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159"/>
  </p:notesMasterIdLst>
  <p:sldIdLst>
    <p:sldId id="257" r:id="rId2"/>
    <p:sldId id="303" r:id="rId3"/>
    <p:sldId id="332" r:id="rId4"/>
    <p:sldId id="333" r:id="rId5"/>
    <p:sldId id="334" r:id="rId6"/>
    <p:sldId id="335" r:id="rId7"/>
    <p:sldId id="321" r:id="rId8"/>
    <p:sldId id="336" r:id="rId9"/>
    <p:sldId id="341" r:id="rId10"/>
    <p:sldId id="337" r:id="rId11"/>
    <p:sldId id="339" r:id="rId12"/>
    <p:sldId id="403" r:id="rId13"/>
    <p:sldId id="402" r:id="rId14"/>
    <p:sldId id="326" r:id="rId15"/>
    <p:sldId id="340" r:id="rId16"/>
    <p:sldId id="322" r:id="rId17"/>
    <p:sldId id="398" r:id="rId18"/>
    <p:sldId id="399" r:id="rId19"/>
    <p:sldId id="404" r:id="rId20"/>
    <p:sldId id="400" r:id="rId21"/>
    <p:sldId id="401" r:id="rId22"/>
    <p:sldId id="323" r:id="rId23"/>
    <p:sldId id="258" r:id="rId24"/>
    <p:sldId id="405" r:id="rId25"/>
    <p:sldId id="440" r:id="rId26"/>
    <p:sldId id="441" r:id="rId27"/>
    <p:sldId id="442" r:id="rId28"/>
    <p:sldId id="443" r:id="rId29"/>
    <p:sldId id="444" r:id="rId30"/>
    <p:sldId id="445" r:id="rId31"/>
    <p:sldId id="266" r:id="rId32"/>
    <p:sldId id="267" r:id="rId33"/>
    <p:sldId id="268" r:id="rId34"/>
    <p:sldId id="269" r:id="rId35"/>
    <p:sldId id="270" r:id="rId36"/>
    <p:sldId id="271" r:id="rId37"/>
    <p:sldId id="348" r:id="rId38"/>
    <p:sldId id="347" r:id="rId39"/>
    <p:sldId id="346" r:id="rId40"/>
    <p:sldId id="446" r:id="rId41"/>
    <p:sldId id="276" r:id="rId42"/>
    <p:sldId id="277" r:id="rId43"/>
    <p:sldId id="349" r:id="rId44"/>
    <p:sldId id="279" r:id="rId45"/>
    <p:sldId id="447" r:id="rId46"/>
    <p:sldId id="281" r:id="rId47"/>
    <p:sldId id="282" r:id="rId48"/>
    <p:sldId id="283" r:id="rId49"/>
    <p:sldId id="343" r:id="rId50"/>
    <p:sldId id="302" r:id="rId51"/>
    <p:sldId id="259" r:id="rId52"/>
    <p:sldId id="260" r:id="rId53"/>
    <p:sldId id="261" r:id="rId54"/>
    <p:sldId id="264" r:id="rId55"/>
    <p:sldId id="265" r:id="rId56"/>
    <p:sldId id="406" r:id="rId57"/>
    <p:sldId id="411" r:id="rId58"/>
    <p:sldId id="407" r:id="rId59"/>
    <p:sldId id="412" r:id="rId60"/>
    <p:sldId id="408" r:id="rId61"/>
    <p:sldId id="413" r:id="rId62"/>
    <p:sldId id="409" r:id="rId63"/>
    <p:sldId id="414" r:id="rId64"/>
    <p:sldId id="415" r:id="rId65"/>
    <p:sldId id="416" r:id="rId66"/>
    <p:sldId id="287" r:id="rId67"/>
    <p:sldId id="329" r:id="rId68"/>
    <p:sldId id="330" r:id="rId69"/>
    <p:sldId id="331" r:id="rId70"/>
    <p:sldId id="410" r:id="rId71"/>
    <p:sldId id="299" r:id="rId72"/>
    <p:sldId id="432" r:id="rId73"/>
    <p:sldId id="433" r:id="rId74"/>
    <p:sldId id="434" r:id="rId75"/>
    <p:sldId id="286" r:id="rId76"/>
    <p:sldId id="448" r:id="rId77"/>
    <p:sldId id="449" r:id="rId78"/>
    <p:sldId id="288" r:id="rId79"/>
    <p:sldId id="289" r:id="rId80"/>
    <p:sldId id="290" r:id="rId81"/>
    <p:sldId id="450" r:id="rId82"/>
    <p:sldId id="292" r:id="rId83"/>
    <p:sldId id="293" r:id="rId84"/>
    <p:sldId id="294" r:id="rId85"/>
    <p:sldId id="295" r:id="rId86"/>
    <p:sldId id="296" r:id="rId87"/>
    <p:sldId id="297" r:id="rId88"/>
    <p:sldId id="298" r:id="rId89"/>
    <p:sldId id="451" r:id="rId90"/>
    <p:sldId id="300" r:id="rId91"/>
    <p:sldId id="301" r:id="rId92"/>
    <p:sldId id="452" r:id="rId93"/>
    <p:sldId id="453" r:id="rId94"/>
    <p:sldId id="304" r:id="rId95"/>
    <p:sldId id="350" r:id="rId96"/>
    <p:sldId id="454" r:id="rId97"/>
    <p:sldId id="307" r:id="rId98"/>
    <p:sldId id="308" r:id="rId99"/>
    <p:sldId id="455" r:id="rId100"/>
    <p:sldId id="310" r:id="rId101"/>
    <p:sldId id="456" r:id="rId102"/>
    <p:sldId id="312" r:id="rId103"/>
    <p:sldId id="313" r:id="rId104"/>
    <p:sldId id="314" r:id="rId105"/>
    <p:sldId id="457" r:id="rId106"/>
    <p:sldId id="316" r:id="rId107"/>
    <p:sldId id="458" r:id="rId108"/>
    <p:sldId id="459" r:id="rId109"/>
    <p:sldId id="319" r:id="rId110"/>
    <p:sldId id="460" r:id="rId111"/>
    <p:sldId id="461" r:id="rId112"/>
    <p:sldId id="462" r:id="rId113"/>
    <p:sldId id="463" r:id="rId114"/>
    <p:sldId id="324" r:id="rId115"/>
    <p:sldId id="325" r:id="rId116"/>
    <p:sldId id="505" r:id="rId117"/>
    <p:sldId id="351" r:id="rId118"/>
    <p:sldId id="352" r:id="rId119"/>
    <p:sldId id="353" r:id="rId120"/>
    <p:sldId id="354" r:id="rId121"/>
    <p:sldId id="506" r:id="rId122"/>
    <p:sldId id="507" r:id="rId123"/>
    <p:sldId id="508" r:id="rId124"/>
    <p:sldId id="509" r:id="rId125"/>
    <p:sldId id="510" r:id="rId126"/>
    <p:sldId id="438" r:id="rId127"/>
    <p:sldId id="417" r:id="rId128"/>
    <p:sldId id="418" r:id="rId129"/>
    <p:sldId id="435" r:id="rId130"/>
    <p:sldId id="344" r:id="rId131"/>
    <p:sldId id="421" r:id="rId132"/>
    <p:sldId id="422" r:id="rId133"/>
    <p:sldId id="320" r:id="rId134"/>
    <p:sldId id="436" r:id="rId135"/>
    <p:sldId id="309" r:id="rId136"/>
    <p:sldId id="423" r:id="rId137"/>
    <p:sldId id="424" r:id="rId138"/>
    <p:sldId id="311" r:id="rId139"/>
    <p:sldId id="317" r:id="rId140"/>
    <p:sldId id="437" r:id="rId141"/>
    <p:sldId id="291" r:id="rId142"/>
    <p:sldId id="318" r:id="rId143"/>
    <p:sldId id="306" r:id="rId144"/>
    <p:sldId id="345" r:id="rId145"/>
    <p:sldId id="431" r:id="rId146"/>
    <p:sldId id="425" r:id="rId147"/>
    <p:sldId id="338" r:id="rId148"/>
    <p:sldId id="419" r:id="rId149"/>
    <p:sldId id="420" r:id="rId150"/>
    <p:sldId id="426" r:id="rId151"/>
    <p:sldId id="262" r:id="rId152"/>
    <p:sldId id="429" r:id="rId153"/>
    <p:sldId id="430" r:id="rId154"/>
    <p:sldId id="439" r:id="rId155"/>
    <p:sldId id="263" r:id="rId156"/>
    <p:sldId id="427" r:id="rId157"/>
    <p:sldId id="428" r:id="rId158"/>
  </p:sldIdLst>
  <p:sldSz cx="10693400" cy="7569200"/>
  <p:notesSz cx="10693400" cy="7569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8" d="100"/>
          <a:sy n="58" d="100"/>
        </p:scale>
        <p:origin x="1452"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038C9E63-5A7B-4951-AFEE-599114A481CE}" type="datetimeFigureOut">
              <a:rPr lang="en-IN" smtClean="0"/>
              <a:t>26-11-2022</a:t>
            </a:fld>
            <a:endParaRPr lang="en-IN"/>
          </a:p>
        </p:txBody>
      </p:sp>
      <p:sp>
        <p:nvSpPr>
          <p:cNvPr id="4" name="Slide Image Placeholder 3"/>
          <p:cNvSpPr>
            <a:spLocks noGrp="1" noRot="1" noChangeAspect="1"/>
          </p:cNvSpPr>
          <p:nvPr>
            <p:ph type="sldImg" idx="2"/>
          </p:nvPr>
        </p:nvSpPr>
        <p:spPr>
          <a:xfrm>
            <a:off x="3541713" y="946150"/>
            <a:ext cx="3609975" cy="25542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069975" y="3643313"/>
            <a:ext cx="8553450" cy="29797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7189788"/>
            <a:ext cx="4633913" cy="379412"/>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057900" y="7189788"/>
            <a:ext cx="4632325" cy="379412"/>
          </a:xfrm>
          <a:prstGeom prst="rect">
            <a:avLst/>
          </a:prstGeom>
        </p:spPr>
        <p:txBody>
          <a:bodyPr vert="horz" lIns="91440" tIns="45720" rIns="91440" bIns="45720" rtlCol="0" anchor="b"/>
          <a:lstStyle>
            <a:lvl1pPr algn="r">
              <a:defRPr sz="1200"/>
            </a:lvl1pPr>
          </a:lstStyle>
          <a:p>
            <a:fld id="{2FCA97C9-DF61-43C1-A3AF-BA3806CA6566}" type="slidenum">
              <a:rPr lang="en-IN" smtClean="0"/>
              <a:t>‹#›</a:t>
            </a:fld>
            <a:endParaRPr lang="en-IN"/>
          </a:p>
        </p:txBody>
      </p:sp>
    </p:spTree>
    <p:extLst>
      <p:ext uri="{BB962C8B-B14F-4D97-AF65-F5344CB8AC3E}">
        <p14:creationId xmlns:p14="http://schemas.microsoft.com/office/powerpoint/2010/main" val="737819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849C0F50-DE01-4955-BAA1-50F1321B97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3C3F954-F91C-4AB0-A587-C6F3C87C5A87}" type="slidenum">
              <a:rPr lang="en-US" altLang="en-US" sz="1300"/>
              <a:pPr/>
              <a:t>3</a:t>
            </a:fld>
            <a:endParaRPr lang="en-US" altLang="en-US" sz="1300"/>
          </a:p>
        </p:txBody>
      </p:sp>
      <p:sp>
        <p:nvSpPr>
          <p:cNvPr id="20483" name="Rectangle 2">
            <a:extLst>
              <a:ext uri="{FF2B5EF4-FFF2-40B4-BE49-F238E27FC236}">
                <a16:creationId xmlns:a16="http://schemas.microsoft.com/office/drawing/2014/main" id="{09AB343E-5F03-DAE4-98E1-C84FA6B3EB89}"/>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DEF4890-095E-FEE4-474C-7C32558670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2DFB5992-F03B-A7A4-7844-996A65436D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A19E298-D340-41FC-A892-2D22EB64FACC}" type="slidenum">
              <a:rPr lang="en-US" altLang="en-US" sz="1300"/>
              <a:pPr/>
              <a:t>16</a:t>
            </a:fld>
            <a:endParaRPr lang="en-US" altLang="en-US" sz="1300"/>
          </a:p>
        </p:txBody>
      </p:sp>
      <p:sp>
        <p:nvSpPr>
          <p:cNvPr id="40963" name="Rectangle 2">
            <a:extLst>
              <a:ext uri="{FF2B5EF4-FFF2-40B4-BE49-F238E27FC236}">
                <a16:creationId xmlns:a16="http://schemas.microsoft.com/office/drawing/2014/main" id="{4AC07017-0AF6-A4E5-C467-66A42851706A}"/>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59D1035E-D3EF-7A92-8F89-EBEF1C1E19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1368172C-19C3-285E-6624-29141FA180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FDD4197-BD19-4FD1-AAA1-1C4ABF539E6F}" type="slidenum">
              <a:rPr lang="en-US" altLang="en-US" sz="1300"/>
              <a:pPr/>
              <a:t>17</a:t>
            </a:fld>
            <a:endParaRPr lang="en-US" altLang="en-US" sz="1300"/>
          </a:p>
        </p:txBody>
      </p:sp>
      <p:sp>
        <p:nvSpPr>
          <p:cNvPr id="45059" name="Rectangle 2">
            <a:extLst>
              <a:ext uri="{FF2B5EF4-FFF2-40B4-BE49-F238E27FC236}">
                <a16:creationId xmlns:a16="http://schemas.microsoft.com/office/drawing/2014/main" id="{242D01E9-6E39-73B0-AE0D-FFC5396962C0}"/>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B8642B6D-6EB2-C08B-77BB-9E04459E26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A0E0BF0F-70EE-F2E3-3EBA-B4F32089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AF9E772-6E0A-40B4-B9F1-20585CBACDA2}" type="slidenum">
              <a:rPr lang="en-US" altLang="en-US" sz="1300"/>
              <a:pPr/>
              <a:t>22</a:t>
            </a:fld>
            <a:endParaRPr lang="en-US" altLang="en-US" sz="1300"/>
          </a:p>
        </p:txBody>
      </p:sp>
      <p:sp>
        <p:nvSpPr>
          <p:cNvPr id="47107" name="Rectangle 2">
            <a:extLst>
              <a:ext uri="{FF2B5EF4-FFF2-40B4-BE49-F238E27FC236}">
                <a16:creationId xmlns:a16="http://schemas.microsoft.com/office/drawing/2014/main" id="{6DD40C8C-5DD6-A79F-2418-04338FCE2083}"/>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23FF97AA-F658-CA12-A9D5-569CF5D08C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4588DF95-6887-DB2F-4E4F-955C3D0540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ED57A6F-EF2F-48AB-B39C-D385A31C18FA}" type="slidenum">
              <a:rPr lang="en-US" altLang="en-US" sz="1300"/>
              <a:pPr/>
              <a:t>56</a:t>
            </a:fld>
            <a:endParaRPr lang="en-US" altLang="en-US" sz="1300"/>
          </a:p>
        </p:txBody>
      </p:sp>
      <p:sp>
        <p:nvSpPr>
          <p:cNvPr id="61443" name="Rectangle 2">
            <a:extLst>
              <a:ext uri="{FF2B5EF4-FFF2-40B4-BE49-F238E27FC236}">
                <a16:creationId xmlns:a16="http://schemas.microsoft.com/office/drawing/2014/main" id="{7D5F4448-C697-9DF5-D8AA-A4FB54607E8F}"/>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2A365C14-A23D-99BD-16FD-1F72EC8936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8F568838-CCDB-1FF3-B36B-BD84A88C46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7CA427F-FBC3-4641-B321-1BC2709D04A3}" type="slidenum">
              <a:rPr lang="en-US" altLang="en-US" sz="1300"/>
              <a:pPr/>
              <a:t>58</a:t>
            </a:fld>
            <a:endParaRPr lang="en-US" altLang="en-US" sz="1300"/>
          </a:p>
        </p:txBody>
      </p:sp>
      <p:sp>
        <p:nvSpPr>
          <p:cNvPr id="63491" name="Rectangle 2">
            <a:extLst>
              <a:ext uri="{FF2B5EF4-FFF2-40B4-BE49-F238E27FC236}">
                <a16:creationId xmlns:a16="http://schemas.microsoft.com/office/drawing/2014/main" id="{3D812D07-4D1C-DE8E-F57D-59F7889A6B48}"/>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02321EE9-3F46-1B3F-757A-1E70AF0D88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135506F8-8FE0-6A59-8B1F-80A75592F9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94E8BB5-FB7D-4B4C-BDC1-F1EED870C36D}" type="slidenum">
              <a:rPr lang="en-US" altLang="en-US" sz="1300"/>
              <a:pPr/>
              <a:t>60</a:t>
            </a:fld>
            <a:endParaRPr lang="en-US" altLang="en-US" sz="1300"/>
          </a:p>
        </p:txBody>
      </p:sp>
      <p:sp>
        <p:nvSpPr>
          <p:cNvPr id="67587" name="Rectangle 2">
            <a:extLst>
              <a:ext uri="{FF2B5EF4-FFF2-40B4-BE49-F238E27FC236}">
                <a16:creationId xmlns:a16="http://schemas.microsoft.com/office/drawing/2014/main" id="{6C34039E-937C-8759-37F5-809CD1EA26F5}"/>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34EC254E-9FC9-31B1-18FB-FACA5B4817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E19B511-5022-293E-D8A8-E3C7125105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7B5BF28-966A-4605-A92F-EA8D9FC28823}" type="slidenum">
              <a:rPr lang="en-US" altLang="en-US" sz="1300"/>
              <a:pPr/>
              <a:t>62</a:t>
            </a:fld>
            <a:endParaRPr lang="en-US" altLang="en-US" sz="1300"/>
          </a:p>
        </p:txBody>
      </p:sp>
      <p:sp>
        <p:nvSpPr>
          <p:cNvPr id="69635" name="Rectangle 2">
            <a:extLst>
              <a:ext uri="{FF2B5EF4-FFF2-40B4-BE49-F238E27FC236}">
                <a16:creationId xmlns:a16="http://schemas.microsoft.com/office/drawing/2014/main" id="{80EF0BFB-7EA8-60E0-C081-B155A915C4FF}"/>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6CAA6BF6-E116-989B-5317-0F7F5BFB93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AA7D8F9F-DB26-0932-A330-6F7231579D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1F0F83C-C676-44A6-BA29-B4E09751C76F}" type="slidenum">
              <a:rPr lang="en-US" altLang="en-US" sz="1300"/>
              <a:pPr/>
              <a:t>67</a:t>
            </a:fld>
            <a:endParaRPr lang="en-US" altLang="en-US" sz="1300"/>
          </a:p>
        </p:txBody>
      </p:sp>
      <p:sp>
        <p:nvSpPr>
          <p:cNvPr id="73731" name="Rectangle 2">
            <a:extLst>
              <a:ext uri="{FF2B5EF4-FFF2-40B4-BE49-F238E27FC236}">
                <a16:creationId xmlns:a16="http://schemas.microsoft.com/office/drawing/2014/main" id="{F539FC6D-1CC7-97F5-486A-73086C48BD74}"/>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C75FE5AD-A212-F4CA-B30A-7E362F3821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76D400B9-AB32-749A-90CF-1B776ED56E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8E3B931-BCB3-46E6-A0A3-F1FC84DAFB3C}" type="slidenum">
              <a:rPr lang="en-US" altLang="en-US" sz="1300"/>
              <a:pPr/>
              <a:t>68</a:t>
            </a:fld>
            <a:endParaRPr lang="en-US" altLang="en-US" sz="1300"/>
          </a:p>
        </p:txBody>
      </p:sp>
      <p:sp>
        <p:nvSpPr>
          <p:cNvPr id="75779" name="Rectangle 2">
            <a:extLst>
              <a:ext uri="{FF2B5EF4-FFF2-40B4-BE49-F238E27FC236}">
                <a16:creationId xmlns:a16="http://schemas.microsoft.com/office/drawing/2014/main" id="{1AA33632-6303-41F6-69EF-D4364B2D4AA2}"/>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4B04B635-EC59-9386-D77C-694C59E8A0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F7087F60-4F7E-4BD5-91DC-5041917F88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AFDB392-0A9F-4562-9C7F-3842BEE12C45}" type="slidenum">
              <a:rPr lang="en-US" altLang="en-US" sz="1300"/>
              <a:pPr/>
              <a:t>69</a:t>
            </a:fld>
            <a:endParaRPr lang="en-US" altLang="en-US" sz="1300"/>
          </a:p>
        </p:txBody>
      </p:sp>
      <p:sp>
        <p:nvSpPr>
          <p:cNvPr id="77827" name="Rectangle 2">
            <a:extLst>
              <a:ext uri="{FF2B5EF4-FFF2-40B4-BE49-F238E27FC236}">
                <a16:creationId xmlns:a16="http://schemas.microsoft.com/office/drawing/2014/main" id="{BED1B84B-3E4E-C051-1783-A5CE3FF51D6F}"/>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F4D43994-D879-1E71-C8AC-867F3CD13E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B0B745B7-A3B9-FC46-BD21-4EB7C60983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0A5E88D-CD97-42CC-8C19-17BEF3B1714B}" type="slidenum">
              <a:rPr lang="en-US" altLang="en-US" sz="1300"/>
              <a:pPr/>
              <a:t>4</a:t>
            </a:fld>
            <a:endParaRPr lang="en-US" altLang="en-US" sz="1300"/>
          </a:p>
        </p:txBody>
      </p:sp>
      <p:sp>
        <p:nvSpPr>
          <p:cNvPr id="22531" name="Rectangle 2">
            <a:extLst>
              <a:ext uri="{FF2B5EF4-FFF2-40B4-BE49-F238E27FC236}">
                <a16:creationId xmlns:a16="http://schemas.microsoft.com/office/drawing/2014/main" id="{31AC892D-A0F6-71E1-1E41-343CBC58A83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D4065BF9-1B7F-3B55-59BC-863090E1E9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3CFA6266-2583-5950-8D20-628A17F245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B5109AA-B769-437E-A232-F54484E360D4}" type="slidenum">
              <a:rPr lang="en-US" altLang="en-US" sz="1300"/>
              <a:pPr/>
              <a:t>70</a:t>
            </a:fld>
            <a:endParaRPr lang="en-US" altLang="en-US" sz="1300"/>
          </a:p>
        </p:txBody>
      </p:sp>
      <p:sp>
        <p:nvSpPr>
          <p:cNvPr id="79875" name="Rectangle 2">
            <a:extLst>
              <a:ext uri="{FF2B5EF4-FFF2-40B4-BE49-F238E27FC236}">
                <a16:creationId xmlns:a16="http://schemas.microsoft.com/office/drawing/2014/main" id="{2241FC48-F1AF-8F4E-7004-A5FE5BD26725}"/>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5CE231FE-5656-F30A-6146-37A9EDF4C8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E4252D7-0616-ED9E-28D9-E39E8765D025}"/>
              </a:ext>
            </a:extLst>
          </p:cNvPr>
          <p:cNvSpPr>
            <a:spLocks noGrp="1" noChangeArrowheads="1"/>
          </p:cNvSpPr>
          <p:nvPr>
            <p:ph type="sldNum" sz="quarter" idx="5"/>
          </p:nvPr>
        </p:nvSpPr>
        <p:spPr>
          <a:ln/>
        </p:spPr>
        <p:txBody>
          <a:bodyPr/>
          <a:lstStyle/>
          <a:p>
            <a:fld id="{D83BA86F-83F2-48AB-B585-000947231463}" type="slidenum">
              <a:rPr lang="en-US" altLang="en-US"/>
              <a:pPr/>
              <a:t>127</a:t>
            </a:fld>
            <a:endParaRPr lang="en-US" altLang="en-US"/>
          </a:p>
        </p:txBody>
      </p:sp>
      <p:sp>
        <p:nvSpPr>
          <p:cNvPr id="361474" name="Rectangle 2">
            <a:extLst>
              <a:ext uri="{FF2B5EF4-FFF2-40B4-BE49-F238E27FC236}">
                <a16:creationId xmlns:a16="http://schemas.microsoft.com/office/drawing/2014/main" id="{2D74B6CB-7546-4C75-59AB-52483208A22A}"/>
              </a:ext>
            </a:extLst>
          </p:cNvPr>
          <p:cNvSpPr>
            <a:spLocks noGrp="1" noRot="1" noChangeAspect="1" noChangeArrowheads="1" noTextEdit="1"/>
          </p:cNvSpPr>
          <p:nvPr>
            <p:ph type="sldImg"/>
          </p:nvPr>
        </p:nvSpPr>
        <p:spPr>
          <a:ln/>
        </p:spPr>
      </p:sp>
      <p:sp>
        <p:nvSpPr>
          <p:cNvPr id="361475" name="Rectangle 3">
            <a:extLst>
              <a:ext uri="{FF2B5EF4-FFF2-40B4-BE49-F238E27FC236}">
                <a16:creationId xmlns:a16="http://schemas.microsoft.com/office/drawing/2014/main" id="{5E5EF3F3-BC81-B17E-E478-4BBC5C54CB5E}"/>
              </a:ext>
            </a:extLst>
          </p:cNvPr>
          <p:cNvSpPr>
            <a:spLocks noGrp="1" noChangeArrowheads="1"/>
          </p:cNvSpPr>
          <p:nvPr>
            <p:ph type="body" idx="1"/>
          </p:nvPr>
        </p:nvSpPr>
        <p:spPr/>
        <p:txBody>
          <a:bodyPr/>
          <a:lstStyle/>
          <a:p>
            <a:r>
              <a:rPr lang="en-US" altLang="en-US"/>
              <a:t>To allow an external storage cabinet with an external RAID controller, a more flexible communication protocol is needed than SCSI.  The Fibre channel protocol allows the “smart” RAID controller to reside outside the server, connected through a relatively “dumb” Host Bus Adapter (HBA).</a:t>
            </a:r>
          </a:p>
          <a:p>
            <a:endParaRPr lang="en-US" altLang="en-US"/>
          </a:p>
          <a:p>
            <a:r>
              <a:rPr lang="en-US" altLang="en-US"/>
              <a:t>A single HBA (or two HBAs) may be directly attached to the external array, in a manner similar to SCSI or SATA Direct Attached Storage.  However, the external array may contain many more disks than a SCSI array. (Disks may be Fibre, SCSI, SATA, or ATA with appropriate converters).   In addition, Fibre Channel connections are not limited to a single direct path.  Storage communication paths may split and merge, to form a true network.  We will discuss this more under the Storage Area Network section.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CF0D357-1E66-46F0-70D6-B965A70BB4FB}"/>
              </a:ext>
            </a:extLst>
          </p:cNvPr>
          <p:cNvSpPr>
            <a:spLocks noGrp="1" noChangeArrowheads="1"/>
          </p:cNvSpPr>
          <p:nvPr>
            <p:ph type="sldNum" sz="quarter" idx="5"/>
          </p:nvPr>
        </p:nvSpPr>
        <p:spPr>
          <a:ln/>
        </p:spPr>
        <p:txBody>
          <a:bodyPr/>
          <a:lstStyle/>
          <a:p>
            <a:fld id="{EF817A01-3034-4994-8E02-F0CF1551F6C6}" type="slidenum">
              <a:rPr lang="en-US" altLang="en-US"/>
              <a:pPr/>
              <a:t>128</a:t>
            </a:fld>
            <a:endParaRPr lang="en-US" altLang="en-US"/>
          </a:p>
        </p:txBody>
      </p:sp>
      <p:sp>
        <p:nvSpPr>
          <p:cNvPr id="284674" name="Rectangle 2">
            <a:extLst>
              <a:ext uri="{FF2B5EF4-FFF2-40B4-BE49-F238E27FC236}">
                <a16:creationId xmlns:a16="http://schemas.microsoft.com/office/drawing/2014/main" id="{73768642-4189-AB88-96E8-FBBB4D002422}"/>
              </a:ext>
            </a:extLst>
          </p:cNvPr>
          <p:cNvSpPr>
            <a:spLocks noGrp="1" noRot="1" noChangeAspect="1" noChangeArrowheads="1" noTextEdit="1"/>
          </p:cNvSpPr>
          <p:nvPr>
            <p:ph type="sldImg"/>
          </p:nvPr>
        </p:nvSpPr>
        <p:spPr>
          <a:ln/>
        </p:spPr>
      </p:sp>
      <p:sp>
        <p:nvSpPr>
          <p:cNvPr id="284675" name="Rectangle 3">
            <a:extLst>
              <a:ext uri="{FF2B5EF4-FFF2-40B4-BE49-F238E27FC236}">
                <a16:creationId xmlns:a16="http://schemas.microsoft.com/office/drawing/2014/main" id="{274D349D-A90B-ED67-AEBC-225F9C0489B6}"/>
              </a:ext>
            </a:extLst>
          </p:cNvPr>
          <p:cNvSpPr>
            <a:spLocks noGrp="1" noChangeArrowheads="1"/>
          </p:cNvSpPr>
          <p:nvPr>
            <p:ph type="body" idx="1"/>
          </p:nvPr>
        </p:nvSpPr>
        <p:spPr/>
        <p:txBody>
          <a:bodyPr/>
          <a:lstStyle/>
          <a:p>
            <a:r>
              <a:rPr lang="en-US" altLang="en-US"/>
              <a:t>From the perspective of the server, the main difference between storage attached via Fibre Channel and storage attached via SCSI is the nature of the interface hardware.  SCSI controllers contain most of the intelligence needed to manage the array “onboard” the server.  With Fibre Channel, the RAID controller is actually outside the server, in the external storage cabinet.  To communicate with the outside world, the server utilizes a Host Bus Adapter (HBA).  An HBA is a simpler device than a RAID controller, simply transferring the data over a cable to an external RAID controller.</a:t>
            </a:r>
          </a:p>
          <a:p>
            <a:endParaRPr lang="en-US" altLang="en-US"/>
          </a:p>
          <a:p>
            <a:r>
              <a:rPr lang="en-US" altLang="en-US"/>
              <a:t>Although the use of an HBA offloads storage processing to the external RAID controller, it does not guarantee faster performance for any given IO.  The same amount of processing for the IO must be done in either SCSI or Fibre Channel scenarios.  An external SCSI array may actually be faster for some types of IO.  Fibre Channel does enable greater flexibility on how storage is networked with servers.  Fibre Channel may also offer greater throughput for multiple simultaneous IOs on one or more servers attached to the same external storage array.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73680D0-13B2-559C-31A3-44E82FAD948C}"/>
              </a:ext>
            </a:extLst>
          </p:cNvPr>
          <p:cNvSpPr>
            <a:spLocks noGrp="1" noChangeArrowheads="1"/>
          </p:cNvSpPr>
          <p:nvPr>
            <p:ph type="sldNum" sz="quarter" idx="5"/>
          </p:nvPr>
        </p:nvSpPr>
        <p:spPr>
          <a:ln/>
        </p:spPr>
        <p:txBody>
          <a:bodyPr/>
          <a:lstStyle/>
          <a:p>
            <a:fld id="{6B8108EF-5586-4ED7-B302-19D378611E0A}" type="slidenum">
              <a:rPr lang="en-US" altLang="en-US"/>
              <a:pPr/>
              <a:t>130</a:t>
            </a:fld>
            <a:endParaRPr lang="en-US" altLang="en-US"/>
          </a:p>
        </p:txBody>
      </p:sp>
      <p:sp>
        <p:nvSpPr>
          <p:cNvPr id="377858" name="Rectangle 2">
            <a:extLst>
              <a:ext uri="{FF2B5EF4-FFF2-40B4-BE49-F238E27FC236}">
                <a16:creationId xmlns:a16="http://schemas.microsoft.com/office/drawing/2014/main" id="{91350DFC-039D-4D5E-439A-5D2EA899BCCD}"/>
              </a:ext>
            </a:extLst>
          </p:cNvPr>
          <p:cNvSpPr>
            <a:spLocks noGrp="1" noRot="1" noChangeAspect="1" noChangeArrowheads="1" noTextEdit="1"/>
          </p:cNvSpPr>
          <p:nvPr>
            <p:ph type="sldImg"/>
          </p:nvPr>
        </p:nvSpPr>
        <p:spPr>
          <a:ln/>
        </p:spPr>
      </p:sp>
      <p:sp>
        <p:nvSpPr>
          <p:cNvPr id="377859" name="Rectangle 3">
            <a:extLst>
              <a:ext uri="{FF2B5EF4-FFF2-40B4-BE49-F238E27FC236}">
                <a16:creationId xmlns:a16="http://schemas.microsoft.com/office/drawing/2014/main" id="{5D549F9E-85CB-1EE1-6C4B-20A91DECC7D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7D055E7-74E3-488E-9323-A3F2920B2E22}"/>
              </a:ext>
            </a:extLst>
          </p:cNvPr>
          <p:cNvSpPr>
            <a:spLocks noGrp="1" noChangeArrowheads="1"/>
          </p:cNvSpPr>
          <p:nvPr>
            <p:ph type="sldNum" sz="quarter" idx="5"/>
          </p:nvPr>
        </p:nvSpPr>
        <p:spPr>
          <a:ln/>
        </p:spPr>
        <p:txBody>
          <a:bodyPr/>
          <a:lstStyle/>
          <a:p>
            <a:fld id="{62E7B7C0-0EEF-4A6D-819E-A9E0EBE5A3D8}" type="slidenum">
              <a:rPr lang="en-US" altLang="en-US"/>
              <a:pPr/>
              <a:t>131</a:t>
            </a:fld>
            <a:endParaRPr lang="en-US" altLang="en-US"/>
          </a:p>
        </p:txBody>
      </p:sp>
      <p:sp>
        <p:nvSpPr>
          <p:cNvPr id="371714" name="Rectangle 2">
            <a:extLst>
              <a:ext uri="{FF2B5EF4-FFF2-40B4-BE49-F238E27FC236}">
                <a16:creationId xmlns:a16="http://schemas.microsoft.com/office/drawing/2014/main" id="{8DEFB907-3453-FA9C-0DBC-47F23DD6D0E9}"/>
              </a:ext>
            </a:extLst>
          </p:cNvPr>
          <p:cNvSpPr>
            <a:spLocks noGrp="1" noRot="1" noChangeAspect="1" noChangeArrowheads="1" noTextEdit="1"/>
          </p:cNvSpPr>
          <p:nvPr>
            <p:ph type="sldImg"/>
          </p:nvPr>
        </p:nvSpPr>
        <p:spPr>
          <a:ln/>
        </p:spPr>
      </p:sp>
      <p:sp>
        <p:nvSpPr>
          <p:cNvPr id="371715" name="Rectangle 3">
            <a:extLst>
              <a:ext uri="{FF2B5EF4-FFF2-40B4-BE49-F238E27FC236}">
                <a16:creationId xmlns:a16="http://schemas.microsoft.com/office/drawing/2014/main" id="{030E2268-CEB1-4B44-2C80-9146ED0ACAFF}"/>
              </a:ext>
            </a:extLst>
          </p:cNvPr>
          <p:cNvSpPr>
            <a:spLocks noGrp="1" noChangeArrowheads="1"/>
          </p:cNvSpPr>
          <p:nvPr>
            <p:ph type="body" idx="1"/>
          </p:nvPr>
        </p:nvSpPr>
        <p:spPr/>
        <p:txBody>
          <a:bodyPr/>
          <a:lstStyle/>
          <a:p>
            <a:r>
              <a:rPr lang="en-US" altLang="en-US"/>
              <a:t>A Fibre Channel SAN is a true network for storage.  A SAN consists of one or more servers, one or more switches, and one or more Fibre Channel Storage Arrays.  Components are connected by fiber optic cables (copper cabling may also be used).  For redundancy and fail-over capabilities, many components may be doubled.  This includes HBAs, switches, and RAID Controllers.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0DF9C3D-3D9A-D1B0-C0A0-B79E08828789}"/>
              </a:ext>
            </a:extLst>
          </p:cNvPr>
          <p:cNvSpPr>
            <a:spLocks noGrp="1" noChangeArrowheads="1"/>
          </p:cNvSpPr>
          <p:nvPr>
            <p:ph type="sldNum" sz="quarter" idx="5"/>
          </p:nvPr>
        </p:nvSpPr>
        <p:spPr>
          <a:ln/>
        </p:spPr>
        <p:txBody>
          <a:bodyPr/>
          <a:lstStyle/>
          <a:p>
            <a:fld id="{AA8528AD-B5A4-4684-8B68-4CE8F52D054E}" type="slidenum">
              <a:rPr lang="en-US" altLang="en-US"/>
              <a:pPr/>
              <a:t>132</a:t>
            </a:fld>
            <a:endParaRPr lang="en-US" altLang="en-US"/>
          </a:p>
        </p:txBody>
      </p:sp>
      <p:sp>
        <p:nvSpPr>
          <p:cNvPr id="363522" name="Rectangle 2">
            <a:extLst>
              <a:ext uri="{FF2B5EF4-FFF2-40B4-BE49-F238E27FC236}">
                <a16:creationId xmlns:a16="http://schemas.microsoft.com/office/drawing/2014/main" id="{BDDFA8E5-6CFB-209B-CA21-02D738142B41}"/>
              </a:ext>
            </a:extLst>
          </p:cNvPr>
          <p:cNvSpPr>
            <a:spLocks noGrp="1" noRot="1" noChangeAspect="1" noChangeArrowheads="1" noTextEdit="1"/>
          </p:cNvSpPr>
          <p:nvPr>
            <p:ph type="sldImg"/>
          </p:nvPr>
        </p:nvSpPr>
        <p:spPr>
          <a:ln/>
        </p:spPr>
      </p:sp>
      <p:sp>
        <p:nvSpPr>
          <p:cNvPr id="363523" name="Rectangle 3">
            <a:extLst>
              <a:ext uri="{FF2B5EF4-FFF2-40B4-BE49-F238E27FC236}">
                <a16:creationId xmlns:a16="http://schemas.microsoft.com/office/drawing/2014/main" id="{E9BFE4FE-13BD-79C1-42A4-3678EE0F9F2A}"/>
              </a:ext>
            </a:extLst>
          </p:cNvPr>
          <p:cNvSpPr>
            <a:spLocks noGrp="1" noChangeArrowheads="1"/>
          </p:cNvSpPr>
          <p:nvPr>
            <p:ph type="body" idx="1"/>
          </p:nvPr>
        </p:nvSpPr>
        <p:spPr/>
        <p:txBody>
          <a:bodyPr/>
          <a:lstStyle/>
          <a:p>
            <a:r>
              <a:rPr lang="en-US" altLang="en-US"/>
              <a:t>A SAN (Storage Area Network) is designed to provide access to storage over a dedicated private fibre channel network.  Fibre Channel networks can connect multiple hosts and multiple storage devices, and can even incorporate fibre channel switches for enhanced connectivity.  SAN solutions are implemented more widely than any other networked storage solution.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9450FB7-D734-B3F8-EB4C-6650A2A0DD60}"/>
              </a:ext>
            </a:extLst>
          </p:cNvPr>
          <p:cNvSpPr>
            <a:spLocks noGrp="1" noChangeArrowheads="1"/>
          </p:cNvSpPr>
          <p:nvPr>
            <p:ph type="sldNum" sz="quarter" idx="5"/>
          </p:nvPr>
        </p:nvSpPr>
        <p:spPr>
          <a:ln/>
        </p:spPr>
        <p:txBody>
          <a:bodyPr/>
          <a:lstStyle/>
          <a:p>
            <a:fld id="{8468B96F-85FB-431D-85FB-AA91719390B6}" type="slidenum">
              <a:rPr lang="en-US" altLang="en-US"/>
              <a:pPr/>
              <a:t>133</a:t>
            </a:fld>
            <a:endParaRPr lang="en-US" altLang="en-US"/>
          </a:p>
        </p:txBody>
      </p:sp>
      <p:sp>
        <p:nvSpPr>
          <p:cNvPr id="279554" name="Rectangle 2">
            <a:extLst>
              <a:ext uri="{FF2B5EF4-FFF2-40B4-BE49-F238E27FC236}">
                <a16:creationId xmlns:a16="http://schemas.microsoft.com/office/drawing/2014/main" id="{29CEFC6D-9BDC-6261-F5AC-5B99FBB79179}"/>
              </a:ext>
            </a:extLst>
          </p:cNvPr>
          <p:cNvSpPr>
            <a:spLocks noGrp="1" noRot="1" noChangeAspect="1" noChangeArrowheads="1" noTextEdit="1"/>
          </p:cNvSpPr>
          <p:nvPr>
            <p:ph type="sldImg"/>
          </p:nvPr>
        </p:nvSpPr>
        <p:spPr>
          <a:ln/>
        </p:spPr>
      </p:sp>
      <p:sp>
        <p:nvSpPr>
          <p:cNvPr id="279555" name="Rectangle 3">
            <a:extLst>
              <a:ext uri="{FF2B5EF4-FFF2-40B4-BE49-F238E27FC236}">
                <a16:creationId xmlns:a16="http://schemas.microsoft.com/office/drawing/2014/main" id="{F9229D4F-2431-7D84-C40D-061757FA17C3}"/>
              </a:ext>
            </a:extLst>
          </p:cNvPr>
          <p:cNvSpPr>
            <a:spLocks noGrp="1" noChangeArrowheads="1"/>
          </p:cNvSpPr>
          <p:nvPr>
            <p:ph type="body" idx="1"/>
          </p:nvPr>
        </p:nvSpPr>
        <p:spPr/>
        <p:txBody>
          <a:bodyPr/>
          <a:lstStyle/>
          <a:p>
            <a:r>
              <a:rPr lang="en-US" altLang="en-US"/>
              <a:t>The key benefit of a SAN is storage consolidation.  Because of the networked nature of a SAN, multiple servers can be attached to one storage array.  This leads to significant cost savings.  In addition, higher performance can be achieved through increased overall throughput.</a:t>
            </a:r>
          </a:p>
          <a:p>
            <a:endParaRPr lang="en-US" altLang="en-US"/>
          </a:p>
          <a:p>
            <a:r>
              <a:rPr lang="en-US" altLang="en-US"/>
              <a:t>Multiple paths from each server to the shared SAN can be implemented.  This not only enhances performance, but also adds redundancy to the data path, allowing for failover from one data path to another.  Redundancy can be added at every level of the data path, offering a storage solution with no single point of failure.  This is particularly valuable for cluster implementations.</a:t>
            </a:r>
          </a:p>
          <a:p>
            <a:endParaRPr lang="en-US" altLang="en-US"/>
          </a:p>
          <a:p>
            <a:r>
              <a:rPr lang="en-US" altLang="en-US"/>
              <a:t>The current generation of mid-tier storage offers 70TB of storage or more in a fully configured RAID array.</a:t>
            </a:r>
          </a:p>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3EFE5DB-0E7D-F245-89A3-DE24576BC256}"/>
              </a:ext>
            </a:extLst>
          </p:cNvPr>
          <p:cNvSpPr>
            <a:spLocks noGrp="1" noChangeArrowheads="1"/>
          </p:cNvSpPr>
          <p:nvPr>
            <p:ph type="sldNum" sz="quarter" idx="5"/>
          </p:nvPr>
        </p:nvSpPr>
        <p:spPr>
          <a:ln/>
        </p:spPr>
        <p:txBody>
          <a:bodyPr/>
          <a:lstStyle/>
          <a:p>
            <a:fld id="{B2A57BC7-B3B9-4301-972F-16D8C1D53CF0}" type="slidenum">
              <a:rPr lang="en-US" altLang="en-US"/>
              <a:pPr/>
              <a:t>135</a:t>
            </a:fld>
            <a:endParaRPr lang="en-US" altLang="en-US"/>
          </a:p>
        </p:txBody>
      </p:sp>
      <p:sp>
        <p:nvSpPr>
          <p:cNvPr id="270338" name="Rectangle 2">
            <a:extLst>
              <a:ext uri="{FF2B5EF4-FFF2-40B4-BE49-F238E27FC236}">
                <a16:creationId xmlns:a16="http://schemas.microsoft.com/office/drawing/2014/main" id="{F8A4D047-5C0E-07DD-1190-469B133BED68}"/>
              </a:ext>
            </a:extLst>
          </p:cNvPr>
          <p:cNvSpPr>
            <a:spLocks noGrp="1" noRot="1" noChangeAspect="1" noChangeArrowheads="1" noTextEdit="1"/>
          </p:cNvSpPr>
          <p:nvPr>
            <p:ph type="sldImg"/>
          </p:nvPr>
        </p:nvSpPr>
        <p:spPr>
          <a:ln/>
        </p:spPr>
      </p:sp>
      <p:sp>
        <p:nvSpPr>
          <p:cNvPr id="270339" name="Rectangle 3">
            <a:extLst>
              <a:ext uri="{FF2B5EF4-FFF2-40B4-BE49-F238E27FC236}">
                <a16:creationId xmlns:a16="http://schemas.microsoft.com/office/drawing/2014/main" id="{F88E7FAF-7B9E-5947-1EDB-0232528CC985}"/>
              </a:ext>
            </a:extLst>
          </p:cNvPr>
          <p:cNvSpPr>
            <a:spLocks noGrp="1" noChangeArrowheads="1"/>
          </p:cNvSpPr>
          <p:nvPr>
            <p:ph type="body" idx="1"/>
          </p:nvPr>
        </p:nvSpPr>
        <p:spPr/>
        <p:txBody>
          <a:bodyPr/>
          <a:lstStyle/>
          <a:p>
            <a:r>
              <a:rPr lang="en-US" altLang="en-US"/>
              <a:t>The most widely implemented SAN technology is currently based on the Fibre Channel protocol.  Fibre channel features up to 127 devices within a network, with up to 10 KM of cabling.  This is substantially more than SCSI offers.  FC2 can operate at two gigabit speed, making it faster than the ethernet networks implemented at most sites.</a:t>
            </a:r>
          </a:p>
          <a:p>
            <a:endParaRPr lang="en-US" altLang="en-US"/>
          </a:p>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5C05FEE-BD9A-3358-3FBD-CE4472CDFE2C}"/>
              </a:ext>
            </a:extLst>
          </p:cNvPr>
          <p:cNvSpPr>
            <a:spLocks noGrp="1" noChangeArrowheads="1"/>
          </p:cNvSpPr>
          <p:nvPr>
            <p:ph type="sldNum" sz="quarter" idx="5"/>
          </p:nvPr>
        </p:nvSpPr>
        <p:spPr>
          <a:ln/>
        </p:spPr>
        <p:txBody>
          <a:bodyPr/>
          <a:lstStyle/>
          <a:p>
            <a:fld id="{A98BFB4C-724D-4C8B-9B5A-0779C9D96D7D}" type="slidenum">
              <a:rPr lang="en-US" altLang="en-US"/>
              <a:pPr/>
              <a:t>136</a:t>
            </a:fld>
            <a:endParaRPr lang="en-US" altLang="en-US"/>
          </a:p>
        </p:txBody>
      </p:sp>
      <p:sp>
        <p:nvSpPr>
          <p:cNvPr id="303106" name="Rectangle 2">
            <a:extLst>
              <a:ext uri="{FF2B5EF4-FFF2-40B4-BE49-F238E27FC236}">
                <a16:creationId xmlns:a16="http://schemas.microsoft.com/office/drawing/2014/main" id="{1F60DB9B-3510-CD78-B421-F2720ECF842A}"/>
              </a:ext>
            </a:extLst>
          </p:cNvPr>
          <p:cNvSpPr>
            <a:spLocks noGrp="1" noRot="1" noChangeAspect="1" noChangeArrowheads="1" noTextEdit="1"/>
          </p:cNvSpPr>
          <p:nvPr>
            <p:ph type="sldImg"/>
          </p:nvPr>
        </p:nvSpPr>
        <p:spPr>
          <a:ln/>
        </p:spPr>
      </p:sp>
      <p:sp>
        <p:nvSpPr>
          <p:cNvPr id="303107" name="Rectangle 3">
            <a:extLst>
              <a:ext uri="{FF2B5EF4-FFF2-40B4-BE49-F238E27FC236}">
                <a16:creationId xmlns:a16="http://schemas.microsoft.com/office/drawing/2014/main" id="{46C41E7B-E77C-1BBF-3E09-46A307A9AD38}"/>
              </a:ext>
            </a:extLst>
          </p:cNvPr>
          <p:cNvSpPr>
            <a:spLocks noGrp="1" noChangeArrowheads="1"/>
          </p:cNvSpPr>
          <p:nvPr>
            <p:ph type="body" idx="1"/>
          </p:nvPr>
        </p:nvSpPr>
        <p:spPr/>
        <p:txBody>
          <a:bodyPr/>
          <a:lstStyle/>
          <a:p>
            <a:r>
              <a:rPr lang="en-US" altLang="en-US"/>
              <a:t>As quoted from the Garner Group in October of 1999, the benefits of using Fibre Channel storage include:</a:t>
            </a:r>
          </a:p>
          <a:p>
            <a:endParaRPr lang="en-US" altLang="en-US"/>
          </a:p>
          <a:p>
            <a:pPr lvl="1">
              <a:buFontTx/>
              <a:buChar char="•"/>
            </a:pPr>
            <a:r>
              <a:rPr lang="en-US" altLang="en-US"/>
              <a:t>Greater distance between servers and storage (as much as 10km)</a:t>
            </a:r>
          </a:p>
          <a:p>
            <a:pPr lvl="1">
              <a:buFontTx/>
              <a:buChar char="•"/>
            </a:pPr>
            <a:r>
              <a:rPr lang="en-US" altLang="en-US"/>
              <a:t>Links are simpler and more reliable than SCSI</a:t>
            </a:r>
          </a:p>
          <a:p>
            <a:pPr lvl="1">
              <a:buFontTx/>
              <a:buChar char="•"/>
            </a:pPr>
            <a:r>
              <a:rPr lang="en-US" altLang="en-US"/>
              <a:t>Disk storage consolidation is facilitated</a:t>
            </a:r>
          </a:p>
          <a:p>
            <a:pPr lvl="1">
              <a:buFontTx/>
              <a:buChar char="•"/>
            </a:pPr>
            <a:r>
              <a:rPr lang="en-US" altLang="en-US"/>
              <a:t>Tape resources can be shared on loops and switched fabrics in conjunction with resource serialization storage management software</a:t>
            </a:r>
          </a:p>
          <a:p>
            <a:pPr lvl="1">
              <a:buFontTx/>
              <a:buChar char="•"/>
            </a:pPr>
            <a:r>
              <a:rPr lang="en-US" altLang="en-US"/>
              <a:t>FC-connected disk storage and tape libraries, combined with FC switches and appropriate software in a SAN will allow Windows NT servers to support outboard backup.  Data moves form disk to tape over the SAN, unloading the servers and eliminating server bus bandwidth as a constraint on backup speed.</a:t>
            </a:r>
          </a:p>
          <a:p>
            <a:endParaRPr lang="en-US" altLang="en-US"/>
          </a:p>
          <a:p>
            <a:endParaRPr lang="en-US" altLang="en-US"/>
          </a:p>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DD26478-7C4B-1029-D745-8805CA23A81A}"/>
              </a:ext>
            </a:extLst>
          </p:cNvPr>
          <p:cNvSpPr>
            <a:spLocks noGrp="1" noChangeArrowheads="1"/>
          </p:cNvSpPr>
          <p:nvPr>
            <p:ph type="sldNum" sz="quarter" idx="5"/>
          </p:nvPr>
        </p:nvSpPr>
        <p:spPr>
          <a:ln/>
        </p:spPr>
        <p:txBody>
          <a:bodyPr/>
          <a:lstStyle/>
          <a:p>
            <a:fld id="{C1E49DF1-D4C7-40A9-AFD6-B77F83BA573E}" type="slidenum">
              <a:rPr lang="en-US" altLang="en-US"/>
              <a:pPr/>
              <a:t>137</a:t>
            </a:fld>
            <a:endParaRPr lang="en-US" altLang="en-US"/>
          </a:p>
        </p:txBody>
      </p:sp>
      <p:sp>
        <p:nvSpPr>
          <p:cNvPr id="306178" name="Rectangle 2">
            <a:extLst>
              <a:ext uri="{FF2B5EF4-FFF2-40B4-BE49-F238E27FC236}">
                <a16:creationId xmlns:a16="http://schemas.microsoft.com/office/drawing/2014/main" id="{F593D570-9E78-D867-223A-DF6250947FC2}"/>
              </a:ext>
            </a:extLst>
          </p:cNvPr>
          <p:cNvSpPr>
            <a:spLocks noGrp="1" noRot="1" noChangeAspect="1" noChangeArrowheads="1" noTextEdit="1"/>
          </p:cNvSpPr>
          <p:nvPr>
            <p:ph type="sldImg"/>
          </p:nvPr>
        </p:nvSpPr>
        <p:spPr>
          <a:ln/>
        </p:spPr>
      </p:sp>
      <p:sp>
        <p:nvSpPr>
          <p:cNvPr id="306179" name="Rectangle 3">
            <a:extLst>
              <a:ext uri="{FF2B5EF4-FFF2-40B4-BE49-F238E27FC236}">
                <a16:creationId xmlns:a16="http://schemas.microsoft.com/office/drawing/2014/main" id="{6B1B7F44-332C-2F7C-31BA-BED91CFCCBC6}"/>
              </a:ext>
            </a:extLst>
          </p:cNvPr>
          <p:cNvSpPr>
            <a:spLocks noGrp="1" noChangeArrowheads="1"/>
          </p:cNvSpPr>
          <p:nvPr>
            <p:ph type="body" idx="1"/>
          </p:nvPr>
        </p:nvSpPr>
        <p:spPr/>
        <p:txBody>
          <a:bodyPr/>
          <a:lstStyle/>
          <a:p>
            <a:r>
              <a:rPr lang="en-US" altLang="en-US"/>
              <a:t>This shows the actual FC frame.  Inside the FC frame, a SCSI command is embedded.  Also within the FC frame are some check sums and a header that has source and destination information.</a:t>
            </a:r>
          </a:p>
          <a:p>
            <a:endParaRPr lang="en-US" altLang="en-US"/>
          </a:p>
          <a:p>
            <a:r>
              <a:rPr lang="en-US" altLang="en-US"/>
              <a:t>A Fibre Channel SAN often contains multiple HBAs and multiple processors.  Within the FC frame, the source and destination information provide the addressing required to route the correct packet to the right location or device (similar to Ethernet).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1D595CA6-4183-521B-5757-2BFDE6E582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DF97A8D-22F3-463C-8749-EB9F70229384}" type="slidenum">
              <a:rPr lang="en-US" altLang="en-US" sz="1300"/>
              <a:pPr/>
              <a:t>5</a:t>
            </a:fld>
            <a:endParaRPr lang="en-US" altLang="en-US" sz="1300"/>
          </a:p>
        </p:txBody>
      </p:sp>
      <p:sp>
        <p:nvSpPr>
          <p:cNvPr id="26627" name="Rectangle 2">
            <a:extLst>
              <a:ext uri="{FF2B5EF4-FFF2-40B4-BE49-F238E27FC236}">
                <a16:creationId xmlns:a16="http://schemas.microsoft.com/office/drawing/2014/main" id="{0F5BD458-5D1A-8F2C-5DD5-C6724BDD263C}"/>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0FCFF7EC-E7C9-FDE3-A332-4AE613CF21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06BECAF-A714-45C7-8963-4D73CF8AA0CF}"/>
              </a:ext>
            </a:extLst>
          </p:cNvPr>
          <p:cNvSpPr>
            <a:spLocks noGrp="1" noChangeArrowheads="1"/>
          </p:cNvSpPr>
          <p:nvPr>
            <p:ph type="sldNum" sz="quarter" idx="5"/>
          </p:nvPr>
        </p:nvSpPr>
        <p:spPr>
          <a:ln/>
        </p:spPr>
        <p:txBody>
          <a:bodyPr/>
          <a:lstStyle/>
          <a:p>
            <a:fld id="{F398044B-727F-4300-AFED-F1A48F27CC68}" type="slidenum">
              <a:rPr lang="en-US" altLang="en-US"/>
              <a:pPr/>
              <a:t>138</a:t>
            </a:fld>
            <a:endParaRPr lang="en-US" altLang="en-US"/>
          </a:p>
        </p:txBody>
      </p:sp>
      <p:sp>
        <p:nvSpPr>
          <p:cNvPr id="372738" name="Rectangle 2">
            <a:extLst>
              <a:ext uri="{FF2B5EF4-FFF2-40B4-BE49-F238E27FC236}">
                <a16:creationId xmlns:a16="http://schemas.microsoft.com/office/drawing/2014/main" id="{31C423C8-F37D-F45D-91B2-4D5222EEC8EE}"/>
              </a:ext>
            </a:extLst>
          </p:cNvPr>
          <p:cNvSpPr>
            <a:spLocks noGrp="1" noRot="1" noChangeAspect="1" noChangeArrowheads="1" noTextEdit="1"/>
          </p:cNvSpPr>
          <p:nvPr>
            <p:ph type="sldImg"/>
          </p:nvPr>
        </p:nvSpPr>
        <p:spPr>
          <a:ln/>
        </p:spPr>
      </p:sp>
      <p:sp>
        <p:nvSpPr>
          <p:cNvPr id="372739" name="Rectangle 3">
            <a:extLst>
              <a:ext uri="{FF2B5EF4-FFF2-40B4-BE49-F238E27FC236}">
                <a16:creationId xmlns:a16="http://schemas.microsoft.com/office/drawing/2014/main" id="{4091B98C-E3FB-B71D-FC9E-0F9182716D61}"/>
              </a:ext>
            </a:extLst>
          </p:cNvPr>
          <p:cNvSpPr>
            <a:spLocks noGrp="1" noChangeArrowheads="1"/>
          </p:cNvSpPr>
          <p:nvPr>
            <p:ph type="body" idx="1"/>
          </p:nvPr>
        </p:nvSpPr>
        <p:spPr/>
        <p:txBody>
          <a:bodyPr/>
          <a:lstStyle/>
          <a:p>
            <a:r>
              <a:rPr lang="en-US" altLang="en-US"/>
              <a:t>Fiber is the cable; Fibre Channel is the protocol.  Fibre Channel does not require fiber optic cable.  It can be implemented on copper as well.  Some variations of Fibre Channel over IP allow Fibre Channel over TCP/IP networks, utilizing common ethernet cable.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27AB261-057F-32C8-D898-BC28E4617AD4}"/>
              </a:ext>
            </a:extLst>
          </p:cNvPr>
          <p:cNvSpPr>
            <a:spLocks noGrp="1" noChangeArrowheads="1"/>
          </p:cNvSpPr>
          <p:nvPr>
            <p:ph type="sldNum" sz="quarter" idx="5"/>
          </p:nvPr>
        </p:nvSpPr>
        <p:spPr>
          <a:ln/>
        </p:spPr>
        <p:txBody>
          <a:bodyPr/>
          <a:lstStyle/>
          <a:p>
            <a:fld id="{A4BA6F41-E2E9-4136-A2EA-94B9D66CEC93}" type="slidenum">
              <a:rPr lang="en-US" altLang="en-US"/>
              <a:pPr/>
              <a:t>139</a:t>
            </a:fld>
            <a:endParaRPr lang="en-US" altLang="en-US"/>
          </a:p>
        </p:txBody>
      </p:sp>
      <p:sp>
        <p:nvSpPr>
          <p:cNvPr id="274434" name="Rectangle 2">
            <a:extLst>
              <a:ext uri="{FF2B5EF4-FFF2-40B4-BE49-F238E27FC236}">
                <a16:creationId xmlns:a16="http://schemas.microsoft.com/office/drawing/2014/main" id="{E7B5F0DA-FEA8-FA46-E4F4-1E13863D7CFE}"/>
              </a:ext>
            </a:extLst>
          </p:cNvPr>
          <p:cNvSpPr>
            <a:spLocks noGrp="1" noRot="1" noChangeAspect="1" noChangeArrowheads="1" noTextEdit="1"/>
          </p:cNvSpPr>
          <p:nvPr>
            <p:ph type="sldImg"/>
          </p:nvPr>
        </p:nvSpPr>
        <p:spPr>
          <a:ln/>
        </p:spPr>
      </p:sp>
      <p:sp>
        <p:nvSpPr>
          <p:cNvPr id="274435" name="Rectangle 3">
            <a:extLst>
              <a:ext uri="{FF2B5EF4-FFF2-40B4-BE49-F238E27FC236}">
                <a16:creationId xmlns:a16="http://schemas.microsoft.com/office/drawing/2014/main" id="{B9E3B5D7-EAFB-488A-8828-A2AD852FEC17}"/>
              </a:ext>
            </a:extLst>
          </p:cNvPr>
          <p:cNvSpPr>
            <a:spLocks noGrp="1" noChangeArrowheads="1"/>
          </p:cNvSpPr>
          <p:nvPr>
            <p:ph type="body" idx="1"/>
          </p:nvPr>
        </p:nvSpPr>
        <p:spPr/>
        <p:txBody>
          <a:bodyPr/>
          <a:lstStyle/>
          <a:p>
            <a:pPr lvl="1"/>
            <a:r>
              <a:rPr lang="en-US" altLang="en-US"/>
              <a:t>Internal to the Fibre Channel protocol, the SCSI command set is used.  The device driver talks SCSI.  Each SCSI command ride on top of fibre channel.  (Similar to how IP rides on top of Ethernet.)  The FC command itself goes across the fibre optic or copper cabling.  Note the similarity to TCP/IP interface layers.</a:t>
            </a:r>
          </a:p>
          <a:p>
            <a:pPr lvl="1"/>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80535CF-4BFA-27AD-19A4-7BD9931422F0}"/>
              </a:ext>
            </a:extLst>
          </p:cNvPr>
          <p:cNvSpPr>
            <a:spLocks noGrp="1" noChangeArrowheads="1"/>
          </p:cNvSpPr>
          <p:nvPr>
            <p:ph type="sldNum" sz="quarter" idx="5"/>
          </p:nvPr>
        </p:nvSpPr>
        <p:spPr>
          <a:ln/>
        </p:spPr>
        <p:txBody>
          <a:bodyPr/>
          <a:lstStyle/>
          <a:p>
            <a:fld id="{851526F9-37D2-4237-A379-80B4A8101740}" type="slidenum">
              <a:rPr lang="en-US" altLang="en-US"/>
              <a:pPr/>
              <a:t>141</a:t>
            </a:fld>
            <a:endParaRPr lang="en-US" altLang="en-US"/>
          </a:p>
        </p:txBody>
      </p:sp>
      <p:sp>
        <p:nvSpPr>
          <p:cNvPr id="207874" name="Rectangle 2">
            <a:extLst>
              <a:ext uri="{FF2B5EF4-FFF2-40B4-BE49-F238E27FC236}">
                <a16:creationId xmlns:a16="http://schemas.microsoft.com/office/drawing/2014/main" id="{2206B12D-E103-DAC0-1D47-486403128A7F}"/>
              </a:ext>
            </a:extLst>
          </p:cNvPr>
          <p:cNvSpPr>
            <a:spLocks noGrp="1" noRot="1" noChangeAspect="1" noChangeArrowheads="1" noTextEdit="1"/>
          </p:cNvSpPr>
          <p:nvPr>
            <p:ph type="sldImg"/>
          </p:nvPr>
        </p:nvSpPr>
        <p:spPr>
          <a:ln/>
        </p:spPr>
      </p:sp>
      <p:sp>
        <p:nvSpPr>
          <p:cNvPr id="207875" name="Rectangle 3">
            <a:extLst>
              <a:ext uri="{FF2B5EF4-FFF2-40B4-BE49-F238E27FC236}">
                <a16:creationId xmlns:a16="http://schemas.microsoft.com/office/drawing/2014/main" id="{F403C16A-332E-456C-BE08-8E3103B6210C}"/>
              </a:ext>
            </a:extLst>
          </p:cNvPr>
          <p:cNvSpPr>
            <a:spLocks noGrp="1" noChangeArrowheads="1"/>
          </p:cNvSpPr>
          <p:nvPr>
            <p:ph type="body" idx="1"/>
          </p:nvPr>
        </p:nvSpPr>
        <p:spPr/>
        <p:txBody>
          <a:bodyPr/>
          <a:lstStyle/>
          <a:p>
            <a:r>
              <a:rPr lang="en-US" altLang="en-US"/>
              <a:t>Sometimes the term “SCSI” refers to the SCSI protocol and sometimes it is used to refer to a SCSI device.  We’ll discuss the protocol first.  SCSI is a protocol and command set that provides services similar to TCP/IP.  It’s been in use for a long time and when Fibre Channel was introduced, there was no reason to change the protocol that is used to communicate between devices.  (Why re-invent the wheel?  SCSI was already tested and accepted w/ every major operating system on the market.)  So the </a:t>
            </a:r>
            <a:r>
              <a:rPr lang="en-US" altLang="en-US" i="1"/>
              <a:t>protocol </a:t>
            </a:r>
            <a:r>
              <a:rPr lang="en-US" altLang="en-US"/>
              <a:t>that Fibre Channel uses is SCSI.</a:t>
            </a:r>
          </a:p>
          <a:p>
            <a:endParaRPr lang="en-US" altLang="en-US"/>
          </a:p>
          <a:p>
            <a:endParaRPr lang="en-US" altLang="en-US"/>
          </a:p>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C1C42CD-480A-E6CB-5650-4B3237F12C47}"/>
              </a:ext>
            </a:extLst>
          </p:cNvPr>
          <p:cNvSpPr>
            <a:spLocks noGrp="1" noChangeArrowheads="1"/>
          </p:cNvSpPr>
          <p:nvPr>
            <p:ph type="sldNum" sz="quarter" idx="5"/>
          </p:nvPr>
        </p:nvSpPr>
        <p:spPr>
          <a:ln/>
        </p:spPr>
        <p:txBody>
          <a:bodyPr/>
          <a:lstStyle/>
          <a:p>
            <a:fld id="{590177AC-D750-4B21-A6C3-47773653B26B}" type="slidenum">
              <a:rPr lang="en-US" altLang="en-US"/>
              <a:pPr/>
              <a:t>142</a:t>
            </a:fld>
            <a:endParaRPr lang="en-US" altLang="en-US"/>
          </a:p>
        </p:txBody>
      </p:sp>
      <p:sp>
        <p:nvSpPr>
          <p:cNvPr id="276482" name="Rectangle 2">
            <a:extLst>
              <a:ext uri="{FF2B5EF4-FFF2-40B4-BE49-F238E27FC236}">
                <a16:creationId xmlns:a16="http://schemas.microsoft.com/office/drawing/2014/main" id="{C369C5C2-D1A5-DF3E-56CA-59C4B24F633E}"/>
              </a:ext>
            </a:extLst>
          </p:cNvPr>
          <p:cNvSpPr>
            <a:spLocks noGrp="1" noRot="1" noChangeAspect="1" noChangeArrowheads="1" noTextEdit="1"/>
          </p:cNvSpPr>
          <p:nvPr>
            <p:ph type="sldImg"/>
          </p:nvPr>
        </p:nvSpPr>
        <p:spPr>
          <a:ln/>
        </p:spPr>
      </p:sp>
      <p:sp>
        <p:nvSpPr>
          <p:cNvPr id="276483" name="Rectangle 3">
            <a:extLst>
              <a:ext uri="{FF2B5EF4-FFF2-40B4-BE49-F238E27FC236}">
                <a16:creationId xmlns:a16="http://schemas.microsoft.com/office/drawing/2014/main" id="{7F9F0D42-15AD-D535-CAC7-56C1C0DF0412}"/>
              </a:ext>
            </a:extLst>
          </p:cNvPr>
          <p:cNvSpPr>
            <a:spLocks noGrp="1" noChangeArrowheads="1"/>
          </p:cNvSpPr>
          <p:nvPr>
            <p:ph type="body" idx="1"/>
          </p:nvPr>
        </p:nvSpPr>
        <p:spPr/>
        <p:txBody>
          <a:bodyPr/>
          <a:lstStyle/>
          <a:p>
            <a:r>
              <a:rPr lang="en-US" altLang="en-US"/>
              <a:t>A FC transmission is sent across only two “wires” (or two fiber optic strands, thus the slim FC cable).   A SCSI transmission would send an 8 bit transmission across 8 different wires (thus the thick SCSI cable).  There has to be additional signaling to let the receiving device know what is being transmitted – i.e. 8 bits being transmitted “now.”</a:t>
            </a:r>
          </a:p>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8814C18-A48A-DEEF-A0C2-6FA50EBE1621}"/>
              </a:ext>
            </a:extLst>
          </p:cNvPr>
          <p:cNvSpPr>
            <a:spLocks noGrp="1" noChangeArrowheads="1"/>
          </p:cNvSpPr>
          <p:nvPr>
            <p:ph type="sldNum" sz="quarter" idx="5"/>
          </p:nvPr>
        </p:nvSpPr>
        <p:spPr>
          <a:ln/>
        </p:spPr>
        <p:txBody>
          <a:bodyPr/>
          <a:lstStyle/>
          <a:p>
            <a:fld id="{67F4FB50-4E95-487C-9DE0-33A46763C35E}" type="slidenum">
              <a:rPr lang="en-US" altLang="en-US"/>
              <a:pPr/>
              <a:t>143</a:t>
            </a:fld>
            <a:endParaRPr lang="en-US" altLang="en-US"/>
          </a:p>
        </p:txBody>
      </p:sp>
      <p:sp>
        <p:nvSpPr>
          <p:cNvPr id="237570" name="Rectangle 2">
            <a:extLst>
              <a:ext uri="{FF2B5EF4-FFF2-40B4-BE49-F238E27FC236}">
                <a16:creationId xmlns:a16="http://schemas.microsoft.com/office/drawing/2014/main" id="{DECC8307-744D-5232-F033-D96394E2A144}"/>
              </a:ext>
            </a:extLst>
          </p:cNvPr>
          <p:cNvSpPr>
            <a:spLocks noGrp="1" noRot="1" noChangeAspect="1" noChangeArrowheads="1" noTextEdit="1"/>
          </p:cNvSpPr>
          <p:nvPr>
            <p:ph type="sldImg"/>
          </p:nvPr>
        </p:nvSpPr>
        <p:spPr>
          <a:ln/>
        </p:spPr>
      </p:sp>
      <p:sp>
        <p:nvSpPr>
          <p:cNvPr id="237571" name="Rectangle 3">
            <a:extLst>
              <a:ext uri="{FF2B5EF4-FFF2-40B4-BE49-F238E27FC236}">
                <a16:creationId xmlns:a16="http://schemas.microsoft.com/office/drawing/2014/main" id="{F498F352-0EC4-BC59-693A-41BE8666F50A}"/>
              </a:ext>
            </a:extLst>
          </p:cNvPr>
          <p:cNvSpPr>
            <a:spLocks noGrp="1" noChangeArrowheads="1"/>
          </p:cNvSpPr>
          <p:nvPr>
            <p:ph type="body" idx="1"/>
          </p:nvPr>
        </p:nvSpPr>
        <p:spPr/>
        <p:txBody>
          <a:bodyPr/>
          <a:lstStyle/>
          <a:p>
            <a:r>
              <a:rPr lang="en-US" altLang="en-US"/>
              <a:t>The biggest difference between SCSI and Fibre Channel is availability.  Fibre Channel was designed w/ all sorts of built-in redundancy.  Part of the reason Fibre Channel came about was that people were looking to overcome downtime associated with SCSI.  For example, with SCSI, if you break a cable, SCSI is going to die.  Unlike SCSI, Fibre Channel is not limited to a single physical loop.  A break on one cable in an FC network will not automatically disable devices connected to other cables.  In addition, multiple Fibre Channel connections may be utilized between FC devices.  This allows for virtually unlimited redundancy, so that the loss of one cable need not disrupt communications at all.</a:t>
            </a:r>
          </a:p>
          <a:p>
            <a:endParaRPr lang="en-US" altLang="en-US"/>
          </a:p>
          <a:p>
            <a:r>
              <a:rPr lang="en-US" altLang="en-US"/>
              <a:t>SCSI is single bus – FC is redundant network for all components to talk to each other.</a:t>
            </a:r>
          </a:p>
          <a:p>
            <a:endParaRPr lang="en-US" altLang="en-US"/>
          </a:p>
          <a:p>
            <a:r>
              <a:rPr lang="en-US" altLang="en-US"/>
              <a:t>SCSI hardware:  Disk drives and controller – e.g. raid controller is SCSI hardware</a:t>
            </a:r>
          </a:p>
          <a:p>
            <a:r>
              <a:rPr lang="en-US" altLang="en-US"/>
              <a:t>With fibre channel, you still have a RAID controller, but, by definition, it will be on the external storage.  It will do the logical to physical translation of data, but the physical transfer from the internal system to the external storage will be handled by an HBA.</a:t>
            </a:r>
          </a:p>
          <a:p>
            <a:endParaRPr lang="en-US" altLang="en-US"/>
          </a:p>
          <a:p>
            <a:r>
              <a:rPr lang="en-US" altLang="en-US"/>
              <a:t>3 predominant SCSI standards:</a:t>
            </a:r>
          </a:p>
          <a:p>
            <a:r>
              <a:rPr lang="en-US" altLang="en-US"/>
              <a:t>   – Ultra2 (80 megabytes/sec)</a:t>
            </a:r>
          </a:p>
          <a:p>
            <a:r>
              <a:rPr lang="en-US" altLang="en-US"/>
              <a:t>   – Ultra 160 – 160 MB per sec</a:t>
            </a:r>
          </a:p>
          <a:p>
            <a:r>
              <a:rPr lang="en-US" altLang="en-US"/>
              <a:t>   – Ultra 320 – 320 MB per sec</a:t>
            </a:r>
          </a:p>
          <a:p>
            <a:r>
              <a:rPr lang="en-US" altLang="en-US"/>
              <a:t>Fibre Channel standards:</a:t>
            </a:r>
          </a:p>
          <a:p>
            <a:r>
              <a:rPr lang="en-US" altLang="en-US"/>
              <a:t>   - FC1 – 100 MB/sec</a:t>
            </a:r>
          </a:p>
          <a:p>
            <a:r>
              <a:rPr lang="en-US" altLang="en-US"/>
              <a:t>   - FC2 – 200 MB/sec </a:t>
            </a:r>
          </a:p>
          <a:p>
            <a:endParaRPr lang="en-US" altLang="en-US"/>
          </a:p>
          <a:p>
            <a:r>
              <a:rPr lang="en-US" altLang="en-US"/>
              <a:t>So how important is this difference in bandwidth?  It depends on what you’re doing.  When you’re talking about database applications, you usually never come close to using the entire bandwidth – it’s hardly ever the limiting factor.</a:t>
            </a:r>
          </a:p>
          <a:p>
            <a:endParaRPr lang="en-US" altLang="en-US"/>
          </a:p>
          <a:p>
            <a:r>
              <a:rPr lang="en-US" altLang="en-US"/>
              <a:t>Fibre Channel provides a data link layer above the physical interconnect; analogous to Ethernet.  This is completely different from SCSI.  FC is network of devices that can be media independent – that’s why it can run on copper or fibre optic.  SCSI has to run on copper </a:t>
            </a:r>
          </a:p>
          <a:p>
            <a:endParaRPr lang="en-US" altLang="en-US"/>
          </a:p>
          <a:p>
            <a:r>
              <a:rPr lang="en-US" altLang="en-US"/>
              <a:t>Fibre channel is closer to a network.  Devices talk either fiber optic or copper.  Fibre channel changes the network – the physical layer - that things run across.  There’s no way to run on a different medium on SCSI.  SCSI is media specific.</a:t>
            </a:r>
          </a:p>
          <a:p>
            <a:endParaRPr lang="en-US" altLang="en-US"/>
          </a:p>
          <a:p>
            <a:r>
              <a:rPr lang="en-US" altLang="en-US"/>
              <a:t>The limitations with SCSI and FC are also different.  Cables have to be certain length:  With SCSI, no more than 3 feet.  No more than 15 devices on a SCSI bus (bus sort of analogous to FC loop – which can have 127 devices).  SCSI pins have to be a certain way.  IF SCSI were to change, then have to change every device to accommodate.  With FC, if ran diff media – would have to change cables, but not devices.</a:t>
            </a:r>
          </a:p>
          <a:p>
            <a:endParaRPr lang="en-US" altLang="en-US"/>
          </a:p>
          <a:p>
            <a:r>
              <a:rPr lang="en-US" altLang="en-US"/>
              <a:t>The number of disk drives that you can connect with SCSI is going to be less than with Fibre Channel.  Lets say that you have 4 SCSI buses with 15 devices (a controller or a disk) on each, then you can have 60 devices.  Whereas you can get 127 devices on a fibre channel loop.  (Assuming no other devices on that loop.)</a:t>
            </a:r>
          </a:p>
          <a:p>
            <a:endParaRPr lang="en-US" altLang="en-US"/>
          </a:p>
          <a:p>
            <a:r>
              <a:rPr lang="en-US" altLang="en-US" i="1"/>
              <a:t>SCSI Storage Characteristics </a:t>
            </a:r>
          </a:p>
          <a:p>
            <a:r>
              <a:rPr lang="en-US" altLang="en-US"/>
              <a:t>The average SCSI clustered solution allows at most two RAID controllers for clustered disks.  For most SCSI systems on the market, this results in a maximum of 24 - 48 disk drives for the cluster’s shared disks.  If that amount of storage is not sufficient for the customer’s current and future growth needs, then Fibre Channel solutions should be considered.</a:t>
            </a:r>
          </a:p>
          <a:p>
            <a:endParaRPr lang="en-US" altLang="en-US"/>
          </a:p>
          <a:p>
            <a:r>
              <a:rPr lang="en-US" altLang="en-US" u="sng"/>
              <a:t>Fibre Channel</a:t>
            </a:r>
          </a:p>
          <a:p>
            <a:r>
              <a:rPr lang="en-US" altLang="en-US"/>
              <a:t>Like SCSI, Fibre Channel is another means of attaching storage to a computer.  The big differences between Fiber Channel and SCSI is the redundancy that it allows you and the higher availability (don’t know if we want to get into needing terminal on SCSI, etc.)  A common misconception about Fiber Channel is that it is faster than SCSI.  In reality, it’s not necessarily faster, but may allow more I/Os (and the increased redundancy &amp; higher availability).</a:t>
            </a:r>
          </a:p>
          <a:p>
            <a:endParaRPr lang="en-US" altLang="en-US" i="1"/>
          </a:p>
          <a:p>
            <a:r>
              <a:rPr lang="en-US" altLang="en-US" i="1"/>
              <a:t>Fibre Channel Characteristics</a:t>
            </a:r>
            <a:endParaRPr lang="en-US" altLang="en-US"/>
          </a:p>
          <a:p>
            <a:r>
              <a:rPr lang="en-US" altLang="en-US"/>
              <a:t>Fibre Channel provides high availability through redundant Fibre Channel host bus adapters (HBAs) in the servers and dual storage processors in the storage system.</a:t>
            </a:r>
          </a:p>
          <a:p>
            <a:r>
              <a:rPr lang="en-US" altLang="en-US"/>
              <a:t>Fibre Channel also requires dual standby power supplies (SPS) in the storage system, which provides integrity of the storage processor write-cache in case one power supply fails.  Thus write-caching may be enabled, which will improve disk write performance.  With SCSI, write-caching may not be used with a failover cluster.</a:t>
            </a:r>
            <a:br>
              <a:rPr lang="en-US" altLang="en-US"/>
            </a:br>
            <a:br>
              <a:rPr lang="en-US" altLang="en-US"/>
            </a:br>
            <a:r>
              <a:rPr lang="en-US" altLang="en-US"/>
              <a:t>Fibre Channel allows for easy storage subsystem growth.  It is relatively easy to add disks to Fibre Channel storage system without having to shutdown the system.  A directly connected Fibre Channel solution can support greater than 200 disks on one array.  For a Storage Attached Network (SAN) solution, it is possible to have greater than 900 disks on one cluster connecting through a Fibre Channel switch.  The same switch can also support additional stand-alone systems and clusters. </a:t>
            </a:r>
            <a:br>
              <a:rPr lang="en-US" altLang="en-US"/>
            </a:br>
            <a:br>
              <a:rPr lang="en-US" altLang="en-US"/>
            </a:br>
            <a:r>
              <a:rPr lang="en-US" altLang="en-US"/>
              <a:t>Although Fibre Channel systems are typically more expensive than SCSI, the expandability and flexibility is much greater than SCSI.</a:t>
            </a:r>
            <a:br>
              <a:rPr lang="en-US" altLang="en-US"/>
            </a:br>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1C305D9-9066-ACE6-EC60-1130DA0A92E4}"/>
              </a:ext>
            </a:extLst>
          </p:cNvPr>
          <p:cNvSpPr>
            <a:spLocks noGrp="1" noChangeArrowheads="1"/>
          </p:cNvSpPr>
          <p:nvPr>
            <p:ph type="sldNum" sz="quarter" idx="5"/>
          </p:nvPr>
        </p:nvSpPr>
        <p:spPr>
          <a:ln/>
        </p:spPr>
        <p:txBody>
          <a:bodyPr/>
          <a:lstStyle/>
          <a:p>
            <a:fld id="{4ACC9DDA-8C15-47AA-84E2-2D29F70CE800}" type="slidenum">
              <a:rPr lang="en-US" altLang="en-US"/>
              <a:pPr/>
              <a:t>144</a:t>
            </a:fld>
            <a:endParaRPr lang="en-US" altLang="en-US"/>
          </a:p>
        </p:txBody>
      </p:sp>
      <p:sp>
        <p:nvSpPr>
          <p:cNvPr id="379906" name="Rectangle 2">
            <a:extLst>
              <a:ext uri="{FF2B5EF4-FFF2-40B4-BE49-F238E27FC236}">
                <a16:creationId xmlns:a16="http://schemas.microsoft.com/office/drawing/2014/main" id="{186A1E45-1BC6-8841-09A5-A9BCE4EFA09F}"/>
              </a:ext>
            </a:extLst>
          </p:cNvPr>
          <p:cNvSpPr>
            <a:spLocks noGrp="1" noRot="1" noChangeAspect="1" noChangeArrowheads="1" noTextEdit="1"/>
          </p:cNvSpPr>
          <p:nvPr>
            <p:ph type="sldImg"/>
          </p:nvPr>
        </p:nvSpPr>
        <p:spPr>
          <a:ln/>
        </p:spPr>
      </p:sp>
      <p:sp>
        <p:nvSpPr>
          <p:cNvPr id="379907" name="Rectangle 3">
            <a:extLst>
              <a:ext uri="{FF2B5EF4-FFF2-40B4-BE49-F238E27FC236}">
                <a16:creationId xmlns:a16="http://schemas.microsoft.com/office/drawing/2014/main" id="{AAD6463B-767A-D9F0-BF13-BD0ABAC76141}"/>
              </a:ext>
            </a:extLst>
          </p:cNvPr>
          <p:cNvSpPr>
            <a:spLocks noGrp="1" noChangeArrowheads="1"/>
          </p:cNvSpPr>
          <p:nvPr>
            <p:ph type="body" idx="1"/>
          </p:nvPr>
        </p:nvSpPr>
        <p:spPr/>
        <p:txBody>
          <a:bodyPr/>
          <a:lstStyle/>
          <a:p>
            <a:r>
              <a:rPr lang="en-US" altLang="en-US"/>
              <a:t>.</a:t>
            </a:r>
          </a:p>
          <a:p>
            <a:endParaRPr lang="en-US" altLang="en-US"/>
          </a:p>
          <a:p>
            <a:endParaRPr lang="en-US" altLang="en-US"/>
          </a:p>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2962DD3-F82D-9628-1769-DBB28BCAEC9E}"/>
              </a:ext>
            </a:extLst>
          </p:cNvPr>
          <p:cNvSpPr>
            <a:spLocks noGrp="1" noChangeArrowheads="1"/>
          </p:cNvSpPr>
          <p:nvPr>
            <p:ph type="sldNum" sz="quarter" idx="5"/>
          </p:nvPr>
        </p:nvSpPr>
        <p:spPr>
          <a:ln/>
        </p:spPr>
        <p:txBody>
          <a:bodyPr/>
          <a:lstStyle/>
          <a:p>
            <a:fld id="{27D995EF-331C-438D-85A1-810755C1ED8A}" type="slidenum">
              <a:rPr lang="en-US" altLang="en-US"/>
              <a:pPr/>
              <a:t>147</a:t>
            </a:fld>
            <a:endParaRPr lang="en-US" altLang="en-US"/>
          </a:p>
        </p:txBody>
      </p:sp>
      <p:sp>
        <p:nvSpPr>
          <p:cNvPr id="365570" name="Rectangle 2">
            <a:extLst>
              <a:ext uri="{FF2B5EF4-FFF2-40B4-BE49-F238E27FC236}">
                <a16:creationId xmlns:a16="http://schemas.microsoft.com/office/drawing/2014/main" id="{6655D50B-B48A-0FD2-87AB-8FB255E22E5C}"/>
              </a:ext>
            </a:extLst>
          </p:cNvPr>
          <p:cNvSpPr>
            <a:spLocks noGrp="1" noRot="1" noChangeAspect="1" noChangeArrowheads="1" noTextEdit="1"/>
          </p:cNvSpPr>
          <p:nvPr>
            <p:ph type="sldImg"/>
          </p:nvPr>
        </p:nvSpPr>
        <p:spPr>
          <a:ln/>
        </p:spPr>
      </p:sp>
      <p:sp>
        <p:nvSpPr>
          <p:cNvPr id="365571" name="Rectangle 3">
            <a:extLst>
              <a:ext uri="{FF2B5EF4-FFF2-40B4-BE49-F238E27FC236}">
                <a16:creationId xmlns:a16="http://schemas.microsoft.com/office/drawing/2014/main" id="{20092F4B-DA86-96EE-ECDD-62FE15F1B574}"/>
              </a:ext>
            </a:extLst>
          </p:cNvPr>
          <p:cNvSpPr>
            <a:spLocks noGrp="1" noChangeArrowheads="1"/>
          </p:cNvSpPr>
          <p:nvPr>
            <p:ph type="body" idx="1"/>
          </p:nvPr>
        </p:nvSpPr>
        <p:spPr/>
        <p:txBody>
          <a:bodyPr/>
          <a:lstStyle/>
          <a:p>
            <a:r>
              <a:rPr lang="en-US" altLang="en-US"/>
              <a:t>Unlike DAS or SAN, there is no RAID Controller or HBA on the server.  Instead, a Network Interface Card is used to communicate with the NAS “server” across the TCP/IP network.  The NAS server also utilizes a TCP/IP card.  The ethernet network can be either a private or public network.  Due to the data traffic and security concerns, a VLAN is preferred when using the public network.</a:t>
            </a:r>
          </a:p>
          <a:p>
            <a:endParaRPr lang="en-US" altLang="en-US"/>
          </a:p>
          <a:p>
            <a:r>
              <a:rPr lang="en-US" altLang="en-US"/>
              <a:t>Native SCSI commands address storage at the block level.  However, native TCP/IP can only communicate storage information at a higher logical level – the file protocol level.  This means that a server must send file level requests over TCP/IP to the NAS “server”, which must convert file protocol information to block level SCSI information in order to talk to the disks.  Returning data must be converted from block level disk information to file protocol once again and send it across the network cable in TCP/IP packets.  Although a Gigabit Ethernet network is fast, all of this protocol conversion incurs significant overhead.  The situation is even worse for database requests, because the database “talks” only in block level format to the database server, so protocol conversion must occur coming and going.  Because of this, NAS may not be appropriate for all databases.  Read-only databases may offer acceptable performance on NAS, as well as relatively small transactional databases.  However, large transactional databases are rarely placed on NAS, due to perceived performance reasons.  </a:t>
            </a:r>
          </a:p>
          <a:p>
            <a:endParaRPr lang="en-US" altLang="en-US"/>
          </a:p>
          <a:p>
            <a:r>
              <a:rPr lang="en-US" altLang="en-US"/>
              <a:t>Despite the potential drawbacks, a NAS system may offer good performance at a good price, depending on your situation.  A high end NAS appliance over a 1 Gigabit ethernet network can offer performance similar to a SAN.  The advent of 10 Gigabit ethernet should alleviate any performance concerns.</a:t>
            </a:r>
          </a:p>
          <a:p>
            <a:endParaRPr lang="en-US" altLang="en-US"/>
          </a:p>
        </p:txBody>
      </p:sp>
    </p:spTree>
    <p:extLst>
      <p:ext uri="{BB962C8B-B14F-4D97-AF65-F5344CB8AC3E}">
        <p14:creationId xmlns:p14="http://schemas.microsoft.com/office/powerpoint/2010/main" val="2409176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BB1EAE9-3E63-3287-4D20-7D63DBBC38C6}"/>
              </a:ext>
            </a:extLst>
          </p:cNvPr>
          <p:cNvSpPr>
            <a:spLocks noGrp="1" noChangeArrowheads="1"/>
          </p:cNvSpPr>
          <p:nvPr>
            <p:ph type="sldNum" sz="quarter" idx="5"/>
          </p:nvPr>
        </p:nvSpPr>
        <p:spPr>
          <a:ln/>
        </p:spPr>
        <p:txBody>
          <a:bodyPr/>
          <a:lstStyle/>
          <a:p>
            <a:fld id="{C7DCF4E1-1E52-4F9F-A3BE-903FE47A9353}" type="slidenum">
              <a:rPr lang="en-US" altLang="en-US"/>
              <a:pPr/>
              <a:t>148</a:t>
            </a:fld>
            <a:endParaRPr lang="en-US" altLang="en-US"/>
          </a:p>
        </p:txBody>
      </p:sp>
      <p:sp>
        <p:nvSpPr>
          <p:cNvPr id="367618" name="Rectangle 2">
            <a:extLst>
              <a:ext uri="{FF2B5EF4-FFF2-40B4-BE49-F238E27FC236}">
                <a16:creationId xmlns:a16="http://schemas.microsoft.com/office/drawing/2014/main" id="{81463C3B-40D4-EF34-4109-203568EDA7D9}"/>
              </a:ext>
            </a:extLst>
          </p:cNvPr>
          <p:cNvSpPr>
            <a:spLocks noGrp="1" noRot="1" noChangeAspect="1" noChangeArrowheads="1" noTextEdit="1"/>
          </p:cNvSpPr>
          <p:nvPr>
            <p:ph type="sldImg"/>
          </p:nvPr>
        </p:nvSpPr>
        <p:spPr>
          <a:ln/>
        </p:spPr>
      </p:sp>
      <p:sp>
        <p:nvSpPr>
          <p:cNvPr id="367619" name="Rectangle 3">
            <a:extLst>
              <a:ext uri="{FF2B5EF4-FFF2-40B4-BE49-F238E27FC236}">
                <a16:creationId xmlns:a16="http://schemas.microsoft.com/office/drawing/2014/main" id="{572712AF-55B5-0872-3B68-DDC241756A6E}"/>
              </a:ext>
            </a:extLst>
          </p:cNvPr>
          <p:cNvSpPr>
            <a:spLocks noGrp="1" noChangeArrowheads="1"/>
          </p:cNvSpPr>
          <p:nvPr>
            <p:ph type="body" idx="1"/>
          </p:nvPr>
        </p:nvSpPr>
        <p:spPr/>
        <p:txBody>
          <a:bodyPr/>
          <a:lstStyle/>
          <a:p>
            <a:r>
              <a:rPr lang="en-US" altLang="en-US"/>
              <a:t>iSCSI (Internet SCSI) storage systems are similar to NAS in that communication between servers and storage is accomplished over standard TCP/IP networks.  However, iSCSI does not utilize file protocols for data transport.  Instead, SCSI commands are encapsulated in TCP/IP packets and sent over the network (encryption may also be performed).  iSCSI is supported through the operating system.  Both Windows 2003 Server and Linux support iSCSI.  </a:t>
            </a:r>
          </a:p>
          <a:p>
            <a:endParaRPr lang="en-US" altLang="en-US"/>
          </a:p>
        </p:txBody>
      </p:sp>
    </p:spTree>
    <p:extLst>
      <p:ext uri="{BB962C8B-B14F-4D97-AF65-F5344CB8AC3E}">
        <p14:creationId xmlns:p14="http://schemas.microsoft.com/office/powerpoint/2010/main" val="4303087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4EC0DEC-80D9-E520-2CF4-92A28C7D0CA9}"/>
              </a:ext>
            </a:extLst>
          </p:cNvPr>
          <p:cNvSpPr>
            <a:spLocks noGrp="1" noChangeArrowheads="1"/>
          </p:cNvSpPr>
          <p:nvPr>
            <p:ph type="sldNum" sz="quarter" idx="5"/>
          </p:nvPr>
        </p:nvSpPr>
        <p:spPr>
          <a:ln/>
        </p:spPr>
        <p:txBody>
          <a:bodyPr/>
          <a:lstStyle/>
          <a:p>
            <a:fld id="{38CDB357-41AE-4A49-B2EC-1A7658DD8EAB}" type="slidenum">
              <a:rPr lang="en-US" altLang="en-US"/>
              <a:pPr/>
              <a:t>149</a:t>
            </a:fld>
            <a:endParaRPr lang="en-US" altLang="en-US"/>
          </a:p>
        </p:txBody>
      </p:sp>
      <p:sp>
        <p:nvSpPr>
          <p:cNvPr id="369666" name="Rectangle 2">
            <a:extLst>
              <a:ext uri="{FF2B5EF4-FFF2-40B4-BE49-F238E27FC236}">
                <a16:creationId xmlns:a16="http://schemas.microsoft.com/office/drawing/2014/main" id="{CE6D2C8F-CED8-DA21-FCC1-5D66EB929870}"/>
              </a:ext>
            </a:extLst>
          </p:cNvPr>
          <p:cNvSpPr>
            <a:spLocks noGrp="1" noRot="1" noChangeAspect="1" noChangeArrowheads="1" noTextEdit="1"/>
          </p:cNvSpPr>
          <p:nvPr>
            <p:ph type="sldImg"/>
          </p:nvPr>
        </p:nvSpPr>
        <p:spPr>
          <a:ln/>
        </p:spPr>
      </p:sp>
      <p:sp>
        <p:nvSpPr>
          <p:cNvPr id="369667" name="Rectangle 3">
            <a:extLst>
              <a:ext uri="{FF2B5EF4-FFF2-40B4-BE49-F238E27FC236}">
                <a16:creationId xmlns:a16="http://schemas.microsoft.com/office/drawing/2014/main" id="{18540B1B-B1B5-61A2-5A81-7645EEC53260}"/>
              </a:ext>
            </a:extLst>
          </p:cNvPr>
          <p:cNvSpPr>
            <a:spLocks noGrp="1" noChangeArrowheads="1"/>
          </p:cNvSpPr>
          <p:nvPr>
            <p:ph type="body" idx="1"/>
          </p:nvPr>
        </p:nvSpPr>
        <p:spPr/>
        <p:txBody>
          <a:bodyPr/>
          <a:lstStyle/>
          <a:p>
            <a:r>
              <a:rPr lang="en-US" altLang="en-US"/>
              <a:t>iSCSI communication can occur through standard Network Interface cards.  However, the OS then incurs substantial overhead in managing TCP/IP encapsulation.  A new type of NIC for storage is arriving on the market, sort of an iSCSI HBA.  These cards use an onboard TCP/IP Offload Engine (TOE).  TOEs perform encapsulation at the hardware level, freeing processor cycles on the server.</a:t>
            </a:r>
          </a:p>
          <a:p>
            <a:endParaRPr lang="en-US" altLang="en-US"/>
          </a:p>
          <a:p>
            <a:r>
              <a:rPr lang="en-US" altLang="en-US"/>
              <a:t>Although the performance of iSCSI is not yet up to the speed of SCSI or SAN storage, the pace of improvement is rapid.  The performance is perfectly acceptable for Small to Medium sized Businesses, and works well with non-mission critical databases.  With the adoption of 10 Gigabit networks, iSCSI will become increasingly attractive, even for mission critical applications.  Recently, high-performance iSCSI systems have been benchmarked at 90% of the performance of Fibre Channel SANs, at an attractive price/oerformance ratio.</a:t>
            </a:r>
          </a:p>
          <a:p>
            <a:endParaRPr lang="en-US" altLang="en-US"/>
          </a:p>
          <a:p>
            <a:endParaRPr lang="en-US" altLang="en-US"/>
          </a:p>
        </p:txBody>
      </p:sp>
    </p:spTree>
    <p:extLst>
      <p:ext uri="{BB962C8B-B14F-4D97-AF65-F5344CB8AC3E}">
        <p14:creationId xmlns:p14="http://schemas.microsoft.com/office/powerpoint/2010/main" val="1334426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ECFDCE5-D3EC-F5A7-25A2-13C0E2611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32C6EF8-F160-4E1B-A940-1FAF7D0F5116}" type="slidenum">
              <a:rPr lang="en-US" altLang="en-US" sz="1300"/>
              <a:pPr/>
              <a:t>6</a:t>
            </a:fld>
            <a:endParaRPr lang="en-US" altLang="en-US" sz="1300"/>
          </a:p>
        </p:txBody>
      </p:sp>
      <p:sp>
        <p:nvSpPr>
          <p:cNvPr id="28675" name="Rectangle 2">
            <a:extLst>
              <a:ext uri="{FF2B5EF4-FFF2-40B4-BE49-F238E27FC236}">
                <a16:creationId xmlns:a16="http://schemas.microsoft.com/office/drawing/2014/main" id="{7346CBB6-4A1E-B6DF-3807-9DC677311B1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7C7BC31A-CABE-177B-2A67-D3D5C23090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C9E1C044-7BFC-342C-D238-608EEF31C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3B3F4FB-914F-4A76-B0C7-D532253C8799}" type="slidenum">
              <a:rPr lang="en-US" altLang="en-US" sz="1300"/>
              <a:pPr/>
              <a:t>7</a:t>
            </a:fld>
            <a:endParaRPr lang="en-US" altLang="en-US" sz="1300"/>
          </a:p>
        </p:txBody>
      </p:sp>
      <p:sp>
        <p:nvSpPr>
          <p:cNvPr id="30723" name="Rectangle 2">
            <a:extLst>
              <a:ext uri="{FF2B5EF4-FFF2-40B4-BE49-F238E27FC236}">
                <a16:creationId xmlns:a16="http://schemas.microsoft.com/office/drawing/2014/main" id="{DB0FBA26-24A7-7EB6-F641-533B50971FBD}"/>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DB79BD4E-11EF-E0F4-244D-217D70F565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9AFC185A-D4D1-D3C7-AB46-509279436B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CFF6EA5-223F-4AE6-9F83-BCE336F059D6}" type="slidenum">
              <a:rPr lang="en-US" altLang="en-US" sz="1300"/>
              <a:pPr/>
              <a:t>9</a:t>
            </a:fld>
            <a:endParaRPr lang="en-US" altLang="en-US" sz="1300"/>
          </a:p>
        </p:txBody>
      </p:sp>
      <p:sp>
        <p:nvSpPr>
          <p:cNvPr id="43011" name="Rectangle 2">
            <a:extLst>
              <a:ext uri="{FF2B5EF4-FFF2-40B4-BE49-F238E27FC236}">
                <a16:creationId xmlns:a16="http://schemas.microsoft.com/office/drawing/2014/main" id="{5C36CF12-4E99-268E-F9A2-092285AB0AAA}"/>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0690464C-96CB-D0DE-DCB7-A1ED0FD996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04624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75B89191-158E-E1FD-E40F-E4C43B7AED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F5B1DB4-4089-4552-9D6D-D9111AE592CA}" type="slidenum">
              <a:rPr lang="en-US" altLang="en-US" sz="1300"/>
              <a:pPr/>
              <a:t>11</a:t>
            </a:fld>
            <a:endParaRPr lang="en-US" altLang="en-US" sz="1300"/>
          </a:p>
        </p:txBody>
      </p:sp>
      <p:sp>
        <p:nvSpPr>
          <p:cNvPr id="36867" name="Rectangle 2">
            <a:extLst>
              <a:ext uri="{FF2B5EF4-FFF2-40B4-BE49-F238E27FC236}">
                <a16:creationId xmlns:a16="http://schemas.microsoft.com/office/drawing/2014/main" id="{4C2C70CD-996C-031C-9716-9A7DCAB9901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F134AD18-97AC-B9DB-5E62-936F8DD0A5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60809A9-5B57-8743-D4B0-716B396D757A}"/>
              </a:ext>
            </a:extLst>
          </p:cNvPr>
          <p:cNvSpPr>
            <a:spLocks noGrp="1" noChangeArrowheads="1"/>
          </p:cNvSpPr>
          <p:nvPr>
            <p:ph type="sldNum" sz="quarter" idx="5"/>
          </p:nvPr>
        </p:nvSpPr>
        <p:spPr>
          <a:ln/>
        </p:spPr>
        <p:txBody>
          <a:bodyPr/>
          <a:lstStyle/>
          <a:p>
            <a:fld id="{23CED2F4-F11C-4203-BC30-101ACC695814}" type="slidenum">
              <a:rPr lang="en-US" altLang="en-US"/>
              <a:pPr/>
              <a:t>14</a:t>
            </a:fld>
            <a:endParaRPr lang="en-US" altLang="en-US"/>
          </a:p>
        </p:txBody>
      </p:sp>
      <p:sp>
        <p:nvSpPr>
          <p:cNvPr id="290818" name="Rectangle 2">
            <a:extLst>
              <a:ext uri="{FF2B5EF4-FFF2-40B4-BE49-F238E27FC236}">
                <a16:creationId xmlns:a16="http://schemas.microsoft.com/office/drawing/2014/main" id="{59853F1F-1D2C-112B-9D04-BE9BC64B4418}"/>
              </a:ext>
            </a:extLst>
          </p:cNvPr>
          <p:cNvSpPr>
            <a:spLocks noGrp="1" noRot="1" noChangeAspect="1" noChangeArrowheads="1" noTextEdit="1"/>
          </p:cNvSpPr>
          <p:nvPr>
            <p:ph type="sldImg"/>
          </p:nvPr>
        </p:nvSpPr>
        <p:spPr>
          <a:ln/>
        </p:spPr>
      </p:sp>
      <p:sp>
        <p:nvSpPr>
          <p:cNvPr id="290819" name="Rectangle 3">
            <a:extLst>
              <a:ext uri="{FF2B5EF4-FFF2-40B4-BE49-F238E27FC236}">
                <a16:creationId xmlns:a16="http://schemas.microsoft.com/office/drawing/2014/main" id="{5DC15C8F-E703-B639-82A0-4595E8471D33}"/>
              </a:ext>
            </a:extLst>
          </p:cNvPr>
          <p:cNvSpPr>
            <a:spLocks noGrp="1" noChangeArrowheads="1"/>
          </p:cNvSpPr>
          <p:nvPr>
            <p:ph type="body" idx="1"/>
          </p:nvPr>
        </p:nvSpPr>
        <p:spPr/>
        <p:txBody>
          <a:bodyPr/>
          <a:lstStyle/>
          <a:p>
            <a:r>
              <a:rPr lang="en-US" altLang="en-US"/>
              <a:t>This is an example of traditional internal data storage.  (Similar to what you might have on your laptop or desktop computer.)</a:t>
            </a:r>
          </a:p>
          <a:p>
            <a:endParaRPr lang="en-US" altLang="en-US"/>
          </a:p>
        </p:txBody>
      </p:sp>
    </p:spTree>
    <p:extLst>
      <p:ext uri="{BB962C8B-B14F-4D97-AF65-F5344CB8AC3E}">
        <p14:creationId xmlns:p14="http://schemas.microsoft.com/office/powerpoint/2010/main" val="4209347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3C4B45A7-3047-8E95-D8EB-47B12A2134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C9042EB-4A08-48C5-B304-6962729F97BF}" type="slidenum">
              <a:rPr lang="en-US" altLang="en-US" sz="1300"/>
              <a:pPr/>
              <a:t>15</a:t>
            </a:fld>
            <a:endParaRPr lang="en-US" altLang="en-US" sz="1300"/>
          </a:p>
        </p:txBody>
      </p:sp>
      <p:sp>
        <p:nvSpPr>
          <p:cNvPr id="38915" name="Rectangle 2">
            <a:extLst>
              <a:ext uri="{FF2B5EF4-FFF2-40B4-BE49-F238E27FC236}">
                <a16:creationId xmlns:a16="http://schemas.microsoft.com/office/drawing/2014/main" id="{04641368-B3DC-6FE6-691C-4F3E1D2A752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9223EF6C-4F88-0313-0352-9D8CA555B8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24F4-0736-8F4B-4079-A96B17AE6157}"/>
              </a:ext>
            </a:extLst>
          </p:cNvPr>
          <p:cNvSpPr>
            <a:spLocks noGrp="1"/>
          </p:cNvSpPr>
          <p:nvPr>
            <p:ph type="ctrTitle"/>
          </p:nvPr>
        </p:nvSpPr>
        <p:spPr>
          <a:xfrm>
            <a:off x="1336675" y="1238756"/>
            <a:ext cx="8020050" cy="2635203"/>
          </a:xfrm>
        </p:spPr>
        <p:txBody>
          <a:bodyPr anchor="b"/>
          <a:lstStyle>
            <a:lvl1pPr algn="ctr">
              <a:defRPr sz="5263"/>
            </a:lvl1pPr>
          </a:lstStyle>
          <a:p>
            <a:r>
              <a:rPr lang="en-US"/>
              <a:t>Click to edit Master title style</a:t>
            </a:r>
            <a:endParaRPr lang="en-IN"/>
          </a:p>
        </p:txBody>
      </p:sp>
      <p:sp>
        <p:nvSpPr>
          <p:cNvPr id="3" name="Subtitle 2">
            <a:extLst>
              <a:ext uri="{FF2B5EF4-FFF2-40B4-BE49-F238E27FC236}">
                <a16:creationId xmlns:a16="http://schemas.microsoft.com/office/drawing/2014/main" id="{54C1688B-AD68-C63D-D167-2C67023F792E}"/>
              </a:ext>
            </a:extLst>
          </p:cNvPr>
          <p:cNvSpPr>
            <a:spLocks noGrp="1"/>
          </p:cNvSpPr>
          <p:nvPr>
            <p:ph type="subTitle" idx="1"/>
          </p:nvPr>
        </p:nvSpPr>
        <p:spPr>
          <a:xfrm>
            <a:off x="1336675" y="3975583"/>
            <a:ext cx="8020050" cy="1827471"/>
          </a:xfrm>
        </p:spPr>
        <p:txBody>
          <a:bodyPr/>
          <a:lstStyle>
            <a:lvl1pPr marL="0" indent="0" algn="ctr">
              <a:buNone/>
              <a:defRPr sz="2105"/>
            </a:lvl1pPr>
            <a:lvl2pPr marL="401010" indent="0" algn="ctr">
              <a:buNone/>
              <a:defRPr sz="1754"/>
            </a:lvl2pPr>
            <a:lvl3pPr marL="802020" indent="0" algn="ctr">
              <a:buNone/>
              <a:defRPr sz="1579"/>
            </a:lvl3pPr>
            <a:lvl4pPr marL="1203030" indent="0" algn="ctr">
              <a:buNone/>
              <a:defRPr sz="1403"/>
            </a:lvl4pPr>
            <a:lvl5pPr marL="1604040" indent="0" algn="ctr">
              <a:buNone/>
              <a:defRPr sz="1403"/>
            </a:lvl5pPr>
            <a:lvl6pPr marL="2005051" indent="0" algn="ctr">
              <a:buNone/>
              <a:defRPr sz="1403"/>
            </a:lvl6pPr>
            <a:lvl7pPr marL="2406061" indent="0" algn="ctr">
              <a:buNone/>
              <a:defRPr sz="1403"/>
            </a:lvl7pPr>
            <a:lvl8pPr marL="2807071" indent="0" algn="ctr">
              <a:buNone/>
              <a:defRPr sz="1403"/>
            </a:lvl8pPr>
            <a:lvl9pPr marL="3208081" indent="0" algn="ctr">
              <a:buNone/>
              <a:defRPr sz="1403"/>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02C46C9-B24C-30EF-BFEF-68F9670E13A5}"/>
              </a:ext>
            </a:extLst>
          </p:cNvPr>
          <p:cNvSpPr>
            <a:spLocks noGrp="1"/>
          </p:cNvSpPr>
          <p:nvPr>
            <p:ph type="dt" sz="half" idx="10"/>
          </p:nvPr>
        </p:nvSpPr>
        <p:spPr/>
        <p:txBody>
          <a:bodyPr/>
          <a:lstStyle/>
          <a:p>
            <a:fld id="{62026CD6-4C67-4814-8C50-2399B62B1EC3}" type="datetimeFigureOut">
              <a:rPr lang="en-IN" smtClean="0"/>
              <a:t>26-11-2022</a:t>
            </a:fld>
            <a:endParaRPr lang="en-IN"/>
          </a:p>
        </p:txBody>
      </p:sp>
      <p:sp>
        <p:nvSpPr>
          <p:cNvPr id="5" name="Footer Placeholder 4">
            <a:extLst>
              <a:ext uri="{FF2B5EF4-FFF2-40B4-BE49-F238E27FC236}">
                <a16:creationId xmlns:a16="http://schemas.microsoft.com/office/drawing/2014/main" id="{FF6049DB-CAF0-4D0F-52A8-991869E13A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10C2D0-E0BE-595C-4CFC-40CA96A49AF7}"/>
              </a:ext>
            </a:extLst>
          </p:cNvPr>
          <p:cNvSpPr>
            <a:spLocks noGrp="1"/>
          </p:cNvSpPr>
          <p:nvPr>
            <p:ph type="sldNum" sz="quarter" idx="12"/>
          </p:nvPr>
        </p:nvSpPr>
        <p:spPr/>
        <p:txBody>
          <a:bodyPr/>
          <a:lstStyle/>
          <a:p>
            <a:fld id="{8602DE3D-2559-4D5C-8349-611E2DD533E4}" type="slidenum">
              <a:rPr lang="en-IN" smtClean="0"/>
              <a:t>‹#›</a:t>
            </a:fld>
            <a:endParaRPr lang="en-IN"/>
          </a:p>
        </p:txBody>
      </p:sp>
    </p:spTree>
    <p:extLst>
      <p:ext uri="{BB962C8B-B14F-4D97-AF65-F5344CB8AC3E}">
        <p14:creationId xmlns:p14="http://schemas.microsoft.com/office/powerpoint/2010/main" val="1584388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78E9F-0E06-FA36-1FC6-840D7950EB4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1E1F91A-E411-2FFE-3DF4-04B950DDD8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D5F419-9522-55D4-C08D-9639DC1214CC}"/>
              </a:ext>
            </a:extLst>
          </p:cNvPr>
          <p:cNvSpPr>
            <a:spLocks noGrp="1"/>
          </p:cNvSpPr>
          <p:nvPr>
            <p:ph type="dt" sz="half" idx="10"/>
          </p:nvPr>
        </p:nvSpPr>
        <p:spPr/>
        <p:txBody>
          <a:bodyPr/>
          <a:lstStyle/>
          <a:p>
            <a:fld id="{62026CD6-4C67-4814-8C50-2399B62B1EC3}" type="datetimeFigureOut">
              <a:rPr lang="en-IN" smtClean="0"/>
              <a:t>26-11-2022</a:t>
            </a:fld>
            <a:endParaRPr lang="en-IN"/>
          </a:p>
        </p:txBody>
      </p:sp>
      <p:sp>
        <p:nvSpPr>
          <p:cNvPr id="5" name="Footer Placeholder 4">
            <a:extLst>
              <a:ext uri="{FF2B5EF4-FFF2-40B4-BE49-F238E27FC236}">
                <a16:creationId xmlns:a16="http://schemas.microsoft.com/office/drawing/2014/main" id="{57235CF4-22B7-199A-9ED0-A6B9FD0C94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34AB06-CC7F-E75E-8D9F-8DC6A4269823}"/>
              </a:ext>
            </a:extLst>
          </p:cNvPr>
          <p:cNvSpPr>
            <a:spLocks noGrp="1"/>
          </p:cNvSpPr>
          <p:nvPr>
            <p:ph type="sldNum" sz="quarter" idx="12"/>
          </p:nvPr>
        </p:nvSpPr>
        <p:spPr/>
        <p:txBody>
          <a:bodyPr/>
          <a:lstStyle/>
          <a:p>
            <a:fld id="{8602DE3D-2559-4D5C-8349-611E2DD533E4}" type="slidenum">
              <a:rPr lang="en-IN" smtClean="0"/>
              <a:t>‹#›</a:t>
            </a:fld>
            <a:endParaRPr lang="en-IN"/>
          </a:p>
        </p:txBody>
      </p:sp>
    </p:spTree>
    <p:extLst>
      <p:ext uri="{BB962C8B-B14F-4D97-AF65-F5344CB8AC3E}">
        <p14:creationId xmlns:p14="http://schemas.microsoft.com/office/powerpoint/2010/main" val="149530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F88E99-332A-120C-0A81-7052E7087408}"/>
              </a:ext>
            </a:extLst>
          </p:cNvPr>
          <p:cNvSpPr>
            <a:spLocks noGrp="1"/>
          </p:cNvSpPr>
          <p:nvPr>
            <p:ph type="title" orient="vert"/>
          </p:nvPr>
        </p:nvSpPr>
        <p:spPr>
          <a:xfrm>
            <a:off x="7652465" y="402990"/>
            <a:ext cx="2305764" cy="641454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D5FBA5-E824-D430-A973-8053DA24558A}"/>
              </a:ext>
            </a:extLst>
          </p:cNvPr>
          <p:cNvSpPr>
            <a:spLocks noGrp="1"/>
          </p:cNvSpPr>
          <p:nvPr>
            <p:ph type="body" orient="vert" idx="1"/>
          </p:nvPr>
        </p:nvSpPr>
        <p:spPr>
          <a:xfrm>
            <a:off x="735171" y="402990"/>
            <a:ext cx="6783626" cy="641454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D6E1CD-6E4B-E60C-A664-DE1AA410D2AD}"/>
              </a:ext>
            </a:extLst>
          </p:cNvPr>
          <p:cNvSpPr>
            <a:spLocks noGrp="1"/>
          </p:cNvSpPr>
          <p:nvPr>
            <p:ph type="dt" sz="half" idx="10"/>
          </p:nvPr>
        </p:nvSpPr>
        <p:spPr/>
        <p:txBody>
          <a:bodyPr/>
          <a:lstStyle/>
          <a:p>
            <a:fld id="{62026CD6-4C67-4814-8C50-2399B62B1EC3}" type="datetimeFigureOut">
              <a:rPr lang="en-IN" smtClean="0"/>
              <a:t>26-11-2022</a:t>
            </a:fld>
            <a:endParaRPr lang="en-IN"/>
          </a:p>
        </p:txBody>
      </p:sp>
      <p:sp>
        <p:nvSpPr>
          <p:cNvPr id="5" name="Footer Placeholder 4">
            <a:extLst>
              <a:ext uri="{FF2B5EF4-FFF2-40B4-BE49-F238E27FC236}">
                <a16:creationId xmlns:a16="http://schemas.microsoft.com/office/drawing/2014/main" id="{538E7413-7D88-0B98-4D7D-5AAEA38156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7CB98B-1DF0-B0C1-B37E-F6FD75116F0B}"/>
              </a:ext>
            </a:extLst>
          </p:cNvPr>
          <p:cNvSpPr>
            <a:spLocks noGrp="1"/>
          </p:cNvSpPr>
          <p:nvPr>
            <p:ph type="sldNum" sz="quarter" idx="12"/>
          </p:nvPr>
        </p:nvSpPr>
        <p:spPr/>
        <p:txBody>
          <a:bodyPr/>
          <a:lstStyle/>
          <a:p>
            <a:fld id="{8602DE3D-2559-4D5C-8349-611E2DD533E4}" type="slidenum">
              <a:rPr lang="en-IN" smtClean="0"/>
              <a:t>‹#›</a:t>
            </a:fld>
            <a:endParaRPr lang="en-IN"/>
          </a:p>
        </p:txBody>
      </p:sp>
    </p:spTree>
    <p:extLst>
      <p:ext uri="{BB962C8B-B14F-4D97-AF65-F5344CB8AC3E}">
        <p14:creationId xmlns:p14="http://schemas.microsoft.com/office/powerpoint/2010/main" val="4285108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4F01-C2B7-D3C1-38EC-02139F34926C}"/>
              </a:ext>
            </a:extLst>
          </p:cNvPr>
          <p:cNvSpPr>
            <a:spLocks noGrp="1"/>
          </p:cNvSpPr>
          <p:nvPr>
            <p:ph type="title"/>
          </p:nvPr>
        </p:nvSpPr>
        <p:spPr>
          <a:xfrm>
            <a:off x="445559" y="112136"/>
            <a:ext cx="9815279" cy="828758"/>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5D1596-4E82-0827-CB72-1587CE0470AB}"/>
              </a:ext>
            </a:extLst>
          </p:cNvPr>
          <p:cNvSpPr>
            <a:spLocks noGrp="1"/>
          </p:cNvSpPr>
          <p:nvPr>
            <p:ph type="body" sz="half" idx="1"/>
          </p:nvPr>
        </p:nvSpPr>
        <p:spPr>
          <a:xfrm>
            <a:off x="445559" y="1562900"/>
            <a:ext cx="4815743" cy="2340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1A4C53D-A26C-0E62-D930-96BA80B234BD}"/>
              </a:ext>
            </a:extLst>
          </p:cNvPr>
          <p:cNvSpPr>
            <a:spLocks noGrp="1"/>
          </p:cNvSpPr>
          <p:nvPr>
            <p:ph sz="half" idx="2"/>
          </p:nvPr>
        </p:nvSpPr>
        <p:spPr>
          <a:xfrm>
            <a:off x="5439525" y="1562900"/>
            <a:ext cx="4815743" cy="2340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074496204"/>
      </p:ext>
    </p:extLst>
  </p:cSld>
  <p:clrMapOvr>
    <a:masterClrMapping/>
  </p:clrMapOvr>
  <p:transition>
    <p:strips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C7C9-CC1C-FABF-3BCC-314A4CA946B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764BDE-73C2-7B63-A02D-138A664C6C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33A515-3B86-51E2-953B-D56CF5C8AC05}"/>
              </a:ext>
            </a:extLst>
          </p:cNvPr>
          <p:cNvSpPr>
            <a:spLocks noGrp="1"/>
          </p:cNvSpPr>
          <p:nvPr>
            <p:ph type="dt" sz="half" idx="10"/>
          </p:nvPr>
        </p:nvSpPr>
        <p:spPr/>
        <p:txBody>
          <a:bodyPr/>
          <a:lstStyle/>
          <a:p>
            <a:fld id="{62026CD6-4C67-4814-8C50-2399B62B1EC3}" type="datetimeFigureOut">
              <a:rPr lang="en-IN" smtClean="0"/>
              <a:t>26-11-2022</a:t>
            </a:fld>
            <a:endParaRPr lang="en-IN"/>
          </a:p>
        </p:txBody>
      </p:sp>
      <p:sp>
        <p:nvSpPr>
          <p:cNvPr id="5" name="Footer Placeholder 4">
            <a:extLst>
              <a:ext uri="{FF2B5EF4-FFF2-40B4-BE49-F238E27FC236}">
                <a16:creationId xmlns:a16="http://schemas.microsoft.com/office/drawing/2014/main" id="{5F554ACC-57C5-AE41-156C-F6E5E5CE6C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23438D-9997-EE11-8E98-2AD8D0334C19}"/>
              </a:ext>
            </a:extLst>
          </p:cNvPr>
          <p:cNvSpPr>
            <a:spLocks noGrp="1"/>
          </p:cNvSpPr>
          <p:nvPr>
            <p:ph type="sldNum" sz="quarter" idx="12"/>
          </p:nvPr>
        </p:nvSpPr>
        <p:spPr/>
        <p:txBody>
          <a:bodyPr/>
          <a:lstStyle/>
          <a:p>
            <a:fld id="{8602DE3D-2559-4D5C-8349-611E2DD533E4}" type="slidenum">
              <a:rPr lang="en-IN" smtClean="0"/>
              <a:t>‹#›</a:t>
            </a:fld>
            <a:endParaRPr lang="en-IN"/>
          </a:p>
        </p:txBody>
      </p:sp>
    </p:spTree>
    <p:extLst>
      <p:ext uri="{BB962C8B-B14F-4D97-AF65-F5344CB8AC3E}">
        <p14:creationId xmlns:p14="http://schemas.microsoft.com/office/powerpoint/2010/main" val="2221567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DCE2-1B72-8CC5-2F5D-E7C841C0FC9C}"/>
              </a:ext>
            </a:extLst>
          </p:cNvPr>
          <p:cNvSpPr>
            <a:spLocks noGrp="1"/>
          </p:cNvSpPr>
          <p:nvPr>
            <p:ph type="title"/>
          </p:nvPr>
        </p:nvSpPr>
        <p:spPr>
          <a:xfrm>
            <a:off x="729602" y="1887045"/>
            <a:ext cx="9223058" cy="3148576"/>
          </a:xfrm>
        </p:spPr>
        <p:txBody>
          <a:bodyPr anchor="b"/>
          <a:lstStyle>
            <a:lvl1pPr>
              <a:defRPr sz="5263"/>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CDA106C-9292-0B86-F334-AF43C2067041}"/>
              </a:ext>
            </a:extLst>
          </p:cNvPr>
          <p:cNvSpPr>
            <a:spLocks noGrp="1"/>
          </p:cNvSpPr>
          <p:nvPr>
            <p:ph type="body" idx="1"/>
          </p:nvPr>
        </p:nvSpPr>
        <p:spPr>
          <a:xfrm>
            <a:off x="729602" y="5065408"/>
            <a:ext cx="9223058" cy="1655762"/>
          </a:xfrm>
        </p:spPr>
        <p:txBody>
          <a:bodyPr/>
          <a:lstStyle>
            <a:lvl1pPr marL="0" indent="0">
              <a:buNone/>
              <a:defRPr sz="2105">
                <a:solidFill>
                  <a:schemeClr val="tx1">
                    <a:tint val="75000"/>
                  </a:schemeClr>
                </a:solidFill>
              </a:defRPr>
            </a:lvl1pPr>
            <a:lvl2pPr marL="401010" indent="0">
              <a:buNone/>
              <a:defRPr sz="1754">
                <a:solidFill>
                  <a:schemeClr val="tx1">
                    <a:tint val="75000"/>
                  </a:schemeClr>
                </a:solidFill>
              </a:defRPr>
            </a:lvl2pPr>
            <a:lvl3pPr marL="802020" indent="0">
              <a:buNone/>
              <a:defRPr sz="1579">
                <a:solidFill>
                  <a:schemeClr val="tx1">
                    <a:tint val="75000"/>
                  </a:schemeClr>
                </a:solidFill>
              </a:defRPr>
            </a:lvl3pPr>
            <a:lvl4pPr marL="1203030" indent="0">
              <a:buNone/>
              <a:defRPr sz="1403">
                <a:solidFill>
                  <a:schemeClr val="tx1">
                    <a:tint val="75000"/>
                  </a:schemeClr>
                </a:solidFill>
              </a:defRPr>
            </a:lvl4pPr>
            <a:lvl5pPr marL="1604040" indent="0">
              <a:buNone/>
              <a:defRPr sz="1403">
                <a:solidFill>
                  <a:schemeClr val="tx1">
                    <a:tint val="75000"/>
                  </a:schemeClr>
                </a:solidFill>
              </a:defRPr>
            </a:lvl5pPr>
            <a:lvl6pPr marL="2005051" indent="0">
              <a:buNone/>
              <a:defRPr sz="1403">
                <a:solidFill>
                  <a:schemeClr val="tx1">
                    <a:tint val="75000"/>
                  </a:schemeClr>
                </a:solidFill>
              </a:defRPr>
            </a:lvl6pPr>
            <a:lvl7pPr marL="2406061" indent="0">
              <a:buNone/>
              <a:defRPr sz="1403">
                <a:solidFill>
                  <a:schemeClr val="tx1">
                    <a:tint val="75000"/>
                  </a:schemeClr>
                </a:solidFill>
              </a:defRPr>
            </a:lvl7pPr>
            <a:lvl8pPr marL="2807071" indent="0">
              <a:buNone/>
              <a:defRPr sz="1403">
                <a:solidFill>
                  <a:schemeClr val="tx1">
                    <a:tint val="75000"/>
                  </a:schemeClr>
                </a:solidFill>
              </a:defRPr>
            </a:lvl8pPr>
            <a:lvl9pPr marL="3208081" indent="0">
              <a:buNone/>
              <a:defRPr sz="140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0695B2-6032-8F2D-BB36-2A2F0CF4A716}"/>
              </a:ext>
            </a:extLst>
          </p:cNvPr>
          <p:cNvSpPr>
            <a:spLocks noGrp="1"/>
          </p:cNvSpPr>
          <p:nvPr>
            <p:ph type="dt" sz="half" idx="10"/>
          </p:nvPr>
        </p:nvSpPr>
        <p:spPr/>
        <p:txBody>
          <a:bodyPr/>
          <a:lstStyle/>
          <a:p>
            <a:fld id="{62026CD6-4C67-4814-8C50-2399B62B1EC3}" type="datetimeFigureOut">
              <a:rPr lang="en-IN" smtClean="0"/>
              <a:t>26-11-2022</a:t>
            </a:fld>
            <a:endParaRPr lang="en-IN"/>
          </a:p>
        </p:txBody>
      </p:sp>
      <p:sp>
        <p:nvSpPr>
          <p:cNvPr id="5" name="Footer Placeholder 4">
            <a:extLst>
              <a:ext uri="{FF2B5EF4-FFF2-40B4-BE49-F238E27FC236}">
                <a16:creationId xmlns:a16="http://schemas.microsoft.com/office/drawing/2014/main" id="{0E7C5C7D-59CE-B2D6-48BD-315FC8D6BB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56A220-6C5D-CF34-2A4E-DE7FC26DDAC2}"/>
              </a:ext>
            </a:extLst>
          </p:cNvPr>
          <p:cNvSpPr>
            <a:spLocks noGrp="1"/>
          </p:cNvSpPr>
          <p:nvPr>
            <p:ph type="sldNum" sz="quarter" idx="12"/>
          </p:nvPr>
        </p:nvSpPr>
        <p:spPr/>
        <p:txBody>
          <a:bodyPr/>
          <a:lstStyle/>
          <a:p>
            <a:fld id="{8602DE3D-2559-4D5C-8349-611E2DD533E4}" type="slidenum">
              <a:rPr lang="en-IN" smtClean="0"/>
              <a:t>‹#›</a:t>
            </a:fld>
            <a:endParaRPr lang="en-IN"/>
          </a:p>
        </p:txBody>
      </p:sp>
    </p:spTree>
    <p:extLst>
      <p:ext uri="{BB962C8B-B14F-4D97-AF65-F5344CB8AC3E}">
        <p14:creationId xmlns:p14="http://schemas.microsoft.com/office/powerpoint/2010/main" val="2640136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2E705-7FF2-4B02-B794-49A336ABDFA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4BD2363-2E15-6078-9835-5A139F3626A4}"/>
              </a:ext>
            </a:extLst>
          </p:cNvPr>
          <p:cNvSpPr>
            <a:spLocks noGrp="1"/>
          </p:cNvSpPr>
          <p:nvPr>
            <p:ph sz="half" idx="1"/>
          </p:nvPr>
        </p:nvSpPr>
        <p:spPr>
          <a:xfrm>
            <a:off x="735171" y="2014949"/>
            <a:ext cx="4544695" cy="4802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EEF6903-D540-00FD-F20C-53C4661A4578}"/>
              </a:ext>
            </a:extLst>
          </p:cNvPr>
          <p:cNvSpPr>
            <a:spLocks noGrp="1"/>
          </p:cNvSpPr>
          <p:nvPr>
            <p:ph sz="half" idx="2"/>
          </p:nvPr>
        </p:nvSpPr>
        <p:spPr>
          <a:xfrm>
            <a:off x="5413534" y="2014949"/>
            <a:ext cx="4544695" cy="4802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38C36D3-8E95-3327-A253-82C6A53BBE6A}"/>
              </a:ext>
            </a:extLst>
          </p:cNvPr>
          <p:cNvSpPr>
            <a:spLocks noGrp="1"/>
          </p:cNvSpPr>
          <p:nvPr>
            <p:ph type="dt" sz="half" idx="10"/>
          </p:nvPr>
        </p:nvSpPr>
        <p:spPr/>
        <p:txBody>
          <a:bodyPr/>
          <a:lstStyle/>
          <a:p>
            <a:fld id="{62026CD6-4C67-4814-8C50-2399B62B1EC3}" type="datetimeFigureOut">
              <a:rPr lang="en-IN" smtClean="0"/>
              <a:t>26-11-2022</a:t>
            </a:fld>
            <a:endParaRPr lang="en-IN"/>
          </a:p>
        </p:txBody>
      </p:sp>
      <p:sp>
        <p:nvSpPr>
          <p:cNvPr id="6" name="Footer Placeholder 5">
            <a:extLst>
              <a:ext uri="{FF2B5EF4-FFF2-40B4-BE49-F238E27FC236}">
                <a16:creationId xmlns:a16="http://schemas.microsoft.com/office/drawing/2014/main" id="{5E6AE8DA-F756-7EAE-AB47-D93A7E9D0C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0E7AEC-84E3-A5A3-AE91-0D40E20CAA3B}"/>
              </a:ext>
            </a:extLst>
          </p:cNvPr>
          <p:cNvSpPr>
            <a:spLocks noGrp="1"/>
          </p:cNvSpPr>
          <p:nvPr>
            <p:ph type="sldNum" sz="quarter" idx="12"/>
          </p:nvPr>
        </p:nvSpPr>
        <p:spPr/>
        <p:txBody>
          <a:bodyPr/>
          <a:lstStyle/>
          <a:p>
            <a:fld id="{8602DE3D-2559-4D5C-8349-611E2DD533E4}" type="slidenum">
              <a:rPr lang="en-IN" smtClean="0"/>
              <a:t>‹#›</a:t>
            </a:fld>
            <a:endParaRPr lang="en-IN"/>
          </a:p>
        </p:txBody>
      </p:sp>
    </p:spTree>
    <p:extLst>
      <p:ext uri="{BB962C8B-B14F-4D97-AF65-F5344CB8AC3E}">
        <p14:creationId xmlns:p14="http://schemas.microsoft.com/office/powerpoint/2010/main" val="346938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AFE1C-8DB2-CB1F-7616-B5F81C816A73}"/>
              </a:ext>
            </a:extLst>
          </p:cNvPr>
          <p:cNvSpPr>
            <a:spLocks noGrp="1"/>
          </p:cNvSpPr>
          <p:nvPr>
            <p:ph type="title"/>
          </p:nvPr>
        </p:nvSpPr>
        <p:spPr>
          <a:xfrm>
            <a:off x="736564" y="402990"/>
            <a:ext cx="9223058" cy="1463029"/>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6384C1E-34FA-5A3B-1549-78D18DF6430A}"/>
              </a:ext>
            </a:extLst>
          </p:cNvPr>
          <p:cNvSpPr>
            <a:spLocks noGrp="1"/>
          </p:cNvSpPr>
          <p:nvPr>
            <p:ph type="body" idx="1"/>
          </p:nvPr>
        </p:nvSpPr>
        <p:spPr>
          <a:xfrm>
            <a:off x="736565" y="1855506"/>
            <a:ext cx="4523809" cy="909355"/>
          </a:xfrm>
        </p:spPr>
        <p:txBody>
          <a:bodyPr anchor="b"/>
          <a:lstStyle>
            <a:lvl1pPr marL="0" indent="0">
              <a:buNone/>
              <a:defRPr sz="2105" b="1"/>
            </a:lvl1pPr>
            <a:lvl2pPr marL="401010" indent="0">
              <a:buNone/>
              <a:defRPr sz="1754" b="1"/>
            </a:lvl2pPr>
            <a:lvl3pPr marL="802020" indent="0">
              <a:buNone/>
              <a:defRPr sz="1579" b="1"/>
            </a:lvl3pPr>
            <a:lvl4pPr marL="1203030" indent="0">
              <a:buNone/>
              <a:defRPr sz="1403" b="1"/>
            </a:lvl4pPr>
            <a:lvl5pPr marL="1604040" indent="0">
              <a:buNone/>
              <a:defRPr sz="1403" b="1"/>
            </a:lvl5pPr>
            <a:lvl6pPr marL="2005051" indent="0">
              <a:buNone/>
              <a:defRPr sz="1403" b="1"/>
            </a:lvl6pPr>
            <a:lvl7pPr marL="2406061" indent="0">
              <a:buNone/>
              <a:defRPr sz="1403" b="1"/>
            </a:lvl7pPr>
            <a:lvl8pPr marL="2807071" indent="0">
              <a:buNone/>
              <a:defRPr sz="1403" b="1"/>
            </a:lvl8pPr>
            <a:lvl9pPr marL="3208081" indent="0">
              <a:buNone/>
              <a:defRPr sz="1403" b="1"/>
            </a:lvl9pPr>
          </a:lstStyle>
          <a:p>
            <a:pPr lvl="0"/>
            <a:r>
              <a:rPr lang="en-US"/>
              <a:t>Click to edit Master text styles</a:t>
            </a:r>
          </a:p>
        </p:txBody>
      </p:sp>
      <p:sp>
        <p:nvSpPr>
          <p:cNvPr id="4" name="Content Placeholder 3">
            <a:extLst>
              <a:ext uri="{FF2B5EF4-FFF2-40B4-BE49-F238E27FC236}">
                <a16:creationId xmlns:a16="http://schemas.microsoft.com/office/drawing/2014/main" id="{AAEFDA0A-A3F3-B99B-4213-B6C2E2C6E0D2}"/>
              </a:ext>
            </a:extLst>
          </p:cNvPr>
          <p:cNvSpPr>
            <a:spLocks noGrp="1"/>
          </p:cNvSpPr>
          <p:nvPr>
            <p:ph sz="half" idx="2"/>
          </p:nvPr>
        </p:nvSpPr>
        <p:spPr>
          <a:xfrm>
            <a:off x="736565" y="2764861"/>
            <a:ext cx="4523809" cy="4066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B9E72E6-65B0-F233-DCA2-C5962D3AE4F6}"/>
              </a:ext>
            </a:extLst>
          </p:cNvPr>
          <p:cNvSpPr>
            <a:spLocks noGrp="1"/>
          </p:cNvSpPr>
          <p:nvPr>
            <p:ph type="body" sz="quarter" idx="3"/>
          </p:nvPr>
        </p:nvSpPr>
        <p:spPr>
          <a:xfrm>
            <a:off x="5413534" y="1855506"/>
            <a:ext cx="4546088" cy="909355"/>
          </a:xfrm>
        </p:spPr>
        <p:txBody>
          <a:bodyPr anchor="b"/>
          <a:lstStyle>
            <a:lvl1pPr marL="0" indent="0">
              <a:buNone/>
              <a:defRPr sz="2105" b="1"/>
            </a:lvl1pPr>
            <a:lvl2pPr marL="401010" indent="0">
              <a:buNone/>
              <a:defRPr sz="1754" b="1"/>
            </a:lvl2pPr>
            <a:lvl3pPr marL="802020" indent="0">
              <a:buNone/>
              <a:defRPr sz="1579" b="1"/>
            </a:lvl3pPr>
            <a:lvl4pPr marL="1203030" indent="0">
              <a:buNone/>
              <a:defRPr sz="1403" b="1"/>
            </a:lvl4pPr>
            <a:lvl5pPr marL="1604040" indent="0">
              <a:buNone/>
              <a:defRPr sz="1403" b="1"/>
            </a:lvl5pPr>
            <a:lvl6pPr marL="2005051" indent="0">
              <a:buNone/>
              <a:defRPr sz="1403" b="1"/>
            </a:lvl6pPr>
            <a:lvl7pPr marL="2406061" indent="0">
              <a:buNone/>
              <a:defRPr sz="1403" b="1"/>
            </a:lvl7pPr>
            <a:lvl8pPr marL="2807071" indent="0">
              <a:buNone/>
              <a:defRPr sz="1403" b="1"/>
            </a:lvl8pPr>
            <a:lvl9pPr marL="3208081" indent="0">
              <a:buNone/>
              <a:defRPr sz="1403" b="1"/>
            </a:lvl9pPr>
          </a:lstStyle>
          <a:p>
            <a:pPr lvl="0"/>
            <a:r>
              <a:rPr lang="en-US"/>
              <a:t>Click to edit Master text styles</a:t>
            </a:r>
          </a:p>
        </p:txBody>
      </p:sp>
      <p:sp>
        <p:nvSpPr>
          <p:cNvPr id="6" name="Content Placeholder 5">
            <a:extLst>
              <a:ext uri="{FF2B5EF4-FFF2-40B4-BE49-F238E27FC236}">
                <a16:creationId xmlns:a16="http://schemas.microsoft.com/office/drawing/2014/main" id="{0128AE9D-EDD7-6A72-70FA-931971F2B0F9}"/>
              </a:ext>
            </a:extLst>
          </p:cNvPr>
          <p:cNvSpPr>
            <a:spLocks noGrp="1"/>
          </p:cNvSpPr>
          <p:nvPr>
            <p:ph sz="quarter" idx="4"/>
          </p:nvPr>
        </p:nvSpPr>
        <p:spPr>
          <a:xfrm>
            <a:off x="5413534" y="2764861"/>
            <a:ext cx="4546088" cy="4066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70299A4-3780-E343-D1FF-86F283233094}"/>
              </a:ext>
            </a:extLst>
          </p:cNvPr>
          <p:cNvSpPr>
            <a:spLocks noGrp="1"/>
          </p:cNvSpPr>
          <p:nvPr>
            <p:ph type="dt" sz="half" idx="10"/>
          </p:nvPr>
        </p:nvSpPr>
        <p:spPr/>
        <p:txBody>
          <a:bodyPr/>
          <a:lstStyle/>
          <a:p>
            <a:fld id="{62026CD6-4C67-4814-8C50-2399B62B1EC3}" type="datetimeFigureOut">
              <a:rPr lang="en-IN" smtClean="0"/>
              <a:t>26-11-2022</a:t>
            </a:fld>
            <a:endParaRPr lang="en-IN"/>
          </a:p>
        </p:txBody>
      </p:sp>
      <p:sp>
        <p:nvSpPr>
          <p:cNvPr id="8" name="Footer Placeholder 7">
            <a:extLst>
              <a:ext uri="{FF2B5EF4-FFF2-40B4-BE49-F238E27FC236}">
                <a16:creationId xmlns:a16="http://schemas.microsoft.com/office/drawing/2014/main" id="{3B2DABD5-1B6A-6CD3-AF83-BDB41AD46A6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8D1E0C2-5C37-D5DC-D412-343B6EBFB051}"/>
              </a:ext>
            </a:extLst>
          </p:cNvPr>
          <p:cNvSpPr>
            <a:spLocks noGrp="1"/>
          </p:cNvSpPr>
          <p:nvPr>
            <p:ph type="sldNum" sz="quarter" idx="12"/>
          </p:nvPr>
        </p:nvSpPr>
        <p:spPr/>
        <p:txBody>
          <a:bodyPr/>
          <a:lstStyle/>
          <a:p>
            <a:fld id="{8602DE3D-2559-4D5C-8349-611E2DD533E4}" type="slidenum">
              <a:rPr lang="en-IN" smtClean="0"/>
              <a:t>‹#›</a:t>
            </a:fld>
            <a:endParaRPr lang="en-IN"/>
          </a:p>
        </p:txBody>
      </p:sp>
    </p:spTree>
    <p:extLst>
      <p:ext uri="{BB962C8B-B14F-4D97-AF65-F5344CB8AC3E}">
        <p14:creationId xmlns:p14="http://schemas.microsoft.com/office/powerpoint/2010/main" val="1878194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A8457-C9CD-A962-FD26-0552C347370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04544CE-79D7-2E90-2361-530649C34C4A}"/>
              </a:ext>
            </a:extLst>
          </p:cNvPr>
          <p:cNvSpPr>
            <a:spLocks noGrp="1"/>
          </p:cNvSpPr>
          <p:nvPr>
            <p:ph type="dt" sz="half" idx="10"/>
          </p:nvPr>
        </p:nvSpPr>
        <p:spPr/>
        <p:txBody>
          <a:bodyPr/>
          <a:lstStyle/>
          <a:p>
            <a:fld id="{62026CD6-4C67-4814-8C50-2399B62B1EC3}" type="datetimeFigureOut">
              <a:rPr lang="en-IN" smtClean="0"/>
              <a:t>26-11-2022</a:t>
            </a:fld>
            <a:endParaRPr lang="en-IN"/>
          </a:p>
        </p:txBody>
      </p:sp>
      <p:sp>
        <p:nvSpPr>
          <p:cNvPr id="4" name="Footer Placeholder 3">
            <a:extLst>
              <a:ext uri="{FF2B5EF4-FFF2-40B4-BE49-F238E27FC236}">
                <a16:creationId xmlns:a16="http://schemas.microsoft.com/office/drawing/2014/main" id="{EA84C666-8615-3394-6971-3027C14CD20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631DE3B-CF8F-D5B1-7AAA-31AE1FFBD302}"/>
              </a:ext>
            </a:extLst>
          </p:cNvPr>
          <p:cNvSpPr>
            <a:spLocks noGrp="1"/>
          </p:cNvSpPr>
          <p:nvPr>
            <p:ph type="sldNum" sz="quarter" idx="12"/>
          </p:nvPr>
        </p:nvSpPr>
        <p:spPr/>
        <p:txBody>
          <a:bodyPr/>
          <a:lstStyle/>
          <a:p>
            <a:fld id="{8602DE3D-2559-4D5C-8349-611E2DD533E4}" type="slidenum">
              <a:rPr lang="en-IN" smtClean="0"/>
              <a:t>‹#›</a:t>
            </a:fld>
            <a:endParaRPr lang="en-IN"/>
          </a:p>
        </p:txBody>
      </p:sp>
    </p:spTree>
    <p:extLst>
      <p:ext uri="{BB962C8B-B14F-4D97-AF65-F5344CB8AC3E}">
        <p14:creationId xmlns:p14="http://schemas.microsoft.com/office/powerpoint/2010/main" val="3441136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91C0E7-8279-E336-9095-441182A257CD}"/>
              </a:ext>
            </a:extLst>
          </p:cNvPr>
          <p:cNvSpPr>
            <a:spLocks noGrp="1"/>
          </p:cNvSpPr>
          <p:nvPr>
            <p:ph type="dt" sz="half" idx="10"/>
          </p:nvPr>
        </p:nvSpPr>
        <p:spPr/>
        <p:txBody>
          <a:bodyPr/>
          <a:lstStyle/>
          <a:p>
            <a:fld id="{62026CD6-4C67-4814-8C50-2399B62B1EC3}" type="datetimeFigureOut">
              <a:rPr lang="en-IN" smtClean="0"/>
              <a:t>26-11-2022</a:t>
            </a:fld>
            <a:endParaRPr lang="en-IN"/>
          </a:p>
        </p:txBody>
      </p:sp>
      <p:sp>
        <p:nvSpPr>
          <p:cNvPr id="3" name="Footer Placeholder 2">
            <a:extLst>
              <a:ext uri="{FF2B5EF4-FFF2-40B4-BE49-F238E27FC236}">
                <a16:creationId xmlns:a16="http://schemas.microsoft.com/office/drawing/2014/main" id="{467CCFEF-9A39-C368-A518-A8D3C63D061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BB8D7CD-5055-E5D0-2FA4-E5BE554644B9}"/>
              </a:ext>
            </a:extLst>
          </p:cNvPr>
          <p:cNvSpPr>
            <a:spLocks noGrp="1"/>
          </p:cNvSpPr>
          <p:nvPr>
            <p:ph type="sldNum" sz="quarter" idx="12"/>
          </p:nvPr>
        </p:nvSpPr>
        <p:spPr/>
        <p:txBody>
          <a:bodyPr/>
          <a:lstStyle/>
          <a:p>
            <a:fld id="{8602DE3D-2559-4D5C-8349-611E2DD533E4}" type="slidenum">
              <a:rPr lang="en-IN" smtClean="0"/>
              <a:t>‹#›</a:t>
            </a:fld>
            <a:endParaRPr lang="en-IN"/>
          </a:p>
        </p:txBody>
      </p:sp>
    </p:spTree>
    <p:extLst>
      <p:ext uri="{BB962C8B-B14F-4D97-AF65-F5344CB8AC3E}">
        <p14:creationId xmlns:p14="http://schemas.microsoft.com/office/powerpoint/2010/main" val="1573419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4002-0C95-1E80-C8E8-456D2E0CFBE1}"/>
              </a:ext>
            </a:extLst>
          </p:cNvPr>
          <p:cNvSpPr>
            <a:spLocks noGrp="1"/>
          </p:cNvSpPr>
          <p:nvPr>
            <p:ph type="title"/>
          </p:nvPr>
        </p:nvSpPr>
        <p:spPr>
          <a:xfrm>
            <a:off x="736564" y="504613"/>
            <a:ext cx="3448900" cy="1766147"/>
          </a:xfrm>
        </p:spPr>
        <p:txBody>
          <a:bodyPr anchor="b"/>
          <a:lstStyle>
            <a:lvl1pPr>
              <a:defRPr sz="2807"/>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68DB315-C3BC-0C92-B012-F96178043310}"/>
              </a:ext>
            </a:extLst>
          </p:cNvPr>
          <p:cNvSpPr>
            <a:spLocks noGrp="1"/>
          </p:cNvSpPr>
          <p:nvPr>
            <p:ph idx="1"/>
          </p:nvPr>
        </p:nvSpPr>
        <p:spPr>
          <a:xfrm>
            <a:off x="4546088" y="1089825"/>
            <a:ext cx="5413534" cy="5379038"/>
          </a:xfrm>
        </p:spPr>
        <p:txBody>
          <a:bodyPr/>
          <a:lstStyle>
            <a:lvl1pPr>
              <a:defRPr sz="2807"/>
            </a:lvl1pPr>
            <a:lvl2pPr>
              <a:defRPr sz="2456"/>
            </a:lvl2pPr>
            <a:lvl3pPr>
              <a:defRPr sz="2105"/>
            </a:lvl3pPr>
            <a:lvl4pPr>
              <a:defRPr sz="1754"/>
            </a:lvl4pPr>
            <a:lvl5pPr>
              <a:defRPr sz="1754"/>
            </a:lvl5pPr>
            <a:lvl6pPr>
              <a:defRPr sz="1754"/>
            </a:lvl6pPr>
            <a:lvl7pPr>
              <a:defRPr sz="1754"/>
            </a:lvl7pPr>
            <a:lvl8pPr>
              <a:defRPr sz="1754"/>
            </a:lvl8pPr>
            <a:lvl9pPr>
              <a:defRPr sz="17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6C969A9-2F53-BF5F-610F-D261E2C0DE63}"/>
              </a:ext>
            </a:extLst>
          </p:cNvPr>
          <p:cNvSpPr>
            <a:spLocks noGrp="1"/>
          </p:cNvSpPr>
          <p:nvPr>
            <p:ph type="body" sz="half" idx="2"/>
          </p:nvPr>
        </p:nvSpPr>
        <p:spPr>
          <a:xfrm>
            <a:off x="736564" y="2270760"/>
            <a:ext cx="3448900" cy="4206864"/>
          </a:xfrm>
        </p:spPr>
        <p:txBody>
          <a:bodyPr/>
          <a:lstStyle>
            <a:lvl1pPr marL="0" indent="0">
              <a:buNone/>
              <a:defRPr sz="1403"/>
            </a:lvl1pPr>
            <a:lvl2pPr marL="401010" indent="0">
              <a:buNone/>
              <a:defRPr sz="1228"/>
            </a:lvl2pPr>
            <a:lvl3pPr marL="802020" indent="0">
              <a:buNone/>
              <a:defRPr sz="1053"/>
            </a:lvl3pPr>
            <a:lvl4pPr marL="1203030" indent="0">
              <a:buNone/>
              <a:defRPr sz="877"/>
            </a:lvl4pPr>
            <a:lvl5pPr marL="1604040" indent="0">
              <a:buNone/>
              <a:defRPr sz="877"/>
            </a:lvl5pPr>
            <a:lvl6pPr marL="2005051" indent="0">
              <a:buNone/>
              <a:defRPr sz="877"/>
            </a:lvl6pPr>
            <a:lvl7pPr marL="2406061" indent="0">
              <a:buNone/>
              <a:defRPr sz="877"/>
            </a:lvl7pPr>
            <a:lvl8pPr marL="2807071" indent="0">
              <a:buNone/>
              <a:defRPr sz="877"/>
            </a:lvl8pPr>
            <a:lvl9pPr marL="3208081" indent="0">
              <a:buNone/>
              <a:defRPr sz="877"/>
            </a:lvl9pPr>
          </a:lstStyle>
          <a:p>
            <a:pPr lvl="0"/>
            <a:r>
              <a:rPr lang="en-US"/>
              <a:t>Click to edit Master text styles</a:t>
            </a:r>
          </a:p>
        </p:txBody>
      </p:sp>
      <p:sp>
        <p:nvSpPr>
          <p:cNvPr id="5" name="Date Placeholder 4">
            <a:extLst>
              <a:ext uri="{FF2B5EF4-FFF2-40B4-BE49-F238E27FC236}">
                <a16:creationId xmlns:a16="http://schemas.microsoft.com/office/drawing/2014/main" id="{E9D84D72-0407-FF87-267A-F0521A6A6FEA}"/>
              </a:ext>
            </a:extLst>
          </p:cNvPr>
          <p:cNvSpPr>
            <a:spLocks noGrp="1"/>
          </p:cNvSpPr>
          <p:nvPr>
            <p:ph type="dt" sz="half" idx="10"/>
          </p:nvPr>
        </p:nvSpPr>
        <p:spPr/>
        <p:txBody>
          <a:bodyPr/>
          <a:lstStyle/>
          <a:p>
            <a:fld id="{62026CD6-4C67-4814-8C50-2399B62B1EC3}" type="datetimeFigureOut">
              <a:rPr lang="en-IN" smtClean="0"/>
              <a:t>26-11-2022</a:t>
            </a:fld>
            <a:endParaRPr lang="en-IN"/>
          </a:p>
        </p:txBody>
      </p:sp>
      <p:sp>
        <p:nvSpPr>
          <p:cNvPr id="6" name="Footer Placeholder 5">
            <a:extLst>
              <a:ext uri="{FF2B5EF4-FFF2-40B4-BE49-F238E27FC236}">
                <a16:creationId xmlns:a16="http://schemas.microsoft.com/office/drawing/2014/main" id="{F99E147E-0CC3-C179-DC4E-09663F457B7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145AD1-CF1B-B765-9B6B-DBC40B7C3C3B}"/>
              </a:ext>
            </a:extLst>
          </p:cNvPr>
          <p:cNvSpPr>
            <a:spLocks noGrp="1"/>
          </p:cNvSpPr>
          <p:nvPr>
            <p:ph type="sldNum" sz="quarter" idx="12"/>
          </p:nvPr>
        </p:nvSpPr>
        <p:spPr/>
        <p:txBody>
          <a:bodyPr/>
          <a:lstStyle/>
          <a:p>
            <a:fld id="{8602DE3D-2559-4D5C-8349-611E2DD533E4}" type="slidenum">
              <a:rPr lang="en-IN" smtClean="0"/>
              <a:t>‹#›</a:t>
            </a:fld>
            <a:endParaRPr lang="en-IN"/>
          </a:p>
        </p:txBody>
      </p:sp>
    </p:spTree>
    <p:extLst>
      <p:ext uri="{BB962C8B-B14F-4D97-AF65-F5344CB8AC3E}">
        <p14:creationId xmlns:p14="http://schemas.microsoft.com/office/powerpoint/2010/main" val="1839155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7060B-DBC7-516F-2C02-6FB59FBC4257}"/>
              </a:ext>
            </a:extLst>
          </p:cNvPr>
          <p:cNvSpPr>
            <a:spLocks noGrp="1"/>
          </p:cNvSpPr>
          <p:nvPr>
            <p:ph type="title"/>
          </p:nvPr>
        </p:nvSpPr>
        <p:spPr>
          <a:xfrm>
            <a:off x="736564" y="504613"/>
            <a:ext cx="3448900" cy="1766147"/>
          </a:xfrm>
        </p:spPr>
        <p:txBody>
          <a:bodyPr anchor="b"/>
          <a:lstStyle>
            <a:lvl1pPr>
              <a:defRPr sz="2807"/>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CF66B40-9633-56E8-319F-20469C972DBD}"/>
              </a:ext>
            </a:extLst>
          </p:cNvPr>
          <p:cNvSpPr>
            <a:spLocks noGrp="1"/>
          </p:cNvSpPr>
          <p:nvPr>
            <p:ph type="pic" idx="1"/>
          </p:nvPr>
        </p:nvSpPr>
        <p:spPr>
          <a:xfrm>
            <a:off x="4546088" y="1089825"/>
            <a:ext cx="5413534" cy="5379038"/>
          </a:xfrm>
        </p:spPr>
        <p:txBody>
          <a:bodyPr/>
          <a:lstStyle>
            <a:lvl1pPr marL="0" indent="0">
              <a:buNone/>
              <a:defRPr sz="2807"/>
            </a:lvl1pPr>
            <a:lvl2pPr marL="401010" indent="0">
              <a:buNone/>
              <a:defRPr sz="2456"/>
            </a:lvl2pPr>
            <a:lvl3pPr marL="802020" indent="0">
              <a:buNone/>
              <a:defRPr sz="2105"/>
            </a:lvl3pPr>
            <a:lvl4pPr marL="1203030" indent="0">
              <a:buNone/>
              <a:defRPr sz="1754"/>
            </a:lvl4pPr>
            <a:lvl5pPr marL="1604040" indent="0">
              <a:buNone/>
              <a:defRPr sz="1754"/>
            </a:lvl5pPr>
            <a:lvl6pPr marL="2005051" indent="0">
              <a:buNone/>
              <a:defRPr sz="1754"/>
            </a:lvl6pPr>
            <a:lvl7pPr marL="2406061" indent="0">
              <a:buNone/>
              <a:defRPr sz="1754"/>
            </a:lvl7pPr>
            <a:lvl8pPr marL="2807071" indent="0">
              <a:buNone/>
              <a:defRPr sz="1754"/>
            </a:lvl8pPr>
            <a:lvl9pPr marL="3208081" indent="0">
              <a:buNone/>
              <a:defRPr sz="1754"/>
            </a:lvl9pPr>
          </a:lstStyle>
          <a:p>
            <a:endParaRPr lang="en-IN"/>
          </a:p>
        </p:txBody>
      </p:sp>
      <p:sp>
        <p:nvSpPr>
          <p:cNvPr id="4" name="Text Placeholder 3">
            <a:extLst>
              <a:ext uri="{FF2B5EF4-FFF2-40B4-BE49-F238E27FC236}">
                <a16:creationId xmlns:a16="http://schemas.microsoft.com/office/drawing/2014/main" id="{74EA3D45-AC3C-1AEB-30F1-2821A4A9C680}"/>
              </a:ext>
            </a:extLst>
          </p:cNvPr>
          <p:cNvSpPr>
            <a:spLocks noGrp="1"/>
          </p:cNvSpPr>
          <p:nvPr>
            <p:ph type="body" sz="half" idx="2"/>
          </p:nvPr>
        </p:nvSpPr>
        <p:spPr>
          <a:xfrm>
            <a:off x="736564" y="2270760"/>
            <a:ext cx="3448900" cy="4206864"/>
          </a:xfrm>
        </p:spPr>
        <p:txBody>
          <a:bodyPr/>
          <a:lstStyle>
            <a:lvl1pPr marL="0" indent="0">
              <a:buNone/>
              <a:defRPr sz="1403"/>
            </a:lvl1pPr>
            <a:lvl2pPr marL="401010" indent="0">
              <a:buNone/>
              <a:defRPr sz="1228"/>
            </a:lvl2pPr>
            <a:lvl3pPr marL="802020" indent="0">
              <a:buNone/>
              <a:defRPr sz="1053"/>
            </a:lvl3pPr>
            <a:lvl4pPr marL="1203030" indent="0">
              <a:buNone/>
              <a:defRPr sz="877"/>
            </a:lvl4pPr>
            <a:lvl5pPr marL="1604040" indent="0">
              <a:buNone/>
              <a:defRPr sz="877"/>
            </a:lvl5pPr>
            <a:lvl6pPr marL="2005051" indent="0">
              <a:buNone/>
              <a:defRPr sz="877"/>
            </a:lvl6pPr>
            <a:lvl7pPr marL="2406061" indent="0">
              <a:buNone/>
              <a:defRPr sz="877"/>
            </a:lvl7pPr>
            <a:lvl8pPr marL="2807071" indent="0">
              <a:buNone/>
              <a:defRPr sz="877"/>
            </a:lvl8pPr>
            <a:lvl9pPr marL="3208081" indent="0">
              <a:buNone/>
              <a:defRPr sz="877"/>
            </a:lvl9pPr>
          </a:lstStyle>
          <a:p>
            <a:pPr lvl="0"/>
            <a:r>
              <a:rPr lang="en-US"/>
              <a:t>Click to edit Master text styles</a:t>
            </a:r>
          </a:p>
        </p:txBody>
      </p:sp>
      <p:sp>
        <p:nvSpPr>
          <p:cNvPr id="5" name="Date Placeholder 4">
            <a:extLst>
              <a:ext uri="{FF2B5EF4-FFF2-40B4-BE49-F238E27FC236}">
                <a16:creationId xmlns:a16="http://schemas.microsoft.com/office/drawing/2014/main" id="{4B0E3344-6C88-72D0-CFDC-1090FEC3B9FD}"/>
              </a:ext>
            </a:extLst>
          </p:cNvPr>
          <p:cNvSpPr>
            <a:spLocks noGrp="1"/>
          </p:cNvSpPr>
          <p:nvPr>
            <p:ph type="dt" sz="half" idx="10"/>
          </p:nvPr>
        </p:nvSpPr>
        <p:spPr/>
        <p:txBody>
          <a:bodyPr/>
          <a:lstStyle/>
          <a:p>
            <a:fld id="{62026CD6-4C67-4814-8C50-2399B62B1EC3}" type="datetimeFigureOut">
              <a:rPr lang="en-IN" smtClean="0"/>
              <a:t>26-11-2022</a:t>
            </a:fld>
            <a:endParaRPr lang="en-IN"/>
          </a:p>
        </p:txBody>
      </p:sp>
      <p:sp>
        <p:nvSpPr>
          <p:cNvPr id="6" name="Footer Placeholder 5">
            <a:extLst>
              <a:ext uri="{FF2B5EF4-FFF2-40B4-BE49-F238E27FC236}">
                <a16:creationId xmlns:a16="http://schemas.microsoft.com/office/drawing/2014/main" id="{D6645B04-4748-9ECB-5A95-294E4AF8A3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5398BA-BE76-F02E-655C-167B19BD79C7}"/>
              </a:ext>
            </a:extLst>
          </p:cNvPr>
          <p:cNvSpPr>
            <a:spLocks noGrp="1"/>
          </p:cNvSpPr>
          <p:nvPr>
            <p:ph type="sldNum" sz="quarter" idx="12"/>
          </p:nvPr>
        </p:nvSpPr>
        <p:spPr/>
        <p:txBody>
          <a:bodyPr/>
          <a:lstStyle/>
          <a:p>
            <a:fld id="{8602DE3D-2559-4D5C-8349-611E2DD533E4}" type="slidenum">
              <a:rPr lang="en-IN" smtClean="0"/>
              <a:t>‹#›</a:t>
            </a:fld>
            <a:endParaRPr lang="en-IN"/>
          </a:p>
        </p:txBody>
      </p:sp>
    </p:spTree>
    <p:extLst>
      <p:ext uri="{BB962C8B-B14F-4D97-AF65-F5344CB8AC3E}">
        <p14:creationId xmlns:p14="http://schemas.microsoft.com/office/powerpoint/2010/main" val="1613720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64E27C-982E-FCAC-D71D-D1F31A8F7830}"/>
              </a:ext>
            </a:extLst>
          </p:cNvPr>
          <p:cNvSpPr>
            <a:spLocks noGrp="1"/>
          </p:cNvSpPr>
          <p:nvPr>
            <p:ph type="title"/>
          </p:nvPr>
        </p:nvSpPr>
        <p:spPr>
          <a:xfrm>
            <a:off x="735171" y="402990"/>
            <a:ext cx="9223058" cy="1463029"/>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BAC8394-6BC2-1020-31EE-F31F377E70E6}"/>
              </a:ext>
            </a:extLst>
          </p:cNvPr>
          <p:cNvSpPr>
            <a:spLocks noGrp="1"/>
          </p:cNvSpPr>
          <p:nvPr>
            <p:ph type="body" idx="1"/>
          </p:nvPr>
        </p:nvSpPr>
        <p:spPr>
          <a:xfrm>
            <a:off x="735171" y="2014949"/>
            <a:ext cx="9223058" cy="48025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E518BE-E5B4-9DFA-ECAC-7DF829DB42C6}"/>
              </a:ext>
            </a:extLst>
          </p:cNvPr>
          <p:cNvSpPr>
            <a:spLocks noGrp="1"/>
          </p:cNvSpPr>
          <p:nvPr>
            <p:ph type="dt" sz="half" idx="2"/>
          </p:nvPr>
        </p:nvSpPr>
        <p:spPr>
          <a:xfrm>
            <a:off x="735171" y="7015527"/>
            <a:ext cx="2406015" cy="402990"/>
          </a:xfrm>
          <a:prstGeom prst="rect">
            <a:avLst/>
          </a:prstGeom>
        </p:spPr>
        <p:txBody>
          <a:bodyPr vert="horz" lIns="91440" tIns="45720" rIns="91440" bIns="45720" rtlCol="0" anchor="ctr"/>
          <a:lstStyle>
            <a:lvl1pPr algn="l">
              <a:defRPr sz="1053">
                <a:solidFill>
                  <a:schemeClr val="tx1">
                    <a:tint val="75000"/>
                  </a:schemeClr>
                </a:solidFill>
              </a:defRPr>
            </a:lvl1pPr>
          </a:lstStyle>
          <a:p>
            <a:fld id="{62026CD6-4C67-4814-8C50-2399B62B1EC3}" type="datetimeFigureOut">
              <a:rPr lang="en-IN" smtClean="0"/>
              <a:t>26-11-2022</a:t>
            </a:fld>
            <a:endParaRPr lang="en-IN"/>
          </a:p>
        </p:txBody>
      </p:sp>
      <p:sp>
        <p:nvSpPr>
          <p:cNvPr id="5" name="Footer Placeholder 4">
            <a:extLst>
              <a:ext uri="{FF2B5EF4-FFF2-40B4-BE49-F238E27FC236}">
                <a16:creationId xmlns:a16="http://schemas.microsoft.com/office/drawing/2014/main" id="{ACB05B86-1C04-6757-AA1A-855AE8667383}"/>
              </a:ext>
            </a:extLst>
          </p:cNvPr>
          <p:cNvSpPr>
            <a:spLocks noGrp="1"/>
          </p:cNvSpPr>
          <p:nvPr>
            <p:ph type="ftr" sz="quarter" idx="3"/>
          </p:nvPr>
        </p:nvSpPr>
        <p:spPr>
          <a:xfrm>
            <a:off x="3542189" y="7015527"/>
            <a:ext cx="3609023" cy="402990"/>
          </a:xfrm>
          <a:prstGeom prst="rect">
            <a:avLst/>
          </a:prstGeom>
        </p:spPr>
        <p:txBody>
          <a:bodyPr vert="horz" lIns="91440" tIns="45720" rIns="91440" bIns="45720" rtlCol="0" anchor="ctr"/>
          <a:lstStyle>
            <a:lvl1pPr algn="ctr">
              <a:defRPr sz="1053">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A711CC1-3855-C91F-C2FD-12D5F11851D2}"/>
              </a:ext>
            </a:extLst>
          </p:cNvPr>
          <p:cNvSpPr>
            <a:spLocks noGrp="1"/>
          </p:cNvSpPr>
          <p:nvPr>
            <p:ph type="sldNum" sz="quarter" idx="4"/>
          </p:nvPr>
        </p:nvSpPr>
        <p:spPr>
          <a:xfrm>
            <a:off x="7552214" y="7015527"/>
            <a:ext cx="2406015" cy="402990"/>
          </a:xfrm>
          <a:prstGeom prst="rect">
            <a:avLst/>
          </a:prstGeom>
        </p:spPr>
        <p:txBody>
          <a:bodyPr vert="horz" lIns="91440" tIns="45720" rIns="91440" bIns="45720" rtlCol="0" anchor="ctr"/>
          <a:lstStyle>
            <a:lvl1pPr algn="r">
              <a:defRPr sz="1053">
                <a:solidFill>
                  <a:schemeClr val="tx1">
                    <a:tint val="75000"/>
                  </a:schemeClr>
                </a:solidFill>
              </a:defRPr>
            </a:lvl1pPr>
          </a:lstStyle>
          <a:p>
            <a:fld id="{8602DE3D-2559-4D5C-8349-611E2DD533E4}" type="slidenum">
              <a:rPr lang="en-IN" smtClean="0"/>
              <a:t>‹#›</a:t>
            </a:fld>
            <a:endParaRPr lang="en-IN"/>
          </a:p>
        </p:txBody>
      </p:sp>
    </p:spTree>
    <p:extLst>
      <p:ext uri="{BB962C8B-B14F-4D97-AF65-F5344CB8AC3E}">
        <p14:creationId xmlns:p14="http://schemas.microsoft.com/office/powerpoint/2010/main" val="331474244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802020" rtl="0" eaLnBrk="1" latinLnBrk="0" hangingPunct="1">
        <a:lnSpc>
          <a:spcPct val="90000"/>
        </a:lnSpc>
        <a:spcBef>
          <a:spcPct val="0"/>
        </a:spcBef>
        <a:buNone/>
        <a:defRPr sz="3859" kern="1200">
          <a:solidFill>
            <a:schemeClr val="tx1"/>
          </a:solidFill>
          <a:latin typeface="+mj-lt"/>
          <a:ea typeface="+mj-ea"/>
          <a:cs typeface="+mj-cs"/>
        </a:defRPr>
      </a:lvl1pPr>
    </p:titleStyle>
    <p:bodyStyle>
      <a:lvl1pPr marL="200505" indent="-200505" algn="l" defTabSz="802020" rtl="0" eaLnBrk="1" latinLnBrk="0" hangingPunct="1">
        <a:lnSpc>
          <a:spcPct val="90000"/>
        </a:lnSpc>
        <a:spcBef>
          <a:spcPts val="877"/>
        </a:spcBef>
        <a:buFont typeface="Arial" panose="020B0604020202020204" pitchFamily="34" charset="0"/>
        <a:buChar char="•"/>
        <a:defRPr sz="2456" kern="1200">
          <a:solidFill>
            <a:schemeClr val="tx1"/>
          </a:solidFill>
          <a:latin typeface="+mn-lt"/>
          <a:ea typeface="+mn-ea"/>
          <a:cs typeface="+mn-cs"/>
        </a:defRPr>
      </a:lvl1pPr>
      <a:lvl2pPr marL="601515" indent="-200505" algn="l" defTabSz="802020" rtl="0" eaLnBrk="1" latinLnBrk="0" hangingPunct="1">
        <a:lnSpc>
          <a:spcPct val="90000"/>
        </a:lnSpc>
        <a:spcBef>
          <a:spcPts val="439"/>
        </a:spcBef>
        <a:buFont typeface="Arial" panose="020B0604020202020204" pitchFamily="34" charset="0"/>
        <a:buChar char="•"/>
        <a:defRPr sz="2105" kern="1200">
          <a:solidFill>
            <a:schemeClr val="tx1"/>
          </a:solidFill>
          <a:latin typeface="+mn-lt"/>
          <a:ea typeface="+mn-ea"/>
          <a:cs typeface="+mn-cs"/>
        </a:defRPr>
      </a:lvl2pPr>
      <a:lvl3pPr marL="1002525" indent="-200505" algn="l" defTabSz="802020" rtl="0" eaLnBrk="1" latinLnBrk="0" hangingPunct="1">
        <a:lnSpc>
          <a:spcPct val="90000"/>
        </a:lnSpc>
        <a:spcBef>
          <a:spcPts val="439"/>
        </a:spcBef>
        <a:buFont typeface="Arial" panose="020B0604020202020204" pitchFamily="34" charset="0"/>
        <a:buChar char="•"/>
        <a:defRPr sz="1754" kern="1200">
          <a:solidFill>
            <a:schemeClr val="tx1"/>
          </a:solidFill>
          <a:latin typeface="+mn-lt"/>
          <a:ea typeface="+mn-ea"/>
          <a:cs typeface="+mn-cs"/>
        </a:defRPr>
      </a:lvl3pPr>
      <a:lvl4pPr marL="1403535"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4pPr>
      <a:lvl5pPr marL="180454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5pPr>
      <a:lvl6pPr marL="220555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56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57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58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p:bodyStyle>
    <p:otherStyle>
      <a:defPPr>
        <a:defRPr lang="en-US"/>
      </a:defPPr>
      <a:lvl1pPr marL="0" algn="l" defTabSz="802020" rtl="0" eaLnBrk="1" latinLnBrk="0" hangingPunct="1">
        <a:defRPr sz="1579" kern="1200">
          <a:solidFill>
            <a:schemeClr val="tx1"/>
          </a:solidFill>
          <a:latin typeface="+mn-lt"/>
          <a:ea typeface="+mn-ea"/>
          <a:cs typeface="+mn-cs"/>
        </a:defRPr>
      </a:lvl1pPr>
      <a:lvl2pPr marL="401010" algn="l" defTabSz="802020" rtl="0" eaLnBrk="1" latinLnBrk="0" hangingPunct="1">
        <a:defRPr sz="1579" kern="1200">
          <a:solidFill>
            <a:schemeClr val="tx1"/>
          </a:solidFill>
          <a:latin typeface="+mn-lt"/>
          <a:ea typeface="+mn-ea"/>
          <a:cs typeface="+mn-cs"/>
        </a:defRPr>
      </a:lvl2pPr>
      <a:lvl3pPr marL="802020" algn="l" defTabSz="802020" rtl="0" eaLnBrk="1" latinLnBrk="0" hangingPunct="1">
        <a:defRPr sz="1579" kern="1200">
          <a:solidFill>
            <a:schemeClr val="tx1"/>
          </a:solidFill>
          <a:latin typeface="+mn-lt"/>
          <a:ea typeface="+mn-ea"/>
          <a:cs typeface="+mn-cs"/>
        </a:defRPr>
      </a:lvl3pPr>
      <a:lvl4pPr marL="1203030" algn="l" defTabSz="802020" rtl="0" eaLnBrk="1" latinLnBrk="0" hangingPunct="1">
        <a:defRPr sz="1579" kern="1200">
          <a:solidFill>
            <a:schemeClr val="tx1"/>
          </a:solidFill>
          <a:latin typeface="+mn-lt"/>
          <a:ea typeface="+mn-ea"/>
          <a:cs typeface="+mn-cs"/>
        </a:defRPr>
      </a:lvl4pPr>
      <a:lvl5pPr marL="1604040" algn="l" defTabSz="802020" rtl="0" eaLnBrk="1" latinLnBrk="0" hangingPunct="1">
        <a:defRPr sz="1579" kern="1200">
          <a:solidFill>
            <a:schemeClr val="tx1"/>
          </a:solidFill>
          <a:latin typeface="+mn-lt"/>
          <a:ea typeface="+mn-ea"/>
          <a:cs typeface="+mn-cs"/>
        </a:defRPr>
      </a:lvl5pPr>
      <a:lvl6pPr marL="2005051" algn="l" defTabSz="802020" rtl="0" eaLnBrk="1" latinLnBrk="0" hangingPunct="1">
        <a:defRPr sz="1579" kern="1200">
          <a:solidFill>
            <a:schemeClr val="tx1"/>
          </a:solidFill>
          <a:latin typeface="+mn-lt"/>
          <a:ea typeface="+mn-ea"/>
          <a:cs typeface="+mn-cs"/>
        </a:defRPr>
      </a:lvl6pPr>
      <a:lvl7pPr marL="2406061" algn="l" defTabSz="802020" rtl="0" eaLnBrk="1" latinLnBrk="0" hangingPunct="1">
        <a:defRPr sz="1579" kern="1200">
          <a:solidFill>
            <a:schemeClr val="tx1"/>
          </a:solidFill>
          <a:latin typeface="+mn-lt"/>
          <a:ea typeface="+mn-ea"/>
          <a:cs typeface="+mn-cs"/>
        </a:defRPr>
      </a:lvl7pPr>
      <a:lvl8pPr marL="2807071" algn="l" defTabSz="802020" rtl="0" eaLnBrk="1" latinLnBrk="0" hangingPunct="1">
        <a:defRPr sz="1579" kern="1200">
          <a:solidFill>
            <a:schemeClr val="tx1"/>
          </a:solidFill>
          <a:latin typeface="+mn-lt"/>
          <a:ea typeface="+mn-ea"/>
          <a:cs typeface="+mn-cs"/>
        </a:defRPr>
      </a:lvl8pPr>
      <a:lvl9pPr marL="3208081" algn="l" defTabSz="802020" rtl="0" eaLnBrk="1" latinLnBrk="0" hangingPunct="1">
        <a:defRPr sz="157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93.png"/><Relationship Id="rId7"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78.png"/><Relationship Id="rId4" Type="http://schemas.openxmlformats.org/officeDocument/2006/relationships/image" Target="../media/image5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51.png"/><Relationship Id="rId7"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177.png"/><Relationship Id="rId5" Type="http://schemas.openxmlformats.org/officeDocument/2006/relationships/image" Target="../media/image53.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1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178.png"/><Relationship Id="rId5" Type="http://schemas.openxmlformats.org/officeDocument/2006/relationships/image" Target="../media/image55.png"/><Relationship Id="rId4" Type="http://schemas.openxmlformats.org/officeDocument/2006/relationships/image" Target="../media/image177.png"/></Relationships>
</file>

<file path=ppt/slides/_rels/slide11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177.png"/><Relationship Id="rId5" Type="http://schemas.openxmlformats.org/officeDocument/2006/relationships/image" Target="../media/image194.png"/><Relationship Id="rId4" Type="http://schemas.openxmlformats.org/officeDocument/2006/relationships/image" Target="../media/image19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94.png"/><Relationship Id="rId1" Type="http://schemas.openxmlformats.org/officeDocument/2006/relationships/slideLayout" Target="../slideLayouts/slideLayout7.xml"/><Relationship Id="rId5" Type="http://schemas.openxmlformats.org/officeDocument/2006/relationships/image" Target="../media/image198.png"/><Relationship Id="rId4" Type="http://schemas.openxmlformats.org/officeDocument/2006/relationships/image" Target="../media/image17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03.jp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125.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file:///E:\Dell%20University\SAN%201.1\Documents\HBA%20Installation%20&amp;%20Configuration\Art\QL2100.jpg" TargetMode="External"/></Relationships>
</file>

<file path=ppt/slides/_rels/slide129.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14.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16.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jp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18.jp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jp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220.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jp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4.png"/><Relationship Id="rId18" Type="http://schemas.openxmlformats.org/officeDocument/2006/relationships/image" Target="../media/image239.png"/><Relationship Id="rId3" Type="http://schemas.openxmlformats.org/officeDocument/2006/relationships/image" Target="../media/image224.png"/><Relationship Id="rId21" Type="http://schemas.openxmlformats.org/officeDocument/2006/relationships/image" Target="../media/image242.png"/><Relationship Id="rId7" Type="http://schemas.openxmlformats.org/officeDocument/2006/relationships/image" Target="../media/image228.png"/><Relationship Id="rId12" Type="http://schemas.openxmlformats.org/officeDocument/2006/relationships/image" Target="../media/image233.png"/><Relationship Id="rId17" Type="http://schemas.openxmlformats.org/officeDocument/2006/relationships/image" Target="../media/image238.png"/><Relationship Id="rId2" Type="http://schemas.openxmlformats.org/officeDocument/2006/relationships/image" Target="../media/image223.png"/><Relationship Id="rId16" Type="http://schemas.openxmlformats.org/officeDocument/2006/relationships/image" Target="../media/image237.png"/><Relationship Id="rId20" Type="http://schemas.openxmlformats.org/officeDocument/2006/relationships/image" Target="../media/image241.png"/><Relationship Id="rId1" Type="http://schemas.openxmlformats.org/officeDocument/2006/relationships/slideLayout" Target="../slideLayouts/slideLayout7.xml"/><Relationship Id="rId6" Type="http://schemas.openxmlformats.org/officeDocument/2006/relationships/image" Target="../media/image227.png"/><Relationship Id="rId11" Type="http://schemas.openxmlformats.org/officeDocument/2006/relationships/image" Target="../media/image232.png"/><Relationship Id="rId5" Type="http://schemas.openxmlformats.org/officeDocument/2006/relationships/image" Target="../media/image226.png"/><Relationship Id="rId15" Type="http://schemas.openxmlformats.org/officeDocument/2006/relationships/image" Target="../media/image236.png"/><Relationship Id="rId10" Type="http://schemas.openxmlformats.org/officeDocument/2006/relationships/image" Target="../media/image231.png"/><Relationship Id="rId19" Type="http://schemas.openxmlformats.org/officeDocument/2006/relationships/image" Target="../media/image240.png"/><Relationship Id="rId4" Type="http://schemas.openxmlformats.org/officeDocument/2006/relationships/image" Target="../media/image225.png"/><Relationship Id="rId9" Type="http://schemas.openxmlformats.org/officeDocument/2006/relationships/image" Target="../media/image230.png"/><Relationship Id="rId14" Type="http://schemas.openxmlformats.org/officeDocument/2006/relationships/image" Target="../media/image235.png"/><Relationship Id="rId22" Type="http://schemas.openxmlformats.org/officeDocument/2006/relationships/image" Target="../media/image243.png"/></Relationships>
</file>

<file path=ppt/slides/_rels/slide15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jpg"/><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jp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 Id="rId4" Type="http://schemas.openxmlformats.org/officeDocument/2006/relationships/image" Target="../media/image3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7.xml"/><Relationship Id="rId4" Type="http://schemas.openxmlformats.org/officeDocument/2006/relationships/image" Target="../media/image48.jpg"/></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66.jpg"/><Relationship Id="rId3" Type="http://schemas.openxmlformats.org/officeDocument/2006/relationships/image" Target="../media/image61.png"/><Relationship Id="rId7" Type="http://schemas.openxmlformats.org/officeDocument/2006/relationships/image" Target="../media/image65.jp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26" Type="http://schemas.openxmlformats.org/officeDocument/2006/relationships/image" Target="../media/image91.jpg"/><Relationship Id="rId21" Type="http://schemas.openxmlformats.org/officeDocument/2006/relationships/image" Target="../media/image86.png"/><Relationship Id="rId42" Type="http://schemas.openxmlformats.org/officeDocument/2006/relationships/image" Target="../media/image107.png"/><Relationship Id="rId47" Type="http://schemas.openxmlformats.org/officeDocument/2006/relationships/image" Target="../media/image112.jpg"/><Relationship Id="rId63" Type="http://schemas.openxmlformats.org/officeDocument/2006/relationships/image" Target="../media/image128.png"/><Relationship Id="rId68" Type="http://schemas.openxmlformats.org/officeDocument/2006/relationships/image" Target="../media/image133.png"/><Relationship Id="rId16" Type="http://schemas.openxmlformats.org/officeDocument/2006/relationships/image" Target="../media/image81.jpg"/><Relationship Id="rId11" Type="http://schemas.openxmlformats.org/officeDocument/2006/relationships/image" Target="../media/image76.png"/><Relationship Id="rId24" Type="http://schemas.openxmlformats.org/officeDocument/2006/relationships/image" Target="../media/image89.jpg"/><Relationship Id="rId32" Type="http://schemas.openxmlformats.org/officeDocument/2006/relationships/image" Target="../media/image97.png"/><Relationship Id="rId37" Type="http://schemas.openxmlformats.org/officeDocument/2006/relationships/image" Target="../media/image102.jpg"/><Relationship Id="rId40" Type="http://schemas.openxmlformats.org/officeDocument/2006/relationships/image" Target="../media/image105.png"/><Relationship Id="rId45" Type="http://schemas.openxmlformats.org/officeDocument/2006/relationships/image" Target="../media/image110.jpg"/><Relationship Id="rId53" Type="http://schemas.openxmlformats.org/officeDocument/2006/relationships/image" Target="../media/image118.png"/><Relationship Id="rId58" Type="http://schemas.openxmlformats.org/officeDocument/2006/relationships/image" Target="../media/image123.png"/><Relationship Id="rId66" Type="http://schemas.openxmlformats.org/officeDocument/2006/relationships/image" Target="../media/image131.jpg"/><Relationship Id="rId74" Type="http://schemas.openxmlformats.org/officeDocument/2006/relationships/image" Target="../media/image139.png"/><Relationship Id="rId5" Type="http://schemas.openxmlformats.org/officeDocument/2006/relationships/image" Target="../media/image70.png"/><Relationship Id="rId61" Type="http://schemas.openxmlformats.org/officeDocument/2006/relationships/image" Target="../media/image126.png"/><Relationship Id="rId19" Type="http://schemas.openxmlformats.org/officeDocument/2006/relationships/image" Target="../media/image84.jpg"/><Relationship Id="rId14" Type="http://schemas.openxmlformats.org/officeDocument/2006/relationships/image" Target="../media/image79.jpg"/><Relationship Id="rId22" Type="http://schemas.openxmlformats.org/officeDocument/2006/relationships/image" Target="../media/image87.png"/><Relationship Id="rId27" Type="http://schemas.openxmlformats.org/officeDocument/2006/relationships/image" Target="../media/image92.png"/><Relationship Id="rId30" Type="http://schemas.openxmlformats.org/officeDocument/2006/relationships/image" Target="../media/image95.png"/><Relationship Id="rId35" Type="http://schemas.openxmlformats.org/officeDocument/2006/relationships/image" Target="../media/image100.jpg"/><Relationship Id="rId43" Type="http://schemas.openxmlformats.org/officeDocument/2006/relationships/image" Target="../media/image108.png"/><Relationship Id="rId48" Type="http://schemas.openxmlformats.org/officeDocument/2006/relationships/image" Target="../media/image113.png"/><Relationship Id="rId56" Type="http://schemas.openxmlformats.org/officeDocument/2006/relationships/image" Target="../media/image121.png"/><Relationship Id="rId64" Type="http://schemas.openxmlformats.org/officeDocument/2006/relationships/image" Target="../media/image129.jpg"/><Relationship Id="rId69" Type="http://schemas.openxmlformats.org/officeDocument/2006/relationships/image" Target="../media/image134.png"/><Relationship Id="rId77" Type="http://schemas.openxmlformats.org/officeDocument/2006/relationships/image" Target="../media/image142.png"/><Relationship Id="rId8" Type="http://schemas.openxmlformats.org/officeDocument/2006/relationships/image" Target="../media/image73.jpg"/><Relationship Id="rId51" Type="http://schemas.openxmlformats.org/officeDocument/2006/relationships/image" Target="../media/image116.png"/><Relationship Id="rId72" Type="http://schemas.openxmlformats.org/officeDocument/2006/relationships/image" Target="../media/image137.png"/><Relationship Id="rId3" Type="http://schemas.openxmlformats.org/officeDocument/2006/relationships/image" Target="../media/image68.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90.png"/><Relationship Id="rId33" Type="http://schemas.openxmlformats.org/officeDocument/2006/relationships/image" Target="../media/image98.jpg"/><Relationship Id="rId38" Type="http://schemas.openxmlformats.org/officeDocument/2006/relationships/image" Target="../media/image103.png"/><Relationship Id="rId46" Type="http://schemas.openxmlformats.org/officeDocument/2006/relationships/image" Target="../media/image111.png"/><Relationship Id="rId59" Type="http://schemas.openxmlformats.org/officeDocument/2006/relationships/image" Target="../media/image124.jpg"/><Relationship Id="rId67" Type="http://schemas.openxmlformats.org/officeDocument/2006/relationships/image" Target="../media/image132.jpg"/><Relationship Id="rId20" Type="http://schemas.openxmlformats.org/officeDocument/2006/relationships/image" Target="../media/image85.png"/><Relationship Id="rId41" Type="http://schemas.openxmlformats.org/officeDocument/2006/relationships/image" Target="../media/image106.png"/><Relationship Id="rId54" Type="http://schemas.openxmlformats.org/officeDocument/2006/relationships/image" Target="../media/image119.png"/><Relationship Id="rId62" Type="http://schemas.openxmlformats.org/officeDocument/2006/relationships/image" Target="../media/image127.png"/><Relationship Id="rId70" Type="http://schemas.openxmlformats.org/officeDocument/2006/relationships/image" Target="../media/image135.png"/><Relationship Id="rId75"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71.jpg"/><Relationship Id="rId15" Type="http://schemas.openxmlformats.org/officeDocument/2006/relationships/image" Target="../media/image80.png"/><Relationship Id="rId23" Type="http://schemas.openxmlformats.org/officeDocument/2006/relationships/image" Target="../media/image88.png"/><Relationship Id="rId28" Type="http://schemas.openxmlformats.org/officeDocument/2006/relationships/image" Target="../media/image93.jpg"/><Relationship Id="rId36" Type="http://schemas.openxmlformats.org/officeDocument/2006/relationships/image" Target="../media/image101.png"/><Relationship Id="rId49" Type="http://schemas.openxmlformats.org/officeDocument/2006/relationships/image" Target="../media/image114.jpg"/><Relationship Id="rId57" Type="http://schemas.openxmlformats.org/officeDocument/2006/relationships/image" Target="../media/image122.jpg"/><Relationship Id="rId10" Type="http://schemas.openxmlformats.org/officeDocument/2006/relationships/image" Target="../media/image75.png"/><Relationship Id="rId31" Type="http://schemas.openxmlformats.org/officeDocument/2006/relationships/image" Target="../media/image96.png"/><Relationship Id="rId44" Type="http://schemas.openxmlformats.org/officeDocument/2006/relationships/image" Target="../media/image109.png"/><Relationship Id="rId52" Type="http://schemas.openxmlformats.org/officeDocument/2006/relationships/image" Target="../media/image117.png"/><Relationship Id="rId60" Type="http://schemas.openxmlformats.org/officeDocument/2006/relationships/image" Target="../media/image125.png"/><Relationship Id="rId65" Type="http://schemas.openxmlformats.org/officeDocument/2006/relationships/image" Target="../media/image130.png"/><Relationship Id="rId73" Type="http://schemas.openxmlformats.org/officeDocument/2006/relationships/image" Target="../media/image138.png"/><Relationship Id="rId78" Type="http://schemas.openxmlformats.org/officeDocument/2006/relationships/image" Target="../media/image143.png"/><Relationship Id="rId4" Type="http://schemas.openxmlformats.org/officeDocument/2006/relationships/image" Target="../media/image69.jpg"/><Relationship Id="rId9" Type="http://schemas.openxmlformats.org/officeDocument/2006/relationships/image" Target="../media/image74.jpg"/><Relationship Id="rId13" Type="http://schemas.openxmlformats.org/officeDocument/2006/relationships/image" Target="../media/image78.png"/><Relationship Id="rId18" Type="http://schemas.openxmlformats.org/officeDocument/2006/relationships/image" Target="../media/image83.jpg"/><Relationship Id="rId39" Type="http://schemas.openxmlformats.org/officeDocument/2006/relationships/image" Target="../media/image104.png"/><Relationship Id="rId34" Type="http://schemas.openxmlformats.org/officeDocument/2006/relationships/image" Target="../media/image99.png"/><Relationship Id="rId50" Type="http://schemas.openxmlformats.org/officeDocument/2006/relationships/image" Target="../media/image115.jpg"/><Relationship Id="rId55" Type="http://schemas.openxmlformats.org/officeDocument/2006/relationships/image" Target="../media/image120.jpg"/><Relationship Id="rId76" Type="http://schemas.openxmlformats.org/officeDocument/2006/relationships/image" Target="../media/image141.png"/><Relationship Id="rId7" Type="http://schemas.openxmlformats.org/officeDocument/2006/relationships/image" Target="../media/image72.jpg"/><Relationship Id="rId71" Type="http://schemas.openxmlformats.org/officeDocument/2006/relationships/image" Target="../media/image136.png"/><Relationship Id="rId2" Type="http://schemas.openxmlformats.org/officeDocument/2006/relationships/image" Target="../media/image67.png"/><Relationship Id="rId29" Type="http://schemas.openxmlformats.org/officeDocument/2006/relationships/image" Target="../media/image9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9" Type="http://schemas.openxmlformats.org/officeDocument/2006/relationships/image" Target="../media/image162.png"/></Relationships>
</file>

<file path=ppt/slides/_rels/slide7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164.jp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6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3.png"/><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55.png"/><Relationship Id="rId4" Type="http://schemas.openxmlformats.org/officeDocument/2006/relationships/image" Target="../media/image171.png"/></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172.png"/><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4.png"/><Relationship Id="rId4" Type="http://schemas.openxmlformats.org/officeDocument/2006/relationships/image" Target="../media/image5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3" Type="http://schemas.openxmlformats.org/officeDocument/2006/relationships/image" Target="../media/image52.png"/><Relationship Id="rId7" Type="http://schemas.openxmlformats.org/officeDocument/2006/relationships/image" Target="../media/image179.png"/><Relationship Id="rId12" Type="http://schemas.openxmlformats.org/officeDocument/2006/relationships/image" Target="../media/image184.png"/><Relationship Id="rId2" Type="http://schemas.openxmlformats.org/officeDocument/2006/relationships/image" Target="../media/image176.png"/><Relationship Id="rId1" Type="http://schemas.openxmlformats.org/officeDocument/2006/relationships/slideLayout" Target="../slideLayouts/slideLayout7.xml"/><Relationship Id="rId6" Type="http://schemas.openxmlformats.org/officeDocument/2006/relationships/image" Target="../media/image178.png"/><Relationship Id="rId11" Type="http://schemas.openxmlformats.org/officeDocument/2006/relationships/image" Target="../media/image183.png"/><Relationship Id="rId5" Type="http://schemas.openxmlformats.org/officeDocument/2006/relationships/image" Target="../media/image44.png"/><Relationship Id="rId10" Type="http://schemas.openxmlformats.org/officeDocument/2006/relationships/image" Target="../media/image182.png"/><Relationship Id="rId4" Type="http://schemas.openxmlformats.org/officeDocument/2006/relationships/image" Target="../media/image177.png"/><Relationship Id="rId9" Type="http://schemas.openxmlformats.org/officeDocument/2006/relationships/image" Target="../media/image181.png"/><Relationship Id="rId14" Type="http://schemas.openxmlformats.org/officeDocument/2006/relationships/image" Target="../media/image186.png"/></Relationships>
</file>

<file path=ppt/slides/_rels/slide9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88.png"/><Relationship Id="rId7" Type="http://schemas.openxmlformats.org/officeDocument/2006/relationships/image" Target="../media/image177.pn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78.png"/><Relationship Id="rId4" Type="http://schemas.openxmlformats.org/officeDocument/2006/relationships/image" Target="../media/image189.png"/></Relationships>
</file>

<file path=ppt/slides/_rels/slide9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7906638" y="1204829"/>
            <a:ext cx="1730911" cy="552421"/>
          </a:xfrm>
          <a:prstGeom prst="rect">
            <a:avLst/>
          </a:prstGeom>
        </p:spPr>
        <p:txBody>
          <a:bodyPr wrap="square" lIns="0" tIns="0" rIns="0" bIns="0" rtlCol="0">
            <a:noAutofit/>
          </a:bodyPr>
          <a:lstStyle/>
          <a:p>
            <a:pPr marL="12700">
              <a:lnSpc>
                <a:spcPts val="3060"/>
              </a:lnSpc>
              <a:spcBef>
                <a:spcPts val="153"/>
              </a:spcBef>
            </a:pPr>
            <a:r>
              <a:rPr sz="2900" b="1" spc="-150" dirty="0">
                <a:solidFill>
                  <a:srgbClr val="FFFFFF"/>
                </a:solidFill>
                <a:latin typeface="Arial"/>
                <a:cs typeface="Arial"/>
              </a:rPr>
              <a:t>B</a:t>
            </a:r>
            <a:r>
              <a:rPr sz="2900" b="1" spc="-154" dirty="0">
                <a:solidFill>
                  <a:srgbClr val="FFFFFF"/>
                </a:solidFill>
                <a:latin typeface="Arial"/>
                <a:cs typeface="Arial"/>
              </a:rPr>
              <a:t>I</a:t>
            </a:r>
            <a:r>
              <a:rPr sz="2900" b="1" spc="-150" dirty="0">
                <a:solidFill>
                  <a:srgbClr val="FFFFFF"/>
                </a:solidFill>
                <a:latin typeface="Arial"/>
                <a:cs typeface="Arial"/>
              </a:rPr>
              <a:t>T</a:t>
            </a:r>
            <a:r>
              <a:rPr sz="2900" b="1" spc="0" dirty="0">
                <a:solidFill>
                  <a:srgbClr val="FFFFFF"/>
                </a:solidFill>
                <a:latin typeface="Arial"/>
                <a:cs typeface="Arial"/>
              </a:rPr>
              <a:t>S</a:t>
            </a:r>
            <a:r>
              <a:rPr sz="2900" b="1" spc="-289" dirty="0">
                <a:solidFill>
                  <a:srgbClr val="FFFFFF"/>
                </a:solidFill>
                <a:latin typeface="Arial"/>
                <a:cs typeface="Arial"/>
              </a:rPr>
              <a:t> </a:t>
            </a:r>
            <a:r>
              <a:rPr sz="2900" spc="-159" dirty="0">
                <a:solidFill>
                  <a:srgbClr val="FFFFFF"/>
                </a:solidFill>
                <a:latin typeface="Arial"/>
                <a:cs typeface="Arial"/>
              </a:rPr>
              <a:t>P</a:t>
            </a:r>
            <a:r>
              <a:rPr sz="2900" spc="-150" dirty="0">
                <a:solidFill>
                  <a:srgbClr val="FFFFFF"/>
                </a:solidFill>
                <a:latin typeface="Arial"/>
                <a:cs typeface="Arial"/>
              </a:rPr>
              <a:t>ilan</a:t>
            </a:r>
            <a:r>
              <a:rPr sz="2900" spc="0" dirty="0">
                <a:solidFill>
                  <a:srgbClr val="FFFFFF"/>
                </a:solidFill>
                <a:latin typeface="Arial"/>
                <a:cs typeface="Arial"/>
              </a:rPr>
              <a:t>i</a:t>
            </a:r>
            <a:endParaRPr sz="2900">
              <a:latin typeface="Arial"/>
              <a:cs typeface="Arial"/>
            </a:endParaRPr>
          </a:p>
          <a:p>
            <a:pPr marL="44069" marR="55321">
              <a:lnSpc>
                <a:spcPts val="1220"/>
              </a:lnSpc>
            </a:pPr>
            <a:r>
              <a:rPr sz="1200" spc="0" dirty="0">
                <a:solidFill>
                  <a:srgbClr val="FFFFFF"/>
                </a:solidFill>
                <a:latin typeface="Arial"/>
                <a:cs typeface="Arial"/>
              </a:rPr>
              <a:t>H</a:t>
            </a:r>
            <a:r>
              <a:rPr sz="1200" spc="-9" dirty="0">
                <a:solidFill>
                  <a:srgbClr val="FFFFFF"/>
                </a:solidFill>
                <a:latin typeface="Arial"/>
                <a:cs typeface="Arial"/>
              </a:rPr>
              <a:t>y</a:t>
            </a:r>
            <a:r>
              <a:rPr sz="1200" spc="4" dirty="0">
                <a:solidFill>
                  <a:srgbClr val="FFFFFF"/>
                </a:solidFill>
                <a:latin typeface="Arial"/>
                <a:cs typeface="Arial"/>
              </a:rPr>
              <a:t>de</a:t>
            </a:r>
            <a:r>
              <a:rPr sz="1200" spc="-4" dirty="0">
                <a:solidFill>
                  <a:srgbClr val="FFFFFF"/>
                </a:solidFill>
                <a:latin typeface="Arial"/>
                <a:cs typeface="Arial"/>
              </a:rPr>
              <a:t>r</a:t>
            </a:r>
            <a:r>
              <a:rPr sz="1200" spc="4" dirty="0">
                <a:solidFill>
                  <a:srgbClr val="FFFFFF"/>
                </a:solidFill>
                <a:latin typeface="Arial"/>
                <a:cs typeface="Arial"/>
              </a:rPr>
              <a:t>aba</a:t>
            </a:r>
            <a:r>
              <a:rPr sz="1200" spc="0" dirty="0">
                <a:solidFill>
                  <a:srgbClr val="FFFFFF"/>
                </a:solidFill>
                <a:latin typeface="Arial"/>
                <a:cs typeface="Arial"/>
              </a:rPr>
              <a:t>d</a:t>
            </a:r>
            <a:r>
              <a:rPr sz="1200" spc="-4" dirty="0">
                <a:solidFill>
                  <a:srgbClr val="FFFFFF"/>
                </a:solidFill>
                <a:latin typeface="Arial"/>
                <a:cs typeface="Arial"/>
              </a:rPr>
              <a:t> </a:t>
            </a:r>
            <a:r>
              <a:rPr sz="1200" spc="0" dirty="0">
                <a:solidFill>
                  <a:srgbClr val="FFFFFF"/>
                </a:solidFill>
                <a:latin typeface="Arial"/>
                <a:cs typeface="Arial"/>
              </a:rPr>
              <a:t>C</a:t>
            </a:r>
            <a:r>
              <a:rPr sz="1200" spc="4" dirty="0">
                <a:solidFill>
                  <a:srgbClr val="FFFFFF"/>
                </a:solidFill>
                <a:latin typeface="Arial"/>
                <a:cs typeface="Arial"/>
              </a:rPr>
              <a:t>a</a:t>
            </a:r>
            <a:r>
              <a:rPr sz="1200" spc="-4" dirty="0">
                <a:solidFill>
                  <a:srgbClr val="FFFFFF"/>
                </a:solidFill>
                <a:latin typeface="Arial"/>
                <a:cs typeface="Arial"/>
              </a:rPr>
              <a:t>mpu</a:t>
            </a:r>
            <a:r>
              <a:rPr sz="1200" spc="0" dirty="0">
                <a:solidFill>
                  <a:srgbClr val="FFFFFF"/>
                </a:solidFill>
                <a:latin typeface="Arial"/>
                <a:cs typeface="Arial"/>
              </a:rPr>
              <a:t>s</a:t>
            </a:r>
            <a:endParaRPr sz="1200">
              <a:latin typeface="Arial"/>
              <a:cs typeface="Arial"/>
            </a:endParaRPr>
          </a:p>
        </p:txBody>
      </p:sp>
      <p:sp>
        <p:nvSpPr>
          <p:cNvPr id="6" name="object 6"/>
          <p:cNvSpPr txBox="1"/>
          <p:nvPr/>
        </p:nvSpPr>
        <p:spPr>
          <a:xfrm>
            <a:off x="4369944" y="2870200"/>
            <a:ext cx="2254638" cy="295222"/>
          </a:xfrm>
          <a:prstGeom prst="rect">
            <a:avLst/>
          </a:prstGeom>
        </p:spPr>
        <p:txBody>
          <a:bodyPr wrap="square" lIns="0" tIns="0" rIns="0" bIns="0" rtlCol="0">
            <a:noAutofit/>
          </a:bodyPr>
          <a:lstStyle/>
          <a:p>
            <a:pPr marL="12700">
              <a:lnSpc>
                <a:spcPts val="2150"/>
              </a:lnSpc>
              <a:spcBef>
                <a:spcPts val="107"/>
              </a:spcBef>
            </a:pPr>
            <a:r>
              <a:rPr lang="en-IN" sz="3200" b="1" spc="-159" dirty="0">
                <a:latin typeface="Arial"/>
                <a:cs typeface="Arial"/>
              </a:rPr>
              <a:t>Lecture -1</a:t>
            </a:r>
            <a:endParaRPr sz="3200" dirty="0">
              <a:latin typeface="Arial"/>
              <a:cs typeface="Arial"/>
            </a:endParaRPr>
          </a:p>
        </p:txBody>
      </p:sp>
      <p:sp>
        <p:nvSpPr>
          <p:cNvPr id="5" name="object 5"/>
          <p:cNvSpPr txBox="1"/>
          <p:nvPr/>
        </p:nvSpPr>
        <p:spPr>
          <a:xfrm>
            <a:off x="3822700" y="3527337"/>
            <a:ext cx="3349127" cy="914400"/>
          </a:xfrm>
          <a:prstGeom prst="rect">
            <a:avLst/>
          </a:prstGeom>
        </p:spPr>
        <p:txBody>
          <a:bodyPr wrap="square" lIns="0" tIns="0" rIns="0" bIns="0" rtlCol="0">
            <a:noAutofit/>
          </a:bodyPr>
          <a:lstStyle/>
          <a:p>
            <a:pPr marL="12700">
              <a:lnSpc>
                <a:spcPts val="2150"/>
              </a:lnSpc>
              <a:spcBef>
                <a:spcPts val="107"/>
              </a:spcBef>
            </a:pPr>
            <a:r>
              <a:rPr lang="en-US" sz="3200" b="1" spc="-150" dirty="0">
                <a:latin typeface="Arial"/>
                <a:cs typeface="Arial"/>
              </a:rPr>
              <a:t>Storage Basics</a:t>
            </a:r>
            <a:endParaRPr sz="3200" dirty="0">
              <a:latin typeface="Arial"/>
              <a:cs typeface="Arial"/>
            </a:endParaRPr>
          </a:p>
        </p:txBody>
      </p:sp>
      <p:sp>
        <p:nvSpPr>
          <p:cNvPr id="4" name="object 4"/>
          <p:cNvSpPr txBox="1"/>
          <p:nvPr/>
        </p:nvSpPr>
        <p:spPr>
          <a:xfrm>
            <a:off x="772667" y="7126223"/>
            <a:ext cx="2882645" cy="74675"/>
          </a:xfrm>
          <a:prstGeom prst="rect">
            <a:avLst/>
          </a:prstGeom>
        </p:spPr>
        <p:txBody>
          <a:bodyPr wrap="square" lIns="0" tIns="0" rIns="0" bIns="0" rtlCol="0">
            <a:noAutofit/>
          </a:bodyPr>
          <a:lstStyle/>
          <a:p>
            <a:pPr marL="25400">
              <a:lnSpc>
                <a:spcPts val="550"/>
              </a:lnSpc>
              <a:spcBef>
                <a:spcPts val="37"/>
              </a:spcBef>
            </a:pPr>
            <a:endParaRPr sz="550"/>
          </a:p>
        </p:txBody>
      </p:sp>
      <p:sp>
        <p:nvSpPr>
          <p:cNvPr id="3" name="object 3"/>
          <p:cNvSpPr txBox="1"/>
          <p:nvPr/>
        </p:nvSpPr>
        <p:spPr>
          <a:xfrm>
            <a:off x="3655313" y="7126223"/>
            <a:ext cx="2895599" cy="74675"/>
          </a:xfrm>
          <a:prstGeom prst="rect">
            <a:avLst/>
          </a:prstGeom>
        </p:spPr>
        <p:txBody>
          <a:bodyPr wrap="square" lIns="0" tIns="0" rIns="0" bIns="0" rtlCol="0">
            <a:noAutofit/>
          </a:bodyPr>
          <a:lstStyle/>
          <a:p>
            <a:pPr marL="25400">
              <a:lnSpc>
                <a:spcPts val="550"/>
              </a:lnSpc>
              <a:spcBef>
                <a:spcPts val="37"/>
              </a:spcBef>
            </a:pPr>
            <a:endParaRPr sz="550"/>
          </a:p>
        </p:txBody>
      </p:sp>
      <p:sp>
        <p:nvSpPr>
          <p:cNvPr id="2" name="object 2"/>
          <p:cNvSpPr txBox="1"/>
          <p:nvPr/>
        </p:nvSpPr>
        <p:spPr>
          <a:xfrm>
            <a:off x="6550913" y="7126223"/>
            <a:ext cx="2894837" cy="74675"/>
          </a:xfrm>
          <a:prstGeom prst="rect">
            <a:avLst/>
          </a:prstGeom>
        </p:spPr>
        <p:txBody>
          <a:bodyPr wrap="square" lIns="0" tIns="0" rIns="0" bIns="0" rtlCol="0">
            <a:noAutofit/>
          </a:bodyPr>
          <a:lstStyle/>
          <a:p>
            <a:pPr marL="25400">
              <a:lnSpc>
                <a:spcPts val="550"/>
              </a:lnSpc>
              <a:spcBef>
                <a:spcPts val="37"/>
              </a:spcBef>
            </a:pPr>
            <a:endParaRPr sz="55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a:extLst>
              <a:ext uri="{FF2B5EF4-FFF2-40B4-BE49-F238E27FC236}">
                <a16:creationId xmlns:a16="http://schemas.microsoft.com/office/drawing/2014/main" id="{C9524F89-00ED-0A1F-86DF-4F73B3A50D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900" y="1574800"/>
            <a:ext cx="6337300" cy="537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B48AE7C-37D4-FD3C-4F2E-97EF2B1925A9}"/>
              </a:ext>
            </a:extLst>
          </p:cNvPr>
          <p:cNvSpPr>
            <a:spLocks noGrp="1" noChangeArrowheads="1"/>
          </p:cNvSpPr>
          <p:nvPr>
            <p:ph type="title"/>
          </p:nvPr>
        </p:nvSpPr>
        <p:spPr>
          <a:xfrm>
            <a:off x="0" y="508000"/>
            <a:ext cx="10693400" cy="609600"/>
          </a:xfrm>
        </p:spPr>
        <p:txBody>
          <a:bodyPr>
            <a:normAutofit fontScale="90000"/>
          </a:bodyPr>
          <a:lstStyle/>
          <a:p>
            <a:pPr algn="ctr">
              <a:defRPr/>
            </a:pPr>
            <a:r>
              <a:rPr lang="en-US" b="1" dirty="0">
                <a:ea typeface="+mj-ea"/>
              </a:rPr>
              <a:t>Storage Hierarchy</a:t>
            </a:r>
          </a:p>
        </p:txBody>
      </p:sp>
    </p:spTree>
    <p:extLst>
      <p:ext uri="{BB962C8B-B14F-4D97-AF65-F5344CB8AC3E}">
        <p14:creationId xmlns:p14="http://schemas.microsoft.com/office/powerpoint/2010/main" val="24259476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10" name="object 10"/>
          <p:cNvSpPr txBox="1"/>
          <p:nvPr/>
        </p:nvSpPr>
        <p:spPr>
          <a:xfrm>
            <a:off x="502187" y="838640"/>
            <a:ext cx="2136064" cy="645343"/>
          </a:xfrm>
          <a:prstGeom prst="rect">
            <a:avLst/>
          </a:prstGeom>
        </p:spPr>
        <p:txBody>
          <a:bodyPr wrap="square" lIns="0" tIns="0" rIns="0" bIns="0" rtlCol="0">
            <a:noAutofit/>
          </a:bodyPr>
          <a:lstStyle/>
          <a:p>
            <a:pPr marL="14017">
              <a:lnSpc>
                <a:spcPts val="5060"/>
              </a:lnSpc>
              <a:spcBef>
                <a:spcPts val="253"/>
              </a:spcBef>
            </a:pPr>
            <a:endParaRPr sz="4856" dirty="0">
              <a:latin typeface="Calibri Light"/>
              <a:cs typeface="Calibri Light"/>
            </a:endParaRPr>
          </a:p>
        </p:txBody>
      </p:sp>
      <p:sp>
        <p:nvSpPr>
          <p:cNvPr id="9" name="object 9"/>
          <p:cNvSpPr txBox="1"/>
          <p:nvPr/>
        </p:nvSpPr>
        <p:spPr>
          <a:xfrm>
            <a:off x="2593838" y="838640"/>
            <a:ext cx="1851548" cy="1805113"/>
          </a:xfrm>
          <a:prstGeom prst="rect">
            <a:avLst/>
          </a:prstGeom>
        </p:spPr>
        <p:txBody>
          <a:bodyPr wrap="square" lIns="0" tIns="0" rIns="0" bIns="0" rtlCol="0">
            <a:noAutofit/>
          </a:bodyPr>
          <a:lstStyle/>
          <a:p>
            <a:pPr marL="78013">
              <a:lnSpc>
                <a:spcPts val="5060"/>
              </a:lnSpc>
              <a:spcBef>
                <a:spcPts val="253"/>
              </a:spcBef>
            </a:pPr>
            <a:r>
              <a:rPr lang="en-IN" sz="7284" baseline="3103" dirty="0">
                <a:latin typeface="Calibri Light"/>
                <a:cs typeface="Calibri Light"/>
              </a:rPr>
              <a:t>     </a:t>
            </a:r>
            <a:endParaRPr lang="en-IN" sz="4856" dirty="0">
              <a:latin typeface="Calibri Light"/>
              <a:cs typeface="Calibri Light"/>
            </a:endParaRPr>
          </a:p>
          <a:p>
            <a:pPr marL="14017" marR="92596">
              <a:lnSpc>
                <a:spcPct val="101725"/>
              </a:lnSpc>
              <a:spcBef>
                <a:spcPts val="624"/>
              </a:spcBef>
            </a:pPr>
            <a:r>
              <a:rPr sz="3090" spc="-28" dirty="0">
                <a:solidFill>
                  <a:srgbClr val="006FC0"/>
                </a:solidFill>
                <a:latin typeface="Calibri"/>
                <a:cs typeface="Calibri"/>
              </a:rPr>
              <a:t>ef</a:t>
            </a:r>
            <a:r>
              <a:rPr sz="3090" dirty="0">
                <a:solidFill>
                  <a:srgbClr val="006FC0"/>
                </a:solidFill>
                <a:latin typeface="Calibri"/>
                <a:cs typeface="Calibri"/>
              </a:rPr>
              <a:t>f</a:t>
            </a:r>
            <a:r>
              <a:rPr sz="3090" spc="-4" dirty="0">
                <a:solidFill>
                  <a:srgbClr val="006FC0"/>
                </a:solidFill>
                <a:latin typeface="Calibri"/>
                <a:cs typeface="Calibri"/>
              </a:rPr>
              <a:t>i</a:t>
            </a:r>
            <a:r>
              <a:rPr sz="3090" dirty="0">
                <a:solidFill>
                  <a:srgbClr val="006FC0"/>
                </a:solidFill>
                <a:latin typeface="Calibri"/>
                <a:cs typeface="Calibri"/>
              </a:rPr>
              <a:t>cie</a:t>
            </a:r>
            <a:r>
              <a:rPr sz="3090" spc="-10" dirty="0">
                <a:solidFill>
                  <a:srgbClr val="006FC0"/>
                </a:solidFill>
                <a:latin typeface="Calibri"/>
                <a:cs typeface="Calibri"/>
              </a:rPr>
              <a:t>n</a:t>
            </a:r>
            <a:r>
              <a:rPr sz="3090" dirty="0">
                <a:solidFill>
                  <a:srgbClr val="006FC0"/>
                </a:solidFill>
                <a:latin typeface="Calibri"/>
                <a:cs typeface="Calibri"/>
              </a:rPr>
              <a:t>cy</a:t>
            </a:r>
            <a:endParaRPr sz="3090" dirty="0">
              <a:latin typeface="Calibri"/>
              <a:cs typeface="Calibri"/>
            </a:endParaRPr>
          </a:p>
          <a:p>
            <a:pPr marL="14589" marR="92596">
              <a:lnSpc>
                <a:spcPct val="101725"/>
              </a:lnSpc>
              <a:spcBef>
                <a:spcPts val="680"/>
              </a:spcBef>
            </a:pPr>
            <a:r>
              <a:rPr sz="3090" dirty="0">
                <a:solidFill>
                  <a:srgbClr val="00AF50"/>
                </a:solidFill>
                <a:latin typeface="Calibri"/>
                <a:cs typeface="Calibri"/>
              </a:rPr>
              <a:t>fl</a:t>
            </a:r>
            <a:r>
              <a:rPr sz="3090" spc="-60" dirty="0">
                <a:solidFill>
                  <a:srgbClr val="00AF50"/>
                </a:solidFill>
                <a:latin typeface="Calibri"/>
                <a:cs typeface="Calibri"/>
              </a:rPr>
              <a:t>e</a:t>
            </a:r>
            <a:r>
              <a:rPr sz="3090" dirty="0">
                <a:solidFill>
                  <a:srgbClr val="00AF50"/>
                </a:solidFill>
                <a:latin typeface="Calibri"/>
                <a:cs typeface="Calibri"/>
              </a:rPr>
              <a:t>xi</a:t>
            </a:r>
            <a:r>
              <a:rPr sz="3090" spc="-10" dirty="0">
                <a:solidFill>
                  <a:srgbClr val="00AF50"/>
                </a:solidFill>
                <a:latin typeface="Calibri"/>
                <a:cs typeface="Calibri"/>
              </a:rPr>
              <a:t>b</a:t>
            </a:r>
            <a:r>
              <a:rPr sz="3090" dirty="0">
                <a:solidFill>
                  <a:srgbClr val="00AF50"/>
                </a:solidFill>
                <a:latin typeface="Calibri"/>
                <a:cs typeface="Calibri"/>
              </a:rPr>
              <a:t>i</a:t>
            </a:r>
            <a:r>
              <a:rPr sz="3090" spc="-10" dirty="0">
                <a:solidFill>
                  <a:srgbClr val="00AF50"/>
                </a:solidFill>
                <a:latin typeface="Calibri"/>
                <a:cs typeface="Calibri"/>
              </a:rPr>
              <a:t>l</a:t>
            </a:r>
            <a:r>
              <a:rPr sz="3090" dirty="0">
                <a:solidFill>
                  <a:srgbClr val="00AF50"/>
                </a:solidFill>
                <a:latin typeface="Calibri"/>
                <a:cs typeface="Calibri"/>
              </a:rPr>
              <a:t>ity</a:t>
            </a:r>
            <a:endParaRPr sz="3090" dirty="0">
              <a:latin typeface="Calibri"/>
              <a:cs typeface="Calibri"/>
            </a:endParaRPr>
          </a:p>
        </p:txBody>
      </p:sp>
      <p:sp>
        <p:nvSpPr>
          <p:cNvPr id="8" name="object 8"/>
          <p:cNvSpPr txBox="1"/>
          <p:nvPr/>
        </p:nvSpPr>
        <p:spPr>
          <a:xfrm>
            <a:off x="723881" y="1634445"/>
            <a:ext cx="224160" cy="3241711"/>
          </a:xfrm>
          <a:prstGeom prst="rect">
            <a:avLst/>
          </a:prstGeom>
        </p:spPr>
        <p:txBody>
          <a:bodyPr wrap="square" lIns="0" tIns="0" rIns="0" bIns="0" rtlCol="0">
            <a:noAutofit/>
          </a:bodyPr>
          <a:lstStyle/>
          <a:p>
            <a:pPr marL="14017">
              <a:lnSpc>
                <a:spcPts val="3267"/>
              </a:lnSpc>
              <a:spcBef>
                <a:spcPts val="163"/>
              </a:spcBef>
            </a:pPr>
            <a:r>
              <a:rPr sz="3090" dirty="0">
                <a:solidFill>
                  <a:srgbClr val="006FC0"/>
                </a:solidFill>
                <a:latin typeface="Arial"/>
                <a:cs typeface="Arial"/>
              </a:rPr>
              <a:t>•</a:t>
            </a:r>
            <a:endParaRPr sz="3090">
              <a:latin typeface="Arial"/>
              <a:cs typeface="Arial"/>
            </a:endParaRPr>
          </a:p>
          <a:p>
            <a:pPr marL="14017" marR="168">
              <a:lnSpc>
                <a:spcPct val="95825"/>
              </a:lnSpc>
              <a:spcBef>
                <a:spcPts val="735"/>
              </a:spcBef>
            </a:pPr>
            <a:r>
              <a:rPr sz="3090" dirty="0">
                <a:solidFill>
                  <a:srgbClr val="00AF50"/>
                </a:solidFill>
                <a:latin typeface="Arial"/>
                <a:cs typeface="Arial"/>
              </a:rPr>
              <a:t>•</a:t>
            </a:r>
            <a:endParaRPr sz="3090">
              <a:latin typeface="Arial"/>
              <a:cs typeface="Arial"/>
            </a:endParaRPr>
          </a:p>
          <a:p>
            <a:pPr marL="14017" marR="168">
              <a:lnSpc>
                <a:spcPct val="95825"/>
              </a:lnSpc>
              <a:spcBef>
                <a:spcPts val="883"/>
              </a:spcBef>
            </a:pPr>
            <a:r>
              <a:rPr sz="3090" dirty="0">
                <a:solidFill>
                  <a:srgbClr val="C00000"/>
                </a:solidFill>
                <a:latin typeface="Arial"/>
                <a:cs typeface="Arial"/>
              </a:rPr>
              <a:t>•</a:t>
            </a:r>
            <a:endParaRPr sz="3090">
              <a:latin typeface="Arial"/>
              <a:cs typeface="Arial"/>
            </a:endParaRPr>
          </a:p>
          <a:p>
            <a:pPr marL="14017">
              <a:lnSpc>
                <a:spcPct val="95825"/>
              </a:lnSpc>
              <a:spcBef>
                <a:spcPts val="883"/>
              </a:spcBef>
            </a:pPr>
            <a:r>
              <a:rPr sz="3090" dirty="0">
                <a:solidFill>
                  <a:srgbClr val="DFA386"/>
                </a:solidFill>
                <a:latin typeface="Arial"/>
                <a:cs typeface="Arial"/>
              </a:rPr>
              <a:t>•</a:t>
            </a:r>
            <a:endParaRPr sz="3090">
              <a:latin typeface="Arial"/>
              <a:cs typeface="Arial"/>
            </a:endParaRPr>
          </a:p>
          <a:p>
            <a:pPr marL="14017" marR="168">
              <a:lnSpc>
                <a:spcPct val="95825"/>
              </a:lnSpc>
              <a:spcBef>
                <a:spcPts val="900"/>
              </a:spcBef>
            </a:pPr>
            <a:r>
              <a:rPr sz="3090" dirty="0">
                <a:solidFill>
                  <a:srgbClr val="6F2F9F"/>
                </a:solidFill>
                <a:latin typeface="Arial"/>
                <a:cs typeface="Arial"/>
              </a:rPr>
              <a:t>•</a:t>
            </a:r>
            <a:endParaRPr sz="3090">
              <a:latin typeface="Arial"/>
              <a:cs typeface="Arial"/>
            </a:endParaRPr>
          </a:p>
          <a:p>
            <a:pPr marL="14017" marR="168">
              <a:lnSpc>
                <a:spcPct val="95825"/>
              </a:lnSpc>
              <a:spcBef>
                <a:spcPts val="883"/>
              </a:spcBef>
            </a:pPr>
            <a:r>
              <a:rPr sz="3090" dirty="0">
                <a:solidFill>
                  <a:srgbClr val="001F5F"/>
                </a:solidFill>
                <a:latin typeface="Arial"/>
                <a:cs typeface="Arial"/>
              </a:rPr>
              <a:t>•</a:t>
            </a:r>
            <a:endParaRPr sz="3090">
              <a:latin typeface="Arial"/>
              <a:cs typeface="Arial"/>
            </a:endParaRPr>
          </a:p>
        </p:txBody>
      </p:sp>
      <p:sp>
        <p:nvSpPr>
          <p:cNvPr id="7" name="object 7"/>
          <p:cNvSpPr txBox="1"/>
          <p:nvPr/>
        </p:nvSpPr>
        <p:spPr>
          <a:xfrm>
            <a:off x="976188" y="1658103"/>
            <a:ext cx="1613499" cy="985649"/>
          </a:xfrm>
          <a:prstGeom prst="rect">
            <a:avLst/>
          </a:prstGeom>
        </p:spPr>
        <p:txBody>
          <a:bodyPr wrap="square" lIns="0" tIns="0" rIns="0" bIns="0" rtlCol="0">
            <a:noAutofit/>
          </a:bodyPr>
          <a:lstStyle/>
          <a:p>
            <a:pPr marL="14017">
              <a:lnSpc>
                <a:spcPts val="3256"/>
              </a:lnSpc>
              <a:spcBef>
                <a:spcPts val="162"/>
              </a:spcBef>
            </a:pPr>
            <a:r>
              <a:rPr sz="4636" baseline="2925" dirty="0">
                <a:solidFill>
                  <a:srgbClr val="006FC0"/>
                </a:solidFill>
                <a:latin typeface="Calibri"/>
                <a:cs typeface="Calibri"/>
              </a:rPr>
              <a:t>Imp</a:t>
            </a:r>
            <a:r>
              <a:rPr sz="4636" spc="-65" baseline="2925" dirty="0">
                <a:solidFill>
                  <a:srgbClr val="006FC0"/>
                </a:solidFill>
                <a:latin typeface="Calibri"/>
                <a:cs typeface="Calibri"/>
              </a:rPr>
              <a:t>r</a:t>
            </a:r>
            <a:r>
              <a:rPr sz="4636" spc="-10" baseline="2925" dirty="0">
                <a:solidFill>
                  <a:srgbClr val="006FC0"/>
                </a:solidFill>
                <a:latin typeface="Calibri"/>
                <a:cs typeface="Calibri"/>
              </a:rPr>
              <a:t>o</a:t>
            </a:r>
            <a:r>
              <a:rPr sz="4636" spc="-28" baseline="2925" dirty="0">
                <a:solidFill>
                  <a:srgbClr val="006FC0"/>
                </a:solidFill>
                <a:latin typeface="Calibri"/>
                <a:cs typeface="Calibri"/>
              </a:rPr>
              <a:t>v</a:t>
            </a:r>
            <a:r>
              <a:rPr sz="4636" baseline="2925" dirty="0">
                <a:solidFill>
                  <a:srgbClr val="006FC0"/>
                </a:solidFill>
                <a:latin typeface="Calibri"/>
                <a:cs typeface="Calibri"/>
              </a:rPr>
              <a:t>ed</a:t>
            </a:r>
            <a:endParaRPr sz="3090">
              <a:latin typeface="Calibri"/>
              <a:cs typeface="Calibri"/>
            </a:endParaRPr>
          </a:p>
          <a:p>
            <a:pPr marL="14017" marR="183">
              <a:lnSpc>
                <a:spcPct val="101725"/>
              </a:lnSpc>
              <a:spcBef>
                <a:spcPts val="517"/>
              </a:spcBef>
            </a:pPr>
            <a:r>
              <a:rPr sz="3090" dirty="0">
                <a:solidFill>
                  <a:srgbClr val="00AF50"/>
                </a:solidFill>
                <a:latin typeface="Calibri"/>
                <a:cs typeface="Calibri"/>
              </a:rPr>
              <a:t>Imp</a:t>
            </a:r>
            <a:r>
              <a:rPr sz="3090" spc="-60" dirty="0">
                <a:solidFill>
                  <a:srgbClr val="00AF50"/>
                </a:solidFill>
                <a:latin typeface="Calibri"/>
                <a:cs typeface="Calibri"/>
              </a:rPr>
              <a:t>r</a:t>
            </a:r>
            <a:r>
              <a:rPr sz="3090" spc="-10" dirty="0">
                <a:solidFill>
                  <a:srgbClr val="00AF50"/>
                </a:solidFill>
                <a:latin typeface="Calibri"/>
                <a:cs typeface="Calibri"/>
              </a:rPr>
              <a:t>o</a:t>
            </a:r>
            <a:r>
              <a:rPr sz="3090" spc="-28" dirty="0">
                <a:solidFill>
                  <a:srgbClr val="00AF50"/>
                </a:solidFill>
                <a:latin typeface="Calibri"/>
                <a:cs typeface="Calibri"/>
              </a:rPr>
              <a:t>v</a:t>
            </a:r>
            <a:r>
              <a:rPr sz="3090" dirty="0">
                <a:solidFill>
                  <a:srgbClr val="00AF50"/>
                </a:solidFill>
                <a:latin typeface="Calibri"/>
                <a:cs typeface="Calibri"/>
              </a:rPr>
              <a:t>ed</a:t>
            </a:r>
            <a:endParaRPr sz="3090">
              <a:latin typeface="Calibri"/>
              <a:cs typeface="Calibri"/>
            </a:endParaRPr>
          </a:p>
        </p:txBody>
      </p:sp>
      <p:sp>
        <p:nvSpPr>
          <p:cNvPr id="6" name="object 6"/>
          <p:cNvSpPr txBox="1"/>
          <p:nvPr/>
        </p:nvSpPr>
        <p:spPr>
          <a:xfrm>
            <a:off x="976188" y="2787288"/>
            <a:ext cx="4247535" cy="2536467"/>
          </a:xfrm>
          <a:prstGeom prst="rect">
            <a:avLst/>
          </a:prstGeom>
        </p:spPr>
        <p:txBody>
          <a:bodyPr wrap="square" lIns="0" tIns="0" rIns="0" bIns="0" rtlCol="0">
            <a:noAutofit/>
          </a:bodyPr>
          <a:lstStyle/>
          <a:p>
            <a:pPr marL="14017" marR="71864">
              <a:lnSpc>
                <a:spcPts val="3256"/>
              </a:lnSpc>
              <a:spcBef>
                <a:spcPts val="162"/>
              </a:spcBef>
            </a:pPr>
            <a:r>
              <a:rPr sz="4636" baseline="2925" dirty="0">
                <a:solidFill>
                  <a:srgbClr val="C00000"/>
                </a:solidFill>
                <a:latin typeface="Calibri"/>
                <a:cs typeface="Calibri"/>
              </a:rPr>
              <a:t>Ce</a:t>
            </a:r>
            <a:r>
              <a:rPr sz="4636" spc="-32" baseline="2925" dirty="0">
                <a:solidFill>
                  <a:srgbClr val="C00000"/>
                </a:solidFill>
                <a:latin typeface="Calibri"/>
                <a:cs typeface="Calibri"/>
              </a:rPr>
              <a:t>n</a:t>
            </a:r>
            <a:r>
              <a:rPr sz="4636" baseline="2925" dirty="0">
                <a:solidFill>
                  <a:srgbClr val="C00000"/>
                </a:solidFill>
                <a:latin typeface="Calibri"/>
                <a:cs typeface="Calibri"/>
              </a:rPr>
              <a:t>t</a:t>
            </a:r>
            <a:r>
              <a:rPr sz="4636" spc="-71" baseline="2925" dirty="0">
                <a:solidFill>
                  <a:srgbClr val="C00000"/>
                </a:solidFill>
                <a:latin typeface="Calibri"/>
                <a:cs typeface="Calibri"/>
              </a:rPr>
              <a:t>r</a:t>
            </a:r>
            <a:r>
              <a:rPr sz="4636" baseline="2925" dirty="0">
                <a:solidFill>
                  <a:srgbClr val="C00000"/>
                </a:solidFill>
                <a:latin typeface="Calibri"/>
                <a:cs typeface="Calibri"/>
              </a:rPr>
              <a:t>al</a:t>
            </a:r>
            <a:r>
              <a:rPr sz="4636" spc="-4" baseline="2925" dirty="0">
                <a:solidFill>
                  <a:srgbClr val="C00000"/>
                </a:solidFill>
                <a:latin typeface="Calibri"/>
                <a:cs typeface="Calibri"/>
              </a:rPr>
              <a:t>i</a:t>
            </a:r>
            <a:r>
              <a:rPr sz="4636" spc="-65" baseline="2925" dirty="0">
                <a:solidFill>
                  <a:srgbClr val="C00000"/>
                </a:solidFill>
                <a:latin typeface="Calibri"/>
                <a:cs typeface="Calibri"/>
              </a:rPr>
              <a:t>z</a:t>
            </a:r>
            <a:r>
              <a:rPr sz="4636" baseline="2925" dirty="0">
                <a:solidFill>
                  <a:srgbClr val="C00000"/>
                </a:solidFill>
                <a:latin typeface="Calibri"/>
                <a:cs typeface="Calibri"/>
              </a:rPr>
              <a:t>ed</a:t>
            </a:r>
            <a:r>
              <a:rPr sz="4636" spc="-109" baseline="2925" dirty="0">
                <a:solidFill>
                  <a:srgbClr val="C00000"/>
                </a:solidFill>
                <a:latin typeface="Calibri"/>
                <a:cs typeface="Calibri"/>
              </a:rPr>
              <a:t> </a:t>
            </a:r>
            <a:r>
              <a:rPr sz="4636" spc="-38" baseline="2925" dirty="0">
                <a:solidFill>
                  <a:srgbClr val="C00000"/>
                </a:solidFill>
                <a:latin typeface="Calibri"/>
                <a:cs typeface="Calibri"/>
              </a:rPr>
              <a:t>s</a:t>
            </a:r>
            <a:r>
              <a:rPr sz="4636" spc="-28" baseline="2925" dirty="0">
                <a:solidFill>
                  <a:srgbClr val="C00000"/>
                </a:solidFill>
                <a:latin typeface="Calibri"/>
                <a:cs typeface="Calibri"/>
              </a:rPr>
              <a:t>t</a:t>
            </a:r>
            <a:r>
              <a:rPr sz="4636" baseline="2925" dirty="0">
                <a:solidFill>
                  <a:srgbClr val="C00000"/>
                </a:solidFill>
                <a:latin typeface="Calibri"/>
                <a:cs typeface="Calibri"/>
              </a:rPr>
              <a:t>o</a:t>
            </a:r>
            <a:r>
              <a:rPr sz="4636" spc="-65" baseline="2925" dirty="0">
                <a:solidFill>
                  <a:srgbClr val="C00000"/>
                </a:solidFill>
                <a:latin typeface="Calibri"/>
                <a:cs typeface="Calibri"/>
              </a:rPr>
              <a:t>r</a:t>
            </a:r>
            <a:r>
              <a:rPr sz="4636" baseline="2925" dirty="0">
                <a:solidFill>
                  <a:srgbClr val="C00000"/>
                </a:solidFill>
                <a:latin typeface="Calibri"/>
                <a:cs typeface="Calibri"/>
              </a:rPr>
              <a:t>a</a:t>
            </a:r>
            <a:r>
              <a:rPr sz="4636" spc="-15" baseline="2925" dirty="0">
                <a:solidFill>
                  <a:srgbClr val="C00000"/>
                </a:solidFill>
                <a:latin typeface="Calibri"/>
                <a:cs typeface="Calibri"/>
              </a:rPr>
              <a:t>g</a:t>
            </a:r>
            <a:r>
              <a:rPr sz="4636" baseline="2925" dirty="0">
                <a:solidFill>
                  <a:srgbClr val="C00000"/>
                </a:solidFill>
                <a:latin typeface="Calibri"/>
                <a:cs typeface="Calibri"/>
              </a:rPr>
              <a:t>e</a:t>
            </a:r>
            <a:endParaRPr sz="3090">
              <a:latin typeface="Calibri"/>
              <a:cs typeface="Calibri"/>
            </a:endParaRPr>
          </a:p>
          <a:p>
            <a:pPr marL="14017" marR="71864">
              <a:lnSpc>
                <a:spcPct val="101725"/>
              </a:lnSpc>
              <a:spcBef>
                <a:spcPts val="501"/>
              </a:spcBef>
            </a:pPr>
            <a:r>
              <a:rPr sz="3090" dirty="0">
                <a:solidFill>
                  <a:srgbClr val="DFA386"/>
                </a:solidFill>
                <a:latin typeface="Calibri"/>
                <a:cs typeface="Calibri"/>
              </a:rPr>
              <a:t>Si</a:t>
            </a:r>
            <a:r>
              <a:rPr sz="3090" spc="-10" dirty="0">
                <a:solidFill>
                  <a:srgbClr val="DFA386"/>
                </a:solidFill>
                <a:latin typeface="Calibri"/>
                <a:cs typeface="Calibri"/>
              </a:rPr>
              <a:t>m</a:t>
            </a:r>
            <a:r>
              <a:rPr sz="3090" dirty="0">
                <a:solidFill>
                  <a:srgbClr val="DFA386"/>
                </a:solidFill>
                <a:latin typeface="Calibri"/>
                <a:cs typeface="Calibri"/>
              </a:rPr>
              <a:t>p</a:t>
            </a:r>
            <a:r>
              <a:rPr sz="3090" spc="-15" dirty="0">
                <a:solidFill>
                  <a:srgbClr val="DFA386"/>
                </a:solidFill>
                <a:latin typeface="Calibri"/>
                <a:cs typeface="Calibri"/>
              </a:rPr>
              <a:t>l</a:t>
            </a:r>
            <a:r>
              <a:rPr sz="3090" dirty="0">
                <a:solidFill>
                  <a:srgbClr val="DFA386"/>
                </a:solidFill>
                <a:latin typeface="Calibri"/>
                <a:cs typeface="Calibri"/>
              </a:rPr>
              <a:t>i</a:t>
            </a:r>
            <a:r>
              <a:rPr sz="3090" spc="-4" dirty="0">
                <a:solidFill>
                  <a:srgbClr val="DFA386"/>
                </a:solidFill>
                <a:latin typeface="Calibri"/>
                <a:cs typeface="Calibri"/>
              </a:rPr>
              <a:t>f</a:t>
            </a:r>
            <a:r>
              <a:rPr sz="3090" dirty="0">
                <a:solidFill>
                  <a:srgbClr val="DFA386"/>
                </a:solidFill>
                <a:latin typeface="Calibri"/>
                <a:cs typeface="Calibri"/>
              </a:rPr>
              <a:t>i</a:t>
            </a:r>
            <a:r>
              <a:rPr sz="3090" spc="-4" dirty="0">
                <a:solidFill>
                  <a:srgbClr val="DFA386"/>
                </a:solidFill>
                <a:latin typeface="Calibri"/>
                <a:cs typeface="Calibri"/>
              </a:rPr>
              <a:t>e</a:t>
            </a:r>
            <a:r>
              <a:rPr sz="3090" dirty="0">
                <a:solidFill>
                  <a:srgbClr val="DFA386"/>
                </a:solidFill>
                <a:latin typeface="Calibri"/>
                <a:cs typeface="Calibri"/>
              </a:rPr>
              <a:t>d</a:t>
            </a:r>
            <a:r>
              <a:rPr sz="3090" spc="32" dirty="0">
                <a:solidFill>
                  <a:srgbClr val="DFA386"/>
                </a:solidFill>
                <a:latin typeface="Calibri"/>
                <a:cs typeface="Calibri"/>
              </a:rPr>
              <a:t> </a:t>
            </a:r>
            <a:r>
              <a:rPr sz="3090" dirty="0">
                <a:solidFill>
                  <a:srgbClr val="DFA386"/>
                </a:solidFill>
                <a:latin typeface="Calibri"/>
                <a:cs typeface="Calibri"/>
              </a:rPr>
              <a:t>mana</a:t>
            </a:r>
            <a:r>
              <a:rPr sz="3090" spc="-28" dirty="0">
                <a:solidFill>
                  <a:srgbClr val="DFA386"/>
                </a:solidFill>
                <a:latin typeface="Calibri"/>
                <a:cs typeface="Calibri"/>
              </a:rPr>
              <a:t>g</a:t>
            </a:r>
            <a:r>
              <a:rPr sz="3090" dirty="0">
                <a:solidFill>
                  <a:srgbClr val="DFA386"/>
                </a:solidFill>
                <a:latin typeface="Calibri"/>
                <a:cs typeface="Calibri"/>
              </a:rPr>
              <a:t>eme</a:t>
            </a:r>
            <a:r>
              <a:rPr sz="3090" spc="-38" dirty="0">
                <a:solidFill>
                  <a:srgbClr val="DFA386"/>
                </a:solidFill>
                <a:latin typeface="Calibri"/>
                <a:cs typeface="Calibri"/>
              </a:rPr>
              <a:t>n</a:t>
            </a:r>
            <a:r>
              <a:rPr sz="3090" dirty="0">
                <a:solidFill>
                  <a:srgbClr val="DFA386"/>
                </a:solidFill>
                <a:latin typeface="Calibri"/>
                <a:cs typeface="Calibri"/>
              </a:rPr>
              <a:t>t</a:t>
            </a:r>
            <a:endParaRPr sz="3090">
              <a:latin typeface="Calibri"/>
              <a:cs typeface="Calibri"/>
            </a:endParaRPr>
          </a:p>
          <a:p>
            <a:pPr marL="14017" marR="71864">
              <a:lnSpc>
                <a:spcPct val="101725"/>
              </a:lnSpc>
              <a:spcBef>
                <a:spcPts val="681"/>
              </a:spcBef>
            </a:pPr>
            <a:r>
              <a:rPr sz="3090" dirty="0">
                <a:solidFill>
                  <a:srgbClr val="6F2F9F"/>
                </a:solidFill>
                <a:latin typeface="Calibri"/>
                <a:cs typeface="Calibri"/>
              </a:rPr>
              <a:t>S</a:t>
            </a:r>
            <a:r>
              <a:rPr sz="3090" spc="-21" dirty="0">
                <a:solidFill>
                  <a:srgbClr val="6F2F9F"/>
                </a:solidFill>
                <a:latin typeface="Calibri"/>
                <a:cs typeface="Calibri"/>
              </a:rPr>
              <a:t>c</a:t>
            </a:r>
            <a:r>
              <a:rPr sz="3090" dirty="0">
                <a:solidFill>
                  <a:srgbClr val="6F2F9F"/>
                </a:solidFill>
                <a:latin typeface="Calibri"/>
                <a:cs typeface="Calibri"/>
              </a:rPr>
              <a:t>alab</a:t>
            </a:r>
            <a:r>
              <a:rPr sz="3090" spc="-4" dirty="0">
                <a:solidFill>
                  <a:srgbClr val="6F2F9F"/>
                </a:solidFill>
                <a:latin typeface="Calibri"/>
                <a:cs typeface="Calibri"/>
              </a:rPr>
              <a:t>i</a:t>
            </a:r>
            <a:r>
              <a:rPr sz="3090" dirty="0">
                <a:solidFill>
                  <a:srgbClr val="6F2F9F"/>
                </a:solidFill>
                <a:latin typeface="Calibri"/>
                <a:cs typeface="Calibri"/>
              </a:rPr>
              <a:t>l</a:t>
            </a:r>
            <a:r>
              <a:rPr sz="3090" spc="-10" dirty="0">
                <a:solidFill>
                  <a:srgbClr val="6F2F9F"/>
                </a:solidFill>
                <a:latin typeface="Calibri"/>
                <a:cs typeface="Calibri"/>
              </a:rPr>
              <a:t>i</a:t>
            </a:r>
            <a:r>
              <a:rPr sz="3090" dirty="0">
                <a:solidFill>
                  <a:srgbClr val="6F2F9F"/>
                </a:solidFill>
                <a:latin typeface="Calibri"/>
                <a:cs typeface="Calibri"/>
              </a:rPr>
              <a:t>ty</a:t>
            </a:r>
            <a:endParaRPr sz="3090">
              <a:latin typeface="Calibri"/>
              <a:cs typeface="Calibri"/>
            </a:endParaRPr>
          </a:p>
          <a:p>
            <a:pPr marL="14017">
              <a:lnSpc>
                <a:spcPct val="101725"/>
              </a:lnSpc>
              <a:spcBef>
                <a:spcPts val="664"/>
              </a:spcBef>
            </a:pPr>
            <a:r>
              <a:rPr sz="3090" dirty="0">
                <a:solidFill>
                  <a:srgbClr val="001F5F"/>
                </a:solidFill>
                <a:latin typeface="Calibri"/>
                <a:cs typeface="Calibri"/>
              </a:rPr>
              <a:t>H</a:t>
            </a:r>
            <a:r>
              <a:rPr sz="3090" spc="-4" dirty="0">
                <a:solidFill>
                  <a:srgbClr val="001F5F"/>
                </a:solidFill>
                <a:latin typeface="Calibri"/>
                <a:cs typeface="Calibri"/>
              </a:rPr>
              <a:t>i</a:t>
            </a:r>
            <a:r>
              <a:rPr sz="3090" dirty="0">
                <a:solidFill>
                  <a:srgbClr val="001F5F"/>
                </a:solidFill>
                <a:latin typeface="Calibri"/>
                <a:cs typeface="Calibri"/>
              </a:rPr>
              <a:t>gh</a:t>
            </a:r>
            <a:r>
              <a:rPr sz="3090" spc="-45" dirty="0">
                <a:solidFill>
                  <a:srgbClr val="001F5F"/>
                </a:solidFill>
                <a:latin typeface="Calibri"/>
                <a:cs typeface="Calibri"/>
              </a:rPr>
              <a:t> </a:t>
            </a:r>
            <a:r>
              <a:rPr sz="3090" spc="-43" dirty="0">
                <a:solidFill>
                  <a:srgbClr val="001F5F"/>
                </a:solidFill>
                <a:latin typeface="Calibri"/>
                <a:cs typeface="Calibri"/>
              </a:rPr>
              <a:t>av</a:t>
            </a:r>
            <a:r>
              <a:rPr sz="3090" dirty="0">
                <a:solidFill>
                  <a:srgbClr val="001F5F"/>
                </a:solidFill>
                <a:latin typeface="Calibri"/>
                <a:cs typeface="Calibri"/>
              </a:rPr>
              <a:t>ai</a:t>
            </a:r>
            <a:r>
              <a:rPr sz="3090" spc="-4" dirty="0">
                <a:solidFill>
                  <a:srgbClr val="001F5F"/>
                </a:solidFill>
                <a:latin typeface="Calibri"/>
                <a:cs typeface="Calibri"/>
              </a:rPr>
              <a:t>l</a:t>
            </a:r>
            <a:r>
              <a:rPr sz="3090" dirty="0">
                <a:solidFill>
                  <a:srgbClr val="001F5F"/>
                </a:solidFill>
                <a:latin typeface="Calibri"/>
                <a:cs typeface="Calibri"/>
              </a:rPr>
              <a:t>abi</a:t>
            </a:r>
            <a:r>
              <a:rPr sz="3090" spc="-10" dirty="0">
                <a:solidFill>
                  <a:srgbClr val="001F5F"/>
                </a:solidFill>
                <a:latin typeface="Calibri"/>
                <a:cs typeface="Calibri"/>
              </a:rPr>
              <a:t>l</a:t>
            </a:r>
            <a:r>
              <a:rPr sz="3090" dirty="0">
                <a:solidFill>
                  <a:srgbClr val="001F5F"/>
                </a:solidFill>
                <a:latin typeface="Calibri"/>
                <a:cs typeface="Calibri"/>
              </a:rPr>
              <a:t>ity</a:t>
            </a:r>
            <a:r>
              <a:rPr sz="3090" spc="-77" dirty="0">
                <a:solidFill>
                  <a:srgbClr val="001F5F"/>
                </a:solidFill>
                <a:latin typeface="Calibri"/>
                <a:cs typeface="Calibri"/>
              </a:rPr>
              <a:t> </a:t>
            </a:r>
            <a:r>
              <a:rPr sz="3090" dirty="0">
                <a:solidFill>
                  <a:srgbClr val="001F5F"/>
                </a:solidFill>
                <a:latin typeface="Calibri"/>
                <a:cs typeface="Calibri"/>
              </a:rPr>
              <a:t>–</a:t>
            </a:r>
            <a:r>
              <a:rPr sz="3090" spc="-14" dirty="0">
                <a:solidFill>
                  <a:srgbClr val="001F5F"/>
                </a:solidFill>
                <a:latin typeface="Calibri"/>
                <a:cs typeface="Calibri"/>
              </a:rPr>
              <a:t> </a:t>
            </a:r>
            <a:r>
              <a:rPr sz="3090" dirty="0">
                <a:solidFill>
                  <a:srgbClr val="001F5F"/>
                </a:solidFill>
                <a:latin typeface="Calibri"/>
                <a:cs typeface="Calibri"/>
              </a:rPr>
              <a:t>th</a:t>
            </a:r>
            <a:r>
              <a:rPr sz="3090" spc="-60" dirty="0">
                <a:solidFill>
                  <a:srgbClr val="001F5F"/>
                </a:solidFill>
                <a:latin typeface="Calibri"/>
                <a:cs typeface="Calibri"/>
              </a:rPr>
              <a:t>r</a:t>
            </a:r>
            <a:r>
              <a:rPr sz="3090" dirty="0">
                <a:solidFill>
                  <a:srgbClr val="001F5F"/>
                </a:solidFill>
                <a:latin typeface="Calibri"/>
                <a:cs typeface="Calibri"/>
              </a:rPr>
              <a:t>ough</a:t>
            </a:r>
            <a:endParaRPr sz="3090">
              <a:latin typeface="Calibri"/>
              <a:cs typeface="Calibri"/>
            </a:endParaRPr>
          </a:p>
          <a:p>
            <a:pPr marL="14017" marR="71864">
              <a:lnSpc>
                <a:spcPts val="3339"/>
              </a:lnSpc>
              <a:spcBef>
                <a:spcPts val="167"/>
              </a:spcBef>
            </a:pPr>
            <a:r>
              <a:rPr sz="4636" spc="-43" baseline="2925" dirty="0">
                <a:solidFill>
                  <a:srgbClr val="001F5F"/>
                </a:solidFill>
                <a:latin typeface="Calibri"/>
                <a:cs typeface="Calibri"/>
              </a:rPr>
              <a:t>r</a:t>
            </a:r>
            <a:r>
              <a:rPr sz="4636" baseline="2925" dirty="0">
                <a:solidFill>
                  <a:srgbClr val="001F5F"/>
                </a:solidFill>
                <a:latin typeface="Calibri"/>
                <a:cs typeface="Calibri"/>
              </a:rPr>
              <a:t>ep</a:t>
            </a:r>
            <a:r>
              <a:rPr sz="4636" spc="-10" baseline="2925" dirty="0">
                <a:solidFill>
                  <a:srgbClr val="001F5F"/>
                </a:solidFill>
                <a:latin typeface="Calibri"/>
                <a:cs typeface="Calibri"/>
              </a:rPr>
              <a:t>l</a:t>
            </a:r>
            <a:r>
              <a:rPr sz="4636" baseline="2925" dirty="0">
                <a:solidFill>
                  <a:srgbClr val="001F5F"/>
                </a:solidFill>
                <a:latin typeface="Calibri"/>
                <a:cs typeface="Calibri"/>
              </a:rPr>
              <a:t>i</a:t>
            </a:r>
            <a:r>
              <a:rPr sz="4636" spc="-28" baseline="2925" dirty="0">
                <a:solidFill>
                  <a:srgbClr val="001F5F"/>
                </a:solidFill>
                <a:latin typeface="Calibri"/>
                <a:cs typeface="Calibri"/>
              </a:rPr>
              <a:t>c</a:t>
            </a:r>
            <a:r>
              <a:rPr sz="4636" spc="-21" baseline="2925" dirty="0">
                <a:solidFill>
                  <a:srgbClr val="001F5F"/>
                </a:solidFill>
                <a:latin typeface="Calibri"/>
                <a:cs typeface="Calibri"/>
              </a:rPr>
              <a:t>a</a:t>
            </a:r>
            <a:r>
              <a:rPr sz="4636" baseline="2925" dirty="0">
                <a:solidFill>
                  <a:srgbClr val="001F5F"/>
                </a:solidFill>
                <a:latin typeface="Calibri"/>
                <a:cs typeface="Calibri"/>
              </a:rPr>
              <a:t>t</a:t>
            </a:r>
            <a:r>
              <a:rPr sz="4636" spc="-4" baseline="2925" dirty="0">
                <a:solidFill>
                  <a:srgbClr val="001F5F"/>
                </a:solidFill>
                <a:latin typeface="Calibri"/>
                <a:cs typeface="Calibri"/>
              </a:rPr>
              <a:t>i</a:t>
            </a:r>
            <a:r>
              <a:rPr sz="4636" baseline="2925" dirty="0">
                <a:solidFill>
                  <a:srgbClr val="001F5F"/>
                </a:solidFill>
                <a:latin typeface="Calibri"/>
                <a:cs typeface="Calibri"/>
              </a:rPr>
              <a:t>on</a:t>
            </a:r>
            <a:endParaRPr sz="3090">
              <a:latin typeface="Calibri"/>
              <a:cs typeface="Calibri"/>
            </a:endParaRPr>
          </a:p>
        </p:txBody>
      </p:sp>
      <p:sp>
        <p:nvSpPr>
          <p:cNvPr id="5" name="object 5"/>
          <p:cNvSpPr txBox="1"/>
          <p:nvPr/>
        </p:nvSpPr>
        <p:spPr>
          <a:xfrm>
            <a:off x="5217168" y="4479845"/>
            <a:ext cx="3393727" cy="419950"/>
          </a:xfrm>
          <a:prstGeom prst="rect">
            <a:avLst/>
          </a:prstGeom>
        </p:spPr>
        <p:txBody>
          <a:bodyPr wrap="square" lIns="0" tIns="0" rIns="0" bIns="0" rtlCol="0">
            <a:noAutofit/>
          </a:bodyPr>
          <a:lstStyle/>
          <a:p>
            <a:pPr marL="14017">
              <a:lnSpc>
                <a:spcPts val="3256"/>
              </a:lnSpc>
              <a:spcBef>
                <a:spcPts val="162"/>
              </a:spcBef>
            </a:pPr>
            <a:r>
              <a:rPr sz="4636" baseline="2925" dirty="0">
                <a:solidFill>
                  <a:srgbClr val="001F5F"/>
                </a:solidFill>
                <a:latin typeface="Calibri"/>
                <a:cs typeface="Calibri"/>
              </a:rPr>
              <a:t>n</a:t>
            </a:r>
            <a:r>
              <a:rPr sz="4636" spc="-28" baseline="2925" dirty="0">
                <a:solidFill>
                  <a:srgbClr val="001F5F"/>
                </a:solidFill>
                <a:latin typeface="Calibri"/>
                <a:cs typeface="Calibri"/>
              </a:rPr>
              <a:t>a</a:t>
            </a:r>
            <a:r>
              <a:rPr sz="4636" baseline="2925" dirty="0">
                <a:solidFill>
                  <a:srgbClr val="001F5F"/>
                </a:solidFill>
                <a:latin typeface="Calibri"/>
                <a:cs typeface="Calibri"/>
              </a:rPr>
              <a:t>ti</a:t>
            </a:r>
            <a:r>
              <a:rPr sz="4636" spc="-38" baseline="2925" dirty="0">
                <a:solidFill>
                  <a:srgbClr val="001F5F"/>
                </a:solidFill>
                <a:latin typeface="Calibri"/>
                <a:cs typeface="Calibri"/>
              </a:rPr>
              <a:t>v</a:t>
            </a:r>
            <a:r>
              <a:rPr sz="4636" baseline="2925" dirty="0">
                <a:solidFill>
                  <a:srgbClr val="001F5F"/>
                </a:solidFill>
                <a:latin typeface="Calibri"/>
                <a:cs typeface="Calibri"/>
              </a:rPr>
              <a:t>e</a:t>
            </a:r>
            <a:r>
              <a:rPr sz="4636" spc="-45" baseline="2925" dirty="0">
                <a:solidFill>
                  <a:srgbClr val="001F5F"/>
                </a:solidFill>
                <a:latin typeface="Calibri"/>
                <a:cs typeface="Calibri"/>
              </a:rPr>
              <a:t> </a:t>
            </a:r>
            <a:r>
              <a:rPr sz="4636" spc="4" baseline="2925" dirty="0">
                <a:solidFill>
                  <a:srgbClr val="001F5F"/>
                </a:solidFill>
                <a:latin typeface="Calibri"/>
                <a:cs typeface="Calibri"/>
              </a:rPr>
              <a:t>c</a:t>
            </a:r>
            <a:r>
              <a:rPr sz="4636" baseline="2925" dirty="0">
                <a:solidFill>
                  <a:srgbClr val="001F5F"/>
                </a:solidFill>
                <a:latin typeface="Calibri"/>
                <a:cs typeface="Calibri"/>
              </a:rPr>
              <a:t>l</a:t>
            </a:r>
            <a:r>
              <a:rPr sz="4636" spc="-10" baseline="2925" dirty="0">
                <a:solidFill>
                  <a:srgbClr val="001F5F"/>
                </a:solidFill>
                <a:latin typeface="Calibri"/>
                <a:cs typeface="Calibri"/>
              </a:rPr>
              <a:t>u</a:t>
            </a:r>
            <a:r>
              <a:rPr sz="4636" spc="-38" baseline="2925" dirty="0">
                <a:solidFill>
                  <a:srgbClr val="001F5F"/>
                </a:solidFill>
                <a:latin typeface="Calibri"/>
                <a:cs typeface="Calibri"/>
              </a:rPr>
              <a:t>s</a:t>
            </a:r>
            <a:r>
              <a:rPr sz="4636" spc="-28" baseline="2925" dirty="0">
                <a:solidFill>
                  <a:srgbClr val="001F5F"/>
                </a:solidFill>
                <a:latin typeface="Calibri"/>
                <a:cs typeface="Calibri"/>
              </a:rPr>
              <a:t>t</a:t>
            </a:r>
            <a:r>
              <a:rPr sz="4636" baseline="2925" dirty="0">
                <a:solidFill>
                  <a:srgbClr val="001F5F"/>
                </a:solidFill>
                <a:latin typeface="Calibri"/>
                <a:cs typeface="Calibri"/>
              </a:rPr>
              <a:t>er</a:t>
            </a:r>
            <a:r>
              <a:rPr sz="4636" spc="-10" baseline="2925" dirty="0">
                <a:solidFill>
                  <a:srgbClr val="001F5F"/>
                </a:solidFill>
                <a:latin typeface="Calibri"/>
                <a:cs typeface="Calibri"/>
              </a:rPr>
              <a:t>i</a:t>
            </a:r>
            <a:r>
              <a:rPr sz="4636" baseline="2925" dirty="0">
                <a:solidFill>
                  <a:srgbClr val="001F5F"/>
                </a:solidFill>
                <a:latin typeface="Calibri"/>
                <a:cs typeface="Calibri"/>
              </a:rPr>
              <a:t>ng</a:t>
            </a:r>
            <a:r>
              <a:rPr sz="4636" spc="-38" baseline="2925" dirty="0">
                <a:solidFill>
                  <a:srgbClr val="001F5F"/>
                </a:solidFill>
                <a:latin typeface="Calibri"/>
                <a:cs typeface="Calibri"/>
              </a:rPr>
              <a:t> </a:t>
            </a:r>
            <a:r>
              <a:rPr sz="4636" baseline="2925" dirty="0">
                <a:solidFill>
                  <a:srgbClr val="001F5F"/>
                </a:solidFill>
                <a:latin typeface="Calibri"/>
                <a:cs typeface="Calibri"/>
              </a:rPr>
              <a:t>and</a:t>
            </a:r>
            <a:endParaRPr sz="3090">
              <a:latin typeface="Calibri"/>
              <a:cs typeface="Calibri"/>
            </a:endParaRPr>
          </a:p>
        </p:txBody>
      </p:sp>
      <p:sp>
        <p:nvSpPr>
          <p:cNvPr id="4" name="object 4"/>
          <p:cNvSpPr txBox="1"/>
          <p:nvPr/>
        </p:nvSpPr>
        <p:spPr>
          <a:xfrm>
            <a:off x="723881" y="5443847"/>
            <a:ext cx="223992" cy="419949"/>
          </a:xfrm>
          <a:prstGeom prst="rect">
            <a:avLst/>
          </a:prstGeom>
        </p:spPr>
        <p:txBody>
          <a:bodyPr wrap="square" lIns="0" tIns="0" rIns="0" bIns="0" rtlCol="0">
            <a:noAutofit/>
          </a:bodyPr>
          <a:lstStyle/>
          <a:p>
            <a:pPr marL="14017">
              <a:lnSpc>
                <a:spcPts val="3267"/>
              </a:lnSpc>
              <a:spcBef>
                <a:spcPts val="163"/>
              </a:spcBef>
            </a:pPr>
            <a:r>
              <a:rPr sz="3090" dirty="0">
                <a:solidFill>
                  <a:srgbClr val="92D050"/>
                </a:solidFill>
                <a:latin typeface="Arial"/>
                <a:cs typeface="Arial"/>
              </a:rPr>
              <a:t>•</a:t>
            </a:r>
            <a:endParaRPr sz="3090">
              <a:latin typeface="Arial"/>
              <a:cs typeface="Arial"/>
            </a:endParaRPr>
          </a:p>
        </p:txBody>
      </p:sp>
      <p:sp>
        <p:nvSpPr>
          <p:cNvPr id="3" name="object 3"/>
          <p:cNvSpPr txBox="1"/>
          <p:nvPr/>
        </p:nvSpPr>
        <p:spPr>
          <a:xfrm>
            <a:off x="976188" y="5467485"/>
            <a:ext cx="8629671" cy="1972842"/>
          </a:xfrm>
          <a:prstGeom prst="rect">
            <a:avLst/>
          </a:prstGeom>
        </p:spPr>
        <p:txBody>
          <a:bodyPr wrap="square" lIns="0" tIns="0" rIns="0" bIns="0" rtlCol="0">
            <a:noAutofit/>
          </a:bodyPr>
          <a:lstStyle/>
          <a:p>
            <a:pPr marL="14017" marR="58786">
              <a:lnSpc>
                <a:spcPts val="3256"/>
              </a:lnSpc>
              <a:spcBef>
                <a:spcPts val="162"/>
              </a:spcBef>
            </a:pPr>
            <a:r>
              <a:rPr sz="4636" baseline="2925" dirty="0">
                <a:solidFill>
                  <a:srgbClr val="92D050"/>
                </a:solidFill>
                <a:latin typeface="Calibri"/>
                <a:cs typeface="Calibri"/>
              </a:rPr>
              <a:t>Secur</a:t>
            </a:r>
            <a:r>
              <a:rPr sz="4636" spc="-4" baseline="2925" dirty="0">
                <a:solidFill>
                  <a:srgbClr val="92D050"/>
                </a:solidFill>
                <a:latin typeface="Calibri"/>
                <a:cs typeface="Calibri"/>
              </a:rPr>
              <a:t>i</a:t>
            </a:r>
            <a:r>
              <a:rPr sz="4636" baseline="2925" dirty="0">
                <a:solidFill>
                  <a:srgbClr val="92D050"/>
                </a:solidFill>
                <a:latin typeface="Calibri"/>
                <a:cs typeface="Calibri"/>
              </a:rPr>
              <a:t>ty</a:t>
            </a:r>
            <a:r>
              <a:rPr sz="4636" spc="-54" baseline="2925" dirty="0">
                <a:solidFill>
                  <a:srgbClr val="92D050"/>
                </a:solidFill>
                <a:latin typeface="Calibri"/>
                <a:cs typeface="Calibri"/>
              </a:rPr>
              <a:t> </a:t>
            </a:r>
            <a:r>
              <a:rPr sz="4636" baseline="2925" dirty="0">
                <a:solidFill>
                  <a:srgbClr val="92D050"/>
                </a:solidFill>
                <a:latin typeface="Calibri"/>
                <a:cs typeface="Calibri"/>
              </a:rPr>
              <a:t>–</a:t>
            </a:r>
            <a:r>
              <a:rPr sz="4636" spc="-14" baseline="2925" dirty="0">
                <a:solidFill>
                  <a:srgbClr val="92D050"/>
                </a:solidFill>
                <a:latin typeface="Calibri"/>
                <a:cs typeface="Calibri"/>
              </a:rPr>
              <a:t> </a:t>
            </a:r>
            <a:r>
              <a:rPr sz="4636" baseline="2925" dirty="0">
                <a:solidFill>
                  <a:srgbClr val="92D050"/>
                </a:solidFill>
                <a:latin typeface="Calibri"/>
                <a:cs typeface="Calibri"/>
              </a:rPr>
              <a:t>authe</a:t>
            </a:r>
            <a:r>
              <a:rPr sz="4636" spc="-38" baseline="2925" dirty="0">
                <a:solidFill>
                  <a:srgbClr val="92D050"/>
                </a:solidFill>
                <a:latin typeface="Calibri"/>
                <a:cs typeface="Calibri"/>
              </a:rPr>
              <a:t>n</a:t>
            </a:r>
            <a:r>
              <a:rPr sz="4636" baseline="2925" dirty="0">
                <a:solidFill>
                  <a:srgbClr val="92D050"/>
                </a:solidFill>
                <a:latin typeface="Calibri"/>
                <a:cs typeface="Calibri"/>
              </a:rPr>
              <a:t>ti</a:t>
            </a:r>
            <a:r>
              <a:rPr sz="4636" spc="-28" baseline="2925" dirty="0">
                <a:solidFill>
                  <a:srgbClr val="92D050"/>
                </a:solidFill>
                <a:latin typeface="Calibri"/>
                <a:cs typeface="Calibri"/>
              </a:rPr>
              <a:t>c</a:t>
            </a:r>
            <a:r>
              <a:rPr sz="4636" spc="-21" baseline="2925" dirty="0">
                <a:solidFill>
                  <a:srgbClr val="92D050"/>
                </a:solidFill>
                <a:latin typeface="Calibri"/>
                <a:cs typeface="Calibri"/>
              </a:rPr>
              <a:t>a</a:t>
            </a:r>
            <a:r>
              <a:rPr sz="4636" baseline="2925" dirty="0">
                <a:solidFill>
                  <a:srgbClr val="92D050"/>
                </a:solidFill>
                <a:latin typeface="Calibri"/>
                <a:cs typeface="Calibri"/>
              </a:rPr>
              <a:t>tio</a:t>
            </a:r>
            <a:r>
              <a:rPr sz="4636" spc="-10" baseline="2925" dirty="0">
                <a:solidFill>
                  <a:srgbClr val="92D050"/>
                </a:solidFill>
                <a:latin typeface="Calibri"/>
                <a:cs typeface="Calibri"/>
              </a:rPr>
              <a:t>n</a:t>
            </a:r>
            <a:r>
              <a:rPr sz="4636" baseline="2925" dirty="0">
                <a:solidFill>
                  <a:srgbClr val="92D050"/>
                </a:solidFill>
                <a:latin typeface="Calibri"/>
                <a:cs typeface="Calibri"/>
              </a:rPr>
              <a:t>,</a:t>
            </a:r>
            <a:r>
              <a:rPr sz="4636" spc="-115" baseline="2925" dirty="0">
                <a:solidFill>
                  <a:srgbClr val="92D050"/>
                </a:solidFill>
                <a:latin typeface="Calibri"/>
                <a:cs typeface="Calibri"/>
              </a:rPr>
              <a:t> </a:t>
            </a:r>
            <a:r>
              <a:rPr sz="4636" baseline="2925" dirty="0">
                <a:solidFill>
                  <a:srgbClr val="92D050"/>
                </a:solidFill>
                <a:latin typeface="Calibri"/>
                <a:cs typeface="Calibri"/>
              </a:rPr>
              <a:t>author</a:t>
            </a:r>
            <a:r>
              <a:rPr sz="4636" spc="-10" baseline="2925" dirty="0">
                <a:solidFill>
                  <a:srgbClr val="92D050"/>
                </a:solidFill>
                <a:latin typeface="Calibri"/>
                <a:cs typeface="Calibri"/>
              </a:rPr>
              <a:t>i</a:t>
            </a:r>
            <a:r>
              <a:rPr sz="4636" spc="-55" baseline="2925" dirty="0">
                <a:solidFill>
                  <a:srgbClr val="92D050"/>
                </a:solidFill>
                <a:latin typeface="Calibri"/>
                <a:cs typeface="Calibri"/>
              </a:rPr>
              <a:t>z</a:t>
            </a:r>
            <a:r>
              <a:rPr sz="4636" spc="-21" baseline="2925" dirty="0">
                <a:solidFill>
                  <a:srgbClr val="92D050"/>
                </a:solidFill>
                <a:latin typeface="Calibri"/>
                <a:cs typeface="Calibri"/>
              </a:rPr>
              <a:t>a</a:t>
            </a:r>
            <a:r>
              <a:rPr sz="4636" baseline="2925" dirty="0">
                <a:solidFill>
                  <a:srgbClr val="92D050"/>
                </a:solidFill>
                <a:latin typeface="Calibri"/>
                <a:cs typeface="Calibri"/>
              </a:rPr>
              <a:t>tio</a:t>
            </a:r>
            <a:r>
              <a:rPr sz="4636" spc="-10" baseline="2925" dirty="0">
                <a:solidFill>
                  <a:srgbClr val="92D050"/>
                </a:solidFill>
                <a:latin typeface="Calibri"/>
                <a:cs typeface="Calibri"/>
              </a:rPr>
              <a:t>n</a:t>
            </a:r>
            <a:r>
              <a:rPr sz="4636" baseline="2925" dirty="0">
                <a:solidFill>
                  <a:srgbClr val="92D050"/>
                </a:solidFill>
                <a:latin typeface="Calibri"/>
                <a:cs typeface="Calibri"/>
              </a:rPr>
              <a:t>,</a:t>
            </a:r>
            <a:r>
              <a:rPr sz="4636" spc="-129" baseline="2925" dirty="0">
                <a:solidFill>
                  <a:srgbClr val="92D050"/>
                </a:solidFill>
                <a:latin typeface="Calibri"/>
                <a:cs typeface="Calibri"/>
              </a:rPr>
              <a:t> </a:t>
            </a:r>
            <a:r>
              <a:rPr sz="4636" baseline="2925" dirty="0">
                <a:solidFill>
                  <a:srgbClr val="92D050"/>
                </a:solidFill>
                <a:latin typeface="Calibri"/>
                <a:cs typeface="Calibri"/>
              </a:rPr>
              <a:t>and</a:t>
            </a:r>
            <a:r>
              <a:rPr sz="4636" spc="-35" baseline="2925" dirty="0">
                <a:solidFill>
                  <a:srgbClr val="92D050"/>
                </a:solidFill>
                <a:latin typeface="Calibri"/>
                <a:cs typeface="Calibri"/>
              </a:rPr>
              <a:t> </a:t>
            </a:r>
            <a:r>
              <a:rPr sz="4636" baseline="2925" dirty="0">
                <a:solidFill>
                  <a:srgbClr val="92D050"/>
                </a:solidFill>
                <a:latin typeface="Calibri"/>
                <a:cs typeface="Calibri"/>
              </a:rPr>
              <a:t>fi</a:t>
            </a:r>
            <a:r>
              <a:rPr sz="4636" spc="-10" baseline="2925" dirty="0">
                <a:solidFill>
                  <a:srgbClr val="92D050"/>
                </a:solidFill>
                <a:latin typeface="Calibri"/>
                <a:cs typeface="Calibri"/>
              </a:rPr>
              <a:t>l</a:t>
            </a:r>
            <a:r>
              <a:rPr sz="4636" baseline="2925" dirty="0">
                <a:solidFill>
                  <a:srgbClr val="92D050"/>
                </a:solidFill>
                <a:latin typeface="Calibri"/>
                <a:cs typeface="Calibri"/>
              </a:rPr>
              <a:t>e</a:t>
            </a:r>
            <a:endParaRPr sz="3090">
              <a:latin typeface="Calibri"/>
              <a:cs typeface="Calibri"/>
            </a:endParaRPr>
          </a:p>
          <a:p>
            <a:pPr marL="14017">
              <a:lnSpc>
                <a:spcPts val="3339"/>
              </a:lnSpc>
              <a:spcBef>
                <a:spcPts val="3"/>
              </a:spcBef>
            </a:pPr>
            <a:r>
              <a:rPr sz="4636" baseline="2925" dirty="0">
                <a:solidFill>
                  <a:srgbClr val="92D050"/>
                </a:solidFill>
                <a:latin typeface="Calibri"/>
                <a:cs typeface="Calibri"/>
              </a:rPr>
              <a:t>locki</a:t>
            </a:r>
            <a:r>
              <a:rPr sz="4636" spc="-10" baseline="2925" dirty="0">
                <a:solidFill>
                  <a:srgbClr val="92D050"/>
                </a:solidFill>
                <a:latin typeface="Calibri"/>
                <a:cs typeface="Calibri"/>
              </a:rPr>
              <a:t>n</a:t>
            </a:r>
            <a:r>
              <a:rPr sz="4636" baseline="2925" dirty="0">
                <a:solidFill>
                  <a:srgbClr val="92D050"/>
                </a:solidFill>
                <a:latin typeface="Calibri"/>
                <a:cs typeface="Calibri"/>
              </a:rPr>
              <a:t>g</a:t>
            </a:r>
            <a:r>
              <a:rPr sz="4636" spc="-56" baseline="2925" dirty="0">
                <a:solidFill>
                  <a:srgbClr val="92D050"/>
                </a:solidFill>
                <a:latin typeface="Calibri"/>
                <a:cs typeface="Calibri"/>
              </a:rPr>
              <a:t> </a:t>
            </a:r>
            <a:r>
              <a:rPr sz="4636" baseline="2925" dirty="0">
                <a:solidFill>
                  <a:srgbClr val="92D050"/>
                </a:solidFill>
                <a:latin typeface="Calibri"/>
                <a:cs typeface="Calibri"/>
              </a:rPr>
              <a:t>in</a:t>
            </a:r>
            <a:r>
              <a:rPr sz="4636" spc="-23" baseline="2925" dirty="0">
                <a:solidFill>
                  <a:srgbClr val="92D050"/>
                </a:solidFill>
                <a:latin typeface="Calibri"/>
                <a:cs typeface="Calibri"/>
              </a:rPr>
              <a:t> </a:t>
            </a:r>
            <a:r>
              <a:rPr sz="4636" spc="-21" baseline="2925" dirty="0">
                <a:solidFill>
                  <a:srgbClr val="92D050"/>
                </a:solidFill>
                <a:latin typeface="Calibri"/>
                <a:cs typeface="Calibri"/>
              </a:rPr>
              <a:t>c</a:t>
            </a:r>
            <a:r>
              <a:rPr sz="4636" baseline="2925" dirty="0">
                <a:solidFill>
                  <a:srgbClr val="92D050"/>
                </a:solidFill>
                <a:latin typeface="Calibri"/>
                <a:cs typeface="Calibri"/>
              </a:rPr>
              <a:t>onjunction</a:t>
            </a:r>
            <a:r>
              <a:rPr sz="4636" spc="-96" baseline="2925" dirty="0">
                <a:solidFill>
                  <a:srgbClr val="92D050"/>
                </a:solidFill>
                <a:latin typeface="Calibri"/>
                <a:cs typeface="Calibri"/>
              </a:rPr>
              <a:t> </a:t>
            </a:r>
            <a:r>
              <a:rPr sz="4636" baseline="2925" dirty="0">
                <a:solidFill>
                  <a:srgbClr val="92D050"/>
                </a:solidFill>
                <a:latin typeface="Calibri"/>
                <a:cs typeface="Calibri"/>
              </a:rPr>
              <a:t>with i</a:t>
            </a:r>
            <a:r>
              <a:rPr sz="4636" spc="-10" baseline="2925" dirty="0">
                <a:solidFill>
                  <a:srgbClr val="92D050"/>
                </a:solidFill>
                <a:latin typeface="Calibri"/>
                <a:cs typeface="Calibri"/>
              </a:rPr>
              <a:t>n</a:t>
            </a:r>
            <a:r>
              <a:rPr sz="4636" baseline="2925" dirty="0">
                <a:solidFill>
                  <a:srgbClr val="92D050"/>
                </a:solidFill>
                <a:latin typeface="Calibri"/>
                <a:cs typeface="Calibri"/>
              </a:rPr>
              <a:t>du</a:t>
            </a:r>
            <a:r>
              <a:rPr sz="4636" spc="-49" baseline="2925" dirty="0">
                <a:solidFill>
                  <a:srgbClr val="92D050"/>
                </a:solidFill>
                <a:latin typeface="Calibri"/>
                <a:cs typeface="Calibri"/>
              </a:rPr>
              <a:t>s</a:t>
            </a:r>
            <a:r>
              <a:rPr sz="4636" baseline="2925" dirty="0">
                <a:solidFill>
                  <a:srgbClr val="92D050"/>
                </a:solidFill>
                <a:latin typeface="Calibri"/>
                <a:cs typeface="Calibri"/>
              </a:rPr>
              <a:t>tr</a:t>
            </a:r>
            <a:r>
              <a:rPr sz="4636" spc="38" baseline="2925" dirty="0">
                <a:solidFill>
                  <a:srgbClr val="92D050"/>
                </a:solidFill>
                <a:latin typeface="Calibri"/>
                <a:cs typeface="Calibri"/>
              </a:rPr>
              <a:t>y</a:t>
            </a:r>
            <a:r>
              <a:rPr sz="4636" spc="10" baseline="2925" dirty="0">
                <a:solidFill>
                  <a:srgbClr val="92D050"/>
                </a:solidFill>
                <a:latin typeface="Calibri"/>
                <a:cs typeface="Calibri"/>
              </a:rPr>
              <a:t>-</a:t>
            </a:r>
            <a:r>
              <a:rPr sz="4636" spc="-38" baseline="2925" dirty="0">
                <a:solidFill>
                  <a:srgbClr val="92D050"/>
                </a:solidFill>
                <a:latin typeface="Calibri"/>
                <a:cs typeface="Calibri"/>
              </a:rPr>
              <a:t>st</a:t>
            </a:r>
            <a:r>
              <a:rPr sz="4636" baseline="2925" dirty="0">
                <a:solidFill>
                  <a:srgbClr val="92D050"/>
                </a:solidFill>
                <a:latin typeface="Calibri"/>
                <a:cs typeface="Calibri"/>
              </a:rPr>
              <a:t>a</a:t>
            </a:r>
            <a:r>
              <a:rPr sz="4636" spc="10" baseline="2925" dirty="0">
                <a:solidFill>
                  <a:srgbClr val="92D050"/>
                </a:solidFill>
                <a:latin typeface="Calibri"/>
                <a:cs typeface="Calibri"/>
              </a:rPr>
              <a:t>n</a:t>
            </a:r>
            <a:r>
              <a:rPr sz="4636" baseline="2925" dirty="0">
                <a:solidFill>
                  <a:srgbClr val="92D050"/>
                </a:solidFill>
                <a:latin typeface="Calibri"/>
                <a:cs typeface="Calibri"/>
              </a:rPr>
              <a:t>da</a:t>
            </a:r>
            <a:r>
              <a:rPr sz="4636" spc="-32" baseline="2925" dirty="0">
                <a:solidFill>
                  <a:srgbClr val="92D050"/>
                </a:solidFill>
                <a:latin typeface="Calibri"/>
                <a:cs typeface="Calibri"/>
              </a:rPr>
              <a:t>r</a:t>
            </a:r>
            <a:r>
              <a:rPr sz="4636" baseline="2925" dirty="0">
                <a:solidFill>
                  <a:srgbClr val="92D050"/>
                </a:solidFill>
                <a:latin typeface="Calibri"/>
                <a:cs typeface="Calibri"/>
              </a:rPr>
              <a:t>d</a:t>
            </a:r>
            <a:r>
              <a:rPr sz="4636" spc="-117" baseline="2925" dirty="0">
                <a:solidFill>
                  <a:srgbClr val="92D050"/>
                </a:solidFill>
                <a:latin typeface="Calibri"/>
                <a:cs typeface="Calibri"/>
              </a:rPr>
              <a:t> </a:t>
            </a:r>
            <a:r>
              <a:rPr sz="4636" baseline="2925" dirty="0">
                <a:solidFill>
                  <a:srgbClr val="92D050"/>
                </a:solidFill>
                <a:latin typeface="Calibri"/>
                <a:cs typeface="Calibri"/>
              </a:rPr>
              <a:t>secur</a:t>
            </a:r>
            <a:r>
              <a:rPr sz="4636" spc="-10" baseline="2925" dirty="0">
                <a:solidFill>
                  <a:srgbClr val="92D050"/>
                </a:solidFill>
                <a:latin typeface="Calibri"/>
                <a:cs typeface="Calibri"/>
              </a:rPr>
              <a:t>i</a:t>
            </a:r>
            <a:r>
              <a:rPr sz="4636" baseline="2925" dirty="0">
                <a:solidFill>
                  <a:srgbClr val="92D050"/>
                </a:solidFill>
                <a:latin typeface="Calibri"/>
                <a:cs typeface="Calibri"/>
              </a:rPr>
              <a:t>ty</a:t>
            </a:r>
            <a:endParaRPr sz="3090">
              <a:latin typeface="Calibri"/>
              <a:cs typeface="Calibri"/>
            </a:endParaRPr>
          </a:p>
          <a:p>
            <a:pPr marL="14017" marR="58786">
              <a:lnSpc>
                <a:spcPct val="101725"/>
              </a:lnSpc>
              <a:spcBef>
                <a:spcPts val="510"/>
              </a:spcBef>
            </a:pPr>
            <a:r>
              <a:rPr sz="3090" dirty="0">
                <a:solidFill>
                  <a:srgbClr val="FFC000"/>
                </a:solidFill>
                <a:latin typeface="Calibri"/>
                <a:cs typeface="Calibri"/>
              </a:rPr>
              <a:t>L</a:t>
            </a:r>
            <a:r>
              <a:rPr sz="3090" spc="-15" dirty="0">
                <a:solidFill>
                  <a:srgbClr val="FFC000"/>
                </a:solidFill>
                <a:latin typeface="Calibri"/>
                <a:cs typeface="Calibri"/>
              </a:rPr>
              <a:t>o</a:t>
            </a:r>
            <a:r>
              <a:rPr sz="3090" dirty="0">
                <a:solidFill>
                  <a:srgbClr val="FFC000"/>
                </a:solidFill>
                <a:latin typeface="Calibri"/>
                <a:cs typeface="Calibri"/>
              </a:rPr>
              <a:t>w </a:t>
            </a:r>
            <a:r>
              <a:rPr sz="3090" spc="-15" dirty="0">
                <a:solidFill>
                  <a:srgbClr val="FFC000"/>
                </a:solidFill>
                <a:latin typeface="Calibri"/>
                <a:cs typeface="Calibri"/>
              </a:rPr>
              <a:t>c</a:t>
            </a:r>
            <a:r>
              <a:rPr sz="3090" dirty="0">
                <a:solidFill>
                  <a:srgbClr val="FFC000"/>
                </a:solidFill>
                <a:latin typeface="Calibri"/>
                <a:cs typeface="Calibri"/>
              </a:rPr>
              <a:t>o</a:t>
            </a:r>
            <a:r>
              <a:rPr sz="3090" spc="-43" dirty="0">
                <a:solidFill>
                  <a:srgbClr val="FFC000"/>
                </a:solidFill>
                <a:latin typeface="Calibri"/>
                <a:cs typeface="Calibri"/>
              </a:rPr>
              <a:t>s</a:t>
            </a:r>
            <a:r>
              <a:rPr sz="3090" dirty="0">
                <a:solidFill>
                  <a:srgbClr val="FFC000"/>
                </a:solidFill>
                <a:latin typeface="Calibri"/>
                <a:cs typeface="Calibri"/>
              </a:rPr>
              <a:t>t</a:t>
            </a:r>
            <a:endParaRPr sz="3090">
              <a:latin typeface="Calibri"/>
              <a:cs typeface="Calibri"/>
            </a:endParaRPr>
          </a:p>
          <a:p>
            <a:pPr marL="14017" marR="58786">
              <a:lnSpc>
                <a:spcPct val="101725"/>
              </a:lnSpc>
              <a:spcBef>
                <a:spcPts val="667"/>
              </a:spcBef>
            </a:pPr>
            <a:r>
              <a:rPr sz="3090" spc="-49" dirty="0">
                <a:solidFill>
                  <a:srgbClr val="00AFEF"/>
                </a:solidFill>
                <a:latin typeface="Calibri"/>
                <a:cs typeface="Calibri"/>
              </a:rPr>
              <a:t>E</a:t>
            </a:r>
            <a:r>
              <a:rPr sz="3090" dirty="0">
                <a:solidFill>
                  <a:srgbClr val="00AFEF"/>
                </a:solidFill>
                <a:latin typeface="Calibri"/>
                <a:cs typeface="Calibri"/>
              </a:rPr>
              <a:t>ase</a:t>
            </a:r>
            <a:r>
              <a:rPr sz="3090" spc="-56" dirty="0">
                <a:solidFill>
                  <a:srgbClr val="00AFEF"/>
                </a:solidFill>
                <a:latin typeface="Calibri"/>
                <a:cs typeface="Calibri"/>
              </a:rPr>
              <a:t> </a:t>
            </a:r>
            <a:r>
              <a:rPr sz="3090" spc="4" dirty="0">
                <a:solidFill>
                  <a:srgbClr val="00AFEF"/>
                </a:solidFill>
                <a:latin typeface="Calibri"/>
                <a:cs typeface="Calibri"/>
              </a:rPr>
              <a:t>o</a:t>
            </a:r>
            <a:r>
              <a:rPr sz="3090" dirty="0">
                <a:solidFill>
                  <a:srgbClr val="00AFEF"/>
                </a:solidFill>
                <a:latin typeface="Calibri"/>
                <a:cs typeface="Calibri"/>
              </a:rPr>
              <a:t>f</a:t>
            </a:r>
            <a:r>
              <a:rPr sz="3090" spc="-36" dirty="0">
                <a:solidFill>
                  <a:srgbClr val="00AFEF"/>
                </a:solidFill>
                <a:latin typeface="Calibri"/>
                <a:cs typeface="Calibri"/>
              </a:rPr>
              <a:t> </a:t>
            </a:r>
            <a:r>
              <a:rPr sz="3090" dirty="0">
                <a:solidFill>
                  <a:srgbClr val="00AFEF"/>
                </a:solidFill>
                <a:latin typeface="Calibri"/>
                <a:cs typeface="Calibri"/>
              </a:rPr>
              <a:t>dep</a:t>
            </a:r>
            <a:r>
              <a:rPr sz="3090" spc="-15" dirty="0">
                <a:solidFill>
                  <a:srgbClr val="00AFEF"/>
                </a:solidFill>
                <a:latin typeface="Calibri"/>
                <a:cs typeface="Calibri"/>
              </a:rPr>
              <a:t>l</a:t>
            </a:r>
            <a:r>
              <a:rPr sz="3090" spc="-10" dirty="0">
                <a:solidFill>
                  <a:srgbClr val="00AFEF"/>
                </a:solidFill>
                <a:latin typeface="Calibri"/>
                <a:cs typeface="Calibri"/>
              </a:rPr>
              <a:t>o</a:t>
            </a:r>
            <a:r>
              <a:rPr sz="3090" dirty="0">
                <a:solidFill>
                  <a:srgbClr val="00AFEF"/>
                </a:solidFill>
                <a:latin typeface="Calibri"/>
                <a:cs typeface="Calibri"/>
              </a:rPr>
              <a:t>y</a:t>
            </a:r>
            <a:r>
              <a:rPr sz="3090" spc="-4" dirty="0">
                <a:solidFill>
                  <a:srgbClr val="00AFEF"/>
                </a:solidFill>
                <a:latin typeface="Calibri"/>
                <a:cs typeface="Calibri"/>
              </a:rPr>
              <a:t>m</a:t>
            </a:r>
            <a:r>
              <a:rPr sz="3090" dirty="0">
                <a:solidFill>
                  <a:srgbClr val="00AFEF"/>
                </a:solidFill>
                <a:latin typeface="Calibri"/>
                <a:cs typeface="Calibri"/>
              </a:rPr>
              <a:t>e</a:t>
            </a:r>
            <a:r>
              <a:rPr sz="3090" spc="-32" dirty="0">
                <a:solidFill>
                  <a:srgbClr val="00AFEF"/>
                </a:solidFill>
                <a:latin typeface="Calibri"/>
                <a:cs typeface="Calibri"/>
              </a:rPr>
              <a:t>n</a:t>
            </a:r>
            <a:r>
              <a:rPr sz="3090" dirty="0">
                <a:solidFill>
                  <a:srgbClr val="00AFEF"/>
                </a:solidFill>
                <a:latin typeface="Calibri"/>
                <a:cs typeface="Calibri"/>
              </a:rPr>
              <a:t>t</a:t>
            </a:r>
            <a:endParaRPr sz="3090">
              <a:latin typeface="Calibri"/>
              <a:cs typeface="Calibri"/>
            </a:endParaRPr>
          </a:p>
        </p:txBody>
      </p:sp>
      <p:sp>
        <p:nvSpPr>
          <p:cNvPr id="2" name="object 2"/>
          <p:cNvSpPr txBox="1"/>
          <p:nvPr/>
        </p:nvSpPr>
        <p:spPr>
          <a:xfrm>
            <a:off x="723881" y="6432645"/>
            <a:ext cx="224160" cy="984043"/>
          </a:xfrm>
          <a:prstGeom prst="rect">
            <a:avLst/>
          </a:prstGeom>
        </p:spPr>
        <p:txBody>
          <a:bodyPr wrap="square" lIns="0" tIns="0" rIns="0" bIns="0" rtlCol="0">
            <a:noAutofit/>
          </a:bodyPr>
          <a:lstStyle/>
          <a:p>
            <a:pPr marL="14017">
              <a:lnSpc>
                <a:spcPts val="3267"/>
              </a:lnSpc>
              <a:spcBef>
                <a:spcPts val="163"/>
              </a:spcBef>
            </a:pPr>
            <a:r>
              <a:rPr sz="3090" dirty="0">
                <a:solidFill>
                  <a:srgbClr val="FFC000"/>
                </a:solidFill>
                <a:latin typeface="Arial"/>
                <a:cs typeface="Arial"/>
              </a:rPr>
              <a:t>•</a:t>
            </a:r>
            <a:endParaRPr sz="3090">
              <a:latin typeface="Arial"/>
              <a:cs typeface="Arial"/>
            </a:endParaRPr>
          </a:p>
          <a:p>
            <a:pPr marL="14017" marR="168">
              <a:lnSpc>
                <a:spcPct val="95825"/>
              </a:lnSpc>
              <a:spcBef>
                <a:spcPts val="722"/>
              </a:spcBef>
            </a:pPr>
            <a:r>
              <a:rPr sz="3090" dirty="0">
                <a:solidFill>
                  <a:srgbClr val="00AFEF"/>
                </a:solidFill>
                <a:latin typeface="Arial"/>
                <a:cs typeface="Arial"/>
              </a:rPr>
              <a:t>•</a:t>
            </a:r>
            <a:endParaRPr sz="3090">
              <a:latin typeface="Arial"/>
              <a:cs typeface="Arial"/>
            </a:endParaRPr>
          </a:p>
        </p:txBody>
      </p:sp>
      <p:sp>
        <p:nvSpPr>
          <p:cNvPr id="14" name="TextBox 13">
            <a:extLst>
              <a:ext uri="{FF2B5EF4-FFF2-40B4-BE49-F238E27FC236}">
                <a16:creationId xmlns:a16="http://schemas.microsoft.com/office/drawing/2014/main" id="{AC6654A7-EBBB-36E1-83BD-C97895784B88}"/>
              </a:ext>
            </a:extLst>
          </p:cNvPr>
          <p:cNvSpPr txBox="1"/>
          <p:nvPr/>
        </p:nvSpPr>
        <p:spPr>
          <a:xfrm>
            <a:off x="976188" y="286779"/>
            <a:ext cx="8073813" cy="567848"/>
          </a:xfrm>
          <a:prstGeom prst="rect">
            <a:avLst/>
          </a:prstGeom>
          <a:noFill/>
        </p:spPr>
        <p:txBody>
          <a:bodyPr wrap="square" rtlCol="0">
            <a:spAutoFit/>
          </a:bodyPr>
          <a:lstStyle/>
          <a:p>
            <a:pPr algn="ctr"/>
            <a:r>
              <a:rPr lang="en-US" sz="3090" dirty="0">
                <a:latin typeface="Verdana" panose="020B0604030504040204" pitchFamily="34" charset="0"/>
                <a:ea typeface="Verdana" panose="020B0604030504040204" pitchFamily="34" charset="0"/>
              </a:rPr>
              <a:t>Benefit of NAS</a:t>
            </a:r>
            <a:endParaRPr lang="en-IN" sz="3090" dirty="0">
              <a:latin typeface="Verdana" panose="020B0604030504040204" pitchFamily="34" charset="0"/>
              <a:ea typeface="Verdana" panose="020B0604030504040204"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C294B5-F246-3C78-FDC4-BF5B280B7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84" y="1597943"/>
            <a:ext cx="9162496" cy="5413701"/>
          </a:xfrm>
          <a:prstGeom prst="rect">
            <a:avLst/>
          </a:prstGeom>
        </p:spPr>
      </p:pic>
      <p:sp>
        <p:nvSpPr>
          <p:cNvPr id="5" name="TextBox 4">
            <a:extLst>
              <a:ext uri="{FF2B5EF4-FFF2-40B4-BE49-F238E27FC236}">
                <a16:creationId xmlns:a16="http://schemas.microsoft.com/office/drawing/2014/main" id="{ADC413CD-DF0E-68D1-042C-80AE3E89254B}"/>
              </a:ext>
            </a:extLst>
          </p:cNvPr>
          <p:cNvSpPr txBox="1"/>
          <p:nvPr/>
        </p:nvSpPr>
        <p:spPr>
          <a:xfrm>
            <a:off x="2823634" y="420511"/>
            <a:ext cx="5046133" cy="665054"/>
          </a:xfrm>
          <a:prstGeom prst="rect">
            <a:avLst/>
          </a:prstGeom>
          <a:noFill/>
        </p:spPr>
        <p:txBody>
          <a:bodyPr wrap="square">
            <a:spAutoFit/>
          </a:bodyPr>
          <a:lstStyle/>
          <a:p>
            <a:pPr marL="14017" algn="ctr">
              <a:lnSpc>
                <a:spcPts val="5060"/>
              </a:lnSpc>
              <a:spcBef>
                <a:spcPts val="253"/>
              </a:spcBef>
            </a:pPr>
            <a:r>
              <a:rPr lang="en-IN" sz="3090" b="1" baseline="3103" dirty="0">
                <a:latin typeface="Verdana" panose="020B0604030504040204" pitchFamily="34" charset="0"/>
                <a:ea typeface="Verdana" panose="020B0604030504040204" pitchFamily="34" charset="0"/>
                <a:cs typeface="Calibri Light"/>
              </a:rPr>
              <a:t>Compone</a:t>
            </a:r>
            <a:r>
              <a:rPr lang="en-IN" sz="3090" b="1" spc="-60" baseline="3103" dirty="0">
                <a:latin typeface="Verdana" panose="020B0604030504040204" pitchFamily="34" charset="0"/>
                <a:ea typeface="Verdana" panose="020B0604030504040204" pitchFamily="34" charset="0"/>
                <a:cs typeface="Calibri Light"/>
              </a:rPr>
              <a:t>n</a:t>
            </a:r>
            <a:r>
              <a:rPr lang="en-IN" sz="3090" b="1" baseline="3103" dirty="0">
                <a:latin typeface="Verdana" panose="020B0604030504040204" pitchFamily="34" charset="0"/>
                <a:ea typeface="Verdana" panose="020B0604030504040204" pitchFamily="34" charset="0"/>
                <a:cs typeface="Calibri Light"/>
              </a:rPr>
              <a:t>ts of NAS</a:t>
            </a:r>
            <a:endParaRPr lang="en-IN" sz="3090" b="1" dirty="0">
              <a:latin typeface="Verdana" panose="020B0604030504040204" pitchFamily="34" charset="0"/>
              <a:ea typeface="Verdana" panose="020B0604030504040204" pitchFamily="34" charset="0"/>
              <a:cs typeface="Calibri Light"/>
            </a:endParaRPr>
          </a:p>
        </p:txBody>
      </p:sp>
      <p:sp>
        <p:nvSpPr>
          <p:cNvPr id="6" name="object 98">
            <a:extLst>
              <a:ext uri="{FF2B5EF4-FFF2-40B4-BE49-F238E27FC236}">
                <a16:creationId xmlns:a16="http://schemas.microsoft.com/office/drawing/2014/main" id="{69860CBF-88AD-6602-35F4-E086008082D3}"/>
              </a:ext>
            </a:extLst>
          </p:cNvPr>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Tree>
    <p:extLst>
      <p:ext uri="{BB962C8B-B14F-4D97-AF65-F5344CB8AC3E}">
        <p14:creationId xmlns:p14="http://schemas.microsoft.com/office/powerpoint/2010/main" val="29353651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3853" y="1721844"/>
            <a:ext cx="7598535" cy="2238380"/>
          </a:xfrm>
          <a:prstGeom prst="rect">
            <a:avLst/>
          </a:prstGeom>
        </p:spPr>
        <p:txBody>
          <a:bodyPr wrap="square" lIns="0" tIns="0" rIns="0" bIns="0" rtlCol="0">
            <a:noAutofit/>
          </a:bodyPr>
          <a:lstStyle/>
          <a:p>
            <a:pPr marL="235709">
              <a:lnSpc>
                <a:spcPct val="101725"/>
              </a:lnSpc>
              <a:spcBef>
                <a:spcPts val="1641"/>
              </a:spcBef>
            </a:pPr>
            <a:r>
              <a:rPr sz="3090" dirty="0">
                <a:latin typeface="Arial"/>
                <a:cs typeface="Arial"/>
              </a:rPr>
              <a:t>•</a:t>
            </a:r>
            <a:r>
              <a:rPr sz="3090" spc="39" dirty="0">
                <a:latin typeface="Arial"/>
                <a:cs typeface="Arial"/>
              </a:rPr>
              <a:t> </a:t>
            </a:r>
            <a:r>
              <a:rPr sz="3090" spc="-126" dirty="0">
                <a:latin typeface="Calibri"/>
                <a:cs typeface="Calibri"/>
              </a:rPr>
              <a:t>T</a:t>
            </a:r>
            <a:r>
              <a:rPr sz="3090" spc="-21" dirty="0">
                <a:latin typeface="Calibri"/>
                <a:cs typeface="Calibri"/>
              </a:rPr>
              <a:t>w</a:t>
            </a:r>
            <a:r>
              <a:rPr sz="3090" dirty="0">
                <a:latin typeface="Calibri"/>
                <a:cs typeface="Calibri"/>
              </a:rPr>
              <a:t>o</a:t>
            </a:r>
            <a:r>
              <a:rPr sz="3090" spc="-53" dirty="0">
                <a:latin typeface="Calibri"/>
                <a:cs typeface="Calibri"/>
              </a:rPr>
              <a:t> </a:t>
            </a:r>
            <a:r>
              <a:rPr sz="3090" spc="-28" dirty="0">
                <a:latin typeface="Calibri"/>
                <a:cs typeface="Calibri"/>
              </a:rPr>
              <a:t>c</a:t>
            </a:r>
            <a:r>
              <a:rPr sz="3090" dirty="0">
                <a:latin typeface="Calibri"/>
                <a:cs typeface="Calibri"/>
              </a:rPr>
              <a:t>ommon</a:t>
            </a:r>
            <a:r>
              <a:rPr sz="3090" spc="-75" dirty="0">
                <a:latin typeface="Calibri"/>
                <a:cs typeface="Calibri"/>
              </a:rPr>
              <a:t> </a:t>
            </a:r>
            <a:r>
              <a:rPr sz="3090" dirty="0">
                <a:latin typeface="Calibri"/>
                <a:cs typeface="Calibri"/>
              </a:rPr>
              <a:t>NAS</a:t>
            </a:r>
            <a:r>
              <a:rPr sz="3090" spc="-30" dirty="0">
                <a:latin typeface="Calibri"/>
                <a:cs typeface="Calibri"/>
              </a:rPr>
              <a:t> </a:t>
            </a:r>
            <a:r>
              <a:rPr sz="3090" dirty="0">
                <a:latin typeface="Calibri"/>
                <a:cs typeface="Calibri"/>
              </a:rPr>
              <a:t>fi</a:t>
            </a:r>
            <a:r>
              <a:rPr sz="3090" spc="-10" dirty="0">
                <a:latin typeface="Calibri"/>
                <a:cs typeface="Calibri"/>
              </a:rPr>
              <a:t>l</a:t>
            </a:r>
            <a:r>
              <a:rPr sz="3090" dirty="0">
                <a:latin typeface="Calibri"/>
                <a:cs typeface="Calibri"/>
              </a:rPr>
              <a:t>e</a:t>
            </a:r>
            <a:r>
              <a:rPr sz="3090" spc="-14" dirty="0">
                <a:latin typeface="Calibri"/>
                <a:cs typeface="Calibri"/>
              </a:rPr>
              <a:t> </a:t>
            </a:r>
            <a:r>
              <a:rPr sz="3090" dirty="0">
                <a:latin typeface="Calibri"/>
                <a:cs typeface="Calibri"/>
              </a:rPr>
              <a:t>shari</a:t>
            </a:r>
            <a:r>
              <a:rPr sz="3090" spc="-10" dirty="0">
                <a:latin typeface="Calibri"/>
                <a:cs typeface="Calibri"/>
              </a:rPr>
              <a:t>n</a:t>
            </a:r>
            <a:r>
              <a:rPr sz="3090" dirty="0">
                <a:latin typeface="Calibri"/>
                <a:cs typeface="Calibri"/>
              </a:rPr>
              <a:t>g</a:t>
            </a:r>
            <a:r>
              <a:rPr sz="3090" spc="-43" dirty="0">
                <a:latin typeface="Calibri"/>
                <a:cs typeface="Calibri"/>
              </a:rPr>
              <a:t> </a:t>
            </a:r>
            <a:r>
              <a:rPr sz="3090" dirty="0">
                <a:latin typeface="Calibri"/>
                <a:cs typeface="Calibri"/>
              </a:rPr>
              <a:t>p</a:t>
            </a:r>
            <a:r>
              <a:rPr sz="3090" spc="-60" dirty="0">
                <a:latin typeface="Calibri"/>
                <a:cs typeface="Calibri"/>
              </a:rPr>
              <a:t>r</a:t>
            </a:r>
            <a:r>
              <a:rPr sz="3090" dirty="0">
                <a:latin typeface="Calibri"/>
                <a:cs typeface="Calibri"/>
              </a:rPr>
              <a:t>o</a:t>
            </a:r>
            <a:r>
              <a:rPr sz="3090" spc="-28" dirty="0">
                <a:latin typeface="Calibri"/>
                <a:cs typeface="Calibri"/>
              </a:rPr>
              <a:t>t</a:t>
            </a:r>
            <a:r>
              <a:rPr sz="3090" dirty="0">
                <a:latin typeface="Calibri"/>
                <a:cs typeface="Calibri"/>
              </a:rPr>
              <a:t>o</a:t>
            </a:r>
            <a:r>
              <a:rPr sz="3090" spc="-15" dirty="0">
                <a:latin typeface="Calibri"/>
                <a:cs typeface="Calibri"/>
              </a:rPr>
              <a:t>c</a:t>
            </a:r>
            <a:r>
              <a:rPr sz="3090" dirty="0">
                <a:latin typeface="Calibri"/>
                <a:cs typeface="Calibri"/>
              </a:rPr>
              <a:t>ols</a:t>
            </a:r>
            <a:r>
              <a:rPr sz="3090" spc="-70" dirty="0">
                <a:latin typeface="Calibri"/>
                <a:cs typeface="Calibri"/>
              </a:rPr>
              <a:t> </a:t>
            </a:r>
            <a:r>
              <a:rPr sz="3090" dirty="0">
                <a:latin typeface="Calibri"/>
                <a:cs typeface="Calibri"/>
              </a:rPr>
              <a:t>a</a:t>
            </a:r>
            <a:r>
              <a:rPr sz="3090" spc="-38" dirty="0">
                <a:latin typeface="Calibri"/>
                <a:cs typeface="Calibri"/>
              </a:rPr>
              <a:t>r</a:t>
            </a:r>
            <a:r>
              <a:rPr sz="3090" dirty="0">
                <a:latin typeface="Calibri"/>
                <a:cs typeface="Calibri"/>
              </a:rPr>
              <a:t>e:</a:t>
            </a:r>
          </a:p>
          <a:p>
            <a:pPr marL="740321" marR="62333">
              <a:lnSpc>
                <a:spcPct val="101725"/>
              </a:lnSpc>
              <a:spcBef>
                <a:spcPts val="182"/>
              </a:spcBef>
            </a:pPr>
            <a:r>
              <a:rPr sz="2649" dirty="0">
                <a:solidFill>
                  <a:srgbClr val="006FC0"/>
                </a:solidFill>
                <a:latin typeface="Arial"/>
                <a:cs typeface="Arial"/>
              </a:rPr>
              <a:t>•</a:t>
            </a:r>
            <a:r>
              <a:rPr sz="2649" spc="324" dirty="0">
                <a:solidFill>
                  <a:srgbClr val="006FC0"/>
                </a:solidFill>
                <a:latin typeface="Arial"/>
                <a:cs typeface="Arial"/>
              </a:rPr>
              <a:t> </a:t>
            </a:r>
            <a:r>
              <a:rPr sz="2649" dirty="0">
                <a:solidFill>
                  <a:srgbClr val="006FC0"/>
                </a:solidFill>
                <a:latin typeface="Calibri"/>
                <a:cs typeface="Calibri"/>
              </a:rPr>
              <a:t>Comm</a:t>
            </a:r>
            <a:r>
              <a:rPr sz="2649" spc="-10" dirty="0">
                <a:solidFill>
                  <a:srgbClr val="006FC0"/>
                </a:solidFill>
                <a:latin typeface="Calibri"/>
                <a:cs typeface="Calibri"/>
              </a:rPr>
              <a:t>o</a:t>
            </a:r>
            <a:r>
              <a:rPr sz="2649" dirty="0">
                <a:solidFill>
                  <a:srgbClr val="006FC0"/>
                </a:solidFill>
                <a:latin typeface="Calibri"/>
                <a:cs typeface="Calibri"/>
              </a:rPr>
              <a:t>n</a:t>
            </a:r>
            <a:r>
              <a:rPr sz="2649" spc="-32" dirty="0">
                <a:solidFill>
                  <a:srgbClr val="006FC0"/>
                </a:solidFill>
                <a:latin typeface="Calibri"/>
                <a:cs typeface="Calibri"/>
              </a:rPr>
              <a:t> </a:t>
            </a:r>
            <a:r>
              <a:rPr sz="2649" dirty="0">
                <a:solidFill>
                  <a:srgbClr val="006FC0"/>
                </a:solidFill>
                <a:latin typeface="Calibri"/>
                <a:cs typeface="Calibri"/>
              </a:rPr>
              <a:t>I</a:t>
            </a:r>
            <a:r>
              <a:rPr sz="2649" spc="-32" dirty="0">
                <a:solidFill>
                  <a:srgbClr val="006FC0"/>
                </a:solidFill>
                <a:latin typeface="Calibri"/>
                <a:cs typeface="Calibri"/>
              </a:rPr>
              <a:t>n</a:t>
            </a:r>
            <a:r>
              <a:rPr sz="2649" spc="-28" dirty="0">
                <a:solidFill>
                  <a:srgbClr val="006FC0"/>
                </a:solidFill>
                <a:latin typeface="Calibri"/>
                <a:cs typeface="Calibri"/>
              </a:rPr>
              <a:t>t</a:t>
            </a:r>
            <a:r>
              <a:rPr sz="2649" dirty="0">
                <a:solidFill>
                  <a:srgbClr val="006FC0"/>
                </a:solidFill>
                <a:latin typeface="Calibri"/>
                <a:cs typeface="Calibri"/>
              </a:rPr>
              <a:t>ernet File</a:t>
            </a:r>
            <a:r>
              <a:rPr sz="2649" spc="-10" dirty="0">
                <a:solidFill>
                  <a:srgbClr val="006FC0"/>
                </a:solidFill>
                <a:latin typeface="Calibri"/>
                <a:cs typeface="Calibri"/>
              </a:rPr>
              <a:t> </a:t>
            </a:r>
            <a:r>
              <a:rPr sz="2649" spc="-28" dirty="0">
                <a:solidFill>
                  <a:srgbClr val="006FC0"/>
                </a:solidFill>
                <a:latin typeface="Calibri"/>
                <a:cs typeface="Calibri"/>
              </a:rPr>
              <a:t>S</a:t>
            </a:r>
            <a:r>
              <a:rPr sz="2649" spc="-21" dirty="0">
                <a:solidFill>
                  <a:srgbClr val="006FC0"/>
                </a:solidFill>
                <a:latin typeface="Calibri"/>
                <a:cs typeface="Calibri"/>
              </a:rPr>
              <a:t>y</a:t>
            </a:r>
            <a:r>
              <a:rPr sz="2649" spc="-28" dirty="0">
                <a:solidFill>
                  <a:srgbClr val="006FC0"/>
                </a:solidFill>
                <a:latin typeface="Calibri"/>
                <a:cs typeface="Calibri"/>
              </a:rPr>
              <a:t>st</a:t>
            </a:r>
            <a:r>
              <a:rPr sz="2649" dirty="0">
                <a:solidFill>
                  <a:srgbClr val="006FC0"/>
                </a:solidFill>
                <a:latin typeface="Calibri"/>
                <a:cs typeface="Calibri"/>
              </a:rPr>
              <a:t>em</a:t>
            </a:r>
            <a:r>
              <a:rPr sz="2649" spc="-38" dirty="0">
                <a:solidFill>
                  <a:srgbClr val="006FC0"/>
                </a:solidFill>
                <a:latin typeface="Calibri"/>
                <a:cs typeface="Calibri"/>
              </a:rPr>
              <a:t> </a:t>
            </a:r>
            <a:r>
              <a:rPr sz="2649" dirty="0">
                <a:solidFill>
                  <a:srgbClr val="006FC0"/>
                </a:solidFill>
                <a:latin typeface="Calibri"/>
                <a:cs typeface="Calibri"/>
              </a:rPr>
              <a:t>(</a:t>
            </a:r>
            <a:r>
              <a:rPr sz="2649" spc="4" dirty="0">
                <a:solidFill>
                  <a:srgbClr val="006FC0"/>
                </a:solidFill>
                <a:latin typeface="Calibri"/>
                <a:cs typeface="Calibri"/>
              </a:rPr>
              <a:t>C</a:t>
            </a:r>
            <a:r>
              <a:rPr sz="2649" dirty="0">
                <a:solidFill>
                  <a:srgbClr val="006FC0"/>
                </a:solidFill>
                <a:latin typeface="Calibri"/>
                <a:cs typeface="Calibri"/>
              </a:rPr>
              <a:t>I</a:t>
            </a:r>
            <a:r>
              <a:rPr sz="2649" spc="-43" dirty="0">
                <a:solidFill>
                  <a:srgbClr val="006FC0"/>
                </a:solidFill>
                <a:latin typeface="Calibri"/>
                <a:cs typeface="Calibri"/>
              </a:rPr>
              <a:t>F</a:t>
            </a:r>
            <a:r>
              <a:rPr sz="2649" dirty="0">
                <a:solidFill>
                  <a:srgbClr val="006FC0"/>
                </a:solidFill>
                <a:latin typeface="Calibri"/>
                <a:cs typeface="Calibri"/>
              </a:rPr>
              <a:t>S)</a:t>
            </a:r>
            <a:endParaRPr sz="2649" dirty="0">
              <a:latin typeface="Calibri"/>
              <a:cs typeface="Calibri"/>
            </a:endParaRPr>
          </a:p>
          <a:p>
            <a:pPr marL="740321" marR="62333">
              <a:lnSpc>
                <a:spcPct val="101725"/>
              </a:lnSpc>
              <a:spcBef>
                <a:spcPts val="182"/>
              </a:spcBef>
            </a:pPr>
            <a:r>
              <a:rPr sz="2649" dirty="0">
                <a:solidFill>
                  <a:srgbClr val="C8151E"/>
                </a:solidFill>
                <a:latin typeface="Arial"/>
                <a:cs typeface="Arial"/>
              </a:rPr>
              <a:t>•</a:t>
            </a:r>
            <a:r>
              <a:rPr sz="2649" spc="330" dirty="0">
                <a:solidFill>
                  <a:srgbClr val="C8151E"/>
                </a:solidFill>
                <a:latin typeface="Arial"/>
                <a:cs typeface="Arial"/>
              </a:rPr>
              <a:t> </a:t>
            </a:r>
            <a:r>
              <a:rPr sz="2649" dirty="0">
                <a:solidFill>
                  <a:srgbClr val="C8151E"/>
                </a:solidFill>
                <a:latin typeface="Calibri"/>
                <a:cs typeface="Calibri"/>
              </a:rPr>
              <a:t>N</a:t>
            </a:r>
            <a:r>
              <a:rPr sz="2649" spc="-4" dirty="0">
                <a:solidFill>
                  <a:srgbClr val="C8151E"/>
                </a:solidFill>
                <a:latin typeface="Calibri"/>
                <a:cs typeface="Calibri"/>
              </a:rPr>
              <a:t>e</a:t>
            </a:r>
            <a:r>
              <a:rPr sz="2649" dirty="0">
                <a:solidFill>
                  <a:srgbClr val="C8151E"/>
                </a:solidFill>
                <a:latin typeface="Calibri"/>
                <a:cs typeface="Calibri"/>
              </a:rPr>
              <a:t>t</a:t>
            </a:r>
            <a:r>
              <a:rPr sz="2649" spc="-28" dirty="0">
                <a:solidFill>
                  <a:srgbClr val="C8151E"/>
                </a:solidFill>
                <a:latin typeface="Calibri"/>
                <a:cs typeface="Calibri"/>
              </a:rPr>
              <a:t>w</a:t>
            </a:r>
            <a:r>
              <a:rPr sz="2649" dirty="0">
                <a:solidFill>
                  <a:srgbClr val="C8151E"/>
                </a:solidFill>
                <a:latin typeface="Calibri"/>
                <a:cs typeface="Calibri"/>
              </a:rPr>
              <a:t>ork</a:t>
            </a:r>
            <a:r>
              <a:rPr sz="2649" spc="-15" dirty="0">
                <a:solidFill>
                  <a:srgbClr val="C8151E"/>
                </a:solidFill>
                <a:latin typeface="Calibri"/>
                <a:cs typeface="Calibri"/>
              </a:rPr>
              <a:t> </a:t>
            </a:r>
            <a:r>
              <a:rPr sz="2649" dirty="0">
                <a:solidFill>
                  <a:srgbClr val="C8151E"/>
                </a:solidFill>
                <a:latin typeface="Calibri"/>
                <a:cs typeface="Calibri"/>
              </a:rPr>
              <a:t>File</a:t>
            </a:r>
            <a:r>
              <a:rPr sz="2649" spc="-4" dirty="0">
                <a:solidFill>
                  <a:srgbClr val="C8151E"/>
                </a:solidFill>
                <a:latin typeface="Calibri"/>
                <a:cs typeface="Calibri"/>
              </a:rPr>
              <a:t> </a:t>
            </a:r>
            <a:r>
              <a:rPr sz="2649" spc="-28" dirty="0">
                <a:solidFill>
                  <a:srgbClr val="C8151E"/>
                </a:solidFill>
                <a:latin typeface="Calibri"/>
                <a:cs typeface="Calibri"/>
              </a:rPr>
              <a:t>S</a:t>
            </a:r>
            <a:r>
              <a:rPr sz="2649" spc="-21" dirty="0">
                <a:solidFill>
                  <a:srgbClr val="C8151E"/>
                </a:solidFill>
                <a:latin typeface="Calibri"/>
                <a:cs typeface="Calibri"/>
              </a:rPr>
              <a:t>y</a:t>
            </a:r>
            <a:r>
              <a:rPr sz="2649" spc="-28" dirty="0">
                <a:solidFill>
                  <a:srgbClr val="C8151E"/>
                </a:solidFill>
                <a:latin typeface="Calibri"/>
                <a:cs typeface="Calibri"/>
              </a:rPr>
              <a:t>st</a:t>
            </a:r>
            <a:r>
              <a:rPr sz="2649" dirty="0">
                <a:solidFill>
                  <a:srgbClr val="C8151E"/>
                </a:solidFill>
                <a:latin typeface="Calibri"/>
                <a:cs typeface="Calibri"/>
              </a:rPr>
              <a:t>em</a:t>
            </a:r>
            <a:r>
              <a:rPr sz="2649" spc="-21" dirty="0">
                <a:solidFill>
                  <a:srgbClr val="C8151E"/>
                </a:solidFill>
                <a:latin typeface="Calibri"/>
                <a:cs typeface="Calibri"/>
              </a:rPr>
              <a:t> </a:t>
            </a:r>
            <a:r>
              <a:rPr sz="2649" dirty="0">
                <a:solidFill>
                  <a:srgbClr val="C8151E"/>
                </a:solidFill>
                <a:latin typeface="Calibri"/>
                <a:cs typeface="Calibri"/>
              </a:rPr>
              <a:t>(N</a:t>
            </a:r>
            <a:r>
              <a:rPr sz="2649" spc="-32" dirty="0">
                <a:solidFill>
                  <a:srgbClr val="C8151E"/>
                </a:solidFill>
                <a:latin typeface="Calibri"/>
                <a:cs typeface="Calibri"/>
              </a:rPr>
              <a:t>F</a:t>
            </a:r>
            <a:r>
              <a:rPr sz="2649" dirty="0">
                <a:solidFill>
                  <a:srgbClr val="C8151E"/>
                </a:solidFill>
                <a:latin typeface="Calibri"/>
                <a:cs typeface="Calibri"/>
              </a:rPr>
              <a:t>S)</a:t>
            </a:r>
            <a:endParaRPr sz="2649" dirty="0">
              <a:latin typeface="Calibri"/>
              <a:cs typeface="Calibri"/>
            </a:endParaRPr>
          </a:p>
        </p:txBody>
      </p:sp>
      <p:sp>
        <p:nvSpPr>
          <p:cNvPr id="6" name="TextBox 5">
            <a:extLst>
              <a:ext uri="{FF2B5EF4-FFF2-40B4-BE49-F238E27FC236}">
                <a16:creationId xmlns:a16="http://schemas.microsoft.com/office/drawing/2014/main" id="{CCD5D42B-45C1-2FA8-E876-2FF0C1162695}"/>
              </a:ext>
            </a:extLst>
          </p:cNvPr>
          <p:cNvSpPr txBox="1"/>
          <p:nvPr/>
        </p:nvSpPr>
        <p:spPr>
          <a:xfrm>
            <a:off x="1141589" y="252307"/>
            <a:ext cx="7148689" cy="873637"/>
          </a:xfrm>
          <a:prstGeom prst="rect">
            <a:avLst/>
          </a:prstGeom>
          <a:noFill/>
        </p:spPr>
        <p:txBody>
          <a:bodyPr wrap="square" rtlCol="0">
            <a:spAutoFit/>
          </a:bodyPr>
          <a:lstStyle/>
          <a:p>
            <a:pPr algn="ctr"/>
            <a:r>
              <a:rPr lang="en-IN" sz="3090" b="1" baseline="3103" dirty="0">
                <a:latin typeface="Verdana" panose="020B0604030504040204" pitchFamily="34" charset="0"/>
                <a:ea typeface="Verdana" panose="020B0604030504040204" pitchFamily="34" charset="0"/>
                <a:cs typeface="Calibri Light"/>
              </a:rPr>
              <a:t>NAS File Sharing</a:t>
            </a:r>
            <a:r>
              <a:rPr lang="en-IN" sz="3090" b="1" spc="10" baseline="3103" dirty="0">
                <a:latin typeface="Verdana" panose="020B0604030504040204" pitchFamily="34" charset="0"/>
                <a:ea typeface="Verdana" panose="020B0604030504040204" pitchFamily="34" charset="0"/>
                <a:cs typeface="Calibri Light"/>
              </a:rPr>
              <a:t> </a:t>
            </a:r>
            <a:r>
              <a:rPr lang="en-IN" sz="3090" b="1" spc="-65" baseline="3103" dirty="0">
                <a:latin typeface="Verdana" panose="020B0604030504040204" pitchFamily="34" charset="0"/>
                <a:ea typeface="Verdana" panose="020B0604030504040204" pitchFamily="34" charset="0"/>
                <a:cs typeface="Calibri Light"/>
              </a:rPr>
              <a:t>P</a:t>
            </a:r>
            <a:r>
              <a:rPr lang="en-IN" sz="3090" b="1" spc="-87" baseline="3103" dirty="0">
                <a:latin typeface="Verdana" panose="020B0604030504040204" pitchFamily="34" charset="0"/>
                <a:ea typeface="Verdana" panose="020B0604030504040204" pitchFamily="34" charset="0"/>
                <a:cs typeface="Calibri Light"/>
              </a:rPr>
              <a:t>r</a:t>
            </a:r>
            <a:r>
              <a:rPr lang="en-IN" sz="3090" b="1" baseline="3103" dirty="0">
                <a:latin typeface="Verdana" panose="020B0604030504040204" pitchFamily="34" charset="0"/>
                <a:ea typeface="Verdana" panose="020B0604030504040204" pitchFamily="34" charset="0"/>
                <a:cs typeface="Calibri Light"/>
              </a:rPr>
              <a:t>o</a:t>
            </a:r>
            <a:r>
              <a:rPr lang="en-IN" sz="3090" b="1" spc="-55" baseline="3103" dirty="0">
                <a:latin typeface="Verdana" panose="020B0604030504040204" pitchFamily="34" charset="0"/>
                <a:ea typeface="Verdana" panose="020B0604030504040204" pitchFamily="34" charset="0"/>
                <a:cs typeface="Calibri Light"/>
              </a:rPr>
              <a:t>t</a:t>
            </a:r>
            <a:r>
              <a:rPr lang="en-IN" sz="3090" b="1" baseline="3103" dirty="0">
                <a:latin typeface="Verdana" panose="020B0604030504040204" pitchFamily="34" charset="0"/>
                <a:ea typeface="Verdana" panose="020B0604030504040204" pitchFamily="34" charset="0"/>
                <a:cs typeface="Calibri Light"/>
              </a:rPr>
              <a:t>o</a:t>
            </a:r>
            <a:r>
              <a:rPr lang="en-IN" sz="3090" b="1" spc="-55" baseline="3103" dirty="0">
                <a:latin typeface="Verdana" panose="020B0604030504040204" pitchFamily="34" charset="0"/>
                <a:ea typeface="Verdana" panose="020B0604030504040204" pitchFamily="34" charset="0"/>
                <a:cs typeface="Calibri Light"/>
              </a:rPr>
              <a:t>c</a:t>
            </a:r>
            <a:r>
              <a:rPr lang="en-IN" sz="3090" b="1" baseline="3103" dirty="0">
                <a:latin typeface="Verdana" panose="020B0604030504040204" pitchFamily="34" charset="0"/>
                <a:ea typeface="Verdana" panose="020B0604030504040204" pitchFamily="34" charset="0"/>
                <a:cs typeface="Calibri Light"/>
              </a:rPr>
              <a:t>ols</a:t>
            </a:r>
            <a:endParaRPr lang="en-IN" sz="3090" b="1" dirty="0">
              <a:latin typeface="Verdana" panose="020B0604030504040204" pitchFamily="34" charset="0"/>
              <a:ea typeface="Verdana" panose="020B0604030504040204" pitchFamily="34" charset="0"/>
              <a:cs typeface="Calibri Light"/>
            </a:endParaRPr>
          </a:p>
          <a:p>
            <a:endParaRPr lang="en-IN" sz="1987" dirty="0"/>
          </a:p>
        </p:txBody>
      </p:sp>
      <p:sp>
        <p:nvSpPr>
          <p:cNvPr id="7" name="object 98">
            <a:extLst>
              <a:ext uri="{FF2B5EF4-FFF2-40B4-BE49-F238E27FC236}">
                <a16:creationId xmlns:a16="http://schemas.microsoft.com/office/drawing/2014/main" id="{A0D50046-6A3D-690F-31A9-667B4E93E93F}"/>
              </a:ext>
            </a:extLst>
          </p:cNvPr>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6" name="object 6"/>
          <p:cNvSpPr txBox="1"/>
          <p:nvPr/>
        </p:nvSpPr>
        <p:spPr>
          <a:xfrm>
            <a:off x="976188" y="161688"/>
            <a:ext cx="8978086" cy="645343"/>
          </a:xfrm>
          <a:prstGeom prst="rect">
            <a:avLst/>
          </a:prstGeom>
        </p:spPr>
        <p:txBody>
          <a:bodyPr wrap="square" lIns="0" tIns="0" rIns="0" bIns="0" rtlCol="0">
            <a:noAutofit/>
          </a:bodyPr>
          <a:lstStyle/>
          <a:p>
            <a:pPr marL="14017" algn="ctr">
              <a:lnSpc>
                <a:spcPts val="5060"/>
              </a:lnSpc>
              <a:spcBef>
                <a:spcPts val="253"/>
              </a:spcBef>
            </a:pPr>
            <a:r>
              <a:rPr sz="3090" b="1" baseline="3103" dirty="0">
                <a:latin typeface="Verdana" panose="020B0604030504040204" pitchFamily="34" charset="0"/>
                <a:ea typeface="Verdana" panose="020B0604030504040204" pitchFamily="34" charset="0"/>
                <a:cs typeface="Calibri Light"/>
              </a:rPr>
              <a:t>Com</a:t>
            </a:r>
            <a:r>
              <a:rPr sz="3090" b="1" spc="-15" baseline="3103" dirty="0">
                <a:latin typeface="Verdana" panose="020B0604030504040204" pitchFamily="34" charset="0"/>
                <a:ea typeface="Verdana" panose="020B0604030504040204" pitchFamily="34" charset="0"/>
                <a:cs typeface="Calibri Light"/>
              </a:rPr>
              <a:t>m</a:t>
            </a:r>
            <a:r>
              <a:rPr sz="3090" b="1" baseline="3103" dirty="0">
                <a:latin typeface="Verdana" panose="020B0604030504040204" pitchFamily="34" charset="0"/>
                <a:ea typeface="Verdana" panose="020B0604030504040204" pitchFamily="34" charset="0"/>
                <a:cs typeface="Calibri Light"/>
              </a:rPr>
              <a:t>on I</a:t>
            </a:r>
            <a:r>
              <a:rPr sz="3090" b="1" spc="-43" baseline="3103" dirty="0">
                <a:latin typeface="Verdana" panose="020B0604030504040204" pitchFamily="34" charset="0"/>
                <a:ea typeface="Verdana" panose="020B0604030504040204" pitchFamily="34" charset="0"/>
                <a:cs typeface="Calibri Light"/>
              </a:rPr>
              <a:t>nt</a:t>
            </a:r>
            <a:r>
              <a:rPr sz="3090" b="1" baseline="3103" dirty="0">
                <a:latin typeface="Verdana" panose="020B0604030504040204" pitchFamily="34" charset="0"/>
                <a:ea typeface="Verdana" panose="020B0604030504040204" pitchFamily="34" charset="0"/>
                <a:cs typeface="Calibri Light"/>
              </a:rPr>
              <a:t>ern</a:t>
            </a:r>
            <a:r>
              <a:rPr sz="3090" b="1" spc="-28" baseline="3103" dirty="0">
                <a:latin typeface="Verdana" panose="020B0604030504040204" pitchFamily="34" charset="0"/>
                <a:ea typeface="Verdana" panose="020B0604030504040204" pitchFamily="34" charset="0"/>
                <a:cs typeface="Calibri Light"/>
              </a:rPr>
              <a:t>e</a:t>
            </a:r>
            <a:r>
              <a:rPr sz="3090" b="1" baseline="3103" dirty="0">
                <a:latin typeface="Verdana" panose="020B0604030504040204" pitchFamily="34" charset="0"/>
                <a:ea typeface="Verdana" panose="020B0604030504040204" pitchFamily="34" charset="0"/>
                <a:cs typeface="Calibri Light"/>
              </a:rPr>
              <a:t>t File </a:t>
            </a:r>
            <a:r>
              <a:rPr sz="3090" b="1" spc="-43" baseline="3103" dirty="0">
                <a:latin typeface="Verdana" panose="020B0604030504040204" pitchFamily="34" charset="0"/>
                <a:ea typeface="Verdana" panose="020B0604030504040204" pitchFamily="34" charset="0"/>
                <a:cs typeface="Calibri Light"/>
              </a:rPr>
              <a:t>S</a:t>
            </a:r>
            <a:r>
              <a:rPr sz="3090" b="1" spc="-49" baseline="3103" dirty="0">
                <a:latin typeface="Verdana" panose="020B0604030504040204" pitchFamily="34" charset="0"/>
                <a:ea typeface="Verdana" panose="020B0604030504040204" pitchFamily="34" charset="0"/>
                <a:cs typeface="Calibri Light"/>
              </a:rPr>
              <a:t>ys</a:t>
            </a:r>
            <a:r>
              <a:rPr sz="3090" b="1" spc="-43" baseline="3103" dirty="0">
                <a:latin typeface="Verdana" panose="020B0604030504040204" pitchFamily="34" charset="0"/>
                <a:ea typeface="Verdana" panose="020B0604030504040204" pitchFamily="34" charset="0"/>
                <a:cs typeface="Calibri Light"/>
              </a:rPr>
              <a:t>t</a:t>
            </a:r>
            <a:r>
              <a:rPr sz="3090" b="1" baseline="3103" dirty="0">
                <a:latin typeface="Verdana" panose="020B0604030504040204" pitchFamily="34" charset="0"/>
                <a:ea typeface="Verdana" panose="020B0604030504040204" pitchFamily="34" charset="0"/>
                <a:cs typeface="Calibri Light"/>
              </a:rPr>
              <a:t>em</a:t>
            </a:r>
            <a:r>
              <a:rPr sz="3090" b="1" spc="-49"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(CI</a:t>
            </a:r>
            <a:r>
              <a:rPr sz="3090" b="1" spc="-60" baseline="3103" dirty="0">
                <a:latin typeface="Verdana" panose="020B0604030504040204" pitchFamily="34" charset="0"/>
                <a:ea typeface="Verdana" panose="020B0604030504040204" pitchFamily="34" charset="0"/>
                <a:cs typeface="Calibri Light"/>
              </a:rPr>
              <a:t>F</a:t>
            </a:r>
            <a:r>
              <a:rPr sz="3090" b="1" baseline="3103" dirty="0">
                <a:latin typeface="Verdana" panose="020B0604030504040204" pitchFamily="34" charset="0"/>
                <a:ea typeface="Verdana" panose="020B0604030504040204" pitchFamily="34" charset="0"/>
                <a:cs typeface="Calibri Light"/>
              </a:rPr>
              <a:t>S)</a:t>
            </a:r>
            <a:endParaRPr sz="3090" b="1" dirty="0">
              <a:latin typeface="Verdana" panose="020B0604030504040204" pitchFamily="34" charset="0"/>
              <a:ea typeface="Verdana" panose="020B0604030504040204" pitchFamily="34" charset="0"/>
              <a:cs typeface="Calibri Light"/>
            </a:endParaRPr>
          </a:p>
        </p:txBody>
      </p:sp>
      <p:sp>
        <p:nvSpPr>
          <p:cNvPr id="5" name="object 5"/>
          <p:cNvSpPr txBox="1"/>
          <p:nvPr/>
        </p:nvSpPr>
        <p:spPr>
          <a:xfrm>
            <a:off x="723881" y="1763954"/>
            <a:ext cx="223992" cy="419950"/>
          </a:xfrm>
          <a:prstGeom prst="rect">
            <a:avLst/>
          </a:prstGeom>
        </p:spPr>
        <p:txBody>
          <a:bodyPr wrap="square" lIns="0" tIns="0" rIns="0" bIns="0" rtlCol="0">
            <a:noAutofit/>
          </a:bodyPr>
          <a:lstStyle/>
          <a:p>
            <a:pPr marL="14017">
              <a:lnSpc>
                <a:spcPts val="3267"/>
              </a:lnSpc>
              <a:spcBef>
                <a:spcPts val="163"/>
              </a:spcBef>
            </a:pPr>
            <a:r>
              <a:rPr sz="3090" dirty="0">
                <a:solidFill>
                  <a:srgbClr val="006FC0"/>
                </a:solidFill>
                <a:latin typeface="Arial"/>
                <a:cs typeface="Arial"/>
              </a:rPr>
              <a:t>•</a:t>
            </a:r>
            <a:endParaRPr sz="3090">
              <a:latin typeface="Arial"/>
              <a:cs typeface="Arial"/>
            </a:endParaRPr>
          </a:p>
        </p:txBody>
      </p:sp>
      <p:sp>
        <p:nvSpPr>
          <p:cNvPr id="4" name="object 4"/>
          <p:cNvSpPr txBox="1"/>
          <p:nvPr/>
        </p:nvSpPr>
        <p:spPr>
          <a:xfrm>
            <a:off x="976188" y="1787592"/>
            <a:ext cx="8930889" cy="4364905"/>
          </a:xfrm>
          <a:prstGeom prst="rect">
            <a:avLst/>
          </a:prstGeom>
        </p:spPr>
        <p:txBody>
          <a:bodyPr wrap="square" lIns="0" tIns="0" rIns="0" bIns="0" rtlCol="0">
            <a:noAutofit/>
          </a:bodyPr>
          <a:lstStyle/>
          <a:p>
            <a:pPr marL="14017" marR="47581">
              <a:lnSpc>
                <a:spcPts val="3256"/>
              </a:lnSpc>
              <a:spcBef>
                <a:spcPts val="162"/>
              </a:spcBef>
            </a:pPr>
            <a:r>
              <a:rPr sz="4636" baseline="2925" dirty="0">
                <a:solidFill>
                  <a:srgbClr val="006FC0"/>
                </a:solidFill>
                <a:latin typeface="Calibri"/>
                <a:cs typeface="Calibri"/>
              </a:rPr>
              <a:t>C</a:t>
            </a:r>
            <a:r>
              <a:rPr sz="4636" spc="-10" baseline="2925" dirty="0">
                <a:solidFill>
                  <a:srgbClr val="006FC0"/>
                </a:solidFill>
                <a:latin typeface="Calibri"/>
                <a:cs typeface="Calibri"/>
              </a:rPr>
              <a:t>l</a:t>
            </a:r>
            <a:r>
              <a:rPr sz="4636" baseline="2925" dirty="0">
                <a:solidFill>
                  <a:srgbClr val="006FC0"/>
                </a:solidFill>
                <a:latin typeface="Calibri"/>
                <a:cs typeface="Calibri"/>
              </a:rPr>
              <a:t>ie</a:t>
            </a:r>
            <a:r>
              <a:rPr sz="4636" spc="-38" baseline="2925" dirty="0">
                <a:solidFill>
                  <a:srgbClr val="006FC0"/>
                </a:solidFill>
                <a:latin typeface="Calibri"/>
                <a:cs typeface="Calibri"/>
              </a:rPr>
              <a:t>n</a:t>
            </a:r>
            <a:r>
              <a:rPr sz="4636" baseline="2925" dirty="0">
                <a:solidFill>
                  <a:srgbClr val="006FC0"/>
                </a:solidFill>
                <a:latin typeface="Calibri"/>
                <a:cs typeface="Calibri"/>
              </a:rPr>
              <a:t>t</a:t>
            </a:r>
            <a:r>
              <a:rPr sz="4636" spc="-4" baseline="2925" dirty="0">
                <a:solidFill>
                  <a:srgbClr val="006FC0"/>
                </a:solidFill>
                <a:latin typeface="Calibri"/>
                <a:cs typeface="Calibri"/>
              </a:rPr>
              <a:t>-</a:t>
            </a:r>
            <a:r>
              <a:rPr sz="4636" baseline="2925" dirty="0">
                <a:solidFill>
                  <a:srgbClr val="006FC0"/>
                </a:solidFill>
                <a:latin typeface="Calibri"/>
                <a:cs typeface="Calibri"/>
              </a:rPr>
              <a:t>se</a:t>
            </a:r>
            <a:r>
              <a:rPr sz="4636" spc="21" baseline="2925" dirty="0">
                <a:solidFill>
                  <a:srgbClr val="006FC0"/>
                </a:solidFill>
                <a:latin typeface="Calibri"/>
                <a:cs typeface="Calibri"/>
              </a:rPr>
              <a:t>r</a:t>
            </a:r>
            <a:r>
              <a:rPr sz="4636" spc="-28" baseline="2925" dirty="0">
                <a:solidFill>
                  <a:srgbClr val="006FC0"/>
                </a:solidFill>
                <a:latin typeface="Calibri"/>
                <a:cs typeface="Calibri"/>
              </a:rPr>
              <a:t>v</a:t>
            </a:r>
            <a:r>
              <a:rPr sz="4636" baseline="2925" dirty="0">
                <a:solidFill>
                  <a:srgbClr val="006FC0"/>
                </a:solidFill>
                <a:latin typeface="Calibri"/>
                <a:cs typeface="Calibri"/>
              </a:rPr>
              <a:t>er</a:t>
            </a:r>
            <a:r>
              <a:rPr sz="4636" spc="-108" baseline="2925" dirty="0">
                <a:solidFill>
                  <a:srgbClr val="006FC0"/>
                </a:solidFill>
                <a:latin typeface="Calibri"/>
                <a:cs typeface="Calibri"/>
              </a:rPr>
              <a:t> </a:t>
            </a:r>
            <a:r>
              <a:rPr sz="4636" baseline="2925" dirty="0">
                <a:solidFill>
                  <a:srgbClr val="006FC0"/>
                </a:solidFill>
                <a:latin typeface="Calibri"/>
                <a:cs typeface="Calibri"/>
              </a:rPr>
              <a:t>app</a:t>
            </a:r>
            <a:r>
              <a:rPr sz="4636" spc="-10" baseline="2925" dirty="0">
                <a:solidFill>
                  <a:srgbClr val="006FC0"/>
                </a:solidFill>
                <a:latin typeface="Calibri"/>
                <a:cs typeface="Calibri"/>
              </a:rPr>
              <a:t>l</a:t>
            </a:r>
            <a:r>
              <a:rPr sz="4636" baseline="2925" dirty="0">
                <a:solidFill>
                  <a:srgbClr val="006FC0"/>
                </a:solidFill>
                <a:latin typeface="Calibri"/>
                <a:cs typeface="Calibri"/>
              </a:rPr>
              <a:t>i</a:t>
            </a:r>
            <a:r>
              <a:rPr sz="4636" spc="-28" baseline="2925" dirty="0">
                <a:solidFill>
                  <a:srgbClr val="006FC0"/>
                </a:solidFill>
                <a:latin typeface="Calibri"/>
                <a:cs typeface="Calibri"/>
              </a:rPr>
              <a:t>c</a:t>
            </a:r>
            <a:r>
              <a:rPr sz="4636" spc="-21" baseline="2925" dirty="0">
                <a:solidFill>
                  <a:srgbClr val="006FC0"/>
                </a:solidFill>
                <a:latin typeface="Calibri"/>
                <a:cs typeface="Calibri"/>
              </a:rPr>
              <a:t>a</a:t>
            </a:r>
            <a:r>
              <a:rPr sz="4636" baseline="2925" dirty="0">
                <a:solidFill>
                  <a:srgbClr val="006FC0"/>
                </a:solidFill>
                <a:latin typeface="Calibri"/>
                <a:cs typeface="Calibri"/>
              </a:rPr>
              <a:t>tion</a:t>
            </a:r>
            <a:r>
              <a:rPr sz="4636" spc="-102" baseline="2925" dirty="0">
                <a:solidFill>
                  <a:srgbClr val="006FC0"/>
                </a:solidFill>
                <a:latin typeface="Calibri"/>
                <a:cs typeface="Calibri"/>
              </a:rPr>
              <a:t> </a:t>
            </a:r>
            <a:r>
              <a:rPr sz="4636" baseline="2925" dirty="0">
                <a:solidFill>
                  <a:srgbClr val="006FC0"/>
                </a:solidFill>
                <a:latin typeface="Calibri"/>
                <a:cs typeface="Calibri"/>
              </a:rPr>
              <a:t>p</a:t>
            </a:r>
            <a:r>
              <a:rPr sz="4636" spc="-60" baseline="2925" dirty="0">
                <a:solidFill>
                  <a:srgbClr val="006FC0"/>
                </a:solidFill>
                <a:latin typeface="Calibri"/>
                <a:cs typeface="Calibri"/>
              </a:rPr>
              <a:t>r</a:t>
            </a:r>
            <a:r>
              <a:rPr sz="4636" baseline="2925" dirty="0">
                <a:solidFill>
                  <a:srgbClr val="006FC0"/>
                </a:solidFill>
                <a:latin typeface="Calibri"/>
                <a:cs typeface="Calibri"/>
              </a:rPr>
              <a:t>o</a:t>
            </a:r>
            <a:r>
              <a:rPr sz="4636" spc="-28" baseline="2925" dirty="0">
                <a:solidFill>
                  <a:srgbClr val="006FC0"/>
                </a:solidFill>
                <a:latin typeface="Calibri"/>
                <a:cs typeface="Calibri"/>
              </a:rPr>
              <a:t>t</a:t>
            </a:r>
            <a:r>
              <a:rPr sz="4636" baseline="2925" dirty="0">
                <a:solidFill>
                  <a:srgbClr val="006FC0"/>
                </a:solidFill>
                <a:latin typeface="Calibri"/>
                <a:cs typeface="Calibri"/>
              </a:rPr>
              <a:t>o</a:t>
            </a:r>
            <a:r>
              <a:rPr sz="4636" spc="-15" baseline="2925" dirty="0">
                <a:solidFill>
                  <a:srgbClr val="006FC0"/>
                </a:solidFill>
                <a:latin typeface="Calibri"/>
                <a:cs typeface="Calibri"/>
              </a:rPr>
              <a:t>c</a:t>
            </a:r>
            <a:r>
              <a:rPr sz="4636" baseline="2925" dirty="0">
                <a:solidFill>
                  <a:srgbClr val="006FC0"/>
                </a:solidFill>
                <a:latin typeface="Calibri"/>
                <a:cs typeface="Calibri"/>
              </a:rPr>
              <a:t>ol</a:t>
            </a:r>
            <a:endParaRPr sz="3090">
              <a:latin typeface="Calibri"/>
              <a:cs typeface="Calibri"/>
            </a:endParaRPr>
          </a:p>
          <a:p>
            <a:pPr marL="266323" marR="47581">
              <a:lnSpc>
                <a:spcPct val="101725"/>
              </a:lnSpc>
              <a:spcBef>
                <a:spcPts val="19"/>
              </a:spcBef>
            </a:pPr>
            <a:r>
              <a:rPr sz="2649" dirty="0">
                <a:latin typeface="Arial"/>
                <a:cs typeface="Arial"/>
              </a:rPr>
              <a:t>•</a:t>
            </a:r>
            <a:r>
              <a:rPr sz="2649" spc="324" dirty="0">
                <a:latin typeface="Arial"/>
                <a:cs typeface="Arial"/>
              </a:rPr>
              <a:t> </a:t>
            </a:r>
            <a:r>
              <a:rPr sz="2649" dirty="0">
                <a:latin typeface="Calibri"/>
                <a:cs typeface="Calibri"/>
              </a:rPr>
              <a:t>An </a:t>
            </a:r>
            <a:r>
              <a:rPr sz="2649" spc="-10" dirty="0">
                <a:latin typeface="Calibri"/>
                <a:cs typeface="Calibri"/>
              </a:rPr>
              <a:t>o</a:t>
            </a:r>
            <a:r>
              <a:rPr sz="2649" dirty="0">
                <a:latin typeface="Calibri"/>
                <a:cs typeface="Calibri"/>
              </a:rPr>
              <a:t>pen </a:t>
            </a:r>
            <a:r>
              <a:rPr sz="2649" spc="-43" dirty="0">
                <a:latin typeface="Calibri"/>
                <a:cs typeface="Calibri"/>
              </a:rPr>
              <a:t>v</a:t>
            </a:r>
            <a:r>
              <a:rPr sz="2649" dirty="0">
                <a:latin typeface="Calibri"/>
                <a:cs typeface="Calibri"/>
              </a:rPr>
              <a:t>ari</a:t>
            </a:r>
            <a:r>
              <a:rPr sz="2649" spc="-21" dirty="0">
                <a:latin typeface="Calibri"/>
                <a:cs typeface="Calibri"/>
              </a:rPr>
              <a:t>a</a:t>
            </a:r>
            <a:r>
              <a:rPr sz="2649" dirty="0">
                <a:latin typeface="Calibri"/>
                <a:cs typeface="Calibri"/>
              </a:rPr>
              <a:t>ti</a:t>
            </a:r>
            <a:r>
              <a:rPr sz="2649" spc="-4" dirty="0">
                <a:latin typeface="Calibri"/>
                <a:cs typeface="Calibri"/>
              </a:rPr>
              <a:t>o</a:t>
            </a:r>
            <a:r>
              <a:rPr sz="2649" dirty="0">
                <a:latin typeface="Calibri"/>
                <a:cs typeface="Calibri"/>
              </a:rPr>
              <a:t>n </a:t>
            </a:r>
            <a:r>
              <a:rPr sz="2649" spc="-10" dirty="0">
                <a:latin typeface="Calibri"/>
                <a:cs typeface="Calibri"/>
              </a:rPr>
              <a:t>o</a:t>
            </a:r>
            <a:r>
              <a:rPr sz="2649" dirty="0">
                <a:latin typeface="Calibri"/>
                <a:cs typeface="Calibri"/>
              </a:rPr>
              <a:t>f the Se</a:t>
            </a:r>
            <a:r>
              <a:rPr sz="2649" spc="28" dirty="0">
                <a:latin typeface="Calibri"/>
                <a:cs typeface="Calibri"/>
              </a:rPr>
              <a:t>r</a:t>
            </a:r>
            <a:r>
              <a:rPr sz="2649" spc="-32" dirty="0">
                <a:latin typeface="Calibri"/>
                <a:cs typeface="Calibri"/>
              </a:rPr>
              <a:t>v</a:t>
            </a:r>
            <a:r>
              <a:rPr sz="2649" dirty="0">
                <a:latin typeface="Calibri"/>
                <a:cs typeface="Calibri"/>
              </a:rPr>
              <a:t>er Messa</a:t>
            </a:r>
            <a:r>
              <a:rPr sz="2649" spc="-32" dirty="0">
                <a:latin typeface="Calibri"/>
                <a:cs typeface="Calibri"/>
              </a:rPr>
              <a:t>g</a:t>
            </a:r>
            <a:r>
              <a:rPr sz="2649" dirty="0">
                <a:latin typeface="Calibri"/>
                <a:cs typeface="Calibri"/>
              </a:rPr>
              <a:t>e</a:t>
            </a:r>
            <a:r>
              <a:rPr sz="2649" spc="-10" dirty="0">
                <a:latin typeface="Calibri"/>
                <a:cs typeface="Calibri"/>
              </a:rPr>
              <a:t> </a:t>
            </a:r>
            <a:r>
              <a:rPr sz="2649" dirty="0">
                <a:latin typeface="Calibri"/>
                <a:cs typeface="Calibri"/>
              </a:rPr>
              <a:t>Block</a:t>
            </a:r>
            <a:r>
              <a:rPr sz="2649" spc="-15" dirty="0">
                <a:latin typeface="Calibri"/>
                <a:cs typeface="Calibri"/>
              </a:rPr>
              <a:t> </a:t>
            </a:r>
            <a:r>
              <a:rPr sz="2649" dirty="0">
                <a:latin typeface="Calibri"/>
                <a:cs typeface="Calibri"/>
              </a:rPr>
              <a:t>(SMB)</a:t>
            </a:r>
            <a:endParaRPr sz="2649">
              <a:latin typeface="Calibri"/>
              <a:cs typeface="Calibri"/>
            </a:endParaRPr>
          </a:p>
          <a:p>
            <a:pPr marL="518964" marR="47581">
              <a:lnSpc>
                <a:spcPts val="2864"/>
              </a:lnSpc>
              <a:spcBef>
                <a:spcPts val="142"/>
              </a:spcBef>
            </a:pPr>
            <a:r>
              <a:rPr sz="3973" baseline="3413" dirty="0">
                <a:latin typeface="Calibri"/>
                <a:cs typeface="Calibri"/>
              </a:rPr>
              <a:t>p</a:t>
            </a:r>
            <a:r>
              <a:rPr sz="3973" spc="-38" baseline="3413" dirty="0">
                <a:latin typeface="Calibri"/>
                <a:cs typeface="Calibri"/>
              </a:rPr>
              <a:t>r</a:t>
            </a:r>
            <a:r>
              <a:rPr sz="3973" baseline="3413" dirty="0">
                <a:latin typeface="Calibri"/>
                <a:cs typeface="Calibri"/>
              </a:rPr>
              <a:t>o</a:t>
            </a:r>
            <a:r>
              <a:rPr sz="3973" spc="-32" baseline="3413" dirty="0">
                <a:latin typeface="Calibri"/>
                <a:cs typeface="Calibri"/>
              </a:rPr>
              <a:t>t</a:t>
            </a:r>
            <a:r>
              <a:rPr sz="3973" baseline="3413" dirty="0">
                <a:latin typeface="Calibri"/>
                <a:cs typeface="Calibri"/>
              </a:rPr>
              <a:t>o</a:t>
            </a:r>
            <a:r>
              <a:rPr sz="3973" spc="-28" baseline="3413" dirty="0">
                <a:latin typeface="Calibri"/>
                <a:cs typeface="Calibri"/>
              </a:rPr>
              <a:t>c</a:t>
            </a:r>
            <a:r>
              <a:rPr sz="3973" baseline="3413" dirty="0">
                <a:latin typeface="Calibri"/>
                <a:cs typeface="Calibri"/>
              </a:rPr>
              <a:t>ol</a:t>
            </a:r>
            <a:endParaRPr sz="2649">
              <a:latin typeface="Calibri"/>
              <a:cs typeface="Calibri"/>
            </a:endParaRPr>
          </a:p>
          <a:p>
            <a:pPr marL="14017" marR="47581">
              <a:lnSpc>
                <a:spcPct val="101725"/>
              </a:lnSpc>
              <a:spcBef>
                <a:spcPts val="520"/>
              </a:spcBef>
            </a:pPr>
            <a:r>
              <a:rPr sz="3090" dirty="0">
                <a:solidFill>
                  <a:srgbClr val="C31722"/>
                </a:solidFill>
                <a:latin typeface="Calibri"/>
                <a:cs typeface="Calibri"/>
              </a:rPr>
              <a:t>Enables</a:t>
            </a:r>
            <a:r>
              <a:rPr sz="3090" spc="-96" dirty="0">
                <a:solidFill>
                  <a:srgbClr val="C31722"/>
                </a:solidFill>
                <a:latin typeface="Calibri"/>
                <a:cs typeface="Calibri"/>
              </a:rPr>
              <a:t> </a:t>
            </a:r>
            <a:r>
              <a:rPr sz="3090" spc="10" dirty="0">
                <a:solidFill>
                  <a:srgbClr val="C31722"/>
                </a:solidFill>
                <a:latin typeface="Calibri"/>
                <a:cs typeface="Calibri"/>
              </a:rPr>
              <a:t>c</a:t>
            </a:r>
            <a:r>
              <a:rPr sz="3090" dirty="0">
                <a:solidFill>
                  <a:srgbClr val="C31722"/>
                </a:solidFill>
                <a:latin typeface="Calibri"/>
                <a:cs typeface="Calibri"/>
              </a:rPr>
              <a:t>l</a:t>
            </a:r>
            <a:r>
              <a:rPr sz="3090" spc="-10" dirty="0">
                <a:solidFill>
                  <a:srgbClr val="C31722"/>
                </a:solidFill>
                <a:latin typeface="Calibri"/>
                <a:cs typeface="Calibri"/>
              </a:rPr>
              <a:t>i</a:t>
            </a:r>
            <a:r>
              <a:rPr sz="3090" dirty="0">
                <a:solidFill>
                  <a:srgbClr val="C31722"/>
                </a:solidFill>
                <a:latin typeface="Calibri"/>
                <a:cs typeface="Calibri"/>
              </a:rPr>
              <a:t>e</a:t>
            </a:r>
            <a:r>
              <a:rPr sz="3090" spc="-32" dirty="0">
                <a:solidFill>
                  <a:srgbClr val="C31722"/>
                </a:solidFill>
                <a:latin typeface="Calibri"/>
                <a:cs typeface="Calibri"/>
              </a:rPr>
              <a:t>n</a:t>
            </a:r>
            <a:r>
              <a:rPr sz="3090" dirty="0">
                <a:solidFill>
                  <a:srgbClr val="C31722"/>
                </a:solidFill>
                <a:latin typeface="Calibri"/>
                <a:cs typeface="Calibri"/>
              </a:rPr>
              <a:t>ts</a:t>
            </a:r>
            <a:r>
              <a:rPr sz="3090" spc="-9" dirty="0">
                <a:solidFill>
                  <a:srgbClr val="C31722"/>
                </a:solidFill>
                <a:latin typeface="Calibri"/>
                <a:cs typeface="Calibri"/>
              </a:rPr>
              <a:t> </a:t>
            </a:r>
            <a:r>
              <a:rPr sz="3090" spc="-28" dirty="0">
                <a:solidFill>
                  <a:srgbClr val="C31722"/>
                </a:solidFill>
                <a:latin typeface="Calibri"/>
                <a:cs typeface="Calibri"/>
              </a:rPr>
              <a:t>t</a:t>
            </a:r>
            <a:r>
              <a:rPr sz="3090" dirty="0">
                <a:solidFill>
                  <a:srgbClr val="C31722"/>
                </a:solidFill>
                <a:latin typeface="Calibri"/>
                <a:cs typeface="Calibri"/>
              </a:rPr>
              <a:t>o</a:t>
            </a:r>
            <a:r>
              <a:rPr sz="3090" spc="-15" dirty="0">
                <a:solidFill>
                  <a:srgbClr val="C31722"/>
                </a:solidFill>
                <a:latin typeface="Calibri"/>
                <a:cs typeface="Calibri"/>
              </a:rPr>
              <a:t> </a:t>
            </a:r>
            <a:r>
              <a:rPr sz="3090" spc="10" dirty="0">
                <a:solidFill>
                  <a:srgbClr val="C31722"/>
                </a:solidFill>
                <a:latin typeface="Calibri"/>
                <a:cs typeface="Calibri"/>
              </a:rPr>
              <a:t>a</a:t>
            </a:r>
            <a:r>
              <a:rPr sz="3090" dirty="0">
                <a:solidFill>
                  <a:srgbClr val="C31722"/>
                </a:solidFill>
                <a:latin typeface="Calibri"/>
                <a:cs typeface="Calibri"/>
              </a:rPr>
              <a:t>c</a:t>
            </a:r>
            <a:r>
              <a:rPr sz="3090" spc="10" dirty="0">
                <a:solidFill>
                  <a:srgbClr val="C31722"/>
                </a:solidFill>
                <a:latin typeface="Calibri"/>
                <a:cs typeface="Calibri"/>
              </a:rPr>
              <a:t>c</a:t>
            </a:r>
            <a:r>
              <a:rPr sz="3090" dirty="0">
                <a:solidFill>
                  <a:srgbClr val="C31722"/>
                </a:solidFill>
                <a:latin typeface="Calibri"/>
                <a:cs typeface="Calibri"/>
              </a:rPr>
              <a:t>ess</a:t>
            </a:r>
            <a:r>
              <a:rPr sz="3090" spc="-54" dirty="0">
                <a:solidFill>
                  <a:srgbClr val="C31722"/>
                </a:solidFill>
                <a:latin typeface="Calibri"/>
                <a:cs typeface="Calibri"/>
              </a:rPr>
              <a:t> </a:t>
            </a:r>
            <a:r>
              <a:rPr sz="3090" dirty="0">
                <a:solidFill>
                  <a:srgbClr val="C31722"/>
                </a:solidFill>
                <a:latin typeface="Calibri"/>
                <a:cs typeface="Calibri"/>
              </a:rPr>
              <a:t>fi</a:t>
            </a:r>
            <a:r>
              <a:rPr sz="3090" spc="-10" dirty="0">
                <a:solidFill>
                  <a:srgbClr val="C31722"/>
                </a:solidFill>
                <a:latin typeface="Calibri"/>
                <a:cs typeface="Calibri"/>
              </a:rPr>
              <a:t>l</a:t>
            </a:r>
            <a:r>
              <a:rPr sz="3090" dirty="0">
                <a:solidFill>
                  <a:srgbClr val="C31722"/>
                </a:solidFill>
                <a:latin typeface="Calibri"/>
                <a:cs typeface="Calibri"/>
              </a:rPr>
              <a:t>es</a:t>
            </a:r>
            <a:r>
              <a:rPr sz="3090" spc="-15" dirty="0">
                <a:solidFill>
                  <a:srgbClr val="C31722"/>
                </a:solidFill>
                <a:latin typeface="Calibri"/>
                <a:cs typeface="Calibri"/>
              </a:rPr>
              <a:t> </a:t>
            </a:r>
            <a:r>
              <a:rPr sz="3090" dirty="0">
                <a:solidFill>
                  <a:srgbClr val="C31722"/>
                </a:solidFill>
                <a:latin typeface="Calibri"/>
                <a:cs typeface="Calibri"/>
              </a:rPr>
              <a:t>th</a:t>
            </a:r>
            <a:r>
              <a:rPr sz="3090" spc="-28" dirty="0">
                <a:solidFill>
                  <a:srgbClr val="C31722"/>
                </a:solidFill>
                <a:latin typeface="Calibri"/>
                <a:cs typeface="Calibri"/>
              </a:rPr>
              <a:t>a</a:t>
            </a:r>
            <a:r>
              <a:rPr sz="3090" dirty="0">
                <a:solidFill>
                  <a:srgbClr val="C31722"/>
                </a:solidFill>
                <a:latin typeface="Calibri"/>
                <a:cs typeface="Calibri"/>
              </a:rPr>
              <a:t>t</a:t>
            </a:r>
            <a:r>
              <a:rPr sz="3090" spc="-41" dirty="0">
                <a:solidFill>
                  <a:srgbClr val="C31722"/>
                </a:solidFill>
                <a:latin typeface="Calibri"/>
                <a:cs typeface="Calibri"/>
              </a:rPr>
              <a:t> </a:t>
            </a:r>
            <a:r>
              <a:rPr sz="3090" dirty="0">
                <a:solidFill>
                  <a:srgbClr val="C31722"/>
                </a:solidFill>
                <a:latin typeface="Calibri"/>
                <a:cs typeface="Calibri"/>
              </a:rPr>
              <a:t>a</a:t>
            </a:r>
            <a:r>
              <a:rPr sz="3090" spc="-32" dirty="0">
                <a:solidFill>
                  <a:srgbClr val="C31722"/>
                </a:solidFill>
                <a:latin typeface="Calibri"/>
                <a:cs typeface="Calibri"/>
              </a:rPr>
              <a:t>r</a:t>
            </a:r>
            <a:r>
              <a:rPr sz="3090" dirty="0">
                <a:solidFill>
                  <a:srgbClr val="C31722"/>
                </a:solidFill>
                <a:latin typeface="Calibri"/>
                <a:cs typeface="Calibri"/>
              </a:rPr>
              <a:t>e</a:t>
            </a:r>
            <a:r>
              <a:rPr sz="3090" spc="-41" dirty="0">
                <a:solidFill>
                  <a:srgbClr val="C31722"/>
                </a:solidFill>
                <a:latin typeface="Calibri"/>
                <a:cs typeface="Calibri"/>
              </a:rPr>
              <a:t> </a:t>
            </a:r>
            <a:r>
              <a:rPr sz="3090" dirty="0">
                <a:solidFill>
                  <a:srgbClr val="C31722"/>
                </a:solidFill>
                <a:latin typeface="Calibri"/>
                <a:cs typeface="Calibri"/>
              </a:rPr>
              <a:t>on</a:t>
            </a:r>
            <a:r>
              <a:rPr sz="3090" spc="-15" dirty="0">
                <a:solidFill>
                  <a:srgbClr val="C31722"/>
                </a:solidFill>
                <a:latin typeface="Calibri"/>
                <a:cs typeface="Calibri"/>
              </a:rPr>
              <a:t> </a:t>
            </a:r>
            <a:r>
              <a:rPr sz="3090" dirty="0">
                <a:solidFill>
                  <a:srgbClr val="C31722"/>
                </a:solidFill>
                <a:latin typeface="Calibri"/>
                <a:cs typeface="Calibri"/>
              </a:rPr>
              <a:t>a</a:t>
            </a:r>
            <a:r>
              <a:rPr sz="3090" spc="-14" dirty="0">
                <a:solidFill>
                  <a:srgbClr val="C31722"/>
                </a:solidFill>
                <a:latin typeface="Calibri"/>
                <a:cs typeface="Calibri"/>
              </a:rPr>
              <a:t> </a:t>
            </a:r>
            <a:r>
              <a:rPr sz="3090" dirty="0">
                <a:solidFill>
                  <a:srgbClr val="C31722"/>
                </a:solidFill>
                <a:latin typeface="Calibri"/>
                <a:cs typeface="Calibri"/>
              </a:rPr>
              <a:t>se</a:t>
            </a:r>
            <a:r>
              <a:rPr sz="3090" spc="15" dirty="0">
                <a:solidFill>
                  <a:srgbClr val="C31722"/>
                </a:solidFill>
                <a:latin typeface="Calibri"/>
                <a:cs typeface="Calibri"/>
              </a:rPr>
              <a:t>r</a:t>
            </a:r>
            <a:r>
              <a:rPr sz="3090" spc="-28" dirty="0">
                <a:solidFill>
                  <a:srgbClr val="C31722"/>
                </a:solidFill>
                <a:latin typeface="Calibri"/>
                <a:cs typeface="Calibri"/>
              </a:rPr>
              <a:t>v</a:t>
            </a:r>
            <a:r>
              <a:rPr sz="3090" dirty="0">
                <a:solidFill>
                  <a:srgbClr val="C31722"/>
                </a:solidFill>
                <a:latin typeface="Calibri"/>
                <a:cs typeface="Calibri"/>
              </a:rPr>
              <a:t>er</a:t>
            </a:r>
            <a:r>
              <a:rPr sz="3090" spc="-53" dirty="0">
                <a:solidFill>
                  <a:srgbClr val="C31722"/>
                </a:solidFill>
                <a:latin typeface="Calibri"/>
                <a:cs typeface="Calibri"/>
              </a:rPr>
              <a:t> </a:t>
            </a:r>
            <a:r>
              <a:rPr sz="3090" spc="-10" dirty="0">
                <a:solidFill>
                  <a:srgbClr val="C31722"/>
                </a:solidFill>
                <a:latin typeface="Calibri"/>
                <a:cs typeface="Calibri"/>
              </a:rPr>
              <a:t>o</a:t>
            </a:r>
            <a:r>
              <a:rPr sz="3090" spc="-28" dirty="0">
                <a:solidFill>
                  <a:srgbClr val="C31722"/>
                </a:solidFill>
                <a:latin typeface="Calibri"/>
                <a:cs typeface="Calibri"/>
              </a:rPr>
              <a:t>v</a:t>
            </a:r>
            <a:r>
              <a:rPr sz="3090" dirty="0">
                <a:solidFill>
                  <a:srgbClr val="C31722"/>
                </a:solidFill>
                <a:latin typeface="Calibri"/>
                <a:cs typeface="Calibri"/>
              </a:rPr>
              <a:t>er</a:t>
            </a:r>
            <a:endParaRPr sz="3090">
              <a:latin typeface="Calibri"/>
              <a:cs typeface="Calibri"/>
            </a:endParaRPr>
          </a:p>
          <a:p>
            <a:pPr marL="14017" marR="47581">
              <a:lnSpc>
                <a:spcPts val="3339"/>
              </a:lnSpc>
              <a:spcBef>
                <a:spcPts val="167"/>
              </a:spcBef>
            </a:pPr>
            <a:r>
              <a:rPr sz="4636" spc="-60" baseline="2925" dirty="0">
                <a:solidFill>
                  <a:srgbClr val="C31722"/>
                </a:solidFill>
                <a:latin typeface="Calibri"/>
                <a:cs typeface="Calibri"/>
              </a:rPr>
              <a:t>T</a:t>
            </a:r>
            <a:r>
              <a:rPr sz="4636" baseline="2925" dirty="0">
                <a:solidFill>
                  <a:srgbClr val="C31722"/>
                </a:solidFill>
                <a:latin typeface="Calibri"/>
                <a:cs typeface="Calibri"/>
              </a:rPr>
              <a:t>C</a:t>
            </a:r>
            <a:r>
              <a:rPr sz="4636" spc="-170" baseline="2925" dirty="0">
                <a:solidFill>
                  <a:srgbClr val="C31722"/>
                </a:solidFill>
                <a:latin typeface="Calibri"/>
                <a:cs typeface="Calibri"/>
              </a:rPr>
              <a:t>P</a:t>
            </a:r>
            <a:r>
              <a:rPr sz="4636" baseline="2925" dirty="0">
                <a:solidFill>
                  <a:srgbClr val="C31722"/>
                </a:solidFill>
                <a:latin typeface="Calibri"/>
                <a:cs typeface="Calibri"/>
              </a:rPr>
              <a:t>/IP</a:t>
            </a:r>
            <a:endParaRPr sz="3090">
              <a:latin typeface="Calibri"/>
              <a:cs typeface="Calibri"/>
            </a:endParaRPr>
          </a:p>
          <a:p>
            <a:pPr marL="14017" marR="47581">
              <a:lnSpc>
                <a:spcPct val="101725"/>
              </a:lnSpc>
              <a:spcBef>
                <a:spcPts val="512"/>
              </a:spcBef>
            </a:pPr>
            <a:r>
              <a:rPr sz="3090" dirty="0">
                <a:solidFill>
                  <a:srgbClr val="00AF50"/>
                </a:solidFill>
                <a:latin typeface="Calibri"/>
                <a:cs typeface="Calibri"/>
              </a:rPr>
              <a:t>S</a:t>
            </a:r>
            <a:r>
              <a:rPr sz="3090" spc="-43" dirty="0">
                <a:solidFill>
                  <a:srgbClr val="00AF50"/>
                </a:solidFill>
                <a:latin typeface="Calibri"/>
                <a:cs typeface="Calibri"/>
              </a:rPr>
              <a:t>t</a:t>
            </a:r>
            <a:r>
              <a:rPr sz="3090" spc="-21" dirty="0">
                <a:solidFill>
                  <a:srgbClr val="00AF50"/>
                </a:solidFill>
                <a:latin typeface="Calibri"/>
                <a:cs typeface="Calibri"/>
              </a:rPr>
              <a:t>a</a:t>
            </a:r>
            <a:r>
              <a:rPr sz="3090" spc="-28" dirty="0">
                <a:solidFill>
                  <a:srgbClr val="00AF50"/>
                </a:solidFill>
                <a:latin typeface="Calibri"/>
                <a:cs typeface="Calibri"/>
              </a:rPr>
              <a:t>te</a:t>
            </a:r>
            <a:r>
              <a:rPr sz="3090" dirty="0">
                <a:solidFill>
                  <a:srgbClr val="00AF50"/>
                </a:solidFill>
                <a:latin typeface="Calibri"/>
                <a:cs typeface="Calibri"/>
              </a:rPr>
              <a:t>ful</a:t>
            </a:r>
            <a:r>
              <a:rPr sz="3090" spc="-62" dirty="0">
                <a:solidFill>
                  <a:srgbClr val="00AF50"/>
                </a:solidFill>
                <a:latin typeface="Calibri"/>
                <a:cs typeface="Calibri"/>
              </a:rPr>
              <a:t> </a:t>
            </a:r>
            <a:r>
              <a:rPr sz="3090" dirty="0">
                <a:solidFill>
                  <a:srgbClr val="00AF50"/>
                </a:solidFill>
                <a:latin typeface="Calibri"/>
                <a:cs typeface="Calibri"/>
              </a:rPr>
              <a:t>P</a:t>
            </a:r>
            <a:r>
              <a:rPr sz="3090" spc="-60" dirty="0">
                <a:solidFill>
                  <a:srgbClr val="00AF50"/>
                </a:solidFill>
                <a:latin typeface="Calibri"/>
                <a:cs typeface="Calibri"/>
              </a:rPr>
              <a:t>r</a:t>
            </a:r>
            <a:r>
              <a:rPr sz="3090" dirty="0">
                <a:solidFill>
                  <a:srgbClr val="00AF50"/>
                </a:solidFill>
                <a:latin typeface="Calibri"/>
                <a:cs typeface="Calibri"/>
              </a:rPr>
              <a:t>o</a:t>
            </a:r>
            <a:r>
              <a:rPr sz="3090" spc="-28" dirty="0">
                <a:solidFill>
                  <a:srgbClr val="00AF50"/>
                </a:solidFill>
                <a:latin typeface="Calibri"/>
                <a:cs typeface="Calibri"/>
              </a:rPr>
              <a:t>t</a:t>
            </a:r>
            <a:r>
              <a:rPr sz="3090" dirty="0">
                <a:solidFill>
                  <a:srgbClr val="00AF50"/>
                </a:solidFill>
                <a:latin typeface="Calibri"/>
                <a:cs typeface="Calibri"/>
              </a:rPr>
              <a:t>o</a:t>
            </a:r>
            <a:r>
              <a:rPr sz="3090" spc="-15" dirty="0">
                <a:solidFill>
                  <a:srgbClr val="00AF50"/>
                </a:solidFill>
                <a:latin typeface="Calibri"/>
                <a:cs typeface="Calibri"/>
              </a:rPr>
              <a:t>c</a:t>
            </a:r>
            <a:r>
              <a:rPr sz="3090" dirty="0">
                <a:solidFill>
                  <a:srgbClr val="00AF50"/>
                </a:solidFill>
                <a:latin typeface="Calibri"/>
                <a:cs typeface="Calibri"/>
              </a:rPr>
              <a:t>ol</a:t>
            </a:r>
            <a:endParaRPr sz="3090">
              <a:latin typeface="Calibri"/>
              <a:cs typeface="Calibri"/>
            </a:endParaRPr>
          </a:p>
          <a:p>
            <a:pPr marL="518964" indent="-252641">
              <a:lnSpc>
                <a:spcPts val="2859"/>
              </a:lnSpc>
              <a:spcBef>
                <a:spcPts val="545"/>
              </a:spcBef>
            </a:pPr>
            <a:r>
              <a:rPr sz="2649" dirty="0">
                <a:latin typeface="Arial"/>
                <a:cs typeface="Arial"/>
              </a:rPr>
              <a:t>•</a:t>
            </a:r>
            <a:r>
              <a:rPr sz="2649" spc="330" dirty="0">
                <a:latin typeface="Arial"/>
                <a:cs typeface="Arial"/>
              </a:rPr>
              <a:t> </a:t>
            </a:r>
            <a:r>
              <a:rPr sz="2649" dirty="0">
                <a:latin typeface="Calibri"/>
                <a:cs typeface="Calibri"/>
              </a:rPr>
              <a:t>Mai</a:t>
            </a:r>
            <a:r>
              <a:rPr sz="2649" spc="-21" dirty="0">
                <a:latin typeface="Calibri"/>
                <a:cs typeface="Calibri"/>
              </a:rPr>
              <a:t>n</a:t>
            </a:r>
            <a:r>
              <a:rPr sz="2649" spc="-28" dirty="0">
                <a:latin typeface="Calibri"/>
                <a:cs typeface="Calibri"/>
              </a:rPr>
              <a:t>t</a:t>
            </a:r>
            <a:r>
              <a:rPr sz="2649" dirty="0">
                <a:latin typeface="Calibri"/>
                <a:cs typeface="Calibri"/>
              </a:rPr>
              <a:t>ains</a:t>
            </a:r>
            <a:r>
              <a:rPr sz="2649" spc="-15" dirty="0">
                <a:latin typeface="Calibri"/>
                <a:cs typeface="Calibri"/>
              </a:rPr>
              <a:t> </a:t>
            </a:r>
            <a:r>
              <a:rPr sz="2649" spc="-21" dirty="0">
                <a:latin typeface="Calibri"/>
                <a:cs typeface="Calibri"/>
              </a:rPr>
              <a:t>c</a:t>
            </a:r>
            <a:r>
              <a:rPr sz="2649" dirty="0">
                <a:latin typeface="Calibri"/>
                <a:cs typeface="Calibri"/>
              </a:rPr>
              <a:t>onnection</a:t>
            </a:r>
            <a:r>
              <a:rPr sz="2649" spc="-15" dirty="0">
                <a:latin typeface="Calibri"/>
                <a:cs typeface="Calibri"/>
              </a:rPr>
              <a:t> </a:t>
            </a:r>
            <a:r>
              <a:rPr sz="2649" dirty="0">
                <a:latin typeface="Calibri"/>
                <a:cs typeface="Calibri"/>
              </a:rPr>
              <a:t>i</a:t>
            </a:r>
            <a:r>
              <a:rPr sz="2649" spc="-10" dirty="0">
                <a:latin typeface="Calibri"/>
                <a:cs typeface="Calibri"/>
              </a:rPr>
              <a:t>n</a:t>
            </a:r>
            <a:r>
              <a:rPr sz="2649" spc="-55" dirty="0">
                <a:latin typeface="Calibri"/>
                <a:cs typeface="Calibri"/>
              </a:rPr>
              <a:t>f</a:t>
            </a:r>
            <a:r>
              <a:rPr sz="2649" dirty="0">
                <a:latin typeface="Calibri"/>
                <a:cs typeface="Calibri"/>
              </a:rPr>
              <a:t>orm</a:t>
            </a:r>
            <a:r>
              <a:rPr sz="2649" spc="-21" dirty="0">
                <a:latin typeface="Calibri"/>
                <a:cs typeface="Calibri"/>
              </a:rPr>
              <a:t>a</a:t>
            </a:r>
            <a:r>
              <a:rPr sz="2649" dirty="0">
                <a:latin typeface="Calibri"/>
                <a:cs typeface="Calibri"/>
              </a:rPr>
              <a:t>tion</a:t>
            </a:r>
            <a:r>
              <a:rPr sz="2649" spc="-21" dirty="0">
                <a:latin typeface="Calibri"/>
                <a:cs typeface="Calibri"/>
              </a:rPr>
              <a:t> </a:t>
            </a:r>
            <a:r>
              <a:rPr sz="2649" spc="-38" dirty="0">
                <a:latin typeface="Calibri"/>
                <a:cs typeface="Calibri"/>
              </a:rPr>
              <a:t>r</a:t>
            </a:r>
            <a:r>
              <a:rPr sz="2649" dirty="0">
                <a:latin typeface="Calibri"/>
                <a:cs typeface="Calibri"/>
              </a:rPr>
              <a:t>e</a:t>
            </a:r>
            <a:r>
              <a:rPr sz="2649" spc="-49" dirty="0">
                <a:latin typeface="Calibri"/>
                <a:cs typeface="Calibri"/>
              </a:rPr>
              <a:t>g</a:t>
            </a:r>
            <a:r>
              <a:rPr sz="2649" dirty="0">
                <a:latin typeface="Calibri"/>
                <a:cs typeface="Calibri"/>
              </a:rPr>
              <a:t>a</a:t>
            </a:r>
            <a:r>
              <a:rPr sz="2649" spc="-32" dirty="0">
                <a:latin typeface="Calibri"/>
                <a:cs typeface="Calibri"/>
              </a:rPr>
              <a:t>r</a:t>
            </a:r>
            <a:r>
              <a:rPr sz="2649" dirty="0">
                <a:latin typeface="Calibri"/>
                <a:cs typeface="Calibri"/>
              </a:rPr>
              <a:t>ding </a:t>
            </a:r>
            <a:r>
              <a:rPr sz="2649" spc="-10" dirty="0">
                <a:latin typeface="Calibri"/>
                <a:cs typeface="Calibri"/>
              </a:rPr>
              <a:t>e</a:t>
            </a:r>
            <a:r>
              <a:rPr sz="2649" spc="-32" dirty="0">
                <a:latin typeface="Calibri"/>
                <a:cs typeface="Calibri"/>
              </a:rPr>
              <a:t>v</a:t>
            </a:r>
            <a:r>
              <a:rPr sz="2649" dirty="0">
                <a:latin typeface="Calibri"/>
                <a:cs typeface="Calibri"/>
              </a:rPr>
              <a:t>e</a:t>
            </a:r>
            <a:r>
              <a:rPr sz="2649" spc="21" dirty="0">
                <a:latin typeface="Calibri"/>
                <a:cs typeface="Calibri"/>
              </a:rPr>
              <a:t>r</a:t>
            </a:r>
            <a:r>
              <a:rPr sz="2649" dirty="0">
                <a:latin typeface="Calibri"/>
                <a:cs typeface="Calibri"/>
              </a:rPr>
              <a:t>y </a:t>
            </a:r>
            <a:r>
              <a:rPr sz="2649" spc="-15" dirty="0">
                <a:latin typeface="Calibri"/>
                <a:cs typeface="Calibri"/>
              </a:rPr>
              <a:t>c</a:t>
            </a:r>
            <a:r>
              <a:rPr sz="2649" dirty="0">
                <a:latin typeface="Calibri"/>
                <a:cs typeface="Calibri"/>
              </a:rPr>
              <a:t>onnec</a:t>
            </a:r>
            <a:r>
              <a:rPr sz="2649" spc="-21" dirty="0">
                <a:latin typeface="Calibri"/>
                <a:cs typeface="Calibri"/>
              </a:rPr>
              <a:t>t</a:t>
            </a:r>
            <a:r>
              <a:rPr sz="2649" dirty="0">
                <a:latin typeface="Calibri"/>
                <a:cs typeface="Calibri"/>
              </a:rPr>
              <a:t>ed cli</a:t>
            </a:r>
            <a:r>
              <a:rPr sz="2649" spc="10" dirty="0">
                <a:latin typeface="Calibri"/>
                <a:cs typeface="Calibri"/>
              </a:rPr>
              <a:t>e</a:t>
            </a:r>
            <a:r>
              <a:rPr sz="2649" spc="-28" dirty="0">
                <a:latin typeface="Calibri"/>
                <a:cs typeface="Calibri"/>
              </a:rPr>
              <a:t>n</a:t>
            </a:r>
            <a:r>
              <a:rPr sz="2649" dirty="0">
                <a:latin typeface="Calibri"/>
                <a:cs typeface="Calibri"/>
              </a:rPr>
              <a:t>t</a:t>
            </a:r>
            <a:endParaRPr sz="2649">
              <a:latin typeface="Calibri"/>
              <a:cs typeface="Calibri"/>
            </a:endParaRPr>
          </a:p>
          <a:p>
            <a:pPr marL="266323" marR="47581">
              <a:lnSpc>
                <a:spcPct val="101725"/>
              </a:lnSpc>
              <a:spcBef>
                <a:spcPts val="177"/>
              </a:spcBef>
            </a:pPr>
            <a:r>
              <a:rPr sz="2649" dirty="0">
                <a:latin typeface="Arial"/>
                <a:cs typeface="Arial"/>
              </a:rPr>
              <a:t>•</a:t>
            </a:r>
            <a:r>
              <a:rPr sz="2649" spc="324" dirty="0">
                <a:latin typeface="Arial"/>
                <a:cs typeface="Arial"/>
              </a:rPr>
              <a:t> </a:t>
            </a:r>
            <a:r>
              <a:rPr sz="2649" dirty="0">
                <a:latin typeface="Calibri"/>
                <a:cs typeface="Calibri"/>
              </a:rPr>
              <a:t>Can</a:t>
            </a:r>
            <a:r>
              <a:rPr sz="2649" spc="-15" dirty="0">
                <a:latin typeface="Calibri"/>
                <a:cs typeface="Calibri"/>
              </a:rPr>
              <a:t> </a:t>
            </a:r>
            <a:r>
              <a:rPr sz="2649" dirty="0">
                <a:latin typeface="Calibri"/>
                <a:cs typeface="Calibri"/>
              </a:rPr>
              <a:t>au</a:t>
            </a:r>
            <a:r>
              <a:rPr sz="2649" spc="-28" dirty="0">
                <a:latin typeface="Calibri"/>
                <a:cs typeface="Calibri"/>
              </a:rPr>
              <a:t>t</a:t>
            </a:r>
            <a:r>
              <a:rPr sz="2649" dirty="0">
                <a:latin typeface="Calibri"/>
                <a:cs typeface="Calibri"/>
              </a:rPr>
              <a:t>om</a:t>
            </a:r>
            <a:r>
              <a:rPr sz="2649" spc="-32" dirty="0">
                <a:latin typeface="Calibri"/>
                <a:cs typeface="Calibri"/>
              </a:rPr>
              <a:t>a</a:t>
            </a:r>
            <a:r>
              <a:rPr sz="2649" dirty="0">
                <a:latin typeface="Calibri"/>
                <a:cs typeface="Calibri"/>
              </a:rPr>
              <a:t>ti</a:t>
            </a:r>
            <a:r>
              <a:rPr sz="2649" spc="-21" dirty="0">
                <a:latin typeface="Calibri"/>
                <a:cs typeface="Calibri"/>
              </a:rPr>
              <a:t>c</a:t>
            </a:r>
            <a:r>
              <a:rPr sz="2649" dirty="0">
                <a:latin typeface="Calibri"/>
                <a:cs typeface="Calibri"/>
              </a:rPr>
              <a:t>ally</a:t>
            </a:r>
            <a:r>
              <a:rPr sz="2649" spc="-21" dirty="0">
                <a:latin typeface="Calibri"/>
                <a:cs typeface="Calibri"/>
              </a:rPr>
              <a:t> </a:t>
            </a:r>
            <a:r>
              <a:rPr sz="2649" spc="-38" dirty="0">
                <a:latin typeface="Calibri"/>
                <a:cs typeface="Calibri"/>
              </a:rPr>
              <a:t>r</a:t>
            </a:r>
            <a:r>
              <a:rPr sz="2649" dirty="0">
                <a:latin typeface="Calibri"/>
                <a:cs typeface="Calibri"/>
              </a:rPr>
              <a:t>e</a:t>
            </a:r>
            <a:r>
              <a:rPr sz="2649" spc="-28" dirty="0">
                <a:latin typeface="Calibri"/>
                <a:cs typeface="Calibri"/>
              </a:rPr>
              <a:t>st</a:t>
            </a:r>
            <a:r>
              <a:rPr sz="2649" dirty="0">
                <a:latin typeface="Calibri"/>
                <a:cs typeface="Calibri"/>
              </a:rPr>
              <a:t>o</a:t>
            </a:r>
            <a:r>
              <a:rPr sz="2649" spc="-43" dirty="0">
                <a:latin typeface="Calibri"/>
                <a:cs typeface="Calibri"/>
              </a:rPr>
              <a:t>r</a:t>
            </a:r>
            <a:r>
              <a:rPr sz="2649" dirty="0">
                <a:latin typeface="Calibri"/>
                <a:cs typeface="Calibri"/>
              </a:rPr>
              <a:t>e</a:t>
            </a:r>
            <a:r>
              <a:rPr sz="2649" spc="-10" dirty="0">
                <a:latin typeface="Calibri"/>
                <a:cs typeface="Calibri"/>
              </a:rPr>
              <a:t> </a:t>
            </a:r>
            <a:r>
              <a:rPr sz="2649" spc="-21" dirty="0">
                <a:latin typeface="Calibri"/>
                <a:cs typeface="Calibri"/>
              </a:rPr>
              <a:t>c</a:t>
            </a:r>
            <a:r>
              <a:rPr sz="2649" dirty="0">
                <a:latin typeface="Calibri"/>
                <a:cs typeface="Calibri"/>
              </a:rPr>
              <a:t>o</a:t>
            </a:r>
            <a:r>
              <a:rPr sz="2649" spc="-10" dirty="0">
                <a:latin typeface="Calibri"/>
                <a:cs typeface="Calibri"/>
              </a:rPr>
              <a:t>n</a:t>
            </a:r>
            <a:r>
              <a:rPr sz="2649" dirty="0">
                <a:latin typeface="Calibri"/>
                <a:cs typeface="Calibri"/>
              </a:rPr>
              <a:t>nections</a:t>
            </a:r>
            <a:r>
              <a:rPr sz="2649" spc="-10" dirty="0">
                <a:latin typeface="Calibri"/>
                <a:cs typeface="Calibri"/>
              </a:rPr>
              <a:t> </a:t>
            </a:r>
            <a:r>
              <a:rPr sz="2649" dirty="0">
                <a:latin typeface="Calibri"/>
                <a:cs typeface="Calibri"/>
              </a:rPr>
              <a:t>and </a:t>
            </a:r>
            <a:r>
              <a:rPr sz="2649" spc="-43" dirty="0">
                <a:latin typeface="Calibri"/>
                <a:cs typeface="Calibri"/>
              </a:rPr>
              <a:t>r</a:t>
            </a:r>
            <a:r>
              <a:rPr sz="2649" dirty="0">
                <a:latin typeface="Calibri"/>
                <a:cs typeface="Calibri"/>
              </a:rPr>
              <a:t>eopen files th</a:t>
            </a:r>
            <a:r>
              <a:rPr sz="2649" spc="-32" dirty="0">
                <a:latin typeface="Calibri"/>
                <a:cs typeface="Calibri"/>
              </a:rPr>
              <a:t>a</a:t>
            </a:r>
            <a:r>
              <a:rPr sz="2649" dirty="0">
                <a:latin typeface="Calibri"/>
                <a:cs typeface="Calibri"/>
              </a:rPr>
              <a:t>t</a:t>
            </a:r>
            <a:endParaRPr sz="2649">
              <a:latin typeface="Calibri"/>
              <a:cs typeface="Calibri"/>
            </a:endParaRPr>
          </a:p>
          <a:p>
            <a:pPr marL="518964" marR="47581">
              <a:lnSpc>
                <a:spcPts val="2864"/>
              </a:lnSpc>
              <a:spcBef>
                <a:spcPts val="142"/>
              </a:spcBef>
            </a:pPr>
            <a:r>
              <a:rPr sz="3973" spc="-28" baseline="3413" dirty="0">
                <a:latin typeface="Calibri"/>
                <a:cs typeface="Calibri"/>
              </a:rPr>
              <a:t>w</a:t>
            </a:r>
            <a:r>
              <a:rPr sz="3973" baseline="3413" dirty="0">
                <a:latin typeface="Calibri"/>
                <a:cs typeface="Calibri"/>
              </a:rPr>
              <a:t>e</a:t>
            </a:r>
            <a:r>
              <a:rPr sz="3973" spc="-28" baseline="3413" dirty="0">
                <a:latin typeface="Calibri"/>
                <a:cs typeface="Calibri"/>
              </a:rPr>
              <a:t>r</a:t>
            </a:r>
            <a:r>
              <a:rPr sz="3973" baseline="3413" dirty="0">
                <a:latin typeface="Calibri"/>
                <a:cs typeface="Calibri"/>
              </a:rPr>
              <a:t>e open prior </a:t>
            </a:r>
            <a:r>
              <a:rPr sz="3973" spc="-28" baseline="3413" dirty="0">
                <a:latin typeface="Calibri"/>
                <a:cs typeface="Calibri"/>
              </a:rPr>
              <a:t>t</a:t>
            </a:r>
            <a:r>
              <a:rPr sz="3973" baseline="3413" dirty="0">
                <a:latin typeface="Calibri"/>
                <a:cs typeface="Calibri"/>
              </a:rPr>
              <a:t>o</a:t>
            </a:r>
            <a:r>
              <a:rPr sz="3973" spc="-10" baseline="3413" dirty="0">
                <a:latin typeface="Calibri"/>
                <a:cs typeface="Calibri"/>
              </a:rPr>
              <a:t> </a:t>
            </a:r>
            <a:r>
              <a:rPr sz="3973" baseline="3413" dirty="0">
                <a:latin typeface="Calibri"/>
                <a:cs typeface="Calibri"/>
              </a:rPr>
              <a:t>i</a:t>
            </a:r>
            <a:r>
              <a:rPr sz="3973" spc="-28" baseline="3413" dirty="0">
                <a:latin typeface="Calibri"/>
                <a:cs typeface="Calibri"/>
              </a:rPr>
              <a:t>nt</a:t>
            </a:r>
            <a:r>
              <a:rPr sz="3973" baseline="3413" dirty="0">
                <a:latin typeface="Calibri"/>
                <a:cs typeface="Calibri"/>
              </a:rPr>
              <a:t>e</a:t>
            </a:r>
            <a:r>
              <a:rPr sz="3973" spc="4" baseline="3413" dirty="0">
                <a:latin typeface="Calibri"/>
                <a:cs typeface="Calibri"/>
              </a:rPr>
              <a:t>r</a:t>
            </a:r>
            <a:r>
              <a:rPr sz="3973" baseline="3413" dirty="0">
                <a:latin typeface="Calibri"/>
                <a:cs typeface="Calibri"/>
              </a:rPr>
              <a:t>ru</a:t>
            </a:r>
            <a:r>
              <a:rPr sz="3973" spc="-10" baseline="3413" dirty="0">
                <a:latin typeface="Calibri"/>
                <a:cs typeface="Calibri"/>
              </a:rPr>
              <a:t>p</a:t>
            </a:r>
            <a:r>
              <a:rPr sz="3973" baseline="3413" dirty="0">
                <a:latin typeface="Calibri"/>
                <a:cs typeface="Calibri"/>
              </a:rPr>
              <a:t>tion</a:t>
            </a:r>
            <a:endParaRPr sz="2649">
              <a:latin typeface="Calibri"/>
              <a:cs typeface="Calibri"/>
            </a:endParaRPr>
          </a:p>
        </p:txBody>
      </p:sp>
      <p:sp>
        <p:nvSpPr>
          <p:cNvPr id="3" name="object 3"/>
          <p:cNvSpPr txBox="1"/>
          <p:nvPr/>
        </p:nvSpPr>
        <p:spPr>
          <a:xfrm>
            <a:off x="723881" y="3125008"/>
            <a:ext cx="223992" cy="419950"/>
          </a:xfrm>
          <a:prstGeom prst="rect">
            <a:avLst/>
          </a:prstGeom>
        </p:spPr>
        <p:txBody>
          <a:bodyPr wrap="square" lIns="0" tIns="0" rIns="0" bIns="0" rtlCol="0">
            <a:noAutofit/>
          </a:bodyPr>
          <a:lstStyle/>
          <a:p>
            <a:pPr marL="14017">
              <a:lnSpc>
                <a:spcPts val="3267"/>
              </a:lnSpc>
              <a:spcBef>
                <a:spcPts val="163"/>
              </a:spcBef>
            </a:pPr>
            <a:r>
              <a:rPr sz="3090" dirty="0">
                <a:solidFill>
                  <a:srgbClr val="C31722"/>
                </a:solidFill>
                <a:latin typeface="Arial"/>
                <a:cs typeface="Arial"/>
              </a:rPr>
              <a:t>•</a:t>
            </a:r>
            <a:endParaRPr sz="3090">
              <a:latin typeface="Arial"/>
              <a:cs typeface="Arial"/>
            </a:endParaRPr>
          </a:p>
        </p:txBody>
      </p:sp>
      <p:sp>
        <p:nvSpPr>
          <p:cNvPr id="2" name="object 2"/>
          <p:cNvSpPr txBox="1"/>
          <p:nvPr/>
        </p:nvSpPr>
        <p:spPr>
          <a:xfrm>
            <a:off x="723881" y="4114331"/>
            <a:ext cx="223992" cy="419949"/>
          </a:xfrm>
          <a:prstGeom prst="rect">
            <a:avLst/>
          </a:prstGeom>
        </p:spPr>
        <p:txBody>
          <a:bodyPr wrap="square" lIns="0" tIns="0" rIns="0" bIns="0" rtlCol="0">
            <a:noAutofit/>
          </a:bodyPr>
          <a:lstStyle/>
          <a:p>
            <a:pPr marL="14017">
              <a:lnSpc>
                <a:spcPts val="3267"/>
              </a:lnSpc>
              <a:spcBef>
                <a:spcPts val="163"/>
              </a:spcBef>
            </a:pPr>
            <a:r>
              <a:rPr sz="3090" dirty="0">
                <a:solidFill>
                  <a:srgbClr val="00AF50"/>
                </a:solidFill>
                <a:latin typeface="Arial"/>
                <a:cs typeface="Arial"/>
              </a:rPr>
              <a:t>•</a:t>
            </a:r>
            <a:endParaRPr sz="3090">
              <a:latin typeface="Arial"/>
              <a:cs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2044128" y="317293"/>
            <a:ext cx="6605145" cy="645343"/>
          </a:xfrm>
          <a:prstGeom prst="rect">
            <a:avLst/>
          </a:prstGeom>
        </p:spPr>
        <p:txBody>
          <a:bodyPr wrap="square" lIns="0" tIns="0" rIns="0" bIns="0" rtlCol="0">
            <a:noAutofit/>
          </a:bodyPr>
          <a:lstStyle/>
          <a:p>
            <a:pPr marL="14017" algn="ctr">
              <a:lnSpc>
                <a:spcPts val="5060"/>
              </a:lnSpc>
              <a:spcBef>
                <a:spcPts val="253"/>
              </a:spcBef>
            </a:pPr>
            <a:r>
              <a:rPr sz="3090" b="1" baseline="3103" dirty="0">
                <a:latin typeface="Verdana" panose="020B0604030504040204" pitchFamily="34" charset="0"/>
                <a:ea typeface="Verdana" panose="020B0604030504040204" pitchFamily="34" charset="0"/>
                <a:cs typeface="Calibri Light"/>
              </a:rPr>
              <a:t>N</a:t>
            </a:r>
            <a:r>
              <a:rPr sz="3090" b="1" spc="-32" baseline="3103" dirty="0">
                <a:latin typeface="Verdana" panose="020B0604030504040204" pitchFamily="34" charset="0"/>
                <a:ea typeface="Verdana" panose="020B0604030504040204" pitchFamily="34" charset="0"/>
                <a:cs typeface="Calibri Light"/>
              </a:rPr>
              <a:t>e</a:t>
            </a:r>
            <a:r>
              <a:rPr sz="3090" b="1" baseline="3103" dirty="0">
                <a:latin typeface="Verdana" panose="020B0604030504040204" pitchFamily="34" charset="0"/>
                <a:ea typeface="Verdana" panose="020B0604030504040204" pitchFamily="34" charset="0"/>
                <a:cs typeface="Calibri Light"/>
              </a:rPr>
              <a:t>t</a:t>
            </a:r>
            <a:r>
              <a:rPr sz="3090" b="1" spc="-55" baseline="3103" dirty="0">
                <a:latin typeface="Verdana" panose="020B0604030504040204" pitchFamily="34" charset="0"/>
                <a:ea typeface="Verdana" panose="020B0604030504040204" pitchFamily="34" charset="0"/>
                <a:cs typeface="Calibri Light"/>
              </a:rPr>
              <a:t>w</a:t>
            </a:r>
            <a:r>
              <a:rPr sz="3090" b="1" baseline="3103" dirty="0">
                <a:latin typeface="Verdana" panose="020B0604030504040204" pitchFamily="34" charset="0"/>
                <a:ea typeface="Verdana" panose="020B0604030504040204" pitchFamily="34" charset="0"/>
                <a:cs typeface="Calibri Light"/>
              </a:rPr>
              <a:t>ork</a:t>
            </a:r>
            <a:r>
              <a:rPr sz="3090" b="1" spc="15"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File </a:t>
            </a:r>
            <a:r>
              <a:rPr sz="3090" b="1" spc="-43" baseline="3103" dirty="0">
                <a:latin typeface="Verdana" panose="020B0604030504040204" pitchFamily="34" charset="0"/>
                <a:ea typeface="Verdana" panose="020B0604030504040204" pitchFamily="34" charset="0"/>
                <a:cs typeface="Calibri Light"/>
              </a:rPr>
              <a:t>S</a:t>
            </a:r>
            <a:r>
              <a:rPr sz="3090" b="1" spc="-49" baseline="3103" dirty="0">
                <a:latin typeface="Verdana" panose="020B0604030504040204" pitchFamily="34" charset="0"/>
                <a:ea typeface="Verdana" panose="020B0604030504040204" pitchFamily="34" charset="0"/>
                <a:cs typeface="Calibri Light"/>
              </a:rPr>
              <a:t>ys</a:t>
            </a:r>
            <a:r>
              <a:rPr sz="3090" b="1" spc="-43" baseline="3103" dirty="0">
                <a:latin typeface="Verdana" panose="020B0604030504040204" pitchFamily="34" charset="0"/>
                <a:ea typeface="Verdana" panose="020B0604030504040204" pitchFamily="34" charset="0"/>
                <a:cs typeface="Calibri Light"/>
              </a:rPr>
              <a:t>t</a:t>
            </a:r>
            <a:r>
              <a:rPr sz="3090" b="1" baseline="3103" dirty="0">
                <a:latin typeface="Verdana" panose="020B0604030504040204" pitchFamily="34" charset="0"/>
                <a:ea typeface="Verdana" panose="020B0604030504040204" pitchFamily="34" charset="0"/>
                <a:cs typeface="Calibri Light"/>
              </a:rPr>
              <a:t>em</a:t>
            </a:r>
            <a:r>
              <a:rPr sz="3090" b="1" spc="-49"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(N</a:t>
            </a:r>
            <a:r>
              <a:rPr sz="3090" b="1" spc="-60" baseline="3103" dirty="0">
                <a:latin typeface="Verdana" panose="020B0604030504040204" pitchFamily="34" charset="0"/>
                <a:ea typeface="Verdana" panose="020B0604030504040204" pitchFamily="34" charset="0"/>
                <a:cs typeface="Calibri Light"/>
              </a:rPr>
              <a:t>F</a:t>
            </a:r>
            <a:r>
              <a:rPr sz="3090" b="1" baseline="3103" dirty="0">
                <a:latin typeface="Verdana" panose="020B0604030504040204" pitchFamily="34" charset="0"/>
                <a:ea typeface="Verdana" panose="020B0604030504040204" pitchFamily="34" charset="0"/>
                <a:cs typeface="Calibri Light"/>
              </a:rPr>
              <a:t>S)</a:t>
            </a:r>
            <a:endParaRPr sz="3090" b="1" dirty="0">
              <a:latin typeface="Verdana" panose="020B0604030504040204" pitchFamily="34" charset="0"/>
              <a:ea typeface="Verdana" panose="020B0604030504040204" pitchFamily="34" charset="0"/>
              <a:cs typeface="Calibri Light"/>
            </a:endParaRPr>
          </a:p>
        </p:txBody>
      </p:sp>
      <p:sp>
        <p:nvSpPr>
          <p:cNvPr id="7" name="object 7"/>
          <p:cNvSpPr txBox="1"/>
          <p:nvPr/>
        </p:nvSpPr>
        <p:spPr>
          <a:xfrm>
            <a:off x="723881" y="1763953"/>
            <a:ext cx="223992" cy="1548883"/>
          </a:xfrm>
          <a:prstGeom prst="rect">
            <a:avLst/>
          </a:prstGeom>
        </p:spPr>
        <p:txBody>
          <a:bodyPr wrap="square" lIns="0" tIns="0" rIns="0" bIns="0" rtlCol="0">
            <a:noAutofit/>
          </a:bodyPr>
          <a:lstStyle/>
          <a:p>
            <a:pPr marL="14017">
              <a:lnSpc>
                <a:spcPts val="3267"/>
              </a:lnSpc>
              <a:spcBef>
                <a:spcPts val="163"/>
              </a:spcBef>
            </a:pPr>
            <a:r>
              <a:rPr sz="3090" dirty="0">
                <a:solidFill>
                  <a:srgbClr val="00AF50"/>
                </a:solidFill>
                <a:latin typeface="Arial"/>
                <a:cs typeface="Arial"/>
              </a:rPr>
              <a:t>•</a:t>
            </a:r>
            <a:endParaRPr sz="3090">
              <a:latin typeface="Arial"/>
              <a:cs typeface="Arial"/>
            </a:endParaRPr>
          </a:p>
          <a:p>
            <a:pPr marL="14017">
              <a:lnSpc>
                <a:spcPct val="95825"/>
              </a:lnSpc>
              <a:spcBef>
                <a:spcPts val="735"/>
              </a:spcBef>
            </a:pPr>
            <a:r>
              <a:rPr sz="3090" dirty="0">
                <a:solidFill>
                  <a:srgbClr val="006FC0"/>
                </a:solidFill>
                <a:latin typeface="Arial"/>
                <a:cs typeface="Arial"/>
              </a:rPr>
              <a:t>•</a:t>
            </a:r>
            <a:endParaRPr sz="3090">
              <a:latin typeface="Arial"/>
              <a:cs typeface="Arial"/>
            </a:endParaRPr>
          </a:p>
          <a:p>
            <a:pPr marL="14017">
              <a:lnSpc>
                <a:spcPct val="95825"/>
              </a:lnSpc>
              <a:spcBef>
                <a:spcPts val="883"/>
              </a:spcBef>
            </a:pPr>
            <a:r>
              <a:rPr sz="3090" dirty="0">
                <a:solidFill>
                  <a:srgbClr val="C00000"/>
                </a:solidFill>
                <a:latin typeface="Arial"/>
                <a:cs typeface="Arial"/>
              </a:rPr>
              <a:t>•</a:t>
            </a:r>
            <a:endParaRPr sz="3090">
              <a:latin typeface="Arial"/>
              <a:cs typeface="Arial"/>
            </a:endParaRPr>
          </a:p>
        </p:txBody>
      </p:sp>
      <p:sp>
        <p:nvSpPr>
          <p:cNvPr id="6" name="object 6"/>
          <p:cNvSpPr txBox="1"/>
          <p:nvPr/>
        </p:nvSpPr>
        <p:spPr>
          <a:xfrm>
            <a:off x="976188" y="1787592"/>
            <a:ext cx="7923799" cy="2536523"/>
          </a:xfrm>
          <a:prstGeom prst="rect">
            <a:avLst/>
          </a:prstGeom>
        </p:spPr>
        <p:txBody>
          <a:bodyPr wrap="square" lIns="0" tIns="0" rIns="0" bIns="0" rtlCol="0">
            <a:noAutofit/>
          </a:bodyPr>
          <a:lstStyle/>
          <a:p>
            <a:pPr marL="14017" marR="71864">
              <a:lnSpc>
                <a:spcPts val="3256"/>
              </a:lnSpc>
              <a:spcBef>
                <a:spcPts val="162"/>
              </a:spcBef>
            </a:pPr>
            <a:r>
              <a:rPr sz="4636" baseline="2925" dirty="0">
                <a:solidFill>
                  <a:srgbClr val="00AF50"/>
                </a:solidFill>
                <a:latin typeface="Calibri"/>
                <a:cs typeface="Calibri"/>
              </a:rPr>
              <a:t>C</a:t>
            </a:r>
            <a:r>
              <a:rPr sz="4636" spc="-10" baseline="2925" dirty="0">
                <a:solidFill>
                  <a:srgbClr val="00AF50"/>
                </a:solidFill>
                <a:latin typeface="Calibri"/>
                <a:cs typeface="Calibri"/>
              </a:rPr>
              <a:t>l</a:t>
            </a:r>
            <a:r>
              <a:rPr sz="4636" baseline="2925" dirty="0">
                <a:solidFill>
                  <a:srgbClr val="00AF50"/>
                </a:solidFill>
                <a:latin typeface="Calibri"/>
                <a:cs typeface="Calibri"/>
              </a:rPr>
              <a:t>ie</a:t>
            </a:r>
            <a:r>
              <a:rPr sz="4636" spc="-38" baseline="2925" dirty="0">
                <a:solidFill>
                  <a:srgbClr val="00AF50"/>
                </a:solidFill>
                <a:latin typeface="Calibri"/>
                <a:cs typeface="Calibri"/>
              </a:rPr>
              <a:t>n</a:t>
            </a:r>
            <a:r>
              <a:rPr sz="4636" baseline="2925" dirty="0">
                <a:solidFill>
                  <a:srgbClr val="00AF50"/>
                </a:solidFill>
                <a:latin typeface="Calibri"/>
                <a:cs typeface="Calibri"/>
              </a:rPr>
              <a:t>t</a:t>
            </a:r>
            <a:r>
              <a:rPr sz="4636" spc="-4" baseline="2925" dirty="0">
                <a:solidFill>
                  <a:srgbClr val="00AF50"/>
                </a:solidFill>
                <a:latin typeface="Calibri"/>
                <a:cs typeface="Calibri"/>
              </a:rPr>
              <a:t>-</a:t>
            </a:r>
            <a:r>
              <a:rPr sz="4636" baseline="2925" dirty="0">
                <a:solidFill>
                  <a:srgbClr val="00AF50"/>
                </a:solidFill>
                <a:latin typeface="Calibri"/>
                <a:cs typeface="Calibri"/>
              </a:rPr>
              <a:t>se</a:t>
            </a:r>
            <a:r>
              <a:rPr sz="4636" spc="21" baseline="2925" dirty="0">
                <a:solidFill>
                  <a:srgbClr val="00AF50"/>
                </a:solidFill>
                <a:latin typeface="Calibri"/>
                <a:cs typeface="Calibri"/>
              </a:rPr>
              <a:t>r</a:t>
            </a:r>
            <a:r>
              <a:rPr sz="4636" spc="-28" baseline="2925" dirty="0">
                <a:solidFill>
                  <a:srgbClr val="00AF50"/>
                </a:solidFill>
                <a:latin typeface="Calibri"/>
                <a:cs typeface="Calibri"/>
              </a:rPr>
              <a:t>v</a:t>
            </a:r>
            <a:r>
              <a:rPr sz="4636" baseline="2925" dirty="0">
                <a:solidFill>
                  <a:srgbClr val="00AF50"/>
                </a:solidFill>
                <a:latin typeface="Calibri"/>
                <a:cs typeface="Calibri"/>
              </a:rPr>
              <a:t>er</a:t>
            </a:r>
            <a:r>
              <a:rPr sz="4636" spc="-108" baseline="2925" dirty="0">
                <a:solidFill>
                  <a:srgbClr val="00AF50"/>
                </a:solidFill>
                <a:latin typeface="Calibri"/>
                <a:cs typeface="Calibri"/>
              </a:rPr>
              <a:t> </a:t>
            </a:r>
            <a:r>
              <a:rPr sz="4636" baseline="2925" dirty="0">
                <a:solidFill>
                  <a:srgbClr val="00AF50"/>
                </a:solidFill>
                <a:latin typeface="Calibri"/>
                <a:cs typeface="Calibri"/>
              </a:rPr>
              <a:t>app</a:t>
            </a:r>
            <a:r>
              <a:rPr sz="4636" spc="-10" baseline="2925" dirty="0">
                <a:solidFill>
                  <a:srgbClr val="00AF50"/>
                </a:solidFill>
                <a:latin typeface="Calibri"/>
                <a:cs typeface="Calibri"/>
              </a:rPr>
              <a:t>l</a:t>
            </a:r>
            <a:r>
              <a:rPr sz="4636" baseline="2925" dirty="0">
                <a:solidFill>
                  <a:srgbClr val="00AF50"/>
                </a:solidFill>
                <a:latin typeface="Calibri"/>
                <a:cs typeface="Calibri"/>
              </a:rPr>
              <a:t>i</a:t>
            </a:r>
            <a:r>
              <a:rPr sz="4636" spc="-28" baseline="2925" dirty="0">
                <a:solidFill>
                  <a:srgbClr val="00AF50"/>
                </a:solidFill>
                <a:latin typeface="Calibri"/>
                <a:cs typeface="Calibri"/>
              </a:rPr>
              <a:t>c</a:t>
            </a:r>
            <a:r>
              <a:rPr sz="4636" spc="-21" baseline="2925" dirty="0">
                <a:solidFill>
                  <a:srgbClr val="00AF50"/>
                </a:solidFill>
                <a:latin typeface="Calibri"/>
                <a:cs typeface="Calibri"/>
              </a:rPr>
              <a:t>a</a:t>
            </a:r>
            <a:r>
              <a:rPr sz="4636" baseline="2925" dirty="0">
                <a:solidFill>
                  <a:srgbClr val="00AF50"/>
                </a:solidFill>
                <a:latin typeface="Calibri"/>
                <a:cs typeface="Calibri"/>
              </a:rPr>
              <a:t>tion</a:t>
            </a:r>
            <a:r>
              <a:rPr sz="4636" spc="-102" baseline="2925" dirty="0">
                <a:solidFill>
                  <a:srgbClr val="00AF50"/>
                </a:solidFill>
                <a:latin typeface="Calibri"/>
                <a:cs typeface="Calibri"/>
              </a:rPr>
              <a:t> </a:t>
            </a:r>
            <a:r>
              <a:rPr sz="4636" baseline="2925" dirty="0">
                <a:solidFill>
                  <a:srgbClr val="00AF50"/>
                </a:solidFill>
                <a:latin typeface="Calibri"/>
                <a:cs typeface="Calibri"/>
              </a:rPr>
              <a:t>p</a:t>
            </a:r>
            <a:r>
              <a:rPr sz="4636" spc="-60" baseline="2925" dirty="0">
                <a:solidFill>
                  <a:srgbClr val="00AF50"/>
                </a:solidFill>
                <a:latin typeface="Calibri"/>
                <a:cs typeface="Calibri"/>
              </a:rPr>
              <a:t>r</a:t>
            </a:r>
            <a:r>
              <a:rPr sz="4636" baseline="2925" dirty="0">
                <a:solidFill>
                  <a:srgbClr val="00AF50"/>
                </a:solidFill>
                <a:latin typeface="Calibri"/>
                <a:cs typeface="Calibri"/>
              </a:rPr>
              <a:t>o</a:t>
            </a:r>
            <a:r>
              <a:rPr sz="4636" spc="-28" baseline="2925" dirty="0">
                <a:solidFill>
                  <a:srgbClr val="00AF50"/>
                </a:solidFill>
                <a:latin typeface="Calibri"/>
                <a:cs typeface="Calibri"/>
              </a:rPr>
              <a:t>t</a:t>
            </a:r>
            <a:r>
              <a:rPr sz="4636" baseline="2925" dirty="0">
                <a:solidFill>
                  <a:srgbClr val="00AF50"/>
                </a:solidFill>
                <a:latin typeface="Calibri"/>
                <a:cs typeface="Calibri"/>
              </a:rPr>
              <a:t>o</a:t>
            </a:r>
            <a:r>
              <a:rPr sz="4636" spc="-15" baseline="2925" dirty="0">
                <a:solidFill>
                  <a:srgbClr val="00AF50"/>
                </a:solidFill>
                <a:latin typeface="Calibri"/>
                <a:cs typeface="Calibri"/>
              </a:rPr>
              <a:t>c</a:t>
            </a:r>
            <a:r>
              <a:rPr sz="4636" baseline="2925" dirty="0">
                <a:solidFill>
                  <a:srgbClr val="00AF50"/>
                </a:solidFill>
                <a:latin typeface="Calibri"/>
                <a:cs typeface="Calibri"/>
              </a:rPr>
              <a:t>ol</a:t>
            </a:r>
            <a:endParaRPr sz="3090">
              <a:latin typeface="Calibri"/>
              <a:cs typeface="Calibri"/>
            </a:endParaRPr>
          </a:p>
          <a:p>
            <a:pPr marL="14017">
              <a:lnSpc>
                <a:spcPct val="101725"/>
              </a:lnSpc>
              <a:spcBef>
                <a:spcPts val="517"/>
              </a:spcBef>
            </a:pPr>
            <a:r>
              <a:rPr sz="3090" dirty="0">
                <a:solidFill>
                  <a:srgbClr val="006FC0"/>
                </a:solidFill>
                <a:latin typeface="Calibri"/>
                <a:cs typeface="Calibri"/>
              </a:rPr>
              <a:t>Enables</a:t>
            </a:r>
            <a:r>
              <a:rPr sz="3090" spc="-96" dirty="0">
                <a:solidFill>
                  <a:srgbClr val="006FC0"/>
                </a:solidFill>
                <a:latin typeface="Calibri"/>
                <a:cs typeface="Calibri"/>
              </a:rPr>
              <a:t> </a:t>
            </a:r>
            <a:r>
              <a:rPr sz="3090" spc="10" dirty="0">
                <a:solidFill>
                  <a:srgbClr val="006FC0"/>
                </a:solidFill>
                <a:latin typeface="Calibri"/>
                <a:cs typeface="Calibri"/>
              </a:rPr>
              <a:t>c</a:t>
            </a:r>
            <a:r>
              <a:rPr sz="3090" dirty="0">
                <a:solidFill>
                  <a:srgbClr val="006FC0"/>
                </a:solidFill>
                <a:latin typeface="Calibri"/>
                <a:cs typeface="Calibri"/>
              </a:rPr>
              <a:t>l</a:t>
            </a:r>
            <a:r>
              <a:rPr sz="3090" spc="-10" dirty="0">
                <a:solidFill>
                  <a:srgbClr val="006FC0"/>
                </a:solidFill>
                <a:latin typeface="Calibri"/>
                <a:cs typeface="Calibri"/>
              </a:rPr>
              <a:t>i</a:t>
            </a:r>
            <a:r>
              <a:rPr sz="3090" dirty="0">
                <a:solidFill>
                  <a:srgbClr val="006FC0"/>
                </a:solidFill>
                <a:latin typeface="Calibri"/>
                <a:cs typeface="Calibri"/>
              </a:rPr>
              <a:t>e</a:t>
            </a:r>
            <a:r>
              <a:rPr sz="3090" spc="-32" dirty="0">
                <a:solidFill>
                  <a:srgbClr val="006FC0"/>
                </a:solidFill>
                <a:latin typeface="Calibri"/>
                <a:cs typeface="Calibri"/>
              </a:rPr>
              <a:t>n</a:t>
            </a:r>
            <a:r>
              <a:rPr sz="3090" dirty="0">
                <a:solidFill>
                  <a:srgbClr val="006FC0"/>
                </a:solidFill>
                <a:latin typeface="Calibri"/>
                <a:cs typeface="Calibri"/>
              </a:rPr>
              <a:t>ts</a:t>
            </a:r>
            <a:r>
              <a:rPr sz="3090" spc="-9" dirty="0">
                <a:solidFill>
                  <a:srgbClr val="006FC0"/>
                </a:solidFill>
                <a:latin typeface="Calibri"/>
                <a:cs typeface="Calibri"/>
              </a:rPr>
              <a:t> </a:t>
            </a:r>
            <a:r>
              <a:rPr sz="3090" spc="-28" dirty="0">
                <a:solidFill>
                  <a:srgbClr val="006FC0"/>
                </a:solidFill>
                <a:latin typeface="Calibri"/>
                <a:cs typeface="Calibri"/>
              </a:rPr>
              <a:t>t</a:t>
            </a:r>
            <a:r>
              <a:rPr sz="3090" dirty="0">
                <a:solidFill>
                  <a:srgbClr val="006FC0"/>
                </a:solidFill>
                <a:latin typeface="Calibri"/>
                <a:cs typeface="Calibri"/>
              </a:rPr>
              <a:t>o</a:t>
            </a:r>
            <a:r>
              <a:rPr sz="3090" spc="-15" dirty="0">
                <a:solidFill>
                  <a:srgbClr val="006FC0"/>
                </a:solidFill>
                <a:latin typeface="Calibri"/>
                <a:cs typeface="Calibri"/>
              </a:rPr>
              <a:t> </a:t>
            </a:r>
            <a:r>
              <a:rPr sz="3090" spc="10" dirty="0">
                <a:solidFill>
                  <a:srgbClr val="006FC0"/>
                </a:solidFill>
                <a:latin typeface="Calibri"/>
                <a:cs typeface="Calibri"/>
              </a:rPr>
              <a:t>a</a:t>
            </a:r>
            <a:r>
              <a:rPr sz="3090" dirty="0">
                <a:solidFill>
                  <a:srgbClr val="006FC0"/>
                </a:solidFill>
                <a:latin typeface="Calibri"/>
                <a:cs typeface="Calibri"/>
              </a:rPr>
              <a:t>c</a:t>
            </a:r>
            <a:r>
              <a:rPr sz="3090" spc="10" dirty="0">
                <a:solidFill>
                  <a:srgbClr val="006FC0"/>
                </a:solidFill>
                <a:latin typeface="Calibri"/>
                <a:cs typeface="Calibri"/>
              </a:rPr>
              <a:t>c</a:t>
            </a:r>
            <a:r>
              <a:rPr sz="3090" dirty="0">
                <a:solidFill>
                  <a:srgbClr val="006FC0"/>
                </a:solidFill>
                <a:latin typeface="Calibri"/>
                <a:cs typeface="Calibri"/>
              </a:rPr>
              <a:t>ess</a:t>
            </a:r>
            <a:r>
              <a:rPr sz="3090" spc="-54" dirty="0">
                <a:solidFill>
                  <a:srgbClr val="006FC0"/>
                </a:solidFill>
                <a:latin typeface="Calibri"/>
                <a:cs typeface="Calibri"/>
              </a:rPr>
              <a:t> </a:t>
            </a:r>
            <a:r>
              <a:rPr sz="3090" dirty="0">
                <a:solidFill>
                  <a:srgbClr val="006FC0"/>
                </a:solidFill>
                <a:latin typeface="Calibri"/>
                <a:cs typeface="Calibri"/>
              </a:rPr>
              <a:t>fi</a:t>
            </a:r>
            <a:r>
              <a:rPr sz="3090" spc="-10" dirty="0">
                <a:solidFill>
                  <a:srgbClr val="006FC0"/>
                </a:solidFill>
                <a:latin typeface="Calibri"/>
                <a:cs typeface="Calibri"/>
              </a:rPr>
              <a:t>l</a:t>
            </a:r>
            <a:r>
              <a:rPr sz="3090" dirty="0">
                <a:solidFill>
                  <a:srgbClr val="006FC0"/>
                </a:solidFill>
                <a:latin typeface="Calibri"/>
                <a:cs typeface="Calibri"/>
              </a:rPr>
              <a:t>es</a:t>
            </a:r>
            <a:r>
              <a:rPr sz="3090" spc="-15" dirty="0">
                <a:solidFill>
                  <a:srgbClr val="006FC0"/>
                </a:solidFill>
                <a:latin typeface="Calibri"/>
                <a:cs typeface="Calibri"/>
              </a:rPr>
              <a:t> </a:t>
            </a:r>
            <a:r>
              <a:rPr sz="3090" dirty="0">
                <a:solidFill>
                  <a:srgbClr val="006FC0"/>
                </a:solidFill>
                <a:latin typeface="Calibri"/>
                <a:cs typeface="Calibri"/>
              </a:rPr>
              <a:t>th</a:t>
            </a:r>
            <a:r>
              <a:rPr sz="3090" spc="-28" dirty="0">
                <a:solidFill>
                  <a:srgbClr val="006FC0"/>
                </a:solidFill>
                <a:latin typeface="Calibri"/>
                <a:cs typeface="Calibri"/>
              </a:rPr>
              <a:t>a</a:t>
            </a:r>
            <a:r>
              <a:rPr sz="3090" dirty="0">
                <a:solidFill>
                  <a:srgbClr val="006FC0"/>
                </a:solidFill>
                <a:latin typeface="Calibri"/>
                <a:cs typeface="Calibri"/>
              </a:rPr>
              <a:t>t</a:t>
            </a:r>
            <a:r>
              <a:rPr sz="3090" spc="-41" dirty="0">
                <a:solidFill>
                  <a:srgbClr val="006FC0"/>
                </a:solidFill>
                <a:latin typeface="Calibri"/>
                <a:cs typeface="Calibri"/>
              </a:rPr>
              <a:t> </a:t>
            </a:r>
            <a:r>
              <a:rPr sz="3090" dirty="0">
                <a:solidFill>
                  <a:srgbClr val="006FC0"/>
                </a:solidFill>
                <a:latin typeface="Calibri"/>
                <a:cs typeface="Calibri"/>
              </a:rPr>
              <a:t>a</a:t>
            </a:r>
            <a:r>
              <a:rPr sz="3090" spc="-32" dirty="0">
                <a:solidFill>
                  <a:srgbClr val="006FC0"/>
                </a:solidFill>
                <a:latin typeface="Calibri"/>
                <a:cs typeface="Calibri"/>
              </a:rPr>
              <a:t>r</a:t>
            </a:r>
            <a:r>
              <a:rPr sz="3090" dirty="0">
                <a:solidFill>
                  <a:srgbClr val="006FC0"/>
                </a:solidFill>
                <a:latin typeface="Calibri"/>
                <a:cs typeface="Calibri"/>
              </a:rPr>
              <a:t>e</a:t>
            </a:r>
            <a:r>
              <a:rPr sz="3090" spc="-41" dirty="0">
                <a:solidFill>
                  <a:srgbClr val="006FC0"/>
                </a:solidFill>
                <a:latin typeface="Calibri"/>
                <a:cs typeface="Calibri"/>
              </a:rPr>
              <a:t> </a:t>
            </a:r>
            <a:r>
              <a:rPr sz="3090" dirty="0">
                <a:solidFill>
                  <a:srgbClr val="006FC0"/>
                </a:solidFill>
                <a:latin typeface="Calibri"/>
                <a:cs typeface="Calibri"/>
              </a:rPr>
              <a:t>on</a:t>
            </a:r>
            <a:r>
              <a:rPr sz="3090" spc="-15" dirty="0">
                <a:solidFill>
                  <a:srgbClr val="006FC0"/>
                </a:solidFill>
                <a:latin typeface="Calibri"/>
                <a:cs typeface="Calibri"/>
              </a:rPr>
              <a:t> </a:t>
            </a:r>
            <a:r>
              <a:rPr sz="3090" dirty="0">
                <a:solidFill>
                  <a:srgbClr val="006FC0"/>
                </a:solidFill>
                <a:latin typeface="Calibri"/>
                <a:cs typeface="Calibri"/>
              </a:rPr>
              <a:t>a</a:t>
            </a:r>
            <a:r>
              <a:rPr sz="3090" spc="-14" dirty="0">
                <a:solidFill>
                  <a:srgbClr val="006FC0"/>
                </a:solidFill>
                <a:latin typeface="Calibri"/>
                <a:cs typeface="Calibri"/>
              </a:rPr>
              <a:t> </a:t>
            </a:r>
            <a:r>
              <a:rPr sz="3090" dirty="0">
                <a:solidFill>
                  <a:srgbClr val="006FC0"/>
                </a:solidFill>
                <a:latin typeface="Calibri"/>
                <a:cs typeface="Calibri"/>
              </a:rPr>
              <a:t>se</a:t>
            </a:r>
            <a:r>
              <a:rPr sz="3090" spc="15" dirty="0">
                <a:solidFill>
                  <a:srgbClr val="006FC0"/>
                </a:solidFill>
                <a:latin typeface="Calibri"/>
                <a:cs typeface="Calibri"/>
              </a:rPr>
              <a:t>r</a:t>
            </a:r>
            <a:r>
              <a:rPr sz="3090" spc="-28" dirty="0">
                <a:solidFill>
                  <a:srgbClr val="006FC0"/>
                </a:solidFill>
                <a:latin typeface="Calibri"/>
                <a:cs typeface="Calibri"/>
              </a:rPr>
              <a:t>v</a:t>
            </a:r>
            <a:r>
              <a:rPr sz="3090" dirty="0">
                <a:solidFill>
                  <a:srgbClr val="006FC0"/>
                </a:solidFill>
                <a:latin typeface="Calibri"/>
                <a:cs typeface="Calibri"/>
              </a:rPr>
              <a:t>er</a:t>
            </a:r>
            <a:endParaRPr sz="3090">
              <a:latin typeface="Calibri"/>
              <a:cs typeface="Calibri"/>
            </a:endParaRPr>
          </a:p>
          <a:p>
            <a:pPr marL="14017" marR="59027">
              <a:lnSpc>
                <a:spcPts val="3333"/>
              </a:lnSpc>
              <a:spcBef>
                <a:spcPts val="1107"/>
              </a:spcBef>
            </a:pPr>
            <a:r>
              <a:rPr sz="3090" dirty="0">
                <a:solidFill>
                  <a:srgbClr val="C00000"/>
                </a:solidFill>
                <a:latin typeface="Calibri"/>
                <a:cs typeface="Calibri"/>
              </a:rPr>
              <a:t>Uses</a:t>
            </a:r>
            <a:r>
              <a:rPr sz="3090" spc="-36" dirty="0">
                <a:solidFill>
                  <a:srgbClr val="C00000"/>
                </a:solidFill>
                <a:latin typeface="Calibri"/>
                <a:cs typeface="Calibri"/>
              </a:rPr>
              <a:t> </a:t>
            </a:r>
            <a:r>
              <a:rPr sz="3090" spc="-43" dirty="0">
                <a:solidFill>
                  <a:srgbClr val="C00000"/>
                </a:solidFill>
                <a:latin typeface="Calibri"/>
                <a:cs typeface="Calibri"/>
              </a:rPr>
              <a:t>R</a:t>
            </a:r>
            <a:r>
              <a:rPr sz="3090" dirty="0">
                <a:solidFill>
                  <a:srgbClr val="C00000"/>
                </a:solidFill>
                <a:latin typeface="Calibri"/>
                <a:cs typeface="Calibri"/>
              </a:rPr>
              <a:t>emo</a:t>
            </a:r>
            <a:r>
              <a:rPr sz="3090" spc="-28" dirty="0">
                <a:solidFill>
                  <a:srgbClr val="C00000"/>
                </a:solidFill>
                <a:latin typeface="Calibri"/>
                <a:cs typeface="Calibri"/>
              </a:rPr>
              <a:t>t</a:t>
            </a:r>
            <a:r>
              <a:rPr sz="3090" dirty="0">
                <a:solidFill>
                  <a:srgbClr val="C00000"/>
                </a:solidFill>
                <a:latin typeface="Calibri"/>
                <a:cs typeface="Calibri"/>
              </a:rPr>
              <a:t>e</a:t>
            </a:r>
            <a:r>
              <a:rPr sz="3090" spc="-82" dirty="0">
                <a:solidFill>
                  <a:srgbClr val="C00000"/>
                </a:solidFill>
                <a:latin typeface="Calibri"/>
                <a:cs typeface="Calibri"/>
              </a:rPr>
              <a:t> </a:t>
            </a:r>
            <a:r>
              <a:rPr sz="3090" spc="-15" dirty="0">
                <a:solidFill>
                  <a:srgbClr val="C00000"/>
                </a:solidFill>
                <a:latin typeface="Calibri"/>
                <a:cs typeface="Calibri"/>
              </a:rPr>
              <a:t>P</a:t>
            </a:r>
            <a:r>
              <a:rPr sz="3090" spc="-55" dirty="0">
                <a:solidFill>
                  <a:srgbClr val="C00000"/>
                </a:solidFill>
                <a:latin typeface="Calibri"/>
                <a:cs typeface="Calibri"/>
              </a:rPr>
              <a:t>r</a:t>
            </a:r>
            <a:r>
              <a:rPr sz="3090" dirty="0">
                <a:solidFill>
                  <a:srgbClr val="C00000"/>
                </a:solidFill>
                <a:latin typeface="Calibri"/>
                <a:cs typeface="Calibri"/>
              </a:rPr>
              <a:t>ocedu</a:t>
            </a:r>
            <a:r>
              <a:rPr sz="3090" spc="-43" dirty="0">
                <a:solidFill>
                  <a:srgbClr val="C00000"/>
                </a:solidFill>
                <a:latin typeface="Calibri"/>
                <a:cs typeface="Calibri"/>
              </a:rPr>
              <a:t>r</a:t>
            </a:r>
            <a:r>
              <a:rPr sz="3090" dirty="0">
                <a:solidFill>
                  <a:srgbClr val="C00000"/>
                </a:solidFill>
                <a:latin typeface="Calibri"/>
                <a:cs typeface="Calibri"/>
              </a:rPr>
              <a:t>e</a:t>
            </a:r>
            <a:r>
              <a:rPr sz="3090" spc="-79" dirty="0">
                <a:solidFill>
                  <a:srgbClr val="C00000"/>
                </a:solidFill>
                <a:latin typeface="Calibri"/>
                <a:cs typeface="Calibri"/>
              </a:rPr>
              <a:t> </a:t>
            </a:r>
            <a:r>
              <a:rPr sz="3090" dirty="0">
                <a:solidFill>
                  <a:srgbClr val="C00000"/>
                </a:solidFill>
                <a:latin typeface="Calibri"/>
                <a:cs typeface="Calibri"/>
              </a:rPr>
              <a:t>Call</a:t>
            </a:r>
            <a:r>
              <a:rPr sz="3090" spc="-56" dirty="0">
                <a:solidFill>
                  <a:srgbClr val="C00000"/>
                </a:solidFill>
                <a:latin typeface="Calibri"/>
                <a:cs typeface="Calibri"/>
              </a:rPr>
              <a:t> </a:t>
            </a:r>
            <a:r>
              <a:rPr sz="3090" spc="4" dirty="0">
                <a:solidFill>
                  <a:srgbClr val="C00000"/>
                </a:solidFill>
                <a:latin typeface="Calibri"/>
                <a:cs typeface="Calibri"/>
              </a:rPr>
              <a:t>(</a:t>
            </a:r>
            <a:r>
              <a:rPr sz="3090" dirty="0">
                <a:solidFill>
                  <a:srgbClr val="C00000"/>
                </a:solidFill>
                <a:latin typeface="Calibri"/>
                <a:cs typeface="Calibri"/>
              </a:rPr>
              <a:t>RPC)</a:t>
            </a:r>
            <a:r>
              <a:rPr sz="3090" spc="-51" dirty="0">
                <a:solidFill>
                  <a:srgbClr val="C00000"/>
                </a:solidFill>
                <a:latin typeface="Calibri"/>
                <a:cs typeface="Calibri"/>
              </a:rPr>
              <a:t> </a:t>
            </a:r>
            <a:r>
              <a:rPr sz="3090" dirty="0">
                <a:solidFill>
                  <a:srgbClr val="C00000"/>
                </a:solidFill>
                <a:latin typeface="Calibri"/>
                <a:cs typeface="Calibri"/>
              </a:rPr>
              <a:t>mechani</a:t>
            </a:r>
            <a:r>
              <a:rPr sz="3090" spc="-4" dirty="0">
                <a:solidFill>
                  <a:srgbClr val="C00000"/>
                </a:solidFill>
                <a:latin typeface="Calibri"/>
                <a:cs typeface="Calibri"/>
              </a:rPr>
              <a:t>s</a:t>
            </a:r>
            <a:r>
              <a:rPr sz="3090" dirty="0">
                <a:solidFill>
                  <a:srgbClr val="C00000"/>
                </a:solidFill>
                <a:latin typeface="Calibri"/>
                <a:cs typeface="Calibri"/>
              </a:rPr>
              <a:t>m</a:t>
            </a:r>
            <a:r>
              <a:rPr sz="3090" spc="-121" dirty="0">
                <a:solidFill>
                  <a:srgbClr val="C00000"/>
                </a:solidFill>
                <a:latin typeface="Calibri"/>
                <a:cs typeface="Calibri"/>
              </a:rPr>
              <a:t> </a:t>
            </a:r>
            <a:r>
              <a:rPr sz="3090" spc="-28" dirty="0">
                <a:solidFill>
                  <a:srgbClr val="C00000"/>
                </a:solidFill>
                <a:latin typeface="Calibri"/>
                <a:cs typeface="Calibri"/>
              </a:rPr>
              <a:t>t</a:t>
            </a:r>
            <a:r>
              <a:rPr sz="3090" dirty="0">
                <a:solidFill>
                  <a:srgbClr val="C00000"/>
                </a:solidFill>
                <a:latin typeface="Calibri"/>
                <a:cs typeface="Calibri"/>
              </a:rPr>
              <a:t>o p</a:t>
            </a:r>
            <a:r>
              <a:rPr sz="3090" spc="-60" dirty="0">
                <a:solidFill>
                  <a:srgbClr val="C00000"/>
                </a:solidFill>
                <a:latin typeface="Calibri"/>
                <a:cs typeface="Calibri"/>
              </a:rPr>
              <a:t>r</a:t>
            </a:r>
            <a:r>
              <a:rPr sz="3090" spc="-10" dirty="0">
                <a:solidFill>
                  <a:srgbClr val="C00000"/>
                </a:solidFill>
                <a:latin typeface="Calibri"/>
                <a:cs typeface="Calibri"/>
              </a:rPr>
              <a:t>o</a:t>
            </a:r>
            <a:r>
              <a:rPr sz="3090" dirty="0">
                <a:solidFill>
                  <a:srgbClr val="C00000"/>
                </a:solidFill>
                <a:latin typeface="Calibri"/>
                <a:cs typeface="Calibri"/>
              </a:rPr>
              <a:t>v</a:t>
            </a:r>
            <a:r>
              <a:rPr sz="3090" spc="-10" dirty="0">
                <a:solidFill>
                  <a:srgbClr val="C00000"/>
                </a:solidFill>
                <a:latin typeface="Calibri"/>
                <a:cs typeface="Calibri"/>
              </a:rPr>
              <a:t>i</a:t>
            </a:r>
            <a:r>
              <a:rPr sz="3090" dirty="0">
                <a:solidFill>
                  <a:srgbClr val="C00000"/>
                </a:solidFill>
                <a:latin typeface="Calibri"/>
                <a:cs typeface="Calibri"/>
              </a:rPr>
              <a:t>de</a:t>
            </a:r>
            <a:r>
              <a:rPr sz="3090" spc="-52" dirty="0">
                <a:solidFill>
                  <a:srgbClr val="C00000"/>
                </a:solidFill>
                <a:latin typeface="Calibri"/>
                <a:cs typeface="Calibri"/>
              </a:rPr>
              <a:t> </a:t>
            </a:r>
            <a:r>
              <a:rPr sz="3090" dirty="0">
                <a:solidFill>
                  <a:srgbClr val="C00000"/>
                </a:solidFill>
                <a:latin typeface="Calibri"/>
                <a:cs typeface="Calibri"/>
              </a:rPr>
              <a:t>a</a:t>
            </a:r>
            <a:r>
              <a:rPr sz="3090" spc="10" dirty="0">
                <a:solidFill>
                  <a:srgbClr val="C00000"/>
                </a:solidFill>
                <a:latin typeface="Calibri"/>
                <a:cs typeface="Calibri"/>
              </a:rPr>
              <a:t>c</a:t>
            </a:r>
            <a:r>
              <a:rPr sz="3090" dirty="0">
                <a:solidFill>
                  <a:srgbClr val="C00000"/>
                </a:solidFill>
                <a:latin typeface="Calibri"/>
                <a:cs typeface="Calibri"/>
              </a:rPr>
              <a:t>cess</a:t>
            </a:r>
            <a:r>
              <a:rPr sz="3090" spc="-63" dirty="0">
                <a:solidFill>
                  <a:srgbClr val="C00000"/>
                </a:solidFill>
                <a:latin typeface="Calibri"/>
                <a:cs typeface="Calibri"/>
              </a:rPr>
              <a:t> </a:t>
            </a:r>
            <a:r>
              <a:rPr sz="3090" spc="-28" dirty="0">
                <a:solidFill>
                  <a:srgbClr val="C00000"/>
                </a:solidFill>
                <a:latin typeface="Calibri"/>
                <a:cs typeface="Calibri"/>
              </a:rPr>
              <a:t>t</a:t>
            </a:r>
            <a:r>
              <a:rPr sz="3090" dirty="0">
                <a:solidFill>
                  <a:srgbClr val="C00000"/>
                </a:solidFill>
                <a:latin typeface="Calibri"/>
                <a:cs typeface="Calibri"/>
              </a:rPr>
              <a:t>o</a:t>
            </a:r>
            <a:r>
              <a:rPr sz="3090" spc="-15" dirty="0">
                <a:solidFill>
                  <a:srgbClr val="C00000"/>
                </a:solidFill>
                <a:latin typeface="Calibri"/>
                <a:cs typeface="Calibri"/>
              </a:rPr>
              <a:t> </a:t>
            </a:r>
            <a:r>
              <a:rPr sz="3090" spc="-38" dirty="0">
                <a:solidFill>
                  <a:srgbClr val="C00000"/>
                </a:solidFill>
                <a:latin typeface="Calibri"/>
                <a:cs typeface="Calibri"/>
              </a:rPr>
              <a:t>r</a:t>
            </a:r>
            <a:r>
              <a:rPr sz="3090" dirty="0">
                <a:solidFill>
                  <a:srgbClr val="C00000"/>
                </a:solidFill>
                <a:latin typeface="Calibri"/>
                <a:cs typeface="Calibri"/>
              </a:rPr>
              <a:t>emo</a:t>
            </a:r>
            <a:r>
              <a:rPr sz="3090" spc="-28" dirty="0">
                <a:solidFill>
                  <a:srgbClr val="C00000"/>
                </a:solidFill>
                <a:latin typeface="Calibri"/>
                <a:cs typeface="Calibri"/>
              </a:rPr>
              <a:t>t</a:t>
            </a:r>
            <a:r>
              <a:rPr sz="3090" dirty="0">
                <a:solidFill>
                  <a:srgbClr val="C00000"/>
                </a:solidFill>
                <a:latin typeface="Calibri"/>
                <a:cs typeface="Calibri"/>
              </a:rPr>
              <a:t>e</a:t>
            </a:r>
            <a:r>
              <a:rPr sz="3090" spc="-82" dirty="0">
                <a:solidFill>
                  <a:srgbClr val="C00000"/>
                </a:solidFill>
                <a:latin typeface="Calibri"/>
                <a:cs typeface="Calibri"/>
              </a:rPr>
              <a:t> </a:t>
            </a:r>
            <a:r>
              <a:rPr sz="3090" spc="-10" dirty="0">
                <a:solidFill>
                  <a:srgbClr val="C00000"/>
                </a:solidFill>
                <a:latin typeface="Calibri"/>
                <a:cs typeface="Calibri"/>
              </a:rPr>
              <a:t>f</a:t>
            </a:r>
            <a:r>
              <a:rPr sz="3090" dirty="0">
                <a:solidFill>
                  <a:srgbClr val="C00000"/>
                </a:solidFill>
                <a:latin typeface="Calibri"/>
                <a:cs typeface="Calibri"/>
              </a:rPr>
              <a:t>i</a:t>
            </a:r>
            <a:r>
              <a:rPr sz="3090" spc="-10" dirty="0">
                <a:solidFill>
                  <a:srgbClr val="C00000"/>
                </a:solidFill>
                <a:latin typeface="Calibri"/>
                <a:cs typeface="Calibri"/>
              </a:rPr>
              <a:t>l</a:t>
            </a:r>
            <a:r>
              <a:rPr sz="3090" dirty="0">
                <a:solidFill>
                  <a:srgbClr val="C00000"/>
                </a:solidFill>
                <a:latin typeface="Calibri"/>
                <a:cs typeface="Calibri"/>
              </a:rPr>
              <a:t>e</a:t>
            </a:r>
            <a:r>
              <a:rPr sz="3090" spc="-24" dirty="0">
                <a:solidFill>
                  <a:srgbClr val="C00000"/>
                </a:solidFill>
                <a:latin typeface="Calibri"/>
                <a:cs typeface="Calibri"/>
              </a:rPr>
              <a:t> </a:t>
            </a:r>
            <a:r>
              <a:rPr sz="3090" spc="-49" dirty="0">
                <a:solidFill>
                  <a:srgbClr val="C00000"/>
                </a:solidFill>
                <a:latin typeface="Calibri"/>
                <a:cs typeface="Calibri"/>
              </a:rPr>
              <a:t>s</a:t>
            </a:r>
            <a:r>
              <a:rPr sz="3090" spc="-32" dirty="0">
                <a:solidFill>
                  <a:srgbClr val="C00000"/>
                </a:solidFill>
                <a:latin typeface="Calibri"/>
                <a:cs typeface="Calibri"/>
              </a:rPr>
              <a:t>y</a:t>
            </a:r>
            <a:r>
              <a:rPr sz="3090" spc="-38" dirty="0">
                <a:solidFill>
                  <a:srgbClr val="C00000"/>
                </a:solidFill>
                <a:latin typeface="Calibri"/>
                <a:cs typeface="Calibri"/>
              </a:rPr>
              <a:t>s</a:t>
            </a:r>
            <a:r>
              <a:rPr sz="3090" spc="-28" dirty="0">
                <a:solidFill>
                  <a:srgbClr val="C00000"/>
                </a:solidFill>
                <a:latin typeface="Calibri"/>
                <a:cs typeface="Calibri"/>
              </a:rPr>
              <a:t>t</a:t>
            </a:r>
            <a:r>
              <a:rPr sz="3090" dirty="0">
                <a:solidFill>
                  <a:srgbClr val="C00000"/>
                </a:solidFill>
                <a:latin typeface="Calibri"/>
                <a:cs typeface="Calibri"/>
              </a:rPr>
              <a:t>em</a:t>
            </a:r>
            <a:endParaRPr sz="3090">
              <a:latin typeface="Calibri"/>
              <a:cs typeface="Calibri"/>
            </a:endParaRPr>
          </a:p>
          <a:p>
            <a:pPr marL="14017" marR="71864">
              <a:lnSpc>
                <a:spcPct val="101725"/>
              </a:lnSpc>
              <a:spcBef>
                <a:spcPts val="662"/>
              </a:spcBef>
            </a:pPr>
            <a:r>
              <a:rPr sz="3090" dirty="0">
                <a:solidFill>
                  <a:srgbClr val="6F2F9F"/>
                </a:solidFill>
                <a:latin typeface="Calibri"/>
                <a:cs typeface="Calibri"/>
              </a:rPr>
              <a:t>Cu</a:t>
            </a:r>
            <a:r>
              <a:rPr sz="3090" spc="-10" dirty="0">
                <a:solidFill>
                  <a:srgbClr val="6F2F9F"/>
                </a:solidFill>
                <a:latin typeface="Calibri"/>
                <a:cs typeface="Calibri"/>
              </a:rPr>
              <a:t>r</a:t>
            </a:r>
            <a:r>
              <a:rPr sz="3090" spc="-43" dirty="0">
                <a:solidFill>
                  <a:srgbClr val="6F2F9F"/>
                </a:solidFill>
                <a:latin typeface="Calibri"/>
                <a:cs typeface="Calibri"/>
              </a:rPr>
              <a:t>r</a:t>
            </a:r>
            <a:r>
              <a:rPr sz="3090" dirty="0">
                <a:solidFill>
                  <a:srgbClr val="6F2F9F"/>
                </a:solidFill>
                <a:latin typeface="Calibri"/>
                <a:cs typeface="Calibri"/>
              </a:rPr>
              <a:t>e</a:t>
            </a:r>
            <a:r>
              <a:rPr sz="3090" spc="-32" dirty="0">
                <a:solidFill>
                  <a:srgbClr val="6F2F9F"/>
                </a:solidFill>
                <a:latin typeface="Calibri"/>
                <a:cs typeface="Calibri"/>
              </a:rPr>
              <a:t>n</a:t>
            </a:r>
            <a:r>
              <a:rPr sz="3090" dirty="0">
                <a:solidFill>
                  <a:srgbClr val="6F2F9F"/>
                </a:solidFill>
                <a:latin typeface="Calibri"/>
                <a:cs typeface="Calibri"/>
              </a:rPr>
              <a:t>tl</a:t>
            </a:r>
            <a:r>
              <a:rPr sz="3090" spc="-242" dirty="0">
                <a:solidFill>
                  <a:srgbClr val="6F2F9F"/>
                </a:solidFill>
                <a:latin typeface="Calibri"/>
                <a:cs typeface="Calibri"/>
              </a:rPr>
              <a:t>y</a:t>
            </a:r>
            <a:r>
              <a:rPr sz="3090" dirty="0">
                <a:solidFill>
                  <a:srgbClr val="6F2F9F"/>
                </a:solidFill>
                <a:latin typeface="Calibri"/>
                <a:cs typeface="Calibri"/>
              </a:rPr>
              <a:t>,</a:t>
            </a:r>
            <a:r>
              <a:rPr sz="3090" spc="-50" dirty="0">
                <a:solidFill>
                  <a:srgbClr val="6F2F9F"/>
                </a:solidFill>
                <a:latin typeface="Calibri"/>
                <a:cs typeface="Calibri"/>
              </a:rPr>
              <a:t> </a:t>
            </a:r>
            <a:r>
              <a:rPr sz="3090" dirty="0">
                <a:solidFill>
                  <a:srgbClr val="6F2F9F"/>
                </a:solidFill>
                <a:latin typeface="Calibri"/>
                <a:cs typeface="Calibri"/>
              </a:rPr>
              <a:t>th</a:t>
            </a:r>
            <a:r>
              <a:rPr sz="3090" spc="-49" dirty="0">
                <a:solidFill>
                  <a:srgbClr val="6F2F9F"/>
                </a:solidFill>
                <a:latin typeface="Calibri"/>
                <a:cs typeface="Calibri"/>
              </a:rPr>
              <a:t>r</a:t>
            </a:r>
            <a:r>
              <a:rPr sz="3090" dirty="0">
                <a:solidFill>
                  <a:srgbClr val="6F2F9F"/>
                </a:solidFill>
                <a:latin typeface="Calibri"/>
                <a:cs typeface="Calibri"/>
              </a:rPr>
              <a:t>ee</a:t>
            </a:r>
            <a:r>
              <a:rPr sz="3090" spc="-13" dirty="0">
                <a:solidFill>
                  <a:srgbClr val="6F2F9F"/>
                </a:solidFill>
                <a:latin typeface="Calibri"/>
                <a:cs typeface="Calibri"/>
              </a:rPr>
              <a:t> </a:t>
            </a:r>
            <a:r>
              <a:rPr sz="3090" spc="-28" dirty="0">
                <a:solidFill>
                  <a:srgbClr val="6F2F9F"/>
                </a:solidFill>
                <a:latin typeface="Calibri"/>
                <a:cs typeface="Calibri"/>
              </a:rPr>
              <a:t>v</a:t>
            </a:r>
            <a:r>
              <a:rPr sz="3090" dirty="0">
                <a:solidFill>
                  <a:srgbClr val="6F2F9F"/>
                </a:solidFill>
                <a:latin typeface="Calibri"/>
                <a:cs typeface="Calibri"/>
              </a:rPr>
              <a:t>e</a:t>
            </a:r>
            <a:r>
              <a:rPr sz="3090" spc="-55" dirty="0">
                <a:solidFill>
                  <a:srgbClr val="6F2F9F"/>
                </a:solidFill>
                <a:latin typeface="Calibri"/>
                <a:cs typeface="Calibri"/>
              </a:rPr>
              <a:t>r</a:t>
            </a:r>
            <a:r>
              <a:rPr sz="3090" dirty="0">
                <a:solidFill>
                  <a:srgbClr val="6F2F9F"/>
                </a:solidFill>
                <a:latin typeface="Calibri"/>
                <a:cs typeface="Calibri"/>
              </a:rPr>
              <a:t>sio</a:t>
            </a:r>
            <a:r>
              <a:rPr sz="3090" spc="-10" dirty="0">
                <a:solidFill>
                  <a:srgbClr val="6F2F9F"/>
                </a:solidFill>
                <a:latin typeface="Calibri"/>
                <a:cs typeface="Calibri"/>
              </a:rPr>
              <a:t>n</a:t>
            </a:r>
            <a:r>
              <a:rPr sz="3090" dirty="0">
                <a:solidFill>
                  <a:srgbClr val="6F2F9F"/>
                </a:solidFill>
                <a:latin typeface="Calibri"/>
                <a:cs typeface="Calibri"/>
              </a:rPr>
              <a:t>s</a:t>
            </a:r>
            <a:r>
              <a:rPr sz="3090" spc="-62" dirty="0">
                <a:solidFill>
                  <a:srgbClr val="6F2F9F"/>
                </a:solidFill>
                <a:latin typeface="Calibri"/>
                <a:cs typeface="Calibri"/>
              </a:rPr>
              <a:t> </a:t>
            </a:r>
            <a:r>
              <a:rPr sz="3090" dirty="0">
                <a:solidFill>
                  <a:srgbClr val="6F2F9F"/>
                </a:solidFill>
                <a:latin typeface="Calibri"/>
                <a:cs typeface="Calibri"/>
              </a:rPr>
              <a:t>of</a:t>
            </a:r>
            <a:r>
              <a:rPr sz="3090" spc="-25" dirty="0">
                <a:solidFill>
                  <a:srgbClr val="6F2F9F"/>
                </a:solidFill>
                <a:latin typeface="Calibri"/>
                <a:cs typeface="Calibri"/>
              </a:rPr>
              <a:t> </a:t>
            </a:r>
            <a:r>
              <a:rPr sz="3090" dirty="0">
                <a:solidFill>
                  <a:srgbClr val="6F2F9F"/>
                </a:solidFill>
                <a:latin typeface="Calibri"/>
                <a:cs typeface="Calibri"/>
              </a:rPr>
              <a:t>N</a:t>
            </a:r>
            <a:r>
              <a:rPr sz="3090" spc="-38" dirty="0">
                <a:solidFill>
                  <a:srgbClr val="6F2F9F"/>
                </a:solidFill>
                <a:latin typeface="Calibri"/>
                <a:cs typeface="Calibri"/>
              </a:rPr>
              <a:t>F</a:t>
            </a:r>
            <a:r>
              <a:rPr sz="3090" dirty="0">
                <a:solidFill>
                  <a:srgbClr val="6F2F9F"/>
                </a:solidFill>
                <a:latin typeface="Calibri"/>
                <a:cs typeface="Calibri"/>
              </a:rPr>
              <a:t>S</a:t>
            </a:r>
            <a:r>
              <a:rPr sz="3090" spc="-36" dirty="0">
                <a:solidFill>
                  <a:srgbClr val="6F2F9F"/>
                </a:solidFill>
                <a:latin typeface="Calibri"/>
                <a:cs typeface="Calibri"/>
              </a:rPr>
              <a:t> </a:t>
            </a:r>
            <a:r>
              <a:rPr sz="3090" dirty="0">
                <a:solidFill>
                  <a:srgbClr val="6F2F9F"/>
                </a:solidFill>
                <a:latin typeface="Calibri"/>
                <a:cs typeface="Calibri"/>
              </a:rPr>
              <a:t>a</a:t>
            </a:r>
            <a:r>
              <a:rPr sz="3090" spc="-38" dirty="0">
                <a:solidFill>
                  <a:srgbClr val="6F2F9F"/>
                </a:solidFill>
                <a:latin typeface="Calibri"/>
                <a:cs typeface="Calibri"/>
              </a:rPr>
              <a:t>r</a:t>
            </a:r>
            <a:r>
              <a:rPr sz="3090" dirty="0">
                <a:solidFill>
                  <a:srgbClr val="6F2F9F"/>
                </a:solidFill>
                <a:latin typeface="Calibri"/>
                <a:cs typeface="Calibri"/>
              </a:rPr>
              <a:t>e</a:t>
            </a:r>
            <a:r>
              <a:rPr sz="3090" spc="-41" dirty="0">
                <a:solidFill>
                  <a:srgbClr val="6F2F9F"/>
                </a:solidFill>
                <a:latin typeface="Calibri"/>
                <a:cs typeface="Calibri"/>
              </a:rPr>
              <a:t> </a:t>
            </a:r>
            <a:r>
              <a:rPr sz="3090" spc="-15" dirty="0">
                <a:solidFill>
                  <a:srgbClr val="6F2F9F"/>
                </a:solidFill>
                <a:latin typeface="Calibri"/>
                <a:cs typeface="Calibri"/>
              </a:rPr>
              <a:t>i</a:t>
            </a:r>
            <a:r>
              <a:rPr sz="3090" dirty="0">
                <a:solidFill>
                  <a:srgbClr val="6F2F9F"/>
                </a:solidFill>
                <a:latin typeface="Calibri"/>
                <a:cs typeface="Calibri"/>
              </a:rPr>
              <a:t>n</a:t>
            </a:r>
            <a:r>
              <a:rPr sz="3090" spc="6" dirty="0">
                <a:solidFill>
                  <a:srgbClr val="6F2F9F"/>
                </a:solidFill>
                <a:latin typeface="Calibri"/>
                <a:cs typeface="Calibri"/>
              </a:rPr>
              <a:t> </a:t>
            </a:r>
            <a:r>
              <a:rPr sz="3090" dirty="0">
                <a:solidFill>
                  <a:srgbClr val="6F2F9F"/>
                </a:solidFill>
                <a:latin typeface="Calibri"/>
                <a:cs typeface="Calibri"/>
              </a:rPr>
              <a:t>use:</a:t>
            </a:r>
            <a:endParaRPr sz="3090">
              <a:latin typeface="Calibri"/>
              <a:cs typeface="Calibri"/>
            </a:endParaRPr>
          </a:p>
        </p:txBody>
      </p:sp>
      <p:sp>
        <p:nvSpPr>
          <p:cNvPr id="5" name="object 5"/>
          <p:cNvSpPr txBox="1"/>
          <p:nvPr/>
        </p:nvSpPr>
        <p:spPr>
          <a:xfrm>
            <a:off x="723881" y="3880526"/>
            <a:ext cx="223992" cy="419950"/>
          </a:xfrm>
          <a:prstGeom prst="rect">
            <a:avLst/>
          </a:prstGeom>
        </p:spPr>
        <p:txBody>
          <a:bodyPr wrap="square" lIns="0" tIns="0" rIns="0" bIns="0" rtlCol="0">
            <a:noAutofit/>
          </a:bodyPr>
          <a:lstStyle/>
          <a:p>
            <a:pPr marL="14017">
              <a:lnSpc>
                <a:spcPts val="3267"/>
              </a:lnSpc>
              <a:spcBef>
                <a:spcPts val="163"/>
              </a:spcBef>
            </a:pPr>
            <a:r>
              <a:rPr sz="3090" dirty="0">
                <a:solidFill>
                  <a:srgbClr val="6F2F9F"/>
                </a:solidFill>
                <a:latin typeface="Arial"/>
                <a:cs typeface="Arial"/>
              </a:rPr>
              <a:t>•</a:t>
            </a:r>
            <a:endParaRPr sz="3090">
              <a:latin typeface="Arial"/>
              <a:cs typeface="Arial"/>
            </a:endParaRPr>
          </a:p>
        </p:txBody>
      </p:sp>
      <p:sp>
        <p:nvSpPr>
          <p:cNvPr id="4" name="object 4"/>
          <p:cNvSpPr txBox="1"/>
          <p:nvPr/>
        </p:nvSpPr>
        <p:spPr>
          <a:xfrm>
            <a:off x="1228494" y="4374612"/>
            <a:ext cx="196239" cy="798410"/>
          </a:xfrm>
          <a:prstGeom prst="rect">
            <a:avLst/>
          </a:prstGeom>
        </p:spPr>
        <p:txBody>
          <a:bodyPr wrap="square" lIns="0" tIns="0" rIns="0" bIns="0" rtlCol="0">
            <a:noAutofit/>
          </a:bodyPr>
          <a:lstStyle/>
          <a:p>
            <a:pPr marL="14017">
              <a:lnSpc>
                <a:spcPts val="2820"/>
              </a:lnSpc>
              <a:spcBef>
                <a:spcPts val="140"/>
              </a:spcBef>
            </a:pPr>
            <a:r>
              <a:rPr sz="2649" dirty="0">
                <a:latin typeface="Arial"/>
                <a:cs typeface="Arial"/>
              </a:rPr>
              <a:t>•</a:t>
            </a:r>
            <a:endParaRPr sz="2649">
              <a:latin typeface="Arial"/>
              <a:cs typeface="Arial"/>
            </a:endParaRPr>
          </a:p>
          <a:p>
            <a:pPr marL="14017">
              <a:lnSpc>
                <a:spcPct val="95825"/>
              </a:lnSpc>
              <a:spcBef>
                <a:spcPts val="228"/>
              </a:spcBef>
            </a:pPr>
            <a:r>
              <a:rPr sz="2649" dirty="0">
                <a:latin typeface="Arial"/>
                <a:cs typeface="Arial"/>
              </a:rPr>
              <a:t>•</a:t>
            </a:r>
            <a:endParaRPr sz="2649">
              <a:latin typeface="Arial"/>
              <a:cs typeface="Arial"/>
            </a:endParaRPr>
          </a:p>
        </p:txBody>
      </p:sp>
      <p:sp>
        <p:nvSpPr>
          <p:cNvPr id="3" name="object 3"/>
          <p:cNvSpPr txBox="1"/>
          <p:nvPr/>
        </p:nvSpPr>
        <p:spPr>
          <a:xfrm>
            <a:off x="1481137" y="4394901"/>
            <a:ext cx="8160327" cy="1594438"/>
          </a:xfrm>
          <a:prstGeom prst="rect">
            <a:avLst/>
          </a:prstGeom>
        </p:spPr>
        <p:txBody>
          <a:bodyPr wrap="square" lIns="0" tIns="0" rIns="0" bIns="0" rtlCol="0">
            <a:noAutofit/>
          </a:bodyPr>
          <a:lstStyle/>
          <a:p>
            <a:pPr marL="14017">
              <a:lnSpc>
                <a:spcPts val="2809"/>
              </a:lnSpc>
              <a:spcBef>
                <a:spcPts val="140"/>
              </a:spcBef>
            </a:pPr>
            <a:r>
              <a:rPr sz="3973" baseline="3413" dirty="0">
                <a:latin typeface="Calibri"/>
                <a:cs typeface="Calibri"/>
              </a:rPr>
              <a:t>N</a:t>
            </a:r>
            <a:r>
              <a:rPr sz="3973" spc="-38" baseline="3413" dirty="0">
                <a:latin typeface="Calibri"/>
                <a:cs typeface="Calibri"/>
              </a:rPr>
              <a:t>F</a:t>
            </a:r>
            <a:r>
              <a:rPr sz="3973" baseline="3413" dirty="0">
                <a:latin typeface="Calibri"/>
                <a:cs typeface="Calibri"/>
              </a:rPr>
              <a:t>S</a:t>
            </a:r>
            <a:r>
              <a:rPr sz="3973" spc="-15" baseline="3413" dirty="0">
                <a:latin typeface="Calibri"/>
                <a:cs typeface="Calibri"/>
              </a:rPr>
              <a:t> </a:t>
            </a:r>
            <a:r>
              <a:rPr sz="3973" baseline="3413" dirty="0">
                <a:latin typeface="Calibri"/>
                <a:cs typeface="Calibri"/>
              </a:rPr>
              <a:t>v2 is </a:t>
            </a:r>
            <a:r>
              <a:rPr sz="3973" spc="-32" baseline="3413" dirty="0">
                <a:latin typeface="Calibri"/>
                <a:cs typeface="Calibri"/>
              </a:rPr>
              <a:t>s</a:t>
            </a:r>
            <a:r>
              <a:rPr sz="3973" spc="-28" baseline="3413" dirty="0">
                <a:latin typeface="Calibri"/>
                <a:cs typeface="Calibri"/>
              </a:rPr>
              <a:t>t</a:t>
            </a:r>
            <a:r>
              <a:rPr sz="3973" spc="-21" baseline="3413" dirty="0">
                <a:latin typeface="Calibri"/>
                <a:cs typeface="Calibri"/>
              </a:rPr>
              <a:t>a</a:t>
            </a:r>
            <a:r>
              <a:rPr sz="3973" spc="-28" baseline="3413" dirty="0">
                <a:latin typeface="Calibri"/>
                <a:cs typeface="Calibri"/>
              </a:rPr>
              <a:t>t</a:t>
            </a:r>
            <a:r>
              <a:rPr sz="3973" baseline="3413" dirty="0">
                <a:latin typeface="Calibri"/>
                <a:cs typeface="Calibri"/>
              </a:rPr>
              <a:t>el</a:t>
            </a:r>
            <a:r>
              <a:rPr sz="3973" spc="10" baseline="3413" dirty="0">
                <a:latin typeface="Calibri"/>
                <a:cs typeface="Calibri"/>
              </a:rPr>
              <a:t>e</a:t>
            </a:r>
            <a:r>
              <a:rPr sz="3973" baseline="3413" dirty="0">
                <a:latin typeface="Calibri"/>
                <a:cs typeface="Calibri"/>
              </a:rPr>
              <a:t>ss</a:t>
            </a:r>
            <a:r>
              <a:rPr sz="3973" spc="-32" baseline="3413" dirty="0">
                <a:latin typeface="Calibri"/>
                <a:cs typeface="Calibri"/>
              </a:rPr>
              <a:t> </a:t>
            </a:r>
            <a:r>
              <a:rPr sz="3973" baseline="3413" dirty="0">
                <a:latin typeface="Calibri"/>
                <a:cs typeface="Calibri"/>
              </a:rPr>
              <a:t>and uses </a:t>
            </a:r>
            <a:r>
              <a:rPr sz="3973" spc="-4" baseline="3413" dirty="0">
                <a:latin typeface="Calibri"/>
                <a:cs typeface="Calibri"/>
              </a:rPr>
              <a:t>U</a:t>
            </a:r>
            <a:r>
              <a:rPr sz="3973" baseline="3413" dirty="0">
                <a:latin typeface="Calibri"/>
                <a:cs typeface="Calibri"/>
              </a:rPr>
              <a:t>DP as</a:t>
            </a:r>
            <a:r>
              <a:rPr sz="3973" spc="-4" baseline="3413" dirty="0">
                <a:latin typeface="Calibri"/>
                <a:cs typeface="Calibri"/>
              </a:rPr>
              <a:t> </a:t>
            </a:r>
            <a:r>
              <a:rPr sz="3973" baseline="3413" dirty="0">
                <a:latin typeface="Calibri"/>
                <a:cs typeface="Calibri"/>
              </a:rPr>
              <a:t>t</a:t>
            </a:r>
            <a:r>
              <a:rPr sz="3973" spc="-49" baseline="3413" dirty="0">
                <a:latin typeface="Calibri"/>
                <a:cs typeface="Calibri"/>
              </a:rPr>
              <a:t>r</a:t>
            </a:r>
            <a:r>
              <a:rPr sz="3973" baseline="3413" dirty="0">
                <a:latin typeface="Calibri"/>
                <a:cs typeface="Calibri"/>
              </a:rPr>
              <a:t>ansport</a:t>
            </a:r>
            <a:r>
              <a:rPr sz="3973" spc="-21" baseline="3413" dirty="0">
                <a:latin typeface="Calibri"/>
                <a:cs typeface="Calibri"/>
              </a:rPr>
              <a:t> </a:t>
            </a:r>
            <a:r>
              <a:rPr sz="3973" baseline="3413" dirty="0">
                <a:latin typeface="Calibri"/>
                <a:cs typeface="Calibri"/>
              </a:rPr>
              <a:t>l</a:t>
            </a:r>
            <a:r>
              <a:rPr sz="3973" spc="-49" baseline="3413" dirty="0">
                <a:latin typeface="Calibri"/>
                <a:cs typeface="Calibri"/>
              </a:rPr>
              <a:t>a</a:t>
            </a:r>
            <a:r>
              <a:rPr sz="3973" spc="-21" baseline="3413" dirty="0">
                <a:latin typeface="Calibri"/>
                <a:cs typeface="Calibri"/>
              </a:rPr>
              <a:t>y</a:t>
            </a:r>
            <a:r>
              <a:rPr sz="3973" baseline="3413" dirty="0">
                <a:latin typeface="Calibri"/>
                <a:cs typeface="Calibri"/>
              </a:rPr>
              <a:t>er</a:t>
            </a:r>
            <a:r>
              <a:rPr sz="3973" spc="-10" baseline="3413" dirty="0">
                <a:latin typeface="Calibri"/>
                <a:cs typeface="Calibri"/>
              </a:rPr>
              <a:t> </a:t>
            </a:r>
            <a:r>
              <a:rPr sz="3973" baseline="3413" dirty="0">
                <a:latin typeface="Calibri"/>
                <a:cs typeface="Calibri"/>
              </a:rPr>
              <a:t>p</a:t>
            </a:r>
            <a:r>
              <a:rPr sz="3973" spc="-38" baseline="3413" dirty="0">
                <a:latin typeface="Calibri"/>
                <a:cs typeface="Calibri"/>
              </a:rPr>
              <a:t>r</a:t>
            </a:r>
            <a:r>
              <a:rPr sz="3973" baseline="3413" dirty="0">
                <a:latin typeface="Calibri"/>
                <a:cs typeface="Calibri"/>
              </a:rPr>
              <a:t>o</a:t>
            </a:r>
            <a:r>
              <a:rPr sz="3973" spc="-32" baseline="3413" dirty="0">
                <a:latin typeface="Calibri"/>
                <a:cs typeface="Calibri"/>
              </a:rPr>
              <a:t>t</a:t>
            </a:r>
            <a:r>
              <a:rPr sz="3973" baseline="3413" dirty="0">
                <a:latin typeface="Calibri"/>
                <a:cs typeface="Calibri"/>
              </a:rPr>
              <a:t>o</a:t>
            </a:r>
            <a:r>
              <a:rPr sz="3973" spc="-28" baseline="3413" dirty="0">
                <a:latin typeface="Calibri"/>
                <a:cs typeface="Calibri"/>
              </a:rPr>
              <a:t>c</a:t>
            </a:r>
            <a:r>
              <a:rPr sz="3973" baseline="3413" dirty="0">
                <a:latin typeface="Calibri"/>
                <a:cs typeface="Calibri"/>
              </a:rPr>
              <a:t>ol</a:t>
            </a:r>
            <a:endParaRPr sz="2649">
              <a:latin typeface="Calibri"/>
              <a:cs typeface="Calibri"/>
            </a:endParaRPr>
          </a:p>
          <a:p>
            <a:pPr marL="14017" marR="921178">
              <a:lnSpc>
                <a:spcPts val="2859"/>
              </a:lnSpc>
              <a:spcBef>
                <a:spcPts val="422"/>
              </a:spcBef>
            </a:pPr>
            <a:r>
              <a:rPr sz="2649" dirty="0">
                <a:latin typeface="Calibri"/>
                <a:cs typeface="Calibri"/>
              </a:rPr>
              <a:t>N</a:t>
            </a:r>
            <a:r>
              <a:rPr sz="2649" spc="-38" dirty="0">
                <a:latin typeface="Calibri"/>
                <a:cs typeface="Calibri"/>
              </a:rPr>
              <a:t>F</a:t>
            </a:r>
            <a:r>
              <a:rPr sz="2649" dirty="0">
                <a:latin typeface="Calibri"/>
                <a:cs typeface="Calibri"/>
              </a:rPr>
              <a:t>S</a:t>
            </a:r>
            <a:r>
              <a:rPr sz="2649" spc="-15" dirty="0">
                <a:latin typeface="Calibri"/>
                <a:cs typeface="Calibri"/>
              </a:rPr>
              <a:t> </a:t>
            </a:r>
            <a:r>
              <a:rPr sz="2649" dirty="0">
                <a:latin typeface="Calibri"/>
                <a:cs typeface="Calibri"/>
              </a:rPr>
              <a:t>v3 is </a:t>
            </a:r>
            <a:r>
              <a:rPr sz="2649" spc="-32" dirty="0">
                <a:latin typeface="Calibri"/>
                <a:cs typeface="Calibri"/>
              </a:rPr>
              <a:t>s</a:t>
            </a:r>
            <a:r>
              <a:rPr sz="2649" spc="-28" dirty="0">
                <a:latin typeface="Calibri"/>
                <a:cs typeface="Calibri"/>
              </a:rPr>
              <a:t>t</a:t>
            </a:r>
            <a:r>
              <a:rPr sz="2649" spc="-21" dirty="0">
                <a:latin typeface="Calibri"/>
                <a:cs typeface="Calibri"/>
              </a:rPr>
              <a:t>a</a:t>
            </a:r>
            <a:r>
              <a:rPr sz="2649" spc="-28" dirty="0">
                <a:latin typeface="Calibri"/>
                <a:cs typeface="Calibri"/>
              </a:rPr>
              <a:t>t</a:t>
            </a:r>
            <a:r>
              <a:rPr sz="2649" dirty="0">
                <a:latin typeface="Calibri"/>
                <a:cs typeface="Calibri"/>
              </a:rPr>
              <a:t>el</a:t>
            </a:r>
            <a:r>
              <a:rPr sz="2649" spc="10" dirty="0">
                <a:latin typeface="Calibri"/>
                <a:cs typeface="Calibri"/>
              </a:rPr>
              <a:t>e</a:t>
            </a:r>
            <a:r>
              <a:rPr sz="2649" dirty="0">
                <a:latin typeface="Calibri"/>
                <a:cs typeface="Calibri"/>
              </a:rPr>
              <a:t>ss</a:t>
            </a:r>
            <a:r>
              <a:rPr sz="2649" spc="-32" dirty="0">
                <a:latin typeface="Calibri"/>
                <a:cs typeface="Calibri"/>
              </a:rPr>
              <a:t> </a:t>
            </a:r>
            <a:r>
              <a:rPr sz="2649" dirty="0">
                <a:latin typeface="Calibri"/>
                <a:cs typeface="Calibri"/>
              </a:rPr>
              <a:t>and uses </a:t>
            </a:r>
            <a:r>
              <a:rPr sz="2649" spc="-4" dirty="0">
                <a:latin typeface="Calibri"/>
                <a:cs typeface="Calibri"/>
              </a:rPr>
              <a:t>U</a:t>
            </a:r>
            <a:r>
              <a:rPr sz="2649" dirty="0">
                <a:latin typeface="Calibri"/>
                <a:cs typeface="Calibri"/>
              </a:rPr>
              <a:t>DP </a:t>
            </a:r>
            <a:r>
              <a:rPr sz="2649" spc="-15" dirty="0">
                <a:latin typeface="Calibri"/>
                <a:cs typeface="Calibri"/>
              </a:rPr>
              <a:t>o</a:t>
            </a:r>
            <a:r>
              <a:rPr sz="2649" dirty="0">
                <a:latin typeface="Calibri"/>
                <a:cs typeface="Calibri"/>
              </a:rPr>
              <a:t>r o</a:t>
            </a:r>
            <a:r>
              <a:rPr sz="2649" spc="-21" dirty="0">
                <a:latin typeface="Calibri"/>
                <a:cs typeface="Calibri"/>
              </a:rPr>
              <a:t>p</a:t>
            </a:r>
            <a:r>
              <a:rPr sz="2649" dirty="0">
                <a:latin typeface="Calibri"/>
                <a:cs typeface="Calibri"/>
              </a:rPr>
              <a:t>tionally </a:t>
            </a:r>
            <a:r>
              <a:rPr sz="2649" spc="-60" dirty="0">
                <a:latin typeface="Calibri"/>
                <a:cs typeface="Calibri"/>
              </a:rPr>
              <a:t>T</a:t>
            </a:r>
            <a:r>
              <a:rPr sz="2649" dirty="0">
                <a:latin typeface="Calibri"/>
                <a:cs typeface="Calibri"/>
              </a:rPr>
              <a:t>CP as t</a:t>
            </a:r>
            <a:r>
              <a:rPr sz="2649" spc="-49" dirty="0">
                <a:latin typeface="Calibri"/>
                <a:cs typeface="Calibri"/>
              </a:rPr>
              <a:t>r</a:t>
            </a:r>
            <a:r>
              <a:rPr sz="2649" dirty="0">
                <a:latin typeface="Calibri"/>
                <a:cs typeface="Calibri"/>
              </a:rPr>
              <a:t>ansport</a:t>
            </a:r>
            <a:r>
              <a:rPr sz="2649" spc="-21" dirty="0">
                <a:latin typeface="Calibri"/>
                <a:cs typeface="Calibri"/>
              </a:rPr>
              <a:t> </a:t>
            </a:r>
            <a:r>
              <a:rPr sz="2649" dirty="0">
                <a:latin typeface="Calibri"/>
                <a:cs typeface="Calibri"/>
              </a:rPr>
              <a:t>l</a:t>
            </a:r>
            <a:r>
              <a:rPr sz="2649" spc="-49" dirty="0">
                <a:latin typeface="Calibri"/>
                <a:cs typeface="Calibri"/>
              </a:rPr>
              <a:t>a</a:t>
            </a:r>
            <a:r>
              <a:rPr sz="2649" spc="-21" dirty="0">
                <a:latin typeface="Calibri"/>
                <a:cs typeface="Calibri"/>
              </a:rPr>
              <a:t>y</a:t>
            </a:r>
            <a:r>
              <a:rPr sz="2649" dirty="0">
                <a:latin typeface="Calibri"/>
                <a:cs typeface="Calibri"/>
              </a:rPr>
              <a:t>er</a:t>
            </a:r>
            <a:r>
              <a:rPr sz="2649" spc="-10" dirty="0">
                <a:latin typeface="Calibri"/>
                <a:cs typeface="Calibri"/>
              </a:rPr>
              <a:t> </a:t>
            </a:r>
            <a:r>
              <a:rPr sz="2649" dirty="0">
                <a:latin typeface="Calibri"/>
                <a:cs typeface="Calibri"/>
              </a:rPr>
              <a:t>p</a:t>
            </a:r>
            <a:r>
              <a:rPr sz="2649" spc="-38" dirty="0">
                <a:latin typeface="Calibri"/>
                <a:cs typeface="Calibri"/>
              </a:rPr>
              <a:t>r</a:t>
            </a:r>
            <a:r>
              <a:rPr sz="2649" dirty="0">
                <a:latin typeface="Calibri"/>
                <a:cs typeface="Calibri"/>
              </a:rPr>
              <a:t>o</a:t>
            </a:r>
            <a:r>
              <a:rPr sz="2649" spc="-32" dirty="0">
                <a:latin typeface="Calibri"/>
                <a:cs typeface="Calibri"/>
              </a:rPr>
              <a:t>t</a:t>
            </a:r>
            <a:r>
              <a:rPr sz="2649" dirty="0">
                <a:latin typeface="Calibri"/>
                <a:cs typeface="Calibri"/>
              </a:rPr>
              <a:t>o</a:t>
            </a:r>
            <a:r>
              <a:rPr sz="2649" spc="-28" dirty="0">
                <a:latin typeface="Calibri"/>
                <a:cs typeface="Calibri"/>
              </a:rPr>
              <a:t>c</a:t>
            </a:r>
            <a:r>
              <a:rPr sz="2649" dirty="0">
                <a:latin typeface="Calibri"/>
                <a:cs typeface="Calibri"/>
              </a:rPr>
              <a:t>ol</a:t>
            </a:r>
            <a:endParaRPr sz="2649">
              <a:latin typeface="Calibri"/>
              <a:cs typeface="Calibri"/>
            </a:endParaRPr>
          </a:p>
          <a:p>
            <a:pPr marL="14017" marR="50461">
              <a:lnSpc>
                <a:spcPct val="101725"/>
              </a:lnSpc>
              <a:spcBef>
                <a:spcPts val="166"/>
              </a:spcBef>
            </a:pPr>
            <a:r>
              <a:rPr sz="2649" dirty="0">
                <a:latin typeface="Calibri"/>
                <a:cs typeface="Calibri"/>
              </a:rPr>
              <a:t>N</a:t>
            </a:r>
            <a:r>
              <a:rPr sz="2649" spc="-38" dirty="0">
                <a:latin typeface="Calibri"/>
                <a:cs typeface="Calibri"/>
              </a:rPr>
              <a:t>F</a:t>
            </a:r>
            <a:r>
              <a:rPr sz="2649" dirty="0">
                <a:latin typeface="Calibri"/>
                <a:cs typeface="Calibri"/>
              </a:rPr>
              <a:t>S</a:t>
            </a:r>
            <a:r>
              <a:rPr sz="2649" spc="-15" dirty="0">
                <a:latin typeface="Calibri"/>
                <a:cs typeface="Calibri"/>
              </a:rPr>
              <a:t> </a:t>
            </a:r>
            <a:r>
              <a:rPr sz="2649" dirty="0">
                <a:latin typeface="Calibri"/>
                <a:cs typeface="Calibri"/>
              </a:rPr>
              <a:t>v4 is </a:t>
            </a:r>
            <a:r>
              <a:rPr sz="2649" spc="-28" dirty="0">
                <a:latin typeface="Calibri"/>
                <a:cs typeface="Calibri"/>
              </a:rPr>
              <a:t>st</a:t>
            </a:r>
            <a:r>
              <a:rPr sz="2649" spc="-21" dirty="0">
                <a:latin typeface="Calibri"/>
                <a:cs typeface="Calibri"/>
              </a:rPr>
              <a:t>a</a:t>
            </a:r>
            <a:r>
              <a:rPr sz="2649" spc="-28" dirty="0">
                <a:latin typeface="Calibri"/>
                <a:cs typeface="Calibri"/>
              </a:rPr>
              <a:t>t</a:t>
            </a:r>
            <a:r>
              <a:rPr sz="2649" spc="-21" dirty="0">
                <a:latin typeface="Calibri"/>
                <a:cs typeface="Calibri"/>
              </a:rPr>
              <a:t>e</a:t>
            </a:r>
            <a:r>
              <a:rPr sz="2649" dirty="0">
                <a:latin typeface="Calibri"/>
                <a:cs typeface="Calibri"/>
              </a:rPr>
              <a:t>ful</a:t>
            </a:r>
            <a:r>
              <a:rPr sz="2649" spc="-10" dirty="0">
                <a:latin typeface="Calibri"/>
                <a:cs typeface="Calibri"/>
              </a:rPr>
              <a:t> </a:t>
            </a:r>
            <a:r>
              <a:rPr sz="2649" dirty="0">
                <a:latin typeface="Calibri"/>
                <a:cs typeface="Calibri"/>
              </a:rPr>
              <a:t>and uses </a:t>
            </a:r>
            <a:r>
              <a:rPr sz="2649" spc="-60" dirty="0">
                <a:latin typeface="Calibri"/>
                <a:cs typeface="Calibri"/>
              </a:rPr>
              <a:t>T</a:t>
            </a:r>
            <a:r>
              <a:rPr sz="2649" dirty="0">
                <a:latin typeface="Calibri"/>
                <a:cs typeface="Calibri"/>
              </a:rPr>
              <a:t>CP as t</a:t>
            </a:r>
            <a:r>
              <a:rPr sz="2649" spc="-55" dirty="0">
                <a:latin typeface="Calibri"/>
                <a:cs typeface="Calibri"/>
              </a:rPr>
              <a:t>r</a:t>
            </a:r>
            <a:r>
              <a:rPr sz="2649" dirty="0">
                <a:latin typeface="Calibri"/>
                <a:cs typeface="Calibri"/>
              </a:rPr>
              <a:t>ansport</a:t>
            </a:r>
            <a:r>
              <a:rPr sz="2649" spc="-21" dirty="0">
                <a:latin typeface="Calibri"/>
                <a:cs typeface="Calibri"/>
              </a:rPr>
              <a:t> </a:t>
            </a:r>
            <a:r>
              <a:rPr sz="2649" dirty="0">
                <a:latin typeface="Calibri"/>
                <a:cs typeface="Calibri"/>
              </a:rPr>
              <a:t>l</a:t>
            </a:r>
            <a:r>
              <a:rPr sz="2649" spc="-49" dirty="0">
                <a:latin typeface="Calibri"/>
                <a:cs typeface="Calibri"/>
              </a:rPr>
              <a:t>a</a:t>
            </a:r>
            <a:r>
              <a:rPr sz="2649" spc="-21" dirty="0">
                <a:latin typeface="Calibri"/>
                <a:cs typeface="Calibri"/>
              </a:rPr>
              <a:t>y</a:t>
            </a:r>
            <a:r>
              <a:rPr sz="2649" dirty="0">
                <a:latin typeface="Calibri"/>
                <a:cs typeface="Calibri"/>
              </a:rPr>
              <a:t>er</a:t>
            </a:r>
            <a:r>
              <a:rPr sz="2649" spc="-10" dirty="0">
                <a:latin typeface="Calibri"/>
                <a:cs typeface="Calibri"/>
              </a:rPr>
              <a:t> </a:t>
            </a:r>
            <a:r>
              <a:rPr sz="2649" dirty="0">
                <a:latin typeface="Calibri"/>
                <a:cs typeface="Calibri"/>
              </a:rPr>
              <a:t>p</a:t>
            </a:r>
            <a:r>
              <a:rPr sz="2649" spc="-38" dirty="0">
                <a:latin typeface="Calibri"/>
                <a:cs typeface="Calibri"/>
              </a:rPr>
              <a:t>r</a:t>
            </a:r>
            <a:r>
              <a:rPr sz="2649" dirty="0">
                <a:latin typeface="Calibri"/>
                <a:cs typeface="Calibri"/>
              </a:rPr>
              <a:t>o</a:t>
            </a:r>
            <a:r>
              <a:rPr sz="2649" spc="-32" dirty="0">
                <a:latin typeface="Calibri"/>
                <a:cs typeface="Calibri"/>
              </a:rPr>
              <a:t>t</a:t>
            </a:r>
            <a:r>
              <a:rPr sz="2649" dirty="0">
                <a:latin typeface="Calibri"/>
                <a:cs typeface="Calibri"/>
              </a:rPr>
              <a:t>o</a:t>
            </a:r>
            <a:r>
              <a:rPr sz="2649" spc="-28" dirty="0">
                <a:latin typeface="Calibri"/>
                <a:cs typeface="Calibri"/>
              </a:rPr>
              <a:t>c</a:t>
            </a:r>
            <a:r>
              <a:rPr sz="2649" dirty="0">
                <a:latin typeface="Calibri"/>
                <a:cs typeface="Calibri"/>
              </a:rPr>
              <a:t>ol</a:t>
            </a:r>
            <a:endParaRPr sz="2649">
              <a:latin typeface="Calibri"/>
              <a:cs typeface="Calibri"/>
            </a:endParaRPr>
          </a:p>
        </p:txBody>
      </p:sp>
      <p:sp>
        <p:nvSpPr>
          <p:cNvPr id="2" name="object 2"/>
          <p:cNvSpPr txBox="1"/>
          <p:nvPr/>
        </p:nvSpPr>
        <p:spPr>
          <a:xfrm>
            <a:off x="1228494" y="5604607"/>
            <a:ext cx="196239" cy="364442"/>
          </a:xfrm>
          <a:prstGeom prst="rect">
            <a:avLst/>
          </a:prstGeom>
        </p:spPr>
        <p:txBody>
          <a:bodyPr wrap="square" lIns="0" tIns="0" rIns="0" bIns="0" rtlCol="0">
            <a:noAutofit/>
          </a:bodyPr>
          <a:lstStyle/>
          <a:p>
            <a:pPr marL="14017">
              <a:lnSpc>
                <a:spcPts val="2820"/>
              </a:lnSpc>
              <a:spcBef>
                <a:spcPts val="140"/>
              </a:spcBef>
            </a:pPr>
            <a:r>
              <a:rPr sz="2649" dirty="0">
                <a:latin typeface="Arial"/>
                <a:cs typeface="Arial"/>
              </a:rPr>
              <a:t>•</a:t>
            </a:r>
            <a:endParaRPr sz="2649">
              <a:latin typeface="Arial"/>
              <a:cs typeface="Arial"/>
            </a:endParaRPr>
          </a:p>
        </p:txBody>
      </p:sp>
      <p:sp>
        <p:nvSpPr>
          <p:cNvPr id="12" name="object 98">
            <a:extLst>
              <a:ext uri="{FF2B5EF4-FFF2-40B4-BE49-F238E27FC236}">
                <a16:creationId xmlns:a16="http://schemas.microsoft.com/office/drawing/2014/main" id="{E325DC3D-63DF-5A22-9086-141E21A51044}"/>
              </a:ext>
            </a:extLst>
          </p:cNvPr>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9DB66B-CFDD-3601-C62F-3225B2CBD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55" y="1682044"/>
            <a:ext cx="9494691" cy="4625916"/>
          </a:xfrm>
          <a:prstGeom prst="rect">
            <a:avLst/>
          </a:prstGeom>
        </p:spPr>
      </p:pic>
      <p:sp>
        <p:nvSpPr>
          <p:cNvPr id="5" name="TextBox 4">
            <a:extLst>
              <a:ext uri="{FF2B5EF4-FFF2-40B4-BE49-F238E27FC236}">
                <a16:creationId xmlns:a16="http://schemas.microsoft.com/office/drawing/2014/main" id="{EF33D1CD-C299-29A2-5772-F7945E226165}"/>
              </a:ext>
            </a:extLst>
          </p:cNvPr>
          <p:cNvSpPr txBox="1"/>
          <p:nvPr/>
        </p:nvSpPr>
        <p:spPr>
          <a:xfrm>
            <a:off x="702268" y="524407"/>
            <a:ext cx="9288865" cy="567848"/>
          </a:xfrm>
          <a:prstGeom prst="rect">
            <a:avLst/>
          </a:prstGeom>
          <a:noFill/>
        </p:spPr>
        <p:txBody>
          <a:bodyPr wrap="square" rtlCol="0">
            <a:spAutoFit/>
          </a:bodyPr>
          <a:lstStyle/>
          <a:p>
            <a:pPr algn="ctr"/>
            <a:r>
              <a:rPr lang="en-US" sz="3090" b="1" dirty="0">
                <a:latin typeface="Verdana" panose="020B0604030504040204" pitchFamily="34" charset="0"/>
                <a:ea typeface="Verdana" panose="020B0604030504040204" pitchFamily="34" charset="0"/>
              </a:rPr>
              <a:t>NAS I/O operations </a:t>
            </a:r>
            <a:endParaRPr lang="en-IN" sz="3090" b="1" dirty="0">
              <a:latin typeface="Verdana" panose="020B0604030504040204" pitchFamily="34" charset="0"/>
              <a:ea typeface="Verdana" panose="020B0604030504040204" pitchFamily="34" charset="0"/>
            </a:endParaRPr>
          </a:p>
        </p:txBody>
      </p:sp>
      <p:sp>
        <p:nvSpPr>
          <p:cNvPr id="6" name="object 98">
            <a:extLst>
              <a:ext uri="{FF2B5EF4-FFF2-40B4-BE49-F238E27FC236}">
                <a16:creationId xmlns:a16="http://schemas.microsoft.com/office/drawing/2014/main" id="{671633FA-5FDB-6BA1-65A0-3F13782D45F3}"/>
              </a:ext>
            </a:extLst>
          </p:cNvPr>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Tree>
    <p:extLst>
      <p:ext uri="{BB962C8B-B14F-4D97-AF65-F5344CB8AC3E}">
        <p14:creationId xmlns:p14="http://schemas.microsoft.com/office/powerpoint/2010/main" val="14429901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6" name="object 6"/>
          <p:cNvSpPr txBox="1"/>
          <p:nvPr/>
        </p:nvSpPr>
        <p:spPr>
          <a:xfrm>
            <a:off x="823018" y="218744"/>
            <a:ext cx="8795000" cy="645343"/>
          </a:xfrm>
          <a:prstGeom prst="rect">
            <a:avLst/>
          </a:prstGeom>
        </p:spPr>
        <p:txBody>
          <a:bodyPr wrap="square" lIns="0" tIns="0" rIns="0" bIns="0" rtlCol="0">
            <a:noAutofit/>
          </a:bodyPr>
          <a:lstStyle/>
          <a:p>
            <a:pPr marL="14017" algn="ctr">
              <a:lnSpc>
                <a:spcPts val="5060"/>
              </a:lnSpc>
              <a:spcBef>
                <a:spcPts val="253"/>
              </a:spcBef>
            </a:pPr>
            <a:r>
              <a:rPr sz="3090" b="1" baseline="3103" dirty="0">
                <a:latin typeface="Verdana" panose="020B0604030504040204" pitchFamily="34" charset="0"/>
                <a:ea typeface="Verdana" panose="020B0604030504040204" pitchFamily="34" charset="0"/>
                <a:cs typeface="Calibri Light"/>
              </a:rPr>
              <a:t>NAS Impleme</a:t>
            </a:r>
            <a:r>
              <a:rPr sz="3090" b="1" spc="-55" baseline="3103" dirty="0">
                <a:latin typeface="Verdana" panose="020B0604030504040204" pitchFamily="34" charset="0"/>
                <a:ea typeface="Verdana" panose="020B0604030504040204" pitchFamily="34" charset="0"/>
                <a:cs typeface="Calibri Light"/>
              </a:rPr>
              <a:t>n</a:t>
            </a:r>
            <a:r>
              <a:rPr sz="3090" b="1" spc="-60" baseline="3103" dirty="0">
                <a:latin typeface="Verdana" panose="020B0604030504040204" pitchFamily="34" charset="0"/>
                <a:ea typeface="Verdana" panose="020B0604030504040204" pitchFamily="34" charset="0"/>
                <a:cs typeface="Calibri Light"/>
              </a:rPr>
              <a:t>t</a:t>
            </a:r>
            <a:r>
              <a:rPr sz="3090" b="1" spc="-49" baseline="3103" dirty="0">
                <a:latin typeface="Verdana" panose="020B0604030504040204" pitchFamily="34" charset="0"/>
                <a:ea typeface="Verdana" panose="020B0604030504040204" pitchFamily="34" charset="0"/>
                <a:cs typeface="Calibri Light"/>
              </a:rPr>
              <a:t>a</a:t>
            </a:r>
            <a:r>
              <a:rPr sz="3090" b="1" baseline="3103" dirty="0">
                <a:latin typeface="Verdana" panose="020B0604030504040204" pitchFamily="34" charset="0"/>
                <a:ea typeface="Verdana" panose="020B0604030504040204" pitchFamily="34" charset="0"/>
                <a:cs typeface="Calibri Light"/>
              </a:rPr>
              <a:t>tion – Unified NAS</a:t>
            </a:r>
            <a:endParaRPr sz="3090" b="1" dirty="0">
              <a:latin typeface="Verdana" panose="020B0604030504040204" pitchFamily="34" charset="0"/>
              <a:ea typeface="Verdana" panose="020B0604030504040204" pitchFamily="34" charset="0"/>
              <a:cs typeface="Calibri Light"/>
            </a:endParaRPr>
          </a:p>
        </p:txBody>
      </p:sp>
      <p:sp>
        <p:nvSpPr>
          <p:cNvPr id="5" name="object 5"/>
          <p:cNvSpPr txBox="1"/>
          <p:nvPr/>
        </p:nvSpPr>
        <p:spPr>
          <a:xfrm>
            <a:off x="688894" y="1822825"/>
            <a:ext cx="223992" cy="419950"/>
          </a:xfrm>
          <a:prstGeom prst="rect">
            <a:avLst/>
          </a:prstGeom>
        </p:spPr>
        <p:txBody>
          <a:bodyPr wrap="square" lIns="0" tIns="0" rIns="0" bIns="0" rtlCol="0">
            <a:noAutofit/>
          </a:bodyPr>
          <a:lstStyle/>
          <a:p>
            <a:pPr marL="14017">
              <a:lnSpc>
                <a:spcPts val="3267"/>
              </a:lnSpc>
              <a:spcBef>
                <a:spcPts val="163"/>
              </a:spcBef>
            </a:pPr>
            <a:r>
              <a:rPr sz="3090" dirty="0">
                <a:solidFill>
                  <a:srgbClr val="006FC0"/>
                </a:solidFill>
                <a:latin typeface="Arial"/>
                <a:cs typeface="Arial"/>
              </a:rPr>
              <a:t>•</a:t>
            </a:r>
            <a:endParaRPr sz="3090">
              <a:latin typeface="Arial"/>
              <a:cs typeface="Arial"/>
            </a:endParaRPr>
          </a:p>
        </p:txBody>
      </p:sp>
      <p:sp>
        <p:nvSpPr>
          <p:cNvPr id="4" name="object 4"/>
          <p:cNvSpPr txBox="1"/>
          <p:nvPr/>
        </p:nvSpPr>
        <p:spPr>
          <a:xfrm>
            <a:off x="941201" y="1846464"/>
            <a:ext cx="8558636" cy="2820508"/>
          </a:xfrm>
          <a:prstGeom prst="rect">
            <a:avLst/>
          </a:prstGeom>
        </p:spPr>
        <p:txBody>
          <a:bodyPr wrap="square" lIns="0" tIns="0" rIns="0" bIns="0" rtlCol="0">
            <a:noAutofit/>
          </a:bodyPr>
          <a:lstStyle/>
          <a:p>
            <a:pPr marL="14017" marR="57847">
              <a:lnSpc>
                <a:spcPts val="3256"/>
              </a:lnSpc>
              <a:spcBef>
                <a:spcPts val="162"/>
              </a:spcBef>
            </a:pPr>
            <a:r>
              <a:rPr sz="4636" baseline="2925" dirty="0">
                <a:solidFill>
                  <a:srgbClr val="006FC0"/>
                </a:solidFill>
                <a:latin typeface="Calibri"/>
                <a:cs typeface="Calibri"/>
              </a:rPr>
              <a:t>Conso</a:t>
            </a:r>
            <a:r>
              <a:rPr sz="4636" spc="-10" baseline="2925" dirty="0">
                <a:solidFill>
                  <a:srgbClr val="006FC0"/>
                </a:solidFill>
                <a:latin typeface="Calibri"/>
                <a:cs typeface="Calibri"/>
              </a:rPr>
              <a:t>l</a:t>
            </a:r>
            <a:r>
              <a:rPr sz="4636" baseline="2925" dirty="0">
                <a:solidFill>
                  <a:srgbClr val="006FC0"/>
                </a:solidFill>
                <a:latin typeface="Calibri"/>
                <a:cs typeface="Calibri"/>
              </a:rPr>
              <a:t>i</a:t>
            </a:r>
            <a:r>
              <a:rPr sz="4636" spc="-10" baseline="2925" dirty="0">
                <a:solidFill>
                  <a:srgbClr val="006FC0"/>
                </a:solidFill>
                <a:latin typeface="Calibri"/>
                <a:cs typeface="Calibri"/>
              </a:rPr>
              <a:t>d</a:t>
            </a:r>
            <a:r>
              <a:rPr sz="4636" spc="-21" baseline="2925" dirty="0">
                <a:solidFill>
                  <a:srgbClr val="006FC0"/>
                </a:solidFill>
                <a:latin typeface="Calibri"/>
                <a:cs typeface="Calibri"/>
              </a:rPr>
              <a:t>a</a:t>
            </a:r>
            <a:r>
              <a:rPr sz="4636" spc="-28" baseline="2925" dirty="0">
                <a:solidFill>
                  <a:srgbClr val="006FC0"/>
                </a:solidFill>
                <a:latin typeface="Calibri"/>
                <a:cs typeface="Calibri"/>
              </a:rPr>
              <a:t>t</a:t>
            </a:r>
            <a:r>
              <a:rPr sz="4636" baseline="2925" dirty="0">
                <a:solidFill>
                  <a:srgbClr val="006FC0"/>
                </a:solidFill>
                <a:latin typeface="Calibri"/>
                <a:cs typeface="Calibri"/>
              </a:rPr>
              <a:t>es</a:t>
            </a:r>
            <a:r>
              <a:rPr sz="4636" spc="-127" baseline="2925" dirty="0">
                <a:solidFill>
                  <a:srgbClr val="006FC0"/>
                </a:solidFill>
                <a:latin typeface="Calibri"/>
                <a:cs typeface="Calibri"/>
              </a:rPr>
              <a:t> </a:t>
            </a:r>
            <a:r>
              <a:rPr sz="4636" baseline="2925" dirty="0">
                <a:solidFill>
                  <a:srgbClr val="006FC0"/>
                </a:solidFill>
                <a:latin typeface="Calibri"/>
                <a:cs typeface="Calibri"/>
              </a:rPr>
              <a:t>NA</a:t>
            </a:r>
            <a:r>
              <a:rPr sz="4636" spc="4" baseline="2925" dirty="0">
                <a:solidFill>
                  <a:srgbClr val="006FC0"/>
                </a:solidFill>
                <a:latin typeface="Calibri"/>
                <a:cs typeface="Calibri"/>
              </a:rPr>
              <a:t>S</a:t>
            </a:r>
            <a:r>
              <a:rPr sz="4636" spc="-4" baseline="2925" dirty="0">
                <a:solidFill>
                  <a:srgbClr val="006FC0"/>
                </a:solidFill>
                <a:latin typeface="Calibri"/>
                <a:cs typeface="Calibri"/>
              </a:rPr>
              <a:t>-</a:t>
            </a:r>
            <a:r>
              <a:rPr sz="4636" baseline="2925" dirty="0">
                <a:solidFill>
                  <a:srgbClr val="006FC0"/>
                </a:solidFill>
                <a:latin typeface="Calibri"/>
                <a:cs typeface="Calibri"/>
              </a:rPr>
              <a:t>based</a:t>
            </a:r>
            <a:r>
              <a:rPr sz="4636" spc="-86" baseline="2925" dirty="0">
                <a:solidFill>
                  <a:srgbClr val="006FC0"/>
                </a:solidFill>
                <a:latin typeface="Calibri"/>
                <a:cs typeface="Calibri"/>
              </a:rPr>
              <a:t> </a:t>
            </a:r>
            <a:r>
              <a:rPr sz="4636" baseline="2925" dirty="0">
                <a:solidFill>
                  <a:srgbClr val="006FC0"/>
                </a:solidFill>
                <a:latin typeface="Calibri"/>
                <a:cs typeface="Calibri"/>
              </a:rPr>
              <a:t>(fi</a:t>
            </a:r>
            <a:r>
              <a:rPr sz="4636" spc="-10" baseline="2925" dirty="0">
                <a:solidFill>
                  <a:srgbClr val="006FC0"/>
                </a:solidFill>
                <a:latin typeface="Calibri"/>
                <a:cs typeface="Calibri"/>
              </a:rPr>
              <a:t>l</a:t>
            </a:r>
            <a:r>
              <a:rPr sz="4636" spc="4" baseline="2925" dirty="0">
                <a:solidFill>
                  <a:srgbClr val="006FC0"/>
                </a:solidFill>
                <a:latin typeface="Calibri"/>
                <a:cs typeface="Calibri"/>
              </a:rPr>
              <a:t>e</a:t>
            </a:r>
            <a:r>
              <a:rPr sz="4636" spc="-4" baseline="2925" dirty="0">
                <a:solidFill>
                  <a:srgbClr val="006FC0"/>
                </a:solidFill>
                <a:latin typeface="Calibri"/>
                <a:cs typeface="Calibri"/>
              </a:rPr>
              <a:t>-</a:t>
            </a:r>
            <a:r>
              <a:rPr sz="4636" baseline="2925" dirty="0">
                <a:solidFill>
                  <a:srgbClr val="006FC0"/>
                </a:solidFill>
                <a:latin typeface="Calibri"/>
                <a:cs typeface="Calibri"/>
              </a:rPr>
              <a:t>l</a:t>
            </a:r>
            <a:r>
              <a:rPr sz="4636" spc="-15" baseline="2925" dirty="0">
                <a:solidFill>
                  <a:srgbClr val="006FC0"/>
                </a:solidFill>
                <a:latin typeface="Calibri"/>
                <a:cs typeface="Calibri"/>
              </a:rPr>
              <a:t>e</a:t>
            </a:r>
            <a:r>
              <a:rPr sz="4636" spc="-28" baseline="2925" dirty="0">
                <a:solidFill>
                  <a:srgbClr val="006FC0"/>
                </a:solidFill>
                <a:latin typeface="Calibri"/>
                <a:cs typeface="Calibri"/>
              </a:rPr>
              <a:t>v</a:t>
            </a:r>
            <a:r>
              <a:rPr sz="4636" baseline="2925" dirty="0">
                <a:solidFill>
                  <a:srgbClr val="006FC0"/>
                </a:solidFill>
                <a:latin typeface="Calibri"/>
                <a:cs typeface="Calibri"/>
              </a:rPr>
              <a:t>el)</a:t>
            </a:r>
            <a:r>
              <a:rPr sz="4636" spc="-89" baseline="2925" dirty="0">
                <a:solidFill>
                  <a:srgbClr val="006FC0"/>
                </a:solidFill>
                <a:latin typeface="Calibri"/>
                <a:cs typeface="Calibri"/>
              </a:rPr>
              <a:t> </a:t>
            </a:r>
            <a:r>
              <a:rPr sz="4636" baseline="2925" dirty="0">
                <a:solidFill>
                  <a:srgbClr val="006FC0"/>
                </a:solidFill>
                <a:latin typeface="Calibri"/>
                <a:cs typeface="Calibri"/>
              </a:rPr>
              <a:t>and</a:t>
            </a:r>
            <a:r>
              <a:rPr sz="4636" spc="-35" baseline="2925" dirty="0">
                <a:solidFill>
                  <a:srgbClr val="006FC0"/>
                </a:solidFill>
                <a:latin typeface="Calibri"/>
                <a:cs typeface="Calibri"/>
              </a:rPr>
              <a:t> </a:t>
            </a:r>
            <a:r>
              <a:rPr sz="4636" spc="-28" baseline="2925" dirty="0">
                <a:solidFill>
                  <a:srgbClr val="006FC0"/>
                </a:solidFill>
                <a:latin typeface="Calibri"/>
                <a:cs typeface="Calibri"/>
              </a:rPr>
              <a:t>S</a:t>
            </a:r>
            <a:r>
              <a:rPr sz="4636" baseline="2925" dirty="0">
                <a:solidFill>
                  <a:srgbClr val="006FC0"/>
                </a:solidFill>
                <a:latin typeface="Calibri"/>
                <a:cs typeface="Calibri"/>
              </a:rPr>
              <a:t>A</a:t>
            </a:r>
            <a:r>
              <a:rPr sz="4636" spc="4" baseline="2925" dirty="0">
                <a:solidFill>
                  <a:srgbClr val="006FC0"/>
                </a:solidFill>
                <a:latin typeface="Calibri"/>
                <a:cs typeface="Calibri"/>
              </a:rPr>
              <a:t>N</a:t>
            </a:r>
            <a:r>
              <a:rPr sz="4636" spc="-4" baseline="2925" dirty="0">
                <a:solidFill>
                  <a:srgbClr val="006FC0"/>
                </a:solidFill>
                <a:latin typeface="Calibri"/>
                <a:cs typeface="Calibri"/>
              </a:rPr>
              <a:t>-</a:t>
            </a:r>
            <a:r>
              <a:rPr sz="4636" baseline="2925" dirty="0">
                <a:solidFill>
                  <a:srgbClr val="006FC0"/>
                </a:solidFill>
                <a:latin typeface="Calibri"/>
                <a:cs typeface="Calibri"/>
              </a:rPr>
              <a:t>based</a:t>
            </a:r>
            <a:endParaRPr sz="3090">
              <a:latin typeface="Calibri"/>
              <a:cs typeface="Calibri"/>
            </a:endParaRPr>
          </a:p>
          <a:p>
            <a:pPr marL="14017" marR="57847">
              <a:lnSpc>
                <a:spcPts val="3339"/>
              </a:lnSpc>
              <a:spcBef>
                <a:spcPts val="3"/>
              </a:spcBef>
            </a:pPr>
            <a:r>
              <a:rPr sz="4636" baseline="2925" dirty="0">
                <a:solidFill>
                  <a:srgbClr val="006FC0"/>
                </a:solidFill>
                <a:latin typeface="Calibri"/>
                <a:cs typeface="Calibri"/>
              </a:rPr>
              <a:t>(block</a:t>
            </a:r>
            <a:r>
              <a:rPr sz="4636" spc="-4" baseline="2925" dirty="0">
                <a:solidFill>
                  <a:srgbClr val="006FC0"/>
                </a:solidFill>
                <a:latin typeface="Calibri"/>
                <a:cs typeface="Calibri"/>
              </a:rPr>
              <a:t>-</a:t>
            </a:r>
            <a:r>
              <a:rPr sz="4636" baseline="2925" dirty="0">
                <a:solidFill>
                  <a:srgbClr val="006FC0"/>
                </a:solidFill>
                <a:latin typeface="Calibri"/>
                <a:cs typeface="Calibri"/>
              </a:rPr>
              <a:t>l</a:t>
            </a:r>
            <a:r>
              <a:rPr sz="4636" spc="-15" baseline="2925" dirty="0">
                <a:solidFill>
                  <a:srgbClr val="006FC0"/>
                </a:solidFill>
                <a:latin typeface="Calibri"/>
                <a:cs typeface="Calibri"/>
              </a:rPr>
              <a:t>e</a:t>
            </a:r>
            <a:r>
              <a:rPr sz="4636" spc="-28" baseline="2925" dirty="0">
                <a:solidFill>
                  <a:srgbClr val="006FC0"/>
                </a:solidFill>
                <a:latin typeface="Calibri"/>
                <a:cs typeface="Calibri"/>
              </a:rPr>
              <a:t>v</a:t>
            </a:r>
            <a:r>
              <a:rPr sz="4636" baseline="2925" dirty="0">
                <a:solidFill>
                  <a:srgbClr val="006FC0"/>
                </a:solidFill>
                <a:latin typeface="Calibri"/>
                <a:cs typeface="Calibri"/>
              </a:rPr>
              <a:t>el)</a:t>
            </a:r>
            <a:r>
              <a:rPr sz="4636" spc="-106" baseline="2925" dirty="0">
                <a:solidFill>
                  <a:srgbClr val="006FC0"/>
                </a:solidFill>
                <a:latin typeface="Calibri"/>
                <a:cs typeface="Calibri"/>
              </a:rPr>
              <a:t> </a:t>
            </a:r>
            <a:r>
              <a:rPr sz="4636" baseline="2925" dirty="0">
                <a:solidFill>
                  <a:srgbClr val="006FC0"/>
                </a:solidFill>
                <a:latin typeface="Calibri"/>
                <a:cs typeface="Calibri"/>
              </a:rPr>
              <a:t>a</a:t>
            </a:r>
            <a:r>
              <a:rPr sz="4636" spc="10" baseline="2925" dirty="0">
                <a:solidFill>
                  <a:srgbClr val="006FC0"/>
                </a:solidFill>
                <a:latin typeface="Calibri"/>
                <a:cs typeface="Calibri"/>
              </a:rPr>
              <a:t>c</a:t>
            </a:r>
            <a:r>
              <a:rPr sz="4636" baseline="2925" dirty="0">
                <a:solidFill>
                  <a:srgbClr val="006FC0"/>
                </a:solidFill>
                <a:latin typeface="Calibri"/>
                <a:cs typeface="Calibri"/>
              </a:rPr>
              <a:t>cess</a:t>
            </a:r>
            <a:r>
              <a:rPr sz="4636" spc="-63" baseline="2925" dirty="0">
                <a:solidFill>
                  <a:srgbClr val="006FC0"/>
                </a:solidFill>
                <a:latin typeface="Calibri"/>
                <a:cs typeface="Calibri"/>
              </a:rPr>
              <a:t> </a:t>
            </a:r>
            <a:r>
              <a:rPr sz="4636" baseline="2925" dirty="0">
                <a:solidFill>
                  <a:srgbClr val="006FC0"/>
                </a:solidFill>
                <a:latin typeface="Calibri"/>
                <a:cs typeface="Calibri"/>
              </a:rPr>
              <a:t>on</a:t>
            </a:r>
            <a:r>
              <a:rPr sz="4636" spc="-21" baseline="2925" dirty="0">
                <a:solidFill>
                  <a:srgbClr val="006FC0"/>
                </a:solidFill>
                <a:latin typeface="Calibri"/>
                <a:cs typeface="Calibri"/>
              </a:rPr>
              <a:t> </a:t>
            </a:r>
            <a:r>
              <a:rPr sz="4636" baseline="2925" dirty="0">
                <a:solidFill>
                  <a:srgbClr val="006FC0"/>
                </a:solidFill>
                <a:latin typeface="Calibri"/>
                <a:cs typeface="Calibri"/>
              </a:rPr>
              <a:t>a</a:t>
            </a:r>
            <a:r>
              <a:rPr sz="4636" spc="-14" baseline="2925" dirty="0">
                <a:solidFill>
                  <a:srgbClr val="006FC0"/>
                </a:solidFill>
                <a:latin typeface="Calibri"/>
                <a:cs typeface="Calibri"/>
              </a:rPr>
              <a:t> </a:t>
            </a:r>
            <a:r>
              <a:rPr sz="4636" baseline="2925" dirty="0">
                <a:solidFill>
                  <a:srgbClr val="006FC0"/>
                </a:solidFill>
                <a:latin typeface="Calibri"/>
                <a:cs typeface="Calibri"/>
              </a:rPr>
              <a:t>s</a:t>
            </a:r>
            <a:r>
              <a:rPr sz="4636" spc="-10" baseline="2925" dirty="0">
                <a:solidFill>
                  <a:srgbClr val="006FC0"/>
                </a:solidFill>
                <a:latin typeface="Calibri"/>
                <a:cs typeface="Calibri"/>
              </a:rPr>
              <a:t>i</a:t>
            </a:r>
            <a:r>
              <a:rPr sz="4636" baseline="2925" dirty="0">
                <a:solidFill>
                  <a:srgbClr val="006FC0"/>
                </a:solidFill>
                <a:latin typeface="Calibri"/>
                <a:cs typeface="Calibri"/>
              </a:rPr>
              <a:t>ngle</a:t>
            </a:r>
            <a:r>
              <a:rPr sz="4636" spc="-72" baseline="2925" dirty="0">
                <a:solidFill>
                  <a:srgbClr val="006FC0"/>
                </a:solidFill>
                <a:latin typeface="Calibri"/>
                <a:cs typeface="Calibri"/>
              </a:rPr>
              <a:t> </a:t>
            </a:r>
            <a:r>
              <a:rPr sz="4636" spc="-32" baseline="2925" dirty="0">
                <a:solidFill>
                  <a:srgbClr val="006FC0"/>
                </a:solidFill>
                <a:latin typeface="Calibri"/>
                <a:cs typeface="Calibri"/>
              </a:rPr>
              <a:t>s</a:t>
            </a:r>
            <a:r>
              <a:rPr sz="4636" spc="-28" baseline="2925" dirty="0">
                <a:solidFill>
                  <a:srgbClr val="006FC0"/>
                </a:solidFill>
                <a:latin typeface="Calibri"/>
                <a:cs typeface="Calibri"/>
              </a:rPr>
              <a:t>t</a:t>
            </a:r>
            <a:r>
              <a:rPr sz="4636" baseline="2925" dirty="0">
                <a:solidFill>
                  <a:srgbClr val="006FC0"/>
                </a:solidFill>
                <a:latin typeface="Calibri"/>
                <a:cs typeface="Calibri"/>
              </a:rPr>
              <a:t>o</a:t>
            </a:r>
            <a:r>
              <a:rPr sz="4636" spc="-65" baseline="2925" dirty="0">
                <a:solidFill>
                  <a:srgbClr val="006FC0"/>
                </a:solidFill>
                <a:latin typeface="Calibri"/>
                <a:cs typeface="Calibri"/>
              </a:rPr>
              <a:t>r</a:t>
            </a:r>
            <a:r>
              <a:rPr sz="4636" baseline="2925" dirty="0">
                <a:solidFill>
                  <a:srgbClr val="006FC0"/>
                </a:solidFill>
                <a:latin typeface="Calibri"/>
                <a:cs typeface="Calibri"/>
              </a:rPr>
              <a:t>a</a:t>
            </a:r>
            <a:r>
              <a:rPr sz="4636" spc="-15" baseline="2925" dirty="0">
                <a:solidFill>
                  <a:srgbClr val="006FC0"/>
                </a:solidFill>
                <a:latin typeface="Calibri"/>
                <a:cs typeface="Calibri"/>
              </a:rPr>
              <a:t>g</a:t>
            </a:r>
            <a:r>
              <a:rPr sz="4636" baseline="2925" dirty="0">
                <a:solidFill>
                  <a:srgbClr val="006FC0"/>
                </a:solidFill>
                <a:latin typeface="Calibri"/>
                <a:cs typeface="Calibri"/>
              </a:rPr>
              <a:t>e</a:t>
            </a:r>
            <a:r>
              <a:rPr sz="4636" spc="-83" baseline="2925" dirty="0">
                <a:solidFill>
                  <a:srgbClr val="006FC0"/>
                </a:solidFill>
                <a:latin typeface="Calibri"/>
                <a:cs typeface="Calibri"/>
              </a:rPr>
              <a:t> </a:t>
            </a:r>
            <a:r>
              <a:rPr sz="4636" baseline="2925" dirty="0">
                <a:solidFill>
                  <a:srgbClr val="006FC0"/>
                </a:solidFill>
                <a:latin typeface="Calibri"/>
                <a:cs typeface="Calibri"/>
              </a:rPr>
              <a:t>pl</a:t>
            </a:r>
            <a:r>
              <a:rPr sz="4636" spc="-32" baseline="2925" dirty="0">
                <a:solidFill>
                  <a:srgbClr val="006FC0"/>
                </a:solidFill>
                <a:latin typeface="Calibri"/>
                <a:cs typeface="Calibri"/>
              </a:rPr>
              <a:t>a</a:t>
            </a:r>
            <a:r>
              <a:rPr sz="4636" baseline="2925" dirty="0">
                <a:solidFill>
                  <a:srgbClr val="006FC0"/>
                </a:solidFill>
                <a:latin typeface="Calibri"/>
                <a:cs typeface="Calibri"/>
              </a:rPr>
              <a:t>t</a:t>
            </a:r>
            <a:r>
              <a:rPr sz="4636" spc="-65" baseline="2925" dirty="0">
                <a:solidFill>
                  <a:srgbClr val="006FC0"/>
                </a:solidFill>
                <a:latin typeface="Calibri"/>
                <a:cs typeface="Calibri"/>
              </a:rPr>
              <a:t>f</a:t>
            </a:r>
            <a:r>
              <a:rPr sz="4636" baseline="2925" dirty="0">
                <a:solidFill>
                  <a:srgbClr val="006FC0"/>
                </a:solidFill>
                <a:latin typeface="Calibri"/>
                <a:cs typeface="Calibri"/>
              </a:rPr>
              <a:t>orm</a:t>
            </a:r>
            <a:endParaRPr sz="3090">
              <a:latin typeface="Calibri"/>
              <a:cs typeface="Calibri"/>
            </a:endParaRPr>
          </a:p>
          <a:p>
            <a:pPr marL="14017" marR="57847">
              <a:lnSpc>
                <a:spcPct val="101725"/>
              </a:lnSpc>
              <a:spcBef>
                <a:spcPts val="510"/>
              </a:spcBef>
            </a:pPr>
            <a:r>
              <a:rPr sz="3090" dirty="0">
                <a:solidFill>
                  <a:srgbClr val="00AF50"/>
                </a:solidFill>
                <a:latin typeface="Calibri"/>
                <a:cs typeface="Calibri"/>
              </a:rPr>
              <a:t>Su</a:t>
            </a:r>
            <a:r>
              <a:rPr sz="3090" spc="-15" dirty="0">
                <a:solidFill>
                  <a:srgbClr val="00AF50"/>
                </a:solidFill>
                <a:latin typeface="Calibri"/>
                <a:cs typeface="Calibri"/>
              </a:rPr>
              <a:t>p</a:t>
            </a:r>
            <a:r>
              <a:rPr sz="3090" dirty="0">
                <a:solidFill>
                  <a:srgbClr val="00AF50"/>
                </a:solidFill>
                <a:latin typeface="Calibri"/>
                <a:cs typeface="Calibri"/>
              </a:rPr>
              <a:t>po</a:t>
            </a:r>
            <a:r>
              <a:rPr sz="3090" spc="-10" dirty="0">
                <a:solidFill>
                  <a:srgbClr val="00AF50"/>
                </a:solidFill>
                <a:latin typeface="Calibri"/>
                <a:cs typeface="Calibri"/>
              </a:rPr>
              <a:t>r</a:t>
            </a:r>
            <a:r>
              <a:rPr sz="3090" dirty="0">
                <a:solidFill>
                  <a:srgbClr val="00AF50"/>
                </a:solidFill>
                <a:latin typeface="Calibri"/>
                <a:cs typeface="Calibri"/>
              </a:rPr>
              <a:t>ts</a:t>
            </a:r>
            <a:r>
              <a:rPr sz="3090" spc="49" dirty="0">
                <a:solidFill>
                  <a:srgbClr val="00AF50"/>
                </a:solidFill>
                <a:latin typeface="Calibri"/>
                <a:cs typeface="Calibri"/>
              </a:rPr>
              <a:t> </a:t>
            </a:r>
            <a:r>
              <a:rPr sz="3090" dirty="0">
                <a:solidFill>
                  <a:srgbClr val="00AF50"/>
                </a:solidFill>
                <a:latin typeface="Calibri"/>
                <a:cs typeface="Calibri"/>
              </a:rPr>
              <a:t>both</a:t>
            </a:r>
            <a:r>
              <a:rPr sz="3090" spc="10" dirty="0">
                <a:solidFill>
                  <a:srgbClr val="00AF50"/>
                </a:solidFill>
                <a:latin typeface="Calibri"/>
                <a:cs typeface="Calibri"/>
              </a:rPr>
              <a:t> </a:t>
            </a:r>
            <a:r>
              <a:rPr sz="3090" dirty="0">
                <a:solidFill>
                  <a:srgbClr val="00AF50"/>
                </a:solidFill>
                <a:latin typeface="Calibri"/>
                <a:cs typeface="Calibri"/>
              </a:rPr>
              <a:t>CI</a:t>
            </a:r>
            <a:r>
              <a:rPr sz="3090" spc="-43" dirty="0">
                <a:solidFill>
                  <a:srgbClr val="00AF50"/>
                </a:solidFill>
                <a:latin typeface="Calibri"/>
                <a:cs typeface="Calibri"/>
              </a:rPr>
              <a:t>F</a:t>
            </a:r>
            <a:r>
              <a:rPr sz="3090" dirty="0">
                <a:solidFill>
                  <a:srgbClr val="00AF50"/>
                </a:solidFill>
                <a:latin typeface="Calibri"/>
                <a:cs typeface="Calibri"/>
              </a:rPr>
              <a:t>S and</a:t>
            </a:r>
            <a:r>
              <a:rPr sz="3090" spc="-46" dirty="0">
                <a:solidFill>
                  <a:srgbClr val="00AF50"/>
                </a:solidFill>
                <a:latin typeface="Calibri"/>
                <a:cs typeface="Calibri"/>
              </a:rPr>
              <a:t> </a:t>
            </a:r>
            <a:r>
              <a:rPr sz="3090" dirty="0">
                <a:solidFill>
                  <a:srgbClr val="00AF50"/>
                </a:solidFill>
                <a:latin typeface="Calibri"/>
                <a:cs typeface="Calibri"/>
              </a:rPr>
              <a:t>N</a:t>
            </a:r>
            <a:r>
              <a:rPr sz="3090" spc="-49" dirty="0">
                <a:solidFill>
                  <a:srgbClr val="00AF50"/>
                </a:solidFill>
                <a:latin typeface="Calibri"/>
                <a:cs typeface="Calibri"/>
              </a:rPr>
              <a:t>F</a:t>
            </a:r>
            <a:r>
              <a:rPr sz="3090" dirty="0">
                <a:solidFill>
                  <a:srgbClr val="00AF50"/>
                </a:solidFill>
                <a:latin typeface="Calibri"/>
                <a:cs typeface="Calibri"/>
              </a:rPr>
              <a:t>S</a:t>
            </a:r>
            <a:r>
              <a:rPr sz="3090" spc="26" dirty="0">
                <a:solidFill>
                  <a:srgbClr val="00AF50"/>
                </a:solidFill>
                <a:latin typeface="Calibri"/>
                <a:cs typeface="Calibri"/>
              </a:rPr>
              <a:t> </a:t>
            </a:r>
            <a:r>
              <a:rPr sz="3090" dirty="0">
                <a:solidFill>
                  <a:srgbClr val="00AF50"/>
                </a:solidFill>
                <a:latin typeface="Calibri"/>
                <a:cs typeface="Calibri"/>
              </a:rPr>
              <a:t>p</a:t>
            </a:r>
            <a:r>
              <a:rPr sz="3090" spc="-65" dirty="0">
                <a:solidFill>
                  <a:srgbClr val="00AF50"/>
                </a:solidFill>
                <a:latin typeface="Calibri"/>
                <a:cs typeface="Calibri"/>
              </a:rPr>
              <a:t>r</a:t>
            </a:r>
            <a:r>
              <a:rPr sz="3090" dirty="0">
                <a:solidFill>
                  <a:srgbClr val="00AF50"/>
                </a:solidFill>
                <a:latin typeface="Calibri"/>
                <a:cs typeface="Calibri"/>
              </a:rPr>
              <a:t>o</a:t>
            </a:r>
            <a:r>
              <a:rPr sz="3090" spc="-28" dirty="0">
                <a:solidFill>
                  <a:srgbClr val="00AF50"/>
                </a:solidFill>
                <a:latin typeface="Calibri"/>
                <a:cs typeface="Calibri"/>
              </a:rPr>
              <a:t>t</a:t>
            </a:r>
            <a:r>
              <a:rPr sz="3090" dirty="0">
                <a:solidFill>
                  <a:srgbClr val="00AF50"/>
                </a:solidFill>
                <a:latin typeface="Calibri"/>
                <a:cs typeface="Calibri"/>
              </a:rPr>
              <a:t>o</a:t>
            </a:r>
            <a:r>
              <a:rPr sz="3090" spc="-21" dirty="0">
                <a:solidFill>
                  <a:srgbClr val="00AF50"/>
                </a:solidFill>
                <a:latin typeface="Calibri"/>
                <a:cs typeface="Calibri"/>
              </a:rPr>
              <a:t>c</a:t>
            </a:r>
            <a:r>
              <a:rPr sz="3090" dirty="0">
                <a:solidFill>
                  <a:srgbClr val="00AF50"/>
                </a:solidFill>
                <a:latin typeface="Calibri"/>
                <a:cs typeface="Calibri"/>
              </a:rPr>
              <a:t>ols</a:t>
            </a:r>
            <a:r>
              <a:rPr sz="3090" spc="15" dirty="0">
                <a:solidFill>
                  <a:srgbClr val="00AF50"/>
                </a:solidFill>
                <a:latin typeface="Calibri"/>
                <a:cs typeface="Calibri"/>
              </a:rPr>
              <a:t> </a:t>
            </a:r>
            <a:r>
              <a:rPr sz="3090" spc="-65" dirty="0">
                <a:solidFill>
                  <a:srgbClr val="00AF50"/>
                </a:solidFill>
                <a:latin typeface="Calibri"/>
                <a:cs typeface="Calibri"/>
              </a:rPr>
              <a:t>f</a:t>
            </a:r>
            <a:r>
              <a:rPr sz="3090" dirty="0">
                <a:solidFill>
                  <a:srgbClr val="00AF50"/>
                </a:solidFill>
                <a:latin typeface="Calibri"/>
                <a:cs typeface="Calibri"/>
              </a:rPr>
              <a:t>or f</a:t>
            </a:r>
            <a:r>
              <a:rPr sz="3090" spc="-4" dirty="0">
                <a:solidFill>
                  <a:srgbClr val="00AF50"/>
                </a:solidFill>
                <a:latin typeface="Calibri"/>
                <a:cs typeface="Calibri"/>
              </a:rPr>
              <a:t>i</a:t>
            </a:r>
            <a:r>
              <a:rPr sz="3090" dirty="0">
                <a:solidFill>
                  <a:srgbClr val="00AF50"/>
                </a:solidFill>
                <a:latin typeface="Calibri"/>
                <a:cs typeface="Calibri"/>
              </a:rPr>
              <a:t>le a</a:t>
            </a:r>
            <a:r>
              <a:rPr sz="3090" spc="10" dirty="0">
                <a:solidFill>
                  <a:srgbClr val="00AF50"/>
                </a:solidFill>
                <a:latin typeface="Calibri"/>
                <a:cs typeface="Calibri"/>
              </a:rPr>
              <a:t>c</a:t>
            </a:r>
            <a:r>
              <a:rPr sz="3090" dirty="0">
                <a:solidFill>
                  <a:srgbClr val="00AF50"/>
                </a:solidFill>
                <a:latin typeface="Calibri"/>
                <a:cs typeface="Calibri"/>
              </a:rPr>
              <a:t>cess</a:t>
            </a:r>
            <a:endParaRPr sz="3090">
              <a:latin typeface="Calibri"/>
              <a:cs typeface="Calibri"/>
            </a:endParaRPr>
          </a:p>
          <a:p>
            <a:pPr marL="14017" marR="57847">
              <a:lnSpc>
                <a:spcPts val="3339"/>
              </a:lnSpc>
              <a:spcBef>
                <a:spcPts val="167"/>
              </a:spcBef>
            </a:pPr>
            <a:r>
              <a:rPr sz="4636" baseline="2925" dirty="0">
                <a:solidFill>
                  <a:srgbClr val="00AF50"/>
                </a:solidFill>
                <a:latin typeface="Calibri"/>
                <a:cs typeface="Calibri"/>
              </a:rPr>
              <a:t>and</a:t>
            </a:r>
            <a:r>
              <a:rPr sz="4636" spc="-35" baseline="2925" dirty="0">
                <a:solidFill>
                  <a:srgbClr val="00AF50"/>
                </a:solidFill>
                <a:latin typeface="Calibri"/>
                <a:cs typeface="Calibri"/>
              </a:rPr>
              <a:t> </a:t>
            </a:r>
            <a:r>
              <a:rPr sz="4636" baseline="2925" dirty="0">
                <a:solidFill>
                  <a:srgbClr val="00AF50"/>
                </a:solidFill>
                <a:latin typeface="Calibri"/>
                <a:cs typeface="Calibri"/>
              </a:rPr>
              <a:t>iS</a:t>
            </a:r>
            <a:r>
              <a:rPr sz="4636" spc="-10" baseline="2925" dirty="0">
                <a:solidFill>
                  <a:srgbClr val="00AF50"/>
                </a:solidFill>
                <a:latin typeface="Calibri"/>
                <a:cs typeface="Calibri"/>
              </a:rPr>
              <a:t>C</a:t>
            </a:r>
            <a:r>
              <a:rPr sz="4636" baseline="2925" dirty="0">
                <a:solidFill>
                  <a:srgbClr val="00AF50"/>
                </a:solidFill>
                <a:latin typeface="Calibri"/>
                <a:cs typeface="Calibri"/>
              </a:rPr>
              <a:t>SI</a:t>
            </a:r>
            <a:r>
              <a:rPr sz="4636" spc="-21" baseline="2925" dirty="0">
                <a:solidFill>
                  <a:srgbClr val="00AF50"/>
                </a:solidFill>
                <a:latin typeface="Calibri"/>
                <a:cs typeface="Calibri"/>
              </a:rPr>
              <a:t> </a:t>
            </a:r>
            <a:r>
              <a:rPr sz="4636" baseline="2925" dirty="0">
                <a:solidFill>
                  <a:srgbClr val="00AF50"/>
                </a:solidFill>
                <a:latin typeface="Calibri"/>
                <a:cs typeface="Calibri"/>
              </a:rPr>
              <a:t>and</a:t>
            </a:r>
            <a:r>
              <a:rPr sz="4636" spc="-35" baseline="2925" dirty="0">
                <a:solidFill>
                  <a:srgbClr val="00AF50"/>
                </a:solidFill>
                <a:latin typeface="Calibri"/>
                <a:cs typeface="Calibri"/>
              </a:rPr>
              <a:t> </a:t>
            </a:r>
            <a:r>
              <a:rPr sz="4636" spc="-28" baseline="2925" dirty="0">
                <a:solidFill>
                  <a:srgbClr val="00AF50"/>
                </a:solidFill>
                <a:latin typeface="Calibri"/>
                <a:cs typeface="Calibri"/>
              </a:rPr>
              <a:t>F</a:t>
            </a:r>
            <a:r>
              <a:rPr sz="4636" baseline="2925" dirty="0">
                <a:solidFill>
                  <a:srgbClr val="00AF50"/>
                </a:solidFill>
                <a:latin typeface="Calibri"/>
                <a:cs typeface="Calibri"/>
              </a:rPr>
              <a:t>C</a:t>
            </a:r>
            <a:r>
              <a:rPr sz="4636" spc="-30" baseline="2925" dirty="0">
                <a:solidFill>
                  <a:srgbClr val="00AF50"/>
                </a:solidFill>
                <a:latin typeface="Calibri"/>
                <a:cs typeface="Calibri"/>
              </a:rPr>
              <a:t> </a:t>
            </a:r>
            <a:r>
              <a:rPr sz="4636" baseline="2925" dirty="0">
                <a:solidFill>
                  <a:srgbClr val="00AF50"/>
                </a:solidFill>
                <a:latin typeface="Calibri"/>
                <a:cs typeface="Calibri"/>
              </a:rPr>
              <a:t>p</a:t>
            </a:r>
            <a:r>
              <a:rPr sz="4636" spc="-60" baseline="2925" dirty="0">
                <a:solidFill>
                  <a:srgbClr val="00AF50"/>
                </a:solidFill>
                <a:latin typeface="Calibri"/>
                <a:cs typeface="Calibri"/>
              </a:rPr>
              <a:t>r</a:t>
            </a:r>
            <a:r>
              <a:rPr sz="4636" baseline="2925" dirty="0">
                <a:solidFill>
                  <a:srgbClr val="00AF50"/>
                </a:solidFill>
                <a:latin typeface="Calibri"/>
                <a:cs typeface="Calibri"/>
              </a:rPr>
              <a:t>o</a:t>
            </a:r>
            <a:r>
              <a:rPr sz="4636" spc="-28" baseline="2925" dirty="0">
                <a:solidFill>
                  <a:srgbClr val="00AF50"/>
                </a:solidFill>
                <a:latin typeface="Calibri"/>
                <a:cs typeface="Calibri"/>
              </a:rPr>
              <a:t>t</a:t>
            </a:r>
            <a:r>
              <a:rPr sz="4636" baseline="2925" dirty="0">
                <a:solidFill>
                  <a:srgbClr val="00AF50"/>
                </a:solidFill>
                <a:latin typeface="Calibri"/>
                <a:cs typeface="Calibri"/>
              </a:rPr>
              <a:t>o</a:t>
            </a:r>
            <a:r>
              <a:rPr sz="4636" spc="-15" baseline="2925" dirty="0">
                <a:solidFill>
                  <a:srgbClr val="00AF50"/>
                </a:solidFill>
                <a:latin typeface="Calibri"/>
                <a:cs typeface="Calibri"/>
              </a:rPr>
              <a:t>c</a:t>
            </a:r>
            <a:r>
              <a:rPr sz="4636" baseline="2925" dirty="0">
                <a:solidFill>
                  <a:srgbClr val="00AF50"/>
                </a:solidFill>
                <a:latin typeface="Calibri"/>
                <a:cs typeface="Calibri"/>
              </a:rPr>
              <a:t>ols</a:t>
            </a:r>
            <a:r>
              <a:rPr sz="4636" spc="-70" baseline="2925" dirty="0">
                <a:solidFill>
                  <a:srgbClr val="00AF50"/>
                </a:solidFill>
                <a:latin typeface="Calibri"/>
                <a:cs typeface="Calibri"/>
              </a:rPr>
              <a:t> </a:t>
            </a:r>
            <a:r>
              <a:rPr sz="4636" spc="-65" baseline="2925" dirty="0">
                <a:solidFill>
                  <a:srgbClr val="00AF50"/>
                </a:solidFill>
                <a:latin typeface="Calibri"/>
                <a:cs typeface="Calibri"/>
              </a:rPr>
              <a:t>f</a:t>
            </a:r>
            <a:r>
              <a:rPr sz="4636" baseline="2925" dirty="0">
                <a:solidFill>
                  <a:srgbClr val="00AF50"/>
                </a:solidFill>
                <a:latin typeface="Calibri"/>
                <a:cs typeface="Calibri"/>
              </a:rPr>
              <a:t>or</a:t>
            </a:r>
            <a:r>
              <a:rPr sz="4636" spc="-36" baseline="2925" dirty="0">
                <a:solidFill>
                  <a:srgbClr val="00AF50"/>
                </a:solidFill>
                <a:latin typeface="Calibri"/>
                <a:cs typeface="Calibri"/>
              </a:rPr>
              <a:t> </a:t>
            </a:r>
            <a:r>
              <a:rPr sz="4636" baseline="2925" dirty="0">
                <a:solidFill>
                  <a:srgbClr val="00AF50"/>
                </a:solidFill>
                <a:latin typeface="Calibri"/>
                <a:cs typeface="Calibri"/>
              </a:rPr>
              <a:t>block</a:t>
            </a:r>
            <a:r>
              <a:rPr sz="4636" spc="-39" baseline="2925" dirty="0">
                <a:solidFill>
                  <a:srgbClr val="00AF50"/>
                </a:solidFill>
                <a:latin typeface="Calibri"/>
                <a:cs typeface="Calibri"/>
              </a:rPr>
              <a:t> </a:t>
            </a:r>
            <a:r>
              <a:rPr sz="4636" baseline="2925" dirty="0">
                <a:solidFill>
                  <a:srgbClr val="00AF50"/>
                </a:solidFill>
                <a:latin typeface="Calibri"/>
                <a:cs typeface="Calibri"/>
              </a:rPr>
              <a:t>l</a:t>
            </a:r>
            <a:r>
              <a:rPr sz="4636" spc="-15" baseline="2925" dirty="0">
                <a:solidFill>
                  <a:srgbClr val="00AF50"/>
                </a:solidFill>
                <a:latin typeface="Calibri"/>
                <a:cs typeface="Calibri"/>
              </a:rPr>
              <a:t>e</a:t>
            </a:r>
            <a:r>
              <a:rPr sz="4636" spc="-28" baseline="2925" dirty="0">
                <a:solidFill>
                  <a:srgbClr val="00AF50"/>
                </a:solidFill>
                <a:latin typeface="Calibri"/>
                <a:cs typeface="Calibri"/>
              </a:rPr>
              <a:t>v</a:t>
            </a:r>
            <a:r>
              <a:rPr sz="4636" baseline="2925" dirty="0">
                <a:solidFill>
                  <a:srgbClr val="00AF50"/>
                </a:solidFill>
                <a:latin typeface="Calibri"/>
                <a:cs typeface="Calibri"/>
              </a:rPr>
              <a:t>el</a:t>
            </a:r>
            <a:r>
              <a:rPr sz="4636" spc="-15" baseline="2925" dirty="0">
                <a:solidFill>
                  <a:srgbClr val="00AF50"/>
                </a:solidFill>
                <a:latin typeface="Calibri"/>
                <a:cs typeface="Calibri"/>
              </a:rPr>
              <a:t> </a:t>
            </a:r>
            <a:r>
              <a:rPr sz="4636" baseline="2925" dirty="0">
                <a:solidFill>
                  <a:srgbClr val="00AF50"/>
                </a:solidFill>
                <a:latin typeface="Calibri"/>
                <a:cs typeface="Calibri"/>
              </a:rPr>
              <a:t>a</a:t>
            </a:r>
            <a:r>
              <a:rPr sz="4636" spc="10" baseline="2925" dirty="0">
                <a:solidFill>
                  <a:srgbClr val="00AF50"/>
                </a:solidFill>
                <a:latin typeface="Calibri"/>
                <a:cs typeface="Calibri"/>
              </a:rPr>
              <a:t>c</a:t>
            </a:r>
            <a:r>
              <a:rPr sz="4636" baseline="2925" dirty="0">
                <a:solidFill>
                  <a:srgbClr val="00AF50"/>
                </a:solidFill>
                <a:latin typeface="Calibri"/>
                <a:cs typeface="Calibri"/>
              </a:rPr>
              <a:t>cess</a:t>
            </a:r>
            <a:endParaRPr sz="3090">
              <a:latin typeface="Calibri"/>
              <a:cs typeface="Calibri"/>
            </a:endParaRPr>
          </a:p>
          <a:p>
            <a:pPr marL="14017">
              <a:lnSpc>
                <a:spcPts val="3333"/>
              </a:lnSpc>
              <a:spcBef>
                <a:spcPts val="939"/>
              </a:spcBef>
            </a:pPr>
            <a:r>
              <a:rPr sz="3090" dirty="0">
                <a:solidFill>
                  <a:srgbClr val="C00000"/>
                </a:solidFill>
                <a:latin typeface="Calibri"/>
                <a:cs typeface="Calibri"/>
              </a:rPr>
              <a:t>P</a:t>
            </a:r>
            <a:r>
              <a:rPr sz="3090" spc="-60" dirty="0">
                <a:solidFill>
                  <a:srgbClr val="C00000"/>
                </a:solidFill>
                <a:latin typeface="Calibri"/>
                <a:cs typeface="Calibri"/>
              </a:rPr>
              <a:t>r</a:t>
            </a:r>
            <a:r>
              <a:rPr sz="3090" spc="-10" dirty="0">
                <a:solidFill>
                  <a:srgbClr val="C00000"/>
                </a:solidFill>
                <a:latin typeface="Calibri"/>
                <a:cs typeface="Calibri"/>
              </a:rPr>
              <a:t>o</a:t>
            </a:r>
            <a:r>
              <a:rPr sz="3090" dirty="0">
                <a:solidFill>
                  <a:srgbClr val="C00000"/>
                </a:solidFill>
                <a:latin typeface="Calibri"/>
                <a:cs typeface="Calibri"/>
              </a:rPr>
              <a:t>v</a:t>
            </a:r>
            <a:r>
              <a:rPr sz="3090" spc="-10" dirty="0">
                <a:solidFill>
                  <a:srgbClr val="C00000"/>
                </a:solidFill>
                <a:latin typeface="Calibri"/>
                <a:cs typeface="Calibri"/>
              </a:rPr>
              <a:t>i</a:t>
            </a:r>
            <a:r>
              <a:rPr sz="3090" dirty="0">
                <a:solidFill>
                  <a:srgbClr val="C00000"/>
                </a:solidFill>
                <a:latin typeface="Calibri"/>
                <a:cs typeface="Calibri"/>
              </a:rPr>
              <a:t>des</a:t>
            </a:r>
            <a:r>
              <a:rPr sz="3090" spc="-53" dirty="0">
                <a:solidFill>
                  <a:srgbClr val="C00000"/>
                </a:solidFill>
                <a:latin typeface="Calibri"/>
                <a:cs typeface="Calibri"/>
              </a:rPr>
              <a:t> </a:t>
            </a:r>
            <a:r>
              <a:rPr sz="3090" dirty="0">
                <a:solidFill>
                  <a:srgbClr val="C00000"/>
                </a:solidFill>
                <a:latin typeface="Calibri"/>
                <a:cs typeface="Calibri"/>
              </a:rPr>
              <a:t>un</a:t>
            </a:r>
            <a:r>
              <a:rPr sz="3090" spc="-15" dirty="0">
                <a:solidFill>
                  <a:srgbClr val="C00000"/>
                </a:solidFill>
                <a:latin typeface="Calibri"/>
                <a:cs typeface="Calibri"/>
              </a:rPr>
              <a:t>i</a:t>
            </a:r>
            <a:r>
              <a:rPr sz="3090" dirty="0">
                <a:solidFill>
                  <a:srgbClr val="C00000"/>
                </a:solidFill>
                <a:latin typeface="Calibri"/>
                <a:cs typeface="Calibri"/>
              </a:rPr>
              <a:t>fied</a:t>
            </a:r>
            <a:r>
              <a:rPr sz="3090" spc="-71" dirty="0">
                <a:solidFill>
                  <a:srgbClr val="C00000"/>
                </a:solidFill>
                <a:latin typeface="Calibri"/>
                <a:cs typeface="Calibri"/>
              </a:rPr>
              <a:t> </a:t>
            </a:r>
            <a:r>
              <a:rPr sz="3090" dirty="0">
                <a:solidFill>
                  <a:srgbClr val="C00000"/>
                </a:solidFill>
                <a:latin typeface="Calibri"/>
                <a:cs typeface="Calibri"/>
              </a:rPr>
              <a:t>mana</a:t>
            </a:r>
            <a:r>
              <a:rPr sz="3090" spc="-15" dirty="0">
                <a:solidFill>
                  <a:srgbClr val="C00000"/>
                </a:solidFill>
                <a:latin typeface="Calibri"/>
                <a:cs typeface="Calibri"/>
              </a:rPr>
              <a:t>g</a:t>
            </a:r>
            <a:r>
              <a:rPr sz="3090" dirty="0">
                <a:solidFill>
                  <a:srgbClr val="C00000"/>
                </a:solidFill>
                <a:latin typeface="Calibri"/>
                <a:cs typeface="Calibri"/>
              </a:rPr>
              <a:t>eme</a:t>
            </a:r>
            <a:r>
              <a:rPr sz="3090" spc="-32" dirty="0">
                <a:solidFill>
                  <a:srgbClr val="C00000"/>
                </a:solidFill>
                <a:latin typeface="Calibri"/>
                <a:cs typeface="Calibri"/>
              </a:rPr>
              <a:t>n</a:t>
            </a:r>
            <a:r>
              <a:rPr sz="3090" dirty="0">
                <a:solidFill>
                  <a:srgbClr val="C00000"/>
                </a:solidFill>
                <a:latin typeface="Calibri"/>
                <a:cs typeface="Calibri"/>
              </a:rPr>
              <a:t>t</a:t>
            </a:r>
            <a:r>
              <a:rPr sz="3090" spc="-139" dirty="0">
                <a:solidFill>
                  <a:srgbClr val="C00000"/>
                </a:solidFill>
                <a:latin typeface="Calibri"/>
                <a:cs typeface="Calibri"/>
              </a:rPr>
              <a:t> </a:t>
            </a:r>
            <a:r>
              <a:rPr sz="3090" spc="-65" dirty="0">
                <a:solidFill>
                  <a:srgbClr val="C00000"/>
                </a:solidFill>
                <a:latin typeface="Calibri"/>
                <a:cs typeface="Calibri"/>
              </a:rPr>
              <a:t>f</a:t>
            </a:r>
            <a:r>
              <a:rPr sz="3090" dirty="0">
                <a:solidFill>
                  <a:srgbClr val="C00000"/>
                </a:solidFill>
                <a:latin typeface="Calibri"/>
                <a:cs typeface="Calibri"/>
              </a:rPr>
              <a:t>or</a:t>
            </a:r>
            <a:r>
              <a:rPr sz="3090" spc="-36" dirty="0">
                <a:solidFill>
                  <a:srgbClr val="C00000"/>
                </a:solidFill>
                <a:latin typeface="Calibri"/>
                <a:cs typeface="Calibri"/>
              </a:rPr>
              <a:t> </a:t>
            </a:r>
            <a:r>
              <a:rPr sz="3090" dirty="0">
                <a:solidFill>
                  <a:srgbClr val="C00000"/>
                </a:solidFill>
                <a:latin typeface="Calibri"/>
                <a:cs typeface="Calibri"/>
              </a:rPr>
              <a:t>both</a:t>
            </a:r>
            <a:r>
              <a:rPr sz="3090" spc="-36" dirty="0">
                <a:solidFill>
                  <a:srgbClr val="C00000"/>
                </a:solidFill>
                <a:latin typeface="Calibri"/>
                <a:cs typeface="Calibri"/>
              </a:rPr>
              <a:t> </a:t>
            </a:r>
            <a:r>
              <a:rPr sz="3090" dirty="0">
                <a:solidFill>
                  <a:srgbClr val="C00000"/>
                </a:solidFill>
                <a:latin typeface="Calibri"/>
                <a:cs typeface="Calibri"/>
              </a:rPr>
              <a:t>NAS</a:t>
            </a:r>
            <a:r>
              <a:rPr sz="3090" spc="-30" dirty="0">
                <a:solidFill>
                  <a:srgbClr val="C00000"/>
                </a:solidFill>
                <a:latin typeface="Calibri"/>
                <a:cs typeface="Calibri"/>
              </a:rPr>
              <a:t> </a:t>
            </a:r>
            <a:r>
              <a:rPr sz="3090" dirty="0">
                <a:solidFill>
                  <a:srgbClr val="C00000"/>
                </a:solidFill>
                <a:latin typeface="Calibri"/>
                <a:cs typeface="Calibri"/>
              </a:rPr>
              <a:t>head</a:t>
            </a:r>
            <a:r>
              <a:rPr sz="3090" spc="-51" dirty="0">
                <a:solidFill>
                  <a:srgbClr val="C00000"/>
                </a:solidFill>
                <a:latin typeface="Calibri"/>
                <a:cs typeface="Calibri"/>
              </a:rPr>
              <a:t> </a:t>
            </a:r>
            <a:r>
              <a:rPr sz="3090" dirty="0">
                <a:solidFill>
                  <a:srgbClr val="C00000"/>
                </a:solidFill>
                <a:latin typeface="Calibri"/>
                <a:cs typeface="Calibri"/>
              </a:rPr>
              <a:t>and </a:t>
            </a:r>
            <a:r>
              <a:rPr sz="3090" spc="-38" dirty="0">
                <a:solidFill>
                  <a:srgbClr val="C00000"/>
                </a:solidFill>
                <a:latin typeface="Calibri"/>
                <a:cs typeface="Calibri"/>
              </a:rPr>
              <a:t>s</a:t>
            </a:r>
            <a:r>
              <a:rPr sz="3090" spc="-28" dirty="0">
                <a:solidFill>
                  <a:srgbClr val="C00000"/>
                </a:solidFill>
                <a:latin typeface="Calibri"/>
                <a:cs typeface="Calibri"/>
              </a:rPr>
              <a:t>t</a:t>
            </a:r>
            <a:r>
              <a:rPr sz="3090" dirty="0">
                <a:solidFill>
                  <a:srgbClr val="C00000"/>
                </a:solidFill>
                <a:latin typeface="Calibri"/>
                <a:cs typeface="Calibri"/>
              </a:rPr>
              <a:t>o</a:t>
            </a:r>
            <a:r>
              <a:rPr sz="3090" spc="-65" dirty="0">
                <a:solidFill>
                  <a:srgbClr val="C00000"/>
                </a:solidFill>
                <a:latin typeface="Calibri"/>
                <a:cs typeface="Calibri"/>
              </a:rPr>
              <a:t>r</a:t>
            </a:r>
            <a:r>
              <a:rPr sz="3090" dirty="0">
                <a:solidFill>
                  <a:srgbClr val="C00000"/>
                </a:solidFill>
                <a:latin typeface="Calibri"/>
                <a:cs typeface="Calibri"/>
              </a:rPr>
              <a:t>a</a:t>
            </a:r>
            <a:r>
              <a:rPr sz="3090" spc="-15" dirty="0">
                <a:solidFill>
                  <a:srgbClr val="C00000"/>
                </a:solidFill>
                <a:latin typeface="Calibri"/>
                <a:cs typeface="Calibri"/>
              </a:rPr>
              <a:t>g</a:t>
            </a:r>
            <a:r>
              <a:rPr sz="3090" dirty="0">
                <a:solidFill>
                  <a:srgbClr val="C00000"/>
                </a:solidFill>
                <a:latin typeface="Calibri"/>
                <a:cs typeface="Calibri"/>
              </a:rPr>
              <a:t>e</a:t>
            </a:r>
            <a:endParaRPr sz="3090">
              <a:latin typeface="Calibri"/>
              <a:cs typeface="Calibri"/>
            </a:endParaRPr>
          </a:p>
        </p:txBody>
      </p:sp>
      <p:sp>
        <p:nvSpPr>
          <p:cNvPr id="3" name="object 3"/>
          <p:cNvSpPr txBox="1"/>
          <p:nvPr/>
        </p:nvSpPr>
        <p:spPr>
          <a:xfrm>
            <a:off x="688894" y="2811595"/>
            <a:ext cx="224160" cy="420286"/>
          </a:xfrm>
          <a:prstGeom prst="rect">
            <a:avLst/>
          </a:prstGeom>
        </p:spPr>
        <p:txBody>
          <a:bodyPr wrap="square" lIns="0" tIns="0" rIns="0" bIns="0" rtlCol="0">
            <a:noAutofit/>
          </a:bodyPr>
          <a:lstStyle/>
          <a:p>
            <a:pPr marL="14017">
              <a:lnSpc>
                <a:spcPts val="3267"/>
              </a:lnSpc>
              <a:spcBef>
                <a:spcPts val="163"/>
              </a:spcBef>
            </a:pPr>
            <a:r>
              <a:rPr sz="3090" dirty="0">
                <a:solidFill>
                  <a:srgbClr val="00AF50"/>
                </a:solidFill>
                <a:latin typeface="Arial"/>
                <a:cs typeface="Arial"/>
              </a:rPr>
              <a:t>•</a:t>
            </a:r>
            <a:endParaRPr sz="3090">
              <a:latin typeface="Arial"/>
              <a:cs typeface="Arial"/>
            </a:endParaRPr>
          </a:p>
        </p:txBody>
      </p:sp>
      <p:sp>
        <p:nvSpPr>
          <p:cNvPr id="2" name="object 2"/>
          <p:cNvSpPr txBox="1"/>
          <p:nvPr/>
        </p:nvSpPr>
        <p:spPr>
          <a:xfrm>
            <a:off x="688894" y="3799508"/>
            <a:ext cx="223991" cy="419949"/>
          </a:xfrm>
          <a:prstGeom prst="rect">
            <a:avLst/>
          </a:prstGeom>
        </p:spPr>
        <p:txBody>
          <a:bodyPr wrap="square" lIns="0" tIns="0" rIns="0" bIns="0" rtlCol="0">
            <a:noAutofit/>
          </a:bodyPr>
          <a:lstStyle/>
          <a:p>
            <a:pPr marL="14017">
              <a:lnSpc>
                <a:spcPts val="3267"/>
              </a:lnSpc>
              <a:spcBef>
                <a:spcPts val="163"/>
              </a:spcBef>
            </a:pPr>
            <a:r>
              <a:rPr sz="3090" dirty="0">
                <a:solidFill>
                  <a:srgbClr val="C00000"/>
                </a:solidFill>
                <a:latin typeface="Arial"/>
                <a:cs typeface="Arial"/>
              </a:rPr>
              <a:t>•</a:t>
            </a:r>
            <a:endParaRPr sz="3090">
              <a:latin typeface="Arial"/>
              <a:cs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bject 51"/>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20" name="object 20"/>
          <p:cNvSpPr/>
          <p:nvPr/>
        </p:nvSpPr>
        <p:spPr>
          <a:xfrm>
            <a:off x="3496451" y="6339626"/>
            <a:ext cx="841022" cy="0"/>
          </a:xfrm>
          <a:custGeom>
            <a:avLst/>
            <a:gdLst/>
            <a:ahLst/>
            <a:cxnLst/>
            <a:rect l="l" t="t" r="r" b="b"/>
            <a:pathLst>
              <a:path w="762000">
                <a:moveTo>
                  <a:pt x="0" y="0"/>
                </a:moveTo>
                <a:lnTo>
                  <a:pt x="762000" y="0"/>
                </a:lnTo>
              </a:path>
            </a:pathLst>
          </a:custGeom>
          <a:ln w="12192">
            <a:solidFill>
              <a:srgbClr val="0000FF"/>
            </a:solidFill>
          </a:ln>
        </p:spPr>
        <p:txBody>
          <a:bodyPr wrap="square" lIns="0" tIns="0" rIns="0" bIns="0" rtlCol="0">
            <a:noAutofit/>
          </a:bodyPr>
          <a:lstStyle/>
          <a:p>
            <a:endParaRPr sz="1987"/>
          </a:p>
        </p:txBody>
      </p:sp>
      <p:sp>
        <p:nvSpPr>
          <p:cNvPr id="21" name="object 21"/>
          <p:cNvSpPr/>
          <p:nvPr/>
        </p:nvSpPr>
        <p:spPr>
          <a:xfrm>
            <a:off x="3856408" y="6014992"/>
            <a:ext cx="1009227" cy="654314"/>
          </a:xfrm>
          <a:prstGeom prst="rect">
            <a:avLst/>
          </a:prstGeom>
          <a:blipFill>
            <a:blip r:embed="rId2" cstate="print"/>
            <a:stretch>
              <a:fillRect/>
            </a:stretch>
          </a:blipFill>
        </p:spPr>
        <p:txBody>
          <a:bodyPr wrap="square" lIns="0" tIns="0" rIns="0" bIns="0" rtlCol="0">
            <a:noAutofit/>
          </a:bodyPr>
          <a:lstStyle/>
          <a:p>
            <a:endParaRPr sz="1987"/>
          </a:p>
        </p:txBody>
      </p:sp>
      <p:sp>
        <p:nvSpPr>
          <p:cNvPr id="22" name="object 22"/>
          <p:cNvSpPr/>
          <p:nvPr/>
        </p:nvSpPr>
        <p:spPr>
          <a:xfrm>
            <a:off x="4855542" y="4898113"/>
            <a:ext cx="2272442" cy="1441512"/>
          </a:xfrm>
          <a:custGeom>
            <a:avLst/>
            <a:gdLst/>
            <a:ahLst/>
            <a:cxnLst/>
            <a:rect l="l" t="t" r="r" b="b"/>
            <a:pathLst>
              <a:path w="2058924" h="1306067">
                <a:moveTo>
                  <a:pt x="0" y="1306068"/>
                </a:moveTo>
                <a:lnTo>
                  <a:pt x="1331214" y="1306068"/>
                </a:lnTo>
                <a:lnTo>
                  <a:pt x="1331214" y="0"/>
                </a:lnTo>
                <a:lnTo>
                  <a:pt x="2058924" y="0"/>
                </a:lnTo>
              </a:path>
            </a:pathLst>
          </a:custGeom>
          <a:ln w="12192">
            <a:solidFill>
              <a:srgbClr val="0000FF"/>
            </a:solidFill>
          </a:ln>
        </p:spPr>
        <p:txBody>
          <a:bodyPr wrap="square" lIns="0" tIns="0" rIns="0" bIns="0" rtlCol="0">
            <a:noAutofit/>
          </a:bodyPr>
          <a:lstStyle/>
          <a:p>
            <a:endParaRPr sz="1987"/>
          </a:p>
        </p:txBody>
      </p:sp>
      <p:sp>
        <p:nvSpPr>
          <p:cNvPr id="23" name="object 23"/>
          <p:cNvSpPr/>
          <p:nvPr/>
        </p:nvSpPr>
        <p:spPr>
          <a:xfrm>
            <a:off x="7064068" y="4849334"/>
            <a:ext cx="74009" cy="84102"/>
          </a:xfrm>
          <a:prstGeom prst="rect">
            <a:avLst/>
          </a:prstGeom>
          <a:blipFill>
            <a:blip r:embed="rId3" cstate="print"/>
            <a:stretch>
              <a:fillRect/>
            </a:stretch>
          </a:blipFill>
        </p:spPr>
        <p:txBody>
          <a:bodyPr wrap="square" lIns="0" tIns="0" rIns="0" bIns="0" rtlCol="0">
            <a:noAutofit/>
          </a:bodyPr>
          <a:lstStyle/>
          <a:p>
            <a:endParaRPr sz="1987"/>
          </a:p>
        </p:txBody>
      </p:sp>
      <p:sp>
        <p:nvSpPr>
          <p:cNvPr id="24" name="object 24"/>
          <p:cNvSpPr/>
          <p:nvPr/>
        </p:nvSpPr>
        <p:spPr>
          <a:xfrm>
            <a:off x="4847974" y="2596236"/>
            <a:ext cx="2280851" cy="1209389"/>
          </a:xfrm>
          <a:custGeom>
            <a:avLst/>
            <a:gdLst/>
            <a:ahLst/>
            <a:cxnLst/>
            <a:rect l="l" t="t" r="r" b="b"/>
            <a:pathLst>
              <a:path w="2066543" h="1095755">
                <a:moveTo>
                  <a:pt x="2066543" y="1095755"/>
                </a:moveTo>
                <a:lnTo>
                  <a:pt x="1339341" y="1095755"/>
                </a:lnTo>
                <a:lnTo>
                  <a:pt x="1339341" y="0"/>
                </a:lnTo>
                <a:lnTo>
                  <a:pt x="0" y="0"/>
                </a:lnTo>
              </a:path>
            </a:pathLst>
          </a:custGeom>
          <a:ln w="38099">
            <a:solidFill>
              <a:srgbClr val="FC9B00"/>
            </a:solidFill>
          </a:ln>
        </p:spPr>
        <p:txBody>
          <a:bodyPr wrap="square" lIns="0" tIns="0" rIns="0" bIns="0" rtlCol="0">
            <a:noAutofit/>
          </a:bodyPr>
          <a:lstStyle/>
          <a:p>
            <a:endParaRPr sz="1987"/>
          </a:p>
        </p:txBody>
      </p:sp>
      <p:sp>
        <p:nvSpPr>
          <p:cNvPr id="25" name="object 25"/>
          <p:cNvSpPr/>
          <p:nvPr/>
        </p:nvSpPr>
        <p:spPr>
          <a:xfrm>
            <a:off x="3492246" y="2581097"/>
            <a:ext cx="556757" cy="0"/>
          </a:xfrm>
          <a:custGeom>
            <a:avLst/>
            <a:gdLst/>
            <a:ahLst/>
            <a:cxnLst/>
            <a:rect l="l" t="t" r="r" b="b"/>
            <a:pathLst>
              <a:path w="504444">
                <a:moveTo>
                  <a:pt x="504444" y="0"/>
                </a:moveTo>
                <a:lnTo>
                  <a:pt x="0" y="0"/>
                </a:lnTo>
              </a:path>
            </a:pathLst>
          </a:custGeom>
          <a:ln w="38100">
            <a:solidFill>
              <a:srgbClr val="FC9B00"/>
            </a:solidFill>
          </a:ln>
        </p:spPr>
        <p:txBody>
          <a:bodyPr wrap="square" lIns="0" tIns="0" rIns="0" bIns="0" rtlCol="0">
            <a:noAutofit/>
          </a:bodyPr>
          <a:lstStyle/>
          <a:p>
            <a:endParaRPr sz="1987"/>
          </a:p>
        </p:txBody>
      </p:sp>
      <p:sp>
        <p:nvSpPr>
          <p:cNvPr id="26" name="object 26"/>
          <p:cNvSpPr/>
          <p:nvPr/>
        </p:nvSpPr>
        <p:spPr>
          <a:xfrm>
            <a:off x="3854726" y="2258985"/>
            <a:ext cx="1010909" cy="655997"/>
          </a:xfrm>
          <a:prstGeom prst="rect">
            <a:avLst/>
          </a:prstGeom>
          <a:blipFill>
            <a:blip r:embed="rId4" cstate="print"/>
            <a:stretch>
              <a:fillRect/>
            </a:stretch>
          </a:blipFill>
        </p:spPr>
        <p:txBody>
          <a:bodyPr wrap="square" lIns="0" tIns="0" rIns="0" bIns="0" rtlCol="0">
            <a:noAutofit/>
          </a:bodyPr>
          <a:lstStyle/>
          <a:p>
            <a:endParaRPr sz="1987"/>
          </a:p>
        </p:txBody>
      </p:sp>
      <p:sp>
        <p:nvSpPr>
          <p:cNvPr id="27" name="object 27"/>
          <p:cNvSpPr/>
          <p:nvPr/>
        </p:nvSpPr>
        <p:spPr>
          <a:xfrm>
            <a:off x="7064067" y="3756004"/>
            <a:ext cx="72328" cy="84102"/>
          </a:xfrm>
          <a:prstGeom prst="rect">
            <a:avLst/>
          </a:prstGeom>
          <a:blipFill>
            <a:blip r:embed="rId3" cstate="print"/>
            <a:stretch>
              <a:fillRect/>
            </a:stretch>
          </a:blipFill>
        </p:spPr>
        <p:txBody>
          <a:bodyPr wrap="square" lIns="0" tIns="0" rIns="0" bIns="0" rtlCol="0">
            <a:noAutofit/>
          </a:bodyPr>
          <a:lstStyle/>
          <a:p>
            <a:endParaRPr sz="1987"/>
          </a:p>
        </p:txBody>
      </p:sp>
      <p:sp>
        <p:nvSpPr>
          <p:cNvPr id="28" name="object 28"/>
          <p:cNvSpPr/>
          <p:nvPr/>
        </p:nvSpPr>
        <p:spPr>
          <a:xfrm>
            <a:off x="3496451" y="4319489"/>
            <a:ext cx="3651718" cy="0"/>
          </a:xfrm>
          <a:custGeom>
            <a:avLst/>
            <a:gdLst/>
            <a:ahLst/>
            <a:cxnLst/>
            <a:rect l="l" t="t" r="r" b="b"/>
            <a:pathLst>
              <a:path w="3308604">
                <a:moveTo>
                  <a:pt x="0" y="0"/>
                </a:moveTo>
                <a:lnTo>
                  <a:pt x="3308604" y="0"/>
                </a:lnTo>
              </a:path>
            </a:pathLst>
          </a:custGeom>
          <a:ln w="12192">
            <a:solidFill>
              <a:srgbClr val="0000FF"/>
            </a:solidFill>
          </a:ln>
        </p:spPr>
        <p:txBody>
          <a:bodyPr wrap="square" lIns="0" tIns="0" rIns="0" bIns="0" rtlCol="0">
            <a:noAutofit/>
          </a:bodyPr>
          <a:lstStyle/>
          <a:p>
            <a:endParaRPr sz="1987"/>
          </a:p>
        </p:txBody>
      </p:sp>
      <p:sp>
        <p:nvSpPr>
          <p:cNvPr id="29" name="object 29"/>
          <p:cNvSpPr/>
          <p:nvPr/>
        </p:nvSpPr>
        <p:spPr>
          <a:xfrm>
            <a:off x="3856408" y="4003266"/>
            <a:ext cx="1009227" cy="654315"/>
          </a:xfrm>
          <a:prstGeom prst="rect">
            <a:avLst/>
          </a:prstGeom>
          <a:blipFill>
            <a:blip r:embed="rId2" cstate="print"/>
            <a:stretch>
              <a:fillRect/>
            </a:stretch>
          </a:blipFill>
        </p:spPr>
        <p:txBody>
          <a:bodyPr wrap="square" lIns="0" tIns="0" rIns="0" bIns="0" rtlCol="0">
            <a:noAutofit/>
          </a:bodyPr>
          <a:lstStyle/>
          <a:p>
            <a:endParaRPr sz="1987"/>
          </a:p>
        </p:txBody>
      </p:sp>
      <p:sp>
        <p:nvSpPr>
          <p:cNvPr id="30" name="object 30"/>
          <p:cNvSpPr/>
          <p:nvPr/>
        </p:nvSpPr>
        <p:spPr>
          <a:xfrm>
            <a:off x="7064068" y="4272393"/>
            <a:ext cx="74009" cy="84102"/>
          </a:xfrm>
          <a:prstGeom prst="rect">
            <a:avLst/>
          </a:prstGeom>
          <a:blipFill>
            <a:blip r:embed="rId3" cstate="print"/>
            <a:stretch>
              <a:fillRect/>
            </a:stretch>
          </a:blipFill>
        </p:spPr>
        <p:txBody>
          <a:bodyPr wrap="square" lIns="0" tIns="0" rIns="0" bIns="0" rtlCol="0">
            <a:noAutofit/>
          </a:bodyPr>
          <a:lstStyle/>
          <a:p>
            <a:endParaRPr sz="1987"/>
          </a:p>
        </p:txBody>
      </p:sp>
      <p:sp>
        <p:nvSpPr>
          <p:cNvPr id="31" name="object 31"/>
          <p:cNvSpPr/>
          <p:nvPr/>
        </p:nvSpPr>
        <p:spPr>
          <a:xfrm>
            <a:off x="7112847" y="3414551"/>
            <a:ext cx="1021001" cy="1687089"/>
          </a:xfrm>
          <a:prstGeom prst="rect">
            <a:avLst/>
          </a:prstGeom>
          <a:blipFill>
            <a:blip r:embed="rId5" cstate="print"/>
            <a:stretch>
              <a:fillRect/>
            </a:stretch>
          </a:blipFill>
        </p:spPr>
        <p:txBody>
          <a:bodyPr wrap="square" lIns="0" tIns="0" rIns="0" bIns="0" rtlCol="0">
            <a:noAutofit/>
          </a:bodyPr>
          <a:lstStyle/>
          <a:p>
            <a:endParaRPr sz="1987"/>
          </a:p>
        </p:txBody>
      </p:sp>
      <p:sp>
        <p:nvSpPr>
          <p:cNvPr id="32" name="object 32"/>
          <p:cNvSpPr/>
          <p:nvPr/>
        </p:nvSpPr>
        <p:spPr>
          <a:xfrm>
            <a:off x="3038935" y="2430553"/>
            <a:ext cx="373413" cy="864571"/>
          </a:xfrm>
          <a:prstGeom prst="rect">
            <a:avLst/>
          </a:prstGeom>
          <a:blipFill>
            <a:blip r:embed="rId6" cstate="print"/>
            <a:stretch>
              <a:fillRect/>
            </a:stretch>
          </a:blipFill>
        </p:spPr>
        <p:txBody>
          <a:bodyPr wrap="square" lIns="0" tIns="0" rIns="0" bIns="0" rtlCol="0">
            <a:noAutofit/>
          </a:bodyPr>
          <a:lstStyle/>
          <a:p>
            <a:endParaRPr sz="1987"/>
          </a:p>
        </p:txBody>
      </p:sp>
      <p:sp>
        <p:nvSpPr>
          <p:cNvPr id="33" name="object 33"/>
          <p:cNvSpPr/>
          <p:nvPr/>
        </p:nvSpPr>
        <p:spPr>
          <a:xfrm>
            <a:off x="2319021" y="1762783"/>
            <a:ext cx="733370" cy="1532342"/>
          </a:xfrm>
          <a:prstGeom prst="rect">
            <a:avLst/>
          </a:prstGeom>
          <a:blipFill>
            <a:blip r:embed="rId7" cstate="print"/>
            <a:stretch>
              <a:fillRect/>
            </a:stretch>
          </a:blipFill>
        </p:spPr>
        <p:txBody>
          <a:bodyPr wrap="square" lIns="0" tIns="0" rIns="0" bIns="0" rtlCol="0">
            <a:noAutofit/>
          </a:bodyPr>
          <a:lstStyle/>
          <a:p>
            <a:endParaRPr sz="1987"/>
          </a:p>
        </p:txBody>
      </p:sp>
      <p:sp>
        <p:nvSpPr>
          <p:cNvPr id="34" name="object 34"/>
          <p:cNvSpPr/>
          <p:nvPr/>
        </p:nvSpPr>
        <p:spPr>
          <a:xfrm>
            <a:off x="2271922" y="1703911"/>
            <a:ext cx="1224528" cy="1729142"/>
          </a:xfrm>
          <a:custGeom>
            <a:avLst/>
            <a:gdLst/>
            <a:ahLst/>
            <a:cxnLst/>
            <a:rect l="l" t="t" r="r" b="b"/>
            <a:pathLst>
              <a:path w="1109472" h="1566672">
                <a:moveTo>
                  <a:pt x="0" y="105917"/>
                </a:moveTo>
                <a:lnTo>
                  <a:pt x="8598" y="64007"/>
                </a:lnTo>
                <a:lnTo>
                  <a:pt x="32011" y="30009"/>
                </a:lnTo>
                <a:lnTo>
                  <a:pt x="66666" y="7496"/>
                </a:lnTo>
                <a:lnTo>
                  <a:pt x="105918" y="0"/>
                </a:lnTo>
                <a:lnTo>
                  <a:pt x="1003554" y="0"/>
                </a:lnTo>
                <a:lnTo>
                  <a:pt x="1045464" y="8598"/>
                </a:lnTo>
                <a:lnTo>
                  <a:pt x="1079462" y="32011"/>
                </a:lnTo>
                <a:lnTo>
                  <a:pt x="1101975" y="66666"/>
                </a:lnTo>
                <a:lnTo>
                  <a:pt x="1109472" y="105917"/>
                </a:lnTo>
                <a:lnTo>
                  <a:pt x="1109472" y="1460753"/>
                </a:lnTo>
                <a:lnTo>
                  <a:pt x="1100873" y="1502664"/>
                </a:lnTo>
                <a:lnTo>
                  <a:pt x="1077460" y="1536662"/>
                </a:lnTo>
                <a:lnTo>
                  <a:pt x="1042805" y="1559175"/>
                </a:lnTo>
                <a:lnTo>
                  <a:pt x="1003554" y="1566672"/>
                </a:lnTo>
                <a:lnTo>
                  <a:pt x="105918" y="1566672"/>
                </a:lnTo>
                <a:lnTo>
                  <a:pt x="64007" y="1558073"/>
                </a:lnTo>
                <a:lnTo>
                  <a:pt x="30009" y="1534660"/>
                </a:lnTo>
                <a:lnTo>
                  <a:pt x="7496" y="1500005"/>
                </a:lnTo>
                <a:lnTo>
                  <a:pt x="0" y="1460753"/>
                </a:lnTo>
                <a:lnTo>
                  <a:pt x="0" y="105917"/>
                </a:lnTo>
                <a:close/>
              </a:path>
            </a:pathLst>
          </a:custGeom>
          <a:ln w="12192">
            <a:solidFill>
              <a:srgbClr val="000000"/>
            </a:solidFill>
            <a:prstDash val="lgDash"/>
          </a:ln>
        </p:spPr>
        <p:txBody>
          <a:bodyPr wrap="square" lIns="0" tIns="0" rIns="0" bIns="0" rtlCol="0">
            <a:noAutofit/>
          </a:bodyPr>
          <a:lstStyle/>
          <a:p>
            <a:endParaRPr sz="1987"/>
          </a:p>
        </p:txBody>
      </p:sp>
      <p:sp>
        <p:nvSpPr>
          <p:cNvPr id="35" name="object 35"/>
          <p:cNvSpPr/>
          <p:nvPr/>
        </p:nvSpPr>
        <p:spPr>
          <a:xfrm>
            <a:off x="2736167" y="4509562"/>
            <a:ext cx="158112" cy="28594"/>
          </a:xfrm>
          <a:custGeom>
            <a:avLst/>
            <a:gdLst/>
            <a:ahLst/>
            <a:cxnLst/>
            <a:rect l="l" t="t" r="r" b="b"/>
            <a:pathLst>
              <a:path w="143256" h="25907">
                <a:moveTo>
                  <a:pt x="142494" y="25907"/>
                </a:moveTo>
                <a:lnTo>
                  <a:pt x="143256" y="24637"/>
                </a:lnTo>
                <a:lnTo>
                  <a:pt x="143256" y="0"/>
                </a:lnTo>
                <a:lnTo>
                  <a:pt x="140843" y="1269"/>
                </a:lnTo>
                <a:lnTo>
                  <a:pt x="140843" y="23113"/>
                </a:lnTo>
                <a:lnTo>
                  <a:pt x="0" y="23113"/>
                </a:lnTo>
                <a:lnTo>
                  <a:pt x="0" y="25907"/>
                </a:lnTo>
                <a:lnTo>
                  <a:pt x="142494" y="25907"/>
                </a:lnTo>
                <a:close/>
              </a:path>
            </a:pathLst>
          </a:custGeom>
          <a:solidFill>
            <a:srgbClr val="666666"/>
          </a:solidFill>
        </p:spPr>
        <p:txBody>
          <a:bodyPr wrap="square" lIns="0" tIns="0" rIns="0" bIns="0" rtlCol="0">
            <a:noAutofit/>
          </a:bodyPr>
          <a:lstStyle/>
          <a:p>
            <a:endParaRPr sz="1987"/>
          </a:p>
        </p:txBody>
      </p:sp>
      <p:sp>
        <p:nvSpPr>
          <p:cNvPr id="36" name="object 36"/>
          <p:cNvSpPr/>
          <p:nvPr/>
        </p:nvSpPr>
        <p:spPr>
          <a:xfrm>
            <a:off x="2571327" y="4507879"/>
            <a:ext cx="322531" cy="28875"/>
          </a:xfrm>
          <a:custGeom>
            <a:avLst/>
            <a:gdLst/>
            <a:ahLst/>
            <a:cxnLst/>
            <a:rect l="l" t="t" r="r" b="b"/>
            <a:pathLst>
              <a:path w="292226" h="26162">
                <a:moveTo>
                  <a:pt x="291845" y="0"/>
                </a:moveTo>
                <a:lnTo>
                  <a:pt x="762" y="0"/>
                </a:lnTo>
                <a:lnTo>
                  <a:pt x="0" y="1650"/>
                </a:lnTo>
                <a:lnTo>
                  <a:pt x="0" y="26161"/>
                </a:lnTo>
                <a:lnTo>
                  <a:pt x="2412" y="26161"/>
                </a:lnTo>
                <a:lnTo>
                  <a:pt x="2412" y="2793"/>
                </a:lnTo>
                <a:lnTo>
                  <a:pt x="149479" y="2793"/>
                </a:lnTo>
                <a:lnTo>
                  <a:pt x="149479" y="26161"/>
                </a:lnTo>
                <a:lnTo>
                  <a:pt x="151892" y="26161"/>
                </a:lnTo>
                <a:lnTo>
                  <a:pt x="151892" y="2793"/>
                </a:lnTo>
                <a:lnTo>
                  <a:pt x="291845" y="2793"/>
                </a:lnTo>
                <a:lnTo>
                  <a:pt x="292226" y="2412"/>
                </a:lnTo>
                <a:lnTo>
                  <a:pt x="291845" y="0"/>
                </a:lnTo>
                <a:close/>
              </a:path>
            </a:pathLst>
          </a:custGeom>
          <a:solidFill>
            <a:srgbClr val="FFFFFF"/>
          </a:solidFill>
        </p:spPr>
        <p:txBody>
          <a:bodyPr wrap="square" lIns="0" tIns="0" rIns="0" bIns="0" rtlCol="0">
            <a:noAutofit/>
          </a:bodyPr>
          <a:lstStyle/>
          <a:p>
            <a:endParaRPr sz="1987"/>
          </a:p>
        </p:txBody>
      </p:sp>
      <p:sp>
        <p:nvSpPr>
          <p:cNvPr id="37" name="object 37"/>
          <p:cNvSpPr/>
          <p:nvPr/>
        </p:nvSpPr>
        <p:spPr>
          <a:xfrm>
            <a:off x="3038935" y="4297623"/>
            <a:ext cx="373413" cy="864571"/>
          </a:xfrm>
          <a:prstGeom prst="rect">
            <a:avLst/>
          </a:prstGeom>
          <a:blipFill>
            <a:blip r:embed="rId6" cstate="print"/>
            <a:stretch>
              <a:fillRect/>
            </a:stretch>
          </a:blipFill>
        </p:spPr>
        <p:txBody>
          <a:bodyPr wrap="square" lIns="0" tIns="0" rIns="0" bIns="0" rtlCol="0">
            <a:noAutofit/>
          </a:bodyPr>
          <a:lstStyle/>
          <a:p>
            <a:endParaRPr sz="1987"/>
          </a:p>
        </p:txBody>
      </p:sp>
      <p:sp>
        <p:nvSpPr>
          <p:cNvPr id="38" name="object 38"/>
          <p:cNvSpPr/>
          <p:nvPr/>
        </p:nvSpPr>
        <p:spPr>
          <a:xfrm>
            <a:off x="2319021" y="3629853"/>
            <a:ext cx="733370" cy="1532341"/>
          </a:xfrm>
          <a:prstGeom prst="rect">
            <a:avLst/>
          </a:prstGeom>
          <a:blipFill>
            <a:blip r:embed="rId7" cstate="print"/>
            <a:stretch>
              <a:fillRect/>
            </a:stretch>
          </a:blipFill>
        </p:spPr>
        <p:txBody>
          <a:bodyPr wrap="square" lIns="0" tIns="0" rIns="0" bIns="0" rtlCol="0">
            <a:noAutofit/>
          </a:bodyPr>
          <a:lstStyle/>
          <a:p>
            <a:endParaRPr sz="1987"/>
          </a:p>
        </p:txBody>
      </p:sp>
      <p:sp>
        <p:nvSpPr>
          <p:cNvPr id="39" name="object 39"/>
          <p:cNvSpPr/>
          <p:nvPr/>
        </p:nvSpPr>
        <p:spPr>
          <a:xfrm>
            <a:off x="2271922" y="3601258"/>
            <a:ext cx="1224528" cy="1729141"/>
          </a:xfrm>
          <a:custGeom>
            <a:avLst/>
            <a:gdLst/>
            <a:ahLst/>
            <a:cxnLst/>
            <a:rect l="l" t="t" r="r" b="b"/>
            <a:pathLst>
              <a:path w="1109472" h="1566671">
                <a:moveTo>
                  <a:pt x="0" y="105917"/>
                </a:moveTo>
                <a:lnTo>
                  <a:pt x="8598" y="64007"/>
                </a:lnTo>
                <a:lnTo>
                  <a:pt x="32011" y="30009"/>
                </a:lnTo>
                <a:lnTo>
                  <a:pt x="66666" y="7496"/>
                </a:lnTo>
                <a:lnTo>
                  <a:pt x="105918" y="0"/>
                </a:lnTo>
                <a:lnTo>
                  <a:pt x="1003554" y="0"/>
                </a:lnTo>
                <a:lnTo>
                  <a:pt x="1045464" y="8598"/>
                </a:lnTo>
                <a:lnTo>
                  <a:pt x="1079462" y="32011"/>
                </a:lnTo>
                <a:lnTo>
                  <a:pt x="1101975" y="66666"/>
                </a:lnTo>
                <a:lnTo>
                  <a:pt x="1109472" y="105917"/>
                </a:lnTo>
                <a:lnTo>
                  <a:pt x="1109472" y="1460753"/>
                </a:lnTo>
                <a:lnTo>
                  <a:pt x="1100873" y="1502664"/>
                </a:lnTo>
                <a:lnTo>
                  <a:pt x="1077460" y="1536662"/>
                </a:lnTo>
                <a:lnTo>
                  <a:pt x="1042805" y="1559175"/>
                </a:lnTo>
                <a:lnTo>
                  <a:pt x="1003554" y="1566671"/>
                </a:lnTo>
                <a:lnTo>
                  <a:pt x="105918" y="1566671"/>
                </a:lnTo>
                <a:lnTo>
                  <a:pt x="64007" y="1558073"/>
                </a:lnTo>
                <a:lnTo>
                  <a:pt x="30009" y="1534660"/>
                </a:lnTo>
                <a:lnTo>
                  <a:pt x="7496" y="1500005"/>
                </a:lnTo>
                <a:lnTo>
                  <a:pt x="0" y="1460753"/>
                </a:lnTo>
                <a:lnTo>
                  <a:pt x="0" y="105917"/>
                </a:lnTo>
                <a:close/>
              </a:path>
            </a:pathLst>
          </a:custGeom>
          <a:ln w="12192">
            <a:solidFill>
              <a:srgbClr val="000000"/>
            </a:solidFill>
            <a:prstDash val="lgDash"/>
          </a:ln>
        </p:spPr>
        <p:txBody>
          <a:bodyPr wrap="square" lIns="0" tIns="0" rIns="0" bIns="0" rtlCol="0">
            <a:noAutofit/>
          </a:bodyPr>
          <a:lstStyle/>
          <a:p>
            <a:endParaRPr sz="1987"/>
          </a:p>
        </p:txBody>
      </p:sp>
      <p:sp>
        <p:nvSpPr>
          <p:cNvPr id="40" name="object 40"/>
          <p:cNvSpPr/>
          <p:nvPr/>
        </p:nvSpPr>
        <p:spPr>
          <a:xfrm>
            <a:off x="2396394" y="5735772"/>
            <a:ext cx="420511" cy="420511"/>
          </a:xfrm>
          <a:prstGeom prst="rect">
            <a:avLst/>
          </a:prstGeom>
          <a:blipFill>
            <a:blip r:embed="rId8" cstate="print"/>
            <a:stretch>
              <a:fillRect/>
            </a:stretch>
          </a:blipFill>
        </p:spPr>
        <p:txBody>
          <a:bodyPr wrap="square" lIns="0" tIns="0" rIns="0" bIns="0" rtlCol="0">
            <a:noAutofit/>
          </a:bodyPr>
          <a:lstStyle/>
          <a:p>
            <a:endParaRPr sz="1987"/>
          </a:p>
        </p:txBody>
      </p:sp>
      <p:sp>
        <p:nvSpPr>
          <p:cNvPr id="41" name="object 41"/>
          <p:cNvSpPr/>
          <p:nvPr/>
        </p:nvSpPr>
        <p:spPr>
          <a:xfrm>
            <a:off x="2948105" y="5735772"/>
            <a:ext cx="420511" cy="420511"/>
          </a:xfrm>
          <a:prstGeom prst="rect">
            <a:avLst/>
          </a:prstGeom>
          <a:blipFill>
            <a:blip r:embed="rId8" cstate="print"/>
            <a:stretch>
              <a:fillRect/>
            </a:stretch>
          </a:blipFill>
        </p:spPr>
        <p:txBody>
          <a:bodyPr wrap="square" lIns="0" tIns="0" rIns="0" bIns="0" rtlCol="0">
            <a:noAutofit/>
          </a:bodyPr>
          <a:lstStyle/>
          <a:p>
            <a:endParaRPr sz="1987"/>
          </a:p>
        </p:txBody>
      </p:sp>
      <p:sp>
        <p:nvSpPr>
          <p:cNvPr id="42" name="object 42"/>
          <p:cNvSpPr/>
          <p:nvPr/>
        </p:nvSpPr>
        <p:spPr>
          <a:xfrm>
            <a:off x="2408168" y="6408589"/>
            <a:ext cx="420511" cy="420511"/>
          </a:xfrm>
          <a:prstGeom prst="rect">
            <a:avLst/>
          </a:prstGeom>
          <a:blipFill>
            <a:blip r:embed="rId8" cstate="print"/>
            <a:stretch>
              <a:fillRect/>
            </a:stretch>
          </a:blipFill>
        </p:spPr>
        <p:txBody>
          <a:bodyPr wrap="square" lIns="0" tIns="0" rIns="0" bIns="0" rtlCol="0">
            <a:noAutofit/>
          </a:bodyPr>
          <a:lstStyle/>
          <a:p>
            <a:endParaRPr sz="1987"/>
          </a:p>
        </p:txBody>
      </p:sp>
      <p:sp>
        <p:nvSpPr>
          <p:cNvPr id="43" name="object 43"/>
          <p:cNvSpPr/>
          <p:nvPr/>
        </p:nvSpPr>
        <p:spPr>
          <a:xfrm>
            <a:off x="2959879" y="6408589"/>
            <a:ext cx="420511" cy="420511"/>
          </a:xfrm>
          <a:prstGeom prst="rect">
            <a:avLst/>
          </a:prstGeom>
          <a:blipFill>
            <a:blip r:embed="rId8" cstate="print"/>
            <a:stretch>
              <a:fillRect/>
            </a:stretch>
          </a:blipFill>
        </p:spPr>
        <p:txBody>
          <a:bodyPr wrap="square" lIns="0" tIns="0" rIns="0" bIns="0" rtlCol="0">
            <a:noAutofit/>
          </a:bodyPr>
          <a:lstStyle/>
          <a:p>
            <a:endParaRPr sz="1987"/>
          </a:p>
        </p:txBody>
      </p:sp>
      <p:sp>
        <p:nvSpPr>
          <p:cNvPr id="44" name="object 44"/>
          <p:cNvSpPr/>
          <p:nvPr/>
        </p:nvSpPr>
        <p:spPr>
          <a:xfrm>
            <a:off x="2271922" y="5488511"/>
            <a:ext cx="1224528" cy="1729142"/>
          </a:xfrm>
          <a:custGeom>
            <a:avLst/>
            <a:gdLst/>
            <a:ahLst/>
            <a:cxnLst/>
            <a:rect l="l" t="t" r="r" b="b"/>
            <a:pathLst>
              <a:path w="1109472" h="1566671">
                <a:moveTo>
                  <a:pt x="0" y="105918"/>
                </a:moveTo>
                <a:lnTo>
                  <a:pt x="8598" y="64007"/>
                </a:lnTo>
                <a:lnTo>
                  <a:pt x="32011" y="30009"/>
                </a:lnTo>
                <a:lnTo>
                  <a:pt x="66666" y="7496"/>
                </a:lnTo>
                <a:lnTo>
                  <a:pt x="105918" y="0"/>
                </a:lnTo>
                <a:lnTo>
                  <a:pt x="1003554" y="0"/>
                </a:lnTo>
                <a:lnTo>
                  <a:pt x="1045464" y="8598"/>
                </a:lnTo>
                <a:lnTo>
                  <a:pt x="1079462" y="32011"/>
                </a:lnTo>
                <a:lnTo>
                  <a:pt x="1101975" y="66666"/>
                </a:lnTo>
                <a:lnTo>
                  <a:pt x="1109472" y="105918"/>
                </a:lnTo>
                <a:lnTo>
                  <a:pt x="1109472" y="1460804"/>
                </a:lnTo>
                <a:lnTo>
                  <a:pt x="1100869" y="1502683"/>
                </a:lnTo>
                <a:lnTo>
                  <a:pt x="1077445" y="1536673"/>
                </a:lnTo>
                <a:lnTo>
                  <a:pt x="1042777" y="1559184"/>
                </a:lnTo>
                <a:lnTo>
                  <a:pt x="1003554" y="1566672"/>
                </a:lnTo>
                <a:lnTo>
                  <a:pt x="105918" y="1566672"/>
                </a:lnTo>
                <a:lnTo>
                  <a:pt x="63998" y="1558066"/>
                </a:lnTo>
                <a:lnTo>
                  <a:pt x="29995" y="1534642"/>
                </a:lnTo>
                <a:lnTo>
                  <a:pt x="7485" y="1499989"/>
                </a:lnTo>
                <a:lnTo>
                  <a:pt x="0" y="1460804"/>
                </a:lnTo>
                <a:lnTo>
                  <a:pt x="0" y="105918"/>
                </a:lnTo>
                <a:close/>
              </a:path>
            </a:pathLst>
          </a:custGeom>
          <a:ln w="12192">
            <a:solidFill>
              <a:srgbClr val="000000"/>
            </a:solidFill>
            <a:prstDash val="lgDash"/>
          </a:ln>
        </p:spPr>
        <p:txBody>
          <a:bodyPr wrap="square" lIns="0" tIns="0" rIns="0" bIns="0" rtlCol="0">
            <a:noAutofit/>
          </a:bodyPr>
          <a:lstStyle/>
          <a:p>
            <a:endParaRPr sz="1987"/>
          </a:p>
        </p:txBody>
      </p:sp>
      <p:sp>
        <p:nvSpPr>
          <p:cNvPr id="45" name="object 45"/>
          <p:cNvSpPr/>
          <p:nvPr/>
        </p:nvSpPr>
        <p:spPr>
          <a:xfrm>
            <a:off x="2552824" y="5212656"/>
            <a:ext cx="706459" cy="186706"/>
          </a:xfrm>
          <a:custGeom>
            <a:avLst/>
            <a:gdLst/>
            <a:ahLst/>
            <a:cxnLst/>
            <a:rect l="l" t="t" r="r" b="b"/>
            <a:pathLst>
              <a:path w="640080" h="169163">
                <a:moveTo>
                  <a:pt x="0" y="169163"/>
                </a:moveTo>
                <a:lnTo>
                  <a:pt x="640080" y="169163"/>
                </a:lnTo>
                <a:lnTo>
                  <a:pt x="640080" y="0"/>
                </a:lnTo>
                <a:lnTo>
                  <a:pt x="0" y="0"/>
                </a:lnTo>
                <a:lnTo>
                  <a:pt x="0" y="169163"/>
                </a:lnTo>
                <a:close/>
              </a:path>
            </a:pathLst>
          </a:custGeom>
          <a:solidFill>
            <a:srgbClr val="FFFFFF"/>
          </a:solidFill>
        </p:spPr>
        <p:txBody>
          <a:bodyPr wrap="square" lIns="0" tIns="0" rIns="0" bIns="0" rtlCol="0">
            <a:noAutofit/>
          </a:bodyPr>
          <a:lstStyle/>
          <a:p>
            <a:endParaRPr sz="1987"/>
          </a:p>
        </p:txBody>
      </p:sp>
      <p:sp>
        <p:nvSpPr>
          <p:cNvPr id="46" name="object 46"/>
          <p:cNvSpPr/>
          <p:nvPr/>
        </p:nvSpPr>
        <p:spPr>
          <a:xfrm>
            <a:off x="2621788" y="3323720"/>
            <a:ext cx="550029" cy="188388"/>
          </a:xfrm>
          <a:custGeom>
            <a:avLst/>
            <a:gdLst/>
            <a:ahLst/>
            <a:cxnLst/>
            <a:rect l="l" t="t" r="r" b="b"/>
            <a:pathLst>
              <a:path w="498348" h="170687">
                <a:moveTo>
                  <a:pt x="0" y="170687"/>
                </a:moveTo>
                <a:lnTo>
                  <a:pt x="498348" y="170687"/>
                </a:lnTo>
                <a:lnTo>
                  <a:pt x="498348" y="0"/>
                </a:lnTo>
                <a:lnTo>
                  <a:pt x="0" y="0"/>
                </a:lnTo>
                <a:lnTo>
                  <a:pt x="0" y="170687"/>
                </a:lnTo>
                <a:close/>
              </a:path>
            </a:pathLst>
          </a:custGeom>
          <a:solidFill>
            <a:srgbClr val="FFFFFF"/>
          </a:solidFill>
        </p:spPr>
        <p:txBody>
          <a:bodyPr wrap="square" lIns="0" tIns="0" rIns="0" bIns="0" rtlCol="0">
            <a:noAutofit/>
          </a:bodyPr>
          <a:lstStyle/>
          <a:p>
            <a:endParaRPr sz="1987"/>
          </a:p>
        </p:txBody>
      </p:sp>
      <p:sp>
        <p:nvSpPr>
          <p:cNvPr id="47" name="object 47"/>
          <p:cNvSpPr/>
          <p:nvPr/>
        </p:nvSpPr>
        <p:spPr>
          <a:xfrm>
            <a:off x="2539368" y="7115048"/>
            <a:ext cx="743463" cy="186707"/>
          </a:xfrm>
          <a:custGeom>
            <a:avLst/>
            <a:gdLst/>
            <a:ahLst/>
            <a:cxnLst/>
            <a:rect l="l" t="t" r="r" b="b"/>
            <a:pathLst>
              <a:path w="673607" h="169164">
                <a:moveTo>
                  <a:pt x="0" y="169163"/>
                </a:moveTo>
                <a:lnTo>
                  <a:pt x="673607" y="169163"/>
                </a:lnTo>
                <a:lnTo>
                  <a:pt x="673607" y="0"/>
                </a:lnTo>
                <a:lnTo>
                  <a:pt x="0" y="0"/>
                </a:lnTo>
                <a:lnTo>
                  <a:pt x="0" y="169163"/>
                </a:lnTo>
                <a:close/>
              </a:path>
            </a:pathLst>
          </a:custGeom>
          <a:solidFill>
            <a:srgbClr val="FFFFFF"/>
          </a:solidFill>
        </p:spPr>
        <p:txBody>
          <a:bodyPr wrap="square" lIns="0" tIns="0" rIns="0" bIns="0" rtlCol="0">
            <a:noAutofit/>
          </a:bodyPr>
          <a:lstStyle/>
          <a:p>
            <a:endParaRPr sz="1987"/>
          </a:p>
        </p:txBody>
      </p:sp>
      <p:sp>
        <p:nvSpPr>
          <p:cNvPr id="48" name="object 48"/>
          <p:cNvSpPr/>
          <p:nvPr/>
        </p:nvSpPr>
        <p:spPr>
          <a:xfrm>
            <a:off x="6799426" y="4921663"/>
            <a:ext cx="256231" cy="174090"/>
          </a:xfrm>
          <a:custGeom>
            <a:avLst/>
            <a:gdLst/>
            <a:ahLst/>
            <a:cxnLst/>
            <a:rect l="l" t="t" r="r" b="b"/>
            <a:pathLst>
              <a:path w="232156" h="157733">
                <a:moveTo>
                  <a:pt x="0" y="147065"/>
                </a:moveTo>
                <a:lnTo>
                  <a:pt x="7112" y="157733"/>
                </a:lnTo>
                <a:lnTo>
                  <a:pt x="189864" y="35774"/>
                </a:lnTo>
                <a:lnTo>
                  <a:pt x="193421" y="33400"/>
                </a:lnTo>
                <a:lnTo>
                  <a:pt x="232156" y="0"/>
                </a:lnTo>
                <a:lnTo>
                  <a:pt x="147574" y="10540"/>
                </a:lnTo>
                <a:lnTo>
                  <a:pt x="186309" y="22859"/>
                </a:lnTo>
                <a:lnTo>
                  <a:pt x="189864" y="28193"/>
                </a:lnTo>
                <a:lnTo>
                  <a:pt x="182757" y="25227"/>
                </a:lnTo>
                <a:lnTo>
                  <a:pt x="0" y="147065"/>
                </a:lnTo>
                <a:close/>
              </a:path>
              <a:path w="232156" h="157733">
                <a:moveTo>
                  <a:pt x="186309" y="22859"/>
                </a:moveTo>
                <a:lnTo>
                  <a:pt x="147574" y="10540"/>
                </a:lnTo>
                <a:lnTo>
                  <a:pt x="182757" y="25227"/>
                </a:lnTo>
                <a:lnTo>
                  <a:pt x="189864" y="28193"/>
                </a:lnTo>
                <a:lnTo>
                  <a:pt x="186309" y="22859"/>
                </a:lnTo>
                <a:close/>
              </a:path>
              <a:path w="232156" h="157733">
                <a:moveTo>
                  <a:pt x="193421" y="33400"/>
                </a:moveTo>
                <a:lnTo>
                  <a:pt x="189864" y="35774"/>
                </a:lnTo>
                <a:lnTo>
                  <a:pt x="189864" y="73913"/>
                </a:lnTo>
                <a:lnTo>
                  <a:pt x="232156" y="0"/>
                </a:lnTo>
                <a:lnTo>
                  <a:pt x="193421" y="33400"/>
                </a:lnTo>
                <a:close/>
              </a:path>
            </a:pathLst>
          </a:custGeom>
          <a:solidFill>
            <a:srgbClr val="000000"/>
          </a:solidFill>
        </p:spPr>
        <p:txBody>
          <a:bodyPr wrap="square" lIns="0" tIns="0" rIns="0" bIns="0" rtlCol="0">
            <a:noAutofit/>
          </a:bodyPr>
          <a:lstStyle/>
          <a:p>
            <a:endParaRPr sz="1987"/>
          </a:p>
        </p:txBody>
      </p:sp>
      <p:sp>
        <p:nvSpPr>
          <p:cNvPr id="49" name="object 49"/>
          <p:cNvSpPr/>
          <p:nvPr/>
        </p:nvSpPr>
        <p:spPr>
          <a:xfrm>
            <a:off x="6824656" y="4359858"/>
            <a:ext cx="256231" cy="174092"/>
          </a:xfrm>
          <a:custGeom>
            <a:avLst/>
            <a:gdLst/>
            <a:ahLst/>
            <a:cxnLst/>
            <a:rect l="l" t="t" r="r" b="b"/>
            <a:pathLst>
              <a:path w="232156" h="157734">
                <a:moveTo>
                  <a:pt x="0" y="147066"/>
                </a:moveTo>
                <a:lnTo>
                  <a:pt x="7112" y="157734"/>
                </a:lnTo>
                <a:lnTo>
                  <a:pt x="189864" y="35774"/>
                </a:lnTo>
                <a:lnTo>
                  <a:pt x="193421" y="33401"/>
                </a:lnTo>
                <a:lnTo>
                  <a:pt x="232156" y="0"/>
                </a:lnTo>
                <a:lnTo>
                  <a:pt x="147574" y="10541"/>
                </a:lnTo>
                <a:lnTo>
                  <a:pt x="186309" y="22860"/>
                </a:lnTo>
                <a:lnTo>
                  <a:pt x="189864" y="28194"/>
                </a:lnTo>
                <a:lnTo>
                  <a:pt x="182757" y="25227"/>
                </a:lnTo>
                <a:lnTo>
                  <a:pt x="0" y="147066"/>
                </a:lnTo>
                <a:close/>
              </a:path>
              <a:path w="232156" h="157734">
                <a:moveTo>
                  <a:pt x="186309" y="22860"/>
                </a:moveTo>
                <a:lnTo>
                  <a:pt x="147574" y="10541"/>
                </a:lnTo>
                <a:lnTo>
                  <a:pt x="182757" y="25227"/>
                </a:lnTo>
                <a:lnTo>
                  <a:pt x="189864" y="28194"/>
                </a:lnTo>
                <a:lnTo>
                  <a:pt x="186309" y="22860"/>
                </a:lnTo>
                <a:close/>
              </a:path>
              <a:path w="232156" h="157734">
                <a:moveTo>
                  <a:pt x="193421" y="33401"/>
                </a:moveTo>
                <a:lnTo>
                  <a:pt x="189864" y="35774"/>
                </a:lnTo>
                <a:lnTo>
                  <a:pt x="189864" y="73914"/>
                </a:lnTo>
                <a:lnTo>
                  <a:pt x="232156" y="0"/>
                </a:lnTo>
                <a:lnTo>
                  <a:pt x="193421" y="33401"/>
                </a:lnTo>
                <a:close/>
              </a:path>
            </a:pathLst>
          </a:custGeom>
          <a:solidFill>
            <a:srgbClr val="000000"/>
          </a:solidFill>
        </p:spPr>
        <p:txBody>
          <a:bodyPr wrap="square" lIns="0" tIns="0" rIns="0" bIns="0" rtlCol="0">
            <a:noAutofit/>
          </a:bodyPr>
          <a:lstStyle/>
          <a:p>
            <a:endParaRPr sz="1987"/>
          </a:p>
        </p:txBody>
      </p:sp>
      <p:sp>
        <p:nvSpPr>
          <p:cNvPr id="50" name="object 50"/>
          <p:cNvSpPr/>
          <p:nvPr/>
        </p:nvSpPr>
        <p:spPr>
          <a:xfrm>
            <a:off x="6824656" y="3848518"/>
            <a:ext cx="256231" cy="174090"/>
          </a:xfrm>
          <a:custGeom>
            <a:avLst/>
            <a:gdLst/>
            <a:ahLst/>
            <a:cxnLst/>
            <a:rect l="l" t="t" r="r" b="b"/>
            <a:pathLst>
              <a:path w="232156" h="157734">
                <a:moveTo>
                  <a:pt x="0" y="147065"/>
                </a:moveTo>
                <a:lnTo>
                  <a:pt x="7112" y="157733"/>
                </a:lnTo>
                <a:lnTo>
                  <a:pt x="189864" y="35774"/>
                </a:lnTo>
                <a:lnTo>
                  <a:pt x="193421" y="33400"/>
                </a:lnTo>
                <a:lnTo>
                  <a:pt x="232156" y="0"/>
                </a:lnTo>
                <a:lnTo>
                  <a:pt x="147574" y="10540"/>
                </a:lnTo>
                <a:lnTo>
                  <a:pt x="186309" y="22860"/>
                </a:lnTo>
                <a:lnTo>
                  <a:pt x="189864" y="28193"/>
                </a:lnTo>
                <a:lnTo>
                  <a:pt x="182757" y="25227"/>
                </a:lnTo>
                <a:lnTo>
                  <a:pt x="0" y="147065"/>
                </a:lnTo>
                <a:close/>
              </a:path>
              <a:path w="232156" h="157734">
                <a:moveTo>
                  <a:pt x="186309" y="22860"/>
                </a:moveTo>
                <a:lnTo>
                  <a:pt x="147574" y="10540"/>
                </a:lnTo>
                <a:lnTo>
                  <a:pt x="182757" y="25227"/>
                </a:lnTo>
                <a:lnTo>
                  <a:pt x="189864" y="28193"/>
                </a:lnTo>
                <a:lnTo>
                  <a:pt x="186309" y="22860"/>
                </a:lnTo>
                <a:close/>
              </a:path>
              <a:path w="232156" h="157734">
                <a:moveTo>
                  <a:pt x="193421" y="33400"/>
                </a:moveTo>
                <a:lnTo>
                  <a:pt x="189864" y="35774"/>
                </a:lnTo>
                <a:lnTo>
                  <a:pt x="189864" y="73913"/>
                </a:lnTo>
                <a:lnTo>
                  <a:pt x="232156" y="0"/>
                </a:lnTo>
                <a:lnTo>
                  <a:pt x="193421" y="33400"/>
                </a:lnTo>
                <a:close/>
              </a:path>
            </a:pathLst>
          </a:custGeom>
          <a:solidFill>
            <a:srgbClr val="000000"/>
          </a:solidFill>
        </p:spPr>
        <p:txBody>
          <a:bodyPr wrap="square" lIns="0" tIns="0" rIns="0" bIns="0" rtlCol="0">
            <a:noAutofit/>
          </a:bodyPr>
          <a:lstStyle/>
          <a:p>
            <a:endParaRPr sz="1987"/>
          </a:p>
        </p:txBody>
      </p:sp>
      <p:sp>
        <p:nvSpPr>
          <p:cNvPr id="19" name="object 19"/>
          <p:cNvSpPr txBox="1"/>
          <p:nvPr/>
        </p:nvSpPr>
        <p:spPr>
          <a:xfrm>
            <a:off x="3368589" y="374998"/>
            <a:ext cx="3239645" cy="645343"/>
          </a:xfrm>
          <a:prstGeom prst="rect">
            <a:avLst/>
          </a:prstGeom>
        </p:spPr>
        <p:txBody>
          <a:bodyPr wrap="square" lIns="0" tIns="0" rIns="0" bIns="0" rtlCol="0">
            <a:noAutofit/>
          </a:bodyPr>
          <a:lstStyle/>
          <a:p>
            <a:pPr marL="14017" algn="ctr">
              <a:lnSpc>
                <a:spcPts val="5060"/>
              </a:lnSpc>
              <a:spcBef>
                <a:spcPts val="253"/>
              </a:spcBef>
            </a:pPr>
            <a:r>
              <a:rPr sz="3090" b="1" baseline="3103" dirty="0">
                <a:latin typeface="Verdana" panose="020B0604030504040204" pitchFamily="34" charset="0"/>
                <a:ea typeface="Verdana" panose="020B0604030504040204" pitchFamily="34" charset="0"/>
                <a:cs typeface="Calibri Light"/>
              </a:rPr>
              <a:t>Unified</a:t>
            </a:r>
            <a:r>
              <a:rPr lang="en-US" sz="3090" b="1" baseline="3103" dirty="0">
                <a:latin typeface="Verdana" panose="020B0604030504040204" pitchFamily="34" charset="0"/>
                <a:ea typeface="Verdana" panose="020B0604030504040204" pitchFamily="34" charset="0"/>
                <a:cs typeface="Calibri Light"/>
              </a:rPr>
              <a:t> NAS</a:t>
            </a:r>
            <a:endParaRPr sz="3090" b="1" dirty="0">
              <a:latin typeface="Verdana" panose="020B0604030504040204" pitchFamily="34" charset="0"/>
              <a:ea typeface="Verdana" panose="020B0604030504040204" pitchFamily="34" charset="0"/>
              <a:cs typeface="Calibri Light"/>
            </a:endParaRPr>
          </a:p>
        </p:txBody>
      </p:sp>
      <p:sp>
        <p:nvSpPr>
          <p:cNvPr id="16" name="object 16"/>
          <p:cNvSpPr txBox="1"/>
          <p:nvPr/>
        </p:nvSpPr>
        <p:spPr>
          <a:xfrm>
            <a:off x="4869140" y="2376196"/>
            <a:ext cx="1193470" cy="183118"/>
          </a:xfrm>
          <a:prstGeom prst="rect">
            <a:avLst/>
          </a:prstGeom>
        </p:spPr>
        <p:txBody>
          <a:bodyPr wrap="square" lIns="0" tIns="0" rIns="0" bIns="0" rtlCol="0">
            <a:noAutofit/>
          </a:bodyPr>
          <a:lstStyle/>
          <a:p>
            <a:pPr marL="14017">
              <a:lnSpc>
                <a:spcPts val="1352"/>
              </a:lnSpc>
              <a:spcBef>
                <a:spcPts val="67"/>
              </a:spcBef>
            </a:pPr>
            <a:r>
              <a:rPr sz="1821" b="1" baseline="2482" dirty="0">
                <a:latin typeface="Calibri"/>
                <a:cs typeface="Calibri"/>
              </a:rPr>
              <a:t>B</a:t>
            </a:r>
            <a:r>
              <a:rPr sz="1821" b="1" spc="4" baseline="2482" dirty="0">
                <a:latin typeface="Calibri"/>
                <a:cs typeface="Calibri"/>
              </a:rPr>
              <a:t>l</a:t>
            </a:r>
            <a:r>
              <a:rPr sz="1821" b="1" spc="-4" baseline="2482" dirty="0">
                <a:latin typeface="Calibri"/>
                <a:cs typeface="Calibri"/>
              </a:rPr>
              <a:t>o</a:t>
            </a:r>
            <a:r>
              <a:rPr sz="1821" b="1" spc="4" baseline="2482" dirty="0">
                <a:latin typeface="Calibri"/>
                <a:cs typeface="Calibri"/>
              </a:rPr>
              <a:t>c</a:t>
            </a:r>
            <a:r>
              <a:rPr sz="1821" b="1" baseline="2482" dirty="0">
                <a:latin typeface="Calibri"/>
                <a:cs typeface="Calibri"/>
              </a:rPr>
              <a:t>k</a:t>
            </a:r>
            <a:r>
              <a:rPr sz="1821" b="1" spc="-26" baseline="2482" dirty="0">
                <a:latin typeface="Calibri"/>
                <a:cs typeface="Calibri"/>
              </a:rPr>
              <a:t> </a:t>
            </a:r>
            <a:r>
              <a:rPr sz="1821" b="1" baseline="2482" dirty="0">
                <a:latin typeface="Calibri"/>
                <a:cs typeface="Calibri"/>
              </a:rPr>
              <a:t>D</a:t>
            </a:r>
            <a:r>
              <a:rPr sz="1821" b="1" spc="-10" baseline="2482" dirty="0">
                <a:latin typeface="Calibri"/>
                <a:cs typeface="Calibri"/>
              </a:rPr>
              <a:t>a</a:t>
            </a:r>
            <a:r>
              <a:rPr sz="1821" b="1" baseline="2482" dirty="0">
                <a:latin typeface="Calibri"/>
                <a:cs typeface="Calibri"/>
              </a:rPr>
              <a:t>ta</a:t>
            </a:r>
            <a:r>
              <a:rPr sz="1821" b="1" spc="-15" baseline="2482" dirty="0">
                <a:latin typeface="Calibri"/>
                <a:cs typeface="Calibri"/>
              </a:rPr>
              <a:t> </a:t>
            </a:r>
            <a:r>
              <a:rPr sz="1821" b="1" baseline="2482" dirty="0">
                <a:latin typeface="Calibri"/>
                <a:cs typeface="Calibri"/>
              </a:rPr>
              <a:t>A</a:t>
            </a:r>
            <a:r>
              <a:rPr sz="1821" b="1" spc="4" baseline="2482" dirty="0">
                <a:latin typeface="Calibri"/>
                <a:cs typeface="Calibri"/>
              </a:rPr>
              <a:t>cc</a:t>
            </a:r>
            <a:r>
              <a:rPr sz="1821" b="1" spc="-4" baseline="2482" dirty="0">
                <a:latin typeface="Calibri"/>
                <a:cs typeface="Calibri"/>
              </a:rPr>
              <a:t>e</a:t>
            </a:r>
            <a:r>
              <a:rPr sz="1821" b="1" baseline="2482" dirty="0">
                <a:latin typeface="Calibri"/>
                <a:cs typeface="Calibri"/>
              </a:rPr>
              <a:t>ss</a:t>
            </a:r>
            <a:endParaRPr sz="1214">
              <a:latin typeface="Calibri"/>
              <a:cs typeface="Calibri"/>
            </a:endParaRPr>
          </a:p>
        </p:txBody>
      </p:sp>
      <p:sp>
        <p:nvSpPr>
          <p:cNvPr id="15" name="object 15"/>
          <p:cNvSpPr txBox="1"/>
          <p:nvPr/>
        </p:nvSpPr>
        <p:spPr>
          <a:xfrm>
            <a:off x="4083906" y="2500920"/>
            <a:ext cx="547228" cy="196239"/>
          </a:xfrm>
          <a:prstGeom prst="rect">
            <a:avLst/>
          </a:prstGeom>
        </p:spPr>
        <p:txBody>
          <a:bodyPr wrap="square" lIns="0" tIns="0" rIns="0" bIns="0" rtlCol="0">
            <a:noAutofit/>
          </a:bodyPr>
          <a:lstStyle/>
          <a:p>
            <a:pPr marL="14017">
              <a:lnSpc>
                <a:spcPts val="1457"/>
              </a:lnSpc>
              <a:spcBef>
                <a:spcPts val="73"/>
              </a:spcBef>
            </a:pPr>
            <a:r>
              <a:rPr sz="1987" b="1" spc="-10" baseline="2275" dirty="0">
                <a:latin typeface="Calibri"/>
                <a:cs typeface="Calibri"/>
              </a:rPr>
              <a:t>F</a:t>
            </a:r>
            <a:r>
              <a:rPr sz="1987" b="1" baseline="2275" dirty="0">
                <a:latin typeface="Calibri"/>
                <a:cs typeface="Calibri"/>
              </a:rPr>
              <a:t>C</a:t>
            </a:r>
            <a:r>
              <a:rPr sz="1987" b="1" spc="4" baseline="2275" dirty="0">
                <a:latin typeface="Calibri"/>
                <a:cs typeface="Calibri"/>
              </a:rPr>
              <a:t> </a:t>
            </a:r>
            <a:r>
              <a:rPr sz="1987" b="1" spc="-15" baseline="2275" dirty="0">
                <a:latin typeface="Calibri"/>
                <a:cs typeface="Calibri"/>
              </a:rPr>
              <a:t>S</a:t>
            </a:r>
            <a:r>
              <a:rPr sz="1987" b="1" spc="4" baseline="2275" dirty="0">
                <a:latin typeface="Calibri"/>
                <a:cs typeface="Calibri"/>
              </a:rPr>
              <a:t>A</a:t>
            </a:r>
            <a:r>
              <a:rPr sz="1987" b="1" baseline="2275" dirty="0">
                <a:latin typeface="Calibri"/>
                <a:cs typeface="Calibri"/>
              </a:rPr>
              <a:t>N</a:t>
            </a:r>
            <a:endParaRPr sz="1324">
              <a:latin typeface="Calibri"/>
              <a:cs typeface="Calibri"/>
            </a:endParaRPr>
          </a:p>
        </p:txBody>
      </p:sp>
      <p:sp>
        <p:nvSpPr>
          <p:cNvPr id="14" name="object 14"/>
          <p:cNvSpPr txBox="1"/>
          <p:nvPr/>
        </p:nvSpPr>
        <p:spPr>
          <a:xfrm>
            <a:off x="2607491" y="3339700"/>
            <a:ext cx="595434" cy="182781"/>
          </a:xfrm>
          <a:prstGeom prst="rect">
            <a:avLst/>
          </a:prstGeom>
        </p:spPr>
        <p:txBody>
          <a:bodyPr wrap="square" lIns="0" tIns="0" rIns="0" bIns="0" rtlCol="0">
            <a:noAutofit/>
          </a:bodyPr>
          <a:lstStyle/>
          <a:p>
            <a:pPr marL="14017">
              <a:lnSpc>
                <a:spcPts val="1352"/>
              </a:lnSpc>
              <a:spcBef>
                <a:spcPts val="67"/>
              </a:spcBef>
            </a:pPr>
            <a:r>
              <a:rPr sz="1821" b="1" baseline="2482" dirty="0">
                <a:latin typeface="Calibri"/>
                <a:cs typeface="Calibri"/>
              </a:rPr>
              <a:t>FC</a:t>
            </a:r>
            <a:r>
              <a:rPr sz="1821" b="1" spc="-4" baseline="2482" dirty="0">
                <a:latin typeface="Calibri"/>
                <a:cs typeface="Calibri"/>
              </a:rPr>
              <a:t> </a:t>
            </a:r>
            <a:r>
              <a:rPr sz="1821" b="1" baseline="2482" dirty="0">
                <a:latin typeface="Calibri"/>
                <a:cs typeface="Calibri"/>
              </a:rPr>
              <a:t>H</a:t>
            </a:r>
            <a:r>
              <a:rPr sz="1821" b="1" spc="-4" baseline="2482" dirty="0">
                <a:latin typeface="Calibri"/>
                <a:cs typeface="Calibri"/>
              </a:rPr>
              <a:t>o</a:t>
            </a:r>
            <a:r>
              <a:rPr sz="1821" b="1" baseline="2482" dirty="0">
                <a:latin typeface="Calibri"/>
                <a:cs typeface="Calibri"/>
              </a:rPr>
              <a:t>sts</a:t>
            </a:r>
            <a:endParaRPr sz="1214">
              <a:latin typeface="Calibri"/>
              <a:cs typeface="Calibri"/>
            </a:endParaRPr>
          </a:p>
        </p:txBody>
      </p:sp>
      <p:sp>
        <p:nvSpPr>
          <p:cNvPr id="13" name="object 13"/>
          <p:cNvSpPr txBox="1"/>
          <p:nvPr/>
        </p:nvSpPr>
        <p:spPr>
          <a:xfrm>
            <a:off x="6466382" y="4020928"/>
            <a:ext cx="511881" cy="182781"/>
          </a:xfrm>
          <a:prstGeom prst="rect">
            <a:avLst/>
          </a:prstGeom>
        </p:spPr>
        <p:txBody>
          <a:bodyPr wrap="square" lIns="0" tIns="0" rIns="0" bIns="0" rtlCol="0">
            <a:noAutofit/>
          </a:bodyPr>
          <a:lstStyle/>
          <a:p>
            <a:pPr marL="14017">
              <a:lnSpc>
                <a:spcPts val="1352"/>
              </a:lnSpc>
              <a:spcBef>
                <a:spcPts val="67"/>
              </a:spcBef>
            </a:pPr>
            <a:r>
              <a:rPr sz="1821" b="1" baseline="2482" dirty="0">
                <a:latin typeface="Calibri"/>
                <a:cs typeface="Calibri"/>
              </a:rPr>
              <a:t>FC</a:t>
            </a:r>
            <a:r>
              <a:rPr sz="1821" b="1" spc="-4" baseline="2482" dirty="0">
                <a:latin typeface="Calibri"/>
                <a:cs typeface="Calibri"/>
              </a:rPr>
              <a:t> </a:t>
            </a:r>
            <a:r>
              <a:rPr sz="1821" b="1" baseline="2482" dirty="0">
                <a:latin typeface="Calibri"/>
                <a:cs typeface="Calibri"/>
              </a:rPr>
              <a:t>P</a:t>
            </a:r>
            <a:r>
              <a:rPr sz="1821" b="1" spc="-4" baseline="2482" dirty="0">
                <a:latin typeface="Calibri"/>
                <a:cs typeface="Calibri"/>
              </a:rPr>
              <a:t>o</a:t>
            </a:r>
            <a:r>
              <a:rPr sz="1821" b="1" spc="4" baseline="2482" dirty="0">
                <a:latin typeface="Calibri"/>
                <a:cs typeface="Calibri"/>
              </a:rPr>
              <a:t>r</a:t>
            </a:r>
            <a:r>
              <a:rPr sz="1821" b="1" baseline="2482" dirty="0">
                <a:latin typeface="Calibri"/>
                <a:cs typeface="Calibri"/>
              </a:rPr>
              <a:t>t</a:t>
            </a:r>
            <a:endParaRPr sz="1214">
              <a:latin typeface="Calibri"/>
              <a:cs typeface="Calibri"/>
            </a:endParaRPr>
          </a:p>
        </p:txBody>
      </p:sp>
      <p:sp>
        <p:nvSpPr>
          <p:cNvPr id="12" name="object 12"/>
          <p:cNvSpPr txBox="1"/>
          <p:nvPr/>
        </p:nvSpPr>
        <p:spPr>
          <a:xfrm>
            <a:off x="4867036" y="4101666"/>
            <a:ext cx="1193739" cy="182781"/>
          </a:xfrm>
          <a:prstGeom prst="rect">
            <a:avLst/>
          </a:prstGeom>
        </p:spPr>
        <p:txBody>
          <a:bodyPr wrap="square" lIns="0" tIns="0" rIns="0" bIns="0" rtlCol="0">
            <a:noAutofit/>
          </a:bodyPr>
          <a:lstStyle/>
          <a:p>
            <a:pPr marL="14017">
              <a:lnSpc>
                <a:spcPts val="1352"/>
              </a:lnSpc>
              <a:spcBef>
                <a:spcPts val="67"/>
              </a:spcBef>
            </a:pPr>
            <a:r>
              <a:rPr sz="1821" b="1" spc="4" baseline="2482" dirty="0">
                <a:latin typeface="Calibri"/>
                <a:cs typeface="Calibri"/>
              </a:rPr>
              <a:t>Bl</a:t>
            </a:r>
            <a:r>
              <a:rPr sz="1821" b="1" spc="-4" baseline="2482" dirty="0">
                <a:latin typeface="Calibri"/>
                <a:cs typeface="Calibri"/>
              </a:rPr>
              <a:t>o</a:t>
            </a:r>
            <a:r>
              <a:rPr sz="1821" b="1" spc="4" baseline="2482" dirty="0">
                <a:latin typeface="Calibri"/>
                <a:cs typeface="Calibri"/>
              </a:rPr>
              <a:t>c</a:t>
            </a:r>
            <a:r>
              <a:rPr sz="1821" b="1" baseline="2482" dirty="0">
                <a:latin typeface="Calibri"/>
                <a:cs typeface="Calibri"/>
              </a:rPr>
              <a:t>k</a:t>
            </a:r>
            <a:r>
              <a:rPr sz="1821" b="1" spc="-21" baseline="2482" dirty="0">
                <a:latin typeface="Calibri"/>
                <a:cs typeface="Calibri"/>
              </a:rPr>
              <a:t> </a:t>
            </a:r>
            <a:r>
              <a:rPr sz="1821" b="1" baseline="2482" dirty="0">
                <a:latin typeface="Calibri"/>
                <a:cs typeface="Calibri"/>
              </a:rPr>
              <a:t>D</a:t>
            </a:r>
            <a:r>
              <a:rPr sz="1821" b="1" spc="-4" baseline="2482" dirty="0">
                <a:latin typeface="Calibri"/>
                <a:cs typeface="Calibri"/>
              </a:rPr>
              <a:t>a</a:t>
            </a:r>
            <a:r>
              <a:rPr sz="1821" b="1" baseline="2482" dirty="0">
                <a:latin typeface="Calibri"/>
                <a:cs typeface="Calibri"/>
              </a:rPr>
              <a:t>ta</a:t>
            </a:r>
            <a:r>
              <a:rPr sz="1821" b="1" spc="-15" baseline="2482" dirty="0">
                <a:latin typeface="Calibri"/>
                <a:cs typeface="Calibri"/>
              </a:rPr>
              <a:t> </a:t>
            </a:r>
            <a:r>
              <a:rPr sz="1821" b="1" baseline="2482" dirty="0">
                <a:latin typeface="Calibri"/>
                <a:cs typeface="Calibri"/>
              </a:rPr>
              <a:t>A</a:t>
            </a:r>
            <a:r>
              <a:rPr sz="1821" b="1" spc="10" baseline="2482" dirty="0">
                <a:latin typeface="Calibri"/>
                <a:cs typeface="Calibri"/>
              </a:rPr>
              <a:t>c</a:t>
            </a:r>
            <a:r>
              <a:rPr sz="1821" b="1" spc="4" baseline="2482" dirty="0">
                <a:latin typeface="Calibri"/>
                <a:cs typeface="Calibri"/>
              </a:rPr>
              <a:t>c</a:t>
            </a:r>
            <a:r>
              <a:rPr sz="1821" b="1" spc="-4" baseline="2482" dirty="0">
                <a:latin typeface="Calibri"/>
                <a:cs typeface="Calibri"/>
              </a:rPr>
              <a:t>e</a:t>
            </a:r>
            <a:r>
              <a:rPr sz="1821" b="1" baseline="2482" dirty="0">
                <a:latin typeface="Calibri"/>
                <a:cs typeface="Calibri"/>
              </a:rPr>
              <a:t>ss</a:t>
            </a:r>
            <a:endParaRPr sz="1214">
              <a:latin typeface="Calibri"/>
              <a:cs typeface="Calibri"/>
            </a:endParaRPr>
          </a:p>
        </p:txBody>
      </p:sp>
      <p:sp>
        <p:nvSpPr>
          <p:cNvPr id="11" name="object 11"/>
          <p:cNvSpPr txBox="1"/>
          <p:nvPr/>
        </p:nvSpPr>
        <p:spPr>
          <a:xfrm>
            <a:off x="4034845" y="4254030"/>
            <a:ext cx="717284" cy="196239"/>
          </a:xfrm>
          <a:prstGeom prst="rect">
            <a:avLst/>
          </a:prstGeom>
        </p:spPr>
        <p:txBody>
          <a:bodyPr wrap="square" lIns="0" tIns="0" rIns="0" bIns="0" rtlCol="0">
            <a:noAutofit/>
          </a:bodyPr>
          <a:lstStyle/>
          <a:p>
            <a:pPr marL="14017">
              <a:lnSpc>
                <a:spcPts val="1457"/>
              </a:lnSpc>
              <a:spcBef>
                <a:spcPts val="73"/>
              </a:spcBef>
            </a:pPr>
            <a:r>
              <a:rPr sz="1987" b="1" spc="4" baseline="2275" dirty="0">
                <a:latin typeface="Calibri"/>
                <a:cs typeface="Calibri"/>
              </a:rPr>
              <a:t>i</a:t>
            </a:r>
            <a:r>
              <a:rPr sz="1987" b="1" baseline="2275" dirty="0">
                <a:latin typeface="Calibri"/>
                <a:cs typeface="Calibri"/>
              </a:rPr>
              <a:t>SC</a:t>
            </a:r>
            <a:r>
              <a:rPr sz="1987" b="1" spc="-4" baseline="2275" dirty="0">
                <a:latin typeface="Calibri"/>
                <a:cs typeface="Calibri"/>
              </a:rPr>
              <a:t>S</a:t>
            </a:r>
            <a:r>
              <a:rPr sz="1987" b="1" baseline="2275" dirty="0">
                <a:latin typeface="Calibri"/>
                <a:cs typeface="Calibri"/>
              </a:rPr>
              <a:t>I</a:t>
            </a:r>
            <a:r>
              <a:rPr sz="1987" b="1" spc="10" baseline="2275" dirty="0">
                <a:latin typeface="Calibri"/>
                <a:cs typeface="Calibri"/>
              </a:rPr>
              <a:t> </a:t>
            </a:r>
            <a:r>
              <a:rPr sz="1987" b="1" spc="-15" baseline="2275" dirty="0">
                <a:latin typeface="Calibri"/>
                <a:cs typeface="Calibri"/>
              </a:rPr>
              <a:t>S</a:t>
            </a:r>
            <a:r>
              <a:rPr sz="1987" b="1" spc="4" baseline="2275" dirty="0">
                <a:latin typeface="Calibri"/>
                <a:cs typeface="Calibri"/>
              </a:rPr>
              <a:t>A</a:t>
            </a:r>
            <a:r>
              <a:rPr sz="1987" b="1" baseline="2275" dirty="0">
                <a:latin typeface="Calibri"/>
                <a:cs typeface="Calibri"/>
              </a:rPr>
              <a:t>N</a:t>
            </a:r>
            <a:endParaRPr sz="1324">
              <a:latin typeface="Calibri"/>
              <a:cs typeface="Calibri"/>
            </a:endParaRPr>
          </a:p>
        </p:txBody>
      </p:sp>
      <p:sp>
        <p:nvSpPr>
          <p:cNvPr id="10" name="object 10"/>
          <p:cNvSpPr txBox="1"/>
          <p:nvPr/>
        </p:nvSpPr>
        <p:spPr>
          <a:xfrm>
            <a:off x="6329154" y="4525822"/>
            <a:ext cx="668237" cy="182781"/>
          </a:xfrm>
          <a:prstGeom prst="rect">
            <a:avLst/>
          </a:prstGeom>
        </p:spPr>
        <p:txBody>
          <a:bodyPr wrap="square" lIns="0" tIns="0" rIns="0" bIns="0" rtlCol="0">
            <a:noAutofit/>
          </a:bodyPr>
          <a:lstStyle/>
          <a:p>
            <a:pPr marL="14017">
              <a:lnSpc>
                <a:spcPts val="1352"/>
              </a:lnSpc>
              <a:spcBef>
                <a:spcPts val="67"/>
              </a:spcBef>
            </a:pPr>
            <a:r>
              <a:rPr sz="1821" b="1" spc="4" baseline="2482" dirty="0">
                <a:latin typeface="Calibri"/>
                <a:cs typeface="Calibri"/>
              </a:rPr>
              <a:t>i</a:t>
            </a:r>
            <a:r>
              <a:rPr sz="1821" b="1" spc="-4" baseline="2482" dirty="0">
                <a:latin typeface="Calibri"/>
                <a:cs typeface="Calibri"/>
              </a:rPr>
              <a:t>S</a:t>
            </a:r>
            <a:r>
              <a:rPr sz="1821" b="1" spc="4" baseline="2482" dirty="0">
                <a:latin typeface="Calibri"/>
                <a:cs typeface="Calibri"/>
              </a:rPr>
              <a:t>C</a:t>
            </a:r>
            <a:r>
              <a:rPr sz="1821" b="1" spc="-4" baseline="2482" dirty="0">
                <a:latin typeface="Calibri"/>
                <a:cs typeface="Calibri"/>
              </a:rPr>
              <a:t>S</a:t>
            </a:r>
            <a:r>
              <a:rPr sz="1821" b="1" baseline="2482" dirty="0">
                <a:latin typeface="Calibri"/>
                <a:cs typeface="Calibri"/>
              </a:rPr>
              <a:t>I</a:t>
            </a:r>
            <a:r>
              <a:rPr sz="1821" b="1" spc="10" baseline="2482" dirty="0">
                <a:latin typeface="Calibri"/>
                <a:cs typeface="Calibri"/>
              </a:rPr>
              <a:t> </a:t>
            </a:r>
            <a:r>
              <a:rPr sz="1821" b="1" baseline="2482" dirty="0">
                <a:latin typeface="Calibri"/>
                <a:cs typeface="Calibri"/>
              </a:rPr>
              <a:t>P</a:t>
            </a:r>
            <a:r>
              <a:rPr sz="1821" b="1" spc="-4" baseline="2482" dirty="0">
                <a:latin typeface="Calibri"/>
                <a:cs typeface="Calibri"/>
              </a:rPr>
              <a:t>o</a:t>
            </a:r>
            <a:r>
              <a:rPr sz="1821" b="1" spc="4" baseline="2482" dirty="0">
                <a:latin typeface="Calibri"/>
                <a:cs typeface="Calibri"/>
              </a:rPr>
              <a:t>r</a:t>
            </a:r>
            <a:r>
              <a:rPr sz="1821" b="1" baseline="2482" dirty="0">
                <a:latin typeface="Calibri"/>
                <a:cs typeface="Calibri"/>
              </a:rPr>
              <a:t>t</a:t>
            </a:r>
            <a:endParaRPr sz="1214">
              <a:latin typeface="Calibri"/>
              <a:cs typeface="Calibri"/>
            </a:endParaRPr>
          </a:p>
        </p:txBody>
      </p:sp>
      <p:sp>
        <p:nvSpPr>
          <p:cNvPr id="9" name="object 9"/>
          <p:cNvSpPr txBox="1"/>
          <p:nvPr/>
        </p:nvSpPr>
        <p:spPr>
          <a:xfrm>
            <a:off x="7222600" y="5146776"/>
            <a:ext cx="823224" cy="182781"/>
          </a:xfrm>
          <a:prstGeom prst="rect">
            <a:avLst/>
          </a:prstGeom>
        </p:spPr>
        <p:txBody>
          <a:bodyPr wrap="square" lIns="0" tIns="0" rIns="0" bIns="0" rtlCol="0">
            <a:noAutofit/>
          </a:bodyPr>
          <a:lstStyle/>
          <a:p>
            <a:pPr marL="14017">
              <a:lnSpc>
                <a:spcPts val="1352"/>
              </a:lnSpc>
              <a:spcBef>
                <a:spcPts val="67"/>
              </a:spcBef>
            </a:pPr>
            <a:r>
              <a:rPr sz="1821" b="1" baseline="2482" dirty="0">
                <a:latin typeface="Calibri"/>
                <a:cs typeface="Calibri"/>
              </a:rPr>
              <a:t>U</a:t>
            </a:r>
            <a:r>
              <a:rPr sz="1821" b="1" spc="-4" baseline="2482" dirty="0">
                <a:latin typeface="Calibri"/>
                <a:cs typeface="Calibri"/>
              </a:rPr>
              <a:t>n</a:t>
            </a:r>
            <a:r>
              <a:rPr sz="1821" b="1" spc="4" baseline="2482" dirty="0">
                <a:latin typeface="Calibri"/>
                <a:cs typeface="Calibri"/>
              </a:rPr>
              <a:t>i</a:t>
            </a:r>
            <a:r>
              <a:rPr sz="1821" b="1" baseline="2482" dirty="0">
                <a:latin typeface="Calibri"/>
                <a:cs typeface="Calibri"/>
              </a:rPr>
              <a:t>fi</a:t>
            </a:r>
            <a:r>
              <a:rPr sz="1821" b="1" spc="-4" baseline="2482" dirty="0">
                <a:latin typeface="Calibri"/>
                <a:cs typeface="Calibri"/>
              </a:rPr>
              <a:t>e</a:t>
            </a:r>
            <a:r>
              <a:rPr sz="1821" b="1" baseline="2482" dirty="0">
                <a:latin typeface="Calibri"/>
                <a:cs typeface="Calibri"/>
              </a:rPr>
              <a:t>d</a:t>
            </a:r>
            <a:r>
              <a:rPr sz="1821" b="1" spc="-15" baseline="2482" dirty="0">
                <a:latin typeface="Calibri"/>
                <a:cs typeface="Calibri"/>
              </a:rPr>
              <a:t> </a:t>
            </a:r>
            <a:r>
              <a:rPr sz="1821" b="1" spc="4" baseline="2482" dirty="0">
                <a:latin typeface="Calibri"/>
                <a:cs typeface="Calibri"/>
              </a:rPr>
              <a:t>N</a:t>
            </a:r>
            <a:r>
              <a:rPr sz="1821" b="1" baseline="2482" dirty="0">
                <a:latin typeface="Calibri"/>
                <a:cs typeface="Calibri"/>
              </a:rPr>
              <a:t>AS</a:t>
            </a:r>
            <a:endParaRPr sz="1214">
              <a:latin typeface="Calibri"/>
              <a:cs typeface="Calibri"/>
            </a:endParaRPr>
          </a:p>
        </p:txBody>
      </p:sp>
      <p:sp>
        <p:nvSpPr>
          <p:cNvPr id="8" name="object 8"/>
          <p:cNvSpPr txBox="1"/>
          <p:nvPr/>
        </p:nvSpPr>
        <p:spPr>
          <a:xfrm>
            <a:off x="2538527" y="5228916"/>
            <a:ext cx="751790" cy="182781"/>
          </a:xfrm>
          <a:prstGeom prst="rect">
            <a:avLst/>
          </a:prstGeom>
        </p:spPr>
        <p:txBody>
          <a:bodyPr wrap="square" lIns="0" tIns="0" rIns="0" bIns="0" rtlCol="0">
            <a:noAutofit/>
          </a:bodyPr>
          <a:lstStyle/>
          <a:p>
            <a:pPr marL="14017">
              <a:lnSpc>
                <a:spcPts val="1352"/>
              </a:lnSpc>
              <a:spcBef>
                <a:spcPts val="67"/>
              </a:spcBef>
            </a:pPr>
            <a:r>
              <a:rPr sz="1821" b="1" spc="4" baseline="2482" dirty="0">
                <a:latin typeface="Calibri"/>
                <a:cs typeface="Calibri"/>
              </a:rPr>
              <a:t>i</a:t>
            </a:r>
            <a:r>
              <a:rPr sz="1821" b="1" spc="-4" baseline="2482" dirty="0">
                <a:latin typeface="Calibri"/>
                <a:cs typeface="Calibri"/>
              </a:rPr>
              <a:t>S</a:t>
            </a:r>
            <a:r>
              <a:rPr sz="1821" b="1" spc="4" baseline="2482" dirty="0">
                <a:latin typeface="Calibri"/>
                <a:cs typeface="Calibri"/>
              </a:rPr>
              <a:t>C</a:t>
            </a:r>
            <a:r>
              <a:rPr sz="1821" b="1" spc="-4" baseline="2482" dirty="0">
                <a:latin typeface="Calibri"/>
                <a:cs typeface="Calibri"/>
              </a:rPr>
              <a:t>S</a:t>
            </a:r>
            <a:r>
              <a:rPr sz="1821" b="1" baseline="2482" dirty="0">
                <a:latin typeface="Calibri"/>
                <a:cs typeface="Calibri"/>
              </a:rPr>
              <a:t>I</a:t>
            </a:r>
            <a:r>
              <a:rPr sz="1821" b="1" spc="10" baseline="2482" dirty="0">
                <a:latin typeface="Calibri"/>
                <a:cs typeface="Calibri"/>
              </a:rPr>
              <a:t> </a:t>
            </a:r>
            <a:r>
              <a:rPr sz="1821" b="1" baseline="2482" dirty="0">
                <a:latin typeface="Calibri"/>
                <a:cs typeface="Calibri"/>
              </a:rPr>
              <a:t>H</a:t>
            </a:r>
            <a:r>
              <a:rPr sz="1821" b="1" spc="-4" baseline="2482" dirty="0">
                <a:latin typeface="Calibri"/>
                <a:cs typeface="Calibri"/>
              </a:rPr>
              <a:t>o</a:t>
            </a:r>
            <a:r>
              <a:rPr sz="1821" b="1" baseline="2482" dirty="0">
                <a:latin typeface="Calibri"/>
                <a:cs typeface="Calibri"/>
              </a:rPr>
              <a:t>sts</a:t>
            </a:r>
            <a:endParaRPr sz="1214">
              <a:latin typeface="Calibri"/>
              <a:cs typeface="Calibri"/>
            </a:endParaRPr>
          </a:p>
        </p:txBody>
      </p:sp>
      <p:sp>
        <p:nvSpPr>
          <p:cNvPr id="7" name="object 7"/>
          <p:cNvSpPr txBox="1"/>
          <p:nvPr/>
        </p:nvSpPr>
        <p:spPr>
          <a:xfrm>
            <a:off x="4082923" y="6254626"/>
            <a:ext cx="659419" cy="196239"/>
          </a:xfrm>
          <a:prstGeom prst="rect">
            <a:avLst/>
          </a:prstGeom>
        </p:spPr>
        <p:txBody>
          <a:bodyPr wrap="square" lIns="0" tIns="0" rIns="0" bIns="0" rtlCol="0">
            <a:noAutofit/>
          </a:bodyPr>
          <a:lstStyle/>
          <a:p>
            <a:pPr marL="14017">
              <a:lnSpc>
                <a:spcPts val="1457"/>
              </a:lnSpc>
              <a:spcBef>
                <a:spcPts val="73"/>
              </a:spcBef>
            </a:pPr>
            <a:r>
              <a:rPr sz="1987" b="1" spc="-10" baseline="2275" dirty="0">
                <a:latin typeface="Calibri"/>
                <a:cs typeface="Calibri"/>
              </a:rPr>
              <a:t>E</a:t>
            </a:r>
            <a:r>
              <a:rPr sz="1987" b="1" baseline="2275" dirty="0">
                <a:latin typeface="Calibri"/>
                <a:cs typeface="Calibri"/>
              </a:rPr>
              <a:t>t</a:t>
            </a:r>
            <a:r>
              <a:rPr sz="1987" b="1" spc="4" baseline="2275" dirty="0">
                <a:latin typeface="Calibri"/>
                <a:cs typeface="Calibri"/>
              </a:rPr>
              <a:t>h</a:t>
            </a:r>
            <a:r>
              <a:rPr sz="1987" b="1" spc="-4" baseline="2275" dirty="0">
                <a:latin typeface="Calibri"/>
                <a:cs typeface="Calibri"/>
              </a:rPr>
              <a:t>e</a:t>
            </a:r>
            <a:r>
              <a:rPr sz="1987" b="1" spc="4" baseline="2275" dirty="0">
                <a:latin typeface="Calibri"/>
                <a:cs typeface="Calibri"/>
              </a:rPr>
              <a:t>rn</a:t>
            </a:r>
            <a:r>
              <a:rPr sz="1987" b="1" spc="-15" baseline="2275" dirty="0">
                <a:latin typeface="Calibri"/>
                <a:cs typeface="Calibri"/>
              </a:rPr>
              <a:t>e</a:t>
            </a:r>
            <a:r>
              <a:rPr sz="1987" b="1" baseline="2275" dirty="0">
                <a:latin typeface="Calibri"/>
                <a:cs typeface="Calibri"/>
              </a:rPr>
              <a:t>t</a:t>
            </a:r>
            <a:endParaRPr sz="1324">
              <a:latin typeface="Calibri"/>
              <a:cs typeface="Calibri"/>
            </a:endParaRPr>
          </a:p>
        </p:txBody>
      </p:sp>
      <p:sp>
        <p:nvSpPr>
          <p:cNvPr id="6" name="object 6"/>
          <p:cNvSpPr txBox="1"/>
          <p:nvPr/>
        </p:nvSpPr>
        <p:spPr>
          <a:xfrm>
            <a:off x="2525069" y="7130635"/>
            <a:ext cx="788404" cy="182782"/>
          </a:xfrm>
          <a:prstGeom prst="rect">
            <a:avLst/>
          </a:prstGeom>
        </p:spPr>
        <p:txBody>
          <a:bodyPr wrap="square" lIns="0" tIns="0" rIns="0" bIns="0" rtlCol="0">
            <a:noAutofit/>
          </a:bodyPr>
          <a:lstStyle/>
          <a:p>
            <a:pPr marL="14017">
              <a:lnSpc>
                <a:spcPts val="1352"/>
              </a:lnSpc>
              <a:spcBef>
                <a:spcPts val="67"/>
              </a:spcBef>
            </a:pPr>
            <a:r>
              <a:rPr sz="1821" b="1" spc="4" baseline="2482" dirty="0">
                <a:latin typeface="Calibri"/>
                <a:cs typeface="Calibri"/>
              </a:rPr>
              <a:t>N</a:t>
            </a:r>
            <a:r>
              <a:rPr sz="1821" b="1" baseline="2482" dirty="0">
                <a:latin typeface="Calibri"/>
                <a:cs typeface="Calibri"/>
              </a:rPr>
              <a:t>AS</a:t>
            </a:r>
            <a:r>
              <a:rPr sz="1821" b="1" spc="-10" baseline="2482" dirty="0">
                <a:latin typeface="Calibri"/>
                <a:cs typeface="Calibri"/>
              </a:rPr>
              <a:t> </a:t>
            </a:r>
            <a:r>
              <a:rPr sz="1821" b="1" spc="4" baseline="2482" dirty="0">
                <a:latin typeface="Calibri"/>
                <a:cs typeface="Calibri"/>
              </a:rPr>
              <a:t>Cli</a:t>
            </a:r>
            <a:r>
              <a:rPr sz="1821" b="1" spc="-4" baseline="2482" dirty="0">
                <a:latin typeface="Calibri"/>
                <a:cs typeface="Calibri"/>
              </a:rPr>
              <a:t>en</a:t>
            </a:r>
            <a:r>
              <a:rPr sz="1821" b="1" baseline="2482" dirty="0">
                <a:latin typeface="Calibri"/>
                <a:cs typeface="Calibri"/>
              </a:rPr>
              <a:t>ts</a:t>
            </a:r>
            <a:endParaRPr sz="1214">
              <a:latin typeface="Calibri"/>
              <a:cs typeface="Calibri"/>
            </a:endParaRPr>
          </a:p>
        </p:txBody>
      </p:sp>
      <p:sp>
        <p:nvSpPr>
          <p:cNvPr id="5" name="object 5"/>
          <p:cNvSpPr txBox="1"/>
          <p:nvPr/>
        </p:nvSpPr>
        <p:spPr>
          <a:xfrm>
            <a:off x="4855542" y="5407604"/>
            <a:ext cx="1469266" cy="932020"/>
          </a:xfrm>
          <a:prstGeom prst="rect">
            <a:avLst/>
          </a:prstGeom>
        </p:spPr>
        <p:txBody>
          <a:bodyPr wrap="square" lIns="0" tIns="0" rIns="0" bIns="0" rtlCol="0">
            <a:noAutofit/>
          </a:bodyPr>
          <a:lstStyle/>
          <a:p>
            <a:pPr>
              <a:lnSpc>
                <a:spcPts val="1104"/>
              </a:lnSpc>
            </a:pPr>
            <a:endParaRPr sz="1104"/>
          </a:p>
          <a:p>
            <a:pPr marL="80037">
              <a:lnSpc>
                <a:spcPct val="101725"/>
              </a:lnSpc>
              <a:spcBef>
                <a:spcPts val="4419"/>
              </a:spcBef>
            </a:pPr>
            <a:r>
              <a:rPr sz="1214" b="1" dirty="0">
                <a:latin typeface="Calibri"/>
                <a:cs typeface="Calibri"/>
              </a:rPr>
              <a:t>Fi</a:t>
            </a:r>
            <a:r>
              <a:rPr sz="1214" b="1" spc="4" dirty="0">
                <a:latin typeface="Calibri"/>
                <a:cs typeface="Calibri"/>
              </a:rPr>
              <a:t>l</a:t>
            </a:r>
            <a:r>
              <a:rPr sz="1214" b="1" dirty="0">
                <a:latin typeface="Calibri"/>
                <a:cs typeface="Calibri"/>
              </a:rPr>
              <a:t>e</a:t>
            </a:r>
            <a:r>
              <a:rPr sz="1214" b="1" spc="-15" dirty="0">
                <a:latin typeface="Calibri"/>
                <a:cs typeface="Calibri"/>
              </a:rPr>
              <a:t> </a:t>
            </a:r>
            <a:r>
              <a:rPr sz="1214" b="1" dirty="0">
                <a:latin typeface="Calibri"/>
                <a:cs typeface="Calibri"/>
              </a:rPr>
              <a:t>A</a:t>
            </a:r>
            <a:r>
              <a:rPr sz="1214" b="1" spc="10" dirty="0">
                <a:latin typeface="Calibri"/>
                <a:cs typeface="Calibri"/>
              </a:rPr>
              <a:t>c</a:t>
            </a:r>
            <a:r>
              <a:rPr sz="1214" b="1" spc="4" dirty="0">
                <a:latin typeface="Calibri"/>
                <a:cs typeface="Calibri"/>
              </a:rPr>
              <a:t>c</a:t>
            </a:r>
            <a:r>
              <a:rPr sz="1214" b="1" spc="-4" dirty="0">
                <a:latin typeface="Calibri"/>
                <a:cs typeface="Calibri"/>
              </a:rPr>
              <a:t>e</a:t>
            </a:r>
            <a:r>
              <a:rPr sz="1214" b="1" dirty="0">
                <a:latin typeface="Calibri"/>
                <a:cs typeface="Calibri"/>
              </a:rPr>
              <a:t>ss</a:t>
            </a:r>
            <a:endParaRPr sz="1214">
              <a:latin typeface="Calibri"/>
              <a:cs typeface="Calibri"/>
            </a:endParaRPr>
          </a:p>
        </p:txBody>
      </p:sp>
      <p:sp>
        <p:nvSpPr>
          <p:cNvPr id="4" name="object 4"/>
          <p:cNvSpPr txBox="1"/>
          <p:nvPr/>
        </p:nvSpPr>
        <p:spPr>
          <a:xfrm>
            <a:off x="6324809" y="4898114"/>
            <a:ext cx="803176" cy="509491"/>
          </a:xfrm>
          <a:prstGeom prst="rect">
            <a:avLst/>
          </a:prstGeom>
        </p:spPr>
        <p:txBody>
          <a:bodyPr wrap="square" lIns="0" tIns="0" rIns="0" bIns="0" rtlCol="0">
            <a:noAutofit/>
          </a:bodyPr>
          <a:lstStyle/>
          <a:p>
            <a:pPr>
              <a:lnSpc>
                <a:spcPts val="1324"/>
              </a:lnSpc>
              <a:spcBef>
                <a:spcPts val="81"/>
              </a:spcBef>
            </a:pPr>
            <a:endParaRPr sz="1324"/>
          </a:p>
          <a:p>
            <a:pPr marL="48399" marR="140227" algn="ctr">
              <a:lnSpc>
                <a:spcPct val="101725"/>
              </a:lnSpc>
            </a:pPr>
            <a:r>
              <a:rPr sz="1214" b="1" dirty="0">
                <a:latin typeface="Calibri"/>
                <a:cs typeface="Calibri"/>
              </a:rPr>
              <a:t>Eth</a:t>
            </a:r>
            <a:r>
              <a:rPr sz="1214" b="1" spc="-4" dirty="0">
                <a:latin typeface="Calibri"/>
                <a:cs typeface="Calibri"/>
              </a:rPr>
              <a:t>e</a:t>
            </a:r>
            <a:r>
              <a:rPr sz="1214" b="1" spc="4" dirty="0">
                <a:latin typeface="Calibri"/>
                <a:cs typeface="Calibri"/>
              </a:rPr>
              <a:t>r</a:t>
            </a:r>
            <a:r>
              <a:rPr sz="1214" b="1" spc="-4" dirty="0">
                <a:latin typeface="Calibri"/>
                <a:cs typeface="Calibri"/>
              </a:rPr>
              <a:t>ne</a:t>
            </a:r>
            <a:r>
              <a:rPr sz="1214" b="1" dirty="0">
                <a:latin typeface="Calibri"/>
                <a:cs typeface="Calibri"/>
              </a:rPr>
              <a:t>t</a:t>
            </a:r>
            <a:endParaRPr sz="1214">
              <a:latin typeface="Calibri"/>
              <a:cs typeface="Calibri"/>
            </a:endParaRPr>
          </a:p>
          <a:p>
            <a:pPr marL="210703" marR="266751" algn="ctr">
              <a:lnSpc>
                <a:spcPts val="1125"/>
              </a:lnSpc>
              <a:spcBef>
                <a:spcPts val="56"/>
              </a:spcBef>
            </a:pPr>
            <a:r>
              <a:rPr sz="1821" b="1" baseline="-9929" dirty="0">
                <a:latin typeface="Calibri"/>
                <a:cs typeface="Calibri"/>
              </a:rPr>
              <a:t>Port</a:t>
            </a:r>
            <a:endParaRPr sz="1214">
              <a:latin typeface="Calibri"/>
              <a:cs typeface="Calibri"/>
            </a:endParaRPr>
          </a:p>
        </p:txBody>
      </p:sp>
      <p:sp>
        <p:nvSpPr>
          <p:cNvPr id="3" name="object 3"/>
          <p:cNvSpPr txBox="1"/>
          <p:nvPr/>
        </p:nvSpPr>
        <p:spPr>
          <a:xfrm>
            <a:off x="4847974" y="2596236"/>
            <a:ext cx="1478236" cy="1209389"/>
          </a:xfrm>
          <a:prstGeom prst="rect">
            <a:avLst/>
          </a:prstGeom>
        </p:spPr>
        <p:txBody>
          <a:bodyPr wrap="square" lIns="0" tIns="0" rIns="0" bIns="0" rtlCol="0">
            <a:noAutofit/>
          </a:bodyPr>
          <a:lstStyle/>
          <a:p>
            <a:pPr marL="28034">
              <a:lnSpc>
                <a:spcPts val="1104"/>
              </a:lnSpc>
            </a:pPr>
            <a:endParaRPr sz="1104"/>
          </a:p>
        </p:txBody>
      </p:sp>
      <p:sp>
        <p:nvSpPr>
          <p:cNvPr id="2" name="object 2"/>
          <p:cNvSpPr txBox="1"/>
          <p:nvPr/>
        </p:nvSpPr>
        <p:spPr>
          <a:xfrm>
            <a:off x="6326211" y="2596236"/>
            <a:ext cx="802614" cy="1209389"/>
          </a:xfrm>
          <a:prstGeom prst="rect">
            <a:avLst/>
          </a:prstGeom>
        </p:spPr>
        <p:txBody>
          <a:bodyPr wrap="square" lIns="0" tIns="0" rIns="0" bIns="0" rtlCol="0">
            <a:noAutofit/>
          </a:bodyPr>
          <a:lstStyle/>
          <a:p>
            <a:pPr marL="28034">
              <a:lnSpc>
                <a:spcPts val="1104"/>
              </a:lnSpc>
            </a:pPr>
            <a:endParaRPr sz="1104"/>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6" name="object 6"/>
          <p:cNvSpPr txBox="1"/>
          <p:nvPr/>
        </p:nvSpPr>
        <p:spPr>
          <a:xfrm>
            <a:off x="1250577" y="336409"/>
            <a:ext cx="8304707" cy="588490"/>
          </a:xfrm>
          <a:prstGeom prst="rect">
            <a:avLst/>
          </a:prstGeom>
        </p:spPr>
        <p:txBody>
          <a:bodyPr wrap="square" lIns="0" tIns="0" rIns="0" bIns="0" rtlCol="0">
            <a:noAutofit/>
          </a:bodyPr>
          <a:lstStyle/>
          <a:p>
            <a:pPr marL="14017" algn="ctr">
              <a:lnSpc>
                <a:spcPts val="4608"/>
              </a:lnSpc>
              <a:spcBef>
                <a:spcPts val="230"/>
              </a:spcBef>
            </a:pPr>
            <a:r>
              <a:rPr sz="3090" b="1" baseline="3413" dirty="0">
                <a:latin typeface="Verdana" panose="020B0604030504040204" pitchFamily="34" charset="0"/>
                <a:ea typeface="Verdana" panose="020B0604030504040204" pitchFamily="34" charset="0"/>
                <a:cs typeface="Calibri Light"/>
              </a:rPr>
              <a:t>NAS I</a:t>
            </a:r>
            <a:r>
              <a:rPr sz="3090" b="1" spc="-15" baseline="3413" dirty="0">
                <a:latin typeface="Verdana" panose="020B0604030504040204" pitchFamily="34" charset="0"/>
                <a:ea typeface="Verdana" panose="020B0604030504040204" pitchFamily="34" charset="0"/>
                <a:cs typeface="Calibri Light"/>
              </a:rPr>
              <a:t>m</a:t>
            </a:r>
            <a:r>
              <a:rPr sz="3090" b="1" baseline="3413" dirty="0">
                <a:latin typeface="Verdana" panose="020B0604030504040204" pitchFamily="34" charset="0"/>
                <a:ea typeface="Verdana" panose="020B0604030504040204" pitchFamily="34" charset="0"/>
                <a:cs typeface="Calibri Light"/>
              </a:rPr>
              <a:t>pleme</a:t>
            </a:r>
            <a:r>
              <a:rPr sz="3090" b="1" spc="-32" baseline="3413" dirty="0">
                <a:latin typeface="Verdana" panose="020B0604030504040204" pitchFamily="34" charset="0"/>
                <a:ea typeface="Verdana" panose="020B0604030504040204" pitchFamily="34" charset="0"/>
                <a:cs typeface="Calibri Light"/>
              </a:rPr>
              <a:t>n</a:t>
            </a:r>
            <a:r>
              <a:rPr sz="3090" b="1" spc="-71" baseline="3413" dirty="0">
                <a:latin typeface="Verdana" panose="020B0604030504040204" pitchFamily="34" charset="0"/>
                <a:ea typeface="Verdana" panose="020B0604030504040204" pitchFamily="34" charset="0"/>
                <a:cs typeface="Calibri Light"/>
              </a:rPr>
              <a:t>t</a:t>
            </a:r>
            <a:r>
              <a:rPr sz="3090" b="1" spc="-38" baseline="3413" dirty="0">
                <a:latin typeface="Verdana" panose="020B0604030504040204" pitchFamily="34" charset="0"/>
                <a:ea typeface="Verdana" panose="020B0604030504040204" pitchFamily="34" charset="0"/>
                <a:cs typeface="Calibri Light"/>
              </a:rPr>
              <a:t>a</a:t>
            </a:r>
            <a:r>
              <a:rPr sz="3090" b="1" baseline="3413" dirty="0">
                <a:latin typeface="Verdana" panose="020B0604030504040204" pitchFamily="34" charset="0"/>
                <a:ea typeface="Verdana" panose="020B0604030504040204" pitchFamily="34" charset="0"/>
                <a:cs typeface="Calibri Light"/>
              </a:rPr>
              <a:t>tion</a:t>
            </a:r>
            <a:r>
              <a:rPr sz="3090" b="1" spc="-29" baseline="3413" dirty="0">
                <a:latin typeface="Verdana" panose="020B0604030504040204" pitchFamily="34" charset="0"/>
                <a:ea typeface="Verdana" panose="020B0604030504040204" pitchFamily="34" charset="0"/>
                <a:cs typeface="Calibri Light"/>
              </a:rPr>
              <a:t> </a:t>
            </a:r>
            <a:r>
              <a:rPr sz="3090" b="1" baseline="3413" dirty="0">
                <a:latin typeface="Verdana" panose="020B0604030504040204" pitchFamily="34" charset="0"/>
                <a:ea typeface="Verdana" panose="020B0604030504040204" pitchFamily="34" charset="0"/>
                <a:cs typeface="Calibri Light"/>
              </a:rPr>
              <a:t>–</a:t>
            </a:r>
            <a:r>
              <a:rPr sz="3090" b="1" spc="-32" baseline="3413" dirty="0">
                <a:latin typeface="Verdana" panose="020B0604030504040204" pitchFamily="34" charset="0"/>
                <a:ea typeface="Verdana" panose="020B0604030504040204" pitchFamily="34" charset="0"/>
                <a:cs typeface="Calibri Light"/>
              </a:rPr>
              <a:t> </a:t>
            </a:r>
            <a:r>
              <a:rPr sz="3090" b="1" baseline="3413" dirty="0">
                <a:latin typeface="Verdana" panose="020B0604030504040204" pitchFamily="34" charset="0"/>
                <a:ea typeface="Verdana" panose="020B0604030504040204" pitchFamily="34" charset="0"/>
                <a:cs typeface="Calibri Light"/>
              </a:rPr>
              <a:t>G</a:t>
            </a:r>
            <a:r>
              <a:rPr sz="3090" b="1" spc="-38" baseline="3413" dirty="0">
                <a:latin typeface="Verdana" panose="020B0604030504040204" pitchFamily="34" charset="0"/>
                <a:ea typeface="Verdana" panose="020B0604030504040204" pitchFamily="34" charset="0"/>
                <a:cs typeface="Calibri Light"/>
              </a:rPr>
              <a:t>a</a:t>
            </a:r>
            <a:r>
              <a:rPr sz="3090" b="1" spc="-43" baseline="3413" dirty="0">
                <a:latin typeface="Verdana" panose="020B0604030504040204" pitchFamily="34" charset="0"/>
                <a:ea typeface="Verdana" panose="020B0604030504040204" pitchFamily="34" charset="0"/>
                <a:cs typeface="Calibri Light"/>
              </a:rPr>
              <a:t>t</a:t>
            </a:r>
            <a:r>
              <a:rPr sz="3090" b="1" spc="-21" baseline="3413" dirty="0">
                <a:latin typeface="Verdana" panose="020B0604030504040204" pitchFamily="34" charset="0"/>
                <a:ea typeface="Verdana" panose="020B0604030504040204" pitchFamily="34" charset="0"/>
                <a:cs typeface="Calibri Light"/>
              </a:rPr>
              <a:t>e</a:t>
            </a:r>
            <a:r>
              <a:rPr sz="3090" b="1" spc="-49" baseline="3413" dirty="0">
                <a:latin typeface="Verdana" panose="020B0604030504040204" pitchFamily="34" charset="0"/>
                <a:ea typeface="Verdana" panose="020B0604030504040204" pitchFamily="34" charset="0"/>
                <a:cs typeface="Calibri Light"/>
              </a:rPr>
              <a:t>w</a:t>
            </a:r>
            <a:r>
              <a:rPr sz="3090" b="1" spc="-76" baseline="3413" dirty="0">
                <a:latin typeface="Verdana" panose="020B0604030504040204" pitchFamily="34" charset="0"/>
                <a:ea typeface="Verdana" panose="020B0604030504040204" pitchFamily="34" charset="0"/>
                <a:cs typeface="Calibri Light"/>
              </a:rPr>
              <a:t>a</a:t>
            </a:r>
            <a:r>
              <a:rPr sz="3090" b="1" baseline="3413" dirty="0">
                <a:latin typeface="Verdana" panose="020B0604030504040204" pitchFamily="34" charset="0"/>
                <a:ea typeface="Verdana" panose="020B0604030504040204" pitchFamily="34" charset="0"/>
                <a:cs typeface="Calibri Light"/>
              </a:rPr>
              <a:t>y</a:t>
            </a:r>
            <a:r>
              <a:rPr sz="3090" b="1" spc="-21" baseline="3413" dirty="0">
                <a:latin typeface="Verdana" panose="020B0604030504040204" pitchFamily="34" charset="0"/>
                <a:ea typeface="Verdana" panose="020B0604030504040204" pitchFamily="34" charset="0"/>
                <a:cs typeface="Calibri Light"/>
              </a:rPr>
              <a:t> </a:t>
            </a:r>
            <a:r>
              <a:rPr sz="3090" b="1" spc="10" baseline="3413" dirty="0">
                <a:latin typeface="Verdana" panose="020B0604030504040204" pitchFamily="34" charset="0"/>
                <a:ea typeface="Verdana" panose="020B0604030504040204" pitchFamily="34" charset="0"/>
                <a:cs typeface="Calibri Light"/>
              </a:rPr>
              <a:t>N</a:t>
            </a:r>
            <a:r>
              <a:rPr sz="3090" b="1" baseline="3413" dirty="0">
                <a:latin typeface="Verdana" panose="020B0604030504040204" pitchFamily="34" charset="0"/>
                <a:ea typeface="Verdana" panose="020B0604030504040204" pitchFamily="34" charset="0"/>
                <a:cs typeface="Calibri Light"/>
              </a:rPr>
              <a:t>AS</a:t>
            </a:r>
            <a:endParaRPr sz="3090" b="1" dirty="0">
              <a:latin typeface="Verdana" panose="020B0604030504040204" pitchFamily="34" charset="0"/>
              <a:ea typeface="Verdana" panose="020B0604030504040204" pitchFamily="34" charset="0"/>
              <a:cs typeface="Calibri Light"/>
            </a:endParaRPr>
          </a:p>
        </p:txBody>
      </p:sp>
      <p:sp>
        <p:nvSpPr>
          <p:cNvPr id="5" name="object 5"/>
          <p:cNvSpPr txBox="1"/>
          <p:nvPr/>
        </p:nvSpPr>
        <p:spPr>
          <a:xfrm>
            <a:off x="723881" y="1693588"/>
            <a:ext cx="223992" cy="419950"/>
          </a:xfrm>
          <a:prstGeom prst="rect">
            <a:avLst/>
          </a:prstGeom>
        </p:spPr>
        <p:txBody>
          <a:bodyPr wrap="square" lIns="0" tIns="0" rIns="0" bIns="0" rtlCol="0">
            <a:noAutofit/>
          </a:bodyPr>
          <a:lstStyle/>
          <a:p>
            <a:pPr marL="14017">
              <a:lnSpc>
                <a:spcPts val="3267"/>
              </a:lnSpc>
              <a:spcBef>
                <a:spcPts val="163"/>
              </a:spcBef>
            </a:pPr>
            <a:r>
              <a:rPr sz="3090" dirty="0">
                <a:solidFill>
                  <a:srgbClr val="006FC0"/>
                </a:solidFill>
                <a:latin typeface="Arial"/>
                <a:cs typeface="Arial"/>
              </a:rPr>
              <a:t>•</a:t>
            </a:r>
            <a:endParaRPr sz="3090">
              <a:latin typeface="Arial"/>
              <a:cs typeface="Arial"/>
            </a:endParaRPr>
          </a:p>
        </p:txBody>
      </p:sp>
      <p:sp>
        <p:nvSpPr>
          <p:cNvPr id="4" name="object 4"/>
          <p:cNvSpPr txBox="1"/>
          <p:nvPr/>
        </p:nvSpPr>
        <p:spPr>
          <a:xfrm>
            <a:off x="976188" y="1717228"/>
            <a:ext cx="8853486" cy="3194343"/>
          </a:xfrm>
          <a:prstGeom prst="rect">
            <a:avLst/>
          </a:prstGeom>
        </p:spPr>
        <p:txBody>
          <a:bodyPr wrap="square" lIns="0" tIns="0" rIns="0" bIns="0" rtlCol="0">
            <a:noAutofit/>
          </a:bodyPr>
          <a:lstStyle/>
          <a:p>
            <a:pPr marL="14017" marR="57847">
              <a:lnSpc>
                <a:spcPts val="3256"/>
              </a:lnSpc>
              <a:spcBef>
                <a:spcPts val="162"/>
              </a:spcBef>
            </a:pPr>
            <a:r>
              <a:rPr sz="4636" baseline="2925" dirty="0">
                <a:solidFill>
                  <a:srgbClr val="006FC0"/>
                </a:solidFill>
                <a:latin typeface="Calibri"/>
                <a:cs typeface="Calibri"/>
              </a:rPr>
              <a:t>Uses</a:t>
            </a:r>
            <a:r>
              <a:rPr sz="4636" spc="-36" baseline="2925" dirty="0">
                <a:solidFill>
                  <a:srgbClr val="006FC0"/>
                </a:solidFill>
                <a:latin typeface="Calibri"/>
                <a:cs typeface="Calibri"/>
              </a:rPr>
              <a:t> </a:t>
            </a:r>
            <a:r>
              <a:rPr sz="4636" spc="-49" baseline="2925" dirty="0">
                <a:solidFill>
                  <a:srgbClr val="006FC0"/>
                </a:solidFill>
                <a:latin typeface="Calibri"/>
                <a:cs typeface="Calibri"/>
              </a:rPr>
              <a:t>e</a:t>
            </a:r>
            <a:r>
              <a:rPr sz="4636" spc="10" baseline="2925" dirty="0">
                <a:solidFill>
                  <a:srgbClr val="006FC0"/>
                </a:solidFill>
                <a:latin typeface="Calibri"/>
                <a:cs typeface="Calibri"/>
              </a:rPr>
              <a:t>x</a:t>
            </a:r>
            <a:r>
              <a:rPr sz="4636" spc="-28" baseline="2925" dirty="0">
                <a:solidFill>
                  <a:srgbClr val="006FC0"/>
                </a:solidFill>
                <a:latin typeface="Calibri"/>
                <a:cs typeface="Calibri"/>
              </a:rPr>
              <a:t>t</a:t>
            </a:r>
            <a:r>
              <a:rPr sz="4636" baseline="2925" dirty="0">
                <a:solidFill>
                  <a:srgbClr val="006FC0"/>
                </a:solidFill>
                <a:latin typeface="Calibri"/>
                <a:cs typeface="Calibri"/>
              </a:rPr>
              <a:t>ernal</a:t>
            </a:r>
            <a:r>
              <a:rPr sz="4636" spc="-104" baseline="2925" dirty="0">
                <a:solidFill>
                  <a:srgbClr val="006FC0"/>
                </a:solidFill>
                <a:latin typeface="Calibri"/>
                <a:cs typeface="Calibri"/>
              </a:rPr>
              <a:t> </a:t>
            </a:r>
            <a:r>
              <a:rPr sz="4636" spc="4" baseline="2925" dirty="0">
                <a:solidFill>
                  <a:srgbClr val="006FC0"/>
                </a:solidFill>
                <a:latin typeface="Calibri"/>
                <a:cs typeface="Calibri"/>
              </a:rPr>
              <a:t>a</a:t>
            </a:r>
            <a:r>
              <a:rPr sz="4636" baseline="2925" dirty="0">
                <a:solidFill>
                  <a:srgbClr val="006FC0"/>
                </a:solidFill>
                <a:latin typeface="Calibri"/>
                <a:cs typeface="Calibri"/>
              </a:rPr>
              <a:t>nd</a:t>
            </a:r>
            <a:r>
              <a:rPr sz="4636" spc="-46" baseline="2925" dirty="0">
                <a:solidFill>
                  <a:srgbClr val="006FC0"/>
                </a:solidFill>
                <a:latin typeface="Calibri"/>
                <a:cs typeface="Calibri"/>
              </a:rPr>
              <a:t> </a:t>
            </a:r>
            <a:r>
              <a:rPr sz="4636" baseline="2925" dirty="0">
                <a:solidFill>
                  <a:srgbClr val="006FC0"/>
                </a:solidFill>
                <a:latin typeface="Calibri"/>
                <a:cs typeface="Calibri"/>
              </a:rPr>
              <a:t>inde</a:t>
            </a:r>
            <a:r>
              <a:rPr sz="4636" spc="-10" baseline="2925" dirty="0">
                <a:solidFill>
                  <a:srgbClr val="006FC0"/>
                </a:solidFill>
                <a:latin typeface="Calibri"/>
                <a:cs typeface="Calibri"/>
              </a:rPr>
              <a:t>p</a:t>
            </a:r>
            <a:r>
              <a:rPr sz="4636" baseline="2925" dirty="0">
                <a:solidFill>
                  <a:srgbClr val="006FC0"/>
                </a:solidFill>
                <a:latin typeface="Calibri"/>
                <a:cs typeface="Calibri"/>
              </a:rPr>
              <a:t>end</a:t>
            </a:r>
            <a:r>
              <a:rPr sz="4636" spc="-10" baseline="2925" dirty="0">
                <a:solidFill>
                  <a:srgbClr val="006FC0"/>
                </a:solidFill>
                <a:latin typeface="Calibri"/>
                <a:cs typeface="Calibri"/>
              </a:rPr>
              <a:t>e</a:t>
            </a:r>
            <a:r>
              <a:rPr sz="4636" spc="-32" baseline="2925" dirty="0">
                <a:solidFill>
                  <a:srgbClr val="006FC0"/>
                </a:solidFill>
                <a:latin typeface="Calibri"/>
                <a:cs typeface="Calibri"/>
              </a:rPr>
              <a:t>n</a:t>
            </a:r>
            <a:r>
              <a:rPr sz="4636" baseline="2925" dirty="0">
                <a:solidFill>
                  <a:srgbClr val="006FC0"/>
                </a:solidFill>
                <a:latin typeface="Calibri"/>
                <a:cs typeface="Calibri"/>
              </a:rPr>
              <a:t>tl</a:t>
            </a:r>
            <a:r>
              <a:rPr sz="4636" spc="15" baseline="2925" dirty="0">
                <a:solidFill>
                  <a:srgbClr val="006FC0"/>
                </a:solidFill>
                <a:latin typeface="Calibri"/>
                <a:cs typeface="Calibri"/>
              </a:rPr>
              <a:t>y</a:t>
            </a:r>
            <a:r>
              <a:rPr sz="4636" spc="10" baseline="2925" dirty="0">
                <a:solidFill>
                  <a:srgbClr val="006FC0"/>
                </a:solidFill>
                <a:latin typeface="Calibri"/>
                <a:cs typeface="Calibri"/>
              </a:rPr>
              <a:t>-</a:t>
            </a:r>
            <a:r>
              <a:rPr sz="4636" baseline="2925" dirty="0">
                <a:solidFill>
                  <a:srgbClr val="006FC0"/>
                </a:solidFill>
                <a:latin typeface="Calibri"/>
                <a:cs typeface="Calibri"/>
              </a:rPr>
              <a:t>mana</a:t>
            </a:r>
            <a:r>
              <a:rPr sz="4636" spc="-15" baseline="2925" dirty="0">
                <a:solidFill>
                  <a:srgbClr val="006FC0"/>
                </a:solidFill>
                <a:latin typeface="Calibri"/>
                <a:cs typeface="Calibri"/>
              </a:rPr>
              <a:t>g</a:t>
            </a:r>
            <a:r>
              <a:rPr sz="4636" baseline="2925" dirty="0">
                <a:solidFill>
                  <a:srgbClr val="006FC0"/>
                </a:solidFill>
                <a:latin typeface="Calibri"/>
                <a:cs typeface="Calibri"/>
              </a:rPr>
              <a:t>ed</a:t>
            </a:r>
            <a:r>
              <a:rPr sz="4636" spc="-215" baseline="2925" dirty="0">
                <a:solidFill>
                  <a:srgbClr val="006FC0"/>
                </a:solidFill>
                <a:latin typeface="Calibri"/>
                <a:cs typeface="Calibri"/>
              </a:rPr>
              <a:t> </a:t>
            </a:r>
            <a:r>
              <a:rPr sz="4636" spc="-38" baseline="2925" dirty="0">
                <a:solidFill>
                  <a:srgbClr val="006FC0"/>
                </a:solidFill>
                <a:latin typeface="Calibri"/>
                <a:cs typeface="Calibri"/>
              </a:rPr>
              <a:t>s</a:t>
            </a:r>
            <a:r>
              <a:rPr sz="4636" spc="-28" baseline="2925" dirty="0">
                <a:solidFill>
                  <a:srgbClr val="006FC0"/>
                </a:solidFill>
                <a:latin typeface="Calibri"/>
                <a:cs typeface="Calibri"/>
              </a:rPr>
              <a:t>t</a:t>
            </a:r>
            <a:r>
              <a:rPr sz="4636" baseline="2925" dirty="0">
                <a:solidFill>
                  <a:srgbClr val="006FC0"/>
                </a:solidFill>
                <a:latin typeface="Calibri"/>
                <a:cs typeface="Calibri"/>
              </a:rPr>
              <a:t>o</a:t>
            </a:r>
            <a:r>
              <a:rPr sz="4636" spc="-65" baseline="2925" dirty="0">
                <a:solidFill>
                  <a:srgbClr val="006FC0"/>
                </a:solidFill>
                <a:latin typeface="Calibri"/>
                <a:cs typeface="Calibri"/>
              </a:rPr>
              <a:t>r</a:t>
            </a:r>
            <a:r>
              <a:rPr sz="4636" baseline="2925" dirty="0">
                <a:solidFill>
                  <a:srgbClr val="006FC0"/>
                </a:solidFill>
                <a:latin typeface="Calibri"/>
                <a:cs typeface="Calibri"/>
              </a:rPr>
              <a:t>a</a:t>
            </a:r>
            <a:r>
              <a:rPr sz="4636" spc="-15" baseline="2925" dirty="0">
                <a:solidFill>
                  <a:srgbClr val="006FC0"/>
                </a:solidFill>
                <a:latin typeface="Calibri"/>
                <a:cs typeface="Calibri"/>
              </a:rPr>
              <a:t>g</a:t>
            </a:r>
            <a:r>
              <a:rPr sz="4636" baseline="2925" dirty="0">
                <a:solidFill>
                  <a:srgbClr val="006FC0"/>
                </a:solidFill>
                <a:latin typeface="Calibri"/>
                <a:cs typeface="Calibri"/>
              </a:rPr>
              <a:t>e</a:t>
            </a:r>
            <a:endParaRPr sz="3090">
              <a:latin typeface="Calibri"/>
              <a:cs typeface="Calibri"/>
            </a:endParaRPr>
          </a:p>
          <a:p>
            <a:pPr marL="266323" marR="57847">
              <a:lnSpc>
                <a:spcPct val="101725"/>
              </a:lnSpc>
              <a:spcBef>
                <a:spcPts val="19"/>
              </a:spcBef>
            </a:pPr>
            <a:r>
              <a:rPr sz="2649" dirty="0">
                <a:latin typeface="Arial"/>
                <a:cs typeface="Arial"/>
              </a:rPr>
              <a:t>•</a:t>
            </a:r>
            <a:r>
              <a:rPr sz="2649" spc="330" dirty="0">
                <a:latin typeface="Arial"/>
                <a:cs typeface="Arial"/>
              </a:rPr>
              <a:t> </a:t>
            </a:r>
            <a:r>
              <a:rPr sz="2649" dirty="0">
                <a:latin typeface="Calibri"/>
                <a:cs typeface="Calibri"/>
              </a:rPr>
              <a:t>NAS</a:t>
            </a:r>
            <a:r>
              <a:rPr sz="2649" spc="-10" dirty="0">
                <a:latin typeface="Calibri"/>
                <a:cs typeface="Calibri"/>
              </a:rPr>
              <a:t> </a:t>
            </a:r>
            <a:r>
              <a:rPr sz="2649" dirty="0">
                <a:latin typeface="Calibri"/>
                <a:cs typeface="Calibri"/>
              </a:rPr>
              <a:t>he</a:t>
            </a:r>
            <a:r>
              <a:rPr sz="2649" spc="4" dirty="0">
                <a:latin typeface="Calibri"/>
                <a:cs typeface="Calibri"/>
              </a:rPr>
              <a:t>a</a:t>
            </a:r>
            <a:r>
              <a:rPr sz="2649" dirty="0">
                <a:latin typeface="Calibri"/>
                <a:cs typeface="Calibri"/>
              </a:rPr>
              <a:t>ds ac</a:t>
            </a:r>
            <a:r>
              <a:rPr sz="2649" spc="4" dirty="0">
                <a:latin typeface="Calibri"/>
                <a:cs typeface="Calibri"/>
              </a:rPr>
              <a:t>c</a:t>
            </a:r>
            <a:r>
              <a:rPr sz="2649" dirty="0">
                <a:latin typeface="Calibri"/>
                <a:cs typeface="Calibri"/>
              </a:rPr>
              <a:t>ess</a:t>
            </a:r>
            <a:r>
              <a:rPr sz="2649" spc="-15" dirty="0">
                <a:latin typeface="Calibri"/>
                <a:cs typeface="Calibri"/>
              </a:rPr>
              <a:t> </a:t>
            </a:r>
            <a:r>
              <a:rPr sz="2649" spc="-10" dirty="0">
                <a:latin typeface="Calibri"/>
                <a:cs typeface="Calibri"/>
              </a:rPr>
              <a:t>S</a:t>
            </a:r>
            <a:r>
              <a:rPr sz="2649" dirty="0">
                <a:latin typeface="Calibri"/>
                <a:cs typeface="Calibri"/>
              </a:rPr>
              <a:t>A</a:t>
            </a:r>
            <a:r>
              <a:rPr sz="2649" spc="10" dirty="0">
                <a:latin typeface="Calibri"/>
                <a:cs typeface="Calibri"/>
              </a:rPr>
              <a:t>N</a:t>
            </a:r>
            <a:r>
              <a:rPr sz="2649" spc="-4" dirty="0">
                <a:latin typeface="Calibri"/>
                <a:cs typeface="Calibri"/>
              </a:rPr>
              <a:t>-</a:t>
            </a:r>
            <a:r>
              <a:rPr sz="2649" spc="-21" dirty="0">
                <a:latin typeface="Calibri"/>
                <a:cs typeface="Calibri"/>
              </a:rPr>
              <a:t>a</a:t>
            </a:r>
            <a:r>
              <a:rPr sz="2649" spc="-38" dirty="0">
                <a:latin typeface="Calibri"/>
                <a:cs typeface="Calibri"/>
              </a:rPr>
              <a:t>t</a:t>
            </a:r>
            <a:r>
              <a:rPr sz="2649" spc="-28" dirty="0">
                <a:latin typeface="Calibri"/>
                <a:cs typeface="Calibri"/>
              </a:rPr>
              <a:t>t</a:t>
            </a:r>
            <a:r>
              <a:rPr sz="2649" dirty="0">
                <a:latin typeface="Calibri"/>
                <a:cs typeface="Calibri"/>
              </a:rPr>
              <a:t>ach</a:t>
            </a:r>
            <a:r>
              <a:rPr sz="2649" spc="10" dirty="0">
                <a:latin typeface="Calibri"/>
                <a:cs typeface="Calibri"/>
              </a:rPr>
              <a:t>e</a:t>
            </a:r>
            <a:r>
              <a:rPr sz="2649" dirty="0">
                <a:latin typeface="Calibri"/>
                <a:cs typeface="Calibri"/>
              </a:rPr>
              <a:t>d</a:t>
            </a:r>
            <a:r>
              <a:rPr sz="2649" spc="-28" dirty="0">
                <a:latin typeface="Calibri"/>
                <a:cs typeface="Calibri"/>
              </a:rPr>
              <a:t> </a:t>
            </a:r>
            <a:r>
              <a:rPr sz="2649" dirty="0">
                <a:latin typeface="Calibri"/>
                <a:cs typeface="Calibri"/>
              </a:rPr>
              <a:t>or di</a:t>
            </a:r>
            <a:r>
              <a:rPr sz="2649" spc="-38" dirty="0">
                <a:latin typeface="Calibri"/>
                <a:cs typeface="Calibri"/>
              </a:rPr>
              <a:t>r</a:t>
            </a:r>
            <a:r>
              <a:rPr sz="2649" dirty="0">
                <a:latin typeface="Calibri"/>
                <a:cs typeface="Calibri"/>
              </a:rPr>
              <a:t>e</a:t>
            </a:r>
            <a:r>
              <a:rPr sz="2649" spc="10" dirty="0">
                <a:latin typeface="Calibri"/>
                <a:cs typeface="Calibri"/>
              </a:rPr>
              <a:t>c</a:t>
            </a:r>
            <a:r>
              <a:rPr sz="2649" spc="4" dirty="0">
                <a:latin typeface="Calibri"/>
                <a:cs typeface="Calibri"/>
              </a:rPr>
              <a:t>t</a:t>
            </a:r>
            <a:r>
              <a:rPr sz="2649" spc="-4" dirty="0">
                <a:latin typeface="Calibri"/>
                <a:cs typeface="Calibri"/>
              </a:rPr>
              <a:t>-</a:t>
            </a:r>
            <a:r>
              <a:rPr sz="2649" spc="-21" dirty="0">
                <a:latin typeface="Calibri"/>
                <a:cs typeface="Calibri"/>
              </a:rPr>
              <a:t>a</a:t>
            </a:r>
            <a:r>
              <a:rPr sz="2649" spc="-38" dirty="0">
                <a:latin typeface="Calibri"/>
                <a:cs typeface="Calibri"/>
              </a:rPr>
              <a:t>t</a:t>
            </a:r>
            <a:r>
              <a:rPr sz="2649" spc="-28" dirty="0">
                <a:latin typeface="Calibri"/>
                <a:cs typeface="Calibri"/>
              </a:rPr>
              <a:t>t</a:t>
            </a:r>
            <a:r>
              <a:rPr sz="2649" dirty="0">
                <a:latin typeface="Calibri"/>
                <a:cs typeface="Calibri"/>
              </a:rPr>
              <a:t>ach</a:t>
            </a:r>
            <a:r>
              <a:rPr sz="2649" spc="10" dirty="0">
                <a:latin typeface="Calibri"/>
                <a:cs typeface="Calibri"/>
              </a:rPr>
              <a:t>e</a:t>
            </a:r>
            <a:r>
              <a:rPr sz="2649" dirty="0">
                <a:latin typeface="Calibri"/>
                <a:cs typeface="Calibri"/>
              </a:rPr>
              <a:t>d</a:t>
            </a:r>
            <a:r>
              <a:rPr sz="2649" spc="-28" dirty="0">
                <a:latin typeface="Calibri"/>
                <a:cs typeface="Calibri"/>
              </a:rPr>
              <a:t> st</a:t>
            </a:r>
            <a:r>
              <a:rPr sz="2649" dirty="0">
                <a:latin typeface="Calibri"/>
                <a:cs typeface="Calibri"/>
              </a:rPr>
              <a:t>o</a:t>
            </a:r>
            <a:r>
              <a:rPr sz="2649" spc="-55" dirty="0">
                <a:latin typeface="Calibri"/>
                <a:cs typeface="Calibri"/>
              </a:rPr>
              <a:t>r</a:t>
            </a:r>
            <a:r>
              <a:rPr sz="2649" dirty="0">
                <a:latin typeface="Calibri"/>
                <a:cs typeface="Calibri"/>
              </a:rPr>
              <a:t>a</a:t>
            </a:r>
            <a:r>
              <a:rPr sz="2649" spc="-28" dirty="0">
                <a:latin typeface="Calibri"/>
                <a:cs typeface="Calibri"/>
              </a:rPr>
              <a:t>g</a:t>
            </a:r>
            <a:r>
              <a:rPr sz="2649" dirty="0">
                <a:latin typeface="Calibri"/>
                <a:cs typeface="Calibri"/>
              </a:rPr>
              <a:t>e</a:t>
            </a:r>
            <a:endParaRPr sz="2649">
              <a:latin typeface="Calibri"/>
              <a:cs typeface="Calibri"/>
            </a:endParaRPr>
          </a:p>
          <a:p>
            <a:pPr marL="518964" marR="57847">
              <a:lnSpc>
                <a:spcPts val="2859"/>
              </a:lnSpc>
              <a:spcBef>
                <a:spcPts val="142"/>
              </a:spcBef>
            </a:pPr>
            <a:r>
              <a:rPr sz="3973" baseline="3413" dirty="0">
                <a:latin typeface="Calibri"/>
                <a:cs typeface="Calibri"/>
              </a:rPr>
              <a:t>ar</a:t>
            </a:r>
            <a:r>
              <a:rPr sz="3973" spc="-43" baseline="3413" dirty="0">
                <a:latin typeface="Calibri"/>
                <a:cs typeface="Calibri"/>
              </a:rPr>
              <a:t>r</a:t>
            </a:r>
            <a:r>
              <a:rPr sz="3973" spc="-49" baseline="3413" dirty="0">
                <a:latin typeface="Calibri"/>
                <a:cs typeface="Calibri"/>
              </a:rPr>
              <a:t>a</a:t>
            </a:r>
            <a:r>
              <a:rPr sz="3973" spc="-21" baseline="3413" dirty="0">
                <a:latin typeface="Calibri"/>
                <a:cs typeface="Calibri"/>
              </a:rPr>
              <a:t>y</a:t>
            </a:r>
            <a:r>
              <a:rPr sz="3973" baseline="3413" dirty="0">
                <a:latin typeface="Calibri"/>
                <a:cs typeface="Calibri"/>
              </a:rPr>
              <a:t>s</a:t>
            </a:r>
            <a:endParaRPr sz="2649">
              <a:latin typeface="Calibri"/>
              <a:cs typeface="Calibri"/>
            </a:endParaRPr>
          </a:p>
          <a:p>
            <a:pPr marL="14017">
              <a:lnSpc>
                <a:spcPts val="3333"/>
              </a:lnSpc>
              <a:spcBef>
                <a:spcPts val="965"/>
              </a:spcBef>
            </a:pPr>
            <a:r>
              <a:rPr sz="3090" dirty="0">
                <a:solidFill>
                  <a:srgbClr val="C00000"/>
                </a:solidFill>
                <a:latin typeface="Calibri"/>
                <a:cs typeface="Calibri"/>
              </a:rPr>
              <a:t>NAS</a:t>
            </a:r>
            <a:r>
              <a:rPr sz="3090" spc="-30" dirty="0">
                <a:solidFill>
                  <a:srgbClr val="C00000"/>
                </a:solidFill>
                <a:latin typeface="Calibri"/>
                <a:cs typeface="Calibri"/>
              </a:rPr>
              <a:t> </a:t>
            </a:r>
            <a:r>
              <a:rPr sz="3090" dirty="0">
                <a:solidFill>
                  <a:srgbClr val="C00000"/>
                </a:solidFill>
                <a:latin typeface="Calibri"/>
                <a:cs typeface="Calibri"/>
              </a:rPr>
              <a:t>heads</a:t>
            </a:r>
            <a:r>
              <a:rPr sz="3090" spc="-57" dirty="0">
                <a:solidFill>
                  <a:srgbClr val="C00000"/>
                </a:solidFill>
                <a:latin typeface="Calibri"/>
                <a:cs typeface="Calibri"/>
              </a:rPr>
              <a:t> </a:t>
            </a:r>
            <a:r>
              <a:rPr sz="3090" dirty="0">
                <a:solidFill>
                  <a:srgbClr val="C00000"/>
                </a:solidFill>
                <a:latin typeface="Calibri"/>
                <a:cs typeface="Calibri"/>
              </a:rPr>
              <a:t>sha</a:t>
            </a:r>
            <a:r>
              <a:rPr sz="3090" spc="-43" dirty="0">
                <a:solidFill>
                  <a:srgbClr val="C00000"/>
                </a:solidFill>
                <a:latin typeface="Calibri"/>
                <a:cs typeface="Calibri"/>
              </a:rPr>
              <a:t>r</a:t>
            </a:r>
            <a:r>
              <a:rPr sz="3090" dirty="0">
                <a:solidFill>
                  <a:srgbClr val="C00000"/>
                </a:solidFill>
                <a:latin typeface="Calibri"/>
                <a:cs typeface="Calibri"/>
              </a:rPr>
              <a:t>e</a:t>
            </a:r>
            <a:r>
              <a:rPr sz="3090" spc="-52" dirty="0">
                <a:solidFill>
                  <a:srgbClr val="C00000"/>
                </a:solidFill>
                <a:latin typeface="Calibri"/>
                <a:cs typeface="Calibri"/>
              </a:rPr>
              <a:t> </a:t>
            </a:r>
            <a:r>
              <a:rPr sz="3090" spc="-38" dirty="0">
                <a:solidFill>
                  <a:srgbClr val="C00000"/>
                </a:solidFill>
                <a:latin typeface="Calibri"/>
                <a:cs typeface="Calibri"/>
              </a:rPr>
              <a:t>s</a:t>
            </a:r>
            <a:r>
              <a:rPr sz="3090" spc="-28" dirty="0">
                <a:solidFill>
                  <a:srgbClr val="C00000"/>
                </a:solidFill>
                <a:latin typeface="Calibri"/>
                <a:cs typeface="Calibri"/>
              </a:rPr>
              <a:t>t</a:t>
            </a:r>
            <a:r>
              <a:rPr sz="3090" dirty="0">
                <a:solidFill>
                  <a:srgbClr val="C00000"/>
                </a:solidFill>
                <a:latin typeface="Calibri"/>
                <a:cs typeface="Calibri"/>
              </a:rPr>
              <a:t>o</a:t>
            </a:r>
            <a:r>
              <a:rPr sz="3090" spc="-65" dirty="0">
                <a:solidFill>
                  <a:srgbClr val="C00000"/>
                </a:solidFill>
                <a:latin typeface="Calibri"/>
                <a:cs typeface="Calibri"/>
              </a:rPr>
              <a:t>r</a:t>
            </a:r>
            <a:r>
              <a:rPr sz="3090" dirty="0">
                <a:solidFill>
                  <a:srgbClr val="C00000"/>
                </a:solidFill>
                <a:latin typeface="Calibri"/>
                <a:cs typeface="Calibri"/>
              </a:rPr>
              <a:t>a</a:t>
            </a:r>
            <a:r>
              <a:rPr sz="3090" spc="-15" dirty="0">
                <a:solidFill>
                  <a:srgbClr val="C00000"/>
                </a:solidFill>
                <a:latin typeface="Calibri"/>
                <a:cs typeface="Calibri"/>
              </a:rPr>
              <a:t>g</a:t>
            </a:r>
            <a:r>
              <a:rPr sz="3090" dirty="0">
                <a:solidFill>
                  <a:srgbClr val="C00000"/>
                </a:solidFill>
                <a:latin typeface="Calibri"/>
                <a:cs typeface="Calibri"/>
              </a:rPr>
              <a:t>e</a:t>
            </a:r>
            <a:r>
              <a:rPr sz="3090" spc="-83" dirty="0">
                <a:solidFill>
                  <a:srgbClr val="C00000"/>
                </a:solidFill>
                <a:latin typeface="Calibri"/>
                <a:cs typeface="Calibri"/>
              </a:rPr>
              <a:t> </a:t>
            </a:r>
            <a:r>
              <a:rPr sz="3090" dirty="0">
                <a:solidFill>
                  <a:srgbClr val="C00000"/>
                </a:solidFill>
                <a:latin typeface="Calibri"/>
                <a:cs typeface="Calibri"/>
              </a:rPr>
              <a:t>w</a:t>
            </a:r>
            <a:r>
              <a:rPr sz="3090" spc="-10" dirty="0">
                <a:solidFill>
                  <a:srgbClr val="C00000"/>
                </a:solidFill>
                <a:latin typeface="Calibri"/>
                <a:cs typeface="Calibri"/>
              </a:rPr>
              <a:t>i</a:t>
            </a:r>
            <a:r>
              <a:rPr sz="3090" dirty="0">
                <a:solidFill>
                  <a:srgbClr val="C00000"/>
                </a:solidFill>
                <a:latin typeface="Calibri"/>
                <a:cs typeface="Calibri"/>
              </a:rPr>
              <a:t>th</a:t>
            </a:r>
            <a:r>
              <a:rPr sz="3090" spc="-23" dirty="0">
                <a:solidFill>
                  <a:srgbClr val="C00000"/>
                </a:solidFill>
                <a:latin typeface="Calibri"/>
                <a:cs typeface="Calibri"/>
              </a:rPr>
              <a:t> </a:t>
            </a:r>
            <a:r>
              <a:rPr sz="3090" dirty="0">
                <a:solidFill>
                  <a:srgbClr val="C00000"/>
                </a:solidFill>
                <a:latin typeface="Calibri"/>
                <a:cs typeface="Calibri"/>
              </a:rPr>
              <a:t>other</a:t>
            </a:r>
            <a:r>
              <a:rPr sz="3090" spc="-57" dirty="0">
                <a:solidFill>
                  <a:srgbClr val="C00000"/>
                </a:solidFill>
                <a:latin typeface="Calibri"/>
                <a:cs typeface="Calibri"/>
              </a:rPr>
              <a:t> </a:t>
            </a:r>
            <a:r>
              <a:rPr sz="3090" dirty="0">
                <a:solidFill>
                  <a:srgbClr val="C00000"/>
                </a:solidFill>
                <a:latin typeface="Calibri"/>
                <a:cs typeface="Calibri"/>
              </a:rPr>
              <a:t>app</a:t>
            </a:r>
            <a:r>
              <a:rPr sz="3090" spc="-10" dirty="0">
                <a:solidFill>
                  <a:srgbClr val="C00000"/>
                </a:solidFill>
                <a:latin typeface="Calibri"/>
                <a:cs typeface="Calibri"/>
              </a:rPr>
              <a:t>l</a:t>
            </a:r>
            <a:r>
              <a:rPr sz="3090" dirty="0">
                <a:solidFill>
                  <a:srgbClr val="C00000"/>
                </a:solidFill>
                <a:latin typeface="Calibri"/>
                <a:cs typeface="Calibri"/>
              </a:rPr>
              <a:t>i</a:t>
            </a:r>
            <a:r>
              <a:rPr sz="3090" spc="-28" dirty="0">
                <a:solidFill>
                  <a:srgbClr val="C00000"/>
                </a:solidFill>
                <a:latin typeface="Calibri"/>
                <a:cs typeface="Calibri"/>
              </a:rPr>
              <a:t>c</a:t>
            </a:r>
            <a:r>
              <a:rPr sz="3090" spc="-21" dirty="0">
                <a:solidFill>
                  <a:srgbClr val="C00000"/>
                </a:solidFill>
                <a:latin typeface="Calibri"/>
                <a:cs typeface="Calibri"/>
              </a:rPr>
              <a:t>a</a:t>
            </a:r>
            <a:r>
              <a:rPr sz="3090" dirty="0">
                <a:solidFill>
                  <a:srgbClr val="C00000"/>
                </a:solidFill>
                <a:latin typeface="Calibri"/>
                <a:cs typeface="Calibri"/>
              </a:rPr>
              <a:t>tion</a:t>
            </a:r>
            <a:r>
              <a:rPr sz="3090" spc="-102" dirty="0">
                <a:solidFill>
                  <a:srgbClr val="C00000"/>
                </a:solidFill>
                <a:latin typeface="Calibri"/>
                <a:cs typeface="Calibri"/>
              </a:rPr>
              <a:t> </a:t>
            </a:r>
            <a:r>
              <a:rPr sz="3090" dirty="0">
                <a:solidFill>
                  <a:srgbClr val="C00000"/>
                </a:solidFill>
                <a:latin typeface="Calibri"/>
                <a:cs typeface="Calibri"/>
              </a:rPr>
              <a:t>se</a:t>
            </a:r>
            <a:r>
              <a:rPr sz="3090" spc="21" dirty="0">
                <a:solidFill>
                  <a:srgbClr val="C00000"/>
                </a:solidFill>
                <a:latin typeface="Calibri"/>
                <a:cs typeface="Calibri"/>
              </a:rPr>
              <a:t>r</a:t>
            </a:r>
            <a:r>
              <a:rPr sz="3090" spc="-28" dirty="0">
                <a:solidFill>
                  <a:srgbClr val="C00000"/>
                </a:solidFill>
                <a:latin typeface="Calibri"/>
                <a:cs typeface="Calibri"/>
              </a:rPr>
              <a:t>v</a:t>
            </a:r>
            <a:r>
              <a:rPr sz="3090" dirty="0">
                <a:solidFill>
                  <a:srgbClr val="C00000"/>
                </a:solidFill>
                <a:latin typeface="Calibri"/>
                <a:cs typeface="Calibri"/>
              </a:rPr>
              <a:t>e</a:t>
            </a:r>
            <a:r>
              <a:rPr sz="3090" spc="-55" dirty="0">
                <a:solidFill>
                  <a:srgbClr val="C00000"/>
                </a:solidFill>
                <a:latin typeface="Calibri"/>
                <a:cs typeface="Calibri"/>
              </a:rPr>
              <a:t>r</a:t>
            </a:r>
            <a:r>
              <a:rPr sz="3090" dirty="0">
                <a:solidFill>
                  <a:srgbClr val="C00000"/>
                </a:solidFill>
                <a:latin typeface="Calibri"/>
                <a:cs typeface="Calibri"/>
              </a:rPr>
              <a:t>s th</a:t>
            </a:r>
            <a:r>
              <a:rPr sz="3090" spc="-28" dirty="0">
                <a:solidFill>
                  <a:srgbClr val="C00000"/>
                </a:solidFill>
                <a:latin typeface="Calibri"/>
                <a:cs typeface="Calibri"/>
              </a:rPr>
              <a:t>a</a:t>
            </a:r>
            <a:r>
              <a:rPr sz="3090" dirty="0">
                <a:solidFill>
                  <a:srgbClr val="C00000"/>
                </a:solidFill>
                <a:latin typeface="Calibri"/>
                <a:cs typeface="Calibri"/>
              </a:rPr>
              <a:t>t</a:t>
            </a:r>
            <a:r>
              <a:rPr sz="3090" spc="-24" dirty="0">
                <a:solidFill>
                  <a:srgbClr val="C00000"/>
                </a:solidFill>
                <a:latin typeface="Calibri"/>
                <a:cs typeface="Calibri"/>
              </a:rPr>
              <a:t> </a:t>
            </a:r>
            <a:r>
              <a:rPr sz="3090" dirty="0">
                <a:solidFill>
                  <a:srgbClr val="C00000"/>
                </a:solidFill>
                <a:latin typeface="Calibri"/>
                <a:cs typeface="Calibri"/>
              </a:rPr>
              <a:t>per</a:t>
            </a:r>
            <a:r>
              <a:rPr sz="3090" spc="-76" dirty="0">
                <a:solidFill>
                  <a:srgbClr val="C00000"/>
                </a:solidFill>
                <a:latin typeface="Calibri"/>
                <a:cs typeface="Calibri"/>
              </a:rPr>
              <a:t>f</a:t>
            </a:r>
            <a:r>
              <a:rPr sz="3090" dirty="0">
                <a:solidFill>
                  <a:srgbClr val="C00000"/>
                </a:solidFill>
                <a:latin typeface="Calibri"/>
                <a:cs typeface="Calibri"/>
              </a:rPr>
              <a:t>orm</a:t>
            </a:r>
            <a:r>
              <a:rPr sz="3090" spc="-92" dirty="0">
                <a:solidFill>
                  <a:srgbClr val="C00000"/>
                </a:solidFill>
                <a:latin typeface="Calibri"/>
                <a:cs typeface="Calibri"/>
              </a:rPr>
              <a:t> </a:t>
            </a:r>
            <a:r>
              <a:rPr sz="3090" dirty="0">
                <a:solidFill>
                  <a:srgbClr val="C00000"/>
                </a:solidFill>
                <a:latin typeface="Calibri"/>
                <a:cs typeface="Calibri"/>
              </a:rPr>
              <a:t>b</a:t>
            </a:r>
            <a:r>
              <a:rPr sz="3090" spc="-10" dirty="0">
                <a:solidFill>
                  <a:srgbClr val="C00000"/>
                </a:solidFill>
                <a:latin typeface="Calibri"/>
                <a:cs typeface="Calibri"/>
              </a:rPr>
              <a:t>l</a:t>
            </a:r>
            <a:r>
              <a:rPr sz="3090" dirty="0">
                <a:solidFill>
                  <a:srgbClr val="C00000"/>
                </a:solidFill>
                <a:latin typeface="Calibri"/>
                <a:cs typeface="Calibri"/>
              </a:rPr>
              <a:t>ock</a:t>
            </a:r>
            <a:r>
              <a:rPr sz="3090" spc="-44" dirty="0">
                <a:solidFill>
                  <a:srgbClr val="C00000"/>
                </a:solidFill>
                <a:latin typeface="Calibri"/>
                <a:cs typeface="Calibri"/>
              </a:rPr>
              <a:t> </a:t>
            </a:r>
            <a:r>
              <a:rPr sz="3090" dirty="0">
                <a:solidFill>
                  <a:srgbClr val="C00000"/>
                </a:solidFill>
                <a:latin typeface="Calibri"/>
                <a:cs typeface="Calibri"/>
              </a:rPr>
              <a:t>I/O</a:t>
            </a:r>
            <a:endParaRPr sz="3090">
              <a:latin typeface="Calibri"/>
              <a:cs typeface="Calibri"/>
            </a:endParaRPr>
          </a:p>
          <a:p>
            <a:pPr marL="14017" marR="57847">
              <a:lnSpc>
                <a:spcPct val="101725"/>
              </a:lnSpc>
              <a:spcBef>
                <a:spcPts val="673"/>
              </a:spcBef>
            </a:pPr>
            <a:r>
              <a:rPr sz="3090" spc="-49" dirty="0">
                <a:solidFill>
                  <a:srgbClr val="00AF50"/>
                </a:solidFill>
                <a:latin typeface="Calibri"/>
                <a:cs typeface="Calibri"/>
              </a:rPr>
              <a:t>R</a:t>
            </a:r>
            <a:r>
              <a:rPr sz="3090" dirty="0">
                <a:solidFill>
                  <a:srgbClr val="00AF50"/>
                </a:solidFill>
                <a:latin typeface="Calibri"/>
                <a:cs typeface="Calibri"/>
              </a:rPr>
              <a:t>eq</a:t>
            </a:r>
            <a:r>
              <a:rPr sz="3090" spc="-10" dirty="0">
                <a:solidFill>
                  <a:srgbClr val="00AF50"/>
                </a:solidFill>
                <a:latin typeface="Calibri"/>
                <a:cs typeface="Calibri"/>
              </a:rPr>
              <a:t>u</a:t>
            </a:r>
            <a:r>
              <a:rPr sz="3090" dirty="0">
                <a:solidFill>
                  <a:srgbClr val="00AF50"/>
                </a:solidFill>
                <a:latin typeface="Calibri"/>
                <a:cs typeface="Calibri"/>
              </a:rPr>
              <a:t>i</a:t>
            </a:r>
            <a:r>
              <a:rPr sz="3090" spc="-49" dirty="0">
                <a:solidFill>
                  <a:srgbClr val="00AF50"/>
                </a:solidFill>
                <a:latin typeface="Calibri"/>
                <a:cs typeface="Calibri"/>
              </a:rPr>
              <a:t>r</a:t>
            </a:r>
            <a:r>
              <a:rPr sz="3090" dirty="0">
                <a:solidFill>
                  <a:srgbClr val="00AF50"/>
                </a:solidFill>
                <a:latin typeface="Calibri"/>
                <a:cs typeface="Calibri"/>
              </a:rPr>
              <a:t>es</a:t>
            </a:r>
            <a:r>
              <a:rPr sz="3090" spc="21" dirty="0">
                <a:solidFill>
                  <a:srgbClr val="00AF50"/>
                </a:solidFill>
                <a:latin typeface="Calibri"/>
                <a:cs typeface="Calibri"/>
              </a:rPr>
              <a:t> </a:t>
            </a:r>
            <a:r>
              <a:rPr sz="3090" dirty="0">
                <a:solidFill>
                  <a:srgbClr val="00AF50"/>
                </a:solidFill>
                <a:latin typeface="Calibri"/>
                <a:cs typeface="Calibri"/>
              </a:rPr>
              <a:t>se</a:t>
            </a:r>
            <a:r>
              <a:rPr sz="3090" spc="-10" dirty="0">
                <a:solidFill>
                  <a:srgbClr val="00AF50"/>
                </a:solidFill>
                <a:latin typeface="Calibri"/>
                <a:cs typeface="Calibri"/>
              </a:rPr>
              <a:t>p</a:t>
            </a:r>
            <a:r>
              <a:rPr sz="3090" dirty="0">
                <a:solidFill>
                  <a:srgbClr val="00AF50"/>
                </a:solidFill>
                <a:latin typeface="Calibri"/>
                <a:cs typeface="Calibri"/>
              </a:rPr>
              <a:t>a</a:t>
            </a:r>
            <a:r>
              <a:rPr sz="3090" spc="-65" dirty="0">
                <a:solidFill>
                  <a:srgbClr val="00AF50"/>
                </a:solidFill>
                <a:latin typeface="Calibri"/>
                <a:cs typeface="Calibri"/>
              </a:rPr>
              <a:t>r</a:t>
            </a:r>
            <a:r>
              <a:rPr sz="3090" spc="-21" dirty="0">
                <a:solidFill>
                  <a:srgbClr val="00AF50"/>
                </a:solidFill>
                <a:latin typeface="Calibri"/>
                <a:cs typeface="Calibri"/>
              </a:rPr>
              <a:t>a</a:t>
            </a:r>
            <a:r>
              <a:rPr sz="3090" spc="-28" dirty="0">
                <a:solidFill>
                  <a:srgbClr val="00AF50"/>
                </a:solidFill>
                <a:latin typeface="Calibri"/>
                <a:cs typeface="Calibri"/>
              </a:rPr>
              <a:t>t</a:t>
            </a:r>
            <a:r>
              <a:rPr sz="3090" dirty="0">
                <a:solidFill>
                  <a:srgbClr val="00AF50"/>
                </a:solidFill>
                <a:latin typeface="Calibri"/>
                <a:cs typeface="Calibri"/>
              </a:rPr>
              <a:t>e</a:t>
            </a:r>
            <a:r>
              <a:rPr sz="3090" spc="-14" dirty="0">
                <a:solidFill>
                  <a:srgbClr val="00AF50"/>
                </a:solidFill>
                <a:latin typeface="Calibri"/>
                <a:cs typeface="Calibri"/>
              </a:rPr>
              <a:t> </a:t>
            </a:r>
            <a:r>
              <a:rPr sz="3090" dirty="0">
                <a:solidFill>
                  <a:srgbClr val="00AF50"/>
                </a:solidFill>
                <a:latin typeface="Calibri"/>
                <a:cs typeface="Calibri"/>
              </a:rPr>
              <a:t>mana</a:t>
            </a:r>
            <a:r>
              <a:rPr sz="3090" spc="-21" dirty="0">
                <a:solidFill>
                  <a:srgbClr val="00AF50"/>
                </a:solidFill>
                <a:latin typeface="Calibri"/>
                <a:cs typeface="Calibri"/>
              </a:rPr>
              <a:t>g</a:t>
            </a:r>
            <a:r>
              <a:rPr sz="3090" dirty="0">
                <a:solidFill>
                  <a:srgbClr val="00AF50"/>
                </a:solidFill>
                <a:latin typeface="Calibri"/>
                <a:cs typeface="Calibri"/>
              </a:rPr>
              <a:t>eme</a:t>
            </a:r>
            <a:r>
              <a:rPr sz="3090" spc="-38" dirty="0">
                <a:solidFill>
                  <a:srgbClr val="00AF50"/>
                </a:solidFill>
                <a:latin typeface="Calibri"/>
                <a:cs typeface="Calibri"/>
              </a:rPr>
              <a:t>n</a:t>
            </a:r>
            <a:r>
              <a:rPr sz="3090" dirty="0">
                <a:solidFill>
                  <a:srgbClr val="00AF50"/>
                </a:solidFill>
                <a:latin typeface="Calibri"/>
                <a:cs typeface="Calibri"/>
              </a:rPr>
              <a:t>t of NAS</a:t>
            </a:r>
            <a:r>
              <a:rPr sz="3090" spc="26" dirty="0">
                <a:solidFill>
                  <a:srgbClr val="00AF50"/>
                </a:solidFill>
                <a:latin typeface="Calibri"/>
                <a:cs typeface="Calibri"/>
              </a:rPr>
              <a:t> </a:t>
            </a:r>
            <a:r>
              <a:rPr sz="3090" dirty="0">
                <a:solidFill>
                  <a:srgbClr val="00AF50"/>
                </a:solidFill>
                <a:latin typeface="Calibri"/>
                <a:cs typeface="Calibri"/>
              </a:rPr>
              <a:t>head </a:t>
            </a:r>
            <a:r>
              <a:rPr sz="3090" spc="10" dirty="0">
                <a:solidFill>
                  <a:srgbClr val="00AF50"/>
                </a:solidFill>
                <a:latin typeface="Calibri"/>
                <a:cs typeface="Calibri"/>
              </a:rPr>
              <a:t>a</a:t>
            </a:r>
            <a:r>
              <a:rPr sz="3090" dirty="0">
                <a:solidFill>
                  <a:srgbClr val="00AF50"/>
                </a:solidFill>
                <a:latin typeface="Calibri"/>
                <a:cs typeface="Calibri"/>
              </a:rPr>
              <a:t>nd</a:t>
            </a:r>
            <a:endParaRPr sz="3090">
              <a:latin typeface="Calibri"/>
              <a:cs typeface="Calibri"/>
            </a:endParaRPr>
          </a:p>
          <a:p>
            <a:pPr marL="14017" marR="57847">
              <a:lnSpc>
                <a:spcPts val="3339"/>
              </a:lnSpc>
              <a:spcBef>
                <a:spcPts val="167"/>
              </a:spcBef>
            </a:pPr>
            <a:r>
              <a:rPr sz="4636" spc="-38" baseline="2925" dirty="0">
                <a:solidFill>
                  <a:srgbClr val="00AF50"/>
                </a:solidFill>
                <a:latin typeface="Calibri"/>
                <a:cs typeface="Calibri"/>
              </a:rPr>
              <a:t>s</a:t>
            </a:r>
            <a:r>
              <a:rPr sz="4636" spc="-28" baseline="2925" dirty="0">
                <a:solidFill>
                  <a:srgbClr val="00AF50"/>
                </a:solidFill>
                <a:latin typeface="Calibri"/>
                <a:cs typeface="Calibri"/>
              </a:rPr>
              <a:t>t</a:t>
            </a:r>
            <a:r>
              <a:rPr sz="4636" baseline="2925" dirty="0">
                <a:solidFill>
                  <a:srgbClr val="00AF50"/>
                </a:solidFill>
                <a:latin typeface="Calibri"/>
                <a:cs typeface="Calibri"/>
              </a:rPr>
              <a:t>o</a:t>
            </a:r>
            <a:r>
              <a:rPr sz="4636" spc="-65" baseline="2925" dirty="0">
                <a:solidFill>
                  <a:srgbClr val="00AF50"/>
                </a:solidFill>
                <a:latin typeface="Calibri"/>
                <a:cs typeface="Calibri"/>
              </a:rPr>
              <a:t>r</a:t>
            </a:r>
            <a:r>
              <a:rPr sz="4636" baseline="2925" dirty="0">
                <a:solidFill>
                  <a:srgbClr val="00AF50"/>
                </a:solidFill>
                <a:latin typeface="Calibri"/>
                <a:cs typeface="Calibri"/>
              </a:rPr>
              <a:t>a</a:t>
            </a:r>
            <a:r>
              <a:rPr sz="4636" spc="-15" baseline="2925" dirty="0">
                <a:solidFill>
                  <a:srgbClr val="00AF50"/>
                </a:solidFill>
                <a:latin typeface="Calibri"/>
                <a:cs typeface="Calibri"/>
              </a:rPr>
              <a:t>g</a:t>
            </a:r>
            <a:r>
              <a:rPr sz="4636" baseline="2925" dirty="0">
                <a:solidFill>
                  <a:srgbClr val="00AF50"/>
                </a:solidFill>
                <a:latin typeface="Calibri"/>
                <a:cs typeface="Calibri"/>
              </a:rPr>
              <a:t>e</a:t>
            </a:r>
            <a:endParaRPr sz="3090">
              <a:latin typeface="Calibri"/>
              <a:cs typeface="Calibri"/>
            </a:endParaRPr>
          </a:p>
        </p:txBody>
      </p:sp>
      <p:sp>
        <p:nvSpPr>
          <p:cNvPr id="3" name="object 3"/>
          <p:cNvSpPr txBox="1"/>
          <p:nvPr/>
        </p:nvSpPr>
        <p:spPr>
          <a:xfrm>
            <a:off x="723881" y="3054643"/>
            <a:ext cx="223992" cy="419950"/>
          </a:xfrm>
          <a:prstGeom prst="rect">
            <a:avLst/>
          </a:prstGeom>
        </p:spPr>
        <p:txBody>
          <a:bodyPr wrap="square" lIns="0" tIns="0" rIns="0" bIns="0" rtlCol="0">
            <a:noAutofit/>
          </a:bodyPr>
          <a:lstStyle/>
          <a:p>
            <a:pPr marL="14017">
              <a:lnSpc>
                <a:spcPts val="3267"/>
              </a:lnSpc>
              <a:spcBef>
                <a:spcPts val="163"/>
              </a:spcBef>
            </a:pPr>
            <a:r>
              <a:rPr sz="3090" dirty="0">
                <a:solidFill>
                  <a:srgbClr val="C00000"/>
                </a:solidFill>
                <a:latin typeface="Arial"/>
                <a:cs typeface="Arial"/>
              </a:rPr>
              <a:t>•</a:t>
            </a:r>
            <a:endParaRPr sz="3090">
              <a:latin typeface="Arial"/>
              <a:cs typeface="Arial"/>
            </a:endParaRPr>
          </a:p>
        </p:txBody>
      </p:sp>
      <p:sp>
        <p:nvSpPr>
          <p:cNvPr id="2" name="object 2"/>
          <p:cNvSpPr txBox="1"/>
          <p:nvPr/>
        </p:nvSpPr>
        <p:spPr>
          <a:xfrm>
            <a:off x="723881" y="4043412"/>
            <a:ext cx="224160" cy="420286"/>
          </a:xfrm>
          <a:prstGeom prst="rect">
            <a:avLst/>
          </a:prstGeom>
        </p:spPr>
        <p:txBody>
          <a:bodyPr wrap="square" lIns="0" tIns="0" rIns="0" bIns="0" rtlCol="0">
            <a:noAutofit/>
          </a:bodyPr>
          <a:lstStyle/>
          <a:p>
            <a:pPr marL="14017">
              <a:lnSpc>
                <a:spcPts val="3267"/>
              </a:lnSpc>
              <a:spcBef>
                <a:spcPts val="163"/>
              </a:spcBef>
            </a:pPr>
            <a:r>
              <a:rPr sz="3090" dirty="0">
                <a:solidFill>
                  <a:srgbClr val="00AF50"/>
                </a:solidFill>
                <a:latin typeface="Arial"/>
                <a:cs typeface="Arial"/>
              </a:rPr>
              <a:t>•</a:t>
            </a:r>
            <a:endParaRPr sz="3090">
              <a:latin typeface="Arial"/>
              <a:cs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p:nvPr/>
        </p:nvSpPr>
        <p:spPr>
          <a:xfrm>
            <a:off x="3725209" y="5108369"/>
            <a:ext cx="1174067" cy="0"/>
          </a:xfrm>
          <a:custGeom>
            <a:avLst/>
            <a:gdLst/>
            <a:ahLst/>
            <a:cxnLst/>
            <a:rect l="l" t="t" r="r" b="b"/>
            <a:pathLst>
              <a:path w="1063752">
                <a:moveTo>
                  <a:pt x="0" y="0"/>
                </a:moveTo>
                <a:lnTo>
                  <a:pt x="1063752" y="0"/>
                </a:lnTo>
              </a:path>
            </a:pathLst>
          </a:custGeom>
          <a:ln w="12192">
            <a:solidFill>
              <a:srgbClr val="0000FF"/>
            </a:solidFill>
          </a:ln>
        </p:spPr>
        <p:txBody>
          <a:bodyPr wrap="square" lIns="0" tIns="0" rIns="0" bIns="0" rtlCol="0">
            <a:noAutofit/>
          </a:bodyPr>
          <a:lstStyle/>
          <a:p>
            <a:endParaRPr sz="1987"/>
          </a:p>
        </p:txBody>
      </p:sp>
      <p:sp>
        <p:nvSpPr>
          <p:cNvPr id="20" name="object 20"/>
          <p:cNvSpPr/>
          <p:nvPr/>
        </p:nvSpPr>
        <p:spPr>
          <a:xfrm>
            <a:off x="3472902" y="5276573"/>
            <a:ext cx="1438148" cy="1428056"/>
          </a:xfrm>
          <a:custGeom>
            <a:avLst/>
            <a:gdLst/>
            <a:ahLst/>
            <a:cxnLst/>
            <a:rect l="l" t="t" r="r" b="b"/>
            <a:pathLst>
              <a:path w="1303020" h="1293876">
                <a:moveTo>
                  <a:pt x="1303020" y="1293876"/>
                </a:moveTo>
                <a:lnTo>
                  <a:pt x="0" y="1293876"/>
                </a:lnTo>
                <a:lnTo>
                  <a:pt x="0" y="0"/>
                </a:lnTo>
              </a:path>
            </a:pathLst>
          </a:custGeom>
          <a:ln w="12192">
            <a:solidFill>
              <a:srgbClr val="0000FF"/>
            </a:solidFill>
          </a:ln>
        </p:spPr>
        <p:txBody>
          <a:bodyPr wrap="square" lIns="0" tIns="0" rIns="0" bIns="0" rtlCol="0">
            <a:noAutofit/>
          </a:bodyPr>
          <a:lstStyle/>
          <a:p>
            <a:endParaRPr sz="1987"/>
          </a:p>
        </p:txBody>
      </p:sp>
      <p:sp>
        <p:nvSpPr>
          <p:cNvPr id="21" name="object 21"/>
          <p:cNvSpPr/>
          <p:nvPr/>
        </p:nvSpPr>
        <p:spPr>
          <a:xfrm>
            <a:off x="3472902" y="3722365"/>
            <a:ext cx="1438148" cy="1192568"/>
          </a:xfrm>
          <a:custGeom>
            <a:avLst/>
            <a:gdLst/>
            <a:ahLst/>
            <a:cxnLst/>
            <a:rect l="l" t="t" r="r" b="b"/>
            <a:pathLst>
              <a:path w="1303020" h="1080515">
                <a:moveTo>
                  <a:pt x="1303020" y="0"/>
                </a:moveTo>
                <a:lnTo>
                  <a:pt x="0" y="0"/>
                </a:lnTo>
                <a:lnTo>
                  <a:pt x="0" y="1080515"/>
                </a:lnTo>
              </a:path>
            </a:pathLst>
          </a:custGeom>
          <a:ln w="12192">
            <a:solidFill>
              <a:srgbClr val="0000FF"/>
            </a:solidFill>
          </a:ln>
        </p:spPr>
        <p:txBody>
          <a:bodyPr wrap="square" lIns="0" tIns="0" rIns="0" bIns="0" rtlCol="0">
            <a:noAutofit/>
          </a:bodyPr>
          <a:lstStyle/>
          <a:p>
            <a:endParaRPr sz="1987"/>
          </a:p>
        </p:txBody>
      </p:sp>
      <p:sp>
        <p:nvSpPr>
          <p:cNvPr id="22" name="object 22"/>
          <p:cNvSpPr/>
          <p:nvPr/>
        </p:nvSpPr>
        <p:spPr>
          <a:xfrm>
            <a:off x="1657977" y="3722365"/>
            <a:ext cx="1478516" cy="1192568"/>
          </a:xfrm>
          <a:custGeom>
            <a:avLst/>
            <a:gdLst/>
            <a:ahLst/>
            <a:cxnLst/>
            <a:rect l="l" t="t" r="r" b="b"/>
            <a:pathLst>
              <a:path w="1339595" h="1080515">
                <a:moveTo>
                  <a:pt x="0" y="0"/>
                </a:moveTo>
                <a:lnTo>
                  <a:pt x="1339595" y="0"/>
                </a:lnTo>
                <a:lnTo>
                  <a:pt x="1339595" y="1080515"/>
                </a:lnTo>
              </a:path>
            </a:pathLst>
          </a:custGeom>
          <a:ln w="12192">
            <a:solidFill>
              <a:srgbClr val="0000FF"/>
            </a:solidFill>
          </a:ln>
        </p:spPr>
        <p:txBody>
          <a:bodyPr wrap="square" lIns="0" tIns="0" rIns="0" bIns="0" rtlCol="0">
            <a:noAutofit/>
          </a:bodyPr>
          <a:lstStyle/>
          <a:p>
            <a:endParaRPr sz="1987"/>
          </a:p>
        </p:txBody>
      </p:sp>
      <p:sp>
        <p:nvSpPr>
          <p:cNvPr id="23" name="object 23"/>
          <p:cNvSpPr/>
          <p:nvPr/>
        </p:nvSpPr>
        <p:spPr>
          <a:xfrm>
            <a:off x="1553690" y="5167241"/>
            <a:ext cx="1345636" cy="0"/>
          </a:xfrm>
          <a:custGeom>
            <a:avLst/>
            <a:gdLst/>
            <a:ahLst/>
            <a:cxnLst/>
            <a:rect l="l" t="t" r="r" b="b"/>
            <a:pathLst>
              <a:path w="1219200">
                <a:moveTo>
                  <a:pt x="1219200" y="0"/>
                </a:moveTo>
                <a:lnTo>
                  <a:pt x="0" y="0"/>
                </a:lnTo>
              </a:path>
            </a:pathLst>
          </a:custGeom>
          <a:ln w="12192">
            <a:solidFill>
              <a:srgbClr val="0000FF"/>
            </a:solidFill>
          </a:ln>
        </p:spPr>
        <p:txBody>
          <a:bodyPr wrap="square" lIns="0" tIns="0" rIns="0" bIns="0" rtlCol="0">
            <a:noAutofit/>
          </a:bodyPr>
          <a:lstStyle/>
          <a:p>
            <a:endParaRPr sz="1987"/>
          </a:p>
        </p:txBody>
      </p:sp>
      <p:sp>
        <p:nvSpPr>
          <p:cNvPr id="24" name="object 24"/>
          <p:cNvSpPr/>
          <p:nvPr/>
        </p:nvSpPr>
        <p:spPr>
          <a:xfrm>
            <a:off x="1634428" y="5298440"/>
            <a:ext cx="1502066" cy="1428056"/>
          </a:xfrm>
          <a:custGeom>
            <a:avLst/>
            <a:gdLst/>
            <a:ahLst/>
            <a:cxnLst/>
            <a:rect l="l" t="t" r="r" b="b"/>
            <a:pathLst>
              <a:path w="1360932" h="1293876">
                <a:moveTo>
                  <a:pt x="0" y="1293876"/>
                </a:moveTo>
                <a:lnTo>
                  <a:pt x="1360932" y="1293876"/>
                </a:lnTo>
                <a:lnTo>
                  <a:pt x="1360932" y="0"/>
                </a:lnTo>
              </a:path>
            </a:pathLst>
          </a:custGeom>
          <a:ln w="12192">
            <a:solidFill>
              <a:srgbClr val="0000FF"/>
            </a:solidFill>
          </a:ln>
        </p:spPr>
        <p:txBody>
          <a:bodyPr wrap="square" lIns="0" tIns="0" rIns="0" bIns="0" rtlCol="0">
            <a:noAutofit/>
          </a:bodyPr>
          <a:lstStyle/>
          <a:p>
            <a:endParaRPr sz="1987"/>
          </a:p>
        </p:txBody>
      </p:sp>
      <p:sp>
        <p:nvSpPr>
          <p:cNvPr id="25" name="object 25"/>
          <p:cNvSpPr/>
          <p:nvPr/>
        </p:nvSpPr>
        <p:spPr>
          <a:xfrm>
            <a:off x="2800085" y="4810647"/>
            <a:ext cx="1009227" cy="654315"/>
          </a:xfrm>
          <a:prstGeom prst="rect">
            <a:avLst/>
          </a:prstGeom>
          <a:blipFill>
            <a:blip r:embed="rId2" cstate="print"/>
            <a:stretch>
              <a:fillRect/>
            </a:stretch>
          </a:blipFill>
        </p:spPr>
        <p:txBody>
          <a:bodyPr wrap="square" lIns="0" tIns="0" rIns="0" bIns="0" rtlCol="0">
            <a:noAutofit/>
          </a:bodyPr>
          <a:lstStyle/>
          <a:p>
            <a:endParaRPr sz="1987"/>
          </a:p>
        </p:txBody>
      </p:sp>
      <p:sp>
        <p:nvSpPr>
          <p:cNvPr id="26" name="object 26"/>
          <p:cNvSpPr/>
          <p:nvPr/>
        </p:nvSpPr>
        <p:spPr>
          <a:xfrm>
            <a:off x="5107009" y="5226953"/>
            <a:ext cx="1172385" cy="0"/>
          </a:xfrm>
          <a:custGeom>
            <a:avLst/>
            <a:gdLst/>
            <a:ahLst/>
            <a:cxnLst/>
            <a:rect l="l" t="t" r="r" b="b"/>
            <a:pathLst>
              <a:path w="1062228">
                <a:moveTo>
                  <a:pt x="1062228" y="0"/>
                </a:moveTo>
                <a:lnTo>
                  <a:pt x="0" y="0"/>
                </a:lnTo>
              </a:path>
            </a:pathLst>
          </a:custGeom>
          <a:ln w="38100">
            <a:solidFill>
              <a:srgbClr val="FF9900"/>
            </a:solidFill>
          </a:ln>
        </p:spPr>
        <p:txBody>
          <a:bodyPr wrap="square" lIns="0" tIns="0" rIns="0" bIns="0" rtlCol="0">
            <a:noAutofit/>
          </a:bodyPr>
          <a:lstStyle/>
          <a:p>
            <a:endParaRPr sz="1987"/>
          </a:p>
        </p:txBody>
      </p:sp>
      <p:sp>
        <p:nvSpPr>
          <p:cNvPr id="27" name="object 27"/>
          <p:cNvSpPr/>
          <p:nvPr/>
        </p:nvSpPr>
        <p:spPr>
          <a:xfrm>
            <a:off x="5413141" y="3745073"/>
            <a:ext cx="1290127" cy="1190886"/>
          </a:xfrm>
          <a:custGeom>
            <a:avLst/>
            <a:gdLst/>
            <a:ahLst/>
            <a:cxnLst/>
            <a:rect l="l" t="t" r="r" b="b"/>
            <a:pathLst>
              <a:path w="1168907" h="1078991">
                <a:moveTo>
                  <a:pt x="0" y="0"/>
                </a:moveTo>
                <a:lnTo>
                  <a:pt x="1168907" y="0"/>
                </a:lnTo>
                <a:lnTo>
                  <a:pt x="1168907" y="1078991"/>
                </a:lnTo>
              </a:path>
            </a:pathLst>
          </a:custGeom>
          <a:ln w="38100">
            <a:solidFill>
              <a:srgbClr val="FF9900"/>
            </a:solidFill>
          </a:ln>
        </p:spPr>
        <p:txBody>
          <a:bodyPr wrap="square" lIns="0" tIns="0" rIns="0" bIns="0" rtlCol="0">
            <a:noAutofit/>
          </a:bodyPr>
          <a:lstStyle/>
          <a:p>
            <a:endParaRPr sz="1987"/>
          </a:p>
        </p:txBody>
      </p:sp>
      <p:sp>
        <p:nvSpPr>
          <p:cNvPr id="28" name="object 28"/>
          <p:cNvSpPr/>
          <p:nvPr/>
        </p:nvSpPr>
        <p:spPr>
          <a:xfrm>
            <a:off x="7113688" y="5193312"/>
            <a:ext cx="1658496" cy="0"/>
          </a:xfrm>
          <a:custGeom>
            <a:avLst/>
            <a:gdLst/>
            <a:ahLst/>
            <a:cxnLst/>
            <a:rect l="l" t="t" r="r" b="b"/>
            <a:pathLst>
              <a:path w="1502664">
                <a:moveTo>
                  <a:pt x="1502664" y="0"/>
                </a:moveTo>
                <a:lnTo>
                  <a:pt x="0" y="0"/>
                </a:lnTo>
              </a:path>
            </a:pathLst>
          </a:custGeom>
          <a:ln w="38100">
            <a:solidFill>
              <a:srgbClr val="FF9900"/>
            </a:solidFill>
          </a:ln>
        </p:spPr>
        <p:txBody>
          <a:bodyPr wrap="square" lIns="0" tIns="0" rIns="0" bIns="0" rtlCol="0">
            <a:noAutofit/>
          </a:bodyPr>
          <a:lstStyle/>
          <a:p>
            <a:endParaRPr sz="1987"/>
          </a:p>
        </p:txBody>
      </p:sp>
      <p:sp>
        <p:nvSpPr>
          <p:cNvPr id="29" name="object 29"/>
          <p:cNvSpPr/>
          <p:nvPr/>
        </p:nvSpPr>
        <p:spPr>
          <a:xfrm>
            <a:off x="5413141" y="5480943"/>
            <a:ext cx="1290127" cy="1194250"/>
          </a:xfrm>
          <a:custGeom>
            <a:avLst/>
            <a:gdLst/>
            <a:ahLst/>
            <a:cxnLst/>
            <a:rect l="l" t="t" r="r" b="b"/>
            <a:pathLst>
              <a:path w="1168907" h="1082039">
                <a:moveTo>
                  <a:pt x="0" y="1082040"/>
                </a:moveTo>
                <a:lnTo>
                  <a:pt x="1168907" y="1082040"/>
                </a:lnTo>
                <a:lnTo>
                  <a:pt x="1168907" y="0"/>
                </a:lnTo>
              </a:path>
            </a:pathLst>
          </a:custGeom>
          <a:ln w="38100">
            <a:solidFill>
              <a:srgbClr val="FF9900"/>
            </a:solidFill>
          </a:ln>
        </p:spPr>
        <p:txBody>
          <a:bodyPr wrap="square" lIns="0" tIns="0" rIns="0" bIns="0" rtlCol="0">
            <a:noAutofit/>
          </a:bodyPr>
          <a:lstStyle/>
          <a:p>
            <a:endParaRPr sz="1987"/>
          </a:p>
        </p:txBody>
      </p:sp>
      <p:sp>
        <p:nvSpPr>
          <p:cNvPr id="30" name="object 30"/>
          <p:cNvSpPr/>
          <p:nvPr/>
        </p:nvSpPr>
        <p:spPr>
          <a:xfrm>
            <a:off x="6211271" y="4894750"/>
            <a:ext cx="1012591" cy="655997"/>
          </a:xfrm>
          <a:prstGeom prst="rect">
            <a:avLst/>
          </a:prstGeom>
          <a:blipFill>
            <a:blip r:embed="rId3" cstate="print"/>
            <a:stretch>
              <a:fillRect/>
            </a:stretch>
          </a:blipFill>
        </p:spPr>
        <p:txBody>
          <a:bodyPr wrap="square" lIns="0" tIns="0" rIns="0" bIns="0" rtlCol="0">
            <a:noAutofit/>
          </a:bodyPr>
          <a:lstStyle/>
          <a:p>
            <a:endParaRPr sz="1987"/>
          </a:p>
        </p:txBody>
      </p:sp>
      <p:sp>
        <p:nvSpPr>
          <p:cNvPr id="31" name="object 31"/>
          <p:cNvSpPr/>
          <p:nvPr/>
        </p:nvSpPr>
        <p:spPr>
          <a:xfrm>
            <a:off x="4877410" y="4558340"/>
            <a:ext cx="600490" cy="1387687"/>
          </a:xfrm>
          <a:prstGeom prst="rect">
            <a:avLst/>
          </a:prstGeom>
          <a:blipFill>
            <a:blip r:embed="rId4" cstate="print"/>
            <a:stretch>
              <a:fillRect/>
            </a:stretch>
          </a:blipFill>
        </p:spPr>
        <p:txBody>
          <a:bodyPr wrap="square" lIns="0" tIns="0" rIns="0" bIns="0" rtlCol="0">
            <a:noAutofit/>
          </a:bodyPr>
          <a:lstStyle/>
          <a:p>
            <a:endParaRPr sz="1987"/>
          </a:p>
        </p:txBody>
      </p:sp>
      <p:sp>
        <p:nvSpPr>
          <p:cNvPr id="32" name="object 32"/>
          <p:cNvSpPr/>
          <p:nvPr/>
        </p:nvSpPr>
        <p:spPr>
          <a:xfrm>
            <a:off x="4566231" y="1904075"/>
            <a:ext cx="1177431" cy="2460830"/>
          </a:xfrm>
          <a:prstGeom prst="rect">
            <a:avLst/>
          </a:prstGeom>
          <a:blipFill>
            <a:blip r:embed="rId5" cstate="print"/>
            <a:stretch>
              <a:fillRect/>
            </a:stretch>
          </a:blipFill>
        </p:spPr>
        <p:txBody>
          <a:bodyPr wrap="square" lIns="0" tIns="0" rIns="0" bIns="0" rtlCol="0">
            <a:noAutofit/>
          </a:bodyPr>
          <a:lstStyle/>
          <a:p>
            <a:endParaRPr sz="1987"/>
          </a:p>
        </p:txBody>
      </p:sp>
      <p:sp>
        <p:nvSpPr>
          <p:cNvPr id="33" name="object 33"/>
          <p:cNvSpPr/>
          <p:nvPr/>
        </p:nvSpPr>
        <p:spPr>
          <a:xfrm>
            <a:off x="973384" y="3189156"/>
            <a:ext cx="756920" cy="756920"/>
          </a:xfrm>
          <a:prstGeom prst="rect">
            <a:avLst/>
          </a:prstGeom>
          <a:blipFill>
            <a:blip r:embed="rId6" cstate="print"/>
            <a:stretch>
              <a:fillRect/>
            </a:stretch>
          </a:blipFill>
        </p:spPr>
        <p:txBody>
          <a:bodyPr wrap="square" lIns="0" tIns="0" rIns="0" bIns="0" rtlCol="0">
            <a:noAutofit/>
          </a:bodyPr>
          <a:lstStyle/>
          <a:p>
            <a:endParaRPr sz="1987"/>
          </a:p>
        </p:txBody>
      </p:sp>
      <p:sp>
        <p:nvSpPr>
          <p:cNvPr id="34" name="object 34"/>
          <p:cNvSpPr/>
          <p:nvPr/>
        </p:nvSpPr>
        <p:spPr>
          <a:xfrm>
            <a:off x="973384" y="4632350"/>
            <a:ext cx="756920" cy="756920"/>
          </a:xfrm>
          <a:prstGeom prst="rect">
            <a:avLst/>
          </a:prstGeom>
          <a:blipFill>
            <a:blip r:embed="rId6" cstate="print"/>
            <a:stretch>
              <a:fillRect/>
            </a:stretch>
          </a:blipFill>
        </p:spPr>
        <p:txBody>
          <a:bodyPr wrap="square" lIns="0" tIns="0" rIns="0" bIns="0" rtlCol="0">
            <a:noAutofit/>
          </a:bodyPr>
          <a:lstStyle/>
          <a:p>
            <a:endParaRPr sz="1987"/>
          </a:p>
        </p:txBody>
      </p:sp>
      <p:sp>
        <p:nvSpPr>
          <p:cNvPr id="35" name="object 35"/>
          <p:cNvSpPr/>
          <p:nvPr/>
        </p:nvSpPr>
        <p:spPr>
          <a:xfrm>
            <a:off x="973384" y="6183196"/>
            <a:ext cx="756920" cy="756919"/>
          </a:xfrm>
          <a:prstGeom prst="rect">
            <a:avLst/>
          </a:prstGeom>
          <a:blipFill>
            <a:blip r:embed="rId6" cstate="print"/>
            <a:stretch>
              <a:fillRect/>
            </a:stretch>
          </a:blipFill>
        </p:spPr>
        <p:txBody>
          <a:bodyPr wrap="square" lIns="0" tIns="0" rIns="0" bIns="0" rtlCol="0">
            <a:noAutofit/>
          </a:bodyPr>
          <a:lstStyle/>
          <a:p>
            <a:endParaRPr sz="1987"/>
          </a:p>
        </p:txBody>
      </p:sp>
      <p:sp>
        <p:nvSpPr>
          <p:cNvPr id="36" name="object 36"/>
          <p:cNvSpPr/>
          <p:nvPr/>
        </p:nvSpPr>
        <p:spPr>
          <a:xfrm>
            <a:off x="8603138" y="4053727"/>
            <a:ext cx="1069780" cy="1816608"/>
          </a:xfrm>
          <a:prstGeom prst="rect">
            <a:avLst/>
          </a:prstGeom>
          <a:blipFill>
            <a:blip r:embed="rId7" cstate="print"/>
            <a:stretch>
              <a:fillRect/>
            </a:stretch>
          </a:blipFill>
        </p:spPr>
        <p:txBody>
          <a:bodyPr wrap="square" lIns="0" tIns="0" rIns="0" bIns="0" rtlCol="0">
            <a:noAutofit/>
          </a:bodyPr>
          <a:lstStyle/>
          <a:p>
            <a:endParaRPr sz="1987"/>
          </a:p>
        </p:txBody>
      </p:sp>
      <p:sp>
        <p:nvSpPr>
          <p:cNvPr id="37" name="object 37"/>
          <p:cNvSpPr/>
          <p:nvPr/>
        </p:nvSpPr>
        <p:spPr>
          <a:xfrm>
            <a:off x="4650334" y="6437185"/>
            <a:ext cx="1089964" cy="476017"/>
          </a:xfrm>
          <a:prstGeom prst="rect">
            <a:avLst/>
          </a:prstGeom>
          <a:blipFill>
            <a:blip r:embed="rId8" cstate="print"/>
            <a:stretch>
              <a:fillRect/>
            </a:stretch>
          </a:blipFill>
        </p:spPr>
        <p:txBody>
          <a:bodyPr wrap="square" lIns="0" tIns="0" rIns="0" bIns="0" rtlCol="0">
            <a:noAutofit/>
          </a:bodyPr>
          <a:lstStyle/>
          <a:p>
            <a:endParaRPr sz="1987"/>
          </a:p>
        </p:txBody>
      </p:sp>
      <p:sp>
        <p:nvSpPr>
          <p:cNvPr id="18" name="object 18"/>
          <p:cNvSpPr txBox="1"/>
          <p:nvPr/>
        </p:nvSpPr>
        <p:spPr>
          <a:xfrm>
            <a:off x="502187" y="838640"/>
            <a:ext cx="2265116" cy="645343"/>
          </a:xfrm>
          <a:prstGeom prst="rect">
            <a:avLst/>
          </a:prstGeom>
        </p:spPr>
        <p:txBody>
          <a:bodyPr wrap="square" lIns="0" tIns="0" rIns="0" bIns="0" rtlCol="0">
            <a:noAutofit/>
          </a:bodyPr>
          <a:lstStyle/>
          <a:p>
            <a:pPr marL="14017">
              <a:lnSpc>
                <a:spcPts val="5060"/>
              </a:lnSpc>
              <a:spcBef>
                <a:spcPts val="253"/>
              </a:spcBef>
            </a:pPr>
            <a:endParaRPr sz="4856" dirty="0">
              <a:latin typeface="Calibri Light"/>
              <a:cs typeface="Calibri Light"/>
            </a:endParaRPr>
          </a:p>
        </p:txBody>
      </p:sp>
      <p:sp>
        <p:nvSpPr>
          <p:cNvPr id="17" name="object 17"/>
          <p:cNvSpPr txBox="1"/>
          <p:nvPr/>
        </p:nvSpPr>
        <p:spPr>
          <a:xfrm>
            <a:off x="2787471" y="838640"/>
            <a:ext cx="1141844" cy="645343"/>
          </a:xfrm>
          <a:prstGeom prst="rect">
            <a:avLst/>
          </a:prstGeom>
        </p:spPr>
        <p:txBody>
          <a:bodyPr wrap="square" lIns="0" tIns="0" rIns="0" bIns="0" rtlCol="0">
            <a:noAutofit/>
          </a:bodyPr>
          <a:lstStyle/>
          <a:p>
            <a:pPr marL="14017">
              <a:lnSpc>
                <a:spcPts val="5060"/>
              </a:lnSpc>
              <a:spcBef>
                <a:spcPts val="253"/>
              </a:spcBef>
            </a:pPr>
            <a:endParaRPr sz="4856" dirty="0">
              <a:latin typeface="Calibri Light"/>
              <a:cs typeface="Calibri Light"/>
            </a:endParaRPr>
          </a:p>
        </p:txBody>
      </p:sp>
      <p:sp>
        <p:nvSpPr>
          <p:cNvPr id="16" name="object 16"/>
          <p:cNvSpPr txBox="1"/>
          <p:nvPr/>
        </p:nvSpPr>
        <p:spPr>
          <a:xfrm>
            <a:off x="4139647" y="1598828"/>
            <a:ext cx="3201300" cy="1057304"/>
          </a:xfrm>
          <a:prstGeom prst="rect">
            <a:avLst/>
          </a:prstGeom>
        </p:spPr>
        <p:txBody>
          <a:bodyPr wrap="square" lIns="0" tIns="0" rIns="0" bIns="0" rtlCol="0">
            <a:noAutofit/>
          </a:bodyPr>
          <a:lstStyle/>
          <a:p>
            <a:pPr marL="212142" marR="92596">
              <a:lnSpc>
                <a:spcPct val="101725"/>
              </a:lnSpc>
              <a:spcBef>
                <a:spcPts val="779"/>
              </a:spcBef>
            </a:pPr>
            <a:r>
              <a:rPr sz="1766" b="1" spc="4" dirty="0">
                <a:latin typeface="Calibri"/>
                <a:cs typeface="Calibri"/>
              </a:rPr>
              <a:t>A</a:t>
            </a:r>
            <a:r>
              <a:rPr sz="1766" b="1" spc="-4" dirty="0">
                <a:latin typeface="Calibri"/>
                <a:cs typeface="Calibri"/>
              </a:rPr>
              <a:t>pp</a:t>
            </a:r>
            <a:r>
              <a:rPr sz="1766" b="1" dirty="0">
                <a:latin typeface="Calibri"/>
                <a:cs typeface="Calibri"/>
              </a:rPr>
              <a:t>l</a:t>
            </a:r>
            <a:r>
              <a:rPr sz="1766" b="1" spc="4" dirty="0">
                <a:latin typeface="Calibri"/>
                <a:cs typeface="Calibri"/>
              </a:rPr>
              <a:t>i</a:t>
            </a:r>
            <a:r>
              <a:rPr sz="1766" b="1" spc="-4" dirty="0">
                <a:latin typeface="Calibri"/>
                <a:cs typeface="Calibri"/>
              </a:rPr>
              <a:t>ca</a:t>
            </a:r>
            <a:r>
              <a:rPr sz="1766" b="1" dirty="0">
                <a:latin typeface="Calibri"/>
                <a:cs typeface="Calibri"/>
              </a:rPr>
              <a:t>ti</a:t>
            </a:r>
            <a:r>
              <a:rPr sz="1766" b="1" spc="4" dirty="0">
                <a:latin typeface="Calibri"/>
                <a:cs typeface="Calibri"/>
              </a:rPr>
              <a:t>o</a:t>
            </a:r>
            <a:r>
              <a:rPr sz="1766" b="1" dirty="0">
                <a:latin typeface="Calibri"/>
                <a:cs typeface="Calibri"/>
              </a:rPr>
              <a:t>n</a:t>
            </a:r>
            <a:r>
              <a:rPr sz="1766" b="1" spc="-88" dirty="0">
                <a:latin typeface="Calibri"/>
                <a:cs typeface="Calibri"/>
              </a:rPr>
              <a:t> </a:t>
            </a:r>
            <a:r>
              <a:rPr sz="1766" b="1" dirty="0">
                <a:latin typeface="Calibri"/>
                <a:cs typeface="Calibri"/>
              </a:rPr>
              <a:t>Se</a:t>
            </a:r>
            <a:r>
              <a:rPr sz="1766" b="1" spc="10" dirty="0">
                <a:latin typeface="Calibri"/>
                <a:cs typeface="Calibri"/>
              </a:rPr>
              <a:t>r</a:t>
            </a:r>
            <a:r>
              <a:rPr sz="1766" b="1" spc="-10" dirty="0">
                <a:latin typeface="Calibri"/>
                <a:cs typeface="Calibri"/>
              </a:rPr>
              <a:t>v</a:t>
            </a:r>
            <a:r>
              <a:rPr sz="1766" b="1" dirty="0">
                <a:latin typeface="Calibri"/>
                <a:cs typeface="Calibri"/>
              </a:rPr>
              <a:t>e</a:t>
            </a:r>
            <a:r>
              <a:rPr sz="1766" b="1" spc="-28" dirty="0">
                <a:latin typeface="Calibri"/>
                <a:cs typeface="Calibri"/>
              </a:rPr>
              <a:t>r</a:t>
            </a:r>
            <a:r>
              <a:rPr sz="1766" b="1" dirty="0">
                <a:latin typeface="Calibri"/>
                <a:cs typeface="Calibri"/>
              </a:rPr>
              <a:t>s</a:t>
            </a:r>
            <a:endParaRPr sz="1766" dirty="0">
              <a:latin typeface="Calibri"/>
              <a:cs typeface="Calibri"/>
            </a:endParaRPr>
          </a:p>
        </p:txBody>
      </p:sp>
      <p:sp>
        <p:nvSpPr>
          <p:cNvPr id="15" name="object 15"/>
          <p:cNvSpPr txBox="1"/>
          <p:nvPr/>
        </p:nvSpPr>
        <p:spPr>
          <a:xfrm>
            <a:off x="1091575" y="3992754"/>
            <a:ext cx="530990"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Cl</a:t>
            </a:r>
            <a:r>
              <a:rPr sz="2318" b="1" spc="4" baseline="1950" dirty="0">
                <a:latin typeface="Calibri"/>
                <a:cs typeface="Calibri"/>
              </a:rPr>
              <a:t>i</a:t>
            </a:r>
            <a:r>
              <a:rPr sz="2318" b="1" baseline="1950" dirty="0">
                <a:latin typeface="Calibri"/>
                <a:cs typeface="Calibri"/>
              </a:rPr>
              <a:t>e</a:t>
            </a:r>
            <a:r>
              <a:rPr sz="2318" b="1" spc="-10" baseline="1950" dirty="0">
                <a:latin typeface="Calibri"/>
                <a:cs typeface="Calibri"/>
              </a:rPr>
              <a:t>n</a:t>
            </a:r>
            <a:r>
              <a:rPr sz="2318" b="1" baseline="1950" dirty="0">
                <a:latin typeface="Calibri"/>
                <a:cs typeface="Calibri"/>
              </a:rPr>
              <a:t>t</a:t>
            </a:r>
            <a:endParaRPr sz="1545">
              <a:latin typeface="Calibri"/>
              <a:cs typeface="Calibri"/>
            </a:endParaRPr>
          </a:p>
        </p:txBody>
      </p:sp>
      <p:sp>
        <p:nvSpPr>
          <p:cNvPr id="14" name="object 14"/>
          <p:cNvSpPr txBox="1"/>
          <p:nvPr/>
        </p:nvSpPr>
        <p:spPr>
          <a:xfrm>
            <a:off x="3206579" y="5020510"/>
            <a:ext cx="238719" cy="252082"/>
          </a:xfrm>
          <a:prstGeom prst="rect">
            <a:avLst/>
          </a:prstGeom>
        </p:spPr>
        <p:txBody>
          <a:bodyPr wrap="square" lIns="0" tIns="0" rIns="0" bIns="0" rtlCol="0">
            <a:noAutofit/>
          </a:bodyPr>
          <a:lstStyle/>
          <a:p>
            <a:pPr marL="14017">
              <a:lnSpc>
                <a:spcPts val="1909"/>
              </a:lnSpc>
              <a:spcBef>
                <a:spcPts val="95"/>
              </a:spcBef>
            </a:pPr>
            <a:r>
              <a:rPr sz="2649" b="1" spc="-4" baseline="3413" dirty="0">
                <a:latin typeface="Calibri"/>
                <a:cs typeface="Calibri"/>
              </a:rPr>
              <a:t>IP</a:t>
            </a:r>
            <a:endParaRPr sz="1766">
              <a:latin typeface="Calibri"/>
              <a:cs typeface="Calibri"/>
            </a:endParaRPr>
          </a:p>
        </p:txBody>
      </p:sp>
      <p:sp>
        <p:nvSpPr>
          <p:cNvPr id="13" name="object 13"/>
          <p:cNvSpPr txBox="1"/>
          <p:nvPr/>
        </p:nvSpPr>
        <p:spPr>
          <a:xfrm>
            <a:off x="6366861" y="5129113"/>
            <a:ext cx="719905" cy="251746"/>
          </a:xfrm>
          <a:prstGeom prst="rect">
            <a:avLst/>
          </a:prstGeom>
        </p:spPr>
        <p:txBody>
          <a:bodyPr wrap="square" lIns="0" tIns="0" rIns="0" bIns="0" rtlCol="0">
            <a:noAutofit/>
          </a:bodyPr>
          <a:lstStyle/>
          <a:p>
            <a:pPr marL="14017">
              <a:lnSpc>
                <a:spcPts val="1904"/>
              </a:lnSpc>
              <a:spcBef>
                <a:spcPts val="95"/>
              </a:spcBef>
            </a:pPr>
            <a:r>
              <a:rPr sz="2649" b="1" spc="-15" baseline="3413" dirty="0">
                <a:latin typeface="Calibri"/>
                <a:cs typeface="Calibri"/>
              </a:rPr>
              <a:t>F</a:t>
            </a:r>
            <a:r>
              <a:rPr sz="2649" b="1" baseline="3413" dirty="0">
                <a:latin typeface="Calibri"/>
                <a:cs typeface="Calibri"/>
              </a:rPr>
              <a:t>C </a:t>
            </a:r>
            <a:r>
              <a:rPr sz="2649" b="1" spc="-21" baseline="3413" dirty="0">
                <a:latin typeface="Calibri"/>
                <a:cs typeface="Calibri"/>
              </a:rPr>
              <a:t>S</a:t>
            </a:r>
            <a:r>
              <a:rPr sz="2649" b="1" spc="4" baseline="3413" dirty="0">
                <a:latin typeface="Calibri"/>
                <a:cs typeface="Calibri"/>
              </a:rPr>
              <a:t>A</a:t>
            </a:r>
            <a:r>
              <a:rPr sz="2649" b="1" baseline="3413" dirty="0">
                <a:latin typeface="Calibri"/>
                <a:cs typeface="Calibri"/>
              </a:rPr>
              <a:t>N</a:t>
            </a:r>
            <a:endParaRPr sz="1766">
              <a:latin typeface="Calibri"/>
              <a:cs typeface="Calibri"/>
            </a:endParaRPr>
          </a:p>
        </p:txBody>
      </p:sp>
      <p:sp>
        <p:nvSpPr>
          <p:cNvPr id="12" name="object 12"/>
          <p:cNvSpPr txBox="1"/>
          <p:nvPr/>
        </p:nvSpPr>
        <p:spPr>
          <a:xfrm>
            <a:off x="1091575" y="5436929"/>
            <a:ext cx="530990"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Cl</a:t>
            </a:r>
            <a:r>
              <a:rPr sz="2318" b="1" spc="4" baseline="1950" dirty="0">
                <a:latin typeface="Calibri"/>
                <a:cs typeface="Calibri"/>
              </a:rPr>
              <a:t>i</a:t>
            </a:r>
            <a:r>
              <a:rPr sz="2318" b="1" baseline="1950" dirty="0">
                <a:latin typeface="Calibri"/>
                <a:cs typeface="Calibri"/>
              </a:rPr>
              <a:t>e</a:t>
            </a:r>
            <a:r>
              <a:rPr sz="2318" b="1" spc="-10" baseline="1950" dirty="0">
                <a:latin typeface="Calibri"/>
                <a:cs typeface="Calibri"/>
              </a:rPr>
              <a:t>n</a:t>
            </a:r>
            <a:r>
              <a:rPr sz="2318" b="1" baseline="1950" dirty="0">
                <a:latin typeface="Calibri"/>
                <a:cs typeface="Calibri"/>
              </a:rPr>
              <a:t>t</a:t>
            </a:r>
            <a:endParaRPr sz="1545">
              <a:latin typeface="Calibri"/>
              <a:cs typeface="Calibri"/>
            </a:endParaRPr>
          </a:p>
        </p:txBody>
      </p:sp>
      <p:sp>
        <p:nvSpPr>
          <p:cNvPr id="11" name="object 11"/>
          <p:cNvSpPr txBox="1"/>
          <p:nvPr/>
        </p:nvSpPr>
        <p:spPr>
          <a:xfrm>
            <a:off x="8509365" y="5903836"/>
            <a:ext cx="1320558" cy="251745"/>
          </a:xfrm>
          <a:prstGeom prst="rect">
            <a:avLst/>
          </a:prstGeom>
        </p:spPr>
        <p:txBody>
          <a:bodyPr wrap="square" lIns="0" tIns="0" rIns="0" bIns="0" rtlCol="0">
            <a:noAutofit/>
          </a:bodyPr>
          <a:lstStyle/>
          <a:p>
            <a:pPr marL="14017">
              <a:lnSpc>
                <a:spcPts val="1904"/>
              </a:lnSpc>
              <a:spcBef>
                <a:spcPts val="95"/>
              </a:spcBef>
            </a:pPr>
            <a:r>
              <a:rPr sz="2649" b="1" baseline="3413" dirty="0">
                <a:latin typeface="Calibri"/>
                <a:cs typeface="Calibri"/>
              </a:rPr>
              <a:t>S</a:t>
            </a:r>
            <a:r>
              <a:rPr sz="2649" b="1" spc="-10" baseline="3413" dirty="0">
                <a:latin typeface="Calibri"/>
                <a:cs typeface="Calibri"/>
              </a:rPr>
              <a:t>t</a:t>
            </a:r>
            <a:r>
              <a:rPr sz="2649" b="1" spc="4" baseline="3413" dirty="0">
                <a:latin typeface="Calibri"/>
                <a:cs typeface="Calibri"/>
              </a:rPr>
              <a:t>o</a:t>
            </a:r>
            <a:r>
              <a:rPr sz="2649" b="1" spc="-43" baseline="3413" dirty="0">
                <a:latin typeface="Calibri"/>
                <a:cs typeface="Calibri"/>
              </a:rPr>
              <a:t>r</a:t>
            </a:r>
            <a:r>
              <a:rPr sz="2649" b="1" baseline="3413" dirty="0">
                <a:latin typeface="Calibri"/>
                <a:cs typeface="Calibri"/>
              </a:rPr>
              <a:t>a</a:t>
            </a:r>
            <a:r>
              <a:rPr sz="2649" b="1" spc="-10" baseline="3413" dirty="0">
                <a:latin typeface="Calibri"/>
                <a:cs typeface="Calibri"/>
              </a:rPr>
              <a:t>g</a:t>
            </a:r>
            <a:r>
              <a:rPr sz="2649" b="1" baseline="3413" dirty="0">
                <a:latin typeface="Calibri"/>
                <a:cs typeface="Calibri"/>
              </a:rPr>
              <a:t>e</a:t>
            </a:r>
            <a:r>
              <a:rPr sz="2649" b="1" spc="-44" baseline="3413" dirty="0">
                <a:latin typeface="Calibri"/>
                <a:cs typeface="Calibri"/>
              </a:rPr>
              <a:t> </a:t>
            </a:r>
            <a:r>
              <a:rPr sz="2649" b="1" spc="4" baseline="3413" dirty="0">
                <a:latin typeface="Calibri"/>
                <a:cs typeface="Calibri"/>
              </a:rPr>
              <a:t>A</a:t>
            </a:r>
            <a:r>
              <a:rPr sz="2649" b="1" baseline="3413" dirty="0">
                <a:latin typeface="Calibri"/>
                <a:cs typeface="Calibri"/>
              </a:rPr>
              <a:t>r</a:t>
            </a:r>
            <a:r>
              <a:rPr sz="2649" b="1" spc="-49" baseline="3413" dirty="0">
                <a:latin typeface="Calibri"/>
                <a:cs typeface="Calibri"/>
              </a:rPr>
              <a:t>r</a:t>
            </a:r>
            <a:r>
              <a:rPr sz="2649" b="1" spc="-21" baseline="3413" dirty="0">
                <a:latin typeface="Calibri"/>
                <a:cs typeface="Calibri"/>
              </a:rPr>
              <a:t>a</a:t>
            </a:r>
            <a:r>
              <a:rPr sz="2649" b="1" baseline="3413" dirty="0">
                <a:latin typeface="Calibri"/>
                <a:cs typeface="Calibri"/>
              </a:rPr>
              <a:t>y</a:t>
            </a:r>
            <a:endParaRPr sz="1766">
              <a:latin typeface="Calibri"/>
              <a:cs typeface="Calibri"/>
            </a:endParaRPr>
          </a:p>
        </p:txBody>
      </p:sp>
      <p:sp>
        <p:nvSpPr>
          <p:cNvPr id="10" name="object 10"/>
          <p:cNvSpPr txBox="1"/>
          <p:nvPr/>
        </p:nvSpPr>
        <p:spPr>
          <a:xfrm>
            <a:off x="4249726" y="5946168"/>
            <a:ext cx="1768487" cy="251745"/>
          </a:xfrm>
          <a:prstGeom prst="rect">
            <a:avLst/>
          </a:prstGeom>
        </p:spPr>
        <p:txBody>
          <a:bodyPr wrap="square" lIns="0" tIns="0" rIns="0" bIns="0" rtlCol="0">
            <a:noAutofit/>
          </a:bodyPr>
          <a:lstStyle/>
          <a:p>
            <a:pPr marL="14017">
              <a:lnSpc>
                <a:spcPts val="1904"/>
              </a:lnSpc>
              <a:spcBef>
                <a:spcPts val="95"/>
              </a:spcBef>
            </a:pPr>
            <a:r>
              <a:rPr sz="2649" b="1" spc="4" baseline="3413" dirty="0">
                <a:latin typeface="Calibri"/>
                <a:cs typeface="Calibri"/>
              </a:rPr>
              <a:t>A</a:t>
            </a:r>
            <a:r>
              <a:rPr sz="2649" b="1" spc="-4" baseline="3413" dirty="0">
                <a:latin typeface="Calibri"/>
                <a:cs typeface="Calibri"/>
              </a:rPr>
              <a:t>pp</a:t>
            </a:r>
            <a:r>
              <a:rPr sz="2649" b="1" baseline="3413" dirty="0">
                <a:latin typeface="Calibri"/>
                <a:cs typeface="Calibri"/>
              </a:rPr>
              <a:t>l</a:t>
            </a:r>
            <a:r>
              <a:rPr sz="2649" b="1" spc="4" baseline="3413" dirty="0">
                <a:latin typeface="Calibri"/>
                <a:cs typeface="Calibri"/>
              </a:rPr>
              <a:t>i</a:t>
            </a:r>
            <a:r>
              <a:rPr sz="2649" b="1" spc="-4" baseline="3413" dirty="0">
                <a:latin typeface="Calibri"/>
                <a:cs typeface="Calibri"/>
              </a:rPr>
              <a:t>ca</a:t>
            </a:r>
            <a:r>
              <a:rPr sz="2649" b="1" baseline="3413" dirty="0">
                <a:latin typeface="Calibri"/>
                <a:cs typeface="Calibri"/>
              </a:rPr>
              <a:t>ti</a:t>
            </a:r>
            <a:r>
              <a:rPr sz="2649" b="1" spc="4" baseline="3413" dirty="0">
                <a:latin typeface="Calibri"/>
                <a:cs typeface="Calibri"/>
              </a:rPr>
              <a:t>o</a:t>
            </a:r>
            <a:r>
              <a:rPr sz="2649" b="1" baseline="3413" dirty="0">
                <a:latin typeface="Calibri"/>
                <a:cs typeface="Calibri"/>
              </a:rPr>
              <a:t>n</a:t>
            </a:r>
            <a:r>
              <a:rPr sz="2649" b="1" spc="-88" baseline="3413" dirty="0">
                <a:latin typeface="Calibri"/>
                <a:cs typeface="Calibri"/>
              </a:rPr>
              <a:t> </a:t>
            </a:r>
            <a:r>
              <a:rPr sz="2649" b="1" baseline="3413" dirty="0">
                <a:latin typeface="Calibri"/>
                <a:cs typeface="Calibri"/>
              </a:rPr>
              <a:t>Se</a:t>
            </a:r>
            <a:r>
              <a:rPr sz="2649" b="1" spc="10" baseline="3413" dirty="0">
                <a:latin typeface="Calibri"/>
                <a:cs typeface="Calibri"/>
              </a:rPr>
              <a:t>r</a:t>
            </a:r>
            <a:r>
              <a:rPr sz="2649" b="1" spc="-10" baseline="3413" dirty="0">
                <a:latin typeface="Calibri"/>
                <a:cs typeface="Calibri"/>
              </a:rPr>
              <a:t>v</a:t>
            </a:r>
            <a:r>
              <a:rPr sz="2649" b="1" baseline="3413" dirty="0">
                <a:latin typeface="Calibri"/>
                <a:cs typeface="Calibri"/>
              </a:rPr>
              <a:t>er</a:t>
            </a:r>
            <a:endParaRPr sz="1766">
              <a:latin typeface="Calibri"/>
              <a:cs typeface="Calibri"/>
            </a:endParaRPr>
          </a:p>
        </p:txBody>
      </p:sp>
      <p:sp>
        <p:nvSpPr>
          <p:cNvPr id="9" name="object 9"/>
          <p:cNvSpPr txBox="1"/>
          <p:nvPr/>
        </p:nvSpPr>
        <p:spPr>
          <a:xfrm>
            <a:off x="4524601" y="6975298"/>
            <a:ext cx="1316089" cy="251746"/>
          </a:xfrm>
          <a:prstGeom prst="rect">
            <a:avLst/>
          </a:prstGeom>
        </p:spPr>
        <p:txBody>
          <a:bodyPr wrap="square" lIns="0" tIns="0" rIns="0" bIns="0" rtlCol="0">
            <a:noAutofit/>
          </a:bodyPr>
          <a:lstStyle/>
          <a:p>
            <a:pPr marL="14017">
              <a:lnSpc>
                <a:spcPts val="1904"/>
              </a:lnSpc>
              <a:spcBef>
                <a:spcPts val="95"/>
              </a:spcBef>
            </a:pPr>
            <a:r>
              <a:rPr sz="2649" b="1" baseline="3413" dirty="0">
                <a:latin typeface="Calibri"/>
                <a:cs typeface="Calibri"/>
              </a:rPr>
              <a:t>G</a:t>
            </a:r>
            <a:r>
              <a:rPr sz="2649" b="1" spc="-4" baseline="3413" dirty="0">
                <a:latin typeface="Calibri"/>
                <a:cs typeface="Calibri"/>
              </a:rPr>
              <a:t>a</a:t>
            </a:r>
            <a:r>
              <a:rPr sz="2649" b="1" spc="-28" baseline="3413" dirty="0">
                <a:latin typeface="Calibri"/>
                <a:cs typeface="Calibri"/>
              </a:rPr>
              <a:t>t</a:t>
            </a:r>
            <a:r>
              <a:rPr sz="2649" b="1" spc="-10" baseline="3413" dirty="0">
                <a:latin typeface="Calibri"/>
                <a:cs typeface="Calibri"/>
              </a:rPr>
              <a:t>e</a:t>
            </a:r>
            <a:r>
              <a:rPr sz="2649" b="1" spc="-15" baseline="3413" dirty="0">
                <a:latin typeface="Calibri"/>
                <a:cs typeface="Calibri"/>
              </a:rPr>
              <a:t>w</a:t>
            </a:r>
            <a:r>
              <a:rPr sz="2649" b="1" spc="-21" baseline="3413" dirty="0">
                <a:latin typeface="Calibri"/>
                <a:cs typeface="Calibri"/>
              </a:rPr>
              <a:t>a</a:t>
            </a:r>
            <a:r>
              <a:rPr sz="2649" b="1" baseline="3413" dirty="0">
                <a:latin typeface="Calibri"/>
                <a:cs typeface="Calibri"/>
              </a:rPr>
              <a:t>y</a:t>
            </a:r>
            <a:r>
              <a:rPr sz="2649" b="1" spc="-81" baseline="3413" dirty="0">
                <a:latin typeface="Calibri"/>
                <a:cs typeface="Calibri"/>
              </a:rPr>
              <a:t> </a:t>
            </a:r>
            <a:r>
              <a:rPr sz="2649" b="1" baseline="3413" dirty="0">
                <a:latin typeface="Calibri"/>
                <a:cs typeface="Calibri"/>
              </a:rPr>
              <a:t>N</a:t>
            </a:r>
            <a:r>
              <a:rPr sz="2649" b="1" spc="10" baseline="3413" dirty="0">
                <a:latin typeface="Calibri"/>
                <a:cs typeface="Calibri"/>
              </a:rPr>
              <a:t>A</a:t>
            </a:r>
            <a:r>
              <a:rPr sz="2649" b="1" baseline="3413" dirty="0">
                <a:latin typeface="Calibri"/>
                <a:cs typeface="Calibri"/>
              </a:rPr>
              <a:t>S</a:t>
            </a:r>
            <a:endParaRPr sz="1766">
              <a:latin typeface="Calibri"/>
              <a:cs typeface="Calibri"/>
            </a:endParaRPr>
          </a:p>
        </p:txBody>
      </p:sp>
      <p:sp>
        <p:nvSpPr>
          <p:cNvPr id="8" name="object 8"/>
          <p:cNvSpPr txBox="1"/>
          <p:nvPr/>
        </p:nvSpPr>
        <p:spPr>
          <a:xfrm>
            <a:off x="1091575" y="6987073"/>
            <a:ext cx="530990" cy="224833"/>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Cl</a:t>
            </a:r>
            <a:r>
              <a:rPr sz="2318" b="1" spc="4" baseline="1950" dirty="0">
                <a:latin typeface="Calibri"/>
                <a:cs typeface="Calibri"/>
              </a:rPr>
              <a:t>i</a:t>
            </a:r>
            <a:r>
              <a:rPr sz="2318" b="1" baseline="1950" dirty="0">
                <a:latin typeface="Calibri"/>
                <a:cs typeface="Calibri"/>
              </a:rPr>
              <a:t>e</a:t>
            </a:r>
            <a:r>
              <a:rPr sz="2318" b="1" spc="-10" baseline="1950" dirty="0">
                <a:latin typeface="Calibri"/>
                <a:cs typeface="Calibri"/>
              </a:rPr>
              <a:t>n</a:t>
            </a:r>
            <a:r>
              <a:rPr sz="2318" b="1" baseline="1950" dirty="0">
                <a:latin typeface="Calibri"/>
                <a:cs typeface="Calibri"/>
              </a:rPr>
              <a:t>t</a:t>
            </a:r>
            <a:endParaRPr sz="1545">
              <a:latin typeface="Calibri"/>
              <a:cs typeface="Calibri"/>
            </a:endParaRPr>
          </a:p>
        </p:txBody>
      </p:sp>
      <p:sp>
        <p:nvSpPr>
          <p:cNvPr id="7" name="object 7"/>
          <p:cNvSpPr txBox="1"/>
          <p:nvPr/>
        </p:nvSpPr>
        <p:spPr>
          <a:xfrm>
            <a:off x="5413141" y="5480943"/>
            <a:ext cx="1290127" cy="1194250"/>
          </a:xfrm>
          <a:prstGeom prst="rect">
            <a:avLst/>
          </a:prstGeom>
        </p:spPr>
        <p:txBody>
          <a:bodyPr wrap="square" lIns="0" tIns="0" rIns="0" bIns="0" rtlCol="0">
            <a:noAutofit/>
          </a:bodyPr>
          <a:lstStyle/>
          <a:p>
            <a:pPr marL="28034">
              <a:lnSpc>
                <a:spcPts val="1104"/>
              </a:lnSpc>
            </a:pPr>
            <a:endParaRPr sz="1104"/>
          </a:p>
        </p:txBody>
      </p:sp>
      <p:sp>
        <p:nvSpPr>
          <p:cNvPr id="6" name="object 6"/>
          <p:cNvSpPr txBox="1"/>
          <p:nvPr/>
        </p:nvSpPr>
        <p:spPr>
          <a:xfrm>
            <a:off x="3472902" y="5276573"/>
            <a:ext cx="1438148" cy="1428056"/>
          </a:xfrm>
          <a:prstGeom prst="rect">
            <a:avLst/>
          </a:prstGeom>
        </p:spPr>
        <p:txBody>
          <a:bodyPr wrap="square" lIns="0" tIns="0" rIns="0" bIns="0" rtlCol="0">
            <a:noAutofit/>
          </a:bodyPr>
          <a:lstStyle/>
          <a:p>
            <a:pPr>
              <a:lnSpc>
                <a:spcPts val="607"/>
              </a:lnSpc>
            </a:pPr>
            <a:endParaRPr sz="607"/>
          </a:p>
          <a:p>
            <a:pPr marL="790839">
              <a:lnSpc>
                <a:spcPct val="101725"/>
              </a:lnSpc>
              <a:spcBef>
                <a:spcPts val="4415"/>
              </a:spcBef>
            </a:pPr>
            <a:r>
              <a:rPr sz="1766" b="1" spc="4" dirty="0">
                <a:latin typeface="Calibri"/>
                <a:cs typeface="Calibri"/>
              </a:rPr>
              <a:t>A</a:t>
            </a:r>
            <a:r>
              <a:rPr sz="1766" b="1" spc="-4" dirty="0">
                <a:latin typeface="Calibri"/>
                <a:cs typeface="Calibri"/>
              </a:rPr>
              <a:t>pp</a:t>
            </a:r>
            <a:r>
              <a:rPr sz="1766" b="1" dirty="0">
                <a:latin typeface="Calibri"/>
                <a:cs typeface="Calibri"/>
              </a:rPr>
              <a:t>l</a:t>
            </a:r>
            <a:r>
              <a:rPr sz="1766" b="1" spc="4" dirty="0">
                <a:latin typeface="Calibri"/>
                <a:cs typeface="Calibri"/>
              </a:rPr>
              <a:t>i</a:t>
            </a:r>
            <a:r>
              <a:rPr sz="1766" b="1" dirty="0">
                <a:latin typeface="Calibri"/>
                <a:cs typeface="Calibri"/>
              </a:rPr>
              <a:t>c</a:t>
            </a:r>
            <a:endParaRPr sz="1766">
              <a:latin typeface="Calibri"/>
              <a:cs typeface="Calibri"/>
            </a:endParaRPr>
          </a:p>
        </p:txBody>
      </p:sp>
      <p:sp>
        <p:nvSpPr>
          <p:cNvPr id="5" name="object 5"/>
          <p:cNvSpPr txBox="1"/>
          <p:nvPr/>
        </p:nvSpPr>
        <p:spPr>
          <a:xfrm>
            <a:off x="1634428" y="5298440"/>
            <a:ext cx="1502066" cy="1428056"/>
          </a:xfrm>
          <a:prstGeom prst="rect">
            <a:avLst/>
          </a:prstGeom>
        </p:spPr>
        <p:txBody>
          <a:bodyPr wrap="square" lIns="0" tIns="0" rIns="0" bIns="0" rtlCol="0">
            <a:noAutofit/>
          </a:bodyPr>
          <a:lstStyle/>
          <a:p>
            <a:pPr marL="28034">
              <a:lnSpc>
                <a:spcPts val="1104"/>
              </a:lnSpc>
            </a:pPr>
            <a:endParaRPr sz="1104"/>
          </a:p>
        </p:txBody>
      </p:sp>
      <p:sp>
        <p:nvSpPr>
          <p:cNvPr id="4" name="object 4"/>
          <p:cNvSpPr txBox="1"/>
          <p:nvPr/>
        </p:nvSpPr>
        <p:spPr>
          <a:xfrm>
            <a:off x="5413141" y="3745073"/>
            <a:ext cx="1290127" cy="1190886"/>
          </a:xfrm>
          <a:prstGeom prst="rect">
            <a:avLst/>
          </a:prstGeom>
        </p:spPr>
        <p:txBody>
          <a:bodyPr wrap="square" lIns="0" tIns="0" rIns="0" bIns="0" rtlCol="0">
            <a:noAutofit/>
          </a:bodyPr>
          <a:lstStyle/>
          <a:p>
            <a:pPr marL="28034">
              <a:lnSpc>
                <a:spcPts val="1104"/>
              </a:lnSpc>
            </a:pPr>
            <a:endParaRPr sz="1104"/>
          </a:p>
        </p:txBody>
      </p:sp>
      <p:sp>
        <p:nvSpPr>
          <p:cNvPr id="3" name="object 3"/>
          <p:cNvSpPr txBox="1"/>
          <p:nvPr/>
        </p:nvSpPr>
        <p:spPr>
          <a:xfrm>
            <a:off x="3472902" y="3722365"/>
            <a:ext cx="1438148" cy="1192568"/>
          </a:xfrm>
          <a:prstGeom prst="rect">
            <a:avLst/>
          </a:prstGeom>
        </p:spPr>
        <p:txBody>
          <a:bodyPr wrap="square" lIns="0" tIns="0" rIns="0" bIns="0" rtlCol="0">
            <a:noAutofit/>
          </a:bodyPr>
          <a:lstStyle/>
          <a:p>
            <a:pPr marL="28034">
              <a:lnSpc>
                <a:spcPts val="1104"/>
              </a:lnSpc>
            </a:pPr>
            <a:endParaRPr sz="1104"/>
          </a:p>
        </p:txBody>
      </p:sp>
      <p:sp>
        <p:nvSpPr>
          <p:cNvPr id="2" name="object 2"/>
          <p:cNvSpPr txBox="1"/>
          <p:nvPr/>
        </p:nvSpPr>
        <p:spPr>
          <a:xfrm>
            <a:off x="1657977" y="3722365"/>
            <a:ext cx="1478516" cy="1192568"/>
          </a:xfrm>
          <a:prstGeom prst="rect">
            <a:avLst/>
          </a:prstGeom>
        </p:spPr>
        <p:txBody>
          <a:bodyPr wrap="square" lIns="0" tIns="0" rIns="0" bIns="0" rtlCol="0">
            <a:noAutofit/>
          </a:bodyPr>
          <a:lstStyle/>
          <a:p>
            <a:pPr marL="28034">
              <a:lnSpc>
                <a:spcPts val="1104"/>
              </a:lnSpc>
            </a:pPr>
            <a:endParaRPr sz="1104"/>
          </a:p>
        </p:txBody>
      </p:sp>
      <p:sp>
        <p:nvSpPr>
          <p:cNvPr id="41" name="TextBox 40">
            <a:extLst>
              <a:ext uri="{FF2B5EF4-FFF2-40B4-BE49-F238E27FC236}">
                <a16:creationId xmlns:a16="http://schemas.microsoft.com/office/drawing/2014/main" id="{EE030E06-059F-B7AC-7DD6-DEEE8DD143E4}"/>
              </a:ext>
            </a:extLst>
          </p:cNvPr>
          <p:cNvSpPr txBox="1"/>
          <p:nvPr/>
        </p:nvSpPr>
        <p:spPr>
          <a:xfrm>
            <a:off x="1351844" y="336409"/>
            <a:ext cx="7947660" cy="567848"/>
          </a:xfrm>
          <a:prstGeom prst="rect">
            <a:avLst/>
          </a:prstGeom>
          <a:noFill/>
        </p:spPr>
        <p:txBody>
          <a:bodyPr wrap="square" rtlCol="0">
            <a:spAutoFit/>
          </a:bodyPr>
          <a:lstStyle/>
          <a:p>
            <a:pPr algn="ctr"/>
            <a:r>
              <a:rPr lang="en-US" sz="3090" dirty="0">
                <a:latin typeface="Verdana" panose="020B0604030504040204" pitchFamily="34" charset="0"/>
                <a:ea typeface="Verdana" panose="020B0604030504040204" pitchFamily="34" charset="0"/>
              </a:rPr>
              <a:t>Gateway NAS connectivity</a:t>
            </a:r>
            <a:endParaRPr lang="en-IN" sz="3090" dirty="0">
              <a:latin typeface="Verdana" panose="020B0604030504040204" pitchFamily="34" charset="0"/>
              <a:ea typeface="Verdana" panose="020B060403050404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71F770CE-3A09-C539-5630-C27925DE31A9}"/>
              </a:ext>
            </a:extLst>
          </p:cNvPr>
          <p:cNvSpPr>
            <a:spLocks noGrp="1" noChangeArrowheads="1"/>
          </p:cNvSpPr>
          <p:nvPr>
            <p:ph type="title"/>
          </p:nvPr>
        </p:nvSpPr>
        <p:spPr>
          <a:xfrm>
            <a:off x="231" y="0"/>
            <a:ext cx="10693400" cy="1082029"/>
          </a:xfrm>
        </p:spPr>
        <p:txBody>
          <a:bodyPr>
            <a:normAutofit/>
          </a:bodyPr>
          <a:lstStyle/>
          <a:p>
            <a:pPr algn="ctr">
              <a:defRPr/>
            </a:pPr>
            <a:r>
              <a:rPr lang="en-US" sz="2800" dirty="0">
                <a:latin typeface="Verdana" panose="020B0604030504040204" pitchFamily="34" charset="0"/>
                <a:ea typeface="Verdana" panose="020B0604030504040204" pitchFamily="34" charset="0"/>
              </a:rPr>
              <a:t>Magnetic Hard Disk Mechanism</a:t>
            </a:r>
          </a:p>
        </p:txBody>
      </p:sp>
      <p:sp>
        <p:nvSpPr>
          <p:cNvPr id="35843" name="Text Box 7">
            <a:extLst>
              <a:ext uri="{FF2B5EF4-FFF2-40B4-BE49-F238E27FC236}">
                <a16:creationId xmlns:a16="http://schemas.microsoft.com/office/drawing/2014/main" id="{A610DC21-90AD-E731-5F49-31CEB2BEA39A}"/>
              </a:ext>
            </a:extLst>
          </p:cNvPr>
          <p:cNvSpPr txBox="1">
            <a:spLocks noChangeArrowheads="1"/>
          </p:cNvSpPr>
          <p:nvPr/>
        </p:nvSpPr>
        <p:spPr bwMode="auto">
          <a:xfrm>
            <a:off x="843728" y="6519675"/>
            <a:ext cx="8606843" cy="364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en-US" altLang="en-US" sz="1766" b="1"/>
              <a:t>NOTE: Diagram is schematic, and simplifies the structure of actual disk drives</a:t>
            </a:r>
          </a:p>
        </p:txBody>
      </p:sp>
      <p:pic>
        <p:nvPicPr>
          <p:cNvPr id="35844" name="Picture 10">
            <a:extLst>
              <a:ext uri="{FF2B5EF4-FFF2-40B4-BE49-F238E27FC236}">
                <a16:creationId xmlns:a16="http://schemas.microsoft.com/office/drawing/2014/main" id="{BA40DBF0-37CB-8729-12C3-EC5467F8A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031" y="949655"/>
            <a:ext cx="7299372" cy="5540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2571328" y="392099"/>
            <a:ext cx="5214338" cy="588490"/>
          </a:xfrm>
          <a:prstGeom prst="rect">
            <a:avLst/>
          </a:prstGeom>
        </p:spPr>
        <p:txBody>
          <a:bodyPr wrap="square" lIns="0" tIns="0" rIns="0" bIns="0" rtlCol="0">
            <a:noAutofit/>
          </a:bodyPr>
          <a:lstStyle/>
          <a:p>
            <a:pPr marL="14017">
              <a:lnSpc>
                <a:spcPts val="4608"/>
              </a:lnSpc>
              <a:spcBef>
                <a:spcPts val="230"/>
              </a:spcBef>
            </a:pPr>
            <a:r>
              <a:rPr sz="3090" b="1" baseline="3413" dirty="0">
                <a:latin typeface="Verdana" panose="020B0604030504040204" pitchFamily="34" charset="0"/>
                <a:ea typeface="Verdana" panose="020B0604030504040204" pitchFamily="34" charset="0"/>
                <a:cs typeface="Calibri Light"/>
              </a:rPr>
              <a:t>NAS I</a:t>
            </a:r>
            <a:r>
              <a:rPr sz="3090" b="1" spc="-15" baseline="3413" dirty="0">
                <a:latin typeface="Verdana" panose="020B0604030504040204" pitchFamily="34" charset="0"/>
                <a:ea typeface="Verdana" panose="020B0604030504040204" pitchFamily="34" charset="0"/>
                <a:cs typeface="Calibri Light"/>
              </a:rPr>
              <a:t>m</a:t>
            </a:r>
            <a:r>
              <a:rPr sz="3090" b="1" baseline="3413" dirty="0">
                <a:latin typeface="Verdana" panose="020B0604030504040204" pitchFamily="34" charset="0"/>
                <a:ea typeface="Verdana" panose="020B0604030504040204" pitchFamily="34" charset="0"/>
                <a:cs typeface="Calibri Light"/>
              </a:rPr>
              <a:t>pleme</a:t>
            </a:r>
            <a:r>
              <a:rPr sz="3090" b="1" spc="-32" baseline="3413" dirty="0">
                <a:latin typeface="Verdana" panose="020B0604030504040204" pitchFamily="34" charset="0"/>
                <a:ea typeface="Verdana" panose="020B0604030504040204" pitchFamily="34" charset="0"/>
                <a:cs typeface="Calibri Light"/>
              </a:rPr>
              <a:t>n</a:t>
            </a:r>
            <a:r>
              <a:rPr sz="3090" b="1" spc="-71" baseline="3413" dirty="0">
                <a:latin typeface="Verdana" panose="020B0604030504040204" pitchFamily="34" charset="0"/>
                <a:ea typeface="Verdana" panose="020B0604030504040204" pitchFamily="34" charset="0"/>
                <a:cs typeface="Calibri Light"/>
              </a:rPr>
              <a:t>t</a:t>
            </a:r>
            <a:r>
              <a:rPr sz="3090" b="1" spc="-38" baseline="3413" dirty="0">
                <a:latin typeface="Verdana" panose="020B0604030504040204" pitchFamily="34" charset="0"/>
                <a:ea typeface="Verdana" panose="020B0604030504040204" pitchFamily="34" charset="0"/>
                <a:cs typeface="Calibri Light"/>
              </a:rPr>
              <a:t>a</a:t>
            </a:r>
            <a:r>
              <a:rPr sz="3090" b="1" baseline="3413" dirty="0">
                <a:latin typeface="Verdana" panose="020B0604030504040204" pitchFamily="34" charset="0"/>
                <a:ea typeface="Verdana" panose="020B0604030504040204" pitchFamily="34" charset="0"/>
                <a:cs typeface="Calibri Light"/>
              </a:rPr>
              <a:t>tion</a:t>
            </a:r>
            <a:r>
              <a:rPr sz="3090" b="1" spc="-29" baseline="3413" dirty="0">
                <a:latin typeface="Verdana" panose="020B0604030504040204" pitchFamily="34" charset="0"/>
                <a:ea typeface="Verdana" panose="020B0604030504040204" pitchFamily="34" charset="0"/>
                <a:cs typeface="Calibri Light"/>
              </a:rPr>
              <a:t> </a:t>
            </a:r>
            <a:r>
              <a:rPr sz="3090" b="1" baseline="3413" dirty="0">
                <a:latin typeface="Verdana" panose="020B0604030504040204" pitchFamily="34" charset="0"/>
                <a:ea typeface="Verdana" panose="020B0604030504040204" pitchFamily="34" charset="0"/>
                <a:cs typeface="Calibri Light"/>
              </a:rPr>
              <a:t>–</a:t>
            </a:r>
            <a:r>
              <a:rPr sz="3090" b="1" spc="-32" baseline="3413" dirty="0">
                <a:latin typeface="Verdana" panose="020B0604030504040204" pitchFamily="34" charset="0"/>
                <a:ea typeface="Verdana" panose="020B0604030504040204" pitchFamily="34" charset="0"/>
                <a:cs typeface="Calibri Light"/>
              </a:rPr>
              <a:t> </a:t>
            </a:r>
            <a:r>
              <a:rPr sz="3090" b="1" baseline="3413" dirty="0">
                <a:latin typeface="Verdana" panose="020B0604030504040204" pitchFamily="34" charset="0"/>
                <a:ea typeface="Verdana" panose="020B0604030504040204" pitchFamily="34" charset="0"/>
                <a:cs typeface="Calibri Light"/>
              </a:rPr>
              <a:t>S</a:t>
            </a:r>
            <a:r>
              <a:rPr sz="3090" b="1" spc="-32" baseline="3413" dirty="0">
                <a:latin typeface="Verdana" panose="020B0604030504040204" pitchFamily="34" charset="0"/>
                <a:ea typeface="Verdana" panose="020B0604030504040204" pitchFamily="34" charset="0"/>
                <a:cs typeface="Calibri Light"/>
              </a:rPr>
              <a:t>c</a:t>
            </a:r>
            <a:r>
              <a:rPr sz="3090" b="1" baseline="3413" dirty="0">
                <a:latin typeface="Verdana" panose="020B0604030504040204" pitchFamily="34" charset="0"/>
                <a:ea typeface="Verdana" panose="020B0604030504040204" pitchFamily="34" charset="0"/>
                <a:cs typeface="Calibri Light"/>
              </a:rPr>
              <a:t>al</a:t>
            </a:r>
            <a:r>
              <a:rPr sz="3090" b="1" spc="15" baseline="3413" dirty="0">
                <a:latin typeface="Verdana" panose="020B0604030504040204" pitchFamily="34" charset="0"/>
                <a:ea typeface="Verdana" panose="020B0604030504040204" pitchFamily="34" charset="0"/>
                <a:cs typeface="Calibri Light"/>
              </a:rPr>
              <a:t>e</a:t>
            </a:r>
            <a:r>
              <a:rPr sz="3090" b="1" baseline="3413" dirty="0">
                <a:latin typeface="Verdana" panose="020B0604030504040204" pitchFamily="34" charset="0"/>
                <a:ea typeface="Verdana" panose="020B0604030504040204" pitchFamily="34" charset="0"/>
                <a:cs typeface="Calibri Light"/>
              </a:rPr>
              <a:t>-out NAS</a:t>
            </a:r>
            <a:endParaRPr sz="3090" b="1" dirty="0">
              <a:latin typeface="Verdana" panose="020B0604030504040204" pitchFamily="34" charset="0"/>
              <a:ea typeface="Verdana" panose="020B0604030504040204" pitchFamily="34" charset="0"/>
              <a:cs typeface="Calibri Light"/>
            </a:endParaRPr>
          </a:p>
        </p:txBody>
      </p:sp>
      <p:sp>
        <p:nvSpPr>
          <p:cNvPr id="8" name="object 8"/>
          <p:cNvSpPr txBox="1"/>
          <p:nvPr/>
        </p:nvSpPr>
        <p:spPr>
          <a:xfrm>
            <a:off x="723881" y="1658265"/>
            <a:ext cx="223992" cy="419950"/>
          </a:xfrm>
          <a:prstGeom prst="rect">
            <a:avLst/>
          </a:prstGeom>
        </p:spPr>
        <p:txBody>
          <a:bodyPr wrap="square" lIns="0" tIns="0" rIns="0" bIns="0" rtlCol="0">
            <a:noAutofit/>
          </a:bodyPr>
          <a:lstStyle/>
          <a:p>
            <a:pPr marL="14017">
              <a:lnSpc>
                <a:spcPts val="3267"/>
              </a:lnSpc>
              <a:spcBef>
                <a:spcPts val="163"/>
              </a:spcBef>
            </a:pPr>
            <a:r>
              <a:rPr sz="3090" dirty="0">
                <a:solidFill>
                  <a:srgbClr val="00AF50"/>
                </a:solidFill>
                <a:latin typeface="Arial"/>
                <a:cs typeface="Arial"/>
              </a:rPr>
              <a:t>•</a:t>
            </a:r>
            <a:endParaRPr sz="3090">
              <a:latin typeface="Arial"/>
              <a:cs typeface="Arial"/>
            </a:endParaRPr>
          </a:p>
        </p:txBody>
      </p:sp>
      <p:sp>
        <p:nvSpPr>
          <p:cNvPr id="7" name="object 7"/>
          <p:cNvSpPr txBox="1"/>
          <p:nvPr/>
        </p:nvSpPr>
        <p:spPr>
          <a:xfrm>
            <a:off x="976188" y="1681904"/>
            <a:ext cx="8474660" cy="2265517"/>
          </a:xfrm>
          <a:prstGeom prst="rect">
            <a:avLst/>
          </a:prstGeom>
        </p:spPr>
        <p:txBody>
          <a:bodyPr wrap="square" lIns="0" tIns="0" rIns="0" bIns="0" rtlCol="0">
            <a:noAutofit/>
          </a:bodyPr>
          <a:lstStyle/>
          <a:p>
            <a:pPr marL="14017">
              <a:lnSpc>
                <a:spcPts val="3256"/>
              </a:lnSpc>
              <a:spcBef>
                <a:spcPts val="162"/>
              </a:spcBef>
            </a:pPr>
            <a:r>
              <a:rPr sz="4636" spc="-71" baseline="2925" dirty="0">
                <a:solidFill>
                  <a:srgbClr val="00AF50"/>
                </a:solidFill>
                <a:latin typeface="Calibri"/>
                <a:cs typeface="Calibri"/>
              </a:rPr>
              <a:t>P</a:t>
            </a:r>
            <a:r>
              <a:rPr sz="4636" baseline="2925" dirty="0">
                <a:solidFill>
                  <a:srgbClr val="00AF50"/>
                </a:solidFill>
                <a:latin typeface="Calibri"/>
                <a:cs typeface="Calibri"/>
              </a:rPr>
              <a:t>ools</a:t>
            </a:r>
            <a:r>
              <a:rPr sz="4636" spc="-45" baseline="2925" dirty="0">
                <a:solidFill>
                  <a:srgbClr val="00AF50"/>
                </a:solidFill>
                <a:latin typeface="Calibri"/>
                <a:cs typeface="Calibri"/>
              </a:rPr>
              <a:t> </a:t>
            </a:r>
            <a:r>
              <a:rPr sz="4636" baseline="2925" dirty="0">
                <a:solidFill>
                  <a:srgbClr val="00AF50"/>
                </a:solidFill>
                <a:latin typeface="Calibri"/>
                <a:cs typeface="Calibri"/>
              </a:rPr>
              <a:t>mu</a:t>
            </a:r>
            <a:r>
              <a:rPr sz="4636" spc="-15" baseline="2925" dirty="0">
                <a:solidFill>
                  <a:srgbClr val="00AF50"/>
                </a:solidFill>
                <a:latin typeface="Calibri"/>
                <a:cs typeface="Calibri"/>
              </a:rPr>
              <a:t>l</a:t>
            </a:r>
            <a:r>
              <a:rPr sz="4636" baseline="2925" dirty="0">
                <a:solidFill>
                  <a:srgbClr val="00AF50"/>
                </a:solidFill>
                <a:latin typeface="Calibri"/>
                <a:cs typeface="Calibri"/>
              </a:rPr>
              <a:t>ti</a:t>
            </a:r>
            <a:r>
              <a:rPr sz="4636" spc="-10" baseline="2925" dirty="0">
                <a:solidFill>
                  <a:srgbClr val="00AF50"/>
                </a:solidFill>
                <a:latin typeface="Calibri"/>
                <a:cs typeface="Calibri"/>
              </a:rPr>
              <a:t>p</a:t>
            </a:r>
            <a:r>
              <a:rPr sz="4636" baseline="2925" dirty="0">
                <a:solidFill>
                  <a:srgbClr val="00AF50"/>
                </a:solidFill>
                <a:latin typeface="Calibri"/>
                <a:cs typeface="Calibri"/>
              </a:rPr>
              <a:t>le</a:t>
            </a:r>
            <a:r>
              <a:rPr sz="4636" spc="-25" baseline="2925" dirty="0">
                <a:solidFill>
                  <a:srgbClr val="00AF50"/>
                </a:solidFill>
                <a:latin typeface="Calibri"/>
                <a:cs typeface="Calibri"/>
              </a:rPr>
              <a:t> </a:t>
            </a:r>
            <a:r>
              <a:rPr sz="4636" baseline="2925" dirty="0">
                <a:solidFill>
                  <a:srgbClr val="00AF50"/>
                </a:solidFill>
                <a:latin typeface="Calibri"/>
                <a:cs typeface="Calibri"/>
              </a:rPr>
              <a:t>nodes</a:t>
            </a:r>
            <a:r>
              <a:rPr sz="4636" spc="-42" baseline="2925" dirty="0">
                <a:solidFill>
                  <a:srgbClr val="00AF50"/>
                </a:solidFill>
                <a:latin typeface="Calibri"/>
                <a:cs typeface="Calibri"/>
              </a:rPr>
              <a:t> </a:t>
            </a:r>
            <a:r>
              <a:rPr sz="4636" spc="-28" baseline="2925" dirty="0">
                <a:solidFill>
                  <a:srgbClr val="00AF50"/>
                </a:solidFill>
                <a:latin typeface="Calibri"/>
                <a:cs typeface="Calibri"/>
              </a:rPr>
              <a:t>t</a:t>
            </a:r>
            <a:r>
              <a:rPr sz="4636" baseline="2925" dirty="0">
                <a:solidFill>
                  <a:srgbClr val="00AF50"/>
                </a:solidFill>
                <a:latin typeface="Calibri"/>
                <a:cs typeface="Calibri"/>
              </a:rPr>
              <a:t>o</a:t>
            </a:r>
            <a:r>
              <a:rPr sz="4636" spc="-21" baseline="2925" dirty="0">
                <a:solidFill>
                  <a:srgbClr val="00AF50"/>
                </a:solidFill>
                <a:latin typeface="Calibri"/>
                <a:cs typeface="Calibri"/>
              </a:rPr>
              <a:t>g</a:t>
            </a:r>
            <a:r>
              <a:rPr sz="4636" spc="-10" baseline="2925" dirty="0">
                <a:solidFill>
                  <a:srgbClr val="00AF50"/>
                </a:solidFill>
                <a:latin typeface="Calibri"/>
                <a:cs typeface="Calibri"/>
              </a:rPr>
              <a:t>e</a:t>
            </a:r>
            <a:r>
              <a:rPr sz="4636" baseline="2925" dirty="0">
                <a:solidFill>
                  <a:srgbClr val="00AF50"/>
                </a:solidFill>
                <a:latin typeface="Calibri"/>
                <a:cs typeface="Calibri"/>
              </a:rPr>
              <a:t>ther</a:t>
            </a:r>
            <a:r>
              <a:rPr sz="4636" spc="-56" baseline="2925" dirty="0">
                <a:solidFill>
                  <a:srgbClr val="00AF50"/>
                </a:solidFill>
                <a:latin typeface="Calibri"/>
                <a:cs typeface="Calibri"/>
              </a:rPr>
              <a:t> </a:t>
            </a:r>
            <a:r>
              <a:rPr sz="4636" spc="-15" baseline="2925" dirty="0">
                <a:solidFill>
                  <a:srgbClr val="00AF50"/>
                </a:solidFill>
                <a:latin typeface="Calibri"/>
                <a:cs typeface="Calibri"/>
              </a:rPr>
              <a:t>i</a:t>
            </a:r>
            <a:r>
              <a:rPr sz="4636" baseline="2925" dirty="0">
                <a:solidFill>
                  <a:srgbClr val="00AF50"/>
                </a:solidFill>
                <a:latin typeface="Calibri"/>
                <a:cs typeface="Calibri"/>
              </a:rPr>
              <a:t>n</a:t>
            </a:r>
            <a:r>
              <a:rPr sz="4636" spc="-10" baseline="2925" dirty="0">
                <a:solidFill>
                  <a:srgbClr val="00AF50"/>
                </a:solidFill>
                <a:latin typeface="Calibri"/>
                <a:cs typeface="Calibri"/>
              </a:rPr>
              <a:t> </a:t>
            </a:r>
            <a:r>
              <a:rPr sz="4636" baseline="2925" dirty="0">
                <a:solidFill>
                  <a:srgbClr val="00AF50"/>
                </a:solidFill>
                <a:latin typeface="Calibri"/>
                <a:cs typeface="Calibri"/>
              </a:rPr>
              <a:t>a</a:t>
            </a:r>
            <a:r>
              <a:rPr sz="4636" spc="-14" baseline="2925" dirty="0">
                <a:solidFill>
                  <a:srgbClr val="00AF50"/>
                </a:solidFill>
                <a:latin typeface="Calibri"/>
                <a:cs typeface="Calibri"/>
              </a:rPr>
              <a:t> </a:t>
            </a:r>
            <a:r>
              <a:rPr sz="4636" baseline="2925" dirty="0">
                <a:solidFill>
                  <a:srgbClr val="00AF50"/>
                </a:solidFill>
                <a:latin typeface="Calibri"/>
                <a:cs typeface="Calibri"/>
              </a:rPr>
              <a:t>clu</a:t>
            </a:r>
            <a:r>
              <a:rPr sz="4636" spc="-43" baseline="2925" dirty="0">
                <a:solidFill>
                  <a:srgbClr val="00AF50"/>
                </a:solidFill>
                <a:latin typeface="Calibri"/>
                <a:cs typeface="Calibri"/>
              </a:rPr>
              <a:t>s</a:t>
            </a:r>
            <a:r>
              <a:rPr sz="4636" spc="-28" baseline="2925" dirty="0">
                <a:solidFill>
                  <a:srgbClr val="00AF50"/>
                </a:solidFill>
                <a:latin typeface="Calibri"/>
                <a:cs typeface="Calibri"/>
              </a:rPr>
              <a:t>t</a:t>
            </a:r>
            <a:r>
              <a:rPr sz="4636" baseline="2925" dirty="0">
                <a:solidFill>
                  <a:srgbClr val="00AF50"/>
                </a:solidFill>
                <a:latin typeface="Calibri"/>
                <a:cs typeface="Calibri"/>
              </a:rPr>
              <a:t>er</a:t>
            </a:r>
            <a:r>
              <a:rPr sz="4636" spc="-46" baseline="2925" dirty="0">
                <a:solidFill>
                  <a:srgbClr val="00AF50"/>
                </a:solidFill>
                <a:latin typeface="Calibri"/>
                <a:cs typeface="Calibri"/>
              </a:rPr>
              <a:t> </a:t>
            </a:r>
            <a:r>
              <a:rPr sz="4636" baseline="2925" dirty="0">
                <a:solidFill>
                  <a:srgbClr val="00AF50"/>
                </a:solidFill>
                <a:latin typeface="Calibri"/>
                <a:cs typeface="Calibri"/>
              </a:rPr>
              <a:t>th</a:t>
            </a:r>
            <a:r>
              <a:rPr sz="4636" spc="-28" baseline="2925" dirty="0">
                <a:solidFill>
                  <a:srgbClr val="00AF50"/>
                </a:solidFill>
                <a:latin typeface="Calibri"/>
                <a:cs typeface="Calibri"/>
              </a:rPr>
              <a:t>a</a:t>
            </a:r>
            <a:r>
              <a:rPr sz="4636" baseline="2925" dirty="0">
                <a:solidFill>
                  <a:srgbClr val="00AF50"/>
                </a:solidFill>
                <a:latin typeface="Calibri"/>
                <a:cs typeface="Calibri"/>
              </a:rPr>
              <a:t>t</a:t>
            </a:r>
            <a:r>
              <a:rPr sz="4636" spc="-41" baseline="2925" dirty="0">
                <a:solidFill>
                  <a:srgbClr val="00AF50"/>
                </a:solidFill>
                <a:latin typeface="Calibri"/>
                <a:cs typeface="Calibri"/>
              </a:rPr>
              <a:t> </a:t>
            </a:r>
            <a:r>
              <a:rPr sz="4636" spc="-15" baseline="2925" dirty="0">
                <a:solidFill>
                  <a:srgbClr val="00AF50"/>
                </a:solidFill>
                <a:latin typeface="Calibri"/>
                <a:cs typeface="Calibri"/>
              </a:rPr>
              <a:t>w</a:t>
            </a:r>
            <a:r>
              <a:rPr sz="4636" baseline="2925" dirty="0">
                <a:solidFill>
                  <a:srgbClr val="00AF50"/>
                </a:solidFill>
                <a:latin typeface="Calibri"/>
                <a:cs typeface="Calibri"/>
              </a:rPr>
              <a:t>or</a:t>
            </a:r>
            <a:r>
              <a:rPr sz="4636" spc="-28" baseline="2925" dirty="0">
                <a:solidFill>
                  <a:srgbClr val="00AF50"/>
                </a:solidFill>
                <a:latin typeface="Calibri"/>
                <a:cs typeface="Calibri"/>
              </a:rPr>
              <a:t>k</a:t>
            </a:r>
            <a:r>
              <a:rPr sz="4636" baseline="2925" dirty="0">
                <a:solidFill>
                  <a:srgbClr val="00AF50"/>
                </a:solidFill>
                <a:latin typeface="Calibri"/>
                <a:cs typeface="Calibri"/>
              </a:rPr>
              <a:t>s</a:t>
            </a:r>
            <a:endParaRPr sz="3090">
              <a:latin typeface="Calibri"/>
              <a:cs typeface="Calibri"/>
            </a:endParaRPr>
          </a:p>
          <a:p>
            <a:pPr marL="14017" marR="58786">
              <a:lnSpc>
                <a:spcPts val="3339"/>
              </a:lnSpc>
              <a:spcBef>
                <a:spcPts val="3"/>
              </a:spcBef>
            </a:pPr>
            <a:r>
              <a:rPr sz="4636" baseline="2925" dirty="0">
                <a:solidFill>
                  <a:srgbClr val="00AF50"/>
                </a:solidFill>
                <a:latin typeface="Calibri"/>
                <a:cs typeface="Calibri"/>
              </a:rPr>
              <a:t>a</a:t>
            </a:r>
            <a:r>
              <a:rPr sz="4636" spc="-14" baseline="2925" dirty="0">
                <a:solidFill>
                  <a:srgbClr val="00AF50"/>
                </a:solidFill>
                <a:latin typeface="Calibri"/>
                <a:cs typeface="Calibri"/>
              </a:rPr>
              <a:t> </a:t>
            </a:r>
            <a:r>
              <a:rPr sz="4636" baseline="2925" dirty="0">
                <a:solidFill>
                  <a:srgbClr val="00AF50"/>
                </a:solidFill>
                <a:latin typeface="Calibri"/>
                <a:cs typeface="Calibri"/>
              </a:rPr>
              <a:t>sing</a:t>
            </a:r>
            <a:r>
              <a:rPr sz="4636" spc="-10" baseline="2925" dirty="0">
                <a:solidFill>
                  <a:srgbClr val="00AF50"/>
                </a:solidFill>
                <a:latin typeface="Calibri"/>
                <a:cs typeface="Calibri"/>
              </a:rPr>
              <a:t>l</a:t>
            </a:r>
            <a:r>
              <a:rPr sz="4636" baseline="2925" dirty="0">
                <a:solidFill>
                  <a:srgbClr val="00AF50"/>
                </a:solidFill>
                <a:latin typeface="Calibri"/>
                <a:cs typeface="Calibri"/>
              </a:rPr>
              <a:t>e</a:t>
            </a:r>
            <a:r>
              <a:rPr sz="4636" spc="10" baseline="2925" dirty="0">
                <a:solidFill>
                  <a:srgbClr val="00AF50"/>
                </a:solidFill>
                <a:latin typeface="Calibri"/>
                <a:cs typeface="Calibri"/>
              </a:rPr>
              <a:t> </a:t>
            </a:r>
            <a:r>
              <a:rPr sz="4636" baseline="2925" dirty="0">
                <a:solidFill>
                  <a:srgbClr val="00AF50"/>
                </a:solidFill>
                <a:latin typeface="Calibri"/>
                <a:cs typeface="Calibri"/>
              </a:rPr>
              <a:t>NAS</a:t>
            </a:r>
            <a:r>
              <a:rPr sz="4636" spc="4" baseline="2925" dirty="0">
                <a:solidFill>
                  <a:srgbClr val="00AF50"/>
                </a:solidFill>
                <a:latin typeface="Calibri"/>
                <a:cs typeface="Calibri"/>
              </a:rPr>
              <a:t> </a:t>
            </a:r>
            <a:r>
              <a:rPr sz="4636" baseline="2925" dirty="0">
                <a:solidFill>
                  <a:srgbClr val="00AF50"/>
                </a:solidFill>
                <a:latin typeface="Calibri"/>
                <a:cs typeface="Calibri"/>
              </a:rPr>
              <a:t>d</a:t>
            </a:r>
            <a:r>
              <a:rPr sz="4636" spc="-21" baseline="2925" dirty="0">
                <a:solidFill>
                  <a:srgbClr val="00AF50"/>
                </a:solidFill>
                <a:latin typeface="Calibri"/>
                <a:cs typeface="Calibri"/>
              </a:rPr>
              <a:t>e</a:t>
            </a:r>
            <a:r>
              <a:rPr sz="4636" baseline="2925" dirty="0">
                <a:solidFill>
                  <a:srgbClr val="00AF50"/>
                </a:solidFill>
                <a:latin typeface="Calibri"/>
                <a:cs typeface="Calibri"/>
              </a:rPr>
              <a:t>v</a:t>
            </a:r>
            <a:r>
              <a:rPr sz="4636" spc="-10" baseline="2925" dirty="0">
                <a:solidFill>
                  <a:srgbClr val="00AF50"/>
                </a:solidFill>
                <a:latin typeface="Calibri"/>
                <a:cs typeface="Calibri"/>
              </a:rPr>
              <a:t>i</a:t>
            </a:r>
            <a:r>
              <a:rPr sz="4636" baseline="2925" dirty="0">
                <a:solidFill>
                  <a:srgbClr val="00AF50"/>
                </a:solidFill>
                <a:latin typeface="Calibri"/>
                <a:cs typeface="Calibri"/>
              </a:rPr>
              <a:t>ce</a:t>
            </a:r>
            <a:endParaRPr sz="3090">
              <a:latin typeface="Calibri"/>
              <a:cs typeface="Calibri"/>
            </a:endParaRPr>
          </a:p>
          <a:p>
            <a:pPr marL="266323" marR="58786">
              <a:lnSpc>
                <a:spcPct val="101725"/>
              </a:lnSpc>
              <a:spcBef>
                <a:spcPts val="14"/>
              </a:spcBef>
            </a:pPr>
            <a:r>
              <a:rPr sz="2649" dirty="0">
                <a:latin typeface="Arial"/>
                <a:cs typeface="Arial"/>
              </a:rPr>
              <a:t>•</a:t>
            </a:r>
            <a:r>
              <a:rPr sz="2649" spc="330" dirty="0">
                <a:latin typeface="Arial"/>
                <a:cs typeface="Arial"/>
              </a:rPr>
              <a:t> </a:t>
            </a:r>
            <a:r>
              <a:rPr sz="2649" spc="-55" dirty="0">
                <a:latin typeface="Calibri"/>
                <a:cs typeface="Calibri"/>
              </a:rPr>
              <a:t>P</a:t>
            </a:r>
            <a:r>
              <a:rPr sz="2649" dirty="0">
                <a:latin typeface="Calibri"/>
                <a:cs typeface="Calibri"/>
              </a:rPr>
              <a:t>o</a:t>
            </a:r>
            <a:r>
              <a:rPr sz="2649" spc="-10" dirty="0">
                <a:latin typeface="Calibri"/>
                <a:cs typeface="Calibri"/>
              </a:rPr>
              <a:t>o</a:t>
            </a:r>
            <a:r>
              <a:rPr sz="2649" dirty="0">
                <a:latin typeface="Calibri"/>
                <a:cs typeface="Calibri"/>
              </a:rPr>
              <a:t>l is mana</a:t>
            </a:r>
            <a:r>
              <a:rPr sz="2649" spc="-28" dirty="0">
                <a:latin typeface="Calibri"/>
                <a:cs typeface="Calibri"/>
              </a:rPr>
              <a:t>g</a:t>
            </a:r>
            <a:r>
              <a:rPr sz="2649" dirty="0">
                <a:latin typeface="Calibri"/>
                <a:cs typeface="Calibri"/>
              </a:rPr>
              <a:t>ed</a:t>
            </a:r>
            <a:r>
              <a:rPr sz="2649" spc="-10" dirty="0">
                <a:latin typeface="Calibri"/>
                <a:cs typeface="Calibri"/>
              </a:rPr>
              <a:t> </a:t>
            </a:r>
            <a:r>
              <a:rPr sz="2649" dirty="0">
                <a:latin typeface="Calibri"/>
                <a:cs typeface="Calibri"/>
              </a:rPr>
              <a:t>c</a:t>
            </a:r>
            <a:r>
              <a:rPr sz="2649" spc="10" dirty="0">
                <a:latin typeface="Calibri"/>
                <a:cs typeface="Calibri"/>
              </a:rPr>
              <a:t>e</a:t>
            </a:r>
            <a:r>
              <a:rPr sz="2649" spc="-28" dirty="0">
                <a:latin typeface="Calibri"/>
                <a:cs typeface="Calibri"/>
              </a:rPr>
              <a:t>n</a:t>
            </a:r>
            <a:r>
              <a:rPr sz="2649" dirty="0">
                <a:latin typeface="Calibri"/>
                <a:cs typeface="Calibri"/>
              </a:rPr>
              <a:t>t</a:t>
            </a:r>
            <a:r>
              <a:rPr sz="2649" spc="-49" dirty="0">
                <a:latin typeface="Calibri"/>
                <a:cs typeface="Calibri"/>
              </a:rPr>
              <a:t>r</a:t>
            </a:r>
            <a:r>
              <a:rPr sz="2649" dirty="0">
                <a:latin typeface="Calibri"/>
                <a:cs typeface="Calibri"/>
              </a:rPr>
              <a:t>ally</a:t>
            </a:r>
            <a:endParaRPr sz="2649">
              <a:latin typeface="Calibri"/>
              <a:cs typeface="Calibri"/>
            </a:endParaRPr>
          </a:p>
          <a:p>
            <a:pPr marL="14017" marR="58786">
              <a:lnSpc>
                <a:spcPct val="101725"/>
              </a:lnSpc>
              <a:spcBef>
                <a:spcPts val="663"/>
              </a:spcBef>
            </a:pPr>
            <a:r>
              <a:rPr sz="3090" dirty="0">
                <a:solidFill>
                  <a:srgbClr val="006FC0"/>
                </a:solidFill>
                <a:latin typeface="Calibri"/>
                <a:cs typeface="Calibri"/>
              </a:rPr>
              <a:t>S</a:t>
            </a:r>
            <a:r>
              <a:rPr sz="3090" spc="-21" dirty="0">
                <a:solidFill>
                  <a:srgbClr val="006FC0"/>
                </a:solidFill>
                <a:latin typeface="Calibri"/>
                <a:cs typeface="Calibri"/>
              </a:rPr>
              <a:t>c</a:t>
            </a:r>
            <a:r>
              <a:rPr sz="3090" dirty="0">
                <a:solidFill>
                  <a:srgbClr val="006FC0"/>
                </a:solidFill>
                <a:latin typeface="Calibri"/>
                <a:cs typeface="Calibri"/>
              </a:rPr>
              <a:t>ales</a:t>
            </a:r>
            <a:r>
              <a:rPr sz="3090" spc="-49" dirty="0">
                <a:solidFill>
                  <a:srgbClr val="006FC0"/>
                </a:solidFill>
                <a:latin typeface="Calibri"/>
                <a:cs typeface="Calibri"/>
              </a:rPr>
              <a:t> </a:t>
            </a:r>
            <a:r>
              <a:rPr sz="3090" dirty="0">
                <a:solidFill>
                  <a:srgbClr val="006FC0"/>
                </a:solidFill>
                <a:latin typeface="Calibri"/>
                <a:cs typeface="Calibri"/>
              </a:rPr>
              <a:t>per</a:t>
            </a:r>
            <a:r>
              <a:rPr sz="3090" spc="-76" dirty="0">
                <a:solidFill>
                  <a:srgbClr val="006FC0"/>
                </a:solidFill>
                <a:latin typeface="Calibri"/>
                <a:cs typeface="Calibri"/>
              </a:rPr>
              <a:t>f</a:t>
            </a:r>
            <a:r>
              <a:rPr sz="3090" dirty="0">
                <a:solidFill>
                  <a:srgbClr val="006FC0"/>
                </a:solidFill>
                <a:latin typeface="Calibri"/>
                <a:cs typeface="Calibri"/>
              </a:rPr>
              <a:t>ormance</a:t>
            </a:r>
            <a:r>
              <a:rPr sz="3090" spc="-129" dirty="0">
                <a:solidFill>
                  <a:srgbClr val="006FC0"/>
                </a:solidFill>
                <a:latin typeface="Calibri"/>
                <a:cs typeface="Calibri"/>
              </a:rPr>
              <a:t> </a:t>
            </a:r>
            <a:r>
              <a:rPr sz="3090" dirty="0">
                <a:solidFill>
                  <a:srgbClr val="006FC0"/>
                </a:solidFill>
                <a:latin typeface="Calibri"/>
                <a:cs typeface="Calibri"/>
              </a:rPr>
              <a:t>and</a:t>
            </a:r>
            <a:r>
              <a:rPr sz="3090" spc="-60" dirty="0">
                <a:solidFill>
                  <a:srgbClr val="006FC0"/>
                </a:solidFill>
                <a:latin typeface="Calibri"/>
                <a:cs typeface="Calibri"/>
              </a:rPr>
              <a:t>/</a:t>
            </a:r>
            <a:r>
              <a:rPr sz="3090" dirty="0">
                <a:solidFill>
                  <a:srgbClr val="006FC0"/>
                </a:solidFill>
                <a:latin typeface="Calibri"/>
                <a:cs typeface="Calibri"/>
              </a:rPr>
              <a:t>or</a:t>
            </a:r>
            <a:r>
              <a:rPr sz="3090" spc="-58" dirty="0">
                <a:solidFill>
                  <a:srgbClr val="006FC0"/>
                </a:solidFill>
                <a:latin typeface="Calibri"/>
                <a:cs typeface="Calibri"/>
              </a:rPr>
              <a:t> </a:t>
            </a:r>
            <a:r>
              <a:rPr sz="3090" spc="-21" dirty="0">
                <a:solidFill>
                  <a:srgbClr val="006FC0"/>
                </a:solidFill>
                <a:latin typeface="Calibri"/>
                <a:cs typeface="Calibri"/>
              </a:rPr>
              <a:t>c</a:t>
            </a:r>
            <a:r>
              <a:rPr sz="3090" dirty="0">
                <a:solidFill>
                  <a:srgbClr val="006FC0"/>
                </a:solidFill>
                <a:latin typeface="Calibri"/>
                <a:cs typeface="Calibri"/>
              </a:rPr>
              <a:t>apa</a:t>
            </a:r>
            <a:r>
              <a:rPr sz="3090" spc="10" dirty="0">
                <a:solidFill>
                  <a:srgbClr val="006FC0"/>
                </a:solidFill>
                <a:latin typeface="Calibri"/>
                <a:cs typeface="Calibri"/>
              </a:rPr>
              <a:t>c</a:t>
            </a:r>
            <a:r>
              <a:rPr sz="3090" dirty="0">
                <a:solidFill>
                  <a:srgbClr val="006FC0"/>
                </a:solidFill>
                <a:latin typeface="Calibri"/>
                <a:cs typeface="Calibri"/>
              </a:rPr>
              <a:t>ity</a:t>
            </a:r>
            <a:r>
              <a:rPr sz="3090" spc="-70" dirty="0">
                <a:solidFill>
                  <a:srgbClr val="006FC0"/>
                </a:solidFill>
                <a:latin typeface="Calibri"/>
                <a:cs typeface="Calibri"/>
              </a:rPr>
              <a:t> </a:t>
            </a:r>
            <a:r>
              <a:rPr sz="3090" spc="4" dirty="0">
                <a:solidFill>
                  <a:srgbClr val="006FC0"/>
                </a:solidFill>
                <a:latin typeface="Calibri"/>
                <a:cs typeface="Calibri"/>
              </a:rPr>
              <a:t>w</a:t>
            </a:r>
            <a:r>
              <a:rPr sz="3090" dirty="0">
                <a:solidFill>
                  <a:srgbClr val="006FC0"/>
                </a:solidFill>
                <a:latin typeface="Calibri"/>
                <a:cs typeface="Calibri"/>
              </a:rPr>
              <a:t>ith</a:t>
            </a:r>
            <a:r>
              <a:rPr sz="3090" spc="-21" dirty="0">
                <a:solidFill>
                  <a:srgbClr val="006FC0"/>
                </a:solidFill>
                <a:latin typeface="Calibri"/>
                <a:cs typeface="Calibri"/>
              </a:rPr>
              <a:t> </a:t>
            </a:r>
            <a:r>
              <a:rPr sz="3090" dirty="0">
                <a:solidFill>
                  <a:srgbClr val="006FC0"/>
                </a:solidFill>
                <a:latin typeface="Calibri"/>
                <a:cs typeface="Calibri"/>
              </a:rPr>
              <a:t>add</a:t>
            </a:r>
            <a:r>
              <a:rPr sz="3090" spc="-10" dirty="0">
                <a:solidFill>
                  <a:srgbClr val="006FC0"/>
                </a:solidFill>
                <a:latin typeface="Calibri"/>
                <a:cs typeface="Calibri"/>
              </a:rPr>
              <a:t>i</a:t>
            </a:r>
            <a:r>
              <a:rPr sz="3090" dirty="0">
                <a:solidFill>
                  <a:srgbClr val="006FC0"/>
                </a:solidFill>
                <a:latin typeface="Calibri"/>
                <a:cs typeface="Calibri"/>
              </a:rPr>
              <a:t>tion</a:t>
            </a:r>
            <a:r>
              <a:rPr sz="3090" spc="-76" dirty="0">
                <a:solidFill>
                  <a:srgbClr val="006FC0"/>
                </a:solidFill>
                <a:latin typeface="Calibri"/>
                <a:cs typeface="Calibri"/>
              </a:rPr>
              <a:t> </a:t>
            </a:r>
            <a:r>
              <a:rPr sz="3090" dirty="0">
                <a:solidFill>
                  <a:srgbClr val="006FC0"/>
                </a:solidFill>
                <a:latin typeface="Calibri"/>
                <a:cs typeface="Calibri"/>
              </a:rPr>
              <a:t>of</a:t>
            </a:r>
            <a:endParaRPr sz="3090">
              <a:latin typeface="Calibri"/>
              <a:cs typeface="Calibri"/>
            </a:endParaRPr>
          </a:p>
          <a:p>
            <a:pPr marL="14017" marR="58786">
              <a:lnSpc>
                <a:spcPts val="3339"/>
              </a:lnSpc>
              <a:spcBef>
                <a:spcPts val="167"/>
              </a:spcBef>
            </a:pPr>
            <a:r>
              <a:rPr sz="4636" baseline="2925" dirty="0">
                <a:solidFill>
                  <a:srgbClr val="006FC0"/>
                </a:solidFill>
                <a:latin typeface="Calibri"/>
                <a:cs typeface="Calibri"/>
              </a:rPr>
              <a:t>no</a:t>
            </a:r>
            <a:r>
              <a:rPr sz="4636" spc="-10" baseline="2925" dirty="0">
                <a:solidFill>
                  <a:srgbClr val="006FC0"/>
                </a:solidFill>
                <a:latin typeface="Calibri"/>
                <a:cs typeface="Calibri"/>
              </a:rPr>
              <a:t>d</a:t>
            </a:r>
            <a:r>
              <a:rPr sz="4636" baseline="2925" dirty="0">
                <a:solidFill>
                  <a:srgbClr val="006FC0"/>
                </a:solidFill>
                <a:latin typeface="Calibri"/>
                <a:cs typeface="Calibri"/>
              </a:rPr>
              <a:t>es</a:t>
            </a:r>
            <a:r>
              <a:rPr sz="4636" spc="21" baseline="2925" dirty="0">
                <a:solidFill>
                  <a:srgbClr val="006FC0"/>
                </a:solidFill>
                <a:latin typeface="Calibri"/>
                <a:cs typeface="Calibri"/>
              </a:rPr>
              <a:t> </a:t>
            </a:r>
            <a:r>
              <a:rPr sz="4636" spc="-28" baseline="2925" dirty="0">
                <a:solidFill>
                  <a:srgbClr val="006FC0"/>
                </a:solidFill>
                <a:latin typeface="Calibri"/>
                <a:cs typeface="Calibri"/>
              </a:rPr>
              <a:t>t</a:t>
            </a:r>
            <a:r>
              <a:rPr sz="4636" baseline="2925" dirty="0">
                <a:solidFill>
                  <a:srgbClr val="006FC0"/>
                </a:solidFill>
                <a:latin typeface="Calibri"/>
                <a:cs typeface="Calibri"/>
              </a:rPr>
              <a:t>o the</a:t>
            </a:r>
            <a:r>
              <a:rPr sz="4636" spc="10" baseline="2925" dirty="0">
                <a:solidFill>
                  <a:srgbClr val="006FC0"/>
                </a:solidFill>
                <a:latin typeface="Calibri"/>
                <a:cs typeface="Calibri"/>
              </a:rPr>
              <a:t> </a:t>
            </a:r>
            <a:r>
              <a:rPr sz="4636" baseline="2925" dirty="0">
                <a:solidFill>
                  <a:srgbClr val="006FC0"/>
                </a:solidFill>
                <a:latin typeface="Calibri"/>
                <a:cs typeface="Calibri"/>
              </a:rPr>
              <a:t>pool non</a:t>
            </a:r>
            <a:r>
              <a:rPr sz="4636" spc="-4" baseline="2925" dirty="0">
                <a:solidFill>
                  <a:srgbClr val="006FC0"/>
                </a:solidFill>
                <a:latin typeface="Calibri"/>
                <a:cs typeface="Calibri"/>
              </a:rPr>
              <a:t>-</a:t>
            </a:r>
            <a:r>
              <a:rPr sz="4636" baseline="2925" dirty="0">
                <a:solidFill>
                  <a:srgbClr val="006FC0"/>
                </a:solidFill>
                <a:latin typeface="Calibri"/>
                <a:cs typeface="Calibri"/>
              </a:rPr>
              <a:t>d</a:t>
            </a:r>
            <a:r>
              <a:rPr sz="4636" spc="-15" baseline="2925" dirty="0">
                <a:solidFill>
                  <a:srgbClr val="006FC0"/>
                </a:solidFill>
                <a:latin typeface="Calibri"/>
                <a:cs typeface="Calibri"/>
              </a:rPr>
              <a:t>i</a:t>
            </a:r>
            <a:r>
              <a:rPr sz="4636" baseline="2925" dirty="0">
                <a:solidFill>
                  <a:srgbClr val="006FC0"/>
                </a:solidFill>
                <a:latin typeface="Calibri"/>
                <a:cs typeface="Calibri"/>
              </a:rPr>
              <a:t>sru</a:t>
            </a:r>
            <a:r>
              <a:rPr sz="4636" spc="-21" baseline="2925" dirty="0">
                <a:solidFill>
                  <a:srgbClr val="006FC0"/>
                </a:solidFill>
                <a:latin typeface="Calibri"/>
                <a:cs typeface="Calibri"/>
              </a:rPr>
              <a:t>p</a:t>
            </a:r>
            <a:r>
              <a:rPr sz="4636" baseline="2925" dirty="0">
                <a:solidFill>
                  <a:srgbClr val="006FC0"/>
                </a:solidFill>
                <a:latin typeface="Calibri"/>
                <a:cs typeface="Calibri"/>
              </a:rPr>
              <a:t>t</a:t>
            </a:r>
            <a:r>
              <a:rPr sz="4636" spc="-4" baseline="2925" dirty="0">
                <a:solidFill>
                  <a:srgbClr val="006FC0"/>
                </a:solidFill>
                <a:latin typeface="Calibri"/>
                <a:cs typeface="Calibri"/>
              </a:rPr>
              <a:t>i</a:t>
            </a:r>
            <a:r>
              <a:rPr sz="4636" spc="-28" baseline="2925" dirty="0">
                <a:solidFill>
                  <a:srgbClr val="006FC0"/>
                </a:solidFill>
                <a:latin typeface="Calibri"/>
                <a:cs typeface="Calibri"/>
              </a:rPr>
              <a:t>v</a:t>
            </a:r>
            <a:r>
              <a:rPr sz="4636" baseline="2925" dirty="0">
                <a:solidFill>
                  <a:srgbClr val="006FC0"/>
                </a:solidFill>
                <a:latin typeface="Calibri"/>
                <a:cs typeface="Calibri"/>
              </a:rPr>
              <a:t>e</a:t>
            </a:r>
            <a:r>
              <a:rPr sz="4636" spc="-4" baseline="2925" dirty="0">
                <a:solidFill>
                  <a:srgbClr val="006FC0"/>
                </a:solidFill>
                <a:latin typeface="Calibri"/>
                <a:cs typeface="Calibri"/>
              </a:rPr>
              <a:t>l</a:t>
            </a:r>
            <a:r>
              <a:rPr sz="4636" baseline="2925" dirty="0">
                <a:solidFill>
                  <a:srgbClr val="006FC0"/>
                </a:solidFill>
                <a:latin typeface="Calibri"/>
                <a:cs typeface="Calibri"/>
              </a:rPr>
              <a:t>y</a:t>
            </a:r>
            <a:endParaRPr sz="3090">
              <a:latin typeface="Calibri"/>
              <a:cs typeface="Calibri"/>
            </a:endParaRPr>
          </a:p>
        </p:txBody>
      </p:sp>
      <p:sp>
        <p:nvSpPr>
          <p:cNvPr id="6" name="object 6"/>
          <p:cNvSpPr txBox="1"/>
          <p:nvPr/>
        </p:nvSpPr>
        <p:spPr>
          <a:xfrm>
            <a:off x="9454123" y="1681905"/>
            <a:ext cx="427834" cy="419949"/>
          </a:xfrm>
          <a:prstGeom prst="rect">
            <a:avLst/>
          </a:prstGeom>
        </p:spPr>
        <p:txBody>
          <a:bodyPr wrap="square" lIns="0" tIns="0" rIns="0" bIns="0" rtlCol="0">
            <a:noAutofit/>
          </a:bodyPr>
          <a:lstStyle/>
          <a:p>
            <a:pPr marL="14017">
              <a:lnSpc>
                <a:spcPts val="3256"/>
              </a:lnSpc>
              <a:spcBef>
                <a:spcPts val="162"/>
              </a:spcBef>
            </a:pPr>
            <a:r>
              <a:rPr sz="4636" baseline="2925" dirty="0">
                <a:solidFill>
                  <a:srgbClr val="00AF50"/>
                </a:solidFill>
                <a:latin typeface="Calibri"/>
                <a:cs typeface="Calibri"/>
              </a:rPr>
              <a:t>as</a:t>
            </a:r>
            <a:endParaRPr sz="3090">
              <a:latin typeface="Calibri"/>
              <a:cs typeface="Calibri"/>
            </a:endParaRPr>
          </a:p>
        </p:txBody>
      </p:sp>
      <p:sp>
        <p:nvSpPr>
          <p:cNvPr id="5" name="object 5"/>
          <p:cNvSpPr txBox="1"/>
          <p:nvPr/>
        </p:nvSpPr>
        <p:spPr>
          <a:xfrm>
            <a:off x="723881" y="3079873"/>
            <a:ext cx="223992" cy="419950"/>
          </a:xfrm>
          <a:prstGeom prst="rect">
            <a:avLst/>
          </a:prstGeom>
        </p:spPr>
        <p:txBody>
          <a:bodyPr wrap="square" lIns="0" tIns="0" rIns="0" bIns="0" rtlCol="0">
            <a:noAutofit/>
          </a:bodyPr>
          <a:lstStyle/>
          <a:p>
            <a:pPr marL="14017">
              <a:lnSpc>
                <a:spcPts val="3267"/>
              </a:lnSpc>
              <a:spcBef>
                <a:spcPts val="163"/>
              </a:spcBef>
            </a:pPr>
            <a:r>
              <a:rPr sz="3090" dirty="0">
                <a:solidFill>
                  <a:srgbClr val="006FC0"/>
                </a:solidFill>
                <a:latin typeface="Arial"/>
                <a:cs typeface="Arial"/>
              </a:rPr>
              <a:t>•</a:t>
            </a:r>
            <a:endParaRPr sz="3090">
              <a:latin typeface="Arial"/>
              <a:cs typeface="Arial"/>
            </a:endParaRPr>
          </a:p>
        </p:txBody>
      </p:sp>
      <p:sp>
        <p:nvSpPr>
          <p:cNvPr id="4" name="object 4"/>
          <p:cNvSpPr txBox="1"/>
          <p:nvPr/>
        </p:nvSpPr>
        <p:spPr>
          <a:xfrm>
            <a:off x="723881" y="4069336"/>
            <a:ext cx="223992" cy="419949"/>
          </a:xfrm>
          <a:prstGeom prst="rect">
            <a:avLst/>
          </a:prstGeom>
        </p:spPr>
        <p:txBody>
          <a:bodyPr wrap="square" lIns="0" tIns="0" rIns="0" bIns="0" rtlCol="0">
            <a:noAutofit/>
          </a:bodyPr>
          <a:lstStyle/>
          <a:p>
            <a:pPr marL="14017">
              <a:lnSpc>
                <a:spcPts val="3267"/>
              </a:lnSpc>
              <a:spcBef>
                <a:spcPts val="163"/>
              </a:spcBef>
            </a:pPr>
            <a:r>
              <a:rPr sz="3090" dirty="0">
                <a:solidFill>
                  <a:srgbClr val="C00000"/>
                </a:solidFill>
                <a:latin typeface="Arial"/>
                <a:cs typeface="Arial"/>
              </a:rPr>
              <a:t>•</a:t>
            </a:r>
            <a:endParaRPr sz="3090">
              <a:latin typeface="Arial"/>
              <a:cs typeface="Arial"/>
            </a:endParaRPr>
          </a:p>
        </p:txBody>
      </p:sp>
      <p:sp>
        <p:nvSpPr>
          <p:cNvPr id="3" name="object 3"/>
          <p:cNvSpPr txBox="1"/>
          <p:nvPr/>
        </p:nvSpPr>
        <p:spPr>
          <a:xfrm>
            <a:off x="976188" y="4092975"/>
            <a:ext cx="8898633" cy="2697747"/>
          </a:xfrm>
          <a:prstGeom prst="rect">
            <a:avLst/>
          </a:prstGeom>
        </p:spPr>
        <p:txBody>
          <a:bodyPr wrap="square" lIns="0" tIns="0" rIns="0" bIns="0" rtlCol="0">
            <a:noAutofit/>
          </a:bodyPr>
          <a:lstStyle/>
          <a:p>
            <a:pPr marL="14017">
              <a:lnSpc>
                <a:spcPts val="3256"/>
              </a:lnSpc>
              <a:spcBef>
                <a:spcPts val="162"/>
              </a:spcBef>
            </a:pPr>
            <a:r>
              <a:rPr sz="4636" baseline="2925" dirty="0">
                <a:solidFill>
                  <a:srgbClr val="C00000"/>
                </a:solidFill>
                <a:latin typeface="Calibri"/>
                <a:cs typeface="Calibri"/>
              </a:rPr>
              <a:t>C</a:t>
            </a:r>
            <a:r>
              <a:rPr sz="4636" spc="-43" baseline="2925" dirty="0">
                <a:solidFill>
                  <a:srgbClr val="C00000"/>
                </a:solidFill>
                <a:latin typeface="Calibri"/>
                <a:cs typeface="Calibri"/>
              </a:rPr>
              <a:t>r</a:t>
            </a:r>
            <a:r>
              <a:rPr sz="4636" baseline="2925" dirty="0">
                <a:solidFill>
                  <a:srgbClr val="C00000"/>
                </a:solidFill>
                <a:latin typeface="Calibri"/>
                <a:cs typeface="Calibri"/>
              </a:rPr>
              <a:t>e</a:t>
            </a:r>
            <a:r>
              <a:rPr sz="4636" spc="-21" baseline="2925" dirty="0">
                <a:solidFill>
                  <a:srgbClr val="C00000"/>
                </a:solidFill>
                <a:latin typeface="Calibri"/>
                <a:cs typeface="Calibri"/>
              </a:rPr>
              <a:t>a</a:t>
            </a:r>
            <a:r>
              <a:rPr sz="4636" spc="-28" baseline="2925" dirty="0">
                <a:solidFill>
                  <a:srgbClr val="C00000"/>
                </a:solidFill>
                <a:latin typeface="Calibri"/>
                <a:cs typeface="Calibri"/>
              </a:rPr>
              <a:t>t</a:t>
            </a:r>
            <a:r>
              <a:rPr sz="4636" baseline="2925" dirty="0">
                <a:solidFill>
                  <a:srgbClr val="C00000"/>
                </a:solidFill>
                <a:latin typeface="Calibri"/>
                <a:cs typeface="Calibri"/>
              </a:rPr>
              <a:t>es</a:t>
            </a:r>
            <a:r>
              <a:rPr sz="4636" spc="-95" baseline="2925" dirty="0">
                <a:solidFill>
                  <a:srgbClr val="C00000"/>
                </a:solidFill>
                <a:latin typeface="Calibri"/>
                <a:cs typeface="Calibri"/>
              </a:rPr>
              <a:t> </a:t>
            </a:r>
            <a:r>
              <a:rPr sz="4636" baseline="2925" dirty="0">
                <a:solidFill>
                  <a:srgbClr val="C00000"/>
                </a:solidFill>
                <a:latin typeface="Calibri"/>
                <a:cs typeface="Calibri"/>
              </a:rPr>
              <a:t>a</a:t>
            </a:r>
            <a:r>
              <a:rPr sz="4636" spc="-14" baseline="2925" dirty="0">
                <a:solidFill>
                  <a:srgbClr val="C00000"/>
                </a:solidFill>
                <a:latin typeface="Calibri"/>
                <a:cs typeface="Calibri"/>
              </a:rPr>
              <a:t> </a:t>
            </a:r>
            <a:r>
              <a:rPr sz="4636" baseline="2925" dirty="0">
                <a:solidFill>
                  <a:srgbClr val="C00000"/>
                </a:solidFill>
                <a:latin typeface="Calibri"/>
                <a:cs typeface="Calibri"/>
              </a:rPr>
              <a:t>si</a:t>
            </a:r>
            <a:r>
              <a:rPr sz="4636" spc="-10" baseline="2925" dirty="0">
                <a:solidFill>
                  <a:srgbClr val="C00000"/>
                </a:solidFill>
                <a:latin typeface="Calibri"/>
                <a:cs typeface="Calibri"/>
              </a:rPr>
              <a:t>n</a:t>
            </a:r>
            <a:r>
              <a:rPr sz="4636" baseline="2925" dirty="0">
                <a:solidFill>
                  <a:srgbClr val="C00000"/>
                </a:solidFill>
                <a:latin typeface="Calibri"/>
                <a:cs typeface="Calibri"/>
              </a:rPr>
              <a:t>gle</a:t>
            </a:r>
            <a:r>
              <a:rPr sz="4636" spc="-24" baseline="2925" dirty="0">
                <a:solidFill>
                  <a:srgbClr val="C00000"/>
                </a:solidFill>
                <a:latin typeface="Calibri"/>
                <a:cs typeface="Calibri"/>
              </a:rPr>
              <a:t> </a:t>
            </a:r>
            <a:r>
              <a:rPr sz="4636" baseline="2925" dirty="0">
                <a:solidFill>
                  <a:srgbClr val="C00000"/>
                </a:solidFill>
                <a:latin typeface="Calibri"/>
                <a:cs typeface="Calibri"/>
              </a:rPr>
              <a:t>fi</a:t>
            </a:r>
            <a:r>
              <a:rPr sz="4636" spc="-10" baseline="2925" dirty="0">
                <a:solidFill>
                  <a:srgbClr val="C00000"/>
                </a:solidFill>
                <a:latin typeface="Calibri"/>
                <a:cs typeface="Calibri"/>
              </a:rPr>
              <a:t>l</a:t>
            </a:r>
            <a:r>
              <a:rPr sz="4636" baseline="2925" dirty="0">
                <a:solidFill>
                  <a:srgbClr val="C00000"/>
                </a:solidFill>
                <a:latin typeface="Calibri"/>
                <a:cs typeface="Calibri"/>
              </a:rPr>
              <a:t>e</a:t>
            </a:r>
            <a:r>
              <a:rPr sz="4636" spc="-14" baseline="2925" dirty="0">
                <a:solidFill>
                  <a:srgbClr val="C00000"/>
                </a:solidFill>
                <a:latin typeface="Calibri"/>
                <a:cs typeface="Calibri"/>
              </a:rPr>
              <a:t> </a:t>
            </a:r>
            <a:r>
              <a:rPr sz="4636" spc="-65" baseline="2925" dirty="0">
                <a:solidFill>
                  <a:srgbClr val="C00000"/>
                </a:solidFill>
                <a:latin typeface="Calibri"/>
                <a:cs typeface="Calibri"/>
              </a:rPr>
              <a:t>s</a:t>
            </a:r>
            <a:r>
              <a:rPr sz="4636" spc="-32" baseline="2925" dirty="0">
                <a:solidFill>
                  <a:srgbClr val="C00000"/>
                </a:solidFill>
                <a:latin typeface="Calibri"/>
                <a:cs typeface="Calibri"/>
              </a:rPr>
              <a:t>y</a:t>
            </a:r>
            <a:r>
              <a:rPr sz="4636" spc="-38" baseline="2925" dirty="0">
                <a:solidFill>
                  <a:srgbClr val="C00000"/>
                </a:solidFill>
                <a:latin typeface="Calibri"/>
                <a:cs typeface="Calibri"/>
              </a:rPr>
              <a:t>s</a:t>
            </a:r>
            <a:r>
              <a:rPr sz="4636" spc="-28" baseline="2925" dirty="0">
                <a:solidFill>
                  <a:srgbClr val="C00000"/>
                </a:solidFill>
                <a:latin typeface="Calibri"/>
                <a:cs typeface="Calibri"/>
              </a:rPr>
              <a:t>t</a:t>
            </a:r>
            <a:r>
              <a:rPr sz="4636" baseline="2925" dirty="0">
                <a:solidFill>
                  <a:srgbClr val="C00000"/>
                </a:solidFill>
                <a:latin typeface="Calibri"/>
                <a:cs typeface="Calibri"/>
              </a:rPr>
              <a:t>em</a:t>
            </a:r>
            <a:r>
              <a:rPr sz="4636" spc="-50" baseline="2925" dirty="0">
                <a:solidFill>
                  <a:srgbClr val="C00000"/>
                </a:solidFill>
                <a:latin typeface="Calibri"/>
                <a:cs typeface="Calibri"/>
              </a:rPr>
              <a:t> </a:t>
            </a:r>
            <a:r>
              <a:rPr sz="4636" baseline="2925" dirty="0">
                <a:solidFill>
                  <a:srgbClr val="C00000"/>
                </a:solidFill>
                <a:latin typeface="Calibri"/>
                <a:cs typeface="Calibri"/>
              </a:rPr>
              <a:t>th</a:t>
            </a:r>
            <a:r>
              <a:rPr sz="4636" spc="-28" baseline="2925" dirty="0">
                <a:solidFill>
                  <a:srgbClr val="C00000"/>
                </a:solidFill>
                <a:latin typeface="Calibri"/>
                <a:cs typeface="Calibri"/>
              </a:rPr>
              <a:t>a</a:t>
            </a:r>
            <a:r>
              <a:rPr sz="4636" baseline="2925" dirty="0">
                <a:solidFill>
                  <a:srgbClr val="C00000"/>
                </a:solidFill>
                <a:latin typeface="Calibri"/>
                <a:cs typeface="Calibri"/>
              </a:rPr>
              <a:t>t</a:t>
            </a:r>
            <a:r>
              <a:rPr sz="4636" spc="-41" baseline="2925" dirty="0">
                <a:solidFill>
                  <a:srgbClr val="C00000"/>
                </a:solidFill>
                <a:latin typeface="Calibri"/>
                <a:cs typeface="Calibri"/>
              </a:rPr>
              <a:t> </a:t>
            </a:r>
            <a:r>
              <a:rPr sz="4636" baseline="2925" dirty="0">
                <a:solidFill>
                  <a:srgbClr val="C00000"/>
                </a:solidFill>
                <a:latin typeface="Calibri"/>
                <a:cs typeface="Calibri"/>
              </a:rPr>
              <a:t>runs</a:t>
            </a:r>
            <a:r>
              <a:rPr sz="4636" spc="-28" baseline="2925" dirty="0">
                <a:solidFill>
                  <a:srgbClr val="C00000"/>
                </a:solidFill>
                <a:latin typeface="Calibri"/>
                <a:cs typeface="Calibri"/>
              </a:rPr>
              <a:t> </a:t>
            </a:r>
            <a:r>
              <a:rPr sz="4636" baseline="2925" dirty="0">
                <a:solidFill>
                  <a:srgbClr val="C00000"/>
                </a:solidFill>
                <a:latin typeface="Calibri"/>
                <a:cs typeface="Calibri"/>
              </a:rPr>
              <a:t>on</a:t>
            </a:r>
            <a:r>
              <a:rPr sz="4636" spc="-21" baseline="2925" dirty="0">
                <a:solidFill>
                  <a:srgbClr val="C00000"/>
                </a:solidFill>
                <a:latin typeface="Calibri"/>
                <a:cs typeface="Calibri"/>
              </a:rPr>
              <a:t> </a:t>
            </a:r>
            <a:r>
              <a:rPr sz="4636" baseline="2925" dirty="0">
                <a:solidFill>
                  <a:srgbClr val="C00000"/>
                </a:solidFill>
                <a:latin typeface="Calibri"/>
                <a:cs typeface="Calibri"/>
              </a:rPr>
              <a:t>all</a:t>
            </a:r>
            <a:r>
              <a:rPr sz="4636" spc="-34" baseline="2925" dirty="0">
                <a:solidFill>
                  <a:srgbClr val="C00000"/>
                </a:solidFill>
                <a:latin typeface="Calibri"/>
                <a:cs typeface="Calibri"/>
              </a:rPr>
              <a:t> </a:t>
            </a:r>
            <a:r>
              <a:rPr sz="4636" baseline="2925" dirty="0">
                <a:solidFill>
                  <a:srgbClr val="C00000"/>
                </a:solidFill>
                <a:latin typeface="Calibri"/>
                <a:cs typeface="Calibri"/>
              </a:rPr>
              <a:t>nodes</a:t>
            </a:r>
            <a:r>
              <a:rPr sz="4636" spc="-54" baseline="2925" dirty="0">
                <a:solidFill>
                  <a:srgbClr val="C00000"/>
                </a:solidFill>
                <a:latin typeface="Calibri"/>
                <a:cs typeface="Calibri"/>
              </a:rPr>
              <a:t> </a:t>
            </a:r>
            <a:r>
              <a:rPr sz="4636" baseline="2925" dirty="0">
                <a:solidFill>
                  <a:srgbClr val="C00000"/>
                </a:solidFill>
                <a:latin typeface="Calibri"/>
                <a:cs typeface="Calibri"/>
              </a:rPr>
              <a:t>in</a:t>
            </a:r>
            <a:r>
              <a:rPr sz="4636" spc="-23" baseline="2925" dirty="0">
                <a:solidFill>
                  <a:srgbClr val="C00000"/>
                </a:solidFill>
                <a:latin typeface="Calibri"/>
                <a:cs typeface="Calibri"/>
              </a:rPr>
              <a:t> </a:t>
            </a:r>
            <a:r>
              <a:rPr sz="4636" baseline="2925" dirty="0">
                <a:solidFill>
                  <a:srgbClr val="C00000"/>
                </a:solidFill>
                <a:latin typeface="Calibri"/>
                <a:cs typeface="Calibri"/>
              </a:rPr>
              <a:t>the</a:t>
            </a:r>
            <a:endParaRPr sz="3090">
              <a:latin typeface="Calibri"/>
              <a:cs typeface="Calibri"/>
            </a:endParaRPr>
          </a:p>
          <a:p>
            <a:pPr marL="14017" marR="58786">
              <a:lnSpc>
                <a:spcPts val="3339"/>
              </a:lnSpc>
              <a:spcBef>
                <a:spcPts val="3"/>
              </a:spcBef>
            </a:pPr>
            <a:r>
              <a:rPr sz="4636" baseline="2925" dirty="0">
                <a:solidFill>
                  <a:srgbClr val="C00000"/>
                </a:solidFill>
                <a:latin typeface="Calibri"/>
                <a:cs typeface="Calibri"/>
              </a:rPr>
              <a:t>clu</a:t>
            </a:r>
            <a:r>
              <a:rPr sz="4636" spc="-43" baseline="2925" dirty="0">
                <a:solidFill>
                  <a:srgbClr val="C00000"/>
                </a:solidFill>
                <a:latin typeface="Calibri"/>
                <a:cs typeface="Calibri"/>
              </a:rPr>
              <a:t>s</a:t>
            </a:r>
            <a:r>
              <a:rPr sz="4636" spc="-28" baseline="2925" dirty="0">
                <a:solidFill>
                  <a:srgbClr val="C00000"/>
                </a:solidFill>
                <a:latin typeface="Calibri"/>
                <a:cs typeface="Calibri"/>
              </a:rPr>
              <a:t>t</a:t>
            </a:r>
            <a:r>
              <a:rPr sz="4636" baseline="2925" dirty="0">
                <a:solidFill>
                  <a:srgbClr val="C00000"/>
                </a:solidFill>
                <a:latin typeface="Calibri"/>
                <a:cs typeface="Calibri"/>
              </a:rPr>
              <a:t>er</a:t>
            </a:r>
            <a:endParaRPr sz="3090">
              <a:latin typeface="Calibri"/>
              <a:cs typeface="Calibri"/>
            </a:endParaRPr>
          </a:p>
          <a:p>
            <a:pPr marL="266323" marR="58786">
              <a:lnSpc>
                <a:spcPct val="101725"/>
              </a:lnSpc>
              <a:spcBef>
                <a:spcPts val="3"/>
              </a:spcBef>
            </a:pPr>
            <a:r>
              <a:rPr sz="2649" dirty="0">
                <a:latin typeface="Arial"/>
                <a:cs typeface="Arial"/>
              </a:rPr>
              <a:t>•</a:t>
            </a:r>
            <a:r>
              <a:rPr sz="2649" spc="330" dirty="0">
                <a:latin typeface="Arial"/>
                <a:cs typeface="Arial"/>
              </a:rPr>
              <a:t> </a:t>
            </a:r>
            <a:r>
              <a:rPr sz="2649" dirty="0">
                <a:latin typeface="Calibri"/>
                <a:cs typeface="Calibri"/>
              </a:rPr>
              <a:t>Cli</a:t>
            </a:r>
            <a:r>
              <a:rPr sz="2649" spc="10" dirty="0">
                <a:latin typeface="Calibri"/>
                <a:cs typeface="Calibri"/>
              </a:rPr>
              <a:t>e</a:t>
            </a:r>
            <a:r>
              <a:rPr sz="2649" spc="-28" dirty="0">
                <a:latin typeface="Calibri"/>
                <a:cs typeface="Calibri"/>
              </a:rPr>
              <a:t>n</a:t>
            </a:r>
            <a:r>
              <a:rPr sz="2649" dirty="0">
                <a:latin typeface="Calibri"/>
                <a:cs typeface="Calibri"/>
              </a:rPr>
              <a:t>ts,</a:t>
            </a:r>
            <a:r>
              <a:rPr sz="2649" spc="-15" dirty="0">
                <a:latin typeface="Calibri"/>
                <a:cs typeface="Calibri"/>
              </a:rPr>
              <a:t> </a:t>
            </a:r>
            <a:r>
              <a:rPr sz="2649" spc="-21" dirty="0">
                <a:latin typeface="Calibri"/>
                <a:cs typeface="Calibri"/>
              </a:rPr>
              <a:t>c</a:t>
            </a:r>
            <a:r>
              <a:rPr sz="2649" dirty="0">
                <a:latin typeface="Calibri"/>
                <a:cs typeface="Calibri"/>
              </a:rPr>
              <a:t>onnec</a:t>
            </a:r>
            <a:r>
              <a:rPr sz="2649" spc="-21" dirty="0">
                <a:latin typeface="Calibri"/>
                <a:cs typeface="Calibri"/>
              </a:rPr>
              <a:t>t</a:t>
            </a:r>
            <a:r>
              <a:rPr sz="2649" dirty="0">
                <a:latin typeface="Calibri"/>
                <a:cs typeface="Calibri"/>
              </a:rPr>
              <a:t>ed</a:t>
            </a:r>
            <a:r>
              <a:rPr sz="2649" spc="-10" dirty="0">
                <a:latin typeface="Calibri"/>
                <a:cs typeface="Calibri"/>
              </a:rPr>
              <a:t> </a:t>
            </a:r>
            <a:r>
              <a:rPr sz="2649" spc="-28" dirty="0">
                <a:latin typeface="Calibri"/>
                <a:cs typeface="Calibri"/>
              </a:rPr>
              <a:t>t</a:t>
            </a:r>
            <a:r>
              <a:rPr sz="2649" dirty="0">
                <a:latin typeface="Calibri"/>
                <a:cs typeface="Calibri"/>
              </a:rPr>
              <a:t>o</a:t>
            </a:r>
            <a:r>
              <a:rPr sz="2649" spc="-10" dirty="0">
                <a:latin typeface="Calibri"/>
                <a:cs typeface="Calibri"/>
              </a:rPr>
              <a:t> </a:t>
            </a:r>
            <a:r>
              <a:rPr sz="2649" dirty="0">
                <a:latin typeface="Calibri"/>
                <a:cs typeface="Calibri"/>
              </a:rPr>
              <a:t>a</a:t>
            </a:r>
            <a:r>
              <a:rPr sz="2649" spc="-49" dirty="0">
                <a:latin typeface="Calibri"/>
                <a:cs typeface="Calibri"/>
              </a:rPr>
              <a:t>n</a:t>
            </a:r>
            <a:r>
              <a:rPr sz="2649" dirty="0">
                <a:latin typeface="Calibri"/>
                <a:cs typeface="Calibri"/>
              </a:rPr>
              <a:t>y node, </a:t>
            </a:r>
            <a:r>
              <a:rPr sz="2649" spc="-21" dirty="0">
                <a:latin typeface="Calibri"/>
                <a:cs typeface="Calibri"/>
              </a:rPr>
              <a:t>c</a:t>
            </a:r>
            <a:r>
              <a:rPr sz="2649" dirty="0">
                <a:latin typeface="Calibri"/>
                <a:cs typeface="Calibri"/>
              </a:rPr>
              <a:t>an</a:t>
            </a:r>
            <a:r>
              <a:rPr sz="2649" spc="-15" dirty="0">
                <a:latin typeface="Calibri"/>
                <a:cs typeface="Calibri"/>
              </a:rPr>
              <a:t> </a:t>
            </a:r>
            <a:r>
              <a:rPr sz="2649" dirty="0">
                <a:latin typeface="Calibri"/>
                <a:cs typeface="Calibri"/>
              </a:rPr>
              <a:t>ac</a:t>
            </a:r>
            <a:r>
              <a:rPr sz="2649" spc="10" dirty="0">
                <a:latin typeface="Calibri"/>
                <a:cs typeface="Calibri"/>
              </a:rPr>
              <a:t>c</a:t>
            </a:r>
            <a:r>
              <a:rPr sz="2649" dirty="0">
                <a:latin typeface="Calibri"/>
                <a:cs typeface="Calibri"/>
              </a:rPr>
              <a:t>ess</a:t>
            </a:r>
            <a:r>
              <a:rPr sz="2649" spc="-15" dirty="0">
                <a:latin typeface="Calibri"/>
                <a:cs typeface="Calibri"/>
              </a:rPr>
              <a:t> </a:t>
            </a:r>
            <a:r>
              <a:rPr sz="2649" dirty="0">
                <a:latin typeface="Calibri"/>
                <a:cs typeface="Calibri"/>
              </a:rPr>
              <a:t>e</a:t>
            </a:r>
            <a:r>
              <a:rPr sz="2649" spc="-21" dirty="0">
                <a:latin typeface="Calibri"/>
                <a:cs typeface="Calibri"/>
              </a:rPr>
              <a:t>n</a:t>
            </a:r>
            <a:r>
              <a:rPr sz="2649" dirty="0">
                <a:latin typeface="Calibri"/>
                <a:cs typeface="Calibri"/>
              </a:rPr>
              <a:t>ti</a:t>
            </a:r>
            <a:r>
              <a:rPr sz="2649" spc="-32" dirty="0">
                <a:latin typeface="Calibri"/>
                <a:cs typeface="Calibri"/>
              </a:rPr>
              <a:t>r</a:t>
            </a:r>
            <a:r>
              <a:rPr sz="2649" dirty="0">
                <a:latin typeface="Calibri"/>
                <a:cs typeface="Calibri"/>
              </a:rPr>
              <a:t>e file </a:t>
            </a:r>
            <a:r>
              <a:rPr sz="2649" spc="-49" dirty="0">
                <a:latin typeface="Calibri"/>
                <a:cs typeface="Calibri"/>
              </a:rPr>
              <a:t>s</a:t>
            </a:r>
            <a:r>
              <a:rPr sz="2649" spc="-21" dirty="0">
                <a:latin typeface="Calibri"/>
                <a:cs typeface="Calibri"/>
              </a:rPr>
              <a:t>y</a:t>
            </a:r>
            <a:r>
              <a:rPr sz="2649" spc="-28" dirty="0">
                <a:latin typeface="Calibri"/>
                <a:cs typeface="Calibri"/>
              </a:rPr>
              <a:t>st</a:t>
            </a:r>
            <a:r>
              <a:rPr sz="2649" dirty="0">
                <a:latin typeface="Calibri"/>
                <a:cs typeface="Calibri"/>
              </a:rPr>
              <a:t>em</a:t>
            </a:r>
            <a:endParaRPr sz="2649">
              <a:latin typeface="Calibri"/>
              <a:cs typeface="Calibri"/>
            </a:endParaRPr>
          </a:p>
          <a:p>
            <a:pPr marL="266323" marR="58786">
              <a:lnSpc>
                <a:spcPct val="101725"/>
              </a:lnSpc>
              <a:spcBef>
                <a:spcPts val="182"/>
              </a:spcBef>
            </a:pPr>
            <a:r>
              <a:rPr sz="2649" dirty="0">
                <a:latin typeface="Arial"/>
                <a:cs typeface="Arial"/>
              </a:rPr>
              <a:t>•</a:t>
            </a:r>
            <a:r>
              <a:rPr sz="2649" spc="324" dirty="0">
                <a:latin typeface="Arial"/>
                <a:cs typeface="Arial"/>
              </a:rPr>
              <a:t> </a:t>
            </a:r>
            <a:r>
              <a:rPr sz="2649" dirty="0">
                <a:latin typeface="Calibri"/>
                <a:cs typeface="Calibri"/>
              </a:rPr>
              <a:t>File</a:t>
            </a:r>
            <a:r>
              <a:rPr sz="2649" spc="-10" dirty="0">
                <a:latin typeface="Calibri"/>
                <a:cs typeface="Calibri"/>
              </a:rPr>
              <a:t> </a:t>
            </a:r>
            <a:r>
              <a:rPr sz="2649" spc="-55" dirty="0">
                <a:latin typeface="Calibri"/>
                <a:cs typeface="Calibri"/>
              </a:rPr>
              <a:t>s</a:t>
            </a:r>
            <a:r>
              <a:rPr sz="2649" spc="-21" dirty="0">
                <a:latin typeface="Calibri"/>
                <a:cs typeface="Calibri"/>
              </a:rPr>
              <a:t>y</a:t>
            </a:r>
            <a:r>
              <a:rPr sz="2649" spc="-28" dirty="0">
                <a:latin typeface="Calibri"/>
                <a:cs typeface="Calibri"/>
              </a:rPr>
              <a:t>st</a:t>
            </a:r>
            <a:r>
              <a:rPr sz="2649" dirty="0">
                <a:latin typeface="Calibri"/>
                <a:cs typeface="Calibri"/>
              </a:rPr>
              <a:t>em</a:t>
            </a:r>
            <a:r>
              <a:rPr sz="2649" spc="-10" dirty="0">
                <a:latin typeface="Calibri"/>
                <a:cs typeface="Calibri"/>
              </a:rPr>
              <a:t> </a:t>
            </a:r>
            <a:r>
              <a:rPr sz="2649" dirty="0">
                <a:latin typeface="Calibri"/>
                <a:cs typeface="Calibri"/>
              </a:rPr>
              <a:t>g</a:t>
            </a:r>
            <a:r>
              <a:rPr sz="2649" spc="-38" dirty="0">
                <a:latin typeface="Calibri"/>
                <a:cs typeface="Calibri"/>
              </a:rPr>
              <a:t>r</a:t>
            </a:r>
            <a:r>
              <a:rPr sz="2649" spc="-21" dirty="0">
                <a:latin typeface="Calibri"/>
                <a:cs typeface="Calibri"/>
              </a:rPr>
              <a:t>o</a:t>
            </a:r>
            <a:r>
              <a:rPr sz="2649" spc="-28" dirty="0">
                <a:latin typeface="Calibri"/>
                <a:cs typeface="Calibri"/>
              </a:rPr>
              <a:t>w</a:t>
            </a:r>
            <a:r>
              <a:rPr sz="2649" dirty="0">
                <a:latin typeface="Calibri"/>
                <a:cs typeface="Calibri"/>
              </a:rPr>
              <a:t>s </a:t>
            </a:r>
            <a:r>
              <a:rPr sz="2649" spc="-10" dirty="0">
                <a:latin typeface="Calibri"/>
                <a:cs typeface="Calibri"/>
              </a:rPr>
              <a:t>d</a:t>
            </a:r>
            <a:r>
              <a:rPr sz="2649" dirty="0">
                <a:latin typeface="Calibri"/>
                <a:cs typeface="Calibri"/>
              </a:rPr>
              <a:t>ynami</a:t>
            </a:r>
            <a:r>
              <a:rPr sz="2649" spc="-15" dirty="0">
                <a:latin typeface="Calibri"/>
                <a:cs typeface="Calibri"/>
              </a:rPr>
              <a:t>c</a:t>
            </a:r>
            <a:r>
              <a:rPr sz="2649" dirty="0">
                <a:latin typeface="Calibri"/>
                <a:cs typeface="Calibri"/>
              </a:rPr>
              <a:t>ally</a:t>
            </a:r>
            <a:r>
              <a:rPr sz="2649" spc="-32" dirty="0">
                <a:latin typeface="Calibri"/>
                <a:cs typeface="Calibri"/>
              </a:rPr>
              <a:t> </a:t>
            </a:r>
            <a:r>
              <a:rPr sz="2649" dirty="0">
                <a:latin typeface="Calibri"/>
                <a:cs typeface="Calibri"/>
              </a:rPr>
              <a:t>as n</a:t>
            </a:r>
            <a:r>
              <a:rPr sz="2649" spc="-15" dirty="0">
                <a:latin typeface="Calibri"/>
                <a:cs typeface="Calibri"/>
              </a:rPr>
              <a:t>o</a:t>
            </a:r>
            <a:r>
              <a:rPr sz="2649" dirty="0">
                <a:latin typeface="Calibri"/>
                <a:cs typeface="Calibri"/>
              </a:rPr>
              <a:t>des a</a:t>
            </a:r>
            <a:r>
              <a:rPr sz="2649" spc="-38" dirty="0">
                <a:latin typeface="Calibri"/>
                <a:cs typeface="Calibri"/>
              </a:rPr>
              <a:t>r</a:t>
            </a:r>
            <a:r>
              <a:rPr sz="2649" dirty="0">
                <a:latin typeface="Calibri"/>
                <a:cs typeface="Calibri"/>
              </a:rPr>
              <a:t>e</a:t>
            </a:r>
            <a:r>
              <a:rPr sz="2649" spc="-10" dirty="0">
                <a:latin typeface="Calibri"/>
                <a:cs typeface="Calibri"/>
              </a:rPr>
              <a:t> </a:t>
            </a:r>
            <a:r>
              <a:rPr sz="2649" dirty="0">
                <a:latin typeface="Calibri"/>
                <a:cs typeface="Calibri"/>
              </a:rPr>
              <a:t>added</a:t>
            </a:r>
            <a:endParaRPr sz="2649">
              <a:latin typeface="Calibri"/>
              <a:cs typeface="Calibri"/>
            </a:endParaRPr>
          </a:p>
          <a:p>
            <a:pPr marL="14017" marR="2873">
              <a:lnSpc>
                <a:spcPts val="3333"/>
              </a:lnSpc>
              <a:spcBef>
                <a:spcPts val="1108"/>
              </a:spcBef>
            </a:pPr>
            <a:r>
              <a:rPr sz="3090" dirty="0">
                <a:solidFill>
                  <a:srgbClr val="6F2F9F"/>
                </a:solidFill>
                <a:latin typeface="Calibri"/>
                <a:cs typeface="Calibri"/>
              </a:rPr>
              <a:t>Str</a:t>
            </a:r>
            <a:r>
              <a:rPr sz="3090" spc="-10" dirty="0">
                <a:solidFill>
                  <a:srgbClr val="6F2F9F"/>
                </a:solidFill>
                <a:latin typeface="Calibri"/>
                <a:cs typeface="Calibri"/>
              </a:rPr>
              <a:t>i</a:t>
            </a:r>
            <a:r>
              <a:rPr sz="3090" dirty="0">
                <a:solidFill>
                  <a:srgbClr val="6F2F9F"/>
                </a:solidFill>
                <a:latin typeface="Calibri"/>
                <a:cs typeface="Calibri"/>
              </a:rPr>
              <a:t>pes</a:t>
            </a:r>
            <a:r>
              <a:rPr sz="3090" spc="-21" dirty="0">
                <a:solidFill>
                  <a:srgbClr val="6F2F9F"/>
                </a:solidFill>
                <a:latin typeface="Calibri"/>
                <a:cs typeface="Calibri"/>
              </a:rPr>
              <a:t> </a:t>
            </a:r>
            <a:r>
              <a:rPr sz="3090" dirty="0">
                <a:solidFill>
                  <a:srgbClr val="6F2F9F"/>
                </a:solidFill>
                <a:latin typeface="Calibri"/>
                <a:cs typeface="Calibri"/>
              </a:rPr>
              <a:t>d</a:t>
            </a:r>
            <a:r>
              <a:rPr sz="3090" spc="-28" dirty="0">
                <a:solidFill>
                  <a:srgbClr val="6F2F9F"/>
                </a:solidFill>
                <a:latin typeface="Calibri"/>
                <a:cs typeface="Calibri"/>
              </a:rPr>
              <a:t>a</a:t>
            </a:r>
            <a:r>
              <a:rPr sz="3090" spc="-38" dirty="0">
                <a:solidFill>
                  <a:srgbClr val="6F2F9F"/>
                </a:solidFill>
                <a:latin typeface="Calibri"/>
                <a:cs typeface="Calibri"/>
              </a:rPr>
              <a:t>t</a:t>
            </a:r>
            <a:r>
              <a:rPr sz="3090" dirty="0">
                <a:solidFill>
                  <a:srgbClr val="6F2F9F"/>
                </a:solidFill>
                <a:latin typeface="Calibri"/>
                <a:cs typeface="Calibri"/>
              </a:rPr>
              <a:t>a</a:t>
            </a:r>
            <a:r>
              <a:rPr sz="3090" spc="-45" dirty="0">
                <a:solidFill>
                  <a:srgbClr val="6F2F9F"/>
                </a:solidFill>
                <a:latin typeface="Calibri"/>
                <a:cs typeface="Calibri"/>
              </a:rPr>
              <a:t> </a:t>
            </a:r>
            <a:r>
              <a:rPr sz="3090" dirty="0">
                <a:solidFill>
                  <a:srgbClr val="6F2F9F"/>
                </a:solidFill>
                <a:latin typeface="Calibri"/>
                <a:cs typeface="Calibri"/>
              </a:rPr>
              <a:t>a</a:t>
            </a:r>
            <a:r>
              <a:rPr sz="3090" spc="10" dirty="0">
                <a:solidFill>
                  <a:srgbClr val="6F2F9F"/>
                </a:solidFill>
                <a:latin typeface="Calibri"/>
                <a:cs typeface="Calibri"/>
              </a:rPr>
              <a:t>c</a:t>
            </a:r>
            <a:r>
              <a:rPr sz="3090" spc="-55" dirty="0">
                <a:solidFill>
                  <a:srgbClr val="6F2F9F"/>
                </a:solidFill>
                <a:latin typeface="Calibri"/>
                <a:cs typeface="Calibri"/>
              </a:rPr>
              <a:t>r</a:t>
            </a:r>
            <a:r>
              <a:rPr sz="3090" dirty="0">
                <a:solidFill>
                  <a:srgbClr val="6F2F9F"/>
                </a:solidFill>
                <a:latin typeface="Calibri"/>
                <a:cs typeface="Calibri"/>
              </a:rPr>
              <a:t>oss</a:t>
            </a:r>
            <a:r>
              <a:rPr sz="3090" spc="-40" dirty="0">
                <a:solidFill>
                  <a:srgbClr val="6F2F9F"/>
                </a:solidFill>
                <a:latin typeface="Calibri"/>
                <a:cs typeface="Calibri"/>
              </a:rPr>
              <a:t> </a:t>
            </a:r>
            <a:r>
              <a:rPr sz="3090" dirty="0">
                <a:solidFill>
                  <a:srgbClr val="6F2F9F"/>
                </a:solidFill>
                <a:latin typeface="Calibri"/>
                <a:cs typeface="Calibri"/>
              </a:rPr>
              <a:t>all</a:t>
            </a:r>
            <a:r>
              <a:rPr sz="3090" spc="-34" dirty="0">
                <a:solidFill>
                  <a:srgbClr val="6F2F9F"/>
                </a:solidFill>
                <a:latin typeface="Calibri"/>
                <a:cs typeface="Calibri"/>
              </a:rPr>
              <a:t> </a:t>
            </a:r>
            <a:r>
              <a:rPr sz="3090" spc="-10" dirty="0">
                <a:solidFill>
                  <a:srgbClr val="6F2F9F"/>
                </a:solidFill>
                <a:latin typeface="Calibri"/>
                <a:cs typeface="Calibri"/>
              </a:rPr>
              <a:t>n</a:t>
            </a:r>
            <a:r>
              <a:rPr sz="3090" dirty="0">
                <a:solidFill>
                  <a:srgbClr val="6F2F9F"/>
                </a:solidFill>
                <a:latin typeface="Calibri"/>
                <a:cs typeface="Calibri"/>
              </a:rPr>
              <a:t>odes</a:t>
            </a:r>
            <a:r>
              <a:rPr sz="3090" spc="-42" dirty="0">
                <a:solidFill>
                  <a:srgbClr val="6F2F9F"/>
                </a:solidFill>
                <a:latin typeface="Calibri"/>
                <a:cs typeface="Calibri"/>
              </a:rPr>
              <a:t> </a:t>
            </a:r>
            <a:r>
              <a:rPr sz="3090" dirty="0">
                <a:solidFill>
                  <a:srgbClr val="6F2F9F"/>
                </a:solidFill>
                <a:latin typeface="Calibri"/>
                <a:cs typeface="Calibri"/>
              </a:rPr>
              <a:t>in</a:t>
            </a:r>
            <a:r>
              <a:rPr sz="3090" spc="-23" dirty="0">
                <a:solidFill>
                  <a:srgbClr val="6F2F9F"/>
                </a:solidFill>
                <a:latin typeface="Calibri"/>
                <a:cs typeface="Calibri"/>
              </a:rPr>
              <a:t> </a:t>
            </a:r>
            <a:r>
              <a:rPr sz="3090" dirty="0">
                <a:solidFill>
                  <a:srgbClr val="6F2F9F"/>
                </a:solidFill>
                <a:latin typeface="Calibri"/>
                <a:cs typeface="Calibri"/>
              </a:rPr>
              <a:t>a</a:t>
            </a:r>
            <a:r>
              <a:rPr sz="3090" spc="-14" dirty="0">
                <a:solidFill>
                  <a:srgbClr val="6F2F9F"/>
                </a:solidFill>
                <a:latin typeface="Calibri"/>
                <a:cs typeface="Calibri"/>
              </a:rPr>
              <a:t> </a:t>
            </a:r>
            <a:r>
              <a:rPr sz="3090" dirty="0">
                <a:solidFill>
                  <a:srgbClr val="6F2F9F"/>
                </a:solidFill>
                <a:latin typeface="Calibri"/>
                <a:cs typeface="Calibri"/>
              </a:rPr>
              <a:t>pool</a:t>
            </a:r>
            <a:r>
              <a:rPr sz="3090" spc="-55" dirty="0">
                <a:solidFill>
                  <a:srgbClr val="6F2F9F"/>
                </a:solidFill>
                <a:latin typeface="Calibri"/>
                <a:cs typeface="Calibri"/>
              </a:rPr>
              <a:t> </a:t>
            </a:r>
            <a:r>
              <a:rPr sz="3090" dirty="0">
                <a:solidFill>
                  <a:srgbClr val="6F2F9F"/>
                </a:solidFill>
                <a:latin typeface="Calibri"/>
                <a:cs typeface="Calibri"/>
              </a:rPr>
              <a:t>along</a:t>
            </a:r>
            <a:r>
              <a:rPr sz="3090" spc="-68" dirty="0">
                <a:solidFill>
                  <a:srgbClr val="6F2F9F"/>
                </a:solidFill>
                <a:latin typeface="Calibri"/>
                <a:cs typeface="Calibri"/>
              </a:rPr>
              <a:t> </a:t>
            </a:r>
            <a:r>
              <a:rPr sz="3090" dirty="0">
                <a:solidFill>
                  <a:srgbClr val="6F2F9F"/>
                </a:solidFill>
                <a:latin typeface="Calibri"/>
                <a:cs typeface="Calibri"/>
              </a:rPr>
              <a:t>with</a:t>
            </a:r>
            <a:r>
              <a:rPr sz="3090" spc="10" dirty="0">
                <a:solidFill>
                  <a:srgbClr val="6F2F9F"/>
                </a:solidFill>
                <a:latin typeface="Calibri"/>
                <a:cs typeface="Calibri"/>
              </a:rPr>
              <a:t> </a:t>
            </a:r>
            <a:r>
              <a:rPr sz="3090" dirty="0">
                <a:solidFill>
                  <a:srgbClr val="6F2F9F"/>
                </a:solidFill>
                <a:latin typeface="Calibri"/>
                <a:cs typeface="Calibri"/>
              </a:rPr>
              <a:t>m</a:t>
            </a:r>
            <a:r>
              <a:rPr sz="3090" spc="-4" dirty="0">
                <a:solidFill>
                  <a:srgbClr val="6F2F9F"/>
                </a:solidFill>
                <a:latin typeface="Calibri"/>
                <a:cs typeface="Calibri"/>
              </a:rPr>
              <a:t>i</a:t>
            </a:r>
            <a:r>
              <a:rPr sz="3090" dirty="0">
                <a:solidFill>
                  <a:srgbClr val="6F2F9F"/>
                </a:solidFill>
                <a:latin typeface="Calibri"/>
                <a:cs typeface="Calibri"/>
              </a:rPr>
              <a:t>r</a:t>
            </a:r>
            <a:r>
              <a:rPr sz="3090" spc="-60" dirty="0">
                <a:solidFill>
                  <a:srgbClr val="6F2F9F"/>
                </a:solidFill>
                <a:latin typeface="Calibri"/>
                <a:cs typeface="Calibri"/>
              </a:rPr>
              <a:t>r</a:t>
            </a:r>
            <a:r>
              <a:rPr sz="3090" dirty="0">
                <a:solidFill>
                  <a:srgbClr val="6F2F9F"/>
                </a:solidFill>
                <a:latin typeface="Calibri"/>
                <a:cs typeface="Calibri"/>
              </a:rPr>
              <a:t>or or</a:t>
            </a:r>
            <a:r>
              <a:rPr sz="3090" spc="-26" dirty="0">
                <a:solidFill>
                  <a:srgbClr val="6F2F9F"/>
                </a:solidFill>
                <a:latin typeface="Calibri"/>
                <a:cs typeface="Calibri"/>
              </a:rPr>
              <a:t> </a:t>
            </a:r>
            <a:r>
              <a:rPr sz="3090" dirty="0">
                <a:solidFill>
                  <a:srgbClr val="6F2F9F"/>
                </a:solidFill>
                <a:latin typeface="Calibri"/>
                <a:cs typeface="Calibri"/>
              </a:rPr>
              <a:t>parity</a:t>
            </a:r>
            <a:r>
              <a:rPr sz="3090" spc="-73" dirty="0">
                <a:solidFill>
                  <a:srgbClr val="6F2F9F"/>
                </a:solidFill>
                <a:latin typeface="Calibri"/>
                <a:cs typeface="Calibri"/>
              </a:rPr>
              <a:t> </a:t>
            </a:r>
            <a:r>
              <a:rPr sz="3090" dirty="0">
                <a:solidFill>
                  <a:srgbClr val="6F2F9F"/>
                </a:solidFill>
                <a:latin typeface="Calibri"/>
                <a:cs typeface="Calibri"/>
              </a:rPr>
              <a:t>p</a:t>
            </a:r>
            <a:r>
              <a:rPr sz="3090" spc="-60" dirty="0">
                <a:solidFill>
                  <a:srgbClr val="6F2F9F"/>
                </a:solidFill>
                <a:latin typeface="Calibri"/>
                <a:cs typeface="Calibri"/>
              </a:rPr>
              <a:t>r</a:t>
            </a:r>
            <a:r>
              <a:rPr sz="3090" dirty="0">
                <a:solidFill>
                  <a:srgbClr val="6F2F9F"/>
                </a:solidFill>
                <a:latin typeface="Calibri"/>
                <a:cs typeface="Calibri"/>
              </a:rPr>
              <a:t>o</a:t>
            </a:r>
            <a:r>
              <a:rPr sz="3090" spc="-28" dirty="0">
                <a:solidFill>
                  <a:srgbClr val="6F2F9F"/>
                </a:solidFill>
                <a:latin typeface="Calibri"/>
                <a:cs typeface="Calibri"/>
              </a:rPr>
              <a:t>t</a:t>
            </a:r>
            <a:r>
              <a:rPr sz="3090" dirty="0">
                <a:solidFill>
                  <a:srgbClr val="6F2F9F"/>
                </a:solidFill>
                <a:latin typeface="Calibri"/>
                <a:cs typeface="Calibri"/>
              </a:rPr>
              <a:t>ection</a:t>
            </a:r>
            <a:endParaRPr sz="3090">
              <a:latin typeface="Calibri"/>
              <a:cs typeface="Calibri"/>
            </a:endParaRPr>
          </a:p>
        </p:txBody>
      </p:sp>
      <p:sp>
        <p:nvSpPr>
          <p:cNvPr id="2" name="object 2"/>
          <p:cNvSpPr txBox="1"/>
          <p:nvPr/>
        </p:nvSpPr>
        <p:spPr>
          <a:xfrm>
            <a:off x="723881" y="5923258"/>
            <a:ext cx="223992" cy="419950"/>
          </a:xfrm>
          <a:prstGeom prst="rect">
            <a:avLst/>
          </a:prstGeom>
        </p:spPr>
        <p:txBody>
          <a:bodyPr wrap="square" lIns="0" tIns="0" rIns="0" bIns="0" rtlCol="0">
            <a:noAutofit/>
          </a:bodyPr>
          <a:lstStyle/>
          <a:p>
            <a:pPr marL="14017">
              <a:lnSpc>
                <a:spcPts val="3267"/>
              </a:lnSpc>
              <a:spcBef>
                <a:spcPts val="163"/>
              </a:spcBef>
            </a:pPr>
            <a:r>
              <a:rPr sz="3090" dirty="0">
                <a:solidFill>
                  <a:srgbClr val="6F2F9F"/>
                </a:solidFill>
                <a:latin typeface="Arial"/>
                <a:cs typeface="Arial"/>
              </a:rPr>
              <a:t>•</a:t>
            </a:r>
            <a:endParaRPr sz="3090">
              <a:latin typeface="Arial"/>
              <a:cs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15" name="object 15"/>
          <p:cNvSpPr/>
          <p:nvPr/>
        </p:nvSpPr>
        <p:spPr>
          <a:xfrm>
            <a:off x="5431643" y="4806442"/>
            <a:ext cx="756920" cy="1009227"/>
          </a:xfrm>
          <a:custGeom>
            <a:avLst/>
            <a:gdLst/>
            <a:ahLst/>
            <a:cxnLst/>
            <a:rect l="l" t="t" r="r" b="b"/>
            <a:pathLst>
              <a:path w="685800" h="914400">
                <a:moveTo>
                  <a:pt x="0" y="0"/>
                </a:moveTo>
                <a:lnTo>
                  <a:pt x="685800" y="914400"/>
                </a:lnTo>
              </a:path>
            </a:pathLst>
          </a:custGeom>
          <a:ln w="38100">
            <a:solidFill>
              <a:srgbClr val="00FF00"/>
            </a:solidFill>
          </a:ln>
        </p:spPr>
        <p:txBody>
          <a:bodyPr wrap="square" lIns="0" tIns="0" rIns="0" bIns="0" rtlCol="0">
            <a:noAutofit/>
          </a:bodyPr>
          <a:lstStyle/>
          <a:p>
            <a:endParaRPr sz="1987"/>
          </a:p>
        </p:txBody>
      </p:sp>
      <p:sp>
        <p:nvSpPr>
          <p:cNvPr id="16" name="object 16"/>
          <p:cNvSpPr/>
          <p:nvPr/>
        </p:nvSpPr>
        <p:spPr>
          <a:xfrm>
            <a:off x="4254212" y="4794668"/>
            <a:ext cx="756920" cy="1009227"/>
          </a:xfrm>
          <a:custGeom>
            <a:avLst/>
            <a:gdLst/>
            <a:ahLst/>
            <a:cxnLst/>
            <a:rect l="l" t="t" r="r" b="b"/>
            <a:pathLst>
              <a:path w="685800" h="914400">
                <a:moveTo>
                  <a:pt x="685800" y="0"/>
                </a:moveTo>
                <a:lnTo>
                  <a:pt x="0" y="914400"/>
                </a:lnTo>
              </a:path>
            </a:pathLst>
          </a:custGeom>
          <a:ln w="38100">
            <a:solidFill>
              <a:srgbClr val="00FF00"/>
            </a:solidFill>
          </a:ln>
        </p:spPr>
        <p:txBody>
          <a:bodyPr wrap="square" lIns="0" tIns="0" rIns="0" bIns="0" rtlCol="0">
            <a:noAutofit/>
          </a:bodyPr>
          <a:lstStyle/>
          <a:p>
            <a:endParaRPr sz="1987"/>
          </a:p>
        </p:txBody>
      </p:sp>
      <p:sp>
        <p:nvSpPr>
          <p:cNvPr id="17" name="object 17"/>
          <p:cNvSpPr/>
          <p:nvPr/>
        </p:nvSpPr>
        <p:spPr>
          <a:xfrm>
            <a:off x="4555298" y="4855221"/>
            <a:ext cx="2102556" cy="841022"/>
          </a:xfrm>
          <a:custGeom>
            <a:avLst/>
            <a:gdLst/>
            <a:ahLst/>
            <a:cxnLst/>
            <a:rect l="l" t="t" r="r" b="b"/>
            <a:pathLst>
              <a:path w="1905000" h="762000">
                <a:moveTo>
                  <a:pt x="1905000" y="0"/>
                </a:moveTo>
                <a:lnTo>
                  <a:pt x="0" y="762000"/>
                </a:lnTo>
              </a:path>
            </a:pathLst>
          </a:custGeom>
          <a:ln w="38100">
            <a:solidFill>
              <a:srgbClr val="00FF00"/>
            </a:solidFill>
          </a:ln>
        </p:spPr>
        <p:txBody>
          <a:bodyPr wrap="square" lIns="0" tIns="0" rIns="0" bIns="0" rtlCol="0">
            <a:noAutofit/>
          </a:bodyPr>
          <a:lstStyle/>
          <a:p>
            <a:endParaRPr sz="1987"/>
          </a:p>
        </p:txBody>
      </p:sp>
      <p:sp>
        <p:nvSpPr>
          <p:cNvPr id="18" name="object 18"/>
          <p:cNvSpPr/>
          <p:nvPr/>
        </p:nvSpPr>
        <p:spPr>
          <a:xfrm>
            <a:off x="3761374" y="4866996"/>
            <a:ext cx="2102554" cy="841022"/>
          </a:xfrm>
          <a:custGeom>
            <a:avLst/>
            <a:gdLst/>
            <a:ahLst/>
            <a:cxnLst/>
            <a:rect l="l" t="t" r="r" b="b"/>
            <a:pathLst>
              <a:path w="1904999" h="762000">
                <a:moveTo>
                  <a:pt x="0" y="0"/>
                </a:moveTo>
                <a:lnTo>
                  <a:pt x="1904999" y="761999"/>
                </a:lnTo>
              </a:path>
            </a:pathLst>
          </a:custGeom>
          <a:ln w="38100">
            <a:solidFill>
              <a:srgbClr val="00FF00"/>
            </a:solidFill>
          </a:ln>
        </p:spPr>
        <p:txBody>
          <a:bodyPr wrap="square" lIns="0" tIns="0" rIns="0" bIns="0" rtlCol="0">
            <a:noAutofit/>
          </a:bodyPr>
          <a:lstStyle/>
          <a:p>
            <a:endParaRPr sz="1987"/>
          </a:p>
        </p:txBody>
      </p:sp>
      <p:sp>
        <p:nvSpPr>
          <p:cNvPr id="19" name="object 19"/>
          <p:cNvSpPr/>
          <p:nvPr/>
        </p:nvSpPr>
        <p:spPr>
          <a:xfrm>
            <a:off x="6333219" y="4745888"/>
            <a:ext cx="588716" cy="1009227"/>
          </a:xfrm>
          <a:custGeom>
            <a:avLst/>
            <a:gdLst/>
            <a:ahLst/>
            <a:cxnLst/>
            <a:rect l="l" t="t" r="r" b="b"/>
            <a:pathLst>
              <a:path w="533400" h="914400">
                <a:moveTo>
                  <a:pt x="533400" y="0"/>
                </a:moveTo>
                <a:lnTo>
                  <a:pt x="0" y="914399"/>
                </a:lnTo>
              </a:path>
            </a:pathLst>
          </a:custGeom>
          <a:ln w="38100">
            <a:solidFill>
              <a:srgbClr val="00FF00"/>
            </a:solidFill>
          </a:ln>
        </p:spPr>
        <p:txBody>
          <a:bodyPr wrap="square" lIns="0" tIns="0" rIns="0" bIns="0" rtlCol="0">
            <a:noAutofit/>
          </a:bodyPr>
          <a:lstStyle/>
          <a:p>
            <a:endParaRPr sz="1987"/>
          </a:p>
        </p:txBody>
      </p:sp>
      <p:sp>
        <p:nvSpPr>
          <p:cNvPr id="20" name="object 20"/>
          <p:cNvSpPr/>
          <p:nvPr/>
        </p:nvSpPr>
        <p:spPr>
          <a:xfrm>
            <a:off x="3413190" y="4794668"/>
            <a:ext cx="588716" cy="1009227"/>
          </a:xfrm>
          <a:custGeom>
            <a:avLst/>
            <a:gdLst/>
            <a:ahLst/>
            <a:cxnLst/>
            <a:rect l="l" t="t" r="r" b="b"/>
            <a:pathLst>
              <a:path w="533400" h="914400">
                <a:moveTo>
                  <a:pt x="0" y="0"/>
                </a:moveTo>
                <a:lnTo>
                  <a:pt x="533400" y="914400"/>
                </a:lnTo>
              </a:path>
            </a:pathLst>
          </a:custGeom>
          <a:ln w="38100">
            <a:solidFill>
              <a:srgbClr val="00FF00"/>
            </a:solidFill>
          </a:ln>
        </p:spPr>
        <p:txBody>
          <a:bodyPr wrap="square" lIns="0" tIns="0" rIns="0" bIns="0" rtlCol="0">
            <a:noAutofit/>
          </a:bodyPr>
          <a:lstStyle/>
          <a:p>
            <a:endParaRPr sz="1987"/>
          </a:p>
        </p:txBody>
      </p:sp>
      <p:sp>
        <p:nvSpPr>
          <p:cNvPr id="21" name="object 21"/>
          <p:cNvSpPr/>
          <p:nvPr/>
        </p:nvSpPr>
        <p:spPr>
          <a:xfrm>
            <a:off x="3484677" y="3483514"/>
            <a:ext cx="1618127" cy="285948"/>
          </a:xfrm>
          <a:custGeom>
            <a:avLst/>
            <a:gdLst/>
            <a:ahLst/>
            <a:cxnLst/>
            <a:rect l="l" t="t" r="r" b="b"/>
            <a:pathLst>
              <a:path w="1466088" h="259080">
                <a:moveTo>
                  <a:pt x="0" y="259080"/>
                </a:moveTo>
                <a:lnTo>
                  <a:pt x="1466088" y="259080"/>
                </a:lnTo>
                <a:lnTo>
                  <a:pt x="1466088" y="0"/>
                </a:lnTo>
              </a:path>
            </a:pathLst>
          </a:custGeom>
          <a:ln w="12192">
            <a:solidFill>
              <a:srgbClr val="0000FF"/>
            </a:solidFill>
          </a:ln>
        </p:spPr>
        <p:txBody>
          <a:bodyPr wrap="square" lIns="0" tIns="0" rIns="0" bIns="0" rtlCol="0">
            <a:noAutofit/>
          </a:bodyPr>
          <a:lstStyle/>
          <a:p>
            <a:endParaRPr sz="1987"/>
          </a:p>
        </p:txBody>
      </p:sp>
      <p:sp>
        <p:nvSpPr>
          <p:cNvPr id="22" name="object 22"/>
          <p:cNvSpPr/>
          <p:nvPr/>
        </p:nvSpPr>
        <p:spPr>
          <a:xfrm>
            <a:off x="3481313" y="3769462"/>
            <a:ext cx="1682" cy="449105"/>
          </a:xfrm>
          <a:custGeom>
            <a:avLst/>
            <a:gdLst/>
            <a:ahLst/>
            <a:cxnLst/>
            <a:rect l="l" t="t" r="r" b="b"/>
            <a:pathLst>
              <a:path w="1524" h="406908">
                <a:moveTo>
                  <a:pt x="0" y="406907"/>
                </a:moveTo>
                <a:lnTo>
                  <a:pt x="1524" y="0"/>
                </a:lnTo>
              </a:path>
            </a:pathLst>
          </a:custGeom>
          <a:ln w="12192">
            <a:solidFill>
              <a:srgbClr val="0000FF"/>
            </a:solidFill>
          </a:ln>
        </p:spPr>
        <p:txBody>
          <a:bodyPr wrap="square" lIns="0" tIns="0" rIns="0" bIns="0" rtlCol="0">
            <a:noAutofit/>
          </a:bodyPr>
          <a:lstStyle/>
          <a:p>
            <a:endParaRPr sz="1987"/>
          </a:p>
        </p:txBody>
      </p:sp>
      <p:sp>
        <p:nvSpPr>
          <p:cNvPr id="23" name="object 23"/>
          <p:cNvSpPr/>
          <p:nvPr/>
        </p:nvSpPr>
        <p:spPr>
          <a:xfrm>
            <a:off x="5215501" y="3490242"/>
            <a:ext cx="1682" cy="736735"/>
          </a:xfrm>
          <a:custGeom>
            <a:avLst/>
            <a:gdLst/>
            <a:ahLst/>
            <a:cxnLst/>
            <a:rect l="l" t="t" r="r" b="b"/>
            <a:pathLst>
              <a:path w="1524" h="667512">
                <a:moveTo>
                  <a:pt x="0" y="667512"/>
                </a:moveTo>
                <a:lnTo>
                  <a:pt x="1524" y="0"/>
                </a:lnTo>
              </a:path>
            </a:pathLst>
          </a:custGeom>
          <a:ln w="12192">
            <a:solidFill>
              <a:srgbClr val="0000FF"/>
            </a:solidFill>
          </a:ln>
        </p:spPr>
        <p:txBody>
          <a:bodyPr wrap="square" lIns="0" tIns="0" rIns="0" bIns="0" rtlCol="0">
            <a:noAutofit/>
          </a:bodyPr>
          <a:lstStyle/>
          <a:p>
            <a:endParaRPr sz="1987"/>
          </a:p>
        </p:txBody>
      </p:sp>
      <p:sp>
        <p:nvSpPr>
          <p:cNvPr id="24" name="object 24"/>
          <p:cNvSpPr/>
          <p:nvPr/>
        </p:nvSpPr>
        <p:spPr>
          <a:xfrm>
            <a:off x="5341654" y="3483514"/>
            <a:ext cx="1626537" cy="735053"/>
          </a:xfrm>
          <a:custGeom>
            <a:avLst/>
            <a:gdLst/>
            <a:ahLst/>
            <a:cxnLst/>
            <a:rect l="l" t="t" r="r" b="b"/>
            <a:pathLst>
              <a:path w="1473708" h="665988">
                <a:moveTo>
                  <a:pt x="1473708" y="665988"/>
                </a:moveTo>
                <a:lnTo>
                  <a:pt x="1473708" y="259334"/>
                </a:lnTo>
                <a:lnTo>
                  <a:pt x="0" y="259334"/>
                </a:lnTo>
                <a:lnTo>
                  <a:pt x="0" y="0"/>
                </a:lnTo>
              </a:path>
            </a:pathLst>
          </a:custGeom>
          <a:ln w="12192">
            <a:solidFill>
              <a:srgbClr val="0000FF"/>
            </a:solidFill>
          </a:ln>
        </p:spPr>
        <p:txBody>
          <a:bodyPr wrap="square" lIns="0" tIns="0" rIns="0" bIns="0" rtlCol="0">
            <a:noAutofit/>
          </a:bodyPr>
          <a:lstStyle/>
          <a:p>
            <a:endParaRPr sz="1987"/>
          </a:p>
        </p:txBody>
      </p:sp>
      <p:sp>
        <p:nvSpPr>
          <p:cNvPr id="25" name="object 25"/>
          <p:cNvSpPr/>
          <p:nvPr/>
        </p:nvSpPr>
        <p:spPr>
          <a:xfrm>
            <a:off x="4638560" y="3027681"/>
            <a:ext cx="1152199" cy="476017"/>
          </a:xfrm>
          <a:prstGeom prst="rect">
            <a:avLst/>
          </a:prstGeom>
          <a:blipFill>
            <a:blip r:embed="rId2" cstate="print"/>
            <a:stretch>
              <a:fillRect/>
            </a:stretch>
          </a:blipFill>
        </p:spPr>
        <p:txBody>
          <a:bodyPr wrap="square" lIns="0" tIns="0" rIns="0" bIns="0" rtlCol="0">
            <a:noAutofit/>
          </a:bodyPr>
          <a:lstStyle/>
          <a:p>
            <a:endParaRPr sz="1987"/>
          </a:p>
        </p:txBody>
      </p:sp>
      <p:sp>
        <p:nvSpPr>
          <p:cNvPr id="26" name="object 26"/>
          <p:cNvSpPr/>
          <p:nvPr/>
        </p:nvSpPr>
        <p:spPr>
          <a:xfrm>
            <a:off x="3027161" y="4121009"/>
            <a:ext cx="940263" cy="783832"/>
          </a:xfrm>
          <a:prstGeom prst="rect">
            <a:avLst/>
          </a:prstGeom>
          <a:blipFill>
            <a:blip r:embed="rId3" cstate="print"/>
            <a:stretch>
              <a:fillRect/>
            </a:stretch>
          </a:blipFill>
        </p:spPr>
        <p:txBody>
          <a:bodyPr wrap="square" lIns="0" tIns="0" rIns="0" bIns="0" rtlCol="0">
            <a:noAutofit/>
          </a:bodyPr>
          <a:lstStyle/>
          <a:p>
            <a:endParaRPr sz="1987"/>
          </a:p>
        </p:txBody>
      </p:sp>
      <p:sp>
        <p:nvSpPr>
          <p:cNvPr id="27" name="object 27"/>
          <p:cNvSpPr/>
          <p:nvPr/>
        </p:nvSpPr>
        <p:spPr>
          <a:xfrm>
            <a:off x="3617558" y="5663444"/>
            <a:ext cx="1248077" cy="514704"/>
          </a:xfrm>
          <a:prstGeom prst="rect">
            <a:avLst/>
          </a:prstGeom>
          <a:blipFill>
            <a:blip r:embed="rId4" cstate="print"/>
            <a:stretch>
              <a:fillRect/>
            </a:stretch>
          </a:blipFill>
        </p:spPr>
        <p:txBody>
          <a:bodyPr wrap="square" lIns="0" tIns="0" rIns="0" bIns="0" rtlCol="0">
            <a:noAutofit/>
          </a:bodyPr>
          <a:lstStyle/>
          <a:p>
            <a:endParaRPr sz="1987"/>
          </a:p>
        </p:txBody>
      </p:sp>
      <p:sp>
        <p:nvSpPr>
          <p:cNvPr id="28" name="object 28"/>
          <p:cNvSpPr/>
          <p:nvPr/>
        </p:nvSpPr>
        <p:spPr>
          <a:xfrm>
            <a:off x="5526679" y="5663444"/>
            <a:ext cx="1249759" cy="514704"/>
          </a:xfrm>
          <a:prstGeom prst="rect">
            <a:avLst/>
          </a:prstGeom>
          <a:blipFill>
            <a:blip r:embed="rId4" cstate="print"/>
            <a:stretch>
              <a:fillRect/>
            </a:stretch>
          </a:blipFill>
        </p:spPr>
        <p:txBody>
          <a:bodyPr wrap="square" lIns="0" tIns="0" rIns="0" bIns="0" rtlCol="0">
            <a:noAutofit/>
          </a:bodyPr>
          <a:lstStyle/>
          <a:p>
            <a:endParaRPr sz="1987"/>
          </a:p>
        </p:txBody>
      </p:sp>
      <p:sp>
        <p:nvSpPr>
          <p:cNvPr id="29" name="object 29"/>
          <p:cNvSpPr/>
          <p:nvPr/>
        </p:nvSpPr>
        <p:spPr>
          <a:xfrm>
            <a:off x="4756303" y="4121009"/>
            <a:ext cx="938580" cy="783832"/>
          </a:xfrm>
          <a:prstGeom prst="rect">
            <a:avLst/>
          </a:prstGeom>
          <a:blipFill>
            <a:blip r:embed="rId3" cstate="print"/>
            <a:stretch>
              <a:fillRect/>
            </a:stretch>
          </a:blipFill>
        </p:spPr>
        <p:txBody>
          <a:bodyPr wrap="square" lIns="0" tIns="0" rIns="0" bIns="0" rtlCol="0">
            <a:noAutofit/>
          </a:bodyPr>
          <a:lstStyle/>
          <a:p>
            <a:endParaRPr sz="1987"/>
          </a:p>
        </p:txBody>
      </p:sp>
      <p:sp>
        <p:nvSpPr>
          <p:cNvPr id="30" name="object 30"/>
          <p:cNvSpPr/>
          <p:nvPr/>
        </p:nvSpPr>
        <p:spPr>
          <a:xfrm>
            <a:off x="6500583" y="4121009"/>
            <a:ext cx="938580" cy="783832"/>
          </a:xfrm>
          <a:prstGeom prst="rect">
            <a:avLst/>
          </a:prstGeom>
          <a:blipFill>
            <a:blip r:embed="rId3" cstate="print"/>
            <a:stretch>
              <a:fillRect/>
            </a:stretch>
          </a:blipFill>
        </p:spPr>
        <p:txBody>
          <a:bodyPr wrap="square" lIns="0" tIns="0" rIns="0" bIns="0" rtlCol="0">
            <a:noAutofit/>
          </a:bodyPr>
          <a:lstStyle/>
          <a:p>
            <a:endParaRPr sz="1987"/>
          </a:p>
        </p:txBody>
      </p:sp>
      <p:sp>
        <p:nvSpPr>
          <p:cNvPr id="14" name="object 14"/>
          <p:cNvSpPr txBox="1"/>
          <p:nvPr/>
        </p:nvSpPr>
        <p:spPr>
          <a:xfrm>
            <a:off x="3543663" y="520007"/>
            <a:ext cx="4314870" cy="645343"/>
          </a:xfrm>
          <a:prstGeom prst="rect">
            <a:avLst/>
          </a:prstGeom>
        </p:spPr>
        <p:txBody>
          <a:bodyPr wrap="square" lIns="0" tIns="0" rIns="0" bIns="0" rtlCol="0">
            <a:noAutofit/>
          </a:bodyPr>
          <a:lstStyle/>
          <a:p>
            <a:pPr marL="14017">
              <a:lnSpc>
                <a:spcPts val="5060"/>
              </a:lnSpc>
              <a:spcBef>
                <a:spcPts val="253"/>
              </a:spcBef>
            </a:pPr>
            <a:r>
              <a:rPr sz="3090" b="1" baseline="3103" dirty="0">
                <a:latin typeface="Verdana" panose="020B0604030504040204" pitchFamily="34" charset="0"/>
                <a:ea typeface="Verdana" panose="020B0604030504040204" pitchFamily="34" charset="0"/>
                <a:cs typeface="Calibri Light"/>
              </a:rPr>
              <a:t>S</a:t>
            </a:r>
            <a:r>
              <a:rPr sz="3090" b="1" spc="-60" baseline="3103" dirty="0">
                <a:latin typeface="Verdana" panose="020B0604030504040204" pitchFamily="34" charset="0"/>
                <a:ea typeface="Verdana" panose="020B0604030504040204" pitchFamily="34" charset="0"/>
                <a:cs typeface="Calibri Light"/>
              </a:rPr>
              <a:t>c</a:t>
            </a:r>
            <a:r>
              <a:rPr sz="3090" b="1" baseline="3103" dirty="0">
                <a:latin typeface="Verdana" panose="020B0604030504040204" pitchFamily="34" charset="0"/>
                <a:ea typeface="Verdana" panose="020B0604030504040204" pitchFamily="34" charset="0"/>
                <a:cs typeface="Calibri Light"/>
              </a:rPr>
              <a:t>al</a:t>
            </a:r>
            <a:r>
              <a:rPr sz="3090" b="1" spc="4" baseline="3103" dirty="0">
                <a:latin typeface="Verdana" panose="020B0604030504040204" pitchFamily="34" charset="0"/>
                <a:ea typeface="Verdana" panose="020B0604030504040204" pitchFamily="34" charset="0"/>
                <a:cs typeface="Calibri Light"/>
              </a:rPr>
              <a:t>e</a:t>
            </a:r>
            <a:r>
              <a:rPr sz="3090" b="1" spc="-4" baseline="3103" dirty="0">
                <a:latin typeface="Verdana" panose="020B0604030504040204" pitchFamily="34" charset="0"/>
                <a:ea typeface="Verdana" panose="020B0604030504040204" pitchFamily="34" charset="0"/>
                <a:cs typeface="Calibri Light"/>
              </a:rPr>
              <a:t>-</a:t>
            </a:r>
            <a:r>
              <a:rPr sz="3090" b="1" baseline="3103" dirty="0">
                <a:latin typeface="Verdana" panose="020B0604030504040204" pitchFamily="34" charset="0"/>
                <a:ea typeface="Verdana" panose="020B0604030504040204" pitchFamily="34" charset="0"/>
                <a:cs typeface="Calibri Light"/>
              </a:rPr>
              <a:t>out</a:t>
            </a:r>
            <a:r>
              <a:rPr lang="en-US" sz="3090" b="1" baseline="3103" dirty="0">
                <a:latin typeface="Verdana" panose="020B0604030504040204" pitchFamily="34" charset="0"/>
                <a:ea typeface="Verdana" panose="020B0604030504040204" pitchFamily="34" charset="0"/>
                <a:cs typeface="Calibri Light"/>
              </a:rPr>
              <a:t> </a:t>
            </a:r>
            <a:r>
              <a:rPr lang="en-IN" sz="3090" b="1" baseline="3103" dirty="0">
                <a:latin typeface="Verdana" panose="020B0604030504040204" pitchFamily="34" charset="0"/>
                <a:ea typeface="Verdana" panose="020B0604030504040204" pitchFamily="34" charset="0"/>
                <a:cs typeface="Calibri Light"/>
              </a:rPr>
              <a:t>NAS </a:t>
            </a:r>
            <a:r>
              <a:rPr lang="en-IN" sz="3090" b="1" spc="-21" baseline="3103" dirty="0">
                <a:latin typeface="Verdana" panose="020B0604030504040204" pitchFamily="34" charset="0"/>
                <a:ea typeface="Verdana" panose="020B0604030504040204" pitchFamily="34" charset="0"/>
                <a:cs typeface="Calibri Light"/>
              </a:rPr>
              <a:t>C</a:t>
            </a:r>
            <a:r>
              <a:rPr lang="en-IN" sz="3090" b="1" baseline="3103" dirty="0">
                <a:latin typeface="Verdana" panose="020B0604030504040204" pitchFamily="34" charset="0"/>
                <a:ea typeface="Verdana" panose="020B0604030504040204" pitchFamily="34" charset="0"/>
                <a:cs typeface="Calibri Light"/>
              </a:rPr>
              <a:t>onnectivity</a:t>
            </a:r>
            <a:endParaRPr lang="en-IN" sz="3090" b="1" dirty="0">
              <a:latin typeface="Verdana" panose="020B0604030504040204" pitchFamily="34" charset="0"/>
              <a:ea typeface="Verdana" panose="020B0604030504040204" pitchFamily="34" charset="0"/>
              <a:cs typeface="Calibri Light"/>
            </a:endParaRPr>
          </a:p>
          <a:p>
            <a:pPr marL="14017">
              <a:lnSpc>
                <a:spcPts val="5060"/>
              </a:lnSpc>
              <a:spcBef>
                <a:spcPts val="253"/>
              </a:spcBef>
            </a:pPr>
            <a:endParaRPr lang="en-IN" sz="3090" dirty="0">
              <a:latin typeface="Verdana" panose="020B0604030504040204" pitchFamily="34" charset="0"/>
              <a:ea typeface="Verdana" panose="020B0604030504040204" pitchFamily="34" charset="0"/>
              <a:cs typeface="Calibri Light"/>
            </a:endParaRPr>
          </a:p>
          <a:p>
            <a:pPr marL="14017">
              <a:lnSpc>
                <a:spcPts val="5060"/>
              </a:lnSpc>
              <a:spcBef>
                <a:spcPts val="253"/>
              </a:spcBef>
            </a:pPr>
            <a:endParaRPr sz="3090" dirty="0">
              <a:latin typeface="Verdana" panose="020B0604030504040204" pitchFamily="34" charset="0"/>
              <a:ea typeface="Verdana" panose="020B0604030504040204" pitchFamily="34" charset="0"/>
              <a:cs typeface="Calibri Light"/>
            </a:endParaRPr>
          </a:p>
        </p:txBody>
      </p:sp>
      <p:sp>
        <p:nvSpPr>
          <p:cNvPr id="13" name="object 13"/>
          <p:cNvSpPr txBox="1"/>
          <p:nvPr/>
        </p:nvSpPr>
        <p:spPr>
          <a:xfrm>
            <a:off x="4461997" y="418892"/>
            <a:ext cx="1141844" cy="645343"/>
          </a:xfrm>
          <a:prstGeom prst="rect">
            <a:avLst/>
          </a:prstGeom>
        </p:spPr>
        <p:txBody>
          <a:bodyPr wrap="square" lIns="0" tIns="0" rIns="0" bIns="0" rtlCol="0">
            <a:noAutofit/>
          </a:bodyPr>
          <a:lstStyle/>
          <a:p>
            <a:pPr marL="14017">
              <a:lnSpc>
                <a:spcPts val="5060"/>
              </a:lnSpc>
              <a:spcBef>
                <a:spcPts val="253"/>
              </a:spcBef>
            </a:pPr>
            <a:endParaRPr sz="3090" dirty="0">
              <a:latin typeface="Verdana" panose="020B0604030504040204" pitchFamily="34" charset="0"/>
              <a:ea typeface="Verdana" panose="020B0604030504040204" pitchFamily="34" charset="0"/>
              <a:cs typeface="Calibri Light"/>
            </a:endParaRPr>
          </a:p>
        </p:txBody>
      </p:sp>
      <p:sp>
        <p:nvSpPr>
          <p:cNvPr id="12" name="object 12"/>
          <p:cNvSpPr txBox="1"/>
          <p:nvPr/>
        </p:nvSpPr>
        <p:spPr>
          <a:xfrm>
            <a:off x="5622541" y="418892"/>
            <a:ext cx="3201300" cy="645343"/>
          </a:xfrm>
          <a:prstGeom prst="rect">
            <a:avLst/>
          </a:prstGeom>
        </p:spPr>
        <p:txBody>
          <a:bodyPr wrap="square" lIns="0" tIns="0" rIns="0" bIns="0" rtlCol="0">
            <a:noAutofit/>
          </a:bodyPr>
          <a:lstStyle/>
          <a:p>
            <a:pPr marL="14017">
              <a:lnSpc>
                <a:spcPts val="5060"/>
              </a:lnSpc>
              <a:spcBef>
                <a:spcPts val="253"/>
              </a:spcBef>
            </a:pPr>
            <a:endParaRPr sz="3090" dirty="0">
              <a:latin typeface="Verdana" panose="020B0604030504040204" pitchFamily="34" charset="0"/>
              <a:ea typeface="Verdana" panose="020B0604030504040204" pitchFamily="34" charset="0"/>
              <a:cs typeface="Calibri Light"/>
            </a:endParaRPr>
          </a:p>
        </p:txBody>
      </p:sp>
      <p:sp>
        <p:nvSpPr>
          <p:cNvPr id="11" name="object 11"/>
          <p:cNvSpPr txBox="1"/>
          <p:nvPr/>
        </p:nvSpPr>
        <p:spPr>
          <a:xfrm>
            <a:off x="4547168" y="2765842"/>
            <a:ext cx="1311967"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Ex</a:t>
            </a:r>
            <a:r>
              <a:rPr sz="2318" b="1" spc="-4" baseline="1950" dirty="0">
                <a:latin typeface="Calibri"/>
                <a:cs typeface="Calibri"/>
              </a:rPr>
              <a:t>t</a:t>
            </a:r>
            <a:r>
              <a:rPr sz="2318" b="1" baseline="1950" dirty="0">
                <a:latin typeface="Calibri"/>
                <a:cs typeface="Calibri"/>
              </a:rPr>
              <a:t>e</a:t>
            </a:r>
            <a:r>
              <a:rPr sz="2318" b="1" spc="4" baseline="1950" dirty="0">
                <a:latin typeface="Calibri"/>
                <a:cs typeface="Calibri"/>
              </a:rPr>
              <a:t>r</a:t>
            </a:r>
            <a:r>
              <a:rPr sz="2318" b="1" baseline="1950" dirty="0">
                <a:latin typeface="Calibri"/>
                <a:cs typeface="Calibri"/>
              </a:rPr>
              <a:t>n</a:t>
            </a:r>
            <a:r>
              <a:rPr sz="2318" b="1" spc="-4" baseline="1950" dirty="0">
                <a:latin typeface="Calibri"/>
                <a:cs typeface="Calibri"/>
              </a:rPr>
              <a:t>a</a:t>
            </a:r>
            <a:r>
              <a:rPr sz="2318" b="1" baseline="1950" dirty="0">
                <a:latin typeface="Calibri"/>
                <a:cs typeface="Calibri"/>
              </a:rPr>
              <a:t>l</a:t>
            </a:r>
            <a:r>
              <a:rPr sz="2318" b="1" spc="-26" baseline="1950" dirty="0">
                <a:latin typeface="Calibri"/>
                <a:cs typeface="Calibri"/>
              </a:rPr>
              <a:t> </a:t>
            </a:r>
            <a:r>
              <a:rPr sz="2318" b="1" spc="-15" baseline="1950" dirty="0">
                <a:latin typeface="Calibri"/>
                <a:cs typeface="Calibri"/>
              </a:rPr>
              <a:t>S</a:t>
            </a:r>
            <a:r>
              <a:rPr sz="2318" b="1" baseline="1950" dirty="0">
                <a:latin typeface="Calibri"/>
                <a:cs typeface="Calibri"/>
              </a:rPr>
              <a:t>wi</a:t>
            </a:r>
            <a:r>
              <a:rPr sz="2318" b="1" spc="-15" baseline="1950" dirty="0">
                <a:latin typeface="Calibri"/>
                <a:cs typeface="Calibri"/>
              </a:rPr>
              <a:t>t</a:t>
            </a:r>
            <a:r>
              <a:rPr sz="2318" b="1" baseline="1950" dirty="0">
                <a:latin typeface="Calibri"/>
                <a:cs typeface="Calibri"/>
              </a:rPr>
              <a:t>ch</a:t>
            </a:r>
            <a:endParaRPr sz="1545">
              <a:latin typeface="Calibri"/>
              <a:cs typeface="Calibri"/>
            </a:endParaRPr>
          </a:p>
        </p:txBody>
      </p:sp>
      <p:sp>
        <p:nvSpPr>
          <p:cNvPr id="10" name="object 10"/>
          <p:cNvSpPr txBox="1"/>
          <p:nvPr/>
        </p:nvSpPr>
        <p:spPr>
          <a:xfrm>
            <a:off x="2390788" y="4396024"/>
            <a:ext cx="638275"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Node</a:t>
            </a:r>
            <a:r>
              <a:rPr sz="2318" b="1" spc="-26" baseline="1950" dirty="0">
                <a:latin typeface="Calibri"/>
                <a:cs typeface="Calibri"/>
              </a:rPr>
              <a:t> </a:t>
            </a:r>
            <a:r>
              <a:rPr sz="2318" b="1" baseline="1950" dirty="0">
                <a:latin typeface="Calibri"/>
                <a:cs typeface="Calibri"/>
              </a:rPr>
              <a:t>1</a:t>
            </a:r>
            <a:endParaRPr sz="1545">
              <a:latin typeface="Calibri"/>
              <a:cs typeface="Calibri"/>
            </a:endParaRPr>
          </a:p>
        </p:txBody>
      </p:sp>
      <p:sp>
        <p:nvSpPr>
          <p:cNvPr id="9" name="object 9"/>
          <p:cNvSpPr txBox="1"/>
          <p:nvPr/>
        </p:nvSpPr>
        <p:spPr>
          <a:xfrm>
            <a:off x="4133106" y="4396024"/>
            <a:ext cx="638275"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Node</a:t>
            </a:r>
            <a:r>
              <a:rPr sz="2318" b="1" spc="-26" baseline="1950" dirty="0">
                <a:latin typeface="Calibri"/>
                <a:cs typeface="Calibri"/>
              </a:rPr>
              <a:t> </a:t>
            </a:r>
            <a:r>
              <a:rPr sz="2318" b="1" baseline="1950" dirty="0">
                <a:latin typeface="Calibri"/>
                <a:cs typeface="Calibri"/>
              </a:rPr>
              <a:t>2</a:t>
            </a:r>
            <a:endParaRPr sz="1545">
              <a:latin typeface="Calibri"/>
              <a:cs typeface="Calibri"/>
            </a:endParaRPr>
          </a:p>
        </p:txBody>
      </p:sp>
      <p:sp>
        <p:nvSpPr>
          <p:cNvPr id="8" name="object 8"/>
          <p:cNvSpPr txBox="1"/>
          <p:nvPr/>
        </p:nvSpPr>
        <p:spPr>
          <a:xfrm>
            <a:off x="5875704" y="4396024"/>
            <a:ext cx="638275"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Node</a:t>
            </a:r>
            <a:r>
              <a:rPr sz="2318" b="1" spc="-26" baseline="1950" dirty="0">
                <a:latin typeface="Calibri"/>
                <a:cs typeface="Calibri"/>
              </a:rPr>
              <a:t> </a:t>
            </a:r>
            <a:r>
              <a:rPr sz="2318" b="1" baseline="1950" dirty="0">
                <a:latin typeface="Calibri"/>
                <a:cs typeface="Calibri"/>
              </a:rPr>
              <a:t>3</a:t>
            </a:r>
            <a:endParaRPr sz="1545">
              <a:latin typeface="Calibri"/>
              <a:cs typeface="Calibri"/>
            </a:endParaRPr>
          </a:p>
        </p:txBody>
      </p:sp>
      <p:sp>
        <p:nvSpPr>
          <p:cNvPr id="7" name="object 7"/>
          <p:cNvSpPr txBox="1"/>
          <p:nvPr/>
        </p:nvSpPr>
        <p:spPr>
          <a:xfrm>
            <a:off x="6897265" y="5944485"/>
            <a:ext cx="1423504" cy="224833"/>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I</a:t>
            </a:r>
            <a:r>
              <a:rPr sz="2318" b="1" spc="-10" baseline="1950" dirty="0">
                <a:latin typeface="Calibri"/>
                <a:cs typeface="Calibri"/>
              </a:rPr>
              <a:t>n</a:t>
            </a:r>
            <a:r>
              <a:rPr sz="2318" b="1" spc="-4" baseline="1950" dirty="0">
                <a:latin typeface="Calibri"/>
                <a:cs typeface="Calibri"/>
              </a:rPr>
              <a:t>t</a:t>
            </a:r>
            <a:r>
              <a:rPr sz="2318" b="1" baseline="1950" dirty="0">
                <a:latin typeface="Calibri"/>
                <a:cs typeface="Calibri"/>
              </a:rPr>
              <a:t>e</a:t>
            </a:r>
            <a:r>
              <a:rPr sz="2318" b="1" spc="4" baseline="1950" dirty="0">
                <a:latin typeface="Calibri"/>
                <a:cs typeface="Calibri"/>
              </a:rPr>
              <a:t>r</a:t>
            </a:r>
            <a:r>
              <a:rPr sz="2318" b="1" baseline="1950" dirty="0">
                <a:latin typeface="Calibri"/>
                <a:cs typeface="Calibri"/>
              </a:rPr>
              <a:t>n</a:t>
            </a:r>
            <a:r>
              <a:rPr sz="2318" b="1" spc="4" baseline="1950" dirty="0">
                <a:latin typeface="Calibri"/>
                <a:cs typeface="Calibri"/>
              </a:rPr>
              <a:t>a</a:t>
            </a:r>
            <a:r>
              <a:rPr sz="2318" b="1" baseline="1950" dirty="0">
                <a:latin typeface="Calibri"/>
                <a:cs typeface="Calibri"/>
              </a:rPr>
              <a:t>l</a:t>
            </a:r>
            <a:r>
              <a:rPr sz="2318" b="1" spc="-43" baseline="1950" dirty="0">
                <a:latin typeface="Calibri"/>
                <a:cs typeface="Calibri"/>
              </a:rPr>
              <a:t> </a:t>
            </a:r>
            <a:r>
              <a:rPr sz="2318" b="1" spc="-15" baseline="1950" dirty="0">
                <a:latin typeface="Calibri"/>
                <a:cs typeface="Calibri"/>
              </a:rPr>
              <a:t>S</a:t>
            </a:r>
            <a:r>
              <a:rPr sz="2318" b="1" baseline="1950" dirty="0">
                <a:latin typeface="Calibri"/>
                <a:cs typeface="Calibri"/>
              </a:rPr>
              <a:t>wi</a:t>
            </a:r>
            <a:r>
              <a:rPr sz="2318" b="1" spc="-15" baseline="1950" dirty="0">
                <a:latin typeface="Calibri"/>
                <a:cs typeface="Calibri"/>
              </a:rPr>
              <a:t>t</a:t>
            </a:r>
            <a:r>
              <a:rPr sz="2318" b="1" baseline="1950" dirty="0">
                <a:latin typeface="Calibri"/>
                <a:cs typeface="Calibri"/>
              </a:rPr>
              <a:t>ch</a:t>
            </a:r>
            <a:r>
              <a:rPr sz="2318" b="1" spc="-15" baseline="1950" dirty="0">
                <a:latin typeface="Calibri"/>
                <a:cs typeface="Calibri"/>
              </a:rPr>
              <a:t> </a:t>
            </a:r>
            <a:r>
              <a:rPr sz="2318" b="1" baseline="1950" dirty="0">
                <a:latin typeface="Calibri"/>
                <a:cs typeface="Calibri"/>
              </a:rPr>
              <a:t>2</a:t>
            </a:r>
            <a:endParaRPr sz="1545">
              <a:latin typeface="Calibri"/>
              <a:cs typeface="Calibri"/>
            </a:endParaRPr>
          </a:p>
        </p:txBody>
      </p:sp>
      <p:sp>
        <p:nvSpPr>
          <p:cNvPr id="6" name="object 6"/>
          <p:cNvSpPr txBox="1"/>
          <p:nvPr/>
        </p:nvSpPr>
        <p:spPr>
          <a:xfrm>
            <a:off x="2102457" y="5957661"/>
            <a:ext cx="1423504" cy="224833"/>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I</a:t>
            </a:r>
            <a:r>
              <a:rPr sz="2318" b="1" spc="-10" baseline="1950" dirty="0">
                <a:latin typeface="Calibri"/>
                <a:cs typeface="Calibri"/>
              </a:rPr>
              <a:t>n</a:t>
            </a:r>
            <a:r>
              <a:rPr sz="2318" b="1" spc="-4" baseline="1950" dirty="0">
                <a:latin typeface="Calibri"/>
                <a:cs typeface="Calibri"/>
              </a:rPr>
              <a:t>t</a:t>
            </a:r>
            <a:r>
              <a:rPr sz="2318" b="1" baseline="1950" dirty="0">
                <a:latin typeface="Calibri"/>
                <a:cs typeface="Calibri"/>
              </a:rPr>
              <a:t>e</a:t>
            </a:r>
            <a:r>
              <a:rPr sz="2318" b="1" spc="4" baseline="1950" dirty="0">
                <a:latin typeface="Calibri"/>
                <a:cs typeface="Calibri"/>
              </a:rPr>
              <a:t>r</a:t>
            </a:r>
            <a:r>
              <a:rPr sz="2318" b="1" baseline="1950" dirty="0">
                <a:latin typeface="Calibri"/>
                <a:cs typeface="Calibri"/>
              </a:rPr>
              <a:t>n</a:t>
            </a:r>
            <a:r>
              <a:rPr sz="2318" b="1" spc="4" baseline="1950" dirty="0">
                <a:latin typeface="Calibri"/>
                <a:cs typeface="Calibri"/>
              </a:rPr>
              <a:t>a</a:t>
            </a:r>
            <a:r>
              <a:rPr sz="2318" b="1" baseline="1950" dirty="0">
                <a:latin typeface="Calibri"/>
                <a:cs typeface="Calibri"/>
              </a:rPr>
              <a:t>l</a:t>
            </a:r>
            <a:r>
              <a:rPr sz="2318" b="1" spc="-43" baseline="1950" dirty="0">
                <a:latin typeface="Calibri"/>
                <a:cs typeface="Calibri"/>
              </a:rPr>
              <a:t> </a:t>
            </a:r>
            <a:r>
              <a:rPr sz="2318" b="1" spc="-15" baseline="1950" dirty="0">
                <a:latin typeface="Calibri"/>
                <a:cs typeface="Calibri"/>
              </a:rPr>
              <a:t>S</a:t>
            </a:r>
            <a:r>
              <a:rPr sz="2318" b="1" baseline="1950" dirty="0">
                <a:latin typeface="Calibri"/>
                <a:cs typeface="Calibri"/>
              </a:rPr>
              <a:t>wi</a:t>
            </a:r>
            <a:r>
              <a:rPr sz="2318" b="1" spc="-15" baseline="1950" dirty="0">
                <a:latin typeface="Calibri"/>
                <a:cs typeface="Calibri"/>
              </a:rPr>
              <a:t>t</a:t>
            </a:r>
            <a:r>
              <a:rPr sz="2318" b="1" baseline="1950" dirty="0">
                <a:latin typeface="Calibri"/>
                <a:cs typeface="Calibri"/>
              </a:rPr>
              <a:t>ch</a:t>
            </a:r>
            <a:r>
              <a:rPr sz="2318" b="1" spc="-15" baseline="1950" dirty="0">
                <a:latin typeface="Calibri"/>
                <a:cs typeface="Calibri"/>
              </a:rPr>
              <a:t> </a:t>
            </a:r>
            <a:r>
              <a:rPr sz="2318" b="1" baseline="1950" dirty="0">
                <a:latin typeface="Calibri"/>
                <a:cs typeface="Calibri"/>
              </a:rPr>
              <a:t>1</a:t>
            </a:r>
            <a:endParaRPr sz="1545">
              <a:latin typeface="Calibri"/>
              <a:cs typeface="Calibri"/>
            </a:endParaRPr>
          </a:p>
        </p:txBody>
      </p:sp>
      <p:sp>
        <p:nvSpPr>
          <p:cNvPr id="5" name="object 5"/>
          <p:cNvSpPr txBox="1"/>
          <p:nvPr/>
        </p:nvSpPr>
        <p:spPr>
          <a:xfrm>
            <a:off x="4439798" y="6323674"/>
            <a:ext cx="1656657" cy="224833"/>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I</a:t>
            </a:r>
            <a:r>
              <a:rPr sz="2318" b="1" spc="-10" baseline="1950" dirty="0">
                <a:latin typeface="Calibri"/>
                <a:cs typeface="Calibri"/>
              </a:rPr>
              <a:t>n</a:t>
            </a:r>
            <a:r>
              <a:rPr sz="2318" b="1" baseline="1950" dirty="0">
                <a:latin typeface="Calibri"/>
                <a:cs typeface="Calibri"/>
              </a:rPr>
              <a:t>fi</a:t>
            </a:r>
            <a:r>
              <a:rPr sz="2318" b="1" spc="4" baseline="1950" dirty="0">
                <a:latin typeface="Calibri"/>
                <a:cs typeface="Calibri"/>
              </a:rPr>
              <a:t>n</a:t>
            </a:r>
            <a:r>
              <a:rPr sz="2318" b="1" baseline="1950" dirty="0">
                <a:latin typeface="Calibri"/>
                <a:cs typeface="Calibri"/>
              </a:rPr>
              <a:t>i</a:t>
            </a:r>
            <a:r>
              <a:rPr sz="2318" b="1" spc="4" baseline="1950" dirty="0">
                <a:latin typeface="Calibri"/>
                <a:cs typeface="Calibri"/>
              </a:rPr>
              <a:t>B</a:t>
            </a:r>
            <a:r>
              <a:rPr sz="2318" b="1" baseline="1950" dirty="0">
                <a:latin typeface="Calibri"/>
                <a:cs typeface="Calibri"/>
              </a:rPr>
              <a:t>a</a:t>
            </a:r>
            <a:r>
              <a:rPr sz="2318" b="1" spc="4" baseline="1950" dirty="0">
                <a:latin typeface="Calibri"/>
                <a:cs typeface="Calibri"/>
              </a:rPr>
              <a:t>n</a:t>
            </a:r>
            <a:r>
              <a:rPr sz="2318" b="1" baseline="1950" dirty="0">
                <a:latin typeface="Calibri"/>
                <a:cs typeface="Calibri"/>
              </a:rPr>
              <a:t>d</a:t>
            </a:r>
            <a:r>
              <a:rPr sz="2318" b="1" spc="-38" baseline="1950" dirty="0">
                <a:latin typeface="Calibri"/>
                <a:cs typeface="Calibri"/>
              </a:rPr>
              <a:t> </a:t>
            </a:r>
            <a:r>
              <a:rPr sz="2318" b="1" spc="-15" baseline="1950" dirty="0">
                <a:latin typeface="Calibri"/>
                <a:cs typeface="Calibri"/>
              </a:rPr>
              <a:t>S</a:t>
            </a:r>
            <a:r>
              <a:rPr sz="2318" b="1" baseline="1950" dirty="0">
                <a:latin typeface="Calibri"/>
                <a:cs typeface="Calibri"/>
              </a:rPr>
              <a:t>wi</a:t>
            </a:r>
            <a:r>
              <a:rPr sz="2318" b="1" spc="-15" baseline="1950" dirty="0">
                <a:latin typeface="Calibri"/>
                <a:cs typeface="Calibri"/>
              </a:rPr>
              <a:t>t</a:t>
            </a:r>
            <a:r>
              <a:rPr sz="2318" b="1" baseline="1950" dirty="0">
                <a:latin typeface="Calibri"/>
                <a:cs typeface="Calibri"/>
              </a:rPr>
              <a:t>ch</a:t>
            </a:r>
            <a:r>
              <a:rPr sz="2318" b="1" spc="4" baseline="1950" dirty="0">
                <a:latin typeface="Calibri"/>
                <a:cs typeface="Calibri"/>
              </a:rPr>
              <a:t>e</a:t>
            </a:r>
            <a:r>
              <a:rPr sz="2318" b="1" baseline="1950" dirty="0">
                <a:latin typeface="Calibri"/>
                <a:cs typeface="Calibri"/>
              </a:rPr>
              <a:t>s</a:t>
            </a:r>
            <a:endParaRPr sz="1545">
              <a:latin typeface="Calibri"/>
              <a:cs typeface="Calibri"/>
            </a:endParaRPr>
          </a:p>
        </p:txBody>
      </p:sp>
      <p:sp>
        <p:nvSpPr>
          <p:cNvPr id="4" name="object 4"/>
          <p:cNvSpPr txBox="1"/>
          <p:nvPr/>
        </p:nvSpPr>
        <p:spPr>
          <a:xfrm>
            <a:off x="5975023" y="3769742"/>
            <a:ext cx="993167" cy="448826"/>
          </a:xfrm>
          <a:prstGeom prst="rect">
            <a:avLst/>
          </a:prstGeom>
        </p:spPr>
        <p:txBody>
          <a:bodyPr wrap="square" lIns="0" tIns="0" rIns="0" bIns="0" rtlCol="0">
            <a:noAutofit/>
          </a:bodyPr>
          <a:lstStyle/>
          <a:p>
            <a:pPr marL="28034">
              <a:lnSpc>
                <a:spcPts val="1104"/>
              </a:lnSpc>
            </a:pPr>
            <a:endParaRPr sz="1104"/>
          </a:p>
        </p:txBody>
      </p:sp>
      <p:sp>
        <p:nvSpPr>
          <p:cNvPr id="3" name="object 3"/>
          <p:cNvSpPr txBox="1"/>
          <p:nvPr/>
        </p:nvSpPr>
        <p:spPr>
          <a:xfrm>
            <a:off x="5341654" y="3483514"/>
            <a:ext cx="633369" cy="286228"/>
          </a:xfrm>
          <a:prstGeom prst="rect">
            <a:avLst/>
          </a:prstGeom>
        </p:spPr>
        <p:txBody>
          <a:bodyPr wrap="square" lIns="0" tIns="0" rIns="0" bIns="0" rtlCol="0">
            <a:noAutofit/>
          </a:bodyPr>
          <a:lstStyle/>
          <a:p>
            <a:pPr marL="28034">
              <a:lnSpc>
                <a:spcPts val="1104"/>
              </a:lnSpc>
            </a:pPr>
            <a:endParaRPr sz="1104"/>
          </a:p>
        </p:txBody>
      </p:sp>
      <p:sp>
        <p:nvSpPr>
          <p:cNvPr id="2" name="object 2"/>
          <p:cNvSpPr txBox="1"/>
          <p:nvPr/>
        </p:nvSpPr>
        <p:spPr>
          <a:xfrm>
            <a:off x="3484677" y="3483514"/>
            <a:ext cx="1618127" cy="285948"/>
          </a:xfrm>
          <a:prstGeom prst="rect">
            <a:avLst/>
          </a:prstGeom>
        </p:spPr>
        <p:txBody>
          <a:bodyPr wrap="square" lIns="0" tIns="0" rIns="0" bIns="0" rtlCol="0">
            <a:noAutofit/>
          </a:bodyPr>
          <a:lstStyle/>
          <a:p>
            <a:pPr marL="28034">
              <a:lnSpc>
                <a:spcPts val="1104"/>
              </a:lnSpc>
            </a:pPr>
            <a:endParaRPr sz="1104"/>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29"/>
          <p:cNvSpPr/>
          <p:nvPr/>
        </p:nvSpPr>
        <p:spPr>
          <a:xfrm>
            <a:off x="2791674" y="5091548"/>
            <a:ext cx="0" cy="336409"/>
          </a:xfrm>
          <a:custGeom>
            <a:avLst/>
            <a:gdLst/>
            <a:ahLst/>
            <a:cxnLst/>
            <a:rect l="l" t="t" r="r" b="b"/>
            <a:pathLst>
              <a:path h="304800">
                <a:moveTo>
                  <a:pt x="0" y="0"/>
                </a:moveTo>
                <a:lnTo>
                  <a:pt x="0" y="304800"/>
                </a:lnTo>
              </a:path>
            </a:pathLst>
          </a:custGeom>
          <a:ln w="12192">
            <a:solidFill>
              <a:srgbClr val="0000FF"/>
            </a:solidFill>
          </a:ln>
        </p:spPr>
        <p:txBody>
          <a:bodyPr wrap="square" lIns="0" tIns="0" rIns="0" bIns="0" rtlCol="0">
            <a:noAutofit/>
          </a:bodyPr>
          <a:lstStyle/>
          <a:p>
            <a:endParaRPr sz="1987"/>
          </a:p>
        </p:txBody>
      </p:sp>
      <p:sp>
        <p:nvSpPr>
          <p:cNvPr id="30" name="object 30"/>
          <p:cNvSpPr/>
          <p:nvPr/>
        </p:nvSpPr>
        <p:spPr>
          <a:xfrm>
            <a:off x="1757217" y="5434686"/>
            <a:ext cx="2102556" cy="0"/>
          </a:xfrm>
          <a:custGeom>
            <a:avLst/>
            <a:gdLst/>
            <a:ahLst/>
            <a:cxnLst/>
            <a:rect l="l" t="t" r="r" b="b"/>
            <a:pathLst>
              <a:path w="1905000">
                <a:moveTo>
                  <a:pt x="0" y="0"/>
                </a:moveTo>
                <a:lnTo>
                  <a:pt x="1905000" y="0"/>
                </a:lnTo>
              </a:path>
            </a:pathLst>
          </a:custGeom>
          <a:ln w="9144">
            <a:solidFill>
              <a:srgbClr val="0000FF"/>
            </a:solidFill>
          </a:ln>
        </p:spPr>
        <p:txBody>
          <a:bodyPr wrap="square" lIns="0" tIns="0" rIns="0" bIns="0" rtlCol="0">
            <a:noAutofit/>
          </a:bodyPr>
          <a:lstStyle/>
          <a:p>
            <a:endParaRPr sz="1987"/>
          </a:p>
        </p:txBody>
      </p:sp>
      <p:sp>
        <p:nvSpPr>
          <p:cNvPr id="31" name="object 31"/>
          <p:cNvSpPr/>
          <p:nvPr/>
        </p:nvSpPr>
        <p:spPr>
          <a:xfrm>
            <a:off x="1762263" y="5434686"/>
            <a:ext cx="0" cy="694684"/>
          </a:xfrm>
          <a:custGeom>
            <a:avLst/>
            <a:gdLst/>
            <a:ahLst/>
            <a:cxnLst/>
            <a:rect l="l" t="t" r="r" b="b"/>
            <a:pathLst>
              <a:path h="629412">
                <a:moveTo>
                  <a:pt x="0" y="0"/>
                </a:moveTo>
                <a:lnTo>
                  <a:pt x="0" y="629411"/>
                </a:lnTo>
              </a:path>
            </a:pathLst>
          </a:custGeom>
          <a:ln w="9144">
            <a:solidFill>
              <a:srgbClr val="0000FF"/>
            </a:solidFill>
          </a:ln>
        </p:spPr>
        <p:txBody>
          <a:bodyPr wrap="square" lIns="0" tIns="0" rIns="0" bIns="0" rtlCol="0">
            <a:noAutofit/>
          </a:bodyPr>
          <a:lstStyle/>
          <a:p>
            <a:endParaRPr sz="1987"/>
          </a:p>
        </p:txBody>
      </p:sp>
      <p:sp>
        <p:nvSpPr>
          <p:cNvPr id="32" name="object 32"/>
          <p:cNvSpPr/>
          <p:nvPr/>
        </p:nvSpPr>
        <p:spPr>
          <a:xfrm>
            <a:off x="3864819" y="5434686"/>
            <a:ext cx="0" cy="694684"/>
          </a:xfrm>
          <a:custGeom>
            <a:avLst/>
            <a:gdLst/>
            <a:ahLst/>
            <a:cxnLst/>
            <a:rect l="l" t="t" r="r" b="b"/>
            <a:pathLst>
              <a:path h="629412">
                <a:moveTo>
                  <a:pt x="0" y="0"/>
                </a:moveTo>
                <a:lnTo>
                  <a:pt x="0" y="629411"/>
                </a:lnTo>
              </a:path>
            </a:pathLst>
          </a:custGeom>
          <a:ln w="9144">
            <a:solidFill>
              <a:srgbClr val="0000FF"/>
            </a:solidFill>
          </a:ln>
        </p:spPr>
        <p:txBody>
          <a:bodyPr wrap="square" lIns="0" tIns="0" rIns="0" bIns="0" rtlCol="0">
            <a:noAutofit/>
          </a:bodyPr>
          <a:lstStyle/>
          <a:p>
            <a:endParaRPr sz="1987"/>
          </a:p>
        </p:txBody>
      </p:sp>
      <p:sp>
        <p:nvSpPr>
          <p:cNvPr id="33" name="object 33"/>
          <p:cNvSpPr/>
          <p:nvPr/>
        </p:nvSpPr>
        <p:spPr>
          <a:xfrm>
            <a:off x="2791674" y="4353131"/>
            <a:ext cx="0" cy="252307"/>
          </a:xfrm>
          <a:custGeom>
            <a:avLst/>
            <a:gdLst/>
            <a:ahLst/>
            <a:cxnLst/>
            <a:rect l="l" t="t" r="r" b="b"/>
            <a:pathLst>
              <a:path h="228600">
                <a:moveTo>
                  <a:pt x="0" y="0"/>
                </a:moveTo>
                <a:lnTo>
                  <a:pt x="0" y="228600"/>
                </a:lnTo>
              </a:path>
            </a:pathLst>
          </a:custGeom>
          <a:ln w="12192">
            <a:solidFill>
              <a:srgbClr val="0000FF"/>
            </a:solidFill>
          </a:ln>
        </p:spPr>
        <p:txBody>
          <a:bodyPr wrap="square" lIns="0" tIns="0" rIns="0" bIns="0" rtlCol="0">
            <a:noAutofit/>
          </a:bodyPr>
          <a:lstStyle/>
          <a:p>
            <a:endParaRPr sz="1987"/>
          </a:p>
        </p:txBody>
      </p:sp>
      <p:sp>
        <p:nvSpPr>
          <p:cNvPr id="34" name="object 34"/>
          <p:cNvSpPr/>
          <p:nvPr/>
        </p:nvSpPr>
        <p:spPr>
          <a:xfrm>
            <a:off x="1546962" y="3658447"/>
            <a:ext cx="0" cy="694684"/>
          </a:xfrm>
          <a:custGeom>
            <a:avLst/>
            <a:gdLst/>
            <a:ahLst/>
            <a:cxnLst/>
            <a:rect l="l" t="t" r="r" b="b"/>
            <a:pathLst>
              <a:path h="629412">
                <a:moveTo>
                  <a:pt x="0" y="0"/>
                </a:moveTo>
                <a:lnTo>
                  <a:pt x="0" y="629412"/>
                </a:lnTo>
              </a:path>
            </a:pathLst>
          </a:custGeom>
          <a:ln w="9144">
            <a:solidFill>
              <a:srgbClr val="0000FF"/>
            </a:solidFill>
          </a:ln>
        </p:spPr>
        <p:txBody>
          <a:bodyPr wrap="square" lIns="0" tIns="0" rIns="0" bIns="0" rtlCol="0">
            <a:noAutofit/>
          </a:bodyPr>
          <a:lstStyle/>
          <a:p>
            <a:endParaRPr sz="1987"/>
          </a:p>
        </p:txBody>
      </p:sp>
      <p:sp>
        <p:nvSpPr>
          <p:cNvPr id="35" name="object 35"/>
          <p:cNvSpPr/>
          <p:nvPr/>
        </p:nvSpPr>
        <p:spPr>
          <a:xfrm>
            <a:off x="1546962" y="4353131"/>
            <a:ext cx="945309" cy="0"/>
          </a:xfrm>
          <a:custGeom>
            <a:avLst/>
            <a:gdLst/>
            <a:ahLst/>
            <a:cxnLst/>
            <a:rect l="l" t="t" r="r" b="b"/>
            <a:pathLst>
              <a:path w="856488">
                <a:moveTo>
                  <a:pt x="0" y="0"/>
                </a:moveTo>
                <a:lnTo>
                  <a:pt x="856488" y="0"/>
                </a:lnTo>
              </a:path>
            </a:pathLst>
          </a:custGeom>
          <a:ln w="9144">
            <a:solidFill>
              <a:srgbClr val="0000FF"/>
            </a:solidFill>
          </a:ln>
        </p:spPr>
        <p:txBody>
          <a:bodyPr wrap="square" lIns="0" tIns="0" rIns="0" bIns="0" rtlCol="0">
            <a:noAutofit/>
          </a:bodyPr>
          <a:lstStyle/>
          <a:p>
            <a:endParaRPr sz="1987"/>
          </a:p>
        </p:txBody>
      </p:sp>
      <p:sp>
        <p:nvSpPr>
          <p:cNvPr id="36" name="object 36"/>
          <p:cNvSpPr/>
          <p:nvPr/>
        </p:nvSpPr>
        <p:spPr>
          <a:xfrm>
            <a:off x="4112079" y="3648353"/>
            <a:ext cx="0" cy="693002"/>
          </a:xfrm>
          <a:custGeom>
            <a:avLst/>
            <a:gdLst/>
            <a:ahLst/>
            <a:cxnLst/>
            <a:rect l="l" t="t" r="r" b="b"/>
            <a:pathLst>
              <a:path h="627888">
                <a:moveTo>
                  <a:pt x="0" y="0"/>
                </a:moveTo>
                <a:lnTo>
                  <a:pt x="0" y="627888"/>
                </a:lnTo>
              </a:path>
            </a:pathLst>
          </a:custGeom>
          <a:ln w="9144">
            <a:solidFill>
              <a:srgbClr val="0000FF"/>
            </a:solidFill>
          </a:ln>
        </p:spPr>
        <p:txBody>
          <a:bodyPr wrap="square" lIns="0" tIns="0" rIns="0" bIns="0" rtlCol="0">
            <a:noAutofit/>
          </a:bodyPr>
          <a:lstStyle/>
          <a:p>
            <a:endParaRPr sz="1987"/>
          </a:p>
        </p:txBody>
      </p:sp>
      <p:sp>
        <p:nvSpPr>
          <p:cNvPr id="37" name="object 37"/>
          <p:cNvSpPr/>
          <p:nvPr/>
        </p:nvSpPr>
        <p:spPr>
          <a:xfrm>
            <a:off x="3186955" y="4353131"/>
            <a:ext cx="925124" cy="0"/>
          </a:xfrm>
          <a:custGeom>
            <a:avLst/>
            <a:gdLst/>
            <a:ahLst/>
            <a:cxnLst/>
            <a:rect l="l" t="t" r="r" b="b"/>
            <a:pathLst>
              <a:path w="838200">
                <a:moveTo>
                  <a:pt x="0" y="0"/>
                </a:moveTo>
                <a:lnTo>
                  <a:pt x="838200" y="0"/>
                </a:lnTo>
              </a:path>
            </a:pathLst>
          </a:custGeom>
          <a:ln w="9144">
            <a:solidFill>
              <a:srgbClr val="0000FF"/>
            </a:solidFill>
          </a:ln>
        </p:spPr>
        <p:txBody>
          <a:bodyPr wrap="square" lIns="0" tIns="0" rIns="0" bIns="0" rtlCol="0">
            <a:noAutofit/>
          </a:bodyPr>
          <a:lstStyle/>
          <a:p>
            <a:endParaRPr sz="1987"/>
          </a:p>
        </p:txBody>
      </p:sp>
      <p:sp>
        <p:nvSpPr>
          <p:cNvPr id="38" name="object 38"/>
          <p:cNvSpPr/>
          <p:nvPr/>
        </p:nvSpPr>
        <p:spPr>
          <a:xfrm>
            <a:off x="2482177" y="4353131"/>
            <a:ext cx="925124" cy="0"/>
          </a:xfrm>
          <a:custGeom>
            <a:avLst/>
            <a:gdLst/>
            <a:ahLst/>
            <a:cxnLst/>
            <a:rect l="l" t="t" r="r" b="b"/>
            <a:pathLst>
              <a:path w="838200">
                <a:moveTo>
                  <a:pt x="0" y="0"/>
                </a:moveTo>
                <a:lnTo>
                  <a:pt x="838200" y="0"/>
                </a:lnTo>
              </a:path>
            </a:pathLst>
          </a:custGeom>
          <a:ln w="9144">
            <a:solidFill>
              <a:srgbClr val="0000FF"/>
            </a:solidFill>
          </a:ln>
        </p:spPr>
        <p:txBody>
          <a:bodyPr wrap="square" lIns="0" tIns="0" rIns="0" bIns="0" rtlCol="0">
            <a:noAutofit/>
          </a:bodyPr>
          <a:lstStyle/>
          <a:p>
            <a:endParaRPr sz="1987"/>
          </a:p>
        </p:txBody>
      </p:sp>
      <p:sp>
        <p:nvSpPr>
          <p:cNvPr id="39" name="object 39"/>
          <p:cNvSpPr/>
          <p:nvPr/>
        </p:nvSpPr>
        <p:spPr>
          <a:xfrm>
            <a:off x="766493" y="2216935"/>
            <a:ext cx="4541520" cy="5046133"/>
          </a:xfrm>
          <a:custGeom>
            <a:avLst/>
            <a:gdLst/>
            <a:ahLst/>
            <a:cxnLst/>
            <a:rect l="l" t="t" r="r" b="b"/>
            <a:pathLst>
              <a:path w="4114800" h="4572000">
                <a:moveTo>
                  <a:pt x="0" y="4572000"/>
                </a:moveTo>
                <a:lnTo>
                  <a:pt x="4114800" y="4572000"/>
                </a:lnTo>
                <a:lnTo>
                  <a:pt x="4114800" y="0"/>
                </a:lnTo>
                <a:lnTo>
                  <a:pt x="0" y="0"/>
                </a:lnTo>
                <a:lnTo>
                  <a:pt x="0" y="4572000"/>
                </a:lnTo>
                <a:close/>
              </a:path>
            </a:pathLst>
          </a:custGeom>
          <a:ln w="6096">
            <a:solidFill>
              <a:srgbClr val="000000"/>
            </a:solidFill>
            <a:prstDash val="dash"/>
          </a:ln>
        </p:spPr>
        <p:txBody>
          <a:bodyPr wrap="square" lIns="0" tIns="0" rIns="0" bIns="0" rtlCol="0">
            <a:noAutofit/>
          </a:bodyPr>
          <a:lstStyle/>
          <a:p>
            <a:endParaRPr sz="1987"/>
          </a:p>
        </p:txBody>
      </p:sp>
      <p:sp>
        <p:nvSpPr>
          <p:cNvPr id="40" name="object 40"/>
          <p:cNvSpPr/>
          <p:nvPr/>
        </p:nvSpPr>
        <p:spPr>
          <a:xfrm>
            <a:off x="1341752" y="2080690"/>
            <a:ext cx="3387638" cy="270808"/>
          </a:xfrm>
          <a:custGeom>
            <a:avLst/>
            <a:gdLst/>
            <a:ahLst/>
            <a:cxnLst/>
            <a:rect l="l" t="t" r="r" b="b"/>
            <a:pathLst>
              <a:path w="3069336" h="245363">
                <a:moveTo>
                  <a:pt x="0" y="245363"/>
                </a:moveTo>
                <a:lnTo>
                  <a:pt x="3069336" y="245363"/>
                </a:lnTo>
                <a:lnTo>
                  <a:pt x="3069336" y="0"/>
                </a:lnTo>
                <a:lnTo>
                  <a:pt x="0" y="0"/>
                </a:lnTo>
                <a:lnTo>
                  <a:pt x="0" y="245363"/>
                </a:lnTo>
                <a:close/>
              </a:path>
            </a:pathLst>
          </a:custGeom>
          <a:solidFill>
            <a:srgbClr val="FFFFFF"/>
          </a:solidFill>
        </p:spPr>
        <p:txBody>
          <a:bodyPr wrap="square" lIns="0" tIns="0" rIns="0" bIns="0" rtlCol="0">
            <a:noAutofit/>
          </a:bodyPr>
          <a:lstStyle/>
          <a:p>
            <a:endParaRPr sz="1987"/>
          </a:p>
        </p:txBody>
      </p:sp>
      <p:sp>
        <p:nvSpPr>
          <p:cNvPr id="41" name="object 41"/>
          <p:cNvSpPr/>
          <p:nvPr/>
        </p:nvSpPr>
        <p:spPr>
          <a:xfrm>
            <a:off x="1255968" y="2418780"/>
            <a:ext cx="600490" cy="1387687"/>
          </a:xfrm>
          <a:prstGeom prst="rect">
            <a:avLst/>
          </a:prstGeom>
          <a:blipFill>
            <a:blip r:embed="rId2" cstate="print"/>
            <a:stretch>
              <a:fillRect/>
            </a:stretch>
          </a:blipFill>
        </p:spPr>
        <p:txBody>
          <a:bodyPr wrap="square" lIns="0" tIns="0" rIns="0" bIns="0" rtlCol="0">
            <a:noAutofit/>
          </a:bodyPr>
          <a:lstStyle/>
          <a:p>
            <a:endParaRPr sz="1987"/>
          </a:p>
        </p:txBody>
      </p:sp>
      <p:sp>
        <p:nvSpPr>
          <p:cNvPr id="42" name="object 42"/>
          <p:cNvSpPr/>
          <p:nvPr/>
        </p:nvSpPr>
        <p:spPr>
          <a:xfrm>
            <a:off x="1351845" y="3190839"/>
            <a:ext cx="168204" cy="168204"/>
          </a:xfrm>
          <a:prstGeom prst="rect">
            <a:avLst/>
          </a:prstGeom>
          <a:blipFill>
            <a:blip r:embed="rId3" cstate="print"/>
            <a:stretch>
              <a:fillRect/>
            </a:stretch>
          </a:blipFill>
        </p:spPr>
        <p:txBody>
          <a:bodyPr wrap="square" lIns="0" tIns="0" rIns="0" bIns="0" rtlCol="0">
            <a:noAutofit/>
          </a:bodyPr>
          <a:lstStyle/>
          <a:p>
            <a:endParaRPr sz="1987"/>
          </a:p>
        </p:txBody>
      </p:sp>
      <p:sp>
        <p:nvSpPr>
          <p:cNvPr id="43" name="object 43"/>
          <p:cNvSpPr/>
          <p:nvPr/>
        </p:nvSpPr>
        <p:spPr>
          <a:xfrm>
            <a:off x="1546962" y="3190839"/>
            <a:ext cx="168204" cy="168204"/>
          </a:xfrm>
          <a:prstGeom prst="rect">
            <a:avLst/>
          </a:prstGeom>
          <a:blipFill>
            <a:blip r:embed="rId3" cstate="print"/>
            <a:stretch>
              <a:fillRect/>
            </a:stretch>
          </a:blipFill>
        </p:spPr>
        <p:txBody>
          <a:bodyPr wrap="square" lIns="0" tIns="0" rIns="0" bIns="0" rtlCol="0">
            <a:noAutofit/>
          </a:bodyPr>
          <a:lstStyle/>
          <a:p>
            <a:endParaRPr sz="1987"/>
          </a:p>
        </p:txBody>
      </p:sp>
      <p:sp>
        <p:nvSpPr>
          <p:cNvPr id="44" name="object 44"/>
          <p:cNvSpPr/>
          <p:nvPr/>
        </p:nvSpPr>
        <p:spPr>
          <a:xfrm>
            <a:off x="1397259" y="6035175"/>
            <a:ext cx="756920" cy="756920"/>
          </a:xfrm>
          <a:prstGeom prst="rect">
            <a:avLst/>
          </a:prstGeom>
          <a:blipFill>
            <a:blip r:embed="rId4" cstate="print"/>
            <a:stretch>
              <a:fillRect/>
            </a:stretch>
          </a:blipFill>
        </p:spPr>
        <p:txBody>
          <a:bodyPr wrap="square" lIns="0" tIns="0" rIns="0" bIns="0" rtlCol="0">
            <a:noAutofit/>
          </a:bodyPr>
          <a:lstStyle/>
          <a:p>
            <a:endParaRPr sz="1987"/>
          </a:p>
        </p:txBody>
      </p:sp>
      <p:sp>
        <p:nvSpPr>
          <p:cNvPr id="45" name="object 45"/>
          <p:cNvSpPr/>
          <p:nvPr/>
        </p:nvSpPr>
        <p:spPr>
          <a:xfrm>
            <a:off x="3807630" y="2418780"/>
            <a:ext cx="598807" cy="1387687"/>
          </a:xfrm>
          <a:prstGeom prst="rect">
            <a:avLst/>
          </a:prstGeom>
          <a:blipFill>
            <a:blip r:embed="rId2" cstate="print"/>
            <a:stretch>
              <a:fillRect/>
            </a:stretch>
          </a:blipFill>
        </p:spPr>
        <p:txBody>
          <a:bodyPr wrap="square" lIns="0" tIns="0" rIns="0" bIns="0" rtlCol="0">
            <a:noAutofit/>
          </a:bodyPr>
          <a:lstStyle/>
          <a:p>
            <a:endParaRPr sz="1987"/>
          </a:p>
        </p:txBody>
      </p:sp>
      <p:sp>
        <p:nvSpPr>
          <p:cNvPr id="46" name="object 46"/>
          <p:cNvSpPr/>
          <p:nvPr/>
        </p:nvSpPr>
        <p:spPr>
          <a:xfrm>
            <a:off x="3901824" y="3190839"/>
            <a:ext cx="168204" cy="168204"/>
          </a:xfrm>
          <a:prstGeom prst="rect">
            <a:avLst/>
          </a:prstGeom>
          <a:blipFill>
            <a:blip r:embed="rId3" cstate="print"/>
            <a:stretch>
              <a:fillRect/>
            </a:stretch>
          </a:blipFill>
        </p:spPr>
        <p:txBody>
          <a:bodyPr wrap="square" lIns="0" tIns="0" rIns="0" bIns="0" rtlCol="0">
            <a:noAutofit/>
          </a:bodyPr>
          <a:lstStyle/>
          <a:p>
            <a:endParaRPr sz="1987"/>
          </a:p>
        </p:txBody>
      </p:sp>
      <p:sp>
        <p:nvSpPr>
          <p:cNvPr id="47" name="object 47"/>
          <p:cNvSpPr/>
          <p:nvPr/>
        </p:nvSpPr>
        <p:spPr>
          <a:xfrm>
            <a:off x="4098622" y="3190839"/>
            <a:ext cx="168204" cy="168204"/>
          </a:xfrm>
          <a:prstGeom prst="rect">
            <a:avLst/>
          </a:prstGeom>
          <a:blipFill>
            <a:blip r:embed="rId3" cstate="print"/>
            <a:stretch>
              <a:fillRect/>
            </a:stretch>
          </a:blipFill>
        </p:spPr>
        <p:txBody>
          <a:bodyPr wrap="square" lIns="0" tIns="0" rIns="0" bIns="0" rtlCol="0">
            <a:noAutofit/>
          </a:bodyPr>
          <a:lstStyle/>
          <a:p>
            <a:endParaRPr sz="1987"/>
          </a:p>
        </p:txBody>
      </p:sp>
      <p:sp>
        <p:nvSpPr>
          <p:cNvPr id="48" name="object 48"/>
          <p:cNvSpPr/>
          <p:nvPr/>
        </p:nvSpPr>
        <p:spPr>
          <a:xfrm>
            <a:off x="2265194" y="4521336"/>
            <a:ext cx="1009227" cy="655997"/>
          </a:xfrm>
          <a:prstGeom prst="rect">
            <a:avLst/>
          </a:prstGeom>
          <a:blipFill>
            <a:blip r:embed="rId5" cstate="print"/>
            <a:stretch>
              <a:fillRect/>
            </a:stretch>
          </a:blipFill>
        </p:spPr>
        <p:txBody>
          <a:bodyPr wrap="square" lIns="0" tIns="0" rIns="0" bIns="0" rtlCol="0">
            <a:noAutofit/>
          </a:bodyPr>
          <a:lstStyle/>
          <a:p>
            <a:endParaRPr sz="1987"/>
          </a:p>
        </p:txBody>
      </p:sp>
      <p:sp>
        <p:nvSpPr>
          <p:cNvPr id="49" name="object 49"/>
          <p:cNvSpPr/>
          <p:nvPr/>
        </p:nvSpPr>
        <p:spPr>
          <a:xfrm>
            <a:off x="3494769" y="6035175"/>
            <a:ext cx="756920" cy="756920"/>
          </a:xfrm>
          <a:prstGeom prst="rect">
            <a:avLst/>
          </a:prstGeom>
          <a:blipFill>
            <a:blip r:embed="rId4" cstate="print"/>
            <a:stretch>
              <a:fillRect/>
            </a:stretch>
          </a:blipFill>
        </p:spPr>
        <p:txBody>
          <a:bodyPr wrap="square" lIns="0" tIns="0" rIns="0" bIns="0" rtlCol="0">
            <a:noAutofit/>
          </a:bodyPr>
          <a:lstStyle/>
          <a:p>
            <a:endParaRPr sz="1987"/>
          </a:p>
        </p:txBody>
      </p:sp>
      <p:sp>
        <p:nvSpPr>
          <p:cNvPr id="18" name="object 18"/>
          <p:cNvSpPr/>
          <p:nvPr/>
        </p:nvSpPr>
        <p:spPr>
          <a:xfrm>
            <a:off x="6599823" y="5434686"/>
            <a:ext cx="2102556" cy="0"/>
          </a:xfrm>
          <a:custGeom>
            <a:avLst/>
            <a:gdLst/>
            <a:ahLst/>
            <a:cxnLst/>
            <a:rect l="l" t="t" r="r" b="b"/>
            <a:pathLst>
              <a:path w="1905000">
                <a:moveTo>
                  <a:pt x="0" y="0"/>
                </a:moveTo>
                <a:lnTo>
                  <a:pt x="1905000" y="0"/>
                </a:lnTo>
              </a:path>
            </a:pathLst>
          </a:custGeom>
          <a:ln w="9144">
            <a:solidFill>
              <a:srgbClr val="0000FF"/>
            </a:solidFill>
          </a:ln>
        </p:spPr>
        <p:txBody>
          <a:bodyPr wrap="square" lIns="0" tIns="0" rIns="0" bIns="0" rtlCol="0">
            <a:noAutofit/>
          </a:bodyPr>
          <a:lstStyle/>
          <a:p>
            <a:endParaRPr sz="1987"/>
          </a:p>
        </p:txBody>
      </p:sp>
      <p:sp>
        <p:nvSpPr>
          <p:cNvPr id="19" name="object 19"/>
          <p:cNvSpPr/>
          <p:nvPr/>
        </p:nvSpPr>
        <p:spPr>
          <a:xfrm>
            <a:off x="7635962" y="5091548"/>
            <a:ext cx="0" cy="336409"/>
          </a:xfrm>
          <a:custGeom>
            <a:avLst/>
            <a:gdLst/>
            <a:ahLst/>
            <a:cxnLst/>
            <a:rect l="l" t="t" r="r" b="b"/>
            <a:pathLst>
              <a:path h="304800">
                <a:moveTo>
                  <a:pt x="0" y="0"/>
                </a:moveTo>
                <a:lnTo>
                  <a:pt x="0" y="304800"/>
                </a:lnTo>
              </a:path>
            </a:pathLst>
          </a:custGeom>
          <a:ln w="12192">
            <a:solidFill>
              <a:srgbClr val="0000FF"/>
            </a:solidFill>
          </a:ln>
        </p:spPr>
        <p:txBody>
          <a:bodyPr wrap="square" lIns="0" tIns="0" rIns="0" bIns="0" rtlCol="0">
            <a:noAutofit/>
          </a:bodyPr>
          <a:lstStyle/>
          <a:p>
            <a:endParaRPr sz="1987"/>
          </a:p>
        </p:txBody>
      </p:sp>
      <p:sp>
        <p:nvSpPr>
          <p:cNvPr id="20" name="object 20"/>
          <p:cNvSpPr/>
          <p:nvPr/>
        </p:nvSpPr>
        <p:spPr>
          <a:xfrm>
            <a:off x="6606551" y="5434686"/>
            <a:ext cx="0" cy="694684"/>
          </a:xfrm>
          <a:custGeom>
            <a:avLst/>
            <a:gdLst/>
            <a:ahLst/>
            <a:cxnLst/>
            <a:rect l="l" t="t" r="r" b="b"/>
            <a:pathLst>
              <a:path h="629412">
                <a:moveTo>
                  <a:pt x="0" y="0"/>
                </a:moveTo>
                <a:lnTo>
                  <a:pt x="0" y="629411"/>
                </a:lnTo>
              </a:path>
            </a:pathLst>
          </a:custGeom>
          <a:ln w="9144">
            <a:solidFill>
              <a:srgbClr val="0000FF"/>
            </a:solidFill>
          </a:ln>
        </p:spPr>
        <p:txBody>
          <a:bodyPr wrap="square" lIns="0" tIns="0" rIns="0" bIns="0" rtlCol="0">
            <a:noAutofit/>
          </a:bodyPr>
          <a:lstStyle/>
          <a:p>
            <a:endParaRPr sz="1987"/>
          </a:p>
        </p:txBody>
      </p:sp>
      <p:sp>
        <p:nvSpPr>
          <p:cNvPr id="21" name="object 21"/>
          <p:cNvSpPr/>
          <p:nvPr/>
        </p:nvSpPr>
        <p:spPr>
          <a:xfrm>
            <a:off x="8709107" y="5434686"/>
            <a:ext cx="0" cy="694684"/>
          </a:xfrm>
          <a:custGeom>
            <a:avLst/>
            <a:gdLst/>
            <a:ahLst/>
            <a:cxnLst/>
            <a:rect l="l" t="t" r="r" b="b"/>
            <a:pathLst>
              <a:path h="629412">
                <a:moveTo>
                  <a:pt x="0" y="0"/>
                </a:moveTo>
                <a:lnTo>
                  <a:pt x="0" y="629411"/>
                </a:lnTo>
              </a:path>
            </a:pathLst>
          </a:custGeom>
          <a:ln w="9144">
            <a:solidFill>
              <a:srgbClr val="0000FF"/>
            </a:solidFill>
          </a:ln>
        </p:spPr>
        <p:txBody>
          <a:bodyPr wrap="square" lIns="0" tIns="0" rIns="0" bIns="0" rtlCol="0">
            <a:noAutofit/>
          </a:bodyPr>
          <a:lstStyle/>
          <a:p>
            <a:endParaRPr sz="1987"/>
          </a:p>
        </p:txBody>
      </p:sp>
      <p:sp>
        <p:nvSpPr>
          <p:cNvPr id="22" name="object 22"/>
          <p:cNvSpPr/>
          <p:nvPr/>
        </p:nvSpPr>
        <p:spPr>
          <a:xfrm>
            <a:off x="7635962" y="4269029"/>
            <a:ext cx="0" cy="336409"/>
          </a:xfrm>
          <a:custGeom>
            <a:avLst/>
            <a:gdLst/>
            <a:ahLst/>
            <a:cxnLst/>
            <a:rect l="l" t="t" r="r" b="b"/>
            <a:pathLst>
              <a:path h="304800">
                <a:moveTo>
                  <a:pt x="0" y="0"/>
                </a:moveTo>
                <a:lnTo>
                  <a:pt x="0" y="304800"/>
                </a:lnTo>
              </a:path>
            </a:pathLst>
          </a:custGeom>
          <a:ln w="12192">
            <a:solidFill>
              <a:srgbClr val="0000FF"/>
            </a:solidFill>
          </a:ln>
        </p:spPr>
        <p:txBody>
          <a:bodyPr wrap="square" lIns="0" tIns="0" rIns="0" bIns="0" rtlCol="0">
            <a:noAutofit/>
          </a:bodyPr>
          <a:lstStyle/>
          <a:p>
            <a:endParaRPr sz="1987"/>
          </a:p>
        </p:txBody>
      </p:sp>
      <p:sp>
        <p:nvSpPr>
          <p:cNvPr id="23" name="object 23"/>
          <p:cNvSpPr/>
          <p:nvPr/>
        </p:nvSpPr>
        <p:spPr>
          <a:xfrm>
            <a:off x="5644422" y="2216935"/>
            <a:ext cx="4541520" cy="5046133"/>
          </a:xfrm>
          <a:custGeom>
            <a:avLst/>
            <a:gdLst/>
            <a:ahLst/>
            <a:cxnLst/>
            <a:rect l="l" t="t" r="r" b="b"/>
            <a:pathLst>
              <a:path w="4114800" h="4572000">
                <a:moveTo>
                  <a:pt x="0" y="4572000"/>
                </a:moveTo>
                <a:lnTo>
                  <a:pt x="4114800" y="4572000"/>
                </a:lnTo>
                <a:lnTo>
                  <a:pt x="4114800" y="0"/>
                </a:lnTo>
                <a:lnTo>
                  <a:pt x="0" y="0"/>
                </a:lnTo>
                <a:lnTo>
                  <a:pt x="0" y="4572000"/>
                </a:lnTo>
                <a:close/>
              </a:path>
            </a:pathLst>
          </a:custGeom>
          <a:ln w="6096">
            <a:solidFill>
              <a:srgbClr val="000000"/>
            </a:solidFill>
            <a:prstDash val="dash"/>
          </a:ln>
        </p:spPr>
        <p:txBody>
          <a:bodyPr wrap="square" lIns="0" tIns="0" rIns="0" bIns="0" rtlCol="0">
            <a:noAutofit/>
          </a:bodyPr>
          <a:lstStyle/>
          <a:p>
            <a:endParaRPr sz="1987"/>
          </a:p>
        </p:txBody>
      </p:sp>
      <p:sp>
        <p:nvSpPr>
          <p:cNvPr id="24" name="object 24"/>
          <p:cNvSpPr/>
          <p:nvPr/>
        </p:nvSpPr>
        <p:spPr>
          <a:xfrm>
            <a:off x="7015289" y="2079008"/>
            <a:ext cx="1682043" cy="272490"/>
          </a:xfrm>
          <a:custGeom>
            <a:avLst/>
            <a:gdLst/>
            <a:ahLst/>
            <a:cxnLst/>
            <a:rect l="l" t="t" r="r" b="b"/>
            <a:pathLst>
              <a:path w="1523999" h="246887">
                <a:moveTo>
                  <a:pt x="0" y="246887"/>
                </a:moveTo>
                <a:lnTo>
                  <a:pt x="1523999" y="246887"/>
                </a:lnTo>
                <a:lnTo>
                  <a:pt x="1523999" y="0"/>
                </a:lnTo>
                <a:lnTo>
                  <a:pt x="0" y="0"/>
                </a:lnTo>
                <a:lnTo>
                  <a:pt x="0" y="246887"/>
                </a:lnTo>
                <a:close/>
              </a:path>
            </a:pathLst>
          </a:custGeom>
          <a:solidFill>
            <a:srgbClr val="FFFFFF"/>
          </a:solidFill>
        </p:spPr>
        <p:txBody>
          <a:bodyPr wrap="square" lIns="0" tIns="0" rIns="0" bIns="0" rtlCol="0">
            <a:noAutofit/>
          </a:bodyPr>
          <a:lstStyle/>
          <a:p>
            <a:endParaRPr sz="1987"/>
          </a:p>
        </p:txBody>
      </p:sp>
      <p:sp>
        <p:nvSpPr>
          <p:cNvPr id="25" name="object 25"/>
          <p:cNvSpPr/>
          <p:nvPr/>
        </p:nvSpPr>
        <p:spPr>
          <a:xfrm>
            <a:off x="7087616" y="2519702"/>
            <a:ext cx="1093329" cy="1806516"/>
          </a:xfrm>
          <a:prstGeom prst="rect">
            <a:avLst/>
          </a:prstGeom>
          <a:blipFill>
            <a:blip r:embed="rId6" cstate="print"/>
            <a:stretch>
              <a:fillRect/>
            </a:stretch>
          </a:blipFill>
        </p:spPr>
        <p:txBody>
          <a:bodyPr wrap="square" lIns="0" tIns="0" rIns="0" bIns="0" rtlCol="0">
            <a:noAutofit/>
          </a:bodyPr>
          <a:lstStyle/>
          <a:p>
            <a:endParaRPr sz="1987"/>
          </a:p>
        </p:txBody>
      </p:sp>
      <p:sp>
        <p:nvSpPr>
          <p:cNvPr id="26" name="object 26"/>
          <p:cNvSpPr/>
          <p:nvPr/>
        </p:nvSpPr>
        <p:spPr>
          <a:xfrm>
            <a:off x="7129667" y="4521336"/>
            <a:ext cx="1009227" cy="655997"/>
          </a:xfrm>
          <a:prstGeom prst="rect">
            <a:avLst/>
          </a:prstGeom>
          <a:blipFill>
            <a:blip r:embed="rId5" cstate="print"/>
            <a:stretch>
              <a:fillRect/>
            </a:stretch>
          </a:blipFill>
        </p:spPr>
        <p:txBody>
          <a:bodyPr wrap="square" lIns="0" tIns="0" rIns="0" bIns="0" rtlCol="0">
            <a:noAutofit/>
          </a:bodyPr>
          <a:lstStyle/>
          <a:p>
            <a:endParaRPr sz="1987"/>
          </a:p>
        </p:txBody>
      </p:sp>
      <p:sp>
        <p:nvSpPr>
          <p:cNvPr id="27" name="object 27"/>
          <p:cNvSpPr/>
          <p:nvPr/>
        </p:nvSpPr>
        <p:spPr>
          <a:xfrm>
            <a:off x="6229773" y="6035175"/>
            <a:ext cx="756920" cy="756920"/>
          </a:xfrm>
          <a:prstGeom prst="rect">
            <a:avLst/>
          </a:prstGeom>
          <a:blipFill>
            <a:blip r:embed="rId4" cstate="print"/>
            <a:stretch>
              <a:fillRect/>
            </a:stretch>
          </a:blipFill>
        </p:spPr>
        <p:txBody>
          <a:bodyPr wrap="square" lIns="0" tIns="0" rIns="0" bIns="0" rtlCol="0">
            <a:noAutofit/>
          </a:bodyPr>
          <a:lstStyle/>
          <a:p>
            <a:endParaRPr sz="1987"/>
          </a:p>
        </p:txBody>
      </p:sp>
      <p:sp>
        <p:nvSpPr>
          <p:cNvPr id="28" name="object 28"/>
          <p:cNvSpPr/>
          <p:nvPr/>
        </p:nvSpPr>
        <p:spPr>
          <a:xfrm>
            <a:off x="8332329" y="6035175"/>
            <a:ext cx="756920" cy="756920"/>
          </a:xfrm>
          <a:prstGeom prst="rect">
            <a:avLst/>
          </a:prstGeom>
          <a:blipFill>
            <a:blip r:embed="rId4" cstate="print"/>
            <a:stretch>
              <a:fillRect/>
            </a:stretch>
          </a:blipFill>
        </p:spPr>
        <p:txBody>
          <a:bodyPr wrap="square" lIns="0" tIns="0" rIns="0" bIns="0" rtlCol="0">
            <a:noAutofit/>
          </a:bodyPr>
          <a:lstStyle/>
          <a:p>
            <a:endParaRPr sz="1987"/>
          </a:p>
        </p:txBody>
      </p:sp>
      <p:sp>
        <p:nvSpPr>
          <p:cNvPr id="17" name="object 17"/>
          <p:cNvSpPr txBox="1"/>
          <p:nvPr/>
        </p:nvSpPr>
        <p:spPr>
          <a:xfrm>
            <a:off x="1053169" y="455877"/>
            <a:ext cx="8587062" cy="662112"/>
          </a:xfrm>
          <a:prstGeom prst="rect">
            <a:avLst/>
          </a:prstGeom>
        </p:spPr>
        <p:txBody>
          <a:bodyPr wrap="square" lIns="0" tIns="0" rIns="0" bIns="0" rtlCol="0">
            <a:noAutofit/>
          </a:bodyPr>
          <a:lstStyle/>
          <a:p>
            <a:pPr marL="14017" algn="ctr">
              <a:lnSpc>
                <a:spcPts val="4608"/>
              </a:lnSpc>
              <a:spcBef>
                <a:spcPts val="230"/>
              </a:spcBef>
            </a:pPr>
            <a:r>
              <a:rPr sz="3090" b="1" baseline="3413" dirty="0">
                <a:latin typeface="Verdana" panose="020B0604030504040204" pitchFamily="34" charset="0"/>
                <a:ea typeface="Verdana" panose="020B0604030504040204" pitchFamily="34" charset="0"/>
                <a:cs typeface="Calibri Light"/>
              </a:rPr>
              <a:t>Se</a:t>
            </a:r>
            <a:r>
              <a:rPr sz="3090" b="1" spc="43" baseline="3413" dirty="0">
                <a:latin typeface="Verdana" panose="020B0604030504040204" pitchFamily="34" charset="0"/>
                <a:ea typeface="Verdana" panose="020B0604030504040204" pitchFamily="34" charset="0"/>
                <a:cs typeface="Calibri Light"/>
              </a:rPr>
              <a:t>r</a:t>
            </a:r>
            <a:r>
              <a:rPr sz="3090" b="1" spc="-32" baseline="3413" dirty="0">
                <a:latin typeface="Verdana" panose="020B0604030504040204" pitchFamily="34" charset="0"/>
                <a:ea typeface="Verdana" panose="020B0604030504040204" pitchFamily="34" charset="0"/>
                <a:cs typeface="Calibri Light"/>
              </a:rPr>
              <a:t>v</a:t>
            </a:r>
            <a:r>
              <a:rPr sz="3090" b="1" baseline="3413" dirty="0">
                <a:latin typeface="Verdana" panose="020B0604030504040204" pitchFamily="34" charset="0"/>
                <a:ea typeface="Verdana" panose="020B0604030504040204" pitchFamily="34" charset="0"/>
                <a:cs typeface="Calibri Light"/>
              </a:rPr>
              <a:t>er</a:t>
            </a:r>
            <a:r>
              <a:rPr lang="en-US" sz="3090" b="1" dirty="0">
                <a:latin typeface="Verdana" panose="020B0604030504040204" pitchFamily="34" charset="0"/>
                <a:ea typeface="Verdana" panose="020B0604030504040204" pitchFamily="34" charset="0"/>
                <a:cs typeface="Calibri Light"/>
              </a:rPr>
              <a:t> </a:t>
            </a:r>
            <a:r>
              <a:rPr lang="en-IN" sz="3090" b="1" baseline="2730" dirty="0">
                <a:latin typeface="Verdana" panose="020B0604030504040204" pitchFamily="34" charset="0"/>
                <a:ea typeface="Verdana" panose="020B0604030504040204" pitchFamily="34" charset="0"/>
                <a:cs typeface="Calibri Light"/>
              </a:rPr>
              <a:t>with </a:t>
            </a:r>
            <a:r>
              <a:rPr lang="en-IN" sz="3090" b="1" spc="10" baseline="2730" dirty="0">
                <a:latin typeface="Verdana" panose="020B0604030504040204" pitchFamily="34" charset="0"/>
                <a:ea typeface="Verdana" panose="020B0604030504040204" pitchFamily="34" charset="0"/>
                <a:cs typeface="Calibri Light"/>
              </a:rPr>
              <a:t>N</a:t>
            </a:r>
            <a:r>
              <a:rPr lang="en-IN" sz="3090" b="1" baseline="2730" dirty="0">
                <a:latin typeface="Verdana" panose="020B0604030504040204" pitchFamily="34" charset="0"/>
                <a:ea typeface="Verdana" panose="020B0604030504040204" pitchFamily="34" charset="0"/>
                <a:cs typeface="Calibri Light"/>
              </a:rPr>
              <a:t>AS </a:t>
            </a:r>
            <a:r>
              <a:rPr lang="en-IN" sz="3090" b="1" baseline="3413" dirty="0">
                <a:latin typeface="Verdana" panose="020B0604030504040204" pitchFamily="34" charset="0"/>
                <a:ea typeface="Verdana" panose="020B0604030504040204" pitchFamily="34" charset="0"/>
                <a:cs typeface="Calibri Light"/>
              </a:rPr>
              <a:t>Consol</a:t>
            </a:r>
            <a:r>
              <a:rPr lang="en-IN" sz="3090" b="1" spc="10" baseline="3413" dirty="0">
                <a:latin typeface="Verdana" panose="020B0604030504040204" pitchFamily="34" charset="0"/>
                <a:ea typeface="Verdana" panose="020B0604030504040204" pitchFamily="34" charset="0"/>
                <a:cs typeface="Calibri Light"/>
              </a:rPr>
              <a:t>i</a:t>
            </a:r>
            <a:r>
              <a:rPr lang="en-IN" sz="3090" b="1" baseline="3413" dirty="0">
                <a:latin typeface="Verdana" panose="020B0604030504040204" pitchFamily="34" charset="0"/>
                <a:ea typeface="Verdana" panose="020B0604030504040204" pitchFamily="34" charset="0"/>
                <a:cs typeface="Calibri Light"/>
              </a:rPr>
              <a:t>d</a:t>
            </a:r>
            <a:r>
              <a:rPr lang="en-IN" sz="3090" b="1" spc="-38" baseline="3413" dirty="0">
                <a:latin typeface="Verdana" panose="020B0604030504040204" pitchFamily="34" charset="0"/>
                <a:ea typeface="Verdana" panose="020B0604030504040204" pitchFamily="34" charset="0"/>
                <a:cs typeface="Calibri Light"/>
              </a:rPr>
              <a:t>a</a:t>
            </a:r>
            <a:r>
              <a:rPr lang="en-IN" sz="3090" b="1" baseline="3413" dirty="0">
                <a:latin typeface="Verdana" panose="020B0604030504040204" pitchFamily="34" charset="0"/>
                <a:ea typeface="Verdana" panose="020B0604030504040204" pitchFamily="34" charset="0"/>
                <a:cs typeface="Calibri Light"/>
              </a:rPr>
              <a:t>tion</a:t>
            </a:r>
            <a:endParaRPr lang="en-IN" sz="3090" b="1" dirty="0">
              <a:latin typeface="Verdana" panose="020B0604030504040204" pitchFamily="34" charset="0"/>
              <a:ea typeface="Verdana" panose="020B0604030504040204" pitchFamily="34" charset="0"/>
              <a:cs typeface="Calibri Light"/>
            </a:endParaRPr>
          </a:p>
          <a:p>
            <a:pPr marL="14017" marR="84068">
              <a:lnSpc>
                <a:spcPts val="4768"/>
              </a:lnSpc>
              <a:spcBef>
                <a:spcPts val="8"/>
              </a:spcBef>
            </a:pPr>
            <a:endParaRPr sz="4415" dirty="0">
              <a:latin typeface="Calibri Light"/>
              <a:cs typeface="Calibri Light"/>
            </a:endParaRPr>
          </a:p>
        </p:txBody>
      </p:sp>
      <p:sp>
        <p:nvSpPr>
          <p:cNvPr id="16" name="object 16"/>
          <p:cNvSpPr txBox="1"/>
          <p:nvPr/>
        </p:nvSpPr>
        <p:spPr>
          <a:xfrm>
            <a:off x="5644422" y="1149590"/>
            <a:ext cx="3194242" cy="588490"/>
          </a:xfrm>
          <a:prstGeom prst="rect">
            <a:avLst/>
          </a:prstGeom>
        </p:spPr>
        <p:txBody>
          <a:bodyPr wrap="square" lIns="0" tIns="0" rIns="0" bIns="0" rtlCol="0">
            <a:noAutofit/>
          </a:bodyPr>
          <a:lstStyle/>
          <a:p>
            <a:pPr marL="14017">
              <a:lnSpc>
                <a:spcPts val="4608"/>
              </a:lnSpc>
              <a:spcBef>
                <a:spcPts val="230"/>
              </a:spcBef>
            </a:pPr>
            <a:endParaRPr sz="4415" dirty="0">
              <a:latin typeface="Calibri Light"/>
              <a:cs typeface="Calibri Light"/>
            </a:endParaRPr>
          </a:p>
        </p:txBody>
      </p:sp>
      <p:sp>
        <p:nvSpPr>
          <p:cNvPr id="15" name="object 15"/>
          <p:cNvSpPr txBox="1"/>
          <p:nvPr/>
        </p:nvSpPr>
        <p:spPr>
          <a:xfrm>
            <a:off x="1389298" y="2109423"/>
            <a:ext cx="3326818" cy="251746"/>
          </a:xfrm>
          <a:prstGeom prst="rect">
            <a:avLst/>
          </a:prstGeom>
        </p:spPr>
        <p:txBody>
          <a:bodyPr wrap="square" lIns="0" tIns="0" rIns="0" bIns="0" rtlCol="0">
            <a:noAutofit/>
          </a:bodyPr>
          <a:lstStyle/>
          <a:p>
            <a:pPr marL="14017">
              <a:lnSpc>
                <a:spcPts val="1904"/>
              </a:lnSpc>
              <a:spcBef>
                <a:spcPts val="95"/>
              </a:spcBef>
            </a:pPr>
            <a:r>
              <a:rPr sz="2649" b="1" spc="-87" baseline="3413" dirty="0">
                <a:latin typeface="Calibri"/>
                <a:cs typeface="Calibri"/>
              </a:rPr>
              <a:t>T</a:t>
            </a:r>
            <a:r>
              <a:rPr sz="2649" b="1" spc="-43" baseline="3413" dirty="0">
                <a:latin typeface="Calibri"/>
                <a:cs typeface="Calibri"/>
              </a:rPr>
              <a:t>r</a:t>
            </a:r>
            <a:r>
              <a:rPr sz="2649" b="1" baseline="3413" dirty="0">
                <a:latin typeface="Calibri"/>
                <a:cs typeface="Calibri"/>
              </a:rPr>
              <a:t>aditi</a:t>
            </a:r>
            <a:r>
              <a:rPr sz="2649" b="1" spc="10" baseline="3413" dirty="0">
                <a:latin typeface="Calibri"/>
                <a:cs typeface="Calibri"/>
              </a:rPr>
              <a:t>o</a:t>
            </a:r>
            <a:r>
              <a:rPr sz="2649" b="1" spc="-4" baseline="3413" dirty="0">
                <a:latin typeface="Calibri"/>
                <a:cs typeface="Calibri"/>
              </a:rPr>
              <a:t>n</a:t>
            </a:r>
            <a:r>
              <a:rPr sz="2649" b="1" baseline="3413" dirty="0">
                <a:latin typeface="Calibri"/>
                <a:cs typeface="Calibri"/>
              </a:rPr>
              <a:t>al</a:t>
            </a:r>
            <a:r>
              <a:rPr sz="2649" b="1" spc="-74" baseline="3413" dirty="0">
                <a:latin typeface="Calibri"/>
                <a:cs typeface="Calibri"/>
              </a:rPr>
              <a:t> </a:t>
            </a:r>
            <a:r>
              <a:rPr sz="2649" b="1" baseline="3413" dirty="0">
                <a:latin typeface="Calibri"/>
                <a:cs typeface="Calibri"/>
              </a:rPr>
              <a:t>Fi</a:t>
            </a:r>
            <a:r>
              <a:rPr sz="2649" b="1" spc="4" baseline="3413" dirty="0">
                <a:latin typeface="Calibri"/>
                <a:cs typeface="Calibri"/>
              </a:rPr>
              <a:t>l</a:t>
            </a:r>
            <a:r>
              <a:rPr sz="2649" b="1" baseline="3413" dirty="0">
                <a:latin typeface="Calibri"/>
                <a:cs typeface="Calibri"/>
              </a:rPr>
              <a:t>e</a:t>
            </a:r>
            <a:r>
              <a:rPr sz="2649" b="1" spc="-53" baseline="3413" dirty="0">
                <a:latin typeface="Calibri"/>
                <a:cs typeface="Calibri"/>
              </a:rPr>
              <a:t> </a:t>
            </a:r>
            <a:r>
              <a:rPr sz="2649" b="1" baseline="3413" dirty="0">
                <a:latin typeface="Calibri"/>
                <a:cs typeface="Calibri"/>
              </a:rPr>
              <a:t>Se</a:t>
            </a:r>
            <a:r>
              <a:rPr sz="2649" b="1" spc="10" baseline="3413" dirty="0">
                <a:latin typeface="Calibri"/>
                <a:cs typeface="Calibri"/>
              </a:rPr>
              <a:t>r</a:t>
            </a:r>
            <a:r>
              <a:rPr sz="2649" b="1" spc="-10" baseline="3413" dirty="0">
                <a:latin typeface="Calibri"/>
                <a:cs typeface="Calibri"/>
              </a:rPr>
              <a:t>v</a:t>
            </a:r>
            <a:r>
              <a:rPr sz="2649" b="1" baseline="3413" dirty="0">
                <a:latin typeface="Calibri"/>
                <a:cs typeface="Calibri"/>
              </a:rPr>
              <a:t>er</a:t>
            </a:r>
            <a:r>
              <a:rPr sz="2649" b="1" spc="-13" baseline="3413" dirty="0">
                <a:latin typeface="Calibri"/>
                <a:cs typeface="Calibri"/>
              </a:rPr>
              <a:t> </a:t>
            </a:r>
            <a:r>
              <a:rPr sz="2649" b="1" baseline="3413" dirty="0">
                <a:latin typeface="Calibri"/>
                <a:cs typeface="Calibri"/>
              </a:rPr>
              <a:t>E</a:t>
            </a:r>
            <a:r>
              <a:rPr sz="2649" b="1" spc="-28" baseline="3413" dirty="0">
                <a:latin typeface="Calibri"/>
                <a:cs typeface="Calibri"/>
              </a:rPr>
              <a:t>n</a:t>
            </a:r>
            <a:r>
              <a:rPr sz="2649" b="1" baseline="3413" dirty="0">
                <a:latin typeface="Calibri"/>
                <a:cs typeface="Calibri"/>
              </a:rPr>
              <a:t>vi</a:t>
            </a:r>
            <a:r>
              <a:rPr sz="2649" b="1" spc="-28" baseline="3413" dirty="0">
                <a:latin typeface="Calibri"/>
                <a:cs typeface="Calibri"/>
              </a:rPr>
              <a:t>r</a:t>
            </a:r>
            <a:r>
              <a:rPr sz="2649" b="1" spc="4" baseline="3413" dirty="0">
                <a:latin typeface="Calibri"/>
                <a:cs typeface="Calibri"/>
              </a:rPr>
              <a:t>o</a:t>
            </a:r>
            <a:r>
              <a:rPr sz="2649" b="1" spc="-4" baseline="3413" dirty="0">
                <a:latin typeface="Calibri"/>
                <a:cs typeface="Calibri"/>
              </a:rPr>
              <a:t>n</a:t>
            </a:r>
            <a:r>
              <a:rPr sz="2649" b="1" baseline="3413" dirty="0">
                <a:latin typeface="Calibri"/>
                <a:cs typeface="Calibri"/>
              </a:rPr>
              <a:t>me</a:t>
            </a:r>
            <a:r>
              <a:rPr sz="2649" b="1" spc="-21" baseline="3413" dirty="0">
                <a:latin typeface="Calibri"/>
                <a:cs typeface="Calibri"/>
              </a:rPr>
              <a:t>n</a:t>
            </a:r>
            <a:r>
              <a:rPr sz="2649" b="1" baseline="3413" dirty="0">
                <a:latin typeface="Calibri"/>
                <a:cs typeface="Calibri"/>
              </a:rPr>
              <a:t>t</a:t>
            </a:r>
            <a:endParaRPr sz="1766">
              <a:latin typeface="Calibri"/>
              <a:cs typeface="Calibri"/>
            </a:endParaRPr>
          </a:p>
        </p:txBody>
      </p:sp>
      <p:sp>
        <p:nvSpPr>
          <p:cNvPr id="14" name="object 14"/>
          <p:cNvSpPr txBox="1"/>
          <p:nvPr/>
        </p:nvSpPr>
        <p:spPr>
          <a:xfrm>
            <a:off x="7025100" y="2108862"/>
            <a:ext cx="1694616" cy="251746"/>
          </a:xfrm>
          <a:prstGeom prst="rect">
            <a:avLst/>
          </a:prstGeom>
        </p:spPr>
        <p:txBody>
          <a:bodyPr wrap="square" lIns="0" tIns="0" rIns="0" bIns="0" rtlCol="0">
            <a:noAutofit/>
          </a:bodyPr>
          <a:lstStyle/>
          <a:p>
            <a:pPr marL="14017">
              <a:lnSpc>
                <a:spcPts val="1904"/>
              </a:lnSpc>
              <a:spcBef>
                <a:spcPts val="95"/>
              </a:spcBef>
            </a:pPr>
            <a:r>
              <a:rPr sz="2649" b="1" baseline="3413" dirty="0">
                <a:latin typeface="Calibri"/>
                <a:cs typeface="Calibri"/>
              </a:rPr>
              <a:t>N</a:t>
            </a:r>
            <a:r>
              <a:rPr sz="2649" b="1" spc="10" baseline="3413" dirty="0">
                <a:latin typeface="Calibri"/>
                <a:cs typeface="Calibri"/>
              </a:rPr>
              <a:t>A</a:t>
            </a:r>
            <a:r>
              <a:rPr sz="2649" b="1" baseline="3413" dirty="0">
                <a:latin typeface="Calibri"/>
                <a:cs typeface="Calibri"/>
              </a:rPr>
              <a:t>S</a:t>
            </a:r>
            <a:r>
              <a:rPr sz="2649" b="1" spc="-30" baseline="3413" dirty="0">
                <a:latin typeface="Calibri"/>
                <a:cs typeface="Calibri"/>
              </a:rPr>
              <a:t> </a:t>
            </a:r>
            <a:r>
              <a:rPr sz="2649" b="1" baseline="3413" dirty="0">
                <a:latin typeface="Calibri"/>
                <a:cs typeface="Calibri"/>
              </a:rPr>
              <a:t>E</a:t>
            </a:r>
            <a:r>
              <a:rPr sz="2649" b="1" spc="-28" baseline="3413" dirty="0">
                <a:latin typeface="Calibri"/>
                <a:cs typeface="Calibri"/>
              </a:rPr>
              <a:t>n</a:t>
            </a:r>
            <a:r>
              <a:rPr sz="2649" b="1" baseline="3413" dirty="0">
                <a:latin typeface="Calibri"/>
                <a:cs typeface="Calibri"/>
              </a:rPr>
              <a:t>vi</a:t>
            </a:r>
            <a:r>
              <a:rPr sz="2649" b="1" spc="-28" baseline="3413" dirty="0">
                <a:latin typeface="Calibri"/>
                <a:cs typeface="Calibri"/>
              </a:rPr>
              <a:t>r</a:t>
            </a:r>
            <a:r>
              <a:rPr sz="2649" b="1" spc="4" baseline="3413" dirty="0">
                <a:latin typeface="Calibri"/>
                <a:cs typeface="Calibri"/>
              </a:rPr>
              <a:t>o</a:t>
            </a:r>
            <a:r>
              <a:rPr sz="2649" b="1" spc="-4" baseline="3413" dirty="0">
                <a:latin typeface="Calibri"/>
                <a:cs typeface="Calibri"/>
              </a:rPr>
              <a:t>n</a:t>
            </a:r>
            <a:r>
              <a:rPr sz="2649" b="1" baseline="3413" dirty="0">
                <a:latin typeface="Calibri"/>
                <a:cs typeface="Calibri"/>
              </a:rPr>
              <a:t>me</a:t>
            </a:r>
            <a:r>
              <a:rPr sz="2649" b="1" spc="-21" baseline="3413" dirty="0">
                <a:latin typeface="Calibri"/>
                <a:cs typeface="Calibri"/>
              </a:rPr>
              <a:t>n</a:t>
            </a:r>
            <a:r>
              <a:rPr sz="2649" b="1" baseline="3413" dirty="0">
                <a:latin typeface="Calibri"/>
                <a:cs typeface="Calibri"/>
              </a:rPr>
              <a:t>t</a:t>
            </a:r>
            <a:endParaRPr sz="1766">
              <a:latin typeface="Calibri"/>
              <a:cs typeface="Calibri"/>
            </a:endParaRPr>
          </a:p>
        </p:txBody>
      </p:sp>
      <p:sp>
        <p:nvSpPr>
          <p:cNvPr id="13" name="object 13"/>
          <p:cNvSpPr txBox="1"/>
          <p:nvPr/>
        </p:nvSpPr>
        <p:spPr>
          <a:xfrm>
            <a:off x="4369573" y="4015882"/>
            <a:ext cx="462484" cy="182781"/>
          </a:xfrm>
          <a:prstGeom prst="rect">
            <a:avLst/>
          </a:prstGeom>
        </p:spPr>
        <p:txBody>
          <a:bodyPr wrap="square" lIns="0" tIns="0" rIns="0" bIns="0" rtlCol="0">
            <a:noAutofit/>
          </a:bodyPr>
          <a:lstStyle/>
          <a:p>
            <a:pPr marL="14017">
              <a:lnSpc>
                <a:spcPts val="1352"/>
              </a:lnSpc>
              <a:spcBef>
                <a:spcPts val="67"/>
              </a:spcBef>
            </a:pPr>
            <a:r>
              <a:rPr sz="1821" b="1" spc="-4" baseline="2482" dirty="0">
                <a:latin typeface="Calibri"/>
                <a:cs typeface="Calibri"/>
              </a:rPr>
              <a:t>Se</a:t>
            </a:r>
            <a:r>
              <a:rPr sz="1821" b="1" spc="4" baseline="2482" dirty="0">
                <a:latin typeface="Calibri"/>
                <a:cs typeface="Calibri"/>
              </a:rPr>
              <a:t>rv</a:t>
            </a:r>
            <a:r>
              <a:rPr sz="1821" b="1" spc="-4" baseline="2482" dirty="0">
                <a:latin typeface="Calibri"/>
                <a:cs typeface="Calibri"/>
              </a:rPr>
              <a:t>e</a:t>
            </a:r>
            <a:r>
              <a:rPr sz="1821" b="1" baseline="2482" dirty="0">
                <a:latin typeface="Calibri"/>
                <a:cs typeface="Calibri"/>
              </a:rPr>
              <a:t>r</a:t>
            </a:r>
            <a:endParaRPr sz="1214">
              <a:latin typeface="Calibri"/>
              <a:cs typeface="Calibri"/>
            </a:endParaRPr>
          </a:p>
        </p:txBody>
      </p:sp>
      <p:sp>
        <p:nvSpPr>
          <p:cNvPr id="12" name="object 12"/>
          <p:cNvSpPr txBox="1"/>
          <p:nvPr/>
        </p:nvSpPr>
        <p:spPr>
          <a:xfrm>
            <a:off x="6606551" y="5091549"/>
            <a:ext cx="1029411" cy="343137"/>
          </a:xfrm>
          <a:prstGeom prst="rect">
            <a:avLst/>
          </a:prstGeom>
        </p:spPr>
        <p:txBody>
          <a:bodyPr wrap="square" lIns="0" tIns="0" rIns="0" bIns="0" rtlCol="0">
            <a:noAutofit/>
          </a:bodyPr>
          <a:lstStyle/>
          <a:p>
            <a:pPr marL="28034">
              <a:lnSpc>
                <a:spcPts val="1104"/>
              </a:lnSpc>
            </a:pPr>
            <a:endParaRPr sz="1104"/>
          </a:p>
        </p:txBody>
      </p:sp>
      <p:sp>
        <p:nvSpPr>
          <p:cNvPr id="11" name="object 11"/>
          <p:cNvSpPr txBox="1"/>
          <p:nvPr/>
        </p:nvSpPr>
        <p:spPr>
          <a:xfrm>
            <a:off x="7635963" y="5091549"/>
            <a:ext cx="1066415" cy="343137"/>
          </a:xfrm>
          <a:prstGeom prst="rect">
            <a:avLst/>
          </a:prstGeom>
        </p:spPr>
        <p:txBody>
          <a:bodyPr wrap="square" lIns="0" tIns="0" rIns="0" bIns="0" rtlCol="0">
            <a:noAutofit/>
          </a:bodyPr>
          <a:lstStyle/>
          <a:p>
            <a:pPr marL="28034">
              <a:lnSpc>
                <a:spcPts val="1104"/>
              </a:lnSpc>
            </a:pPr>
            <a:endParaRPr sz="1104"/>
          </a:p>
        </p:txBody>
      </p:sp>
      <p:sp>
        <p:nvSpPr>
          <p:cNvPr id="10" name="object 10"/>
          <p:cNvSpPr txBox="1"/>
          <p:nvPr/>
        </p:nvSpPr>
        <p:spPr>
          <a:xfrm>
            <a:off x="6606552" y="5434686"/>
            <a:ext cx="2095826" cy="694683"/>
          </a:xfrm>
          <a:prstGeom prst="rect">
            <a:avLst/>
          </a:prstGeom>
        </p:spPr>
        <p:txBody>
          <a:bodyPr wrap="square" lIns="0" tIns="0" rIns="0" bIns="0" rtlCol="0">
            <a:noAutofit/>
          </a:bodyPr>
          <a:lstStyle/>
          <a:p>
            <a:pPr marL="28034">
              <a:lnSpc>
                <a:spcPts val="1104"/>
              </a:lnSpc>
            </a:pPr>
            <a:endParaRPr sz="1104"/>
          </a:p>
        </p:txBody>
      </p:sp>
      <p:sp>
        <p:nvSpPr>
          <p:cNvPr id="9" name="object 9"/>
          <p:cNvSpPr txBox="1"/>
          <p:nvPr/>
        </p:nvSpPr>
        <p:spPr>
          <a:xfrm>
            <a:off x="1762263" y="5091549"/>
            <a:ext cx="1029411" cy="343137"/>
          </a:xfrm>
          <a:prstGeom prst="rect">
            <a:avLst/>
          </a:prstGeom>
        </p:spPr>
        <p:txBody>
          <a:bodyPr wrap="square" lIns="0" tIns="0" rIns="0" bIns="0" rtlCol="0">
            <a:noAutofit/>
          </a:bodyPr>
          <a:lstStyle/>
          <a:p>
            <a:pPr marL="28034">
              <a:lnSpc>
                <a:spcPts val="1104"/>
              </a:lnSpc>
            </a:pPr>
            <a:endParaRPr sz="1104"/>
          </a:p>
        </p:txBody>
      </p:sp>
      <p:sp>
        <p:nvSpPr>
          <p:cNvPr id="8" name="object 8"/>
          <p:cNvSpPr txBox="1"/>
          <p:nvPr/>
        </p:nvSpPr>
        <p:spPr>
          <a:xfrm>
            <a:off x="2791675" y="5091549"/>
            <a:ext cx="1068097" cy="343137"/>
          </a:xfrm>
          <a:prstGeom prst="rect">
            <a:avLst/>
          </a:prstGeom>
        </p:spPr>
        <p:txBody>
          <a:bodyPr wrap="square" lIns="0" tIns="0" rIns="0" bIns="0" rtlCol="0">
            <a:noAutofit/>
          </a:bodyPr>
          <a:lstStyle/>
          <a:p>
            <a:pPr marL="28034">
              <a:lnSpc>
                <a:spcPts val="1104"/>
              </a:lnSpc>
            </a:pPr>
            <a:endParaRPr sz="1104"/>
          </a:p>
        </p:txBody>
      </p:sp>
      <p:sp>
        <p:nvSpPr>
          <p:cNvPr id="7" name="object 7"/>
          <p:cNvSpPr txBox="1"/>
          <p:nvPr/>
        </p:nvSpPr>
        <p:spPr>
          <a:xfrm>
            <a:off x="1762264" y="5434686"/>
            <a:ext cx="2097509" cy="694683"/>
          </a:xfrm>
          <a:prstGeom prst="rect">
            <a:avLst/>
          </a:prstGeom>
        </p:spPr>
        <p:txBody>
          <a:bodyPr wrap="square" lIns="0" tIns="0" rIns="0" bIns="0" rtlCol="0">
            <a:noAutofit/>
          </a:bodyPr>
          <a:lstStyle/>
          <a:p>
            <a:pPr marL="28034">
              <a:lnSpc>
                <a:spcPts val="1104"/>
              </a:lnSpc>
            </a:pPr>
            <a:endParaRPr sz="1104"/>
          </a:p>
        </p:txBody>
      </p:sp>
      <p:sp>
        <p:nvSpPr>
          <p:cNvPr id="6" name="object 6"/>
          <p:cNvSpPr txBox="1"/>
          <p:nvPr/>
        </p:nvSpPr>
        <p:spPr>
          <a:xfrm>
            <a:off x="1546961" y="3648353"/>
            <a:ext cx="2565118" cy="704777"/>
          </a:xfrm>
          <a:prstGeom prst="rect">
            <a:avLst/>
          </a:prstGeom>
        </p:spPr>
        <p:txBody>
          <a:bodyPr wrap="square" lIns="0" tIns="0" rIns="0" bIns="0" rtlCol="0">
            <a:noAutofit/>
          </a:bodyPr>
          <a:lstStyle/>
          <a:p>
            <a:pPr>
              <a:lnSpc>
                <a:spcPts val="938"/>
              </a:lnSpc>
              <a:spcBef>
                <a:spcPts val="18"/>
              </a:spcBef>
            </a:pPr>
            <a:endParaRPr sz="938"/>
          </a:p>
          <a:p>
            <a:pPr marL="68627">
              <a:lnSpc>
                <a:spcPct val="101725"/>
              </a:lnSpc>
              <a:spcBef>
                <a:spcPts val="2207"/>
              </a:spcBef>
            </a:pPr>
            <a:r>
              <a:rPr sz="1214" b="1" spc="-4" dirty="0">
                <a:latin typeface="Calibri"/>
                <a:cs typeface="Calibri"/>
              </a:rPr>
              <a:t>F</a:t>
            </a:r>
            <a:r>
              <a:rPr sz="1214" b="1" spc="4" dirty="0">
                <a:latin typeface="Calibri"/>
                <a:cs typeface="Calibri"/>
              </a:rPr>
              <a:t>il</a:t>
            </a:r>
            <a:r>
              <a:rPr sz="1214" b="1" dirty="0">
                <a:latin typeface="Calibri"/>
                <a:cs typeface="Calibri"/>
              </a:rPr>
              <a:t>e</a:t>
            </a:r>
            <a:r>
              <a:rPr sz="1214" b="1" spc="-15" dirty="0">
                <a:latin typeface="Calibri"/>
                <a:cs typeface="Calibri"/>
              </a:rPr>
              <a:t> </a:t>
            </a:r>
            <a:r>
              <a:rPr sz="1214" b="1" spc="-4" dirty="0">
                <a:latin typeface="Calibri"/>
                <a:cs typeface="Calibri"/>
              </a:rPr>
              <a:t>Se</a:t>
            </a:r>
            <a:r>
              <a:rPr sz="1214" b="1" dirty="0">
                <a:latin typeface="Calibri"/>
                <a:cs typeface="Calibri"/>
              </a:rPr>
              <a:t>r</a:t>
            </a:r>
            <a:r>
              <a:rPr sz="1214" b="1" spc="4" dirty="0">
                <a:latin typeface="Calibri"/>
                <a:cs typeface="Calibri"/>
              </a:rPr>
              <a:t>v</a:t>
            </a:r>
            <a:r>
              <a:rPr sz="1214" b="1" spc="-4" dirty="0">
                <a:latin typeface="Calibri"/>
                <a:cs typeface="Calibri"/>
              </a:rPr>
              <a:t>e</a:t>
            </a:r>
            <a:r>
              <a:rPr sz="1214" b="1" dirty="0">
                <a:latin typeface="Calibri"/>
                <a:cs typeface="Calibri"/>
              </a:rPr>
              <a:t>r</a:t>
            </a:r>
            <a:endParaRPr sz="1214">
              <a:latin typeface="Calibri"/>
              <a:cs typeface="Calibri"/>
            </a:endParaRPr>
          </a:p>
        </p:txBody>
      </p:sp>
      <p:sp>
        <p:nvSpPr>
          <p:cNvPr id="5" name="object 5"/>
          <p:cNvSpPr txBox="1"/>
          <p:nvPr/>
        </p:nvSpPr>
        <p:spPr>
          <a:xfrm>
            <a:off x="1546962" y="4353131"/>
            <a:ext cx="1244713" cy="252307"/>
          </a:xfrm>
          <a:prstGeom prst="rect">
            <a:avLst/>
          </a:prstGeom>
        </p:spPr>
        <p:txBody>
          <a:bodyPr wrap="square" lIns="0" tIns="0" rIns="0" bIns="0" rtlCol="0">
            <a:noAutofit/>
          </a:bodyPr>
          <a:lstStyle/>
          <a:p>
            <a:pPr marL="28034">
              <a:lnSpc>
                <a:spcPts val="1104"/>
              </a:lnSpc>
            </a:pPr>
            <a:endParaRPr sz="1104"/>
          </a:p>
        </p:txBody>
      </p:sp>
      <p:sp>
        <p:nvSpPr>
          <p:cNvPr id="4" name="object 4"/>
          <p:cNvSpPr txBox="1"/>
          <p:nvPr/>
        </p:nvSpPr>
        <p:spPr>
          <a:xfrm>
            <a:off x="2791675" y="4353131"/>
            <a:ext cx="1320404" cy="252307"/>
          </a:xfrm>
          <a:prstGeom prst="rect">
            <a:avLst/>
          </a:prstGeom>
        </p:spPr>
        <p:txBody>
          <a:bodyPr wrap="square" lIns="0" tIns="0" rIns="0" bIns="0" rtlCol="0">
            <a:noAutofit/>
          </a:bodyPr>
          <a:lstStyle/>
          <a:p>
            <a:pPr marL="28034">
              <a:lnSpc>
                <a:spcPts val="1104"/>
              </a:lnSpc>
            </a:pPr>
            <a:endParaRPr sz="1104"/>
          </a:p>
        </p:txBody>
      </p:sp>
      <p:sp>
        <p:nvSpPr>
          <p:cNvPr id="3" name="object 3"/>
          <p:cNvSpPr txBox="1"/>
          <p:nvPr/>
        </p:nvSpPr>
        <p:spPr>
          <a:xfrm>
            <a:off x="766493" y="2216935"/>
            <a:ext cx="4541520" cy="5046133"/>
          </a:xfrm>
          <a:prstGeom prst="rect">
            <a:avLst/>
          </a:prstGeom>
        </p:spPr>
        <p:txBody>
          <a:bodyPr wrap="square" lIns="0" tIns="0" rIns="0" bIns="0" rtlCol="0">
            <a:noAutofit/>
          </a:bodyPr>
          <a:lstStyle/>
          <a:p>
            <a:pPr>
              <a:lnSpc>
                <a:spcPts val="1104"/>
              </a:lnSpc>
            </a:pPr>
            <a:endParaRPr sz="1104"/>
          </a:p>
          <a:p>
            <a:pPr marL="1019034">
              <a:lnSpc>
                <a:spcPts val="1481"/>
              </a:lnSpc>
              <a:spcBef>
                <a:spcPts val="11469"/>
              </a:spcBef>
            </a:pPr>
            <a:r>
              <a:rPr sz="1821" b="1" baseline="-17376" dirty="0">
                <a:latin typeface="Calibri"/>
                <a:cs typeface="Calibri"/>
              </a:rPr>
              <a:t>UN</a:t>
            </a:r>
            <a:r>
              <a:rPr sz="1821" b="1" spc="4" baseline="-17376" dirty="0">
                <a:latin typeface="Calibri"/>
                <a:cs typeface="Calibri"/>
              </a:rPr>
              <a:t>I</a:t>
            </a:r>
            <a:r>
              <a:rPr sz="1821" b="1" baseline="-17376" dirty="0">
                <a:latin typeface="Calibri"/>
                <a:cs typeface="Calibri"/>
              </a:rPr>
              <a:t>X                                                         </a:t>
            </a:r>
            <a:r>
              <a:rPr sz="1821" b="1" spc="163" baseline="-17376" dirty="0">
                <a:latin typeface="Calibri"/>
                <a:cs typeface="Calibri"/>
              </a:rPr>
              <a:t> </a:t>
            </a:r>
            <a:r>
              <a:rPr sz="1214" b="1" spc="-4" dirty="0">
                <a:latin typeface="Calibri"/>
                <a:cs typeface="Calibri"/>
              </a:rPr>
              <a:t>W</a:t>
            </a:r>
            <a:r>
              <a:rPr sz="1214" b="1" spc="4" dirty="0">
                <a:latin typeface="Calibri"/>
                <a:cs typeface="Calibri"/>
              </a:rPr>
              <a:t>i</a:t>
            </a:r>
            <a:r>
              <a:rPr sz="1214" b="1" spc="-4" dirty="0">
                <a:latin typeface="Calibri"/>
                <a:cs typeface="Calibri"/>
              </a:rPr>
              <a:t>ndo</a:t>
            </a:r>
            <a:r>
              <a:rPr sz="1214" b="1" dirty="0">
                <a:latin typeface="Calibri"/>
                <a:cs typeface="Calibri"/>
              </a:rPr>
              <a:t>ws</a:t>
            </a:r>
            <a:r>
              <a:rPr sz="1214" b="1" spc="-4" dirty="0">
                <a:latin typeface="Calibri"/>
                <a:cs typeface="Calibri"/>
              </a:rPr>
              <a:t> F</a:t>
            </a:r>
            <a:r>
              <a:rPr sz="1214" b="1" spc="4" dirty="0">
                <a:latin typeface="Calibri"/>
                <a:cs typeface="Calibri"/>
              </a:rPr>
              <a:t>il</a:t>
            </a:r>
            <a:r>
              <a:rPr sz="1214" b="1" dirty="0">
                <a:latin typeface="Calibri"/>
                <a:cs typeface="Calibri"/>
              </a:rPr>
              <a:t>e</a:t>
            </a:r>
            <a:endParaRPr sz="1214">
              <a:latin typeface="Calibri"/>
              <a:cs typeface="Calibri"/>
            </a:endParaRPr>
          </a:p>
          <a:p>
            <a:pPr marL="1928079" marR="2374847" algn="ctr">
              <a:lnSpc>
                <a:spcPct val="101725"/>
              </a:lnSpc>
              <a:spcBef>
                <a:spcPts val="5619"/>
              </a:spcBef>
            </a:pPr>
            <a:r>
              <a:rPr sz="1766" b="1" spc="-4" dirty="0">
                <a:latin typeface="Calibri"/>
                <a:cs typeface="Calibri"/>
              </a:rPr>
              <a:t>IP</a:t>
            </a:r>
            <a:endParaRPr sz="1766">
              <a:latin typeface="Calibri"/>
              <a:cs typeface="Calibri"/>
            </a:endParaRPr>
          </a:p>
          <a:p>
            <a:pPr marL="613271">
              <a:lnSpc>
                <a:spcPct val="101725"/>
              </a:lnSpc>
              <a:spcBef>
                <a:spcPts val="14845"/>
              </a:spcBef>
            </a:pPr>
            <a:r>
              <a:rPr sz="1214" b="1" dirty="0">
                <a:latin typeface="Calibri"/>
                <a:cs typeface="Calibri"/>
              </a:rPr>
              <a:t>U</a:t>
            </a:r>
            <a:r>
              <a:rPr sz="1214" b="1" spc="4" dirty="0">
                <a:latin typeface="Calibri"/>
                <a:cs typeface="Calibri"/>
              </a:rPr>
              <a:t>NI</a:t>
            </a:r>
            <a:r>
              <a:rPr sz="1214" b="1" dirty="0">
                <a:latin typeface="Calibri"/>
                <a:cs typeface="Calibri"/>
              </a:rPr>
              <a:t>X</a:t>
            </a:r>
            <a:r>
              <a:rPr sz="1214" b="1" spc="-32" dirty="0">
                <a:latin typeface="Calibri"/>
                <a:cs typeface="Calibri"/>
              </a:rPr>
              <a:t> </a:t>
            </a:r>
            <a:r>
              <a:rPr sz="1214" b="1" spc="4" dirty="0">
                <a:latin typeface="Calibri"/>
                <a:cs typeface="Calibri"/>
              </a:rPr>
              <a:t>Cli</a:t>
            </a:r>
            <a:r>
              <a:rPr sz="1214" b="1" spc="-4" dirty="0">
                <a:latin typeface="Calibri"/>
                <a:cs typeface="Calibri"/>
              </a:rPr>
              <a:t>en</a:t>
            </a:r>
            <a:r>
              <a:rPr sz="1214" b="1" dirty="0">
                <a:latin typeface="Calibri"/>
                <a:cs typeface="Calibri"/>
              </a:rPr>
              <a:t>t                                    </a:t>
            </a:r>
            <a:r>
              <a:rPr sz="1214" b="1" spc="120" dirty="0">
                <a:latin typeface="Calibri"/>
                <a:cs typeface="Calibri"/>
              </a:rPr>
              <a:t> </a:t>
            </a:r>
            <a:r>
              <a:rPr sz="1214" b="1" spc="-4" dirty="0">
                <a:latin typeface="Calibri"/>
                <a:cs typeface="Calibri"/>
              </a:rPr>
              <a:t>W</a:t>
            </a:r>
            <a:r>
              <a:rPr sz="1214" b="1" spc="4" dirty="0">
                <a:latin typeface="Calibri"/>
                <a:cs typeface="Calibri"/>
              </a:rPr>
              <a:t>i</a:t>
            </a:r>
            <a:r>
              <a:rPr sz="1214" b="1" spc="-4" dirty="0">
                <a:latin typeface="Calibri"/>
                <a:cs typeface="Calibri"/>
              </a:rPr>
              <a:t>ndo</a:t>
            </a:r>
            <a:r>
              <a:rPr sz="1214" b="1" spc="4" dirty="0">
                <a:latin typeface="Calibri"/>
                <a:cs typeface="Calibri"/>
              </a:rPr>
              <a:t>w</a:t>
            </a:r>
            <a:r>
              <a:rPr sz="1214" b="1" dirty="0">
                <a:latin typeface="Calibri"/>
                <a:cs typeface="Calibri"/>
              </a:rPr>
              <a:t>s</a:t>
            </a:r>
            <a:r>
              <a:rPr sz="1214" b="1" spc="-4" dirty="0">
                <a:latin typeface="Calibri"/>
                <a:cs typeface="Calibri"/>
              </a:rPr>
              <a:t> </a:t>
            </a:r>
            <a:r>
              <a:rPr sz="1214" b="1" spc="4" dirty="0">
                <a:latin typeface="Calibri"/>
                <a:cs typeface="Calibri"/>
              </a:rPr>
              <a:t>Cli</a:t>
            </a:r>
            <a:r>
              <a:rPr sz="1214" b="1" spc="-4" dirty="0">
                <a:latin typeface="Calibri"/>
                <a:cs typeface="Calibri"/>
              </a:rPr>
              <a:t>en</a:t>
            </a:r>
            <a:r>
              <a:rPr sz="1214" b="1" dirty="0">
                <a:latin typeface="Calibri"/>
                <a:cs typeface="Calibri"/>
              </a:rPr>
              <a:t>t</a:t>
            </a:r>
            <a:endParaRPr sz="1214">
              <a:latin typeface="Calibri"/>
              <a:cs typeface="Calibri"/>
            </a:endParaRPr>
          </a:p>
        </p:txBody>
      </p:sp>
      <p:sp>
        <p:nvSpPr>
          <p:cNvPr id="2" name="object 2"/>
          <p:cNvSpPr txBox="1"/>
          <p:nvPr/>
        </p:nvSpPr>
        <p:spPr>
          <a:xfrm>
            <a:off x="5644422" y="2216935"/>
            <a:ext cx="4541520" cy="5046133"/>
          </a:xfrm>
          <a:prstGeom prst="rect">
            <a:avLst/>
          </a:prstGeom>
        </p:spPr>
        <p:txBody>
          <a:bodyPr wrap="square" lIns="0" tIns="0" rIns="0" bIns="0" rtlCol="0">
            <a:noAutofit/>
          </a:bodyPr>
          <a:lstStyle/>
          <a:p>
            <a:pPr>
              <a:lnSpc>
                <a:spcPts val="1049"/>
              </a:lnSpc>
              <a:spcBef>
                <a:spcPts val="51"/>
              </a:spcBef>
            </a:pPr>
            <a:endParaRPr sz="1049"/>
          </a:p>
          <a:p>
            <a:pPr marL="2646828">
              <a:lnSpc>
                <a:spcPct val="101725"/>
              </a:lnSpc>
              <a:spcBef>
                <a:spcPts val="8830"/>
              </a:spcBef>
            </a:pPr>
            <a:r>
              <a:rPr sz="1214" b="1" spc="4" dirty="0">
                <a:latin typeface="Calibri"/>
                <a:cs typeface="Calibri"/>
              </a:rPr>
              <a:t>N</a:t>
            </a:r>
            <a:r>
              <a:rPr sz="1214" b="1" dirty="0">
                <a:latin typeface="Calibri"/>
                <a:cs typeface="Calibri"/>
              </a:rPr>
              <a:t>AS</a:t>
            </a:r>
            <a:r>
              <a:rPr sz="1214" b="1" spc="-10" dirty="0">
                <a:latin typeface="Calibri"/>
                <a:cs typeface="Calibri"/>
              </a:rPr>
              <a:t> </a:t>
            </a:r>
            <a:r>
              <a:rPr sz="1214" b="1" dirty="0">
                <a:latin typeface="Calibri"/>
                <a:cs typeface="Calibri"/>
              </a:rPr>
              <a:t>Dev</a:t>
            </a:r>
            <a:r>
              <a:rPr sz="1214" b="1" spc="4" dirty="0">
                <a:latin typeface="Calibri"/>
                <a:cs typeface="Calibri"/>
              </a:rPr>
              <a:t>ic</a:t>
            </a:r>
            <a:r>
              <a:rPr sz="1214" b="1" dirty="0">
                <a:latin typeface="Calibri"/>
                <a:cs typeface="Calibri"/>
              </a:rPr>
              <a:t>e</a:t>
            </a:r>
            <a:endParaRPr sz="1214">
              <a:latin typeface="Calibri"/>
              <a:cs typeface="Calibri"/>
            </a:endParaRPr>
          </a:p>
          <a:p>
            <a:pPr marL="1915043" marR="2387883" algn="ctr">
              <a:lnSpc>
                <a:spcPct val="101725"/>
              </a:lnSpc>
              <a:spcBef>
                <a:spcPts val="8262"/>
              </a:spcBef>
            </a:pPr>
            <a:r>
              <a:rPr sz="1766" b="1" spc="-4" dirty="0">
                <a:latin typeface="Calibri"/>
                <a:cs typeface="Calibri"/>
              </a:rPr>
              <a:t>IP</a:t>
            </a:r>
            <a:endParaRPr sz="1766">
              <a:latin typeface="Calibri"/>
              <a:cs typeface="Calibri"/>
            </a:endParaRPr>
          </a:p>
          <a:p>
            <a:pPr marL="578509" marR="950208" algn="ctr">
              <a:lnSpc>
                <a:spcPct val="101725"/>
              </a:lnSpc>
              <a:spcBef>
                <a:spcPts val="14845"/>
              </a:spcBef>
            </a:pPr>
            <a:r>
              <a:rPr sz="1214" b="1" dirty="0">
                <a:latin typeface="Calibri"/>
                <a:cs typeface="Calibri"/>
              </a:rPr>
              <a:t>U</a:t>
            </a:r>
            <a:r>
              <a:rPr sz="1214" b="1" spc="4" dirty="0">
                <a:latin typeface="Calibri"/>
                <a:cs typeface="Calibri"/>
              </a:rPr>
              <a:t>NI</a:t>
            </a:r>
            <a:r>
              <a:rPr sz="1214" b="1" dirty="0">
                <a:latin typeface="Calibri"/>
                <a:cs typeface="Calibri"/>
              </a:rPr>
              <a:t>X</a:t>
            </a:r>
            <a:r>
              <a:rPr sz="1214" b="1" spc="-32" dirty="0">
                <a:latin typeface="Calibri"/>
                <a:cs typeface="Calibri"/>
              </a:rPr>
              <a:t> </a:t>
            </a:r>
            <a:r>
              <a:rPr sz="1214" b="1" spc="4" dirty="0">
                <a:latin typeface="Calibri"/>
                <a:cs typeface="Calibri"/>
              </a:rPr>
              <a:t>Cli</a:t>
            </a:r>
            <a:r>
              <a:rPr sz="1214" b="1" spc="-4" dirty="0">
                <a:latin typeface="Calibri"/>
                <a:cs typeface="Calibri"/>
              </a:rPr>
              <a:t>en</a:t>
            </a:r>
            <a:r>
              <a:rPr sz="1214" b="1" dirty="0">
                <a:latin typeface="Calibri"/>
                <a:cs typeface="Calibri"/>
              </a:rPr>
              <a:t>t                                 </a:t>
            </a:r>
            <a:r>
              <a:rPr sz="1214" b="1" spc="235" dirty="0">
                <a:latin typeface="Calibri"/>
                <a:cs typeface="Calibri"/>
              </a:rPr>
              <a:t> </a:t>
            </a:r>
            <a:r>
              <a:rPr sz="1214" b="1" dirty="0">
                <a:latin typeface="Calibri"/>
                <a:cs typeface="Calibri"/>
              </a:rPr>
              <a:t>Wind</a:t>
            </a:r>
            <a:r>
              <a:rPr sz="1214" b="1" spc="-4" dirty="0">
                <a:latin typeface="Calibri"/>
                <a:cs typeface="Calibri"/>
              </a:rPr>
              <a:t>o</a:t>
            </a:r>
            <a:r>
              <a:rPr sz="1214" b="1" spc="4" dirty="0">
                <a:latin typeface="Calibri"/>
                <a:cs typeface="Calibri"/>
              </a:rPr>
              <a:t>w</a:t>
            </a:r>
            <a:r>
              <a:rPr sz="1214" b="1" dirty="0">
                <a:latin typeface="Calibri"/>
                <a:cs typeface="Calibri"/>
              </a:rPr>
              <a:t>s</a:t>
            </a:r>
            <a:r>
              <a:rPr sz="1214" b="1" spc="-4" dirty="0">
                <a:latin typeface="Calibri"/>
                <a:cs typeface="Calibri"/>
              </a:rPr>
              <a:t> </a:t>
            </a:r>
            <a:r>
              <a:rPr sz="1214" b="1" spc="4" dirty="0">
                <a:latin typeface="Calibri"/>
                <a:cs typeface="Calibri"/>
              </a:rPr>
              <a:t>Cli</a:t>
            </a:r>
            <a:r>
              <a:rPr sz="1214" b="1" dirty="0">
                <a:latin typeface="Calibri"/>
                <a:cs typeface="Calibri"/>
              </a:rPr>
              <a:t>e</a:t>
            </a:r>
            <a:r>
              <a:rPr sz="1214" b="1" spc="-4" dirty="0">
                <a:latin typeface="Calibri"/>
                <a:cs typeface="Calibri"/>
              </a:rPr>
              <a:t>n</a:t>
            </a:r>
            <a:r>
              <a:rPr sz="1214" b="1" dirty="0">
                <a:latin typeface="Calibri"/>
                <a:cs typeface="Calibri"/>
              </a:rPr>
              <a:t>t</a:t>
            </a:r>
            <a:endParaRPr sz="1214">
              <a:latin typeface="Calibri"/>
              <a:cs typeface="Calibri"/>
            </a:endParaRPr>
          </a:p>
        </p:txBody>
      </p:sp>
      <p:sp>
        <p:nvSpPr>
          <p:cNvPr id="54" name="TextBox 53">
            <a:extLst>
              <a:ext uri="{FF2B5EF4-FFF2-40B4-BE49-F238E27FC236}">
                <a16:creationId xmlns:a16="http://schemas.microsoft.com/office/drawing/2014/main" id="{9672CB3B-81DB-59B8-FCB3-72AA2BD22F60}"/>
              </a:ext>
            </a:extLst>
          </p:cNvPr>
          <p:cNvSpPr txBox="1"/>
          <p:nvPr/>
        </p:nvSpPr>
        <p:spPr>
          <a:xfrm>
            <a:off x="2724365" y="3576647"/>
            <a:ext cx="5112311" cy="398122"/>
          </a:xfrm>
          <a:prstGeom prst="rect">
            <a:avLst/>
          </a:prstGeom>
          <a:noFill/>
        </p:spPr>
        <p:txBody>
          <a:bodyPr wrap="square">
            <a:spAutoFit/>
          </a:bodyPr>
          <a:lstStyle/>
          <a:p>
            <a:r>
              <a:rPr lang="en-IN" sz="1987" baseline="2730" dirty="0">
                <a:latin typeface="Calibri Light"/>
                <a:cs typeface="Calibri Light"/>
              </a:rPr>
              <a:t>with </a:t>
            </a:r>
            <a:r>
              <a:rPr lang="en-IN" sz="1987" spc="10" baseline="2730" dirty="0">
                <a:latin typeface="Calibri Light"/>
                <a:cs typeface="Calibri Light"/>
              </a:rPr>
              <a:t>N</a:t>
            </a:r>
            <a:r>
              <a:rPr lang="en-IN" sz="1987" baseline="2730" dirty="0">
                <a:latin typeface="Calibri Light"/>
                <a:cs typeface="Calibri Light"/>
              </a:rPr>
              <a:t>AS </a:t>
            </a:r>
            <a:endParaRPr lang="en-IN" sz="1987"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24" name="object 24"/>
          <p:cNvSpPr/>
          <p:nvPr/>
        </p:nvSpPr>
        <p:spPr>
          <a:xfrm>
            <a:off x="1156728" y="4046999"/>
            <a:ext cx="1037821" cy="0"/>
          </a:xfrm>
          <a:custGeom>
            <a:avLst/>
            <a:gdLst/>
            <a:ahLst/>
            <a:cxnLst/>
            <a:rect l="l" t="t" r="r" b="b"/>
            <a:pathLst>
              <a:path w="940308">
                <a:moveTo>
                  <a:pt x="0" y="0"/>
                </a:moveTo>
                <a:lnTo>
                  <a:pt x="940308" y="0"/>
                </a:lnTo>
              </a:path>
            </a:pathLst>
          </a:custGeom>
          <a:ln w="12192">
            <a:solidFill>
              <a:srgbClr val="0000FF"/>
            </a:solidFill>
          </a:ln>
        </p:spPr>
        <p:txBody>
          <a:bodyPr wrap="square" lIns="0" tIns="0" rIns="0" bIns="0" rtlCol="0">
            <a:noAutofit/>
          </a:bodyPr>
          <a:lstStyle/>
          <a:p>
            <a:endParaRPr sz="1987"/>
          </a:p>
        </p:txBody>
      </p:sp>
      <p:sp>
        <p:nvSpPr>
          <p:cNvPr id="25" name="object 25"/>
          <p:cNvSpPr/>
          <p:nvPr/>
        </p:nvSpPr>
        <p:spPr>
          <a:xfrm>
            <a:off x="1151681" y="4046999"/>
            <a:ext cx="0" cy="622356"/>
          </a:xfrm>
          <a:custGeom>
            <a:avLst/>
            <a:gdLst/>
            <a:ahLst/>
            <a:cxnLst/>
            <a:rect l="l" t="t" r="r" b="b"/>
            <a:pathLst>
              <a:path h="563879">
                <a:moveTo>
                  <a:pt x="0" y="0"/>
                </a:moveTo>
                <a:lnTo>
                  <a:pt x="0" y="563879"/>
                </a:lnTo>
              </a:path>
            </a:pathLst>
          </a:custGeom>
          <a:ln w="12192">
            <a:solidFill>
              <a:srgbClr val="0000FF"/>
            </a:solidFill>
          </a:ln>
        </p:spPr>
        <p:txBody>
          <a:bodyPr wrap="square" lIns="0" tIns="0" rIns="0" bIns="0" rtlCol="0">
            <a:noAutofit/>
          </a:bodyPr>
          <a:lstStyle/>
          <a:p>
            <a:endParaRPr sz="1987"/>
          </a:p>
        </p:txBody>
      </p:sp>
      <p:sp>
        <p:nvSpPr>
          <p:cNvPr id="26" name="object 26"/>
          <p:cNvSpPr/>
          <p:nvPr/>
        </p:nvSpPr>
        <p:spPr>
          <a:xfrm>
            <a:off x="3304698" y="4046999"/>
            <a:ext cx="1138744" cy="0"/>
          </a:xfrm>
          <a:custGeom>
            <a:avLst/>
            <a:gdLst/>
            <a:ahLst/>
            <a:cxnLst/>
            <a:rect l="l" t="t" r="r" b="b"/>
            <a:pathLst>
              <a:path w="1031748">
                <a:moveTo>
                  <a:pt x="0" y="0"/>
                </a:moveTo>
                <a:lnTo>
                  <a:pt x="1031748" y="0"/>
                </a:lnTo>
              </a:path>
            </a:pathLst>
          </a:custGeom>
          <a:ln w="12192">
            <a:solidFill>
              <a:srgbClr val="0000FF"/>
            </a:solidFill>
          </a:ln>
        </p:spPr>
        <p:txBody>
          <a:bodyPr wrap="square" lIns="0" tIns="0" rIns="0" bIns="0" rtlCol="0">
            <a:noAutofit/>
          </a:bodyPr>
          <a:lstStyle/>
          <a:p>
            <a:endParaRPr sz="1987"/>
          </a:p>
        </p:txBody>
      </p:sp>
      <p:sp>
        <p:nvSpPr>
          <p:cNvPr id="27" name="object 27"/>
          <p:cNvSpPr/>
          <p:nvPr/>
        </p:nvSpPr>
        <p:spPr>
          <a:xfrm>
            <a:off x="4443442" y="4046999"/>
            <a:ext cx="0" cy="622356"/>
          </a:xfrm>
          <a:custGeom>
            <a:avLst/>
            <a:gdLst/>
            <a:ahLst/>
            <a:cxnLst/>
            <a:rect l="l" t="t" r="r" b="b"/>
            <a:pathLst>
              <a:path h="563879">
                <a:moveTo>
                  <a:pt x="0" y="0"/>
                </a:moveTo>
                <a:lnTo>
                  <a:pt x="0" y="563879"/>
                </a:lnTo>
              </a:path>
            </a:pathLst>
          </a:custGeom>
          <a:ln w="12192">
            <a:solidFill>
              <a:srgbClr val="0000FF"/>
            </a:solidFill>
          </a:ln>
        </p:spPr>
        <p:txBody>
          <a:bodyPr wrap="square" lIns="0" tIns="0" rIns="0" bIns="0" rtlCol="0">
            <a:noAutofit/>
          </a:bodyPr>
          <a:lstStyle/>
          <a:p>
            <a:endParaRPr sz="1987"/>
          </a:p>
        </p:txBody>
      </p:sp>
      <p:sp>
        <p:nvSpPr>
          <p:cNvPr id="28" name="object 28"/>
          <p:cNvSpPr/>
          <p:nvPr/>
        </p:nvSpPr>
        <p:spPr>
          <a:xfrm>
            <a:off x="2051575" y="4366588"/>
            <a:ext cx="0" cy="479382"/>
          </a:xfrm>
          <a:custGeom>
            <a:avLst/>
            <a:gdLst/>
            <a:ahLst/>
            <a:cxnLst/>
            <a:rect l="l" t="t" r="r" b="b"/>
            <a:pathLst>
              <a:path h="434339">
                <a:moveTo>
                  <a:pt x="0" y="0"/>
                </a:moveTo>
                <a:lnTo>
                  <a:pt x="0" y="434340"/>
                </a:lnTo>
              </a:path>
            </a:pathLst>
          </a:custGeom>
          <a:ln w="12192">
            <a:solidFill>
              <a:srgbClr val="0000FF"/>
            </a:solidFill>
          </a:ln>
        </p:spPr>
        <p:txBody>
          <a:bodyPr wrap="square" lIns="0" tIns="0" rIns="0" bIns="0" rtlCol="0">
            <a:noAutofit/>
          </a:bodyPr>
          <a:lstStyle/>
          <a:p>
            <a:endParaRPr sz="1987"/>
          </a:p>
        </p:txBody>
      </p:sp>
      <p:sp>
        <p:nvSpPr>
          <p:cNvPr id="29" name="object 29"/>
          <p:cNvSpPr/>
          <p:nvPr/>
        </p:nvSpPr>
        <p:spPr>
          <a:xfrm>
            <a:off x="2059985" y="4366587"/>
            <a:ext cx="252307" cy="0"/>
          </a:xfrm>
          <a:custGeom>
            <a:avLst/>
            <a:gdLst/>
            <a:ahLst/>
            <a:cxnLst/>
            <a:rect l="l" t="t" r="r" b="b"/>
            <a:pathLst>
              <a:path w="228600">
                <a:moveTo>
                  <a:pt x="0" y="0"/>
                </a:moveTo>
                <a:lnTo>
                  <a:pt x="228600" y="0"/>
                </a:lnTo>
              </a:path>
            </a:pathLst>
          </a:custGeom>
          <a:ln w="12192">
            <a:solidFill>
              <a:srgbClr val="0000FF"/>
            </a:solidFill>
          </a:ln>
        </p:spPr>
        <p:txBody>
          <a:bodyPr wrap="square" lIns="0" tIns="0" rIns="0" bIns="0" rtlCol="0">
            <a:noAutofit/>
          </a:bodyPr>
          <a:lstStyle/>
          <a:p>
            <a:endParaRPr sz="1987"/>
          </a:p>
        </p:txBody>
      </p:sp>
      <p:sp>
        <p:nvSpPr>
          <p:cNvPr id="30" name="object 30"/>
          <p:cNvSpPr/>
          <p:nvPr/>
        </p:nvSpPr>
        <p:spPr>
          <a:xfrm>
            <a:off x="3461128" y="4366588"/>
            <a:ext cx="0" cy="479382"/>
          </a:xfrm>
          <a:custGeom>
            <a:avLst/>
            <a:gdLst/>
            <a:ahLst/>
            <a:cxnLst/>
            <a:rect l="l" t="t" r="r" b="b"/>
            <a:pathLst>
              <a:path h="434339">
                <a:moveTo>
                  <a:pt x="0" y="0"/>
                </a:moveTo>
                <a:lnTo>
                  <a:pt x="0" y="434340"/>
                </a:lnTo>
              </a:path>
            </a:pathLst>
          </a:custGeom>
          <a:ln w="12192">
            <a:solidFill>
              <a:srgbClr val="0000FF"/>
            </a:solidFill>
          </a:ln>
        </p:spPr>
        <p:txBody>
          <a:bodyPr wrap="square" lIns="0" tIns="0" rIns="0" bIns="0" rtlCol="0">
            <a:noAutofit/>
          </a:bodyPr>
          <a:lstStyle/>
          <a:p>
            <a:endParaRPr sz="1987"/>
          </a:p>
        </p:txBody>
      </p:sp>
      <p:sp>
        <p:nvSpPr>
          <p:cNvPr id="31" name="object 31"/>
          <p:cNvSpPr/>
          <p:nvPr/>
        </p:nvSpPr>
        <p:spPr>
          <a:xfrm>
            <a:off x="3205457" y="4366587"/>
            <a:ext cx="252307" cy="0"/>
          </a:xfrm>
          <a:custGeom>
            <a:avLst/>
            <a:gdLst/>
            <a:ahLst/>
            <a:cxnLst/>
            <a:rect l="l" t="t" r="r" b="b"/>
            <a:pathLst>
              <a:path w="228600">
                <a:moveTo>
                  <a:pt x="0" y="0"/>
                </a:moveTo>
                <a:lnTo>
                  <a:pt x="228600" y="0"/>
                </a:lnTo>
              </a:path>
            </a:pathLst>
          </a:custGeom>
          <a:ln w="12192">
            <a:solidFill>
              <a:srgbClr val="0000FF"/>
            </a:solidFill>
          </a:ln>
        </p:spPr>
        <p:txBody>
          <a:bodyPr wrap="square" lIns="0" tIns="0" rIns="0" bIns="0" rtlCol="0">
            <a:noAutofit/>
          </a:bodyPr>
          <a:lstStyle/>
          <a:p>
            <a:endParaRPr sz="1987"/>
          </a:p>
        </p:txBody>
      </p:sp>
      <p:sp>
        <p:nvSpPr>
          <p:cNvPr id="32" name="object 32"/>
          <p:cNvSpPr/>
          <p:nvPr/>
        </p:nvSpPr>
        <p:spPr>
          <a:xfrm>
            <a:off x="2766444" y="2745095"/>
            <a:ext cx="0" cy="1095011"/>
          </a:xfrm>
          <a:custGeom>
            <a:avLst/>
            <a:gdLst/>
            <a:ahLst/>
            <a:cxnLst/>
            <a:rect l="l" t="t" r="r" b="b"/>
            <a:pathLst>
              <a:path h="992124">
                <a:moveTo>
                  <a:pt x="0" y="0"/>
                </a:moveTo>
                <a:lnTo>
                  <a:pt x="0" y="992124"/>
                </a:lnTo>
              </a:path>
            </a:pathLst>
          </a:custGeom>
          <a:ln w="12192">
            <a:solidFill>
              <a:srgbClr val="0000FF"/>
            </a:solidFill>
          </a:ln>
        </p:spPr>
        <p:txBody>
          <a:bodyPr wrap="square" lIns="0" tIns="0" rIns="0" bIns="0" rtlCol="0">
            <a:noAutofit/>
          </a:bodyPr>
          <a:lstStyle/>
          <a:p>
            <a:endParaRPr sz="1987"/>
          </a:p>
        </p:txBody>
      </p:sp>
      <p:sp>
        <p:nvSpPr>
          <p:cNvPr id="33" name="object 33"/>
          <p:cNvSpPr/>
          <p:nvPr/>
        </p:nvSpPr>
        <p:spPr>
          <a:xfrm>
            <a:off x="1990181" y="1990699"/>
            <a:ext cx="1628218" cy="767012"/>
          </a:xfrm>
          <a:custGeom>
            <a:avLst/>
            <a:gdLst/>
            <a:ahLst/>
            <a:cxnLst/>
            <a:rect l="l" t="t" r="r" b="b"/>
            <a:pathLst>
              <a:path w="1475231" h="694944">
                <a:moveTo>
                  <a:pt x="0" y="115824"/>
                </a:moveTo>
                <a:lnTo>
                  <a:pt x="7911" y="73636"/>
                </a:lnTo>
                <a:lnTo>
                  <a:pt x="29651" y="38398"/>
                </a:lnTo>
                <a:lnTo>
                  <a:pt x="62228" y="13102"/>
                </a:lnTo>
                <a:lnTo>
                  <a:pt x="102650" y="739"/>
                </a:lnTo>
                <a:lnTo>
                  <a:pt x="115823" y="0"/>
                </a:lnTo>
                <a:lnTo>
                  <a:pt x="1359408" y="0"/>
                </a:lnTo>
                <a:lnTo>
                  <a:pt x="1401595" y="7911"/>
                </a:lnTo>
                <a:lnTo>
                  <a:pt x="1436833" y="29651"/>
                </a:lnTo>
                <a:lnTo>
                  <a:pt x="1462129" y="62228"/>
                </a:lnTo>
                <a:lnTo>
                  <a:pt x="1474492" y="102650"/>
                </a:lnTo>
                <a:lnTo>
                  <a:pt x="1475231" y="115824"/>
                </a:lnTo>
                <a:lnTo>
                  <a:pt x="1475231" y="579120"/>
                </a:lnTo>
                <a:lnTo>
                  <a:pt x="1467320" y="621307"/>
                </a:lnTo>
                <a:lnTo>
                  <a:pt x="1445580" y="656545"/>
                </a:lnTo>
                <a:lnTo>
                  <a:pt x="1413003" y="681841"/>
                </a:lnTo>
                <a:lnTo>
                  <a:pt x="1372581" y="694204"/>
                </a:lnTo>
                <a:lnTo>
                  <a:pt x="1359408" y="694944"/>
                </a:lnTo>
                <a:lnTo>
                  <a:pt x="115823" y="694944"/>
                </a:lnTo>
                <a:lnTo>
                  <a:pt x="73636" y="687032"/>
                </a:lnTo>
                <a:lnTo>
                  <a:pt x="38398" y="665292"/>
                </a:lnTo>
                <a:lnTo>
                  <a:pt x="13102" y="632715"/>
                </a:lnTo>
                <a:lnTo>
                  <a:pt x="739" y="592293"/>
                </a:lnTo>
                <a:lnTo>
                  <a:pt x="0" y="579120"/>
                </a:lnTo>
                <a:lnTo>
                  <a:pt x="0" y="115824"/>
                </a:lnTo>
                <a:close/>
              </a:path>
            </a:pathLst>
          </a:custGeom>
          <a:ln w="25908">
            <a:solidFill>
              <a:srgbClr val="0000FF"/>
            </a:solidFill>
            <a:prstDash val="dash"/>
          </a:ln>
        </p:spPr>
        <p:txBody>
          <a:bodyPr wrap="square" lIns="0" tIns="0" rIns="0" bIns="0" rtlCol="0">
            <a:noAutofit/>
          </a:bodyPr>
          <a:lstStyle/>
          <a:p>
            <a:endParaRPr sz="1987"/>
          </a:p>
        </p:txBody>
      </p:sp>
      <p:sp>
        <p:nvSpPr>
          <p:cNvPr id="34" name="object 34"/>
          <p:cNvSpPr/>
          <p:nvPr/>
        </p:nvSpPr>
        <p:spPr>
          <a:xfrm>
            <a:off x="2253421" y="1897347"/>
            <a:ext cx="1059687" cy="186706"/>
          </a:xfrm>
          <a:custGeom>
            <a:avLst/>
            <a:gdLst/>
            <a:ahLst/>
            <a:cxnLst/>
            <a:rect l="l" t="t" r="r" b="b"/>
            <a:pathLst>
              <a:path w="960119" h="169163">
                <a:moveTo>
                  <a:pt x="0" y="169163"/>
                </a:moveTo>
                <a:lnTo>
                  <a:pt x="960119" y="169163"/>
                </a:lnTo>
                <a:lnTo>
                  <a:pt x="960119" y="0"/>
                </a:lnTo>
                <a:lnTo>
                  <a:pt x="0" y="0"/>
                </a:lnTo>
                <a:lnTo>
                  <a:pt x="0" y="169163"/>
                </a:lnTo>
                <a:close/>
              </a:path>
            </a:pathLst>
          </a:custGeom>
          <a:solidFill>
            <a:srgbClr val="FFFFFF"/>
          </a:solidFill>
        </p:spPr>
        <p:txBody>
          <a:bodyPr wrap="square" lIns="0" tIns="0" rIns="0" bIns="0" rtlCol="0">
            <a:noAutofit/>
          </a:bodyPr>
          <a:lstStyle/>
          <a:p>
            <a:endParaRPr sz="1987"/>
          </a:p>
        </p:txBody>
      </p:sp>
      <p:sp>
        <p:nvSpPr>
          <p:cNvPr id="35" name="object 35"/>
          <p:cNvSpPr/>
          <p:nvPr/>
        </p:nvSpPr>
        <p:spPr>
          <a:xfrm>
            <a:off x="3179386" y="2892274"/>
            <a:ext cx="1628219" cy="767012"/>
          </a:xfrm>
          <a:custGeom>
            <a:avLst/>
            <a:gdLst/>
            <a:ahLst/>
            <a:cxnLst/>
            <a:rect l="l" t="t" r="r" b="b"/>
            <a:pathLst>
              <a:path w="1475232" h="694944">
                <a:moveTo>
                  <a:pt x="0" y="115824"/>
                </a:moveTo>
                <a:lnTo>
                  <a:pt x="7911" y="73636"/>
                </a:lnTo>
                <a:lnTo>
                  <a:pt x="29651" y="38398"/>
                </a:lnTo>
                <a:lnTo>
                  <a:pt x="62228" y="13102"/>
                </a:lnTo>
                <a:lnTo>
                  <a:pt x="102650" y="739"/>
                </a:lnTo>
                <a:lnTo>
                  <a:pt x="115824" y="0"/>
                </a:lnTo>
                <a:lnTo>
                  <a:pt x="1359408" y="0"/>
                </a:lnTo>
                <a:lnTo>
                  <a:pt x="1401595" y="7911"/>
                </a:lnTo>
                <a:lnTo>
                  <a:pt x="1436833" y="29651"/>
                </a:lnTo>
                <a:lnTo>
                  <a:pt x="1462129" y="62228"/>
                </a:lnTo>
                <a:lnTo>
                  <a:pt x="1474492" y="102650"/>
                </a:lnTo>
                <a:lnTo>
                  <a:pt x="1475232" y="115824"/>
                </a:lnTo>
                <a:lnTo>
                  <a:pt x="1475232" y="579120"/>
                </a:lnTo>
                <a:lnTo>
                  <a:pt x="1467320" y="621307"/>
                </a:lnTo>
                <a:lnTo>
                  <a:pt x="1445580" y="656545"/>
                </a:lnTo>
                <a:lnTo>
                  <a:pt x="1413003" y="681841"/>
                </a:lnTo>
                <a:lnTo>
                  <a:pt x="1372581" y="694204"/>
                </a:lnTo>
                <a:lnTo>
                  <a:pt x="1359408" y="694944"/>
                </a:lnTo>
                <a:lnTo>
                  <a:pt x="115824" y="694944"/>
                </a:lnTo>
                <a:lnTo>
                  <a:pt x="73636" y="687032"/>
                </a:lnTo>
                <a:lnTo>
                  <a:pt x="38398" y="665292"/>
                </a:lnTo>
                <a:lnTo>
                  <a:pt x="13102" y="632715"/>
                </a:lnTo>
                <a:lnTo>
                  <a:pt x="739" y="592293"/>
                </a:lnTo>
                <a:lnTo>
                  <a:pt x="0" y="579120"/>
                </a:lnTo>
                <a:lnTo>
                  <a:pt x="0" y="115824"/>
                </a:lnTo>
                <a:close/>
              </a:path>
            </a:pathLst>
          </a:custGeom>
          <a:ln w="25908">
            <a:solidFill>
              <a:srgbClr val="0000FF"/>
            </a:solidFill>
            <a:prstDash val="dash"/>
          </a:ln>
        </p:spPr>
        <p:txBody>
          <a:bodyPr wrap="square" lIns="0" tIns="0" rIns="0" bIns="0" rtlCol="0">
            <a:noAutofit/>
          </a:bodyPr>
          <a:lstStyle/>
          <a:p>
            <a:endParaRPr sz="1987"/>
          </a:p>
        </p:txBody>
      </p:sp>
      <p:sp>
        <p:nvSpPr>
          <p:cNvPr id="36" name="object 36"/>
          <p:cNvSpPr/>
          <p:nvPr/>
        </p:nvSpPr>
        <p:spPr>
          <a:xfrm>
            <a:off x="3353477" y="2795558"/>
            <a:ext cx="1243031" cy="191753"/>
          </a:xfrm>
          <a:custGeom>
            <a:avLst/>
            <a:gdLst/>
            <a:ahLst/>
            <a:cxnLst/>
            <a:rect l="l" t="t" r="r" b="b"/>
            <a:pathLst>
              <a:path w="1126236" h="173736">
                <a:moveTo>
                  <a:pt x="0" y="173736"/>
                </a:moveTo>
                <a:lnTo>
                  <a:pt x="1126236" y="173736"/>
                </a:lnTo>
                <a:lnTo>
                  <a:pt x="1126236" y="0"/>
                </a:lnTo>
                <a:lnTo>
                  <a:pt x="0" y="0"/>
                </a:lnTo>
                <a:lnTo>
                  <a:pt x="0" y="173736"/>
                </a:lnTo>
                <a:close/>
              </a:path>
            </a:pathLst>
          </a:custGeom>
          <a:solidFill>
            <a:srgbClr val="FFFFFF"/>
          </a:solidFill>
        </p:spPr>
        <p:txBody>
          <a:bodyPr wrap="square" lIns="0" tIns="0" rIns="0" bIns="0" rtlCol="0">
            <a:noAutofit/>
          </a:bodyPr>
          <a:lstStyle/>
          <a:p>
            <a:endParaRPr sz="1987"/>
          </a:p>
        </p:txBody>
      </p:sp>
      <p:sp>
        <p:nvSpPr>
          <p:cNvPr id="37" name="object 37"/>
          <p:cNvSpPr/>
          <p:nvPr/>
        </p:nvSpPr>
        <p:spPr>
          <a:xfrm>
            <a:off x="3972469" y="3646673"/>
            <a:ext cx="0" cy="196798"/>
          </a:xfrm>
          <a:custGeom>
            <a:avLst/>
            <a:gdLst/>
            <a:ahLst/>
            <a:cxnLst/>
            <a:rect l="l" t="t" r="r" b="b"/>
            <a:pathLst>
              <a:path h="178307">
                <a:moveTo>
                  <a:pt x="0" y="0"/>
                </a:moveTo>
                <a:lnTo>
                  <a:pt x="0" y="178307"/>
                </a:lnTo>
              </a:path>
            </a:pathLst>
          </a:custGeom>
          <a:ln w="12192">
            <a:solidFill>
              <a:srgbClr val="0000FF"/>
            </a:solidFill>
          </a:ln>
        </p:spPr>
        <p:txBody>
          <a:bodyPr wrap="square" lIns="0" tIns="0" rIns="0" bIns="0" rtlCol="0">
            <a:noAutofit/>
          </a:bodyPr>
          <a:lstStyle/>
          <a:p>
            <a:endParaRPr sz="1987"/>
          </a:p>
        </p:txBody>
      </p:sp>
      <p:sp>
        <p:nvSpPr>
          <p:cNvPr id="38" name="object 38"/>
          <p:cNvSpPr/>
          <p:nvPr/>
        </p:nvSpPr>
        <p:spPr>
          <a:xfrm>
            <a:off x="3254237" y="3843472"/>
            <a:ext cx="714869" cy="0"/>
          </a:xfrm>
          <a:custGeom>
            <a:avLst/>
            <a:gdLst/>
            <a:ahLst/>
            <a:cxnLst/>
            <a:rect l="l" t="t" r="r" b="b"/>
            <a:pathLst>
              <a:path w="647700">
                <a:moveTo>
                  <a:pt x="647700" y="0"/>
                </a:moveTo>
                <a:lnTo>
                  <a:pt x="0" y="0"/>
                </a:lnTo>
              </a:path>
            </a:pathLst>
          </a:custGeom>
          <a:ln w="12192">
            <a:solidFill>
              <a:srgbClr val="0000FF"/>
            </a:solidFill>
          </a:ln>
        </p:spPr>
        <p:txBody>
          <a:bodyPr wrap="square" lIns="0" tIns="0" rIns="0" bIns="0" rtlCol="0">
            <a:noAutofit/>
          </a:bodyPr>
          <a:lstStyle/>
          <a:p>
            <a:endParaRPr sz="1987"/>
          </a:p>
        </p:txBody>
      </p:sp>
      <p:sp>
        <p:nvSpPr>
          <p:cNvPr id="39" name="object 39"/>
          <p:cNvSpPr/>
          <p:nvPr/>
        </p:nvSpPr>
        <p:spPr>
          <a:xfrm>
            <a:off x="1570510" y="3646673"/>
            <a:ext cx="0" cy="196798"/>
          </a:xfrm>
          <a:custGeom>
            <a:avLst/>
            <a:gdLst/>
            <a:ahLst/>
            <a:cxnLst/>
            <a:rect l="l" t="t" r="r" b="b"/>
            <a:pathLst>
              <a:path h="178307">
                <a:moveTo>
                  <a:pt x="0" y="0"/>
                </a:moveTo>
                <a:lnTo>
                  <a:pt x="0" y="178307"/>
                </a:lnTo>
              </a:path>
            </a:pathLst>
          </a:custGeom>
          <a:ln w="12192">
            <a:solidFill>
              <a:srgbClr val="0000FF"/>
            </a:solidFill>
          </a:ln>
        </p:spPr>
        <p:txBody>
          <a:bodyPr wrap="square" lIns="0" tIns="0" rIns="0" bIns="0" rtlCol="0">
            <a:noAutofit/>
          </a:bodyPr>
          <a:lstStyle/>
          <a:p>
            <a:endParaRPr sz="1987"/>
          </a:p>
        </p:txBody>
      </p:sp>
      <p:sp>
        <p:nvSpPr>
          <p:cNvPr id="40" name="object 40"/>
          <p:cNvSpPr/>
          <p:nvPr/>
        </p:nvSpPr>
        <p:spPr>
          <a:xfrm>
            <a:off x="1572192" y="3843472"/>
            <a:ext cx="716551" cy="0"/>
          </a:xfrm>
          <a:custGeom>
            <a:avLst/>
            <a:gdLst/>
            <a:ahLst/>
            <a:cxnLst/>
            <a:rect l="l" t="t" r="r" b="b"/>
            <a:pathLst>
              <a:path w="649224">
                <a:moveTo>
                  <a:pt x="0" y="0"/>
                </a:moveTo>
                <a:lnTo>
                  <a:pt x="649224" y="0"/>
                </a:lnTo>
              </a:path>
            </a:pathLst>
          </a:custGeom>
          <a:ln w="12192">
            <a:solidFill>
              <a:srgbClr val="0000FF"/>
            </a:solidFill>
          </a:ln>
        </p:spPr>
        <p:txBody>
          <a:bodyPr wrap="square" lIns="0" tIns="0" rIns="0" bIns="0" rtlCol="0">
            <a:noAutofit/>
          </a:bodyPr>
          <a:lstStyle/>
          <a:p>
            <a:endParaRPr sz="1987"/>
          </a:p>
        </p:txBody>
      </p:sp>
      <p:sp>
        <p:nvSpPr>
          <p:cNvPr id="41" name="object 41"/>
          <p:cNvSpPr/>
          <p:nvPr/>
        </p:nvSpPr>
        <p:spPr>
          <a:xfrm>
            <a:off x="772379" y="2892274"/>
            <a:ext cx="1628219" cy="767012"/>
          </a:xfrm>
          <a:custGeom>
            <a:avLst/>
            <a:gdLst/>
            <a:ahLst/>
            <a:cxnLst/>
            <a:rect l="l" t="t" r="r" b="b"/>
            <a:pathLst>
              <a:path w="1475232" h="694944">
                <a:moveTo>
                  <a:pt x="0" y="115824"/>
                </a:moveTo>
                <a:lnTo>
                  <a:pt x="7916" y="73636"/>
                </a:lnTo>
                <a:lnTo>
                  <a:pt x="29664" y="38398"/>
                </a:lnTo>
                <a:lnTo>
                  <a:pt x="62245" y="13102"/>
                </a:lnTo>
                <a:lnTo>
                  <a:pt x="102657" y="739"/>
                </a:lnTo>
                <a:lnTo>
                  <a:pt x="115824" y="0"/>
                </a:lnTo>
                <a:lnTo>
                  <a:pt x="1359408" y="0"/>
                </a:lnTo>
                <a:lnTo>
                  <a:pt x="1401595" y="7911"/>
                </a:lnTo>
                <a:lnTo>
                  <a:pt x="1436833" y="29651"/>
                </a:lnTo>
                <a:lnTo>
                  <a:pt x="1462129" y="62228"/>
                </a:lnTo>
                <a:lnTo>
                  <a:pt x="1474492" y="102650"/>
                </a:lnTo>
                <a:lnTo>
                  <a:pt x="1475232" y="115824"/>
                </a:lnTo>
                <a:lnTo>
                  <a:pt x="1475232" y="579120"/>
                </a:lnTo>
                <a:lnTo>
                  <a:pt x="1467320" y="621307"/>
                </a:lnTo>
                <a:lnTo>
                  <a:pt x="1445580" y="656545"/>
                </a:lnTo>
                <a:lnTo>
                  <a:pt x="1413003" y="681841"/>
                </a:lnTo>
                <a:lnTo>
                  <a:pt x="1372581" y="694204"/>
                </a:lnTo>
                <a:lnTo>
                  <a:pt x="1359408" y="694944"/>
                </a:lnTo>
                <a:lnTo>
                  <a:pt x="115824" y="694944"/>
                </a:lnTo>
                <a:lnTo>
                  <a:pt x="73652" y="687032"/>
                </a:lnTo>
                <a:lnTo>
                  <a:pt x="38413" y="665292"/>
                </a:lnTo>
                <a:lnTo>
                  <a:pt x="13109" y="632715"/>
                </a:lnTo>
                <a:lnTo>
                  <a:pt x="740" y="592293"/>
                </a:lnTo>
                <a:lnTo>
                  <a:pt x="0" y="579120"/>
                </a:lnTo>
                <a:lnTo>
                  <a:pt x="0" y="115824"/>
                </a:lnTo>
                <a:close/>
              </a:path>
            </a:pathLst>
          </a:custGeom>
          <a:ln w="25908">
            <a:solidFill>
              <a:srgbClr val="0000FF"/>
            </a:solidFill>
            <a:prstDash val="dash"/>
          </a:ln>
        </p:spPr>
        <p:txBody>
          <a:bodyPr wrap="square" lIns="0" tIns="0" rIns="0" bIns="0" rtlCol="0">
            <a:noAutofit/>
          </a:bodyPr>
          <a:lstStyle/>
          <a:p>
            <a:endParaRPr sz="1987"/>
          </a:p>
        </p:txBody>
      </p:sp>
      <p:sp>
        <p:nvSpPr>
          <p:cNvPr id="42" name="object 42"/>
          <p:cNvSpPr/>
          <p:nvPr/>
        </p:nvSpPr>
        <p:spPr>
          <a:xfrm>
            <a:off x="1010390" y="2807333"/>
            <a:ext cx="1116876" cy="186706"/>
          </a:xfrm>
          <a:custGeom>
            <a:avLst/>
            <a:gdLst/>
            <a:ahLst/>
            <a:cxnLst/>
            <a:rect l="l" t="t" r="r" b="b"/>
            <a:pathLst>
              <a:path w="1011935" h="169163">
                <a:moveTo>
                  <a:pt x="0" y="169163"/>
                </a:moveTo>
                <a:lnTo>
                  <a:pt x="1011935" y="169163"/>
                </a:lnTo>
                <a:lnTo>
                  <a:pt x="1011935" y="0"/>
                </a:lnTo>
                <a:lnTo>
                  <a:pt x="0" y="0"/>
                </a:lnTo>
                <a:lnTo>
                  <a:pt x="0" y="169163"/>
                </a:lnTo>
                <a:close/>
              </a:path>
            </a:pathLst>
          </a:custGeom>
          <a:solidFill>
            <a:srgbClr val="FFFFFF"/>
          </a:solidFill>
        </p:spPr>
        <p:txBody>
          <a:bodyPr wrap="square" lIns="0" tIns="0" rIns="0" bIns="0" rtlCol="0">
            <a:noAutofit/>
          </a:bodyPr>
          <a:lstStyle/>
          <a:p>
            <a:endParaRPr sz="1987"/>
          </a:p>
        </p:txBody>
      </p:sp>
      <p:sp>
        <p:nvSpPr>
          <p:cNvPr id="43" name="object 43"/>
          <p:cNvSpPr/>
          <p:nvPr/>
        </p:nvSpPr>
        <p:spPr>
          <a:xfrm>
            <a:off x="3461969" y="5763526"/>
            <a:ext cx="0" cy="479382"/>
          </a:xfrm>
          <a:custGeom>
            <a:avLst/>
            <a:gdLst/>
            <a:ahLst/>
            <a:cxnLst/>
            <a:rect l="l" t="t" r="r" b="b"/>
            <a:pathLst>
              <a:path h="434339">
                <a:moveTo>
                  <a:pt x="0" y="0"/>
                </a:moveTo>
                <a:lnTo>
                  <a:pt x="0" y="434339"/>
                </a:lnTo>
              </a:path>
            </a:pathLst>
          </a:custGeom>
          <a:ln w="38100">
            <a:solidFill>
              <a:srgbClr val="FF9900"/>
            </a:solidFill>
          </a:ln>
        </p:spPr>
        <p:txBody>
          <a:bodyPr wrap="square" lIns="0" tIns="0" rIns="0" bIns="0" rtlCol="0">
            <a:noAutofit/>
          </a:bodyPr>
          <a:lstStyle/>
          <a:p>
            <a:endParaRPr sz="1987"/>
          </a:p>
        </p:txBody>
      </p:sp>
      <p:sp>
        <p:nvSpPr>
          <p:cNvPr id="44" name="object 44"/>
          <p:cNvSpPr/>
          <p:nvPr/>
        </p:nvSpPr>
        <p:spPr>
          <a:xfrm>
            <a:off x="3167611" y="6234498"/>
            <a:ext cx="287630" cy="0"/>
          </a:xfrm>
          <a:custGeom>
            <a:avLst/>
            <a:gdLst/>
            <a:ahLst/>
            <a:cxnLst/>
            <a:rect l="l" t="t" r="r" b="b"/>
            <a:pathLst>
              <a:path w="260604">
                <a:moveTo>
                  <a:pt x="260604" y="0"/>
                </a:moveTo>
                <a:lnTo>
                  <a:pt x="0" y="0"/>
                </a:lnTo>
              </a:path>
              <a:path w="260604">
                <a:moveTo>
                  <a:pt x="0" y="1"/>
                </a:moveTo>
                <a:lnTo>
                  <a:pt x="260604" y="0"/>
                </a:lnTo>
              </a:path>
            </a:pathLst>
          </a:custGeom>
          <a:ln w="38100">
            <a:solidFill>
              <a:srgbClr val="FF9900"/>
            </a:solidFill>
          </a:ln>
        </p:spPr>
        <p:txBody>
          <a:bodyPr wrap="square" lIns="0" tIns="0" rIns="0" bIns="0" rtlCol="0">
            <a:noAutofit/>
          </a:bodyPr>
          <a:lstStyle/>
          <a:p>
            <a:endParaRPr sz="1987"/>
          </a:p>
        </p:txBody>
      </p:sp>
      <p:sp>
        <p:nvSpPr>
          <p:cNvPr id="45" name="object 45"/>
          <p:cNvSpPr/>
          <p:nvPr/>
        </p:nvSpPr>
        <p:spPr>
          <a:xfrm>
            <a:off x="2118016" y="5763526"/>
            <a:ext cx="0" cy="479382"/>
          </a:xfrm>
          <a:custGeom>
            <a:avLst/>
            <a:gdLst/>
            <a:ahLst/>
            <a:cxnLst/>
            <a:rect l="l" t="t" r="r" b="b"/>
            <a:pathLst>
              <a:path h="434339">
                <a:moveTo>
                  <a:pt x="0" y="0"/>
                </a:moveTo>
                <a:lnTo>
                  <a:pt x="0" y="434339"/>
                </a:lnTo>
              </a:path>
            </a:pathLst>
          </a:custGeom>
          <a:ln w="38100">
            <a:solidFill>
              <a:srgbClr val="FF9900"/>
            </a:solidFill>
          </a:ln>
        </p:spPr>
        <p:txBody>
          <a:bodyPr wrap="square" lIns="0" tIns="0" rIns="0" bIns="0" rtlCol="0">
            <a:noAutofit/>
          </a:bodyPr>
          <a:lstStyle/>
          <a:p>
            <a:endParaRPr sz="1987"/>
          </a:p>
        </p:txBody>
      </p:sp>
      <p:sp>
        <p:nvSpPr>
          <p:cNvPr id="46" name="object 46"/>
          <p:cNvSpPr/>
          <p:nvPr/>
        </p:nvSpPr>
        <p:spPr>
          <a:xfrm>
            <a:off x="2106241" y="6232816"/>
            <a:ext cx="285948" cy="0"/>
          </a:xfrm>
          <a:custGeom>
            <a:avLst/>
            <a:gdLst/>
            <a:ahLst/>
            <a:cxnLst/>
            <a:rect l="l" t="t" r="r" b="b"/>
            <a:pathLst>
              <a:path w="259080">
                <a:moveTo>
                  <a:pt x="259080" y="0"/>
                </a:moveTo>
                <a:lnTo>
                  <a:pt x="0" y="0"/>
                </a:lnTo>
              </a:path>
              <a:path w="259080">
                <a:moveTo>
                  <a:pt x="0" y="1"/>
                </a:moveTo>
                <a:lnTo>
                  <a:pt x="259080" y="0"/>
                </a:lnTo>
              </a:path>
            </a:pathLst>
          </a:custGeom>
          <a:ln w="38100">
            <a:solidFill>
              <a:srgbClr val="FF9900"/>
            </a:solidFill>
          </a:ln>
        </p:spPr>
        <p:txBody>
          <a:bodyPr wrap="square" lIns="0" tIns="0" rIns="0" bIns="0" rtlCol="0">
            <a:noAutofit/>
          </a:bodyPr>
          <a:lstStyle/>
          <a:p>
            <a:endParaRPr sz="1987"/>
          </a:p>
        </p:txBody>
      </p:sp>
      <p:sp>
        <p:nvSpPr>
          <p:cNvPr id="47" name="object 47"/>
          <p:cNvSpPr/>
          <p:nvPr/>
        </p:nvSpPr>
        <p:spPr>
          <a:xfrm>
            <a:off x="2767285" y="6506989"/>
            <a:ext cx="0" cy="319588"/>
          </a:xfrm>
          <a:custGeom>
            <a:avLst/>
            <a:gdLst/>
            <a:ahLst/>
            <a:cxnLst/>
            <a:rect l="l" t="t" r="r" b="b"/>
            <a:pathLst>
              <a:path h="289560">
                <a:moveTo>
                  <a:pt x="0" y="0"/>
                </a:moveTo>
                <a:lnTo>
                  <a:pt x="0" y="289559"/>
                </a:lnTo>
              </a:path>
            </a:pathLst>
          </a:custGeom>
          <a:ln w="38100">
            <a:solidFill>
              <a:srgbClr val="FF9900"/>
            </a:solidFill>
          </a:ln>
        </p:spPr>
        <p:txBody>
          <a:bodyPr wrap="square" lIns="0" tIns="0" rIns="0" bIns="0" rtlCol="0">
            <a:noAutofit/>
          </a:bodyPr>
          <a:lstStyle/>
          <a:p>
            <a:endParaRPr sz="1987"/>
          </a:p>
        </p:txBody>
      </p:sp>
      <p:sp>
        <p:nvSpPr>
          <p:cNvPr id="48" name="object 48"/>
          <p:cNvSpPr/>
          <p:nvPr/>
        </p:nvSpPr>
        <p:spPr>
          <a:xfrm>
            <a:off x="1507434" y="6811439"/>
            <a:ext cx="2440646" cy="504613"/>
          </a:xfrm>
          <a:custGeom>
            <a:avLst/>
            <a:gdLst/>
            <a:ahLst/>
            <a:cxnLst/>
            <a:rect l="l" t="t" r="r" b="b"/>
            <a:pathLst>
              <a:path w="2211324" h="457200">
                <a:moveTo>
                  <a:pt x="0" y="76200"/>
                </a:moveTo>
                <a:lnTo>
                  <a:pt x="11636" y="35705"/>
                </a:lnTo>
                <a:lnTo>
                  <a:pt x="41927" y="8122"/>
                </a:lnTo>
                <a:lnTo>
                  <a:pt x="76200" y="0"/>
                </a:lnTo>
                <a:lnTo>
                  <a:pt x="2135124" y="0"/>
                </a:lnTo>
                <a:lnTo>
                  <a:pt x="2175596" y="11636"/>
                </a:lnTo>
                <a:lnTo>
                  <a:pt x="2203192" y="41927"/>
                </a:lnTo>
                <a:lnTo>
                  <a:pt x="2211324" y="76200"/>
                </a:lnTo>
                <a:lnTo>
                  <a:pt x="2211324" y="381000"/>
                </a:lnTo>
                <a:lnTo>
                  <a:pt x="2199674" y="421494"/>
                </a:lnTo>
                <a:lnTo>
                  <a:pt x="2169374" y="449077"/>
                </a:lnTo>
                <a:lnTo>
                  <a:pt x="2135124" y="457200"/>
                </a:lnTo>
                <a:lnTo>
                  <a:pt x="76200" y="457200"/>
                </a:lnTo>
                <a:lnTo>
                  <a:pt x="35705" y="445563"/>
                </a:lnTo>
                <a:lnTo>
                  <a:pt x="8122" y="415272"/>
                </a:lnTo>
                <a:lnTo>
                  <a:pt x="0" y="381000"/>
                </a:lnTo>
                <a:lnTo>
                  <a:pt x="0" y="76200"/>
                </a:lnTo>
                <a:close/>
              </a:path>
            </a:pathLst>
          </a:custGeom>
          <a:ln w="25908">
            <a:solidFill>
              <a:srgbClr val="FF9900"/>
            </a:solidFill>
            <a:prstDash val="dash"/>
          </a:ln>
        </p:spPr>
        <p:txBody>
          <a:bodyPr wrap="square" lIns="0" tIns="0" rIns="0" bIns="0" rtlCol="0">
            <a:noAutofit/>
          </a:bodyPr>
          <a:lstStyle/>
          <a:p>
            <a:endParaRPr sz="1987"/>
          </a:p>
        </p:txBody>
      </p:sp>
      <p:sp>
        <p:nvSpPr>
          <p:cNvPr id="49" name="object 49"/>
          <p:cNvSpPr/>
          <p:nvPr/>
        </p:nvSpPr>
        <p:spPr>
          <a:xfrm>
            <a:off x="1848048" y="6711357"/>
            <a:ext cx="639176" cy="186707"/>
          </a:xfrm>
          <a:custGeom>
            <a:avLst/>
            <a:gdLst/>
            <a:ahLst/>
            <a:cxnLst/>
            <a:rect l="l" t="t" r="r" b="b"/>
            <a:pathLst>
              <a:path w="579119" h="169163">
                <a:moveTo>
                  <a:pt x="0" y="169163"/>
                </a:moveTo>
                <a:lnTo>
                  <a:pt x="579119" y="169163"/>
                </a:lnTo>
                <a:lnTo>
                  <a:pt x="579119" y="0"/>
                </a:lnTo>
                <a:lnTo>
                  <a:pt x="0" y="0"/>
                </a:lnTo>
                <a:lnTo>
                  <a:pt x="0" y="169163"/>
                </a:lnTo>
                <a:close/>
              </a:path>
            </a:pathLst>
          </a:custGeom>
          <a:solidFill>
            <a:srgbClr val="FFFFFF"/>
          </a:solidFill>
        </p:spPr>
        <p:txBody>
          <a:bodyPr wrap="square" lIns="0" tIns="0" rIns="0" bIns="0" rtlCol="0">
            <a:noAutofit/>
          </a:bodyPr>
          <a:lstStyle/>
          <a:p>
            <a:endParaRPr sz="1987"/>
          </a:p>
        </p:txBody>
      </p:sp>
      <p:sp>
        <p:nvSpPr>
          <p:cNvPr id="50" name="object 50"/>
          <p:cNvSpPr/>
          <p:nvPr/>
        </p:nvSpPr>
        <p:spPr>
          <a:xfrm>
            <a:off x="667252" y="1616445"/>
            <a:ext cx="4541520" cy="5803053"/>
          </a:xfrm>
          <a:custGeom>
            <a:avLst/>
            <a:gdLst/>
            <a:ahLst/>
            <a:cxnLst/>
            <a:rect l="l" t="t" r="r" b="b"/>
            <a:pathLst>
              <a:path w="4114800" h="5257799">
                <a:moveTo>
                  <a:pt x="0" y="5257800"/>
                </a:moveTo>
                <a:lnTo>
                  <a:pt x="4114800" y="5257800"/>
                </a:lnTo>
                <a:lnTo>
                  <a:pt x="4114800" y="0"/>
                </a:lnTo>
                <a:lnTo>
                  <a:pt x="0" y="0"/>
                </a:lnTo>
                <a:lnTo>
                  <a:pt x="0" y="5257800"/>
                </a:lnTo>
                <a:close/>
              </a:path>
            </a:pathLst>
          </a:custGeom>
          <a:ln w="6096">
            <a:solidFill>
              <a:srgbClr val="000000"/>
            </a:solidFill>
            <a:prstDash val="dash"/>
          </a:ln>
        </p:spPr>
        <p:txBody>
          <a:bodyPr wrap="square" lIns="0" tIns="0" rIns="0" bIns="0" rtlCol="0">
            <a:noAutofit/>
          </a:bodyPr>
          <a:lstStyle/>
          <a:p>
            <a:endParaRPr sz="1987"/>
          </a:p>
        </p:txBody>
      </p:sp>
      <p:sp>
        <p:nvSpPr>
          <p:cNvPr id="51" name="object 51"/>
          <p:cNvSpPr/>
          <p:nvPr/>
        </p:nvSpPr>
        <p:spPr>
          <a:xfrm>
            <a:off x="6297897" y="6367379"/>
            <a:ext cx="1278353" cy="0"/>
          </a:xfrm>
          <a:custGeom>
            <a:avLst/>
            <a:gdLst/>
            <a:ahLst/>
            <a:cxnLst/>
            <a:rect l="l" t="t" r="r" b="b"/>
            <a:pathLst>
              <a:path w="1158239">
                <a:moveTo>
                  <a:pt x="0" y="0"/>
                </a:moveTo>
                <a:lnTo>
                  <a:pt x="1158239" y="0"/>
                </a:lnTo>
              </a:path>
            </a:pathLst>
          </a:custGeom>
          <a:ln w="38100">
            <a:solidFill>
              <a:srgbClr val="FF9900"/>
            </a:solidFill>
          </a:ln>
        </p:spPr>
        <p:txBody>
          <a:bodyPr wrap="square" lIns="0" tIns="0" rIns="0" bIns="0" rtlCol="0">
            <a:noAutofit/>
          </a:bodyPr>
          <a:lstStyle/>
          <a:p>
            <a:endParaRPr sz="1987"/>
          </a:p>
        </p:txBody>
      </p:sp>
      <p:sp>
        <p:nvSpPr>
          <p:cNvPr id="52" name="object 52"/>
          <p:cNvSpPr/>
          <p:nvPr/>
        </p:nvSpPr>
        <p:spPr>
          <a:xfrm>
            <a:off x="6313035" y="4496946"/>
            <a:ext cx="0" cy="1870433"/>
          </a:xfrm>
          <a:custGeom>
            <a:avLst/>
            <a:gdLst/>
            <a:ahLst/>
            <a:cxnLst/>
            <a:rect l="l" t="t" r="r" b="b"/>
            <a:pathLst>
              <a:path h="1694688">
                <a:moveTo>
                  <a:pt x="0" y="0"/>
                </a:moveTo>
                <a:lnTo>
                  <a:pt x="0" y="1694688"/>
                </a:lnTo>
              </a:path>
            </a:pathLst>
          </a:custGeom>
          <a:ln w="38100">
            <a:solidFill>
              <a:srgbClr val="FF9900"/>
            </a:solidFill>
          </a:ln>
        </p:spPr>
        <p:txBody>
          <a:bodyPr wrap="square" lIns="0" tIns="0" rIns="0" bIns="0" rtlCol="0">
            <a:noAutofit/>
          </a:bodyPr>
          <a:lstStyle/>
          <a:p>
            <a:endParaRPr sz="1987"/>
          </a:p>
        </p:txBody>
      </p:sp>
      <p:sp>
        <p:nvSpPr>
          <p:cNvPr id="53" name="object 53"/>
          <p:cNvSpPr/>
          <p:nvPr/>
        </p:nvSpPr>
        <p:spPr>
          <a:xfrm>
            <a:off x="6305466" y="4068864"/>
            <a:ext cx="1036139" cy="0"/>
          </a:xfrm>
          <a:custGeom>
            <a:avLst/>
            <a:gdLst/>
            <a:ahLst/>
            <a:cxnLst/>
            <a:rect l="l" t="t" r="r" b="b"/>
            <a:pathLst>
              <a:path w="938784">
                <a:moveTo>
                  <a:pt x="0" y="0"/>
                </a:moveTo>
                <a:lnTo>
                  <a:pt x="938784" y="0"/>
                </a:lnTo>
              </a:path>
            </a:pathLst>
          </a:custGeom>
          <a:ln w="12192">
            <a:solidFill>
              <a:srgbClr val="0000FF"/>
            </a:solidFill>
          </a:ln>
        </p:spPr>
        <p:txBody>
          <a:bodyPr wrap="square" lIns="0" tIns="0" rIns="0" bIns="0" rtlCol="0">
            <a:noAutofit/>
          </a:bodyPr>
          <a:lstStyle/>
          <a:p>
            <a:endParaRPr sz="1987"/>
          </a:p>
        </p:txBody>
      </p:sp>
      <p:sp>
        <p:nvSpPr>
          <p:cNvPr id="54" name="object 54"/>
          <p:cNvSpPr/>
          <p:nvPr/>
        </p:nvSpPr>
        <p:spPr>
          <a:xfrm>
            <a:off x="6285281" y="4068864"/>
            <a:ext cx="0" cy="398645"/>
          </a:xfrm>
          <a:custGeom>
            <a:avLst/>
            <a:gdLst/>
            <a:ahLst/>
            <a:cxnLst/>
            <a:rect l="l" t="t" r="r" b="b"/>
            <a:pathLst>
              <a:path h="361188">
                <a:moveTo>
                  <a:pt x="0" y="0"/>
                </a:moveTo>
                <a:lnTo>
                  <a:pt x="0" y="361188"/>
                </a:lnTo>
              </a:path>
            </a:pathLst>
          </a:custGeom>
          <a:ln w="12192">
            <a:solidFill>
              <a:srgbClr val="0000FF"/>
            </a:solidFill>
          </a:ln>
        </p:spPr>
        <p:txBody>
          <a:bodyPr wrap="square" lIns="0" tIns="0" rIns="0" bIns="0" rtlCol="0">
            <a:noAutofit/>
          </a:bodyPr>
          <a:lstStyle/>
          <a:p>
            <a:endParaRPr sz="1987"/>
          </a:p>
        </p:txBody>
      </p:sp>
      <p:sp>
        <p:nvSpPr>
          <p:cNvPr id="55" name="object 55"/>
          <p:cNvSpPr/>
          <p:nvPr/>
        </p:nvSpPr>
        <p:spPr>
          <a:xfrm>
            <a:off x="7203677" y="4388454"/>
            <a:ext cx="0" cy="477700"/>
          </a:xfrm>
          <a:custGeom>
            <a:avLst/>
            <a:gdLst/>
            <a:ahLst/>
            <a:cxnLst/>
            <a:rect l="l" t="t" r="r" b="b"/>
            <a:pathLst>
              <a:path h="432815">
                <a:moveTo>
                  <a:pt x="0" y="0"/>
                </a:moveTo>
                <a:lnTo>
                  <a:pt x="0" y="432815"/>
                </a:lnTo>
              </a:path>
            </a:pathLst>
          </a:custGeom>
          <a:ln w="12192">
            <a:solidFill>
              <a:srgbClr val="0000FF"/>
            </a:solidFill>
          </a:ln>
        </p:spPr>
        <p:txBody>
          <a:bodyPr wrap="square" lIns="0" tIns="0" rIns="0" bIns="0" rtlCol="0">
            <a:noAutofit/>
          </a:bodyPr>
          <a:lstStyle/>
          <a:p>
            <a:endParaRPr sz="1987"/>
          </a:p>
        </p:txBody>
      </p:sp>
      <p:sp>
        <p:nvSpPr>
          <p:cNvPr id="56" name="object 56"/>
          <p:cNvSpPr/>
          <p:nvPr/>
        </p:nvSpPr>
        <p:spPr>
          <a:xfrm>
            <a:off x="7203677" y="4388454"/>
            <a:ext cx="252307" cy="0"/>
          </a:xfrm>
          <a:custGeom>
            <a:avLst/>
            <a:gdLst/>
            <a:ahLst/>
            <a:cxnLst/>
            <a:rect l="l" t="t" r="r" b="b"/>
            <a:pathLst>
              <a:path w="228600">
                <a:moveTo>
                  <a:pt x="0" y="0"/>
                </a:moveTo>
                <a:lnTo>
                  <a:pt x="228600" y="0"/>
                </a:lnTo>
              </a:path>
            </a:pathLst>
          </a:custGeom>
          <a:ln w="12192">
            <a:solidFill>
              <a:srgbClr val="0000FF"/>
            </a:solidFill>
          </a:ln>
        </p:spPr>
        <p:txBody>
          <a:bodyPr wrap="square" lIns="0" tIns="0" rIns="0" bIns="0" rtlCol="0">
            <a:noAutofit/>
          </a:bodyPr>
          <a:lstStyle/>
          <a:p>
            <a:endParaRPr sz="1987"/>
          </a:p>
        </p:txBody>
      </p:sp>
      <p:sp>
        <p:nvSpPr>
          <p:cNvPr id="57" name="object 57"/>
          <p:cNvSpPr/>
          <p:nvPr/>
        </p:nvSpPr>
        <p:spPr>
          <a:xfrm>
            <a:off x="8609865" y="4388454"/>
            <a:ext cx="0" cy="477700"/>
          </a:xfrm>
          <a:custGeom>
            <a:avLst/>
            <a:gdLst/>
            <a:ahLst/>
            <a:cxnLst/>
            <a:rect l="l" t="t" r="r" b="b"/>
            <a:pathLst>
              <a:path h="432815">
                <a:moveTo>
                  <a:pt x="0" y="0"/>
                </a:moveTo>
                <a:lnTo>
                  <a:pt x="0" y="432815"/>
                </a:lnTo>
              </a:path>
            </a:pathLst>
          </a:custGeom>
          <a:ln w="12192">
            <a:solidFill>
              <a:srgbClr val="0000FF"/>
            </a:solidFill>
          </a:ln>
        </p:spPr>
        <p:txBody>
          <a:bodyPr wrap="square" lIns="0" tIns="0" rIns="0" bIns="0" rtlCol="0">
            <a:noAutofit/>
          </a:bodyPr>
          <a:lstStyle/>
          <a:p>
            <a:endParaRPr sz="1987"/>
          </a:p>
        </p:txBody>
      </p:sp>
      <p:sp>
        <p:nvSpPr>
          <p:cNvPr id="58" name="object 58"/>
          <p:cNvSpPr/>
          <p:nvPr/>
        </p:nvSpPr>
        <p:spPr>
          <a:xfrm>
            <a:off x="8352513" y="4388454"/>
            <a:ext cx="252307" cy="0"/>
          </a:xfrm>
          <a:custGeom>
            <a:avLst/>
            <a:gdLst/>
            <a:ahLst/>
            <a:cxnLst/>
            <a:rect l="l" t="t" r="r" b="b"/>
            <a:pathLst>
              <a:path w="228600">
                <a:moveTo>
                  <a:pt x="0" y="0"/>
                </a:moveTo>
                <a:lnTo>
                  <a:pt x="228600" y="0"/>
                </a:lnTo>
              </a:path>
            </a:pathLst>
          </a:custGeom>
          <a:ln w="12192">
            <a:solidFill>
              <a:srgbClr val="0000FF"/>
            </a:solidFill>
          </a:ln>
        </p:spPr>
        <p:txBody>
          <a:bodyPr wrap="square" lIns="0" tIns="0" rIns="0" bIns="0" rtlCol="0">
            <a:noAutofit/>
          </a:bodyPr>
          <a:lstStyle/>
          <a:p>
            <a:endParaRPr sz="1987"/>
          </a:p>
        </p:txBody>
      </p:sp>
      <p:sp>
        <p:nvSpPr>
          <p:cNvPr id="59" name="object 59"/>
          <p:cNvSpPr/>
          <p:nvPr/>
        </p:nvSpPr>
        <p:spPr>
          <a:xfrm>
            <a:off x="7901726" y="2753507"/>
            <a:ext cx="0" cy="970540"/>
          </a:xfrm>
          <a:custGeom>
            <a:avLst/>
            <a:gdLst/>
            <a:ahLst/>
            <a:cxnLst/>
            <a:rect l="l" t="t" r="r" b="b"/>
            <a:pathLst>
              <a:path h="879348">
                <a:moveTo>
                  <a:pt x="0" y="0"/>
                </a:moveTo>
                <a:lnTo>
                  <a:pt x="0" y="879348"/>
                </a:lnTo>
              </a:path>
            </a:pathLst>
          </a:custGeom>
          <a:ln w="12192">
            <a:solidFill>
              <a:srgbClr val="0000FF"/>
            </a:solidFill>
          </a:ln>
        </p:spPr>
        <p:txBody>
          <a:bodyPr wrap="square" lIns="0" tIns="0" rIns="0" bIns="0" rtlCol="0">
            <a:noAutofit/>
          </a:bodyPr>
          <a:lstStyle/>
          <a:p>
            <a:endParaRPr sz="1987"/>
          </a:p>
        </p:txBody>
      </p:sp>
      <p:sp>
        <p:nvSpPr>
          <p:cNvPr id="60" name="object 60"/>
          <p:cNvSpPr/>
          <p:nvPr/>
        </p:nvSpPr>
        <p:spPr>
          <a:xfrm>
            <a:off x="7123780" y="2012565"/>
            <a:ext cx="1628219" cy="765330"/>
          </a:xfrm>
          <a:custGeom>
            <a:avLst/>
            <a:gdLst/>
            <a:ahLst/>
            <a:cxnLst/>
            <a:rect l="l" t="t" r="r" b="b"/>
            <a:pathLst>
              <a:path w="1475232" h="693420">
                <a:moveTo>
                  <a:pt x="0" y="115570"/>
                </a:moveTo>
                <a:lnTo>
                  <a:pt x="7926" y="73383"/>
                </a:lnTo>
                <a:lnTo>
                  <a:pt x="29703" y="38174"/>
                </a:lnTo>
                <a:lnTo>
                  <a:pt x="62329" y="12944"/>
                </a:lnTo>
                <a:lnTo>
                  <a:pt x="102803" y="695"/>
                </a:lnTo>
                <a:lnTo>
                  <a:pt x="115570" y="0"/>
                </a:lnTo>
                <a:lnTo>
                  <a:pt x="1359662" y="0"/>
                </a:lnTo>
                <a:lnTo>
                  <a:pt x="1401848" y="7926"/>
                </a:lnTo>
                <a:lnTo>
                  <a:pt x="1437057" y="29703"/>
                </a:lnTo>
                <a:lnTo>
                  <a:pt x="1462287" y="62329"/>
                </a:lnTo>
                <a:lnTo>
                  <a:pt x="1474536" y="102803"/>
                </a:lnTo>
                <a:lnTo>
                  <a:pt x="1475232" y="115570"/>
                </a:lnTo>
                <a:lnTo>
                  <a:pt x="1475232" y="577850"/>
                </a:lnTo>
                <a:lnTo>
                  <a:pt x="1467305" y="620036"/>
                </a:lnTo>
                <a:lnTo>
                  <a:pt x="1445528" y="655245"/>
                </a:lnTo>
                <a:lnTo>
                  <a:pt x="1412902" y="680475"/>
                </a:lnTo>
                <a:lnTo>
                  <a:pt x="1372428" y="692724"/>
                </a:lnTo>
                <a:lnTo>
                  <a:pt x="1359662" y="693420"/>
                </a:lnTo>
                <a:lnTo>
                  <a:pt x="115570" y="693420"/>
                </a:lnTo>
                <a:lnTo>
                  <a:pt x="73383" y="685493"/>
                </a:lnTo>
                <a:lnTo>
                  <a:pt x="38174" y="663716"/>
                </a:lnTo>
                <a:lnTo>
                  <a:pt x="12944" y="631090"/>
                </a:lnTo>
                <a:lnTo>
                  <a:pt x="695" y="590616"/>
                </a:lnTo>
                <a:lnTo>
                  <a:pt x="0" y="577850"/>
                </a:lnTo>
                <a:lnTo>
                  <a:pt x="0" y="115570"/>
                </a:lnTo>
                <a:close/>
              </a:path>
            </a:pathLst>
          </a:custGeom>
          <a:ln w="25908">
            <a:solidFill>
              <a:srgbClr val="0000FF"/>
            </a:solidFill>
            <a:prstDash val="dash"/>
          </a:ln>
        </p:spPr>
        <p:txBody>
          <a:bodyPr wrap="square" lIns="0" tIns="0" rIns="0" bIns="0" rtlCol="0">
            <a:noAutofit/>
          </a:bodyPr>
          <a:lstStyle/>
          <a:p>
            <a:endParaRPr sz="1987"/>
          </a:p>
        </p:txBody>
      </p:sp>
      <p:sp>
        <p:nvSpPr>
          <p:cNvPr id="61" name="object 61"/>
          <p:cNvSpPr/>
          <p:nvPr/>
        </p:nvSpPr>
        <p:spPr>
          <a:xfrm>
            <a:off x="7395431" y="1919213"/>
            <a:ext cx="1064733" cy="186706"/>
          </a:xfrm>
          <a:custGeom>
            <a:avLst/>
            <a:gdLst/>
            <a:ahLst/>
            <a:cxnLst/>
            <a:rect l="l" t="t" r="r" b="b"/>
            <a:pathLst>
              <a:path w="964691" h="169163">
                <a:moveTo>
                  <a:pt x="0" y="169163"/>
                </a:moveTo>
                <a:lnTo>
                  <a:pt x="964691" y="169163"/>
                </a:lnTo>
                <a:lnTo>
                  <a:pt x="964691" y="0"/>
                </a:lnTo>
                <a:lnTo>
                  <a:pt x="0" y="0"/>
                </a:lnTo>
                <a:lnTo>
                  <a:pt x="0" y="169163"/>
                </a:lnTo>
                <a:close/>
              </a:path>
            </a:pathLst>
          </a:custGeom>
          <a:solidFill>
            <a:srgbClr val="FFFFFF"/>
          </a:solidFill>
        </p:spPr>
        <p:txBody>
          <a:bodyPr wrap="square" lIns="0" tIns="0" rIns="0" bIns="0" rtlCol="0">
            <a:noAutofit/>
          </a:bodyPr>
          <a:lstStyle/>
          <a:p>
            <a:endParaRPr sz="1987"/>
          </a:p>
        </p:txBody>
      </p:sp>
      <p:sp>
        <p:nvSpPr>
          <p:cNvPr id="62" name="object 62"/>
          <p:cNvSpPr/>
          <p:nvPr/>
        </p:nvSpPr>
        <p:spPr>
          <a:xfrm>
            <a:off x="8312986" y="2914141"/>
            <a:ext cx="1628218" cy="765330"/>
          </a:xfrm>
          <a:custGeom>
            <a:avLst/>
            <a:gdLst/>
            <a:ahLst/>
            <a:cxnLst/>
            <a:rect l="l" t="t" r="r" b="b"/>
            <a:pathLst>
              <a:path w="1475231" h="693420">
                <a:moveTo>
                  <a:pt x="0" y="115570"/>
                </a:moveTo>
                <a:lnTo>
                  <a:pt x="7926" y="73383"/>
                </a:lnTo>
                <a:lnTo>
                  <a:pt x="29703" y="38174"/>
                </a:lnTo>
                <a:lnTo>
                  <a:pt x="62329" y="12944"/>
                </a:lnTo>
                <a:lnTo>
                  <a:pt x="102803" y="695"/>
                </a:lnTo>
                <a:lnTo>
                  <a:pt x="115570" y="0"/>
                </a:lnTo>
                <a:lnTo>
                  <a:pt x="1359661" y="0"/>
                </a:lnTo>
                <a:lnTo>
                  <a:pt x="1401848" y="7926"/>
                </a:lnTo>
                <a:lnTo>
                  <a:pt x="1437057" y="29703"/>
                </a:lnTo>
                <a:lnTo>
                  <a:pt x="1462287" y="62329"/>
                </a:lnTo>
                <a:lnTo>
                  <a:pt x="1474536" y="102803"/>
                </a:lnTo>
                <a:lnTo>
                  <a:pt x="1475231" y="115570"/>
                </a:lnTo>
                <a:lnTo>
                  <a:pt x="1475231" y="577850"/>
                </a:lnTo>
                <a:lnTo>
                  <a:pt x="1467305" y="620036"/>
                </a:lnTo>
                <a:lnTo>
                  <a:pt x="1445528" y="655245"/>
                </a:lnTo>
                <a:lnTo>
                  <a:pt x="1412902" y="680475"/>
                </a:lnTo>
                <a:lnTo>
                  <a:pt x="1372428" y="692724"/>
                </a:lnTo>
                <a:lnTo>
                  <a:pt x="1359661" y="693420"/>
                </a:lnTo>
                <a:lnTo>
                  <a:pt x="115570" y="693420"/>
                </a:lnTo>
                <a:lnTo>
                  <a:pt x="73383" y="685493"/>
                </a:lnTo>
                <a:lnTo>
                  <a:pt x="38174" y="663716"/>
                </a:lnTo>
                <a:lnTo>
                  <a:pt x="12944" y="631090"/>
                </a:lnTo>
                <a:lnTo>
                  <a:pt x="695" y="590616"/>
                </a:lnTo>
                <a:lnTo>
                  <a:pt x="0" y="577850"/>
                </a:lnTo>
                <a:lnTo>
                  <a:pt x="0" y="115570"/>
                </a:lnTo>
                <a:close/>
              </a:path>
            </a:pathLst>
          </a:custGeom>
          <a:ln w="25907">
            <a:solidFill>
              <a:srgbClr val="0000FF"/>
            </a:solidFill>
            <a:prstDash val="dash"/>
          </a:ln>
        </p:spPr>
        <p:txBody>
          <a:bodyPr wrap="square" lIns="0" tIns="0" rIns="0" bIns="0" rtlCol="0">
            <a:noAutofit/>
          </a:bodyPr>
          <a:lstStyle/>
          <a:p>
            <a:endParaRPr sz="1987"/>
          </a:p>
        </p:txBody>
      </p:sp>
      <p:sp>
        <p:nvSpPr>
          <p:cNvPr id="63" name="object 63"/>
          <p:cNvSpPr/>
          <p:nvPr/>
        </p:nvSpPr>
        <p:spPr>
          <a:xfrm>
            <a:off x="8495488" y="2817425"/>
            <a:ext cx="1248076" cy="186706"/>
          </a:xfrm>
          <a:custGeom>
            <a:avLst/>
            <a:gdLst/>
            <a:ahLst/>
            <a:cxnLst/>
            <a:rect l="l" t="t" r="r" b="b"/>
            <a:pathLst>
              <a:path w="1130807" h="169163">
                <a:moveTo>
                  <a:pt x="0" y="169163"/>
                </a:moveTo>
                <a:lnTo>
                  <a:pt x="1130807" y="169163"/>
                </a:lnTo>
                <a:lnTo>
                  <a:pt x="1130807" y="0"/>
                </a:lnTo>
                <a:lnTo>
                  <a:pt x="0" y="0"/>
                </a:lnTo>
                <a:lnTo>
                  <a:pt x="0" y="169163"/>
                </a:lnTo>
                <a:close/>
              </a:path>
            </a:pathLst>
          </a:custGeom>
          <a:solidFill>
            <a:srgbClr val="FFFFFF"/>
          </a:solidFill>
        </p:spPr>
        <p:txBody>
          <a:bodyPr wrap="square" lIns="0" tIns="0" rIns="0" bIns="0" rtlCol="0">
            <a:noAutofit/>
          </a:bodyPr>
          <a:lstStyle/>
          <a:p>
            <a:endParaRPr sz="1987"/>
          </a:p>
        </p:txBody>
      </p:sp>
      <p:sp>
        <p:nvSpPr>
          <p:cNvPr id="64" name="object 64"/>
          <p:cNvSpPr/>
          <p:nvPr/>
        </p:nvSpPr>
        <p:spPr>
          <a:xfrm>
            <a:off x="9106069" y="3666858"/>
            <a:ext cx="0" cy="198480"/>
          </a:xfrm>
          <a:custGeom>
            <a:avLst/>
            <a:gdLst/>
            <a:ahLst/>
            <a:cxnLst/>
            <a:rect l="l" t="t" r="r" b="b"/>
            <a:pathLst>
              <a:path h="179831">
                <a:moveTo>
                  <a:pt x="0" y="0"/>
                </a:moveTo>
                <a:lnTo>
                  <a:pt x="0" y="179831"/>
                </a:lnTo>
              </a:path>
            </a:pathLst>
          </a:custGeom>
          <a:ln w="12192">
            <a:solidFill>
              <a:srgbClr val="0000FF"/>
            </a:solidFill>
          </a:ln>
        </p:spPr>
        <p:txBody>
          <a:bodyPr wrap="square" lIns="0" tIns="0" rIns="0" bIns="0" rtlCol="0">
            <a:noAutofit/>
          </a:bodyPr>
          <a:lstStyle/>
          <a:p>
            <a:endParaRPr sz="1987"/>
          </a:p>
        </p:txBody>
      </p:sp>
      <p:sp>
        <p:nvSpPr>
          <p:cNvPr id="65" name="object 65"/>
          <p:cNvSpPr/>
          <p:nvPr/>
        </p:nvSpPr>
        <p:spPr>
          <a:xfrm>
            <a:off x="8387836" y="3865338"/>
            <a:ext cx="716551" cy="0"/>
          </a:xfrm>
          <a:custGeom>
            <a:avLst/>
            <a:gdLst/>
            <a:ahLst/>
            <a:cxnLst/>
            <a:rect l="l" t="t" r="r" b="b"/>
            <a:pathLst>
              <a:path w="649224">
                <a:moveTo>
                  <a:pt x="649224" y="0"/>
                </a:moveTo>
                <a:lnTo>
                  <a:pt x="0" y="0"/>
                </a:lnTo>
              </a:path>
            </a:pathLst>
          </a:custGeom>
          <a:ln w="12192">
            <a:solidFill>
              <a:srgbClr val="0000FF"/>
            </a:solidFill>
          </a:ln>
        </p:spPr>
        <p:txBody>
          <a:bodyPr wrap="square" lIns="0" tIns="0" rIns="0" bIns="0" rtlCol="0">
            <a:noAutofit/>
          </a:bodyPr>
          <a:lstStyle/>
          <a:p>
            <a:endParaRPr sz="1987"/>
          </a:p>
        </p:txBody>
      </p:sp>
      <p:sp>
        <p:nvSpPr>
          <p:cNvPr id="66" name="object 66"/>
          <p:cNvSpPr/>
          <p:nvPr/>
        </p:nvSpPr>
        <p:spPr>
          <a:xfrm>
            <a:off x="6704110" y="3666858"/>
            <a:ext cx="0" cy="198480"/>
          </a:xfrm>
          <a:custGeom>
            <a:avLst/>
            <a:gdLst/>
            <a:ahLst/>
            <a:cxnLst/>
            <a:rect l="l" t="t" r="r" b="b"/>
            <a:pathLst>
              <a:path h="179831">
                <a:moveTo>
                  <a:pt x="0" y="0"/>
                </a:moveTo>
                <a:lnTo>
                  <a:pt x="0" y="179831"/>
                </a:lnTo>
              </a:path>
            </a:pathLst>
          </a:custGeom>
          <a:ln w="12192">
            <a:solidFill>
              <a:srgbClr val="0000FF"/>
            </a:solidFill>
          </a:ln>
        </p:spPr>
        <p:txBody>
          <a:bodyPr wrap="square" lIns="0" tIns="0" rIns="0" bIns="0" rtlCol="0">
            <a:noAutofit/>
          </a:bodyPr>
          <a:lstStyle/>
          <a:p>
            <a:endParaRPr sz="1987"/>
          </a:p>
        </p:txBody>
      </p:sp>
      <p:sp>
        <p:nvSpPr>
          <p:cNvPr id="67" name="object 67"/>
          <p:cNvSpPr/>
          <p:nvPr/>
        </p:nvSpPr>
        <p:spPr>
          <a:xfrm>
            <a:off x="6705792" y="3865338"/>
            <a:ext cx="716551" cy="0"/>
          </a:xfrm>
          <a:custGeom>
            <a:avLst/>
            <a:gdLst/>
            <a:ahLst/>
            <a:cxnLst/>
            <a:rect l="l" t="t" r="r" b="b"/>
            <a:pathLst>
              <a:path w="649224">
                <a:moveTo>
                  <a:pt x="0" y="0"/>
                </a:moveTo>
                <a:lnTo>
                  <a:pt x="649224" y="0"/>
                </a:lnTo>
              </a:path>
            </a:pathLst>
          </a:custGeom>
          <a:ln w="12192">
            <a:solidFill>
              <a:srgbClr val="0000FF"/>
            </a:solidFill>
          </a:ln>
        </p:spPr>
        <p:txBody>
          <a:bodyPr wrap="square" lIns="0" tIns="0" rIns="0" bIns="0" rtlCol="0">
            <a:noAutofit/>
          </a:bodyPr>
          <a:lstStyle/>
          <a:p>
            <a:endParaRPr sz="1987"/>
          </a:p>
        </p:txBody>
      </p:sp>
      <p:sp>
        <p:nvSpPr>
          <p:cNvPr id="68" name="object 68"/>
          <p:cNvSpPr/>
          <p:nvPr/>
        </p:nvSpPr>
        <p:spPr>
          <a:xfrm>
            <a:off x="5905980" y="2914141"/>
            <a:ext cx="1628218" cy="765330"/>
          </a:xfrm>
          <a:custGeom>
            <a:avLst/>
            <a:gdLst/>
            <a:ahLst/>
            <a:cxnLst/>
            <a:rect l="l" t="t" r="r" b="b"/>
            <a:pathLst>
              <a:path w="1475231" h="693420">
                <a:moveTo>
                  <a:pt x="0" y="115570"/>
                </a:moveTo>
                <a:lnTo>
                  <a:pt x="7926" y="73383"/>
                </a:lnTo>
                <a:lnTo>
                  <a:pt x="29703" y="38174"/>
                </a:lnTo>
                <a:lnTo>
                  <a:pt x="62329" y="12944"/>
                </a:lnTo>
                <a:lnTo>
                  <a:pt x="102803" y="695"/>
                </a:lnTo>
                <a:lnTo>
                  <a:pt x="115570" y="0"/>
                </a:lnTo>
                <a:lnTo>
                  <a:pt x="1359662" y="0"/>
                </a:lnTo>
                <a:lnTo>
                  <a:pt x="1401848" y="7926"/>
                </a:lnTo>
                <a:lnTo>
                  <a:pt x="1437057" y="29703"/>
                </a:lnTo>
                <a:lnTo>
                  <a:pt x="1462287" y="62329"/>
                </a:lnTo>
                <a:lnTo>
                  <a:pt x="1474536" y="102803"/>
                </a:lnTo>
                <a:lnTo>
                  <a:pt x="1475231" y="115570"/>
                </a:lnTo>
                <a:lnTo>
                  <a:pt x="1475231" y="577850"/>
                </a:lnTo>
                <a:lnTo>
                  <a:pt x="1467305" y="620036"/>
                </a:lnTo>
                <a:lnTo>
                  <a:pt x="1445528" y="655245"/>
                </a:lnTo>
                <a:lnTo>
                  <a:pt x="1412902" y="680475"/>
                </a:lnTo>
                <a:lnTo>
                  <a:pt x="1372428" y="692724"/>
                </a:lnTo>
                <a:lnTo>
                  <a:pt x="1359662" y="693420"/>
                </a:lnTo>
                <a:lnTo>
                  <a:pt x="115570" y="693420"/>
                </a:lnTo>
                <a:lnTo>
                  <a:pt x="73383" y="685493"/>
                </a:lnTo>
                <a:lnTo>
                  <a:pt x="38174" y="663716"/>
                </a:lnTo>
                <a:lnTo>
                  <a:pt x="12944" y="631090"/>
                </a:lnTo>
                <a:lnTo>
                  <a:pt x="695" y="590616"/>
                </a:lnTo>
                <a:lnTo>
                  <a:pt x="0" y="577850"/>
                </a:lnTo>
                <a:lnTo>
                  <a:pt x="0" y="115570"/>
                </a:lnTo>
                <a:close/>
              </a:path>
            </a:pathLst>
          </a:custGeom>
          <a:ln w="25907">
            <a:solidFill>
              <a:srgbClr val="0000FF"/>
            </a:solidFill>
            <a:prstDash val="dash"/>
          </a:ln>
        </p:spPr>
        <p:txBody>
          <a:bodyPr wrap="square" lIns="0" tIns="0" rIns="0" bIns="0" rtlCol="0">
            <a:noAutofit/>
          </a:bodyPr>
          <a:lstStyle/>
          <a:p>
            <a:endParaRPr sz="1987"/>
          </a:p>
        </p:txBody>
      </p:sp>
      <p:sp>
        <p:nvSpPr>
          <p:cNvPr id="69" name="object 69"/>
          <p:cNvSpPr/>
          <p:nvPr/>
        </p:nvSpPr>
        <p:spPr>
          <a:xfrm>
            <a:off x="6140625" y="2829199"/>
            <a:ext cx="1120242" cy="186706"/>
          </a:xfrm>
          <a:custGeom>
            <a:avLst/>
            <a:gdLst/>
            <a:ahLst/>
            <a:cxnLst/>
            <a:rect l="l" t="t" r="r" b="b"/>
            <a:pathLst>
              <a:path w="1014984" h="169163">
                <a:moveTo>
                  <a:pt x="0" y="169163"/>
                </a:moveTo>
                <a:lnTo>
                  <a:pt x="1014984" y="169163"/>
                </a:lnTo>
                <a:lnTo>
                  <a:pt x="1014984" y="0"/>
                </a:lnTo>
                <a:lnTo>
                  <a:pt x="0" y="0"/>
                </a:lnTo>
                <a:lnTo>
                  <a:pt x="0" y="169163"/>
                </a:lnTo>
                <a:close/>
              </a:path>
            </a:pathLst>
          </a:custGeom>
          <a:solidFill>
            <a:srgbClr val="FFFFFF"/>
          </a:solidFill>
        </p:spPr>
        <p:txBody>
          <a:bodyPr wrap="square" lIns="0" tIns="0" rIns="0" bIns="0" rtlCol="0">
            <a:noAutofit/>
          </a:bodyPr>
          <a:lstStyle/>
          <a:p>
            <a:endParaRPr sz="1987"/>
          </a:p>
        </p:txBody>
      </p:sp>
      <p:sp>
        <p:nvSpPr>
          <p:cNvPr id="70" name="object 70"/>
          <p:cNvSpPr/>
          <p:nvPr/>
        </p:nvSpPr>
        <p:spPr>
          <a:xfrm>
            <a:off x="8595569" y="5785392"/>
            <a:ext cx="0" cy="477701"/>
          </a:xfrm>
          <a:custGeom>
            <a:avLst/>
            <a:gdLst/>
            <a:ahLst/>
            <a:cxnLst/>
            <a:rect l="l" t="t" r="r" b="b"/>
            <a:pathLst>
              <a:path h="432815">
                <a:moveTo>
                  <a:pt x="0" y="0"/>
                </a:moveTo>
                <a:lnTo>
                  <a:pt x="0" y="432815"/>
                </a:lnTo>
              </a:path>
            </a:pathLst>
          </a:custGeom>
          <a:ln w="38100">
            <a:solidFill>
              <a:srgbClr val="FF9900"/>
            </a:solidFill>
          </a:ln>
        </p:spPr>
        <p:txBody>
          <a:bodyPr wrap="square" lIns="0" tIns="0" rIns="0" bIns="0" rtlCol="0">
            <a:noAutofit/>
          </a:bodyPr>
          <a:lstStyle/>
          <a:p>
            <a:endParaRPr sz="1987"/>
          </a:p>
        </p:txBody>
      </p:sp>
      <p:sp>
        <p:nvSpPr>
          <p:cNvPr id="71" name="object 71"/>
          <p:cNvSpPr/>
          <p:nvPr/>
        </p:nvSpPr>
        <p:spPr>
          <a:xfrm>
            <a:off x="8301212" y="6256364"/>
            <a:ext cx="287628" cy="0"/>
          </a:xfrm>
          <a:custGeom>
            <a:avLst/>
            <a:gdLst/>
            <a:ahLst/>
            <a:cxnLst/>
            <a:rect l="l" t="t" r="r" b="b"/>
            <a:pathLst>
              <a:path w="260603">
                <a:moveTo>
                  <a:pt x="0" y="0"/>
                </a:moveTo>
                <a:lnTo>
                  <a:pt x="260603" y="0"/>
                </a:lnTo>
              </a:path>
            </a:pathLst>
          </a:custGeom>
          <a:ln w="38100">
            <a:solidFill>
              <a:srgbClr val="FF9900"/>
            </a:solidFill>
          </a:ln>
        </p:spPr>
        <p:txBody>
          <a:bodyPr wrap="square" lIns="0" tIns="0" rIns="0" bIns="0" rtlCol="0">
            <a:noAutofit/>
          </a:bodyPr>
          <a:lstStyle/>
          <a:p>
            <a:endParaRPr sz="1987"/>
          </a:p>
        </p:txBody>
      </p:sp>
      <p:sp>
        <p:nvSpPr>
          <p:cNvPr id="72" name="object 72"/>
          <p:cNvSpPr/>
          <p:nvPr/>
        </p:nvSpPr>
        <p:spPr>
          <a:xfrm>
            <a:off x="7251615" y="5785392"/>
            <a:ext cx="0" cy="477701"/>
          </a:xfrm>
          <a:custGeom>
            <a:avLst/>
            <a:gdLst/>
            <a:ahLst/>
            <a:cxnLst/>
            <a:rect l="l" t="t" r="r" b="b"/>
            <a:pathLst>
              <a:path h="432815">
                <a:moveTo>
                  <a:pt x="0" y="0"/>
                </a:moveTo>
                <a:lnTo>
                  <a:pt x="0" y="432815"/>
                </a:lnTo>
              </a:path>
            </a:pathLst>
          </a:custGeom>
          <a:ln w="38100">
            <a:solidFill>
              <a:srgbClr val="FF9900"/>
            </a:solidFill>
          </a:ln>
        </p:spPr>
        <p:txBody>
          <a:bodyPr wrap="square" lIns="0" tIns="0" rIns="0" bIns="0" rtlCol="0">
            <a:noAutofit/>
          </a:bodyPr>
          <a:lstStyle/>
          <a:p>
            <a:endParaRPr sz="1987"/>
          </a:p>
        </p:txBody>
      </p:sp>
      <p:sp>
        <p:nvSpPr>
          <p:cNvPr id="73" name="object 73"/>
          <p:cNvSpPr/>
          <p:nvPr/>
        </p:nvSpPr>
        <p:spPr>
          <a:xfrm>
            <a:off x="7239841" y="6254682"/>
            <a:ext cx="287630" cy="0"/>
          </a:xfrm>
          <a:custGeom>
            <a:avLst/>
            <a:gdLst/>
            <a:ahLst/>
            <a:cxnLst/>
            <a:rect l="l" t="t" r="r" b="b"/>
            <a:pathLst>
              <a:path w="260604">
                <a:moveTo>
                  <a:pt x="260604" y="0"/>
                </a:moveTo>
                <a:lnTo>
                  <a:pt x="0" y="0"/>
                </a:lnTo>
              </a:path>
              <a:path w="260604">
                <a:moveTo>
                  <a:pt x="0" y="1"/>
                </a:moveTo>
                <a:lnTo>
                  <a:pt x="260604" y="0"/>
                </a:lnTo>
              </a:path>
            </a:pathLst>
          </a:custGeom>
          <a:ln w="38100">
            <a:solidFill>
              <a:srgbClr val="FF9900"/>
            </a:solidFill>
          </a:ln>
        </p:spPr>
        <p:txBody>
          <a:bodyPr wrap="square" lIns="0" tIns="0" rIns="0" bIns="0" rtlCol="0">
            <a:noAutofit/>
          </a:bodyPr>
          <a:lstStyle/>
          <a:p>
            <a:endParaRPr sz="1987"/>
          </a:p>
        </p:txBody>
      </p:sp>
      <p:sp>
        <p:nvSpPr>
          <p:cNvPr id="74" name="object 74"/>
          <p:cNvSpPr/>
          <p:nvPr/>
        </p:nvSpPr>
        <p:spPr>
          <a:xfrm>
            <a:off x="7902567" y="6527174"/>
            <a:ext cx="0" cy="319588"/>
          </a:xfrm>
          <a:custGeom>
            <a:avLst/>
            <a:gdLst/>
            <a:ahLst/>
            <a:cxnLst/>
            <a:rect l="l" t="t" r="r" b="b"/>
            <a:pathLst>
              <a:path h="289560">
                <a:moveTo>
                  <a:pt x="0" y="0"/>
                </a:moveTo>
                <a:lnTo>
                  <a:pt x="0" y="289560"/>
                </a:lnTo>
              </a:path>
            </a:pathLst>
          </a:custGeom>
          <a:ln w="38100">
            <a:solidFill>
              <a:srgbClr val="FF9900"/>
            </a:solidFill>
          </a:ln>
        </p:spPr>
        <p:txBody>
          <a:bodyPr wrap="square" lIns="0" tIns="0" rIns="0" bIns="0" rtlCol="0">
            <a:noAutofit/>
          </a:bodyPr>
          <a:lstStyle/>
          <a:p>
            <a:endParaRPr sz="1987"/>
          </a:p>
        </p:txBody>
      </p:sp>
      <p:sp>
        <p:nvSpPr>
          <p:cNvPr id="75" name="object 75"/>
          <p:cNvSpPr/>
          <p:nvPr/>
        </p:nvSpPr>
        <p:spPr>
          <a:xfrm>
            <a:off x="6644397" y="6831624"/>
            <a:ext cx="2433918" cy="504612"/>
          </a:xfrm>
          <a:custGeom>
            <a:avLst/>
            <a:gdLst/>
            <a:ahLst/>
            <a:cxnLst/>
            <a:rect l="l" t="t" r="r" b="b"/>
            <a:pathLst>
              <a:path w="2205228" h="457200">
                <a:moveTo>
                  <a:pt x="0" y="76200"/>
                </a:moveTo>
                <a:lnTo>
                  <a:pt x="11649" y="35705"/>
                </a:lnTo>
                <a:lnTo>
                  <a:pt x="41949" y="8122"/>
                </a:lnTo>
                <a:lnTo>
                  <a:pt x="76200" y="0"/>
                </a:lnTo>
                <a:lnTo>
                  <a:pt x="2129028" y="0"/>
                </a:lnTo>
                <a:lnTo>
                  <a:pt x="2169500" y="11636"/>
                </a:lnTo>
                <a:lnTo>
                  <a:pt x="2197096" y="41927"/>
                </a:lnTo>
                <a:lnTo>
                  <a:pt x="2205228" y="76200"/>
                </a:lnTo>
                <a:lnTo>
                  <a:pt x="2205228" y="381000"/>
                </a:lnTo>
                <a:lnTo>
                  <a:pt x="2193578" y="421494"/>
                </a:lnTo>
                <a:lnTo>
                  <a:pt x="2163278" y="449077"/>
                </a:lnTo>
                <a:lnTo>
                  <a:pt x="2129028" y="457200"/>
                </a:lnTo>
                <a:lnTo>
                  <a:pt x="76200" y="457200"/>
                </a:lnTo>
                <a:lnTo>
                  <a:pt x="35727" y="445563"/>
                </a:lnTo>
                <a:lnTo>
                  <a:pt x="8131" y="415272"/>
                </a:lnTo>
                <a:lnTo>
                  <a:pt x="0" y="381000"/>
                </a:lnTo>
                <a:lnTo>
                  <a:pt x="0" y="76200"/>
                </a:lnTo>
                <a:close/>
              </a:path>
            </a:pathLst>
          </a:custGeom>
          <a:ln w="25908">
            <a:solidFill>
              <a:srgbClr val="FF9900"/>
            </a:solidFill>
            <a:prstDash val="dash"/>
          </a:ln>
        </p:spPr>
        <p:txBody>
          <a:bodyPr wrap="square" lIns="0" tIns="0" rIns="0" bIns="0" rtlCol="0">
            <a:noAutofit/>
          </a:bodyPr>
          <a:lstStyle/>
          <a:p>
            <a:endParaRPr sz="1987"/>
          </a:p>
        </p:txBody>
      </p:sp>
      <p:sp>
        <p:nvSpPr>
          <p:cNvPr id="76" name="object 76"/>
          <p:cNvSpPr/>
          <p:nvPr/>
        </p:nvSpPr>
        <p:spPr>
          <a:xfrm>
            <a:off x="6968191" y="6731542"/>
            <a:ext cx="639176" cy="186707"/>
          </a:xfrm>
          <a:custGeom>
            <a:avLst/>
            <a:gdLst/>
            <a:ahLst/>
            <a:cxnLst/>
            <a:rect l="l" t="t" r="r" b="b"/>
            <a:pathLst>
              <a:path w="579119" h="169163">
                <a:moveTo>
                  <a:pt x="0" y="169163"/>
                </a:moveTo>
                <a:lnTo>
                  <a:pt x="579119" y="169163"/>
                </a:lnTo>
                <a:lnTo>
                  <a:pt x="579119" y="0"/>
                </a:lnTo>
                <a:lnTo>
                  <a:pt x="0" y="0"/>
                </a:lnTo>
                <a:lnTo>
                  <a:pt x="0" y="169163"/>
                </a:lnTo>
                <a:close/>
              </a:path>
            </a:pathLst>
          </a:custGeom>
          <a:solidFill>
            <a:srgbClr val="FFFFFF"/>
          </a:solidFill>
        </p:spPr>
        <p:txBody>
          <a:bodyPr wrap="square" lIns="0" tIns="0" rIns="0" bIns="0" rtlCol="0">
            <a:noAutofit/>
          </a:bodyPr>
          <a:lstStyle/>
          <a:p>
            <a:endParaRPr sz="1987"/>
          </a:p>
        </p:txBody>
      </p:sp>
      <p:sp>
        <p:nvSpPr>
          <p:cNvPr id="77" name="object 77"/>
          <p:cNvSpPr/>
          <p:nvPr/>
        </p:nvSpPr>
        <p:spPr>
          <a:xfrm>
            <a:off x="5533407" y="1628219"/>
            <a:ext cx="4541519" cy="5803053"/>
          </a:xfrm>
          <a:custGeom>
            <a:avLst/>
            <a:gdLst/>
            <a:ahLst/>
            <a:cxnLst/>
            <a:rect l="l" t="t" r="r" b="b"/>
            <a:pathLst>
              <a:path w="4114799" h="5257800">
                <a:moveTo>
                  <a:pt x="0" y="5257800"/>
                </a:moveTo>
                <a:lnTo>
                  <a:pt x="4114799" y="5257800"/>
                </a:lnTo>
                <a:lnTo>
                  <a:pt x="4114799" y="0"/>
                </a:lnTo>
                <a:lnTo>
                  <a:pt x="0" y="0"/>
                </a:lnTo>
                <a:lnTo>
                  <a:pt x="0" y="5257800"/>
                </a:lnTo>
                <a:close/>
              </a:path>
            </a:pathLst>
          </a:custGeom>
          <a:ln w="6096">
            <a:solidFill>
              <a:srgbClr val="000000"/>
            </a:solidFill>
            <a:prstDash val="dash"/>
          </a:ln>
        </p:spPr>
        <p:txBody>
          <a:bodyPr wrap="square" lIns="0" tIns="0" rIns="0" bIns="0" rtlCol="0">
            <a:noAutofit/>
          </a:bodyPr>
          <a:lstStyle/>
          <a:p>
            <a:endParaRPr sz="1987"/>
          </a:p>
        </p:txBody>
      </p:sp>
      <p:sp>
        <p:nvSpPr>
          <p:cNvPr id="78" name="object 78"/>
          <p:cNvSpPr/>
          <p:nvPr/>
        </p:nvSpPr>
        <p:spPr>
          <a:xfrm>
            <a:off x="1255968" y="1495338"/>
            <a:ext cx="3389320" cy="270808"/>
          </a:xfrm>
          <a:custGeom>
            <a:avLst/>
            <a:gdLst/>
            <a:ahLst/>
            <a:cxnLst/>
            <a:rect l="l" t="t" r="r" b="b"/>
            <a:pathLst>
              <a:path w="3070860" h="245363">
                <a:moveTo>
                  <a:pt x="0" y="245363"/>
                </a:moveTo>
                <a:lnTo>
                  <a:pt x="3070860" y="245363"/>
                </a:lnTo>
                <a:lnTo>
                  <a:pt x="3070860" y="0"/>
                </a:lnTo>
                <a:lnTo>
                  <a:pt x="0" y="0"/>
                </a:lnTo>
                <a:lnTo>
                  <a:pt x="0" y="245363"/>
                </a:lnTo>
                <a:close/>
              </a:path>
            </a:pathLst>
          </a:custGeom>
          <a:solidFill>
            <a:srgbClr val="FFFFFF"/>
          </a:solidFill>
        </p:spPr>
        <p:txBody>
          <a:bodyPr wrap="square" lIns="0" tIns="0" rIns="0" bIns="0" rtlCol="0">
            <a:noAutofit/>
          </a:bodyPr>
          <a:lstStyle/>
          <a:p>
            <a:endParaRPr sz="1987"/>
          </a:p>
        </p:txBody>
      </p:sp>
      <p:sp>
        <p:nvSpPr>
          <p:cNvPr id="79" name="object 79"/>
          <p:cNvSpPr/>
          <p:nvPr/>
        </p:nvSpPr>
        <p:spPr>
          <a:xfrm>
            <a:off x="6890817" y="1495338"/>
            <a:ext cx="1682044" cy="270808"/>
          </a:xfrm>
          <a:custGeom>
            <a:avLst/>
            <a:gdLst/>
            <a:ahLst/>
            <a:cxnLst/>
            <a:rect l="l" t="t" r="r" b="b"/>
            <a:pathLst>
              <a:path w="1524000" h="245363">
                <a:moveTo>
                  <a:pt x="0" y="245363"/>
                </a:moveTo>
                <a:lnTo>
                  <a:pt x="1524000" y="245363"/>
                </a:lnTo>
                <a:lnTo>
                  <a:pt x="1524000" y="0"/>
                </a:lnTo>
                <a:lnTo>
                  <a:pt x="0" y="0"/>
                </a:lnTo>
                <a:lnTo>
                  <a:pt x="0" y="245363"/>
                </a:lnTo>
                <a:close/>
              </a:path>
            </a:pathLst>
          </a:custGeom>
          <a:solidFill>
            <a:srgbClr val="FFFFFF"/>
          </a:solidFill>
        </p:spPr>
        <p:txBody>
          <a:bodyPr wrap="square" lIns="0" tIns="0" rIns="0" bIns="0" rtlCol="0">
            <a:noAutofit/>
          </a:bodyPr>
          <a:lstStyle/>
          <a:p>
            <a:endParaRPr sz="1987"/>
          </a:p>
        </p:txBody>
      </p:sp>
      <p:sp>
        <p:nvSpPr>
          <p:cNvPr id="80" name="object 80"/>
          <p:cNvSpPr/>
          <p:nvPr/>
        </p:nvSpPr>
        <p:spPr>
          <a:xfrm>
            <a:off x="2196231" y="3747596"/>
            <a:ext cx="1138744" cy="738416"/>
          </a:xfrm>
          <a:prstGeom prst="rect">
            <a:avLst/>
          </a:prstGeom>
          <a:blipFill>
            <a:blip r:embed="rId2" cstate="print"/>
            <a:stretch>
              <a:fillRect/>
            </a:stretch>
          </a:blipFill>
        </p:spPr>
        <p:txBody>
          <a:bodyPr wrap="square" lIns="0" tIns="0" rIns="0" bIns="0" rtlCol="0">
            <a:noAutofit/>
          </a:bodyPr>
          <a:lstStyle/>
          <a:p>
            <a:endParaRPr sz="1987"/>
          </a:p>
        </p:txBody>
      </p:sp>
      <p:sp>
        <p:nvSpPr>
          <p:cNvPr id="81" name="object 81"/>
          <p:cNvSpPr/>
          <p:nvPr/>
        </p:nvSpPr>
        <p:spPr>
          <a:xfrm>
            <a:off x="852277" y="4539838"/>
            <a:ext cx="600490" cy="1386005"/>
          </a:xfrm>
          <a:prstGeom prst="rect">
            <a:avLst/>
          </a:prstGeom>
          <a:blipFill>
            <a:blip r:embed="rId3" cstate="print"/>
            <a:stretch>
              <a:fillRect/>
            </a:stretch>
          </a:blipFill>
        </p:spPr>
        <p:txBody>
          <a:bodyPr wrap="square" lIns="0" tIns="0" rIns="0" bIns="0" rtlCol="0">
            <a:noAutofit/>
          </a:bodyPr>
          <a:lstStyle/>
          <a:p>
            <a:endParaRPr sz="1987"/>
          </a:p>
        </p:txBody>
      </p:sp>
      <p:sp>
        <p:nvSpPr>
          <p:cNvPr id="82" name="object 82"/>
          <p:cNvSpPr/>
          <p:nvPr/>
        </p:nvSpPr>
        <p:spPr>
          <a:xfrm>
            <a:off x="948154" y="5310215"/>
            <a:ext cx="168204" cy="168204"/>
          </a:xfrm>
          <a:prstGeom prst="rect">
            <a:avLst/>
          </a:prstGeom>
          <a:blipFill>
            <a:blip r:embed="rId4" cstate="print"/>
            <a:stretch>
              <a:fillRect/>
            </a:stretch>
          </a:blipFill>
        </p:spPr>
        <p:txBody>
          <a:bodyPr wrap="square" lIns="0" tIns="0" rIns="0" bIns="0" rtlCol="0">
            <a:noAutofit/>
          </a:bodyPr>
          <a:lstStyle/>
          <a:p>
            <a:endParaRPr sz="1987"/>
          </a:p>
        </p:txBody>
      </p:sp>
      <p:sp>
        <p:nvSpPr>
          <p:cNvPr id="83" name="object 83"/>
          <p:cNvSpPr/>
          <p:nvPr/>
        </p:nvSpPr>
        <p:spPr>
          <a:xfrm>
            <a:off x="1143271" y="5310215"/>
            <a:ext cx="168204" cy="168204"/>
          </a:xfrm>
          <a:prstGeom prst="rect">
            <a:avLst/>
          </a:prstGeom>
          <a:blipFill>
            <a:blip r:embed="rId4" cstate="print"/>
            <a:stretch>
              <a:fillRect/>
            </a:stretch>
          </a:blipFill>
        </p:spPr>
        <p:txBody>
          <a:bodyPr wrap="square" lIns="0" tIns="0" rIns="0" bIns="0" rtlCol="0">
            <a:noAutofit/>
          </a:bodyPr>
          <a:lstStyle/>
          <a:p>
            <a:endParaRPr sz="1987"/>
          </a:p>
        </p:txBody>
      </p:sp>
      <p:sp>
        <p:nvSpPr>
          <p:cNvPr id="84" name="object 84"/>
          <p:cNvSpPr/>
          <p:nvPr/>
        </p:nvSpPr>
        <p:spPr>
          <a:xfrm>
            <a:off x="5755437" y="4344719"/>
            <a:ext cx="1089964" cy="476019"/>
          </a:xfrm>
          <a:prstGeom prst="rect">
            <a:avLst/>
          </a:prstGeom>
          <a:blipFill>
            <a:blip r:embed="rId5" cstate="print"/>
            <a:stretch>
              <a:fillRect/>
            </a:stretch>
          </a:blipFill>
        </p:spPr>
        <p:txBody>
          <a:bodyPr wrap="square" lIns="0" tIns="0" rIns="0" bIns="0" rtlCol="0">
            <a:noAutofit/>
          </a:bodyPr>
          <a:lstStyle/>
          <a:p>
            <a:endParaRPr sz="1987"/>
          </a:p>
        </p:txBody>
      </p:sp>
      <p:sp>
        <p:nvSpPr>
          <p:cNvPr id="85" name="object 85"/>
          <p:cNvSpPr/>
          <p:nvPr/>
        </p:nvSpPr>
        <p:spPr>
          <a:xfrm>
            <a:off x="2206323" y="2173202"/>
            <a:ext cx="504613" cy="504613"/>
          </a:xfrm>
          <a:prstGeom prst="rect">
            <a:avLst/>
          </a:prstGeom>
          <a:blipFill>
            <a:blip r:embed="rId6" cstate="print"/>
            <a:stretch>
              <a:fillRect/>
            </a:stretch>
          </a:blipFill>
        </p:spPr>
        <p:txBody>
          <a:bodyPr wrap="square" lIns="0" tIns="0" rIns="0" bIns="0" rtlCol="0">
            <a:noAutofit/>
          </a:bodyPr>
          <a:lstStyle/>
          <a:p>
            <a:endParaRPr sz="1987"/>
          </a:p>
        </p:txBody>
      </p:sp>
      <p:sp>
        <p:nvSpPr>
          <p:cNvPr id="86" name="object 86"/>
          <p:cNvSpPr/>
          <p:nvPr/>
        </p:nvSpPr>
        <p:spPr>
          <a:xfrm>
            <a:off x="2909418" y="2173202"/>
            <a:ext cx="504613" cy="504613"/>
          </a:xfrm>
          <a:prstGeom prst="rect">
            <a:avLst/>
          </a:prstGeom>
          <a:blipFill>
            <a:blip r:embed="rId6" cstate="print"/>
            <a:stretch>
              <a:fillRect/>
            </a:stretch>
          </a:blipFill>
        </p:spPr>
        <p:txBody>
          <a:bodyPr wrap="square" lIns="0" tIns="0" rIns="0" bIns="0" rtlCol="0">
            <a:noAutofit/>
          </a:bodyPr>
          <a:lstStyle/>
          <a:p>
            <a:endParaRPr sz="1987"/>
          </a:p>
        </p:txBody>
      </p:sp>
      <p:sp>
        <p:nvSpPr>
          <p:cNvPr id="87" name="object 87"/>
          <p:cNvSpPr/>
          <p:nvPr/>
        </p:nvSpPr>
        <p:spPr>
          <a:xfrm>
            <a:off x="1001980" y="3071413"/>
            <a:ext cx="504612" cy="504613"/>
          </a:xfrm>
          <a:prstGeom prst="rect">
            <a:avLst/>
          </a:prstGeom>
          <a:blipFill>
            <a:blip r:embed="rId6" cstate="print"/>
            <a:stretch>
              <a:fillRect/>
            </a:stretch>
          </a:blipFill>
        </p:spPr>
        <p:txBody>
          <a:bodyPr wrap="square" lIns="0" tIns="0" rIns="0" bIns="0" rtlCol="0">
            <a:noAutofit/>
          </a:bodyPr>
          <a:lstStyle/>
          <a:p>
            <a:endParaRPr sz="1987"/>
          </a:p>
        </p:txBody>
      </p:sp>
      <p:sp>
        <p:nvSpPr>
          <p:cNvPr id="88" name="object 88"/>
          <p:cNvSpPr/>
          <p:nvPr/>
        </p:nvSpPr>
        <p:spPr>
          <a:xfrm>
            <a:off x="1705074" y="3071413"/>
            <a:ext cx="504612" cy="504613"/>
          </a:xfrm>
          <a:prstGeom prst="rect">
            <a:avLst/>
          </a:prstGeom>
          <a:blipFill>
            <a:blip r:embed="rId6" cstate="print"/>
            <a:stretch>
              <a:fillRect/>
            </a:stretch>
          </a:blipFill>
        </p:spPr>
        <p:txBody>
          <a:bodyPr wrap="square" lIns="0" tIns="0" rIns="0" bIns="0" rtlCol="0">
            <a:noAutofit/>
          </a:bodyPr>
          <a:lstStyle/>
          <a:p>
            <a:endParaRPr sz="1987"/>
          </a:p>
        </p:txBody>
      </p:sp>
      <p:sp>
        <p:nvSpPr>
          <p:cNvPr id="89" name="object 89"/>
          <p:cNvSpPr/>
          <p:nvPr/>
        </p:nvSpPr>
        <p:spPr>
          <a:xfrm>
            <a:off x="3414031" y="3071413"/>
            <a:ext cx="504613" cy="504613"/>
          </a:xfrm>
          <a:prstGeom prst="rect">
            <a:avLst/>
          </a:prstGeom>
          <a:blipFill>
            <a:blip r:embed="rId6" cstate="print"/>
            <a:stretch>
              <a:fillRect/>
            </a:stretch>
          </a:blipFill>
        </p:spPr>
        <p:txBody>
          <a:bodyPr wrap="square" lIns="0" tIns="0" rIns="0" bIns="0" rtlCol="0">
            <a:noAutofit/>
          </a:bodyPr>
          <a:lstStyle/>
          <a:p>
            <a:endParaRPr sz="1987"/>
          </a:p>
        </p:txBody>
      </p:sp>
      <p:sp>
        <p:nvSpPr>
          <p:cNvPr id="90" name="object 90"/>
          <p:cNvSpPr/>
          <p:nvPr/>
        </p:nvSpPr>
        <p:spPr>
          <a:xfrm>
            <a:off x="4115444" y="3071413"/>
            <a:ext cx="504613" cy="504613"/>
          </a:xfrm>
          <a:prstGeom prst="rect">
            <a:avLst/>
          </a:prstGeom>
          <a:blipFill>
            <a:blip r:embed="rId6" cstate="print"/>
            <a:stretch>
              <a:fillRect/>
            </a:stretch>
          </a:blipFill>
        </p:spPr>
        <p:txBody>
          <a:bodyPr wrap="square" lIns="0" tIns="0" rIns="0" bIns="0" rtlCol="0">
            <a:noAutofit/>
          </a:bodyPr>
          <a:lstStyle/>
          <a:p>
            <a:endParaRPr sz="1987"/>
          </a:p>
        </p:txBody>
      </p:sp>
      <p:sp>
        <p:nvSpPr>
          <p:cNvPr id="91" name="object 91"/>
          <p:cNvSpPr/>
          <p:nvPr/>
        </p:nvSpPr>
        <p:spPr>
          <a:xfrm>
            <a:off x="6133897" y="3071413"/>
            <a:ext cx="504613" cy="504613"/>
          </a:xfrm>
          <a:prstGeom prst="rect">
            <a:avLst/>
          </a:prstGeom>
          <a:blipFill>
            <a:blip r:embed="rId6" cstate="print"/>
            <a:stretch>
              <a:fillRect/>
            </a:stretch>
          </a:blipFill>
        </p:spPr>
        <p:txBody>
          <a:bodyPr wrap="square" lIns="0" tIns="0" rIns="0" bIns="0" rtlCol="0">
            <a:noAutofit/>
          </a:bodyPr>
          <a:lstStyle/>
          <a:p>
            <a:endParaRPr sz="1987"/>
          </a:p>
        </p:txBody>
      </p:sp>
      <p:sp>
        <p:nvSpPr>
          <p:cNvPr id="92" name="object 92"/>
          <p:cNvSpPr/>
          <p:nvPr/>
        </p:nvSpPr>
        <p:spPr>
          <a:xfrm>
            <a:off x="6836992" y="3071413"/>
            <a:ext cx="504613" cy="504613"/>
          </a:xfrm>
          <a:prstGeom prst="rect">
            <a:avLst/>
          </a:prstGeom>
          <a:blipFill>
            <a:blip r:embed="rId6" cstate="print"/>
            <a:stretch>
              <a:fillRect/>
            </a:stretch>
          </a:blipFill>
        </p:spPr>
        <p:txBody>
          <a:bodyPr wrap="square" lIns="0" tIns="0" rIns="0" bIns="0" rtlCol="0">
            <a:noAutofit/>
          </a:bodyPr>
          <a:lstStyle/>
          <a:p>
            <a:endParaRPr sz="1987"/>
          </a:p>
        </p:txBody>
      </p:sp>
      <p:sp>
        <p:nvSpPr>
          <p:cNvPr id="93" name="object 93"/>
          <p:cNvSpPr/>
          <p:nvPr/>
        </p:nvSpPr>
        <p:spPr>
          <a:xfrm>
            <a:off x="8544267" y="3071413"/>
            <a:ext cx="504613" cy="504613"/>
          </a:xfrm>
          <a:prstGeom prst="rect">
            <a:avLst/>
          </a:prstGeom>
          <a:blipFill>
            <a:blip r:embed="rId6" cstate="print"/>
            <a:stretch>
              <a:fillRect/>
            </a:stretch>
          </a:blipFill>
        </p:spPr>
        <p:txBody>
          <a:bodyPr wrap="square" lIns="0" tIns="0" rIns="0" bIns="0" rtlCol="0">
            <a:noAutofit/>
          </a:bodyPr>
          <a:lstStyle/>
          <a:p>
            <a:endParaRPr sz="1987"/>
          </a:p>
        </p:txBody>
      </p:sp>
      <p:sp>
        <p:nvSpPr>
          <p:cNvPr id="94" name="object 94"/>
          <p:cNvSpPr/>
          <p:nvPr/>
        </p:nvSpPr>
        <p:spPr>
          <a:xfrm>
            <a:off x="9245679" y="3071413"/>
            <a:ext cx="504613" cy="504613"/>
          </a:xfrm>
          <a:prstGeom prst="rect">
            <a:avLst/>
          </a:prstGeom>
          <a:blipFill>
            <a:blip r:embed="rId6" cstate="print"/>
            <a:stretch>
              <a:fillRect/>
            </a:stretch>
          </a:blipFill>
        </p:spPr>
        <p:txBody>
          <a:bodyPr wrap="square" lIns="0" tIns="0" rIns="0" bIns="0" rtlCol="0">
            <a:noAutofit/>
          </a:bodyPr>
          <a:lstStyle/>
          <a:p>
            <a:endParaRPr sz="1987"/>
          </a:p>
        </p:txBody>
      </p:sp>
      <p:sp>
        <p:nvSpPr>
          <p:cNvPr id="95" name="object 95"/>
          <p:cNvSpPr/>
          <p:nvPr/>
        </p:nvSpPr>
        <p:spPr>
          <a:xfrm>
            <a:off x="7405523" y="2188340"/>
            <a:ext cx="504613" cy="504613"/>
          </a:xfrm>
          <a:prstGeom prst="rect">
            <a:avLst/>
          </a:prstGeom>
          <a:blipFill>
            <a:blip r:embed="rId6" cstate="print"/>
            <a:stretch>
              <a:fillRect/>
            </a:stretch>
          </a:blipFill>
        </p:spPr>
        <p:txBody>
          <a:bodyPr wrap="square" lIns="0" tIns="0" rIns="0" bIns="0" rtlCol="0">
            <a:noAutofit/>
          </a:bodyPr>
          <a:lstStyle/>
          <a:p>
            <a:endParaRPr sz="1987"/>
          </a:p>
        </p:txBody>
      </p:sp>
      <p:sp>
        <p:nvSpPr>
          <p:cNvPr id="96" name="object 96"/>
          <p:cNvSpPr/>
          <p:nvPr/>
        </p:nvSpPr>
        <p:spPr>
          <a:xfrm>
            <a:off x="8106934" y="2188340"/>
            <a:ext cx="504613" cy="504613"/>
          </a:xfrm>
          <a:prstGeom prst="rect">
            <a:avLst/>
          </a:prstGeom>
          <a:blipFill>
            <a:blip r:embed="rId6" cstate="print"/>
            <a:stretch>
              <a:fillRect/>
            </a:stretch>
          </a:blipFill>
        </p:spPr>
        <p:txBody>
          <a:bodyPr wrap="square" lIns="0" tIns="0" rIns="0" bIns="0" rtlCol="0">
            <a:noAutofit/>
          </a:bodyPr>
          <a:lstStyle/>
          <a:p>
            <a:endParaRPr sz="1987"/>
          </a:p>
        </p:txBody>
      </p:sp>
      <p:sp>
        <p:nvSpPr>
          <p:cNvPr id="97" name="object 97"/>
          <p:cNvSpPr/>
          <p:nvPr/>
        </p:nvSpPr>
        <p:spPr>
          <a:xfrm>
            <a:off x="7336559" y="3744231"/>
            <a:ext cx="1138743" cy="738418"/>
          </a:xfrm>
          <a:prstGeom prst="rect">
            <a:avLst/>
          </a:prstGeom>
          <a:blipFill>
            <a:blip r:embed="rId2" cstate="print"/>
            <a:stretch>
              <a:fillRect/>
            </a:stretch>
          </a:blipFill>
        </p:spPr>
        <p:txBody>
          <a:bodyPr wrap="square" lIns="0" tIns="0" rIns="0" bIns="0" rtlCol="0">
            <a:noAutofit/>
          </a:bodyPr>
          <a:lstStyle/>
          <a:p>
            <a:endParaRPr sz="1987"/>
          </a:p>
        </p:txBody>
      </p:sp>
      <p:sp>
        <p:nvSpPr>
          <p:cNvPr id="98" name="object 98"/>
          <p:cNvSpPr/>
          <p:nvPr/>
        </p:nvSpPr>
        <p:spPr>
          <a:xfrm>
            <a:off x="4145721" y="4539838"/>
            <a:ext cx="600489" cy="1386005"/>
          </a:xfrm>
          <a:prstGeom prst="rect">
            <a:avLst/>
          </a:prstGeom>
          <a:blipFill>
            <a:blip r:embed="rId3" cstate="print"/>
            <a:stretch>
              <a:fillRect/>
            </a:stretch>
          </a:blipFill>
        </p:spPr>
        <p:txBody>
          <a:bodyPr wrap="square" lIns="0" tIns="0" rIns="0" bIns="0" rtlCol="0">
            <a:noAutofit/>
          </a:bodyPr>
          <a:lstStyle/>
          <a:p>
            <a:endParaRPr sz="1987"/>
          </a:p>
        </p:txBody>
      </p:sp>
      <p:sp>
        <p:nvSpPr>
          <p:cNvPr id="99" name="object 99"/>
          <p:cNvSpPr/>
          <p:nvPr/>
        </p:nvSpPr>
        <p:spPr>
          <a:xfrm>
            <a:off x="4241597" y="5310215"/>
            <a:ext cx="168204" cy="168204"/>
          </a:xfrm>
          <a:prstGeom prst="rect">
            <a:avLst/>
          </a:prstGeom>
          <a:blipFill>
            <a:blip r:embed="rId4" cstate="print"/>
            <a:stretch>
              <a:fillRect/>
            </a:stretch>
          </a:blipFill>
        </p:spPr>
        <p:txBody>
          <a:bodyPr wrap="square" lIns="0" tIns="0" rIns="0" bIns="0" rtlCol="0">
            <a:noAutofit/>
          </a:bodyPr>
          <a:lstStyle/>
          <a:p>
            <a:endParaRPr sz="1987"/>
          </a:p>
        </p:txBody>
      </p:sp>
      <p:sp>
        <p:nvSpPr>
          <p:cNvPr id="100" name="object 100"/>
          <p:cNvSpPr/>
          <p:nvPr/>
        </p:nvSpPr>
        <p:spPr>
          <a:xfrm>
            <a:off x="4436714" y="5310215"/>
            <a:ext cx="168204" cy="168204"/>
          </a:xfrm>
          <a:prstGeom prst="rect">
            <a:avLst/>
          </a:prstGeom>
          <a:blipFill>
            <a:blip r:embed="rId4" cstate="print"/>
            <a:stretch>
              <a:fillRect/>
            </a:stretch>
          </a:blipFill>
        </p:spPr>
        <p:txBody>
          <a:bodyPr wrap="square" lIns="0" tIns="0" rIns="0" bIns="0" rtlCol="0">
            <a:noAutofit/>
          </a:bodyPr>
          <a:lstStyle/>
          <a:p>
            <a:endParaRPr sz="1987"/>
          </a:p>
        </p:txBody>
      </p:sp>
      <p:sp>
        <p:nvSpPr>
          <p:cNvPr id="101" name="object 101"/>
          <p:cNvSpPr/>
          <p:nvPr/>
        </p:nvSpPr>
        <p:spPr>
          <a:xfrm>
            <a:off x="1760581" y="4539838"/>
            <a:ext cx="600490" cy="1386005"/>
          </a:xfrm>
          <a:prstGeom prst="rect">
            <a:avLst/>
          </a:prstGeom>
          <a:blipFill>
            <a:blip r:embed="rId3" cstate="print"/>
            <a:stretch>
              <a:fillRect/>
            </a:stretch>
          </a:blipFill>
        </p:spPr>
        <p:txBody>
          <a:bodyPr wrap="square" lIns="0" tIns="0" rIns="0" bIns="0" rtlCol="0">
            <a:noAutofit/>
          </a:bodyPr>
          <a:lstStyle/>
          <a:p>
            <a:endParaRPr sz="1987"/>
          </a:p>
        </p:txBody>
      </p:sp>
      <p:sp>
        <p:nvSpPr>
          <p:cNvPr id="102" name="object 102"/>
          <p:cNvSpPr/>
          <p:nvPr/>
        </p:nvSpPr>
        <p:spPr>
          <a:xfrm>
            <a:off x="2268559" y="5946027"/>
            <a:ext cx="1010909" cy="655997"/>
          </a:xfrm>
          <a:prstGeom prst="rect">
            <a:avLst/>
          </a:prstGeom>
          <a:blipFill>
            <a:blip r:embed="rId7" cstate="print"/>
            <a:stretch>
              <a:fillRect/>
            </a:stretch>
          </a:blipFill>
        </p:spPr>
        <p:txBody>
          <a:bodyPr wrap="square" lIns="0" tIns="0" rIns="0" bIns="0" rtlCol="0">
            <a:noAutofit/>
          </a:bodyPr>
          <a:lstStyle/>
          <a:p>
            <a:endParaRPr sz="1987"/>
          </a:p>
        </p:txBody>
      </p:sp>
      <p:sp>
        <p:nvSpPr>
          <p:cNvPr id="103" name="object 103"/>
          <p:cNvSpPr/>
          <p:nvPr/>
        </p:nvSpPr>
        <p:spPr>
          <a:xfrm>
            <a:off x="3166770" y="4539838"/>
            <a:ext cx="598808" cy="1386005"/>
          </a:xfrm>
          <a:prstGeom prst="rect">
            <a:avLst/>
          </a:prstGeom>
          <a:blipFill>
            <a:blip r:embed="rId3" cstate="print"/>
            <a:stretch>
              <a:fillRect/>
            </a:stretch>
          </a:blipFill>
        </p:spPr>
        <p:txBody>
          <a:bodyPr wrap="square" lIns="0" tIns="0" rIns="0" bIns="0" rtlCol="0">
            <a:noAutofit/>
          </a:bodyPr>
          <a:lstStyle/>
          <a:p>
            <a:endParaRPr sz="1987"/>
          </a:p>
        </p:txBody>
      </p:sp>
      <p:sp>
        <p:nvSpPr>
          <p:cNvPr id="104" name="object 104"/>
          <p:cNvSpPr/>
          <p:nvPr/>
        </p:nvSpPr>
        <p:spPr>
          <a:xfrm>
            <a:off x="2181092" y="6940116"/>
            <a:ext cx="336409" cy="336408"/>
          </a:xfrm>
          <a:prstGeom prst="rect">
            <a:avLst/>
          </a:prstGeom>
          <a:blipFill>
            <a:blip r:embed="rId4" cstate="print"/>
            <a:stretch>
              <a:fillRect/>
            </a:stretch>
          </a:blipFill>
        </p:spPr>
        <p:txBody>
          <a:bodyPr wrap="square" lIns="0" tIns="0" rIns="0" bIns="0" rtlCol="0">
            <a:noAutofit/>
          </a:bodyPr>
          <a:lstStyle/>
          <a:p>
            <a:endParaRPr sz="1987"/>
          </a:p>
        </p:txBody>
      </p:sp>
      <p:sp>
        <p:nvSpPr>
          <p:cNvPr id="105" name="object 105"/>
          <p:cNvSpPr/>
          <p:nvPr/>
        </p:nvSpPr>
        <p:spPr>
          <a:xfrm>
            <a:off x="3022115" y="6940116"/>
            <a:ext cx="336409" cy="336408"/>
          </a:xfrm>
          <a:prstGeom prst="rect">
            <a:avLst/>
          </a:prstGeom>
          <a:blipFill>
            <a:blip r:embed="rId4" cstate="print"/>
            <a:stretch>
              <a:fillRect/>
            </a:stretch>
          </a:blipFill>
        </p:spPr>
        <p:txBody>
          <a:bodyPr wrap="square" lIns="0" tIns="0" rIns="0" bIns="0" rtlCol="0">
            <a:noAutofit/>
          </a:bodyPr>
          <a:lstStyle/>
          <a:p>
            <a:endParaRPr sz="1987"/>
          </a:p>
        </p:txBody>
      </p:sp>
      <p:sp>
        <p:nvSpPr>
          <p:cNvPr id="106" name="object 106"/>
          <p:cNvSpPr/>
          <p:nvPr/>
        </p:nvSpPr>
        <p:spPr>
          <a:xfrm>
            <a:off x="6722612" y="6940116"/>
            <a:ext cx="336409" cy="336408"/>
          </a:xfrm>
          <a:prstGeom prst="rect">
            <a:avLst/>
          </a:prstGeom>
          <a:blipFill>
            <a:blip r:embed="rId4" cstate="print"/>
            <a:stretch>
              <a:fillRect/>
            </a:stretch>
          </a:blipFill>
        </p:spPr>
        <p:txBody>
          <a:bodyPr wrap="square" lIns="0" tIns="0" rIns="0" bIns="0" rtlCol="0">
            <a:noAutofit/>
          </a:bodyPr>
          <a:lstStyle/>
          <a:p>
            <a:endParaRPr sz="1987"/>
          </a:p>
        </p:txBody>
      </p:sp>
      <p:sp>
        <p:nvSpPr>
          <p:cNvPr id="107" name="object 107"/>
          <p:cNvSpPr/>
          <p:nvPr/>
        </p:nvSpPr>
        <p:spPr>
          <a:xfrm>
            <a:off x="7109483" y="6940116"/>
            <a:ext cx="336409" cy="336408"/>
          </a:xfrm>
          <a:prstGeom prst="rect">
            <a:avLst/>
          </a:prstGeom>
          <a:blipFill>
            <a:blip r:embed="rId4" cstate="print"/>
            <a:stretch>
              <a:fillRect/>
            </a:stretch>
          </a:blipFill>
        </p:spPr>
        <p:txBody>
          <a:bodyPr wrap="square" lIns="0" tIns="0" rIns="0" bIns="0" rtlCol="0">
            <a:noAutofit/>
          </a:bodyPr>
          <a:lstStyle/>
          <a:p>
            <a:endParaRPr sz="1987"/>
          </a:p>
        </p:txBody>
      </p:sp>
      <p:sp>
        <p:nvSpPr>
          <p:cNvPr id="108" name="object 108"/>
          <p:cNvSpPr/>
          <p:nvPr/>
        </p:nvSpPr>
        <p:spPr>
          <a:xfrm>
            <a:off x="7496353" y="6940116"/>
            <a:ext cx="336409" cy="336408"/>
          </a:xfrm>
          <a:prstGeom prst="rect">
            <a:avLst/>
          </a:prstGeom>
          <a:blipFill>
            <a:blip r:embed="rId4" cstate="print"/>
            <a:stretch>
              <a:fillRect/>
            </a:stretch>
          </a:blipFill>
        </p:spPr>
        <p:txBody>
          <a:bodyPr wrap="square" lIns="0" tIns="0" rIns="0" bIns="0" rtlCol="0">
            <a:noAutofit/>
          </a:bodyPr>
          <a:lstStyle/>
          <a:p>
            <a:endParaRPr sz="1987"/>
          </a:p>
        </p:txBody>
      </p:sp>
      <p:sp>
        <p:nvSpPr>
          <p:cNvPr id="109" name="object 109"/>
          <p:cNvSpPr/>
          <p:nvPr/>
        </p:nvSpPr>
        <p:spPr>
          <a:xfrm>
            <a:off x="7883223" y="6940116"/>
            <a:ext cx="336409" cy="336408"/>
          </a:xfrm>
          <a:prstGeom prst="rect">
            <a:avLst/>
          </a:prstGeom>
          <a:blipFill>
            <a:blip r:embed="rId4" cstate="print"/>
            <a:stretch>
              <a:fillRect/>
            </a:stretch>
          </a:blipFill>
        </p:spPr>
        <p:txBody>
          <a:bodyPr wrap="square" lIns="0" tIns="0" rIns="0" bIns="0" rtlCol="0">
            <a:noAutofit/>
          </a:bodyPr>
          <a:lstStyle/>
          <a:p>
            <a:endParaRPr sz="1987"/>
          </a:p>
        </p:txBody>
      </p:sp>
      <p:sp>
        <p:nvSpPr>
          <p:cNvPr id="110" name="object 110"/>
          <p:cNvSpPr/>
          <p:nvPr/>
        </p:nvSpPr>
        <p:spPr>
          <a:xfrm>
            <a:off x="8270092" y="6940116"/>
            <a:ext cx="336409" cy="336408"/>
          </a:xfrm>
          <a:prstGeom prst="rect">
            <a:avLst/>
          </a:prstGeom>
          <a:blipFill>
            <a:blip r:embed="rId4" cstate="print"/>
            <a:stretch>
              <a:fillRect/>
            </a:stretch>
          </a:blipFill>
        </p:spPr>
        <p:txBody>
          <a:bodyPr wrap="square" lIns="0" tIns="0" rIns="0" bIns="0" rtlCol="0">
            <a:noAutofit/>
          </a:bodyPr>
          <a:lstStyle/>
          <a:p>
            <a:endParaRPr sz="1987"/>
          </a:p>
        </p:txBody>
      </p:sp>
      <p:sp>
        <p:nvSpPr>
          <p:cNvPr id="111" name="object 111"/>
          <p:cNvSpPr/>
          <p:nvPr/>
        </p:nvSpPr>
        <p:spPr>
          <a:xfrm>
            <a:off x="7420661" y="5957802"/>
            <a:ext cx="1012590" cy="655997"/>
          </a:xfrm>
          <a:prstGeom prst="rect">
            <a:avLst/>
          </a:prstGeom>
          <a:blipFill>
            <a:blip r:embed="rId7" cstate="print"/>
            <a:stretch>
              <a:fillRect/>
            </a:stretch>
          </a:blipFill>
        </p:spPr>
        <p:txBody>
          <a:bodyPr wrap="square" lIns="0" tIns="0" rIns="0" bIns="0" rtlCol="0">
            <a:noAutofit/>
          </a:bodyPr>
          <a:lstStyle/>
          <a:p>
            <a:endParaRPr sz="1987"/>
          </a:p>
        </p:txBody>
      </p:sp>
      <p:sp>
        <p:nvSpPr>
          <p:cNvPr id="112" name="object 112"/>
          <p:cNvSpPr/>
          <p:nvPr/>
        </p:nvSpPr>
        <p:spPr>
          <a:xfrm>
            <a:off x="6951370" y="4529744"/>
            <a:ext cx="598808" cy="1387687"/>
          </a:xfrm>
          <a:prstGeom prst="rect">
            <a:avLst/>
          </a:prstGeom>
          <a:blipFill>
            <a:blip r:embed="rId3" cstate="print"/>
            <a:stretch>
              <a:fillRect/>
            </a:stretch>
          </a:blipFill>
        </p:spPr>
        <p:txBody>
          <a:bodyPr wrap="square" lIns="0" tIns="0" rIns="0" bIns="0" rtlCol="0">
            <a:noAutofit/>
          </a:bodyPr>
          <a:lstStyle/>
          <a:p>
            <a:endParaRPr sz="1987"/>
          </a:p>
        </p:txBody>
      </p:sp>
      <p:sp>
        <p:nvSpPr>
          <p:cNvPr id="113" name="object 113"/>
          <p:cNvSpPr/>
          <p:nvPr/>
        </p:nvSpPr>
        <p:spPr>
          <a:xfrm>
            <a:off x="8323919" y="4528064"/>
            <a:ext cx="600490" cy="1386004"/>
          </a:xfrm>
          <a:prstGeom prst="rect">
            <a:avLst/>
          </a:prstGeom>
          <a:blipFill>
            <a:blip r:embed="rId3" cstate="print"/>
            <a:stretch>
              <a:fillRect/>
            </a:stretch>
          </a:blipFill>
        </p:spPr>
        <p:txBody>
          <a:bodyPr wrap="square" lIns="0" tIns="0" rIns="0" bIns="0" rtlCol="0">
            <a:noAutofit/>
          </a:bodyPr>
          <a:lstStyle/>
          <a:p>
            <a:endParaRPr sz="1987"/>
          </a:p>
        </p:txBody>
      </p:sp>
      <p:sp>
        <p:nvSpPr>
          <p:cNvPr id="114" name="object 114"/>
          <p:cNvSpPr/>
          <p:nvPr/>
        </p:nvSpPr>
        <p:spPr>
          <a:xfrm>
            <a:off x="8656963" y="6940116"/>
            <a:ext cx="336409" cy="336408"/>
          </a:xfrm>
          <a:prstGeom prst="rect">
            <a:avLst/>
          </a:prstGeom>
          <a:blipFill>
            <a:blip r:embed="rId4" cstate="print"/>
            <a:stretch>
              <a:fillRect/>
            </a:stretch>
          </a:blipFill>
        </p:spPr>
        <p:txBody>
          <a:bodyPr wrap="square" lIns="0" tIns="0" rIns="0" bIns="0" rtlCol="0">
            <a:noAutofit/>
          </a:bodyPr>
          <a:lstStyle/>
          <a:p>
            <a:endParaRPr sz="1987"/>
          </a:p>
        </p:txBody>
      </p:sp>
      <p:sp>
        <p:nvSpPr>
          <p:cNvPr id="22" name="object 22"/>
          <p:cNvSpPr txBox="1"/>
          <p:nvPr/>
        </p:nvSpPr>
        <p:spPr>
          <a:xfrm>
            <a:off x="317691" y="224778"/>
            <a:ext cx="10113007" cy="532983"/>
          </a:xfrm>
          <a:prstGeom prst="rect">
            <a:avLst/>
          </a:prstGeom>
        </p:spPr>
        <p:txBody>
          <a:bodyPr wrap="square" lIns="0" tIns="0" rIns="0" bIns="0" rtlCol="0">
            <a:noAutofit/>
          </a:bodyPr>
          <a:lstStyle/>
          <a:p>
            <a:pPr marL="14017" algn="ctr">
              <a:lnSpc>
                <a:spcPts val="4161"/>
              </a:lnSpc>
              <a:spcBef>
                <a:spcPts val="207"/>
              </a:spcBef>
            </a:pPr>
            <a:r>
              <a:rPr sz="3090" b="1" baseline="3034" dirty="0">
                <a:latin typeface="Verdana" panose="020B0604030504040204" pitchFamily="34" charset="0"/>
                <a:ea typeface="Verdana" panose="020B0604030504040204" pitchFamily="34" charset="0"/>
                <a:cs typeface="Calibri Light"/>
              </a:rPr>
              <a:t>NAS Use</a:t>
            </a:r>
            <a:r>
              <a:rPr sz="3090" b="1" spc="-32" baseline="3034" dirty="0">
                <a:latin typeface="Verdana" panose="020B0604030504040204" pitchFamily="34" charset="0"/>
                <a:ea typeface="Verdana" panose="020B0604030504040204" pitchFamily="34" charset="0"/>
                <a:cs typeface="Calibri Light"/>
              </a:rPr>
              <a:t> </a:t>
            </a:r>
            <a:r>
              <a:rPr sz="3090" b="1" baseline="3034" dirty="0">
                <a:latin typeface="Verdana" panose="020B0604030504040204" pitchFamily="34" charset="0"/>
                <a:ea typeface="Verdana" panose="020B0604030504040204" pitchFamily="34" charset="0"/>
                <a:cs typeface="Calibri Light"/>
              </a:rPr>
              <a:t>Case 2 –</a:t>
            </a:r>
            <a:r>
              <a:rPr sz="3090" b="1" spc="-15" baseline="3034" dirty="0">
                <a:latin typeface="Verdana" panose="020B0604030504040204" pitchFamily="34" charset="0"/>
                <a:ea typeface="Verdana" panose="020B0604030504040204" pitchFamily="34" charset="0"/>
                <a:cs typeface="Calibri Light"/>
              </a:rPr>
              <a:t> </a:t>
            </a:r>
            <a:r>
              <a:rPr sz="3090" b="1" baseline="3034" dirty="0">
                <a:latin typeface="Verdana" panose="020B0604030504040204" pitchFamily="34" charset="0"/>
                <a:ea typeface="Verdana" panose="020B0604030504040204" pitchFamily="34" charset="0"/>
                <a:cs typeface="Calibri Light"/>
              </a:rPr>
              <a:t>S</a:t>
            </a:r>
            <a:r>
              <a:rPr sz="3090" b="1" spc="-32" baseline="3034" dirty="0">
                <a:latin typeface="Verdana" panose="020B0604030504040204" pitchFamily="34" charset="0"/>
                <a:ea typeface="Verdana" panose="020B0604030504040204" pitchFamily="34" charset="0"/>
                <a:cs typeface="Calibri Light"/>
              </a:rPr>
              <a:t>t</a:t>
            </a:r>
            <a:r>
              <a:rPr sz="3090" b="1" baseline="3034" dirty="0">
                <a:latin typeface="Verdana" panose="020B0604030504040204" pitchFamily="34" charset="0"/>
                <a:ea typeface="Verdana" panose="020B0604030504040204" pitchFamily="34" charset="0"/>
                <a:cs typeface="Calibri Light"/>
              </a:rPr>
              <a:t>o</a:t>
            </a:r>
            <a:r>
              <a:rPr sz="3090" b="1" spc="-93" baseline="3034" dirty="0">
                <a:latin typeface="Verdana" panose="020B0604030504040204" pitchFamily="34" charset="0"/>
                <a:ea typeface="Verdana" panose="020B0604030504040204" pitchFamily="34" charset="0"/>
                <a:cs typeface="Calibri Light"/>
              </a:rPr>
              <a:t>r</a:t>
            </a:r>
            <a:r>
              <a:rPr sz="3090" b="1" baseline="3034" dirty="0">
                <a:latin typeface="Verdana" panose="020B0604030504040204" pitchFamily="34" charset="0"/>
                <a:ea typeface="Verdana" panose="020B0604030504040204" pitchFamily="34" charset="0"/>
                <a:cs typeface="Calibri Light"/>
              </a:rPr>
              <a:t>a</a:t>
            </a:r>
            <a:r>
              <a:rPr sz="3090" b="1" spc="-28" baseline="3034" dirty="0">
                <a:latin typeface="Verdana" panose="020B0604030504040204" pitchFamily="34" charset="0"/>
                <a:ea typeface="Verdana" panose="020B0604030504040204" pitchFamily="34" charset="0"/>
                <a:cs typeface="Calibri Light"/>
              </a:rPr>
              <a:t>g</a:t>
            </a:r>
            <a:r>
              <a:rPr sz="3090" b="1" baseline="3034" dirty="0">
                <a:latin typeface="Verdana" panose="020B0604030504040204" pitchFamily="34" charset="0"/>
                <a:ea typeface="Verdana" panose="020B0604030504040204" pitchFamily="34" charset="0"/>
                <a:cs typeface="Calibri Light"/>
              </a:rPr>
              <a:t>e Conso</a:t>
            </a:r>
            <a:r>
              <a:rPr sz="3090" b="1" spc="-15" baseline="3034" dirty="0">
                <a:latin typeface="Verdana" panose="020B0604030504040204" pitchFamily="34" charset="0"/>
                <a:ea typeface="Verdana" panose="020B0604030504040204" pitchFamily="34" charset="0"/>
                <a:cs typeface="Calibri Light"/>
              </a:rPr>
              <a:t>l</a:t>
            </a:r>
            <a:r>
              <a:rPr sz="3090" b="1" baseline="3034" dirty="0">
                <a:latin typeface="Verdana" panose="020B0604030504040204" pitchFamily="34" charset="0"/>
                <a:ea typeface="Verdana" panose="020B0604030504040204" pitchFamily="34" charset="0"/>
                <a:cs typeface="Calibri Light"/>
              </a:rPr>
              <a:t>id</a:t>
            </a:r>
            <a:r>
              <a:rPr sz="3090" b="1" spc="-49" baseline="3034" dirty="0">
                <a:latin typeface="Verdana" panose="020B0604030504040204" pitchFamily="34" charset="0"/>
                <a:ea typeface="Verdana" panose="020B0604030504040204" pitchFamily="34" charset="0"/>
                <a:cs typeface="Calibri Light"/>
              </a:rPr>
              <a:t>a</a:t>
            </a:r>
            <a:r>
              <a:rPr sz="3090" b="1" baseline="3034" dirty="0">
                <a:latin typeface="Verdana" panose="020B0604030504040204" pitchFamily="34" charset="0"/>
                <a:ea typeface="Verdana" panose="020B0604030504040204" pitchFamily="34" charset="0"/>
                <a:cs typeface="Calibri Light"/>
              </a:rPr>
              <a:t>tion</a:t>
            </a:r>
            <a:r>
              <a:rPr sz="3090" b="1" spc="32" baseline="3034" dirty="0">
                <a:latin typeface="Verdana" panose="020B0604030504040204" pitchFamily="34" charset="0"/>
                <a:ea typeface="Verdana" panose="020B0604030504040204" pitchFamily="34" charset="0"/>
                <a:cs typeface="Calibri Light"/>
              </a:rPr>
              <a:t> </a:t>
            </a:r>
            <a:r>
              <a:rPr sz="3090" b="1" baseline="3034" dirty="0">
                <a:latin typeface="Verdana" panose="020B0604030504040204" pitchFamily="34" charset="0"/>
                <a:ea typeface="Verdana" panose="020B0604030504040204" pitchFamily="34" charset="0"/>
                <a:cs typeface="Calibri Light"/>
              </a:rPr>
              <a:t>with NAS</a:t>
            </a:r>
            <a:endParaRPr sz="3090" b="1" dirty="0">
              <a:latin typeface="Verdana" panose="020B0604030504040204" pitchFamily="34" charset="0"/>
              <a:ea typeface="Verdana" panose="020B0604030504040204" pitchFamily="34" charset="0"/>
              <a:cs typeface="Calibri Light"/>
            </a:endParaRPr>
          </a:p>
        </p:txBody>
      </p:sp>
      <p:sp>
        <p:nvSpPr>
          <p:cNvPr id="21" name="object 21"/>
          <p:cNvSpPr txBox="1"/>
          <p:nvPr/>
        </p:nvSpPr>
        <p:spPr>
          <a:xfrm>
            <a:off x="1304186" y="1524071"/>
            <a:ext cx="3326818" cy="251746"/>
          </a:xfrm>
          <a:prstGeom prst="rect">
            <a:avLst/>
          </a:prstGeom>
        </p:spPr>
        <p:txBody>
          <a:bodyPr wrap="square" lIns="0" tIns="0" rIns="0" bIns="0" rtlCol="0">
            <a:noAutofit/>
          </a:bodyPr>
          <a:lstStyle/>
          <a:p>
            <a:pPr marL="14017">
              <a:lnSpc>
                <a:spcPts val="1904"/>
              </a:lnSpc>
              <a:spcBef>
                <a:spcPts val="95"/>
              </a:spcBef>
            </a:pPr>
            <a:r>
              <a:rPr sz="2649" b="1" spc="-87" baseline="3413" dirty="0">
                <a:latin typeface="Calibri"/>
                <a:cs typeface="Calibri"/>
              </a:rPr>
              <a:t>T</a:t>
            </a:r>
            <a:r>
              <a:rPr sz="2649" b="1" spc="-43" baseline="3413" dirty="0">
                <a:latin typeface="Calibri"/>
                <a:cs typeface="Calibri"/>
              </a:rPr>
              <a:t>r</a:t>
            </a:r>
            <a:r>
              <a:rPr sz="2649" b="1" baseline="3413" dirty="0">
                <a:latin typeface="Calibri"/>
                <a:cs typeface="Calibri"/>
              </a:rPr>
              <a:t>aditi</a:t>
            </a:r>
            <a:r>
              <a:rPr sz="2649" b="1" spc="10" baseline="3413" dirty="0">
                <a:latin typeface="Calibri"/>
                <a:cs typeface="Calibri"/>
              </a:rPr>
              <a:t>o</a:t>
            </a:r>
            <a:r>
              <a:rPr sz="2649" b="1" spc="-4" baseline="3413" dirty="0">
                <a:latin typeface="Calibri"/>
                <a:cs typeface="Calibri"/>
              </a:rPr>
              <a:t>n</a:t>
            </a:r>
            <a:r>
              <a:rPr sz="2649" b="1" baseline="3413" dirty="0">
                <a:latin typeface="Calibri"/>
                <a:cs typeface="Calibri"/>
              </a:rPr>
              <a:t>al</a:t>
            </a:r>
            <a:r>
              <a:rPr sz="2649" b="1" spc="-74" baseline="3413" dirty="0">
                <a:latin typeface="Calibri"/>
                <a:cs typeface="Calibri"/>
              </a:rPr>
              <a:t> </a:t>
            </a:r>
            <a:r>
              <a:rPr sz="2649" b="1" baseline="3413" dirty="0">
                <a:latin typeface="Calibri"/>
                <a:cs typeface="Calibri"/>
              </a:rPr>
              <a:t>Fi</a:t>
            </a:r>
            <a:r>
              <a:rPr sz="2649" b="1" spc="4" baseline="3413" dirty="0">
                <a:latin typeface="Calibri"/>
                <a:cs typeface="Calibri"/>
              </a:rPr>
              <a:t>l</a:t>
            </a:r>
            <a:r>
              <a:rPr sz="2649" b="1" baseline="3413" dirty="0">
                <a:latin typeface="Calibri"/>
                <a:cs typeface="Calibri"/>
              </a:rPr>
              <a:t>e</a:t>
            </a:r>
            <a:r>
              <a:rPr sz="2649" b="1" spc="-53" baseline="3413" dirty="0">
                <a:latin typeface="Calibri"/>
                <a:cs typeface="Calibri"/>
              </a:rPr>
              <a:t> </a:t>
            </a:r>
            <a:r>
              <a:rPr sz="2649" b="1" baseline="3413" dirty="0">
                <a:latin typeface="Calibri"/>
                <a:cs typeface="Calibri"/>
              </a:rPr>
              <a:t>Se</a:t>
            </a:r>
            <a:r>
              <a:rPr sz="2649" b="1" spc="10" baseline="3413" dirty="0">
                <a:latin typeface="Calibri"/>
                <a:cs typeface="Calibri"/>
              </a:rPr>
              <a:t>r</a:t>
            </a:r>
            <a:r>
              <a:rPr sz="2649" b="1" spc="-10" baseline="3413" dirty="0">
                <a:latin typeface="Calibri"/>
                <a:cs typeface="Calibri"/>
              </a:rPr>
              <a:t>v</a:t>
            </a:r>
            <a:r>
              <a:rPr sz="2649" b="1" baseline="3413" dirty="0">
                <a:latin typeface="Calibri"/>
                <a:cs typeface="Calibri"/>
              </a:rPr>
              <a:t>er</a:t>
            </a:r>
            <a:r>
              <a:rPr sz="2649" b="1" spc="-13" baseline="3413" dirty="0">
                <a:latin typeface="Calibri"/>
                <a:cs typeface="Calibri"/>
              </a:rPr>
              <a:t> </a:t>
            </a:r>
            <a:r>
              <a:rPr sz="2649" b="1" baseline="3413" dirty="0">
                <a:latin typeface="Calibri"/>
                <a:cs typeface="Calibri"/>
              </a:rPr>
              <a:t>E</a:t>
            </a:r>
            <a:r>
              <a:rPr sz="2649" b="1" spc="-28" baseline="3413" dirty="0">
                <a:latin typeface="Calibri"/>
                <a:cs typeface="Calibri"/>
              </a:rPr>
              <a:t>n</a:t>
            </a:r>
            <a:r>
              <a:rPr sz="2649" b="1" baseline="3413" dirty="0">
                <a:latin typeface="Calibri"/>
                <a:cs typeface="Calibri"/>
              </a:rPr>
              <a:t>vi</a:t>
            </a:r>
            <a:r>
              <a:rPr sz="2649" b="1" spc="-28" baseline="3413" dirty="0">
                <a:latin typeface="Calibri"/>
                <a:cs typeface="Calibri"/>
              </a:rPr>
              <a:t>r</a:t>
            </a:r>
            <a:r>
              <a:rPr sz="2649" b="1" spc="4" baseline="3413" dirty="0">
                <a:latin typeface="Calibri"/>
                <a:cs typeface="Calibri"/>
              </a:rPr>
              <a:t>o</a:t>
            </a:r>
            <a:r>
              <a:rPr sz="2649" b="1" spc="-4" baseline="3413" dirty="0">
                <a:latin typeface="Calibri"/>
                <a:cs typeface="Calibri"/>
              </a:rPr>
              <a:t>n</a:t>
            </a:r>
            <a:r>
              <a:rPr sz="2649" b="1" baseline="3413" dirty="0">
                <a:latin typeface="Calibri"/>
                <a:cs typeface="Calibri"/>
              </a:rPr>
              <a:t>me</a:t>
            </a:r>
            <a:r>
              <a:rPr sz="2649" b="1" spc="-21" baseline="3413" dirty="0">
                <a:latin typeface="Calibri"/>
                <a:cs typeface="Calibri"/>
              </a:rPr>
              <a:t>n</a:t>
            </a:r>
            <a:r>
              <a:rPr sz="2649" b="1" baseline="3413" dirty="0">
                <a:latin typeface="Calibri"/>
                <a:cs typeface="Calibri"/>
              </a:rPr>
              <a:t>t</a:t>
            </a:r>
            <a:endParaRPr sz="1766">
              <a:latin typeface="Calibri"/>
              <a:cs typeface="Calibri"/>
            </a:endParaRPr>
          </a:p>
        </p:txBody>
      </p:sp>
      <p:sp>
        <p:nvSpPr>
          <p:cNvPr id="20" name="object 20"/>
          <p:cNvSpPr txBox="1"/>
          <p:nvPr/>
        </p:nvSpPr>
        <p:spPr>
          <a:xfrm>
            <a:off x="6902311" y="1523539"/>
            <a:ext cx="1695106" cy="252082"/>
          </a:xfrm>
          <a:prstGeom prst="rect">
            <a:avLst/>
          </a:prstGeom>
        </p:spPr>
        <p:txBody>
          <a:bodyPr wrap="square" lIns="0" tIns="0" rIns="0" bIns="0" rtlCol="0">
            <a:noAutofit/>
          </a:bodyPr>
          <a:lstStyle/>
          <a:p>
            <a:pPr marL="14017">
              <a:lnSpc>
                <a:spcPts val="1909"/>
              </a:lnSpc>
              <a:spcBef>
                <a:spcPts val="95"/>
              </a:spcBef>
            </a:pPr>
            <a:r>
              <a:rPr sz="2649" b="1" baseline="3413" dirty="0">
                <a:latin typeface="Calibri"/>
                <a:cs typeface="Calibri"/>
              </a:rPr>
              <a:t>N</a:t>
            </a:r>
            <a:r>
              <a:rPr sz="2649" b="1" spc="4" baseline="3413" dirty="0">
                <a:latin typeface="Calibri"/>
                <a:cs typeface="Calibri"/>
              </a:rPr>
              <a:t>A</a:t>
            </a:r>
            <a:r>
              <a:rPr sz="2649" b="1" baseline="3413" dirty="0">
                <a:latin typeface="Calibri"/>
                <a:cs typeface="Calibri"/>
              </a:rPr>
              <a:t>S E</a:t>
            </a:r>
            <a:r>
              <a:rPr sz="2649" b="1" spc="-32" baseline="3413" dirty="0">
                <a:latin typeface="Calibri"/>
                <a:cs typeface="Calibri"/>
              </a:rPr>
              <a:t>n</a:t>
            </a:r>
            <a:r>
              <a:rPr sz="2649" b="1" baseline="3413" dirty="0">
                <a:latin typeface="Calibri"/>
                <a:cs typeface="Calibri"/>
              </a:rPr>
              <a:t>vi</a:t>
            </a:r>
            <a:r>
              <a:rPr sz="2649" b="1" spc="-28" baseline="3413" dirty="0">
                <a:latin typeface="Calibri"/>
                <a:cs typeface="Calibri"/>
              </a:rPr>
              <a:t>r</a:t>
            </a:r>
            <a:r>
              <a:rPr sz="2649" b="1" baseline="3413" dirty="0">
                <a:latin typeface="Calibri"/>
                <a:cs typeface="Calibri"/>
              </a:rPr>
              <a:t>on</a:t>
            </a:r>
            <a:r>
              <a:rPr sz="2649" b="1" spc="-4" baseline="3413" dirty="0">
                <a:latin typeface="Calibri"/>
                <a:cs typeface="Calibri"/>
              </a:rPr>
              <a:t>m</a:t>
            </a:r>
            <a:r>
              <a:rPr sz="2649" b="1" baseline="3413" dirty="0">
                <a:latin typeface="Calibri"/>
                <a:cs typeface="Calibri"/>
              </a:rPr>
              <a:t>e</a:t>
            </a:r>
            <a:r>
              <a:rPr sz="2649" b="1" spc="-21" baseline="3413" dirty="0">
                <a:latin typeface="Calibri"/>
                <a:cs typeface="Calibri"/>
              </a:rPr>
              <a:t>n</a:t>
            </a:r>
            <a:r>
              <a:rPr sz="2649" b="1" baseline="3413" dirty="0">
                <a:latin typeface="Calibri"/>
                <a:cs typeface="Calibri"/>
              </a:rPr>
              <a:t>t</a:t>
            </a:r>
            <a:endParaRPr sz="1766">
              <a:latin typeface="Calibri"/>
              <a:cs typeface="Calibri"/>
            </a:endParaRPr>
          </a:p>
        </p:txBody>
      </p:sp>
      <p:sp>
        <p:nvSpPr>
          <p:cNvPr id="19" name="object 19"/>
          <p:cNvSpPr txBox="1"/>
          <p:nvPr/>
        </p:nvSpPr>
        <p:spPr>
          <a:xfrm>
            <a:off x="7251615" y="5785392"/>
            <a:ext cx="275855" cy="469290"/>
          </a:xfrm>
          <a:prstGeom prst="rect">
            <a:avLst/>
          </a:prstGeom>
        </p:spPr>
        <p:txBody>
          <a:bodyPr wrap="square" lIns="0" tIns="0" rIns="0" bIns="0" rtlCol="0">
            <a:noAutofit/>
          </a:bodyPr>
          <a:lstStyle/>
          <a:p>
            <a:pPr marL="28034">
              <a:lnSpc>
                <a:spcPts val="1104"/>
              </a:lnSpc>
            </a:pPr>
            <a:endParaRPr sz="1104"/>
          </a:p>
        </p:txBody>
      </p:sp>
      <p:sp>
        <p:nvSpPr>
          <p:cNvPr id="18" name="object 18"/>
          <p:cNvSpPr txBox="1"/>
          <p:nvPr/>
        </p:nvSpPr>
        <p:spPr>
          <a:xfrm>
            <a:off x="8301211" y="5785392"/>
            <a:ext cx="294358" cy="470972"/>
          </a:xfrm>
          <a:prstGeom prst="rect">
            <a:avLst/>
          </a:prstGeom>
        </p:spPr>
        <p:txBody>
          <a:bodyPr wrap="square" lIns="0" tIns="0" rIns="0" bIns="0" rtlCol="0">
            <a:noAutofit/>
          </a:bodyPr>
          <a:lstStyle/>
          <a:p>
            <a:pPr marL="28034">
              <a:lnSpc>
                <a:spcPts val="1104"/>
              </a:lnSpc>
            </a:pPr>
            <a:endParaRPr sz="1104"/>
          </a:p>
        </p:txBody>
      </p:sp>
      <p:sp>
        <p:nvSpPr>
          <p:cNvPr id="17" name="object 17"/>
          <p:cNvSpPr txBox="1"/>
          <p:nvPr/>
        </p:nvSpPr>
        <p:spPr>
          <a:xfrm>
            <a:off x="2118016" y="5763526"/>
            <a:ext cx="274173" cy="469289"/>
          </a:xfrm>
          <a:prstGeom prst="rect">
            <a:avLst/>
          </a:prstGeom>
        </p:spPr>
        <p:txBody>
          <a:bodyPr wrap="square" lIns="0" tIns="0" rIns="0" bIns="0" rtlCol="0">
            <a:noAutofit/>
          </a:bodyPr>
          <a:lstStyle/>
          <a:p>
            <a:pPr marL="28034">
              <a:lnSpc>
                <a:spcPts val="1104"/>
              </a:lnSpc>
            </a:pPr>
            <a:endParaRPr sz="1104"/>
          </a:p>
        </p:txBody>
      </p:sp>
      <p:sp>
        <p:nvSpPr>
          <p:cNvPr id="16" name="object 16"/>
          <p:cNvSpPr txBox="1"/>
          <p:nvPr/>
        </p:nvSpPr>
        <p:spPr>
          <a:xfrm>
            <a:off x="3167611" y="5763526"/>
            <a:ext cx="294358" cy="470971"/>
          </a:xfrm>
          <a:prstGeom prst="rect">
            <a:avLst/>
          </a:prstGeom>
        </p:spPr>
        <p:txBody>
          <a:bodyPr wrap="square" lIns="0" tIns="0" rIns="0" bIns="0" rtlCol="0">
            <a:noAutofit/>
          </a:bodyPr>
          <a:lstStyle/>
          <a:p>
            <a:pPr marL="28034">
              <a:lnSpc>
                <a:spcPts val="1104"/>
              </a:lnSpc>
            </a:pPr>
            <a:endParaRPr sz="1104"/>
          </a:p>
        </p:txBody>
      </p:sp>
      <p:sp>
        <p:nvSpPr>
          <p:cNvPr id="15" name="object 15"/>
          <p:cNvSpPr txBox="1"/>
          <p:nvPr/>
        </p:nvSpPr>
        <p:spPr>
          <a:xfrm>
            <a:off x="7203677" y="4388454"/>
            <a:ext cx="252307" cy="477701"/>
          </a:xfrm>
          <a:prstGeom prst="rect">
            <a:avLst/>
          </a:prstGeom>
        </p:spPr>
        <p:txBody>
          <a:bodyPr wrap="square" lIns="0" tIns="0" rIns="0" bIns="0" rtlCol="0">
            <a:noAutofit/>
          </a:bodyPr>
          <a:lstStyle/>
          <a:p>
            <a:pPr marL="28034">
              <a:lnSpc>
                <a:spcPts val="1104"/>
              </a:lnSpc>
            </a:pPr>
            <a:endParaRPr sz="1104"/>
          </a:p>
        </p:txBody>
      </p:sp>
      <p:sp>
        <p:nvSpPr>
          <p:cNvPr id="14" name="object 14"/>
          <p:cNvSpPr txBox="1"/>
          <p:nvPr/>
        </p:nvSpPr>
        <p:spPr>
          <a:xfrm>
            <a:off x="8352513" y="4388454"/>
            <a:ext cx="252307" cy="477701"/>
          </a:xfrm>
          <a:prstGeom prst="rect">
            <a:avLst/>
          </a:prstGeom>
        </p:spPr>
        <p:txBody>
          <a:bodyPr wrap="square" lIns="0" tIns="0" rIns="0" bIns="0" rtlCol="0">
            <a:noAutofit/>
          </a:bodyPr>
          <a:lstStyle/>
          <a:p>
            <a:pPr marL="28034">
              <a:lnSpc>
                <a:spcPts val="1104"/>
              </a:lnSpc>
            </a:pPr>
            <a:endParaRPr sz="1104"/>
          </a:p>
        </p:txBody>
      </p:sp>
      <p:sp>
        <p:nvSpPr>
          <p:cNvPr id="13" name="object 13"/>
          <p:cNvSpPr txBox="1"/>
          <p:nvPr/>
        </p:nvSpPr>
        <p:spPr>
          <a:xfrm>
            <a:off x="2051574" y="4366587"/>
            <a:ext cx="260717" cy="479383"/>
          </a:xfrm>
          <a:prstGeom prst="rect">
            <a:avLst/>
          </a:prstGeom>
        </p:spPr>
        <p:txBody>
          <a:bodyPr wrap="square" lIns="0" tIns="0" rIns="0" bIns="0" rtlCol="0">
            <a:noAutofit/>
          </a:bodyPr>
          <a:lstStyle/>
          <a:p>
            <a:pPr marL="28034">
              <a:lnSpc>
                <a:spcPts val="1104"/>
              </a:lnSpc>
            </a:pPr>
            <a:endParaRPr sz="1104"/>
          </a:p>
        </p:txBody>
      </p:sp>
      <p:sp>
        <p:nvSpPr>
          <p:cNvPr id="12" name="object 12"/>
          <p:cNvSpPr txBox="1"/>
          <p:nvPr/>
        </p:nvSpPr>
        <p:spPr>
          <a:xfrm>
            <a:off x="3205457" y="4366587"/>
            <a:ext cx="252307" cy="479383"/>
          </a:xfrm>
          <a:prstGeom prst="rect">
            <a:avLst/>
          </a:prstGeom>
        </p:spPr>
        <p:txBody>
          <a:bodyPr wrap="square" lIns="0" tIns="0" rIns="0" bIns="0" rtlCol="0">
            <a:noAutofit/>
          </a:bodyPr>
          <a:lstStyle/>
          <a:p>
            <a:pPr marL="28034">
              <a:lnSpc>
                <a:spcPts val="1104"/>
              </a:lnSpc>
            </a:pPr>
            <a:endParaRPr sz="1104"/>
          </a:p>
        </p:txBody>
      </p:sp>
      <p:sp>
        <p:nvSpPr>
          <p:cNvPr id="11" name="object 11"/>
          <p:cNvSpPr txBox="1"/>
          <p:nvPr/>
        </p:nvSpPr>
        <p:spPr>
          <a:xfrm>
            <a:off x="6313035" y="4068864"/>
            <a:ext cx="1028570" cy="2298514"/>
          </a:xfrm>
          <a:prstGeom prst="rect">
            <a:avLst/>
          </a:prstGeom>
        </p:spPr>
        <p:txBody>
          <a:bodyPr wrap="square" lIns="0" tIns="0" rIns="0" bIns="0" rtlCol="0">
            <a:noAutofit/>
          </a:bodyPr>
          <a:lstStyle/>
          <a:p>
            <a:pPr marL="28034">
              <a:lnSpc>
                <a:spcPts val="1104"/>
              </a:lnSpc>
            </a:pPr>
            <a:endParaRPr sz="1104"/>
          </a:p>
        </p:txBody>
      </p:sp>
      <p:sp>
        <p:nvSpPr>
          <p:cNvPr id="10" name="object 10"/>
          <p:cNvSpPr txBox="1"/>
          <p:nvPr/>
        </p:nvSpPr>
        <p:spPr>
          <a:xfrm>
            <a:off x="7341605" y="4068864"/>
            <a:ext cx="234644" cy="2298514"/>
          </a:xfrm>
          <a:prstGeom prst="rect">
            <a:avLst/>
          </a:prstGeom>
        </p:spPr>
        <p:txBody>
          <a:bodyPr wrap="square" lIns="0" tIns="0" rIns="0" bIns="0" rtlCol="0">
            <a:noAutofit/>
          </a:bodyPr>
          <a:lstStyle/>
          <a:p>
            <a:pPr marL="28034">
              <a:lnSpc>
                <a:spcPts val="1104"/>
              </a:lnSpc>
            </a:pPr>
            <a:endParaRPr sz="1104"/>
          </a:p>
        </p:txBody>
      </p:sp>
      <p:sp>
        <p:nvSpPr>
          <p:cNvPr id="9" name="object 9"/>
          <p:cNvSpPr txBox="1"/>
          <p:nvPr/>
        </p:nvSpPr>
        <p:spPr>
          <a:xfrm>
            <a:off x="3304698" y="4046998"/>
            <a:ext cx="1138744" cy="622356"/>
          </a:xfrm>
          <a:prstGeom prst="rect">
            <a:avLst/>
          </a:prstGeom>
        </p:spPr>
        <p:txBody>
          <a:bodyPr wrap="square" lIns="0" tIns="0" rIns="0" bIns="0" rtlCol="0">
            <a:noAutofit/>
          </a:bodyPr>
          <a:lstStyle/>
          <a:p>
            <a:pPr marL="28034">
              <a:lnSpc>
                <a:spcPts val="1104"/>
              </a:lnSpc>
            </a:pPr>
            <a:endParaRPr sz="1104"/>
          </a:p>
        </p:txBody>
      </p:sp>
      <p:sp>
        <p:nvSpPr>
          <p:cNvPr id="8" name="object 8"/>
          <p:cNvSpPr txBox="1"/>
          <p:nvPr/>
        </p:nvSpPr>
        <p:spPr>
          <a:xfrm>
            <a:off x="1151681" y="4046998"/>
            <a:ext cx="1042868" cy="622356"/>
          </a:xfrm>
          <a:prstGeom prst="rect">
            <a:avLst/>
          </a:prstGeom>
        </p:spPr>
        <p:txBody>
          <a:bodyPr wrap="square" lIns="0" tIns="0" rIns="0" bIns="0" rtlCol="0">
            <a:noAutofit/>
          </a:bodyPr>
          <a:lstStyle/>
          <a:p>
            <a:pPr marL="28034">
              <a:lnSpc>
                <a:spcPts val="1104"/>
              </a:lnSpc>
            </a:pPr>
            <a:endParaRPr sz="1104"/>
          </a:p>
        </p:txBody>
      </p:sp>
      <p:sp>
        <p:nvSpPr>
          <p:cNvPr id="7" name="object 7"/>
          <p:cNvSpPr txBox="1"/>
          <p:nvPr/>
        </p:nvSpPr>
        <p:spPr>
          <a:xfrm>
            <a:off x="8387836" y="3666858"/>
            <a:ext cx="718233" cy="198480"/>
          </a:xfrm>
          <a:prstGeom prst="rect">
            <a:avLst/>
          </a:prstGeom>
        </p:spPr>
        <p:txBody>
          <a:bodyPr wrap="square" lIns="0" tIns="0" rIns="0" bIns="0" rtlCol="0">
            <a:noAutofit/>
          </a:bodyPr>
          <a:lstStyle/>
          <a:p>
            <a:pPr marL="28034">
              <a:lnSpc>
                <a:spcPts val="1104"/>
              </a:lnSpc>
            </a:pPr>
            <a:endParaRPr sz="1104"/>
          </a:p>
        </p:txBody>
      </p:sp>
      <p:sp>
        <p:nvSpPr>
          <p:cNvPr id="6" name="object 6"/>
          <p:cNvSpPr txBox="1"/>
          <p:nvPr/>
        </p:nvSpPr>
        <p:spPr>
          <a:xfrm>
            <a:off x="6704109" y="3666858"/>
            <a:ext cx="718233" cy="198480"/>
          </a:xfrm>
          <a:prstGeom prst="rect">
            <a:avLst/>
          </a:prstGeom>
        </p:spPr>
        <p:txBody>
          <a:bodyPr wrap="square" lIns="0" tIns="0" rIns="0" bIns="0" rtlCol="0">
            <a:noAutofit/>
          </a:bodyPr>
          <a:lstStyle/>
          <a:p>
            <a:pPr marL="28034">
              <a:lnSpc>
                <a:spcPts val="1104"/>
              </a:lnSpc>
            </a:pPr>
            <a:endParaRPr sz="1104"/>
          </a:p>
        </p:txBody>
      </p:sp>
      <p:sp>
        <p:nvSpPr>
          <p:cNvPr id="5" name="object 5"/>
          <p:cNvSpPr txBox="1"/>
          <p:nvPr/>
        </p:nvSpPr>
        <p:spPr>
          <a:xfrm>
            <a:off x="3254237" y="3646672"/>
            <a:ext cx="718232" cy="196799"/>
          </a:xfrm>
          <a:prstGeom prst="rect">
            <a:avLst/>
          </a:prstGeom>
        </p:spPr>
        <p:txBody>
          <a:bodyPr wrap="square" lIns="0" tIns="0" rIns="0" bIns="0" rtlCol="0">
            <a:noAutofit/>
          </a:bodyPr>
          <a:lstStyle/>
          <a:p>
            <a:pPr marL="28034">
              <a:lnSpc>
                <a:spcPts val="1104"/>
              </a:lnSpc>
            </a:pPr>
            <a:endParaRPr sz="1104"/>
          </a:p>
        </p:txBody>
      </p:sp>
      <p:sp>
        <p:nvSpPr>
          <p:cNvPr id="4" name="object 4"/>
          <p:cNvSpPr txBox="1"/>
          <p:nvPr/>
        </p:nvSpPr>
        <p:spPr>
          <a:xfrm>
            <a:off x="1570510" y="3646672"/>
            <a:ext cx="718233" cy="196799"/>
          </a:xfrm>
          <a:prstGeom prst="rect">
            <a:avLst/>
          </a:prstGeom>
        </p:spPr>
        <p:txBody>
          <a:bodyPr wrap="square" lIns="0" tIns="0" rIns="0" bIns="0" rtlCol="0">
            <a:noAutofit/>
          </a:bodyPr>
          <a:lstStyle/>
          <a:p>
            <a:pPr marL="28034">
              <a:lnSpc>
                <a:spcPts val="1104"/>
              </a:lnSpc>
            </a:pPr>
            <a:endParaRPr sz="1104"/>
          </a:p>
        </p:txBody>
      </p:sp>
      <p:sp>
        <p:nvSpPr>
          <p:cNvPr id="3" name="object 3"/>
          <p:cNvSpPr txBox="1"/>
          <p:nvPr/>
        </p:nvSpPr>
        <p:spPr>
          <a:xfrm>
            <a:off x="5533407" y="1628219"/>
            <a:ext cx="4541519" cy="5803053"/>
          </a:xfrm>
          <a:prstGeom prst="rect">
            <a:avLst/>
          </a:prstGeom>
        </p:spPr>
        <p:txBody>
          <a:bodyPr wrap="square" lIns="0" tIns="0" rIns="0" bIns="0" rtlCol="0">
            <a:noAutofit/>
          </a:bodyPr>
          <a:lstStyle/>
          <a:p>
            <a:pPr>
              <a:lnSpc>
                <a:spcPts val="1104"/>
              </a:lnSpc>
            </a:pPr>
            <a:endParaRPr sz="1104"/>
          </a:p>
          <a:p>
            <a:pPr marL="1919210" marR="1670546" algn="ctr">
              <a:lnSpc>
                <a:spcPct val="101725"/>
              </a:lnSpc>
              <a:spcBef>
                <a:spcPts val="1168"/>
              </a:spcBef>
            </a:pPr>
            <a:r>
              <a:rPr sz="1214" b="1" spc="4" dirty="0">
                <a:latin typeface="Calibri"/>
                <a:cs typeface="Calibri"/>
              </a:rPr>
              <a:t>I</a:t>
            </a:r>
            <a:r>
              <a:rPr sz="1214" b="1" spc="-4" dirty="0">
                <a:latin typeface="Calibri"/>
                <a:cs typeface="Calibri"/>
              </a:rPr>
              <a:t>n</a:t>
            </a:r>
            <a:r>
              <a:rPr sz="1214" b="1" dirty="0">
                <a:latin typeface="Calibri"/>
                <a:cs typeface="Calibri"/>
              </a:rPr>
              <a:t>tern</a:t>
            </a:r>
            <a:r>
              <a:rPr sz="1214" b="1" spc="-10" dirty="0">
                <a:latin typeface="Calibri"/>
                <a:cs typeface="Calibri"/>
              </a:rPr>
              <a:t>a</a:t>
            </a:r>
            <a:r>
              <a:rPr sz="1214" b="1" dirty="0">
                <a:latin typeface="Calibri"/>
                <a:cs typeface="Calibri"/>
              </a:rPr>
              <a:t>l</a:t>
            </a:r>
            <a:r>
              <a:rPr sz="1214" b="1" spc="-15" dirty="0">
                <a:latin typeface="Calibri"/>
                <a:cs typeface="Calibri"/>
              </a:rPr>
              <a:t> </a:t>
            </a:r>
            <a:r>
              <a:rPr sz="1214" b="1" dirty="0">
                <a:latin typeface="Calibri"/>
                <a:cs typeface="Calibri"/>
              </a:rPr>
              <a:t>Users</a:t>
            </a:r>
            <a:endParaRPr sz="1214">
              <a:latin typeface="Calibri"/>
              <a:cs typeface="Calibri"/>
            </a:endParaRPr>
          </a:p>
          <a:p>
            <a:pPr marL="629564" marR="363720" algn="ctr">
              <a:lnSpc>
                <a:spcPts val="1592"/>
              </a:lnSpc>
              <a:spcBef>
                <a:spcPts val="5575"/>
              </a:spcBef>
            </a:pPr>
            <a:r>
              <a:rPr sz="1214" b="1" spc="4" dirty="0">
                <a:latin typeface="Calibri"/>
                <a:cs typeface="Calibri"/>
              </a:rPr>
              <a:t>B</a:t>
            </a:r>
            <a:r>
              <a:rPr sz="1214" b="1" spc="-4" dirty="0">
                <a:latin typeface="Calibri"/>
                <a:cs typeface="Calibri"/>
              </a:rPr>
              <a:t>u</a:t>
            </a:r>
            <a:r>
              <a:rPr sz="1214" b="1" dirty="0">
                <a:latin typeface="Calibri"/>
                <a:cs typeface="Calibri"/>
              </a:rPr>
              <a:t>s</a:t>
            </a:r>
            <a:r>
              <a:rPr sz="1214" b="1" spc="4" dirty="0">
                <a:latin typeface="Calibri"/>
                <a:cs typeface="Calibri"/>
              </a:rPr>
              <a:t>i</a:t>
            </a:r>
            <a:r>
              <a:rPr sz="1214" b="1" spc="-4" dirty="0">
                <a:latin typeface="Calibri"/>
                <a:cs typeface="Calibri"/>
              </a:rPr>
              <a:t>ne</a:t>
            </a:r>
            <a:r>
              <a:rPr sz="1214" b="1" dirty="0">
                <a:latin typeface="Calibri"/>
                <a:cs typeface="Calibri"/>
              </a:rPr>
              <a:t>ss</a:t>
            </a:r>
            <a:r>
              <a:rPr sz="1214" b="1" spc="-32" dirty="0">
                <a:latin typeface="Calibri"/>
                <a:cs typeface="Calibri"/>
              </a:rPr>
              <a:t> </a:t>
            </a:r>
            <a:r>
              <a:rPr sz="1214" b="1" spc="4" dirty="0">
                <a:latin typeface="Calibri"/>
                <a:cs typeface="Calibri"/>
              </a:rPr>
              <a:t>Cli</a:t>
            </a:r>
            <a:r>
              <a:rPr sz="1214" b="1" spc="-4" dirty="0">
                <a:latin typeface="Calibri"/>
                <a:cs typeface="Calibri"/>
              </a:rPr>
              <a:t>en</a:t>
            </a:r>
            <a:r>
              <a:rPr sz="1214" b="1" dirty="0">
                <a:latin typeface="Calibri"/>
                <a:cs typeface="Calibri"/>
              </a:rPr>
              <a:t>ts                                     </a:t>
            </a:r>
            <a:r>
              <a:rPr sz="1214" b="1" spc="191" dirty="0">
                <a:latin typeface="Calibri"/>
                <a:cs typeface="Calibri"/>
              </a:rPr>
              <a:t> </a:t>
            </a:r>
            <a:r>
              <a:rPr sz="1821" b="1" spc="-4" baseline="4964" dirty="0">
                <a:latin typeface="Calibri"/>
                <a:cs typeface="Calibri"/>
              </a:rPr>
              <a:t>Su</a:t>
            </a:r>
            <a:r>
              <a:rPr sz="1821" b="1" spc="4" baseline="4964" dirty="0">
                <a:latin typeface="Calibri"/>
                <a:cs typeface="Calibri"/>
              </a:rPr>
              <a:t>r</a:t>
            </a:r>
            <a:r>
              <a:rPr sz="1821" b="1" baseline="4964" dirty="0">
                <a:latin typeface="Calibri"/>
                <a:cs typeface="Calibri"/>
              </a:rPr>
              <a:t>f</a:t>
            </a:r>
            <a:r>
              <a:rPr sz="1821" b="1" spc="-4" baseline="4964" dirty="0">
                <a:latin typeface="Calibri"/>
                <a:cs typeface="Calibri"/>
              </a:rPr>
              <a:t>e</a:t>
            </a:r>
            <a:r>
              <a:rPr sz="1821" b="1" spc="4" baseline="4964" dirty="0">
                <a:latin typeface="Calibri"/>
                <a:cs typeface="Calibri"/>
              </a:rPr>
              <a:t>r</a:t>
            </a:r>
            <a:r>
              <a:rPr sz="1821" b="1" baseline="4964" dirty="0">
                <a:latin typeface="Calibri"/>
                <a:cs typeface="Calibri"/>
              </a:rPr>
              <a:t>s,</a:t>
            </a:r>
            <a:r>
              <a:rPr sz="1821" b="1" spc="-4" baseline="4964" dirty="0">
                <a:latin typeface="Calibri"/>
                <a:cs typeface="Calibri"/>
              </a:rPr>
              <a:t> Shoppe</a:t>
            </a:r>
            <a:r>
              <a:rPr sz="1821" b="1" spc="4" baseline="4964" dirty="0">
                <a:latin typeface="Calibri"/>
                <a:cs typeface="Calibri"/>
              </a:rPr>
              <a:t>r</a:t>
            </a:r>
            <a:r>
              <a:rPr sz="1821" b="1" baseline="4964" dirty="0">
                <a:latin typeface="Calibri"/>
                <a:cs typeface="Calibri"/>
              </a:rPr>
              <a:t>s</a:t>
            </a:r>
            <a:endParaRPr sz="1214">
              <a:latin typeface="Calibri"/>
              <a:cs typeface="Calibri"/>
            </a:endParaRPr>
          </a:p>
          <a:p>
            <a:pPr marL="2291743" marR="2010468" algn="ctr">
              <a:lnSpc>
                <a:spcPct val="101725"/>
              </a:lnSpc>
              <a:spcBef>
                <a:spcPts val="7451"/>
              </a:spcBef>
            </a:pPr>
            <a:r>
              <a:rPr sz="1766" b="1" spc="-4" dirty="0">
                <a:latin typeface="Calibri"/>
                <a:cs typeface="Calibri"/>
              </a:rPr>
              <a:t>IP</a:t>
            </a:r>
            <a:endParaRPr sz="1766">
              <a:latin typeface="Calibri"/>
              <a:cs typeface="Calibri"/>
            </a:endParaRPr>
          </a:p>
          <a:p>
            <a:pPr marL="323933" marR="3855762" indent="31958">
              <a:lnSpc>
                <a:spcPts val="1457"/>
              </a:lnSpc>
              <a:spcBef>
                <a:spcPts val="4835"/>
              </a:spcBef>
            </a:pPr>
            <a:r>
              <a:rPr sz="1214" b="1" spc="4" dirty="0">
                <a:latin typeface="Calibri"/>
                <a:cs typeface="Calibri"/>
              </a:rPr>
              <a:t>N</a:t>
            </a:r>
            <a:r>
              <a:rPr sz="1214" b="1" dirty="0">
                <a:latin typeface="Calibri"/>
                <a:cs typeface="Calibri"/>
              </a:rPr>
              <a:t>AS H</a:t>
            </a:r>
            <a:r>
              <a:rPr sz="1214" b="1" spc="-4" dirty="0">
                <a:latin typeface="Calibri"/>
                <a:cs typeface="Calibri"/>
              </a:rPr>
              <a:t>ea</a:t>
            </a:r>
            <a:r>
              <a:rPr sz="1214" b="1" dirty="0">
                <a:latin typeface="Calibri"/>
                <a:cs typeface="Calibri"/>
              </a:rPr>
              <a:t>d</a:t>
            </a:r>
            <a:endParaRPr sz="1214">
              <a:latin typeface="Calibri"/>
              <a:cs typeface="Calibri"/>
            </a:endParaRPr>
          </a:p>
          <a:p>
            <a:pPr marL="2095861" marR="1816717" indent="2130" algn="ctr">
              <a:lnSpc>
                <a:spcPts val="1457"/>
              </a:lnSpc>
              <a:spcBef>
                <a:spcPts val="149"/>
              </a:spcBef>
            </a:pPr>
            <a:r>
              <a:rPr sz="1214" b="1" spc="-4" dirty="0">
                <a:latin typeface="Calibri"/>
                <a:cs typeface="Calibri"/>
              </a:rPr>
              <a:t>We</a:t>
            </a:r>
            <a:r>
              <a:rPr sz="1214" b="1" dirty="0">
                <a:latin typeface="Calibri"/>
                <a:cs typeface="Calibri"/>
              </a:rPr>
              <a:t>b</a:t>
            </a:r>
            <a:r>
              <a:rPr sz="1214" b="1" spc="-4" dirty="0">
                <a:latin typeface="Calibri"/>
                <a:cs typeface="Calibri"/>
              </a:rPr>
              <a:t> </a:t>
            </a:r>
            <a:r>
              <a:rPr sz="1214" b="1" dirty="0">
                <a:latin typeface="Calibri"/>
                <a:cs typeface="Calibri"/>
              </a:rPr>
              <a:t>a</a:t>
            </a:r>
            <a:r>
              <a:rPr sz="1214" b="1" spc="-4" dirty="0">
                <a:latin typeface="Calibri"/>
                <a:cs typeface="Calibri"/>
              </a:rPr>
              <a:t>n</a:t>
            </a:r>
            <a:r>
              <a:rPr sz="1214" b="1" dirty="0">
                <a:latin typeface="Calibri"/>
                <a:cs typeface="Calibri"/>
              </a:rPr>
              <a:t>d D</a:t>
            </a:r>
            <a:r>
              <a:rPr sz="1214" b="1" spc="-10" dirty="0">
                <a:latin typeface="Calibri"/>
                <a:cs typeface="Calibri"/>
              </a:rPr>
              <a:t>a</a:t>
            </a:r>
            <a:r>
              <a:rPr sz="1214" b="1" dirty="0">
                <a:latin typeface="Calibri"/>
                <a:cs typeface="Calibri"/>
              </a:rPr>
              <a:t>t</a:t>
            </a:r>
            <a:r>
              <a:rPr sz="1214" b="1" spc="-4" dirty="0">
                <a:latin typeface="Calibri"/>
                <a:cs typeface="Calibri"/>
              </a:rPr>
              <a:t>aba</a:t>
            </a:r>
            <a:r>
              <a:rPr sz="1214" b="1" dirty="0">
                <a:latin typeface="Calibri"/>
                <a:cs typeface="Calibri"/>
              </a:rPr>
              <a:t>se </a:t>
            </a:r>
            <a:r>
              <a:rPr sz="1214" b="1" spc="-4" dirty="0">
                <a:latin typeface="Calibri"/>
                <a:cs typeface="Calibri"/>
              </a:rPr>
              <a:t>Se</a:t>
            </a:r>
            <a:r>
              <a:rPr sz="1214" b="1" dirty="0">
                <a:latin typeface="Calibri"/>
                <a:cs typeface="Calibri"/>
              </a:rPr>
              <a:t>r</a:t>
            </a:r>
            <a:r>
              <a:rPr sz="1214" b="1" spc="4" dirty="0">
                <a:latin typeface="Calibri"/>
                <a:cs typeface="Calibri"/>
              </a:rPr>
              <a:t>v</a:t>
            </a:r>
            <a:r>
              <a:rPr sz="1214" b="1" spc="-4" dirty="0">
                <a:latin typeface="Calibri"/>
                <a:cs typeface="Calibri"/>
              </a:rPr>
              <a:t>e</a:t>
            </a:r>
            <a:r>
              <a:rPr sz="1214" b="1" dirty="0">
                <a:latin typeface="Calibri"/>
                <a:cs typeface="Calibri"/>
              </a:rPr>
              <a:t>rs</a:t>
            </a:r>
            <a:endParaRPr sz="1214">
              <a:latin typeface="Calibri"/>
              <a:cs typeface="Calibri"/>
            </a:endParaRPr>
          </a:p>
          <a:p>
            <a:pPr marL="2035460" marR="1781397" algn="ctr">
              <a:lnSpc>
                <a:spcPct val="101725"/>
              </a:lnSpc>
              <a:spcBef>
                <a:spcPts val="2814"/>
              </a:spcBef>
            </a:pPr>
            <a:r>
              <a:rPr sz="1766" b="1" spc="-15" dirty="0">
                <a:latin typeface="Calibri"/>
                <a:cs typeface="Calibri"/>
              </a:rPr>
              <a:t>F</a:t>
            </a:r>
            <a:r>
              <a:rPr sz="1766" b="1" dirty="0">
                <a:latin typeface="Calibri"/>
                <a:cs typeface="Calibri"/>
              </a:rPr>
              <a:t>C </a:t>
            </a:r>
            <a:r>
              <a:rPr sz="1766" b="1" spc="-21" dirty="0">
                <a:latin typeface="Calibri"/>
                <a:cs typeface="Calibri"/>
              </a:rPr>
              <a:t>S</a:t>
            </a:r>
            <a:r>
              <a:rPr sz="1766" b="1" spc="4" dirty="0">
                <a:latin typeface="Calibri"/>
                <a:cs typeface="Calibri"/>
              </a:rPr>
              <a:t>A</a:t>
            </a:r>
            <a:r>
              <a:rPr sz="1766" b="1" dirty="0">
                <a:latin typeface="Calibri"/>
                <a:cs typeface="Calibri"/>
              </a:rPr>
              <a:t>N</a:t>
            </a:r>
            <a:endParaRPr sz="1766">
              <a:latin typeface="Calibri"/>
              <a:cs typeface="Calibri"/>
            </a:endParaRPr>
          </a:p>
          <a:p>
            <a:pPr marL="1509069">
              <a:lnSpc>
                <a:spcPct val="101725"/>
              </a:lnSpc>
              <a:spcBef>
                <a:spcPts val="2412"/>
              </a:spcBef>
            </a:pPr>
            <a:r>
              <a:rPr sz="1214" b="1" spc="-4" dirty="0">
                <a:latin typeface="Calibri"/>
                <a:cs typeface="Calibri"/>
              </a:rPr>
              <a:t>S</a:t>
            </a:r>
            <a:r>
              <a:rPr sz="1214" b="1" dirty="0">
                <a:latin typeface="Calibri"/>
                <a:cs typeface="Calibri"/>
              </a:rPr>
              <a:t>t</a:t>
            </a:r>
            <a:r>
              <a:rPr sz="1214" b="1" spc="-4" dirty="0">
                <a:latin typeface="Calibri"/>
                <a:cs typeface="Calibri"/>
              </a:rPr>
              <a:t>o</a:t>
            </a:r>
            <a:r>
              <a:rPr sz="1214" b="1" spc="4" dirty="0">
                <a:latin typeface="Calibri"/>
                <a:cs typeface="Calibri"/>
              </a:rPr>
              <a:t>r</a:t>
            </a:r>
            <a:r>
              <a:rPr sz="1214" b="1" spc="-4" dirty="0">
                <a:latin typeface="Calibri"/>
                <a:cs typeface="Calibri"/>
              </a:rPr>
              <a:t>a</a:t>
            </a:r>
            <a:r>
              <a:rPr sz="1214" b="1" spc="4" dirty="0">
                <a:latin typeface="Calibri"/>
                <a:cs typeface="Calibri"/>
              </a:rPr>
              <a:t>g</a:t>
            </a:r>
            <a:r>
              <a:rPr sz="1214" b="1" dirty="0">
                <a:latin typeface="Calibri"/>
                <a:cs typeface="Calibri"/>
              </a:rPr>
              <a:t>e</a:t>
            </a:r>
            <a:endParaRPr sz="1214">
              <a:latin typeface="Calibri"/>
              <a:cs typeface="Calibri"/>
            </a:endParaRPr>
          </a:p>
        </p:txBody>
      </p:sp>
      <p:sp>
        <p:nvSpPr>
          <p:cNvPr id="2" name="object 2"/>
          <p:cNvSpPr txBox="1"/>
          <p:nvPr/>
        </p:nvSpPr>
        <p:spPr>
          <a:xfrm>
            <a:off x="667252" y="1616445"/>
            <a:ext cx="4541520" cy="5803053"/>
          </a:xfrm>
          <a:prstGeom prst="rect">
            <a:avLst/>
          </a:prstGeom>
        </p:spPr>
        <p:txBody>
          <a:bodyPr wrap="square" lIns="0" tIns="0" rIns="0" bIns="0" rtlCol="0">
            <a:noAutofit/>
          </a:bodyPr>
          <a:lstStyle/>
          <a:p>
            <a:pPr>
              <a:lnSpc>
                <a:spcPts val="1049"/>
              </a:lnSpc>
              <a:spcBef>
                <a:spcPts val="47"/>
              </a:spcBef>
            </a:pPr>
            <a:endParaRPr sz="1049"/>
          </a:p>
          <a:p>
            <a:pPr marL="1640296" marR="1952592" algn="ctr">
              <a:lnSpc>
                <a:spcPct val="101725"/>
              </a:lnSpc>
              <a:spcBef>
                <a:spcPts val="1104"/>
              </a:spcBef>
            </a:pPr>
            <a:r>
              <a:rPr sz="1214" b="1" spc="4" dirty="0">
                <a:latin typeface="Calibri"/>
                <a:cs typeface="Calibri"/>
              </a:rPr>
              <a:t>I</a:t>
            </a:r>
            <a:r>
              <a:rPr sz="1214" b="1" spc="-4" dirty="0">
                <a:latin typeface="Calibri"/>
                <a:cs typeface="Calibri"/>
              </a:rPr>
              <a:t>n</a:t>
            </a:r>
            <a:r>
              <a:rPr sz="1214" b="1" dirty="0">
                <a:latin typeface="Calibri"/>
                <a:cs typeface="Calibri"/>
              </a:rPr>
              <a:t>tern</a:t>
            </a:r>
            <a:r>
              <a:rPr sz="1214" b="1" spc="-10" dirty="0">
                <a:latin typeface="Calibri"/>
                <a:cs typeface="Calibri"/>
              </a:rPr>
              <a:t>a</a:t>
            </a:r>
            <a:r>
              <a:rPr sz="1214" b="1" dirty="0">
                <a:latin typeface="Calibri"/>
                <a:cs typeface="Calibri"/>
              </a:rPr>
              <a:t>l</a:t>
            </a:r>
            <a:r>
              <a:rPr sz="1214" b="1" spc="-15" dirty="0">
                <a:latin typeface="Calibri"/>
                <a:cs typeface="Calibri"/>
              </a:rPr>
              <a:t> </a:t>
            </a:r>
            <a:r>
              <a:rPr sz="1214" b="1" dirty="0">
                <a:latin typeface="Calibri"/>
                <a:cs typeface="Calibri"/>
              </a:rPr>
              <a:t>Users</a:t>
            </a:r>
            <a:endParaRPr sz="1214">
              <a:latin typeface="Calibri"/>
              <a:cs typeface="Calibri"/>
            </a:endParaRPr>
          </a:p>
          <a:p>
            <a:pPr marL="365053" marR="645657" algn="ctr">
              <a:lnSpc>
                <a:spcPts val="1592"/>
              </a:lnSpc>
              <a:spcBef>
                <a:spcPts val="5573"/>
              </a:spcBef>
            </a:pPr>
            <a:r>
              <a:rPr sz="1214" b="1" spc="4" dirty="0">
                <a:latin typeface="Calibri"/>
                <a:cs typeface="Calibri"/>
              </a:rPr>
              <a:t>B</a:t>
            </a:r>
            <a:r>
              <a:rPr sz="1214" b="1" spc="-4" dirty="0">
                <a:latin typeface="Calibri"/>
                <a:cs typeface="Calibri"/>
              </a:rPr>
              <a:t>u</a:t>
            </a:r>
            <a:r>
              <a:rPr sz="1214" b="1" dirty="0">
                <a:latin typeface="Calibri"/>
                <a:cs typeface="Calibri"/>
              </a:rPr>
              <a:t>s</a:t>
            </a:r>
            <a:r>
              <a:rPr sz="1214" b="1" spc="4" dirty="0">
                <a:latin typeface="Calibri"/>
                <a:cs typeface="Calibri"/>
              </a:rPr>
              <a:t>i</a:t>
            </a:r>
            <a:r>
              <a:rPr sz="1214" b="1" spc="-4" dirty="0">
                <a:latin typeface="Calibri"/>
                <a:cs typeface="Calibri"/>
              </a:rPr>
              <a:t>ne</a:t>
            </a:r>
            <a:r>
              <a:rPr sz="1214" b="1" dirty="0">
                <a:latin typeface="Calibri"/>
                <a:cs typeface="Calibri"/>
              </a:rPr>
              <a:t>ss</a:t>
            </a:r>
            <a:r>
              <a:rPr sz="1214" b="1" spc="-32" dirty="0">
                <a:latin typeface="Calibri"/>
                <a:cs typeface="Calibri"/>
              </a:rPr>
              <a:t> </a:t>
            </a:r>
            <a:r>
              <a:rPr sz="1214" b="1" spc="4" dirty="0">
                <a:latin typeface="Calibri"/>
                <a:cs typeface="Calibri"/>
              </a:rPr>
              <a:t>Cli</a:t>
            </a:r>
            <a:r>
              <a:rPr sz="1214" b="1" spc="-4" dirty="0">
                <a:latin typeface="Calibri"/>
                <a:cs typeface="Calibri"/>
              </a:rPr>
              <a:t>en</a:t>
            </a:r>
            <a:r>
              <a:rPr sz="1214" b="1" dirty="0">
                <a:latin typeface="Calibri"/>
                <a:cs typeface="Calibri"/>
              </a:rPr>
              <a:t>ts                                     </a:t>
            </a:r>
            <a:r>
              <a:rPr sz="1214" b="1" spc="82" dirty="0">
                <a:latin typeface="Calibri"/>
                <a:cs typeface="Calibri"/>
              </a:rPr>
              <a:t> </a:t>
            </a:r>
            <a:r>
              <a:rPr sz="1821" b="1" spc="-4" baseline="4964" dirty="0">
                <a:latin typeface="Calibri"/>
                <a:cs typeface="Calibri"/>
              </a:rPr>
              <a:t>Su</a:t>
            </a:r>
            <a:r>
              <a:rPr sz="1821" b="1" baseline="4964" dirty="0">
                <a:latin typeface="Calibri"/>
                <a:cs typeface="Calibri"/>
              </a:rPr>
              <a:t>rfers,</a:t>
            </a:r>
            <a:r>
              <a:rPr sz="1821" b="1" spc="-4" baseline="4964" dirty="0">
                <a:latin typeface="Calibri"/>
                <a:cs typeface="Calibri"/>
              </a:rPr>
              <a:t> Shoppe</a:t>
            </a:r>
            <a:r>
              <a:rPr sz="1821" b="1" baseline="4964" dirty="0">
                <a:latin typeface="Calibri"/>
                <a:cs typeface="Calibri"/>
              </a:rPr>
              <a:t>rs</a:t>
            </a:r>
            <a:endParaRPr sz="1214">
              <a:latin typeface="Calibri"/>
              <a:cs typeface="Calibri"/>
            </a:endParaRPr>
          </a:p>
          <a:p>
            <a:pPr marL="2015965" marR="2286960" algn="ctr">
              <a:lnSpc>
                <a:spcPct val="101725"/>
              </a:lnSpc>
              <a:spcBef>
                <a:spcPts val="7655"/>
              </a:spcBef>
            </a:pPr>
            <a:r>
              <a:rPr sz="1766" b="1" spc="-4" dirty="0">
                <a:latin typeface="Calibri"/>
                <a:cs typeface="Calibri"/>
              </a:rPr>
              <a:t>IP</a:t>
            </a:r>
            <a:endParaRPr sz="1766">
              <a:latin typeface="Calibri"/>
              <a:cs typeface="Calibri"/>
            </a:endParaRPr>
          </a:p>
          <a:p>
            <a:pPr marL="1744595" marR="2167982" indent="2130" algn="ctr">
              <a:lnSpc>
                <a:spcPts val="1457"/>
              </a:lnSpc>
              <a:spcBef>
                <a:spcPts val="7861"/>
              </a:spcBef>
            </a:pPr>
            <a:r>
              <a:rPr sz="1214" b="1" spc="-4" dirty="0">
                <a:latin typeface="Calibri"/>
                <a:cs typeface="Calibri"/>
              </a:rPr>
              <a:t>We</a:t>
            </a:r>
            <a:r>
              <a:rPr sz="1214" b="1" dirty="0">
                <a:latin typeface="Calibri"/>
                <a:cs typeface="Calibri"/>
              </a:rPr>
              <a:t>b</a:t>
            </a:r>
            <a:r>
              <a:rPr sz="1214" b="1" spc="-4" dirty="0">
                <a:latin typeface="Calibri"/>
                <a:cs typeface="Calibri"/>
              </a:rPr>
              <a:t> </a:t>
            </a:r>
            <a:r>
              <a:rPr sz="1214" b="1" dirty="0">
                <a:latin typeface="Calibri"/>
                <a:cs typeface="Calibri"/>
              </a:rPr>
              <a:t>a</a:t>
            </a:r>
            <a:r>
              <a:rPr sz="1214" b="1" spc="-4" dirty="0">
                <a:latin typeface="Calibri"/>
                <a:cs typeface="Calibri"/>
              </a:rPr>
              <a:t>n</a:t>
            </a:r>
            <a:r>
              <a:rPr sz="1214" b="1" dirty="0">
                <a:latin typeface="Calibri"/>
                <a:cs typeface="Calibri"/>
              </a:rPr>
              <a:t>d D</a:t>
            </a:r>
            <a:r>
              <a:rPr sz="1214" b="1" spc="-10" dirty="0">
                <a:latin typeface="Calibri"/>
                <a:cs typeface="Calibri"/>
              </a:rPr>
              <a:t>a</a:t>
            </a:r>
            <a:r>
              <a:rPr sz="1214" b="1" dirty="0">
                <a:latin typeface="Calibri"/>
                <a:cs typeface="Calibri"/>
              </a:rPr>
              <a:t>t</a:t>
            </a:r>
            <a:r>
              <a:rPr sz="1214" b="1" spc="-4" dirty="0">
                <a:latin typeface="Calibri"/>
                <a:cs typeface="Calibri"/>
              </a:rPr>
              <a:t>aba</a:t>
            </a:r>
            <a:r>
              <a:rPr sz="1214" b="1" dirty="0">
                <a:latin typeface="Calibri"/>
                <a:cs typeface="Calibri"/>
              </a:rPr>
              <a:t>se </a:t>
            </a:r>
            <a:r>
              <a:rPr sz="1214" b="1" spc="-4" dirty="0">
                <a:latin typeface="Calibri"/>
                <a:cs typeface="Calibri"/>
              </a:rPr>
              <a:t>S</a:t>
            </a:r>
            <a:r>
              <a:rPr sz="1214" b="1" dirty="0">
                <a:latin typeface="Calibri"/>
                <a:cs typeface="Calibri"/>
              </a:rPr>
              <a:t>er</a:t>
            </a:r>
            <a:r>
              <a:rPr sz="1214" b="1" spc="4" dirty="0">
                <a:latin typeface="Calibri"/>
                <a:cs typeface="Calibri"/>
              </a:rPr>
              <a:t>v</a:t>
            </a:r>
            <a:r>
              <a:rPr sz="1214" b="1" dirty="0">
                <a:latin typeface="Calibri"/>
                <a:cs typeface="Calibri"/>
              </a:rPr>
              <a:t>ers</a:t>
            </a:r>
            <a:endParaRPr sz="1214">
              <a:latin typeface="Calibri"/>
              <a:cs typeface="Calibri"/>
            </a:endParaRPr>
          </a:p>
          <a:p>
            <a:pPr marL="163566" marR="362261" indent="-136157" algn="ctr">
              <a:lnSpc>
                <a:spcPts val="1592"/>
              </a:lnSpc>
              <a:spcBef>
                <a:spcPts val="1334"/>
              </a:spcBef>
            </a:pPr>
            <a:r>
              <a:rPr sz="1214" b="1" spc="-4" dirty="0">
                <a:latin typeface="Calibri"/>
                <a:cs typeface="Calibri"/>
              </a:rPr>
              <a:t>W</a:t>
            </a:r>
            <a:r>
              <a:rPr sz="1214" b="1" spc="4" dirty="0">
                <a:latin typeface="Calibri"/>
                <a:cs typeface="Calibri"/>
              </a:rPr>
              <a:t>i</a:t>
            </a:r>
            <a:r>
              <a:rPr sz="1214" b="1" spc="-4" dirty="0">
                <a:latin typeface="Calibri"/>
                <a:cs typeface="Calibri"/>
              </a:rPr>
              <a:t>ndo</a:t>
            </a:r>
            <a:r>
              <a:rPr sz="1214" b="1" spc="4" dirty="0">
                <a:latin typeface="Calibri"/>
                <a:cs typeface="Calibri"/>
              </a:rPr>
              <a:t>w</a:t>
            </a:r>
            <a:r>
              <a:rPr sz="1214" b="1" dirty="0">
                <a:latin typeface="Calibri"/>
                <a:cs typeface="Calibri"/>
              </a:rPr>
              <a:t>s                                                                                </a:t>
            </a:r>
            <a:r>
              <a:rPr sz="1214" b="1" spc="115" dirty="0">
                <a:latin typeface="Calibri"/>
                <a:cs typeface="Calibri"/>
              </a:rPr>
              <a:t> </a:t>
            </a:r>
            <a:r>
              <a:rPr sz="1821" b="1" baseline="4964" dirty="0">
                <a:latin typeface="Calibri"/>
                <a:cs typeface="Calibri"/>
              </a:rPr>
              <a:t>U</a:t>
            </a:r>
            <a:r>
              <a:rPr sz="1821" b="1" spc="4" baseline="4964" dirty="0">
                <a:latin typeface="Calibri"/>
                <a:cs typeface="Calibri"/>
              </a:rPr>
              <a:t>NI</a:t>
            </a:r>
            <a:r>
              <a:rPr sz="1821" b="1" baseline="4964" dirty="0">
                <a:latin typeface="Calibri"/>
                <a:cs typeface="Calibri"/>
              </a:rPr>
              <a:t>X </a:t>
            </a:r>
            <a:r>
              <a:rPr sz="1214" b="1" dirty="0">
                <a:latin typeface="Calibri"/>
                <a:cs typeface="Calibri"/>
              </a:rPr>
              <a:t>Fi</a:t>
            </a:r>
            <a:r>
              <a:rPr sz="1214" b="1" spc="4" dirty="0">
                <a:latin typeface="Calibri"/>
                <a:cs typeface="Calibri"/>
              </a:rPr>
              <a:t>l</a:t>
            </a:r>
            <a:r>
              <a:rPr sz="1214" b="1" dirty="0">
                <a:latin typeface="Calibri"/>
                <a:cs typeface="Calibri"/>
              </a:rPr>
              <a:t>e</a:t>
            </a:r>
            <a:r>
              <a:rPr sz="1214" b="1" spc="-15" dirty="0">
                <a:latin typeface="Calibri"/>
                <a:cs typeface="Calibri"/>
              </a:rPr>
              <a:t> </a:t>
            </a:r>
            <a:endParaRPr sz="1214">
              <a:latin typeface="Calibri"/>
              <a:cs typeface="Calibri"/>
            </a:endParaRPr>
          </a:p>
          <a:p>
            <a:pPr marL="163566" marR="362261" algn="ctr">
              <a:lnSpc>
                <a:spcPts val="1762"/>
              </a:lnSpc>
            </a:pPr>
            <a:r>
              <a:rPr sz="1214" b="1" spc="-4" dirty="0">
                <a:latin typeface="Calibri"/>
                <a:cs typeface="Calibri"/>
              </a:rPr>
              <a:t>Se</a:t>
            </a:r>
            <a:r>
              <a:rPr sz="1214" b="1" spc="4" dirty="0">
                <a:latin typeface="Calibri"/>
                <a:cs typeface="Calibri"/>
              </a:rPr>
              <a:t>rv</a:t>
            </a:r>
            <a:r>
              <a:rPr sz="1214" b="1" spc="-4" dirty="0">
                <a:latin typeface="Calibri"/>
                <a:cs typeface="Calibri"/>
              </a:rPr>
              <a:t>e</a:t>
            </a:r>
            <a:r>
              <a:rPr sz="1214" b="1" dirty="0">
                <a:latin typeface="Calibri"/>
                <a:cs typeface="Calibri"/>
              </a:rPr>
              <a:t>r                         </a:t>
            </a:r>
            <a:r>
              <a:rPr sz="1214" b="1" spc="163" dirty="0">
                <a:latin typeface="Calibri"/>
                <a:cs typeface="Calibri"/>
              </a:rPr>
              <a:t> </a:t>
            </a:r>
            <a:r>
              <a:rPr sz="2649" b="1" spc="-15" baseline="-13653" dirty="0">
                <a:latin typeface="Calibri"/>
                <a:cs typeface="Calibri"/>
              </a:rPr>
              <a:t>F</a:t>
            </a:r>
            <a:r>
              <a:rPr sz="2649" b="1" baseline="-13653" dirty="0">
                <a:latin typeface="Calibri"/>
                <a:cs typeface="Calibri"/>
              </a:rPr>
              <a:t>C </a:t>
            </a:r>
            <a:r>
              <a:rPr sz="2649" b="1" spc="-21" baseline="-13653" dirty="0">
                <a:latin typeface="Calibri"/>
                <a:cs typeface="Calibri"/>
              </a:rPr>
              <a:t>S</a:t>
            </a:r>
            <a:r>
              <a:rPr sz="2649" b="1" spc="4" baseline="-13653" dirty="0">
                <a:latin typeface="Calibri"/>
                <a:cs typeface="Calibri"/>
              </a:rPr>
              <a:t>A</a:t>
            </a:r>
            <a:r>
              <a:rPr sz="2649" b="1" baseline="-13653" dirty="0">
                <a:latin typeface="Calibri"/>
                <a:cs typeface="Calibri"/>
              </a:rPr>
              <a:t>N                   </a:t>
            </a:r>
            <a:r>
              <a:rPr sz="2649" b="1" spc="246" baseline="-13653" dirty="0">
                <a:latin typeface="Calibri"/>
                <a:cs typeface="Calibri"/>
              </a:rPr>
              <a:t> </a:t>
            </a:r>
            <a:r>
              <a:rPr sz="1821" b="1" spc="-4" baseline="4964" dirty="0">
                <a:latin typeface="Calibri"/>
                <a:cs typeface="Calibri"/>
              </a:rPr>
              <a:t>F</a:t>
            </a:r>
            <a:r>
              <a:rPr sz="1821" b="1" spc="4" baseline="4964" dirty="0">
                <a:latin typeface="Calibri"/>
                <a:cs typeface="Calibri"/>
              </a:rPr>
              <a:t>il</a:t>
            </a:r>
            <a:r>
              <a:rPr sz="1821" b="1" baseline="4964" dirty="0">
                <a:latin typeface="Calibri"/>
                <a:cs typeface="Calibri"/>
              </a:rPr>
              <a:t>e</a:t>
            </a:r>
            <a:r>
              <a:rPr sz="1821" b="1" spc="-15" baseline="4964" dirty="0">
                <a:latin typeface="Calibri"/>
                <a:cs typeface="Calibri"/>
              </a:rPr>
              <a:t> </a:t>
            </a:r>
            <a:r>
              <a:rPr sz="1821" b="1" spc="-4" baseline="4964" dirty="0">
                <a:latin typeface="Calibri"/>
                <a:cs typeface="Calibri"/>
              </a:rPr>
              <a:t>Se</a:t>
            </a:r>
            <a:r>
              <a:rPr sz="1821" b="1" baseline="4964" dirty="0">
                <a:latin typeface="Calibri"/>
                <a:cs typeface="Calibri"/>
              </a:rPr>
              <a:t>r</a:t>
            </a:r>
            <a:r>
              <a:rPr sz="1821" b="1" spc="4" baseline="4964" dirty="0">
                <a:latin typeface="Calibri"/>
                <a:cs typeface="Calibri"/>
              </a:rPr>
              <a:t>v</a:t>
            </a:r>
            <a:r>
              <a:rPr sz="1821" b="1" spc="-4" baseline="4964" dirty="0">
                <a:latin typeface="Calibri"/>
                <a:cs typeface="Calibri"/>
              </a:rPr>
              <a:t>e</a:t>
            </a:r>
            <a:r>
              <a:rPr sz="1821" b="1" baseline="4964" dirty="0">
                <a:latin typeface="Calibri"/>
                <a:cs typeface="Calibri"/>
              </a:rPr>
              <a:t>r</a:t>
            </a:r>
            <a:endParaRPr sz="1214">
              <a:latin typeface="Calibri"/>
              <a:cs typeface="Calibri"/>
            </a:endParaRPr>
          </a:p>
          <a:p>
            <a:pPr marL="1253399">
              <a:lnSpc>
                <a:spcPct val="101725"/>
              </a:lnSpc>
              <a:spcBef>
                <a:spcPts val="2681"/>
              </a:spcBef>
            </a:pPr>
            <a:r>
              <a:rPr sz="1214" b="1" spc="-4" dirty="0">
                <a:latin typeface="Calibri"/>
                <a:cs typeface="Calibri"/>
              </a:rPr>
              <a:t>S</a:t>
            </a:r>
            <a:r>
              <a:rPr sz="1214" b="1" dirty="0">
                <a:latin typeface="Calibri"/>
                <a:cs typeface="Calibri"/>
              </a:rPr>
              <a:t>t</a:t>
            </a:r>
            <a:r>
              <a:rPr sz="1214" b="1" spc="-4" dirty="0">
                <a:latin typeface="Calibri"/>
                <a:cs typeface="Calibri"/>
              </a:rPr>
              <a:t>o</a:t>
            </a:r>
            <a:r>
              <a:rPr sz="1214" b="1" dirty="0">
                <a:latin typeface="Calibri"/>
                <a:cs typeface="Calibri"/>
              </a:rPr>
              <a:t>ra</a:t>
            </a:r>
            <a:r>
              <a:rPr sz="1214" b="1" spc="4" dirty="0">
                <a:latin typeface="Calibri"/>
                <a:cs typeface="Calibri"/>
              </a:rPr>
              <a:t>g</a:t>
            </a:r>
            <a:r>
              <a:rPr sz="1214" b="1" dirty="0">
                <a:latin typeface="Calibri"/>
                <a:cs typeface="Calibri"/>
              </a:rPr>
              <a:t>e</a:t>
            </a:r>
            <a:endParaRPr sz="1214">
              <a:latin typeface="Calibri"/>
              <a:cs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14" name="object 14"/>
          <p:cNvSpPr txBox="1"/>
          <p:nvPr/>
        </p:nvSpPr>
        <p:spPr>
          <a:xfrm>
            <a:off x="300567" y="279417"/>
            <a:ext cx="10005361" cy="588154"/>
          </a:xfrm>
          <a:prstGeom prst="rect">
            <a:avLst/>
          </a:prstGeom>
        </p:spPr>
        <p:txBody>
          <a:bodyPr wrap="square" lIns="0" tIns="0" rIns="0" bIns="0" rtlCol="0">
            <a:noAutofit/>
          </a:bodyPr>
          <a:lstStyle/>
          <a:p>
            <a:pPr marL="14017" algn="ctr">
              <a:lnSpc>
                <a:spcPts val="4602"/>
              </a:lnSpc>
              <a:spcBef>
                <a:spcPts val="230"/>
              </a:spcBef>
            </a:pPr>
            <a:r>
              <a:rPr sz="3090" b="1" baseline="3413" dirty="0">
                <a:latin typeface="Verdana" panose="020B0604030504040204" pitchFamily="34" charset="0"/>
                <a:ea typeface="Verdana" panose="020B0604030504040204" pitchFamily="34" charset="0"/>
                <a:cs typeface="Calibri Light"/>
              </a:rPr>
              <a:t>Fil</a:t>
            </a:r>
            <a:r>
              <a:rPr sz="3090" b="1" spc="15" baseline="3413" dirty="0">
                <a:latin typeface="Verdana" panose="020B0604030504040204" pitchFamily="34" charset="0"/>
                <a:ea typeface="Verdana" panose="020B0604030504040204" pitchFamily="34" charset="0"/>
                <a:cs typeface="Calibri Light"/>
              </a:rPr>
              <a:t>e</a:t>
            </a:r>
            <a:r>
              <a:rPr sz="3090" b="1" spc="4" baseline="3413" dirty="0">
                <a:latin typeface="Verdana" panose="020B0604030504040204" pitchFamily="34" charset="0"/>
                <a:ea typeface="Verdana" panose="020B0604030504040204" pitchFamily="34" charset="0"/>
                <a:cs typeface="Calibri Light"/>
              </a:rPr>
              <a:t>-</a:t>
            </a:r>
            <a:r>
              <a:rPr sz="3090" b="1" baseline="3413" dirty="0">
                <a:latin typeface="Verdana" panose="020B0604030504040204" pitchFamily="34" charset="0"/>
                <a:ea typeface="Verdana" panose="020B0604030504040204" pitchFamily="34" charset="0"/>
                <a:cs typeface="Calibri Light"/>
              </a:rPr>
              <a:t>l</a:t>
            </a:r>
            <a:r>
              <a:rPr sz="3090" b="1" spc="-10" baseline="3413" dirty="0">
                <a:latin typeface="Verdana" panose="020B0604030504040204" pitchFamily="34" charset="0"/>
                <a:ea typeface="Verdana" panose="020B0604030504040204" pitchFamily="34" charset="0"/>
                <a:cs typeface="Calibri Light"/>
              </a:rPr>
              <a:t>e</a:t>
            </a:r>
            <a:r>
              <a:rPr sz="3090" b="1" spc="-32" baseline="3413" dirty="0">
                <a:latin typeface="Verdana" panose="020B0604030504040204" pitchFamily="34" charset="0"/>
                <a:ea typeface="Verdana" panose="020B0604030504040204" pitchFamily="34" charset="0"/>
                <a:cs typeface="Calibri Light"/>
              </a:rPr>
              <a:t>v</a:t>
            </a:r>
            <a:r>
              <a:rPr sz="3090" b="1" baseline="3413" dirty="0">
                <a:latin typeface="Verdana" panose="020B0604030504040204" pitchFamily="34" charset="0"/>
                <a:ea typeface="Verdana" panose="020B0604030504040204" pitchFamily="34" charset="0"/>
                <a:cs typeface="Calibri Light"/>
              </a:rPr>
              <a:t>el</a:t>
            </a:r>
            <a:r>
              <a:rPr sz="3090" b="1" spc="-13" baseline="3413" dirty="0">
                <a:latin typeface="Verdana" panose="020B0604030504040204" pitchFamily="34" charset="0"/>
                <a:ea typeface="Verdana" panose="020B0604030504040204" pitchFamily="34" charset="0"/>
                <a:cs typeface="Calibri Light"/>
              </a:rPr>
              <a:t> </a:t>
            </a:r>
            <a:r>
              <a:rPr sz="3090" b="1" baseline="3413" dirty="0">
                <a:latin typeface="Verdana" panose="020B0604030504040204" pitchFamily="34" charset="0"/>
                <a:ea typeface="Verdana" panose="020B0604030504040204" pitchFamily="34" charset="0"/>
                <a:cs typeface="Calibri Light"/>
              </a:rPr>
              <a:t>Virtuali</a:t>
            </a:r>
            <a:r>
              <a:rPr sz="3090" b="1" spc="-60" baseline="3413" dirty="0">
                <a:latin typeface="Verdana" panose="020B0604030504040204" pitchFamily="34" charset="0"/>
                <a:ea typeface="Verdana" panose="020B0604030504040204" pitchFamily="34" charset="0"/>
                <a:cs typeface="Calibri Light"/>
              </a:rPr>
              <a:t>z</a:t>
            </a:r>
            <a:r>
              <a:rPr sz="3090" b="1" spc="-38" baseline="3413" dirty="0">
                <a:latin typeface="Verdana" panose="020B0604030504040204" pitchFamily="34" charset="0"/>
                <a:ea typeface="Verdana" panose="020B0604030504040204" pitchFamily="34" charset="0"/>
                <a:cs typeface="Calibri Light"/>
              </a:rPr>
              <a:t>a</a:t>
            </a:r>
            <a:r>
              <a:rPr sz="3090" b="1" baseline="3413" dirty="0">
                <a:latin typeface="Verdana" panose="020B0604030504040204" pitchFamily="34" charset="0"/>
                <a:ea typeface="Verdana" panose="020B0604030504040204" pitchFamily="34" charset="0"/>
                <a:cs typeface="Calibri Light"/>
              </a:rPr>
              <a:t>tion</a:t>
            </a:r>
            <a:endParaRPr sz="3090" b="1" dirty="0">
              <a:latin typeface="Verdana" panose="020B0604030504040204" pitchFamily="34" charset="0"/>
              <a:ea typeface="Verdana" panose="020B0604030504040204" pitchFamily="34" charset="0"/>
              <a:cs typeface="Calibri Light"/>
            </a:endParaRPr>
          </a:p>
        </p:txBody>
      </p:sp>
      <p:sp>
        <p:nvSpPr>
          <p:cNvPr id="13" name="object 13"/>
          <p:cNvSpPr txBox="1"/>
          <p:nvPr/>
        </p:nvSpPr>
        <p:spPr>
          <a:xfrm>
            <a:off x="688894" y="1634444"/>
            <a:ext cx="224160" cy="420286"/>
          </a:xfrm>
          <a:prstGeom prst="rect">
            <a:avLst/>
          </a:prstGeom>
        </p:spPr>
        <p:txBody>
          <a:bodyPr wrap="square" lIns="0" tIns="0" rIns="0" bIns="0" rtlCol="0">
            <a:noAutofit/>
          </a:bodyPr>
          <a:lstStyle/>
          <a:p>
            <a:pPr marL="14017">
              <a:lnSpc>
                <a:spcPts val="3267"/>
              </a:lnSpc>
              <a:spcBef>
                <a:spcPts val="163"/>
              </a:spcBef>
            </a:pPr>
            <a:r>
              <a:rPr sz="3090" dirty="0">
                <a:solidFill>
                  <a:srgbClr val="6F2F9F"/>
                </a:solidFill>
                <a:latin typeface="Arial"/>
                <a:cs typeface="Arial"/>
              </a:rPr>
              <a:t>•</a:t>
            </a:r>
            <a:endParaRPr sz="3090">
              <a:latin typeface="Arial"/>
              <a:cs typeface="Arial"/>
            </a:endParaRPr>
          </a:p>
        </p:txBody>
      </p:sp>
      <p:sp>
        <p:nvSpPr>
          <p:cNvPr id="12" name="object 12"/>
          <p:cNvSpPr txBox="1"/>
          <p:nvPr/>
        </p:nvSpPr>
        <p:spPr>
          <a:xfrm>
            <a:off x="941201" y="1658103"/>
            <a:ext cx="8790448" cy="1268233"/>
          </a:xfrm>
          <a:prstGeom prst="rect">
            <a:avLst/>
          </a:prstGeom>
        </p:spPr>
        <p:txBody>
          <a:bodyPr wrap="square" lIns="0" tIns="0" rIns="0" bIns="0" rtlCol="0">
            <a:noAutofit/>
          </a:bodyPr>
          <a:lstStyle/>
          <a:p>
            <a:pPr marL="14017" marR="58786">
              <a:lnSpc>
                <a:spcPts val="3256"/>
              </a:lnSpc>
              <a:spcBef>
                <a:spcPts val="162"/>
              </a:spcBef>
            </a:pPr>
            <a:r>
              <a:rPr sz="4636" baseline="2925" dirty="0">
                <a:solidFill>
                  <a:srgbClr val="6F2F9F"/>
                </a:solidFill>
                <a:latin typeface="Calibri"/>
                <a:cs typeface="Calibri"/>
              </a:rPr>
              <a:t>El</a:t>
            </a:r>
            <a:r>
              <a:rPr sz="4636" spc="-10" baseline="2925" dirty="0">
                <a:solidFill>
                  <a:srgbClr val="6F2F9F"/>
                </a:solidFill>
                <a:latin typeface="Calibri"/>
                <a:cs typeface="Calibri"/>
              </a:rPr>
              <a:t>i</a:t>
            </a:r>
            <a:r>
              <a:rPr sz="4636" baseline="2925" dirty="0">
                <a:solidFill>
                  <a:srgbClr val="6F2F9F"/>
                </a:solidFill>
                <a:latin typeface="Calibri"/>
                <a:cs typeface="Calibri"/>
              </a:rPr>
              <a:t>m</a:t>
            </a:r>
            <a:r>
              <a:rPr sz="4636" spc="-10" baseline="2925" dirty="0">
                <a:solidFill>
                  <a:srgbClr val="6F2F9F"/>
                </a:solidFill>
                <a:latin typeface="Calibri"/>
                <a:cs typeface="Calibri"/>
              </a:rPr>
              <a:t>i</a:t>
            </a:r>
            <a:r>
              <a:rPr sz="4636" baseline="2925" dirty="0">
                <a:solidFill>
                  <a:srgbClr val="6F2F9F"/>
                </a:solidFill>
                <a:latin typeface="Calibri"/>
                <a:cs typeface="Calibri"/>
              </a:rPr>
              <a:t>n</a:t>
            </a:r>
            <a:r>
              <a:rPr sz="4636" spc="-28" baseline="2925" dirty="0">
                <a:solidFill>
                  <a:srgbClr val="6F2F9F"/>
                </a:solidFill>
                <a:latin typeface="Calibri"/>
                <a:cs typeface="Calibri"/>
              </a:rPr>
              <a:t>at</a:t>
            </a:r>
            <a:r>
              <a:rPr sz="4636" baseline="2925" dirty="0">
                <a:solidFill>
                  <a:srgbClr val="6F2F9F"/>
                </a:solidFill>
                <a:latin typeface="Calibri"/>
                <a:cs typeface="Calibri"/>
              </a:rPr>
              <a:t>es</a:t>
            </a:r>
            <a:r>
              <a:rPr sz="4636" spc="-20" baseline="2925" dirty="0">
                <a:solidFill>
                  <a:srgbClr val="6F2F9F"/>
                </a:solidFill>
                <a:latin typeface="Calibri"/>
                <a:cs typeface="Calibri"/>
              </a:rPr>
              <a:t> </a:t>
            </a:r>
            <a:r>
              <a:rPr sz="4636" baseline="2925" dirty="0">
                <a:solidFill>
                  <a:srgbClr val="6F2F9F"/>
                </a:solidFill>
                <a:latin typeface="Calibri"/>
                <a:cs typeface="Calibri"/>
              </a:rPr>
              <a:t>de</a:t>
            </a:r>
            <a:r>
              <a:rPr sz="4636" spc="-10" baseline="2925" dirty="0">
                <a:solidFill>
                  <a:srgbClr val="6F2F9F"/>
                </a:solidFill>
                <a:latin typeface="Calibri"/>
                <a:cs typeface="Calibri"/>
              </a:rPr>
              <a:t>p</a:t>
            </a:r>
            <a:r>
              <a:rPr sz="4636" baseline="2925" dirty="0">
                <a:solidFill>
                  <a:srgbClr val="6F2F9F"/>
                </a:solidFill>
                <a:latin typeface="Calibri"/>
                <a:cs typeface="Calibri"/>
              </a:rPr>
              <a:t>en</a:t>
            </a:r>
            <a:r>
              <a:rPr sz="4636" spc="-10" baseline="2925" dirty="0">
                <a:solidFill>
                  <a:srgbClr val="6F2F9F"/>
                </a:solidFill>
                <a:latin typeface="Calibri"/>
                <a:cs typeface="Calibri"/>
              </a:rPr>
              <a:t>d</a:t>
            </a:r>
            <a:r>
              <a:rPr sz="4636" baseline="2925" dirty="0">
                <a:solidFill>
                  <a:srgbClr val="6F2F9F"/>
                </a:solidFill>
                <a:latin typeface="Calibri"/>
                <a:cs typeface="Calibri"/>
              </a:rPr>
              <a:t>ency</a:t>
            </a:r>
            <a:r>
              <a:rPr sz="4636" spc="26" baseline="2925" dirty="0">
                <a:solidFill>
                  <a:srgbClr val="6F2F9F"/>
                </a:solidFill>
                <a:latin typeface="Calibri"/>
                <a:cs typeface="Calibri"/>
              </a:rPr>
              <a:t> </a:t>
            </a:r>
            <a:r>
              <a:rPr sz="4636" baseline="2925" dirty="0">
                <a:solidFill>
                  <a:srgbClr val="6F2F9F"/>
                </a:solidFill>
                <a:latin typeface="Calibri"/>
                <a:cs typeface="Calibri"/>
              </a:rPr>
              <a:t>b</a:t>
            </a:r>
            <a:r>
              <a:rPr sz="4636" spc="-21" baseline="2925" dirty="0">
                <a:solidFill>
                  <a:srgbClr val="6F2F9F"/>
                </a:solidFill>
                <a:latin typeface="Calibri"/>
                <a:cs typeface="Calibri"/>
              </a:rPr>
              <a:t>e</a:t>
            </a:r>
            <a:r>
              <a:rPr sz="4636" baseline="2925" dirty="0">
                <a:solidFill>
                  <a:srgbClr val="6F2F9F"/>
                </a:solidFill>
                <a:latin typeface="Calibri"/>
                <a:cs typeface="Calibri"/>
              </a:rPr>
              <a:t>t</a:t>
            </a:r>
            <a:r>
              <a:rPr sz="4636" spc="-21" baseline="2925" dirty="0">
                <a:solidFill>
                  <a:srgbClr val="6F2F9F"/>
                </a:solidFill>
                <a:latin typeface="Calibri"/>
                <a:cs typeface="Calibri"/>
              </a:rPr>
              <a:t>w</a:t>
            </a:r>
            <a:r>
              <a:rPr sz="4636" baseline="2925" dirty="0">
                <a:solidFill>
                  <a:srgbClr val="6F2F9F"/>
                </a:solidFill>
                <a:latin typeface="Calibri"/>
                <a:cs typeface="Calibri"/>
              </a:rPr>
              <a:t>een d</a:t>
            </a:r>
            <a:r>
              <a:rPr sz="4636" spc="-21" baseline="2925" dirty="0">
                <a:solidFill>
                  <a:srgbClr val="6F2F9F"/>
                </a:solidFill>
                <a:latin typeface="Calibri"/>
                <a:cs typeface="Calibri"/>
              </a:rPr>
              <a:t>a</a:t>
            </a:r>
            <a:r>
              <a:rPr sz="4636" spc="-38" baseline="2925" dirty="0">
                <a:solidFill>
                  <a:srgbClr val="6F2F9F"/>
                </a:solidFill>
                <a:latin typeface="Calibri"/>
                <a:cs typeface="Calibri"/>
              </a:rPr>
              <a:t>t</a:t>
            </a:r>
            <a:r>
              <a:rPr sz="4636" baseline="2925" dirty="0">
                <a:solidFill>
                  <a:srgbClr val="6F2F9F"/>
                </a:solidFill>
                <a:latin typeface="Calibri"/>
                <a:cs typeface="Calibri"/>
              </a:rPr>
              <a:t>a</a:t>
            </a:r>
            <a:r>
              <a:rPr sz="4636" spc="-45" baseline="2925" dirty="0">
                <a:solidFill>
                  <a:srgbClr val="6F2F9F"/>
                </a:solidFill>
                <a:latin typeface="Calibri"/>
                <a:cs typeface="Calibri"/>
              </a:rPr>
              <a:t> </a:t>
            </a:r>
            <a:r>
              <a:rPr sz="4636" spc="10" baseline="2925" dirty="0">
                <a:solidFill>
                  <a:srgbClr val="6F2F9F"/>
                </a:solidFill>
                <a:latin typeface="Calibri"/>
                <a:cs typeface="Calibri"/>
              </a:rPr>
              <a:t>a</a:t>
            </a:r>
            <a:r>
              <a:rPr sz="4636" baseline="2925" dirty="0">
                <a:solidFill>
                  <a:srgbClr val="6F2F9F"/>
                </a:solidFill>
                <a:latin typeface="Calibri"/>
                <a:cs typeface="Calibri"/>
              </a:rPr>
              <a:t>c</a:t>
            </a:r>
            <a:r>
              <a:rPr sz="4636" spc="4" baseline="2925" dirty="0">
                <a:solidFill>
                  <a:srgbClr val="6F2F9F"/>
                </a:solidFill>
                <a:latin typeface="Calibri"/>
                <a:cs typeface="Calibri"/>
              </a:rPr>
              <a:t>c</a:t>
            </a:r>
            <a:r>
              <a:rPr sz="4636" baseline="2925" dirty="0">
                <a:solidFill>
                  <a:srgbClr val="6F2F9F"/>
                </a:solidFill>
                <a:latin typeface="Calibri"/>
                <a:cs typeface="Calibri"/>
              </a:rPr>
              <a:t>essed</a:t>
            </a:r>
            <a:r>
              <a:rPr sz="4636" spc="-14" baseline="2925" dirty="0">
                <a:solidFill>
                  <a:srgbClr val="6F2F9F"/>
                </a:solidFill>
                <a:latin typeface="Calibri"/>
                <a:cs typeface="Calibri"/>
              </a:rPr>
              <a:t> </a:t>
            </a:r>
            <a:r>
              <a:rPr sz="4636" spc="-21" baseline="2925" dirty="0">
                <a:solidFill>
                  <a:srgbClr val="6F2F9F"/>
                </a:solidFill>
                <a:latin typeface="Calibri"/>
                <a:cs typeface="Calibri"/>
              </a:rPr>
              <a:t>a</a:t>
            </a:r>
            <a:r>
              <a:rPr sz="4636" baseline="2925" dirty="0">
                <a:solidFill>
                  <a:srgbClr val="6F2F9F"/>
                </a:solidFill>
                <a:latin typeface="Calibri"/>
                <a:cs typeface="Calibri"/>
              </a:rPr>
              <a:t>t</a:t>
            </a:r>
            <a:r>
              <a:rPr sz="4636" spc="-25" baseline="2925" dirty="0">
                <a:solidFill>
                  <a:srgbClr val="6F2F9F"/>
                </a:solidFill>
                <a:latin typeface="Calibri"/>
                <a:cs typeface="Calibri"/>
              </a:rPr>
              <a:t> </a:t>
            </a:r>
            <a:r>
              <a:rPr sz="4636" baseline="2925" dirty="0">
                <a:solidFill>
                  <a:srgbClr val="6F2F9F"/>
                </a:solidFill>
                <a:latin typeface="Calibri"/>
                <a:cs typeface="Calibri"/>
              </a:rPr>
              <a:t>the</a:t>
            </a:r>
            <a:endParaRPr sz="3090">
              <a:latin typeface="Calibri"/>
              <a:cs typeface="Calibri"/>
            </a:endParaRPr>
          </a:p>
          <a:p>
            <a:pPr marL="14017">
              <a:lnSpc>
                <a:spcPts val="3339"/>
              </a:lnSpc>
              <a:spcBef>
                <a:spcPts val="3"/>
              </a:spcBef>
            </a:pPr>
            <a:r>
              <a:rPr sz="4636" baseline="2925" dirty="0">
                <a:solidFill>
                  <a:srgbClr val="6F2F9F"/>
                </a:solidFill>
                <a:latin typeface="Calibri"/>
                <a:cs typeface="Calibri"/>
              </a:rPr>
              <a:t>fi</a:t>
            </a:r>
            <a:r>
              <a:rPr sz="4636" spc="-10" baseline="2925" dirty="0">
                <a:solidFill>
                  <a:srgbClr val="6F2F9F"/>
                </a:solidFill>
                <a:latin typeface="Calibri"/>
                <a:cs typeface="Calibri"/>
              </a:rPr>
              <a:t>l</a:t>
            </a:r>
            <a:r>
              <a:rPr sz="4636" baseline="2925" dirty="0">
                <a:solidFill>
                  <a:srgbClr val="6F2F9F"/>
                </a:solidFill>
                <a:latin typeface="Calibri"/>
                <a:cs typeface="Calibri"/>
              </a:rPr>
              <a:t>e</a:t>
            </a:r>
            <a:r>
              <a:rPr sz="4636" spc="-4" baseline="2925" dirty="0">
                <a:solidFill>
                  <a:srgbClr val="6F2F9F"/>
                </a:solidFill>
                <a:latin typeface="Calibri"/>
                <a:cs typeface="Calibri"/>
              </a:rPr>
              <a:t>-</a:t>
            </a:r>
            <a:r>
              <a:rPr sz="4636" baseline="2925" dirty="0">
                <a:solidFill>
                  <a:srgbClr val="6F2F9F"/>
                </a:solidFill>
                <a:latin typeface="Calibri"/>
                <a:cs typeface="Calibri"/>
              </a:rPr>
              <a:t>l</a:t>
            </a:r>
            <a:r>
              <a:rPr sz="4636" spc="-15" baseline="2925" dirty="0">
                <a:solidFill>
                  <a:srgbClr val="6F2F9F"/>
                </a:solidFill>
                <a:latin typeface="Calibri"/>
                <a:cs typeface="Calibri"/>
              </a:rPr>
              <a:t>e</a:t>
            </a:r>
            <a:r>
              <a:rPr sz="4636" spc="-28" baseline="2925" dirty="0">
                <a:solidFill>
                  <a:srgbClr val="6F2F9F"/>
                </a:solidFill>
                <a:latin typeface="Calibri"/>
                <a:cs typeface="Calibri"/>
              </a:rPr>
              <a:t>v</a:t>
            </a:r>
            <a:r>
              <a:rPr sz="4636" baseline="2925" dirty="0">
                <a:solidFill>
                  <a:srgbClr val="6F2F9F"/>
                </a:solidFill>
                <a:latin typeface="Calibri"/>
                <a:cs typeface="Calibri"/>
              </a:rPr>
              <a:t>el</a:t>
            </a:r>
            <a:r>
              <a:rPr sz="4636" spc="-24" baseline="2925" dirty="0">
                <a:solidFill>
                  <a:srgbClr val="6F2F9F"/>
                </a:solidFill>
                <a:latin typeface="Calibri"/>
                <a:cs typeface="Calibri"/>
              </a:rPr>
              <a:t> </a:t>
            </a:r>
            <a:r>
              <a:rPr sz="4636" baseline="2925" dirty="0">
                <a:solidFill>
                  <a:srgbClr val="6F2F9F"/>
                </a:solidFill>
                <a:latin typeface="Calibri"/>
                <a:cs typeface="Calibri"/>
              </a:rPr>
              <a:t>and</a:t>
            </a:r>
            <a:r>
              <a:rPr sz="4636" spc="-46" baseline="2925" dirty="0">
                <a:solidFill>
                  <a:srgbClr val="6F2F9F"/>
                </a:solidFill>
                <a:latin typeface="Calibri"/>
                <a:cs typeface="Calibri"/>
              </a:rPr>
              <a:t> </a:t>
            </a:r>
            <a:r>
              <a:rPr sz="4636" baseline="2925" dirty="0">
                <a:solidFill>
                  <a:srgbClr val="6F2F9F"/>
                </a:solidFill>
                <a:latin typeface="Calibri"/>
                <a:cs typeface="Calibri"/>
              </a:rPr>
              <a:t>the</a:t>
            </a:r>
            <a:r>
              <a:rPr sz="4636" spc="-30" baseline="2925" dirty="0">
                <a:solidFill>
                  <a:srgbClr val="6F2F9F"/>
                </a:solidFill>
                <a:latin typeface="Calibri"/>
                <a:cs typeface="Calibri"/>
              </a:rPr>
              <a:t> </a:t>
            </a:r>
            <a:r>
              <a:rPr sz="4636" baseline="2925" dirty="0">
                <a:solidFill>
                  <a:srgbClr val="6F2F9F"/>
                </a:solidFill>
                <a:latin typeface="Calibri"/>
                <a:cs typeface="Calibri"/>
              </a:rPr>
              <a:t>lo</a:t>
            </a:r>
            <a:r>
              <a:rPr sz="4636" spc="-21" baseline="2925" dirty="0">
                <a:solidFill>
                  <a:srgbClr val="6F2F9F"/>
                </a:solidFill>
                <a:latin typeface="Calibri"/>
                <a:cs typeface="Calibri"/>
              </a:rPr>
              <a:t>ca</a:t>
            </a:r>
            <a:r>
              <a:rPr sz="4636" baseline="2925" dirty="0">
                <a:solidFill>
                  <a:srgbClr val="6F2F9F"/>
                </a:solidFill>
                <a:latin typeface="Calibri"/>
                <a:cs typeface="Calibri"/>
              </a:rPr>
              <a:t>tion</a:t>
            </a:r>
            <a:r>
              <a:rPr sz="4636" spc="-64" baseline="2925" dirty="0">
                <a:solidFill>
                  <a:srgbClr val="6F2F9F"/>
                </a:solidFill>
                <a:latin typeface="Calibri"/>
                <a:cs typeface="Calibri"/>
              </a:rPr>
              <a:t> </a:t>
            </a:r>
            <a:r>
              <a:rPr sz="4636" baseline="2925" dirty="0">
                <a:solidFill>
                  <a:srgbClr val="6F2F9F"/>
                </a:solidFill>
                <a:latin typeface="Calibri"/>
                <a:cs typeface="Calibri"/>
              </a:rPr>
              <a:t>whe</a:t>
            </a:r>
            <a:r>
              <a:rPr sz="4636" spc="-43" baseline="2925" dirty="0">
                <a:solidFill>
                  <a:srgbClr val="6F2F9F"/>
                </a:solidFill>
                <a:latin typeface="Calibri"/>
                <a:cs typeface="Calibri"/>
              </a:rPr>
              <a:t>r</a:t>
            </a:r>
            <a:r>
              <a:rPr sz="4636" baseline="2925" dirty="0">
                <a:solidFill>
                  <a:srgbClr val="6F2F9F"/>
                </a:solidFill>
                <a:latin typeface="Calibri"/>
                <a:cs typeface="Calibri"/>
              </a:rPr>
              <a:t>e</a:t>
            </a:r>
            <a:r>
              <a:rPr sz="4636" spc="-79" baseline="2925" dirty="0">
                <a:solidFill>
                  <a:srgbClr val="6F2F9F"/>
                </a:solidFill>
                <a:latin typeface="Calibri"/>
                <a:cs typeface="Calibri"/>
              </a:rPr>
              <a:t> </a:t>
            </a:r>
            <a:r>
              <a:rPr sz="4636" baseline="2925" dirty="0">
                <a:solidFill>
                  <a:srgbClr val="6F2F9F"/>
                </a:solidFill>
                <a:latin typeface="Calibri"/>
                <a:cs typeface="Calibri"/>
              </a:rPr>
              <a:t>the</a:t>
            </a:r>
            <a:r>
              <a:rPr sz="4636" spc="-30" baseline="2925" dirty="0">
                <a:solidFill>
                  <a:srgbClr val="6F2F9F"/>
                </a:solidFill>
                <a:latin typeface="Calibri"/>
                <a:cs typeface="Calibri"/>
              </a:rPr>
              <a:t> </a:t>
            </a:r>
            <a:r>
              <a:rPr sz="4636" baseline="2925" dirty="0">
                <a:solidFill>
                  <a:srgbClr val="6F2F9F"/>
                </a:solidFill>
                <a:latin typeface="Calibri"/>
                <a:cs typeface="Calibri"/>
              </a:rPr>
              <a:t>fi</a:t>
            </a:r>
            <a:r>
              <a:rPr sz="4636" spc="-10" baseline="2925" dirty="0">
                <a:solidFill>
                  <a:srgbClr val="6F2F9F"/>
                </a:solidFill>
                <a:latin typeface="Calibri"/>
                <a:cs typeface="Calibri"/>
              </a:rPr>
              <a:t>l</a:t>
            </a:r>
            <a:r>
              <a:rPr sz="4636" baseline="2925" dirty="0">
                <a:solidFill>
                  <a:srgbClr val="6F2F9F"/>
                </a:solidFill>
                <a:latin typeface="Calibri"/>
                <a:cs typeface="Calibri"/>
              </a:rPr>
              <a:t>es</a:t>
            </a:r>
            <a:r>
              <a:rPr sz="4636" spc="-26" baseline="2925" dirty="0">
                <a:solidFill>
                  <a:srgbClr val="6F2F9F"/>
                </a:solidFill>
                <a:latin typeface="Calibri"/>
                <a:cs typeface="Calibri"/>
              </a:rPr>
              <a:t> </a:t>
            </a:r>
            <a:r>
              <a:rPr sz="4636" baseline="2925" dirty="0">
                <a:solidFill>
                  <a:srgbClr val="6F2F9F"/>
                </a:solidFill>
                <a:latin typeface="Calibri"/>
                <a:cs typeface="Calibri"/>
              </a:rPr>
              <a:t>a</a:t>
            </a:r>
            <a:r>
              <a:rPr sz="4636" spc="-38" baseline="2925" dirty="0">
                <a:solidFill>
                  <a:srgbClr val="6F2F9F"/>
                </a:solidFill>
                <a:latin typeface="Calibri"/>
                <a:cs typeface="Calibri"/>
              </a:rPr>
              <a:t>r</a:t>
            </a:r>
            <a:r>
              <a:rPr sz="4636" baseline="2925" dirty="0">
                <a:solidFill>
                  <a:srgbClr val="6F2F9F"/>
                </a:solidFill>
                <a:latin typeface="Calibri"/>
                <a:cs typeface="Calibri"/>
              </a:rPr>
              <a:t>e</a:t>
            </a:r>
            <a:r>
              <a:rPr sz="4636" spc="-41" baseline="2925" dirty="0">
                <a:solidFill>
                  <a:srgbClr val="6F2F9F"/>
                </a:solidFill>
                <a:latin typeface="Calibri"/>
                <a:cs typeface="Calibri"/>
              </a:rPr>
              <a:t> </a:t>
            </a:r>
            <a:r>
              <a:rPr sz="4636" baseline="2925" dirty="0">
                <a:solidFill>
                  <a:srgbClr val="6F2F9F"/>
                </a:solidFill>
                <a:latin typeface="Calibri"/>
                <a:cs typeface="Calibri"/>
              </a:rPr>
              <a:t>p</a:t>
            </a:r>
            <a:r>
              <a:rPr sz="4636" spc="-60" baseline="2925" dirty="0">
                <a:solidFill>
                  <a:srgbClr val="6F2F9F"/>
                </a:solidFill>
                <a:latin typeface="Calibri"/>
                <a:cs typeface="Calibri"/>
              </a:rPr>
              <a:t>h</a:t>
            </a:r>
            <a:r>
              <a:rPr sz="4636" spc="-32" baseline="2925" dirty="0">
                <a:solidFill>
                  <a:srgbClr val="6F2F9F"/>
                </a:solidFill>
                <a:latin typeface="Calibri"/>
                <a:cs typeface="Calibri"/>
              </a:rPr>
              <a:t>y</a:t>
            </a:r>
            <a:r>
              <a:rPr sz="4636" baseline="2925" dirty="0">
                <a:solidFill>
                  <a:srgbClr val="6F2F9F"/>
                </a:solidFill>
                <a:latin typeface="Calibri"/>
                <a:cs typeface="Calibri"/>
              </a:rPr>
              <a:t>si</a:t>
            </a:r>
            <a:r>
              <a:rPr sz="4636" spc="-28" baseline="2925" dirty="0">
                <a:solidFill>
                  <a:srgbClr val="6F2F9F"/>
                </a:solidFill>
                <a:latin typeface="Calibri"/>
                <a:cs typeface="Calibri"/>
              </a:rPr>
              <a:t>c</a:t>
            </a:r>
            <a:r>
              <a:rPr sz="4636" baseline="2925" dirty="0">
                <a:solidFill>
                  <a:srgbClr val="6F2F9F"/>
                </a:solidFill>
                <a:latin typeface="Calibri"/>
                <a:cs typeface="Calibri"/>
              </a:rPr>
              <a:t>al</a:t>
            </a:r>
            <a:r>
              <a:rPr sz="4636" spc="-4" baseline="2925" dirty="0">
                <a:solidFill>
                  <a:srgbClr val="6F2F9F"/>
                </a:solidFill>
                <a:latin typeface="Calibri"/>
                <a:cs typeface="Calibri"/>
              </a:rPr>
              <a:t>l</a:t>
            </a:r>
            <a:r>
              <a:rPr sz="4636" baseline="2925" dirty="0">
                <a:solidFill>
                  <a:srgbClr val="6F2F9F"/>
                </a:solidFill>
                <a:latin typeface="Calibri"/>
                <a:cs typeface="Calibri"/>
              </a:rPr>
              <a:t>y</a:t>
            </a:r>
            <a:endParaRPr sz="3090">
              <a:latin typeface="Calibri"/>
              <a:cs typeface="Calibri"/>
            </a:endParaRPr>
          </a:p>
          <a:p>
            <a:pPr marL="14017" marR="58786">
              <a:lnSpc>
                <a:spcPts val="3339"/>
              </a:lnSpc>
            </a:pPr>
            <a:r>
              <a:rPr sz="4636" spc="-38" baseline="2925" dirty="0">
                <a:solidFill>
                  <a:srgbClr val="6F2F9F"/>
                </a:solidFill>
                <a:latin typeface="Calibri"/>
                <a:cs typeface="Calibri"/>
              </a:rPr>
              <a:t>s</a:t>
            </a:r>
            <a:r>
              <a:rPr sz="4636" spc="-28" baseline="2925" dirty="0">
                <a:solidFill>
                  <a:srgbClr val="6F2F9F"/>
                </a:solidFill>
                <a:latin typeface="Calibri"/>
                <a:cs typeface="Calibri"/>
              </a:rPr>
              <a:t>t</a:t>
            </a:r>
            <a:r>
              <a:rPr sz="4636" baseline="2925" dirty="0">
                <a:solidFill>
                  <a:srgbClr val="6F2F9F"/>
                </a:solidFill>
                <a:latin typeface="Calibri"/>
                <a:cs typeface="Calibri"/>
              </a:rPr>
              <a:t>o</a:t>
            </a:r>
            <a:r>
              <a:rPr sz="4636" spc="-38" baseline="2925" dirty="0">
                <a:solidFill>
                  <a:srgbClr val="6F2F9F"/>
                </a:solidFill>
                <a:latin typeface="Calibri"/>
                <a:cs typeface="Calibri"/>
              </a:rPr>
              <a:t>r</a:t>
            </a:r>
            <a:r>
              <a:rPr sz="4636" baseline="2925" dirty="0">
                <a:solidFill>
                  <a:srgbClr val="6F2F9F"/>
                </a:solidFill>
                <a:latin typeface="Calibri"/>
                <a:cs typeface="Calibri"/>
              </a:rPr>
              <a:t>ed</a:t>
            </a:r>
            <a:endParaRPr sz="3090">
              <a:latin typeface="Calibri"/>
              <a:cs typeface="Calibri"/>
            </a:endParaRPr>
          </a:p>
        </p:txBody>
      </p:sp>
      <p:sp>
        <p:nvSpPr>
          <p:cNvPr id="11" name="object 11"/>
          <p:cNvSpPr txBox="1"/>
          <p:nvPr/>
        </p:nvSpPr>
        <p:spPr>
          <a:xfrm>
            <a:off x="688894" y="3047642"/>
            <a:ext cx="224160" cy="420286"/>
          </a:xfrm>
          <a:prstGeom prst="rect">
            <a:avLst/>
          </a:prstGeom>
        </p:spPr>
        <p:txBody>
          <a:bodyPr wrap="square" lIns="0" tIns="0" rIns="0" bIns="0" rtlCol="0">
            <a:noAutofit/>
          </a:bodyPr>
          <a:lstStyle/>
          <a:p>
            <a:pPr marL="14017">
              <a:lnSpc>
                <a:spcPts val="3267"/>
              </a:lnSpc>
              <a:spcBef>
                <a:spcPts val="163"/>
              </a:spcBef>
            </a:pPr>
            <a:r>
              <a:rPr sz="3090" dirty="0">
                <a:solidFill>
                  <a:srgbClr val="C00000"/>
                </a:solidFill>
                <a:latin typeface="Arial"/>
                <a:cs typeface="Arial"/>
              </a:rPr>
              <a:t>•</a:t>
            </a:r>
            <a:endParaRPr sz="3090">
              <a:latin typeface="Arial"/>
              <a:cs typeface="Arial"/>
            </a:endParaRPr>
          </a:p>
        </p:txBody>
      </p:sp>
      <p:sp>
        <p:nvSpPr>
          <p:cNvPr id="10" name="object 10"/>
          <p:cNvSpPr txBox="1"/>
          <p:nvPr/>
        </p:nvSpPr>
        <p:spPr>
          <a:xfrm>
            <a:off x="941201" y="3071301"/>
            <a:ext cx="7496034" cy="844498"/>
          </a:xfrm>
          <a:prstGeom prst="rect">
            <a:avLst/>
          </a:prstGeom>
        </p:spPr>
        <p:txBody>
          <a:bodyPr wrap="square" lIns="0" tIns="0" rIns="0" bIns="0" rtlCol="0">
            <a:noAutofit/>
          </a:bodyPr>
          <a:lstStyle/>
          <a:p>
            <a:pPr marL="14017">
              <a:lnSpc>
                <a:spcPts val="3256"/>
              </a:lnSpc>
              <a:spcBef>
                <a:spcPts val="162"/>
              </a:spcBef>
            </a:pPr>
            <a:r>
              <a:rPr sz="4636" baseline="2925" dirty="0">
                <a:solidFill>
                  <a:srgbClr val="C00000"/>
                </a:solidFill>
                <a:latin typeface="Calibri"/>
                <a:cs typeface="Calibri"/>
              </a:rPr>
              <a:t>Enab</a:t>
            </a:r>
            <a:r>
              <a:rPr sz="4636" spc="-15" baseline="2925" dirty="0">
                <a:solidFill>
                  <a:srgbClr val="C00000"/>
                </a:solidFill>
                <a:latin typeface="Calibri"/>
                <a:cs typeface="Calibri"/>
              </a:rPr>
              <a:t>l</a:t>
            </a:r>
            <a:r>
              <a:rPr sz="4636" baseline="2925" dirty="0">
                <a:solidFill>
                  <a:srgbClr val="C00000"/>
                </a:solidFill>
                <a:latin typeface="Calibri"/>
                <a:cs typeface="Calibri"/>
              </a:rPr>
              <a:t>es</a:t>
            </a:r>
            <a:r>
              <a:rPr sz="4636" spc="10" baseline="2925" dirty="0">
                <a:solidFill>
                  <a:srgbClr val="C00000"/>
                </a:solidFill>
                <a:latin typeface="Calibri"/>
                <a:cs typeface="Calibri"/>
              </a:rPr>
              <a:t> </a:t>
            </a:r>
            <a:r>
              <a:rPr sz="4636" baseline="2925" dirty="0">
                <a:solidFill>
                  <a:srgbClr val="C00000"/>
                </a:solidFill>
                <a:latin typeface="Calibri"/>
                <a:cs typeface="Calibri"/>
              </a:rPr>
              <a:t>us</a:t>
            </a:r>
            <a:r>
              <a:rPr sz="4636" spc="-10" baseline="2925" dirty="0">
                <a:solidFill>
                  <a:srgbClr val="C00000"/>
                </a:solidFill>
                <a:latin typeface="Calibri"/>
                <a:cs typeface="Calibri"/>
              </a:rPr>
              <a:t>e</a:t>
            </a:r>
            <a:r>
              <a:rPr sz="4636" spc="-55" baseline="2925" dirty="0">
                <a:solidFill>
                  <a:srgbClr val="C00000"/>
                </a:solidFill>
                <a:latin typeface="Calibri"/>
                <a:cs typeface="Calibri"/>
              </a:rPr>
              <a:t>r</a:t>
            </a:r>
            <a:r>
              <a:rPr sz="4636" baseline="2925" dirty="0">
                <a:solidFill>
                  <a:srgbClr val="C00000"/>
                </a:solidFill>
                <a:latin typeface="Calibri"/>
                <a:cs typeface="Calibri"/>
              </a:rPr>
              <a:t>s</a:t>
            </a:r>
            <a:r>
              <a:rPr sz="4636" spc="25" baseline="2925" dirty="0">
                <a:solidFill>
                  <a:srgbClr val="C00000"/>
                </a:solidFill>
                <a:latin typeface="Calibri"/>
                <a:cs typeface="Calibri"/>
              </a:rPr>
              <a:t> </a:t>
            </a:r>
            <a:r>
              <a:rPr sz="4636" spc="-28" baseline="2925" dirty="0">
                <a:solidFill>
                  <a:srgbClr val="C00000"/>
                </a:solidFill>
                <a:latin typeface="Calibri"/>
                <a:cs typeface="Calibri"/>
              </a:rPr>
              <a:t>t</a:t>
            </a:r>
            <a:r>
              <a:rPr sz="4636" baseline="2925" dirty="0">
                <a:solidFill>
                  <a:srgbClr val="C00000"/>
                </a:solidFill>
                <a:latin typeface="Calibri"/>
                <a:cs typeface="Calibri"/>
              </a:rPr>
              <a:t>o use</a:t>
            </a:r>
            <a:r>
              <a:rPr sz="4636" spc="10" baseline="2925" dirty="0">
                <a:solidFill>
                  <a:srgbClr val="C00000"/>
                </a:solidFill>
                <a:latin typeface="Calibri"/>
                <a:cs typeface="Calibri"/>
              </a:rPr>
              <a:t> </a:t>
            </a:r>
            <a:r>
              <a:rPr sz="4636" baseline="2925" dirty="0">
                <a:solidFill>
                  <a:srgbClr val="C00000"/>
                </a:solidFill>
                <a:latin typeface="Calibri"/>
                <a:cs typeface="Calibri"/>
              </a:rPr>
              <a:t>a</a:t>
            </a:r>
            <a:r>
              <a:rPr sz="4636" spc="-14" baseline="2925" dirty="0">
                <a:solidFill>
                  <a:srgbClr val="C00000"/>
                </a:solidFill>
                <a:latin typeface="Calibri"/>
                <a:cs typeface="Calibri"/>
              </a:rPr>
              <a:t> </a:t>
            </a:r>
            <a:r>
              <a:rPr sz="4636" spc="-10" baseline="2925" dirty="0">
                <a:solidFill>
                  <a:srgbClr val="C00000"/>
                </a:solidFill>
                <a:latin typeface="Calibri"/>
                <a:cs typeface="Calibri"/>
              </a:rPr>
              <a:t>l</a:t>
            </a:r>
            <a:r>
              <a:rPr sz="4636" baseline="2925" dirty="0">
                <a:solidFill>
                  <a:srgbClr val="C00000"/>
                </a:solidFill>
                <a:latin typeface="Calibri"/>
                <a:cs typeface="Calibri"/>
              </a:rPr>
              <a:t>ogi</a:t>
            </a:r>
            <a:r>
              <a:rPr sz="4636" spc="-28" baseline="2925" dirty="0">
                <a:solidFill>
                  <a:srgbClr val="C00000"/>
                </a:solidFill>
                <a:latin typeface="Calibri"/>
                <a:cs typeface="Calibri"/>
              </a:rPr>
              <a:t>c</a:t>
            </a:r>
            <a:r>
              <a:rPr sz="4636" baseline="2925" dirty="0">
                <a:solidFill>
                  <a:srgbClr val="C00000"/>
                </a:solidFill>
                <a:latin typeface="Calibri"/>
                <a:cs typeface="Calibri"/>
              </a:rPr>
              <a:t>al p</a:t>
            </a:r>
            <a:r>
              <a:rPr sz="4636" spc="-28" baseline="2925" dirty="0">
                <a:solidFill>
                  <a:srgbClr val="C00000"/>
                </a:solidFill>
                <a:latin typeface="Calibri"/>
                <a:cs typeface="Calibri"/>
              </a:rPr>
              <a:t>a</a:t>
            </a:r>
            <a:r>
              <a:rPr sz="4636" baseline="2925" dirty="0">
                <a:solidFill>
                  <a:srgbClr val="C00000"/>
                </a:solidFill>
                <a:latin typeface="Calibri"/>
                <a:cs typeface="Calibri"/>
              </a:rPr>
              <a:t>th,</a:t>
            </a:r>
            <a:r>
              <a:rPr sz="4636" spc="-31" baseline="2925" dirty="0">
                <a:solidFill>
                  <a:srgbClr val="C00000"/>
                </a:solidFill>
                <a:latin typeface="Calibri"/>
                <a:cs typeface="Calibri"/>
              </a:rPr>
              <a:t> </a:t>
            </a:r>
            <a:r>
              <a:rPr sz="4636" spc="-71" baseline="2925" dirty="0">
                <a:solidFill>
                  <a:srgbClr val="C00000"/>
                </a:solidFill>
                <a:latin typeface="Calibri"/>
                <a:cs typeface="Calibri"/>
              </a:rPr>
              <a:t>r</a:t>
            </a:r>
            <a:r>
              <a:rPr sz="4636" spc="-21" baseline="2925" dirty="0">
                <a:solidFill>
                  <a:srgbClr val="C00000"/>
                </a:solidFill>
                <a:latin typeface="Calibri"/>
                <a:cs typeface="Calibri"/>
              </a:rPr>
              <a:t>a</a:t>
            </a:r>
            <a:r>
              <a:rPr sz="4636" baseline="2925" dirty="0">
                <a:solidFill>
                  <a:srgbClr val="C00000"/>
                </a:solidFill>
                <a:latin typeface="Calibri"/>
                <a:cs typeface="Calibri"/>
              </a:rPr>
              <a:t>ther</a:t>
            </a:r>
            <a:r>
              <a:rPr sz="4636" spc="-14" baseline="2925" dirty="0">
                <a:solidFill>
                  <a:srgbClr val="C00000"/>
                </a:solidFill>
                <a:latin typeface="Calibri"/>
                <a:cs typeface="Calibri"/>
              </a:rPr>
              <a:t> </a:t>
            </a:r>
            <a:r>
              <a:rPr sz="4636" baseline="2925" dirty="0">
                <a:solidFill>
                  <a:srgbClr val="C00000"/>
                </a:solidFill>
                <a:latin typeface="Calibri"/>
                <a:cs typeface="Calibri"/>
              </a:rPr>
              <a:t>than</a:t>
            </a:r>
            <a:endParaRPr sz="3090">
              <a:latin typeface="Calibri"/>
              <a:cs typeface="Calibri"/>
            </a:endParaRPr>
          </a:p>
          <a:p>
            <a:pPr marL="14017" marR="58837">
              <a:lnSpc>
                <a:spcPts val="3339"/>
              </a:lnSpc>
              <a:spcBef>
                <a:spcPts val="3"/>
              </a:spcBef>
            </a:pPr>
            <a:r>
              <a:rPr sz="4636" baseline="2925" dirty="0">
                <a:solidFill>
                  <a:srgbClr val="C00000"/>
                </a:solidFill>
                <a:latin typeface="Calibri"/>
                <a:cs typeface="Calibri"/>
              </a:rPr>
              <a:t>p</a:t>
            </a:r>
            <a:r>
              <a:rPr sz="4636" spc="-65" baseline="2925" dirty="0">
                <a:solidFill>
                  <a:srgbClr val="C00000"/>
                </a:solidFill>
                <a:latin typeface="Calibri"/>
                <a:cs typeface="Calibri"/>
              </a:rPr>
              <a:t>h</a:t>
            </a:r>
            <a:r>
              <a:rPr sz="4636" spc="-32" baseline="2925" dirty="0">
                <a:solidFill>
                  <a:srgbClr val="C00000"/>
                </a:solidFill>
                <a:latin typeface="Calibri"/>
                <a:cs typeface="Calibri"/>
              </a:rPr>
              <a:t>y</a:t>
            </a:r>
            <a:r>
              <a:rPr sz="4636" baseline="2925" dirty="0">
                <a:solidFill>
                  <a:srgbClr val="C00000"/>
                </a:solidFill>
                <a:latin typeface="Calibri"/>
                <a:cs typeface="Calibri"/>
              </a:rPr>
              <a:t>si</a:t>
            </a:r>
            <a:r>
              <a:rPr sz="4636" spc="-28" baseline="2925" dirty="0">
                <a:solidFill>
                  <a:srgbClr val="C00000"/>
                </a:solidFill>
                <a:latin typeface="Calibri"/>
                <a:cs typeface="Calibri"/>
              </a:rPr>
              <a:t>c</a:t>
            </a:r>
            <a:r>
              <a:rPr sz="4636" baseline="2925" dirty="0">
                <a:solidFill>
                  <a:srgbClr val="C00000"/>
                </a:solidFill>
                <a:latin typeface="Calibri"/>
                <a:cs typeface="Calibri"/>
              </a:rPr>
              <a:t>al</a:t>
            </a:r>
            <a:r>
              <a:rPr sz="4636" spc="-73" baseline="2925" dirty="0">
                <a:solidFill>
                  <a:srgbClr val="C00000"/>
                </a:solidFill>
                <a:latin typeface="Calibri"/>
                <a:cs typeface="Calibri"/>
              </a:rPr>
              <a:t> </a:t>
            </a:r>
            <a:r>
              <a:rPr sz="4636" baseline="2925" dirty="0">
                <a:solidFill>
                  <a:srgbClr val="C00000"/>
                </a:solidFill>
                <a:latin typeface="Calibri"/>
                <a:cs typeface="Calibri"/>
              </a:rPr>
              <a:t>p</a:t>
            </a:r>
            <a:r>
              <a:rPr sz="4636" spc="-28" baseline="2925" dirty="0">
                <a:solidFill>
                  <a:srgbClr val="C00000"/>
                </a:solidFill>
                <a:latin typeface="Calibri"/>
                <a:cs typeface="Calibri"/>
              </a:rPr>
              <a:t>a</a:t>
            </a:r>
            <a:r>
              <a:rPr sz="4636" baseline="2925" dirty="0">
                <a:solidFill>
                  <a:srgbClr val="C00000"/>
                </a:solidFill>
                <a:latin typeface="Calibri"/>
                <a:cs typeface="Calibri"/>
              </a:rPr>
              <a:t>th,</a:t>
            </a:r>
            <a:r>
              <a:rPr sz="4636" spc="-14" baseline="2925" dirty="0">
                <a:solidFill>
                  <a:srgbClr val="C00000"/>
                </a:solidFill>
                <a:latin typeface="Calibri"/>
                <a:cs typeface="Calibri"/>
              </a:rPr>
              <a:t> </a:t>
            </a:r>
            <a:r>
              <a:rPr sz="4636" spc="-28" baseline="2925" dirty="0">
                <a:solidFill>
                  <a:srgbClr val="C00000"/>
                </a:solidFill>
                <a:latin typeface="Calibri"/>
                <a:cs typeface="Calibri"/>
              </a:rPr>
              <a:t>t</a:t>
            </a:r>
            <a:r>
              <a:rPr sz="4636" baseline="2925" dirty="0">
                <a:solidFill>
                  <a:srgbClr val="C00000"/>
                </a:solidFill>
                <a:latin typeface="Calibri"/>
                <a:cs typeface="Calibri"/>
              </a:rPr>
              <a:t>o</a:t>
            </a:r>
            <a:r>
              <a:rPr sz="4636" spc="-15" baseline="2925" dirty="0">
                <a:solidFill>
                  <a:srgbClr val="C00000"/>
                </a:solidFill>
                <a:latin typeface="Calibri"/>
                <a:cs typeface="Calibri"/>
              </a:rPr>
              <a:t> </a:t>
            </a:r>
            <a:r>
              <a:rPr sz="4636" spc="10" baseline="2925" dirty="0">
                <a:solidFill>
                  <a:srgbClr val="C00000"/>
                </a:solidFill>
                <a:latin typeface="Calibri"/>
                <a:cs typeface="Calibri"/>
              </a:rPr>
              <a:t>a</a:t>
            </a:r>
            <a:r>
              <a:rPr sz="4636" baseline="2925" dirty="0">
                <a:solidFill>
                  <a:srgbClr val="C00000"/>
                </a:solidFill>
                <a:latin typeface="Calibri"/>
                <a:cs typeface="Calibri"/>
              </a:rPr>
              <a:t>c</a:t>
            </a:r>
            <a:r>
              <a:rPr sz="4636" spc="10" baseline="2925" dirty="0">
                <a:solidFill>
                  <a:srgbClr val="C00000"/>
                </a:solidFill>
                <a:latin typeface="Calibri"/>
                <a:cs typeface="Calibri"/>
              </a:rPr>
              <a:t>c</a:t>
            </a:r>
            <a:r>
              <a:rPr sz="4636" baseline="2925" dirty="0">
                <a:solidFill>
                  <a:srgbClr val="C00000"/>
                </a:solidFill>
                <a:latin typeface="Calibri"/>
                <a:cs typeface="Calibri"/>
              </a:rPr>
              <a:t>ess</a:t>
            </a:r>
            <a:r>
              <a:rPr sz="4636" spc="-54" baseline="2925" dirty="0">
                <a:solidFill>
                  <a:srgbClr val="C00000"/>
                </a:solidFill>
                <a:latin typeface="Calibri"/>
                <a:cs typeface="Calibri"/>
              </a:rPr>
              <a:t> </a:t>
            </a:r>
            <a:r>
              <a:rPr sz="4636" baseline="2925" dirty="0">
                <a:solidFill>
                  <a:srgbClr val="C00000"/>
                </a:solidFill>
                <a:latin typeface="Calibri"/>
                <a:cs typeface="Calibri"/>
              </a:rPr>
              <a:t>fi</a:t>
            </a:r>
            <a:r>
              <a:rPr sz="4636" spc="-10" baseline="2925" dirty="0">
                <a:solidFill>
                  <a:srgbClr val="C00000"/>
                </a:solidFill>
                <a:latin typeface="Calibri"/>
                <a:cs typeface="Calibri"/>
              </a:rPr>
              <a:t>l</a:t>
            </a:r>
            <a:r>
              <a:rPr sz="4636" baseline="2925" dirty="0">
                <a:solidFill>
                  <a:srgbClr val="C00000"/>
                </a:solidFill>
                <a:latin typeface="Calibri"/>
                <a:cs typeface="Calibri"/>
              </a:rPr>
              <a:t>es</a:t>
            </a:r>
            <a:endParaRPr sz="3090">
              <a:latin typeface="Calibri"/>
              <a:cs typeface="Calibri"/>
            </a:endParaRPr>
          </a:p>
        </p:txBody>
      </p:sp>
      <p:sp>
        <p:nvSpPr>
          <p:cNvPr id="9" name="object 9"/>
          <p:cNvSpPr txBox="1"/>
          <p:nvPr/>
        </p:nvSpPr>
        <p:spPr>
          <a:xfrm>
            <a:off x="8441074" y="3071301"/>
            <a:ext cx="274762" cy="420286"/>
          </a:xfrm>
          <a:prstGeom prst="rect">
            <a:avLst/>
          </a:prstGeom>
        </p:spPr>
        <p:txBody>
          <a:bodyPr wrap="square" lIns="0" tIns="0" rIns="0" bIns="0" rtlCol="0">
            <a:noAutofit/>
          </a:bodyPr>
          <a:lstStyle/>
          <a:p>
            <a:pPr marL="14017">
              <a:lnSpc>
                <a:spcPts val="3256"/>
              </a:lnSpc>
              <a:spcBef>
                <a:spcPts val="162"/>
              </a:spcBef>
            </a:pPr>
            <a:r>
              <a:rPr sz="4636" baseline="2925" dirty="0">
                <a:solidFill>
                  <a:srgbClr val="C00000"/>
                </a:solidFill>
                <a:latin typeface="Calibri"/>
                <a:cs typeface="Calibri"/>
              </a:rPr>
              <a:t>a</a:t>
            </a:r>
            <a:endParaRPr sz="3090">
              <a:latin typeface="Calibri"/>
              <a:cs typeface="Calibri"/>
            </a:endParaRPr>
          </a:p>
        </p:txBody>
      </p:sp>
      <p:sp>
        <p:nvSpPr>
          <p:cNvPr id="8" name="object 8"/>
          <p:cNvSpPr txBox="1"/>
          <p:nvPr/>
        </p:nvSpPr>
        <p:spPr>
          <a:xfrm>
            <a:off x="688894" y="4035696"/>
            <a:ext cx="223991" cy="419949"/>
          </a:xfrm>
          <a:prstGeom prst="rect">
            <a:avLst/>
          </a:prstGeom>
        </p:spPr>
        <p:txBody>
          <a:bodyPr wrap="square" lIns="0" tIns="0" rIns="0" bIns="0" rtlCol="0">
            <a:noAutofit/>
          </a:bodyPr>
          <a:lstStyle/>
          <a:p>
            <a:pPr marL="14017">
              <a:lnSpc>
                <a:spcPts val="3267"/>
              </a:lnSpc>
              <a:spcBef>
                <a:spcPts val="163"/>
              </a:spcBef>
            </a:pPr>
            <a:r>
              <a:rPr sz="3090" dirty="0">
                <a:solidFill>
                  <a:srgbClr val="00AF50"/>
                </a:solidFill>
                <a:latin typeface="Arial"/>
                <a:cs typeface="Arial"/>
              </a:rPr>
              <a:t>•</a:t>
            </a:r>
            <a:endParaRPr sz="3090">
              <a:latin typeface="Arial"/>
              <a:cs typeface="Arial"/>
            </a:endParaRPr>
          </a:p>
        </p:txBody>
      </p:sp>
      <p:sp>
        <p:nvSpPr>
          <p:cNvPr id="7" name="object 7"/>
          <p:cNvSpPr txBox="1"/>
          <p:nvPr/>
        </p:nvSpPr>
        <p:spPr>
          <a:xfrm>
            <a:off x="941201" y="4059334"/>
            <a:ext cx="839843" cy="419950"/>
          </a:xfrm>
          <a:prstGeom prst="rect">
            <a:avLst/>
          </a:prstGeom>
        </p:spPr>
        <p:txBody>
          <a:bodyPr wrap="square" lIns="0" tIns="0" rIns="0" bIns="0" rtlCol="0">
            <a:noAutofit/>
          </a:bodyPr>
          <a:lstStyle/>
          <a:p>
            <a:pPr marL="14017">
              <a:lnSpc>
                <a:spcPts val="3256"/>
              </a:lnSpc>
              <a:spcBef>
                <a:spcPts val="162"/>
              </a:spcBef>
            </a:pPr>
            <a:r>
              <a:rPr sz="4636" baseline="2925" dirty="0">
                <a:solidFill>
                  <a:srgbClr val="00AF50"/>
                </a:solidFill>
                <a:latin typeface="Calibri"/>
                <a:cs typeface="Calibri"/>
              </a:rPr>
              <a:t>Uses</a:t>
            </a:r>
            <a:endParaRPr sz="3090">
              <a:latin typeface="Calibri"/>
              <a:cs typeface="Calibri"/>
            </a:endParaRPr>
          </a:p>
        </p:txBody>
      </p:sp>
      <p:sp>
        <p:nvSpPr>
          <p:cNvPr id="6" name="object 6"/>
          <p:cNvSpPr txBox="1"/>
          <p:nvPr/>
        </p:nvSpPr>
        <p:spPr>
          <a:xfrm>
            <a:off x="1873962" y="4059334"/>
            <a:ext cx="6559458" cy="419950"/>
          </a:xfrm>
          <a:prstGeom prst="rect">
            <a:avLst/>
          </a:prstGeom>
        </p:spPr>
        <p:txBody>
          <a:bodyPr wrap="square" lIns="0" tIns="0" rIns="0" bIns="0" rtlCol="0">
            <a:noAutofit/>
          </a:bodyPr>
          <a:lstStyle/>
          <a:p>
            <a:pPr marL="14017">
              <a:lnSpc>
                <a:spcPts val="3256"/>
              </a:lnSpc>
              <a:spcBef>
                <a:spcPts val="162"/>
              </a:spcBef>
            </a:pPr>
            <a:r>
              <a:rPr sz="4636" baseline="2925" dirty="0">
                <a:solidFill>
                  <a:srgbClr val="00AF50"/>
                </a:solidFill>
                <a:latin typeface="Calibri"/>
                <a:cs typeface="Calibri"/>
              </a:rPr>
              <a:t>global</a:t>
            </a:r>
            <a:r>
              <a:rPr sz="4636" spc="-75" baseline="2925" dirty="0">
                <a:solidFill>
                  <a:srgbClr val="00AF50"/>
                </a:solidFill>
                <a:latin typeface="Calibri"/>
                <a:cs typeface="Calibri"/>
              </a:rPr>
              <a:t> </a:t>
            </a:r>
            <a:r>
              <a:rPr sz="4636" baseline="2925" dirty="0">
                <a:solidFill>
                  <a:srgbClr val="00AF50"/>
                </a:solidFill>
                <a:latin typeface="Calibri"/>
                <a:cs typeface="Calibri"/>
              </a:rPr>
              <a:t>namespace</a:t>
            </a:r>
            <a:r>
              <a:rPr sz="4636" spc="-126" baseline="2925" dirty="0">
                <a:solidFill>
                  <a:srgbClr val="00AF50"/>
                </a:solidFill>
                <a:latin typeface="Calibri"/>
                <a:cs typeface="Calibri"/>
              </a:rPr>
              <a:t> </a:t>
            </a:r>
            <a:r>
              <a:rPr sz="4636" baseline="2925" dirty="0">
                <a:solidFill>
                  <a:srgbClr val="00AF50"/>
                </a:solidFill>
                <a:latin typeface="Calibri"/>
                <a:cs typeface="Calibri"/>
              </a:rPr>
              <a:t>th</a:t>
            </a:r>
            <a:r>
              <a:rPr sz="4636" spc="-28" baseline="2925" dirty="0">
                <a:solidFill>
                  <a:srgbClr val="00AF50"/>
                </a:solidFill>
                <a:latin typeface="Calibri"/>
                <a:cs typeface="Calibri"/>
              </a:rPr>
              <a:t>a</a:t>
            </a:r>
            <a:r>
              <a:rPr sz="4636" baseline="2925" dirty="0">
                <a:solidFill>
                  <a:srgbClr val="00AF50"/>
                </a:solidFill>
                <a:latin typeface="Calibri"/>
                <a:cs typeface="Calibri"/>
              </a:rPr>
              <a:t>t</a:t>
            </a:r>
            <a:r>
              <a:rPr sz="4636" spc="-24" baseline="2925" dirty="0">
                <a:solidFill>
                  <a:srgbClr val="00AF50"/>
                </a:solidFill>
                <a:latin typeface="Calibri"/>
                <a:cs typeface="Calibri"/>
              </a:rPr>
              <a:t> </a:t>
            </a:r>
            <a:r>
              <a:rPr sz="4636" baseline="2925" dirty="0">
                <a:solidFill>
                  <a:srgbClr val="00AF50"/>
                </a:solidFill>
                <a:latin typeface="Calibri"/>
                <a:cs typeface="Calibri"/>
              </a:rPr>
              <a:t>ma</a:t>
            </a:r>
            <a:r>
              <a:rPr sz="4636" spc="-15" baseline="2925" dirty="0">
                <a:solidFill>
                  <a:srgbClr val="00AF50"/>
                </a:solidFill>
                <a:latin typeface="Calibri"/>
                <a:cs typeface="Calibri"/>
              </a:rPr>
              <a:t>p</a:t>
            </a:r>
            <a:r>
              <a:rPr sz="4636" baseline="2925" dirty="0">
                <a:solidFill>
                  <a:srgbClr val="00AF50"/>
                </a:solidFill>
                <a:latin typeface="Calibri"/>
                <a:cs typeface="Calibri"/>
              </a:rPr>
              <a:t>s</a:t>
            </a:r>
            <a:r>
              <a:rPr sz="4636" spc="-40" baseline="2925" dirty="0">
                <a:solidFill>
                  <a:srgbClr val="00AF50"/>
                </a:solidFill>
                <a:latin typeface="Calibri"/>
                <a:cs typeface="Calibri"/>
              </a:rPr>
              <a:t> </a:t>
            </a:r>
            <a:r>
              <a:rPr sz="4636" baseline="2925" dirty="0">
                <a:solidFill>
                  <a:srgbClr val="00AF50"/>
                </a:solidFill>
                <a:latin typeface="Calibri"/>
                <a:cs typeface="Calibri"/>
              </a:rPr>
              <a:t>log</a:t>
            </a:r>
            <a:r>
              <a:rPr sz="4636" spc="-4" baseline="2925" dirty="0">
                <a:solidFill>
                  <a:srgbClr val="00AF50"/>
                </a:solidFill>
                <a:latin typeface="Calibri"/>
                <a:cs typeface="Calibri"/>
              </a:rPr>
              <a:t>i</a:t>
            </a:r>
            <a:r>
              <a:rPr sz="4636" spc="-21" baseline="2925" dirty="0">
                <a:solidFill>
                  <a:srgbClr val="00AF50"/>
                </a:solidFill>
                <a:latin typeface="Calibri"/>
                <a:cs typeface="Calibri"/>
              </a:rPr>
              <a:t>c</a:t>
            </a:r>
            <a:r>
              <a:rPr sz="4636" baseline="2925" dirty="0">
                <a:solidFill>
                  <a:srgbClr val="00AF50"/>
                </a:solidFill>
                <a:latin typeface="Calibri"/>
                <a:cs typeface="Calibri"/>
              </a:rPr>
              <a:t>al</a:t>
            </a:r>
            <a:r>
              <a:rPr sz="4636" spc="-77" baseline="2925" dirty="0">
                <a:solidFill>
                  <a:srgbClr val="00AF50"/>
                </a:solidFill>
                <a:latin typeface="Calibri"/>
                <a:cs typeface="Calibri"/>
              </a:rPr>
              <a:t> </a:t>
            </a:r>
            <a:r>
              <a:rPr sz="4636" baseline="2925" dirty="0">
                <a:solidFill>
                  <a:srgbClr val="00AF50"/>
                </a:solidFill>
                <a:latin typeface="Calibri"/>
                <a:cs typeface="Calibri"/>
              </a:rPr>
              <a:t>p</a:t>
            </a:r>
            <a:r>
              <a:rPr sz="4636" spc="-28" baseline="2925" dirty="0">
                <a:solidFill>
                  <a:srgbClr val="00AF50"/>
                </a:solidFill>
                <a:latin typeface="Calibri"/>
                <a:cs typeface="Calibri"/>
              </a:rPr>
              <a:t>a</a:t>
            </a:r>
            <a:r>
              <a:rPr sz="4636" baseline="2925" dirty="0">
                <a:solidFill>
                  <a:srgbClr val="00AF50"/>
                </a:solidFill>
                <a:latin typeface="Calibri"/>
                <a:cs typeface="Calibri"/>
              </a:rPr>
              <a:t>th</a:t>
            </a:r>
            <a:endParaRPr sz="3090">
              <a:latin typeface="Calibri"/>
              <a:cs typeface="Calibri"/>
            </a:endParaRPr>
          </a:p>
        </p:txBody>
      </p:sp>
      <p:sp>
        <p:nvSpPr>
          <p:cNvPr id="5" name="object 5"/>
          <p:cNvSpPr txBox="1"/>
          <p:nvPr/>
        </p:nvSpPr>
        <p:spPr>
          <a:xfrm>
            <a:off x="8436210" y="4059334"/>
            <a:ext cx="995110" cy="419950"/>
          </a:xfrm>
          <a:prstGeom prst="rect">
            <a:avLst/>
          </a:prstGeom>
        </p:spPr>
        <p:txBody>
          <a:bodyPr wrap="square" lIns="0" tIns="0" rIns="0" bIns="0" rtlCol="0">
            <a:noAutofit/>
          </a:bodyPr>
          <a:lstStyle/>
          <a:p>
            <a:pPr marL="14017">
              <a:lnSpc>
                <a:spcPts val="3256"/>
              </a:lnSpc>
              <a:spcBef>
                <a:spcPts val="162"/>
              </a:spcBef>
            </a:pPr>
            <a:r>
              <a:rPr sz="4636" baseline="2925" dirty="0">
                <a:solidFill>
                  <a:srgbClr val="00AF50"/>
                </a:solidFill>
                <a:latin typeface="Calibri"/>
                <a:cs typeface="Calibri"/>
              </a:rPr>
              <a:t>of</a:t>
            </a:r>
            <a:r>
              <a:rPr sz="4636" spc="-25" baseline="2925" dirty="0">
                <a:solidFill>
                  <a:srgbClr val="00AF50"/>
                </a:solidFill>
                <a:latin typeface="Calibri"/>
                <a:cs typeface="Calibri"/>
              </a:rPr>
              <a:t> </a:t>
            </a:r>
            <a:r>
              <a:rPr sz="4636" baseline="2925" dirty="0">
                <a:solidFill>
                  <a:srgbClr val="00AF50"/>
                </a:solidFill>
                <a:latin typeface="Calibri"/>
                <a:cs typeface="Calibri"/>
              </a:rPr>
              <a:t>fi</a:t>
            </a:r>
            <a:r>
              <a:rPr sz="4636" spc="-4" baseline="2925" dirty="0">
                <a:solidFill>
                  <a:srgbClr val="00AF50"/>
                </a:solidFill>
                <a:latin typeface="Calibri"/>
                <a:cs typeface="Calibri"/>
              </a:rPr>
              <a:t>l</a:t>
            </a:r>
            <a:r>
              <a:rPr sz="4636" baseline="2925" dirty="0">
                <a:solidFill>
                  <a:srgbClr val="00AF50"/>
                </a:solidFill>
                <a:latin typeface="Calibri"/>
                <a:cs typeface="Calibri"/>
              </a:rPr>
              <a:t>e</a:t>
            </a:r>
            <a:endParaRPr sz="3090">
              <a:latin typeface="Calibri"/>
              <a:cs typeface="Calibri"/>
            </a:endParaRPr>
          </a:p>
        </p:txBody>
      </p:sp>
      <p:sp>
        <p:nvSpPr>
          <p:cNvPr id="4" name="object 4"/>
          <p:cNvSpPr txBox="1"/>
          <p:nvPr/>
        </p:nvSpPr>
        <p:spPr>
          <a:xfrm>
            <a:off x="941200" y="4483210"/>
            <a:ext cx="7523123" cy="1407590"/>
          </a:xfrm>
          <a:prstGeom prst="rect">
            <a:avLst/>
          </a:prstGeom>
        </p:spPr>
        <p:txBody>
          <a:bodyPr wrap="square" lIns="0" tIns="0" rIns="0" bIns="0" rtlCol="0">
            <a:noAutofit/>
          </a:bodyPr>
          <a:lstStyle/>
          <a:p>
            <a:pPr marL="14017" marR="71864">
              <a:lnSpc>
                <a:spcPts val="3256"/>
              </a:lnSpc>
              <a:spcBef>
                <a:spcPts val="162"/>
              </a:spcBef>
            </a:pPr>
            <a:r>
              <a:rPr sz="4636" spc="-43" baseline="2925" dirty="0">
                <a:solidFill>
                  <a:srgbClr val="00AF50"/>
                </a:solidFill>
                <a:latin typeface="Calibri"/>
                <a:cs typeface="Calibri"/>
              </a:rPr>
              <a:t>r</a:t>
            </a:r>
            <a:r>
              <a:rPr sz="4636" baseline="2925" dirty="0">
                <a:solidFill>
                  <a:srgbClr val="00AF50"/>
                </a:solidFill>
                <a:latin typeface="Calibri"/>
                <a:cs typeface="Calibri"/>
              </a:rPr>
              <a:t>esou</a:t>
            </a:r>
            <a:r>
              <a:rPr sz="4636" spc="-43" baseline="2925" dirty="0">
                <a:solidFill>
                  <a:srgbClr val="00AF50"/>
                </a:solidFill>
                <a:latin typeface="Calibri"/>
                <a:cs typeface="Calibri"/>
              </a:rPr>
              <a:t>r</a:t>
            </a:r>
            <a:r>
              <a:rPr sz="4636" baseline="2925" dirty="0">
                <a:solidFill>
                  <a:srgbClr val="00AF50"/>
                </a:solidFill>
                <a:latin typeface="Calibri"/>
                <a:cs typeface="Calibri"/>
              </a:rPr>
              <a:t>ces</a:t>
            </a:r>
            <a:r>
              <a:rPr sz="4636" spc="-94" baseline="2925" dirty="0">
                <a:solidFill>
                  <a:srgbClr val="00AF50"/>
                </a:solidFill>
                <a:latin typeface="Calibri"/>
                <a:cs typeface="Calibri"/>
              </a:rPr>
              <a:t> </a:t>
            </a:r>
            <a:r>
              <a:rPr sz="4636" spc="-28" baseline="2925" dirty="0">
                <a:solidFill>
                  <a:srgbClr val="00AF50"/>
                </a:solidFill>
                <a:latin typeface="Calibri"/>
                <a:cs typeface="Calibri"/>
              </a:rPr>
              <a:t>t</a:t>
            </a:r>
            <a:r>
              <a:rPr sz="4636" baseline="2925" dirty="0">
                <a:solidFill>
                  <a:srgbClr val="00AF50"/>
                </a:solidFill>
                <a:latin typeface="Calibri"/>
                <a:cs typeface="Calibri"/>
              </a:rPr>
              <a:t>o</a:t>
            </a:r>
            <a:r>
              <a:rPr sz="4636" spc="-15" baseline="2925" dirty="0">
                <a:solidFill>
                  <a:srgbClr val="00AF50"/>
                </a:solidFill>
                <a:latin typeface="Calibri"/>
                <a:cs typeface="Calibri"/>
              </a:rPr>
              <a:t> </a:t>
            </a:r>
            <a:r>
              <a:rPr sz="4636" baseline="2925" dirty="0">
                <a:solidFill>
                  <a:srgbClr val="00AF50"/>
                </a:solidFill>
                <a:latin typeface="Calibri"/>
                <a:cs typeface="Calibri"/>
              </a:rPr>
              <a:t>their</a:t>
            </a:r>
            <a:r>
              <a:rPr sz="4636" spc="21" baseline="2925" dirty="0">
                <a:solidFill>
                  <a:srgbClr val="00AF50"/>
                </a:solidFill>
                <a:latin typeface="Calibri"/>
                <a:cs typeface="Calibri"/>
              </a:rPr>
              <a:t> </a:t>
            </a:r>
            <a:r>
              <a:rPr sz="4636" baseline="2925" dirty="0">
                <a:solidFill>
                  <a:srgbClr val="00AF50"/>
                </a:solidFill>
                <a:latin typeface="Calibri"/>
                <a:cs typeface="Calibri"/>
              </a:rPr>
              <a:t>p</a:t>
            </a:r>
            <a:r>
              <a:rPr sz="4636" spc="-65" baseline="2925" dirty="0">
                <a:solidFill>
                  <a:srgbClr val="00AF50"/>
                </a:solidFill>
                <a:latin typeface="Calibri"/>
                <a:cs typeface="Calibri"/>
              </a:rPr>
              <a:t>h</a:t>
            </a:r>
            <a:r>
              <a:rPr sz="4636" spc="-32" baseline="2925" dirty="0">
                <a:solidFill>
                  <a:srgbClr val="00AF50"/>
                </a:solidFill>
                <a:latin typeface="Calibri"/>
                <a:cs typeface="Calibri"/>
              </a:rPr>
              <a:t>y</a:t>
            </a:r>
            <a:r>
              <a:rPr sz="4636" baseline="2925" dirty="0">
                <a:solidFill>
                  <a:srgbClr val="00AF50"/>
                </a:solidFill>
                <a:latin typeface="Calibri"/>
                <a:cs typeface="Calibri"/>
              </a:rPr>
              <a:t>si</a:t>
            </a:r>
            <a:r>
              <a:rPr sz="4636" spc="-28" baseline="2925" dirty="0">
                <a:solidFill>
                  <a:srgbClr val="00AF50"/>
                </a:solidFill>
                <a:latin typeface="Calibri"/>
                <a:cs typeface="Calibri"/>
              </a:rPr>
              <a:t>c</a:t>
            </a:r>
            <a:r>
              <a:rPr sz="4636" baseline="2925" dirty="0">
                <a:solidFill>
                  <a:srgbClr val="00AF50"/>
                </a:solidFill>
                <a:latin typeface="Calibri"/>
                <a:cs typeface="Calibri"/>
              </a:rPr>
              <a:t>al</a:t>
            </a:r>
            <a:r>
              <a:rPr sz="4636" spc="-73" baseline="2925" dirty="0">
                <a:solidFill>
                  <a:srgbClr val="00AF50"/>
                </a:solidFill>
                <a:latin typeface="Calibri"/>
                <a:cs typeface="Calibri"/>
              </a:rPr>
              <a:t> </a:t>
            </a:r>
            <a:r>
              <a:rPr sz="4636" baseline="2925" dirty="0">
                <a:solidFill>
                  <a:srgbClr val="00AF50"/>
                </a:solidFill>
                <a:latin typeface="Calibri"/>
                <a:cs typeface="Calibri"/>
              </a:rPr>
              <a:t>p</a:t>
            </a:r>
            <a:r>
              <a:rPr sz="4636" spc="-28" baseline="2925" dirty="0">
                <a:solidFill>
                  <a:srgbClr val="00AF50"/>
                </a:solidFill>
                <a:latin typeface="Calibri"/>
                <a:cs typeface="Calibri"/>
              </a:rPr>
              <a:t>a</a:t>
            </a:r>
            <a:r>
              <a:rPr sz="4636" baseline="2925" dirty="0">
                <a:solidFill>
                  <a:srgbClr val="00AF50"/>
                </a:solidFill>
                <a:latin typeface="Calibri"/>
                <a:cs typeface="Calibri"/>
              </a:rPr>
              <a:t>th</a:t>
            </a:r>
            <a:endParaRPr sz="3090">
              <a:latin typeface="Calibri"/>
              <a:cs typeface="Calibri"/>
            </a:endParaRPr>
          </a:p>
          <a:p>
            <a:pPr marL="14017">
              <a:lnSpc>
                <a:spcPct val="101725"/>
              </a:lnSpc>
              <a:spcBef>
                <a:spcPts val="501"/>
              </a:spcBef>
            </a:pPr>
            <a:r>
              <a:rPr sz="3090" dirty="0">
                <a:solidFill>
                  <a:srgbClr val="006FC0"/>
                </a:solidFill>
                <a:latin typeface="Calibri"/>
                <a:cs typeface="Calibri"/>
              </a:rPr>
              <a:t>P</a:t>
            </a:r>
            <a:r>
              <a:rPr sz="3090" spc="-60" dirty="0">
                <a:solidFill>
                  <a:srgbClr val="006FC0"/>
                </a:solidFill>
                <a:latin typeface="Calibri"/>
                <a:cs typeface="Calibri"/>
              </a:rPr>
              <a:t>r</a:t>
            </a:r>
            <a:r>
              <a:rPr sz="3090" spc="-10" dirty="0">
                <a:solidFill>
                  <a:srgbClr val="006FC0"/>
                </a:solidFill>
                <a:latin typeface="Calibri"/>
                <a:cs typeface="Calibri"/>
              </a:rPr>
              <a:t>o</a:t>
            </a:r>
            <a:r>
              <a:rPr sz="3090" dirty="0">
                <a:solidFill>
                  <a:srgbClr val="006FC0"/>
                </a:solidFill>
                <a:latin typeface="Calibri"/>
                <a:cs typeface="Calibri"/>
              </a:rPr>
              <a:t>v</a:t>
            </a:r>
            <a:r>
              <a:rPr sz="3090" spc="-10" dirty="0">
                <a:solidFill>
                  <a:srgbClr val="006FC0"/>
                </a:solidFill>
                <a:latin typeface="Calibri"/>
                <a:cs typeface="Calibri"/>
              </a:rPr>
              <a:t>i</a:t>
            </a:r>
            <a:r>
              <a:rPr sz="3090" dirty="0">
                <a:solidFill>
                  <a:srgbClr val="006FC0"/>
                </a:solidFill>
                <a:latin typeface="Calibri"/>
                <a:cs typeface="Calibri"/>
              </a:rPr>
              <a:t>des</a:t>
            </a:r>
            <a:r>
              <a:rPr sz="3090" spc="28" dirty="0">
                <a:solidFill>
                  <a:srgbClr val="006FC0"/>
                </a:solidFill>
                <a:latin typeface="Calibri"/>
                <a:cs typeface="Calibri"/>
              </a:rPr>
              <a:t> </a:t>
            </a:r>
            <a:r>
              <a:rPr sz="3090" dirty="0">
                <a:solidFill>
                  <a:srgbClr val="006FC0"/>
                </a:solidFill>
                <a:latin typeface="Calibri"/>
                <a:cs typeface="Calibri"/>
              </a:rPr>
              <a:t>no</a:t>
            </a:r>
            <a:r>
              <a:rPr sz="3090" spc="-10" dirty="0">
                <a:solidFill>
                  <a:srgbClr val="006FC0"/>
                </a:solidFill>
                <a:latin typeface="Calibri"/>
                <a:cs typeface="Calibri"/>
              </a:rPr>
              <a:t>n</a:t>
            </a:r>
            <a:r>
              <a:rPr sz="3090" spc="-4" dirty="0">
                <a:solidFill>
                  <a:srgbClr val="006FC0"/>
                </a:solidFill>
                <a:latin typeface="Calibri"/>
                <a:cs typeface="Calibri"/>
              </a:rPr>
              <a:t>-</a:t>
            </a:r>
            <a:r>
              <a:rPr sz="3090" dirty="0">
                <a:solidFill>
                  <a:srgbClr val="006FC0"/>
                </a:solidFill>
                <a:latin typeface="Calibri"/>
                <a:cs typeface="Calibri"/>
              </a:rPr>
              <a:t>d</a:t>
            </a:r>
            <a:r>
              <a:rPr sz="3090" spc="-15" dirty="0">
                <a:solidFill>
                  <a:srgbClr val="006FC0"/>
                </a:solidFill>
                <a:latin typeface="Calibri"/>
                <a:cs typeface="Calibri"/>
              </a:rPr>
              <a:t>i</a:t>
            </a:r>
            <a:r>
              <a:rPr sz="3090" dirty="0">
                <a:solidFill>
                  <a:srgbClr val="006FC0"/>
                </a:solidFill>
                <a:latin typeface="Calibri"/>
                <a:cs typeface="Calibri"/>
              </a:rPr>
              <a:t>sru</a:t>
            </a:r>
            <a:r>
              <a:rPr sz="3090" spc="-21" dirty="0">
                <a:solidFill>
                  <a:srgbClr val="006FC0"/>
                </a:solidFill>
                <a:latin typeface="Calibri"/>
                <a:cs typeface="Calibri"/>
              </a:rPr>
              <a:t>p</a:t>
            </a:r>
            <a:r>
              <a:rPr sz="3090" spc="10" dirty="0">
                <a:solidFill>
                  <a:srgbClr val="006FC0"/>
                </a:solidFill>
                <a:latin typeface="Calibri"/>
                <a:cs typeface="Calibri"/>
              </a:rPr>
              <a:t>t</a:t>
            </a:r>
            <a:r>
              <a:rPr sz="3090" dirty="0">
                <a:solidFill>
                  <a:srgbClr val="006FC0"/>
                </a:solidFill>
                <a:latin typeface="Calibri"/>
                <a:cs typeface="Calibri"/>
              </a:rPr>
              <a:t>i</a:t>
            </a:r>
            <a:r>
              <a:rPr sz="3090" spc="-38" dirty="0">
                <a:solidFill>
                  <a:srgbClr val="006FC0"/>
                </a:solidFill>
                <a:latin typeface="Calibri"/>
                <a:cs typeface="Calibri"/>
              </a:rPr>
              <a:t>v</a:t>
            </a:r>
            <a:r>
              <a:rPr sz="3090" dirty="0">
                <a:solidFill>
                  <a:srgbClr val="006FC0"/>
                </a:solidFill>
                <a:latin typeface="Calibri"/>
                <a:cs typeface="Calibri"/>
              </a:rPr>
              <a:t>e</a:t>
            </a:r>
            <a:r>
              <a:rPr sz="3090" spc="45" dirty="0">
                <a:solidFill>
                  <a:srgbClr val="006FC0"/>
                </a:solidFill>
                <a:latin typeface="Calibri"/>
                <a:cs typeface="Calibri"/>
              </a:rPr>
              <a:t> </a:t>
            </a:r>
            <a:r>
              <a:rPr sz="3090" dirty="0">
                <a:solidFill>
                  <a:srgbClr val="006FC0"/>
                </a:solidFill>
                <a:latin typeface="Calibri"/>
                <a:cs typeface="Calibri"/>
              </a:rPr>
              <a:t>f</a:t>
            </a:r>
            <a:r>
              <a:rPr sz="3090" spc="-4" dirty="0">
                <a:solidFill>
                  <a:srgbClr val="006FC0"/>
                </a:solidFill>
                <a:latin typeface="Calibri"/>
                <a:cs typeface="Calibri"/>
              </a:rPr>
              <a:t>i</a:t>
            </a:r>
            <a:r>
              <a:rPr sz="3090" dirty="0">
                <a:solidFill>
                  <a:srgbClr val="006FC0"/>
                </a:solidFill>
                <a:latin typeface="Calibri"/>
                <a:cs typeface="Calibri"/>
              </a:rPr>
              <a:t>le mob</a:t>
            </a:r>
            <a:r>
              <a:rPr sz="3090" spc="-10" dirty="0">
                <a:solidFill>
                  <a:srgbClr val="006FC0"/>
                </a:solidFill>
                <a:latin typeface="Calibri"/>
                <a:cs typeface="Calibri"/>
              </a:rPr>
              <a:t>i</a:t>
            </a:r>
            <a:r>
              <a:rPr sz="3090" dirty="0">
                <a:solidFill>
                  <a:srgbClr val="006FC0"/>
                </a:solidFill>
                <a:latin typeface="Calibri"/>
                <a:cs typeface="Calibri"/>
              </a:rPr>
              <a:t>l</a:t>
            </a:r>
            <a:r>
              <a:rPr sz="3090" spc="-10" dirty="0">
                <a:solidFill>
                  <a:srgbClr val="006FC0"/>
                </a:solidFill>
                <a:latin typeface="Calibri"/>
                <a:cs typeface="Calibri"/>
              </a:rPr>
              <a:t>i</a:t>
            </a:r>
            <a:r>
              <a:rPr sz="3090" dirty="0">
                <a:solidFill>
                  <a:srgbClr val="006FC0"/>
                </a:solidFill>
                <a:latin typeface="Calibri"/>
                <a:cs typeface="Calibri"/>
              </a:rPr>
              <a:t>ty</a:t>
            </a:r>
            <a:r>
              <a:rPr sz="3090" spc="21" dirty="0">
                <a:solidFill>
                  <a:srgbClr val="006FC0"/>
                </a:solidFill>
                <a:latin typeface="Calibri"/>
                <a:cs typeface="Calibri"/>
              </a:rPr>
              <a:t> </a:t>
            </a:r>
            <a:r>
              <a:rPr sz="3090" dirty="0">
                <a:solidFill>
                  <a:srgbClr val="006FC0"/>
                </a:solidFill>
                <a:latin typeface="Calibri"/>
                <a:cs typeface="Calibri"/>
              </a:rPr>
              <a:t>ac</a:t>
            </a:r>
            <a:r>
              <a:rPr sz="3090" spc="-49" dirty="0">
                <a:solidFill>
                  <a:srgbClr val="006FC0"/>
                </a:solidFill>
                <a:latin typeface="Calibri"/>
                <a:cs typeface="Calibri"/>
              </a:rPr>
              <a:t>r</a:t>
            </a:r>
            <a:r>
              <a:rPr sz="3090" dirty="0">
                <a:solidFill>
                  <a:srgbClr val="006FC0"/>
                </a:solidFill>
                <a:latin typeface="Calibri"/>
                <a:cs typeface="Calibri"/>
              </a:rPr>
              <a:t>oss</a:t>
            </a:r>
            <a:r>
              <a:rPr sz="3090" spc="-34" dirty="0">
                <a:solidFill>
                  <a:srgbClr val="006FC0"/>
                </a:solidFill>
                <a:latin typeface="Calibri"/>
                <a:cs typeface="Calibri"/>
              </a:rPr>
              <a:t> </a:t>
            </a:r>
            <a:r>
              <a:rPr sz="3090" dirty="0">
                <a:solidFill>
                  <a:srgbClr val="006FC0"/>
                </a:solidFill>
                <a:latin typeface="Calibri"/>
                <a:cs typeface="Calibri"/>
              </a:rPr>
              <a:t>f</a:t>
            </a:r>
            <a:r>
              <a:rPr sz="3090" spc="-4" dirty="0">
                <a:solidFill>
                  <a:srgbClr val="006FC0"/>
                </a:solidFill>
                <a:latin typeface="Calibri"/>
                <a:cs typeface="Calibri"/>
              </a:rPr>
              <a:t>i</a:t>
            </a:r>
            <a:r>
              <a:rPr sz="3090" dirty="0">
                <a:solidFill>
                  <a:srgbClr val="006FC0"/>
                </a:solidFill>
                <a:latin typeface="Calibri"/>
                <a:cs typeface="Calibri"/>
              </a:rPr>
              <a:t>le</a:t>
            </a:r>
            <a:endParaRPr sz="3090">
              <a:latin typeface="Calibri"/>
              <a:cs typeface="Calibri"/>
            </a:endParaRPr>
          </a:p>
          <a:p>
            <a:pPr marL="14017" marR="71864">
              <a:lnSpc>
                <a:spcPts val="3339"/>
              </a:lnSpc>
              <a:spcBef>
                <a:spcPts val="167"/>
              </a:spcBef>
            </a:pPr>
            <a:r>
              <a:rPr sz="4636" baseline="2925" dirty="0">
                <a:solidFill>
                  <a:srgbClr val="006FC0"/>
                </a:solidFill>
                <a:latin typeface="Calibri"/>
                <a:cs typeface="Calibri"/>
              </a:rPr>
              <a:t>or</a:t>
            </a:r>
            <a:r>
              <a:rPr sz="4636" spc="-26" baseline="2925" dirty="0">
                <a:solidFill>
                  <a:srgbClr val="006FC0"/>
                </a:solidFill>
                <a:latin typeface="Calibri"/>
                <a:cs typeface="Calibri"/>
              </a:rPr>
              <a:t> </a:t>
            </a:r>
            <a:r>
              <a:rPr sz="4636" baseline="2925" dirty="0">
                <a:solidFill>
                  <a:srgbClr val="006FC0"/>
                </a:solidFill>
                <a:latin typeface="Calibri"/>
                <a:cs typeface="Calibri"/>
              </a:rPr>
              <a:t>NAS</a:t>
            </a:r>
            <a:r>
              <a:rPr sz="4636" spc="-24" baseline="2925" dirty="0">
                <a:solidFill>
                  <a:srgbClr val="006FC0"/>
                </a:solidFill>
                <a:latin typeface="Calibri"/>
                <a:cs typeface="Calibri"/>
              </a:rPr>
              <a:t> </a:t>
            </a:r>
            <a:r>
              <a:rPr sz="4636" baseline="2925" dirty="0">
                <a:solidFill>
                  <a:srgbClr val="006FC0"/>
                </a:solidFill>
                <a:latin typeface="Calibri"/>
                <a:cs typeface="Calibri"/>
              </a:rPr>
              <a:t>d</a:t>
            </a:r>
            <a:r>
              <a:rPr sz="4636" spc="-15" baseline="2925" dirty="0">
                <a:solidFill>
                  <a:srgbClr val="006FC0"/>
                </a:solidFill>
                <a:latin typeface="Calibri"/>
                <a:cs typeface="Calibri"/>
              </a:rPr>
              <a:t>e</a:t>
            </a:r>
            <a:r>
              <a:rPr sz="4636" baseline="2925" dirty="0">
                <a:solidFill>
                  <a:srgbClr val="006FC0"/>
                </a:solidFill>
                <a:latin typeface="Calibri"/>
                <a:cs typeface="Calibri"/>
              </a:rPr>
              <a:t>v</a:t>
            </a:r>
            <a:r>
              <a:rPr sz="4636" spc="-10" baseline="2925" dirty="0">
                <a:solidFill>
                  <a:srgbClr val="006FC0"/>
                </a:solidFill>
                <a:latin typeface="Calibri"/>
                <a:cs typeface="Calibri"/>
              </a:rPr>
              <a:t>i</a:t>
            </a:r>
            <a:r>
              <a:rPr sz="4636" baseline="2925" dirty="0">
                <a:solidFill>
                  <a:srgbClr val="006FC0"/>
                </a:solidFill>
                <a:latin typeface="Calibri"/>
                <a:cs typeface="Calibri"/>
              </a:rPr>
              <a:t>ces</a:t>
            </a:r>
            <a:endParaRPr sz="3090">
              <a:latin typeface="Calibri"/>
              <a:cs typeface="Calibri"/>
            </a:endParaRPr>
          </a:p>
        </p:txBody>
      </p:sp>
      <p:sp>
        <p:nvSpPr>
          <p:cNvPr id="3" name="object 3"/>
          <p:cNvSpPr txBox="1"/>
          <p:nvPr/>
        </p:nvSpPr>
        <p:spPr>
          <a:xfrm>
            <a:off x="688894" y="5022782"/>
            <a:ext cx="224160" cy="420286"/>
          </a:xfrm>
          <a:prstGeom prst="rect">
            <a:avLst/>
          </a:prstGeom>
        </p:spPr>
        <p:txBody>
          <a:bodyPr wrap="square" lIns="0" tIns="0" rIns="0" bIns="0" rtlCol="0">
            <a:noAutofit/>
          </a:bodyPr>
          <a:lstStyle/>
          <a:p>
            <a:pPr marL="14017">
              <a:lnSpc>
                <a:spcPts val="3267"/>
              </a:lnSpc>
              <a:spcBef>
                <a:spcPts val="163"/>
              </a:spcBef>
            </a:pPr>
            <a:r>
              <a:rPr sz="3090" dirty="0">
                <a:solidFill>
                  <a:srgbClr val="006FC0"/>
                </a:solidFill>
                <a:latin typeface="Arial"/>
                <a:cs typeface="Arial"/>
              </a:rPr>
              <a:t>•</a:t>
            </a:r>
            <a:endParaRPr sz="3090">
              <a:latin typeface="Arial"/>
              <a:cs typeface="Arial"/>
            </a:endParaRPr>
          </a:p>
        </p:txBody>
      </p:sp>
      <p:sp>
        <p:nvSpPr>
          <p:cNvPr id="2" name="object 2"/>
          <p:cNvSpPr txBox="1"/>
          <p:nvPr/>
        </p:nvSpPr>
        <p:spPr>
          <a:xfrm>
            <a:off x="8452270" y="5046441"/>
            <a:ext cx="1226410" cy="420286"/>
          </a:xfrm>
          <a:prstGeom prst="rect">
            <a:avLst/>
          </a:prstGeom>
        </p:spPr>
        <p:txBody>
          <a:bodyPr wrap="square" lIns="0" tIns="0" rIns="0" bIns="0" rtlCol="0">
            <a:noAutofit/>
          </a:bodyPr>
          <a:lstStyle/>
          <a:p>
            <a:pPr marL="14017">
              <a:lnSpc>
                <a:spcPts val="3256"/>
              </a:lnSpc>
              <a:spcBef>
                <a:spcPts val="162"/>
              </a:spcBef>
            </a:pPr>
            <a:r>
              <a:rPr sz="4636" baseline="2925" dirty="0">
                <a:solidFill>
                  <a:srgbClr val="006FC0"/>
                </a:solidFill>
                <a:latin typeface="Calibri"/>
                <a:cs typeface="Calibri"/>
              </a:rPr>
              <a:t>se</a:t>
            </a:r>
            <a:r>
              <a:rPr sz="4636" spc="21" baseline="2925" dirty="0">
                <a:solidFill>
                  <a:srgbClr val="006FC0"/>
                </a:solidFill>
                <a:latin typeface="Calibri"/>
                <a:cs typeface="Calibri"/>
              </a:rPr>
              <a:t>r</a:t>
            </a:r>
            <a:r>
              <a:rPr sz="4636" spc="-28" baseline="2925" dirty="0">
                <a:solidFill>
                  <a:srgbClr val="006FC0"/>
                </a:solidFill>
                <a:latin typeface="Calibri"/>
                <a:cs typeface="Calibri"/>
              </a:rPr>
              <a:t>v</a:t>
            </a:r>
            <a:r>
              <a:rPr sz="4636" baseline="2925" dirty="0">
                <a:solidFill>
                  <a:srgbClr val="006FC0"/>
                </a:solidFill>
                <a:latin typeface="Calibri"/>
                <a:cs typeface="Calibri"/>
              </a:rPr>
              <a:t>e</a:t>
            </a:r>
            <a:r>
              <a:rPr sz="4636" spc="-55" baseline="2925" dirty="0">
                <a:solidFill>
                  <a:srgbClr val="006FC0"/>
                </a:solidFill>
                <a:latin typeface="Calibri"/>
                <a:cs typeface="Calibri"/>
              </a:rPr>
              <a:t>r</a:t>
            </a:r>
            <a:r>
              <a:rPr sz="4636" baseline="2925" dirty="0">
                <a:solidFill>
                  <a:srgbClr val="006FC0"/>
                </a:solidFill>
                <a:latin typeface="Calibri"/>
                <a:cs typeface="Calibri"/>
              </a:rPr>
              <a:t>s</a:t>
            </a:r>
            <a:endParaRPr sz="3090">
              <a:latin typeface="Calibri"/>
              <a:cs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object 816"/>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500" name="object 500"/>
          <p:cNvSpPr/>
          <p:nvPr/>
        </p:nvSpPr>
        <p:spPr>
          <a:xfrm>
            <a:off x="8767979" y="3969625"/>
            <a:ext cx="26912" cy="26913"/>
          </a:xfrm>
          <a:custGeom>
            <a:avLst/>
            <a:gdLst/>
            <a:ahLst/>
            <a:cxnLst/>
            <a:rect l="l" t="t" r="r" b="b"/>
            <a:pathLst>
              <a:path w="24383" h="24384">
                <a:moveTo>
                  <a:pt x="24383" y="12192"/>
                </a:moveTo>
                <a:lnTo>
                  <a:pt x="23240" y="7238"/>
                </a:lnTo>
                <a:lnTo>
                  <a:pt x="21081" y="3937"/>
                </a:lnTo>
                <a:lnTo>
                  <a:pt x="16636" y="508"/>
                </a:lnTo>
                <a:lnTo>
                  <a:pt x="12191" y="0"/>
                </a:lnTo>
                <a:lnTo>
                  <a:pt x="7238" y="508"/>
                </a:lnTo>
                <a:lnTo>
                  <a:pt x="3936" y="3937"/>
                </a:lnTo>
                <a:lnTo>
                  <a:pt x="507" y="7238"/>
                </a:lnTo>
                <a:lnTo>
                  <a:pt x="0" y="12192"/>
                </a:lnTo>
                <a:lnTo>
                  <a:pt x="507" y="16637"/>
                </a:lnTo>
                <a:lnTo>
                  <a:pt x="3936" y="21082"/>
                </a:lnTo>
                <a:lnTo>
                  <a:pt x="7238" y="23241"/>
                </a:lnTo>
                <a:lnTo>
                  <a:pt x="12191" y="24384"/>
                </a:lnTo>
                <a:lnTo>
                  <a:pt x="14350" y="23876"/>
                </a:lnTo>
                <a:lnTo>
                  <a:pt x="18287" y="22225"/>
                </a:lnTo>
                <a:lnTo>
                  <a:pt x="21081" y="21082"/>
                </a:lnTo>
                <a:lnTo>
                  <a:pt x="22225" y="18287"/>
                </a:lnTo>
                <a:lnTo>
                  <a:pt x="23240" y="16637"/>
                </a:lnTo>
                <a:lnTo>
                  <a:pt x="24383" y="12192"/>
                </a:lnTo>
                <a:close/>
              </a:path>
            </a:pathLst>
          </a:custGeom>
          <a:solidFill>
            <a:srgbClr val="666666"/>
          </a:solidFill>
        </p:spPr>
        <p:txBody>
          <a:bodyPr wrap="square" lIns="0" tIns="0" rIns="0" bIns="0" rtlCol="0">
            <a:noAutofit/>
          </a:bodyPr>
          <a:lstStyle/>
          <a:p>
            <a:endParaRPr sz="1987"/>
          </a:p>
        </p:txBody>
      </p:sp>
      <p:sp>
        <p:nvSpPr>
          <p:cNvPr id="501" name="object 501"/>
          <p:cNvSpPr/>
          <p:nvPr/>
        </p:nvSpPr>
        <p:spPr>
          <a:xfrm>
            <a:off x="8729292" y="3969625"/>
            <a:ext cx="26912" cy="26913"/>
          </a:xfrm>
          <a:custGeom>
            <a:avLst/>
            <a:gdLst/>
            <a:ahLst/>
            <a:cxnLst/>
            <a:rect l="l" t="t" r="r" b="b"/>
            <a:pathLst>
              <a:path w="24383" h="24384">
                <a:moveTo>
                  <a:pt x="24383" y="12192"/>
                </a:moveTo>
                <a:lnTo>
                  <a:pt x="23240" y="7238"/>
                </a:lnTo>
                <a:lnTo>
                  <a:pt x="20446" y="3937"/>
                </a:lnTo>
                <a:lnTo>
                  <a:pt x="16636" y="508"/>
                </a:lnTo>
                <a:lnTo>
                  <a:pt x="12191" y="0"/>
                </a:lnTo>
                <a:lnTo>
                  <a:pt x="7238" y="508"/>
                </a:lnTo>
                <a:lnTo>
                  <a:pt x="3936" y="3937"/>
                </a:lnTo>
                <a:lnTo>
                  <a:pt x="507" y="7238"/>
                </a:lnTo>
                <a:lnTo>
                  <a:pt x="0" y="12192"/>
                </a:lnTo>
                <a:lnTo>
                  <a:pt x="507" y="16637"/>
                </a:lnTo>
                <a:lnTo>
                  <a:pt x="3936" y="21082"/>
                </a:lnTo>
                <a:lnTo>
                  <a:pt x="7238" y="23241"/>
                </a:lnTo>
                <a:lnTo>
                  <a:pt x="12191" y="24384"/>
                </a:lnTo>
                <a:lnTo>
                  <a:pt x="13842" y="23876"/>
                </a:lnTo>
                <a:lnTo>
                  <a:pt x="16636" y="23241"/>
                </a:lnTo>
                <a:lnTo>
                  <a:pt x="20446" y="21082"/>
                </a:lnTo>
                <a:lnTo>
                  <a:pt x="22225" y="18287"/>
                </a:lnTo>
                <a:lnTo>
                  <a:pt x="23240" y="16637"/>
                </a:lnTo>
                <a:lnTo>
                  <a:pt x="24383" y="12192"/>
                </a:lnTo>
                <a:close/>
              </a:path>
            </a:pathLst>
          </a:custGeom>
          <a:solidFill>
            <a:srgbClr val="666666"/>
          </a:solidFill>
        </p:spPr>
        <p:txBody>
          <a:bodyPr wrap="square" lIns="0" tIns="0" rIns="0" bIns="0" rtlCol="0">
            <a:noAutofit/>
          </a:bodyPr>
          <a:lstStyle/>
          <a:p>
            <a:endParaRPr sz="1987"/>
          </a:p>
        </p:txBody>
      </p:sp>
      <p:sp>
        <p:nvSpPr>
          <p:cNvPr id="502" name="object 502"/>
          <p:cNvSpPr/>
          <p:nvPr/>
        </p:nvSpPr>
        <p:spPr>
          <a:xfrm>
            <a:off x="8692285" y="3969625"/>
            <a:ext cx="25231" cy="26913"/>
          </a:xfrm>
          <a:custGeom>
            <a:avLst/>
            <a:gdLst/>
            <a:ahLst/>
            <a:cxnLst/>
            <a:rect l="l" t="t" r="r" b="b"/>
            <a:pathLst>
              <a:path w="22860" h="24384">
                <a:moveTo>
                  <a:pt x="11938" y="23876"/>
                </a:moveTo>
                <a:lnTo>
                  <a:pt x="15113" y="23241"/>
                </a:lnTo>
                <a:lnTo>
                  <a:pt x="19177" y="21082"/>
                </a:lnTo>
                <a:lnTo>
                  <a:pt x="20320" y="18287"/>
                </a:lnTo>
                <a:lnTo>
                  <a:pt x="21844" y="16637"/>
                </a:lnTo>
                <a:lnTo>
                  <a:pt x="22860" y="12192"/>
                </a:lnTo>
                <a:lnTo>
                  <a:pt x="21844" y="7238"/>
                </a:lnTo>
                <a:lnTo>
                  <a:pt x="19177" y="3937"/>
                </a:lnTo>
                <a:lnTo>
                  <a:pt x="15113" y="508"/>
                </a:lnTo>
                <a:lnTo>
                  <a:pt x="11430" y="0"/>
                </a:lnTo>
                <a:lnTo>
                  <a:pt x="6731" y="508"/>
                </a:lnTo>
                <a:lnTo>
                  <a:pt x="3175" y="3937"/>
                </a:lnTo>
                <a:lnTo>
                  <a:pt x="508" y="7238"/>
                </a:lnTo>
                <a:lnTo>
                  <a:pt x="0" y="12192"/>
                </a:lnTo>
                <a:lnTo>
                  <a:pt x="508" y="16637"/>
                </a:lnTo>
                <a:lnTo>
                  <a:pt x="3175" y="21082"/>
                </a:lnTo>
                <a:lnTo>
                  <a:pt x="6731" y="23241"/>
                </a:lnTo>
                <a:lnTo>
                  <a:pt x="11430" y="24384"/>
                </a:lnTo>
                <a:lnTo>
                  <a:pt x="11938" y="23876"/>
                </a:lnTo>
                <a:close/>
              </a:path>
            </a:pathLst>
          </a:custGeom>
          <a:solidFill>
            <a:srgbClr val="666666"/>
          </a:solidFill>
        </p:spPr>
        <p:txBody>
          <a:bodyPr wrap="square" lIns="0" tIns="0" rIns="0" bIns="0" rtlCol="0">
            <a:noAutofit/>
          </a:bodyPr>
          <a:lstStyle/>
          <a:p>
            <a:endParaRPr sz="1987"/>
          </a:p>
        </p:txBody>
      </p:sp>
      <p:sp>
        <p:nvSpPr>
          <p:cNvPr id="503" name="object 503"/>
          <p:cNvSpPr/>
          <p:nvPr/>
        </p:nvSpPr>
        <p:spPr>
          <a:xfrm>
            <a:off x="8653598" y="3969625"/>
            <a:ext cx="25231" cy="26913"/>
          </a:xfrm>
          <a:custGeom>
            <a:avLst/>
            <a:gdLst/>
            <a:ahLst/>
            <a:cxnLst/>
            <a:rect l="l" t="t" r="r" b="b"/>
            <a:pathLst>
              <a:path w="22860" h="24384">
                <a:moveTo>
                  <a:pt x="12192" y="23876"/>
                </a:moveTo>
                <a:lnTo>
                  <a:pt x="15240" y="23241"/>
                </a:lnTo>
                <a:lnTo>
                  <a:pt x="19304" y="21082"/>
                </a:lnTo>
                <a:lnTo>
                  <a:pt x="20320" y="18287"/>
                </a:lnTo>
                <a:lnTo>
                  <a:pt x="21336" y="16637"/>
                </a:lnTo>
                <a:lnTo>
                  <a:pt x="22860" y="12192"/>
                </a:lnTo>
                <a:lnTo>
                  <a:pt x="21336" y="7238"/>
                </a:lnTo>
                <a:lnTo>
                  <a:pt x="19304" y="3937"/>
                </a:lnTo>
                <a:lnTo>
                  <a:pt x="15240" y="508"/>
                </a:lnTo>
                <a:lnTo>
                  <a:pt x="11175" y="0"/>
                </a:lnTo>
                <a:lnTo>
                  <a:pt x="7112" y="508"/>
                </a:lnTo>
                <a:lnTo>
                  <a:pt x="3556" y="3937"/>
                </a:lnTo>
                <a:lnTo>
                  <a:pt x="508" y="7238"/>
                </a:lnTo>
                <a:lnTo>
                  <a:pt x="0" y="12192"/>
                </a:lnTo>
                <a:lnTo>
                  <a:pt x="508" y="16637"/>
                </a:lnTo>
                <a:lnTo>
                  <a:pt x="3556" y="21082"/>
                </a:lnTo>
                <a:lnTo>
                  <a:pt x="7112" y="23241"/>
                </a:lnTo>
                <a:lnTo>
                  <a:pt x="11175" y="24384"/>
                </a:lnTo>
                <a:lnTo>
                  <a:pt x="12192" y="23876"/>
                </a:lnTo>
                <a:close/>
              </a:path>
            </a:pathLst>
          </a:custGeom>
          <a:solidFill>
            <a:srgbClr val="666666"/>
          </a:solidFill>
        </p:spPr>
        <p:txBody>
          <a:bodyPr wrap="square" lIns="0" tIns="0" rIns="0" bIns="0" rtlCol="0">
            <a:noAutofit/>
          </a:bodyPr>
          <a:lstStyle/>
          <a:p>
            <a:endParaRPr sz="1987"/>
          </a:p>
        </p:txBody>
      </p:sp>
      <p:sp>
        <p:nvSpPr>
          <p:cNvPr id="504" name="object 504"/>
          <p:cNvSpPr/>
          <p:nvPr/>
        </p:nvSpPr>
        <p:spPr>
          <a:xfrm>
            <a:off x="8614912" y="3969625"/>
            <a:ext cx="25231" cy="26913"/>
          </a:xfrm>
          <a:custGeom>
            <a:avLst/>
            <a:gdLst/>
            <a:ahLst/>
            <a:cxnLst/>
            <a:rect l="l" t="t" r="r" b="b"/>
            <a:pathLst>
              <a:path w="22860" h="24384">
                <a:moveTo>
                  <a:pt x="22860" y="12192"/>
                </a:moveTo>
                <a:lnTo>
                  <a:pt x="21844" y="7238"/>
                </a:lnTo>
                <a:lnTo>
                  <a:pt x="19685" y="3937"/>
                </a:lnTo>
                <a:lnTo>
                  <a:pt x="15621" y="508"/>
                </a:lnTo>
                <a:lnTo>
                  <a:pt x="11429" y="0"/>
                </a:lnTo>
                <a:lnTo>
                  <a:pt x="6731" y="508"/>
                </a:lnTo>
                <a:lnTo>
                  <a:pt x="3683" y="3937"/>
                </a:lnTo>
                <a:lnTo>
                  <a:pt x="508" y="7238"/>
                </a:lnTo>
                <a:lnTo>
                  <a:pt x="0" y="12192"/>
                </a:lnTo>
                <a:lnTo>
                  <a:pt x="508" y="16637"/>
                </a:lnTo>
                <a:lnTo>
                  <a:pt x="3683" y="21082"/>
                </a:lnTo>
                <a:lnTo>
                  <a:pt x="6731" y="23241"/>
                </a:lnTo>
                <a:lnTo>
                  <a:pt x="11429" y="24384"/>
                </a:lnTo>
                <a:lnTo>
                  <a:pt x="13462" y="23876"/>
                </a:lnTo>
                <a:lnTo>
                  <a:pt x="17145" y="22225"/>
                </a:lnTo>
                <a:lnTo>
                  <a:pt x="19685" y="21082"/>
                </a:lnTo>
                <a:lnTo>
                  <a:pt x="20827" y="18287"/>
                </a:lnTo>
                <a:lnTo>
                  <a:pt x="21844" y="16637"/>
                </a:lnTo>
                <a:lnTo>
                  <a:pt x="22860" y="12192"/>
                </a:lnTo>
                <a:close/>
              </a:path>
            </a:pathLst>
          </a:custGeom>
          <a:solidFill>
            <a:srgbClr val="666666"/>
          </a:solidFill>
        </p:spPr>
        <p:txBody>
          <a:bodyPr wrap="square" lIns="0" tIns="0" rIns="0" bIns="0" rtlCol="0">
            <a:noAutofit/>
          </a:bodyPr>
          <a:lstStyle/>
          <a:p>
            <a:endParaRPr sz="1987"/>
          </a:p>
        </p:txBody>
      </p:sp>
      <p:sp>
        <p:nvSpPr>
          <p:cNvPr id="505" name="object 505"/>
          <p:cNvSpPr/>
          <p:nvPr/>
        </p:nvSpPr>
        <p:spPr>
          <a:xfrm>
            <a:off x="8576225" y="3969625"/>
            <a:ext cx="25231" cy="26913"/>
          </a:xfrm>
          <a:custGeom>
            <a:avLst/>
            <a:gdLst/>
            <a:ahLst/>
            <a:cxnLst/>
            <a:rect l="l" t="t" r="r" b="b"/>
            <a:pathLst>
              <a:path w="22860" h="24384">
                <a:moveTo>
                  <a:pt x="22860" y="12192"/>
                </a:moveTo>
                <a:lnTo>
                  <a:pt x="21844" y="7238"/>
                </a:lnTo>
                <a:lnTo>
                  <a:pt x="19176" y="3937"/>
                </a:lnTo>
                <a:lnTo>
                  <a:pt x="15621" y="508"/>
                </a:lnTo>
                <a:lnTo>
                  <a:pt x="11429" y="0"/>
                </a:lnTo>
                <a:lnTo>
                  <a:pt x="6730" y="508"/>
                </a:lnTo>
                <a:lnTo>
                  <a:pt x="3175" y="3937"/>
                </a:lnTo>
                <a:lnTo>
                  <a:pt x="508" y="7238"/>
                </a:lnTo>
                <a:lnTo>
                  <a:pt x="0" y="12192"/>
                </a:lnTo>
                <a:lnTo>
                  <a:pt x="508" y="16637"/>
                </a:lnTo>
                <a:lnTo>
                  <a:pt x="3175" y="21082"/>
                </a:lnTo>
                <a:lnTo>
                  <a:pt x="6730" y="23241"/>
                </a:lnTo>
                <a:lnTo>
                  <a:pt x="11429" y="24384"/>
                </a:lnTo>
                <a:lnTo>
                  <a:pt x="12953" y="23876"/>
                </a:lnTo>
                <a:lnTo>
                  <a:pt x="15621" y="23241"/>
                </a:lnTo>
                <a:lnTo>
                  <a:pt x="19176" y="21082"/>
                </a:lnTo>
                <a:lnTo>
                  <a:pt x="20827" y="18287"/>
                </a:lnTo>
                <a:lnTo>
                  <a:pt x="21844" y="16637"/>
                </a:lnTo>
                <a:lnTo>
                  <a:pt x="22860" y="12192"/>
                </a:lnTo>
                <a:close/>
              </a:path>
            </a:pathLst>
          </a:custGeom>
          <a:solidFill>
            <a:srgbClr val="666666"/>
          </a:solidFill>
        </p:spPr>
        <p:txBody>
          <a:bodyPr wrap="square" lIns="0" tIns="0" rIns="0" bIns="0" rtlCol="0">
            <a:noAutofit/>
          </a:bodyPr>
          <a:lstStyle/>
          <a:p>
            <a:endParaRPr sz="1987"/>
          </a:p>
        </p:txBody>
      </p:sp>
      <p:sp>
        <p:nvSpPr>
          <p:cNvPr id="506" name="object 506"/>
          <p:cNvSpPr/>
          <p:nvPr/>
        </p:nvSpPr>
        <p:spPr>
          <a:xfrm>
            <a:off x="8537539" y="3969625"/>
            <a:ext cx="26912" cy="26913"/>
          </a:xfrm>
          <a:custGeom>
            <a:avLst/>
            <a:gdLst/>
            <a:ahLst/>
            <a:cxnLst/>
            <a:rect l="l" t="t" r="r" b="b"/>
            <a:pathLst>
              <a:path w="24383" h="24384">
                <a:moveTo>
                  <a:pt x="12700" y="23876"/>
                </a:moveTo>
                <a:lnTo>
                  <a:pt x="16128" y="23241"/>
                </a:lnTo>
                <a:lnTo>
                  <a:pt x="20447" y="21082"/>
                </a:lnTo>
                <a:lnTo>
                  <a:pt x="21590" y="18287"/>
                </a:lnTo>
                <a:lnTo>
                  <a:pt x="23241" y="16637"/>
                </a:lnTo>
                <a:lnTo>
                  <a:pt x="24383" y="12192"/>
                </a:lnTo>
                <a:lnTo>
                  <a:pt x="23241" y="7238"/>
                </a:lnTo>
                <a:lnTo>
                  <a:pt x="20447" y="3937"/>
                </a:lnTo>
                <a:lnTo>
                  <a:pt x="16128" y="508"/>
                </a:lnTo>
                <a:lnTo>
                  <a:pt x="12192" y="0"/>
                </a:lnTo>
                <a:lnTo>
                  <a:pt x="7239" y="508"/>
                </a:lnTo>
                <a:lnTo>
                  <a:pt x="3301" y="3937"/>
                </a:lnTo>
                <a:lnTo>
                  <a:pt x="507" y="7238"/>
                </a:lnTo>
                <a:lnTo>
                  <a:pt x="0" y="12192"/>
                </a:lnTo>
                <a:lnTo>
                  <a:pt x="507" y="16637"/>
                </a:lnTo>
                <a:lnTo>
                  <a:pt x="3301" y="21082"/>
                </a:lnTo>
                <a:lnTo>
                  <a:pt x="7239" y="23241"/>
                </a:lnTo>
                <a:lnTo>
                  <a:pt x="12192" y="24384"/>
                </a:lnTo>
                <a:lnTo>
                  <a:pt x="12700" y="23876"/>
                </a:lnTo>
                <a:close/>
              </a:path>
            </a:pathLst>
          </a:custGeom>
          <a:solidFill>
            <a:srgbClr val="666666"/>
          </a:solidFill>
        </p:spPr>
        <p:txBody>
          <a:bodyPr wrap="square" lIns="0" tIns="0" rIns="0" bIns="0" rtlCol="0">
            <a:noAutofit/>
          </a:bodyPr>
          <a:lstStyle/>
          <a:p>
            <a:endParaRPr sz="1987"/>
          </a:p>
        </p:txBody>
      </p:sp>
      <p:sp>
        <p:nvSpPr>
          <p:cNvPr id="507" name="object 507"/>
          <p:cNvSpPr/>
          <p:nvPr/>
        </p:nvSpPr>
        <p:spPr>
          <a:xfrm>
            <a:off x="8498852" y="3969625"/>
            <a:ext cx="26912" cy="26913"/>
          </a:xfrm>
          <a:custGeom>
            <a:avLst/>
            <a:gdLst/>
            <a:ahLst/>
            <a:cxnLst/>
            <a:rect l="l" t="t" r="r" b="b"/>
            <a:pathLst>
              <a:path w="24383" h="24384">
                <a:moveTo>
                  <a:pt x="17906" y="22225"/>
                </a:moveTo>
                <a:lnTo>
                  <a:pt x="20574" y="21082"/>
                </a:lnTo>
                <a:lnTo>
                  <a:pt x="21717" y="18287"/>
                </a:lnTo>
                <a:lnTo>
                  <a:pt x="22732" y="16637"/>
                </a:lnTo>
                <a:lnTo>
                  <a:pt x="24383" y="12192"/>
                </a:lnTo>
                <a:lnTo>
                  <a:pt x="22732" y="7238"/>
                </a:lnTo>
                <a:lnTo>
                  <a:pt x="20574" y="3937"/>
                </a:lnTo>
                <a:lnTo>
                  <a:pt x="16255" y="508"/>
                </a:lnTo>
                <a:lnTo>
                  <a:pt x="11938" y="0"/>
                </a:lnTo>
                <a:lnTo>
                  <a:pt x="7620" y="508"/>
                </a:lnTo>
                <a:lnTo>
                  <a:pt x="3809" y="3937"/>
                </a:lnTo>
                <a:lnTo>
                  <a:pt x="507" y="7238"/>
                </a:lnTo>
                <a:lnTo>
                  <a:pt x="0" y="12192"/>
                </a:lnTo>
                <a:lnTo>
                  <a:pt x="507" y="16637"/>
                </a:lnTo>
                <a:lnTo>
                  <a:pt x="3809" y="21082"/>
                </a:lnTo>
                <a:lnTo>
                  <a:pt x="7620" y="23241"/>
                </a:lnTo>
                <a:lnTo>
                  <a:pt x="11938" y="24384"/>
                </a:lnTo>
                <a:lnTo>
                  <a:pt x="14097" y="23876"/>
                </a:lnTo>
                <a:lnTo>
                  <a:pt x="17906" y="22225"/>
                </a:lnTo>
                <a:close/>
              </a:path>
            </a:pathLst>
          </a:custGeom>
          <a:solidFill>
            <a:srgbClr val="666666"/>
          </a:solidFill>
        </p:spPr>
        <p:txBody>
          <a:bodyPr wrap="square" lIns="0" tIns="0" rIns="0" bIns="0" rtlCol="0">
            <a:noAutofit/>
          </a:bodyPr>
          <a:lstStyle/>
          <a:p>
            <a:endParaRPr sz="1987"/>
          </a:p>
        </p:txBody>
      </p:sp>
      <p:sp>
        <p:nvSpPr>
          <p:cNvPr id="508" name="object 508"/>
          <p:cNvSpPr/>
          <p:nvPr/>
        </p:nvSpPr>
        <p:spPr>
          <a:xfrm>
            <a:off x="8460165" y="3969625"/>
            <a:ext cx="25230" cy="26913"/>
          </a:xfrm>
          <a:custGeom>
            <a:avLst/>
            <a:gdLst/>
            <a:ahLst/>
            <a:cxnLst/>
            <a:rect l="l" t="t" r="r" b="b"/>
            <a:pathLst>
              <a:path w="22859" h="24384">
                <a:moveTo>
                  <a:pt x="22859" y="12192"/>
                </a:moveTo>
                <a:lnTo>
                  <a:pt x="21844" y="7238"/>
                </a:lnTo>
                <a:lnTo>
                  <a:pt x="19684" y="3937"/>
                </a:lnTo>
                <a:lnTo>
                  <a:pt x="15621" y="508"/>
                </a:lnTo>
                <a:lnTo>
                  <a:pt x="11429" y="0"/>
                </a:lnTo>
                <a:lnTo>
                  <a:pt x="6730" y="508"/>
                </a:lnTo>
                <a:lnTo>
                  <a:pt x="3682" y="3937"/>
                </a:lnTo>
                <a:lnTo>
                  <a:pt x="507" y="7238"/>
                </a:lnTo>
                <a:lnTo>
                  <a:pt x="0" y="12192"/>
                </a:lnTo>
                <a:lnTo>
                  <a:pt x="507" y="16637"/>
                </a:lnTo>
                <a:lnTo>
                  <a:pt x="3682" y="21082"/>
                </a:lnTo>
                <a:lnTo>
                  <a:pt x="6730" y="23241"/>
                </a:lnTo>
                <a:lnTo>
                  <a:pt x="11429" y="24384"/>
                </a:lnTo>
                <a:lnTo>
                  <a:pt x="11937" y="23876"/>
                </a:lnTo>
                <a:lnTo>
                  <a:pt x="15621" y="23241"/>
                </a:lnTo>
                <a:lnTo>
                  <a:pt x="19684" y="21082"/>
                </a:lnTo>
                <a:lnTo>
                  <a:pt x="20827" y="18287"/>
                </a:lnTo>
                <a:lnTo>
                  <a:pt x="21844" y="16637"/>
                </a:lnTo>
                <a:lnTo>
                  <a:pt x="22859" y="12192"/>
                </a:lnTo>
                <a:close/>
              </a:path>
            </a:pathLst>
          </a:custGeom>
          <a:solidFill>
            <a:srgbClr val="666666"/>
          </a:solidFill>
        </p:spPr>
        <p:txBody>
          <a:bodyPr wrap="square" lIns="0" tIns="0" rIns="0" bIns="0" rtlCol="0">
            <a:noAutofit/>
          </a:bodyPr>
          <a:lstStyle/>
          <a:p>
            <a:endParaRPr sz="1987"/>
          </a:p>
        </p:txBody>
      </p:sp>
      <p:sp>
        <p:nvSpPr>
          <p:cNvPr id="509" name="object 509"/>
          <p:cNvSpPr/>
          <p:nvPr/>
        </p:nvSpPr>
        <p:spPr>
          <a:xfrm>
            <a:off x="8421478" y="3969625"/>
            <a:ext cx="25230" cy="26913"/>
          </a:xfrm>
          <a:custGeom>
            <a:avLst/>
            <a:gdLst/>
            <a:ahLst/>
            <a:cxnLst/>
            <a:rect l="l" t="t" r="r" b="b"/>
            <a:pathLst>
              <a:path w="22859" h="24384">
                <a:moveTo>
                  <a:pt x="22859" y="12192"/>
                </a:moveTo>
                <a:lnTo>
                  <a:pt x="21844" y="7238"/>
                </a:lnTo>
                <a:lnTo>
                  <a:pt x="19176" y="3937"/>
                </a:lnTo>
                <a:lnTo>
                  <a:pt x="15621" y="508"/>
                </a:lnTo>
                <a:lnTo>
                  <a:pt x="11429" y="0"/>
                </a:lnTo>
                <a:lnTo>
                  <a:pt x="6730" y="508"/>
                </a:lnTo>
                <a:lnTo>
                  <a:pt x="3175" y="3937"/>
                </a:lnTo>
                <a:lnTo>
                  <a:pt x="507" y="7238"/>
                </a:lnTo>
                <a:lnTo>
                  <a:pt x="0" y="12192"/>
                </a:lnTo>
                <a:lnTo>
                  <a:pt x="507" y="16637"/>
                </a:lnTo>
                <a:lnTo>
                  <a:pt x="3175" y="21082"/>
                </a:lnTo>
                <a:lnTo>
                  <a:pt x="6730" y="23241"/>
                </a:lnTo>
                <a:lnTo>
                  <a:pt x="11429" y="24384"/>
                </a:lnTo>
                <a:lnTo>
                  <a:pt x="12953" y="23876"/>
                </a:lnTo>
                <a:lnTo>
                  <a:pt x="15621" y="23241"/>
                </a:lnTo>
                <a:lnTo>
                  <a:pt x="19176" y="21082"/>
                </a:lnTo>
                <a:lnTo>
                  <a:pt x="20827" y="18287"/>
                </a:lnTo>
                <a:lnTo>
                  <a:pt x="21844" y="16637"/>
                </a:lnTo>
                <a:lnTo>
                  <a:pt x="22859" y="12192"/>
                </a:lnTo>
                <a:close/>
              </a:path>
            </a:pathLst>
          </a:custGeom>
          <a:solidFill>
            <a:srgbClr val="666666"/>
          </a:solidFill>
        </p:spPr>
        <p:txBody>
          <a:bodyPr wrap="square" lIns="0" tIns="0" rIns="0" bIns="0" rtlCol="0">
            <a:noAutofit/>
          </a:bodyPr>
          <a:lstStyle/>
          <a:p>
            <a:endParaRPr sz="1987"/>
          </a:p>
        </p:txBody>
      </p:sp>
      <p:sp>
        <p:nvSpPr>
          <p:cNvPr id="510" name="object 510"/>
          <p:cNvSpPr/>
          <p:nvPr/>
        </p:nvSpPr>
        <p:spPr>
          <a:xfrm>
            <a:off x="8382791" y="3969625"/>
            <a:ext cx="25230" cy="26913"/>
          </a:xfrm>
          <a:custGeom>
            <a:avLst/>
            <a:gdLst/>
            <a:ahLst/>
            <a:cxnLst/>
            <a:rect l="l" t="t" r="r" b="b"/>
            <a:pathLst>
              <a:path w="22859" h="24384">
                <a:moveTo>
                  <a:pt x="11937" y="23876"/>
                </a:moveTo>
                <a:lnTo>
                  <a:pt x="15112" y="23241"/>
                </a:lnTo>
                <a:lnTo>
                  <a:pt x="19176" y="21082"/>
                </a:lnTo>
                <a:lnTo>
                  <a:pt x="20320" y="18287"/>
                </a:lnTo>
                <a:lnTo>
                  <a:pt x="21844" y="16637"/>
                </a:lnTo>
                <a:lnTo>
                  <a:pt x="22859" y="12192"/>
                </a:lnTo>
                <a:lnTo>
                  <a:pt x="21844" y="7238"/>
                </a:lnTo>
                <a:lnTo>
                  <a:pt x="19176" y="3937"/>
                </a:lnTo>
                <a:lnTo>
                  <a:pt x="15112" y="508"/>
                </a:lnTo>
                <a:lnTo>
                  <a:pt x="11429" y="0"/>
                </a:lnTo>
                <a:lnTo>
                  <a:pt x="6730" y="508"/>
                </a:lnTo>
                <a:lnTo>
                  <a:pt x="3175" y="3937"/>
                </a:lnTo>
                <a:lnTo>
                  <a:pt x="507" y="7238"/>
                </a:lnTo>
                <a:lnTo>
                  <a:pt x="0" y="12192"/>
                </a:lnTo>
                <a:lnTo>
                  <a:pt x="507" y="16637"/>
                </a:lnTo>
                <a:lnTo>
                  <a:pt x="3175" y="21082"/>
                </a:lnTo>
                <a:lnTo>
                  <a:pt x="6730" y="23241"/>
                </a:lnTo>
                <a:lnTo>
                  <a:pt x="11429" y="24384"/>
                </a:lnTo>
                <a:lnTo>
                  <a:pt x="11937" y="23876"/>
                </a:lnTo>
                <a:close/>
              </a:path>
            </a:pathLst>
          </a:custGeom>
          <a:solidFill>
            <a:srgbClr val="666666"/>
          </a:solidFill>
        </p:spPr>
        <p:txBody>
          <a:bodyPr wrap="square" lIns="0" tIns="0" rIns="0" bIns="0" rtlCol="0">
            <a:noAutofit/>
          </a:bodyPr>
          <a:lstStyle/>
          <a:p>
            <a:endParaRPr sz="1987"/>
          </a:p>
        </p:txBody>
      </p:sp>
      <p:sp>
        <p:nvSpPr>
          <p:cNvPr id="511" name="object 511"/>
          <p:cNvSpPr/>
          <p:nvPr/>
        </p:nvSpPr>
        <p:spPr>
          <a:xfrm>
            <a:off x="8342422" y="3969625"/>
            <a:ext cx="26912" cy="26913"/>
          </a:xfrm>
          <a:custGeom>
            <a:avLst/>
            <a:gdLst/>
            <a:ahLst/>
            <a:cxnLst/>
            <a:rect l="l" t="t" r="r" b="b"/>
            <a:pathLst>
              <a:path w="24383" h="24384">
                <a:moveTo>
                  <a:pt x="17906" y="22225"/>
                </a:moveTo>
                <a:lnTo>
                  <a:pt x="20574" y="21082"/>
                </a:lnTo>
                <a:lnTo>
                  <a:pt x="21716" y="18287"/>
                </a:lnTo>
                <a:lnTo>
                  <a:pt x="22732" y="16637"/>
                </a:lnTo>
                <a:lnTo>
                  <a:pt x="24383" y="12192"/>
                </a:lnTo>
                <a:lnTo>
                  <a:pt x="22732" y="7238"/>
                </a:lnTo>
                <a:lnTo>
                  <a:pt x="20574" y="3937"/>
                </a:lnTo>
                <a:lnTo>
                  <a:pt x="16255" y="508"/>
                </a:lnTo>
                <a:lnTo>
                  <a:pt x="11937" y="0"/>
                </a:lnTo>
                <a:lnTo>
                  <a:pt x="7620" y="508"/>
                </a:lnTo>
                <a:lnTo>
                  <a:pt x="3809" y="3937"/>
                </a:lnTo>
                <a:lnTo>
                  <a:pt x="507" y="7238"/>
                </a:lnTo>
                <a:lnTo>
                  <a:pt x="0" y="12192"/>
                </a:lnTo>
                <a:lnTo>
                  <a:pt x="507" y="16637"/>
                </a:lnTo>
                <a:lnTo>
                  <a:pt x="3809" y="21082"/>
                </a:lnTo>
                <a:lnTo>
                  <a:pt x="7620" y="23241"/>
                </a:lnTo>
                <a:lnTo>
                  <a:pt x="11937" y="24384"/>
                </a:lnTo>
                <a:lnTo>
                  <a:pt x="14097" y="23876"/>
                </a:lnTo>
                <a:lnTo>
                  <a:pt x="17906" y="22225"/>
                </a:lnTo>
                <a:close/>
              </a:path>
            </a:pathLst>
          </a:custGeom>
          <a:solidFill>
            <a:srgbClr val="666666"/>
          </a:solidFill>
        </p:spPr>
        <p:txBody>
          <a:bodyPr wrap="square" lIns="0" tIns="0" rIns="0" bIns="0" rtlCol="0">
            <a:noAutofit/>
          </a:bodyPr>
          <a:lstStyle/>
          <a:p>
            <a:endParaRPr sz="1987"/>
          </a:p>
        </p:txBody>
      </p:sp>
      <p:sp>
        <p:nvSpPr>
          <p:cNvPr id="512" name="object 512"/>
          <p:cNvSpPr/>
          <p:nvPr/>
        </p:nvSpPr>
        <p:spPr>
          <a:xfrm>
            <a:off x="8303734" y="3969625"/>
            <a:ext cx="26912" cy="26913"/>
          </a:xfrm>
          <a:custGeom>
            <a:avLst/>
            <a:gdLst/>
            <a:ahLst/>
            <a:cxnLst/>
            <a:rect l="l" t="t" r="r" b="b"/>
            <a:pathLst>
              <a:path w="24383" h="24384">
                <a:moveTo>
                  <a:pt x="24383" y="12192"/>
                </a:moveTo>
                <a:lnTo>
                  <a:pt x="23240" y="7238"/>
                </a:lnTo>
                <a:lnTo>
                  <a:pt x="21081" y="3937"/>
                </a:lnTo>
                <a:lnTo>
                  <a:pt x="16636" y="508"/>
                </a:lnTo>
                <a:lnTo>
                  <a:pt x="12191" y="0"/>
                </a:lnTo>
                <a:lnTo>
                  <a:pt x="7238" y="508"/>
                </a:lnTo>
                <a:lnTo>
                  <a:pt x="3936" y="3937"/>
                </a:lnTo>
                <a:lnTo>
                  <a:pt x="507" y="7238"/>
                </a:lnTo>
                <a:lnTo>
                  <a:pt x="0" y="12192"/>
                </a:lnTo>
                <a:lnTo>
                  <a:pt x="507" y="16637"/>
                </a:lnTo>
                <a:lnTo>
                  <a:pt x="3936" y="21082"/>
                </a:lnTo>
                <a:lnTo>
                  <a:pt x="7238" y="23241"/>
                </a:lnTo>
                <a:lnTo>
                  <a:pt x="12191" y="24384"/>
                </a:lnTo>
                <a:lnTo>
                  <a:pt x="13842" y="23876"/>
                </a:lnTo>
                <a:lnTo>
                  <a:pt x="16636" y="23241"/>
                </a:lnTo>
                <a:lnTo>
                  <a:pt x="18287" y="22225"/>
                </a:lnTo>
                <a:lnTo>
                  <a:pt x="21081" y="21082"/>
                </a:lnTo>
                <a:lnTo>
                  <a:pt x="22225" y="18287"/>
                </a:lnTo>
                <a:lnTo>
                  <a:pt x="23240" y="16637"/>
                </a:lnTo>
                <a:lnTo>
                  <a:pt x="24383" y="12192"/>
                </a:lnTo>
                <a:close/>
              </a:path>
            </a:pathLst>
          </a:custGeom>
          <a:solidFill>
            <a:srgbClr val="666666"/>
          </a:solidFill>
        </p:spPr>
        <p:txBody>
          <a:bodyPr wrap="square" lIns="0" tIns="0" rIns="0" bIns="0" rtlCol="0">
            <a:noAutofit/>
          </a:bodyPr>
          <a:lstStyle/>
          <a:p>
            <a:endParaRPr sz="1987"/>
          </a:p>
        </p:txBody>
      </p:sp>
      <p:sp>
        <p:nvSpPr>
          <p:cNvPr id="513" name="object 513"/>
          <p:cNvSpPr/>
          <p:nvPr/>
        </p:nvSpPr>
        <p:spPr>
          <a:xfrm>
            <a:off x="8265047" y="3969625"/>
            <a:ext cx="26912" cy="26913"/>
          </a:xfrm>
          <a:custGeom>
            <a:avLst/>
            <a:gdLst/>
            <a:ahLst/>
            <a:cxnLst/>
            <a:rect l="l" t="t" r="r" b="b"/>
            <a:pathLst>
              <a:path w="24383" h="24384">
                <a:moveTo>
                  <a:pt x="24383" y="12192"/>
                </a:moveTo>
                <a:lnTo>
                  <a:pt x="23240" y="7238"/>
                </a:lnTo>
                <a:lnTo>
                  <a:pt x="20446" y="3937"/>
                </a:lnTo>
                <a:lnTo>
                  <a:pt x="16636" y="508"/>
                </a:lnTo>
                <a:lnTo>
                  <a:pt x="12191" y="0"/>
                </a:lnTo>
                <a:lnTo>
                  <a:pt x="7238" y="508"/>
                </a:lnTo>
                <a:lnTo>
                  <a:pt x="3301" y="3937"/>
                </a:lnTo>
                <a:lnTo>
                  <a:pt x="507" y="7238"/>
                </a:lnTo>
                <a:lnTo>
                  <a:pt x="0" y="12192"/>
                </a:lnTo>
                <a:lnTo>
                  <a:pt x="507" y="16637"/>
                </a:lnTo>
                <a:lnTo>
                  <a:pt x="3301" y="21082"/>
                </a:lnTo>
                <a:lnTo>
                  <a:pt x="7238" y="23241"/>
                </a:lnTo>
                <a:lnTo>
                  <a:pt x="12191" y="24384"/>
                </a:lnTo>
                <a:lnTo>
                  <a:pt x="13842" y="23876"/>
                </a:lnTo>
                <a:lnTo>
                  <a:pt x="16636" y="23241"/>
                </a:lnTo>
                <a:lnTo>
                  <a:pt x="20446" y="21082"/>
                </a:lnTo>
                <a:lnTo>
                  <a:pt x="22225" y="18287"/>
                </a:lnTo>
                <a:lnTo>
                  <a:pt x="23240" y="16637"/>
                </a:lnTo>
                <a:lnTo>
                  <a:pt x="24383" y="12192"/>
                </a:lnTo>
                <a:close/>
              </a:path>
            </a:pathLst>
          </a:custGeom>
          <a:solidFill>
            <a:srgbClr val="666666"/>
          </a:solidFill>
        </p:spPr>
        <p:txBody>
          <a:bodyPr wrap="square" lIns="0" tIns="0" rIns="0" bIns="0" rtlCol="0">
            <a:noAutofit/>
          </a:bodyPr>
          <a:lstStyle/>
          <a:p>
            <a:endParaRPr sz="1987"/>
          </a:p>
        </p:txBody>
      </p:sp>
      <p:sp>
        <p:nvSpPr>
          <p:cNvPr id="514" name="object 514"/>
          <p:cNvSpPr/>
          <p:nvPr/>
        </p:nvSpPr>
        <p:spPr>
          <a:xfrm>
            <a:off x="8228041" y="3969625"/>
            <a:ext cx="25231" cy="26913"/>
          </a:xfrm>
          <a:custGeom>
            <a:avLst/>
            <a:gdLst/>
            <a:ahLst/>
            <a:cxnLst/>
            <a:rect l="l" t="t" r="r" b="b"/>
            <a:pathLst>
              <a:path w="22860" h="24384">
                <a:moveTo>
                  <a:pt x="11938" y="23876"/>
                </a:moveTo>
                <a:lnTo>
                  <a:pt x="15113" y="23241"/>
                </a:lnTo>
                <a:lnTo>
                  <a:pt x="19177" y="21082"/>
                </a:lnTo>
                <a:lnTo>
                  <a:pt x="20320" y="18287"/>
                </a:lnTo>
                <a:lnTo>
                  <a:pt x="21844" y="16637"/>
                </a:lnTo>
                <a:lnTo>
                  <a:pt x="22860" y="12192"/>
                </a:lnTo>
                <a:lnTo>
                  <a:pt x="21844" y="7238"/>
                </a:lnTo>
                <a:lnTo>
                  <a:pt x="19177" y="3937"/>
                </a:lnTo>
                <a:lnTo>
                  <a:pt x="15113" y="508"/>
                </a:lnTo>
                <a:lnTo>
                  <a:pt x="11430" y="0"/>
                </a:lnTo>
                <a:lnTo>
                  <a:pt x="6731" y="508"/>
                </a:lnTo>
                <a:lnTo>
                  <a:pt x="3175" y="3937"/>
                </a:lnTo>
                <a:lnTo>
                  <a:pt x="508" y="7238"/>
                </a:lnTo>
                <a:lnTo>
                  <a:pt x="0" y="12192"/>
                </a:lnTo>
                <a:lnTo>
                  <a:pt x="508" y="16637"/>
                </a:lnTo>
                <a:lnTo>
                  <a:pt x="3175" y="21082"/>
                </a:lnTo>
                <a:lnTo>
                  <a:pt x="6731" y="23241"/>
                </a:lnTo>
                <a:lnTo>
                  <a:pt x="11430" y="24384"/>
                </a:lnTo>
                <a:lnTo>
                  <a:pt x="11938" y="23876"/>
                </a:lnTo>
                <a:close/>
              </a:path>
            </a:pathLst>
          </a:custGeom>
          <a:solidFill>
            <a:srgbClr val="666666"/>
          </a:solidFill>
        </p:spPr>
        <p:txBody>
          <a:bodyPr wrap="square" lIns="0" tIns="0" rIns="0" bIns="0" rtlCol="0">
            <a:noAutofit/>
          </a:bodyPr>
          <a:lstStyle/>
          <a:p>
            <a:endParaRPr sz="1987"/>
          </a:p>
        </p:txBody>
      </p:sp>
      <p:sp>
        <p:nvSpPr>
          <p:cNvPr id="515" name="object 515"/>
          <p:cNvSpPr/>
          <p:nvPr/>
        </p:nvSpPr>
        <p:spPr>
          <a:xfrm>
            <a:off x="8189354" y="3969625"/>
            <a:ext cx="25231" cy="26913"/>
          </a:xfrm>
          <a:custGeom>
            <a:avLst/>
            <a:gdLst/>
            <a:ahLst/>
            <a:cxnLst/>
            <a:rect l="l" t="t" r="r" b="b"/>
            <a:pathLst>
              <a:path w="22860" h="24384">
                <a:moveTo>
                  <a:pt x="16764" y="22225"/>
                </a:moveTo>
                <a:lnTo>
                  <a:pt x="19304" y="21082"/>
                </a:lnTo>
                <a:lnTo>
                  <a:pt x="20320" y="18287"/>
                </a:lnTo>
                <a:lnTo>
                  <a:pt x="21336" y="16637"/>
                </a:lnTo>
                <a:lnTo>
                  <a:pt x="22860" y="12192"/>
                </a:lnTo>
                <a:lnTo>
                  <a:pt x="21336" y="7238"/>
                </a:lnTo>
                <a:lnTo>
                  <a:pt x="19304" y="3937"/>
                </a:lnTo>
                <a:lnTo>
                  <a:pt x="15240" y="508"/>
                </a:lnTo>
                <a:lnTo>
                  <a:pt x="11175" y="0"/>
                </a:lnTo>
                <a:lnTo>
                  <a:pt x="7112" y="508"/>
                </a:lnTo>
                <a:lnTo>
                  <a:pt x="3556" y="3937"/>
                </a:lnTo>
                <a:lnTo>
                  <a:pt x="508" y="7238"/>
                </a:lnTo>
                <a:lnTo>
                  <a:pt x="0" y="12192"/>
                </a:lnTo>
                <a:lnTo>
                  <a:pt x="508" y="16637"/>
                </a:lnTo>
                <a:lnTo>
                  <a:pt x="3556" y="21082"/>
                </a:lnTo>
                <a:lnTo>
                  <a:pt x="7112" y="23241"/>
                </a:lnTo>
                <a:lnTo>
                  <a:pt x="11175" y="24384"/>
                </a:lnTo>
                <a:lnTo>
                  <a:pt x="13208" y="23876"/>
                </a:lnTo>
                <a:lnTo>
                  <a:pt x="16764" y="22225"/>
                </a:lnTo>
                <a:close/>
              </a:path>
            </a:pathLst>
          </a:custGeom>
          <a:solidFill>
            <a:srgbClr val="666666"/>
          </a:solidFill>
        </p:spPr>
        <p:txBody>
          <a:bodyPr wrap="square" lIns="0" tIns="0" rIns="0" bIns="0" rtlCol="0">
            <a:noAutofit/>
          </a:bodyPr>
          <a:lstStyle/>
          <a:p>
            <a:endParaRPr sz="1987"/>
          </a:p>
        </p:txBody>
      </p:sp>
      <p:sp>
        <p:nvSpPr>
          <p:cNvPr id="516" name="object 516"/>
          <p:cNvSpPr/>
          <p:nvPr/>
        </p:nvSpPr>
        <p:spPr>
          <a:xfrm>
            <a:off x="8150668" y="3969625"/>
            <a:ext cx="25231" cy="26913"/>
          </a:xfrm>
          <a:custGeom>
            <a:avLst/>
            <a:gdLst/>
            <a:ahLst/>
            <a:cxnLst/>
            <a:rect l="l" t="t" r="r" b="b"/>
            <a:pathLst>
              <a:path w="22860" h="24384">
                <a:moveTo>
                  <a:pt x="22860" y="12192"/>
                </a:moveTo>
                <a:lnTo>
                  <a:pt x="21844" y="7238"/>
                </a:lnTo>
                <a:lnTo>
                  <a:pt x="19685" y="3937"/>
                </a:lnTo>
                <a:lnTo>
                  <a:pt x="15621" y="508"/>
                </a:lnTo>
                <a:lnTo>
                  <a:pt x="11430" y="0"/>
                </a:lnTo>
                <a:lnTo>
                  <a:pt x="6731" y="508"/>
                </a:lnTo>
                <a:lnTo>
                  <a:pt x="3683" y="3937"/>
                </a:lnTo>
                <a:lnTo>
                  <a:pt x="508" y="7238"/>
                </a:lnTo>
                <a:lnTo>
                  <a:pt x="0" y="12192"/>
                </a:lnTo>
                <a:lnTo>
                  <a:pt x="508" y="16637"/>
                </a:lnTo>
                <a:lnTo>
                  <a:pt x="3683" y="21082"/>
                </a:lnTo>
                <a:lnTo>
                  <a:pt x="6731" y="23241"/>
                </a:lnTo>
                <a:lnTo>
                  <a:pt x="11430" y="24384"/>
                </a:lnTo>
                <a:lnTo>
                  <a:pt x="12953" y="23876"/>
                </a:lnTo>
                <a:lnTo>
                  <a:pt x="15621" y="23241"/>
                </a:lnTo>
                <a:lnTo>
                  <a:pt x="17145" y="22225"/>
                </a:lnTo>
                <a:lnTo>
                  <a:pt x="19685" y="21082"/>
                </a:lnTo>
                <a:lnTo>
                  <a:pt x="20827" y="18287"/>
                </a:lnTo>
                <a:lnTo>
                  <a:pt x="21844" y="16637"/>
                </a:lnTo>
                <a:lnTo>
                  <a:pt x="22860" y="12192"/>
                </a:lnTo>
                <a:close/>
              </a:path>
            </a:pathLst>
          </a:custGeom>
          <a:solidFill>
            <a:srgbClr val="666666"/>
          </a:solidFill>
        </p:spPr>
        <p:txBody>
          <a:bodyPr wrap="square" lIns="0" tIns="0" rIns="0" bIns="0" rtlCol="0">
            <a:noAutofit/>
          </a:bodyPr>
          <a:lstStyle/>
          <a:p>
            <a:endParaRPr sz="1987"/>
          </a:p>
        </p:txBody>
      </p:sp>
      <p:sp>
        <p:nvSpPr>
          <p:cNvPr id="517" name="object 517"/>
          <p:cNvSpPr/>
          <p:nvPr/>
        </p:nvSpPr>
        <p:spPr>
          <a:xfrm>
            <a:off x="8111981" y="3969625"/>
            <a:ext cx="25231" cy="26913"/>
          </a:xfrm>
          <a:custGeom>
            <a:avLst/>
            <a:gdLst/>
            <a:ahLst/>
            <a:cxnLst/>
            <a:rect l="l" t="t" r="r" b="b"/>
            <a:pathLst>
              <a:path w="22860" h="24384">
                <a:moveTo>
                  <a:pt x="22860" y="12192"/>
                </a:moveTo>
                <a:lnTo>
                  <a:pt x="21844" y="7238"/>
                </a:lnTo>
                <a:lnTo>
                  <a:pt x="19176" y="3937"/>
                </a:lnTo>
                <a:lnTo>
                  <a:pt x="15621" y="508"/>
                </a:lnTo>
                <a:lnTo>
                  <a:pt x="11429" y="0"/>
                </a:lnTo>
                <a:lnTo>
                  <a:pt x="6730" y="508"/>
                </a:lnTo>
                <a:lnTo>
                  <a:pt x="3175" y="3937"/>
                </a:lnTo>
                <a:lnTo>
                  <a:pt x="508" y="7238"/>
                </a:lnTo>
                <a:lnTo>
                  <a:pt x="0" y="12192"/>
                </a:lnTo>
                <a:lnTo>
                  <a:pt x="508" y="16637"/>
                </a:lnTo>
                <a:lnTo>
                  <a:pt x="3175" y="21082"/>
                </a:lnTo>
                <a:lnTo>
                  <a:pt x="6730" y="23241"/>
                </a:lnTo>
                <a:lnTo>
                  <a:pt x="11429" y="24384"/>
                </a:lnTo>
                <a:lnTo>
                  <a:pt x="12953" y="23876"/>
                </a:lnTo>
                <a:lnTo>
                  <a:pt x="15621" y="23241"/>
                </a:lnTo>
                <a:lnTo>
                  <a:pt x="19176" y="21082"/>
                </a:lnTo>
                <a:lnTo>
                  <a:pt x="20827" y="18287"/>
                </a:lnTo>
                <a:lnTo>
                  <a:pt x="21844" y="16637"/>
                </a:lnTo>
                <a:lnTo>
                  <a:pt x="22860" y="12192"/>
                </a:lnTo>
                <a:close/>
              </a:path>
            </a:pathLst>
          </a:custGeom>
          <a:solidFill>
            <a:srgbClr val="666666"/>
          </a:solidFill>
        </p:spPr>
        <p:txBody>
          <a:bodyPr wrap="square" lIns="0" tIns="0" rIns="0" bIns="0" rtlCol="0">
            <a:noAutofit/>
          </a:bodyPr>
          <a:lstStyle/>
          <a:p>
            <a:endParaRPr sz="1987"/>
          </a:p>
        </p:txBody>
      </p:sp>
      <p:sp>
        <p:nvSpPr>
          <p:cNvPr id="518" name="object 518"/>
          <p:cNvSpPr/>
          <p:nvPr/>
        </p:nvSpPr>
        <p:spPr>
          <a:xfrm>
            <a:off x="8073294" y="3969625"/>
            <a:ext cx="25231" cy="26913"/>
          </a:xfrm>
          <a:custGeom>
            <a:avLst/>
            <a:gdLst/>
            <a:ahLst/>
            <a:cxnLst/>
            <a:rect l="l" t="t" r="r" b="b"/>
            <a:pathLst>
              <a:path w="22860" h="24384">
                <a:moveTo>
                  <a:pt x="11938" y="23876"/>
                </a:moveTo>
                <a:lnTo>
                  <a:pt x="15113" y="23241"/>
                </a:lnTo>
                <a:lnTo>
                  <a:pt x="19176" y="21082"/>
                </a:lnTo>
                <a:lnTo>
                  <a:pt x="20320" y="18287"/>
                </a:lnTo>
                <a:lnTo>
                  <a:pt x="21844" y="16637"/>
                </a:lnTo>
                <a:lnTo>
                  <a:pt x="22860" y="12192"/>
                </a:lnTo>
                <a:lnTo>
                  <a:pt x="21844" y="7238"/>
                </a:lnTo>
                <a:lnTo>
                  <a:pt x="19176" y="3937"/>
                </a:lnTo>
                <a:lnTo>
                  <a:pt x="15113" y="508"/>
                </a:lnTo>
                <a:lnTo>
                  <a:pt x="11429" y="0"/>
                </a:lnTo>
                <a:lnTo>
                  <a:pt x="6730" y="508"/>
                </a:lnTo>
                <a:lnTo>
                  <a:pt x="3175" y="3937"/>
                </a:lnTo>
                <a:lnTo>
                  <a:pt x="507" y="7238"/>
                </a:lnTo>
                <a:lnTo>
                  <a:pt x="0" y="12192"/>
                </a:lnTo>
                <a:lnTo>
                  <a:pt x="507" y="16637"/>
                </a:lnTo>
                <a:lnTo>
                  <a:pt x="3175" y="21082"/>
                </a:lnTo>
                <a:lnTo>
                  <a:pt x="6730" y="23241"/>
                </a:lnTo>
                <a:lnTo>
                  <a:pt x="11429" y="24384"/>
                </a:lnTo>
                <a:lnTo>
                  <a:pt x="11938" y="23876"/>
                </a:lnTo>
                <a:close/>
              </a:path>
            </a:pathLst>
          </a:custGeom>
          <a:solidFill>
            <a:srgbClr val="666666"/>
          </a:solidFill>
        </p:spPr>
        <p:txBody>
          <a:bodyPr wrap="square" lIns="0" tIns="0" rIns="0" bIns="0" rtlCol="0">
            <a:noAutofit/>
          </a:bodyPr>
          <a:lstStyle/>
          <a:p>
            <a:endParaRPr sz="1987"/>
          </a:p>
        </p:txBody>
      </p:sp>
      <p:sp>
        <p:nvSpPr>
          <p:cNvPr id="519" name="object 519"/>
          <p:cNvSpPr/>
          <p:nvPr/>
        </p:nvSpPr>
        <p:spPr>
          <a:xfrm>
            <a:off x="8034607" y="3969625"/>
            <a:ext cx="25230" cy="26913"/>
          </a:xfrm>
          <a:custGeom>
            <a:avLst/>
            <a:gdLst/>
            <a:ahLst/>
            <a:cxnLst/>
            <a:rect l="l" t="t" r="r" b="b"/>
            <a:pathLst>
              <a:path w="22859" h="24384">
                <a:moveTo>
                  <a:pt x="22859" y="12192"/>
                </a:moveTo>
                <a:lnTo>
                  <a:pt x="21844" y="7238"/>
                </a:lnTo>
                <a:lnTo>
                  <a:pt x="19684" y="3937"/>
                </a:lnTo>
                <a:lnTo>
                  <a:pt x="15621" y="508"/>
                </a:lnTo>
                <a:lnTo>
                  <a:pt x="11429" y="0"/>
                </a:lnTo>
                <a:lnTo>
                  <a:pt x="7239" y="508"/>
                </a:lnTo>
                <a:lnTo>
                  <a:pt x="3682" y="3937"/>
                </a:lnTo>
                <a:lnTo>
                  <a:pt x="507" y="7238"/>
                </a:lnTo>
                <a:lnTo>
                  <a:pt x="0" y="12192"/>
                </a:lnTo>
                <a:lnTo>
                  <a:pt x="507" y="16637"/>
                </a:lnTo>
                <a:lnTo>
                  <a:pt x="3682" y="21082"/>
                </a:lnTo>
                <a:lnTo>
                  <a:pt x="7239" y="23241"/>
                </a:lnTo>
                <a:lnTo>
                  <a:pt x="11429" y="24384"/>
                </a:lnTo>
                <a:lnTo>
                  <a:pt x="12446" y="23876"/>
                </a:lnTo>
                <a:lnTo>
                  <a:pt x="15621" y="23241"/>
                </a:lnTo>
                <a:lnTo>
                  <a:pt x="19684" y="21082"/>
                </a:lnTo>
                <a:lnTo>
                  <a:pt x="20827" y="18287"/>
                </a:lnTo>
                <a:lnTo>
                  <a:pt x="21844" y="16637"/>
                </a:lnTo>
                <a:lnTo>
                  <a:pt x="22859" y="12192"/>
                </a:lnTo>
                <a:close/>
              </a:path>
            </a:pathLst>
          </a:custGeom>
          <a:solidFill>
            <a:srgbClr val="666666"/>
          </a:solidFill>
        </p:spPr>
        <p:txBody>
          <a:bodyPr wrap="square" lIns="0" tIns="0" rIns="0" bIns="0" rtlCol="0">
            <a:noAutofit/>
          </a:bodyPr>
          <a:lstStyle/>
          <a:p>
            <a:endParaRPr sz="1987"/>
          </a:p>
        </p:txBody>
      </p:sp>
      <p:sp>
        <p:nvSpPr>
          <p:cNvPr id="520" name="object 520"/>
          <p:cNvSpPr/>
          <p:nvPr/>
        </p:nvSpPr>
        <p:spPr>
          <a:xfrm>
            <a:off x="7995920" y="3969625"/>
            <a:ext cx="25230" cy="26913"/>
          </a:xfrm>
          <a:custGeom>
            <a:avLst/>
            <a:gdLst/>
            <a:ahLst/>
            <a:cxnLst/>
            <a:rect l="l" t="t" r="r" b="b"/>
            <a:pathLst>
              <a:path w="22859" h="24384">
                <a:moveTo>
                  <a:pt x="22859" y="12192"/>
                </a:moveTo>
                <a:lnTo>
                  <a:pt x="21844" y="7238"/>
                </a:lnTo>
                <a:lnTo>
                  <a:pt x="19684" y="3937"/>
                </a:lnTo>
                <a:lnTo>
                  <a:pt x="15621" y="508"/>
                </a:lnTo>
                <a:lnTo>
                  <a:pt x="11429" y="0"/>
                </a:lnTo>
                <a:lnTo>
                  <a:pt x="6730" y="508"/>
                </a:lnTo>
                <a:lnTo>
                  <a:pt x="3682" y="3937"/>
                </a:lnTo>
                <a:lnTo>
                  <a:pt x="507" y="7238"/>
                </a:lnTo>
                <a:lnTo>
                  <a:pt x="0" y="12192"/>
                </a:lnTo>
                <a:lnTo>
                  <a:pt x="507" y="16637"/>
                </a:lnTo>
                <a:lnTo>
                  <a:pt x="3682" y="21082"/>
                </a:lnTo>
                <a:lnTo>
                  <a:pt x="6730" y="23241"/>
                </a:lnTo>
                <a:lnTo>
                  <a:pt x="11429" y="24384"/>
                </a:lnTo>
                <a:lnTo>
                  <a:pt x="12953" y="23876"/>
                </a:lnTo>
                <a:lnTo>
                  <a:pt x="15621" y="23241"/>
                </a:lnTo>
                <a:lnTo>
                  <a:pt x="19684" y="21082"/>
                </a:lnTo>
                <a:lnTo>
                  <a:pt x="20827" y="18287"/>
                </a:lnTo>
                <a:lnTo>
                  <a:pt x="21844" y="16637"/>
                </a:lnTo>
                <a:lnTo>
                  <a:pt x="22859" y="12192"/>
                </a:lnTo>
                <a:close/>
              </a:path>
            </a:pathLst>
          </a:custGeom>
          <a:solidFill>
            <a:srgbClr val="666666"/>
          </a:solidFill>
        </p:spPr>
        <p:txBody>
          <a:bodyPr wrap="square" lIns="0" tIns="0" rIns="0" bIns="0" rtlCol="0">
            <a:noAutofit/>
          </a:bodyPr>
          <a:lstStyle/>
          <a:p>
            <a:endParaRPr sz="1987"/>
          </a:p>
        </p:txBody>
      </p:sp>
      <p:sp>
        <p:nvSpPr>
          <p:cNvPr id="521" name="object 521"/>
          <p:cNvSpPr/>
          <p:nvPr/>
        </p:nvSpPr>
        <p:spPr>
          <a:xfrm>
            <a:off x="7957233" y="3969625"/>
            <a:ext cx="25230" cy="26913"/>
          </a:xfrm>
          <a:custGeom>
            <a:avLst/>
            <a:gdLst/>
            <a:ahLst/>
            <a:cxnLst/>
            <a:rect l="l" t="t" r="r" b="b"/>
            <a:pathLst>
              <a:path w="22859" h="24384">
                <a:moveTo>
                  <a:pt x="22859" y="12192"/>
                </a:moveTo>
                <a:lnTo>
                  <a:pt x="21844" y="7238"/>
                </a:lnTo>
                <a:lnTo>
                  <a:pt x="19176" y="3937"/>
                </a:lnTo>
                <a:lnTo>
                  <a:pt x="15621" y="508"/>
                </a:lnTo>
                <a:lnTo>
                  <a:pt x="11429" y="0"/>
                </a:lnTo>
                <a:lnTo>
                  <a:pt x="6730" y="508"/>
                </a:lnTo>
                <a:lnTo>
                  <a:pt x="3175" y="3937"/>
                </a:lnTo>
                <a:lnTo>
                  <a:pt x="507" y="7238"/>
                </a:lnTo>
                <a:lnTo>
                  <a:pt x="0" y="12192"/>
                </a:lnTo>
                <a:lnTo>
                  <a:pt x="507" y="16637"/>
                </a:lnTo>
                <a:lnTo>
                  <a:pt x="3175" y="21082"/>
                </a:lnTo>
                <a:lnTo>
                  <a:pt x="6730" y="23241"/>
                </a:lnTo>
                <a:lnTo>
                  <a:pt x="11429" y="24384"/>
                </a:lnTo>
                <a:lnTo>
                  <a:pt x="12953" y="23876"/>
                </a:lnTo>
                <a:lnTo>
                  <a:pt x="15621" y="23241"/>
                </a:lnTo>
                <a:lnTo>
                  <a:pt x="19176" y="21082"/>
                </a:lnTo>
                <a:lnTo>
                  <a:pt x="20827" y="18287"/>
                </a:lnTo>
                <a:lnTo>
                  <a:pt x="21844" y="16637"/>
                </a:lnTo>
                <a:lnTo>
                  <a:pt x="22859" y="12192"/>
                </a:lnTo>
                <a:close/>
              </a:path>
            </a:pathLst>
          </a:custGeom>
          <a:solidFill>
            <a:srgbClr val="666666"/>
          </a:solidFill>
        </p:spPr>
        <p:txBody>
          <a:bodyPr wrap="square" lIns="0" tIns="0" rIns="0" bIns="0" rtlCol="0">
            <a:noAutofit/>
          </a:bodyPr>
          <a:lstStyle/>
          <a:p>
            <a:endParaRPr sz="1987"/>
          </a:p>
        </p:txBody>
      </p:sp>
      <p:sp>
        <p:nvSpPr>
          <p:cNvPr id="522" name="object 522"/>
          <p:cNvSpPr/>
          <p:nvPr/>
        </p:nvSpPr>
        <p:spPr>
          <a:xfrm>
            <a:off x="7918546" y="3969625"/>
            <a:ext cx="25230" cy="26913"/>
          </a:xfrm>
          <a:custGeom>
            <a:avLst/>
            <a:gdLst/>
            <a:ahLst/>
            <a:cxnLst/>
            <a:rect l="l" t="t" r="r" b="b"/>
            <a:pathLst>
              <a:path w="22859" h="24384">
                <a:moveTo>
                  <a:pt x="11937" y="23876"/>
                </a:moveTo>
                <a:lnTo>
                  <a:pt x="15112" y="23241"/>
                </a:lnTo>
                <a:lnTo>
                  <a:pt x="19176" y="21082"/>
                </a:lnTo>
                <a:lnTo>
                  <a:pt x="20320" y="18287"/>
                </a:lnTo>
                <a:lnTo>
                  <a:pt x="21844" y="16637"/>
                </a:lnTo>
                <a:lnTo>
                  <a:pt x="22859" y="12192"/>
                </a:lnTo>
                <a:lnTo>
                  <a:pt x="21844" y="7238"/>
                </a:lnTo>
                <a:lnTo>
                  <a:pt x="19176" y="3937"/>
                </a:lnTo>
                <a:lnTo>
                  <a:pt x="15112" y="508"/>
                </a:lnTo>
                <a:lnTo>
                  <a:pt x="11429" y="0"/>
                </a:lnTo>
                <a:lnTo>
                  <a:pt x="6730" y="508"/>
                </a:lnTo>
                <a:lnTo>
                  <a:pt x="3175" y="3937"/>
                </a:lnTo>
                <a:lnTo>
                  <a:pt x="507" y="7238"/>
                </a:lnTo>
                <a:lnTo>
                  <a:pt x="0" y="12192"/>
                </a:lnTo>
                <a:lnTo>
                  <a:pt x="507" y="16637"/>
                </a:lnTo>
                <a:lnTo>
                  <a:pt x="3175" y="21082"/>
                </a:lnTo>
                <a:lnTo>
                  <a:pt x="6730" y="23241"/>
                </a:lnTo>
                <a:lnTo>
                  <a:pt x="11429" y="24384"/>
                </a:lnTo>
                <a:lnTo>
                  <a:pt x="11937" y="23876"/>
                </a:lnTo>
                <a:close/>
              </a:path>
            </a:pathLst>
          </a:custGeom>
          <a:solidFill>
            <a:srgbClr val="666666"/>
          </a:solidFill>
        </p:spPr>
        <p:txBody>
          <a:bodyPr wrap="square" lIns="0" tIns="0" rIns="0" bIns="0" rtlCol="0">
            <a:noAutofit/>
          </a:bodyPr>
          <a:lstStyle/>
          <a:p>
            <a:endParaRPr sz="1987"/>
          </a:p>
        </p:txBody>
      </p:sp>
      <p:sp>
        <p:nvSpPr>
          <p:cNvPr id="523" name="object 523"/>
          <p:cNvSpPr/>
          <p:nvPr/>
        </p:nvSpPr>
        <p:spPr>
          <a:xfrm>
            <a:off x="7878177" y="3969625"/>
            <a:ext cx="26912" cy="26913"/>
          </a:xfrm>
          <a:custGeom>
            <a:avLst/>
            <a:gdLst/>
            <a:ahLst/>
            <a:cxnLst/>
            <a:rect l="l" t="t" r="r" b="b"/>
            <a:pathLst>
              <a:path w="24383" h="24384">
                <a:moveTo>
                  <a:pt x="24383" y="12192"/>
                </a:moveTo>
                <a:lnTo>
                  <a:pt x="23240" y="7238"/>
                </a:lnTo>
                <a:lnTo>
                  <a:pt x="21081" y="3937"/>
                </a:lnTo>
                <a:lnTo>
                  <a:pt x="16636" y="508"/>
                </a:lnTo>
                <a:lnTo>
                  <a:pt x="12191" y="0"/>
                </a:lnTo>
                <a:lnTo>
                  <a:pt x="7747" y="508"/>
                </a:lnTo>
                <a:lnTo>
                  <a:pt x="3936" y="3937"/>
                </a:lnTo>
                <a:lnTo>
                  <a:pt x="507" y="7238"/>
                </a:lnTo>
                <a:lnTo>
                  <a:pt x="0" y="12192"/>
                </a:lnTo>
                <a:lnTo>
                  <a:pt x="507" y="16637"/>
                </a:lnTo>
                <a:lnTo>
                  <a:pt x="3936" y="21082"/>
                </a:lnTo>
                <a:lnTo>
                  <a:pt x="7747" y="23241"/>
                </a:lnTo>
                <a:lnTo>
                  <a:pt x="12191" y="24384"/>
                </a:lnTo>
                <a:lnTo>
                  <a:pt x="14350" y="23876"/>
                </a:lnTo>
                <a:lnTo>
                  <a:pt x="18287" y="22225"/>
                </a:lnTo>
                <a:lnTo>
                  <a:pt x="21081" y="21082"/>
                </a:lnTo>
                <a:lnTo>
                  <a:pt x="22225" y="18287"/>
                </a:lnTo>
                <a:lnTo>
                  <a:pt x="23240" y="16637"/>
                </a:lnTo>
                <a:lnTo>
                  <a:pt x="24383" y="12192"/>
                </a:lnTo>
                <a:close/>
              </a:path>
            </a:pathLst>
          </a:custGeom>
          <a:solidFill>
            <a:srgbClr val="666666"/>
          </a:solidFill>
        </p:spPr>
        <p:txBody>
          <a:bodyPr wrap="square" lIns="0" tIns="0" rIns="0" bIns="0" rtlCol="0">
            <a:noAutofit/>
          </a:bodyPr>
          <a:lstStyle/>
          <a:p>
            <a:endParaRPr sz="1987"/>
          </a:p>
        </p:txBody>
      </p:sp>
      <p:sp>
        <p:nvSpPr>
          <p:cNvPr id="524" name="object 524"/>
          <p:cNvSpPr/>
          <p:nvPr/>
        </p:nvSpPr>
        <p:spPr>
          <a:xfrm>
            <a:off x="7839490" y="3969625"/>
            <a:ext cx="26912" cy="26913"/>
          </a:xfrm>
          <a:custGeom>
            <a:avLst/>
            <a:gdLst/>
            <a:ahLst/>
            <a:cxnLst/>
            <a:rect l="l" t="t" r="r" b="b"/>
            <a:pathLst>
              <a:path w="24383" h="24384">
                <a:moveTo>
                  <a:pt x="24383" y="12192"/>
                </a:moveTo>
                <a:lnTo>
                  <a:pt x="23240" y="7238"/>
                </a:lnTo>
                <a:lnTo>
                  <a:pt x="21081" y="3937"/>
                </a:lnTo>
                <a:lnTo>
                  <a:pt x="16636" y="508"/>
                </a:lnTo>
                <a:lnTo>
                  <a:pt x="12191" y="0"/>
                </a:lnTo>
                <a:lnTo>
                  <a:pt x="7238" y="508"/>
                </a:lnTo>
                <a:lnTo>
                  <a:pt x="3936" y="3937"/>
                </a:lnTo>
                <a:lnTo>
                  <a:pt x="507" y="7238"/>
                </a:lnTo>
                <a:lnTo>
                  <a:pt x="0" y="12192"/>
                </a:lnTo>
                <a:lnTo>
                  <a:pt x="507" y="16637"/>
                </a:lnTo>
                <a:lnTo>
                  <a:pt x="3936" y="21082"/>
                </a:lnTo>
                <a:lnTo>
                  <a:pt x="7238" y="23241"/>
                </a:lnTo>
                <a:lnTo>
                  <a:pt x="12191" y="24384"/>
                </a:lnTo>
                <a:lnTo>
                  <a:pt x="13842" y="23876"/>
                </a:lnTo>
                <a:lnTo>
                  <a:pt x="16636" y="23241"/>
                </a:lnTo>
                <a:lnTo>
                  <a:pt x="18287" y="22225"/>
                </a:lnTo>
                <a:lnTo>
                  <a:pt x="21081" y="21082"/>
                </a:lnTo>
                <a:lnTo>
                  <a:pt x="22225" y="18287"/>
                </a:lnTo>
                <a:lnTo>
                  <a:pt x="23240" y="16637"/>
                </a:lnTo>
                <a:lnTo>
                  <a:pt x="24383" y="12192"/>
                </a:lnTo>
                <a:close/>
              </a:path>
            </a:pathLst>
          </a:custGeom>
          <a:solidFill>
            <a:srgbClr val="666666"/>
          </a:solidFill>
        </p:spPr>
        <p:txBody>
          <a:bodyPr wrap="square" lIns="0" tIns="0" rIns="0" bIns="0" rtlCol="0">
            <a:noAutofit/>
          </a:bodyPr>
          <a:lstStyle/>
          <a:p>
            <a:endParaRPr sz="1987"/>
          </a:p>
        </p:txBody>
      </p:sp>
      <p:sp>
        <p:nvSpPr>
          <p:cNvPr id="525" name="object 525"/>
          <p:cNvSpPr/>
          <p:nvPr/>
        </p:nvSpPr>
        <p:spPr>
          <a:xfrm>
            <a:off x="7800803" y="3969625"/>
            <a:ext cx="26912" cy="26913"/>
          </a:xfrm>
          <a:custGeom>
            <a:avLst/>
            <a:gdLst/>
            <a:ahLst/>
            <a:cxnLst/>
            <a:rect l="l" t="t" r="r" b="b"/>
            <a:pathLst>
              <a:path w="24383" h="24384">
                <a:moveTo>
                  <a:pt x="24383" y="12192"/>
                </a:moveTo>
                <a:lnTo>
                  <a:pt x="23240" y="7238"/>
                </a:lnTo>
                <a:lnTo>
                  <a:pt x="20447" y="3937"/>
                </a:lnTo>
                <a:lnTo>
                  <a:pt x="16636" y="508"/>
                </a:lnTo>
                <a:lnTo>
                  <a:pt x="12191" y="0"/>
                </a:lnTo>
                <a:lnTo>
                  <a:pt x="7238" y="508"/>
                </a:lnTo>
                <a:lnTo>
                  <a:pt x="3301" y="3937"/>
                </a:lnTo>
                <a:lnTo>
                  <a:pt x="507" y="7238"/>
                </a:lnTo>
                <a:lnTo>
                  <a:pt x="0" y="12192"/>
                </a:lnTo>
                <a:lnTo>
                  <a:pt x="507" y="16637"/>
                </a:lnTo>
                <a:lnTo>
                  <a:pt x="3301" y="21082"/>
                </a:lnTo>
                <a:lnTo>
                  <a:pt x="7238" y="23241"/>
                </a:lnTo>
                <a:lnTo>
                  <a:pt x="12191" y="24384"/>
                </a:lnTo>
                <a:lnTo>
                  <a:pt x="13842" y="23876"/>
                </a:lnTo>
                <a:lnTo>
                  <a:pt x="16636" y="23241"/>
                </a:lnTo>
                <a:lnTo>
                  <a:pt x="20447" y="21082"/>
                </a:lnTo>
                <a:lnTo>
                  <a:pt x="22225" y="18287"/>
                </a:lnTo>
                <a:lnTo>
                  <a:pt x="23240" y="16637"/>
                </a:lnTo>
                <a:lnTo>
                  <a:pt x="24383" y="12192"/>
                </a:lnTo>
                <a:close/>
              </a:path>
            </a:pathLst>
          </a:custGeom>
          <a:solidFill>
            <a:srgbClr val="666666"/>
          </a:solidFill>
        </p:spPr>
        <p:txBody>
          <a:bodyPr wrap="square" lIns="0" tIns="0" rIns="0" bIns="0" rtlCol="0">
            <a:noAutofit/>
          </a:bodyPr>
          <a:lstStyle/>
          <a:p>
            <a:endParaRPr sz="1987"/>
          </a:p>
        </p:txBody>
      </p:sp>
      <p:sp>
        <p:nvSpPr>
          <p:cNvPr id="526" name="object 526"/>
          <p:cNvSpPr/>
          <p:nvPr/>
        </p:nvSpPr>
        <p:spPr>
          <a:xfrm>
            <a:off x="7762116" y="3969625"/>
            <a:ext cx="26912" cy="26913"/>
          </a:xfrm>
          <a:custGeom>
            <a:avLst/>
            <a:gdLst/>
            <a:ahLst/>
            <a:cxnLst/>
            <a:rect l="l" t="t" r="r" b="b"/>
            <a:pathLst>
              <a:path w="24383" h="24384">
                <a:moveTo>
                  <a:pt x="12700" y="23876"/>
                </a:moveTo>
                <a:lnTo>
                  <a:pt x="16128" y="23241"/>
                </a:lnTo>
                <a:lnTo>
                  <a:pt x="20446" y="21082"/>
                </a:lnTo>
                <a:lnTo>
                  <a:pt x="21589" y="18287"/>
                </a:lnTo>
                <a:lnTo>
                  <a:pt x="23240" y="16637"/>
                </a:lnTo>
                <a:lnTo>
                  <a:pt x="24383" y="12192"/>
                </a:lnTo>
                <a:lnTo>
                  <a:pt x="23240" y="7238"/>
                </a:lnTo>
                <a:lnTo>
                  <a:pt x="20446" y="3937"/>
                </a:lnTo>
                <a:lnTo>
                  <a:pt x="16128" y="508"/>
                </a:lnTo>
                <a:lnTo>
                  <a:pt x="12191" y="0"/>
                </a:lnTo>
                <a:lnTo>
                  <a:pt x="7238" y="508"/>
                </a:lnTo>
                <a:lnTo>
                  <a:pt x="3301" y="3937"/>
                </a:lnTo>
                <a:lnTo>
                  <a:pt x="507" y="7238"/>
                </a:lnTo>
                <a:lnTo>
                  <a:pt x="0" y="12192"/>
                </a:lnTo>
                <a:lnTo>
                  <a:pt x="507" y="16637"/>
                </a:lnTo>
                <a:lnTo>
                  <a:pt x="3301" y="21082"/>
                </a:lnTo>
                <a:lnTo>
                  <a:pt x="7238" y="23241"/>
                </a:lnTo>
                <a:lnTo>
                  <a:pt x="12191" y="24384"/>
                </a:lnTo>
                <a:lnTo>
                  <a:pt x="12700" y="23876"/>
                </a:lnTo>
                <a:close/>
              </a:path>
            </a:pathLst>
          </a:custGeom>
          <a:solidFill>
            <a:srgbClr val="666666"/>
          </a:solidFill>
        </p:spPr>
        <p:txBody>
          <a:bodyPr wrap="square" lIns="0" tIns="0" rIns="0" bIns="0" rtlCol="0">
            <a:noAutofit/>
          </a:bodyPr>
          <a:lstStyle/>
          <a:p>
            <a:endParaRPr sz="1987"/>
          </a:p>
        </p:txBody>
      </p:sp>
      <p:sp>
        <p:nvSpPr>
          <p:cNvPr id="527" name="object 527"/>
          <p:cNvSpPr/>
          <p:nvPr/>
        </p:nvSpPr>
        <p:spPr>
          <a:xfrm>
            <a:off x="7725110" y="3969625"/>
            <a:ext cx="25231" cy="26913"/>
          </a:xfrm>
          <a:custGeom>
            <a:avLst/>
            <a:gdLst/>
            <a:ahLst/>
            <a:cxnLst/>
            <a:rect l="l" t="t" r="r" b="b"/>
            <a:pathLst>
              <a:path w="22860" h="24384">
                <a:moveTo>
                  <a:pt x="22860" y="12192"/>
                </a:moveTo>
                <a:lnTo>
                  <a:pt x="21844" y="7238"/>
                </a:lnTo>
                <a:lnTo>
                  <a:pt x="19685" y="3937"/>
                </a:lnTo>
                <a:lnTo>
                  <a:pt x="15621" y="508"/>
                </a:lnTo>
                <a:lnTo>
                  <a:pt x="11430" y="0"/>
                </a:lnTo>
                <a:lnTo>
                  <a:pt x="7239" y="508"/>
                </a:lnTo>
                <a:lnTo>
                  <a:pt x="3683" y="3937"/>
                </a:lnTo>
                <a:lnTo>
                  <a:pt x="508" y="7238"/>
                </a:lnTo>
                <a:lnTo>
                  <a:pt x="0" y="12192"/>
                </a:lnTo>
                <a:lnTo>
                  <a:pt x="508" y="16637"/>
                </a:lnTo>
                <a:lnTo>
                  <a:pt x="3683" y="21082"/>
                </a:lnTo>
                <a:lnTo>
                  <a:pt x="7239" y="23241"/>
                </a:lnTo>
                <a:lnTo>
                  <a:pt x="11430" y="24384"/>
                </a:lnTo>
                <a:lnTo>
                  <a:pt x="13462" y="23876"/>
                </a:lnTo>
                <a:lnTo>
                  <a:pt x="17145" y="22225"/>
                </a:lnTo>
                <a:lnTo>
                  <a:pt x="19685" y="21082"/>
                </a:lnTo>
                <a:lnTo>
                  <a:pt x="20828" y="18287"/>
                </a:lnTo>
                <a:lnTo>
                  <a:pt x="21844" y="16637"/>
                </a:lnTo>
                <a:lnTo>
                  <a:pt x="22860" y="12192"/>
                </a:lnTo>
                <a:close/>
              </a:path>
            </a:pathLst>
          </a:custGeom>
          <a:solidFill>
            <a:srgbClr val="666666"/>
          </a:solidFill>
        </p:spPr>
        <p:txBody>
          <a:bodyPr wrap="square" lIns="0" tIns="0" rIns="0" bIns="0" rtlCol="0">
            <a:noAutofit/>
          </a:bodyPr>
          <a:lstStyle/>
          <a:p>
            <a:endParaRPr sz="1987"/>
          </a:p>
        </p:txBody>
      </p:sp>
      <p:sp>
        <p:nvSpPr>
          <p:cNvPr id="528" name="object 528"/>
          <p:cNvSpPr/>
          <p:nvPr/>
        </p:nvSpPr>
        <p:spPr>
          <a:xfrm>
            <a:off x="7686423" y="3969625"/>
            <a:ext cx="25231" cy="26913"/>
          </a:xfrm>
          <a:custGeom>
            <a:avLst/>
            <a:gdLst/>
            <a:ahLst/>
            <a:cxnLst/>
            <a:rect l="l" t="t" r="r" b="b"/>
            <a:pathLst>
              <a:path w="22860" h="24384">
                <a:moveTo>
                  <a:pt x="22860" y="12192"/>
                </a:moveTo>
                <a:lnTo>
                  <a:pt x="21844" y="7238"/>
                </a:lnTo>
                <a:lnTo>
                  <a:pt x="19685" y="3937"/>
                </a:lnTo>
                <a:lnTo>
                  <a:pt x="15621" y="508"/>
                </a:lnTo>
                <a:lnTo>
                  <a:pt x="11430" y="0"/>
                </a:lnTo>
                <a:lnTo>
                  <a:pt x="6731" y="508"/>
                </a:lnTo>
                <a:lnTo>
                  <a:pt x="3683" y="3937"/>
                </a:lnTo>
                <a:lnTo>
                  <a:pt x="508" y="7238"/>
                </a:lnTo>
                <a:lnTo>
                  <a:pt x="0" y="12192"/>
                </a:lnTo>
                <a:lnTo>
                  <a:pt x="508" y="16637"/>
                </a:lnTo>
                <a:lnTo>
                  <a:pt x="3683" y="21082"/>
                </a:lnTo>
                <a:lnTo>
                  <a:pt x="6731" y="23241"/>
                </a:lnTo>
                <a:lnTo>
                  <a:pt x="11430" y="24384"/>
                </a:lnTo>
                <a:lnTo>
                  <a:pt x="12954" y="23876"/>
                </a:lnTo>
                <a:lnTo>
                  <a:pt x="15621" y="23241"/>
                </a:lnTo>
                <a:lnTo>
                  <a:pt x="17145" y="22225"/>
                </a:lnTo>
                <a:lnTo>
                  <a:pt x="19685" y="21082"/>
                </a:lnTo>
                <a:lnTo>
                  <a:pt x="20827" y="18287"/>
                </a:lnTo>
                <a:lnTo>
                  <a:pt x="21844" y="16637"/>
                </a:lnTo>
                <a:lnTo>
                  <a:pt x="22860" y="12192"/>
                </a:lnTo>
                <a:close/>
              </a:path>
            </a:pathLst>
          </a:custGeom>
          <a:solidFill>
            <a:srgbClr val="666666"/>
          </a:solidFill>
        </p:spPr>
        <p:txBody>
          <a:bodyPr wrap="square" lIns="0" tIns="0" rIns="0" bIns="0" rtlCol="0">
            <a:noAutofit/>
          </a:bodyPr>
          <a:lstStyle/>
          <a:p>
            <a:endParaRPr sz="1987"/>
          </a:p>
        </p:txBody>
      </p:sp>
      <p:sp>
        <p:nvSpPr>
          <p:cNvPr id="529" name="object 529"/>
          <p:cNvSpPr/>
          <p:nvPr/>
        </p:nvSpPr>
        <p:spPr>
          <a:xfrm>
            <a:off x="7647737" y="3969625"/>
            <a:ext cx="25231" cy="26913"/>
          </a:xfrm>
          <a:custGeom>
            <a:avLst/>
            <a:gdLst/>
            <a:ahLst/>
            <a:cxnLst/>
            <a:rect l="l" t="t" r="r" b="b"/>
            <a:pathLst>
              <a:path w="22860" h="24384">
                <a:moveTo>
                  <a:pt x="22860" y="12192"/>
                </a:moveTo>
                <a:lnTo>
                  <a:pt x="21844" y="7238"/>
                </a:lnTo>
                <a:lnTo>
                  <a:pt x="19176" y="3937"/>
                </a:lnTo>
                <a:lnTo>
                  <a:pt x="15621" y="508"/>
                </a:lnTo>
                <a:lnTo>
                  <a:pt x="11429" y="0"/>
                </a:lnTo>
                <a:lnTo>
                  <a:pt x="6731" y="508"/>
                </a:lnTo>
                <a:lnTo>
                  <a:pt x="3175" y="3937"/>
                </a:lnTo>
                <a:lnTo>
                  <a:pt x="508" y="7238"/>
                </a:lnTo>
                <a:lnTo>
                  <a:pt x="0" y="12192"/>
                </a:lnTo>
                <a:lnTo>
                  <a:pt x="508" y="16637"/>
                </a:lnTo>
                <a:lnTo>
                  <a:pt x="3175" y="21082"/>
                </a:lnTo>
                <a:lnTo>
                  <a:pt x="6731" y="23241"/>
                </a:lnTo>
                <a:lnTo>
                  <a:pt x="11429" y="24384"/>
                </a:lnTo>
                <a:lnTo>
                  <a:pt x="12953" y="23876"/>
                </a:lnTo>
                <a:lnTo>
                  <a:pt x="15621" y="23241"/>
                </a:lnTo>
                <a:lnTo>
                  <a:pt x="19176" y="21082"/>
                </a:lnTo>
                <a:lnTo>
                  <a:pt x="20827" y="18287"/>
                </a:lnTo>
                <a:lnTo>
                  <a:pt x="21844" y="16637"/>
                </a:lnTo>
                <a:lnTo>
                  <a:pt x="22860" y="12192"/>
                </a:lnTo>
                <a:close/>
              </a:path>
            </a:pathLst>
          </a:custGeom>
          <a:solidFill>
            <a:srgbClr val="666666"/>
          </a:solidFill>
        </p:spPr>
        <p:txBody>
          <a:bodyPr wrap="square" lIns="0" tIns="0" rIns="0" bIns="0" rtlCol="0">
            <a:noAutofit/>
          </a:bodyPr>
          <a:lstStyle/>
          <a:p>
            <a:endParaRPr sz="1987"/>
          </a:p>
        </p:txBody>
      </p:sp>
      <p:sp>
        <p:nvSpPr>
          <p:cNvPr id="530" name="object 530"/>
          <p:cNvSpPr/>
          <p:nvPr/>
        </p:nvSpPr>
        <p:spPr>
          <a:xfrm>
            <a:off x="7609050" y="3969625"/>
            <a:ext cx="25231" cy="26913"/>
          </a:xfrm>
          <a:custGeom>
            <a:avLst/>
            <a:gdLst/>
            <a:ahLst/>
            <a:cxnLst/>
            <a:rect l="l" t="t" r="r" b="b"/>
            <a:pathLst>
              <a:path w="22860" h="24384">
                <a:moveTo>
                  <a:pt x="11938" y="23876"/>
                </a:moveTo>
                <a:lnTo>
                  <a:pt x="15113" y="23241"/>
                </a:lnTo>
                <a:lnTo>
                  <a:pt x="19176" y="21082"/>
                </a:lnTo>
                <a:lnTo>
                  <a:pt x="20320" y="18287"/>
                </a:lnTo>
                <a:lnTo>
                  <a:pt x="21336" y="16637"/>
                </a:lnTo>
                <a:lnTo>
                  <a:pt x="22860" y="12192"/>
                </a:lnTo>
                <a:lnTo>
                  <a:pt x="21336" y="7238"/>
                </a:lnTo>
                <a:lnTo>
                  <a:pt x="19176" y="3937"/>
                </a:lnTo>
                <a:lnTo>
                  <a:pt x="15113" y="508"/>
                </a:lnTo>
                <a:lnTo>
                  <a:pt x="11429" y="0"/>
                </a:lnTo>
                <a:lnTo>
                  <a:pt x="6730" y="508"/>
                </a:lnTo>
                <a:lnTo>
                  <a:pt x="3175" y="3937"/>
                </a:lnTo>
                <a:lnTo>
                  <a:pt x="508" y="7238"/>
                </a:lnTo>
                <a:lnTo>
                  <a:pt x="0" y="12192"/>
                </a:lnTo>
                <a:lnTo>
                  <a:pt x="508" y="16637"/>
                </a:lnTo>
                <a:lnTo>
                  <a:pt x="3175" y="21082"/>
                </a:lnTo>
                <a:lnTo>
                  <a:pt x="6730" y="23241"/>
                </a:lnTo>
                <a:lnTo>
                  <a:pt x="11429" y="24384"/>
                </a:lnTo>
                <a:lnTo>
                  <a:pt x="11938" y="23876"/>
                </a:lnTo>
                <a:close/>
              </a:path>
            </a:pathLst>
          </a:custGeom>
          <a:solidFill>
            <a:srgbClr val="666666"/>
          </a:solidFill>
        </p:spPr>
        <p:txBody>
          <a:bodyPr wrap="square" lIns="0" tIns="0" rIns="0" bIns="0" rtlCol="0">
            <a:noAutofit/>
          </a:bodyPr>
          <a:lstStyle/>
          <a:p>
            <a:endParaRPr sz="1987"/>
          </a:p>
        </p:txBody>
      </p:sp>
      <p:sp>
        <p:nvSpPr>
          <p:cNvPr id="531" name="object 531"/>
          <p:cNvSpPr/>
          <p:nvPr/>
        </p:nvSpPr>
        <p:spPr>
          <a:xfrm>
            <a:off x="7570363" y="3969625"/>
            <a:ext cx="23549" cy="26913"/>
          </a:xfrm>
          <a:custGeom>
            <a:avLst/>
            <a:gdLst/>
            <a:ahLst/>
            <a:cxnLst/>
            <a:rect l="l" t="t" r="r" b="b"/>
            <a:pathLst>
              <a:path w="21336" h="24384">
                <a:moveTo>
                  <a:pt x="21336" y="12192"/>
                </a:moveTo>
                <a:lnTo>
                  <a:pt x="20320" y="7238"/>
                </a:lnTo>
                <a:lnTo>
                  <a:pt x="18415" y="3937"/>
                </a:lnTo>
                <a:lnTo>
                  <a:pt x="14604" y="508"/>
                </a:lnTo>
                <a:lnTo>
                  <a:pt x="10668" y="0"/>
                </a:lnTo>
                <a:lnTo>
                  <a:pt x="6730" y="508"/>
                </a:lnTo>
                <a:lnTo>
                  <a:pt x="3428" y="3937"/>
                </a:lnTo>
                <a:lnTo>
                  <a:pt x="507" y="7238"/>
                </a:lnTo>
                <a:lnTo>
                  <a:pt x="0" y="12192"/>
                </a:lnTo>
                <a:lnTo>
                  <a:pt x="507" y="16637"/>
                </a:lnTo>
                <a:lnTo>
                  <a:pt x="3428" y="21082"/>
                </a:lnTo>
                <a:lnTo>
                  <a:pt x="6730" y="23241"/>
                </a:lnTo>
                <a:lnTo>
                  <a:pt x="10668" y="24384"/>
                </a:lnTo>
                <a:lnTo>
                  <a:pt x="11175" y="23876"/>
                </a:lnTo>
                <a:lnTo>
                  <a:pt x="14604" y="23241"/>
                </a:lnTo>
                <a:lnTo>
                  <a:pt x="18415" y="21082"/>
                </a:lnTo>
                <a:lnTo>
                  <a:pt x="19430" y="18287"/>
                </a:lnTo>
                <a:lnTo>
                  <a:pt x="20320" y="16637"/>
                </a:lnTo>
                <a:lnTo>
                  <a:pt x="21336" y="12192"/>
                </a:lnTo>
                <a:close/>
              </a:path>
            </a:pathLst>
          </a:custGeom>
          <a:solidFill>
            <a:srgbClr val="666666"/>
          </a:solidFill>
        </p:spPr>
        <p:txBody>
          <a:bodyPr wrap="square" lIns="0" tIns="0" rIns="0" bIns="0" rtlCol="0">
            <a:noAutofit/>
          </a:bodyPr>
          <a:lstStyle/>
          <a:p>
            <a:endParaRPr sz="1987"/>
          </a:p>
        </p:txBody>
      </p:sp>
      <p:sp>
        <p:nvSpPr>
          <p:cNvPr id="532" name="object 532"/>
          <p:cNvSpPr/>
          <p:nvPr/>
        </p:nvSpPr>
        <p:spPr>
          <a:xfrm>
            <a:off x="7531676" y="3969625"/>
            <a:ext cx="25230" cy="26913"/>
          </a:xfrm>
          <a:custGeom>
            <a:avLst/>
            <a:gdLst/>
            <a:ahLst/>
            <a:cxnLst/>
            <a:rect l="l" t="t" r="r" b="b"/>
            <a:pathLst>
              <a:path w="22859" h="24384">
                <a:moveTo>
                  <a:pt x="22859" y="12192"/>
                </a:moveTo>
                <a:lnTo>
                  <a:pt x="21844" y="7238"/>
                </a:lnTo>
                <a:lnTo>
                  <a:pt x="19684" y="3937"/>
                </a:lnTo>
                <a:lnTo>
                  <a:pt x="15621" y="508"/>
                </a:lnTo>
                <a:lnTo>
                  <a:pt x="11429" y="0"/>
                </a:lnTo>
                <a:lnTo>
                  <a:pt x="6730" y="508"/>
                </a:lnTo>
                <a:lnTo>
                  <a:pt x="3682" y="3937"/>
                </a:lnTo>
                <a:lnTo>
                  <a:pt x="507" y="7238"/>
                </a:lnTo>
                <a:lnTo>
                  <a:pt x="0" y="12192"/>
                </a:lnTo>
                <a:lnTo>
                  <a:pt x="507" y="16637"/>
                </a:lnTo>
                <a:lnTo>
                  <a:pt x="3682" y="21082"/>
                </a:lnTo>
                <a:lnTo>
                  <a:pt x="6730" y="23241"/>
                </a:lnTo>
                <a:lnTo>
                  <a:pt x="11429" y="24384"/>
                </a:lnTo>
                <a:lnTo>
                  <a:pt x="12953" y="23876"/>
                </a:lnTo>
                <a:lnTo>
                  <a:pt x="15621" y="23241"/>
                </a:lnTo>
                <a:lnTo>
                  <a:pt x="19684" y="21082"/>
                </a:lnTo>
                <a:lnTo>
                  <a:pt x="20827" y="18287"/>
                </a:lnTo>
                <a:lnTo>
                  <a:pt x="21844" y="16637"/>
                </a:lnTo>
                <a:lnTo>
                  <a:pt x="22859" y="12192"/>
                </a:lnTo>
                <a:close/>
              </a:path>
            </a:pathLst>
          </a:custGeom>
          <a:solidFill>
            <a:srgbClr val="666666"/>
          </a:solidFill>
        </p:spPr>
        <p:txBody>
          <a:bodyPr wrap="square" lIns="0" tIns="0" rIns="0" bIns="0" rtlCol="0">
            <a:noAutofit/>
          </a:bodyPr>
          <a:lstStyle/>
          <a:p>
            <a:endParaRPr sz="1987"/>
          </a:p>
        </p:txBody>
      </p:sp>
      <p:sp>
        <p:nvSpPr>
          <p:cNvPr id="533" name="object 533"/>
          <p:cNvSpPr/>
          <p:nvPr/>
        </p:nvSpPr>
        <p:spPr>
          <a:xfrm>
            <a:off x="7492989" y="3969625"/>
            <a:ext cx="25230" cy="26913"/>
          </a:xfrm>
          <a:custGeom>
            <a:avLst/>
            <a:gdLst/>
            <a:ahLst/>
            <a:cxnLst/>
            <a:rect l="l" t="t" r="r" b="b"/>
            <a:pathLst>
              <a:path w="22859" h="24384">
                <a:moveTo>
                  <a:pt x="22859" y="12192"/>
                </a:moveTo>
                <a:lnTo>
                  <a:pt x="21844" y="7238"/>
                </a:lnTo>
                <a:lnTo>
                  <a:pt x="19176" y="3937"/>
                </a:lnTo>
                <a:lnTo>
                  <a:pt x="15621" y="508"/>
                </a:lnTo>
                <a:lnTo>
                  <a:pt x="11429" y="0"/>
                </a:lnTo>
                <a:lnTo>
                  <a:pt x="6730" y="508"/>
                </a:lnTo>
                <a:lnTo>
                  <a:pt x="3175" y="3937"/>
                </a:lnTo>
                <a:lnTo>
                  <a:pt x="507" y="7238"/>
                </a:lnTo>
                <a:lnTo>
                  <a:pt x="0" y="12192"/>
                </a:lnTo>
                <a:lnTo>
                  <a:pt x="507" y="16637"/>
                </a:lnTo>
                <a:lnTo>
                  <a:pt x="3175" y="21082"/>
                </a:lnTo>
                <a:lnTo>
                  <a:pt x="6730" y="23241"/>
                </a:lnTo>
                <a:lnTo>
                  <a:pt x="11429" y="24384"/>
                </a:lnTo>
                <a:lnTo>
                  <a:pt x="12953" y="23876"/>
                </a:lnTo>
                <a:lnTo>
                  <a:pt x="15621" y="23241"/>
                </a:lnTo>
                <a:lnTo>
                  <a:pt x="19176" y="21082"/>
                </a:lnTo>
                <a:lnTo>
                  <a:pt x="20827" y="18287"/>
                </a:lnTo>
                <a:lnTo>
                  <a:pt x="21844" y="16637"/>
                </a:lnTo>
                <a:lnTo>
                  <a:pt x="22859" y="12192"/>
                </a:lnTo>
                <a:close/>
              </a:path>
            </a:pathLst>
          </a:custGeom>
          <a:solidFill>
            <a:srgbClr val="666666"/>
          </a:solidFill>
        </p:spPr>
        <p:txBody>
          <a:bodyPr wrap="square" lIns="0" tIns="0" rIns="0" bIns="0" rtlCol="0">
            <a:noAutofit/>
          </a:bodyPr>
          <a:lstStyle/>
          <a:p>
            <a:endParaRPr sz="1987"/>
          </a:p>
        </p:txBody>
      </p:sp>
      <p:sp>
        <p:nvSpPr>
          <p:cNvPr id="534" name="object 534"/>
          <p:cNvSpPr/>
          <p:nvPr/>
        </p:nvSpPr>
        <p:spPr>
          <a:xfrm>
            <a:off x="7454302" y="3969625"/>
            <a:ext cx="25230" cy="26913"/>
          </a:xfrm>
          <a:custGeom>
            <a:avLst/>
            <a:gdLst/>
            <a:ahLst/>
            <a:cxnLst/>
            <a:rect l="l" t="t" r="r" b="b"/>
            <a:pathLst>
              <a:path w="22859" h="24384">
                <a:moveTo>
                  <a:pt x="11937" y="23876"/>
                </a:moveTo>
                <a:lnTo>
                  <a:pt x="15112" y="23241"/>
                </a:lnTo>
                <a:lnTo>
                  <a:pt x="19176" y="21082"/>
                </a:lnTo>
                <a:lnTo>
                  <a:pt x="20319" y="18287"/>
                </a:lnTo>
                <a:lnTo>
                  <a:pt x="21335" y="16637"/>
                </a:lnTo>
                <a:lnTo>
                  <a:pt x="22859" y="12192"/>
                </a:lnTo>
                <a:lnTo>
                  <a:pt x="21335" y="7238"/>
                </a:lnTo>
                <a:lnTo>
                  <a:pt x="19176" y="3937"/>
                </a:lnTo>
                <a:lnTo>
                  <a:pt x="15112" y="508"/>
                </a:lnTo>
                <a:lnTo>
                  <a:pt x="11429" y="0"/>
                </a:lnTo>
                <a:lnTo>
                  <a:pt x="6730" y="508"/>
                </a:lnTo>
                <a:lnTo>
                  <a:pt x="3175" y="3937"/>
                </a:lnTo>
                <a:lnTo>
                  <a:pt x="507" y="7238"/>
                </a:lnTo>
                <a:lnTo>
                  <a:pt x="0" y="12192"/>
                </a:lnTo>
                <a:lnTo>
                  <a:pt x="507" y="16637"/>
                </a:lnTo>
                <a:lnTo>
                  <a:pt x="3175" y="21082"/>
                </a:lnTo>
                <a:lnTo>
                  <a:pt x="6730" y="23241"/>
                </a:lnTo>
                <a:lnTo>
                  <a:pt x="11429" y="24384"/>
                </a:lnTo>
                <a:lnTo>
                  <a:pt x="11937" y="23876"/>
                </a:lnTo>
                <a:close/>
              </a:path>
            </a:pathLst>
          </a:custGeom>
          <a:solidFill>
            <a:srgbClr val="666666"/>
          </a:solidFill>
        </p:spPr>
        <p:txBody>
          <a:bodyPr wrap="square" lIns="0" tIns="0" rIns="0" bIns="0" rtlCol="0">
            <a:noAutofit/>
          </a:bodyPr>
          <a:lstStyle/>
          <a:p>
            <a:endParaRPr sz="1987"/>
          </a:p>
        </p:txBody>
      </p:sp>
      <p:sp>
        <p:nvSpPr>
          <p:cNvPr id="535" name="object 535"/>
          <p:cNvSpPr/>
          <p:nvPr/>
        </p:nvSpPr>
        <p:spPr>
          <a:xfrm>
            <a:off x="7413933" y="3969625"/>
            <a:ext cx="26912" cy="26913"/>
          </a:xfrm>
          <a:custGeom>
            <a:avLst/>
            <a:gdLst/>
            <a:ahLst/>
            <a:cxnLst/>
            <a:rect l="l" t="t" r="r" b="b"/>
            <a:pathLst>
              <a:path w="24383" h="24384">
                <a:moveTo>
                  <a:pt x="24383" y="12192"/>
                </a:moveTo>
                <a:lnTo>
                  <a:pt x="23240" y="7238"/>
                </a:lnTo>
                <a:lnTo>
                  <a:pt x="21081" y="3937"/>
                </a:lnTo>
                <a:lnTo>
                  <a:pt x="16637" y="508"/>
                </a:lnTo>
                <a:lnTo>
                  <a:pt x="12191" y="0"/>
                </a:lnTo>
                <a:lnTo>
                  <a:pt x="7746" y="508"/>
                </a:lnTo>
                <a:lnTo>
                  <a:pt x="3937" y="3937"/>
                </a:lnTo>
                <a:lnTo>
                  <a:pt x="507" y="7238"/>
                </a:lnTo>
                <a:lnTo>
                  <a:pt x="0" y="12192"/>
                </a:lnTo>
                <a:lnTo>
                  <a:pt x="507" y="16637"/>
                </a:lnTo>
                <a:lnTo>
                  <a:pt x="3937" y="21082"/>
                </a:lnTo>
                <a:lnTo>
                  <a:pt x="7746" y="23241"/>
                </a:lnTo>
                <a:lnTo>
                  <a:pt x="12191" y="24384"/>
                </a:lnTo>
                <a:lnTo>
                  <a:pt x="14350" y="23876"/>
                </a:lnTo>
                <a:lnTo>
                  <a:pt x="18287" y="22225"/>
                </a:lnTo>
                <a:lnTo>
                  <a:pt x="21081" y="21082"/>
                </a:lnTo>
                <a:lnTo>
                  <a:pt x="22225" y="18287"/>
                </a:lnTo>
                <a:lnTo>
                  <a:pt x="23240" y="16637"/>
                </a:lnTo>
                <a:lnTo>
                  <a:pt x="24383" y="12192"/>
                </a:lnTo>
                <a:close/>
              </a:path>
            </a:pathLst>
          </a:custGeom>
          <a:solidFill>
            <a:srgbClr val="666666"/>
          </a:solidFill>
        </p:spPr>
        <p:txBody>
          <a:bodyPr wrap="square" lIns="0" tIns="0" rIns="0" bIns="0" rtlCol="0">
            <a:noAutofit/>
          </a:bodyPr>
          <a:lstStyle/>
          <a:p>
            <a:endParaRPr sz="1987"/>
          </a:p>
        </p:txBody>
      </p:sp>
      <p:sp>
        <p:nvSpPr>
          <p:cNvPr id="536" name="object 536"/>
          <p:cNvSpPr/>
          <p:nvPr/>
        </p:nvSpPr>
        <p:spPr>
          <a:xfrm>
            <a:off x="7375246" y="3969625"/>
            <a:ext cx="26912" cy="26913"/>
          </a:xfrm>
          <a:custGeom>
            <a:avLst/>
            <a:gdLst/>
            <a:ahLst/>
            <a:cxnLst/>
            <a:rect l="l" t="t" r="r" b="b"/>
            <a:pathLst>
              <a:path w="24383" h="24384">
                <a:moveTo>
                  <a:pt x="24383" y="12192"/>
                </a:moveTo>
                <a:lnTo>
                  <a:pt x="23240" y="7238"/>
                </a:lnTo>
                <a:lnTo>
                  <a:pt x="21081" y="3937"/>
                </a:lnTo>
                <a:lnTo>
                  <a:pt x="16636" y="508"/>
                </a:lnTo>
                <a:lnTo>
                  <a:pt x="12191" y="0"/>
                </a:lnTo>
                <a:lnTo>
                  <a:pt x="7238" y="508"/>
                </a:lnTo>
                <a:lnTo>
                  <a:pt x="3936" y="3937"/>
                </a:lnTo>
                <a:lnTo>
                  <a:pt x="507" y="7238"/>
                </a:lnTo>
                <a:lnTo>
                  <a:pt x="0" y="12192"/>
                </a:lnTo>
                <a:lnTo>
                  <a:pt x="507" y="16637"/>
                </a:lnTo>
                <a:lnTo>
                  <a:pt x="3936" y="21082"/>
                </a:lnTo>
                <a:lnTo>
                  <a:pt x="7238" y="23241"/>
                </a:lnTo>
                <a:lnTo>
                  <a:pt x="12191" y="24384"/>
                </a:lnTo>
                <a:lnTo>
                  <a:pt x="13842" y="23876"/>
                </a:lnTo>
                <a:lnTo>
                  <a:pt x="16636" y="23241"/>
                </a:lnTo>
                <a:lnTo>
                  <a:pt x="18287" y="22225"/>
                </a:lnTo>
                <a:lnTo>
                  <a:pt x="21081" y="21082"/>
                </a:lnTo>
                <a:lnTo>
                  <a:pt x="22225" y="18287"/>
                </a:lnTo>
                <a:lnTo>
                  <a:pt x="23240" y="16637"/>
                </a:lnTo>
                <a:lnTo>
                  <a:pt x="24383" y="12192"/>
                </a:lnTo>
                <a:close/>
              </a:path>
            </a:pathLst>
          </a:custGeom>
          <a:solidFill>
            <a:srgbClr val="666666"/>
          </a:solidFill>
        </p:spPr>
        <p:txBody>
          <a:bodyPr wrap="square" lIns="0" tIns="0" rIns="0" bIns="0" rtlCol="0">
            <a:noAutofit/>
          </a:bodyPr>
          <a:lstStyle/>
          <a:p>
            <a:endParaRPr sz="1987"/>
          </a:p>
        </p:txBody>
      </p:sp>
      <p:sp>
        <p:nvSpPr>
          <p:cNvPr id="537" name="object 537"/>
          <p:cNvSpPr/>
          <p:nvPr/>
        </p:nvSpPr>
        <p:spPr>
          <a:xfrm>
            <a:off x="7336558" y="3969625"/>
            <a:ext cx="26913" cy="26913"/>
          </a:xfrm>
          <a:custGeom>
            <a:avLst/>
            <a:gdLst/>
            <a:ahLst/>
            <a:cxnLst/>
            <a:rect l="l" t="t" r="r" b="b"/>
            <a:pathLst>
              <a:path w="24384" h="24384">
                <a:moveTo>
                  <a:pt x="24384" y="12192"/>
                </a:moveTo>
                <a:lnTo>
                  <a:pt x="23241" y="7238"/>
                </a:lnTo>
                <a:lnTo>
                  <a:pt x="20447" y="3937"/>
                </a:lnTo>
                <a:lnTo>
                  <a:pt x="16637" y="508"/>
                </a:lnTo>
                <a:lnTo>
                  <a:pt x="12192" y="0"/>
                </a:lnTo>
                <a:lnTo>
                  <a:pt x="7238" y="508"/>
                </a:lnTo>
                <a:lnTo>
                  <a:pt x="3302" y="3937"/>
                </a:lnTo>
                <a:lnTo>
                  <a:pt x="508" y="7238"/>
                </a:lnTo>
                <a:lnTo>
                  <a:pt x="0" y="12192"/>
                </a:lnTo>
                <a:lnTo>
                  <a:pt x="508" y="16637"/>
                </a:lnTo>
                <a:lnTo>
                  <a:pt x="3302" y="21082"/>
                </a:lnTo>
                <a:lnTo>
                  <a:pt x="7238" y="23241"/>
                </a:lnTo>
                <a:lnTo>
                  <a:pt x="12192" y="24384"/>
                </a:lnTo>
                <a:lnTo>
                  <a:pt x="13843" y="23876"/>
                </a:lnTo>
                <a:lnTo>
                  <a:pt x="16637" y="23241"/>
                </a:lnTo>
                <a:lnTo>
                  <a:pt x="20447" y="21082"/>
                </a:lnTo>
                <a:lnTo>
                  <a:pt x="22225" y="18287"/>
                </a:lnTo>
                <a:lnTo>
                  <a:pt x="23241" y="16637"/>
                </a:lnTo>
                <a:lnTo>
                  <a:pt x="24384" y="12192"/>
                </a:lnTo>
                <a:close/>
              </a:path>
            </a:pathLst>
          </a:custGeom>
          <a:solidFill>
            <a:srgbClr val="666666"/>
          </a:solidFill>
        </p:spPr>
        <p:txBody>
          <a:bodyPr wrap="square" lIns="0" tIns="0" rIns="0" bIns="0" rtlCol="0">
            <a:noAutofit/>
          </a:bodyPr>
          <a:lstStyle/>
          <a:p>
            <a:endParaRPr sz="1987"/>
          </a:p>
        </p:txBody>
      </p:sp>
      <p:sp>
        <p:nvSpPr>
          <p:cNvPr id="538" name="object 538"/>
          <p:cNvSpPr/>
          <p:nvPr/>
        </p:nvSpPr>
        <p:spPr>
          <a:xfrm>
            <a:off x="7297871" y="3969625"/>
            <a:ext cx="26913" cy="26913"/>
          </a:xfrm>
          <a:custGeom>
            <a:avLst/>
            <a:gdLst/>
            <a:ahLst/>
            <a:cxnLst/>
            <a:rect l="l" t="t" r="r" b="b"/>
            <a:pathLst>
              <a:path w="24384" h="24384">
                <a:moveTo>
                  <a:pt x="12700" y="23876"/>
                </a:moveTo>
                <a:lnTo>
                  <a:pt x="16129" y="23241"/>
                </a:lnTo>
                <a:lnTo>
                  <a:pt x="20447" y="21082"/>
                </a:lnTo>
                <a:lnTo>
                  <a:pt x="21589" y="18287"/>
                </a:lnTo>
                <a:lnTo>
                  <a:pt x="22733" y="16637"/>
                </a:lnTo>
                <a:lnTo>
                  <a:pt x="24384" y="12192"/>
                </a:lnTo>
                <a:lnTo>
                  <a:pt x="22733" y="7238"/>
                </a:lnTo>
                <a:lnTo>
                  <a:pt x="20447" y="3937"/>
                </a:lnTo>
                <a:lnTo>
                  <a:pt x="16129" y="508"/>
                </a:lnTo>
                <a:lnTo>
                  <a:pt x="12192" y="0"/>
                </a:lnTo>
                <a:lnTo>
                  <a:pt x="7238" y="508"/>
                </a:lnTo>
                <a:lnTo>
                  <a:pt x="3301" y="3937"/>
                </a:lnTo>
                <a:lnTo>
                  <a:pt x="508" y="7238"/>
                </a:lnTo>
                <a:lnTo>
                  <a:pt x="0" y="12192"/>
                </a:lnTo>
                <a:lnTo>
                  <a:pt x="508" y="16637"/>
                </a:lnTo>
                <a:lnTo>
                  <a:pt x="3301" y="21082"/>
                </a:lnTo>
                <a:lnTo>
                  <a:pt x="7238" y="23241"/>
                </a:lnTo>
                <a:lnTo>
                  <a:pt x="12192" y="24384"/>
                </a:lnTo>
                <a:lnTo>
                  <a:pt x="12700" y="23876"/>
                </a:lnTo>
                <a:close/>
              </a:path>
            </a:pathLst>
          </a:custGeom>
          <a:solidFill>
            <a:srgbClr val="666666"/>
          </a:solidFill>
        </p:spPr>
        <p:txBody>
          <a:bodyPr wrap="square" lIns="0" tIns="0" rIns="0" bIns="0" rtlCol="0">
            <a:noAutofit/>
          </a:bodyPr>
          <a:lstStyle/>
          <a:p>
            <a:endParaRPr sz="1987"/>
          </a:p>
        </p:txBody>
      </p:sp>
      <p:sp>
        <p:nvSpPr>
          <p:cNvPr id="539" name="object 539"/>
          <p:cNvSpPr/>
          <p:nvPr/>
        </p:nvSpPr>
        <p:spPr>
          <a:xfrm>
            <a:off x="7260866" y="3969625"/>
            <a:ext cx="25231" cy="26913"/>
          </a:xfrm>
          <a:custGeom>
            <a:avLst/>
            <a:gdLst/>
            <a:ahLst/>
            <a:cxnLst/>
            <a:rect l="l" t="t" r="r" b="b"/>
            <a:pathLst>
              <a:path w="22860" h="24384">
                <a:moveTo>
                  <a:pt x="22860" y="12192"/>
                </a:moveTo>
                <a:lnTo>
                  <a:pt x="21843" y="7238"/>
                </a:lnTo>
                <a:lnTo>
                  <a:pt x="19685" y="3937"/>
                </a:lnTo>
                <a:lnTo>
                  <a:pt x="15621" y="508"/>
                </a:lnTo>
                <a:lnTo>
                  <a:pt x="11429" y="0"/>
                </a:lnTo>
                <a:lnTo>
                  <a:pt x="7238" y="508"/>
                </a:lnTo>
                <a:lnTo>
                  <a:pt x="3683" y="3937"/>
                </a:lnTo>
                <a:lnTo>
                  <a:pt x="508" y="7238"/>
                </a:lnTo>
                <a:lnTo>
                  <a:pt x="0" y="12192"/>
                </a:lnTo>
                <a:lnTo>
                  <a:pt x="508" y="16637"/>
                </a:lnTo>
                <a:lnTo>
                  <a:pt x="3683" y="21082"/>
                </a:lnTo>
                <a:lnTo>
                  <a:pt x="7238" y="23241"/>
                </a:lnTo>
                <a:lnTo>
                  <a:pt x="11429" y="24384"/>
                </a:lnTo>
                <a:lnTo>
                  <a:pt x="11937" y="23876"/>
                </a:lnTo>
                <a:lnTo>
                  <a:pt x="15621" y="23241"/>
                </a:lnTo>
                <a:lnTo>
                  <a:pt x="19685" y="21082"/>
                </a:lnTo>
                <a:lnTo>
                  <a:pt x="20827" y="18287"/>
                </a:lnTo>
                <a:lnTo>
                  <a:pt x="21843" y="16637"/>
                </a:lnTo>
                <a:lnTo>
                  <a:pt x="22860" y="12192"/>
                </a:lnTo>
                <a:close/>
              </a:path>
            </a:pathLst>
          </a:custGeom>
          <a:solidFill>
            <a:srgbClr val="666666"/>
          </a:solidFill>
        </p:spPr>
        <p:txBody>
          <a:bodyPr wrap="square" lIns="0" tIns="0" rIns="0" bIns="0" rtlCol="0">
            <a:noAutofit/>
          </a:bodyPr>
          <a:lstStyle/>
          <a:p>
            <a:endParaRPr sz="1987"/>
          </a:p>
        </p:txBody>
      </p:sp>
      <p:sp>
        <p:nvSpPr>
          <p:cNvPr id="540" name="object 540"/>
          <p:cNvSpPr/>
          <p:nvPr/>
        </p:nvSpPr>
        <p:spPr>
          <a:xfrm>
            <a:off x="7222179" y="3969625"/>
            <a:ext cx="25231" cy="26913"/>
          </a:xfrm>
          <a:custGeom>
            <a:avLst/>
            <a:gdLst/>
            <a:ahLst/>
            <a:cxnLst/>
            <a:rect l="l" t="t" r="r" b="b"/>
            <a:pathLst>
              <a:path w="22860" h="24384">
                <a:moveTo>
                  <a:pt x="22860" y="12192"/>
                </a:moveTo>
                <a:lnTo>
                  <a:pt x="21843" y="7238"/>
                </a:lnTo>
                <a:lnTo>
                  <a:pt x="19685" y="3937"/>
                </a:lnTo>
                <a:lnTo>
                  <a:pt x="15620" y="508"/>
                </a:lnTo>
                <a:lnTo>
                  <a:pt x="11429" y="0"/>
                </a:lnTo>
                <a:lnTo>
                  <a:pt x="6730" y="508"/>
                </a:lnTo>
                <a:lnTo>
                  <a:pt x="3682" y="3937"/>
                </a:lnTo>
                <a:lnTo>
                  <a:pt x="507" y="7238"/>
                </a:lnTo>
                <a:lnTo>
                  <a:pt x="0" y="12192"/>
                </a:lnTo>
                <a:lnTo>
                  <a:pt x="507" y="16637"/>
                </a:lnTo>
                <a:lnTo>
                  <a:pt x="3682" y="21082"/>
                </a:lnTo>
                <a:lnTo>
                  <a:pt x="6730" y="23241"/>
                </a:lnTo>
                <a:lnTo>
                  <a:pt x="11429" y="24384"/>
                </a:lnTo>
                <a:lnTo>
                  <a:pt x="12953" y="23876"/>
                </a:lnTo>
                <a:lnTo>
                  <a:pt x="15620" y="23241"/>
                </a:lnTo>
                <a:lnTo>
                  <a:pt x="17144" y="22225"/>
                </a:lnTo>
                <a:lnTo>
                  <a:pt x="19685" y="21082"/>
                </a:lnTo>
                <a:lnTo>
                  <a:pt x="20827" y="18287"/>
                </a:lnTo>
                <a:lnTo>
                  <a:pt x="21843" y="16637"/>
                </a:lnTo>
                <a:lnTo>
                  <a:pt x="22860" y="12192"/>
                </a:lnTo>
                <a:close/>
              </a:path>
            </a:pathLst>
          </a:custGeom>
          <a:solidFill>
            <a:srgbClr val="666666"/>
          </a:solidFill>
        </p:spPr>
        <p:txBody>
          <a:bodyPr wrap="square" lIns="0" tIns="0" rIns="0" bIns="0" rtlCol="0">
            <a:noAutofit/>
          </a:bodyPr>
          <a:lstStyle/>
          <a:p>
            <a:endParaRPr sz="1987"/>
          </a:p>
        </p:txBody>
      </p:sp>
      <p:sp>
        <p:nvSpPr>
          <p:cNvPr id="541" name="object 541"/>
          <p:cNvSpPr/>
          <p:nvPr/>
        </p:nvSpPr>
        <p:spPr>
          <a:xfrm>
            <a:off x="7183493" y="3969625"/>
            <a:ext cx="25230" cy="26913"/>
          </a:xfrm>
          <a:custGeom>
            <a:avLst/>
            <a:gdLst/>
            <a:ahLst/>
            <a:cxnLst/>
            <a:rect l="l" t="t" r="r" b="b"/>
            <a:pathLst>
              <a:path w="22859" h="24384">
                <a:moveTo>
                  <a:pt x="12953" y="23876"/>
                </a:moveTo>
                <a:lnTo>
                  <a:pt x="15620" y="23241"/>
                </a:lnTo>
                <a:lnTo>
                  <a:pt x="19176" y="21082"/>
                </a:lnTo>
                <a:lnTo>
                  <a:pt x="20319" y="18287"/>
                </a:lnTo>
                <a:lnTo>
                  <a:pt x="21843" y="16637"/>
                </a:lnTo>
                <a:lnTo>
                  <a:pt x="22859" y="12192"/>
                </a:lnTo>
                <a:lnTo>
                  <a:pt x="21843" y="7238"/>
                </a:lnTo>
                <a:lnTo>
                  <a:pt x="19176" y="3937"/>
                </a:lnTo>
                <a:lnTo>
                  <a:pt x="15620" y="508"/>
                </a:lnTo>
                <a:lnTo>
                  <a:pt x="11429" y="0"/>
                </a:lnTo>
                <a:lnTo>
                  <a:pt x="6730" y="508"/>
                </a:lnTo>
                <a:lnTo>
                  <a:pt x="3175" y="3937"/>
                </a:lnTo>
                <a:lnTo>
                  <a:pt x="507" y="7238"/>
                </a:lnTo>
                <a:lnTo>
                  <a:pt x="0" y="12192"/>
                </a:lnTo>
                <a:lnTo>
                  <a:pt x="507" y="16637"/>
                </a:lnTo>
                <a:lnTo>
                  <a:pt x="3175" y="21082"/>
                </a:lnTo>
                <a:lnTo>
                  <a:pt x="6730" y="23241"/>
                </a:lnTo>
                <a:lnTo>
                  <a:pt x="11429" y="24384"/>
                </a:lnTo>
                <a:lnTo>
                  <a:pt x="12953" y="23876"/>
                </a:lnTo>
                <a:close/>
              </a:path>
            </a:pathLst>
          </a:custGeom>
          <a:solidFill>
            <a:srgbClr val="666666"/>
          </a:solidFill>
        </p:spPr>
        <p:txBody>
          <a:bodyPr wrap="square" lIns="0" tIns="0" rIns="0" bIns="0" rtlCol="0">
            <a:noAutofit/>
          </a:bodyPr>
          <a:lstStyle/>
          <a:p>
            <a:endParaRPr sz="1987"/>
          </a:p>
        </p:txBody>
      </p:sp>
      <p:sp>
        <p:nvSpPr>
          <p:cNvPr id="542" name="object 542"/>
          <p:cNvSpPr/>
          <p:nvPr/>
        </p:nvSpPr>
        <p:spPr>
          <a:xfrm>
            <a:off x="7144805" y="3969625"/>
            <a:ext cx="25231" cy="26913"/>
          </a:xfrm>
          <a:custGeom>
            <a:avLst/>
            <a:gdLst/>
            <a:ahLst/>
            <a:cxnLst/>
            <a:rect l="l" t="t" r="r" b="b"/>
            <a:pathLst>
              <a:path w="22860" h="24384">
                <a:moveTo>
                  <a:pt x="12192" y="23876"/>
                </a:moveTo>
                <a:lnTo>
                  <a:pt x="15240" y="23241"/>
                </a:lnTo>
                <a:lnTo>
                  <a:pt x="19304" y="21082"/>
                </a:lnTo>
                <a:lnTo>
                  <a:pt x="20320" y="18287"/>
                </a:lnTo>
                <a:lnTo>
                  <a:pt x="21336" y="16637"/>
                </a:lnTo>
                <a:lnTo>
                  <a:pt x="22860" y="12192"/>
                </a:lnTo>
                <a:lnTo>
                  <a:pt x="21336" y="7238"/>
                </a:lnTo>
                <a:lnTo>
                  <a:pt x="19304" y="3937"/>
                </a:lnTo>
                <a:lnTo>
                  <a:pt x="15240" y="508"/>
                </a:lnTo>
                <a:lnTo>
                  <a:pt x="11684" y="0"/>
                </a:lnTo>
                <a:lnTo>
                  <a:pt x="7112" y="508"/>
                </a:lnTo>
                <a:lnTo>
                  <a:pt x="3556" y="3937"/>
                </a:lnTo>
                <a:lnTo>
                  <a:pt x="1016" y="7238"/>
                </a:lnTo>
                <a:lnTo>
                  <a:pt x="0" y="12192"/>
                </a:lnTo>
                <a:lnTo>
                  <a:pt x="1016" y="16637"/>
                </a:lnTo>
                <a:lnTo>
                  <a:pt x="3556" y="21082"/>
                </a:lnTo>
                <a:lnTo>
                  <a:pt x="7112" y="23241"/>
                </a:lnTo>
                <a:lnTo>
                  <a:pt x="11684" y="24384"/>
                </a:lnTo>
                <a:lnTo>
                  <a:pt x="12192" y="23876"/>
                </a:lnTo>
                <a:close/>
              </a:path>
            </a:pathLst>
          </a:custGeom>
          <a:solidFill>
            <a:srgbClr val="666666"/>
          </a:solidFill>
        </p:spPr>
        <p:txBody>
          <a:bodyPr wrap="square" lIns="0" tIns="0" rIns="0" bIns="0" rtlCol="0">
            <a:noAutofit/>
          </a:bodyPr>
          <a:lstStyle/>
          <a:p>
            <a:endParaRPr sz="1987"/>
          </a:p>
        </p:txBody>
      </p:sp>
      <p:sp>
        <p:nvSpPr>
          <p:cNvPr id="543" name="object 543"/>
          <p:cNvSpPr/>
          <p:nvPr/>
        </p:nvSpPr>
        <p:spPr>
          <a:xfrm>
            <a:off x="7106118" y="3969625"/>
            <a:ext cx="23549" cy="26913"/>
          </a:xfrm>
          <a:custGeom>
            <a:avLst/>
            <a:gdLst/>
            <a:ahLst/>
            <a:cxnLst/>
            <a:rect l="l" t="t" r="r" b="b"/>
            <a:pathLst>
              <a:path w="21336" h="24384">
                <a:moveTo>
                  <a:pt x="21336" y="12192"/>
                </a:moveTo>
                <a:lnTo>
                  <a:pt x="20320" y="7238"/>
                </a:lnTo>
                <a:lnTo>
                  <a:pt x="18415" y="3937"/>
                </a:lnTo>
                <a:lnTo>
                  <a:pt x="14605" y="508"/>
                </a:lnTo>
                <a:lnTo>
                  <a:pt x="10668" y="0"/>
                </a:lnTo>
                <a:lnTo>
                  <a:pt x="6350" y="508"/>
                </a:lnTo>
                <a:lnTo>
                  <a:pt x="3429" y="3937"/>
                </a:lnTo>
                <a:lnTo>
                  <a:pt x="508" y="7238"/>
                </a:lnTo>
                <a:lnTo>
                  <a:pt x="0" y="12192"/>
                </a:lnTo>
                <a:lnTo>
                  <a:pt x="508" y="16637"/>
                </a:lnTo>
                <a:lnTo>
                  <a:pt x="3429" y="21082"/>
                </a:lnTo>
                <a:lnTo>
                  <a:pt x="6350" y="23241"/>
                </a:lnTo>
                <a:lnTo>
                  <a:pt x="10668" y="24384"/>
                </a:lnTo>
                <a:lnTo>
                  <a:pt x="11175" y="23876"/>
                </a:lnTo>
                <a:lnTo>
                  <a:pt x="14605" y="23241"/>
                </a:lnTo>
                <a:lnTo>
                  <a:pt x="18415" y="21082"/>
                </a:lnTo>
                <a:lnTo>
                  <a:pt x="19431" y="18287"/>
                </a:lnTo>
                <a:lnTo>
                  <a:pt x="20320" y="16637"/>
                </a:lnTo>
                <a:lnTo>
                  <a:pt x="21336" y="12192"/>
                </a:lnTo>
                <a:close/>
              </a:path>
            </a:pathLst>
          </a:custGeom>
          <a:solidFill>
            <a:srgbClr val="666666"/>
          </a:solidFill>
        </p:spPr>
        <p:txBody>
          <a:bodyPr wrap="square" lIns="0" tIns="0" rIns="0" bIns="0" rtlCol="0">
            <a:noAutofit/>
          </a:bodyPr>
          <a:lstStyle/>
          <a:p>
            <a:endParaRPr sz="1987"/>
          </a:p>
        </p:txBody>
      </p:sp>
      <p:sp>
        <p:nvSpPr>
          <p:cNvPr id="544" name="object 544"/>
          <p:cNvSpPr/>
          <p:nvPr/>
        </p:nvSpPr>
        <p:spPr>
          <a:xfrm>
            <a:off x="7067431" y="3969625"/>
            <a:ext cx="25231" cy="26913"/>
          </a:xfrm>
          <a:custGeom>
            <a:avLst/>
            <a:gdLst/>
            <a:ahLst/>
            <a:cxnLst/>
            <a:rect l="l" t="t" r="r" b="b"/>
            <a:pathLst>
              <a:path w="22860" h="24384">
                <a:moveTo>
                  <a:pt x="22860" y="12192"/>
                </a:moveTo>
                <a:lnTo>
                  <a:pt x="21844" y="7238"/>
                </a:lnTo>
                <a:lnTo>
                  <a:pt x="19685" y="3937"/>
                </a:lnTo>
                <a:lnTo>
                  <a:pt x="15621" y="508"/>
                </a:lnTo>
                <a:lnTo>
                  <a:pt x="11430" y="0"/>
                </a:lnTo>
                <a:lnTo>
                  <a:pt x="6731" y="508"/>
                </a:lnTo>
                <a:lnTo>
                  <a:pt x="3683" y="3937"/>
                </a:lnTo>
                <a:lnTo>
                  <a:pt x="508" y="7238"/>
                </a:lnTo>
                <a:lnTo>
                  <a:pt x="0" y="12192"/>
                </a:lnTo>
                <a:lnTo>
                  <a:pt x="508" y="16637"/>
                </a:lnTo>
                <a:lnTo>
                  <a:pt x="3683" y="21082"/>
                </a:lnTo>
                <a:lnTo>
                  <a:pt x="6731" y="23241"/>
                </a:lnTo>
                <a:lnTo>
                  <a:pt x="11430" y="24384"/>
                </a:lnTo>
                <a:lnTo>
                  <a:pt x="12953" y="23876"/>
                </a:lnTo>
                <a:lnTo>
                  <a:pt x="15621" y="23241"/>
                </a:lnTo>
                <a:lnTo>
                  <a:pt x="19685" y="21082"/>
                </a:lnTo>
                <a:lnTo>
                  <a:pt x="20827" y="18287"/>
                </a:lnTo>
                <a:lnTo>
                  <a:pt x="21844" y="16637"/>
                </a:lnTo>
                <a:lnTo>
                  <a:pt x="22860" y="12192"/>
                </a:lnTo>
                <a:close/>
              </a:path>
            </a:pathLst>
          </a:custGeom>
          <a:solidFill>
            <a:srgbClr val="666666"/>
          </a:solidFill>
        </p:spPr>
        <p:txBody>
          <a:bodyPr wrap="square" lIns="0" tIns="0" rIns="0" bIns="0" rtlCol="0">
            <a:noAutofit/>
          </a:bodyPr>
          <a:lstStyle/>
          <a:p>
            <a:endParaRPr sz="1987"/>
          </a:p>
        </p:txBody>
      </p:sp>
      <p:sp>
        <p:nvSpPr>
          <p:cNvPr id="545" name="object 545"/>
          <p:cNvSpPr/>
          <p:nvPr/>
        </p:nvSpPr>
        <p:spPr>
          <a:xfrm>
            <a:off x="7028744" y="3969625"/>
            <a:ext cx="25231" cy="26913"/>
          </a:xfrm>
          <a:custGeom>
            <a:avLst/>
            <a:gdLst/>
            <a:ahLst/>
            <a:cxnLst/>
            <a:rect l="l" t="t" r="r" b="b"/>
            <a:pathLst>
              <a:path w="22860" h="24384">
                <a:moveTo>
                  <a:pt x="12953" y="23876"/>
                </a:moveTo>
                <a:lnTo>
                  <a:pt x="15621" y="23241"/>
                </a:lnTo>
                <a:lnTo>
                  <a:pt x="19176" y="21082"/>
                </a:lnTo>
                <a:lnTo>
                  <a:pt x="20320" y="18287"/>
                </a:lnTo>
                <a:lnTo>
                  <a:pt x="21844" y="16637"/>
                </a:lnTo>
                <a:lnTo>
                  <a:pt x="22860" y="12192"/>
                </a:lnTo>
                <a:lnTo>
                  <a:pt x="21844" y="7238"/>
                </a:lnTo>
                <a:lnTo>
                  <a:pt x="19176" y="3937"/>
                </a:lnTo>
                <a:lnTo>
                  <a:pt x="15621" y="508"/>
                </a:lnTo>
                <a:lnTo>
                  <a:pt x="11429" y="0"/>
                </a:lnTo>
                <a:lnTo>
                  <a:pt x="6730" y="508"/>
                </a:lnTo>
                <a:lnTo>
                  <a:pt x="3175" y="3937"/>
                </a:lnTo>
                <a:lnTo>
                  <a:pt x="508" y="7238"/>
                </a:lnTo>
                <a:lnTo>
                  <a:pt x="0" y="12192"/>
                </a:lnTo>
                <a:lnTo>
                  <a:pt x="508" y="16637"/>
                </a:lnTo>
                <a:lnTo>
                  <a:pt x="3175" y="21082"/>
                </a:lnTo>
                <a:lnTo>
                  <a:pt x="6730" y="23241"/>
                </a:lnTo>
                <a:lnTo>
                  <a:pt x="11429" y="24384"/>
                </a:lnTo>
                <a:lnTo>
                  <a:pt x="12953" y="23876"/>
                </a:lnTo>
                <a:close/>
              </a:path>
            </a:pathLst>
          </a:custGeom>
          <a:solidFill>
            <a:srgbClr val="666666"/>
          </a:solidFill>
        </p:spPr>
        <p:txBody>
          <a:bodyPr wrap="square" lIns="0" tIns="0" rIns="0" bIns="0" rtlCol="0">
            <a:noAutofit/>
          </a:bodyPr>
          <a:lstStyle/>
          <a:p>
            <a:endParaRPr sz="1987"/>
          </a:p>
        </p:txBody>
      </p:sp>
      <p:sp>
        <p:nvSpPr>
          <p:cNvPr id="546" name="object 546"/>
          <p:cNvSpPr/>
          <p:nvPr/>
        </p:nvSpPr>
        <p:spPr>
          <a:xfrm>
            <a:off x="6830263" y="3961215"/>
            <a:ext cx="25231" cy="26912"/>
          </a:xfrm>
          <a:custGeom>
            <a:avLst/>
            <a:gdLst/>
            <a:ahLst/>
            <a:cxnLst/>
            <a:rect l="l" t="t" r="r" b="b"/>
            <a:pathLst>
              <a:path w="22860" h="24383">
                <a:moveTo>
                  <a:pt x="22860" y="12191"/>
                </a:moveTo>
                <a:lnTo>
                  <a:pt x="21844" y="7238"/>
                </a:lnTo>
                <a:lnTo>
                  <a:pt x="19177" y="3937"/>
                </a:lnTo>
                <a:lnTo>
                  <a:pt x="15621" y="507"/>
                </a:lnTo>
                <a:lnTo>
                  <a:pt x="11430" y="0"/>
                </a:lnTo>
                <a:lnTo>
                  <a:pt x="6731" y="507"/>
                </a:lnTo>
                <a:lnTo>
                  <a:pt x="3175" y="3937"/>
                </a:lnTo>
                <a:lnTo>
                  <a:pt x="508" y="7238"/>
                </a:lnTo>
                <a:lnTo>
                  <a:pt x="0" y="12191"/>
                </a:lnTo>
                <a:lnTo>
                  <a:pt x="508" y="16637"/>
                </a:lnTo>
                <a:lnTo>
                  <a:pt x="3175" y="21081"/>
                </a:lnTo>
                <a:lnTo>
                  <a:pt x="6731" y="23240"/>
                </a:lnTo>
                <a:lnTo>
                  <a:pt x="11430" y="24383"/>
                </a:lnTo>
                <a:lnTo>
                  <a:pt x="12954" y="23875"/>
                </a:lnTo>
                <a:lnTo>
                  <a:pt x="15621" y="23240"/>
                </a:lnTo>
                <a:lnTo>
                  <a:pt x="19177" y="21081"/>
                </a:lnTo>
                <a:lnTo>
                  <a:pt x="20828" y="18287"/>
                </a:lnTo>
                <a:lnTo>
                  <a:pt x="21844" y="16637"/>
                </a:lnTo>
                <a:lnTo>
                  <a:pt x="22860" y="12191"/>
                </a:lnTo>
                <a:close/>
              </a:path>
            </a:pathLst>
          </a:custGeom>
          <a:solidFill>
            <a:srgbClr val="666666"/>
          </a:solidFill>
        </p:spPr>
        <p:txBody>
          <a:bodyPr wrap="square" lIns="0" tIns="0" rIns="0" bIns="0" rtlCol="0">
            <a:noAutofit/>
          </a:bodyPr>
          <a:lstStyle/>
          <a:p>
            <a:endParaRPr sz="1987"/>
          </a:p>
        </p:txBody>
      </p:sp>
      <p:sp>
        <p:nvSpPr>
          <p:cNvPr id="547" name="object 547"/>
          <p:cNvSpPr/>
          <p:nvPr/>
        </p:nvSpPr>
        <p:spPr>
          <a:xfrm>
            <a:off x="6186041" y="3759370"/>
            <a:ext cx="898211" cy="393598"/>
          </a:xfrm>
          <a:prstGeom prst="rect">
            <a:avLst/>
          </a:prstGeom>
          <a:blipFill>
            <a:blip r:embed="rId2" cstate="print"/>
            <a:stretch>
              <a:fillRect/>
            </a:stretch>
          </a:blipFill>
        </p:spPr>
        <p:txBody>
          <a:bodyPr wrap="square" lIns="0" tIns="0" rIns="0" bIns="0" rtlCol="0">
            <a:noAutofit/>
          </a:bodyPr>
          <a:lstStyle/>
          <a:p>
            <a:endParaRPr sz="1987"/>
          </a:p>
        </p:txBody>
      </p:sp>
      <p:sp>
        <p:nvSpPr>
          <p:cNvPr id="548" name="object 548"/>
          <p:cNvSpPr/>
          <p:nvPr/>
        </p:nvSpPr>
        <p:spPr>
          <a:xfrm>
            <a:off x="8569496" y="3772826"/>
            <a:ext cx="898212" cy="393597"/>
          </a:xfrm>
          <a:prstGeom prst="rect">
            <a:avLst/>
          </a:prstGeom>
          <a:blipFill>
            <a:blip r:embed="rId2" cstate="print"/>
            <a:stretch>
              <a:fillRect/>
            </a:stretch>
          </a:blipFill>
        </p:spPr>
        <p:txBody>
          <a:bodyPr wrap="square" lIns="0" tIns="0" rIns="0" bIns="0" rtlCol="0">
            <a:noAutofit/>
          </a:bodyPr>
          <a:lstStyle/>
          <a:p>
            <a:endParaRPr sz="1987"/>
          </a:p>
        </p:txBody>
      </p:sp>
      <p:sp>
        <p:nvSpPr>
          <p:cNvPr id="549" name="object 549"/>
          <p:cNvSpPr/>
          <p:nvPr/>
        </p:nvSpPr>
        <p:spPr>
          <a:xfrm>
            <a:off x="7425707" y="3392683"/>
            <a:ext cx="871299" cy="1480199"/>
          </a:xfrm>
          <a:prstGeom prst="rect">
            <a:avLst/>
          </a:prstGeom>
          <a:blipFill>
            <a:blip r:embed="rId3" cstate="print"/>
            <a:stretch>
              <a:fillRect/>
            </a:stretch>
          </a:blipFill>
        </p:spPr>
        <p:txBody>
          <a:bodyPr wrap="square" lIns="0" tIns="0" rIns="0" bIns="0" rtlCol="0">
            <a:noAutofit/>
          </a:bodyPr>
          <a:lstStyle/>
          <a:p>
            <a:endParaRPr sz="1987"/>
          </a:p>
        </p:txBody>
      </p:sp>
      <p:sp>
        <p:nvSpPr>
          <p:cNvPr id="550" name="object 550"/>
          <p:cNvSpPr/>
          <p:nvPr/>
        </p:nvSpPr>
        <p:spPr>
          <a:xfrm>
            <a:off x="9570314" y="3079824"/>
            <a:ext cx="38686" cy="38686"/>
          </a:xfrm>
          <a:custGeom>
            <a:avLst/>
            <a:gdLst/>
            <a:ahLst/>
            <a:cxnLst/>
            <a:rect l="l" t="t" r="r" b="b"/>
            <a:pathLst>
              <a:path w="35051" h="35051">
                <a:moveTo>
                  <a:pt x="35051" y="17779"/>
                </a:moveTo>
                <a:lnTo>
                  <a:pt x="34543" y="14096"/>
                </a:lnTo>
                <a:lnTo>
                  <a:pt x="32892" y="10413"/>
                </a:lnTo>
                <a:lnTo>
                  <a:pt x="29717" y="5206"/>
                </a:lnTo>
                <a:lnTo>
                  <a:pt x="23875" y="1523"/>
                </a:lnTo>
                <a:lnTo>
                  <a:pt x="20192" y="0"/>
                </a:lnTo>
                <a:lnTo>
                  <a:pt x="17525" y="0"/>
                </a:lnTo>
                <a:lnTo>
                  <a:pt x="10032" y="1523"/>
                </a:lnTo>
                <a:lnTo>
                  <a:pt x="4825" y="5206"/>
                </a:lnTo>
                <a:lnTo>
                  <a:pt x="1015" y="10413"/>
                </a:lnTo>
                <a:lnTo>
                  <a:pt x="0" y="17779"/>
                </a:lnTo>
                <a:lnTo>
                  <a:pt x="0" y="20446"/>
                </a:lnTo>
                <a:lnTo>
                  <a:pt x="1015" y="24002"/>
                </a:lnTo>
                <a:lnTo>
                  <a:pt x="4825" y="29844"/>
                </a:lnTo>
                <a:lnTo>
                  <a:pt x="10032" y="33019"/>
                </a:lnTo>
                <a:lnTo>
                  <a:pt x="13842" y="34543"/>
                </a:lnTo>
                <a:lnTo>
                  <a:pt x="17525" y="35051"/>
                </a:lnTo>
                <a:lnTo>
                  <a:pt x="20192" y="34543"/>
                </a:lnTo>
                <a:lnTo>
                  <a:pt x="23875" y="33019"/>
                </a:lnTo>
                <a:lnTo>
                  <a:pt x="29717" y="29844"/>
                </a:lnTo>
                <a:lnTo>
                  <a:pt x="32892"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551" name="object 551"/>
          <p:cNvSpPr/>
          <p:nvPr/>
        </p:nvSpPr>
        <p:spPr>
          <a:xfrm>
            <a:off x="9622457" y="3088234"/>
            <a:ext cx="38686" cy="38686"/>
          </a:xfrm>
          <a:custGeom>
            <a:avLst/>
            <a:gdLst/>
            <a:ahLst/>
            <a:cxnLst/>
            <a:rect l="l" t="t" r="r" b="b"/>
            <a:pathLst>
              <a:path w="35051" h="35051">
                <a:moveTo>
                  <a:pt x="35051" y="17525"/>
                </a:moveTo>
                <a:lnTo>
                  <a:pt x="34544" y="13843"/>
                </a:lnTo>
                <a:lnTo>
                  <a:pt x="32893" y="10668"/>
                </a:lnTo>
                <a:lnTo>
                  <a:pt x="29718" y="5334"/>
                </a:lnTo>
                <a:lnTo>
                  <a:pt x="23875" y="1015"/>
                </a:lnTo>
                <a:lnTo>
                  <a:pt x="20193" y="0"/>
                </a:lnTo>
                <a:lnTo>
                  <a:pt x="17525" y="0"/>
                </a:lnTo>
                <a:lnTo>
                  <a:pt x="10033" y="1015"/>
                </a:lnTo>
                <a:lnTo>
                  <a:pt x="4825" y="5334"/>
                </a:lnTo>
                <a:lnTo>
                  <a:pt x="1016" y="10668"/>
                </a:lnTo>
                <a:lnTo>
                  <a:pt x="0" y="17525"/>
                </a:lnTo>
                <a:lnTo>
                  <a:pt x="0" y="20193"/>
                </a:lnTo>
                <a:lnTo>
                  <a:pt x="1016" y="23875"/>
                </a:lnTo>
                <a:lnTo>
                  <a:pt x="4825" y="29718"/>
                </a:lnTo>
                <a:lnTo>
                  <a:pt x="10033" y="33400"/>
                </a:lnTo>
                <a:lnTo>
                  <a:pt x="13843" y="34544"/>
                </a:lnTo>
                <a:lnTo>
                  <a:pt x="17525" y="35051"/>
                </a:lnTo>
                <a:lnTo>
                  <a:pt x="20193" y="34544"/>
                </a:lnTo>
                <a:lnTo>
                  <a:pt x="23875" y="33400"/>
                </a:lnTo>
                <a:lnTo>
                  <a:pt x="29718" y="29718"/>
                </a:lnTo>
                <a:lnTo>
                  <a:pt x="32893" y="23875"/>
                </a:lnTo>
                <a:lnTo>
                  <a:pt x="34544" y="20193"/>
                </a:lnTo>
                <a:lnTo>
                  <a:pt x="35051" y="17525"/>
                </a:lnTo>
                <a:close/>
              </a:path>
            </a:pathLst>
          </a:custGeom>
          <a:solidFill>
            <a:srgbClr val="000000"/>
          </a:solidFill>
        </p:spPr>
        <p:txBody>
          <a:bodyPr wrap="square" lIns="0" tIns="0" rIns="0" bIns="0" rtlCol="0">
            <a:noAutofit/>
          </a:bodyPr>
          <a:lstStyle/>
          <a:p>
            <a:endParaRPr sz="1987"/>
          </a:p>
        </p:txBody>
      </p:sp>
      <p:sp>
        <p:nvSpPr>
          <p:cNvPr id="552" name="object 552"/>
          <p:cNvSpPr/>
          <p:nvPr/>
        </p:nvSpPr>
        <p:spPr>
          <a:xfrm>
            <a:off x="9661145" y="3120193"/>
            <a:ext cx="38686" cy="38686"/>
          </a:xfrm>
          <a:custGeom>
            <a:avLst/>
            <a:gdLst/>
            <a:ahLst/>
            <a:cxnLst/>
            <a:rect l="l" t="t" r="r" b="b"/>
            <a:pathLst>
              <a:path w="35051" h="35051">
                <a:moveTo>
                  <a:pt x="35051" y="17525"/>
                </a:moveTo>
                <a:lnTo>
                  <a:pt x="34544" y="13842"/>
                </a:lnTo>
                <a:lnTo>
                  <a:pt x="33400" y="10667"/>
                </a:lnTo>
                <a:lnTo>
                  <a:pt x="29718" y="5333"/>
                </a:lnTo>
                <a:lnTo>
                  <a:pt x="23875" y="1015"/>
                </a:lnTo>
                <a:lnTo>
                  <a:pt x="20193" y="0"/>
                </a:lnTo>
                <a:lnTo>
                  <a:pt x="17525" y="0"/>
                </a:lnTo>
                <a:lnTo>
                  <a:pt x="10668" y="1015"/>
                </a:lnTo>
                <a:lnTo>
                  <a:pt x="5334" y="5333"/>
                </a:lnTo>
                <a:lnTo>
                  <a:pt x="1016" y="10667"/>
                </a:lnTo>
                <a:lnTo>
                  <a:pt x="0" y="17525"/>
                </a:lnTo>
                <a:lnTo>
                  <a:pt x="0" y="20700"/>
                </a:lnTo>
                <a:lnTo>
                  <a:pt x="1016" y="23875"/>
                </a:lnTo>
                <a:lnTo>
                  <a:pt x="5334" y="29717"/>
                </a:lnTo>
                <a:lnTo>
                  <a:pt x="10668" y="33400"/>
                </a:lnTo>
                <a:lnTo>
                  <a:pt x="13843" y="34543"/>
                </a:lnTo>
                <a:lnTo>
                  <a:pt x="17525" y="35051"/>
                </a:lnTo>
                <a:lnTo>
                  <a:pt x="20193" y="34543"/>
                </a:lnTo>
                <a:lnTo>
                  <a:pt x="23875" y="33400"/>
                </a:lnTo>
                <a:lnTo>
                  <a:pt x="29718" y="29717"/>
                </a:lnTo>
                <a:lnTo>
                  <a:pt x="33400" y="23875"/>
                </a:lnTo>
                <a:lnTo>
                  <a:pt x="34544" y="20700"/>
                </a:lnTo>
                <a:lnTo>
                  <a:pt x="35051" y="17525"/>
                </a:lnTo>
                <a:close/>
              </a:path>
            </a:pathLst>
          </a:custGeom>
          <a:solidFill>
            <a:srgbClr val="000000"/>
          </a:solidFill>
        </p:spPr>
        <p:txBody>
          <a:bodyPr wrap="square" lIns="0" tIns="0" rIns="0" bIns="0" rtlCol="0">
            <a:noAutofit/>
          </a:bodyPr>
          <a:lstStyle/>
          <a:p>
            <a:endParaRPr sz="1987"/>
          </a:p>
        </p:txBody>
      </p:sp>
      <p:sp>
        <p:nvSpPr>
          <p:cNvPr id="553" name="object 553"/>
          <p:cNvSpPr/>
          <p:nvPr/>
        </p:nvSpPr>
        <p:spPr>
          <a:xfrm>
            <a:off x="9674601" y="3168972"/>
            <a:ext cx="38686" cy="38686"/>
          </a:xfrm>
          <a:custGeom>
            <a:avLst/>
            <a:gdLst/>
            <a:ahLst/>
            <a:cxnLst/>
            <a:rect l="l" t="t" r="r" b="b"/>
            <a:pathLst>
              <a:path w="35051" h="35051">
                <a:moveTo>
                  <a:pt x="35051" y="17525"/>
                </a:moveTo>
                <a:lnTo>
                  <a:pt x="34544" y="14350"/>
                </a:lnTo>
                <a:lnTo>
                  <a:pt x="33400" y="10668"/>
                </a:lnTo>
                <a:lnTo>
                  <a:pt x="29718" y="5334"/>
                </a:lnTo>
                <a:lnTo>
                  <a:pt x="23875" y="1016"/>
                </a:lnTo>
                <a:lnTo>
                  <a:pt x="20700" y="0"/>
                </a:lnTo>
                <a:lnTo>
                  <a:pt x="17525" y="0"/>
                </a:lnTo>
                <a:lnTo>
                  <a:pt x="10668" y="1016"/>
                </a:lnTo>
                <a:lnTo>
                  <a:pt x="5333" y="5334"/>
                </a:lnTo>
                <a:lnTo>
                  <a:pt x="1016" y="10668"/>
                </a:lnTo>
                <a:lnTo>
                  <a:pt x="0" y="17525"/>
                </a:lnTo>
                <a:lnTo>
                  <a:pt x="0" y="20700"/>
                </a:lnTo>
                <a:lnTo>
                  <a:pt x="1016" y="23875"/>
                </a:lnTo>
                <a:lnTo>
                  <a:pt x="5333" y="29718"/>
                </a:lnTo>
                <a:lnTo>
                  <a:pt x="10668" y="33400"/>
                </a:lnTo>
                <a:lnTo>
                  <a:pt x="14350" y="34544"/>
                </a:lnTo>
                <a:lnTo>
                  <a:pt x="17525" y="35051"/>
                </a:lnTo>
                <a:lnTo>
                  <a:pt x="20700" y="34544"/>
                </a:lnTo>
                <a:lnTo>
                  <a:pt x="23875" y="33400"/>
                </a:lnTo>
                <a:lnTo>
                  <a:pt x="29718" y="29718"/>
                </a:lnTo>
                <a:lnTo>
                  <a:pt x="33400" y="23875"/>
                </a:lnTo>
                <a:lnTo>
                  <a:pt x="34544" y="20700"/>
                </a:lnTo>
                <a:lnTo>
                  <a:pt x="35051" y="17525"/>
                </a:lnTo>
                <a:close/>
              </a:path>
            </a:pathLst>
          </a:custGeom>
          <a:solidFill>
            <a:srgbClr val="000000"/>
          </a:solidFill>
        </p:spPr>
        <p:txBody>
          <a:bodyPr wrap="square" lIns="0" tIns="0" rIns="0" bIns="0" rtlCol="0">
            <a:noAutofit/>
          </a:bodyPr>
          <a:lstStyle/>
          <a:p>
            <a:endParaRPr sz="1987"/>
          </a:p>
        </p:txBody>
      </p:sp>
      <p:sp>
        <p:nvSpPr>
          <p:cNvPr id="554" name="object 554"/>
          <p:cNvSpPr/>
          <p:nvPr/>
        </p:nvSpPr>
        <p:spPr>
          <a:xfrm>
            <a:off x="9674601" y="3221116"/>
            <a:ext cx="38686" cy="38686"/>
          </a:xfrm>
          <a:custGeom>
            <a:avLst/>
            <a:gdLst/>
            <a:ahLst/>
            <a:cxnLst/>
            <a:rect l="l" t="t" r="r" b="b"/>
            <a:pathLst>
              <a:path w="35051" h="35051">
                <a:moveTo>
                  <a:pt x="35051" y="17779"/>
                </a:moveTo>
                <a:lnTo>
                  <a:pt x="34544" y="14097"/>
                </a:lnTo>
                <a:lnTo>
                  <a:pt x="33400" y="10413"/>
                </a:lnTo>
                <a:lnTo>
                  <a:pt x="30225" y="5206"/>
                </a:lnTo>
                <a:lnTo>
                  <a:pt x="23875" y="1524"/>
                </a:lnTo>
                <a:lnTo>
                  <a:pt x="20700" y="0"/>
                </a:lnTo>
                <a:lnTo>
                  <a:pt x="17525" y="0"/>
                </a:lnTo>
                <a:lnTo>
                  <a:pt x="10668" y="1524"/>
                </a:lnTo>
                <a:lnTo>
                  <a:pt x="5333" y="5206"/>
                </a:lnTo>
                <a:lnTo>
                  <a:pt x="1016" y="10413"/>
                </a:lnTo>
                <a:lnTo>
                  <a:pt x="0" y="17779"/>
                </a:lnTo>
                <a:lnTo>
                  <a:pt x="0" y="20447"/>
                </a:lnTo>
                <a:lnTo>
                  <a:pt x="1016" y="24002"/>
                </a:lnTo>
                <a:lnTo>
                  <a:pt x="5333" y="29844"/>
                </a:lnTo>
                <a:lnTo>
                  <a:pt x="10668" y="33019"/>
                </a:lnTo>
                <a:lnTo>
                  <a:pt x="14350" y="34543"/>
                </a:lnTo>
                <a:lnTo>
                  <a:pt x="17525" y="35051"/>
                </a:lnTo>
                <a:lnTo>
                  <a:pt x="20700" y="34543"/>
                </a:lnTo>
                <a:lnTo>
                  <a:pt x="23875" y="33019"/>
                </a:lnTo>
                <a:lnTo>
                  <a:pt x="30225" y="29844"/>
                </a:lnTo>
                <a:lnTo>
                  <a:pt x="33400" y="24002"/>
                </a:lnTo>
                <a:lnTo>
                  <a:pt x="34544" y="20447"/>
                </a:lnTo>
                <a:lnTo>
                  <a:pt x="35051" y="17779"/>
                </a:lnTo>
                <a:close/>
              </a:path>
            </a:pathLst>
          </a:custGeom>
          <a:solidFill>
            <a:srgbClr val="000000"/>
          </a:solidFill>
        </p:spPr>
        <p:txBody>
          <a:bodyPr wrap="square" lIns="0" tIns="0" rIns="0" bIns="0" rtlCol="0">
            <a:noAutofit/>
          </a:bodyPr>
          <a:lstStyle/>
          <a:p>
            <a:endParaRPr sz="1987"/>
          </a:p>
        </p:txBody>
      </p:sp>
      <p:sp>
        <p:nvSpPr>
          <p:cNvPr id="555" name="object 555"/>
          <p:cNvSpPr/>
          <p:nvPr/>
        </p:nvSpPr>
        <p:spPr>
          <a:xfrm>
            <a:off x="9674601" y="3273259"/>
            <a:ext cx="38686" cy="38686"/>
          </a:xfrm>
          <a:custGeom>
            <a:avLst/>
            <a:gdLst/>
            <a:ahLst/>
            <a:cxnLst/>
            <a:rect l="l" t="t" r="r" b="b"/>
            <a:pathLst>
              <a:path w="35051" h="35051">
                <a:moveTo>
                  <a:pt x="35051" y="17525"/>
                </a:moveTo>
                <a:lnTo>
                  <a:pt x="34544" y="13843"/>
                </a:lnTo>
                <a:lnTo>
                  <a:pt x="33400" y="10668"/>
                </a:lnTo>
                <a:lnTo>
                  <a:pt x="30225" y="5334"/>
                </a:lnTo>
                <a:lnTo>
                  <a:pt x="23875" y="1016"/>
                </a:lnTo>
                <a:lnTo>
                  <a:pt x="20700" y="0"/>
                </a:lnTo>
                <a:lnTo>
                  <a:pt x="17525" y="0"/>
                </a:lnTo>
                <a:lnTo>
                  <a:pt x="10668" y="1016"/>
                </a:lnTo>
                <a:lnTo>
                  <a:pt x="5333" y="5334"/>
                </a:lnTo>
                <a:lnTo>
                  <a:pt x="1016" y="10668"/>
                </a:lnTo>
                <a:lnTo>
                  <a:pt x="0" y="17525"/>
                </a:lnTo>
                <a:lnTo>
                  <a:pt x="0" y="20193"/>
                </a:lnTo>
                <a:lnTo>
                  <a:pt x="1016" y="23875"/>
                </a:lnTo>
                <a:lnTo>
                  <a:pt x="5333" y="29718"/>
                </a:lnTo>
                <a:lnTo>
                  <a:pt x="10668" y="33400"/>
                </a:lnTo>
                <a:lnTo>
                  <a:pt x="14350" y="34544"/>
                </a:lnTo>
                <a:lnTo>
                  <a:pt x="17525" y="35051"/>
                </a:lnTo>
                <a:lnTo>
                  <a:pt x="20700" y="34544"/>
                </a:lnTo>
                <a:lnTo>
                  <a:pt x="23875" y="33400"/>
                </a:lnTo>
                <a:lnTo>
                  <a:pt x="30225" y="29718"/>
                </a:lnTo>
                <a:lnTo>
                  <a:pt x="33400" y="23875"/>
                </a:lnTo>
                <a:lnTo>
                  <a:pt x="34544" y="20193"/>
                </a:lnTo>
                <a:lnTo>
                  <a:pt x="35051" y="17525"/>
                </a:lnTo>
                <a:close/>
              </a:path>
            </a:pathLst>
          </a:custGeom>
          <a:solidFill>
            <a:srgbClr val="000000"/>
          </a:solidFill>
        </p:spPr>
        <p:txBody>
          <a:bodyPr wrap="square" lIns="0" tIns="0" rIns="0" bIns="0" rtlCol="0">
            <a:noAutofit/>
          </a:bodyPr>
          <a:lstStyle/>
          <a:p>
            <a:endParaRPr sz="1987"/>
          </a:p>
        </p:txBody>
      </p:sp>
      <p:sp>
        <p:nvSpPr>
          <p:cNvPr id="556" name="object 556"/>
          <p:cNvSpPr/>
          <p:nvPr/>
        </p:nvSpPr>
        <p:spPr>
          <a:xfrm>
            <a:off x="9674601" y="3325402"/>
            <a:ext cx="38686" cy="38686"/>
          </a:xfrm>
          <a:custGeom>
            <a:avLst/>
            <a:gdLst/>
            <a:ahLst/>
            <a:cxnLst/>
            <a:rect l="l" t="t" r="r" b="b"/>
            <a:pathLst>
              <a:path w="35051" h="35051">
                <a:moveTo>
                  <a:pt x="35051" y="17525"/>
                </a:moveTo>
                <a:lnTo>
                  <a:pt x="34544" y="14350"/>
                </a:lnTo>
                <a:lnTo>
                  <a:pt x="33400" y="10667"/>
                </a:lnTo>
                <a:lnTo>
                  <a:pt x="30225" y="5334"/>
                </a:lnTo>
                <a:lnTo>
                  <a:pt x="23875" y="1015"/>
                </a:lnTo>
                <a:lnTo>
                  <a:pt x="20700" y="0"/>
                </a:lnTo>
                <a:lnTo>
                  <a:pt x="17525" y="0"/>
                </a:lnTo>
                <a:lnTo>
                  <a:pt x="10668" y="1015"/>
                </a:lnTo>
                <a:lnTo>
                  <a:pt x="5333" y="5334"/>
                </a:lnTo>
                <a:lnTo>
                  <a:pt x="1016" y="10667"/>
                </a:lnTo>
                <a:lnTo>
                  <a:pt x="0" y="17525"/>
                </a:lnTo>
                <a:lnTo>
                  <a:pt x="0" y="20700"/>
                </a:lnTo>
                <a:lnTo>
                  <a:pt x="1016" y="23875"/>
                </a:lnTo>
                <a:lnTo>
                  <a:pt x="5333" y="30225"/>
                </a:lnTo>
                <a:lnTo>
                  <a:pt x="10668" y="33400"/>
                </a:lnTo>
                <a:lnTo>
                  <a:pt x="14350" y="34543"/>
                </a:lnTo>
                <a:lnTo>
                  <a:pt x="17525" y="35051"/>
                </a:lnTo>
                <a:lnTo>
                  <a:pt x="20700" y="34543"/>
                </a:lnTo>
                <a:lnTo>
                  <a:pt x="23875" y="33400"/>
                </a:lnTo>
                <a:lnTo>
                  <a:pt x="30225" y="30225"/>
                </a:lnTo>
                <a:lnTo>
                  <a:pt x="33400" y="23875"/>
                </a:lnTo>
                <a:lnTo>
                  <a:pt x="34544" y="20700"/>
                </a:lnTo>
                <a:lnTo>
                  <a:pt x="35051" y="17525"/>
                </a:lnTo>
                <a:close/>
              </a:path>
            </a:pathLst>
          </a:custGeom>
          <a:solidFill>
            <a:srgbClr val="000000"/>
          </a:solidFill>
        </p:spPr>
        <p:txBody>
          <a:bodyPr wrap="square" lIns="0" tIns="0" rIns="0" bIns="0" rtlCol="0">
            <a:noAutofit/>
          </a:bodyPr>
          <a:lstStyle/>
          <a:p>
            <a:endParaRPr sz="1987"/>
          </a:p>
        </p:txBody>
      </p:sp>
      <p:sp>
        <p:nvSpPr>
          <p:cNvPr id="557" name="object 557"/>
          <p:cNvSpPr/>
          <p:nvPr/>
        </p:nvSpPr>
        <p:spPr>
          <a:xfrm>
            <a:off x="9674601" y="3375862"/>
            <a:ext cx="38686" cy="38687"/>
          </a:xfrm>
          <a:custGeom>
            <a:avLst/>
            <a:gdLst/>
            <a:ahLst/>
            <a:cxnLst/>
            <a:rect l="l" t="t" r="r" b="b"/>
            <a:pathLst>
              <a:path w="35051" h="35052">
                <a:moveTo>
                  <a:pt x="35051" y="17526"/>
                </a:moveTo>
                <a:lnTo>
                  <a:pt x="34544" y="13843"/>
                </a:lnTo>
                <a:lnTo>
                  <a:pt x="33400" y="10033"/>
                </a:lnTo>
                <a:lnTo>
                  <a:pt x="30225" y="4826"/>
                </a:lnTo>
                <a:lnTo>
                  <a:pt x="23875" y="1016"/>
                </a:lnTo>
                <a:lnTo>
                  <a:pt x="20700" y="0"/>
                </a:lnTo>
                <a:lnTo>
                  <a:pt x="17525" y="0"/>
                </a:lnTo>
                <a:lnTo>
                  <a:pt x="10668" y="1016"/>
                </a:lnTo>
                <a:lnTo>
                  <a:pt x="5333" y="4826"/>
                </a:lnTo>
                <a:lnTo>
                  <a:pt x="1016" y="10033"/>
                </a:lnTo>
                <a:lnTo>
                  <a:pt x="0" y="17526"/>
                </a:lnTo>
                <a:lnTo>
                  <a:pt x="0" y="20193"/>
                </a:lnTo>
                <a:lnTo>
                  <a:pt x="1016" y="23876"/>
                </a:lnTo>
                <a:lnTo>
                  <a:pt x="5333" y="29718"/>
                </a:lnTo>
                <a:lnTo>
                  <a:pt x="10668" y="32893"/>
                </a:lnTo>
                <a:lnTo>
                  <a:pt x="14350" y="34544"/>
                </a:lnTo>
                <a:lnTo>
                  <a:pt x="17525" y="35052"/>
                </a:lnTo>
                <a:lnTo>
                  <a:pt x="20700" y="34544"/>
                </a:lnTo>
                <a:lnTo>
                  <a:pt x="23875" y="32893"/>
                </a:lnTo>
                <a:lnTo>
                  <a:pt x="30225" y="29718"/>
                </a:lnTo>
                <a:lnTo>
                  <a:pt x="33400" y="23876"/>
                </a:lnTo>
                <a:lnTo>
                  <a:pt x="34544" y="20193"/>
                </a:lnTo>
                <a:lnTo>
                  <a:pt x="35051" y="17526"/>
                </a:lnTo>
                <a:close/>
              </a:path>
            </a:pathLst>
          </a:custGeom>
          <a:solidFill>
            <a:srgbClr val="000000"/>
          </a:solidFill>
        </p:spPr>
        <p:txBody>
          <a:bodyPr wrap="square" lIns="0" tIns="0" rIns="0" bIns="0" rtlCol="0">
            <a:noAutofit/>
          </a:bodyPr>
          <a:lstStyle/>
          <a:p>
            <a:endParaRPr sz="1987"/>
          </a:p>
        </p:txBody>
      </p:sp>
      <p:sp>
        <p:nvSpPr>
          <p:cNvPr id="558" name="object 558"/>
          <p:cNvSpPr/>
          <p:nvPr/>
        </p:nvSpPr>
        <p:spPr>
          <a:xfrm>
            <a:off x="9674601" y="3428007"/>
            <a:ext cx="38686" cy="38686"/>
          </a:xfrm>
          <a:custGeom>
            <a:avLst/>
            <a:gdLst/>
            <a:ahLst/>
            <a:cxnLst/>
            <a:rect l="l" t="t" r="r" b="b"/>
            <a:pathLst>
              <a:path w="35051" h="35051">
                <a:moveTo>
                  <a:pt x="35051" y="17525"/>
                </a:moveTo>
                <a:lnTo>
                  <a:pt x="34544" y="13842"/>
                </a:lnTo>
                <a:lnTo>
                  <a:pt x="33400" y="10667"/>
                </a:lnTo>
                <a:lnTo>
                  <a:pt x="30225" y="5334"/>
                </a:lnTo>
                <a:lnTo>
                  <a:pt x="23875" y="1015"/>
                </a:lnTo>
                <a:lnTo>
                  <a:pt x="20700" y="0"/>
                </a:lnTo>
                <a:lnTo>
                  <a:pt x="17525" y="0"/>
                </a:lnTo>
                <a:lnTo>
                  <a:pt x="10668" y="1015"/>
                </a:lnTo>
                <a:lnTo>
                  <a:pt x="5333" y="5334"/>
                </a:lnTo>
                <a:lnTo>
                  <a:pt x="1016" y="10667"/>
                </a:lnTo>
                <a:lnTo>
                  <a:pt x="0" y="17525"/>
                </a:lnTo>
                <a:lnTo>
                  <a:pt x="0" y="20700"/>
                </a:lnTo>
                <a:lnTo>
                  <a:pt x="1016" y="23875"/>
                </a:lnTo>
                <a:lnTo>
                  <a:pt x="5333" y="29717"/>
                </a:lnTo>
                <a:lnTo>
                  <a:pt x="10668" y="33400"/>
                </a:lnTo>
                <a:lnTo>
                  <a:pt x="14350" y="34543"/>
                </a:lnTo>
                <a:lnTo>
                  <a:pt x="17525" y="35051"/>
                </a:lnTo>
                <a:lnTo>
                  <a:pt x="20700" y="34543"/>
                </a:lnTo>
                <a:lnTo>
                  <a:pt x="23875" y="33400"/>
                </a:lnTo>
                <a:lnTo>
                  <a:pt x="30225" y="29717"/>
                </a:lnTo>
                <a:lnTo>
                  <a:pt x="33400" y="23875"/>
                </a:lnTo>
                <a:lnTo>
                  <a:pt x="34544" y="20700"/>
                </a:lnTo>
                <a:lnTo>
                  <a:pt x="35051" y="17525"/>
                </a:lnTo>
                <a:close/>
              </a:path>
            </a:pathLst>
          </a:custGeom>
          <a:solidFill>
            <a:srgbClr val="000000"/>
          </a:solidFill>
        </p:spPr>
        <p:txBody>
          <a:bodyPr wrap="square" lIns="0" tIns="0" rIns="0" bIns="0" rtlCol="0">
            <a:noAutofit/>
          </a:bodyPr>
          <a:lstStyle/>
          <a:p>
            <a:endParaRPr sz="1987"/>
          </a:p>
        </p:txBody>
      </p:sp>
      <p:sp>
        <p:nvSpPr>
          <p:cNvPr id="559" name="object 559"/>
          <p:cNvSpPr/>
          <p:nvPr/>
        </p:nvSpPr>
        <p:spPr>
          <a:xfrm>
            <a:off x="9674601" y="3480149"/>
            <a:ext cx="38686" cy="38687"/>
          </a:xfrm>
          <a:custGeom>
            <a:avLst/>
            <a:gdLst/>
            <a:ahLst/>
            <a:cxnLst/>
            <a:rect l="l" t="t" r="r" b="b"/>
            <a:pathLst>
              <a:path w="35051" h="35052">
                <a:moveTo>
                  <a:pt x="35051" y="17272"/>
                </a:moveTo>
                <a:lnTo>
                  <a:pt x="34544" y="14097"/>
                </a:lnTo>
                <a:lnTo>
                  <a:pt x="33400" y="10414"/>
                </a:lnTo>
                <a:lnTo>
                  <a:pt x="30225" y="5207"/>
                </a:lnTo>
                <a:lnTo>
                  <a:pt x="23875" y="1016"/>
                </a:lnTo>
                <a:lnTo>
                  <a:pt x="20700" y="0"/>
                </a:lnTo>
                <a:lnTo>
                  <a:pt x="17525" y="0"/>
                </a:lnTo>
                <a:lnTo>
                  <a:pt x="10668" y="1016"/>
                </a:lnTo>
                <a:lnTo>
                  <a:pt x="5333" y="5207"/>
                </a:lnTo>
                <a:lnTo>
                  <a:pt x="1016" y="10414"/>
                </a:lnTo>
                <a:lnTo>
                  <a:pt x="0" y="17272"/>
                </a:lnTo>
                <a:lnTo>
                  <a:pt x="0" y="20447"/>
                </a:lnTo>
                <a:lnTo>
                  <a:pt x="1016" y="24003"/>
                </a:lnTo>
                <a:lnTo>
                  <a:pt x="5333" y="29845"/>
                </a:lnTo>
                <a:lnTo>
                  <a:pt x="10668" y="33020"/>
                </a:lnTo>
                <a:lnTo>
                  <a:pt x="14350" y="34036"/>
                </a:lnTo>
                <a:lnTo>
                  <a:pt x="17525" y="35052"/>
                </a:lnTo>
                <a:lnTo>
                  <a:pt x="20700" y="34036"/>
                </a:lnTo>
                <a:lnTo>
                  <a:pt x="23875" y="33020"/>
                </a:lnTo>
                <a:lnTo>
                  <a:pt x="30225" y="29845"/>
                </a:lnTo>
                <a:lnTo>
                  <a:pt x="33400" y="24003"/>
                </a:lnTo>
                <a:lnTo>
                  <a:pt x="34544" y="20447"/>
                </a:lnTo>
                <a:lnTo>
                  <a:pt x="35051" y="17272"/>
                </a:lnTo>
                <a:close/>
              </a:path>
            </a:pathLst>
          </a:custGeom>
          <a:solidFill>
            <a:srgbClr val="000000"/>
          </a:solidFill>
        </p:spPr>
        <p:txBody>
          <a:bodyPr wrap="square" lIns="0" tIns="0" rIns="0" bIns="0" rtlCol="0">
            <a:noAutofit/>
          </a:bodyPr>
          <a:lstStyle/>
          <a:p>
            <a:endParaRPr sz="1987"/>
          </a:p>
        </p:txBody>
      </p:sp>
      <p:sp>
        <p:nvSpPr>
          <p:cNvPr id="560" name="object 560"/>
          <p:cNvSpPr/>
          <p:nvPr/>
        </p:nvSpPr>
        <p:spPr>
          <a:xfrm>
            <a:off x="9674601" y="3532294"/>
            <a:ext cx="38686" cy="38686"/>
          </a:xfrm>
          <a:custGeom>
            <a:avLst/>
            <a:gdLst/>
            <a:ahLst/>
            <a:cxnLst/>
            <a:rect l="l" t="t" r="r" b="b"/>
            <a:pathLst>
              <a:path w="35051" h="35051">
                <a:moveTo>
                  <a:pt x="35051" y="17525"/>
                </a:moveTo>
                <a:lnTo>
                  <a:pt x="34544" y="13842"/>
                </a:lnTo>
                <a:lnTo>
                  <a:pt x="33400" y="10667"/>
                </a:lnTo>
                <a:lnTo>
                  <a:pt x="30225" y="5334"/>
                </a:lnTo>
                <a:lnTo>
                  <a:pt x="23875" y="1015"/>
                </a:lnTo>
                <a:lnTo>
                  <a:pt x="20700" y="0"/>
                </a:lnTo>
                <a:lnTo>
                  <a:pt x="17525" y="0"/>
                </a:lnTo>
                <a:lnTo>
                  <a:pt x="10668" y="1015"/>
                </a:lnTo>
                <a:lnTo>
                  <a:pt x="5333" y="5334"/>
                </a:lnTo>
                <a:lnTo>
                  <a:pt x="1016" y="10667"/>
                </a:lnTo>
                <a:lnTo>
                  <a:pt x="0" y="17525"/>
                </a:lnTo>
                <a:lnTo>
                  <a:pt x="0" y="20192"/>
                </a:lnTo>
                <a:lnTo>
                  <a:pt x="1016" y="23875"/>
                </a:lnTo>
                <a:lnTo>
                  <a:pt x="5333" y="29717"/>
                </a:lnTo>
                <a:lnTo>
                  <a:pt x="10668" y="33400"/>
                </a:lnTo>
                <a:lnTo>
                  <a:pt x="14350" y="34544"/>
                </a:lnTo>
                <a:lnTo>
                  <a:pt x="17525" y="35051"/>
                </a:lnTo>
                <a:lnTo>
                  <a:pt x="20700" y="34544"/>
                </a:lnTo>
                <a:lnTo>
                  <a:pt x="23875" y="33400"/>
                </a:lnTo>
                <a:lnTo>
                  <a:pt x="30225" y="29717"/>
                </a:lnTo>
                <a:lnTo>
                  <a:pt x="33400" y="23875"/>
                </a:lnTo>
                <a:lnTo>
                  <a:pt x="34544" y="20192"/>
                </a:lnTo>
                <a:lnTo>
                  <a:pt x="35051" y="17525"/>
                </a:lnTo>
                <a:close/>
              </a:path>
            </a:pathLst>
          </a:custGeom>
          <a:solidFill>
            <a:srgbClr val="000000"/>
          </a:solidFill>
        </p:spPr>
        <p:txBody>
          <a:bodyPr wrap="square" lIns="0" tIns="0" rIns="0" bIns="0" rtlCol="0">
            <a:noAutofit/>
          </a:bodyPr>
          <a:lstStyle/>
          <a:p>
            <a:endParaRPr sz="1987"/>
          </a:p>
        </p:txBody>
      </p:sp>
      <p:sp>
        <p:nvSpPr>
          <p:cNvPr id="561" name="object 561"/>
          <p:cNvSpPr/>
          <p:nvPr/>
        </p:nvSpPr>
        <p:spPr>
          <a:xfrm>
            <a:off x="9674601" y="3582755"/>
            <a:ext cx="38686" cy="38686"/>
          </a:xfrm>
          <a:custGeom>
            <a:avLst/>
            <a:gdLst/>
            <a:ahLst/>
            <a:cxnLst/>
            <a:rect l="l" t="t" r="r" b="b"/>
            <a:pathLst>
              <a:path w="35051" h="35051">
                <a:moveTo>
                  <a:pt x="35051" y="17525"/>
                </a:moveTo>
                <a:lnTo>
                  <a:pt x="34544" y="14350"/>
                </a:lnTo>
                <a:lnTo>
                  <a:pt x="33400" y="10667"/>
                </a:lnTo>
                <a:lnTo>
                  <a:pt x="30225" y="5333"/>
                </a:lnTo>
                <a:lnTo>
                  <a:pt x="23875" y="1015"/>
                </a:lnTo>
                <a:lnTo>
                  <a:pt x="20700" y="0"/>
                </a:lnTo>
                <a:lnTo>
                  <a:pt x="17525" y="0"/>
                </a:lnTo>
                <a:lnTo>
                  <a:pt x="10668" y="1015"/>
                </a:lnTo>
                <a:lnTo>
                  <a:pt x="5333" y="5333"/>
                </a:lnTo>
                <a:lnTo>
                  <a:pt x="1016" y="10667"/>
                </a:lnTo>
                <a:lnTo>
                  <a:pt x="0" y="17525"/>
                </a:lnTo>
                <a:lnTo>
                  <a:pt x="0" y="20700"/>
                </a:lnTo>
                <a:lnTo>
                  <a:pt x="1016" y="23875"/>
                </a:lnTo>
                <a:lnTo>
                  <a:pt x="5333" y="29717"/>
                </a:lnTo>
                <a:lnTo>
                  <a:pt x="10668" y="33400"/>
                </a:lnTo>
                <a:lnTo>
                  <a:pt x="14350" y="34543"/>
                </a:lnTo>
                <a:lnTo>
                  <a:pt x="17525" y="35051"/>
                </a:lnTo>
                <a:lnTo>
                  <a:pt x="20700" y="34543"/>
                </a:lnTo>
                <a:lnTo>
                  <a:pt x="23875" y="33400"/>
                </a:lnTo>
                <a:lnTo>
                  <a:pt x="30225" y="29717"/>
                </a:lnTo>
                <a:lnTo>
                  <a:pt x="33400" y="23875"/>
                </a:lnTo>
                <a:lnTo>
                  <a:pt x="34544" y="20700"/>
                </a:lnTo>
                <a:lnTo>
                  <a:pt x="35051" y="17525"/>
                </a:lnTo>
                <a:close/>
              </a:path>
            </a:pathLst>
          </a:custGeom>
          <a:solidFill>
            <a:srgbClr val="000000"/>
          </a:solidFill>
        </p:spPr>
        <p:txBody>
          <a:bodyPr wrap="square" lIns="0" tIns="0" rIns="0" bIns="0" rtlCol="0">
            <a:noAutofit/>
          </a:bodyPr>
          <a:lstStyle/>
          <a:p>
            <a:endParaRPr sz="1987"/>
          </a:p>
        </p:txBody>
      </p:sp>
      <p:sp>
        <p:nvSpPr>
          <p:cNvPr id="562" name="object 562"/>
          <p:cNvSpPr/>
          <p:nvPr/>
        </p:nvSpPr>
        <p:spPr>
          <a:xfrm>
            <a:off x="9674601" y="3633217"/>
            <a:ext cx="38686" cy="40368"/>
          </a:xfrm>
          <a:custGeom>
            <a:avLst/>
            <a:gdLst/>
            <a:ahLst/>
            <a:cxnLst/>
            <a:rect l="l" t="t" r="r" b="b"/>
            <a:pathLst>
              <a:path w="35051" h="36575">
                <a:moveTo>
                  <a:pt x="35051" y="18542"/>
                </a:moveTo>
                <a:lnTo>
                  <a:pt x="34544" y="14732"/>
                </a:lnTo>
                <a:lnTo>
                  <a:pt x="33400" y="10922"/>
                </a:lnTo>
                <a:lnTo>
                  <a:pt x="30225" y="5461"/>
                </a:lnTo>
                <a:lnTo>
                  <a:pt x="23875" y="1650"/>
                </a:lnTo>
                <a:lnTo>
                  <a:pt x="20700" y="0"/>
                </a:lnTo>
                <a:lnTo>
                  <a:pt x="17525" y="0"/>
                </a:lnTo>
                <a:lnTo>
                  <a:pt x="10668" y="1650"/>
                </a:lnTo>
                <a:lnTo>
                  <a:pt x="5333" y="5461"/>
                </a:lnTo>
                <a:lnTo>
                  <a:pt x="1016" y="10922"/>
                </a:lnTo>
                <a:lnTo>
                  <a:pt x="0" y="18542"/>
                </a:lnTo>
                <a:lnTo>
                  <a:pt x="0" y="21336"/>
                </a:lnTo>
                <a:lnTo>
                  <a:pt x="1016" y="25146"/>
                </a:lnTo>
                <a:lnTo>
                  <a:pt x="5333" y="31114"/>
                </a:lnTo>
                <a:lnTo>
                  <a:pt x="10668" y="34417"/>
                </a:lnTo>
                <a:lnTo>
                  <a:pt x="14350" y="36068"/>
                </a:lnTo>
                <a:lnTo>
                  <a:pt x="17525" y="36575"/>
                </a:lnTo>
                <a:lnTo>
                  <a:pt x="20700" y="36068"/>
                </a:lnTo>
                <a:lnTo>
                  <a:pt x="23875" y="34417"/>
                </a:lnTo>
                <a:lnTo>
                  <a:pt x="30225" y="31114"/>
                </a:lnTo>
                <a:lnTo>
                  <a:pt x="33400" y="25146"/>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563" name="object 563"/>
          <p:cNvSpPr/>
          <p:nvPr/>
        </p:nvSpPr>
        <p:spPr>
          <a:xfrm>
            <a:off x="9674601" y="3687042"/>
            <a:ext cx="38686" cy="37004"/>
          </a:xfrm>
          <a:custGeom>
            <a:avLst/>
            <a:gdLst/>
            <a:ahLst/>
            <a:cxnLst/>
            <a:rect l="l" t="t" r="r" b="b"/>
            <a:pathLst>
              <a:path w="35051" h="33527">
                <a:moveTo>
                  <a:pt x="35051" y="16763"/>
                </a:moveTo>
                <a:lnTo>
                  <a:pt x="34544" y="13207"/>
                </a:lnTo>
                <a:lnTo>
                  <a:pt x="33400" y="10159"/>
                </a:lnTo>
                <a:lnTo>
                  <a:pt x="30225" y="5079"/>
                </a:lnTo>
                <a:lnTo>
                  <a:pt x="23875" y="1015"/>
                </a:lnTo>
                <a:lnTo>
                  <a:pt x="20700" y="0"/>
                </a:lnTo>
                <a:lnTo>
                  <a:pt x="17525" y="0"/>
                </a:lnTo>
                <a:lnTo>
                  <a:pt x="10668" y="1015"/>
                </a:lnTo>
                <a:lnTo>
                  <a:pt x="5333" y="5079"/>
                </a:lnTo>
                <a:lnTo>
                  <a:pt x="1016" y="10159"/>
                </a:lnTo>
                <a:lnTo>
                  <a:pt x="0" y="16763"/>
                </a:lnTo>
                <a:lnTo>
                  <a:pt x="0" y="19303"/>
                </a:lnTo>
                <a:lnTo>
                  <a:pt x="1016" y="22859"/>
                </a:lnTo>
                <a:lnTo>
                  <a:pt x="5333" y="28447"/>
                </a:lnTo>
                <a:lnTo>
                  <a:pt x="10668" y="32003"/>
                </a:lnTo>
                <a:lnTo>
                  <a:pt x="14350" y="33019"/>
                </a:lnTo>
                <a:lnTo>
                  <a:pt x="17525" y="33527"/>
                </a:lnTo>
                <a:lnTo>
                  <a:pt x="20700" y="33019"/>
                </a:lnTo>
                <a:lnTo>
                  <a:pt x="23875" y="32003"/>
                </a:lnTo>
                <a:lnTo>
                  <a:pt x="30225" y="28447"/>
                </a:lnTo>
                <a:lnTo>
                  <a:pt x="33400" y="22859"/>
                </a:lnTo>
                <a:lnTo>
                  <a:pt x="34544" y="19303"/>
                </a:lnTo>
                <a:lnTo>
                  <a:pt x="35051" y="16763"/>
                </a:lnTo>
                <a:close/>
              </a:path>
            </a:pathLst>
          </a:custGeom>
          <a:solidFill>
            <a:srgbClr val="000000"/>
          </a:solidFill>
        </p:spPr>
        <p:txBody>
          <a:bodyPr wrap="square" lIns="0" tIns="0" rIns="0" bIns="0" rtlCol="0">
            <a:noAutofit/>
          </a:bodyPr>
          <a:lstStyle/>
          <a:p>
            <a:endParaRPr sz="1987"/>
          </a:p>
        </p:txBody>
      </p:sp>
      <p:sp>
        <p:nvSpPr>
          <p:cNvPr id="564" name="object 564"/>
          <p:cNvSpPr/>
          <p:nvPr/>
        </p:nvSpPr>
        <p:spPr>
          <a:xfrm>
            <a:off x="9674601" y="3737503"/>
            <a:ext cx="38686" cy="38686"/>
          </a:xfrm>
          <a:custGeom>
            <a:avLst/>
            <a:gdLst/>
            <a:ahLst/>
            <a:cxnLst/>
            <a:rect l="l" t="t" r="r" b="b"/>
            <a:pathLst>
              <a:path w="35051" h="35051">
                <a:moveTo>
                  <a:pt x="35051" y="17525"/>
                </a:moveTo>
                <a:lnTo>
                  <a:pt x="34544" y="14350"/>
                </a:lnTo>
                <a:lnTo>
                  <a:pt x="33400" y="10668"/>
                </a:lnTo>
                <a:lnTo>
                  <a:pt x="30225" y="5334"/>
                </a:lnTo>
                <a:lnTo>
                  <a:pt x="23875" y="1016"/>
                </a:lnTo>
                <a:lnTo>
                  <a:pt x="20700" y="0"/>
                </a:lnTo>
                <a:lnTo>
                  <a:pt x="17525" y="0"/>
                </a:lnTo>
                <a:lnTo>
                  <a:pt x="10668" y="1016"/>
                </a:lnTo>
                <a:lnTo>
                  <a:pt x="5333" y="5334"/>
                </a:lnTo>
                <a:lnTo>
                  <a:pt x="1016" y="10668"/>
                </a:lnTo>
                <a:lnTo>
                  <a:pt x="0" y="17525"/>
                </a:lnTo>
                <a:lnTo>
                  <a:pt x="0" y="20700"/>
                </a:lnTo>
                <a:lnTo>
                  <a:pt x="1016" y="23875"/>
                </a:lnTo>
                <a:lnTo>
                  <a:pt x="5333" y="29718"/>
                </a:lnTo>
                <a:lnTo>
                  <a:pt x="10668" y="33400"/>
                </a:lnTo>
                <a:lnTo>
                  <a:pt x="14350" y="34544"/>
                </a:lnTo>
                <a:lnTo>
                  <a:pt x="17525" y="35051"/>
                </a:lnTo>
                <a:lnTo>
                  <a:pt x="20700" y="34544"/>
                </a:lnTo>
                <a:lnTo>
                  <a:pt x="23875" y="33400"/>
                </a:lnTo>
                <a:lnTo>
                  <a:pt x="30225" y="29718"/>
                </a:lnTo>
                <a:lnTo>
                  <a:pt x="33400" y="23875"/>
                </a:lnTo>
                <a:lnTo>
                  <a:pt x="34544" y="20700"/>
                </a:lnTo>
                <a:lnTo>
                  <a:pt x="35051" y="17525"/>
                </a:lnTo>
                <a:close/>
              </a:path>
            </a:pathLst>
          </a:custGeom>
          <a:solidFill>
            <a:srgbClr val="000000"/>
          </a:solidFill>
        </p:spPr>
        <p:txBody>
          <a:bodyPr wrap="square" lIns="0" tIns="0" rIns="0" bIns="0" rtlCol="0">
            <a:noAutofit/>
          </a:bodyPr>
          <a:lstStyle/>
          <a:p>
            <a:endParaRPr sz="1987"/>
          </a:p>
        </p:txBody>
      </p:sp>
      <p:sp>
        <p:nvSpPr>
          <p:cNvPr id="565" name="object 565"/>
          <p:cNvSpPr/>
          <p:nvPr/>
        </p:nvSpPr>
        <p:spPr>
          <a:xfrm>
            <a:off x="9674601" y="3789647"/>
            <a:ext cx="38686" cy="38686"/>
          </a:xfrm>
          <a:custGeom>
            <a:avLst/>
            <a:gdLst/>
            <a:ahLst/>
            <a:cxnLst/>
            <a:rect l="l" t="t" r="r" b="b"/>
            <a:pathLst>
              <a:path w="35051" h="35051">
                <a:moveTo>
                  <a:pt x="35051" y="17779"/>
                </a:moveTo>
                <a:lnTo>
                  <a:pt x="34544" y="14097"/>
                </a:lnTo>
                <a:lnTo>
                  <a:pt x="33400" y="10413"/>
                </a:lnTo>
                <a:lnTo>
                  <a:pt x="30225" y="5206"/>
                </a:lnTo>
                <a:lnTo>
                  <a:pt x="23875" y="1524"/>
                </a:lnTo>
                <a:lnTo>
                  <a:pt x="20700" y="0"/>
                </a:lnTo>
                <a:lnTo>
                  <a:pt x="17525" y="0"/>
                </a:lnTo>
                <a:lnTo>
                  <a:pt x="10668" y="1524"/>
                </a:lnTo>
                <a:lnTo>
                  <a:pt x="5333" y="5206"/>
                </a:lnTo>
                <a:lnTo>
                  <a:pt x="1016" y="10413"/>
                </a:lnTo>
                <a:lnTo>
                  <a:pt x="0" y="17779"/>
                </a:lnTo>
                <a:lnTo>
                  <a:pt x="0" y="20447"/>
                </a:lnTo>
                <a:lnTo>
                  <a:pt x="1016" y="24002"/>
                </a:lnTo>
                <a:lnTo>
                  <a:pt x="5333" y="29844"/>
                </a:lnTo>
                <a:lnTo>
                  <a:pt x="10668" y="33019"/>
                </a:lnTo>
                <a:lnTo>
                  <a:pt x="14350" y="34543"/>
                </a:lnTo>
                <a:lnTo>
                  <a:pt x="17525" y="35051"/>
                </a:lnTo>
                <a:lnTo>
                  <a:pt x="20700" y="34543"/>
                </a:lnTo>
                <a:lnTo>
                  <a:pt x="23875" y="33019"/>
                </a:lnTo>
                <a:lnTo>
                  <a:pt x="30225" y="29844"/>
                </a:lnTo>
                <a:lnTo>
                  <a:pt x="33400" y="24002"/>
                </a:lnTo>
                <a:lnTo>
                  <a:pt x="34544" y="20447"/>
                </a:lnTo>
                <a:lnTo>
                  <a:pt x="35051" y="17779"/>
                </a:lnTo>
                <a:close/>
              </a:path>
            </a:pathLst>
          </a:custGeom>
          <a:solidFill>
            <a:srgbClr val="000000"/>
          </a:solidFill>
        </p:spPr>
        <p:txBody>
          <a:bodyPr wrap="square" lIns="0" tIns="0" rIns="0" bIns="0" rtlCol="0">
            <a:noAutofit/>
          </a:bodyPr>
          <a:lstStyle/>
          <a:p>
            <a:endParaRPr sz="1987"/>
          </a:p>
        </p:txBody>
      </p:sp>
      <p:sp>
        <p:nvSpPr>
          <p:cNvPr id="566" name="object 566"/>
          <p:cNvSpPr/>
          <p:nvPr/>
        </p:nvSpPr>
        <p:spPr>
          <a:xfrm>
            <a:off x="9674601" y="3840106"/>
            <a:ext cx="38686" cy="38687"/>
          </a:xfrm>
          <a:custGeom>
            <a:avLst/>
            <a:gdLst/>
            <a:ahLst/>
            <a:cxnLst/>
            <a:rect l="l" t="t" r="r" b="b"/>
            <a:pathLst>
              <a:path w="35051" h="35052">
                <a:moveTo>
                  <a:pt x="35051" y="17525"/>
                </a:moveTo>
                <a:lnTo>
                  <a:pt x="34544" y="13843"/>
                </a:lnTo>
                <a:lnTo>
                  <a:pt x="33400" y="10668"/>
                </a:lnTo>
                <a:lnTo>
                  <a:pt x="30225" y="5334"/>
                </a:lnTo>
                <a:lnTo>
                  <a:pt x="23875" y="1016"/>
                </a:lnTo>
                <a:lnTo>
                  <a:pt x="20700" y="0"/>
                </a:lnTo>
                <a:lnTo>
                  <a:pt x="17525" y="0"/>
                </a:lnTo>
                <a:lnTo>
                  <a:pt x="10668" y="1016"/>
                </a:lnTo>
                <a:lnTo>
                  <a:pt x="5333" y="5334"/>
                </a:lnTo>
                <a:lnTo>
                  <a:pt x="1016" y="10668"/>
                </a:lnTo>
                <a:lnTo>
                  <a:pt x="0" y="17525"/>
                </a:lnTo>
                <a:lnTo>
                  <a:pt x="0" y="20193"/>
                </a:lnTo>
                <a:lnTo>
                  <a:pt x="1016" y="23875"/>
                </a:lnTo>
                <a:lnTo>
                  <a:pt x="5333" y="29718"/>
                </a:lnTo>
                <a:lnTo>
                  <a:pt x="10668" y="33400"/>
                </a:lnTo>
                <a:lnTo>
                  <a:pt x="14350" y="34544"/>
                </a:lnTo>
                <a:lnTo>
                  <a:pt x="17525" y="35052"/>
                </a:lnTo>
                <a:lnTo>
                  <a:pt x="20700" y="34544"/>
                </a:lnTo>
                <a:lnTo>
                  <a:pt x="23875" y="33400"/>
                </a:lnTo>
                <a:lnTo>
                  <a:pt x="30225" y="29718"/>
                </a:lnTo>
                <a:lnTo>
                  <a:pt x="33400" y="23875"/>
                </a:lnTo>
                <a:lnTo>
                  <a:pt x="34544" y="20193"/>
                </a:lnTo>
                <a:lnTo>
                  <a:pt x="35051" y="17525"/>
                </a:lnTo>
                <a:close/>
              </a:path>
            </a:pathLst>
          </a:custGeom>
          <a:solidFill>
            <a:srgbClr val="000000"/>
          </a:solidFill>
        </p:spPr>
        <p:txBody>
          <a:bodyPr wrap="square" lIns="0" tIns="0" rIns="0" bIns="0" rtlCol="0">
            <a:noAutofit/>
          </a:bodyPr>
          <a:lstStyle/>
          <a:p>
            <a:endParaRPr sz="1987"/>
          </a:p>
        </p:txBody>
      </p:sp>
      <p:sp>
        <p:nvSpPr>
          <p:cNvPr id="567" name="object 567"/>
          <p:cNvSpPr/>
          <p:nvPr/>
        </p:nvSpPr>
        <p:spPr>
          <a:xfrm>
            <a:off x="9674601" y="3892251"/>
            <a:ext cx="38686" cy="38686"/>
          </a:xfrm>
          <a:custGeom>
            <a:avLst/>
            <a:gdLst/>
            <a:ahLst/>
            <a:cxnLst/>
            <a:rect l="l" t="t" r="r" b="b"/>
            <a:pathLst>
              <a:path w="35051" h="35051">
                <a:moveTo>
                  <a:pt x="35051" y="17525"/>
                </a:moveTo>
                <a:lnTo>
                  <a:pt x="34544" y="14350"/>
                </a:lnTo>
                <a:lnTo>
                  <a:pt x="33400" y="10667"/>
                </a:lnTo>
                <a:lnTo>
                  <a:pt x="30225" y="5334"/>
                </a:lnTo>
                <a:lnTo>
                  <a:pt x="23875" y="1015"/>
                </a:lnTo>
                <a:lnTo>
                  <a:pt x="20700" y="0"/>
                </a:lnTo>
                <a:lnTo>
                  <a:pt x="17525" y="0"/>
                </a:lnTo>
                <a:lnTo>
                  <a:pt x="10668" y="1015"/>
                </a:lnTo>
                <a:lnTo>
                  <a:pt x="5333" y="5334"/>
                </a:lnTo>
                <a:lnTo>
                  <a:pt x="1016" y="10667"/>
                </a:lnTo>
                <a:lnTo>
                  <a:pt x="0" y="17525"/>
                </a:lnTo>
                <a:lnTo>
                  <a:pt x="0" y="20700"/>
                </a:lnTo>
                <a:lnTo>
                  <a:pt x="1016" y="23875"/>
                </a:lnTo>
                <a:lnTo>
                  <a:pt x="5333" y="30225"/>
                </a:lnTo>
                <a:lnTo>
                  <a:pt x="10668" y="33400"/>
                </a:lnTo>
                <a:lnTo>
                  <a:pt x="14350" y="34543"/>
                </a:lnTo>
                <a:lnTo>
                  <a:pt x="17525" y="35051"/>
                </a:lnTo>
                <a:lnTo>
                  <a:pt x="20700" y="34543"/>
                </a:lnTo>
                <a:lnTo>
                  <a:pt x="23875" y="33400"/>
                </a:lnTo>
                <a:lnTo>
                  <a:pt x="30225" y="30225"/>
                </a:lnTo>
                <a:lnTo>
                  <a:pt x="33400" y="23875"/>
                </a:lnTo>
                <a:lnTo>
                  <a:pt x="34544" y="20700"/>
                </a:lnTo>
                <a:lnTo>
                  <a:pt x="35051" y="17525"/>
                </a:lnTo>
                <a:close/>
              </a:path>
            </a:pathLst>
          </a:custGeom>
          <a:solidFill>
            <a:srgbClr val="000000"/>
          </a:solidFill>
        </p:spPr>
        <p:txBody>
          <a:bodyPr wrap="square" lIns="0" tIns="0" rIns="0" bIns="0" rtlCol="0">
            <a:noAutofit/>
          </a:bodyPr>
          <a:lstStyle/>
          <a:p>
            <a:endParaRPr sz="1987"/>
          </a:p>
        </p:txBody>
      </p:sp>
      <p:sp>
        <p:nvSpPr>
          <p:cNvPr id="568" name="object 568"/>
          <p:cNvSpPr/>
          <p:nvPr/>
        </p:nvSpPr>
        <p:spPr>
          <a:xfrm>
            <a:off x="9674601" y="3944393"/>
            <a:ext cx="38686" cy="38687"/>
          </a:xfrm>
          <a:custGeom>
            <a:avLst/>
            <a:gdLst/>
            <a:ahLst/>
            <a:cxnLst/>
            <a:rect l="l" t="t" r="r" b="b"/>
            <a:pathLst>
              <a:path w="35051" h="35051">
                <a:moveTo>
                  <a:pt x="35051" y="17525"/>
                </a:moveTo>
                <a:lnTo>
                  <a:pt x="34544" y="13843"/>
                </a:lnTo>
                <a:lnTo>
                  <a:pt x="33400" y="10033"/>
                </a:lnTo>
                <a:lnTo>
                  <a:pt x="30225" y="5334"/>
                </a:lnTo>
                <a:lnTo>
                  <a:pt x="23875" y="1016"/>
                </a:lnTo>
                <a:lnTo>
                  <a:pt x="20700" y="0"/>
                </a:lnTo>
                <a:lnTo>
                  <a:pt x="17525" y="0"/>
                </a:lnTo>
                <a:lnTo>
                  <a:pt x="10668" y="1016"/>
                </a:lnTo>
                <a:lnTo>
                  <a:pt x="5333" y="5334"/>
                </a:lnTo>
                <a:lnTo>
                  <a:pt x="1016" y="10033"/>
                </a:lnTo>
                <a:lnTo>
                  <a:pt x="0" y="17525"/>
                </a:lnTo>
                <a:lnTo>
                  <a:pt x="0" y="20193"/>
                </a:lnTo>
                <a:lnTo>
                  <a:pt x="1016" y="23875"/>
                </a:lnTo>
                <a:lnTo>
                  <a:pt x="5333" y="29718"/>
                </a:lnTo>
                <a:lnTo>
                  <a:pt x="10668" y="33401"/>
                </a:lnTo>
                <a:lnTo>
                  <a:pt x="14350" y="34544"/>
                </a:lnTo>
                <a:lnTo>
                  <a:pt x="17525" y="35052"/>
                </a:lnTo>
                <a:lnTo>
                  <a:pt x="20700" y="34544"/>
                </a:lnTo>
                <a:lnTo>
                  <a:pt x="23875" y="33401"/>
                </a:lnTo>
                <a:lnTo>
                  <a:pt x="30225" y="29718"/>
                </a:lnTo>
                <a:lnTo>
                  <a:pt x="33400" y="23875"/>
                </a:lnTo>
                <a:lnTo>
                  <a:pt x="34544" y="20193"/>
                </a:lnTo>
                <a:lnTo>
                  <a:pt x="35051" y="17525"/>
                </a:lnTo>
                <a:close/>
              </a:path>
            </a:pathLst>
          </a:custGeom>
          <a:solidFill>
            <a:srgbClr val="000000"/>
          </a:solidFill>
        </p:spPr>
        <p:txBody>
          <a:bodyPr wrap="square" lIns="0" tIns="0" rIns="0" bIns="0" rtlCol="0">
            <a:noAutofit/>
          </a:bodyPr>
          <a:lstStyle/>
          <a:p>
            <a:endParaRPr sz="1987"/>
          </a:p>
        </p:txBody>
      </p:sp>
      <p:sp>
        <p:nvSpPr>
          <p:cNvPr id="569" name="object 569"/>
          <p:cNvSpPr/>
          <p:nvPr/>
        </p:nvSpPr>
        <p:spPr>
          <a:xfrm>
            <a:off x="9674601" y="3996538"/>
            <a:ext cx="38686" cy="38686"/>
          </a:xfrm>
          <a:custGeom>
            <a:avLst/>
            <a:gdLst/>
            <a:ahLst/>
            <a:cxnLst/>
            <a:rect l="l" t="t" r="r" b="b"/>
            <a:pathLst>
              <a:path w="35051" h="35051">
                <a:moveTo>
                  <a:pt x="35051" y="17525"/>
                </a:moveTo>
                <a:lnTo>
                  <a:pt x="34544" y="13843"/>
                </a:lnTo>
                <a:lnTo>
                  <a:pt x="33400" y="10668"/>
                </a:lnTo>
                <a:lnTo>
                  <a:pt x="30225" y="5333"/>
                </a:lnTo>
                <a:lnTo>
                  <a:pt x="23875" y="1015"/>
                </a:lnTo>
                <a:lnTo>
                  <a:pt x="20700" y="0"/>
                </a:lnTo>
                <a:lnTo>
                  <a:pt x="17525" y="0"/>
                </a:lnTo>
                <a:lnTo>
                  <a:pt x="10668" y="1015"/>
                </a:lnTo>
                <a:lnTo>
                  <a:pt x="5333" y="5333"/>
                </a:lnTo>
                <a:lnTo>
                  <a:pt x="1016" y="10668"/>
                </a:lnTo>
                <a:lnTo>
                  <a:pt x="0" y="17525"/>
                </a:lnTo>
                <a:lnTo>
                  <a:pt x="0" y="20700"/>
                </a:lnTo>
                <a:lnTo>
                  <a:pt x="1016" y="23875"/>
                </a:lnTo>
                <a:lnTo>
                  <a:pt x="5333" y="29718"/>
                </a:lnTo>
                <a:lnTo>
                  <a:pt x="10668" y="33400"/>
                </a:lnTo>
                <a:lnTo>
                  <a:pt x="14350" y="34543"/>
                </a:lnTo>
                <a:lnTo>
                  <a:pt x="17525" y="35051"/>
                </a:lnTo>
                <a:lnTo>
                  <a:pt x="20700" y="34543"/>
                </a:lnTo>
                <a:lnTo>
                  <a:pt x="23875" y="33400"/>
                </a:lnTo>
                <a:lnTo>
                  <a:pt x="30225" y="29718"/>
                </a:lnTo>
                <a:lnTo>
                  <a:pt x="33400" y="23875"/>
                </a:lnTo>
                <a:lnTo>
                  <a:pt x="34544" y="20700"/>
                </a:lnTo>
                <a:lnTo>
                  <a:pt x="35051" y="17525"/>
                </a:lnTo>
                <a:close/>
              </a:path>
            </a:pathLst>
          </a:custGeom>
          <a:solidFill>
            <a:srgbClr val="000000"/>
          </a:solidFill>
        </p:spPr>
        <p:txBody>
          <a:bodyPr wrap="square" lIns="0" tIns="0" rIns="0" bIns="0" rtlCol="0">
            <a:noAutofit/>
          </a:bodyPr>
          <a:lstStyle/>
          <a:p>
            <a:endParaRPr sz="1987"/>
          </a:p>
        </p:txBody>
      </p:sp>
      <p:sp>
        <p:nvSpPr>
          <p:cNvPr id="570" name="object 570"/>
          <p:cNvSpPr/>
          <p:nvPr/>
        </p:nvSpPr>
        <p:spPr>
          <a:xfrm>
            <a:off x="9674601" y="4046999"/>
            <a:ext cx="38686" cy="38686"/>
          </a:xfrm>
          <a:custGeom>
            <a:avLst/>
            <a:gdLst/>
            <a:ahLst/>
            <a:cxnLst/>
            <a:rect l="l" t="t" r="r" b="b"/>
            <a:pathLst>
              <a:path w="35051" h="35051">
                <a:moveTo>
                  <a:pt x="35051" y="17271"/>
                </a:moveTo>
                <a:lnTo>
                  <a:pt x="34544" y="14096"/>
                </a:lnTo>
                <a:lnTo>
                  <a:pt x="33400" y="10413"/>
                </a:lnTo>
                <a:lnTo>
                  <a:pt x="30225" y="5206"/>
                </a:lnTo>
                <a:lnTo>
                  <a:pt x="23875" y="1523"/>
                </a:lnTo>
                <a:lnTo>
                  <a:pt x="20700" y="0"/>
                </a:lnTo>
                <a:lnTo>
                  <a:pt x="17525" y="0"/>
                </a:lnTo>
                <a:lnTo>
                  <a:pt x="10668" y="1523"/>
                </a:lnTo>
                <a:lnTo>
                  <a:pt x="5333" y="5206"/>
                </a:lnTo>
                <a:lnTo>
                  <a:pt x="1016" y="10413"/>
                </a:lnTo>
                <a:lnTo>
                  <a:pt x="0" y="17271"/>
                </a:lnTo>
                <a:lnTo>
                  <a:pt x="0" y="20446"/>
                </a:lnTo>
                <a:lnTo>
                  <a:pt x="1016" y="24002"/>
                </a:lnTo>
                <a:lnTo>
                  <a:pt x="5333" y="29844"/>
                </a:lnTo>
                <a:lnTo>
                  <a:pt x="10668" y="33019"/>
                </a:lnTo>
                <a:lnTo>
                  <a:pt x="14350" y="34035"/>
                </a:lnTo>
                <a:lnTo>
                  <a:pt x="17525" y="35051"/>
                </a:lnTo>
                <a:lnTo>
                  <a:pt x="20700" y="34035"/>
                </a:lnTo>
                <a:lnTo>
                  <a:pt x="23875" y="33019"/>
                </a:lnTo>
                <a:lnTo>
                  <a:pt x="30225" y="29844"/>
                </a:lnTo>
                <a:lnTo>
                  <a:pt x="33400" y="24002"/>
                </a:lnTo>
                <a:lnTo>
                  <a:pt x="34544" y="20446"/>
                </a:lnTo>
                <a:lnTo>
                  <a:pt x="35051" y="17271"/>
                </a:lnTo>
                <a:close/>
              </a:path>
            </a:pathLst>
          </a:custGeom>
          <a:solidFill>
            <a:srgbClr val="000000"/>
          </a:solidFill>
        </p:spPr>
        <p:txBody>
          <a:bodyPr wrap="square" lIns="0" tIns="0" rIns="0" bIns="0" rtlCol="0">
            <a:noAutofit/>
          </a:bodyPr>
          <a:lstStyle/>
          <a:p>
            <a:endParaRPr sz="1987"/>
          </a:p>
        </p:txBody>
      </p:sp>
      <p:sp>
        <p:nvSpPr>
          <p:cNvPr id="571" name="object 571"/>
          <p:cNvSpPr/>
          <p:nvPr/>
        </p:nvSpPr>
        <p:spPr>
          <a:xfrm>
            <a:off x="9674601" y="4099143"/>
            <a:ext cx="38686" cy="38686"/>
          </a:xfrm>
          <a:custGeom>
            <a:avLst/>
            <a:gdLst/>
            <a:ahLst/>
            <a:cxnLst/>
            <a:rect l="l" t="t" r="r" b="b"/>
            <a:pathLst>
              <a:path w="35051" h="35051">
                <a:moveTo>
                  <a:pt x="35051" y="17525"/>
                </a:moveTo>
                <a:lnTo>
                  <a:pt x="34544" y="13843"/>
                </a:lnTo>
                <a:lnTo>
                  <a:pt x="33400" y="10668"/>
                </a:lnTo>
                <a:lnTo>
                  <a:pt x="30225" y="5334"/>
                </a:lnTo>
                <a:lnTo>
                  <a:pt x="23875" y="1016"/>
                </a:lnTo>
                <a:lnTo>
                  <a:pt x="20700" y="0"/>
                </a:lnTo>
                <a:lnTo>
                  <a:pt x="17525" y="0"/>
                </a:lnTo>
                <a:lnTo>
                  <a:pt x="10668" y="1016"/>
                </a:lnTo>
                <a:lnTo>
                  <a:pt x="5333" y="5334"/>
                </a:lnTo>
                <a:lnTo>
                  <a:pt x="1016" y="10668"/>
                </a:lnTo>
                <a:lnTo>
                  <a:pt x="0" y="17525"/>
                </a:lnTo>
                <a:lnTo>
                  <a:pt x="0" y="20193"/>
                </a:lnTo>
                <a:lnTo>
                  <a:pt x="1016" y="23875"/>
                </a:lnTo>
                <a:lnTo>
                  <a:pt x="5333" y="29718"/>
                </a:lnTo>
                <a:lnTo>
                  <a:pt x="10668" y="33400"/>
                </a:lnTo>
                <a:lnTo>
                  <a:pt x="14350" y="34543"/>
                </a:lnTo>
                <a:lnTo>
                  <a:pt x="17525" y="35051"/>
                </a:lnTo>
                <a:lnTo>
                  <a:pt x="20700" y="34543"/>
                </a:lnTo>
                <a:lnTo>
                  <a:pt x="23875" y="33400"/>
                </a:lnTo>
                <a:lnTo>
                  <a:pt x="30225" y="29718"/>
                </a:lnTo>
                <a:lnTo>
                  <a:pt x="33400" y="23875"/>
                </a:lnTo>
                <a:lnTo>
                  <a:pt x="34544" y="20193"/>
                </a:lnTo>
                <a:lnTo>
                  <a:pt x="35051" y="17525"/>
                </a:lnTo>
                <a:close/>
              </a:path>
            </a:pathLst>
          </a:custGeom>
          <a:solidFill>
            <a:srgbClr val="000000"/>
          </a:solidFill>
        </p:spPr>
        <p:txBody>
          <a:bodyPr wrap="square" lIns="0" tIns="0" rIns="0" bIns="0" rtlCol="0">
            <a:noAutofit/>
          </a:bodyPr>
          <a:lstStyle/>
          <a:p>
            <a:endParaRPr sz="1987"/>
          </a:p>
        </p:txBody>
      </p:sp>
      <p:sp>
        <p:nvSpPr>
          <p:cNvPr id="572" name="object 572"/>
          <p:cNvSpPr/>
          <p:nvPr/>
        </p:nvSpPr>
        <p:spPr>
          <a:xfrm>
            <a:off x="9674601" y="4151285"/>
            <a:ext cx="38686" cy="37005"/>
          </a:xfrm>
          <a:custGeom>
            <a:avLst/>
            <a:gdLst/>
            <a:ahLst/>
            <a:cxnLst/>
            <a:rect l="l" t="t" r="r" b="b"/>
            <a:pathLst>
              <a:path w="35051" h="33527">
                <a:moveTo>
                  <a:pt x="35051" y="16764"/>
                </a:moveTo>
                <a:lnTo>
                  <a:pt x="34544" y="13716"/>
                </a:lnTo>
                <a:lnTo>
                  <a:pt x="33400" y="10160"/>
                </a:lnTo>
                <a:lnTo>
                  <a:pt x="30225" y="5080"/>
                </a:lnTo>
                <a:lnTo>
                  <a:pt x="23875" y="1016"/>
                </a:lnTo>
                <a:lnTo>
                  <a:pt x="20700" y="0"/>
                </a:lnTo>
                <a:lnTo>
                  <a:pt x="17525" y="0"/>
                </a:lnTo>
                <a:lnTo>
                  <a:pt x="10668" y="1016"/>
                </a:lnTo>
                <a:lnTo>
                  <a:pt x="5333" y="5080"/>
                </a:lnTo>
                <a:lnTo>
                  <a:pt x="1016" y="10160"/>
                </a:lnTo>
                <a:lnTo>
                  <a:pt x="0" y="16764"/>
                </a:lnTo>
                <a:lnTo>
                  <a:pt x="0" y="19812"/>
                </a:lnTo>
                <a:lnTo>
                  <a:pt x="1016" y="22860"/>
                </a:lnTo>
                <a:lnTo>
                  <a:pt x="5333" y="28448"/>
                </a:lnTo>
                <a:lnTo>
                  <a:pt x="10668" y="32004"/>
                </a:lnTo>
                <a:lnTo>
                  <a:pt x="14350" y="33020"/>
                </a:lnTo>
                <a:lnTo>
                  <a:pt x="17525" y="33528"/>
                </a:lnTo>
                <a:lnTo>
                  <a:pt x="20700" y="33020"/>
                </a:lnTo>
                <a:lnTo>
                  <a:pt x="23875" y="32004"/>
                </a:lnTo>
                <a:lnTo>
                  <a:pt x="30225" y="28448"/>
                </a:lnTo>
                <a:lnTo>
                  <a:pt x="33400" y="22860"/>
                </a:lnTo>
                <a:lnTo>
                  <a:pt x="34544" y="19812"/>
                </a:lnTo>
                <a:lnTo>
                  <a:pt x="35051" y="16764"/>
                </a:lnTo>
                <a:close/>
              </a:path>
            </a:pathLst>
          </a:custGeom>
          <a:solidFill>
            <a:srgbClr val="000000"/>
          </a:solidFill>
        </p:spPr>
        <p:txBody>
          <a:bodyPr wrap="square" lIns="0" tIns="0" rIns="0" bIns="0" rtlCol="0">
            <a:noAutofit/>
          </a:bodyPr>
          <a:lstStyle/>
          <a:p>
            <a:endParaRPr sz="1987"/>
          </a:p>
        </p:txBody>
      </p:sp>
      <p:sp>
        <p:nvSpPr>
          <p:cNvPr id="573" name="object 573"/>
          <p:cNvSpPr/>
          <p:nvPr/>
        </p:nvSpPr>
        <p:spPr>
          <a:xfrm>
            <a:off x="9674601" y="4201748"/>
            <a:ext cx="38686" cy="40368"/>
          </a:xfrm>
          <a:custGeom>
            <a:avLst/>
            <a:gdLst/>
            <a:ahLst/>
            <a:cxnLst/>
            <a:rect l="l" t="t" r="r" b="b"/>
            <a:pathLst>
              <a:path w="35051" h="36575">
                <a:moveTo>
                  <a:pt x="35051" y="18542"/>
                </a:moveTo>
                <a:lnTo>
                  <a:pt x="34544" y="14731"/>
                </a:lnTo>
                <a:lnTo>
                  <a:pt x="33400" y="10922"/>
                </a:lnTo>
                <a:lnTo>
                  <a:pt x="30225" y="5461"/>
                </a:lnTo>
                <a:lnTo>
                  <a:pt x="23875" y="1650"/>
                </a:lnTo>
                <a:lnTo>
                  <a:pt x="20700" y="0"/>
                </a:lnTo>
                <a:lnTo>
                  <a:pt x="17525" y="0"/>
                </a:lnTo>
                <a:lnTo>
                  <a:pt x="10668" y="1650"/>
                </a:lnTo>
                <a:lnTo>
                  <a:pt x="5333" y="5461"/>
                </a:lnTo>
                <a:lnTo>
                  <a:pt x="1016" y="10922"/>
                </a:lnTo>
                <a:lnTo>
                  <a:pt x="0" y="18542"/>
                </a:lnTo>
                <a:lnTo>
                  <a:pt x="0" y="21336"/>
                </a:lnTo>
                <a:lnTo>
                  <a:pt x="1016" y="25146"/>
                </a:lnTo>
                <a:lnTo>
                  <a:pt x="5333" y="31115"/>
                </a:lnTo>
                <a:lnTo>
                  <a:pt x="10668" y="34417"/>
                </a:lnTo>
                <a:lnTo>
                  <a:pt x="14350" y="36068"/>
                </a:lnTo>
                <a:lnTo>
                  <a:pt x="17525" y="36575"/>
                </a:lnTo>
                <a:lnTo>
                  <a:pt x="20700" y="36068"/>
                </a:lnTo>
                <a:lnTo>
                  <a:pt x="23875" y="34417"/>
                </a:lnTo>
                <a:lnTo>
                  <a:pt x="30225" y="31115"/>
                </a:lnTo>
                <a:lnTo>
                  <a:pt x="33400" y="25146"/>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574" name="object 574"/>
          <p:cNvSpPr/>
          <p:nvPr/>
        </p:nvSpPr>
        <p:spPr>
          <a:xfrm>
            <a:off x="9674601" y="4253890"/>
            <a:ext cx="38686" cy="38687"/>
          </a:xfrm>
          <a:custGeom>
            <a:avLst/>
            <a:gdLst/>
            <a:ahLst/>
            <a:cxnLst/>
            <a:rect l="l" t="t" r="r" b="b"/>
            <a:pathLst>
              <a:path w="35051" h="35051">
                <a:moveTo>
                  <a:pt x="35051" y="17525"/>
                </a:moveTo>
                <a:lnTo>
                  <a:pt x="34544" y="13842"/>
                </a:lnTo>
                <a:lnTo>
                  <a:pt x="33400" y="10667"/>
                </a:lnTo>
                <a:lnTo>
                  <a:pt x="30225" y="5333"/>
                </a:lnTo>
                <a:lnTo>
                  <a:pt x="23875" y="1015"/>
                </a:lnTo>
                <a:lnTo>
                  <a:pt x="20700" y="0"/>
                </a:lnTo>
                <a:lnTo>
                  <a:pt x="17525" y="0"/>
                </a:lnTo>
                <a:lnTo>
                  <a:pt x="10668" y="1015"/>
                </a:lnTo>
                <a:lnTo>
                  <a:pt x="5333" y="5333"/>
                </a:lnTo>
                <a:lnTo>
                  <a:pt x="1016" y="10667"/>
                </a:lnTo>
                <a:lnTo>
                  <a:pt x="0" y="17525"/>
                </a:lnTo>
                <a:lnTo>
                  <a:pt x="0" y="20192"/>
                </a:lnTo>
                <a:lnTo>
                  <a:pt x="1016" y="23875"/>
                </a:lnTo>
                <a:lnTo>
                  <a:pt x="5333" y="29717"/>
                </a:lnTo>
                <a:lnTo>
                  <a:pt x="10668" y="33400"/>
                </a:lnTo>
                <a:lnTo>
                  <a:pt x="14350" y="34543"/>
                </a:lnTo>
                <a:lnTo>
                  <a:pt x="17525" y="35051"/>
                </a:lnTo>
                <a:lnTo>
                  <a:pt x="20700" y="34543"/>
                </a:lnTo>
                <a:lnTo>
                  <a:pt x="23875" y="33400"/>
                </a:lnTo>
                <a:lnTo>
                  <a:pt x="30225" y="29717"/>
                </a:lnTo>
                <a:lnTo>
                  <a:pt x="33400" y="23875"/>
                </a:lnTo>
                <a:lnTo>
                  <a:pt x="34544" y="20192"/>
                </a:lnTo>
                <a:lnTo>
                  <a:pt x="35051" y="17525"/>
                </a:lnTo>
                <a:close/>
              </a:path>
            </a:pathLst>
          </a:custGeom>
          <a:solidFill>
            <a:srgbClr val="000000"/>
          </a:solidFill>
        </p:spPr>
        <p:txBody>
          <a:bodyPr wrap="square" lIns="0" tIns="0" rIns="0" bIns="0" rtlCol="0">
            <a:noAutofit/>
          </a:bodyPr>
          <a:lstStyle/>
          <a:p>
            <a:endParaRPr sz="1987"/>
          </a:p>
        </p:txBody>
      </p:sp>
      <p:sp>
        <p:nvSpPr>
          <p:cNvPr id="575" name="object 575"/>
          <p:cNvSpPr/>
          <p:nvPr/>
        </p:nvSpPr>
        <p:spPr>
          <a:xfrm>
            <a:off x="9674601" y="4304352"/>
            <a:ext cx="38686" cy="38686"/>
          </a:xfrm>
          <a:custGeom>
            <a:avLst/>
            <a:gdLst/>
            <a:ahLst/>
            <a:cxnLst/>
            <a:rect l="l" t="t" r="r" b="b"/>
            <a:pathLst>
              <a:path w="35051" h="35051">
                <a:moveTo>
                  <a:pt x="35051" y="17525"/>
                </a:moveTo>
                <a:lnTo>
                  <a:pt x="34544" y="14350"/>
                </a:lnTo>
                <a:lnTo>
                  <a:pt x="33400" y="10667"/>
                </a:lnTo>
                <a:lnTo>
                  <a:pt x="30225" y="5333"/>
                </a:lnTo>
                <a:lnTo>
                  <a:pt x="23875" y="1015"/>
                </a:lnTo>
                <a:lnTo>
                  <a:pt x="20700" y="0"/>
                </a:lnTo>
                <a:lnTo>
                  <a:pt x="17525" y="0"/>
                </a:lnTo>
                <a:lnTo>
                  <a:pt x="10668" y="1015"/>
                </a:lnTo>
                <a:lnTo>
                  <a:pt x="5333" y="5333"/>
                </a:lnTo>
                <a:lnTo>
                  <a:pt x="1016" y="10667"/>
                </a:lnTo>
                <a:lnTo>
                  <a:pt x="0" y="17525"/>
                </a:lnTo>
                <a:lnTo>
                  <a:pt x="0" y="20700"/>
                </a:lnTo>
                <a:lnTo>
                  <a:pt x="1016" y="23875"/>
                </a:lnTo>
                <a:lnTo>
                  <a:pt x="5333" y="29717"/>
                </a:lnTo>
                <a:lnTo>
                  <a:pt x="10668" y="33400"/>
                </a:lnTo>
                <a:lnTo>
                  <a:pt x="14350" y="34543"/>
                </a:lnTo>
                <a:lnTo>
                  <a:pt x="17525" y="35051"/>
                </a:lnTo>
                <a:lnTo>
                  <a:pt x="20700" y="34543"/>
                </a:lnTo>
                <a:lnTo>
                  <a:pt x="23875" y="33400"/>
                </a:lnTo>
                <a:lnTo>
                  <a:pt x="30225" y="29717"/>
                </a:lnTo>
                <a:lnTo>
                  <a:pt x="33400" y="23875"/>
                </a:lnTo>
                <a:lnTo>
                  <a:pt x="34544" y="20700"/>
                </a:lnTo>
                <a:lnTo>
                  <a:pt x="35051" y="17525"/>
                </a:lnTo>
                <a:close/>
              </a:path>
            </a:pathLst>
          </a:custGeom>
          <a:solidFill>
            <a:srgbClr val="000000"/>
          </a:solidFill>
        </p:spPr>
        <p:txBody>
          <a:bodyPr wrap="square" lIns="0" tIns="0" rIns="0" bIns="0" rtlCol="0">
            <a:noAutofit/>
          </a:bodyPr>
          <a:lstStyle/>
          <a:p>
            <a:endParaRPr sz="1987"/>
          </a:p>
        </p:txBody>
      </p:sp>
      <p:sp>
        <p:nvSpPr>
          <p:cNvPr id="576" name="object 576"/>
          <p:cNvSpPr/>
          <p:nvPr/>
        </p:nvSpPr>
        <p:spPr>
          <a:xfrm>
            <a:off x="9674601" y="4356496"/>
            <a:ext cx="38686" cy="38686"/>
          </a:xfrm>
          <a:custGeom>
            <a:avLst/>
            <a:gdLst/>
            <a:ahLst/>
            <a:cxnLst/>
            <a:rect l="l" t="t" r="r" b="b"/>
            <a:pathLst>
              <a:path w="35051" h="35051">
                <a:moveTo>
                  <a:pt x="35051" y="17525"/>
                </a:moveTo>
                <a:lnTo>
                  <a:pt x="34544" y="13842"/>
                </a:lnTo>
                <a:lnTo>
                  <a:pt x="33400" y="10032"/>
                </a:lnTo>
                <a:lnTo>
                  <a:pt x="30225" y="4825"/>
                </a:lnTo>
                <a:lnTo>
                  <a:pt x="23875" y="1015"/>
                </a:lnTo>
                <a:lnTo>
                  <a:pt x="20700" y="0"/>
                </a:lnTo>
                <a:lnTo>
                  <a:pt x="17525" y="0"/>
                </a:lnTo>
                <a:lnTo>
                  <a:pt x="10668" y="1015"/>
                </a:lnTo>
                <a:lnTo>
                  <a:pt x="5333" y="4825"/>
                </a:lnTo>
                <a:lnTo>
                  <a:pt x="1016" y="10032"/>
                </a:lnTo>
                <a:lnTo>
                  <a:pt x="0" y="17525"/>
                </a:lnTo>
                <a:lnTo>
                  <a:pt x="0" y="20192"/>
                </a:lnTo>
                <a:lnTo>
                  <a:pt x="1016" y="23875"/>
                </a:lnTo>
                <a:lnTo>
                  <a:pt x="5333" y="29717"/>
                </a:lnTo>
                <a:lnTo>
                  <a:pt x="10668" y="32892"/>
                </a:lnTo>
                <a:lnTo>
                  <a:pt x="14350" y="34543"/>
                </a:lnTo>
                <a:lnTo>
                  <a:pt x="17525" y="35051"/>
                </a:lnTo>
                <a:lnTo>
                  <a:pt x="20700" y="34543"/>
                </a:lnTo>
                <a:lnTo>
                  <a:pt x="23875" y="32892"/>
                </a:lnTo>
                <a:lnTo>
                  <a:pt x="30225" y="29717"/>
                </a:lnTo>
                <a:lnTo>
                  <a:pt x="33400" y="23875"/>
                </a:lnTo>
                <a:lnTo>
                  <a:pt x="34544" y="20192"/>
                </a:lnTo>
                <a:lnTo>
                  <a:pt x="35051" y="17525"/>
                </a:lnTo>
                <a:close/>
              </a:path>
            </a:pathLst>
          </a:custGeom>
          <a:solidFill>
            <a:srgbClr val="000000"/>
          </a:solidFill>
        </p:spPr>
        <p:txBody>
          <a:bodyPr wrap="square" lIns="0" tIns="0" rIns="0" bIns="0" rtlCol="0">
            <a:noAutofit/>
          </a:bodyPr>
          <a:lstStyle/>
          <a:p>
            <a:endParaRPr sz="1987"/>
          </a:p>
        </p:txBody>
      </p:sp>
      <p:sp>
        <p:nvSpPr>
          <p:cNvPr id="577" name="object 577"/>
          <p:cNvSpPr/>
          <p:nvPr/>
        </p:nvSpPr>
        <p:spPr>
          <a:xfrm>
            <a:off x="9674601" y="4408639"/>
            <a:ext cx="38686" cy="38686"/>
          </a:xfrm>
          <a:custGeom>
            <a:avLst/>
            <a:gdLst/>
            <a:ahLst/>
            <a:cxnLst/>
            <a:rect l="l" t="t" r="r" b="b"/>
            <a:pathLst>
              <a:path w="35051" h="35051">
                <a:moveTo>
                  <a:pt x="35051" y="17526"/>
                </a:moveTo>
                <a:lnTo>
                  <a:pt x="34544" y="13843"/>
                </a:lnTo>
                <a:lnTo>
                  <a:pt x="33400" y="10668"/>
                </a:lnTo>
                <a:lnTo>
                  <a:pt x="30225" y="5334"/>
                </a:lnTo>
                <a:lnTo>
                  <a:pt x="23875" y="1016"/>
                </a:lnTo>
                <a:lnTo>
                  <a:pt x="20700" y="0"/>
                </a:lnTo>
                <a:lnTo>
                  <a:pt x="17525" y="0"/>
                </a:lnTo>
                <a:lnTo>
                  <a:pt x="10668" y="1016"/>
                </a:lnTo>
                <a:lnTo>
                  <a:pt x="5333" y="5334"/>
                </a:lnTo>
                <a:lnTo>
                  <a:pt x="1016" y="10668"/>
                </a:lnTo>
                <a:lnTo>
                  <a:pt x="0" y="17526"/>
                </a:lnTo>
                <a:lnTo>
                  <a:pt x="0" y="20701"/>
                </a:lnTo>
                <a:lnTo>
                  <a:pt x="1016" y="23876"/>
                </a:lnTo>
                <a:lnTo>
                  <a:pt x="5333" y="29718"/>
                </a:lnTo>
                <a:lnTo>
                  <a:pt x="10668" y="33401"/>
                </a:lnTo>
                <a:lnTo>
                  <a:pt x="14350" y="34544"/>
                </a:lnTo>
                <a:lnTo>
                  <a:pt x="17525" y="35052"/>
                </a:lnTo>
                <a:lnTo>
                  <a:pt x="20700" y="34544"/>
                </a:lnTo>
                <a:lnTo>
                  <a:pt x="23875" y="33401"/>
                </a:lnTo>
                <a:lnTo>
                  <a:pt x="30225" y="29718"/>
                </a:lnTo>
                <a:lnTo>
                  <a:pt x="33400" y="23876"/>
                </a:lnTo>
                <a:lnTo>
                  <a:pt x="34544" y="20701"/>
                </a:lnTo>
                <a:lnTo>
                  <a:pt x="35051" y="17526"/>
                </a:lnTo>
                <a:close/>
              </a:path>
            </a:pathLst>
          </a:custGeom>
          <a:solidFill>
            <a:srgbClr val="000000"/>
          </a:solidFill>
        </p:spPr>
        <p:txBody>
          <a:bodyPr wrap="square" lIns="0" tIns="0" rIns="0" bIns="0" rtlCol="0">
            <a:noAutofit/>
          </a:bodyPr>
          <a:lstStyle/>
          <a:p>
            <a:endParaRPr sz="1987"/>
          </a:p>
        </p:txBody>
      </p:sp>
      <p:sp>
        <p:nvSpPr>
          <p:cNvPr id="578" name="object 578"/>
          <p:cNvSpPr/>
          <p:nvPr/>
        </p:nvSpPr>
        <p:spPr>
          <a:xfrm>
            <a:off x="9674601" y="4460782"/>
            <a:ext cx="38686" cy="38686"/>
          </a:xfrm>
          <a:custGeom>
            <a:avLst/>
            <a:gdLst/>
            <a:ahLst/>
            <a:cxnLst/>
            <a:rect l="l" t="t" r="r" b="b"/>
            <a:pathLst>
              <a:path w="35051" h="35051">
                <a:moveTo>
                  <a:pt x="35051" y="17271"/>
                </a:moveTo>
                <a:lnTo>
                  <a:pt x="34544" y="14096"/>
                </a:lnTo>
                <a:lnTo>
                  <a:pt x="33400" y="10413"/>
                </a:lnTo>
                <a:lnTo>
                  <a:pt x="30225" y="5206"/>
                </a:lnTo>
                <a:lnTo>
                  <a:pt x="23875" y="1015"/>
                </a:lnTo>
                <a:lnTo>
                  <a:pt x="20700" y="0"/>
                </a:lnTo>
                <a:lnTo>
                  <a:pt x="17525" y="0"/>
                </a:lnTo>
                <a:lnTo>
                  <a:pt x="10668" y="1015"/>
                </a:lnTo>
                <a:lnTo>
                  <a:pt x="5333" y="5206"/>
                </a:lnTo>
                <a:lnTo>
                  <a:pt x="1016" y="10413"/>
                </a:lnTo>
                <a:lnTo>
                  <a:pt x="0" y="17271"/>
                </a:lnTo>
                <a:lnTo>
                  <a:pt x="0" y="20446"/>
                </a:lnTo>
                <a:lnTo>
                  <a:pt x="1016" y="24002"/>
                </a:lnTo>
                <a:lnTo>
                  <a:pt x="5333" y="29844"/>
                </a:lnTo>
                <a:lnTo>
                  <a:pt x="10668" y="33019"/>
                </a:lnTo>
                <a:lnTo>
                  <a:pt x="14350" y="34035"/>
                </a:lnTo>
                <a:lnTo>
                  <a:pt x="17525" y="35051"/>
                </a:lnTo>
                <a:lnTo>
                  <a:pt x="20700" y="34035"/>
                </a:lnTo>
                <a:lnTo>
                  <a:pt x="23875" y="33019"/>
                </a:lnTo>
                <a:lnTo>
                  <a:pt x="30225" y="29844"/>
                </a:lnTo>
                <a:lnTo>
                  <a:pt x="33400" y="24002"/>
                </a:lnTo>
                <a:lnTo>
                  <a:pt x="34544" y="20446"/>
                </a:lnTo>
                <a:lnTo>
                  <a:pt x="35051" y="17271"/>
                </a:lnTo>
                <a:close/>
              </a:path>
            </a:pathLst>
          </a:custGeom>
          <a:solidFill>
            <a:srgbClr val="000000"/>
          </a:solidFill>
        </p:spPr>
        <p:txBody>
          <a:bodyPr wrap="square" lIns="0" tIns="0" rIns="0" bIns="0" rtlCol="0">
            <a:noAutofit/>
          </a:bodyPr>
          <a:lstStyle/>
          <a:p>
            <a:endParaRPr sz="1987"/>
          </a:p>
        </p:txBody>
      </p:sp>
      <p:sp>
        <p:nvSpPr>
          <p:cNvPr id="579" name="object 579"/>
          <p:cNvSpPr/>
          <p:nvPr/>
        </p:nvSpPr>
        <p:spPr>
          <a:xfrm>
            <a:off x="9674601" y="4511244"/>
            <a:ext cx="38686" cy="38686"/>
          </a:xfrm>
          <a:custGeom>
            <a:avLst/>
            <a:gdLst/>
            <a:ahLst/>
            <a:cxnLst/>
            <a:rect l="l" t="t" r="r" b="b"/>
            <a:pathLst>
              <a:path w="35051" h="35051">
                <a:moveTo>
                  <a:pt x="35051" y="17525"/>
                </a:moveTo>
                <a:lnTo>
                  <a:pt x="34544" y="13842"/>
                </a:lnTo>
                <a:lnTo>
                  <a:pt x="33400" y="10032"/>
                </a:lnTo>
                <a:lnTo>
                  <a:pt x="30225" y="5333"/>
                </a:lnTo>
                <a:lnTo>
                  <a:pt x="23875" y="1015"/>
                </a:lnTo>
                <a:lnTo>
                  <a:pt x="20700" y="0"/>
                </a:lnTo>
                <a:lnTo>
                  <a:pt x="17525" y="0"/>
                </a:lnTo>
                <a:lnTo>
                  <a:pt x="10668" y="1015"/>
                </a:lnTo>
                <a:lnTo>
                  <a:pt x="5333" y="5333"/>
                </a:lnTo>
                <a:lnTo>
                  <a:pt x="1016" y="10032"/>
                </a:lnTo>
                <a:lnTo>
                  <a:pt x="0" y="17525"/>
                </a:lnTo>
                <a:lnTo>
                  <a:pt x="0" y="20192"/>
                </a:lnTo>
                <a:lnTo>
                  <a:pt x="1016" y="23875"/>
                </a:lnTo>
                <a:lnTo>
                  <a:pt x="5333" y="29717"/>
                </a:lnTo>
                <a:lnTo>
                  <a:pt x="10668" y="33400"/>
                </a:lnTo>
                <a:lnTo>
                  <a:pt x="14350" y="34543"/>
                </a:lnTo>
                <a:lnTo>
                  <a:pt x="17525" y="35051"/>
                </a:lnTo>
                <a:lnTo>
                  <a:pt x="20700" y="34543"/>
                </a:lnTo>
                <a:lnTo>
                  <a:pt x="23875" y="33400"/>
                </a:lnTo>
                <a:lnTo>
                  <a:pt x="30225" y="29717"/>
                </a:lnTo>
                <a:lnTo>
                  <a:pt x="33400" y="23875"/>
                </a:lnTo>
                <a:lnTo>
                  <a:pt x="34544" y="20192"/>
                </a:lnTo>
                <a:lnTo>
                  <a:pt x="35051" y="17525"/>
                </a:lnTo>
                <a:close/>
              </a:path>
            </a:pathLst>
          </a:custGeom>
          <a:solidFill>
            <a:srgbClr val="000000"/>
          </a:solidFill>
        </p:spPr>
        <p:txBody>
          <a:bodyPr wrap="square" lIns="0" tIns="0" rIns="0" bIns="0" rtlCol="0">
            <a:noAutofit/>
          </a:bodyPr>
          <a:lstStyle/>
          <a:p>
            <a:endParaRPr sz="1987"/>
          </a:p>
        </p:txBody>
      </p:sp>
      <p:sp>
        <p:nvSpPr>
          <p:cNvPr id="580" name="object 580"/>
          <p:cNvSpPr/>
          <p:nvPr/>
        </p:nvSpPr>
        <p:spPr>
          <a:xfrm>
            <a:off x="9674601" y="4563387"/>
            <a:ext cx="38686" cy="38686"/>
          </a:xfrm>
          <a:custGeom>
            <a:avLst/>
            <a:gdLst/>
            <a:ahLst/>
            <a:cxnLst/>
            <a:rect l="l" t="t" r="r" b="b"/>
            <a:pathLst>
              <a:path w="35051" h="35051">
                <a:moveTo>
                  <a:pt x="35051" y="17525"/>
                </a:moveTo>
                <a:lnTo>
                  <a:pt x="34544" y="13843"/>
                </a:lnTo>
                <a:lnTo>
                  <a:pt x="33400" y="10668"/>
                </a:lnTo>
                <a:lnTo>
                  <a:pt x="30225" y="5333"/>
                </a:lnTo>
                <a:lnTo>
                  <a:pt x="23875" y="1015"/>
                </a:lnTo>
                <a:lnTo>
                  <a:pt x="20700" y="0"/>
                </a:lnTo>
                <a:lnTo>
                  <a:pt x="17525" y="0"/>
                </a:lnTo>
                <a:lnTo>
                  <a:pt x="10668" y="1015"/>
                </a:lnTo>
                <a:lnTo>
                  <a:pt x="5333" y="5333"/>
                </a:lnTo>
                <a:lnTo>
                  <a:pt x="1016" y="10668"/>
                </a:lnTo>
                <a:lnTo>
                  <a:pt x="0" y="17525"/>
                </a:lnTo>
                <a:lnTo>
                  <a:pt x="0" y="20700"/>
                </a:lnTo>
                <a:lnTo>
                  <a:pt x="1016" y="23875"/>
                </a:lnTo>
                <a:lnTo>
                  <a:pt x="5333" y="29718"/>
                </a:lnTo>
                <a:lnTo>
                  <a:pt x="10668" y="33400"/>
                </a:lnTo>
                <a:lnTo>
                  <a:pt x="14350" y="34543"/>
                </a:lnTo>
                <a:lnTo>
                  <a:pt x="17525" y="35051"/>
                </a:lnTo>
                <a:lnTo>
                  <a:pt x="20700" y="34543"/>
                </a:lnTo>
                <a:lnTo>
                  <a:pt x="23875" y="33400"/>
                </a:lnTo>
                <a:lnTo>
                  <a:pt x="30225" y="29718"/>
                </a:lnTo>
                <a:lnTo>
                  <a:pt x="33400" y="23875"/>
                </a:lnTo>
                <a:lnTo>
                  <a:pt x="34544" y="20700"/>
                </a:lnTo>
                <a:lnTo>
                  <a:pt x="35051" y="17525"/>
                </a:lnTo>
                <a:close/>
              </a:path>
            </a:pathLst>
          </a:custGeom>
          <a:solidFill>
            <a:srgbClr val="000000"/>
          </a:solidFill>
        </p:spPr>
        <p:txBody>
          <a:bodyPr wrap="square" lIns="0" tIns="0" rIns="0" bIns="0" rtlCol="0">
            <a:noAutofit/>
          </a:bodyPr>
          <a:lstStyle/>
          <a:p>
            <a:endParaRPr sz="1987"/>
          </a:p>
        </p:txBody>
      </p:sp>
      <p:sp>
        <p:nvSpPr>
          <p:cNvPr id="581" name="object 581"/>
          <p:cNvSpPr/>
          <p:nvPr/>
        </p:nvSpPr>
        <p:spPr>
          <a:xfrm>
            <a:off x="9674601" y="4615529"/>
            <a:ext cx="38686" cy="38686"/>
          </a:xfrm>
          <a:custGeom>
            <a:avLst/>
            <a:gdLst/>
            <a:ahLst/>
            <a:cxnLst/>
            <a:rect l="l" t="t" r="r" b="b"/>
            <a:pathLst>
              <a:path w="35051" h="35051">
                <a:moveTo>
                  <a:pt x="35051" y="17272"/>
                </a:moveTo>
                <a:lnTo>
                  <a:pt x="34544" y="14097"/>
                </a:lnTo>
                <a:lnTo>
                  <a:pt x="33400" y="10414"/>
                </a:lnTo>
                <a:lnTo>
                  <a:pt x="30225" y="5207"/>
                </a:lnTo>
                <a:lnTo>
                  <a:pt x="23875" y="1524"/>
                </a:lnTo>
                <a:lnTo>
                  <a:pt x="20700" y="0"/>
                </a:lnTo>
                <a:lnTo>
                  <a:pt x="17525" y="0"/>
                </a:lnTo>
                <a:lnTo>
                  <a:pt x="10668" y="1524"/>
                </a:lnTo>
                <a:lnTo>
                  <a:pt x="5333" y="5207"/>
                </a:lnTo>
                <a:lnTo>
                  <a:pt x="1016" y="10414"/>
                </a:lnTo>
                <a:lnTo>
                  <a:pt x="0" y="17272"/>
                </a:lnTo>
                <a:lnTo>
                  <a:pt x="0" y="20447"/>
                </a:lnTo>
                <a:lnTo>
                  <a:pt x="1016" y="24003"/>
                </a:lnTo>
                <a:lnTo>
                  <a:pt x="5333" y="29845"/>
                </a:lnTo>
                <a:lnTo>
                  <a:pt x="10668" y="33020"/>
                </a:lnTo>
                <a:lnTo>
                  <a:pt x="14350" y="34544"/>
                </a:lnTo>
                <a:lnTo>
                  <a:pt x="17525" y="35052"/>
                </a:lnTo>
                <a:lnTo>
                  <a:pt x="20700" y="34544"/>
                </a:lnTo>
                <a:lnTo>
                  <a:pt x="23875" y="33020"/>
                </a:lnTo>
                <a:lnTo>
                  <a:pt x="30225" y="29845"/>
                </a:lnTo>
                <a:lnTo>
                  <a:pt x="33400" y="24003"/>
                </a:lnTo>
                <a:lnTo>
                  <a:pt x="34544" y="20447"/>
                </a:lnTo>
                <a:lnTo>
                  <a:pt x="35051" y="17272"/>
                </a:lnTo>
                <a:close/>
              </a:path>
            </a:pathLst>
          </a:custGeom>
          <a:solidFill>
            <a:srgbClr val="000000"/>
          </a:solidFill>
        </p:spPr>
        <p:txBody>
          <a:bodyPr wrap="square" lIns="0" tIns="0" rIns="0" bIns="0" rtlCol="0">
            <a:noAutofit/>
          </a:bodyPr>
          <a:lstStyle/>
          <a:p>
            <a:endParaRPr sz="1987"/>
          </a:p>
        </p:txBody>
      </p:sp>
      <p:sp>
        <p:nvSpPr>
          <p:cNvPr id="582" name="object 582"/>
          <p:cNvSpPr/>
          <p:nvPr/>
        </p:nvSpPr>
        <p:spPr>
          <a:xfrm>
            <a:off x="9674601" y="4667674"/>
            <a:ext cx="38686" cy="38686"/>
          </a:xfrm>
          <a:custGeom>
            <a:avLst/>
            <a:gdLst/>
            <a:ahLst/>
            <a:cxnLst/>
            <a:rect l="l" t="t" r="r" b="b"/>
            <a:pathLst>
              <a:path w="35051" h="35051">
                <a:moveTo>
                  <a:pt x="35051" y="17525"/>
                </a:moveTo>
                <a:lnTo>
                  <a:pt x="34544" y="13843"/>
                </a:lnTo>
                <a:lnTo>
                  <a:pt x="33400" y="10668"/>
                </a:lnTo>
                <a:lnTo>
                  <a:pt x="30225" y="5333"/>
                </a:lnTo>
                <a:lnTo>
                  <a:pt x="23875" y="1016"/>
                </a:lnTo>
                <a:lnTo>
                  <a:pt x="20700" y="0"/>
                </a:lnTo>
                <a:lnTo>
                  <a:pt x="17525" y="0"/>
                </a:lnTo>
                <a:lnTo>
                  <a:pt x="10668" y="1016"/>
                </a:lnTo>
                <a:lnTo>
                  <a:pt x="5333" y="5333"/>
                </a:lnTo>
                <a:lnTo>
                  <a:pt x="1016" y="10668"/>
                </a:lnTo>
                <a:lnTo>
                  <a:pt x="0" y="17525"/>
                </a:lnTo>
                <a:lnTo>
                  <a:pt x="0" y="20193"/>
                </a:lnTo>
                <a:lnTo>
                  <a:pt x="1016" y="23875"/>
                </a:lnTo>
                <a:lnTo>
                  <a:pt x="5333" y="29718"/>
                </a:lnTo>
                <a:lnTo>
                  <a:pt x="10668" y="33400"/>
                </a:lnTo>
                <a:lnTo>
                  <a:pt x="14350" y="34543"/>
                </a:lnTo>
                <a:lnTo>
                  <a:pt x="17525" y="35051"/>
                </a:lnTo>
                <a:lnTo>
                  <a:pt x="20700" y="34543"/>
                </a:lnTo>
                <a:lnTo>
                  <a:pt x="23875" y="33400"/>
                </a:lnTo>
                <a:lnTo>
                  <a:pt x="30225" y="29718"/>
                </a:lnTo>
                <a:lnTo>
                  <a:pt x="33400" y="23875"/>
                </a:lnTo>
                <a:lnTo>
                  <a:pt x="34544" y="20193"/>
                </a:lnTo>
                <a:lnTo>
                  <a:pt x="35051" y="17525"/>
                </a:lnTo>
                <a:close/>
              </a:path>
            </a:pathLst>
          </a:custGeom>
          <a:solidFill>
            <a:srgbClr val="000000"/>
          </a:solidFill>
        </p:spPr>
        <p:txBody>
          <a:bodyPr wrap="square" lIns="0" tIns="0" rIns="0" bIns="0" rtlCol="0">
            <a:noAutofit/>
          </a:bodyPr>
          <a:lstStyle/>
          <a:p>
            <a:endParaRPr sz="1987"/>
          </a:p>
        </p:txBody>
      </p:sp>
      <p:sp>
        <p:nvSpPr>
          <p:cNvPr id="583" name="object 583"/>
          <p:cNvSpPr/>
          <p:nvPr/>
        </p:nvSpPr>
        <p:spPr>
          <a:xfrm>
            <a:off x="9674601" y="4718135"/>
            <a:ext cx="38686" cy="38687"/>
          </a:xfrm>
          <a:custGeom>
            <a:avLst/>
            <a:gdLst/>
            <a:ahLst/>
            <a:cxnLst/>
            <a:rect l="l" t="t" r="r" b="b"/>
            <a:pathLst>
              <a:path w="35051" h="35051">
                <a:moveTo>
                  <a:pt x="35051" y="17525"/>
                </a:moveTo>
                <a:lnTo>
                  <a:pt x="34544" y="14350"/>
                </a:lnTo>
                <a:lnTo>
                  <a:pt x="33400" y="10667"/>
                </a:lnTo>
                <a:lnTo>
                  <a:pt x="30225" y="5333"/>
                </a:lnTo>
                <a:lnTo>
                  <a:pt x="23875" y="1015"/>
                </a:lnTo>
                <a:lnTo>
                  <a:pt x="20700" y="0"/>
                </a:lnTo>
                <a:lnTo>
                  <a:pt x="17525" y="0"/>
                </a:lnTo>
                <a:lnTo>
                  <a:pt x="10668" y="1015"/>
                </a:lnTo>
                <a:lnTo>
                  <a:pt x="5333" y="5333"/>
                </a:lnTo>
                <a:lnTo>
                  <a:pt x="1016" y="10667"/>
                </a:lnTo>
                <a:lnTo>
                  <a:pt x="0" y="17525"/>
                </a:lnTo>
                <a:lnTo>
                  <a:pt x="0" y="20700"/>
                </a:lnTo>
                <a:lnTo>
                  <a:pt x="1016" y="23875"/>
                </a:lnTo>
                <a:lnTo>
                  <a:pt x="5333" y="29717"/>
                </a:lnTo>
                <a:lnTo>
                  <a:pt x="10668" y="33400"/>
                </a:lnTo>
                <a:lnTo>
                  <a:pt x="14350" y="34543"/>
                </a:lnTo>
                <a:lnTo>
                  <a:pt x="17525" y="35051"/>
                </a:lnTo>
                <a:lnTo>
                  <a:pt x="20700" y="34543"/>
                </a:lnTo>
                <a:lnTo>
                  <a:pt x="23875" y="33400"/>
                </a:lnTo>
                <a:lnTo>
                  <a:pt x="30225" y="29717"/>
                </a:lnTo>
                <a:lnTo>
                  <a:pt x="33400" y="23875"/>
                </a:lnTo>
                <a:lnTo>
                  <a:pt x="34544" y="20700"/>
                </a:lnTo>
                <a:lnTo>
                  <a:pt x="35051" y="17525"/>
                </a:lnTo>
                <a:close/>
              </a:path>
            </a:pathLst>
          </a:custGeom>
          <a:solidFill>
            <a:srgbClr val="000000"/>
          </a:solidFill>
        </p:spPr>
        <p:txBody>
          <a:bodyPr wrap="square" lIns="0" tIns="0" rIns="0" bIns="0" rtlCol="0">
            <a:noAutofit/>
          </a:bodyPr>
          <a:lstStyle/>
          <a:p>
            <a:endParaRPr sz="1987"/>
          </a:p>
        </p:txBody>
      </p:sp>
      <p:sp>
        <p:nvSpPr>
          <p:cNvPr id="584" name="object 584"/>
          <p:cNvSpPr/>
          <p:nvPr/>
        </p:nvSpPr>
        <p:spPr>
          <a:xfrm>
            <a:off x="9674601" y="4768596"/>
            <a:ext cx="38686" cy="40369"/>
          </a:xfrm>
          <a:custGeom>
            <a:avLst/>
            <a:gdLst/>
            <a:ahLst/>
            <a:cxnLst/>
            <a:rect l="l" t="t" r="r" b="b"/>
            <a:pathLst>
              <a:path w="35051" h="36576">
                <a:moveTo>
                  <a:pt x="35051" y="18542"/>
                </a:moveTo>
                <a:lnTo>
                  <a:pt x="34544" y="14732"/>
                </a:lnTo>
                <a:lnTo>
                  <a:pt x="33400" y="10922"/>
                </a:lnTo>
                <a:lnTo>
                  <a:pt x="30225" y="5461"/>
                </a:lnTo>
                <a:lnTo>
                  <a:pt x="23875" y="1651"/>
                </a:lnTo>
                <a:lnTo>
                  <a:pt x="20700" y="0"/>
                </a:lnTo>
                <a:lnTo>
                  <a:pt x="17525" y="0"/>
                </a:lnTo>
                <a:lnTo>
                  <a:pt x="10668" y="1651"/>
                </a:lnTo>
                <a:lnTo>
                  <a:pt x="5333" y="5461"/>
                </a:lnTo>
                <a:lnTo>
                  <a:pt x="1016" y="10922"/>
                </a:lnTo>
                <a:lnTo>
                  <a:pt x="0" y="18542"/>
                </a:lnTo>
                <a:lnTo>
                  <a:pt x="0" y="21336"/>
                </a:lnTo>
                <a:lnTo>
                  <a:pt x="1016" y="25146"/>
                </a:lnTo>
                <a:lnTo>
                  <a:pt x="5333" y="31115"/>
                </a:lnTo>
                <a:lnTo>
                  <a:pt x="10668" y="34417"/>
                </a:lnTo>
                <a:lnTo>
                  <a:pt x="14350" y="36068"/>
                </a:lnTo>
                <a:lnTo>
                  <a:pt x="17525" y="36576"/>
                </a:lnTo>
                <a:lnTo>
                  <a:pt x="20700" y="36068"/>
                </a:lnTo>
                <a:lnTo>
                  <a:pt x="23875" y="34417"/>
                </a:lnTo>
                <a:lnTo>
                  <a:pt x="30225" y="31115"/>
                </a:lnTo>
                <a:lnTo>
                  <a:pt x="33400" y="25146"/>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585" name="object 585"/>
          <p:cNvSpPr/>
          <p:nvPr/>
        </p:nvSpPr>
        <p:spPr>
          <a:xfrm>
            <a:off x="9674601" y="4822421"/>
            <a:ext cx="38686" cy="37005"/>
          </a:xfrm>
          <a:custGeom>
            <a:avLst/>
            <a:gdLst/>
            <a:ahLst/>
            <a:cxnLst/>
            <a:rect l="l" t="t" r="r" b="b"/>
            <a:pathLst>
              <a:path w="35051" h="33527">
                <a:moveTo>
                  <a:pt x="35051" y="16764"/>
                </a:moveTo>
                <a:lnTo>
                  <a:pt x="34544" y="13208"/>
                </a:lnTo>
                <a:lnTo>
                  <a:pt x="33400" y="10160"/>
                </a:lnTo>
                <a:lnTo>
                  <a:pt x="30225" y="5080"/>
                </a:lnTo>
                <a:lnTo>
                  <a:pt x="23875" y="1016"/>
                </a:lnTo>
                <a:lnTo>
                  <a:pt x="20700" y="0"/>
                </a:lnTo>
                <a:lnTo>
                  <a:pt x="17525" y="0"/>
                </a:lnTo>
                <a:lnTo>
                  <a:pt x="10668" y="1016"/>
                </a:lnTo>
                <a:lnTo>
                  <a:pt x="5333" y="5080"/>
                </a:lnTo>
                <a:lnTo>
                  <a:pt x="1016" y="10160"/>
                </a:lnTo>
                <a:lnTo>
                  <a:pt x="0" y="16764"/>
                </a:lnTo>
                <a:lnTo>
                  <a:pt x="0" y="19304"/>
                </a:lnTo>
                <a:lnTo>
                  <a:pt x="1016" y="22860"/>
                </a:lnTo>
                <a:lnTo>
                  <a:pt x="5333" y="28448"/>
                </a:lnTo>
                <a:lnTo>
                  <a:pt x="10668" y="32004"/>
                </a:lnTo>
                <a:lnTo>
                  <a:pt x="14350" y="33020"/>
                </a:lnTo>
                <a:lnTo>
                  <a:pt x="17525" y="33528"/>
                </a:lnTo>
                <a:lnTo>
                  <a:pt x="20700" y="33020"/>
                </a:lnTo>
                <a:lnTo>
                  <a:pt x="23875" y="32004"/>
                </a:lnTo>
                <a:lnTo>
                  <a:pt x="30225" y="28448"/>
                </a:lnTo>
                <a:lnTo>
                  <a:pt x="33400" y="22860"/>
                </a:lnTo>
                <a:lnTo>
                  <a:pt x="34544" y="19304"/>
                </a:lnTo>
                <a:lnTo>
                  <a:pt x="35051" y="16764"/>
                </a:lnTo>
                <a:close/>
              </a:path>
            </a:pathLst>
          </a:custGeom>
          <a:solidFill>
            <a:srgbClr val="000000"/>
          </a:solidFill>
        </p:spPr>
        <p:txBody>
          <a:bodyPr wrap="square" lIns="0" tIns="0" rIns="0" bIns="0" rtlCol="0">
            <a:noAutofit/>
          </a:bodyPr>
          <a:lstStyle/>
          <a:p>
            <a:endParaRPr sz="1987"/>
          </a:p>
        </p:txBody>
      </p:sp>
      <p:sp>
        <p:nvSpPr>
          <p:cNvPr id="586" name="object 586"/>
          <p:cNvSpPr/>
          <p:nvPr/>
        </p:nvSpPr>
        <p:spPr>
          <a:xfrm>
            <a:off x="9674601" y="4872883"/>
            <a:ext cx="38686" cy="38687"/>
          </a:xfrm>
          <a:custGeom>
            <a:avLst/>
            <a:gdLst/>
            <a:ahLst/>
            <a:cxnLst/>
            <a:rect l="l" t="t" r="r" b="b"/>
            <a:pathLst>
              <a:path w="35051" h="35051">
                <a:moveTo>
                  <a:pt x="35051" y="17526"/>
                </a:moveTo>
                <a:lnTo>
                  <a:pt x="34544" y="14351"/>
                </a:lnTo>
                <a:lnTo>
                  <a:pt x="33400" y="10668"/>
                </a:lnTo>
                <a:lnTo>
                  <a:pt x="30225" y="5334"/>
                </a:lnTo>
                <a:lnTo>
                  <a:pt x="23875" y="1016"/>
                </a:lnTo>
                <a:lnTo>
                  <a:pt x="20700" y="0"/>
                </a:lnTo>
                <a:lnTo>
                  <a:pt x="17525" y="0"/>
                </a:lnTo>
                <a:lnTo>
                  <a:pt x="10668" y="1016"/>
                </a:lnTo>
                <a:lnTo>
                  <a:pt x="5333" y="5334"/>
                </a:lnTo>
                <a:lnTo>
                  <a:pt x="1016" y="10668"/>
                </a:lnTo>
                <a:lnTo>
                  <a:pt x="0" y="17526"/>
                </a:lnTo>
                <a:lnTo>
                  <a:pt x="0" y="20701"/>
                </a:lnTo>
                <a:lnTo>
                  <a:pt x="1016" y="23876"/>
                </a:lnTo>
                <a:lnTo>
                  <a:pt x="5333" y="30226"/>
                </a:lnTo>
                <a:lnTo>
                  <a:pt x="10668" y="33401"/>
                </a:lnTo>
                <a:lnTo>
                  <a:pt x="14350" y="34544"/>
                </a:lnTo>
                <a:lnTo>
                  <a:pt x="17525" y="35052"/>
                </a:lnTo>
                <a:lnTo>
                  <a:pt x="20700" y="34544"/>
                </a:lnTo>
                <a:lnTo>
                  <a:pt x="23875" y="33401"/>
                </a:lnTo>
                <a:lnTo>
                  <a:pt x="30225" y="30226"/>
                </a:lnTo>
                <a:lnTo>
                  <a:pt x="33400" y="23876"/>
                </a:lnTo>
                <a:lnTo>
                  <a:pt x="34544" y="20701"/>
                </a:lnTo>
                <a:lnTo>
                  <a:pt x="35051" y="17526"/>
                </a:lnTo>
                <a:close/>
              </a:path>
            </a:pathLst>
          </a:custGeom>
          <a:solidFill>
            <a:srgbClr val="000000"/>
          </a:solidFill>
        </p:spPr>
        <p:txBody>
          <a:bodyPr wrap="square" lIns="0" tIns="0" rIns="0" bIns="0" rtlCol="0">
            <a:noAutofit/>
          </a:bodyPr>
          <a:lstStyle/>
          <a:p>
            <a:endParaRPr sz="1987"/>
          </a:p>
        </p:txBody>
      </p:sp>
      <p:sp>
        <p:nvSpPr>
          <p:cNvPr id="587" name="object 587"/>
          <p:cNvSpPr/>
          <p:nvPr/>
        </p:nvSpPr>
        <p:spPr>
          <a:xfrm>
            <a:off x="9674601" y="4925027"/>
            <a:ext cx="38686" cy="38686"/>
          </a:xfrm>
          <a:custGeom>
            <a:avLst/>
            <a:gdLst/>
            <a:ahLst/>
            <a:cxnLst/>
            <a:rect l="l" t="t" r="r" b="b"/>
            <a:pathLst>
              <a:path w="35051" h="35051">
                <a:moveTo>
                  <a:pt x="35051" y="17525"/>
                </a:moveTo>
                <a:lnTo>
                  <a:pt x="34544" y="13842"/>
                </a:lnTo>
                <a:lnTo>
                  <a:pt x="33400" y="10032"/>
                </a:lnTo>
                <a:lnTo>
                  <a:pt x="30225" y="4825"/>
                </a:lnTo>
                <a:lnTo>
                  <a:pt x="23875" y="1015"/>
                </a:lnTo>
                <a:lnTo>
                  <a:pt x="20700" y="0"/>
                </a:lnTo>
                <a:lnTo>
                  <a:pt x="17525" y="0"/>
                </a:lnTo>
                <a:lnTo>
                  <a:pt x="10668" y="1015"/>
                </a:lnTo>
                <a:lnTo>
                  <a:pt x="5333" y="4825"/>
                </a:lnTo>
                <a:lnTo>
                  <a:pt x="1016" y="10032"/>
                </a:lnTo>
                <a:lnTo>
                  <a:pt x="0" y="17525"/>
                </a:lnTo>
                <a:lnTo>
                  <a:pt x="0" y="20192"/>
                </a:lnTo>
                <a:lnTo>
                  <a:pt x="1016" y="23875"/>
                </a:lnTo>
                <a:lnTo>
                  <a:pt x="5333" y="29717"/>
                </a:lnTo>
                <a:lnTo>
                  <a:pt x="10668" y="33400"/>
                </a:lnTo>
                <a:lnTo>
                  <a:pt x="14350" y="34543"/>
                </a:lnTo>
                <a:lnTo>
                  <a:pt x="17525" y="35051"/>
                </a:lnTo>
                <a:lnTo>
                  <a:pt x="20700" y="34543"/>
                </a:lnTo>
                <a:lnTo>
                  <a:pt x="23875" y="33400"/>
                </a:lnTo>
                <a:lnTo>
                  <a:pt x="30225" y="29717"/>
                </a:lnTo>
                <a:lnTo>
                  <a:pt x="33400" y="23875"/>
                </a:lnTo>
                <a:lnTo>
                  <a:pt x="34544" y="20192"/>
                </a:lnTo>
                <a:lnTo>
                  <a:pt x="35051" y="17525"/>
                </a:lnTo>
                <a:close/>
              </a:path>
            </a:pathLst>
          </a:custGeom>
          <a:solidFill>
            <a:srgbClr val="000000"/>
          </a:solidFill>
        </p:spPr>
        <p:txBody>
          <a:bodyPr wrap="square" lIns="0" tIns="0" rIns="0" bIns="0" rtlCol="0">
            <a:noAutofit/>
          </a:bodyPr>
          <a:lstStyle/>
          <a:p>
            <a:endParaRPr sz="1987"/>
          </a:p>
        </p:txBody>
      </p:sp>
      <p:sp>
        <p:nvSpPr>
          <p:cNvPr id="588" name="object 588"/>
          <p:cNvSpPr/>
          <p:nvPr/>
        </p:nvSpPr>
        <p:spPr>
          <a:xfrm>
            <a:off x="9674601" y="4975488"/>
            <a:ext cx="38686" cy="38686"/>
          </a:xfrm>
          <a:custGeom>
            <a:avLst/>
            <a:gdLst/>
            <a:ahLst/>
            <a:cxnLst/>
            <a:rect l="l" t="t" r="r" b="b"/>
            <a:pathLst>
              <a:path w="35051" h="35051">
                <a:moveTo>
                  <a:pt x="35051" y="17525"/>
                </a:moveTo>
                <a:lnTo>
                  <a:pt x="34544" y="13842"/>
                </a:lnTo>
                <a:lnTo>
                  <a:pt x="33400" y="10667"/>
                </a:lnTo>
                <a:lnTo>
                  <a:pt x="30225" y="5333"/>
                </a:lnTo>
                <a:lnTo>
                  <a:pt x="23875" y="1015"/>
                </a:lnTo>
                <a:lnTo>
                  <a:pt x="20700" y="0"/>
                </a:lnTo>
                <a:lnTo>
                  <a:pt x="17525" y="0"/>
                </a:lnTo>
                <a:lnTo>
                  <a:pt x="10668" y="1015"/>
                </a:lnTo>
                <a:lnTo>
                  <a:pt x="5333" y="5333"/>
                </a:lnTo>
                <a:lnTo>
                  <a:pt x="1016" y="10667"/>
                </a:lnTo>
                <a:lnTo>
                  <a:pt x="0" y="17525"/>
                </a:lnTo>
                <a:lnTo>
                  <a:pt x="0" y="20700"/>
                </a:lnTo>
                <a:lnTo>
                  <a:pt x="1016" y="23875"/>
                </a:lnTo>
                <a:lnTo>
                  <a:pt x="5333" y="29717"/>
                </a:lnTo>
                <a:lnTo>
                  <a:pt x="10668" y="33400"/>
                </a:lnTo>
                <a:lnTo>
                  <a:pt x="14350" y="34543"/>
                </a:lnTo>
                <a:lnTo>
                  <a:pt x="17525" y="35051"/>
                </a:lnTo>
                <a:lnTo>
                  <a:pt x="20700" y="34543"/>
                </a:lnTo>
                <a:lnTo>
                  <a:pt x="23875" y="33400"/>
                </a:lnTo>
                <a:lnTo>
                  <a:pt x="30225" y="29717"/>
                </a:lnTo>
                <a:lnTo>
                  <a:pt x="33400" y="23875"/>
                </a:lnTo>
                <a:lnTo>
                  <a:pt x="34544" y="20700"/>
                </a:lnTo>
                <a:lnTo>
                  <a:pt x="35051" y="17525"/>
                </a:lnTo>
                <a:close/>
              </a:path>
            </a:pathLst>
          </a:custGeom>
          <a:solidFill>
            <a:srgbClr val="000000"/>
          </a:solidFill>
        </p:spPr>
        <p:txBody>
          <a:bodyPr wrap="square" lIns="0" tIns="0" rIns="0" bIns="0" rtlCol="0">
            <a:noAutofit/>
          </a:bodyPr>
          <a:lstStyle/>
          <a:p>
            <a:endParaRPr sz="1987"/>
          </a:p>
        </p:txBody>
      </p:sp>
      <p:sp>
        <p:nvSpPr>
          <p:cNvPr id="589" name="object 589"/>
          <p:cNvSpPr/>
          <p:nvPr/>
        </p:nvSpPr>
        <p:spPr>
          <a:xfrm>
            <a:off x="9674601" y="5027631"/>
            <a:ext cx="38686" cy="38686"/>
          </a:xfrm>
          <a:custGeom>
            <a:avLst/>
            <a:gdLst/>
            <a:ahLst/>
            <a:cxnLst/>
            <a:rect l="l" t="t" r="r" b="b"/>
            <a:pathLst>
              <a:path w="35051" h="35051">
                <a:moveTo>
                  <a:pt x="35051" y="17271"/>
                </a:moveTo>
                <a:lnTo>
                  <a:pt x="34544" y="14096"/>
                </a:lnTo>
                <a:lnTo>
                  <a:pt x="33400" y="10413"/>
                </a:lnTo>
                <a:lnTo>
                  <a:pt x="30225" y="5206"/>
                </a:lnTo>
                <a:lnTo>
                  <a:pt x="23875" y="1015"/>
                </a:lnTo>
                <a:lnTo>
                  <a:pt x="20700" y="0"/>
                </a:lnTo>
                <a:lnTo>
                  <a:pt x="17525" y="0"/>
                </a:lnTo>
                <a:lnTo>
                  <a:pt x="10668" y="1015"/>
                </a:lnTo>
                <a:lnTo>
                  <a:pt x="5333" y="5206"/>
                </a:lnTo>
                <a:lnTo>
                  <a:pt x="1016" y="10413"/>
                </a:lnTo>
                <a:lnTo>
                  <a:pt x="0" y="17271"/>
                </a:lnTo>
                <a:lnTo>
                  <a:pt x="0" y="20446"/>
                </a:lnTo>
                <a:lnTo>
                  <a:pt x="1016" y="24002"/>
                </a:lnTo>
                <a:lnTo>
                  <a:pt x="5333" y="29844"/>
                </a:lnTo>
                <a:lnTo>
                  <a:pt x="10668" y="33019"/>
                </a:lnTo>
                <a:lnTo>
                  <a:pt x="14350" y="34036"/>
                </a:lnTo>
                <a:lnTo>
                  <a:pt x="17525" y="35051"/>
                </a:lnTo>
                <a:lnTo>
                  <a:pt x="20700" y="34036"/>
                </a:lnTo>
                <a:lnTo>
                  <a:pt x="23875" y="33019"/>
                </a:lnTo>
                <a:lnTo>
                  <a:pt x="30225" y="29844"/>
                </a:lnTo>
                <a:lnTo>
                  <a:pt x="33400" y="24002"/>
                </a:lnTo>
                <a:lnTo>
                  <a:pt x="34544" y="20446"/>
                </a:lnTo>
                <a:lnTo>
                  <a:pt x="35051" y="17271"/>
                </a:lnTo>
                <a:close/>
              </a:path>
            </a:pathLst>
          </a:custGeom>
          <a:solidFill>
            <a:srgbClr val="000000"/>
          </a:solidFill>
        </p:spPr>
        <p:txBody>
          <a:bodyPr wrap="square" lIns="0" tIns="0" rIns="0" bIns="0" rtlCol="0">
            <a:noAutofit/>
          </a:bodyPr>
          <a:lstStyle/>
          <a:p>
            <a:endParaRPr sz="1987"/>
          </a:p>
        </p:txBody>
      </p:sp>
      <p:sp>
        <p:nvSpPr>
          <p:cNvPr id="590" name="object 590"/>
          <p:cNvSpPr/>
          <p:nvPr/>
        </p:nvSpPr>
        <p:spPr>
          <a:xfrm>
            <a:off x="9674601" y="5079775"/>
            <a:ext cx="38686" cy="38686"/>
          </a:xfrm>
          <a:custGeom>
            <a:avLst/>
            <a:gdLst/>
            <a:ahLst/>
            <a:cxnLst/>
            <a:rect l="l" t="t" r="r" b="b"/>
            <a:pathLst>
              <a:path w="35051" h="35051">
                <a:moveTo>
                  <a:pt x="35051" y="17526"/>
                </a:moveTo>
                <a:lnTo>
                  <a:pt x="34544" y="13843"/>
                </a:lnTo>
                <a:lnTo>
                  <a:pt x="33400" y="10668"/>
                </a:lnTo>
                <a:lnTo>
                  <a:pt x="30225" y="5334"/>
                </a:lnTo>
                <a:lnTo>
                  <a:pt x="23875" y="1016"/>
                </a:lnTo>
                <a:lnTo>
                  <a:pt x="20700" y="0"/>
                </a:lnTo>
                <a:lnTo>
                  <a:pt x="17525" y="0"/>
                </a:lnTo>
                <a:lnTo>
                  <a:pt x="10668" y="1016"/>
                </a:lnTo>
                <a:lnTo>
                  <a:pt x="5333" y="5334"/>
                </a:lnTo>
                <a:lnTo>
                  <a:pt x="1016" y="10668"/>
                </a:lnTo>
                <a:lnTo>
                  <a:pt x="0" y="17526"/>
                </a:lnTo>
                <a:lnTo>
                  <a:pt x="0" y="20193"/>
                </a:lnTo>
                <a:lnTo>
                  <a:pt x="1016" y="23876"/>
                </a:lnTo>
                <a:lnTo>
                  <a:pt x="5333" y="29718"/>
                </a:lnTo>
                <a:lnTo>
                  <a:pt x="10668" y="33401"/>
                </a:lnTo>
                <a:lnTo>
                  <a:pt x="14350" y="34544"/>
                </a:lnTo>
                <a:lnTo>
                  <a:pt x="17525" y="35052"/>
                </a:lnTo>
                <a:lnTo>
                  <a:pt x="20700" y="34544"/>
                </a:lnTo>
                <a:lnTo>
                  <a:pt x="23875" y="33401"/>
                </a:lnTo>
                <a:lnTo>
                  <a:pt x="30225" y="29718"/>
                </a:lnTo>
                <a:lnTo>
                  <a:pt x="33400" y="23876"/>
                </a:lnTo>
                <a:lnTo>
                  <a:pt x="34544" y="20193"/>
                </a:lnTo>
                <a:lnTo>
                  <a:pt x="35051" y="17526"/>
                </a:lnTo>
                <a:close/>
              </a:path>
            </a:pathLst>
          </a:custGeom>
          <a:solidFill>
            <a:srgbClr val="000000"/>
          </a:solidFill>
        </p:spPr>
        <p:txBody>
          <a:bodyPr wrap="square" lIns="0" tIns="0" rIns="0" bIns="0" rtlCol="0">
            <a:noAutofit/>
          </a:bodyPr>
          <a:lstStyle/>
          <a:p>
            <a:endParaRPr sz="1987"/>
          </a:p>
        </p:txBody>
      </p:sp>
      <p:sp>
        <p:nvSpPr>
          <p:cNvPr id="591" name="object 591"/>
          <p:cNvSpPr/>
          <p:nvPr/>
        </p:nvSpPr>
        <p:spPr>
          <a:xfrm>
            <a:off x="9671237" y="5130236"/>
            <a:ext cx="38686" cy="38686"/>
          </a:xfrm>
          <a:custGeom>
            <a:avLst/>
            <a:gdLst/>
            <a:ahLst/>
            <a:cxnLst/>
            <a:rect l="l" t="t" r="r" b="b"/>
            <a:pathLst>
              <a:path w="35051" h="35051">
                <a:moveTo>
                  <a:pt x="35051" y="17525"/>
                </a:moveTo>
                <a:lnTo>
                  <a:pt x="34544" y="13843"/>
                </a:lnTo>
                <a:lnTo>
                  <a:pt x="33400" y="10668"/>
                </a:lnTo>
                <a:lnTo>
                  <a:pt x="29718" y="5333"/>
                </a:lnTo>
                <a:lnTo>
                  <a:pt x="23875" y="1016"/>
                </a:lnTo>
                <a:lnTo>
                  <a:pt x="20193" y="0"/>
                </a:lnTo>
                <a:lnTo>
                  <a:pt x="17525" y="0"/>
                </a:lnTo>
                <a:lnTo>
                  <a:pt x="10032" y="1016"/>
                </a:lnTo>
                <a:lnTo>
                  <a:pt x="5334" y="5333"/>
                </a:lnTo>
                <a:lnTo>
                  <a:pt x="1016" y="10668"/>
                </a:lnTo>
                <a:lnTo>
                  <a:pt x="0" y="17525"/>
                </a:lnTo>
                <a:lnTo>
                  <a:pt x="0" y="20700"/>
                </a:lnTo>
                <a:lnTo>
                  <a:pt x="1016" y="23875"/>
                </a:lnTo>
                <a:lnTo>
                  <a:pt x="5334" y="29718"/>
                </a:lnTo>
                <a:lnTo>
                  <a:pt x="10032" y="33400"/>
                </a:lnTo>
                <a:lnTo>
                  <a:pt x="13843" y="34543"/>
                </a:lnTo>
                <a:lnTo>
                  <a:pt x="17525" y="35051"/>
                </a:lnTo>
                <a:lnTo>
                  <a:pt x="20193" y="34543"/>
                </a:lnTo>
                <a:lnTo>
                  <a:pt x="23875" y="33400"/>
                </a:lnTo>
                <a:lnTo>
                  <a:pt x="29718" y="29718"/>
                </a:lnTo>
                <a:lnTo>
                  <a:pt x="33400" y="23875"/>
                </a:lnTo>
                <a:lnTo>
                  <a:pt x="34544" y="20700"/>
                </a:lnTo>
                <a:lnTo>
                  <a:pt x="35051" y="17525"/>
                </a:lnTo>
                <a:close/>
              </a:path>
            </a:pathLst>
          </a:custGeom>
          <a:solidFill>
            <a:srgbClr val="000000"/>
          </a:solidFill>
        </p:spPr>
        <p:txBody>
          <a:bodyPr wrap="square" lIns="0" tIns="0" rIns="0" bIns="0" rtlCol="0">
            <a:noAutofit/>
          </a:bodyPr>
          <a:lstStyle/>
          <a:p>
            <a:endParaRPr sz="1987"/>
          </a:p>
        </p:txBody>
      </p:sp>
      <p:sp>
        <p:nvSpPr>
          <p:cNvPr id="592" name="object 592"/>
          <p:cNvSpPr/>
          <p:nvPr/>
        </p:nvSpPr>
        <p:spPr>
          <a:xfrm>
            <a:off x="9644324" y="5173969"/>
            <a:ext cx="38686" cy="38686"/>
          </a:xfrm>
          <a:custGeom>
            <a:avLst/>
            <a:gdLst/>
            <a:ahLst/>
            <a:cxnLst/>
            <a:rect l="l" t="t" r="r" b="b"/>
            <a:pathLst>
              <a:path w="35051" h="35051">
                <a:moveTo>
                  <a:pt x="35051" y="17525"/>
                </a:moveTo>
                <a:lnTo>
                  <a:pt x="34544" y="13843"/>
                </a:lnTo>
                <a:lnTo>
                  <a:pt x="33020" y="10668"/>
                </a:lnTo>
                <a:lnTo>
                  <a:pt x="29845" y="5333"/>
                </a:lnTo>
                <a:lnTo>
                  <a:pt x="24002" y="1015"/>
                </a:lnTo>
                <a:lnTo>
                  <a:pt x="20447" y="0"/>
                </a:lnTo>
                <a:lnTo>
                  <a:pt x="17779" y="0"/>
                </a:lnTo>
                <a:lnTo>
                  <a:pt x="10413" y="1015"/>
                </a:lnTo>
                <a:lnTo>
                  <a:pt x="5206" y="5333"/>
                </a:lnTo>
                <a:lnTo>
                  <a:pt x="1524" y="10668"/>
                </a:lnTo>
                <a:lnTo>
                  <a:pt x="0" y="17525"/>
                </a:lnTo>
                <a:lnTo>
                  <a:pt x="0" y="20700"/>
                </a:lnTo>
                <a:lnTo>
                  <a:pt x="1524" y="23875"/>
                </a:lnTo>
                <a:lnTo>
                  <a:pt x="5206" y="29718"/>
                </a:lnTo>
                <a:lnTo>
                  <a:pt x="10413" y="33400"/>
                </a:lnTo>
                <a:lnTo>
                  <a:pt x="14097" y="34543"/>
                </a:lnTo>
                <a:lnTo>
                  <a:pt x="17779" y="35051"/>
                </a:lnTo>
                <a:lnTo>
                  <a:pt x="20447" y="34543"/>
                </a:lnTo>
                <a:lnTo>
                  <a:pt x="24002" y="33400"/>
                </a:lnTo>
                <a:lnTo>
                  <a:pt x="29845" y="29718"/>
                </a:lnTo>
                <a:lnTo>
                  <a:pt x="33020" y="23875"/>
                </a:lnTo>
                <a:lnTo>
                  <a:pt x="34544" y="20700"/>
                </a:lnTo>
                <a:lnTo>
                  <a:pt x="35051" y="17525"/>
                </a:lnTo>
                <a:close/>
              </a:path>
            </a:pathLst>
          </a:custGeom>
          <a:solidFill>
            <a:srgbClr val="000000"/>
          </a:solidFill>
        </p:spPr>
        <p:txBody>
          <a:bodyPr wrap="square" lIns="0" tIns="0" rIns="0" bIns="0" rtlCol="0">
            <a:noAutofit/>
          </a:bodyPr>
          <a:lstStyle/>
          <a:p>
            <a:endParaRPr sz="1987"/>
          </a:p>
        </p:txBody>
      </p:sp>
      <p:sp>
        <p:nvSpPr>
          <p:cNvPr id="593" name="object 593"/>
          <p:cNvSpPr/>
          <p:nvPr/>
        </p:nvSpPr>
        <p:spPr>
          <a:xfrm>
            <a:off x="9597227" y="5192472"/>
            <a:ext cx="38686" cy="38686"/>
          </a:xfrm>
          <a:custGeom>
            <a:avLst/>
            <a:gdLst/>
            <a:ahLst/>
            <a:cxnLst/>
            <a:rect l="l" t="t" r="r" b="b"/>
            <a:pathLst>
              <a:path w="35051" h="35051">
                <a:moveTo>
                  <a:pt x="35051" y="17525"/>
                </a:moveTo>
                <a:lnTo>
                  <a:pt x="34544" y="14350"/>
                </a:lnTo>
                <a:lnTo>
                  <a:pt x="33400" y="10668"/>
                </a:lnTo>
                <a:lnTo>
                  <a:pt x="29718" y="5334"/>
                </a:lnTo>
                <a:lnTo>
                  <a:pt x="23875" y="1016"/>
                </a:lnTo>
                <a:lnTo>
                  <a:pt x="20193" y="0"/>
                </a:lnTo>
                <a:lnTo>
                  <a:pt x="17525" y="0"/>
                </a:lnTo>
                <a:lnTo>
                  <a:pt x="10668" y="1016"/>
                </a:lnTo>
                <a:lnTo>
                  <a:pt x="5333" y="5334"/>
                </a:lnTo>
                <a:lnTo>
                  <a:pt x="1016" y="10668"/>
                </a:lnTo>
                <a:lnTo>
                  <a:pt x="0" y="17525"/>
                </a:lnTo>
                <a:lnTo>
                  <a:pt x="0" y="20700"/>
                </a:lnTo>
                <a:lnTo>
                  <a:pt x="1016" y="23875"/>
                </a:lnTo>
                <a:lnTo>
                  <a:pt x="5333" y="29718"/>
                </a:lnTo>
                <a:lnTo>
                  <a:pt x="10668" y="33400"/>
                </a:lnTo>
                <a:lnTo>
                  <a:pt x="13843" y="34543"/>
                </a:lnTo>
                <a:lnTo>
                  <a:pt x="17525" y="35051"/>
                </a:lnTo>
                <a:lnTo>
                  <a:pt x="20193" y="34543"/>
                </a:lnTo>
                <a:lnTo>
                  <a:pt x="23875" y="33400"/>
                </a:lnTo>
                <a:lnTo>
                  <a:pt x="29718" y="29718"/>
                </a:lnTo>
                <a:lnTo>
                  <a:pt x="33400" y="23875"/>
                </a:lnTo>
                <a:lnTo>
                  <a:pt x="34544" y="20700"/>
                </a:lnTo>
                <a:lnTo>
                  <a:pt x="35051" y="17525"/>
                </a:lnTo>
                <a:close/>
              </a:path>
            </a:pathLst>
          </a:custGeom>
          <a:solidFill>
            <a:srgbClr val="000000"/>
          </a:solidFill>
        </p:spPr>
        <p:txBody>
          <a:bodyPr wrap="square" lIns="0" tIns="0" rIns="0" bIns="0" rtlCol="0">
            <a:noAutofit/>
          </a:bodyPr>
          <a:lstStyle/>
          <a:p>
            <a:endParaRPr sz="1987"/>
          </a:p>
        </p:txBody>
      </p:sp>
      <p:sp>
        <p:nvSpPr>
          <p:cNvPr id="594" name="object 594"/>
          <p:cNvSpPr/>
          <p:nvPr/>
        </p:nvSpPr>
        <p:spPr>
          <a:xfrm>
            <a:off x="9545083"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700" y="0"/>
                </a:lnTo>
                <a:lnTo>
                  <a:pt x="17525" y="0"/>
                </a:lnTo>
                <a:lnTo>
                  <a:pt x="10668" y="1650"/>
                </a:lnTo>
                <a:lnTo>
                  <a:pt x="5334" y="5461"/>
                </a:lnTo>
                <a:lnTo>
                  <a:pt x="1016" y="10921"/>
                </a:lnTo>
                <a:lnTo>
                  <a:pt x="0" y="18542"/>
                </a:lnTo>
                <a:lnTo>
                  <a:pt x="0" y="21336"/>
                </a:lnTo>
                <a:lnTo>
                  <a:pt x="1016" y="25145"/>
                </a:lnTo>
                <a:lnTo>
                  <a:pt x="5334" y="31114"/>
                </a:lnTo>
                <a:lnTo>
                  <a:pt x="10668" y="34417"/>
                </a:lnTo>
                <a:lnTo>
                  <a:pt x="14350"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595" name="object 595"/>
          <p:cNvSpPr/>
          <p:nvPr/>
        </p:nvSpPr>
        <p:spPr>
          <a:xfrm>
            <a:off x="9492939"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193" y="0"/>
                </a:lnTo>
                <a:lnTo>
                  <a:pt x="17525"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596" name="object 596"/>
          <p:cNvSpPr/>
          <p:nvPr/>
        </p:nvSpPr>
        <p:spPr>
          <a:xfrm>
            <a:off x="9440797" y="5194154"/>
            <a:ext cx="38686" cy="40368"/>
          </a:xfrm>
          <a:custGeom>
            <a:avLst/>
            <a:gdLst/>
            <a:ahLst/>
            <a:cxnLst/>
            <a:rect l="l" t="t" r="r" b="b"/>
            <a:pathLst>
              <a:path w="35051" h="36575">
                <a:moveTo>
                  <a:pt x="35051" y="18542"/>
                </a:moveTo>
                <a:lnTo>
                  <a:pt x="34543" y="14731"/>
                </a:lnTo>
                <a:lnTo>
                  <a:pt x="33019" y="10921"/>
                </a:lnTo>
                <a:lnTo>
                  <a:pt x="29844" y="5461"/>
                </a:lnTo>
                <a:lnTo>
                  <a:pt x="24002" y="1650"/>
                </a:lnTo>
                <a:lnTo>
                  <a:pt x="20447" y="0"/>
                </a:lnTo>
                <a:lnTo>
                  <a:pt x="17779" y="0"/>
                </a:lnTo>
                <a:lnTo>
                  <a:pt x="10413" y="1650"/>
                </a:lnTo>
                <a:lnTo>
                  <a:pt x="5206" y="5461"/>
                </a:lnTo>
                <a:lnTo>
                  <a:pt x="1524" y="10921"/>
                </a:lnTo>
                <a:lnTo>
                  <a:pt x="0" y="18542"/>
                </a:lnTo>
                <a:lnTo>
                  <a:pt x="0" y="21336"/>
                </a:lnTo>
                <a:lnTo>
                  <a:pt x="1524" y="25145"/>
                </a:lnTo>
                <a:lnTo>
                  <a:pt x="5206" y="31114"/>
                </a:lnTo>
                <a:lnTo>
                  <a:pt x="10413" y="34417"/>
                </a:lnTo>
                <a:lnTo>
                  <a:pt x="14097" y="36068"/>
                </a:lnTo>
                <a:lnTo>
                  <a:pt x="17779" y="36575"/>
                </a:lnTo>
                <a:lnTo>
                  <a:pt x="20447" y="36068"/>
                </a:lnTo>
                <a:lnTo>
                  <a:pt x="24002" y="34417"/>
                </a:lnTo>
                <a:lnTo>
                  <a:pt x="29844" y="31114"/>
                </a:lnTo>
                <a:lnTo>
                  <a:pt x="33019"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597" name="object 597"/>
          <p:cNvSpPr/>
          <p:nvPr/>
        </p:nvSpPr>
        <p:spPr>
          <a:xfrm>
            <a:off x="9388653"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700" y="0"/>
                </a:lnTo>
                <a:lnTo>
                  <a:pt x="17525" y="0"/>
                </a:lnTo>
                <a:lnTo>
                  <a:pt x="10668" y="1650"/>
                </a:lnTo>
                <a:lnTo>
                  <a:pt x="5333" y="5461"/>
                </a:lnTo>
                <a:lnTo>
                  <a:pt x="1016" y="10921"/>
                </a:lnTo>
                <a:lnTo>
                  <a:pt x="0" y="18542"/>
                </a:lnTo>
                <a:lnTo>
                  <a:pt x="0" y="21336"/>
                </a:lnTo>
                <a:lnTo>
                  <a:pt x="1016" y="25145"/>
                </a:lnTo>
                <a:lnTo>
                  <a:pt x="5333" y="31114"/>
                </a:lnTo>
                <a:lnTo>
                  <a:pt x="10668" y="34417"/>
                </a:lnTo>
                <a:lnTo>
                  <a:pt x="14350"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598" name="object 598"/>
          <p:cNvSpPr/>
          <p:nvPr/>
        </p:nvSpPr>
        <p:spPr>
          <a:xfrm>
            <a:off x="9338192"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193" y="0"/>
                </a:lnTo>
                <a:lnTo>
                  <a:pt x="17525" y="0"/>
                </a:lnTo>
                <a:lnTo>
                  <a:pt x="10668" y="1650"/>
                </a:lnTo>
                <a:lnTo>
                  <a:pt x="5333" y="5461"/>
                </a:lnTo>
                <a:lnTo>
                  <a:pt x="1016" y="10921"/>
                </a:lnTo>
                <a:lnTo>
                  <a:pt x="0" y="18542"/>
                </a:lnTo>
                <a:lnTo>
                  <a:pt x="0" y="21336"/>
                </a:lnTo>
                <a:lnTo>
                  <a:pt x="1016" y="25145"/>
                </a:lnTo>
                <a:lnTo>
                  <a:pt x="5333" y="31114"/>
                </a:lnTo>
                <a:lnTo>
                  <a:pt x="10668"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599" name="object 599"/>
          <p:cNvSpPr/>
          <p:nvPr/>
        </p:nvSpPr>
        <p:spPr>
          <a:xfrm>
            <a:off x="9286049" y="5194154"/>
            <a:ext cx="40368" cy="40368"/>
          </a:xfrm>
          <a:custGeom>
            <a:avLst/>
            <a:gdLst/>
            <a:ahLst/>
            <a:cxnLst/>
            <a:rect l="l" t="t" r="r" b="b"/>
            <a:pathLst>
              <a:path w="36575" h="36575">
                <a:moveTo>
                  <a:pt x="36575" y="18542"/>
                </a:moveTo>
                <a:lnTo>
                  <a:pt x="36068" y="14731"/>
                </a:lnTo>
                <a:lnTo>
                  <a:pt x="34417" y="10921"/>
                </a:lnTo>
                <a:lnTo>
                  <a:pt x="31115" y="5461"/>
                </a:lnTo>
                <a:lnTo>
                  <a:pt x="25146" y="1650"/>
                </a:lnTo>
                <a:lnTo>
                  <a:pt x="21336" y="0"/>
                </a:lnTo>
                <a:lnTo>
                  <a:pt x="18542" y="0"/>
                </a:lnTo>
                <a:lnTo>
                  <a:pt x="10922" y="1650"/>
                </a:lnTo>
                <a:lnTo>
                  <a:pt x="5461" y="5461"/>
                </a:lnTo>
                <a:lnTo>
                  <a:pt x="1650" y="10921"/>
                </a:lnTo>
                <a:lnTo>
                  <a:pt x="0" y="18542"/>
                </a:lnTo>
                <a:lnTo>
                  <a:pt x="0" y="21336"/>
                </a:lnTo>
                <a:lnTo>
                  <a:pt x="1650" y="25145"/>
                </a:lnTo>
                <a:lnTo>
                  <a:pt x="5461" y="31114"/>
                </a:lnTo>
                <a:lnTo>
                  <a:pt x="10922" y="34417"/>
                </a:lnTo>
                <a:lnTo>
                  <a:pt x="14732" y="36068"/>
                </a:lnTo>
                <a:lnTo>
                  <a:pt x="18542" y="36575"/>
                </a:lnTo>
                <a:lnTo>
                  <a:pt x="21336" y="36068"/>
                </a:lnTo>
                <a:lnTo>
                  <a:pt x="25146" y="34417"/>
                </a:lnTo>
                <a:lnTo>
                  <a:pt x="31115" y="31114"/>
                </a:lnTo>
                <a:lnTo>
                  <a:pt x="34417" y="25145"/>
                </a:lnTo>
                <a:lnTo>
                  <a:pt x="36068" y="21336"/>
                </a:lnTo>
                <a:lnTo>
                  <a:pt x="36575" y="18542"/>
                </a:lnTo>
                <a:close/>
              </a:path>
            </a:pathLst>
          </a:custGeom>
          <a:solidFill>
            <a:srgbClr val="000000"/>
          </a:solidFill>
        </p:spPr>
        <p:txBody>
          <a:bodyPr wrap="square" lIns="0" tIns="0" rIns="0" bIns="0" rtlCol="0">
            <a:noAutofit/>
          </a:bodyPr>
          <a:lstStyle/>
          <a:p>
            <a:endParaRPr sz="1987"/>
          </a:p>
        </p:txBody>
      </p:sp>
      <p:sp>
        <p:nvSpPr>
          <p:cNvPr id="600" name="object 600"/>
          <p:cNvSpPr/>
          <p:nvPr/>
        </p:nvSpPr>
        <p:spPr>
          <a:xfrm>
            <a:off x="9233905" y="5194154"/>
            <a:ext cx="38686" cy="40368"/>
          </a:xfrm>
          <a:custGeom>
            <a:avLst/>
            <a:gdLst/>
            <a:ahLst/>
            <a:cxnLst/>
            <a:rect l="l" t="t" r="r" b="b"/>
            <a:pathLst>
              <a:path w="35051" h="36575">
                <a:moveTo>
                  <a:pt x="35051" y="18542"/>
                </a:moveTo>
                <a:lnTo>
                  <a:pt x="34543" y="14731"/>
                </a:lnTo>
                <a:lnTo>
                  <a:pt x="33400" y="10921"/>
                </a:lnTo>
                <a:lnTo>
                  <a:pt x="29717"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4350"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601" name="object 601"/>
          <p:cNvSpPr/>
          <p:nvPr/>
        </p:nvSpPr>
        <p:spPr>
          <a:xfrm>
            <a:off x="9183444" y="5194154"/>
            <a:ext cx="38686" cy="40368"/>
          </a:xfrm>
          <a:custGeom>
            <a:avLst/>
            <a:gdLst/>
            <a:ahLst/>
            <a:cxnLst/>
            <a:rect l="l" t="t" r="r" b="b"/>
            <a:pathLst>
              <a:path w="35051" h="36575">
                <a:moveTo>
                  <a:pt x="35051" y="18542"/>
                </a:moveTo>
                <a:lnTo>
                  <a:pt x="34544" y="14731"/>
                </a:lnTo>
                <a:lnTo>
                  <a:pt x="33400" y="10921"/>
                </a:lnTo>
                <a:lnTo>
                  <a:pt x="29717" y="5461"/>
                </a:lnTo>
                <a:lnTo>
                  <a:pt x="23875" y="1650"/>
                </a:lnTo>
                <a:lnTo>
                  <a:pt x="20192" y="0"/>
                </a:lnTo>
                <a:lnTo>
                  <a:pt x="17525" y="0"/>
                </a:lnTo>
                <a:lnTo>
                  <a:pt x="10667" y="1650"/>
                </a:lnTo>
                <a:lnTo>
                  <a:pt x="5333" y="5461"/>
                </a:lnTo>
                <a:lnTo>
                  <a:pt x="1015" y="10921"/>
                </a:lnTo>
                <a:lnTo>
                  <a:pt x="0" y="18542"/>
                </a:lnTo>
                <a:lnTo>
                  <a:pt x="0" y="21336"/>
                </a:lnTo>
                <a:lnTo>
                  <a:pt x="1015" y="25145"/>
                </a:lnTo>
                <a:lnTo>
                  <a:pt x="5333" y="31114"/>
                </a:lnTo>
                <a:lnTo>
                  <a:pt x="10667" y="34417"/>
                </a:lnTo>
                <a:lnTo>
                  <a:pt x="13842" y="36068"/>
                </a:lnTo>
                <a:lnTo>
                  <a:pt x="17525" y="36575"/>
                </a:lnTo>
                <a:lnTo>
                  <a:pt x="20192" y="36068"/>
                </a:lnTo>
                <a:lnTo>
                  <a:pt x="23875" y="34417"/>
                </a:lnTo>
                <a:lnTo>
                  <a:pt x="29717"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02" name="object 602"/>
          <p:cNvSpPr/>
          <p:nvPr/>
        </p:nvSpPr>
        <p:spPr>
          <a:xfrm>
            <a:off x="9131301" y="5194154"/>
            <a:ext cx="38686" cy="40368"/>
          </a:xfrm>
          <a:custGeom>
            <a:avLst/>
            <a:gdLst/>
            <a:ahLst/>
            <a:cxnLst/>
            <a:rect l="l" t="t" r="r" b="b"/>
            <a:pathLst>
              <a:path w="35051" h="36575">
                <a:moveTo>
                  <a:pt x="35051" y="18542"/>
                </a:moveTo>
                <a:lnTo>
                  <a:pt x="34544" y="14731"/>
                </a:lnTo>
                <a:lnTo>
                  <a:pt x="33020" y="10921"/>
                </a:lnTo>
                <a:lnTo>
                  <a:pt x="29845" y="5461"/>
                </a:lnTo>
                <a:lnTo>
                  <a:pt x="24002" y="1650"/>
                </a:lnTo>
                <a:lnTo>
                  <a:pt x="20447" y="0"/>
                </a:lnTo>
                <a:lnTo>
                  <a:pt x="17779" y="0"/>
                </a:lnTo>
                <a:lnTo>
                  <a:pt x="10414" y="1650"/>
                </a:lnTo>
                <a:lnTo>
                  <a:pt x="5206" y="5461"/>
                </a:lnTo>
                <a:lnTo>
                  <a:pt x="1524" y="10921"/>
                </a:lnTo>
                <a:lnTo>
                  <a:pt x="0" y="18542"/>
                </a:lnTo>
                <a:lnTo>
                  <a:pt x="0" y="21336"/>
                </a:lnTo>
                <a:lnTo>
                  <a:pt x="1524" y="25145"/>
                </a:lnTo>
                <a:lnTo>
                  <a:pt x="5206" y="31114"/>
                </a:lnTo>
                <a:lnTo>
                  <a:pt x="10414" y="34417"/>
                </a:lnTo>
                <a:lnTo>
                  <a:pt x="14097" y="36068"/>
                </a:lnTo>
                <a:lnTo>
                  <a:pt x="17779" y="36575"/>
                </a:lnTo>
                <a:lnTo>
                  <a:pt x="20447" y="36068"/>
                </a:lnTo>
                <a:lnTo>
                  <a:pt x="24002" y="34417"/>
                </a:lnTo>
                <a:lnTo>
                  <a:pt x="29845" y="31114"/>
                </a:lnTo>
                <a:lnTo>
                  <a:pt x="3302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03" name="object 603"/>
          <p:cNvSpPr/>
          <p:nvPr/>
        </p:nvSpPr>
        <p:spPr>
          <a:xfrm>
            <a:off x="9080839"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700" y="0"/>
                </a:lnTo>
                <a:lnTo>
                  <a:pt x="17525" y="0"/>
                </a:lnTo>
                <a:lnTo>
                  <a:pt x="10668" y="1650"/>
                </a:lnTo>
                <a:lnTo>
                  <a:pt x="5334" y="5461"/>
                </a:lnTo>
                <a:lnTo>
                  <a:pt x="1016" y="10921"/>
                </a:lnTo>
                <a:lnTo>
                  <a:pt x="0" y="18542"/>
                </a:lnTo>
                <a:lnTo>
                  <a:pt x="0" y="21336"/>
                </a:lnTo>
                <a:lnTo>
                  <a:pt x="1016" y="25145"/>
                </a:lnTo>
                <a:lnTo>
                  <a:pt x="5334" y="31114"/>
                </a:lnTo>
                <a:lnTo>
                  <a:pt x="10668" y="34417"/>
                </a:lnTo>
                <a:lnTo>
                  <a:pt x="14350"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04" name="object 604"/>
          <p:cNvSpPr/>
          <p:nvPr/>
        </p:nvSpPr>
        <p:spPr>
          <a:xfrm>
            <a:off x="9028694" y="5194154"/>
            <a:ext cx="37005" cy="40368"/>
          </a:xfrm>
          <a:custGeom>
            <a:avLst/>
            <a:gdLst/>
            <a:ahLst/>
            <a:cxnLst/>
            <a:rect l="l" t="t" r="r" b="b"/>
            <a:pathLst>
              <a:path w="33528" h="36575">
                <a:moveTo>
                  <a:pt x="33528" y="18542"/>
                </a:moveTo>
                <a:lnTo>
                  <a:pt x="33020" y="14731"/>
                </a:lnTo>
                <a:lnTo>
                  <a:pt x="32004" y="10921"/>
                </a:lnTo>
                <a:lnTo>
                  <a:pt x="28448" y="5461"/>
                </a:lnTo>
                <a:lnTo>
                  <a:pt x="22860" y="1650"/>
                </a:lnTo>
                <a:lnTo>
                  <a:pt x="19304" y="0"/>
                </a:lnTo>
                <a:lnTo>
                  <a:pt x="16764" y="0"/>
                </a:lnTo>
                <a:lnTo>
                  <a:pt x="10160" y="1650"/>
                </a:lnTo>
                <a:lnTo>
                  <a:pt x="5080" y="5461"/>
                </a:lnTo>
                <a:lnTo>
                  <a:pt x="1016" y="10921"/>
                </a:lnTo>
                <a:lnTo>
                  <a:pt x="0" y="18542"/>
                </a:lnTo>
                <a:lnTo>
                  <a:pt x="0" y="21336"/>
                </a:lnTo>
                <a:lnTo>
                  <a:pt x="1016" y="25145"/>
                </a:lnTo>
                <a:lnTo>
                  <a:pt x="5080" y="31114"/>
                </a:lnTo>
                <a:lnTo>
                  <a:pt x="10160" y="34417"/>
                </a:lnTo>
                <a:lnTo>
                  <a:pt x="13208" y="36068"/>
                </a:lnTo>
                <a:lnTo>
                  <a:pt x="16764" y="36575"/>
                </a:lnTo>
                <a:lnTo>
                  <a:pt x="19304" y="36068"/>
                </a:lnTo>
                <a:lnTo>
                  <a:pt x="22860" y="34417"/>
                </a:lnTo>
                <a:lnTo>
                  <a:pt x="28448" y="31114"/>
                </a:lnTo>
                <a:lnTo>
                  <a:pt x="32004" y="25145"/>
                </a:lnTo>
                <a:lnTo>
                  <a:pt x="33020" y="21336"/>
                </a:lnTo>
                <a:lnTo>
                  <a:pt x="33528" y="18542"/>
                </a:lnTo>
                <a:close/>
              </a:path>
            </a:pathLst>
          </a:custGeom>
          <a:solidFill>
            <a:srgbClr val="000000"/>
          </a:solidFill>
        </p:spPr>
        <p:txBody>
          <a:bodyPr wrap="square" lIns="0" tIns="0" rIns="0" bIns="0" rtlCol="0">
            <a:noAutofit/>
          </a:bodyPr>
          <a:lstStyle/>
          <a:p>
            <a:endParaRPr sz="1987"/>
          </a:p>
        </p:txBody>
      </p:sp>
      <p:sp>
        <p:nvSpPr>
          <p:cNvPr id="605" name="object 605"/>
          <p:cNvSpPr/>
          <p:nvPr/>
        </p:nvSpPr>
        <p:spPr>
          <a:xfrm>
            <a:off x="8976552" y="5194154"/>
            <a:ext cx="38686" cy="40368"/>
          </a:xfrm>
          <a:custGeom>
            <a:avLst/>
            <a:gdLst/>
            <a:ahLst/>
            <a:cxnLst/>
            <a:rect l="l" t="t" r="r" b="b"/>
            <a:pathLst>
              <a:path w="35051" h="36575">
                <a:moveTo>
                  <a:pt x="35051" y="18542"/>
                </a:moveTo>
                <a:lnTo>
                  <a:pt x="34543" y="14731"/>
                </a:lnTo>
                <a:lnTo>
                  <a:pt x="33019" y="10921"/>
                </a:lnTo>
                <a:lnTo>
                  <a:pt x="29844" y="5461"/>
                </a:lnTo>
                <a:lnTo>
                  <a:pt x="24002" y="1650"/>
                </a:lnTo>
                <a:lnTo>
                  <a:pt x="20447" y="0"/>
                </a:lnTo>
                <a:lnTo>
                  <a:pt x="17779" y="0"/>
                </a:lnTo>
                <a:lnTo>
                  <a:pt x="10413" y="1650"/>
                </a:lnTo>
                <a:lnTo>
                  <a:pt x="5206" y="5461"/>
                </a:lnTo>
                <a:lnTo>
                  <a:pt x="1524" y="10921"/>
                </a:lnTo>
                <a:lnTo>
                  <a:pt x="0" y="18542"/>
                </a:lnTo>
                <a:lnTo>
                  <a:pt x="0" y="21336"/>
                </a:lnTo>
                <a:lnTo>
                  <a:pt x="1524" y="25145"/>
                </a:lnTo>
                <a:lnTo>
                  <a:pt x="5206" y="31114"/>
                </a:lnTo>
                <a:lnTo>
                  <a:pt x="10413" y="34417"/>
                </a:lnTo>
                <a:lnTo>
                  <a:pt x="14097" y="36068"/>
                </a:lnTo>
                <a:lnTo>
                  <a:pt x="17779" y="36575"/>
                </a:lnTo>
                <a:lnTo>
                  <a:pt x="20447" y="36068"/>
                </a:lnTo>
                <a:lnTo>
                  <a:pt x="24002" y="34417"/>
                </a:lnTo>
                <a:lnTo>
                  <a:pt x="29844" y="31114"/>
                </a:lnTo>
                <a:lnTo>
                  <a:pt x="33019"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606" name="object 606"/>
          <p:cNvSpPr/>
          <p:nvPr/>
        </p:nvSpPr>
        <p:spPr>
          <a:xfrm>
            <a:off x="8924409"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700" y="0"/>
                </a:lnTo>
                <a:lnTo>
                  <a:pt x="17525" y="0"/>
                </a:lnTo>
                <a:lnTo>
                  <a:pt x="10668" y="1650"/>
                </a:lnTo>
                <a:lnTo>
                  <a:pt x="5333" y="5461"/>
                </a:lnTo>
                <a:lnTo>
                  <a:pt x="1016" y="10921"/>
                </a:lnTo>
                <a:lnTo>
                  <a:pt x="0" y="18542"/>
                </a:lnTo>
                <a:lnTo>
                  <a:pt x="0" y="21336"/>
                </a:lnTo>
                <a:lnTo>
                  <a:pt x="1016" y="25145"/>
                </a:lnTo>
                <a:lnTo>
                  <a:pt x="5333" y="31114"/>
                </a:lnTo>
                <a:lnTo>
                  <a:pt x="10668" y="34417"/>
                </a:lnTo>
                <a:lnTo>
                  <a:pt x="14350"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07" name="object 607"/>
          <p:cNvSpPr/>
          <p:nvPr/>
        </p:nvSpPr>
        <p:spPr>
          <a:xfrm>
            <a:off x="8873948"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193" y="0"/>
                </a:lnTo>
                <a:lnTo>
                  <a:pt x="17525" y="0"/>
                </a:lnTo>
                <a:lnTo>
                  <a:pt x="10668" y="1650"/>
                </a:lnTo>
                <a:lnTo>
                  <a:pt x="5333" y="5461"/>
                </a:lnTo>
                <a:lnTo>
                  <a:pt x="1016" y="10921"/>
                </a:lnTo>
                <a:lnTo>
                  <a:pt x="0" y="18542"/>
                </a:lnTo>
                <a:lnTo>
                  <a:pt x="0" y="21336"/>
                </a:lnTo>
                <a:lnTo>
                  <a:pt x="1016" y="25145"/>
                </a:lnTo>
                <a:lnTo>
                  <a:pt x="5333" y="31114"/>
                </a:lnTo>
                <a:lnTo>
                  <a:pt x="10668"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08" name="object 608"/>
          <p:cNvSpPr/>
          <p:nvPr/>
        </p:nvSpPr>
        <p:spPr>
          <a:xfrm>
            <a:off x="8821803" y="5194154"/>
            <a:ext cx="40368" cy="40368"/>
          </a:xfrm>
          <a:custGeom>
            <a:avLst/>
            <a:gdLst/>
            <a:ahLst/>
            <a:cxnLst/>
            <a:rect l="l" t="t" r="r" b="b"/>
            <a:pathLst>
              <a:path w="36575" h="36575">
                <a:moveTo>
                  <a:pt x="36575" y="18542"/>
                </a:moveTo>
                <a:lnTo>
                  <a:pt x="36068" y="14731"/>
                </a:lnTo>
                <a:lnTo>
                  <a:pt x="34417" y="10921"/>
                </a:lnTo>
                <a:lnTo>
                  <a:pt x="31115" y="5461"/>
                </a:lnTo>
                <a:lnTo>
                  <a:pt x="25146" y="1650"/>
                </a:lnTo>
                <a:lnTo>
                  <a:pt x="21336" y="0"/>
                </a:lnTo>
                <a:lnTo>
                  <a:pt x="18542" y="0"/>
                </a:lnTo>
                <a:lnTo>
                  <a:pt x="10922" y="1650"/>
                </a:lnTo>
                <a:lnTo>
                  <a:pt x="5461" y="5461"/>
                </a:lnTo>
                <a:lnTo>
                  <a:pt x="1650" y="10921"/>
                </a:lnTo>
                <a:lnTo>
                  <a:pt x="0" y="18542"/>
                </a:lnTo>
                <a:lnTo>
                  <a:pt x="0" y="21336"/>
                </a:lnTo>
                <a:lnTo>
                  <a:pt x="1650" y="25145"/>
                </a:lnTo>
                <a:lnTo>
                  <a:pt x="5461" y="31114"/>
                </a:lnTo>
                <a:lnTo>
                  <a:pt x="10922" y="34417"/>
                </a:lnTo>
                <a:lnTo>
                  <a:pt x="14732" y="36068"/>
                </a:lnTo>
                <a:lnTo>
                  <a:pt x="18542" y="36575"/>
                </a:lnTo>
                <a:lnTo>
                  <a:pt x="21336" y="36068"/>
                </a:lnTo>
                <a:lnTo>
                  <a:pt x="25146" y="34417"/>
                </a:lnTo>
                <a:lnTo>
                  <a:pt x="31115" y="31114"/>
                </a:lnTo>
                <a:lnTo>
                  <a:pt x="34417" y="25145"/>
                </a:lnTo>
                <a:lnTo>
                  <a:pt x="36068" y="21336"/>
                </a:lnTo>
                <a:lnTo>
                  <a:pt x="36575" y="18542"/>
                </a:lnTo>
                <a:close/>
              </a:path>
            </a:pathLst>
          </a:custGeom>
          <a:solidFill>
            <a:srgbClr val="000000"/>
          </a:solidFill>
        </p:spPr>
        <p:txBody>
          <a:bodyPr wrap="square" lIns="0" tIns="0" rIns="0" bIns="0" rtlCol="0">
            <a:noAutofit/>
          </a:bodyPr>
          <a:lstStyle/>
          <a:p>
            <a:endParaRPr sz="1987"/>
          </a:p>
        </p:txBody>
      </p:sp>
      <p:sp>
        <p:nvSpPr>
          <p:cNvPr id="609" name="object 609"/>
          <p:cNvSpPr/>
          <p:nvPr/>
        </p:nvSpPr>
        <p:spPr>
          <a:xfrm>
            <a:off x="8769661" y="5194154"/>
            <a:ext cx="38686" cy="40368"/>
          </a:xfrm>
          <a:custGeom>
            <a:avLst/>
            <a:gdLst/>
            <a:ahLst/>
            <a:cxnLst/>
            <a:rect l="l" t="t" r="r" b="b"/>
            <a:pathLst>
              <a:path w="35051" h="36575">
                <a:moveTo>
                  <a:pt x="35051" y="18542"/>
                </a:moveTo>
                <a:lnTo>
                  <a:pt x="34543" y="14731"/>
                </a:lnTo>
                <a:lnTo>
                  <a:pt x="33400" y="10921"/>
                </a:lnTo>
                <a:lnTo>
                  <a:pt x="29717"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4350"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610" name="object 610"/>
          <p:cNvSpPr/>
          <p:nvPr/>
        </p:nvSpPr>
        <p:spPr>
          <a:xfrm>
            <a:off x="8719200"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193" y="0"/>
                </a:lnTo>
                <a:lnTo>
                  <a:pt x="17525" y="0"/>
                </a:lnTo>
                <a:lnTo>
                  <a:pt x="10668" y="1650"/>
                </a:lnTo>
                <a:lnTo>
                  <a:pt x="5333" y="5461"/>
                </a:lnTo>
                <a:lnTo>
                  <a:pt x="1015" y="10921"/>
                </a:lnTo>
                <a:lnTo>
                  <a:pt x="0" y="18542"/>
                </a:lnTo>
                <a:lnTo>
                  <a:pt x="0" y="21336"/>
                </a:lnTo>
                <a:lnTo>
                  <a:pt x="1015" y="25145"/>
                </a:lnTo>
                <a:lnTo>
                  <a:pt x="5333" y="31114"/>
                </a:lnTo>
                <a:lnTo>
                  <a:pt x="10668"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11" name="object 611"/>
          <p:cNvSpPr/>
          <p:nvPr/>
        </p:nvSpPr>
        <p:spPr>
          <a:xfrm>
            <a:off x="8667056" y="5194154"/>
            <a:ext cx="38686" cy="40368"/>
          </a:xfrm>
          <a:custGeom>
            <a:avLst/>
            <a:gdLst/>
            <a:ahLst/>
            <a:cxnLst/>
            <a:rect l="l" t="t" r="r" b="b"/>
            <a:pathLst>
              <a:path w="35051" h="36575">
                <a:moveTo>
                  <a:pt x="35051" y="18542"/>
                </a:moveTo>
                <a:lnTo>
                  <a:pt x="34544" y="14731"/>
                </a:lnTo>
                <a:lnTo>
                  <a:pt x="33020" y="10921"/>
                </a:lnTo>
                <a:lnTo>
                  <a:pt x="29845" y="5461"/>
                </a:lnTo>
                <a:lnTo>
                  <a:pt x="24002" y="1650"/>
                </a:lnTo>
                <a:lnTo>
                  <a:pt x="20447" y="0"/>
                </a:lnTo>
                <a:lnTo>
                  <a:pt x="17779" y="0"/>
                </a:lnTo>
                <a:lnTo>
                  <a:pt x="10414" y="1650"/>
                </a:lnTo>
                <a:lnTo>
                  <a:pt x="5206" y="5461"/>
                </a:lnTo>
                <a:lnTo>
                  <a:pt x="1524" y="10921"/>
                </a:lnTo>
                <a:lnTo>
                  <a:pt x="0" y="18542"/>
                </a:lnTo>
                <a:lnTo>
                  <a:pt x="0" y="21336"/>
                </a:lnTo>
                <a:lnTo>
                  <a:pt x="1524" y="25145"/>
                </a:lnTo>
                <a:lnTo>
                  <a:pt x="5206" y="31114"/>
                </a:lnTo>
                <a:lnTo>
                  <a:pt x="10414" y="34417"/>
                </a:lnTo>
                <a:lnTo>
                  <a:pt x="14097" y="36068"/>
                </a:lnTo>
                <a:lnTo>
                  <a:pt x="17779" y="36575"/>
                </a:lnTo>
                <a:lnTo>
                  <a:pt x="20447" y="36068"/>
                </a:lnTo>
                <a:lnTo>
                  <a:pt x="24002" y="34417"/>
                </a:lnTo>
                <a:lnTo>
                  <a:pt x="29845" y="31114"/>
                </a:lnTo>
                <a:lnTo>
                  <a:pt x="3302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12" name="object 612"/>
          <p:cNvSpPr/>
          <p:nvPr/>
        </p:nvSpPr>
        <p:spPr>
          <a:xfrm>
            <a:off x="8616595"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700" y="0"/>
                </a:lnTo>
                <a:lnTo>
                  <a:pt x="17525" y="0"/>
                </a:lnTo>
                <a:lnTo>
                  <a:pt x="10668" y="1650"/>
                </a:lnTo>
                <a:lnTo>
                  <a:pt x="5334" y="5461"/>
                </a:lnTo>
                <a:lnTo>
                  <a:pt x="1016" y="10921"/>
                </a:lnTo>
                <a:lnTo>
                  <a:pt x="0" y="18542"/>
                </a:lnTo>
                <a:lnTo>
                  <a:pt x="0" y="21336"/>
                </a:lnTo>
                <a:lnTo>
                  <a:pt x="1016" y="25145"/>
                </a:lnTo>
                <a:lnTo>
                  <a:pt x="5334" y="31114"/>
                </a:lnTo>
                <a:lnTo>
                  <a:pt x="10668" y="34417"/>
                </a:lnTo>
                <a:lnTo>
                  <a:pt x="14350"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13" name="object 613"/>
          <p:cNvSpPr/>
          <p:nvPr/>
        </p:nvSpPr>
        <p:spPr>
          <a:xfrm>
            <a:off x="8564450" y="5194154"/>
            <a:ext cx="37005" cy="40368"/>
          </a:xfrm>
          <a:custGeom>
            <a:avLst/>
            <a:gdLst/>
            <a:ahLst/>
            <a:cxnLst/>
            <a:rect l="l" t="t" r="r" b="b"/>
            <a:pathLst>
              <a:path w="33528" h="36575">
                <a:moveTo>
                  <a:pt x="33528" y="18542"/>
                </a:moveTo>
                <a:lnTo>
                  <a:pt x="33020" y="14731"/>
                </a:lnTo>
                <a:lnTo>
                  <a:pt x="32004" y="10921"/>
                </a:lnTo>
                <a:lnTo>
                  <a:pt x="28448" y="5461"/>
                </a:lnTo>
                <a:lnTo>
                  <a:pt x="22860" y="1650"/>
                </a:lnTo>
                <a:lnTo>
                  <a:pt x="19304" y="0"/>
                </a:lnTo>
                <a:lnTo>
                  <a:pt x="16764" y="0"/>
                </a:lnTo>
                <a:lnTo>
                  <a:pt x="10160" y="1650"/>
                </a:lnTo>
                <a:lnTo>
                  <a:pt x="5080" y="5461"/>
                </a:lnTo>
                <a:lnTo>
                  <a:pt x="1016" y="10921"/>
                </a:lnTo>
                <a:lnTo>
                  <a:pt x="0" y="18542"/>
                </a:lnTo>
                <a:lnTo>
                  <a:pt x="0" y="21336"/>
                </a:lnTo>
                <a:lnTo>
                  <a:pt x="1016" y="25145"/>
                </a:lnTo>
                <a:lnTo>
                  <a:pt x="5080" y="31114"/>
                </a:lnTo>
                <a:lnTo>
                  <a:pt x="10160" y="34417"/>
                </a:lnTo>
                <a:lnTo>
                  <a:pt x="13208" y="36068"/>
                </a:lnTo>
                <a:lnTo>
                  <a:pt x="16764" y="36575"/>
                </a:lnTo>
                <a:lnTo>
                  <a:pt x="19304" y="36068"/>
                </a:lnTo>
                <a:lnTo>
                  <a:pt x="22860" y="34417"/>
                </a:lnTo>
                <a:lnTo>
                  <a:pt x="28448" y="31114"/>
                </a:lnTo>
                <a:lnTo>
                  <a:pt x="32004" y="25145"/>
                </a:lnTo>
                <a:lnTo>
                  <a:pt x="33020" y="21336"/>
                </a:lnTo>
                <a:lnTo>
                  <a:pt x="33528" y="18542"/>
                </a:lnTo>
                <a:close/>
              </a:path>
            </a:pathLst>
          </a:custGeom>
          <a:solidFill>
            <a:srgbClr val="000000"/>
          </a:solidFill>
        </p:spPr>
        <p:txBody>
          <a:bodyPr wrap="square" lIns="0" tIns="0" rIns="0" bIns="0" rtlCol="0">
            <a:noAutofit/>
          </a:bodyPr>
          <a:lstStyle/>
          <a:p>
            <a:endParaRPr sz="1987"/>
          </a:p>
        </p:txBody>
      </p:sp>
      <p:sp>
        <p:nvSpPr>
          <p:cNvPr id="614" name="object 614"/>
          <p:cNvSpPr/>
          <p:nvPr/>
        </p:nvSpPr>
        <p:spPr>
          <a:xfrm>
            <a:off x="8512308" y="5194154"/>
            <a:ext cx="38686" cy="40368"/>
          </a:xfrm>
          <a:custGeom>
            <a:avLst/>
            <a:gdLst/>
            <a:ahLst/>
            <a:cxnLst/>
            <a:rect l="l" t="t" r="r" b="b"/>
            <a:pathLst>
              <a:path w="35051" h="36575">
                <a:moveTo>
                  <a:pt x="35051" y="18542"/>
                </a:moveTo>
                <a:lnTo>
                  <a:pt x="34543" y="14731"/>
                </a:lnTo>
                <a:lnTo>
                  <a:pt x="33020" y="10921"/>
                </a:lnTo>
                <a:lnTo>
                  <a:pt x="29845" y="5461"/>
                </a:lnTo>
                <a:lnTo>
                  <a:pt x="24002" y="1650"/>
                </a:lnTo>
                <a:lnTo>
                  <a:pt x="20447" y="0"/>
                </a:lnTo>
                <a:lnTo>
                  <a:pt x="17779" y="0"/>
                </a:lnTo>
                <a:lnTo>
                  <a:pt x="10413" y="1650"/>
                </a:lnTo>
                <a:lnTo>
                  <a:pt x="5206" y="5461"/>
                </a:lnTo>
                <a:lnTo>
                  <a:pt x="1524" y="10921"/>
                </a:lnTo>
                <a:lnTo>
                  <a:pt x="0" y="18542"/>
                </a:lnTo>
                <a:lnTo>
                  <a:pt x="0" y="21336"/>
                </a:lnTo>
                <a:lnTo>
                  <a:pt x="1524" y="25145"/>
                </a:lnTo>
                <a:lnTo>
                  <a:pt x="5206" y="31114"/>
                </a:lnTo>
                <a:lnTo>
                  <a:pt x="10413" y="34417"/>
                </a:lnTo>
                <a:lnTo>
                  <a:pt x="14097" y="36068"/>
                </a:lnTo>
                <a:lnTo>
                  <a:pt x="17779" y="36575"/>
                </a:lnTo>
                <a:lnTo>
                  <a:pt x="20447" y="36068"/>
                </a:lnTo>
                <a:lnTo>
                  <a:pt x="24002" y="34417"/>
                </a:lnTo>
                <a:lnTo>
                  <a:pt x="29845" y="31114"/>
                </a:lnTo>
                <a:lnTo>
                  <a:pt x="3302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615" name="object 615"/>
          <p:cNvSpPr/>
          <p:nvPr/>
        </p:nvSpPr>
        <p:spPr>
          <a:xfrm>
            <a:off x="8460165"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700" y="0"/>
                </a:lnTo>
                <a:lnTo>
                  <a:pt x="17525" y="0"/>
                </a:lnTo>
                <a:lnTo>
                  <a:pt x="10668" y="1650"/>
                </a:lnTo>
                <a:lnTo>
                  <a:pt x="5333" y="5461"/>
                </a:lnTo>
                <a:lnTo>
                  <a:pt x="1016" y="10921"/>
                </a:lnTo>
                <a:lnTo>
                  <a:pt x="0" y="18542"/>
                </a:lnTo>
                <a:lnTo>
                  <a:pt x="0" y="21336"/>
                </a:lnTo>
                <a:lnTo>
                  <a:pt x="1016" y="25145"/>
                </a:lnTo>
                <a:lnTo>
                  <a:pt x="5333" y="31114"/>
                </a:lnTo>
                <a:lnTo>
                  <a:pt x="10668" y="34417"/>
                </a:lnTo>
                <a:lnTo>
                  <a:pt x="14350"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16" name="object 616"/>
          <p:cNvSpPr/>
          <p:nvPr/>
        </p:nvSpPr>
        <p:spPr>
          <a:xfrm>
            <a:off x="8409703"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193" y="0"/>
                </a:lnTo>
                <a:lnTo>
                  <a:pt x="17525"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17" name="object 617"/>
          <p:cNvSpPr/>
          <p:nvPr/>
        </p:nvSpPr>
        <p:spPr>
          <a:xfrm>
            <a:off x="8357559" y="5194154"/>
            <a:ext cx="40368" cy="40368"/>
          </a:xfrm>
          <a:custGeom>
            <a:avLst/>
            <a:gdLst/>
            <a:ahLst/>
            <a:cxnLst/>
            <a:rect l="l" t="t" r="r" b="b"/>
            <a:pathLst>
              <a:path w="36575" h="36575">
                <a:moveTo>
                  <a:pt x="36575" y="18542"/>
                </a:moveTo>
                <a:lnTo>
                  <a:pt x="36068" y="14731"/>
                </a:lnTo>
                <a:lnTo>
                  <a:pt x="34417" y="10921"/>
                </a:lnTo>
                <a:lnTo>
                  <a:pt x="31115" y="5461"/>
                </a:lnTo>
                <a:lnTo>
                  <a:pt x="25146" y="1650"/>
                </a:lnTo>
                <a:lnTo>
                  <a:pt x="21336" y="0"/>
                </a:lnTo>
                <a:lnTo>
                  <a:pt x="18034" y="0"/>
                </a:lnTo>
                <a:lnTo>
                  <a:pt x="10922" y="1650"/>
                </a:lnTo>
                <a:lnTo>
                  <a:pt x="5461" y="5461"/>
                </a:lnTo>
                <a:lnTo>
                  <a:pt x="1650" y="10921"/>
                </a:lnTo>
                <a:lnTo>
                  <a:pt x="0" y="18542"/>
                </a:lnTo>
                <a:lnTo>
                  <a:pt x="0" y="21336"/>
                </a:lnTo>
                <a:lnTo>
                  <a:pt x="1650" y="25145"/>
                </a:lnTo>
                <a:lnTo>
                  <a:pt x="5461" y="31114"/>
                </a:lnTo>
                <a:lnTo>
                  <a:pt x="10922" y="34417"/>
                </a:lnTo>
                <a:lnTo>
                  <a:pt x="14732" y="36068"/>
                </a:lnTo>
                <a:lnTo>
                  <a:pt x="18034" y="36575"/>
                </a:lnTo>
                <a:lnTo>
                  <a:pt x="21336" y="36068"/>
                </a:lnTo>
                <a:lnTo>
                  <a:pt x="25146" y="34417"/>
                </a:lnTo>
                <a:lnTo>
                  <a:pt x="31115" y="31114"/>
                </a:lnTo>
                <a:lnTo>
                  <a:pt x="34417" y="25145"/>
                </a:lnTo>
                <a:lnTo>
                  <a:pt x="36068" y="21336"/>
                </a:lnTo>
                <a:lnTo>
                  <a:pt x="36575" y="18542"/>
                </a:lnTo>
                <a:close/>
              </a:path>
            </a:pathLst>
          </a:custGeom>
          <a:solidFill>
            <a:srgbClr val="000000"/>
          </a:solidFill>
        </p:spPr>
        <p:txBody>
          <a:bodyPr wrap="square" lIns="0" tIns="0" rIns="0" bIns="0" rtlCol="0">
            <a:noAutofit/>
          </a:bodyPr>
          <a:lstStyle/>
          <a:p>
            <a:endParaRPr sz="1987"/>
          </a:p>
        </p:txBody>
      </p:sp>
      <p:sp>
        <p:nvSpPr>
          <p:cNvPr id="618" name="object 618"/>
          <p:cNvSpPr/>
          <p:nvPr/>
        </p:nvSpPr>
        <p:spPr>
          <a:xfrm>
            <a:off x="8305417" y="5194154"/>
            <a:ext cx="38686" cy="40368"/>
          </a:xfrm>
          <a:custGeom>
            <a:avLst/>
            <a:gdLst/>
            <a:ahLst/>
            <a:cxnLst/>
            <a:rect l="l" t="t" r="r" b="b"/>
            <a:pathLst>
              <a:path w="35051" h="36575">
                <a:moveTo>
                  <a:pt x="35051" y="18542"/>
                </a:moveTo>
                <a:lnTo>
                  <a:pt x="34543" y="14731"/>
                </a:lnTo>
                <a:lnTo>
                  <a:pt x="33400" y="10921"/>
                </a:lnTo>
                <a:lnTo>
                  <a:pt x="29717"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4350"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619" name="object 619"/>
          <p:cNvSpPr/>
          <p:nvPr/>
        </p:nvSpPr>
        <p:spPr>
          <a:xfrm>
            <a:off x="8254955"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193" y="0"/>
                </a:lnTo>
                <a:lnTo>
                  <a:pt x="17525" y="0"/>
                </a:lnTo>
                <a:lnTo>
                  <a:pt x="10668" y="1650"/>
                </a:lnTo>
                <a:lnTo>
                  <a:pt x="5333" y="5461"/>
                </a:lnTo>
                <a:lnTo>
                  <a:pt x="1015" y="10921"/>
                </a:lnTo>
                <a:lnTo>
                  <a:pt x="0" y="18542"/>
                </a:lnTo>
                <a:lnTo>
                  <a:pt x="0" y="21336"/>
                </a:lnTo>
                <a:lnTo>
                  <a:pt x="1015" y="25145"/>
                </a:lnTo>
                <a:lnTo>
                  <a:pt x="5333" y="31114"/>
                </a:lnTo>
                <a:lnTo>
                  <a:pt x="10668"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20" name="object 620"/>
          <p:cNvSpPr/>
          <p:nvPr/>
        </p:nvSpPr>
        <p:spPr>
          <a:xfrm>
            <a:off x="8202812" y="5194154"/>
            <a:ext cx="38686" cy="40368"/>
          </a:xfrm>
          <a:custGeom>
            <a:avLst/>
            <a:gdLst/>
            <a:ahLst/>
            <a:cxnLst/>
            <a:rect l="l" t="t" r="r" b="b"/>
            <a:pathLst>
              <a:path w="35051" h="36575">
                <a:moveTo>
                  <a:pt x="35051" y="18542"/>
                </a:moveTo>
                <a:lnTo>
                  <a:pt x="34544" y="14731"/>
                </a:lnTo>
                <a:lnTo>
                  <a:pt x="33020" y="10921"/>
                </a:lnTo>
                <a:lnTo>
                  <a:pt x="29845" y="5461"/>
                </a:lnTo>
                <a:lnTo>
                  <a:pt x="24002" y="1650"/>
                </a:lnTo>
                <a:lnTo>
                  <a:pt x="20447" y="0"/>
                </a:lnTo>
                <a:lnTo>
                  <a:pt x="17272" y="0"/>
                </a:lnTo>
                <a:lnTo>
                  <a:pt x="10414" y="1650"/>
                </a:lnTo>
                <a:lnTo>
                  <a:pt x="5206" y="5461"/>
                </a:lnTo>
                <a:lnTo>
                  <a:pt x="1524" y="10921"/>
                </a:lnTo>
                <a:lnTo>
                  <a:pt x="0" y="18542"/>
                </a:lnTo>
                <a:lnTo>
                  <a:pt x="0" y="21336"/>
                </a:lnTo>
                <a:lnTo>
                  <a:pt x="1524" y="25145"/>
                </a:lnTo>
                <a:lnTo>
                  <a:pt x="5206" y="31114"/>
                </a:lnTo>
                <a:lnTo>
                  <a:pt x="10414" y="34417"/>
                </a:lnTo>
                <a:lnTo>
                  <a:pt x="14097" y="36068"/>
                </a:lnTo>
                <a:lnTo>
                  <a:pt x="17272" y="36575"/>
                </a:lnTo>
                <a:lnTo>
                  <a:pt x="20447" y="36068"/>
                </a:lnTo>
                <a:lnTo>
                  <a:pt x="24002" y="34417"/>
                </a:lnTo>
                <a:lnTo>
                  <a:pt x="29845" y="31114"/>
                </a:lnTo>
                <a:lnTo>
                  <a:pt x="3302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21" name="object 621"/>
          <p:cNvSpPr/>
          <p:nvPr/>
        </p:nvSpPr>
        <p:spPr>
          <a:xfrm>
            <a:off x="8152351"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700" y="0"/>
                </a:lnTo>
                <a:lnTo>
                  <a:pt x="17525" y="0"/>
                </a:lnTo>
                <a:lnTo>
                  <a:pt x="10668" y="1650"/>
                </a:lnTo>
                <a:lnTo>
                  <a:pt x="5334" y="5461"/>
                </a:lnTo>
                <a:lnTo>
                  <a:pt x="1016" y="10921"/>
                </a:lnTo>
                <a:lnTo>
                  <a:pt x="0" y="18542"/>
                </a:lnTo>
                <a:lnTo>
                  <a:pt x="0" y="21336"/>
                </a:lnTo>
                <a:lnTo>
                  <a:pt x="1016" y="25145"/>
                </a:lnTo>
                <a:lnTo>
                  <a:pt x="5334" y="31114"/>
                </a:lnTo>
                <a:lnTo>
                  <a:pt x="10668" y="34417"/>
                </a:lnTo>
                <a:lnTo>
                  <a:pt x="14350"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22" name="object 622"/>
          <p:cNvSpPr/>
          <p:nvPr/>
        </p:nvSpPr>
        <p:spPr>
          <a:xfrm>
            <a:off x="8098525" y="5194154"/>
            <a:ext cx="38686" cy="40368"/>
          </a:xfrm>
          <a:custGeom>
            <a:avLst/>
            <a:gdLst/>
            <a:ahLst/>
            <a:cxnLst/>
            <a:rect l="l" t="t" r="r" b="b"/>
            <a:pathLst>
              <a:path w="35051" h="36575">
                <a:moveTo>
                  <a:pt x="35051" y="18542"/>
                </a:moveTo>
                <a:lnTo>
                  <a:pt x="34543" y="14731"/>
                </a:lnTo>
                <a:lnTo>
                  <a:pt x="33400" y="10921"/>
                </a:lnTo>
                <a:lnTo>
                  <a:pt x="29717" y="5461"/>
                </a:lnTo>
                <a:lnTo>
                  <a:pt x="23875" y="1650"/>
                </a:lnTo>
                <a:lnTo>
                  <a:pt x="20192" y="0"/>
                </a:lnTo>
                <a:lnTo>
                  <a:pt x="17525" y="0"/>
                </a:lnTo>
                <a:lnTo>
                  <a:pt x="10667" y="1650"/>
                </a:lnTo>
                <a:lnTo>
                  <a:pt x="5333" y="5461"/>
                </a:lnTo>
                <a:lnTo>
                  <a:pt x="1015" y="10921"/>
                </a:lnTo>
                <a:lnTo>
                  <a:pt x="0" y="18542"/>
                </a:lnTo>
                <a:lnTo>
                  <a:pt x="0" y="21336"/>
                </a:lnTo>
                <a:lnTo>
                  <a:pt x="1015" y="25145"/>
                </a:lnTo>
                <a:lnTo>
                  <a:pt x="5333" y="31114"/>
                </a:lnTo>
                <a:lnTo>
                  <a:pt x="10667" y="34417"/>
                </a:lnTo>
                <a:lnTo>
                  <a:pt x="13842" y="36068"/>
                </a:lnTo>
                <a:lnTo>
                  <a:pt x="17525" y="36575"/>
                </a:lnTo>
                <a:lnTo>
                  <a:pt x="20192" y="36068"/>
                </a:lnTo>
                <a:lnTo>
                  <a:pt x="23875" y="34417"/>
                </a:lnTo>
                <a:lnTo>
                  <a:pt x="29717"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623" name="object 623"/>
          <p:cNvSpPr/>
          <p:nvPr/>
        </p:nvSpPr>
        <p:spPr>
          <a:xfrm>
            <a:off x="8048064" y="5194154"/>
            <a:ext cx="38686" cy="40368"/>
          </a:xfrm>
          <a:custGeom>
            <a:avLst/>
            <a:gdLst/>
            <a:ahLst/>
            <a:cxnLst/>
            <a:rect l="l" t="t" r="r" b="b"/>
            <a:pathLst>
              <a:path w="35051" h="36575">
                <a:moveTo>
                  <a:pt x="1524" y="25145"/>
                </a:moveTo>
                <a:lnTo>
                  <a:pt x="5206" y="31114"/>
                </a:lnTo>
                <a:lnTo>
                  <a:pt x="10413" y="34417"/>
                </a:lnTo>
                <a:lnTo>
                  <a:pt x="14097" y="36068"/>
                </a:lnTo>
                <a:lnTo>
                  <a:pt x="17272" y="36575"/>
                </a:lnTo>
                <a:lnTo>
                  <a:pt x="20447" y="36068"/>
                </a:lnTo>
                <a:lnTo>
                  <a:pt x="24002" y="34417"/>
                </a:lnTo>
                <a:lnTo>
                  <a:pt x="29845" y="31114"/>
                </a:lnTo>
                <a:lnTo>
                  <a:pt x="33020" y="25145"/>
                </a:lnTo>
                <a:lnTo>
                  <a:pt x="34035" y="21336"/>
                </a:lnTo>
                <a:lnTo>
                  <a:pt x="35051" y="18542"/>
                </a:lnTo>
                <a:lnTo>
                  <a:pt x="34035" y="14731"/>
                </a:lnTo>
                <a:lnTo>
                  <a:pt x="33020" y="10921"/>
                </a:lnTo>
                <a:lnTo>
                  <a:pt x="29845" y="5461"/>
                </a:lnTo>
                <a:lnTo>
                  <a:pt x="24002" y="1650"/>
                </a:lnTo>
                <a:lnTo>
                  <a:pt x="20447" y="0"/>
                </a:lnTo>
                <a:lnTo>
                  <a:pt x="17272" y="0"/>
                </a:lnTo>
                <a:lnTo>
                  <a:pt x="10413" y="1650"/>
                </a:lnTo>
                <a:lnTo>
                  <a:pt x="5206" y="5461"/>
                </a:lnTo>
                <a:lnTo>
                  <a:pt x="1524" y="10921"/>
                </a:lnTo>
                <a:lnTo>
                  <a:pt x="0" y="18542"/>
                </a:lnTo>
                <a:lnTo>
                  <a:pt x="0" y="21336"/>
                </a:lnTo>
                <a:lnTo>
                  <a:pt x="1524" y="25145"/>
                </a:lnTo>
                <a:close/>
              </a:path>
            </a:pathLst>
          </a:custGeom>
          <a:solidFill>
            <a:srgbClr val="000000"/>
          </a:solidFill>
        </p:spPr>
        <p:txBody>
          <a:bodyPr wrap="square" lIns="0" tIns="0" rIns="0" bIns="0" rtlCol="0">
            <a:noAutofit/>
          </a:bodyPr>
          <a:lstStyle/>
          <a:p>
            <a:endParaRPr sz="1987"/>
          </a:p>
        </p:txBody>
      </p:sp>
      <p:sp>
        <p:nvSpPr>
          <p:cNvPr id="624" name="object 624"/>
          <p:cNvSpPr/>
          <p:nvPr/>
        </p:nvSpPr>
        <p:spPr>
          <a:xfrm>
            <a:off x="7995921"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700" y="0"/>
                </a:lnTo>
                <a:lnTo>
                  <a:pt x="17525" y="0"/>
                </a:lnTo>
                <a:lnTo>
                  <a:pt x="10668" y="1650"/>
                </a:lnTo>
                <a:lnTo>
                  <a:pt x="5333" y="5461"/>
                </a:lnTo>
                <a:lnTo>
                  <a:pt x="1016" y="10921"/>
                </a:lnTo>
                <a:lnTo>
                  <a:pt x="0" y="18542"/>
                </a:lnTo>
                <a:lnTo>
                  <a:pt x="0" y="21336"/>
                </a:lnTo>
                <a:lnTo>
                  <a:pt x="1016" y="25145"/>
                </a:lnTo>
                <a:lnTo>
                  <a:pt x="5333" y="31114"/>
                </a:lnTo>
                <a:lnTo>
                  <a:pt x="10668" y="34417"/>
                </a:lnTo>
                <a:lnTo>
                  <a:pt x="14350"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25" name="object 625"/>
          <p:cNvSpPr/>
          <p:nvPr/>
        </p:nvSpPr>
        <p:spPr>
          <a:xfrm>
            <a:off x="7945459"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193" y="0"/>
                </a:lnTo>
                <a:lnTo>
                  <a:pt x="17525"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26" name="object 626"/>
          <p:cNvSpPr/>
          <p:nvPr/>
        </p:nvSpPr>
        <p:spPr>
          <a:xfrm>
            <a:off x="7893315" y="5194154"/>
            <a:ext cx="40368" cy="40368"/>
          </a:xfrm>
          <a:custGeom>
            <a:avLst/>
            <a:gdLst/>
            <a:ahLst/>
            <a:cxnLst/>
            <a:rect l="l" t="t" r="r" b="b"/>
            <a:pathLst>
              <a:path w="36575" h="36575">
                <a:moveTo>
                  <a:pt x="1650" y="25145"/>
                </a:moveTo>
                <a:lnTo>
                  <a:pt x="5461" y="31114"/>
                </a:lnTo>
                <a:lnTo>
                  <a:pt x="10922" y="34417"/>
                </a:lnTo>
                <a:lnTo>
                  <a:pt x="14732" y="36068"/>
                </a:lnTo>
                <a:lnTo>
                  <a:pt x="18034" y="36575"/>
                </a:lnTo>
                <a:lnTo>
                  <a:pt x="21336" y="36068"/>
                </a:lnTo>
                <a:lnTo>
                  <a:pt x="25146" y="34417"/>
                </a:lnTo>
                <a:lnTo>
                  <a:pt x="31115" y="31114"/>
                </a:lnTo>
                <a:lnTo>
                  <a:pt x="34417" y="25145"/>
                </a:lnTo>
                <a:lnTo>
                  <a:pt x="35433" y="21336"/>
                </a:lnTo>
                <a:lnTo>
                  <a:pt x="36575" y="18542"/>
                </a:lnTo>
                <a:lnTo>
                  <a:pt x="35433" y="14731"/>
                </a:lnTo>
                <a:lnTo>
                  <a:pt x="34417" y="10921"/>
                </a:lnTo>
                <a:lnTo>
                  <a:pt x="31115" y="5461"/>
                </a:lnTo>
                <a:lnTo>
                  <a:pt x="25146" y="1650"/>
                </a:lnTo>
                <a:lnTo>
                  <a:pt x="21336" y="0"/>
                </a:lnTo>
                <a:lnTo>
                  <a:pt x="18034" y="0"/>
                </a:lnTo>
                <a:lnTo>
                  <a:pt x="10922" y="1650"/>
                </a:lnTo>
                <a:lnTo>
                  <a:pt x="5461" y="5461"/>
                </a:lnTo>
                <a:lnTo>
                  <a:pt x="1650" y="10921"/>
                </a:lnTo>
                <a:lnTo>
                  <a:pt x="0" y="18542"/>
                </a:lnTo>
                <a:lnTo>
                  <a:pt x="0" y="21336"/>
                </a:lnTo>
                <a:lnTo>
                  <a:pt x="1650" y="25145"/>
                </a:lnTo>
                <a:close/>
              </a:path>
            </a:pathLst>
          </a:custGeom>
          <a:solidFill>
            <a:srgbClr val="000000"/>
          </a:solidFill>
        </p:spPr>
        <p:txBody>
          <a:bodyPr wrap="square" lIns="0" tIns="0" rIns="0" bIns="0" rtlCol="0">
            <a:noAutofit/>
          </a:bodyPr>
          <a:lstStyle/>
          <a:p>
            <a:endParaRPr sz="1987"/>
          </a:p>
        </p:txBody>
      </p:sp>
      <p:sp>
        <p:nvSpPr>
          <p:cNvPr id="627" name="object 627"/>
          <p:cNvSpPr/>
          <p:nvPr/>
        </p:nvSpPr>
        <p:spPr>
          <a:xfrm>
            <a:off x="7841172" y="5194154"/>
            <a:ext cx="38686" cy="40368"/>
          </a:xfrm>
          <a:custGeom>
            <a:avLst/>
            <a:gdLst/>
            <a:ahLst/>
            <a:cxnLst/>
            <a:rect l="l" t="t" r="r" b="b"/>
            <a:pathLst>
              <a:path w="35051" h="36575">
                <a:moveTo>
                  <a:pt x="35051" y="18542"/>
                </a:moveTo>
                <a:lnTo>
                  <a:pt x="34543" y="14731"/>
                </a:lnTo>
                <a:lnTo>
                  <a:pt x="33400" y="10921"/>
                </a:lnTo>
                <a:lnTo>
                  <a:pt x="29717"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3842"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628" name="object 628"/>
          <p:cNvSpPr/>
          <p:nvPr/>
        </p:nvSpPr>
        <p:spPr>
          <a:xfrm>
            <a:off x="7790711"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193" y="0"/>
                </a:lnTo>
                <a:lnTo>
                  <a:pt x="17525" y="0"/>
                </a:lnTo>
                <a:lnTo>
                  <a:pt x="10668" y="1650"/>
                </a:lnTo>
                <a:lnTo>
                  <a:pt x="5333" y="5461"/>
                </a:lnTo>
                <a:lnTo>
                  <a:pt x="1016" y="10921"/>
                </a:lnTo>
                <a:lnTo>
                  <a:pt x="0" y="18542"/>
                </a:lnTo>
                <a:lnTo>
                  <a:pt x="0" y="21336"/>
                </a:lnTo>
                <a:lnTo>
                  <a:pt x="1016" y="25145"/>
                </a:lnTo>
                <a:lnTo>
                  <a:pt x="5333" y="31114"/>
                </a:lnTo>
                <a:lnTo>
                  <a:pt x="10668"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29" name="object 629"/>
          <p:cNvSpPr/>
          <p:nvPr/>
        </p:nvSpPr>
        <p:spPr>
          <a:xfrm>
            <a:off x="7738568" y="5194154"/>
            <a:ext cx="38686" cy="40368"/>
          </a:xfrm>
          <a:custGeom>
            <a:avLst/>
            <a:gdLst/>
            <a:ahLst/>
            <a:cxnLst/>
            <a:rect l="l" t="t" r="r" b="b"/>
            <a:pathLst>
              <a:path w="35051" h="36575">
                <a:moveTo>
                  <a:pt x="1524" y="25145"/>
                </a:moveTo>
                <a:lnTo>
                  <a:pt x="5206" y="31114"/>
                </a:lnTo>
                <a:lnTo>
                  <a:pt x="10414" y="34417"/>
                </a:lnTo>
                <a:lnTo>
                  <a:pt x="14097" y="36068"/>
                </a:lnTo>
                <a:lnTo>
                  <a:pt x="17272" y="36575"/>
                </a:lnTo>
                <a:lnTo>
                  <a:pt x="20447" y="36068"/>
                </a:lnTo>
                <a:lnTo>
                  <a:pt x="24002" y="34417"/>
                </a:lnTo>
                <a:lnTo>
                  <a:pt x="29845" y="31114"/>
                </a:lnTo>
                <a:lnTo>
                  <a:pt x="33020" y="25145"/>
                </a:lnTo>
                <a:lnTo>
                  <a:pt x="34036" y="21336"/>
                </a:lnTo>
                <a:lnTo>
                  <a:pt x="35051" y="18542"/>
                </a:lnTo>
                <a:lnTo>
                  <a:pt x="34036" y="14731"/>
                </a:lnTo>
                <a:lnTo>
                  <a:pt x="33020" y="10921"/>
                </a:lnTo>
                <a:lnTo>
                  <a:pt x="29845" y="5461"/>
                </a:lnTo>
                <a:lnTo>
                  <a:pt x="24002" y="1650"/>
                </a:lnTo>
                <a:lnTo>
                  <a:pt x="20447" y="0"/>
                </a:lnTo>
                <a:lnTo>
                  <a:pt x="17272" y="0"/>
                </a:lnTo>
                <a:lnTo>
                  <a:pt x="10414" y="1650"/>
                </a:lnTo>
                <a:lnTo>
                  <a:pt x="5206" y="5461"/>
                </a:lnTo>
                <a:lnTo>
                  <a:pt x="1524" y="10921"/>
                </a:lnTo>
                <a:lnTo>
                  <a:pt x="0" y="18542"/>
                </a:lnTo>
                <a:lnTo>
                  <a:pt x="0" y="21336"/>
                </a:lnTo>
                <a:lnTo>
                  <a:pt x="1524" y="25145"/>
                </a:lnTo>
                <a:close/>
              </a:path>
            </a:pathLst>
          </a:custGeom>
          <a:solidFill>
            <a:srgbClr val="000000"/>
          </a:solidFill>
        </p:spPr>
        <p:txBody>
          <a:bodyPr wrap="square" lIns="0" tIns="0" rIns="0" bIns="0" rtlCol="0">
            <a:noAutofit/>
          </a:bodyPr>
          <a:lstStyle/>
          <a:p>
            <a:endParaRPr sz="1987"/>
          </a:p>
        </p:txBody>
      </p:sp>
      <p:sp>
        <p:nvSpPr>
          <p:cNvPr id="630" name="object 630"/>
          <p:cNvSpPr/>
          <p:nvPr/>
        </p:nvSpPr>
        <p:spPr>
          <a:xfrm>
            <a:off x="7688106"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700" y="0"/>
                </a:lnTo>
                <a:lnTo>
                  <a:pt x="17525"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31" name="object 631"/>
          <p:cNvSpPr/>
          <p:nvPr/>
        </p:nvSpPr>
        <p:spPr>
          <a:xfrm>
            <a:off x="7634281" y="5194154"/>
            <a:ext cx="38686" cy="40368"/>
          </a:xfrm>
          <a:custGeom>
            <a:avLst/>
            <a:gdLst/>
            <a:ahLst/>
            <a:cxnLst/>
            <a:rect l="l" t="t" r="r" b="b"/>
            <a:pathLst>
              <a:path w="35051" h="36575">
                <a:moveTo>
                  <a:pt x="35051" y="18542"/>
                </a:moveTo>
                <a:lnTo>
                  <a:pt x="34543" y="14731"/>
                </a:lnTo>
                <a:lnTo>
                  <a:pt x="33400" y="10921"/>
                </a:lnTo>
                <a:lnTo>
                  <a:pt x="29717" y="5461"/>
                </a:lnTo>
                <a:lnTo>
                  <a:pt x="23875" y="1650"/>
                </a:lnTo>
                <a:lnTo>
                  <a:pt x="20192" y="0"/>
                </a:lnTo>
                <a:lnTo>
                  <a:pt x="17525" y="0"/>
                </a:lnTo>
                <a:lnTo>
                  <a:pt x="10667" y="1650"/>
                </a:lnTo>
                <a:lnTo>
                  <a:pt x="5333" y="5461"/>
                </a:lnTo>
                <a:lnTo>
                  <a:pt x="1015" y="10921"/>
                </a:lnTo>
                <a:lnTo>
                  <a:pt x="0" y="18542"/>
                </a:lnTo>
                <a:lnTo>
                  <a:pt x="0" y="21336"/>
                </a:lnTo>
                <a:lnTo>
                  <a:pt x="1015" y="25145"/>
                </a:lnTo>
                <a:lnTo>
                  <a:pt x="5333" y="31114"/>
                </a:lnTo>
                <a:lnTo>
                  <a:pt x="10667" y="34417"/>
                </a:lnTo>
                <a:lnTo>
                  <a:pt x="13842" y="36068"/>
                </a:lnTo>
                <a:lnTo>
                  <a:pt x="17525" y="36575"/>
                </a:lnTo>
                <a:lnTo>
                  <a:pt x="20192" y="36068"/>
                </a:lnTo>
                <a:lnTo>
                  <a:pt x="23875" y="34417"/>
                </a:lnTo>
                <a:lnTo>
                  <a:pt x="29717"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632" name="object 632"/>
          <p:cNvSpPr/>
          <p:nvPr/>
        </p:nvSpPr>
        <p:spPr>
          <a:xfrm>
            <a:off x="7583820" y="5194154"/>
            <a:ext cx="38686" cy="40368"/>
          </a:xfrm>
          <a:custGeom>
            <a:avLst/>
            <a:gdLst/>
            <a:ahLst/>
            <a:cxnLst/>
            <a:rect l="l" t="t" r="r" b="b"/>
            <a:pathLst>
              <a:path w="35051" h="36575">
                <a:moveTo>
                  <a:pt x="1524" y="25145"/>
                </a:moveTo>
                <a:lnTo>
                  <a:pt x="5206" y="31114"/>
                </a:lnTo>
                <a:lnTo>
                  <a:pt x="10413" y="34417"/>
                </a:lnTo>
                <a:lnTo>
                  <a:pt x="14097" y="36068"/>
                </a:lnTo>
                <a:lnTo>
                  <a:pt x="17272" y="36575"/>
                </a:lnTo>
                <a:lnTo>
                  <a:pt x="20447" y="36068"/>
                </a:lnTo>
                <a:lnTo>
                  <a:pt x="24002" y="34417"/>
                </a:lnTo>
                <a:lnTo>
                  <a:pt x="29845" y="31114"/>
                </a:lnTo>
                <a:lnTo>
                  <a:pt x="33020" y="25145"/>
                </a:lnTo>
                <a:lnTo>
                  <a:pt x="34035" y="21336"/>
                </a:lnTo>
                <a:lnTo>
                  <a:pt x="35051" y="18542"/>
                </a:lnTo>
                <a:lnTo>
                  <a:pt x="34035" y="14731"/>
                </a:lnTo>
                <a:lnTo>
                  <a:pt x="33020" y="10921"/>
                </a:lnTo>
                <a:lnTo>
                  <a:pt x="29845" y="5461"/>
                </a:lnTo>
                <a:lnTo>
                  <a:pt x="24002" y="1650"/>
                </a:lnTo>
                <a:lnTo>
                  <a:pt x="20447" y="0"/>
                </a:lnTo>
                <a:lnTo>
                  <a:pt x="17272" y="0"/>
                </a:lnTo>
                <a:lnTo>
                  <a:pt x="10413" y="1650"/>
                </a:lnTo>
                <a:lnTo>
                  <a:pt x="5206" y="5461"/>
                </a:lnTo>
                <a:lnTo>
                  <a:pt x="1524" y="10921"/>
                </a:lnTo>
                <a:lnTo>
                  <a:pt x="0" y="18542"/>
                </a:lnTo>
                <a:lnTo>
                  <a:pt x="0" y="21336"/>
                </a:lnTo>
                <a:lnTo>
                  <a:pt x="1524" y="25145"/>
                </a:lnTo>
                <a:close/>
              </a:path>
            </a:pathLst>
          </a:custGeom>
          <a:solidFill>
            <a:srgbClr val="000000"/>
          </a:solidFill>
        </p:spPr>
        <p:txBody>
          <a:bodyPr wrap="square" lIns="0" tIns="0" rIns="0" bIns="0" rtlCol="0">
            <a:noAutofit/>
          </a:bodyPr>
          <a:lstStyle/>
          <a:p>
            <a:endParaRPr sz="1987"/>
          </a:p>
        </p:txBody>
      </p:sp>
      <p:sp>
        <p:nvSpPr>
          <p:cNvPr id="633" name="object 633"/>
          <p:cNvSpPr/>
          <p:nvPr/>
        </p:nvSpPr>
        <p:spPr>
          <a:xfrm>
            <a:off x="7531676"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700" y="0"/>
                </a:lnTo>
                <a:lnTo>
                  <a:pt x="17525" y="0"/>
                </a:lnTo>
                <a:lnTo>
                  <a:pt x="10668" y="1650"/>
                </a:lnTo>
                <a:lnTo>
                  <a:pt x="5333" y="5461"/>
                </a:lnTo>
                <a:lnTo>
                  <a:pt x="1016" y="10921"/>
                </a:lnTo>
                <a:lnTo>
                  <a:pt x="0" y="18542"/>
                </a:lnTo>
                <a:lnTo>
                  <a:pt x="0" y="21336"/>
                </a:lnTo>
                <a:lnTo>
                  <a:pt x="1016" y="25145"/>
                </a:lnTo>
                <a:lnTo>
                  <a:pt x="5333" y="31114"/>
                </a:lnTo>
                <a:lnTo>
                  <a:pt x="10668" y="34417"/>
                </a:lnTo>
                <a:lnTo>
                  <a:pt x="13843"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34" name="object 634"/>
          <p:cNvSpPr/>
          <p:nvPr/>
        </p:nvSpPr>
        <p:spPr>
          <a:xfrm>
            <a:off x="7481215"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193" y="0"/>
                </a:lnTo>
                <a:lnTo>
                  <a:pt x="17525" y="0"/>
                </a:lnTo>
                <a:lnTo>
                  <a:pt x="10033" y="1650"/>
                </a:lnTo>
                <a:lnTo>
                  <a:pt x="5334" y="5461"/>
                </a:lnTo>
                <a:lnTo>
                  <a:pt x="1016" y="10921"/>
                </a:lnTo>
                <a:lnTo>
                  <a:pt x="0" y="18542"/>
                </a:lnTo>
                <a:lnTo>
                  <a:pt x="0" y="21336"/>
                </a:lnTo>
                <a:lnTo>
                  <a:pt x="1016" y="25145"/>
                </a:lnTo>
                <a:lnTo>
                  <a:pt x="5334" y="31114"/>
                </a:lnTo>
                <a:lnTo>
                  <a:pt x="10033"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35" name="object 635"/>
          <p:cNvSpPr/>
          <p:nvPr/>
        </p:nvSpPr>
        <p:spPr>
          <a:xfrm>
            <a:off x="7429072" y="5194154"/>
            <a:ext cx="38686" cy="40368"/>
          </a:xfrm>
          <a:custGeom>
            <a:avLst/>
            <a:gdLst/>
            <a:ahLst/>
            <a:cxnLst/>
            <a:rect l="l" t="t" r="r" b="b"/>
            <a:pathLst>
              <a:path w="35051" h="36575">
                <a:moveTo>
                  <a:pt x="1015" y="25145"/>
                </a:moveTo>
                <a:lnTo>
                  <a:pt x="5207" y="31114"/>
                </a:lnTo>
                <a:lnTo>
                  <a:pt x="10413" y="34417"/>
                </a:lnTo>
                <a:lnTo>
                  <a:pt x="14097" y="36068"/>
                </a:lnTo>
                <a:lnTo>
                  <a:pt x="17272" y="36575"/>
                </a:lnTo>
                <a:lnTo>
                  <a:pt x="20447" y="36068"/>
                </a:lnTo>
                <a:lnTo>
                  <a:pt x="24002" y="34417"/>
                </a:lnTo>
                <a:lnTo>
                  <a:pt x="29845" y="31114"/>
                </a:lnTo>
                <a:lnTo>
                  <a:pt x="33020" y="25145"/>
                </a:lnTo>
                <a:lnTo>
                  <a:pt x="34036" y="21336"/>
                </a:lnTo>
                <a:lnTo>
                  <a:pt x="35051" y="18542"/>
                </a:lnTo>
                <a:lnTo>
                  <a:pt x="34036" y="14731"/>
                </a:lnTo>
                <a:lnTo>
                  <a:pt x="33020" y="10921"/>
                </a:lnTo>
                <a:lnTo>
                  <a:pt x="29845" y="5461"/>
                </a:lnTo>
                <a:lnTo>
                  <a:pt x="24002" y="1650"/>
                </a:lnTo>
                <a:lnTo>
                  <a:pt x="20447" y="0"/>
                </a:lnTo>
                <a:lnTo>
                  <a:pt x="17272" y="0"/>
                </a:lnTo>
                <a:lnTo>
                  <a:pt x="10413" y="1650"/>
                </a:lnTo>
                <a:lnTo>
                  <a:pt x="5207" y="5461"/>
                </a:lnTo>
                <a:lnTo>
                  <a:pt x="1015" y="10921"/>
                </a:lnTo>
                <a:lnTo>
                  <a:pt x="0" y="18542"/>
                </a:lnTo>
                <a:lnTo>
                  <a:pt x="0" y="21336"/>
                </a:lnTo>
                <a:lnTo>
                  <a:pt x="1015" y="25145"/>
                </a:lnTo>
                <a:close/>
              </a:path>
            </a:pathLst>
          </a:custGeom>
          <a:solidFill>
            <a:srgbClr val="000000"/>
          </a:solidFill>
        </p:spPr>
        <p:txBody>
          <a:bodyPr wrap="square" lIns="0" tIns="0" rIns="0" bIns="0" rtlCol="0">
            <a:noAutofit/>
          </a:bodyPr>
          <a:lstStyle/>
          <a:p>
            <a:endParaRPr sz="1987"/>
          </a:p>
        </p:txBody>
      </p:sp>
      <p:sp>
        <p:nvSpPr>
          <p:cNvPr id="636" name="object 636"/>
          <p:cNvSpPr/>
          <p:nvPr/>
        </p:nvSpPr>
        <p:spPr>
          <a:xfrm>
            <a:off x="7376928" y="5194154"/>
            <a:ext cx="38687" cy="40368"/>
          </a:xfrm>
          <a:custGeom>
            <a:avLst/>
            <a:gdLst/>
            <a:ahLst/>
            <a:cxnLst/>
            <a:rect l="l" t="t" r="r" b="b"/>
            <a:pathLst>
              <a:path w="35052" h="36575">
                <a:moveTo>
                  <a:pt x="35052" y="18542"/>
                </a:moveTo>
                <a:lnTo>
                  <a:pt x="34544" y="14731"/>
                </a:lnTo>
                <a:lnTo>
                  <a:pt x="33401" y="10921"/>
                </a:lnTo>
                <a:lnTo>
                  <a:pt x="29718" y="5461"/>
                </a:lnTo>
                <a:lnTo>
                  <a:pt x="23876" y="1650"/>
                </a:lnTo>
                <a:lnTo>
                  <a:pt x="20701" y="0"/>
                </a:lnTo>
                <a:lnTo>
                  <a:pt x="17526"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6" y="36575"/>
                </a:lnTo>
                <a:lnTo>
                  <a:pt x="20701" y="36068"/>
                </a:lnTo>
                <a:lnTo>
                  <a:pt x="23876" y="34417"/>
                </a:lnTo>
                <a:lnTo>
                  <a:pt x="29718" y="31114"/>
                </a:lnTo>
                <a:lnTo>
                  <a:pt x="33401" y="25145"/>
                </a:lnTo>
                <a:lnTo>
                  <a:pt x="34544" y="21336"/>
                </a:lnTo>
                <a:lnTo>
                  <a:pt x="35052" y="18542"/>
                </a:lnTo>
                <a:close/>
              </a:path>
            </a:pathLst>
          </a:custGeom>
          <a:solidFill>
            <a:srgbClr val="000000"/>
          </a:solidFill>
        </p:spPr>
        <p:txBody>
          <a:bodyPr wrap="square" lIns="0" tIns="0" rIns="0" bIns="0" rtlCol="0">
            <a:noAutofit/>
          </a:bodyPr>
          <a:lstStyle/>
          <a:p>
            <a:endParaRPr sz="1987"/>
          </a:p>
        </p:txBody>
      </p:sp>
      <p:sp>
        <p:nvSpPr>
          <p:cNvPr id="637" name="object 637"/>
          <p:cNvSpPr/>
          <p:nvPr/>
        </p:nvSpPr>
        <p:spPr>
          <a:xfrm>
            <a:off x="7326467" y="5194154"/>
            <a:ext cx="38686" cy="40368"/>
          </a:xfrm>
          <a:custGeom>
            <a:avLst/>
            <a:gdLst/>
            <a:ahLst/>
            <a:cxnLst/>
            <a:rect l="l" t="t" r="r" b="b"/>
            <a:pathLst>
              <a:path w="35051" h="36575">
                <a:moveTo>
                  <a:pt x="35051" y="18542"/>
                </a:moveTo>
                <a:lnTo>
                  <a:pt x="34543" y="14731"/>
                </a:lnTo>
                <a:lnTo>
                  <a:pt x="33400" y="10921"/>
                </a:lnTo>
                <a:lnTo>
                  <a:pt x="29717" y="5461"/>
                </a:lnTo>
                <a:lnTo>
                  <a:pt x="23875" y="1650"/>
                </a:lnTo>
                <a:lnTo>
                  <a:pt x="20192" y="0"/>
                </a:lnTo>
                <a:lnTo>
                  <a:pt x="17525" y="0"/>
                </a:lnTo>
                <a:lnTo>
                  <a:pt x="10032" y="1650"/>
                </a:lnTo>
                <a:lnTo>
                  <a:pt x="5334" y="5461"/>
                </a:lnTo>
                <a:lnTo>
                  <a:pt x="1015" y="10921"/>
                </a:lnTo>
                <a:lnTo>
                  <a:pt x="0" y="18542"/>
                </a:lnTo>
                <a:lnTo>
                  <a:pt x="0" y="21336"/>
                </a:lnTo>
                <a:lnTo>
                  <a:pt x="1015" y="25145"/>
                </a:lnTo>
                <a:lnTo>
                  <a:pt x="5334" y="31114"/>
                </a:lnTo>
                <a:lnTo>
                  <a:pt x="10032" y="34417"/>
                </a:lnTo>
                <a:lnTo>
                  <a:pt x="13842" y="36068"/>
                </a:lnTo>
                <a:lnTo>
                  <a:pt x="17525" y="36575"/>
                </a:lnTo>
                <a:lnTo>
                  <a:pt x="20192" y="36068"/>
                </a:lnTo>
                <a:lnTo>
                  <a:pt x="23875" y="34417"/>
                </a:lnTo>
                <a:lnTo>
                  <a:pt x="29717"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638" name="object 638"/>
          <p:cNvSpPr/>
          <p:nvPr/>
        </p:nvSpPr>
        <p:spPr>
          <a:xfrm>
            <a:off x="7274323" y="5194154"/>
            <a:ext cx="38686" cy="40368"/>
          </a:xfrm>
          <a:custGeom>
            <a:avLst/>
            <a:gdLst/>
            <a:ahLst/>
            <a:cxnLst/>
            <a:rect l="l" t="t" r="r" b="b"/>
            <a:pathLst>
              <a:path w="35051" h="36575">
                <a:moveTo>
                  <a:pt x="1016" y="25145"/>
                </a:moveTo>
                <a:lnTo>
                  <a:pt x="5207" y="31114"/>
                </a:lnTo>
                <a:lnTo>
                  <a:pt x="10413" y="34417"/>
                </a:lnTo>
                <a:lnTo>
                  <a:pt x="14097" y="36068"/>
                </a:lnTo>
                <a:lnTo>
                  <a:pt x="17272" y="36575"/>
                </a:lnTo>
                <a:lnTo>
                  <a:pt x="20447" y="36068"/>
                </a:lnTo>
                <a:lnTo>
                  <a:pt x="24003" y="34417"/>
                </a:lnTo>
                <a:lnTo>
                  <a:pt x="29845" y="31114"/>
                </a:lnTo>
                <a:lnTo>
                  <a:pt x="33020" y="25145"/>
                </a:lnTo>
                <a:lnTo>
                  <a:pt x="34036" y="21336"/>
                </a:lnTo>
                <a:lnTo>
                  <a:pt x="35051" y="18542"/>
                </a:lnTo>
                <a:lnTo>
                  <a:pt x="34036" y="14731"/>
                </a:lnTo>
                <a:lnTo>
                  <a:pt x="33020" y="10921"/>
                </a:lnTo>
                <a:lnTo>
                  <a:pt x="29845" y="5461"/>
                </a:lnTo>
                <a:lnTo>
                  <a:pt x="24003" y="1650"/>
                </a:lnTo>
                <a:lnTo>
                  <a:pt x="20447" y="0"/>
                </a:lnTo>
                <a:lnTo>
                  <a:pt x="17272" y="0"/>
                </a:lnTo>
                <a:lnTo>
                  <a:pt x="10413" y="1650"/>
                </a:lnTo>
                <a:lnTo>
                  <a:pt x="5207" y="5461"/>
                </a:lnTo>
                <a:lnTo>
                  <a:pt x="1016" y="10921"/>
                </a:lnTo>
                <a:lnTo>
                  <a:pt x="0" y="18542"/>
                </a:lnTo>
                <a:lnTo>
                  <a:pt x="0" y="21336"/>
                </a:lnTo>
                <a:lnTo>
                  <a:pt x="1016" y="25145"/>
                </a:lnTo>
                <a:close/>
              </a:path>
            </a:pathLst>
          </a:custGeom>
          <a:solidFill>
            <a:srgbClr val="000000"/>
          </a:solidFill>
        </p:spPr>
        <p:txBody>
          <a:bodyPr wrap="square" lIns="0" tIns="0" rIns="0" bIns="0" rtlCol="0">
            <a:noAutofit/>
          </a:bodyPr>
          <a:lstStyle/>
          <a:p>
            <a:endParaRPr sz="1987"/>
          </a:p>
        </p:txBody>
      </p:sp>
      <p:sp>
        <p:nvSpPr>
          <p:cNvPr id="639" name="object 639"/>
          <p:cNvSpPr/>
          <p:nvPr/>
        </p:nvSpPr>
        <p:spPr>
          <a:xfrm>
            <a:off x="7223862" y="5194154"/>
            <a:ext cx="38686" cy="40368"/>
          </a:xfrm>
          <a:custGeom>
            <a:avLst/>
            <a:gdLst/>
            <a:ahLst/>
            <a:cxnLst/>
            <a:rect l="l" t="t" r="r" b="b"/>
            <a:pathLst>
              <a:path w="35051" h="36575">
                <a:moveTo>
                  <a:pt x="35051" y="18542"/>
                </a:moveTo>
                <a:lnTo>
                  <a:pt x="34543" y="14731"/>
                </a:lnTo>
                <a:lnTo>
                  <a:pt x="33400" y="10921"/>
                </a:lnTo>
                <a:lnTo>
                  <a:pt x="29717"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3842"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640" name="object 640"/>
          <p:cNvSpPr/>
          <p:nvPr/>
        </p:nvSpPr>
        <p:spPr>
          <a:xfrm>
            <a:off x="7170037"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193" y="0"/>
                </a:lnTo>
                <a:lnTo>
                  <a:pt x="17525" y="0"/>
                </a:lnTo>
                <a:lnTo>
                  <a:pt x="10033" y="1650"/>
                </a:lnTo>
                <a:lnTo>
                  <a:pt x="5334" y="5461"/>
                </a:lnTo>
                <a:lnTo>
                  <a:pt x="1016" y="10921"/>
                </a:lnTo>
                <a:lnTo>
                  <a:pt x="0" y="18542"/>
                </a:lnTo>
                <a:lnTo>
                  <a:pt x="0" y="21336"/>
                </a:lnTo>
                <a:lnTo>
                  <a:pt x="1016" y="25145"/>
                </a:lnTo>
                <a:lnTo>
                  <a:pt x="5334" y="31114"/>
                </a:lnTo>
                <a:lnTo>
                  <a:pt x="10033"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41" name="object 641"/>
          <p:cNvSpPr/>
          <p:nvPr/>
        </p:nvSpPr>
        <p:spPr>
          <a:xfrm>
            <a:off x="7119575" y="5194154"/>
            <a:ext cx="38686" cy="40368"/>
          </a:xfrm>
          <a:custGeom>
            <a:avLst/>
            <a:gdLst/>
            <a:ahLst/>
            <a:cxnLst/>
            <a:rect l="l" t="t" r="r" b="b"/>
            <a:pathLst>
              <a:path w="35051" h="36575">
                <a:moveTo>
                  <a:pt x="1015" y="25145"/>
                </a:moveTo>
                <a:lnTo>
                  <a:pt x="5206" y="31114"/>
                </a:lnTo>
                <a:lnTo>
                  <a:pt x="10413" y="34417"/>
                </a:lnTo>
                <a:lnTo>
                  <a:pt x="14096" y="36068"/>
                </a:lnTo>
                <a:lnTo>
                  <a:pt x="17271" y="36575"/>
                </a:lnTo>
                <a:lnTo>
                  <a:pt x="20446" y="36068"/>
                </a:lnTo>
                <a:lnTo>
                  <a:pt x="24002" y="34417"/>
                </a:lnTo>
                <a:lnTo>
                  <a:pt x="29844" y="31114"/>
                </a:lnTo>
                <a:lnTo>
                  <a:pt x="33019" y="25145"/>
                </a:lnTo>
                <a:lnTo>
                  <a:pt x="34036" y="21336"/>
                </a:lnTo>
                <a:lnTo>
                  <a:pt x="35051" y="18542"/>
                </a:lnTo>
                <a:lnTo>
                  <a:pt x="34036" y="14731"/>
                </a:lnTo>
                <a:lnTo>
                  <a:pt x="33019" y="10921"/>
                </a:lnTo>
                <a:lnTo>
                  <a:pt x="29844" y="5461"/>
                </a:lnTo>
                <a:lnTo>
                  <a:pt x="24002" y="1650"/>
                </a:lnTo>
                <a:lnTo>
                  <a:pt x="20446" y="0"/>
                </a:lnTo>
                <a:lnTo>
                  <a:pt x="17271" y="0"/>
                </a:lnTo>
                <a:lnTo>
                  <a:pt x="10413" y="1650"/>
                </a:lnTo>
                <a:lnTo>
                  <a:pt x="5206" y="5461"/>
                </a:lnTo>
                <a:lnTo>
                  <a:pt x="1015" y="10921"/>
                </a:lnTo>
                <a:lnTo>
                  <a:pt x="0" y="18542"/>
                </a:lnTo>
                <a:lnTo>
                  <a:pt x="0" y="21336"/>
                </a:lnTo>
                <a:lnTo>
                  <a:pt x="1015" y="25145"/>
                </a:lnTo>
                <a:close/>
              </a:path>
            </a:pathLst>
          </a:custGeom>
          <a:solidFill>
            <a:srgbClr val="000000"/>
          </a:solidFill>
        </p:spPr>
        <p:txBody>
          <a:bodyPr wrap="square" lIns="0" tIns="0" rIns="0" bIns="0" rtlCol="0">
            <a:noAutofit/>
          </a:bodyPr>
          <a:lstStyle/>
          <a:p>
            <a:endParaRPr sz="1987"/>
          </a:p>
        </p:txBody>
      </p:sp>
      <p:sp>
        <p:nvSpPr>
          <p:cNvPr id="642" name="object 642"/>
          <p:cNvSpPr/>
          <p:nvPr/>
        </p:nvSpPr>
        <p:spPr>
          <a:xfrm>
            <a:off x="7067432"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700" y="0"/>
                </a:lnTo>
                <a:lnTo>
                  <a:pt x="17525" y="0"/>
                </a:lnTo>
                <a:lnTo>
                  <a:pt x="10668" y="1650"/>
                </a:lnTo>
                <a:lnTo>
                  <a:pt x="5334" y="5461"/>
                </a:lnTo>
                <a:lnTo>
                  <a:pt x="1015" y="10921"/>
                </a:lnTo>
                <a:lnTo>
                  <a:pt x="0" y="18542"/>
                </a:lnTo>
                <a:lnTo>
                  <a:pt x="0" y="21336"/>
                </a:lnTo>
                <a:lnTo>
                  <a:pt x="1015" y="25145"/>
                </a:lnTo>
                <a:lnTo>
                  <a:pt x="5334" y="31114"/>
                </a:lnTo>
                <a:lnTo>
                  <a:pt x="10668" y="34417"/>
                </a:lnTo>
                <a:lnTo>
                  <a:pt x="13843"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43" name="object 643"/>
          <p:cNvSpPr/>
          <p:nvPr/>
        </p:nvSpPr>
        <p:spPr>
          <a:xfrm>
            <a:off x="7016971" y="5194154"/>
            <a:ext cx="38686" cy="40368"/>
          </a:xfrm>
          <a:custGeom>
            <a:avLst/>
            <a:gdLst/>
            <a:ahLst/>
            <a:cxnLst/>
            <a:rect l="l" t="t" r="r" b="b"/>
            <a:pathLst>
              <a:path w="35051" h="36575">
                <a:moveTo>
                  <a:pt x="35051" y="18542"/>
                </a:moveTo>
                <a:lnTo>
                  <a:pt x="34543" y="14731"/>
                </a:lnTo>
                <a:lnTo>
                  <a:pt x="33400" y="10921"/>
                </a:lnTo>
                <a:lnTo>
                  <a:pt x="29717" y="5461"/>
                </a:lnTo>
                <a:lnTo>
                  <a:pt x="23875" y="1650"/>
                </a:lnTo>
                <a:lnTo>
                  <a:pt x="20192" y="0"/>
                </a:lnTo>
                <a:lnTo>
                  <a:pt x="17525" y="0"/>
                </a:lnTo>
                <a:lnTo>
                  <a:pt x="10032" y="1650"/>
                </a:lnTo>
                <a:lnTo>
                  <a:pt x="5333" y="5461"/>
                </a:lnTo>
                <a:lnTo>
                  <a:pt x="1015" y="10921"/>
                </a:lnTo>
                <a:lnTo>
                  <a:pt x="0" y="18542"/>
                </a:lnTo>
                <a:lnTo>
                  <a:pt x="0" y="21336"/>
                </a:lnTo>
                <a:lnTo>
                  <a:pt x="1015" y="25145"/>
                </a:lnTo>
                <a:lnTo>
                  <a:pt x="5333" y="31114"/>
                </a:lnTo>
                <a:lnTo>
                  <a:pt x="10032" y="34417"/>
                </a:lnTo>
                <a:lnTo>
                  <a:pt x="13842" y="36068"/>
                </a:lnTo>
                <a:lnTo>
                  <a:pt x="17525" y="36575"/>
                </a:lnTo>
                <a:lnTo>
                  <a:pt x="20192" y="36068"/>
                </a:lnTo>
                <a:lnTo>
                  <a:pt x="23875" y="34417"/>
                </a:lnTo>
                <a:lnTo>
                  <a:pt x="29717"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644" name="object 644"/>
          <p:cNvSpPr/>
          <p:nvPr/>
        </p:nvSpPr>
        <p:spPr>
          <a:xfrm>
            <a:off x="6963145" y="5194154"/>
            <a:ext cx="38686" cy="40368"/>
          </a:xfrm>
          <a:custGeom>
            <a:avLst/>
            <a:gdLst/>
            <a:ahLst/>
            <a:cxnLst/>
            <a:rect l="l" t="t" r="r" b="b"/>
            <a:pathLst>
              <a:path w="35051" h="36575">
                <a:moveTo>
                  <a:pt x="35051" y="18542"/>
                </a:moveTo>
                <a:lnTo>
                  <a:pt x="34544" y="14731"/>
                </a:lnTo>
                <a:lnTo>
                  <a:pt x="33400" y="10921"/>
                </a:lnTo>
                <a:lnTo>
                  <a:pt x="30225" y="5461"/>
                </a:lnTo>
                <a:lnTo>
                  <a:pt x="24384" y="1650"/>
                </a:lnTo>
                <a:lnTo>
                  <a:pt x="20700" y="0"/>
                </a:lnTo>
                <a:lnTo>
                  <a:pt x="17525" y="0"/>
                </a:lnTo>
                <a:lnTo>
                  <a:pt x="10668" y="1650"/>
                </a:lnTo>
                <a:lnTo>
                  <a:pt x="5334" y="5461"/>
                </a:lnTo>
                <a:lnTo>
                  <a:pt x="1015" y="10921"/>
                </a:lnTo>
                <a:lnTo>
                  <a:pt x="0" y="18542"/>
                </a:lnTo>
                <a:lnTo>
                  <a:pt x="0" y="21336"/>
                </a:lnTo>
                <a:lnTo>
                  <a:pt x="1015" y="25145"/>
                </a:lnTo>
                <a:lnTo>
                  <a:pt x="5334" y="31114"/>
                </a:lnTo>
                <a:lnTo>
                  <a:pt x="10668" y="34417"/>
                </a:lnTo>
                <a:lnTo>
                  <a:pt x="14350" y="36068"/>
                </a:lnTo>
                <a:lnTo>
                  <a:pt x="17525" y="36575"/>
                </a:lnTo>
                <a:lnTo>
                  <a:pt x="20700" y="36068"/>
                </a:lnTo>
                <a:lnTo>
                  <a:pt x="24384" y="34417"/>
                </a:lnTo>
                <a:lnTo>
                  <a:pt x="30225"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45" name="object 645"/>
          <p:cNvSpPr/>
          <p:nvPr/>
        </p:nvSpPr>
        <p:spPr>
          <a:xfrm>
            <a:off x="6912684" y="5194154"/>
            <a:ext cx="38686" cy="40368"/>
          </a:xfrm>
          <a:custGeom>
            <a:avLst/>
            <a:gdLst/>
            <a:ahLst/>
            <a:cxnLst/>
            <a:rect l="l" t="t" r="r" b="b"/>
            <a:pathLst>
              <a:path w="35051" h="36575">
                <a:moveTo>
                  <a:pt x="35051" y="18542"/>
                </a:moveTo>
                <a:lnTo>
                  <a:pt x="34543" y="14731"/>
                </a:lnTo>
                <a:lnTo>
                  <a:pt x="33400" y="10921"/>
                </a:lnTo>
                <a:lnTo>
                  <a:pt x="29717"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3842"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646" name="object 646"/>
          <p:cNvSpPr/>
          <p:nvPr/>
        </p:nvSpPr>
        <p:spPr>
          <a:xfrm>
            <a:off x="6862223" y="5194154"/>
            <a:ext cx="38686" cy="40368"/>
          </a:xfrm>
          <a:custGeom>
            <a:avLst/>
            <a:gdLst/>
            <a:ahLst/>
            <a:cxnLst/>
            <a:rect l="l" t="t" r="r" b="b"/>
            <a:pathLst>
              <a:path w="35051" h="36575">
                <a:moveTo>
                  <a:pt x="35051" y="18542"/>
                </a:moveTo>
                <a:lnTo>
                  <a:pt x="34543" y="14731"/>
                </a:lnTo>
                <a:lnTo>
                  <a:pt x="33400" y="10921"/>
                </a:lnTo>
                <a:lnTo>
                  <a:pt x="29717" y="5461"/>
                </a:lnTo>
                <a:lnTo>
                  <a:pt x="23875" y="1650"/>
                </a:lnTo>
                <a:lnTo>
                  <a:pt x="20192" y="0"/>
                </a:lnTo>
                <a:lnTo>
                  <a:pt x="17525" y="0"/>
                </a:lnTo>
                <a:lnTo>
                  <a:pt x="10033" y="1650"/>
                </a:lnTo>
                <a:lnTo>
                  <a:pt x="5334" y="5461"/>
                </a:lnTo>
                <a:lnTo>
                  <a:pt x="1015" y="10921"/>
                </a:lnTo>
                <a:lnTo>
                  <a:pt x="0" y="18542"/>
                </a:lnTo>
                <a:lnTo>
                  <a:pt x="0" y="21336"/>
                </a:lnTo>
                <a:lnTo>
                  <a:pt x="1015" y="25145"/>
                </a:lnTo>
                <a:lnTo>
                  <a:pt x="5334" y="31114"/>
                </a:lnTo>
                <a:lnTo>
                  <a:pt x="10033" y="34417"/>
                </a:lnTo>
                <a:lnTo>
                  <a:pt x="13842" y="36068"/>
                </a:lnTo>
                <a:lnTo>
                  <a:pt x="17525" y="36575"/>
                </a:lnTo>
                <a:lnTo>
                  <a:pt x="20192" y="36068"/>
                </a:lnTo>
                <a:lnTo>
                  <a:pt x="23875" y="34417"/>
                </a:lnTo>
                <a:lnTo>
                  <a:pt x="29717"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647" name="object 647"/>
          <p:cNvSpPr/>
          <p:nvPr/>
        </p:nvSpPr>
        <p:spPr>
          <a:xfrm>
            <a:off x="6810079" y="5194154"/>
            <a:ext cx="38687" cy="40368"/>
          </a:xfrm>
          <a:custGeom>
            <a:avLst/>
            <a:gdLst/>
            <a:ahLst/>
            <a:cxnLst/>
            <a:rect l="l" t="t" r="r" b="b"/>
            <a:pathLst>
              <a:path w="35052" h="36575">
                <a:moveTo>
                  <a:pt x="35052" y="18542"/>
                </a:moveTo>
                <a:lnTo>
                  <a:pt x="34544" y="14731"/>
                </a:lnTo>
                <a:lnTo>
                  <a:pt x="33400" y="10921"/>
                </a:lnTo>
                <a:lnTo>
                  <a:pt x="30225" y="5461"/>
                </a:lnTo>
                <a:lnTo>
                  <a:pt x="24384" y="1650"/>
                </a:lnTo>
                <a:lnTo>
                  <a:pt x="20700" y="0"/>
                </a:lnTo>
                <a:lnTo>
                  <a:pt x="17525" y="0"/>
                </a:lnTo>
                <a:lnTo>
                  <a:pt x="10668" y="1650"/>
                </a:lnTo>
                <a:lnTo>
                  <a:pt x="5334" y="5461"/>
                </a:lnTo>
                <a:lnTo>
                  <a:pt x="1016" y="10921"/>
                </a:lnTo>
                <a:lnTo>
                  <a:pt x="0" y="18542"/>
                </a:lnTo>
                <a:lnTo>
                  <a:pt x="0" y="21336"/>
                </a:lnTo>
                <a:lnTo>
                  <a:pt x="1016" y="25145"/>
                </a:lnTo>
                <a:lnTo>
                  <a:pt x="5334" y="31114"/>
                </a:lnTo>
                <a:lnTo>
                  <a:pt x="10668" y="34417"/>
                </a:lnTo>
                <a:lnTo>
                  <a:pt x="14350" y="36068"/>
                </a:lnTo>
                <a:lnTo>
                  <a:pt x="17525" y="36575"/>
                </a:lnTo>
                <a:lnTo>
                  <a:pt x="20700" y="36068"/>
                </a:lnTo>
                <a:lnTo>
                  <a:pt x="24384" y="34417"/>
                </a:lnTo>
                <a:lnTo>
                  <a:pt x="30225" y="31114"/>
                </a:lnTo>
                <a:lnTo>
                  <a:pt x="33400" y="25145"/>
                </a:lnTo>
                <a:lnTo>
                  <a:pt x="34544" y="21336"/>
                </a:lnTo>
                <a:lnTo>
                  <a:pt x="35052" y="18542"/>
                </a:lnTo>
                <a:close/>
              </a:path>
            </a:pathLst>
          </a:custGeom>
          <a:solidFill>
            <a:srgbClr val="000000"/>
          </a:solidFill>
        </p:spPr>
        <p:txBody>
          <a:bodyPr wrap="square" lIns="0" tIns="0" rIns="0" bIns="0" rtlCol="0">
            <a:noAutofit/>
          </a:bodyPr>
          <a:lstStyle/>
          <a:p>
            <a:endParaRPr sz="1987"/>
          </a:p>
        </p:txBody>
      </p:sp>
      <p:sp>
        <p:nvSpPr>
          <p:cNvPr id="648" name="object 648"/>
          <p:cNvSpPr/>
          <p:nvPr/>
        </p:nvSpPr>
        <p:spPr>
          <a:xfrm>
            <a:off x="6759618" y="5194154"/>
            <a:ext cx="38686" cy="40368"/>
          </a:xfrm>
          <a:custGeom>
            <a:avLst/>
            <a:gdLst/>
            <a:ahLst/>
            <a:cxnLst/>
            <a:rect l="l" t="t" r="r" b="b"/>
            <a:pathLst>
              <a:path w="35051" h="36575">
                <a:moveTo>
                  <a:pt x="35051" y="18542"/>
                </a:moveTo>
                <a:lnTo>
                  <a:pt x="34543" y="14731"/>
                </a:lnTo>
                <a:lnTo>
                  <a:pt x="33400" y="10921"/>
                </a:lnTo>
                <a:lnTo>
                  <a:pt x="29717" y="5461"/>
                </a:lnTo>
                <a:lnTo>
                  <a:pt x="23875" y="1650"/>
                </a:lnTo>
                <a:lnTo>
                  <a:pt x="20700" y="0"/>
                </a:lnTo>
                <a:lnTo>
                  <a:pt x="17525" y="0"/>
                </a:lnTo>
                <a:lnTo>
                  <a:pt x="10667" y="1650"/>
                </a:lnTo>
                <a:lnTo>
                  <a:pt x="5334" y="5461"/>
                </a:lnTo>
                <a:lnTo>
                  <a:pt x="1015" y="10921"/>
                </a:lnTo>
                <a:lnTo>
                  <a:pt x="0" y="18542"/>
                </a:lnTo>
                <a:lnTo>
                  <a:pt x="0" y="21336"/>
                </a:lnTo>
                <a:lnTo>
                  <a:pt x="1015" y="25145"/>
                </a:lnTo>
                <a:lnTo>
                  <a:pt x="5334" y="31114"/>
                </a:lnTo>
                <a:lnTo>
                  <a:pt x="10667" y="34417"/>
                </a:lnTo>
                <a:lnTo>
                  <a:pt x="13842"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649" name="object 649"/>
          <p:cNvSpPr/>
          <p:nvPr/>
        </p:nvSpPr>
        <p:spPr>
          <a:xfrm>
            <a:off x="6705792" y="5194154"/>
            <a:ext cx="38687" cy="40368"/>
          </a:xfrm>
          <a:custGeom>
            <a:avLst/>
            <a:gdLst/>
            <a:ahLst/>
            <a:cxnLst/>
            <a:rect l="l" t="t" r="r" b="b"/>
            <a:pathLst>
              <a:path w="35052" h="36575">
                <a:moveTo>
                  <a:pt x="35052" y="18542"/>
                </a:moveTo>
                <a:lnTo>
                  <a:pt x="34544" y="14731"/>
                </a:lnTo>
                <a:lnTo>
                  <a:pt x="32893" y="10921"/>
                </a:lnTo>
                <a:lnTo>
                  <a:pt x="29718" y="5461"/>
                </a:lnTo>
                <a:lnTo>
                  <a:pt x="23875" y="1650"/>
                </a:lnTo>
                <a:lnTo>
                  <a:pt x="20193" y="0"/>
                </a:lnTo>
                <a:lnTo>
                  <a:pt x="17525" y="0"/>
                </a:lnTo>
                <a:lnTo>
                  <a:pt x="10033" y="1650"/>
                </a:lnTo>
                <a:lnTo>
                  <a:pt x="4825" y="5461"/>
                </a:lnTo>
                <a:lnTo>
                  <a:pt x="1016" y="10921"/>
                </a:lnTo>
                <a:lnTo>
                  <a:pt x="0" y="18542"/>
                </a:lnTo>
                <a:lnTo>
                  <a:pt x="0" y="21336"/>
                </a:lnTo>
                <a:lnTo>
                  <a:pt x="1016" y="25145"/>
                </a:lnTo>
                <a:lnTo>
                  <a:pt x="4825" y="31114"/>
                </a:lnTo>
                <a:lnTo>
                  <a:pt x="10033" y="34417"/>
                </a:lnTo>
                <a:lnTo>
                  <a:pt x="13843" y="36068"/>
                </a:lnTo>
                <a:lnTo>
                  <a:pt x="17525" y="36575"/>
                </a:lnTo>
                <a:lnTo>
                  <a:pt x="20193" y="36068"/>
                </a:lnTo>
                <a:lnTo>
                  <a:pt x="23875" y="34417"/>
                </a:lnTo>
                <a:lnTo>
                  <a:pt x="29718" y="31114"/>
                </a:lnTo>
                <a:lnTo>
                  <a:pt x="32893" y="25145"/>
                </a:lnTo>
                <a:lnTo>
                  <a:pt x="34544" y="21336"/>
                </a:lnTo>
                <a:lnTo>
                  <a:pt x="35052" y="18542"/>
                </a:lnTo>
                <a:close/>
              </a:path>
            </a:pathLst>
          </a:custGeom>
          <a:solidFill>
            <a:srgbClr val="000000"/>
          </a:solidFill>
        </p:spPr>
        <p:txBody>
          <a:bodyPr wrap="square" lIns="0" tIns="0" rIns="0" bIns="0" rtlCol="0">
            <a:noAutofit/>
          </a:bodyPr>
          <a:lstStyle/>
          <a:p>
            <a:endParaRPr sz="1987"/>
          </a:p>
        </p:txBody>
      </p:sp>
      <p:sp>
        <p:nvSpPr>
          <p:cNvPr id="650" name="object 650"/>
          <p:cNvSpPr/>
          <p:nvPr/>
        </p:nvSpPr>
        <p:spPr>
          <a:xfrm>
            <a:off x="6655331" y="5194154"/>
            <a:ext cx="38686" cy="40368"/>
          </a:xfrm>
          <a:custGeom>
            <a:avLst/>
            <a:gdLst/>
            <a:ahLst/>
            <a:cxnLst/>
            <a:rect l="l" t="t" r="r" b="b"/>
            <a:pathLst>
              <a:path w="35051" h="36575">
                <a:moveTo>
                  <a:pt x="35051" y="18542"/>
                </a:moveTo>
                <a:lnTo>
                  <a:pt x="34543" y="14731"/>
                </a:lnTo>
                <a:lnTo>
                  <a:pt x="33400" y="10921"/>
                </a:lnTo>
                <a:lnTo>
                  <a:pt x="30225"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4350" y="36068"/>
                </a:lnTo>
                <a:lnTo>
                  <a:pt x="17525" y="36575"/>
                </a:lnTo>
                <a:lnTo>
                  <a:pt x="20700" y="36068"/>
                </a:lnTo>
                <a:lnTo>
                  <a:pt x="23875" y="34417"/>
                </a:lnTo>
                <a:lnTo>
                  <a:pt x="30225"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651" name="object 651"/>
          <p:cNvSpPr/>
          <p:nvPr/>
        </p:nvSpPr>
        <p:spPr>
          <a:xfrm>
            <a:off x="6603188"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700" y="0"/>
                </a:lnTo>
                <a:lnTo>
                  <a:pt x="17525"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52" name="object 652"/>
          <p:cNvSpPr/>
          <p:nvPr/>
        </p:nvSpPr>
        <p:spPr>
          <a:xfrm>
            <a:off x="6552726" y="5194154"/>
            <a:ext cx="38686" cy="40368"/>
          </a:xfrm>
          <a:custGeom>
            <a:avLst/>
            <a:gdLst/>
            <a:ahLst/>
            <a:cxnLst/>
            <a:rect l="l" t="t" r="r" b="b"/>
            <a:pathLst>
              <a:path w="35051" h="36575">
                <a:moveTo>
                  <a:pt x="35051" y="18542"/>
                </a:moveTo>
                <a:lnTo>
                  <a:pt x="34543" y="14731"/>
                </a:lnTo>
                <a:lnTo>
                  <a:pt x="32892" y="10921"/>
                </a:lnTo>
                <a:lnTo>
                  <a:pt x="29717" y="5461"/>
                </a:lnTo>
                <a:lnTo>
                  <a:pt x="23875" y="1650"/>
                </a:lnTo>
                <a:lnTo>
                  <a:pt x="20192" y="0"/>
                </a:lnTo>
                <a:lnTo>
                  <a:pt x="17525" y="0"/>
                </a:lnTo>
                <a:lnTo>
                  <a:pt x="10032" y="1650"/>
                </a:lnTo>
                <a:lnTo>
                  <a:pt x="4825" y="5461"/>
                </a:lnTo>
                <a:lnTo>
                  <a:pt x="1015" y="10921"/>
                </a:lnTo>
                <a:lnTo>
                  <a:pt x="0" y="18542"/>
                </a:lnTo>
                <a:lnTo>
                  <a:pt x="0" y="21336"/>
                </a:lnTo>
                <a:lnTo>
                  <a:pt x="1015" y="25145"/>
                </a:lnTo>
                <a:lnTo>
                  <a:pt x="4825" y="31114"/>
                </a:lnTo>
                <a:lnTo>
                  <a:pt x="10032" y="34417"/>
                </a:lnTo>
                <a:lnTo>
                  <a:pt x="13842" y="36068"/>
                </a:lnTo>
                <a:lnTo>
                  <a:pt x="17525" y="36575"/>
                </a:lnTo>
                <a:lnTo>
                  <a:pt x="20192" y="36068"/>
                </a:lnTo>
                <a:lnTo>
                  <a:pt x="23875" y="34417"/>
                </a:lnTo>
                <a:lnTo>
                  <a:pt x="29717" y="31114"/>
                </a:lnTo>
                <a:lnTo>
                  <a:pt x="32892"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653" name="object 653"/>
          <p:cNvSpPr/>
          <p:nvPr/>
        </p:nvSpPr>
        <p:spPr>
          <a:xfrm>
            <a:off x="6498901" y="5194154"/>
            <a:ext cx="38686" cy="40368"/>
          </a:xfrm>
          <a:custGeom>
            <a:avLst/>
            <a:gdLst/>
            <a:ahLst/>
            <a:cxnLst/>
            <a:rect l="l" t="t" r="r" b="b"/>
            <a:pathLst>
              <a:path w="35051" h="36575">
                <a:moveTo>
                  <a:pt x="35051" y="18542"/>
                </a:moveTo>
                <a:lnTo>
                  <a:pt x="34544" y="14731"/>
                </a:lnTo>
                <a:lnTo>
                  <a:pt x="33400" y="10921"/>
                </a:lnTo>
                <a:lnTo>
                  <a:pt x="30225" y="5461"/>
                </a:lnTo>
                <a:lnTo>
                  <a:pt x="23875" y="1650"/>
                </a:lnTo>
                <a:lnTo>
                  <a:pt x="20700" y="0"/>
                </a:lnTo>
                <a:lnTo>
                  <a:pt x="17525" y="0"/>
                </a:lnTo>
                <a:lnTo>
                  <a:pt x="10668" y="1650"/>
                </a:lnTo>
                <a:lnTo>
                  <a:pt x="5334" y="5461"/>
                </a:lnTo>
                <a:lnTo>
                  <a:pt x="1015" y="10921"/>
                </a:lnTo>
                <a:lnTo>
                  <a:pt x="0" y="18542"/>
                </a:lnTo>
                <a:lnTo>
                  <a:pt x="0" y="21336"/>
                </a:lnTo>
                <a:lnTo>
                  <a:pt x="1015" y="25145"/>
                </a:lnTo>
                <a:lnTo>
                  <a:pt x="5334" y="31114"/>
                </a:lnTo>
                <a:lnTo>
                  <a:pt x="10668" y="34417"/>
                </a:lnTo>
                <a:lnTo>
                  <a:pt x="14350" y="36068"/>
                </a:lnTo>
                <a:lnTo>
                  <a:pt x="17525" y="36575"/>
                </a:lnTo>
                <a:lnTo>
                  <a:pt x="20700" y="36068"/>
                </a:lnTo>
                <a:lnTo>
                  <a:pt x="23875" y="34417"/>
                </a:lnTo>
                <a:lnTo>
                  <a:pt x="30225"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54" name="object 654"/>
          <p:cNvSpPr/>
          <p:nvPr/>
        </p:nvSpPr>
        <p:spPr>
          <a:xfrm>
            <a:off x="6448440" y="5194154"/>
            <a:ext cx="38686" cy="40368"/>
          </a:xfrm>
          <a:custGeom>
            <a:avLst/>
            <a:gdLst/>
            <a:ahLst/>
            <a:cxnLst/>
            <a:rect l="l" t="t" r="r" b="b"/>
            <a:pathLst>
              <a:path w="35051" h="36575">
                <a:moveTo>
                  <a:pt x="35051" y="18542"/>
                </a:moveTo>
                <a:lnTo>
                  <a:pt x="34543" y="14731"/>
                </a:lnTo>
                <a:lnTo>
                  <a:pt x="33400" y="10921"/>
                </a:lnTo>
                <a:lnTo>
                  <a:pt x="29717"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3842"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655" name="object 655"/>
          <p:cNvSpPr/>
          <p:nvPr/>
        </p:nvSpPr>
        <p:spPr>
          <a:xfrm>
            <a:off x="6397978" y="5194154"/>
            <a:ext cx="38686" cy="40368"/>
          </a:xfrm>
          <a:custGeom>
            <a:avLst/>
            <a:gdLst/>
            <a:ahLst/>
            <a:cxnLst/>
            <a:rect l="l" t="t" r="r" b="b"/>
            <a:pathLst>
              <a:path w="35051" h="36575">
                <a:moveTo>
                  <a:pt x="35051" y="18542"/>
                </a:moveTo>
                <a:lnTo>
                  <a:pt x="34544" y="14731"/>
                </a:lnTo>
                <a:lnTo>
                  <a:pt x="32892" y="10921"/>
                </a:lnTo>
                <a:lnTo>
                  <a:pt x="29717" y="5461"/>
                </a:lnTo>
                <a:lnTo>
                  <a:pt x="23875" y="1650"/>
                </a:lnTo>
                <a:lnTo>
                  <a:pt x="20192" y="0"/>
                </a:lnTo>
                <a:lnTo>
                  <a:pt x="17525" y="0"/>
                </a:lnTo>
                <a:lnTo>
                  <a:pt x="10033" y="1650"/>
                </a:lnTo>
                <a:lnTo>
                  <a:pt x="4825" y="5461"/>
                </a:lnTo>
                <a:lnTo>
                  <a:pt x="1015" y="10921"/>
                </a:lnTo>
                <a:lnTo>
                  <a:pt x="0" y="18542"/>
                </a:lnTo>
                <a:lnTo>
                  <a:pt x="0" y="21336"/>
                </a:lnTo>
                <a:lnTo>
                  <a:pt x="1015" y="25145"/>
                </a:lnTo>
                <a:lnTo>
                  <a:pt x="4825" y="31114"/>
                </a:lnTo>
                <a:lnTo>
                  <a:pt x="10033" y="34417"/>
                </a:lnTo>
                <a:lnTo>
                  <a:pt x="13842" y="36068"/>
                </a:lnTo>
                <a:lnTo>
                  <a:pt x="17525" y="36575"/>
                </a:lnTo>
                <a:lnTo>
                  <a:pt x="20192" y="36068"/>
                </a:lnTo>
                <a:lnTo>
                  <a:pt x="23875" y="34417"/>
                </a:lnTo>
                <a:lnTo>
                  <a:pt x="29717" y="31114"/>
                </a:lnTo>
                <a:lnTo>
                  <a:pt x="32892"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56" name="object 656"/>
          <p:cNvSpPr/>
          <p:nvPr/>
        </p:nvSpPr>
        <p:spPr>
          <a:xfrm>
            <a:off x="6345834" y="5194154"/>
            <a:ext cx="38687" cy="40368"/>
          </a:xfrm>
          <a:custGeom>
            <a:avLst/>
            <a:gdLst/>
            <a:ahLst/>
            <a:cxnLst/>
            <a:rect l="l" t="t" r="r" b="b"/>
            <a:pathLst>
              <a:path w="35052" h="36575">
                <a:moveTo>
                  <a:pt x="35052" y="18542"/>
                </a:moveTo>
                <a:lnTo>
                  <a:pt x="34544" y="14731"/>
                </a:lnTo>
                <a:lnTo>
                  <a:pt x="33401" y="10921"/>
                </a:lnTo>
                <a:lnTo>
                  <a:pt x="30226" y="5461"/>
                </a:lnTo>
                <a:lnTo>
                  <a:pt x="23876" y="1650"/>
                </a:lnTo>
                <a:lnTo>
                  <a:pt x="20701" y="0"/>
                </a:lnTo>
                <a:lnTo>
                  <a:pt x="17526" y="0"/>
                </a:lnTo>
                <a:lnTo>
                  <a:pt x="10668" y="1650"/>
                </a:lnTo>
                <a:lnTo>
                  <a:pt x="5334" y="5461"/>
                </a:lnTo>
                <a:lnTo>
                  <a:pt x="1016" y="10921"/>
                </a:lnTo>
                <a:lnTo>
                  <a:pt x="0" y="18542"/>
                </a:lnTo>
                <a:lnTo>
                  <a:pt x="0" y="21336"/>
                </a:lnTo>
                <a:lnTo>
                  <a:pt x="1016" y="25145"/>
                </a:lnTo>
                <a:lnTo>
                  <a:pt x="5334" y="31114"/>
                </a:lnTo>
                <a:lnTo>
                  <a:pt x="10668" y="34417"/>
                </a:lnTo>
                <a:lnTo>
                  <a:pt x="14351" y="36068"/>
                </a:lnTo>
                <a:lnTo>
                  <a:pt x="17526" y="36575"/>
                </a:lnTo>
                <a:lnTo>
                  <a:pt x="20701" y="36068"/>
                </a:lnTo>
                <a:lnTo>
                  <a:pt x="23876" y="34417"/>
                </a:lnTo>
                <a:lnTo>
                  <a:pt x="30226" y="31114"/>
                </a:lnTo>
                <a:lnTo>
                  <a:pt x="33401" y="25145"/>
                </a:lnTo>
                <a:lnTo>
                  <a:pt x="34544" y="21336"/>
                </a:lnTo>
                <a:lnTo>
                  <a:pt x="35052" y="18542"/>
                </a:lnTo>
                <a:close/>
              </a:path>
            </a:pathLst>
          </a:custGeom>
          <a:solidFill>
            <a:srgbClr val="000000"/>
          </a:solidFill>
        </p:spPr>
        <p:txBody>
          <a:bodyPr wrap="square" lIns="0" tIns="0" rIns="0" bIns="0" rtlCol="0">
            <a:noAutofit/>
          </a:bodyPr>
          <a:lstStyle/>
          <a:p>
            <a:endParaRPr sz="1987"/>
          </a:p>
        </p:txBody>
      </p:sp>
      <p:sp>
        <p:nvSpPr>
          <p:cNvPr id="657" name="object 657"/>
          <p:cNvSpPr/>
          <p:nvPr/>
        </p:nvSpPr>
        <p:spPr>
          <a:xfrm>
            <a:off x="6295374" y="5194154"/>
            <a:ext cx="37004" cy="40368"/>
          </a:xfrm>
          <a:custGeom>
            <a:avLst/>
            <a:gdLst/>
            <a:ahLst/>
            <a:cxnLst/>
            <a:rect l="l" t="t" r="r" b="b"/>
            <a:pathLst>
              <a:path w="33527" h="36575">
                <a:moveTo>
                  <a:pt x="33527" y="18542"/>
                </a:moveTo>
                <a:lnTo>
                  <a:pt x="33019" y="14731"/>
                </a:lnTo>
                <a:lnTo>
                  <a:pt x="32003" y="10921"/>
                </a:lnTo>
                <a:lnTo>
                  <a:pt x="28448" y="5461"/>
                </a:lnTo>
                <a:lnTo>
                  <a:pt x="22860" y="1650"/>
                </a:lnTo>
                <a:lnTo>
                  <a:pt x="19303" y="0"/>
                </a:lnTo>
                <a:lnTo>
                  <a:pt x="16763" y="0"/>
                </a:lnTo>
                <a:lnTo>
                  <a:pt x="10160" y="1650"/>
                </a:lnTo>
                <a:lnTo>
                  <a:pt x="5079" y="5461"/>
                </a:lnTo>
                <a:lnTo>
                  <a:pt x="1015" y="10921"/>
                </a:lnTo>
                <a:lnTo>
                  <a:pt x="0" y="18542"/>
                </a:lnTo>
                <a:lnTo>
                  <a:pt x="0" y="21336"/>
                </a:lnTo>
                <a:lnTo>
                  <a:pt x="1015" y="25145"/>
                </a:lnTo>
                <a:lnTo>
                  <a:pt x="5079" y="31114"/>
                </a:lnTo>
                <a:lnTo>
                  <a:pt x="10160" y="34417"/>
                </a:lnTo>
                <a:lnTo>
                  <a:pt x="13208" y="36068"/>
                </a:lnTo>
                <a:lnTo>
                  <a:pt x="16763" y="36575"/>
                </a:lnTo>
                <a:lnTo>
                  <a:pt x="19303" y="36068"/>
                </a:lnTo>
                <a:lnTo>
                  <a:pt x="22860" y="34417"/>
                </a:lnTo>
                <a:lnTo>
                  <a:pt x="28448" y="31114"/>
                </a:lnTo>
                <a:lnTo>
                  <a:pt x="32003" y="25145"/>
                </a:lnTo>
                <a:lnTo>
                  <a:pt x="33019" y="21336"/>
                </a:lnTo>
                <a:lnTo>
                  <a:pt x="33527" y="18542"/>
                </a:lnTo>
                <a:close/>
              </a:path>
            </a:pathLst>
          </a:custGeom>
          <a:solidFill>
            <a:srgbClr val="000000"/>
          </a:solidFill>
        </p:spPr>
        <p:txBody>
          <a:bodyPr wrap="square" lIns="0" tIns="0" rIns="0" bIns="0" rtlCol="0">
            <a:noAutofit/>
          </a:bodyPr>
          <a:lstStyle/>
          <a:p>
            <a:endParaRPr sz="1987"/>
          </a:p>
        </p:txBody>
      </p:sp>
      <p:sp>
        <p:nvSpPr>
          <p:cNvPr id="658" name="object 658"/>
          <p:cNvSpPr/>
          <p:nvPr/>
        </p:nvSpPr>
        <p:spPr>
          <a:xfrm>
            <a:off x="6241548" y="5194154"/>
            <a:ext cx="38687" cy="40368"/>
          </a:xfrm>
          <a:custGeom>
            <a:avLst/>
            <a:gdLst/>
            <a:ahLst/>
            <a:cxnLst/>
            <a:rect l="l" t="t" r="r" b="b"/>
            <a:pathLst>
              <a:path w="35052" h="36575">
                <a:moveTo>
                  <a:pt x="35052" y="18542"/>
                </a:moveTo>
                <a:lnTo>
                  <a:pt x="34544" y="14731"/>
                </a:lnTo>
                <a:lnTo>
                  <a:pt x="32893" y="10921"/>
                </a:lnTo>
                <a:lnTo>
                  <a:pt x="29718" y="5461"/>
                </a:lnTo>
                <a:lnTo>
                  <a:pt x="23876" y="1650"/>
                </a:lnTo>
                <a:lnTo>
                  <a:pt x="20193" y="0"/>
                </a:lnTo>
                <a:lnTo>
                  <a:pt x="17526" y="0"/>
                </a:lnTo>
                <a:lnTo>
                  <a:pt x="10033" y="1650"/>
                </a:lnTo>
                <a:lnTo>
                  <a:pt x="4826" y="5461"/>
                </a:lnTo>
                <a:lnTo>
                  <a:pt x="1016" y="10921"/>
                </a:lnTo>
                <a:lnTo>
                  <a:pt x="0" y="18542"/>
                </a:lnTo>
                <a:lnTo>
                  <a:pt x="0" y="21336"/>
                </a:lnTo>
                <a:lnTo>
                  <a:pt x="1016" y="25145"/>
                </a:lnTo>
                <a:lnTo>
                  <a:pt x="4826" y="31114"/>
                </a:lnTo>
                <a:lnTo>
                  <a:pt x="10033" y="34417"/>
                </a:lnTo>
                <a:lnTo>
                  <a:pt x="13843" y="36068"/>
                </a:lnTo>
                <a:lnTo>
                  <a:pt x="17526" y="36575"/>
                </a:lnTo>
                <a:lnTo>
                  <a:pt x="20193" y="36068"/>
                </a:lnTo>
                <a:lnTo>
                  <a:pt x="23876" y="34417"/>
                </a:lnTo>
                <a:lnTo>
                  <a:pt x="29718" y="31114"/>
                </a:lnTo>
                <a:lnTo>
                  <a:pt x="32893" y="25145"/>
                </a:lnTo>
                <a:lnTo>
                  <a:pt x="34544" y="21336"/>
                </a:lnTo>
                <a:lnTo>
                  <a:pt x="35052" y="18542"/>
                </a:lnTo>
                <a:close/>
              </a:path>
            </a:pathLst>
          </a:custGeom>
          <a:solidFill>
            <a:srgbClr val="000000"/>
          </a:solidFill>
        </p:spPr>
        <p:txBody>
          <a:bodyPr wrap="square" lIns="0" tIns="0" rIns="0" bIns="0" rtlCol="0">
            <a:noAutofit/>
          </a:bodyPr>
          <a:lstStyle/>
          <a:p>
            <a:endParaRPr sz="1987"/>
          </a:p>
        </p:txBody>
      </p:sp>
      <p:sp>
        <p:nvSpPr>
          <p:cNvPr id="659" name="object 659"/>
          <p:cNvSpPr/>
          <p:nvPr/>
        </p:nvSpPr>
        <p:spPr>
          <a:xfrm>
            <a:off x="6191087" y="5194154"/>
            <a:ext cx="38686" cy="40368"/>
          </a:xfrm>
          <a:custGeom>
            <a:avLst/>
            <a:gdLst/>
            <a:ahLst/>
            <a:cxnLst/>
            <a:rect l="l" t="t" r="r" b="b"/>
            <a:pathLst>
              <a:path w="35051" h="36575">
                <a:moveTo>
                  <a:pt x="35051" y="18542"/>
                </a:moveTo>
                <a:lnTo>
                  <a:pt x="34543" y="14731"/>
                </a:lnTo>
                <a:lnTo>
                  <a:pt x="33400" y="10921"/>
                </a:lnTo>
                <a:lnTo>
                  <a:pt x="29717" y="5461"/>
                </a:lnTo>
                <a:lnTo>
                  <a:pt x="23875" y="1650"/>
                </a:lnTo>
                <a:lnTo>
                  <a:pt x="20700" y="0"/>
                </a:lnTo>
                <a:lnTo>
                  <a:pt x="17525" y="0"/>
                </a:lnTo>
                <a:lnTo>
                  <a:pt x="10667" y="1650"/>
                </a:lnTo>
                <a:lnTo>
                  <a:pt x="5334" y="5461"/>
                </a:lnTo>
                <a:lnTo>
                  <a:pt x="1015" y="10921"/>
                </a:lnTo>
                <a:lnTo>
                  <a:pt x="0" y="18542"/>
                </a:lnTo>
                <a:lnTo>
                  <a:pt x="0" y="21336"/>
                </a:lnTo>
                <a:lnTo>
                  <a:pt x="1015" y="25145"/>
                </a:lnTo>
                <a:lnTo>
                  <a:pt x="5334" y="31114"/>
                </a:lnTo>
                <a:lnTo>
                  <a:pt x="10667" y="34417"/>
                </a:lnTo>
                <a:lnTo>
                  <a:pt x="14350"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660" name="object 660"/>
          <p:cNvSpPr/>
          <p:nvPr/>
        </p:nvSpPr>
        <p:spPr>
          <a:xfrm>
            <a:off x="6138943"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193" y="0"/>
                </a:lnTo>
                <a:lnTo>
                  <a:pt x="17525"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61" name="object 661"/>
          <p:cNvSpPr/>
          <p:nvPr/>
        </p:nvSpPr>
        <p:spPr>
          <a:xfrm>
            <a:off x="6088482" y="5194154"/>
            <a:ext cx="38686" cy="40368"/>
          </a:xfrm>
          <a:custGeom>
            <a:avLst/>
            <a:gdLst/>
            <a:ahLst/>
            <a:cxnLst/>
            <a:rect l="l" t="t" r="r" b="b"/>
            <a:pathLst>
              <a:path w="35051" h="36575">
                <a:moveTo>
                  <a:pt x="35051" y="18542"/>
                </a:moveTo>
                <a:lnTo>
                  <a:pt x="34543" y="14731"/>
                </a:lnTo>
                <a:lnTo>
                  <a:pt x="33019" y="10921"/>
                </a:lnTo>
                <a:lnTo>
                  <a:pt x="29844" y="5461"/>
                </a:lnTo>
                <a:lnTo>
                  <a:pt x="24002" y="1650"/>
                </a:lnTo>
                <a:lnTo>
                  <a:pt x="20446" y="0"/>
                </a:lnTo>
                <a:lnTo>
                  <a:pt x="17779" y="0"/>
                </a:lnTo>
                <a:lnTo>
                  <a:pt x="10413" y="1650"/>
                </a:lnTo>
                <a:lnTo>
                  <a:pt x="5206" y="5461"/>
                </a:lnTo>
                <a:lnTo>
                  <a:pt x="1524" y="10921"/>
                </a:lnTo>
                <a:lnTo>
                  <a:pt x="0" y="18542"/>
                </a:lnTo>
                <a:lnTo>
                  <a:pt x="0" y="21336"/>
                </a:lnTo>
                <a:lnTo>
                  <a:pt x="1524" y="25145"/>
                </a:lnTo>
                <a:lnTo>
                  <a:pt x="5206" y="31114"/>
                </a:lnTo>
                <a:lnTo>
                  <a:pt x="10413" y="34417"/>
                </a:lnTo>
                <a:lnTo>
                  <a:pt x="14096" y="36068"/>
                </a:lnTo>
                <a:lnTo>
                  <a:pt x="17779" y="36575"/>
                </a:lnTo>
                <a:lnTo>
                  <a:pt x="20446" y="36068"/>
                </a:lnTo>
                <a:lnTo>
                  <a:pt x="24002" y="34417"/>
                </a:lnTo>
                <a:lnTo>
                  <a:pt x="29844" y="31114"/>
                </a:lnTo>
                <a:lnTo>
                  <a:pt x="33019"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662" name="object 662"/>
          <p:cNvSpPr/>
          <p:nvPr/>
        </p:nvSpPr>
        <p:spPr>
          <a:xfrm>
            <a:off x="6034657"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700" y="0"/>
                </a:lnTo>
                <a:lnTo>
                  <a:pt x="17525" y="0"/>
                </a:lnTo>
                <a:lnTo>
                  <a:pt x="10668" y="1650"/>
                </a:lnTo>
                <a:lnTo>
                  <a:pt x="5334" y="5461"/>
                </a:lnTo>
                <a:lnTo>
                  <a:pt x="1016" y="10921"/>
                </a:lnTo>
                <a:lnTo>
                  <a:pt x="0" y="18542"/>
                </a:lnTo>
                <a:lnTo>
                  <a:pt x="0" y="21336"/>
                </a:lnTo>
                <a:lnTo>
                  <a:pt x="1016" y="25145"/>
                </a:lnTo>
                <a:lnTo>
                  <a:pt x="5334" y="31114"/>
                </a:lnTo>
                <a:lnTo>
                  <a:pt x="10668" y="34417"/>
                </a:lnTo>
                <a:lnTo>
                  <a:pt x="14350"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663" name="object 663"/>
          <p:cNvSpPr/>
          <p:nvPr/>
        </p:nvSpPr>
        <p:spPr>
          <a:xfrm>
            <a:off x="5984195" y="5194154"/>
            <a:ext cx="38686" cy="40368"/>
          </a:xfrm>
          <a:custGeom>
            <a:avLst/>
            <a:gdLst/>
            <a:ahLst/>
            <a:cxnLst/>
            <a:rect l="l" t="t" r="r" b="b"/>
            <a:pathLst>
              <a:path w="35051" h="36575">
                <a:moveTo>
                  <a:pt x="35051" y="18542"/>
                </a:moveTo>
                <a:lnTo>
                  <a:pt x="34543" y="14731"/>
                </a:lnTo>
                <a:lnTo>
                  <a:pt x="33400" y="10921"/>
                </a:lnTo>
                <a:lnTo>
                  <a:pt x="29717" y="5461"/>
                </a:lnTo>
                <a:lnTo>
                  <a:pt x="23875" y="1650"/>
                </a:lnTo>
                <a:lnTo>
                  <a:pt x="20192" y="0"/>
                </a:lnTo>
                <a:lnTo>
                  <a:pt x="17525" y="0"/>
                </a:lnTo>
                <a:lnTo>
                  <a:pt x="10667" y="1650"/>
                </a:lnTo>
                <a:lnTo>
                  <a:pt x="5333" y="5461"/>
                </a:lnTo>
                <a:lnTo>
                  <a:pt x="1015" y="10921"/>
                </a:lnTo>
                <a:lnTo>
                  <a:pt x="0" y="18542"/>
                </a:lnTo>
                <a:lnTo>
                  <a:pt x="0" y="21336"/>
                </a:lnTo>
                <a:lnTo>
                  <a:pt x="1015" y="25145"/>
                </a:lnTo>
                <a:lnTo>
                  <a:pt x="5333" y="31114"/>
                </a:lnTo>
                <a:lnTo>
                  <a:pt x="10667" y="34417"/>
                </a:lnTo>
                <a:lnTo>
                  <a:pt x="13842" y="36068"/>
                </a:lnTo>
                <a:lnTo>
                  <a:pt x="17525" y="36575"/>
                </a:lnTo>
                <a:lnTo>
                  <a:pt x="20192" y="36068"/>
                </a:lnTo>
                <a:lnTo>
                  <a:pt x="23875" y="34417"/>
                </a:lnTo>
                <a:lnTo>
                  <a:pt x="29717"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664" name="object 664"/>
          <p:cNvSpPr/>
          <p:nvPr/>
        </p:nvSpPr>
        <p:spPr>
          <a:xfrm>
            <a:off x="5935416" y="5187426"/>
            <a:ext cx="38686" cy="38686"/>
          </a:xfrm>
          <a:custGeom>
            <a:avLst/>
            <a:gdLst/>
            <a:ahLst/>
            <a:cxnLst/>
            <a:rect l="l" t="t" r="r" b="b"/>
            <a:pathLst>
              <a:path w="35051" h="35051">
                <a:moveTo>
                  <a:pt x="35051" y="17525"/>
                </a:moveTo>
                <a:lnTo>
                  <a:pt x="34544" y="14350"/>
                </a:lnTo>
                <a:lnTo>
                  <a:pt x="33400" y="10667"/>
                </a:lnTo>
                <a:lnTo>
                  <a:pt x="29717" y="5333"/>
                </a:lnTo>
                <a:lnTo>
                  <a:pt x="23875" y="1015"/>
                </a:lnTo>
                <a:lnTo>
                  <a:pt x="20700" y="0"/>
                </a:lnTo>
                <a:lnTo>
                  <a:pt x="17525" y="0"/>
                </a:lnTo>
                <a:lnTo>
                  <a:pt x="10667" y="1015"/>
                </a:lnTo>
                <a:lnTo>
                  <a:pt x="5334" y="5333"/>
                </a:lnTo>
                <a:lnTo>
                  <a:pt x="1015" y="10667"/>
                </a:lnTo>
                <a:lnTo>
                  <a:pt x="0" y="17525"/>
                </a:lnTo>
                <a:lnTo>
                  <a:pt x="0" y="20700"/>
                </a:lnTo>
                <a:lnTo>
                  <a:pt x="1015" y="23875"/>
                </a:lnTo>
                <a:lnTo>
                  <a:pt x="5334" y="29717"/>
                </a:lnTo>
                <a:lnTo>
                  <a:pt x="10667" y="33400"/>
                </a:lnTo>
                <a:lnTo>
                  <a:pt x="13842" y="34543"/>
                </a:lnTo>
                <a:lnTo>
                  <a:pt x="17525" y="35051"/>
                </a:lnTo>
                <a:lnTo>
                  <a:pt x="20700" y="34543"/>
                </a:lnTo>
                <a:lnTo>
                  <a:pt x="23875" y="33400"/>
                </a:lnTo>
                <a:lnTo>
                  <a:pt x="29717" y="29717"/>
                </a:lnTo>
                <a:lnTo>
                  <a:pt x="33400" y="23875"/>
                </a:lnTo>
                <a:lnTo>
                  <a:pt x="34544" y="20700"/>
                </a:lnTo>
                <a:lnTo>
                  <a:pt x="35051" y="17525"/>
                </a:lnTo>
                <a:close/>
              </a:path>
            </a:pathLst>
          </a:custGeom>
          <a:solidFill>
            <a:srgbClr val="000000"/>
          </a:solidFill>
        </p:spPr>
        <p:txBody>
          <a:bodyPr wrap="square" lIns="0" tIns="0" rIns="0" bIns="0" rtlCol="0">
            <a:noAutofit/>
          </a:bodyPr>
          <a:lstStyle/>
          <a:p>
            <a:endParaRPr sz="1987"/>
          </a:p>
        </p:txBody>
      </p:sp>
      <p:sp>
        <p:nvSpPr>
          <p:cNvPr id="665" name="object 665"/>
          <p:cNvSpPr/>
          <p:nvPr/>
        </p:nvSpPr>
        <p:spPr>
          <a:xfrm>
            <a:off x="5896729" y="5153785"/>
            <a:ext cx="38686" cy="38686"/>
          </a:xfrm>
          <a:custGeom>
            <a:avLst/>
            <a:gdLst/>
            <a:ahLst/>
            <a:cxnLst/>
            <a:rect l="l" t="t" r="r" b="b"/>
            <a:pathLst>
              <a:path w="35051" h="35051">
                <a:moveTo>
                  <a:pt x="35051" y="17525"/>
                </a:moveTo>
                <a:lnTo>
                  <a:pt x="34543" y="13843"/>
                </a:lnTo>
                <a:lnTo>
                  <a:pt x="33400" y="10668"/>
                </a:lnTo>
                <a:lnTo>
                  <a:pt x="29717" y="5333"/>
                </a:lnTo>
                <a:lnTo>
                  <a:pt x="23875" y="1015"/>
                </a:lnTo>
                <a:lnTo>
                  <a:pt x="20192" y="0"/>
                </a:lnTo>
                <a:lnTo>
                  <a:pt x="17525" y="0"/>
                </a:lnTo>
                <a:lnTo>
                  <a:pt x="10667" y="1015"/>
                </a:lnTo>
                <a:lnTo>
                  <a:pt x="5334" y="5333"/>
                </a:lnTo>
                <a:lnTo>
                  <a:pt x="1015" y="10668"/>
                </a:lnTo>
                <a:lnTo>
                  <a:pt x="0" y="17525"/>
                </a:lnTo>
                <a:lnTo>
                  <a:pt x="0" y="20700"/>
                </a:lnTo>
                <a:lnTo>
                  <a:pt x="1015" y="23875"/>
                </a:lnTo>
                <a:lnTo>
                  <a:pt x="5334" y="29718"/>
                </a:lnTo>
                <a:lnTo>
                  <a:pt x="10667" y="33400"/>
                </a:lnTo>
                <a:lnTo>
                  <a:pt x="13842" y="34543"/>
                </a:lnTo>
                <a:lnTo>
                  <a:pt x="17525" y="35051"/>
                </a:lnTo>
                <a:lnTo>
                  <a:pt x="20192" y="34543"/>
                </a:lnTo>
                <a:lnTo>
                  <a:pt x="23875" y="33400"/>
                </a:lnTo>
                <a:lnTo>
                  <a:pt x="29717" y="29718"/>
                </a:lnTo>
                <a:lnTo>
                  <a:pt x="33400" y="23875"/>
                </a:lnTo>
                <a:lnTo>
                  <a:pt x="34543" y="20700"/>
                </a:lnTo>
                <a:lnTo>
                  <a:pt x="35051" y="17525"/>
                </a:lnTo>
                <a:close/>
              </a:path>
            </a:pathLst>
          </a:custGeom>
          <a:solidFill>
            <a:srgbClr val="000000"/>
          </a:solidFill>
        </p:spPr>
        <p:txBody>
          <a:bodyPr wrap="square" lIns="0" tIns="0" rIns="0" bIns="0" rtlCol="0">
            <a:noAutofit/>
          </a:bodyPr>
          <a:lstStyle/>
          <a:p>
            <a:endParaRPr sz="1987"/>
          </a:p>
        </p:txBody>
      </p:sp>
      <p:sp>
        <p:nvSpPr>
          <p:cNvPr id="666" name="object 666"/>
          <p:cNvSpPr/>
          <p:nvPr/>
        </p:nvSpPr>
        <p:spPr>
          <a:xfrm>
            <a:off x="5883272" y="5105005"/>
            <a:ext cx="38687" cy="38687"/>
          </a:xfrm>
          <a:custGeom>
            <a:avLst/>
            <a:gdLst/>
            <a:ahLst/>
            <a:cxnLst/>
            <a:rect l="l" t="t" r="r" b="b"/>
            <a:pathLst>
              <a:path w="35052" h="35052">
                <a:moveTo>
                  <a:pt x="35052" y="17526"/>
                </a:moveTo>
                <a:lnTo>
                  <a:pt x="34544" y="13843"/>
                </a:lnTo>
                <a:lnTo>
                  <a:pt x="33020" y="10668"/>
                </a:lnTo>
                <a:lnTo>
                  <a:pt x="29845" y="5334"/>
                </a:lnTo>
                <a:lnTo>
                  <a:pt x="24003" y="1016"/>
                </a:lnTo>
                <a:lnTo>
                  <a:pt x="20447" y="0"/>
                </a:lnTo>
                <a:lnTo>
                  <a:pt x="17780" y="0"/>
                </a:lnTo>
                <a:lnTo>
                  <a:pt x="10414" y="1016"/>
                </a:lnTo>
                <a:lnTo>
                  <a:pt x="5207" y="5334"/>
                </a:lnTo>
                <a:lnTo>
                  <a:pt x="1524" y="10668"/>
                </a:lnTo>
                <a:lnTo>
                  <a:pt x="0" y="17526"/>
                </a:lnTo>
                <a:lnTo>
                  <a:pt x="0" y="20193"/>
                </a:lnTo>
                <a:lnTo>
                  <a:pt x="1524" y="23876"/>
                </a:lnTo>
                <a:lnTo>
                  <a:pt x="5207" y="29718"/>
                </a:lnTo>
                <a:lnTo>
                  <a:pt x="10414" y="33401"/>
                </a:lnTo>
                <a:lnTo>
                  <a:pt x="14097" y="34543"/>
                </a:lnTo>
                <a:lnTo>
                  <a:pt x="17780" y="35052"/>
                </a:lnTo>
                <a:lnTo>
                  <a:pt x="20447" y="34543"/>
                </a:lnTo>
                <a:lnTo>
                  <a:pt x="24003" y="33401"/>
                </a:lnTo>
                <a:lnTo>
                  <a:pt x="29845" y="29718"/>
                </a:lnTo>
                <a:lnTo>
                  <a:pt x="33020" y="23876"/>
                </a:lnTo>
                <a:lnTo>
                  <a:pt x="34544" y="20193"/>
                </a:lnTo>
                <a:lnTo>
                  <a:pt x="35052" y="17526"/>
                </a:lnTo>
                <a:close/>
              </a:path>
            </a:pathLst>
          </a:custGeom>
          <a:solidFill>
            <a:srgbClr val="000000"/>
          </a:solidFill>
        </p:spPr>
        <p:txBody>
          <a:bodyPr wrap="square" lIns="0" tIns="0" rIns="0" bIns="0" rtlCol="0">
            <a:noAutofit/>
          </a:bodyPr>
          <a:lstStyle/>
          <a:p>
            <a:endParaRPr sz="1987"/>
          </a:p>
        </p:txBody>
      </p:sp>
      <p:sp>
        <p:nvSpPr>
          <p:cNvPr id="667" name="object 667"/>
          <p:cNvSpPr/>
          <p:nvPr/>
        </p:nvSpPr>
        <p:spPr>
          <a:xfrm>
            <a:off x="5883272" y="5052862"/>
            <a:ext cx="38687" cy="38687"/>
          </a:xfrm>
          <a:custGeom>
            <a:avLst/>
            <a:gdLst/>
            <a:ahLst/>
            <a:cxnLst/>
            <a:rect l="l" t="t" r="r" b="b"/>
            <a:pathLst>
              <a:path w="35052" h="35051">
                <a:moveTo>
                  <a:pt x="35052" y="17271"/>
                </a:moveTo>
                <a:lnTo>
                  <a:pt x="34544" y="14096"/>
                </a:lnTo>
                <a:lnTo>
                  <a:pt x="33020" y="10413"/>
                </a:lnTo>
                <a:lnTo>
                  <a:pt x="29845" y="5206"/>
                </a:lnTo>
                <a:lnTo>
                  <a:pt x="24003" y="1015"/>
                </a:lnTo>
                <a:lnTo>
                  <a:pt x="20447" y="0"/>
                </a:lnTo>
                <a:lnTo>
                  <a:pt x="17272" y="0"/>
                </a:lnTo>
                <a:lnTo>
                  <a:pt x="10414" y="1015"/>
                </a:lnTo>
                <a:lnTo>
                  <a:pt x="5207" y="5206"/>
                </a:lnTo>
                <a:lnTo>
                  <a:pt x="1524" y="10413"/>
                </a:lnTo>
                <a:lnTo>
                  <a:pt x="0" y="17271"/>
                </a:lnTo>
                <a:lnTo>
                  <a:pt x="0" y="20446"/>
                </a:lnTo>
                <a:lnTo>
                  <a:pt x="1524" y="24002"/>
                </a:lnTo>
                <a:lnTo>
                  <a:pt x="5207" y="29844"/>
                </a:lnTo>
                <a:lnTo>
                  <a:pt x="10414" y="33019"/>
                </a:lnTo>
                <a:lnTo>
                  <a:pt x="14097" y="34035"/>
                </a:lnTo>
                <a:lnTo>
                  <a:pt x="17272" y="35051"/>
                </a:lnTo>
                <a:lnTo>
                  <a:pt x="20447" y="34035"/>
                </a:lnTo>
                <a:lnTo>
                  <a:pt x="24003" y="33019"/>
                </a:lnTo>
                <a:lnTo>
                  <a:pt x="29845" y="29844"/>
                </a:lnTo>
                <a:lnTo>
                  <a:pt x="33020" y="24002"/>
                </a:lnTo>
                <a:lnTo>
                  <a:pt x="34544" y="20446"/>
                </a:lnTo>
                <a:lnTo>
                  <a:pt x="35052" y="17271"/>
                </a:lnTo>
                <a:close/>
              </a:path>
            </a:pathLst>
          </a:custGeom>
          <a:solidFill>
            <a:srgbClr val="000000"/>
          </a:solidFill>
        </p:spPr>
        <p:txBody>
          <a:bodyPr wrap="square" lIns="0" tIns="0" rIns="0" bIns="0" rtlCol="0">
            <a:noAutofit/>
          </a:bodyPr>
          <a:lstStyle/>
          <a:p>
            <a:endParaRPr sz="1987"/>
          </a:p>
        </p:txBody>
      </p:sp>
      <p:sp>
        <p:nvSpPr>
          <p:cNvPr id="668" name="object 668"/>
          <p:cNvSpPr/>
          <p:nvPr/>
        </p:nvSpPr>
        <p:spPr>
          <a:xfrm>
            <a:off x="5883272" y="5000718"/>
            <a:ext cx="38687" cy="38687"/>
          </a:xfrm>
          <a:custGeom>
            <a:avLst/>
            <a:gdLst/>
            <a:ahLst/>
            <a:cxnLst/>
            <a:rect l="l" t="t" r="r" b="b"/>
            <a:pathLst>
              <a:path w="35052" h="35051">
                <a:moveTo>
                  <a:pt x="35052" y="17525"/>
                </a:moveTo>
                <a:lnTo>
                  <a:pt x="34544" y="13843"/>
                </a:lnTo>
                <a:lnTo>
                  <a:pt x="33020" y="10668"/>
                </a:lnTo>
                <a:lnTo>
                  <a:pt x="29845" y="5334"/>
                </a:lnTo>
                <a:lnTo>
                  <a:pt x="24003" y="1016"/>
                </a:lnTo>
                <a:lnTo>
                  <a:pt x="20447" y="0"/>
                </a:lnTo>
                <a:lnTo>
                  <a:pt x="17272" y="0"/>
                </a:lnTo>
                <a:lnTo>
                  <a:pt x="10414" y="1016"/>
                </a:lnTo>
                <a:lnTo>
                  <a:pt x="5207" y="5334"/>
                </a:lnTo>
                <a:lnTo>
                  <a:pt x="1524" y="10668"/>
                </a:lnTo>
                <a:lnTo>
                  <a:pt x="0" y="17525"/>
                </a:lnTo>
                <a:lnTo>
                  <a:pt x="0" y="20700"/>
                </a:lnTo>
                <a:lnTo>
                  <a:pt x="1524" y="23875"/>
                </a:lnTo>
                <a:lnTo>
                  <a:pt x="5207" y="29718"/>
                </a:lnTo>
                <a:lnTo>
                  <a:pt x="10414" y="33400"/>
                </a:lnTo>
                <a:lnTo>
                  <a:pt x="14097" y="34543"/>
                </a:lnTo>
                <a:lnTo>
                  <a:pt x="17272" y="35052"/>
                </a:lnTo>
                <a:lnTo>
                  <a:pt x="20447" y="34543"/>
                </a:lnTo>
                <a:lnTo>
                  <a:pt x="24003" y="33400"/>
                </a:lnTo>
                <a:lnTo>
                  <a:pt x="29845" y="29718"/>
                </a:lnTo>
                <a:lnTo>
                  <a:pt x="33020" y="23875"/>
                </a:lnTo>
                <a:lnTo>
                  <a:pt x="34544" y="20700"/>
                </a:lnTo>
                <a:lnTo>
                  <a:pt x="35052" y="17525"/>
                </a:lnTo>
                <a:close/>
              </a:path>
            </a:pathLst>
          </a:custGeom>
          <a:solidFill>
            <a:srgbClr val="000000"/>
          </a:solidFill>
        </p:spPr>
        <p:txBody>
          <a:bodyPr wrap="square" lIns="0" tIns="0" rIns="0" bIns="0" rtlCol="0">
            <a:noAutofit/>
          </a:bodyPr>
          <a:lstStyle/>
          <a:p>
            <a:endParaRPr sz="1987"/>
          </a:p>
        </p:txBody>
      </p:sp>
      <p:sp>
        <p:nvSpPr>
          <p:cNvPr id="669" name="object 669"/>
          <p:cNvSpPr/>
          <p:nvPr/>
        </p:nvSpPr>
        <p:spPr>
          <a:xfrm>
            <a:off x="5883272" y="4950257"/>
            <a:ext cx="38687" cy="37005"/>
          </a:xfrm>
          <a:custGeom>
            <a:avLst/>
            <a:gdLst/>
            <a:ahLst/>
            <a:cxnLst/>
            <a:rect l="l" t="t" r="r" b="b"/>
            <a:pathLst>
              <a:path w="35052" h="33527">
                <a:moveTo>
                  <a:pt x="35052" y="16764"/>
                </a:moveTo>
                <a:lnTo>
                  <a:pt x="34544" y="13208"/>
                </a:lnTo>
                <a:lnTo>
                  <a:pt x="33020" y="9652"/>
                </a:lnTo>
                <a:lnTo>
                  <a:pt x="29845" y="4572"/>
                </a:lnTo>
                <a:lnTo>
                  <a:pt x="24003" y="1016"/>
                </a:lnTo>
                <a:lnTo>
                  <a:pt x="20447" y="0"/>
                </a:lnTo>
                <a:lnTo>
                  <a:pt x="17272" y="0"/>
                </a:lnTo>
                <a:lnTo>
                  <a:pt x="10414" y="1016"/>
                </a:lnTo>
                <a:lnTo>
                  <a:pt x="5207" y="4572"/>
                </a:lnTo>
                <a:lnTo>
                  <a:pt x="1524" y="9652"/>
                </a:lnTo>
                <a:lnTo>
                  <a:pt x="0" y="16764"/>
                </a:lnTo>
                <a:lnTo>
                  <a:pt x="0" y="19304"/>
                </a:lnTo>
                <a:lnTo>
                  <a:pt x="1524" y="22860"/>
                </a:lnTo>
                <a:lnTo>
                  <a:pt x="5207" y="28448"/>
                </a:lnTo>
                <a:lnTo>
                  <a:pt x="10414" y="31496"/>
                </a:lnTo>
                <a:lnTo>
                  <a:pt x="14097" y="33020"/>
                </a:lnTo>
                <a:lnTo>
                  <a:pt x="17272" y="33528"/>
                </a:lnTo>
                <a:lnTo>
                  <a:pt x="20447" y="33020"/>
                </a:lnTo>
                <a:lnTo>
                  <a:pt x="24003" y="31496"/>
                </a:lnTo>
                <a:lnTo>
                  <a:pt x="29845" y="28448"/>
                </a:lnTo>
                <a:lnTo>
                  <a:pt x="33020" y="22860"/>
                </a:lnTo>
                <a:lnTo>
                  <a:pt x="34544" y="19304"/>
                </a:lnTo>
                <a:lnTo>
                  <a:pt x="35052" y="16764"/>
                </a:lnTo>
                <a:close/>
              </a:path>
            </a:pathLst>
          </a:custGeom>
          <a:solidFill>
            <a:srgbClr val="000000"/>
          </a:solidFill>
        </p:spPr>
        <p:txBody>
          <a:bodyPr wrap="square" lIns="0" tIns="0" rIns="0" bIns="0" rtlCol="0">
            <a:noAutofit/>
          </a:bodyPr>
          <a:lstStyle/>
          <a:p>
            <a:endParaRPr sz="1987"/>
          </a:p>
        </p:txBody>
      </p:sp>
      <p:sp>
        <p:nvSpPr>
          <p:cNvPr id="670" name="object 670"/>
          <p:cNvSpPr/>
          <p:nvPr/>
        </p:nvSpPr>
        <p:spPr>
          <a:xfrm>
            <a:off x="5883272" y="4896431"/>
            <a:ext cx="38687" cy="38687"/>
          </a:xfrm>
          <a:custGeom>
            <a:avLst/>
            <a:gdLst/>
            <a:ahLst/>
            <a:cxnLst/>
            <a:rect l="l" t="t" r="r" b="b"/>
            <a:pathLst>
              <a:path w="35052" h="35052">
                <a:moveTo>
                  <a:pt x="35052" y="17525"/>
                </a:moveTo>
                <a:lnTo>
                  <a:pt x="34544" y="14350"/>
                </a:lnTo>
                <a:lnTo>
                  <a:pt x="33020" y="10668"/>
                </a:lnTo>
                <a:lnTo>
                  <a:pt x="29845" y="5334"/>
                </a:lnTo>
                <a:lnTo>
                  <a:pt x="24003" y="1016"/>
                </a:lnTo>
                <a:lnTo>
                  <a:pt x="20447" y="0"/>
                </a:lnTo>
                <a:lnTo>
                  <a:pt x="17272" y="0"/>
                </a:lnTo>
                <a:lnTo>
                  <a:pt x="10414" y="1016"/>
                </a:lnTo>
                <a:lnTo>
                  <a:pt x="5207" y="5334"/>
                </a:lnTo>
                <a:lnTo>
                  <a:pt x="1524" y="10668"/>
                </a:lnTo>
                <a:lnTo>
                  <a:pt x="0" y="17525"/>
                </a:lnTo>
                <a:lnTo>
                  <a:pt x="0" y="20700"/>
                </a:lnTo>
                <a:lnTo>
                  <a:pt x="1524" y="23875"/>
                </a:lnTo>
                <a:lnTo>
                  <a:pt x="5207" y="29718"/>
                </a:lnTo>
                <a:lnTo>
                  <a:pt x="10414" y="33400"/>
                </a:lnTo>
                <a:lnTo>
                  <a:pt x="14097" y="34543"/>
                </a:lnTo>
                <a:lnTo>
                  <a:pt x="17272" y="35052"/>
                </a:lnTo>
                <a:lnTo>
                  <a:pt x="20447" y="34543"/>
                </a:lnTo>
                <a:lnTo>
                  <a:pt x="24003" y="33400"/>
                </a:lnTo>
                <a:lnTo>
                  <a:pt x="29845" y="29718"/>
                </a:lnTo>
                <a:lnTo>
                  <a:pt x="33020" y="23875"/>
                </a:lnTo>
                <a:lnTo>
                  <a:pt x="34544" y="20700"/>
                </a:lnTo>
                <a:lnTo>
                  <a:pt x="35052" y="17525"/>
                </a:lnTo>
                <a:close/>
              </a:path>
            </a:pathLst>
          </a:custGeom>
          <a:solidFill>
            <a:srgbClr val="000000"/>
          </a:solidFill>
        </p:spPr>
        <p:txBody>
          <a:bodyPr wrap="square" lIns="0" tIns="0" rIns="0" bIns="0" rtlCol="0">
            <a:noAutofit/>
          </a:bodyPr>
          <a:lstStyle/>
          <a:p>
            <a:endParaRPr sz="1987"/>
          </a:p>
        </p:txBody>
      </p:sp>
      <p:sp>
        <p:nvSpPr>
          <p:cNvPr id="671" name="object 671"/>
          <p:cNvSpPr/>
          <p:nvPr/>
        </p:nvSpPr>
        <p:spPr>
          <a:xfrm>
            <a:off x="5883272" y="4845971"/>
            <a:ext cx="38687" cy="38686"/>
          </a:xfrm>
          <a:custGeom>
            <a:avLst/>
            <a:gdLst/>
            <a:ahLst/>
            <a:cxnLst/>
            <a:rect l="l" t="t" r="r" b="b"/>
            <a:pathLst>
              <a:path w="35052" h="35051">
                <a:moveTo>
                  <a:pt x="35052" y="17525"/>
                </a:moveTo>
                <a:lnTo>
                  <a:pt x="34544" y="13842"/>
                </a:lnTo>
                <a:lnTo>
                  <a:pt x="33020" y="10667"/>
                </a:lnTo>
                <a:lnTo>
                  <a:pt x="29845" y="5333"/>
                </a:lnTo>
                <a:lnTo>
                  <a:pt x="24003" y="1015"/>
                </a:lnTo>
                <a:lnTo>
                  <a:pt x="20447" y="0"/>
                </a:lnTo>
                <a:lnTo>
                  <a:pt x="17272" y="0"/>
                </a:lnTo>
                <a:lnTo>
                  <a:pt x="10414" y="1015"/>
                </a:lnTo>
                <a:lnTo>
                  <a:pt x="5207" y="5333"/>
                </a:lnTo>
                <a:lnTo>
                  <a:pt x="1524" y="10667"/>
                </a:lnTo>
                <a:lnTo>
                  <a:pt x="0" y="17525"/>
                </a:lnTo>
                <a:lnTo>
                  <a:pt x="0" y="20192"/>
                </a:lnTo>
                <a:lnTo>
                  <a:pt x="1524" y="23875"/>
                </a:lnTo>
                <a:lnTo>
                  <a:pt x="5207" y="29717"/>
                </a:lnTo>
                <a:lnTo>
                  <a:pt x="10414" y="33400"/>
                </a:lnTo>
                <a:lnTo>
                  <a:pt x="14097" y="34543"/>
                </a:lnTo>
                <a:lnTo>
                  <a:pt x="17272" y="35051"/>
                </a:lnTo>
                <a:lnTo>
                  <a:pt x="20447" y="34543"/>
                </a:lnTo>
                <a:lnTo>
                  <a:pt x="24003" y="33400"/>
                </a:lnTo>
                <a:lnTo>
                  <a:pt x="29845" y="29717"/>
                </a:lnTo>
                <a:lnTo>
                  <a:pt x="33020" y="23875"/>
                </a:lnTo>
                <a:lnTo>
                  <a:pt x="34544" y="20192"/>
                </a:lnTo>
                <a:lnTo>
                  <a:pt x="35052" y="17525"/>
                </a:lnTo>
                <a:close/>
              </a:path>
            </a:pathLst>
          </a:custGeom>
          <a:solidFill>
            <a:srgbClr val="000000"/>
          </a:solidFill>
        </p:spPr>
        <p:txBody>
          <a:bodyPr wrap="square" lIns="0" tIns="0" rIns="0" bIns="0" rtlCol="0">
            <a:noAutofit/>
          </a:bodyPr>
          <a:lstStyle/>
          <a:p>
            <a:endParaRPr sz="1987"/>
          </a:p>
        </p:txBody>
      </p:sp>
      <p:sp>
        <p:nvSpPr>
          <p:cNvPr id="672" name="object 672"/>
          <p:cNvSpPr/>
          <p:nvPr/>
        </p:nvSpPr>
        <p:spPr>
          <a:xfrm>
            <a:off x="5883272" y="4793827"/>
            <a:ext cx="38687" cy="40368"/>
          </a:xfrm>
          <a:custGeom>
            <a:avLst/>
            <a:gdLst/>
            <a:ahLst/>
            <a:cxnLst/>
            <a:rect l="l" t="t" r="r" b="b"/>
            <a:pathLst>
              <a:path w="35052" h="36575">
                <a:moveTo>
                  <a:pt x="35052" y="18542"/>
                </a:moveTo>
                <a:lnTo>
                  <a:pt x="34544" y="14731"/>
                </a:lnTo>
                <a:lnTo>
                  <a:pt x="33020" y="10922"/>
                </a:lnTo>
                <a:lnTo>
                  <a:pt x="29845" y="5461"/>
                </a:lnTo>
                <a:lnTo>
                  <a:pt x="24003" y="1650"/>
                </a:lnTo>
                <a:lnTo>
                  <a:pt x="20447" y="0"/>
                </a:lnTo>
                <a:lnTo>
                  <a:pt x="17272" y="0"/>
                </a:lnTo>
                <a:lnTo>
                  <a:pt x="10414" y="1650"/>
                </a:lnTo>
                <a:lnTo>
                  <a:pt x="5207" y="5461"/>
                </a:lnTo>
                <a:lnTo>
                  <a:pt x="1524" y="10922"/>
                </a:lnTo>
                <a:lnTo>
                  <a:pt x="0" y="18542"/>
                </a:lnTo>
                <a:lnTo>
                  <a:pt x="0" y="21336"/>
                </a:lnTo>
                <a:lnTo>
                  <a:pt x="1524" y="25145"/>
                </a:lnTo>
                <a:lnTo>
                  <a:pt x="5207" y="31114"/>
                </a:lnTo>
                <a:lnTo>
                  <a:pt x="10414" y="34417"/>
                </a:lnTo>
                <a:lnTo>
                  <a:pt x="14097" y="36068"/>
                </a:lnTo>
                <a:lnTo>
                  <a:pt x="17272" y="36575"/>
                </a:lnTo>
                <a:lnTo>
                  <a:pt x="20447" y="36068"/>
                </a:lnTo>
                <a:lnTo>
                  <a:pt x="24003" y="34417"/>
                </a:lnTo>
                <a:lnTo>
                  <a:pt x="29845" y="31114"/>
                </a:lnTo>
                <a:lnTo>
                  <a:pt x="33020" y="25145"/>
                </a:lnTo>
                <a:lnTo>
                  <a:pt x="34544" y="21336"/>
                </a:lnTo>
                <a:lnTo>
                  <a:pt x="35052" y="18542"/>
                </a:lnTo>
                <a:close/>
              </a:path>
            </a:pathLst>
          </a:custGeom>
          <a:solidFill>
            <a:srgbClr val="000000"/>
          </a:solidFill>
        </p:spPr>
        <p:txBody>
          <a:bodyPr wrap="square" lIns="0" tIns="0" rIns="0" bIns="0" rtlCol="0">
            <a:noAutofit/>
          </a:bodyPr>
          <a:lstStyle/>
          <a:p>
            <a:endParaRPr sz="1987"/>
          </a:p>
        </p:txBody>
      </p:sp>
      <p:sp>
        <p:nvSpPr>
          <p:cNvPr id="673" name="object 673"/>
          <p:cNvSpPr/>
          <p:nvPr/>
        </p:nvSpPr>
        <p:spPr>
          <a:xfrm>
            <a:off x="5883272" y="4743366"/>
            <a:ext cx="38687" cy="38686"/>
          </a:xfrm>
          <a:custGeom>
            <a:avLst/>
            <a:gdLst/>
            <a:ahLst/>
            <a:cxnLst/>
            <a:rect l="l" t="t" r="r" b="b"/>
            <a:pathLst>
              <a:path w="35052" h="35051">
                <a:moveTo>
                  <a:pt x="35052" y="17526"/>
                </a:moveTo>
                <a:lnTo>
                  <a:pt x="34544" y="14351"/>
                </a:lnTo>
                <a:lnTo>
                  <a:pt x="33020" y="10668"/>
                </a:lnTo>
                <a:lnTo>
                  <a:pt x="29845" y="5334"/>
                </a:lnTo>
                <a:lnTo>
                  <a:pt x="24003" y="1016"/>
                </a:lnTo>
                <a:lnTo>
                  <a:pt x="20447" y="0"/>
                </a:lnTo>
                <a:lnTo>
                  <a:pt x="17272" y="0"/>
                </a:lnTo>
                <a:lnTo>
                  <a:pt x="10414" y="1016"/>
                </a:lnTo>
                <a:lnTo>
                  <a:pt x="5207" y="5334"/>
                </a:lnTo>
                <a:lnTo>
                  <a:pt x="1524" y="10668"/>
                </a:lnTo>
                <a:lnTo>
                  <a:pt x="0" y="17526"/>
                </a:lnTo>
                <a:lnTo>
                  <a:pt x="0" y="20701"/>
                </a:lnTo>
                <a:lnTo>
                  <a:pt x="1524" y="23876"/>
                </a:lnTo>
                <a:lnTo>
                  <a:pt x="5207" y="29718"/>
                </a:lnTo>
                <a:lnTo>
                  <a:pt x="10414" y="33401"/>
                </a:lnTo>
                <a:lnTo>
                  <a:pt x="14097" y="34544"/>
                </a:lnTo>
                <a:lnTo>
                  <a:pt x="17272" y="35052"/>
                </a:lnTo>
                <a:lnTo>
                  <a:pt x="20447" y="34544"/>
                </a:lnTo>
                <a:lnTo>
                  <a:pt x="24003" y="33401"/>
                </a:lnTo>
                <a:lnTo>
                  <a:pt x="29845" y="29718"/>
                </a:lnTo>
                <a:lnTo>
                  <a:pt x="33020" y="23876"/>
                </a:lnTo>
                <a:lnTo>
                  <a:pt x="34544" y="20701"/>
                </a:lnTo>
                <a:lnTo>
                  <a:pt x="35052" y="17526"/>
                </a:lnTo>
                <a:close/>
              </a:path>
            </a:pathLst>
          </a:custGeom>
          <a:solidFill>
            <a:srgbClr val="000000"/>
          </a:solidFill>
        </p:spPr>
        <p:txBody>
          <a:bodyPr wrap="square" lIns="0" tIns="0" rIns="0" bIns="0" rtlCol="0">
            <a:noAutofit/>
          </a:bodyPr>
          <a:lstStyle/>
          <a:p>
            <a:endParaRPr sz="1987"/>
          </a:p>
        </p:txBody>
      </p:sp>
      <p:sp>
        <p:nvSpPr>
          <p:cNvPr id="674" name="object 674"/>
          <p:cNvSpPr/>
          <p:nvPr/>
        </p:nvSpPr>
        <p:spPr>
          <a:xfrm>
            <a:off x="5883272" y="4691222"/>
            <a:ext cx="38687" cy="38686"/>
          </a:xfrm>
          <a:custGeom>
            <a:avLst/>
            <a:gdLst/>
            <a:ahLst/>
            <a:cxnLst/>
            <a:rect l="l" t="t" r="r" b="b"/>
            <a:pathLst>
              <a:path w="35052" h="35051">
                <a:moveTo>
                  <a:pt x="35052" y="17525"/>
                </a:moveTo>
                <a:lnTo>
                  <a:pt x="34544" y="13843"/>
                </a:lnTo>
                <a:lnTo>
                  <a:pt x="33020" y="10668"/>
                </a:lnTo>
                <a:lnTo>
                  <a:pt x="29845" y="5333"/>
                </a:lnTo>
                <a:lnTo>
                  <a:pt x="24003" y="1015"/>
                </a:lnTo>
                <a:lnTo>
                  <a:pt x="20447" y="0"/>
                </a:lnTo>
                <a:lnTo>
                  <a:pt x="17272" y="0"/>
                </a:lnTo>
                <a:lnTo>
                  <a:pt x="10414" y="1015"/>
                </a:lnTo>
                <a:lnTo>
                  <a:pt x="5207" y="5333"/>
                </a:lnTo>
                <a:lnTo>
                  <a:pt x="1524" y="10668"/>
                </a:lnTo>
                <a:lnTo>
                  <a:pt x="0" y="17525"/>
                </a:lnTo>
                <a:lnTo>
                  <a:pt x="0" y="20193"/>
                </a:lnTo>
                <a:lnTo>
                  <a:pt x="1524" y="23875"/>
                </a:lnTo>
                <a:lnTo>
                  <a:pt x="5207" y="29718"/>
                </a:lnTo>
                <a:lnTo>
                  <a:pt x="10414" y="33400"/>
                </a:lnTo>
                <a:lnTo>
                  <a:pt x="14097" y="34543"/>
                </a:lnTo>
                <a:lnTo>
                  <a:pt x="17272" y="35051"/>
                </a:lnTo>
                <a:lnTo>
                  <a:pt x="20447" y="34543"/>
                </a:lnTo>
                <a:lnTo>
                  <a:pt x="24003" y="33400"/>
                </a:lnTo>
                <a:lnTo>
                  <a:pt x="29845" y="29718"/>
                </a:lnTo>
                <a:lnTo>
                  <a:pt x="33020" y="23875"/>
                </a:lnTo>
                <a:lnTo>
                  <a:pt x="34544" y="20193"/>
                </a:lnTo>
                <a:lnTo>
                  <a:pt x="35052" y="17525"/>
                </a:lnTo>
                <a:close/>
              </a:path>
            </a:pathLst>
          </a:custGeom>
          <a:solidFill>
            <a:srgbClr val="000000"/>
          </a:solidFill>
        </p:spPr>
        <p:txBody>
          <a:bodyPr wrap="square" lIns="0" tIns="0" rIns="0" bIns="0" rtlCol="0">
            <a:noAutofit/>
          </a:bodyPr>
          <a:lstStyle/>
          <a:p>
            <a:endParaRPr sz="1987"/>
          </a:p>
        </p:txBody>
      </p:sp>
      <p:sp>
        <p:nvSpPr>
          <p:cNvPr id="675" name="object 675"/>
          <p:cNvSpPr/>
          <p:nvPr/>
        </p:nvSpPr>
        <p:spPr>
          <a:xfrm>
            <a:off x="5883272" y="4639079"/>
            <a:ext cx="38687" cy="38686"/>
          </a:xfrm>
          <a:custGeom>
            <a:avLst/>
            <a:gdLst/>
            <a:ahLst/>
            <a:cxnLst/>
            <a:rect l="l" t="t" r="r" b="b"/>
            <a:pathLst>
              <a:path w="35052" h="35051">
                <a:moveTo>
                  <a:pt x="35052" y="17271"/>
                </a:moveTo>
                <a:lnTo>
                  <a:pt x="34544" y="14096"/>
                </a:lnTo>
                <a:lnTo>
                  <a:pt x="33020" y="10413"/>
                </a:lnTo>
                <a:lnTo>
                  <a:pt x="29845" y="5206"/>
                </a:lnTo>
                <a:lnTo>
                  <a:pt x="24003" y="1523"/>
                </a:lnTo>
                <a:lnTo>
                  <a:pt x="20447" y="0"/>
                </a:lnTo>
                <a:lnTo>
                  <a:pt x="17272" y="0"/>
                </a:lnTo>
                <a:lnTo>
                  <a:pt x="10414" y="1523"/>
                </a:lnTo>
                <a:lnTo>
                  <a:pt x="5207" y="5206"/>
                </a:lnTo>
                <a:lnTo>
                  <a:pt x="1524" y="10413"/>
                </a:lnTo>
                <a:lnTo>
                  <a:pt x="0" y="17271"/>
                </a:lnTo>
                <a:lnTo>
                  <a:pt x="0" y="20446"/>
                </a:lnTo>
                <a:lnTo>
                  <a:pt x="1524" y="24002"/>
                </a:lnTo>
                <a:lnTo>
                  <a:pt x="5207" y="29844"/>
                </a:lnTo>
                <a:lnTo>
                  <a:pt x="10414" y="33019"/>
                </a:lnTo>
                <a:lnTo>
                  <a:pt x="14097" y="34035"/>
                </a:lnTo>
                <a:lnTo>
                  <a:pt x="17272" y="35051"/>
                </a:lnTo>
                <a:lnTo>
                  <a:pt x="20447" y="34035"/>
                </a:lnTo>
                <a:lnTo>
                  <a:pt x="24003" y="33019"/>
                </a:lnTo>
                <a:lnTo>
                  <a:pt x="29845" y="29844"/>
                </a:lnTo>
                <a:lnTo>
                  <a:pt x="33020" y="24002"/>
                </a:lnTo>
                <a:lnTo>
                  <a:pt x="34544" y="20446"/>
                </a:lnTo>
                <a:lnTo>
                  <a:pt x="35052" y="17271"/>
                </a:lnTo>
                <a:close/>
              </a:path>
            </a:pathLst>
          </a:custGeom>
          <a:solidFill>
            <a:srgbClr val="000000"/>
          </a:solidFill>
        </p:spPr>
        <p:txBody>
          <a:bodyPr wrap="square" lIns="0" tIns="0" rIns="0" bIns="0" rtlCol="0">
            <a:noAutofit/>
          </a:bodyPr>
          <a:lstStyle/>
          <a:p>
            <a:endParaRPr sz="1987"/>
          </a:p>
        </p:txBody>
      </p:sp>
      <p:sp>
        <p:nvSpPr>
          <p:cNvPr id="676" name="object 676"/>
          <p:cNvSpPr/>
          <p:nvPr/>
        </p:nvSpPr>
        <p:spPr>
          <a:xfrm>
            <a:off x="5883272" y="4588618"/>
            <a:ext cx="38687" cy="38686"/>
          </a:xfrm>
          <a:custGeom>
            <a:avLst/>
            <a:gdLst/>
            <a:ahLst/>
            <a:cxnLst/>
            <a:rect l="l" t="t" r="r" b="b"/>
            <a:pathLst>
              <a:path w="35052" h="35051">
                <a:moveTo>
                  <a:pt x="35052" y="17525"/>
                </a:moveTo>
                <a:lnTo>
                  <a:pt x="34544" y="13842"/>
                </a:lnTo>
                <a:lnTo>
                  <a:pt x="33020" y="10667"/>
                </a:lnTo>
                <a:lnTo>
                  <a:pt x="29845" y="5333"/>
                </a:lnTo>
                <a:lnTo>
                  <a:pt x="24003" y="1015"/>
                </a:lnTo>
                <a:lnTo>
                  <a:pt x="20447" y="0"/>
                </a:lnTo>
                <a:lnTo>
                  <a:pt x="17272" y="0"/>
                </a:lnTo>
                <a:lnTo>
                  <a:pt x="10414" y="1015"/>
                </a:lnTo>
                <a:lnTo>
                  <a:pt x="5207" y="5333"/>
                </a:lnTo>
                <a:lnTo>
                  <a:pt x="1524" y="10667"/>
                </a:lnTo>
                <a:lnTo>
                  <a:pt x="0" y="17525"/>
                </a:lnTo>
                <a:lnTo>
                  <a:pt x="0" y="20700"/>
                </a:lnTo>
                <a:lnTo>
                  <a:pt x="1524" y="23875"/>
                </a:lnTo>
                <a:lnTo>
                  <a:pt x="5207" y="29717"/>
                </a:lnTo>
                <a:lnTo>
                  <a:pt x="10414" y="33400"/>
                </a:lnTo>
                <a:lnTo>
                  <a:pt x="14097" y="34543"/>
                </a:lnTo>
                <a:lnTo>
                  <a:pt x="17272" y="35051"/>
                </a:lnTo>
                <a:lnTo>
                  <a:pt x="20447" y="34543"/>
                </a:lnTo>
                <a:lnTo>
                  <a:pt x="24003" y="33400"/>
                </a:lnTo>
                <a:lnTo>
                  <a:pt x="29845" y="29717"/>
                </a:lnTo>
                <a:lnTo>
                  <a:pt x="33020" y="23875"/>
                </a:lnTo>
                <a:lnTo>
                  <a:pt x="34544" y="20700"/>
                </a:lnTo>
                <a:lnTo>
                  <a:pt x="35052" y="17525"/>
                </a:lnTo>
                <a:close/>
              </a:path>
            </a:pathLst>
          </a:custGeom>
          <a:solidFill>
            <a:srgbClr val="000000"/>
          </a:solidFill>
        </p:spPr>
        <p:txBody>
          <a:bodyPr wrap="square" lIns="0" tIns="0" rIns="0" bIns="0" rtlCol="0">
            <a:noAutofit/>
          </a:bodyPr>
          <a:lstStyle/>
          <a:p>
            <a:endParaRPr sz="1987"/>
          </a:p>
        </p:txBody>
      </p:sp>
      <p:sp>
        <p:nvSpPr>
          <p:cNvPr id="677" name="object 677"/>
          <p:cNvSpPr/>
          <p:nvPr/>
        </p:nvSpPr>
        <p:spPr>
          <a:xfrm>
            <a:off x="5883272" y="4536474"/>
            <a:ext cx="38687" cy="38687"/>
          </a:xfrm>
          <a:custGeom>
            <a:avLst/>
            <a:gdLst/>
            <a:ahLst/>
            <a:cxnLst/>
            <a:rect l="l" t="t" r="r" b="b"/>
            <a:pathLst>
              <a:path w="35052" h="35051">
                <a:moveTo>
                  <a:pt x="35052" y="17526"/>
                </a:moveTo>
                <a:lnTo>
                  <a:pt x="34544" y="13843"/>
                </a:lnTo>
                <a:lnTo>
                  <a:pt x="33020" y="10033"/>
                </a:lnTo>
                <a:lnTo>
                  <a:pt x="29845" y="5334"/>
                </a:lnTo>
                <a:lnTo>
                  <a:pt x="24003" y="1016"/>
                </a:lnTo>
                <a:lnTo>
                  <a:pt x="20447" y="0"/>
                </a:lnTo>
                <a:lnTo>
                  <a:pt x="17272" y="0"/>
                </a:lnTo>
                <a:lnTo>
                  <a:pt x="10414" y="1016"/>
                </a:lnTo>
                <a:lnTo>
                  <a:pt x="5207" y="5334"/>
                </a:lnTo>
                <a:lnTo>
                  <a:pt x="1524" y="10033"/>
                </a:lnTo>
                <a:lnTo>
                  <a:pt x="0" y="17526"/>
                </a:lnTo>
                <a:lnTo>
                  <a:pt x="0" y="20193"/>
                </a:lnTo>
                <a:lnTo>
                  <a:pt x="1524" y="23876"/>
                </a:lnTo>
                <a:lnTo>
                  <a:pt x="5207" y="29718"/>
                </a:lnTo>
                <a:lnTo>
                  <a:pt x="10414" y="33401"/>
                </a:lnTo>
                <a:lnTo>
                  <a:pt x="14097" y="34544"/>
                </a:lnTo>
                <a:lnTo>
                  <a:pt x="17272" y="35052"/>
                </a:lnTo>
                <a:lnTo>
                  <a:pt x="20447" y="34544"/>
                </a:lnTo>
                <a:lnTo>
                  <a:pt x="24003" y="33401"/>
                </a:lnTo>
                <a:lnTo>
                  <a:pt x="29845" y="29718"/>
                </a:lnTo>
                <a:lnTo>
                  <a:pt x="33020" y="23876"/>
                </a:lnTo>
                <a:lnTo>
                  <a:pt x="34544" y="20193"/>
                </a:lnTo>
                <a:lnTo>
                  <a:pt x="35052" y="17526"/>
                </a:lnTo>
                <a:close/>
              </a:path>
            </a:pathLst>
          </a:custGeom>
          <a:solidFill>
            <a:srgbClr val="000000"/>
          </a:solidFill>
        </p:spPr>
        <p:txBody>
          <a:bodyPr wrap="square" lIns="0" tIns="0" rIns="0" bIns="0" rtlCol="0">
            <a:noAutofit/>
          </a:bodyPr>
          <a:lstStyle/>
          <a:p>
            <a:endParaRPr sz="1987"/>
          </a:p>
        </p:txBody>
      </p:sp>
      <p:sp>
        <p:nvSpPr>
          <p:cNvPr id="678" name="object 678"/>
          <p:cNvSpPr/>
          <p:nvPr/>
        </p:nvSpPr>
        <p:spPr>
          <a:xfrm>
            <a:off x="5883272" y="4486011"/>
            <a:ext cx="38687" cy="37005"/>
          </a:xfrm>
          <a:custGeom>
            <a:avLst/>
            <a:gdLst/>
            <a:ahLst/>
            <a:cxnLst/>
            <a:rect l="l" t="t" r="r" b="b"/>
            <a:pathLst>
              <a:path w="35052" h="33527">
                <a:moveTo>
                  <a:pt x="35052" y="16764"/>
                </a:moveTo>
                <a:lnTo>
                  <a:pt x="34544" y="13716"/>
                </a:lnTo>
                <a:lnTo>
                  <a:pt x="33020" y="10160"/>
                </a:lnTo>
                <a:lnTo>
                  <a:pt x="29845" y="5080"/>
                </a:lnTo>
                <a:lnTo>
                  <a:pt x="24003" y="1016"/>
                </a:lnTo>
                <a:lnTo>
                  <a:pt x="20447" y="0"/>
                </a:lnTo>
                <a:lnTo>
                  <a:pt x="17272" y="0"/>
                </a:lnTo>
                <a:lnTo>
                  <a:pt x="10414" y="1016"/>
                </a:lnTo>
                <a:lnTo>
                  <a:pt x="5207" y="5080"/>
                </a:lnTo>
                <a:lnTo>
                  <a:pt x="1524" y="10160"/>
                </a:lnTo>
                <a:lnTo>
                  <a:pt x="0" y="16764"/>
                </a:lnTo>
                <a:lnTo>
                  <a:pt x="0" y="19812"/>
                </a:lnTo>
                <a:lnTo>
                  <a:pt x="1524" y="23368"/>
                </a:lnTo>
                <a:lnTo>
                  <a:pt x="5207" y="28956"/>
                </a:lnTo>
                <a:lnTo>
                  <a:pt x="10414" y="32004"/>
                </a:lnTo>
                <a:lnTo>
                  <a:pt x="14097" y="33020"/>
                </a:lnTo>
                <a:lnTo>
                  <a:pt x="17272" y="33528"/>
                </a:lnTo>
                <a:lnTo>
                  <a:pt x="20447" y="33020"/>
                </a:lnTo>
                <a:lnTo>
                  <a:pt x="24003" y="32004"/>
                </a:lnTo>
                <a:lnTo>
                  <a:pt x="29845" y="28956"/>
                </a:lnTo>
                <a:lnTo>
                  <a:pt x="33020" y="23368"/>
                </a:lnTo>
                <a:lnTo>
                  <a:pt x="34544" y="19812"/>
                </a:lnTo>
                <a:lnTo>
                  <a:pt x="35052" y="16764"/>
                </a:lnTo>
                <a:close/>
              </a:path>
            </a:pathLst>
          </a:custGeom>
          <a:solidFill>
            <a:srgbClr val="000000"/>
          </a:solidFill>
        </p:spPr>
        <p:txBody>
          <a:bodyPr wrap="square" lIns="0" tIns="0" rIns="0" bIns="0" rtlCol="0">
            <a:noAutofit/>
          </a:bodyPr>
          <a:lstStyle/>
          <a:p>
            <a:endParaRPr sz="1987"/>
          </a:p>
        </p:txBody>
      </p:sp>
      <p:sp>
        <p:nvSpPr>
          <p:cNvPr id="679" name="object 679"/>
          <p:cNvSpPr/>
          <p:nvPr/>
        </p:nvSpPr>
        <p:spPr>
          <a:xfrm>
            <a:off x="5883272" y="4432187"/>
            <a:ext cx="38687" cy="38687"/>
          </a:xfrm>
          <a:custGeom>
            <a:avLst/>
            <a:gdLst/>
            <a:ahLst/>
            <a:cxnLst/>
            <a:rect l="l" t="t" r="r" b="b"/>
            <a:pathLst>
              <a:path w="35052" h="35052">
                <a:moveTo>
                  <a:pt x="35052" y="17526"/>
                </a:moveTo>
                <a:lnTo>
                  <a:pt x="34544" y="13843"/>
                </a:lnTo>
                <a:lnTo>
                  <a:pt x="33020" y="10668"/>
                </a:lnTo>
                <a:lnTo>
                  <a:pt x="29845" y="5334"/>
                </a:lnTo>
                <a:lnTo>
                  <a:pt x="24003" y="1016"/>
                </a:lnTo>
                <a:lnTo>
                  <a:pt x="20447" y="0"/>
                </a:lnTo>
                <a:lnTo>
                  <a:pt x="17272" y="0"/>
                </a:lnTo>
                <a:lnTo>
                  <a:pt x="10414" y="1016"/>
                </a:lnTo>
                <a:lnTo>
                  <a:pt x="5207" y="5334"/>
                </a:lnTo>
                <a:lnTo>
                  <a:pt x="1524" y="10668"/>
                </a:lnTo>
                <a:lnTo>
                  <a:pt x="0" y="17526"/>
                </a:lnTo>
                <a:lnTo>
                  <a:pt x="0" y="20701"/>
                </a:lnTo>
                <a:lnTo>
                  <a:pt x="1524" y="23876"/>
                </a:lnTo>
                <a:lnTo>
                  <a:pt x="5207" y="29718"/>
                </a:lnTo>
                <a:lnTo>
                  <a:pt x="10414" y="33401"/>
                </a:lnTo>
                <a:lnTo>
                  <a:pt x="14097" y="34543"/>
                </a:lnTo>
                <a:lnTo>
                  <a:pt x="17272" y="35052"/>
                </a:lnTo>
                <a:lnTo>
                  <a:pt x="20447" y="34543"/>
                </a:lnTo>
                <a:lnTo>
                  <a:pt x="24003" y="33401"/>
                </a:lnTo>
                <a:lnTo>
                  <a:pt x="29845" y="29718"/>
                </a:lnTo>
                <a:lnTo>
                  <a:pt x="33020" y="23876"/>
                </a:lnTo>
                <a:lnTo>
                  <a:pt x="34544" y="20701"/>
                </a:lnTo>
                <a:lnTo>
                  <a:pt x="35052" y="17526"/>
                </a:lnTo>
                <a:close/>
              </a:path>
            </a:pathLst>
          </a:custGeom>
          <a:solidFill>
            <a:srgbClr val="000000"/>
          </a:solidFill>
        </p:spPr>
        <p:txBody>
          <a:bodyPr wrap="square" lIns="0" tIns="0" rIns="0" bIns="0" rtlCol="0">
            <a:noAutofit/>
          </a:bodyPr>
          <a:lstStyle/>
          <a:p>
            <a:endParaRPr sz="1987"/>
          </a:p>
        </p:txBody>
      </p:sp>
      <p:sp>
        <p:nvSpPr>
          <p:cNvPr id="680" name="object 680"/>
          <p:cNvSpPr/>
          <p:nvPr/>
        </p:nvSpPr>
        <p:spPr>
          <a:xfrm>
            <a:off x="5883272" y="4381726"/>
            <a:ext cx="38687" cy="38687"/>
          </a:xfrm>
          <a:custGeom>
            <a:avLst/>
            <a:gdLst/>
            <a:ahLst/>
            <a:cxnLst/>
            <a:rect l="l" t="t" r="r" b="b"/>
            <a:pathLst>
              <a:path w="35052" h="35051">
                <a:moveTo>
                  <a:pt x="35052" y="17779"/>
                </a:moveTo>
                <a:lnTo>
                  <a:pt x="34544" y="14096"/>
                </a:lnTo>
                <a:lnTo>
                  <a:pt x="33020" y="10413"/>
                </a:lnTo>
                <a:lnTo>
                  <a:pt x="29845" y="5206"/>
                </a:lnTo>
                <a:lnTo>
                  <a:pt x="24003" y="1523"/>
                </a:lnTo>
                <a:lnTo>
                  <a:pt x="20447" y="0"/>
                </a:lnTo>
                <a:lnTo>
                  <a:pt x="17272" y="0"/>
                </a:lnTo>
                <a:lnTo>
                  <a:pt x="10414" y="1523"/>
                </a:lnTo>
                <a:lnTo>
                  <a:pt x="5207" y="5206"/>
                </a:lnTo>
                <a:lnTo>
                  <a:pt x="1524" y="10413"/>
                </a:lnTo>
                <a:lnTo>
                  <a:pt x="0" y="17779"/>
                </a:lnTo>
                <a:lnTo>
                  <a:pt x="0" y="20446"/>
                </a:lnTo>
                <a:lnTo>
                  <a:pt x="1524" y="24002"/>
                </a:lnTo>
                <a:lnTo>
                  <a:pt x="5207" y="29844"/>
                </a:lnTo>
                <a:lnTo>
                  <a:pt x="10414" y="33019"/>
                </a:lnTo>
                <a:lnTo>
                  <a:pt x="14097" y="34543"/>
                </a:lnTo>
                <a:lnTo>
                  <a:pt x="17272" y="35051"/>
                </a:lnTo>
                <a:lnTo>
                  <a:pt x="20447" y="34543"/>
                </a:lnTo>
                <a:lnTo>
                  <a:pt x="24003" y="33019"/>
                </a:lnTo>
                <a:lnTo>
                  <a:pt x="29845" y="29844"/>
                </a:lnTo>
                <a:lnTo>
                  <a:pt x="33020" y="24002"/>
                </a:lnTo>
                <a:lnTo>
                  <a:pt x="34544" y="20446"/>
                </a:lnTo>
                <a:lnTo>
                  <a:pt x="35052" y="17779"/>
                </a:lnTo>
                <a:close/>
              </a:path>
            </a:pathLst>
          </a:custGeom>
          <a:solidFill>
            <a:srgbClr val="000000"/>
          </a:solidFill>
        </p:spPr>
        <p:txBody>
          <a:bodyPr wrap="square" lIns="0" tIns="0" rIns="0" bIns="0" rtlCol="0">
            <a:noAutofit/>
          </a:bodyPr>
          <a:lstStyle/>
          <a:p>
            <a:endParaRPr sz="1987"/>
          </a:p>
        </p:txBody>
      </p:sp>
      <p:sp>
        <p:nvSpPr>
          <p:cNvPr id="681" name="object 681"/>
          <p:cNvSpPr/>
          <p:nvPr/>
        </p:nvSpPr>
        <p:spPr>
          <a:xfrm>
            <a:off x="5883272" y="4329583"/>
            <a:ext cx="38687" cy="38686"/>
          </a:xfrm>
          <a:custGeom>
            <a:avLst/>
            <a:gdLst/>
            <a:ahLst/>
            <a:cxnLst/>
            <a:rect l="l" t="t" r="r" b="b"/>
            <a:pathLst>
              <a:path w="35052" h="35051">
                <a:moveTo>
                  <a:pt x="35052" y="17525"/>
                </a:moveTo>
                <a:lnTo>
                  <a:pt x="34544" y="14350"/>
                </a:lnTo>
                <a:lnTo>
                  <a:pt x="33020" y="10668"/>
                </a:lnTo>
                <a:lnTo>
                  <a:pt x="29845" y="5334"/>
                </a:lnTo>
                <a:lnTo>
                  <a:pt x="24003" y="1016"/>
                </a:lnTo>
                <a:lnTo>
                  <a:pt x="20447" y="0"/>
                </a:lnTo>
                <a:lnTo>
                  <a:pt x="17272" y="0"/>
                </a:lnTo>
                <a:lnTo>
                  <a:pt x="10414" y="1016"/>
                </a:lnTo>
                <a:lnTo>
                  <a:pt x="5207" y="5334"/>
                </a:lnTo>
                <a:lnTo>
                  <a:pt x="1524" y="10668"/>
                </a:lnTo>
                <a:lnTo>
                  <a:pt x="0" y="17525"/>
                </a:lnTo>
                <a:lnTo>
                  <a:pt x="0" y="20700"/>
                </a:lnTo>
                <a:lnTo>
                  <a:pt x="1524" y="23875"/>
                </a:lnTo>
                <a:lnTo>
                  <a:pt x="5207" y="29718"/>
                </a:lnTo>
                <a:lnTo>
                  <a:pt x="10414" y="33400"/>
                </a:lnTo>
                <a:lnTo>
                  <a:pt x="14097" y="34543"/>
                </a:lnTo>
                <a:lnTo>
                  <a:pt x="17272" y="35051"/>
                </a:lnTo>
                <a:lnTo>
                  <a:pt x="20447" y="34543"/>
                </a:lnTo>
                <a:lnTo>
                  <a:pt x="24003" y="33400"/>
                </a:lnTo>
                <a:lnTo>
                  <a:pt x="29845" y="29718"/>
                </a:lnTo>
                <a:lnTo>
                  <a:pt x="33020" y="23875"/>
                </a:lnTo>
                <a:lnTo>
                  <a:pt x="34544" y="20700"/>
                </a:lnTo>
                <a:lnTo>
                  <a:pt x="35052" y="17525"/>
                </a:lnTo>
                <a:close/>
              </a:path>
            </a:pathLst>
          </a:custGeom>
          <a:solidFill>
            <a:srgbClr val="000000"/>
          </a:solidFill>
        </p:spPr>
        <p:txBody>
          <a:bodyPr wrap="square" lIns="0" tIns="0" rIns="0" bIns="0" rtlCol="0">
            <a:noAutofit/>
          </a:bodyPr>
          <a:lstStyle/>
          <a:p>
            <a:endParaRPr sz="1987"/>
          </a:p>
        </p:txBody>
      </p:sp>
      <p:sp>
        <p:nvSpPr>
          <p:cNvPr id="682" name="object 682"/>
          <p:cNvSpPr/>
          <p:nvPr/>
        </p:nvSpPr>
        <p:spPr>
          <a:xfrm>
            <a:off x="5883272" y="4279120"/>
            <a:ext cx="38687" cy="38686"/>
          </a:xfrm>
          <a:custGeom>
            <a:avLst/>
            <a:gdLst/>
            <a:ahLst/>
            <a:cxnLst/>
            <a:rect l="l" t="t" r="r" b="b"/>
            <a:pathLst>
              <a:path w="35052" h="35051">
                <a:moveTo>
                  <a:pt x="35052" y="17526"/>
                </a:moveTo>
                <a:lnTo>
                  <a:pt x="34544" y="13843"/>
                </a:lnTo>
                <a:lnTo>
                  <a:pt x="33020" y="10668"/>
                </a:lnTo>
                <a:lnTo>
                  <a:pt x="29845" y="5334"/>
                </a:lnTo>
                <a:lnTo>
                  <a:pt x="24003" y="1016"/>
                </a:lnTo>
                <a:lnTo>
                  <a:pt x="20447" y="0"/>
                </a:lnTo>
                <a:lnTo>
                  <a:pt x="17272" y="0"/>
                </a:lnTo>
                <a:lnTo>
                  <a:pt x="10414" y="1016"/>
                </a:lnTo>
                <a:lnTo>
                  <a:pt x="5207" y="5334"/>
                </a:lnTo>
                <a:lnTo>
                  <a:pt x="1524" y="10668"/>
                </a:lnTo>
                <a:lnTo>
                  <a:pt x="0" y="17526"/>
                </a:lnTo>
                <a:lnTo>
                  <a:pt x="0" y="20193"/>
                </a:lnTo>
                <a:lnTo>
                  <a:pt x="1524" y="23876"/>
                </a:lnTo>
                <a:lnTo>
                  <a:pt x="5207" y="29718"/>
                </a:lnTo>
                <a:lnTo>
                  <a:pt x="10414" y="33401"/>
                </a:lnTo>
                <a:lnTo>
                  <a:pt x="14097" y="34544"/>
                </a:lnTo>
                <a:lnTo>
                  <a:pt x="17272" y="35052"/>
                </a:lnTo>
                <a:lnTo>
                  <a:pt x="20447" y="34544"/>
                </a:lnTo>
                <a:lnTo>
                  <a:pt x="24003" y="33401"/>
                </a:lnTo>
                <a:lnTo>
                  <a:pt x="29845" y="29718"/>
                </a:lnTo>
                <a:lnTo>
                  <a:pt x="33020" y="23876"/>
                </a:lnTo>
                <a:lnTo>
                  <a:pt x="34544" y="20193"/>
                </a:lnTo>
                <a:lnTo>
                  <a:pt x="35052" y="17526"/>
                </a:lnTo>
                <a:close/>
              </a:path>
            </a:pathLst>
          </a:custGeom>
          <a:solidFill>
            <a:srgbClr val="000000"/>
          </a:solidFill>
        </p:spPr>
        <p:txBody>
          <a:bodyPr wrap="square" lIns="0" tIns="0" rIns="0" bIns="0" rtlCol="0">
            <a:noAutofit/>
          </a:bodyPr>
          <a:lstStyle/>
          <a:p>
            <a:endParaRPr sz="1987"/>
          </a:p>
        </p:txBody>
      </p:sp>
      <p:sp>
        <p:nvSpPr>
          <p:cNvPr id="683" name="object 683"/>
          <p:cNvSpPr/>
          <p:nvPr/>
        </p:nvSpPr>
        <p:spPr>
          <a:xfrm>
            <a:off x="5883272" y="4225296"/>
            <a:ext cx="38687" cy="40368"/>
          </a:xfrm>
          <a:custGeom>
            <a:avLst/>
            <a:gdLst/>
            <a:ahLst/>
            <a:cxnLst/>
            <a:rect l="l" t="t" r="r" b="b"/>
            <a:pathLst>
              <a:path w="35052" h="36575">
                <a:moveTo>
                  <a:pt x="35052" y="18542"/>
                </a:moveTo>
                <a:lnTo>
                  <a:pt x="34544" y="14731"/>
                </a:lnTo>
                <a:lnTo>
                  <a:pt x="33020" y="10922"/>
                </a:lnTo>
                <a:lnTo>
                  <a:pt x="29845" y="5461"/>
                </a:lnTo>
                <a:lnTo>
                  <a:pt x="24003" y="1650"/>
                </a:lnTo>
                <a:lnTo>
                  <a:pt x="20447" y="0"/>
                </a:lnTo>
                <a:lnTo>
                  <a:pt x="17272" y="0"/>
                </a:lnTo>
                <a:lnTo>
                  <a:pt x="10414" y="1650"/>
                </a:lnTo>
                <a:lnTo>
                  <a:pt x="5207" y="5461"/>
                </a:lnTo>
                <a:lnTo>
                  <a:pt x="1524" y="10922"/>
                </a:lnTo>
                <a:lnTo>
                  <a:pt x="0" y="18542"/>
                </a:lnTo>
                <a:lnTo>
                  <a:pt x="0" y="21336"/>
                </a:lnTo>
                <a:lnTo>
                  <a:pt x="1524" y="25145"/>
                </a:lnTo>
                <a:lnTo>
                  <a:pt x="5207" y="31114"/>
                </a:lnTo>
                <a:lnTo>
                  <a:pt x="10414" y="34417"/>
                </a:lnTo>
                <a:lnTo>
                  <a:pt x="14097" y="36068"/>
                </a:lnTo>
                <a:lnTo>
                  <a:pt x="17272" y="36575"/>
                </a:lnTo>
                <a:lnTo>
                  <a:pt x="20447" y="36068"/>
                </a:lnTo>
                <a:lnTo>
                  <a:pt x="24003" y="34417"/>
                </a:lnTo>
                <a:lnTo>
                  <a:pt x="29845" y="31114"/>
                </a:lnTo>
                <a:lnTo>
                  <a:pt x="33020" y="25145"/>
                </a:lnTo>
                <a:lnTo>
                  <a:pt x="34544" y="21336"/>
                </a:lnTo>
                <a:lnTo>
                  <a:pt x="35052" y="18542"/>
                </a:lnTo>
                <a:close/>
              </a:path>
            </a:pathLst>
          </a:custGeom>
          <a:solidFill>
            <a:srgbClr val="000000"/>
          </a:solidFill>
        </p:spPr>
        <p:txBody>
          <a:bodyPr wrap="square" lIns="0" tIns="0" rIns="0" bIns="0" rtlCol="0">
            <a:noAutofit/>
          </a:bodyPr>
          <a:lstStyle/>
          <a:p>
            <a:endParaRPr sz="1987"/>
          </a:p>
        </p:txBody>
      </p:sp>
      <p:sp>
        <p:nvSpPr>
          <p:cNvPr id="684" name="object 684"/>
          <p:cNvSpPr/>
          <p:nvPr/>
        </p:nvSpPr>
        <p:spPr>
          <a:xfrm>
            <a:off x="5883272" y="4174835"/>
            <a:ext cx="38687" cy="38686"/>
          </a:xfrm>
          <a:custGeom>
            <a:avLst/>
            <a:gdLst/>
            <a:ahLst/>
            <a:cxnLst/>
            <a:rect l="l" t="t" r="r" b="b"/>
            <a:pathLst>
              <a:path w="35052" h="35051">
                <a:moveTo>
                  <a:pt x="35052" y="17525"/>
                </a:moveTo>
                <a:lnTo>
                  <a:pt x="34544" y="14350"/>
                </a:lnTo>
                <a:lnTo>
                  <a:pt x="33020" y="10667"/>
                </a:lnTo>
                <a:lnTo>
                  <a:pt x="29845" y="5333"/>
                </a:lnTo>
                <a:lnTo>
                  <a:pt x="24003" y="1015"/>
                </a:lnTo>
                <a:lnTo>
                  <a:pt x="20447" y="0"/>
                </a:lnTo>
                <a:lnTo>
                  <a:pt x="17272" y="0"/>
                </a:lnTo>
                <a:lnTo>
                  <a:pt x="10414" y="1015"/>
                </a:lnTo>
                <a:lnTo>
                  <a:pt x="5207" y="5333"/>
                </a:lnTo>
                <a:lnTo>
                  <a:pt x="1524" y="10667"/>
                </a:lnTo>
                <a:lnTo>
                  <a:pt x="0" y="17525"/>
                </a:lnTo>
                <a:lnTo>
                  <a:pt x="0" y="20700"/>
                </a:lnTo>
                <a:lnTo>
                  <a:pt x="1524" y="23875"/>
                </a:lnTo>
                <a:lnTo>
                  <a:pt x="5207" y="29717"/>
                </a:lnTo>
                <a:lnTo>
                  <a:pt x="10414" y="33400"/>
                </a:lnTo>
                <a:lnTo>
                  <a:pt x="14097" y="34543"/>
                </a:lnTo>
                <a:lnTo>
                  <a:pt x="17272" y="35051"/>
                </a:lnTo>
                <a:lnTo>
                  <a:pt x="20447" y="34543"/>
                </a:lnTo>
                <a:lnTo>
                  <a:pt x="24003" y="33400"/>
                </a:lnTo>
                <a:lnTo>
                  <a:pt x="29845" y="29717"/>
                </a:lnTo>
                <a:lnTo>
                  <a:pt x="33020" y="23875"/>
                </a:lnTo>
                <a:lnTo>
                  <a:pt x="34544" y="20700"/>
                </a:lnTo>
                <a:lnTo>
                  <a:pt x="35052" y="17525"/>
                </a:lnTo>
                <a:close/>
              </a:path>
            </a:pathLst>
          </a:custGeom>
          <a:solidFill>
            <a:srgbClr val="000000"/>
          </a:solidFill>
        </p:spPr>
        <p:txBody>
          <a:bodyPr wrap="square" lIns="0" tIns="0" rIns="0" bIns="0" rtlCol="0">
            <a:noAutofit/>
          </a:bodyPr>
          <a:lstStyle/>
          <a:p>
            <a:endParaRPr sz="1987"/>
          </a:p>
        </p:txBody>
      </p:sp>
      <p:sp>
        <p:nvSpPr>
          <p:cNvPr id="685" name="object 685"/>
          <p:cNvSpPr/>
          <p:nvPr/>
        </p:nvSpPr>
        <p:spPr>
          <a:xfrm>
            <a:off x="5883272" y="4124373"/>
            <a:ext cx="38687" cy="38686"/>
          </a:xfrm>
          <a:custGeom>
            <a:avLst/>
            <a:gdLst/>
            <a:ahLst/>
            <a:cxnLst/>
            <a:rect l="l" t="t" r="r" b="b"/>
            <a:pathLst>
              <a:path w="35052" h="35051">
                <a:moveTo>
                  <a:pt x="35052" y="17525"/>
                </a:moveTo>
                <a:lnTo>
                  <a:pt x="34544" y="13843"/>
                </a:lnTo>
                <a:lnTo>
                  <a:pt x="33020" y="10668"/>
                </a:lnTo>
                <a:lnTo>
                  <a:pt x="29845" y="5333"/>
                </a:lnTo>
                <a:lnTo>
                  <a:pt x="24003" y="1015"/>
                </a:lnTo>
                <a:lnTo>
                  <a:pt x="20447" y="0"/>
                </a:lnTo>
                <a:lnTo>
                  <a:pt x="17272" y="0"/>
                </a:lnTo>
                <a:lnTo>
                  <a:pt x="10414" y="1015"/>
                </a:lnTo>
                <a:lnTo>
                  <a:pt x="5207" y="5333"/>
                </a:lnTo>
                <a:lnTo>
                  <a:pt x="1524" y="10668"/>
                </a:lnTo>
                <a:lnTo>
                  <a:pt x="0" y="17525"/>
                </a:lnTo>
                <a:lnTo>
                  <a:pt x="0" y="20193"/>
                </a:lnTo>
                <a:lnTo>
                  <a:pt x="1524" y="23875"/>
                </a:lnTo>
                <a:lnTo>
                  <a:pt x="5207" y="29718"/>
                </a:lnTo>
                <a:lnTo>
                  <a:pt x="10414" y="33400"/>
                </a:lnTo>
                <a:lnTo>
                  <a:pt x="14097" y="34543"/>
                </a:lnTo>
                <a:lnTo>
                  <a:pt x="17272" y="35051"/>
                </a:lnTo>
                <a:lnTo>
                  <a:pt x="20447" y="34543"/>
                </a:lnTo>
                <a:lnTo>
                  <a:pt x="24003" y="33400"/>
                </a:lnTo>
                <a:lnTo>
                  <a:pt x="29845" y="29718"/>
                </a:lnTo>
                <a:lnTo>
                  <a:pt x="33020" y="23875"/>
                </a:lnTo>
                <a:lnTo>
                  <a:pt x="34544" y="20193"/>
                </a:lnTo>
                <a:lnTo>
                  <a:pt x="35052" y="17525"/>
                </a:lnTo>
                <a:close/>
              </a:path>
            </a:pathLst>
          </a:custGeom>
          <a:solidFill>
            <a:srgbClr val="000000"/>
          </a:solidFill>
        </p:spPr>
        <p:txBody>
          <a:bodyPr wrap="square" lIns="0" tIns="0" rIns="0" bIns="0" rtlCol="0">
            <a:noAutofit/>
          </a:bodyPr>
          <a:lstStyle/>
          <a:p>
            <a:endParaRPr sz="1987"/>
          </a:p>
        </p:txBody>
      </p:sp>
      <p:sp>
        <p:nvSpPr>
          <p:cNvPr id="686" name="object 686"/>
          <p:cNvSpPr/>
          <p:nvPr/>
        </p:nvSpPr>
        <p:spPr>
          <a:xfrm>
            <a:off x="5883272" y="4072230"/>
            <a:ext cx="38687" cy="38686"/>
          </a:xfrm>
          <a:custGeom>
            <a:avLst/>
            <a:gdLst/>
            <a:ahLst/>
            <a:cxnLst/>
            <a:rect l="l" t="t" r="r" b="b"/>
            <a:pathLst>
              <a:path w="35052" h="35051">
                <a:moveTo>
                  <a:pt x="35052" y="17272"/>
                </a:moveTo>
                <a:lnTo>
                  <a:pt x="34544" y="14097"/>
                </a:lnTo>
                <a:lnTo>
                  <a:pt x="33020" y="10414"/>
                </a:lnTo>
                <a:lnTo>
                  <a:pt x="29845" y="5207"/>
                </a:lnTo>
                <a:lnTo>
                  <a:pt x="24003" y="1016"/>
                </a:lnTo>
                <a:lnTo>
                  <a:pt x="20447" y="0"/>
                </a:lnTo>
                <a:lnTo>
                  <a:pt x="17272" y="0"/>
                </a:lnTo>
                <a:lnTo>
                  <a:pt x="10414" y="1016"/>
                </a:lnTo>
                <a:lnTo>
                  <a:pt x="5207" y="5207"/>
                </a:lnTo>
                <a:lnTo>
                  <a:pt x="1524" y="10414"/>
                </a:lnTo>
                <a:lnTo>
                  <a:pt x="0" y="17272"/>
                </a:lnTo>
                <a:lnTo>
                  <a:pt x="0" y="20447"/>
                </a:lnTo>
                <a:lnTo>
                  <a:pt x="1524" y="24003"/>
                </a:lnTo>
                <a:lnTo>
                  <a:pt x="5207" y="29845"/>
                </a:lnTo>
                <a:lnTo>
                  <a:pt x="10414" y="33020"/>
                </a:lnTo>
                <a:lnTo>
                  <a:pt x="14097" y="34036"/>
                </a:lnTo>
                <a:lnTo>
                  <a:pt x="17272" y="35052"/>
                </a:lnTo>
                <a:lnTo>
                  <a:pt x="20447" y="34036"/>
                </a:lnTo>
                <a:lnTo>
                  <a:pt x="24003" y="33020"/>
                </a:lnTo>
                <a:lnTo>
                  <a:pt x="29845" y="29845"/>
                </a:lnTo>
                <a:lnTo>
                  <a:pt x="33020" y="24003"/>
                </a:lnTo>
                <a:lnTo>
                  <a:pt x="34544" y="20447"/>
                </a:lnTo>
                <a:lnTo>
                  <a:pt x="35052" y="17272"/>
                </a:lnTo>
                <a:close/>
              </a:path>
            </a:pathLst>
          </a:custGeom>
          <a:solidFill>
            <a:srgbClr val="000000"/>
          </a:solidFill>
        </p:spPr>
        <p:txBody>
          <a:bodyPr wrap="square" lIns="0" tIns="0" rIns="0" bIns="0" rtlCol="0">
            <a:noAutofit/>
          </a:bodyPr>
          <a:lstStyle/>
          <a:p>
            <a:endParaRPr sz="1987"/>
          </a:p>
        </p:txBody>
      </p:sp>
      <p:sp>
        <p:nvSpPr>
          <p:cNvPr id="687" name="object 687"/>
          <p:cNvSpPr/>
          <p:nvPr/>
        </p:nvSpPr>
        <p:spPr>
          <a:xfrm>
            <a:off x="5883272" y="4020087"/>
            <a:ext cx="38687" cy="38686"/>
          </a:xfrm>
          <a:custGeom>
            <a:avLst/>
            <a:gdLst/>
            <a:ahLst/>
            <a:cxnLst/>
            <a:rect l="l" t="t" r="r" b="b"/>
            <a:pathLst>
              <a:path w="35052" h="35051">
                <a:moveTo>
                  <a:pt x="35052" y="17525"/>
                </a:moveTo>
                <a:lnTo>
                  <a:pt x="34544" y="13842"/>
                </a:lnTo>
                <a:lnTo>
                  <a:pt x="33020" y="10667"/>
                </a:lnTo>
                <a:lnTo>
                  <a:pt x="29845" y="5333"/>
                </a:lnTo>
                <a:lnTo>
                  <a:pt x="24003" y="1015"/>
                </a:lnTo>
                <a:lnTo>
                  <a:pt x="20447" y="0"/>
                </a:lnTo>
                <a:lnTo>
                  <a:pt x="17272" y="0"/>
                </a:lnTo>
                <a:lnTo>
                  <a:pt x="10414" y="1015"/>
                </a:lnTo>
                <a:lnTo>
                  <a:pt x="5207" y="5333"/>
                </a:lnTo>
                <a:lnTo>
                  <a:pt x="1524" y="10667"/>
                </a:lnTo>
                <a:lnTo>
                  <a:pt x="0" y="17525"/>
                </a:lnTo>
                <a:lnTo>
                  <a:pt x="0" y="20700"/>
                </a:lnTo>
                <a:lnTo>
                  <a:pt x="1524" y="23875"/>
                </a:lnTo>
                <a:lnTo>
                  <a:pt x="5207" y="29717"/>
                </a:lnTo>
                <a:lnTo>
                  <a:pt x="10414" y="33400"/>
                </a:lnTo>
                <a:lnTo>
                  <a:pt x="14097" y="34543"/>
                </a:lnTo>
                <a:lnTo>
                  <a:pt x="17272" y="35051"/>
                </a:lnTo>
                <a:lnTo>
                  <a:pt x="20447" y="34543"/>
                </a:lnTo>
                <a:lnTo>
                  <a:pt x="24003" y="33400"/>
                </a:lnTo>
                <a:lnTo>
                  <a:pt x="29845" y="29717"/>
                </a:lnTo>
                <a:lnTo>
                  <a:pt x="33020" y="23875"/>
                </a:lnTo>
                <a:lnTo>
                  <a:pt x="34544" y="20700"/>
                </a:lnTo>
                <a:lnTo>
                  <a:pt x="35052" y="17525"/>
                </a:lnTo>
                <a:close/>
              </a:path>
            </a:pathLst>
          </a:custGeom>
          <a:solidFill>
            <a:srgbClr val="000000"/>
          </a:solidFill>
        </p:spPr>
        <p:txBody>
          <a:bodyPr wrap="square" lIns="0" tIns="0" rIns="0" bIns="0" rtlCol="0">
            <a:noAutofit/>
          </a:bodyPr>
          <a:lstStyle/>
          <a:p>
            <a:endParaRPr sz="1987"/>
          </a:p>
        </p:txBody>
      </p:sp>
      <p:sp>
        <p:nvSpPr>
          <p:cNvPr id="688" name="object 688"/>
          <p:cNvSpPr/>
          <p:nvPr/>
        </p:nvSpPr>
        <p:spPr>
          <a:xfrm>
            <a:off x="5883272" y="3967943"/>
            <a:ext cx="38687" cy="38687"/>
          </a:xfrm>
          <a:custGeom>
            <a:avLst/>
            <a:gdLst/>
            <a:ahLst/>
            <a:cxnLst/>
            <a:rect l="l" t="t" r="r" b="b"/>
            <a:pathLst>
              <a:path w="35052" h="35052">
                <a:moveTo>
                  <a:pt x="35052" y="17526"/>
                </a:moveTo>
                <a:lnTo>
                  <a:pt x="34544" y="13843"/>
                </a:lnTo>
                <a:lnTo>
                  <a:pt x="33020" y="10033"/>
                </a:lnTo>
                <a:lnTo>
                  <a:pt x="29845" y="4825"/>
                </a:lnTo>
                <a:lnTo>
                  <a:pt x="24003" y="1016"/>
                </a:lnTo>
                <a:lnTo>
                  <a:pt x="20447" y="0"/>
                </a:lnTo>
                <a:lnTo>
                  <a:pt x="17272" y="0"/>
                </a:lnTo>
                <a:lnTo>
                  <a:pt x="10414" y="1016"/>
                </a:lnTo>
                <a:lnTo>
                  <a:pt x="5207" y="4825"/>
                </a:lnTo>
                <a:lnTo>
                  <a:pt x="1524" y="10033"/>
                </a:lnTo>
                <a:lnTo>
                  <a:pt x="0" y="17526"/>
                </a:lnTo>
                <a:lnTo>
                  <a:pt x="0" y="20193"/>
                </a:lnTo>
                <a:lnTo>
                  <a:pt x="1524" y="23876"/>
                </a:lnTo>
                <a:lnTo>
                  <a:pt x="5207" y="29718"/>
                </a:lnTo>
                <a:lnTo>
                  <a:pt x="10414" y="33401"/>
                </a:lnTo>
                <a:lnTo>
                  <a:pt x="14097" y="34544"/>
                </a:lnTo>
                <a:lnTo>
                  <a:pt x="17272" y="35052"/>
                </a:lnTo>
                <a:lnTo>
                  <a:pt x="20447" y="34544"/>
                </a:lnTo>
                <a:lnTo>
                  <a:pt x="24003" y="33401"/>
                </a:lnTo>
                <a:lnTo>
                  <a:pt x="29845" y="29718"/>
                </a:lnTo>
                <a:lnTo>
                  <a:pt x="33020" y="23876"/>
                </a:lnTo>
                <a:lnTo>
                  <a:pt x="34544" y="20193"/>
                </a:lnTo>
                <a:lnTo>
                  <a:pt x="35052" y="17526"/>
                </a:lnTo>
                <a:close/>
              </a:path>
            </a:pathLst>
          </a:custGeom>
          <a:solidFill>
            <a:srgbClr val="000000"/>
          </a:solidFill>
        </p:spPr>
        <p:txBody>
          <a:bodyPr wrap="square" lIns="0" tIns="0" rIns="0" bIns="0" rtlCol="0">
            <a:noAutofit/>
          </a:bodyPr>
          <a:lstStyle/>
          <a:p>
            <a:endParaRPr sz="1987"/>
          </a:p>
        </p:txBody>
      </p:sp>
      <p:sp>
        <p:nvSpPr>
          <p:cNvPr id="689" name="object 689"/>
          <p:cNvSpPr/>
          <p:nvPr/>
        </p:nvSpPr>
        <p:spPr>
          <a:xfrm>
            <a:off x="5883272" y="3917482"/>
            <a:ext cx="38687" cy="38686"/>
          </a:xfrm>
          <a:custGeom>
            <a:avLst/>
            <a:gdLst/>
            <a:ahLst/>
            <a:cxnLst/>
            <a:rect l="l" t="t" r="r" b="b"/>
            <a:pathLst>
              <a:path w="35052" h="35051">
                <a:moveTo>
                  <a:pt x="35052" y="17525"/>
                </a:moveTo>
                <a:lnTo>
                  <a:pt x="34544" y="14350"/>
                </a:lnTo>
                <a:lnTo>
                  <a:pt x="33020" y="10667"/>
                </a:lnTo>
                <a:lnTo>
                  <a:pt x="29845" y="5333"/>
                </a:lnTo>
                <a:lnTo>
                  <a:pt x="24003" y="1015"/>
                </a:lnTo>
                <a:lnTo>
                  <a:pt x="20447" y="0"/>
                </a:lnTo>
                <a:lnTo>
                  <a:pt x="17272" y="0"/>
                </a:lnTo>
                <a:lnTo>
                  <a:pt x="10414" y="1015"/>
                </a:lnTo>
                <a:lnTo>
                  <a:pt x="5207" y="5333"/>
                </a:lnTo>
                <a:lnTo>
                  <a:pt x="1524" y="10667"/>
                </a:lnTo>
                <a:lnTo>
                  <a:pt x="0" y="17525"/>
                </a:lnTo>
                <a:lnTo>
                  <a:pt x="0" y="20700"/>
                </a:lnTo>
                <a:lnTo>
                  <a:pt x="1524" y="23875"/>
                </a:lnTo>
                <a:lnTo>
                  <a:pt x="5207" y="30225"/>
                </a:lnTo>
                <a:lnTo>
                  <a:pt x="10414" y="33400"/>
                </a:lnTo>
                <a:lnTo>
                  <a:pt x="14097" y="34543"/>
                </a:lnTo>
                <a:lnTo>
                  <a:pt x="17272" y="35051"/>
                </a:lnTo>
                <a:lnTo>
                  <a:pt x="20447" y="34543"/>
                </a:lnTo>
                <a:lnTo>
                  <a:pt x="24003" y="33400"/>
                </a:lnTo>
                <a:lnTo>
                  <a:pt x="29845" y="30225"/>
                </a:lnTo>
                <a:lnTo>
                  <a:pt x="33020" y="23875"/>
                </a:lnTo>
                <a:lnTo>
                  <a:pt x="34544" y="20700"/>
                </a:lnTo>
                <a:lnTo>
                  <a:pt x="35052" y="17525"/>
                </a:lnTo>
                <a:close/>
              </a:path>
            </a:pathLst>
          </a:custGeom>
          <a:solidFill>
            <a:srgbClr val="000000"/>
          </a:solidFill>
        </p:spPr>
        <p:txBody>
          <a:bodyPr wrap="square" lIns="0" tIns="0" rIns="0" bIns="0" rtlCol="0">
            <a:noAutofit/>
          </a:bodyPr>
          <a:lstStyle/>
          <a:p>
            <a:endParaRPr sz="1987"/>
          </a:p>
        </p:txBody>
      </p:sp>
      <p:sp>
        <p:nvSpPr>
          <p:cNvPr id="690" name="object 690"/>
          <p:cNvSpPr/>
          <p:nvPr/>
        </p:nvSpPr>
        <p:spPr>
          <a:xfrm>
            <a:off x="5883272" y="3865339"/>
            <a:ext cx="38687" cy="38686"/>
          </a:xfrm>
          <a:custGeom>
            <a:avLst/>
            <a:gdLst/>
            <a:ahLst/>
            <a:cxnLst/>
            <a:rect l="l" t="t" r="r" b="b"/>
            <a:pathLst>
              <a:path w="35052" h="35051">
                <a:moveTo>
                  <a:pt x="35052" y="17525"/>
                </a:moveTo>
                <a:lnTo>
                  <a:pt x="34544" y="13843"/>
                </a:lnTo>
                <a:lnTo>
                  <a:pt x="33020" y="10668"/>
                </a:lnTo>
                <a:lnTo>
                  <a:pt x="29845" y="5334"/>
                </a:lnTo>
                <a:lnTo>
                  <a:pt x="24003" y="1015"/>
                </a:lnTo>
                <a:lnTo>
                  <a:pt x="20447" y="0"/>
                </a:lnTo>
                <a:lnTo>
                  <a:pt x="17272" y="0"/>
                </a:lnTo>
                <a:lnTo>
                  <a:pt x="10414" y="1015"/>
                </a:lnTo>
                <a:lnTo>
                  <a:pt x="5207" y="5334"/>
                </a:lnTo>
                <a:lnTo>
                  <a:pt x="1524" y="10668"/>
                </a:lnTo>
                <a:lnTo>
                  <a:pt x="0" y="17525"/>
                </a:lnTo>
                <a:lnTo>
                  <a:pt x="0" y="20193"/>
                </a:lnTo>
                <a:lnTo>
                  <a:pt x="1524" y="23875"/>
                </a:lnTo>
                <a:lnTo>
                  <a:pt x="5207" y="29718"/>
                </a:lnTo>
                <a:lnTo>
                  <a:pt x="10414" y="33400"/>
                </a:lnTo>
                <a:lnTo>
                  <a:pt x="14097" y="34544"/>
                </a:lnTo>
                <a:lnTo>
                  <a:pt x="17272" y="35051"/>
                </a:lnTo>
                <a:lnTo>
                  <a:pt x="20447" y="34544"/>
                </a:lnTo>
                <a:lnTo>
                  <a:pt x="24003" y="33400"/>
                </a:lnTo>
                <a:lnTo>
                  <a:pt x="29845" y="29718"/>
                </a:lnTo>
                <a:lnTo>
                  <a:pt x="33020" y="23875"/>
                </a:lnTo>
                <a:lnTo>
                  <a:pt x="34544" y="20193"/>
                </a:lnTo>
                <a:lnTo>
                  <a:pt x="35052" y="17525"/>
                </a:lnTo>
                <a:close/>
              </a:path>
            </a:pathLst>
          </a:custGeom>
          <a:solidFill>
            <a:srgbClr val="000000"/>
          </a:solidFill>
        </p:spPr>
        <p:txBody>
          <a:bodyPr wrap="square" lIns="0" tIns="0" rIns="0" bIns="0" rtlCol="0">
            <a:noAutofit/>
          </a:bodyPr>
          <a:lstStyle/>
          <a:p>
            <a:endParaRPr sz="1987"/>
          </a:p>
        </p:txBody>
      </p:sp>
      <p:sp>
        <p:nvSpPr>
          <p:cNvPr id="691" name="object 691"/>
          <p:cNvSpPr/>
          <p:nvPr/>
        </p:nvSpPr>
        <p:spPr>
          <a:xfrm>
            <a:off x="5883272" y="3814877"/>
            <a:ext cx="38687" cy="37004"/>
          </a:xfrm>
          <a:custGeom>
            <a:avLst/>
            <a:gdLst/>
            <a:ahLst/>
            <a:cxnLst/>
            <a:rect l="l" t="t" r="r" b="b"/>
            <a:pathLst>
              <a:path w="35052" h="33527">
                <a:moveTo>
                  <a:pt x="35052" y="17017"/>
                </a:moveTo>
                <a:lnTo>
                  <a:pt x="34544" y="13462"/>
                </a:lnTo>
                <a:lnTo>
                  <a:pt x="33020" y="10032"/>
                </a:lnTo>
                <a:lnTo>
                  <a:pt x="29845" y="4952"/>
                </a:lnTo>
                <a:lnTo>
                  <a:pt x="24003" y="1523"/>
                </a:lnTo>
                <a:lnTo>
                  <a:pt x="20447" y="0"/>
                </a:lnTo>
                <a:lnTo>
                  <a:pt x="17272" y="0"/>
                </a:lnTo>
                <a:lnTo>
                  <a:pt x="10414" y="1523"/>
                </a:lnTo>
                <a:lnTo>
                  <a:pt x="5207" y="4952"/>
                </a:lnTo>
                <a:lnTo>
                  <a:pt x="1524" y="10032"/>
                </a:lnTo>
                <a:lnTo>
                  <a:pt x="0" y="17017"/>
                </a:lnTo>
                <a:lnTo>
                  <a:pt x="0" y="19557"/>
                </a:lnTo>
                <a:lnTo>
                  <a:pt x="1524" y="22987"/>
                </a:lnTo>
                <a:lnTo>
                  <a:pt x="5207" y="28575"/>
                </a:lnTo>
                <a:lnTo>
                  <a:pt x="10414" y="31495"/>
                </a:lnTo>
                <a:lnTo>
                  <a:pt x="14097" y="33019"/>
                </a:lnTo>
                <a:lnTo>
                  <a:pt x="17272" y="33527"/>
                </a:lnTo>
                <a:lnTo>
                  <a:pt x="20447" y="33019"/>
                </a:lnTo>
                <a:lnTo>
                  <a:pt x="24003" y="31495"/>
                </a:lnTo>
                <a:lnTo>
                  <a:pt x="29845" y="28575"/>
                </a:lnTo>
                <a:lnTo>
                  <a:pt x="33020" y="22987"/>
                </a:lnTo>
                <a:lnTo>
                  <a:pt x="34544" y="19557"/>
                </a:lnTo>
                <a:lnTo>
                  <a:pt x="35052" y="17017"/>
                </a:lnTo>
                <a:close/>
              </a:path>
            </a:pathLst>
          </a:custGeom>
          <a:solidFill>
            <a:srgbClr val="000000"/>
          </a:solidFill>
        </p:spPr>
        <p:txBody>
          <a:bodyPr wrap="square" lIns="0" tIns="0" rIns="0" bIns="0" rtlCol="0">
            <a:noAutofit/>
          </a:bodyPr>
          <a:lstStyle/>
          <a:p>
            <a:endParaRPr sz="1987"/>
          </a:p>
        </p:txBody>
      </p:sp>
      <p:sp>
        <p:nvSpPr>
          <p:cNvPr id="692" name="object 692"/>
          <p:cNvSpPr/>
          <p:nvPr/>
        </p:nvSpPr>
        <p:spPr>
          <a:xfrm>
            <a:off x="5883272" y="3761052"/>
            <a:ext cx="38687" cy="38686"/>
          </a:xfrm>
          <a:custGeom>
            <a:avLst/>
            <a:gdLst/>
            <a:ahLst/>
            <a:cxnLst/>
            <a:rect l="l" t="t" r="r" b="b"/>
            <a:pathLst>
              <a:path w="35052" h="35051">
                <a:moveTo>
                  <a:pt x="35052" y="17525"/>
                </a:moveTo>
                <a:lnTo>
                  <a:pt x="34544" y="14350"/>
                </a:lnTo>
                <a:lnTo>
                  <a:pt x="33020" y="10668"/>
                </a:lnTo>
                <a:lnTo>
                  <a:pt x="29845" y="5334"/>
                </a:lnTo>
                <a:lnTo>
                  <a:pt x="24003" y="1015"/>
                </a:lnTo>
                <a:lnTo>
                  <a:pt x="20447" y="0"/>
                </a:lnTo>
                <a:lnTo>
                  <a:pt x="17272" y="0"/>
                </a:lnTo>
                <a:lnTo>
                  <a:pt x="10414" y="1015"/>
                </a:lnTo>
                <a:lnTo>
                  <a:pt x="5207" y="5334"/>
                </a:lnTo>
                <a:lnTo>
                  <a:pt x="1524" y="10668"/>
                </a:lnTo>
                <a:lnTo>
                  <a:pt x="0" y="17525"/>
                </a:lnTo>
                <a:lnTo>
                  <a:pt x="0" y="20700"/>
                </a:lnTo>
                <a:lnTo>
                  <a:pt x="1524" y="23875"/>
                </a:lnTo>
                <a:lnTo>
                  <a:pt x="5207" y="29718"/>
                </a:lnTo>
                <a:lnTo>
                  <a:pt x="10414" y="33400"/>
                </a:lnTo>
                <a:lnTo>
                  <a:pt x="14097" y="34544"/>
                </a:lnTo>
                <a:lnTo>
                  <a:pt x="17272" y="35051"/>
                </a:lnTo>
                <a:lnTo>
                  <a:pt x="20447" y="34544"/>
                </a:lnTo>
                <a:lnTo>
                  <a:pt x="24003" y="33400"/>
                </a:lnTo>
                <a:lnTo>
                  <a:pt x="29845" y="29718"/>
                </a:lnTo>
                <a:lnTo>
                  <a:pt x="33020" y="23875"/>
                </a:lnTo>
                <a:lnTo>
                  <a:pt x="34544" y="20700"/>
                </a:lnTo>
                <a:lnTo>
                  <a:pt x="35052" y="17525"/>
                </a:lnTo>
                <a:close/>
              </a:path>
            </a:pathLst>
          </a:custGeom>
          <a:solidFill>
            <a:srgbClr val="000000"/>
          </a:solidFill>
        </p:spPr>
        <p:txBody>
          <a:bodyPr wrap="square" lIns="0" tIns="0" rIns="0" bIns="0" rtlCol="0">
            <a:noAutofit/>
          </a:bodyPr>
          <a:lstStyle/>
          <a:p>
            <a:endParaRPr sz="1987"/>
          </a:p>
        </p:txBody>
      </p:sp>
      <p:sp>
        <p:nvSpPr>
          <p:cNvPr id="693" name="object 693"/>
          <p:cNvSpPr/>
          <p:nvPr/>
        </p:nvSpPr>
        <p:spPr>
          <a:xfrm>
            <a:off x="5883272" y="3710591"/>
            <a:ext cx="38687" cy="38686"/>
          </a:xfrm>
          <a:custGeom>
            <a:avLst/>
            <a:gdLst/>
            <a:ahLst/>
            <a:cxnLst/>
            <a:rect l="l" t="t" r="r" b="b"/>
            <a:pathLst>
              <a:path w="35052" h="35051">
                <a:moveTo>
                  <a:pt x="35052" y="17525"/>
                </a:moveTo>
                <a:lnTo>
                  <a:pt x="34544" y="13842"/>
                </a:lnTo>
                <a:lnTo>
                  <a:pt x="33020" y="10667"/>
                </a:lnTo>
                <a:lnTo>
                  <a:pt x="29845" y="5333"/>
                </a:lnTo>
                <a:lnTo>
                  <a:pt x="24003" y="1015"/>
                </a:lnTo>
                <a:lnTo>
                  <a:pt x="20447" y="0"/>
                </a:lnTo>
                <a:lnTo>
                  <a:pt x="17272" y="0"/>
                </a:lnTo>
                <a:lnTo>
                  <a:pt x="10414" y="1015"/>
                </a:lnTo>
                <a:lnTo>
                  <a:pt x="5207" y="5333"/>
                </a:lnTo>
                <a:lnTo>
                  <a:pt x="1524" y="10667"/>
                </a:lnTo>
                <a:lnTo>
                  <a:pt x="0" y="17525"/>
                </a:lnTo>
                <a:lnTo>
                  <a:pt x="0" y="20192"/>
                </a:lnTo>
                <a:lnTo>
                  <a:pt x="1524" y="23875"/>
                </a:lnTo>
                <a:lnTo>
                  <a:pt x="5207" y="29717"/>
                </a:lnTo>
                <a:lnTo>
                  <a:pt x="10414" y="33400"/>
                </a:lnTo>
                <a:lnTo>
                  <a:pt x="14097" y="34543"/>
                </a:lnTo>
                <a:lnTo>
                  <a:pt x="17272" y="35051"/>
                </a:lnTo>
                <a:lnTo>
                  <a:pt x="20447" y="34543"/>
                </a:lnTo>
                <a:lnTo>
                  <a:pt x="24003" y="33400"/>
                </a:lnTo>
                <a:lnTo>
                  <a:pt x="29845" y="29717"/>
                </a:lnTo>
                <a:lnTo>
                  <a:pt x="33020" y="23875"/>
                </a:lnTo>
                <a:lnTo>
                  <a:pt x="34544" y="20192"/>
                </a:lnTo>
                <a:lnTo>
                  <a:pt x="35052" y="17525"/>
                </a:lnTo>
                <a:close/>
              </a:path>
            </a:pathLst>
          </a:custGeom>
          <a:solidFill>
            <a:srgbClr val="000000"/>
          </a:solidFill>
        </p:spPr>
        <p:txBody>
          <a:bodyPr wrap="square" lIns="0" tIns="0" rIns="0" bIns="0" rtlCol="0">
            <a:noAutofit/>
          </a:bodyPr>
          <a:lstStyle/>
          <a:p>
            <a:endParaRPr sz="1987"/>
          </a:p>
        </p:txBody>
      </p:sp>
      <p:sp>
        <p:nvSpPr>
          <p:cNvPr id="694" name="object 694"/>
          <p:cNvSpPr/>
          <p:nvPr/>
        </p:nvSpPr>
        <p:spPr>
          <a:xfrm>
            <a:off x="5883272" y="3658447"/>
            <a:ext cx="38687" cy="40368"/>
          </a:xfrm>
          <a:custGeom>
            <a:avLst/>
            <a:gdLst/>
            <a:ahLst/>
            <a:cxnLst/>
            <a:rect l="l" t="t" r="r" b="b"/>
            <a:pathLst>
              <a:path w="35052" h="36575">
                <a:moveTo>
                  <a:pt x="35052" y="18034"/>
                </a:moveTo>
                <a:lnTo>
                  <a:pt x="34544" y="14732"/>
                </a:lnTo>
                <a:lnTo>
                  <a:pt x="33020" y="10922"/>
                </a:lnTo>
                <a:lnTo>
                  <a:pt x="29845" y="5461"/>
                </a:lnTo>
                <a:lnTo>
                  <a:pt x="24003" y="1650"/>
                </a:lnTo>
                <a:lnTo>
                  <a:pt x="20447" y="0"/>
                </a:lnTo>
                <a:lnTo>
                  <a:pt x="17272" y="0"/>
                </a:lnTo>
                <a:lnTo>
                  <a:pt x="10414" y="1650"/>
                </a:lnTo>
                <a:lnTo>
                  <a:pt x="5207" y="5461"/>
                </a:lnTo>
                <a:lnTo>
                  <a:pt x="1524" y="10922"/>
                </a:lnTo>
                <a:lnTo>
                  <a:pt x="0" y="18034"/>
                </a:lnTo>
                <a:lnTo>
                  <a:pt x="0" y="21336"/>
                </a:lnTo>
                <a:lnTo>
                  <a:pt x="1524" y="25146"/>
                </a:lnTo>
                <a:lnTo>
                  <a:pt x="5207" y="31114"/>
                </a:lnTo>
                <a:lnTo>
                  <a:pt x="10414" y="34416"/>
                </a:lnTo>
                <a:lnTo>
                  <a:pt x="14097" y="36067"/>
                </a:lnTo>
                <a:lnTo>
                  <a:pt x="17272" y="36575"/>
                </a:lnTo>
                <a:lnTo>
                  <a:pt x="20447" y="36067"/>
                </a:lnTo>
                <a:lnTo>
                  <a:pt x="24003" y="34416"/>
                </a:lnTo>
                <a:lnTo>
                  <a:pt x="29845" y="31114"/>
                </a:lnTo>
                <a:lnTo>
                  <a:pt x="33020" y="25146"/>
                </a:lnTo>
                <a:lnTo>
                  <a:pt x="34544" y="21336"/>
                </a:lnTo>
                <a:lnTo>
                  <a:pt x="35052" y="18034"/>
                </a:lnTo>
                <a:close/>
              </a:path>
            </a:pathLst>
          </a:custGeom>
          <a:solidFill>
            <a:srgbClr val="000000"/>
          </a:solidFill>
        </p:spPr>
        <p:txBody>
          <a:bodyPr wrap="square" lIns="0" tIns="0" rIns="0" bIns="0" rtlCol="0">
            <a:noAutofit/>
          </a:bodyPr>
          <a:lstStyle/>
          <a:p>
            <a:endParaRPr sz="1987"/>
          </a:p>
        </p:txBody>
      </p:sp>
      <p:sp>
        <p:nvSpPr>
          <p:cNvPr id="695" name="object 695"/>
          <p:cNvSpPr/>
          <p:nvPr/>
        </p:nvSpPr>
        <p:spPr>
          <a:xfrm>
            <a:off x="5883272" y="3607984"/>
            <a:ext cx="38687" cy="38687"/>
          </a:xfrm>
          <a:custGeom>
            <a:avLst/>
            <a:gdLst/>
            <a:ahLst/>
            <a:cxnLst/>
            <a:rect l="l" t="t" r="r" b="b"/>
            <a:pathLst>
              <a:path w="35052" h="35052">
                <a:moveTo>
                  <a:pt x="35052" y="17525"/>
                </a:moveTo>
                <a:lnTo>
                  <a:pt x="34544" y="13843"/>
                </a:lnTo>
                <a:lnTo>
                  <a:pt x="33020" y="10668"/>
                </a:lnTo>
                <a:lnTo>
                  <a:pt x="29845" y="5334"/>
                </a:lnTo>
                <a:lnTo>
                  <a:pt x="24003" y="1016"/>
                </a:lnTo>
                <a:lnTo>
                  <a:pt x="20447" y="0"/>
                </a:lnTo>
                <a:lnTo>
                  <a:pt x="17272" y="0"/>
                </a:lnTo>
                <a:lnTo>
                  <a:pt x="10414" y="1016"/>
                </a:lnTo>
                <a:lnTo>
                  <a:pt x="5207" y="5334"/>
                </a:lnTo>
                <a:lnTo>
                  <a:pt x="1524" y="10668"/>
                </a:lnTo>
                <a:lnTo>
                  <a:pt x="0" y="17525"/>
                </a:lnTo>
                <a:lnTo>
                  <a:pt x="0" y="20700"/>
                </a:lnTo>
                <a:lnTo>
                  <a:pt x="1524" y="23875"/>
                </a:lnTo>
                <a:lnTo>
                  <a:pt x="5207" y="29718"/>
                </a:lnTo>
                <a:lnTo>
                  <a:pt x="10414" y="33400"/>
                </a:lnTo>
                <a:lnTo>
                  <a:pt x="14097" y="34544"/>
                </a:lnTo>
                <a:lnTo>
                  <a:pt x="17272" y="35052"/>
                </a:lnTo>
                <a:lnTo>
                  <a:pt x="20447" y="34544"/>
                </a:lnTo>
                <a:lnTo>
                  <a:pt x="24003" y="33400"/>
                </a:lnTo>
                <a:lnTo>
                  <a:pt x="29845" y="29718"/>
                </a:lnTo>
                <a:lnTo>
                  <a:pt x="33020" y="23875"/>
                </a:lnTo>
                <a:lnTo>
                  <a:pt x="34544" y="20700"/>
                </a:lnTo>
                <a:lnTo>
                  <a:pt x="35052" y="17525"/>
                </a:lnTo>
                <a:close/>
              </a:path>
            </a:pathLst>
          </a:custGeom>
          <a:solidFill>
            <a:srgbClr val="000000"/>
          </a:solidFill>
        </p:spPr>
        <p:txBody>
          <a:bodyPr wrap="square" lIns="0" tIns="0" rIns="0" bIns="0" rtlCol="0">
            <a:noAutofit/>
          </a:bodyPr>
          <a:lstStyle/>
          <a:p>
            <a:endParaRPr sz="1987"/>
          </a:p>
        </p:txBody>
      </p:sp>
      <p:sp>
        <p:nvSpPr>
          <p:cNvPr id="696" name="object 696"/>
          <p:cNvSpPr/>
          <p:nvPr/>
        </p:nvSpPr>
        <p:spPr>
          <a:xfrm>
            <a:off x="5883272" y="3555842"/>
            <a:ext cx="38687" cy="38686"/>
          </a:xfrm>
          <a:custGeom>
            <a:avLst/>
            <a:gdLst/>
            <a:ahLst/>
            <a:cxnLst/>
            <a:rect l="l" t="t" r="r" b="b"/>
            <a:pathLst>
              <a:path w="35052" h="35051">
                <a:moveTo>
                  <a:pt x="35052" y="17525"/>
                </a:moveTo>
                <a:lnTo>
                  <a:pt x="34544" y="13842"/>
                </a:lnTo>
                <a:lnTo>
                  <a:pt x="33020" y="10033"/>
                </a:lnTo>
                <a:lnTo>
                  <a:pt x="29845" y="5334"/>
                </a:lnTo>
                <a:lnTo>
                  <a:pt x="24003" y="1015"/>
                </a:lnTo>
                <a:lnTo>
                  <a:pt x="20447" y="0"/>
                </a:lnTo>
                <a:lnTo>
                  <a:pt x="17272" y="0"/>
                </a:lnTo>
                <a:lnTo>
                  <a:pt x="10414" y="1015"/>
                </a:lnTo>
                <a:lnTo>
                  <a:pt x="5207" y="5334"/>
                </a:lnTo>
                <a:lnTo>
                  <a:pt x="1524" y="10033"/>
                </a:lnTo>
                <a:lnTo>
                  <a:pt x="0" y="17525"/>
                </a:lnTo>
                <a:lnTo>
                  <a:pt x="0" y="20192"/>
                </a:lnTo>
                <a:lnTo>
                  <a:pt x="1524" y="23875"/>
                </a:lnTo>
                <a:lnTo>
                  <a:pt x="5207" y="29717"/>
                </a:lnTo>
                <a:lnTo>
                  <a:pt x="10414" y="33400"/>
                </a:lnTo>
                <a:lnTo>
                  <a:pt x="14097" y="34543"/>
                </a:lnTo>
                <a:lnTo>
                  <a:pt x="17272" y="35051"/>
                </a:lnTo>
                <a:lnTo>
                  <a:pt x="20447" y="34543"/>
                </a:lnTo>
                <a:lnTo>
                  <a:pt x="24003" y="33400"/>
                </a:lnTo>
                <a:lnTo>
                  <a:pt x="29845" y="29717"/>
                </a:lnTo>
                <a:lnTo>
                  <a:pt x="33020" y="23875"/>
                </a:lnTo>
                <a:lnTo>
                  <a:pt x="34544" y="20192"/>
                </a:lnTo>
                <a:lnTo>
                  <a:pt x="35052" y="17525"/>
                </a:lnTo>
                <a:close/>
              </a:path>
            </a:pathLst>
          </a:custGeom>
          <a:solidFill>
            <a:srgbClr val="000000"/>
          </a:solidFill>
        </p:spPr>
        <p:txBody>
          <a:bodyPr wrap="square" lIns="0" tIns="0" rIns="0" bIns="0" rtlCol="0">
            <a:noAutofit/>
          </a:bodyPr>
          <a:lstStyle/>
          <a:p>
            <a:endParaRPr sz="1987"/>
          </a:p>
        </p:txBody>
      </p:sp>
      <p:sp>
        <p:nvSpPr>
          <p:cNvPr id="697" name="object 697"/>
          <p:cNvSpPr/>
          <p:nvPr/>
        </p:nvSpPr>
        <p:spPr>
          <a:xfrm>
            <a:off x="5883272" y="3503697"/>
            <a:ext cx="38687" cy="38687"/>
          </a:xfrm>
          <a:custGeom>
            <a:avLst/>
            <a:gdLst/>
            <a:ahLst/>
            <a:cxnLst/>
            <a:rect l="l" t="t" r="r" b="b"/>
            <a:pathLst>
              <a:path w="35052" h="35052">
                <a:moveTo>
                  <a:pt x="35052" y="17272"/>
                </a:moveTo>
                <a:lnTo>
                  <a:pt x="34544" y="14097"/>
                </a:lnTo>
                <a:lnTo>
                  <a:pt x="33020" y="10413"/>
                </a:lnTo>
                <a:lnTo>
                  <a:pt x="29845" y="5207"/>
                </a:lnTo>
                <a:lnTo>
                  <a:pt x="24003" y="1016"/>
                </a:lnTo>
                <a:lnTo>
                  <a:pt x="20447" y="0"/>
                </a:lnTo>
                <a:lnTo>
                  <a:pt x="17272" y="0"/>
                </a:lnTo>
                <a:lnTo>
                  <a:pt x="10414" y="1016"/>
                </a:lnTo>
                <a:lnTo>
                  <a:pt x="5207" y="5207"/>
                </a:lnTo>
                <a:lnTo>
                  <a:pt x="1524" y="10413"/>
                </a:lnTo>
                <a:lnTo>
                  <a:pt x="0" y="17272"/>
                </a:lnTo>
                <a:lnTo>
                  <a:pt x="0" y="20447"/>
                </a:lnTo>
                <a:lnTo>
                  <a:pt x="1524" y="24003"/>
                </a:lnTo>
                <a:lnTo>
                  <a:pt x="5207" y="29845"/>
                </a:lnTo>
                <a:lnTo>
                  <a:pt x="10414" y="33020"/>
                </a:lnTo>
                <a:lnTo>
                  <a:pt x="14097" y="34036"/>
                </a:lnTo>
                <a:lnTo>
                  <a:pt x="17272" y="35052"/>
                </a:lnTo>
                <a:lnTo>
                  <a:pt x="20447" y="34036"/>
                </a:lnTo>
                <a:lnTo>
                  <a:pt x="24003" y="33020"/>
                </a:lnTo>
                <a:lnTo>
                  <a:pt x="29845" y="29845"/>
                </a:lnTo>
                <a:lnTo>
                  <a:pt x="33020" y="24003"/>
                </a:lnTo>
                <a:lnTo>
                  <a:pt x="34544" y="20447"/>
                </a:lnTo>
                <a:lnTo>
                  <a:pt x="35052" y="17272"/>
                </a:lnTo>
                <a:close/>
              </a:path>
            </a:pathLst>
          </a:custGeom>
          <a:solidFill>
            <a:srgbClr val="000000"/>
          </a:solidFill>
        </p:spPr>
        <p:txBody>
          <a:bodyPr wrap="square" lIns="0" tIns="0" rIns="0" bIns="0" rtlCol="0">
            <a:noAutofit/>
          </a:bodyPr>
          <a:lstStyle/>
          <a:p>
            <a:endParaRPr sz="1987"/>
          </a:p>
        </p:txBody>
      </p:sp>
      <p:sp>
        <p:nvSpPr>
          <p:cNvPr id="698" name="object 698"/>
          <p:cNvSpPr/>
          <p:nvPr/>
        </p:nvSpPr>
        <p:spPr>
          <a:xfrm>
            <a:off x="5883272" y="3453238"/>
            <a:ext cx="38687" cy="38686"/>
          </a:xfrm>
          <a:custGeom>
            <a:avLst/>
            <a:gdLst/>
            <a:ahLst/>
            <a:cxnLst/>
            <a:rect l="l" t="t" r="r" b="b"/>
            <a:pathLst>
              <a:path w="35052" h="35051">
                <a:moveTo>
                  <a:pt x="35052" y="17525"/>
                </a:moveTo>
                <a:lnTo>
                  <a:pt x="34544" y="13842"/>
                </a:lnTo>
                <a:lnTo>
                  <a:pt x="33020" y="10667"/>
                </a:lnTo>
                <a:lnTo>
                  <a:pt x="29845" y="5333"/>
                </a:lnTo>
                <a:lnTo>
                  <a:pt x="24003" y="1015"/>
                </a:lnTo>
                <a:lnTo>
                  <a:pt x="20447" y="0"/>
                </a:lnTo>
                <a:lnTo>
                  <a:pt x="17272" y="0"/>
                </a:lnTo>
                <a:lnTo>
                  <a:pt x="10414" y="1015"/>
                </a:lnTo>
                <a:lnTo>
                  <a:pt x="5207" y="5333"/>
                </a:lnTo>
                <a:lnTo>
                  <a:pt x="1524" y="10667"/>
                </a:lnTo>
                <a:lnTo>
                  <a:pt x="0" y="17525"/>
                </a:lnTo>
                <a:lnTo>
                  <a:pt x="0" y="20700"/>
                </a:lnTo>
                <a:lnTo>
                  <a:pt x="1524" y="23875"/>
                </a:lnTo>
                <a:lnTo>
                  <a:pt x="5207" y="29717"/>
                </a:lnTo>
                <a:lnTo>
                  <a:pt x="10414" y="33400"/>
                </a:lnTo>
                <a:lnTo>
                  <a:pt x="14097" y="34543"/>
                </a:lnTo>
                <a:lnTo>
                  <a:pt x="17272" y="35051"/>
                </a:lnTo>
                <a:lnTo>
                  <a:pt x="20447" y="34543"/>
                </a:lnTo>
                <a:lnTo>
                  <a:pt x="24003" y="33400"/>
                </a:lnTo>
                <a:lnTo>
                  <a:pt x="29845" y="29717"/>
                </a:lnTo>
                <a:lnTo>
                  <a:pt x="33020" y="23875"/>
                </a:lnTo>
                <a:lnTo>
                  <a:pt x="34544" y="20700"/>
                </a:lnTo>
                <a:lnTo>
                  <a:pt x="35052" y="17525"/>
                </a:lnTo>
                <a:close/>
              </a:path>
            </a:pathLst>
          </a:custGeom>
          <a:solidFill>
            <a:srgbClr val="000000"/>
          </a:solidFill>
        </p:spPr>
        <p:txBody>
          <a:bodyPr wrap="square" lIns="0" tIns="0" rIns="0" bIns="0" rtlCol="0">
            <a:noAutofit/>
          </a:bodyPr>
          <a:lstStyle/>
          <a:p>
            <a:endParaRPr sz="1987"/>
          </a:p>
        </p:txBody>
      </p:sp>
      <p:sp>
        <p:nvSpPr>
          <p:cNvPr id="699" name="object 699"/>
          <p:cNvSpPr/>
          <p:nvPr/>
        </p:nvSpPr>
        <p:spPr>
          <a:xfrm>
            <a:off x="5883272" y="3401094"/>
            <a:ext cx="38687" cy="38686"/>
          </a:xfrm>
          <a:custGeom>
            <a:avLst/>
            <a:gdLst/>
            <a:ahLst/>
            <a:cxnLst/>
            <a:rect l="l" t="t" r="r" b="b"/>
            <a:pathLst>
              <a:path w="35052" h="35051">
                <a:moveTo>
                  <a:pt x="35052" y="17525"/>
                </a:moveTo>
                <a:lnTo>
                  <a:pt x="34544" y="13843"/>
                </a:lnTo>
                <a:lnTo>
                  <a:pt x="33020" y="10033"/>
                </a:lnTo>
                <a:lnTo>
                  <a:pt x="29845" y="4825"/>
                </a:lnTo>
                <a:lnTo>
                  <a:pt x="24003" y="1016"/>
                </a:lnTo>
                <a:lnTo>
                  <a:pt x="20447" y="0"/>
                </a:lnTo>
                <a:lnTo>
                  <a:pt x="17272" y="0"/>
                </a:lnTo>
                <a:lnTo>
                  <a:pt x="10414" y="1016"/>
                </a:lnTo>
                <a:lnTo>
                  <a:pt x="5207" y="4825"/>
                </a:lnTo>
                <a:lnTo>
                  <a:pt x="1524" y="10033"/>
                </a:lnTo>
                <a:lnTo>
                  <a:pt x="0" y="17525"/>
                </a:lnTo>
                <a:lnTo>
                  <a:pt x="0" y="20193"/>
                </a:lnTo>
                <a:lnTo>
                  <a:pt x="1524" y="23875"/>
                </a:lnTo>
                <a:lnTo>
                  <a:pt x="5207" y="29718"/>
                </a:lnTo>
                <a:lnTo>
                  <a:pt x="10414" y="32893"/>
                </a:lnTo>
                <a:lnTo>
                  <a:pt x="14097" y="34544"/>
                </a:lnTo>
                <a:lnTo>
                  <a:pt x="17272" y="35051"/>
                </a:lnTo>
                <a:lnTo>
                  <a:pt x="20447" y="34544"/>
                </a:lnTo>
                <a:lnTo>
                  <a:pt x="24003" y="32893"/>
                </a:lnTo>
                <a:lnTo>
                  <a:pt x="29845" y="29718"/>
                </a:lnTo>
                <a:lnTo>
                  <a:pt x="33020" y="23875"/>
                </a:lnTo>
                <a:lnTo>
                  <a:pt x="34544" y="20193"/>
                </a:lnTo>
                <a:lnTo>
                  <a:pt x="35052" y="17525"/>
                </a:lnTo>
                <a:close/>
              </a:path>
            </a:pathLst>
          </a:custGeom>
          <a:solidFill>
            <a:srgbClr val="000000"/>
          </a:solidFill>
        </p:spPr>
        <p:txBody>
          <a:bodyPr wrap="square" lIns="0" tIns="0" rIns="0" bIns="0" rtlCol="0">
            <a:noAutofit/>
          </a:bodyPr>
          <a:lstStyle/>
          <a:p>
            <a:endParaRPr sz="1987"/>
          </a:p>
        </p:txBody>
      </p:sp>
      <p:sp>
        <p:nvSpPr>
          <p:cNvPr id="700" name="object 700"/>
          <p:cNvSpPr/>
          <p:nvPr/>
        </p:nvSpPr>
        <p:spPr>
          <a:xfrm>
            <a:off x="5883272" y="3350633"/>
            <a:ext cx="38687" cy="37004"/>
          </a:xfrm>
          <a:custGeom>
            <a:avLst/>
            <a:gdLst/>
            <a:ahLst/>
            <a:cxnLst/>
            <a:rect l="l" t="t" r="r" b="b"/>
            <a:pathLst>
              <a:path w="35052" h="33527">
                <a:moveTo>
                  <a:pt x="35052" y="16763"/>
                </a:moveTo>
                <a:lnTo>
                  <a:pt x="34544" y="13715"/>
                </a:lnTo>
                <a:lnTo>
                  <a:pt x="33020" y="10159"/>
                </a:lnTo>
                <a:lnTo>
                  <a:pt x="29845" y="5079"/>
                </a:lnTo>
                <a:lnTo>
                  <a:pt x="24003" y="1015"/>
                </a:lnTo>
                <a:lnTo>
                  <a:pt x="20447" y="0"/>
                </a:lnTo>
                <a:lnTo>
                  <a:pt x="17272" y="0"/>
                </a:lnTo>
                <a:lnTo>
                  <a:pt x="10414" y="1015"/>
                </a:lnTo>
                <a:lnTo>
                  <a:pt x="5207" y="5079"/>
                </a:lnTo>
                <a:lnTo>
                  <a:pt x="1524" y="10159"/>
                </a:lnTo>
                <a:lnTo>
                  <a:pt x="0" y="16763"/>
                </a:lnTo>
                <a:lnTo>
                  <a:pt x="0" y="19812"/>
                </a:lnTo>
                <a:lnTo>
                  <a:pt x="1524" y="22859"/>
                </a:lnTo>
                <a:lnTo>
                  <a:pt x="5207" y="28447"/>
                </a:lnTo>
                <a:lnTo>
                  <a:pt x="10414" y="32003"/>
                </a:lnTo>
                <a:lnTo>
                  <a:pt x="14097" y="33019"/>
                </a:lnTo>
                <a:lnTo>
                  <a:pt x="17272" y="33527"/>
                </a:lnTo>
                <a:lnTo>
                  <a:pt x="20447" y="33019"/>
                </a:lnTo>
                <a:lnTo>
                  <a:pt x="24003" y="32003"/>
                </a:lnTo>
                <a:lnTo>
                  <a:pt x="29845" y="28447"/>
                </a:lnTo>
                <a:lnTo>
                  <a:pt x="33020" y="22859"/>
                </a:lnTo>
                <a:lnTo>
                  <a:pt x="34544" y="19812"/>
                </a:lnTo>
                <a:lnTo>
                  <a:pt x="35052" y="16763"/>
                </a:lnTo>
                <a:close/>
              </a:path>
            </a:pathLst>
          </a:custGeom>
          <a:solidFill>
            <a:srgbClr val="000000"/>
          </a:solidFill>
        </p:spPr>
        <p:txBody>
          <a:bodyPr wrap="square" lIns="0" tIns="0" rIns="0" bIns="0" rtlCol="0">
            <a:noAutofit/>
          </a:bodyPr>
          <a:lstStyle/>
          <a:p>
            <a:endParaRPr sz="1987"/>
          </a:p>
        </p:txBody>
      </p:sp>
      <p:sp>
        <p:nvSpPr>
          <p:cNvPr id="701" name="object 701"/>
          <p:cNvSpPr/>
          <p:nvPr/>
        </p:nvSpPr>
        <p:spPr>
          <a:xfrm>
            <a:off x="5883272" y="3296808"/>
            <a:ext cx="38687" cy="38686"/>
          </a:xfrm>
          <a:custGeom>
            <a:avLst/>
            <a:gdLst/>
            <a:ahLst/>
            <a:cxnLst/>
            <a:rect l="l" t="t" r="r" b="b"/>
            <a:pathLst>
              <a:path w="35052" h="35051">
                <a:moveTo>
                  <a:pt x="35052" y="17525"/>
                </a:moveTo>
                <a:lnTo>
                  <a:pt x="34544" y="13843"/>
                </a:lnTo>
                <a:lnTo>
                  <a:pt x="33020" y="10668"/>
                </a:lnTo>
                <a:lnTo>
                  <a:pt x="29845" y="5334"/>
                </a:lnTo>
                <a:lnTo>
                  <a:pt x="24003" y="1015"/>
                </a:lnTo>
                <a:lnTo>
                  <a:pt x="20447" y="0"/>
                </a:lnTo>
                <a:lnTo>
                  <a:pt x="17272" y="0"/>
                </a:lnTo>
                <a:lnTo>
                  <a:pt x="10414" y="1015"/>
                </a:lnTo>
                <a:lnTo>
                  <a:pt x="5207" y="5334"/>
                </a:lnTo>
                <a:lnTo>
                  <a:pt x="1524" y="10668"/>
                </a:lnTo>
                <a:lnTo>
                  <a:pt x="0" y="17525"/>
                </a:lnTo>
                <a:lnTo>
                  <a:pt x="0" y="20193"/>
                </a:lnTo>
                <a:lnTo>
                  <a:pt x="1524" y="23875"/>
                </a:lnTo>
                <a:lnTo>
                  <a:pt x="5207" y="29718"/>
                </a:lnTo>
                <a:lnTo>
                  <a:pt x="10414" y="33400"/>
                </a:lnTo>
                <a:lnTo>
                  <a:pt x="14097" y="34544"/>
                </a:lnTo>
                <a:lnTo>
                  <a:pt x="17272" y="35051"/>
                </a:lnTo>
                <a:lnTo>
                  <a:pt x="20447" y="34544"/>
                </a:lnTo>
                <a:lnTo>
                  <a:pt x="24003" y="33400"/>
                </a:lnTo>
                <a:lnTo>
                  <a:pt x="29845" y="29718"/>
                </a:lnTo>
                <a:lnTo>
                  <a:pt x="33020" y="23875"/>
                </a:lnTo>
                <a:lnTo>
                  <a:pt x="34544" y="20193"/>
                </a:lnTo>
                <a:lnTo>
                  <a:pt x="35052" y="17525"/>
                </a:lnTo>
                <a:close/>
              </a:path>
            </a:pathLst>
          </a:custGeom>
          <a:solidFill>
            <a:srgbClr val="000000"/>
          </a:solidFill>
        </p:spPr>
        <p:txBody>
          <a:bodyPr wrap="square" lIns="0" tIns="0" rIns="0" bIns="0" rtlCol="0">
            <a:noAutofit/>
          </a:bodyPr>
          <a:lstStyle/>
          <a:p>
            <a:endParaRPr sz="1987"/>
          </a:p>
        </p:txBody>
      </p:sp>
      <p:sp>
        <p:nvSpPr>
          <p:cNvPr id="702" name="object 702"/>
          <p:cNvSpPr/>
          <p:nvPr/>
        </p:nvSpPr>
        <p:spPr>
          <a:xfrm>
            <a:off x="5883272" y="3246346"/>
            <a:ext cx="38687" cy="38686"/>
          </a:xfrm>
          <a:custGeom>
            <a:avLst/>
            <a:gdLst/>
            <a:ahLst/>
            <a:cxnLst/>
            <a:rect l="l" t="t" r="r" b="b"/>
            <a:pathLst>
              <a:path w="35052" h="35051">
                <a:moveTo>
                  <a:pt x="35052" y="17779"/>
                </a:moveTo>
                <a:lnTo>
                  <a:pt x="34544" y="14096"/>
                </a:lnTo>
                <a:lnTo>
                  <a:pt x="33020" y="10413"/>
                </a:lnTo>
                <a:lnTo>
                  <a:pt x="29845" y="5206"/>
                </a:lnTo>
                <a:lnTo>
                  <a:pt x="24003" y="1524"/>
                </a:lnTo>
                <a:lnTo>
                  <a:pt x="20447" y="0"/>
                </a:lnTo>
                <a:lnTo>
                  <a:pt x="17272" y="0"/>
                </a:lnTo>
                <a:lnTo>
                  <a:pt x="10414" y="1524"/>
                </a:lnTo>
                <a:lnTo>
                  <a:pt x="5207" y="5206"/>
                </a:lnTo>
                <a:lnTo>
                  <a:pt x="1524" y="10413"/>
                </a:lnTo>
                <a:lnTo>
                  <a:pt x="0" y="17779"/>
                </a:lnTo>
                <a:lnTo>
                  <a:pt x="0" y="20446"/>
                </a:lnTo>
                <a:lnTo>
                  <a:pt x="1524" y="24002"/>
                </a:lnTo>
                <a:lnTo>
                  <a:pt x="5207" y="29844"/>
                </a:lnTo>
                <a:lnTo>
                  <a:pt x="10414" y="33019"/>
                </a:lnTo>
                <a:lnTo>
                  <a:pt x="14097" y="34543"/>
                </a:lnTo>
                <a:lnTo>
                  <a:pt x="17272" y="35051"/>
                </a:lnTo>
                <a:lnTo>
                  <a:pt x="20447" y="34543"/>
                </a:lnTo>
                <a:lnTo>
                  <a:pt x="24003" y="33019"/>
                </a:lnTo>
                <a:lnTo>
                  <a:pt x="29845" y="29844"/>
                </a:lnTo>
                <a:lnTo>
                  <a:pt x="33020" y="24002"/>
                </a:lnTo>
                <a:lnTo>
                  <a:pt x="34544" y="20446"/>
                </a:lnTo>
                <a:lnTo>
                  <a:pt x="35052" y="17779"/>
                </a:lnTo>
                <a:close/>
              </a:path>
            </a:pathLst>
          </a:custGeom>
          <a:solidFill>
            <a:srgbClr val="000000"/>
          </a:solidFill>
        </p:spPr>
        <p:txBody>
          <a:bodyPr wrap="square" lIns="0" tIns="0" rIns="0" bIns="0" rtlCol="0">
            <a:noAutofit/>
          </a:bodyPr>
          <a:lstStyle/>
          <a:p>
            <a:endParaRPr sz="1987"/>
          </a:p>
        </p:txBody>
      </p:sp>
      <p:sp>
        <p:nvSpPr>
          <p:cNvPr id="703" name="object 703"/>
          <p:cNvSpPr/>
          <p:nvPr/>
        </p:nvSpPr>
        <p:spPr>
          <a:xfrm>
            <a:off x="5883272" y="3194203"/>
            <a:ext cx="38687" cy="38686"/>
          </a:xfrm>
          <a:custGeom>
            <a:avLst/>
            <a:gdLst/>
            <a:ahLst/>
            <a:cxnLst/>
            <a:rect l="l" t="t" r="r" b="b"/>
            <a:pathLst>
              <a:path w="35052" h="35051">
                <a:moveTo>
                  <a:pt x="35052" y="17525"/>
                </a:moveTo>
                <a:lnTo>
                  <a:pt x="34544" y="14350"/>
                </a:lnTo>
                <a:lnTo>
                  <a:pt x="33020" y="10668"/>
                </a:lnTo>
                <a:lnTo>
                  <a:pt x="29845" y="5334"/>
                </a:lnTo>
                <a:lnTo>
                  <a:pt x="24003" y="1015"/>
                </a:lnTo>
                <a:lnTo>
                  <a:pt x="20447" y="0"/>
                </a:lnTo>
                <a:lnTo>
                  <a:pt x="17272" y="0"/>
                </a:lnTo>
                <a:lnTo>
                  <a:pt x="10414" y="1015"/>
                </a:lnTo>
                <a:lnTo>
                  <a:pt x="5207" y="5334"/>
                </a:lnTo>
                <a:lnTo>
                  <a:pt x="1524" y="10668"/>
                </a:lnTo>
                <a:lnTo>
                  <a:pt x="0" y="17525"/>
                </a:lnTo>
                <a:lnTo>
                  <a:pt x="0" y="20700"/>
                </a:lnTo>
                <a:lnTo>
                  <a:pt x="1524" y="23875"/>
                </a:lnTo>
                <a:lnTo>
                  <a:pt x="5207" y="29718"/>
                </a:lnTo>
                <a:lnTo>
                  <a:pt x="10414" y="33400"/>
                </a:lnTo>
                <a:lnTo>
                  <a:pt x="14097" y="34544"/>
                </a:lnTo>
                <a:lnTo>
                  <a:pt x="17272" y="35051"/>
                </a:lnTo>
                <a:lnTo>
                  <a:pt x="20447" y="34544"/>
                </a:lnTo>
                <a:lnTo>
                  <a:pt x="24003" y="33400"/>
                </a:lnTo>
                <a:lnTo>
                  <a:pt x="29845" y="29718"/>
                </a:lnTo>
                <a:lnTo>
                  <a:pt x="33020" y="23875"/>
                </a:lnTo>
                <a:lnTo>
                  <a:pt x="34544" y="20700"/>
                </a:lnTo>
                <a:lnTo>
                  <a:pt x="35052" y="17525"/>
                </a:lnTo>
                <a:close/>
              </a:path>
            </a:pathLst>
          </a:custGeom>
          <a:solidFill>
            <a:srgbClr val="000000"/>
          </a:solidFill>
        </p:spPr>
        <p:txBody>
          <a:bodyPr wrap="square" lIns="0" tIns="0" rIns="0" bIns="0" rtlCol="0">
            <a:noAutofit/>
          </a:bodyPr>
          <a:lstStyle/>
          <a:p>
            <a:endParaRPr sz="1987"/>
          </a:p>
        </p:txBody>
      </p:sp>
      <p:sp>
        <p:nvSpPr>
          <p:cNvPr id="704" name="object 704"/>
          <p:cNvSpPr/>
          <p:nvPr/>
        </p:nvSpPr>
        <p:spPr>
          <a:xfrm>
            <a:off x="5886637" y="3145422"/>
            <a:ext cx="38686" cy="38687"/>
          </a:xfrm>
          <a:custGeom>
            <a:avLst/>
            <a:gdLst/>
            <a:ahLst/>
            <a:cxnLst/>
            <a:rect l="l" t="t" r="r" b="b"/>
            <a:pathLst>
              <a:path w="35051" h="35052">
                <a:moveTo>
                  <a:pt x="35051" y="17525"/>
                </a:moveTo>
                <a:lnTo>
                  <a:pt x="34544" y="13843"/>
                </a:lnTo>
                <a:lnTo>
                  <a:pt x="33400" y="10668"/>
                </a:lnTo>
                <a:lnTo>
                  <a:pt x="29718" y="5334"/>
                </a:lnTo>
                <a:lnTo>
                  <a:pt x="23875" y="1016"/>
                </a:lnTo>
                <a:lnTo>
                  <a:pt x="20700" y="0"/>
                </a:lnTo>
                <a:lnTo>
                  <a:pt x="17525" y="0"/>
                </a:lnTo>
                <a:lnTo>
                  <a:pt x="10668" y="1016"/>
                </a:lnTo>
                <a:lnTo>
                  <a:pt x="5334" y="5334"/>
                </a:lnTo>
                <a:lnTo>
                  <a:pt x="1016" y="10668"/>
                </a:lnTo>
                <a:lnTo>
                  <a:pt x="0" y="17525"/>
                </a:lnTo>
                <a:lnTo>
                  <a:pt x="0" y="20700"/>
                </a:lnTo>
                <a:lnTo>
                  <a:pt x="1016" y="23875"/>
                </a:lnTo>
                <a:lnTo>
                  <a:pt x="5334" y="29718"/>
                </a:lnTo>
                <a:lnTo>
                  <a:pt x="10668" y="33400"/>
                </a:lnTo>
                <a:lnTo>
                  <a:pt x="14350" y="34544"/>
                </a:lnTo>
                <a:lnTo>
                  <a:pt x="17525" y="35052"/>
                </a:lnTo>
                <a:lnTo>
                  <a:pt x="20700" y="34544"/>
                </a:lnTo>
                <a:lnTo>
                  <a:pt x="23875" y="33400"/>
                </a:lnTo>
                <a:lnTo>
                  <a:pt x="29718" y="29718"/>
                </a:lnTo>
                <a:lnTo>
                  <a:pt x="33400" y="23875"/>
                </a:lnTo>
                <a:lnTo>
                  <a:pt x="34544" y="20700"/>
                </a:lnTo>
                <a:lnTo>
                  <a:pt x="35051" y="17525"/>
                </a:lnTo>
                <a:close/>
              </a:path>
            </a:pathLst>
          </a:custGeom>
          <a:solidFill>
            <a:srgbClr val="000000"/>
          </a:solidFill>
        </p:spPr>
        <p:txBody>
          <a:bodyPr wrap="square" lIns="0" tIns="0" rIns="0" bIns="0" rtlCol="0">
            <a:noAutofit/>
          </a:bodyPr>
          <a:lstStyle/>
          <a:p>
            <a:endParaRPr sz="1987"/>
          </a:p>
        </p:txBody>
      </p:sp>
      <p:sp>
        <p:nvSpPr>
          <p:cNvPr id="705" name="object 705"/>
          <p:cNvSpPr/>
          <p:nvPr/>
        </p:nvSpPr>
        <p:spPr>
          <a:xfrm>
            <a:off x="5911867" y="3101689"/>
            <a:ext cx="38686" cy="38687"/>
          </a:xfrm>
          <a:custGeom>
            <a:avLst/>
            <a:gdLst/>
            <a:ahLst/>
            <a:cxnLst/>
            <a:rect l="l" t="t" r="r" b="b"/>
            <a:pathLst>
              <a:path w="35051" h="35052">
                <a:moveTo>
                  <a:pt x="35051" y="17526"/>
                </a:moveTo>
                <a:lnTo>
                  <a:pt x="34036" y="13843"/>
                </a:lnTo>
                <a:lnTo>
                  <a:pt x="33020" y="10668"/>
                </a:lnTo>
                <a:lnTo>
                  <a:pt x="29845" y="5334"/>
                </a:lnTo>
                <a:lnTo>
                  <a:pt x="24002" y="1016"/>
                </a:lnTo>
                <a:lnTo>
                  <a:pt x="20447" y="0"/>
                </a:lnTo>
                <a:lnTo>
                  <a:pt x="17272" y="0"/>
                </a:lnTo>
                <a:lnTo>
                  <a:pt x="10413" y="1016"/>
                </a:lnTo>
                <a:lnTo>
                  <a:pt x="5207" y="5334"/>
                </a:lnTo>
                <a:lnTo>
                  <a:pt x="1015" y="10668"/>
                </a:lnTo>
                <a:lnTo>
                  <a:pt x="0" y="17526"/>
                </a:lnTo>
                <a:lnTo>
                  <a:pt x="0" y="20701"/>
                </a:lnTo>
                <a:lnTo>
                  <a:pt x="1015" y="23876"/>
                </a:lnTo>
                <a:lnTo>
                  <a:pt x="5207" y="29718"/>
                </a:lnTo>
                <a:lnTo>
                  <a:pt x="10413" y="33401"/>
                </a:lnTo>
                <a:lnTo>
                  <a:pt x="14097" y="34544"/>
                </a:lnTo>
                <a:lnTo>
                  <a:pt x="17272" y="35052"/>
                </a:lnTo>
                <a:lnTo>
                  <a:pt x="20447" y="34544"/>
                </a:lnTo>
                <a:lnTo>
                  <a:pt x="24002" y="33401"/>
                </a:lnTo>
                <a:lnTo>
                  <a:pt x="29845" y="29718"/>
                </a:lnTo>
                <a:lnTo>
                  <a:pt x="33020" y="23876"/>
                </a:lnTo>
                <a:lnTo>
                  <a:pt x="34036" y="20701"/>
                </a:lnTo>
                <a:lnTo>
                  <a:pt x="35051" y="17526"/>
                </a:lnTo>
                <a:close/>
              </a:path>
            </a:pathLst>
          </a:custGeom>
          <a:solidFill>
            <a:srgbClr val="000000"/>
          </a:solidFill>
        </p:spPr>
        <p:txBody>
          <a:bodyPr wrap="square" lIns="0" tIns="0" rIns="0" bIns="0" rtlCol="0">
            <a:noAutofit/>
          </a:bodyPr>
          <a:lstStyle/>
          <a:p>
            <a:endParaRPr sz="1987"/>
          </a:p>
        </p:txBody>
      </p:sp>
      <p:sp>
        <p:nvSpPr>
          <p:cNvPr id="706" name="object 706"/>
          <p:cNvSpPr/>
          <p:nvPr/>
        </p:nvSpPr>
        <p:spPr>
          <a:xfrm>
            <a:off x="5960647" y="3081504"/>
            <a:ext cx="38686" cy="38687"/>
          </a:xfrm>
          <a:custGeom>
            <a:avLst/>
            <a:gdLst/>
            <a:ahLst/>
            <a:cxnLst/>
            <a:rect l="l" t="t" r="r" b="b"/>
            <a:pathLst>
              <a:path w="35051" h="35052">
                <a:moveTo>
                  <a:pt x="35051" y="17526"/>
                </a:moveTo>
                <a:lnTo>
                  <a:pt x="34543" y="13843"/>
                </a:lnTo>
                <a:lnTo>
                  <a:pt x="33400" y="10668"/>
                </a:lnTo>
                <a:lnTo>
                  <a:pt x="29717" y="5334"/>
                </a:lnTo>
                <a:lnTo>
                  <a:pt x="23875" y="1016"/>
                </a:lnTo>
                <a:lnTo>
                  <a:pt x="20700" y="0"/>
                </a:lnTo>
                <a:lnTo>
                  <a:pt x="17525" y="0"/>
                </a:lnTo>
                <a:lnTo>
                  <a:pt x="10667" y="1016"/>
                </a:lnTo>
                <a:lnTo>
                  <a:pt x="5334" y="5334"/>
                </a:lnTo>
                <a:lnTo>
                  <a:pt x="1015" y="10668"/>
                </a:lnTo>
                <a:lnTo>
                  <a:pt x="0" y="17526"/>
                </a:lnTo>
                <a:lnTo>
                  <a:pt x="0" y="20193"/>
                </a:lnTo>
                <a:lnTo>
                  <a:pt x="1015" y="23876"/>
                </a:lnTo>
                <a:lnTo>
                  <a:pt x="5334" y="29718"/>
                </a:lnTo>
                <a:lnTo>
                  <a:pt x="10667" y="33401"/>
                </a:lnTo>
                <a:lnTo>
                  <a:pt x="13842" y="34544"/>
                </a:lnTo>
                <a:lnTo>
                  <a:pt x="17525" y="35052"/>
                </a:lnTo>
                <a:lnTo>
                  <a:pt x="20700" y="34544"/>
                </a:lnTo>
                <a:lnTo>
                  <a:pt x="23875" y="33401"/>
                </a:lnTo>
                <a:lnTo>
                  <a:pt x="29717" y="29718"/>
                </a:lnTo>
                <a:lnTo>
                  <a:pt x="33400" y="23876"/>
                </a:lnTo>
                <a:lnTo>
                  <a:pt x="34543" y="20193"/>
                </a:lnTo>
                <a:lnTo>
                  <a:pt x="35051" y="17526"/>
                </a:lnTo>
                <a:close/>
              </a:path>
            </a:pathLst>
          </a:custGeom>
          <a:solidFill>
            <a:srgbClr val="000000"/>
          </a:solidFill>
        </p:spPr>
        <p:txBody>
          <a:bodyPr wrap="square" lIns="0" tIns="0" rIns="0" bIns="0" rtlCol="0">
            <a:noAutofit/>
          </a:bodyPr>
          <a:lstStyle/>
          <a:p>
            <a:endParaRPr sz="1987"/>
          </a:p>
        </p:txBody>
      </p:sp>
      <p:sp>
        <p:nvSpPr>
          <p:cNvPr id="707" name="object 707"/>
          <p:cNvSpPr/>
          <p:nvPr/>
        </p:nvSpPr>
        <p:spPr>
          <a:xfrm>
            <a:off x="6014472" y="3079824"/>
            <a:ext cx="38686" cy="38686"/>
          </a:xfrm>
          <a:custGeom>
            <a:avLst/>
            <a:gdLst/>
            <a:ahLst/>
            <a:cxnLst/>
            <a:rect l="l" t="t" r="r" b="b"/>
            <a:pathLst>
              <a:path w="35051" h="35051">
                <a:moveTo>
                  <a:pt x="35051" y="17779"/>
                </a:moveTo>
                <a:lnTo>
                  <a:pt x="34544" y="14096"/>
                </a:lnTo>
                <a:lnTo>
                  <a:pt x="33400" y="10413"/>
                </a:lnTo>
                <a:lnTo>
                  <a:pt x="29718" y="5206"/>
                </a:lnTo>
                <a:lnTo>
                  <a:pt x="23875" y="1523"/>
                </a:lnTo>
                <a:lnTo>
                  <a:pt x="20193" y="0"/>
                </a:lnTo>
                <a:lnTo>
                  <a:pt x="17525" y="0"/>
                </a:lnTo>
                <a:lnTo>
                  <a:pt x="10033" y="1523"/>
                </a:lnTo>
                <a:lnTo>
                  <a:pt x="5334" y="5206"/>
                </a:lnTo>
                <a:lnTo>
                  <a:pt x="1016" y="10413"/>
                </a:lnTo>
                <a:lnTo>
                  <a:pt x="0" y="17779"/>
                </a:lnTo>
                <a:lnTo>
                  <a:pt x="0" y="20446"/>
                </a:lnTo>
                <a:lnTo>
                  <a:pt x="1016" y="24002"/>
                </a:lnTo>
                <a:lnTo>
                  <a:pt x="5334" y="29844"/>
                </a:lnTo>
                <a:lnTo>
                  <a:pt x="10033" y="33019"/>
                </a:lnTo>
                <a:lnTo>
                  <a:pt x="13843" y="34543"/>
                </a:lnTo>
                <a:lnTo>
                  <a:pt x="17525" y="35051"/>
                </a:lnTo>
                <a:lnTo>
                  <a:pt x="20193" y="34543"/>
                </a:lnTo>
                <a:lnTo>
                  <a:pt x="23875" y="33019"/>
                </a:lnTo>
                <a:lnTo>
                  <a:pt x="29718" y="29844"/>
                </a:lnTo>
                <a:lnTo>
                  <a:pt x="33400"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708" name="object 708"/>
          <p:cNvSpPr/>
          <p:nvPr/>
        </p:nvSpPr>
        <p:spPr>
          <a:xfrm>
            <a:off x="6064933" y="3079824"/>
            <a:ext cx="38686" cy="38686"/>
          </a:xfrm>
          <a:custGeom>
            <a:avLst/>
            <a:gdLst/>
            <a:ahLst/>
            <a:cxnLst/>
            <a:rect l="l" t="t" r="r" b="b"/>
            <a:pathLst>
              <a:path w="35051" h="35051">
                <a:moveTo>
                  <a:pt x="35051" y="17779"/>
                </a:moveTo>
                <a:lnTo>
                  <a:pt x="34543" y="14096"/>
                </a:lnTo>
                <a:lnTo>
                  <a:pt x="33400" y="10413"/>
                </a:lnTo>
                <a:lnTo>
                  <a:pt x="29717" y="5206"/>
                </a:lnTo>
                <a:lnTo>
                  <a:pt x="23875" y="1523"/>
                </a:lnTo>
                <a:lnTo>
                  <a:pt x="20700" y="0"/>
                </a:lnTo>
                <a:lnTo>
                  <a:pt x="17525" y="0"/>
                </a:lnTo>
                <a:lnTo>
                  <a:pt x="10667" y="1523"/>
                </a:lnTo>
                <a:lnTo>
                  <a:pt x="5334" y="5206"/>
                </a:lnTo>
                <a:lnTo>
                  <a:pt x="1015" y="10413"/>
                </a:lnTo>
                <a:lnTo>
                  <a:pt x="0" y="17779"/>
                </a:lnTo>
                <a:lnTo>
                  <a:pt x="0" y="20446"/>
                </a:lnTo>
                <a:lnTo>
                  <a:pt x="1015" y="24002"/>
                </a:lnTo>
                <a:lnTo>
                  <a:pt x="5334" y="29844"/>
                </a:lnTo>
                <a:lnTo>
                  <a:pt x="10667" y="33019"/>
                </a:lnTo>
                <a:lnTo>
                  <a:pt x="13842" y="34543"/>
                </a:lnTo>
                <a:lnTo>
                  <a:pt x="17525" y="35051"/>
                </a:lnTo>
                <a:lnTo>
                  <a:pt x="20700" y="34543"/>
                </a:lnTo>
                <a:lnTo>
                  <a:pt x="23875" y="33019"/>
                </a:lnTo>
                <a:lnTo>
                  <a:pt x="29717"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709" name="object 709"/>
          <p:cNvSpPr/>
          <p:nvPr/>
        </p:nvSpPr>
        <p:spPr>
          <a:xfrm>
            <a:off x="6117076" y="3079824"/>
            <a:ext cx="38687" cy="38686"/>
          </a:xfrm>
          <a:custGeom>
            <a:avLst/>
            <a:gdLst/>
            <a:ahLst/>
            <a:cxnLst/>
            <a:rect l="l" t="t" r="r" b="b"/>
            <a:pathLst>
              <a:path w="35052" h="35051">
                <a:moveTo>
                  <a:pt x="1016" y="24002"/>
                </a:moveTo>
                <a:lnTo>
                  <a:pt x="5207" y="29844"/>
                </a:lnTo>
                <a:lnTo>
                  <a:pt x="10413" y="33019"/>
                </a:lnTo>
                <a:lnTo>
                  <a:pt x="14097" y="34543"/>
                </a:lnTo>
                <a:lnTo>
                  <a:pt x="17272" y="35051"/>
                </a:lnTo>
                <a:lnTo>
                  <a:pt x="20447" y="34543"/>
                </a:lnTo>
                <a:lnTo>
                  <a:pt x="24003" y="33019"/>
                </a:lnTo>
                <a:lnTo>
                  <a:pt x="29845" y="29844"/>
                </a:lnTo>
                <a:lnTo>
                  <a:pt x="33020" y="24002"/>
                </a:lnTo>
                <a:lnTo>
                  <a:pt x="34036" y="20446"/>
                </a:lnTo>
                <a:lnTo>
                  <a:pt x="35052" y="17779"/>
                </a:lnTo>
                <a:lnTo>
                  <a:pt x="34036" y="14096"/>
                </a:lnTo>
                <a:lnTo>
                  <a:pt x="33020" y="10413"/>
                </a:lnTo>
                <a:lnTo>
                  <a:pt x="29845" y="5206"/>
                </a:lnTo>
                <a:lnTo>
                  <a:pt x="24003" y="1523"/>
                </a:lnTo>
                <a:lnTo>
                  <a:pt x="20447" y="0"/>
                </a:lnTo>
                <a:lnTo>
                  <a:pt x="17272" y="0"/>
                </a:lnTo>
                <a:lnTo>
                  <a:pt x="10413" y="1523"/>
                </a:lnTo>
                <a:lnTo>
                  <a:pt x="5207" y="5206"/>
                </a:lnTo>
                <a:lnTo>
                  <a:pt x="1016" y="10413"/>
                </a:lnTo>
                <a:lnTo>
                  <a:pt x="0" y="17779"/>
                </a:lnTo>
                <a:lnTo>
                  <a:pt x="0" y="20446"/>
                </a:lnTo>
                <a:lnTo>
                  <a:pt x="1016" y="24002"/>
                </a:lnTo>
                <a:close/>
              </a:path>
            </a:pathLst>
          </a:custGeom>
          <a:solidFill>
            <a:srgbClr val="000000"/>
          </a:solidFill>
        </p:spPr>
        <p:txBody>
          <a:bodyPr wrap="square" lIns="0" tIns="0" rIns="0" bIns="0" rtlCol="0">
            <a:noAutofit/>
          </a:bodyPr>
          <a:lstStyle/>
          <a:p>
            <a:endParaRPr sz="1987"/>
          </a:p>
        </p:txBody>
      </p:sp>
      <p:sp>
        <p:nvSpPr>
          <p:cNvPr id="710" name="object 710"/>
          <p:cNvSpPr/>
          <p:nvPr/>
        </p:nvSpPr>
        <p:spPr>
          <a:xfrm>
            <a:off x="6169220" y="3079824"/>
            <a:ext cx="37004" cy="38686"/>
          </a:xfrm>
          <a:custGeom>
            <a:avLst/>
            <a:gdLst/>
            <a:ahLst/>
            <a:cxnLst/>
            <a:rect l="l" t="t" r="r" b="b"/>
            <a:pathLst>
              <a:path w="33527" h="35051">
                <a:moveTo>
                  <a:pt x="33527" y="17779"/>
                </a:moveTo>
                <a:lnTo>
                  <a:pt x="33019" y="14096"/>
                </a:lnTo>
                <a:lnTo>
                  <a:pt x="32003" y="10413"/>
                </a:lnTo>
                <a:lnTo>
                  <a:pt x="28448" y="5206"/>
                </a:lnTo>
                <a:lnTo>
                  <a:pt x="22860" y="1523"/>
                </a:lnTo>
                <a:lnTo>
                  <a:pt x="19303" y="0"/>
                </a:lnTo>
                <a:lnTo>
                  <a:pt x="16763" y="0"/>
                </a:lnTo>
                <a:lnTo>
                  <a:pt x="10160" y="1523"/>
                </a:lnTo>
                <a:lnTo>
                  <a:pt x="5079" y="5206"/>
                </a:lnTo>
                <a:lnTo>
                  <a:pt x="1015" y="10413"/>
                </a:lnTo>
                <a:lnTo>
                  <a:pt x="0" y="17779"/>
                </a:lnTo>
                <a:lnTo>
                  <a:pt x="0" y="20446"/>
                </a:lnTo>
                <a:lnTo>
                  <a:pt x="1015" y="24002"/>
                </a:lnTo>
                <a:lnTo>
                  <a:pt x="5079" y="29844"/>
                </a:lnTo>
                <a:lnTo>
                  <a:pt x="10160" y="33019"/>
                </a:lnTo>
                <a:lnTo>
                  <a:pt x="13208" y="34543"/>
                </a:lnTo>
                <a:lnTo>
                  <a:pt x="16763" y="35051"/>
                </a:lnTo>
                <a:lnTo>
                  <a:pt x="19303" y="34543"/>
                </a:lnTo>
                <a:lnTo>
                  <a:pt x="22860" y="33019"/>
                </a:lnTo>
                <a:lnTo>
                  <a:pt x="28448" y="29844"/>
                </a:lnTo>
                <a:lnTo>
                  <a:pt x="32003" y="24002"/>
                </a:lnTo>
                <a:lnTo>
                  <a:pt x="33019" y="20446"/>
                </a:lnTo>
                <a:lnTo>
                  <a:pt x="33527" y="17779"/>
                </a:lnTo>
                <a:close/>
              </a:path>
            </a:pathLst>
          </a:custGeom>
          <a:solidFill>
            <a:srgbClr val="000000"/>
          </a:solidFill>
        </p:spPr>
        <p:txBody>
          <a:bodyPr wrap="square" lIns="0" tIns="0" rIns="0" bIns="0" rtlCol="0">
            <a:noAutofit/>
          </a:bodyPr>
          <a:lstStyle/>
          <a:p>
            <a:endParaRPr sz="1987"/>
          </a:p>
        </p:txBody>
      </p:sp>
      <p:sp>
        <p:nvSpPr>
          <p:cNvPr id="711" name="object 711"/>
          <p:cNvSpPr/>
          <p:nvPr/>
        </p:nvSpPr>
        <p:spPr>
          <a:xfrm>
            <a:off x="6221363" y="3079824"/>
            <a:ext cx="38687" cy="38686"/>
          </a:xfrm>
          <a:custGeom>
            <a:avLst/>
            <a:gdLst/>
            <a:ahLst/>
            <a:cxnLst/>
            <a:rect l="l" t="t" r="r" b="b"/>
            <a:pathLst>
              <a:path w="35052" h="35051">
                <a:moveTo>
                  <a:pt x="35052" y="17779"/>
                </a:moveTo>
                <a:lnTo>
                  <a:pt x="34544" y="14096"/>
                </a:lnTo>
                <a:lnTo>
                  <a:pt x="33400" y="10413"/>
                </a:lnTo>
                <a:lnTo>
                  <a:pt x="29718" y="5206"/>
                </a:lnTo>
                <a:lnTo>
                  <a:pt x="23875" y="1523"/>
                </a:lnTo>
                <a:lnTo>
                  <a:pt x="20700" y="0"/>
                </a:lnTo>
                <a:lnTo>
                  <a:pt x="17525" y="0"/>
                </a:lnTo>
                <a:lnTo>
                  <a:pt x="10668" y="1523"/>
                </a:lnTo>
                <a:lnTo>
                  <a:pt x="5334" y="5206"/>
                </a:lnTo>
                <a:lnTo>
                  <a:pt x="1016" y="10413"/>
                </a:lnTo>
                <a:lnTo>
                  <a:pt x="0" y="17779"/>
                </a:lnTo>
                <a:lnTo>
                  <a:pt x="0" y="20446"/>
                </a:lnTo>
                <a:lnTo>
                  <a:pt x="1016" y="24002"/>
                </a:lnTo>
                <a:lnTo>
                  <a:pt x="5334" y="29844"/>
                </a:lnTo>
                <a:lnTo>
                  <a:pt x="10668" y="33019"/>
                </a:lnTo>
                <a:lnTo>
                  <a:pt x="13843" y="34543"/>
                </a:lnTo>
                <a:lnTo>
                  <a:pt x="17525" y="35051"/>
                </a:lnTo>
                <a:lnTo>
                  <a:pt x="20700" y="34543"/>
                </a:lnTo>
                <a:lnTo>
                  <a:pt x="23875" y="33019"/>
                </a:lnTo>
                <a:lnTo>
                  <a:pt x="29718" y="29844"/>
                </a:lnTo>
                <a:lnTo>
                  <a:pt x="33400" y="24002"/>
                </a:lnTo>
                <a:lnTo>
                  <a:pt x="34544" y="20446"/>
                </a:lnTo>
                <a:lnTo>
                  <a:pt x="35052" y="17779"/>
                </a:lnTo>
                <a:close/>
              </a:path>
            </a:pathLst>
          </a:custGeom>
          <a:solidFill>
            <a:srgbClr val="000000"/>
          </a:solidFill>
        </p:spPr>
        <p:txBody>
          <a:bodyPr wrap="square" lIns="0" tIns="0" rIns="0" bIns="0" rtlCol="0">
            <a:noAutofit/>
          </a:bodyPr>
          <a:lstStyle/>
          <a:p>
            <a:endParaRPr sz="1987"/>
          </a:p>
        </p:txBody>
      </p:sp>
      <p:sp>
        <p:nvSpPr>
          <p:cNvPr id="712" name="object 712"/>
          <p:cNvSpPr/>
          <p:nvPr/>
        </p:nvSpPr>
        <p:spPr>
          <a:xfrm>
            <a:off x="6271825" y="3079824"/>
            <a:ext cx="38686" cy="38686"/>
          </a:xfrm>
          <a:custGeom>
            <a:avLst/>
            <a:gdLst/>
            <a:ahLst/>
            <a:cxnLst/>
            <a:rect l="l" t="t" r="r" b="b"/>
            <a:pathLst>
              <a:path w="35051" h="35051">
                <a:moveTo>
                  <a:pt x="1524" y="24002"/>
                </a:moveTo>
                <a:lnTo>
                  <a:pt x="5207" y="29844"/>
                </a:lnTo>
                <a:lnTo>
                  <a:pt x="10413" y="33019"/>
                </a:lnTo>
                <a:lnTo>
                  <a:pt x="14097" y="34543"/>
                </a:lnTo>
                <a:lnTo>
                  <a:pt x="17272" y="35051"/>
                </a:lnTo>
                <a:lnTo>
                  <a:pt x="20447" y="34543"/>
                </a:lnTo>
                <a:lnTo>
                  <a:pt x="24002" y="33019"/>
                </a:lnTo>
                <a:lnTo>
                  <a:pt x="29845" y="29844"/>
                </a:lnTo>
                <a:lnTo>
                  <a:pt x="33020" y="24002"/>
                </a:lnTo>
                <a:lnTo>
                  <a:pt x="34036" y="20446"/>
                </a:lnTo>
                <a:lnTo>
                  <a:pt x="35051" y="17779"/>
                </a:lnTo>
                <a:lnTo>
                  <a:pt x="34036" y="14096"/>
                </a:lnTo>
                <a:lnTo>
                  <a:pt x="33020" y="10413"/>
                </a:lnTo>
                <a:lnTo>
                  <a:pt x="29845" y="5206"/>
                </a:lnTo>
                <a:lnTo>
                  <a:pt x="24002" y="1523"/>
                </a:lnTo>
                <a:lnTo>
                  <a:pt x="20447" y="0"/>
                </a:lnTo>
                <a:lnTo>
                  <a:pt x="17272" y="0"/>
                </a:lnTo>
                <a:lnTo>
                  <a:pt x="10413" y="1523"/>
                </a:lnTo>
                <a:lnTo>
                  <a:pt x="5207" y="5206"/>
                </a:lnTo>
                <a:lnTo>
                  <a:pt x="1524" y="10413"/>
                </a:lnTo>
                <a:lnTo>
                  <a:pt x="0" y="17779"/>
                </a:lnTo>
                <a:lnTo>
                  <a:pt x="0" y="20446"/>
                </a:lnTo>
                <a:lnTo>
                  <a:pt x="1524" y="24002"/>
                </a:lnTo>
                <a:close/>
              </a:path>
            </a:pathLst>
          </a:custGeom>
          <a:solidFill>
            <a:srgbClr val="000000"/>
          </a:solidFill>
        </p:spPr>
        <p:txBody>
          <a:bodyPr wrap="square" lIns="0" tIns="0" rIns="0" bIns="0" rtlCol="0">
            <a:noAutofit/>
          </a:bodyPr>
          <a:lstStyle/>
          <a:p>
            <a:endParaRPr sz="1987"/>
          </a:p>
        </p:txBody>
      </p:sp>
      <p:sp>
        <p:nvSpPr>
          <p:cNvPr id="713" name="object 713"/>
          <p:cNvSpPr/>
          <p:nvPr/>
        </p:nvSpPr>
        <p:spPr>
          <a:xfrm>
            <a:off x="6323968" y="3079824"/>
            <a:ext cx="38686" cy="38686"/>
          </a:xfrm>
          <a:custGeom>
            <a:avLst/>
            <a:gdLst/>
            <a:ahLst/>
            <a:cxnLst/>
            <a:rect l="l" t="t" r="r" b="b"/>
            <a:pathLst>
              <a:path w="35051" h="35051">
                <a:moveTo>
                  <a:pt x="35051" y="17779"/>
                </a:moveTo>
                <a:lnTo>
                  <a:pt x="34543" y="14096"/>
                </a:lnTo>
                <a:lnTo>
                  <a:pt x="33400" y="10413"/>
                </a:lnTo>
                <a:lnTo>
                  <a:pt x="29717" y="5206"/>
                </a:lnTo>
                <a:lnTo>
                  <a:pt x="23875" y="1523"/>
                </a:lnTo>
                <a:lnTo>
                  <a:pt x="20192" y="0"/>
                </a:lnTo>
                <a:lnTo>
                  <a:pt x="17525" y="0"/>
                </a:lnTo>
                <a:lnTo>
                  <a:pt x="10667" y="1523"/>
                </a:lnTo>
                <a:lnTo>
                  <a:pt x="5333" y="5206"/>
                </a:lnTo>
                <a:lnTo>
                  <a:pt x="1015" y="10413"/>
                </a:lnTo>
                <a:lnTo>
                  <a:pt x="0" y="17779"/>
                </a:lnTo>
                <a:lnTo>
                  <a:pt x="0" y="20446"/>
                </a:lnTo>
                <a:lnTo>
                  <a:pt x="1015" y="24002"/>
                </a:lnTo>
                <a:lnTo>
                  <a:pt x="5333" y="29844"/>
                </a:lnTo>
                <a:lnTo>
                  <a:pt x="10667" y="33019"/>
                </a:lnTo>
                <a:lnTo>
                  <a:pt x="13842" y="34543"/>
                </a:lnTo>
                <a:lnTo>
                  <a:pt x="17525" y="35051"/>
                </a:lnTo>
                <a:lnTo>
                  <a:pt x="20192" y="34543"/>
                </a:lnTo>
                <a:lnTo>
                  <a:pt x="23875" y="33019"/>
                </a:lnTo>
                <a:lnTo>
                  <a:pt x="29717"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714" name="object 714"/>
          <p:cNvSpPr/>
          <p:nvPr/>
        </p:nvSpPr>
        <p:spPr>
          <a:xfrm>
            <a:off x="6374430" y="3079824"/>
            <a:ext cx="38686" cy="38686"/>
          </a:xfrm>
          <a:custGeom>
            <a:avLst/>
            <a:gdLst/>
            <a:ahLst/>
            <a:cxnLst/>
            <a:rect l="l" t="t" r="r" b="b"/>
            <a:pathLst>
              <a:path w="35051" h="35051">
                <a:moveTo>
                  <a:pt x="35051" y="17779"/>
                </a:moveTo>
                <a:lnTo>
                  <a:pt x="34544" y="14096"/>
                </a:lnTo>
                <a:lnTo>
                  <a:pt x="33400" y="10413"/>
                </a:lnTo>
                <a:lnTo>
                  <a:pt x="29718" y="5206"/>
                </a:lnTo>
                <a:lnTo>
                  <a:pt x="23875" y="1523"/>
                </a:lnTo>
                <a:lnTo>
                  <a:pt x="20700" y="0"/>
                </a:lnTo>
                <a:lnTo>
                  <a:pt x="17525" y="0"/>
                </a:lnTo>
                <a:lnTo>
                  <a:pt x="10668" y="1523"/>
                </a:lnTo>
                <a:lnTo>
                  <a:pt x="5334" y="5206"/>
                </a:lnTo>
                <a:lnTo>
                  <a:pt x="1015" y="10413"/>
                </a:lnTo>
                <a:lnTo>
                  <a:pt x="0" y="17779"/>
                </a:lnTo>
                <a:lnTo>
                  <a:pt x="0" y="20446"/>
                </a:lnTo>
                <a:lnTo>
                  <a:pt x="1015" y="24002"/>
                </a:lnTo>
                <a:lnTo>
                  <a:pt x="5334" y="29844"/>
                </a:lnTo>
                <a:lnTo>
                  <a:pt x="10668" y="33019"/>
                </a:lnTo>
                <a:lnTo>
                  <a:pt x="13843" y="34543"/>
                </a:lnTo>
                <a:lnTo>
                  <a:pt x="17525" y="35051"/>
                </a:lnTo>
                <a:lnTo>
                  <a:pt x="20700" y="34543"/>
                </a:lnTo>
                <a:lnTo>
                  <a:pt x="23875" y="33019"/>
                </a:lnTo>
                <a:lnTo>
                  <a:pt x="29718" y="29844"/>
                </a:lnTo>
                <a:lnTo>
                  <a:pt x="33400"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715" name="object 715"/>
          <p:cNvSpPr/>
          <p:nvPr/>
        </p:nvSpPr>
        <p:spPr>
          <a:xfrm>
            <a:off x="6426573" y="3079824"/>
            <a:ext cx="40368" cy="38686"/>
          </a:xfrm>
          <a:custGeom>
            <a:avLst/>
            <a:gdLst/>
            <a:ahLst/>
            <a:cxnLst/>
            <a:rect l="l" t="t" r="r" b="b"/>
            <a:pathLst>
              <a:path w="36575" h="35051">
                <a:moveTo>
                  <a:pt x="1650" y="24002"/>
                </a:moveTo>
                <a:lnTo>
                  <a:pt x="5461" y="29844"/>
                </a:lnTo>
                <a:lnTo>
                  <a:pt x="10921" y="33019"/>
                </a:lnTo>
                <a:lnTo>
                  <a:pt x="14731" y="34543"/>
                </a:lnTo>
                <a:lnTo>
                  <a:pt x="18033" y="35051"/>
                </a:lnTo>
                <a:lnTo>
                  <a:pt x="21336" y="34543"/>
                </a:lnTo>
                <a:lnTo>
                  <a:pt x="25145" y="33019"/>
                </a:lnTo>
                <a:lnTo>
                  <a:pt x="31114" y="29844"/>
                </a:lnTo>
                <a:lnTo>
                  <a:pt x="34416" y="24002"/>
                </a:lnTo>
                <a:lnTo>
                  <a:pt x="35432" y="20446"/>
                </a:lnTo>
                <a:lnTo>
                  <a:pt x="36575" y="17779"/>
                </a:lnTo>
                <a:lnTo>
                  <a:pt x="35432" y="14096"/>
                </a:lnTo>
                <a:lnTo>
                  <a:pt x="34416" y="10413"/>
                </a:lnTo>
                <a:lnTo>
                  <a:pt x="31114" y="5206"/>
                </a:lnTo>
                <a:lnTo>
                  <a:pt x="25145" y="1523"/>
                </a:lnTo>
                <a:lnTo>
                  <a:pt x="21336" y="0"/>
                </a:lnTo>
                <a:lnTo>
                  <a:pt x="18033" y="0"/>
                </a:lnTo>
                <a:lnTo>
                  <a:pt x="10921" y="1523"/>
                </a:lnTo>
                <a:lnTo>
                  <a:pt x="5461" y="5206"/>
                </a:lnTo>
                <a:lnTo>
                  <a:pt x="1650" y="10413"/>
                </a:lnTo>
                <a:lnTo>
                  <a:pt x="0" y="17779"/>
                </a:lnTo>
                <a:lnTo>
                  <a:pt x="0" y="20446"/>
                </a:lnTo>
                <a:lnTo>
                  <a:pt x="1650" y="24002"/>
                </a:lnTo>
                <a:close/>
              </a:path>
            </a:pathLst>
          </a:custGeom>
          <a:solidFill>
            <a:srgbClr val="000000"/>
          </a:solidFill>
        </p:spPr>
        <p:txBody>
          <a:bodyPr wrap="square" lIns="0" tIns="0" rIns="0" bIns="0" rtlCol="0">
            <a:noAutofit/>
          </a:bodyPr>
          <a:lstStyle/>
          <a:p>
            <a:endParaRPr sz="1987"/>
          </a:p>
        </p:txBody>
      </p:sp>
      <p:sp>
        <p:nvSpPr>
          <p:cNvPr id="716" name="object 716"/>
          <p:cNvSpPr/>
          <p:nvPr/>
        </p:nvSpPr>
        <p:spPr>
          <a:xfrm>
            <a:off x="6478716" y="3079824"/>
            <a:ext cx="38686" cy="38686"/>
          </a:xfrm>
          <a:custGeom>
            <a:avLst/>
            <a:gdLst/>
            <a:ahLst/>
            <a:cxnLst/>
            <a:rect l="l" t="t" r="r" b="b"/>
            <a:pathLst>
              <a:path w="35051" h="35051">
                <a:moveTo>
                  <a:pt x="35051" y="17779"/>
                </a:moveTo>
                <a:lnTo>
                  <a:pt x="34544" y="14096"/>
                </a:lnTo>
                <a:lnTo>
                  <a:pt x="33400" y="10413"/>
                </a:lnTo>
                <a:lnTo>
                  <a:pt x="29718" y="5206"/>
                </a:lnTo>
                <a:lnTo>
                  <a:pt x="23875" y="1523"/>
                </a:lnTo>
                <a:lnTo>
                  <a:pt x="20193" y="0"/>
                </a:lnTo>
                <a:lnTo>
                  <a:pt x="17525" y="0"/>
                </a:lnTo>
                <a:lnTo>
                  <a:pt x="10668" y="1523"/>
                </a:lnTo>
                <a:lnTo>
                  <a:pt x="5334" y="5206"/>
                </a:lnTo>
                <a:lnTo>
                  <a:pt x="1015" y="10413"/>
                </a:lnTo>
                <a:lnTo>
                  <a:pt x="0" y="17779"/>
                </a:lnTo>
                <a:lnTo>
                  <a:pt x="0" y="20446"/>
                </a:lnTo>
                <a:lnTo>
                  <a:pt x="1015" y="24002"/>
                </a:lnTo>
                <a:lnTo>
                  <a:pt x="5334" y="29844"/>
                </a:lnTo>
                <a:lnTo>
                  <a:pt x="10668" y="33019"/>
                </a:lnTo>
                <a:lnTo>
                  <a:pt x="13843" y="34543"/>
                </a:lnTo>
                <a:lnTo>
                  <a:pt x="17525" y="35051"/>
                </a:lnTo>
                <a:lnTo>
                  <a:pt x="20193" y="34543"/>
                </a:lnTo>
                <a:lnTo>
                  <a:pt x="23875" y="33019"/>
                </a:lnTo>
                <a:lnTo>
                  <a:pt x="29718" y="29844"/>
                </a:lnTo>
                <a:lnTo>
                  <a:pt x="33400"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717" name="object 717"/>
          <p:cNvSpPr/>
          <p:nvPr/>
        </p:nvSpPr>
        <p:spPr>
          <a:xfrm>
            <a:off x="6529178" y="3079824"/>
            <a:ext cx="38686" cy="38686"/>
          </a:xfrm>
          <a:custGeom>
            <a:avLst/>
            <a:gdLst/>
            <a:ahLst/>
            <a:cxnLst/>
            <a:rect l="l" t="t" r="r" b="b"/>
            <a:pathLst>
              <a:path w="35051" h="35051">
                <a:moveTo>
                  <a:pt x="35051" y="17779"/>
                </a:moveTo>
                <a:lnTo>
                  <a:pt x="34543" y="14096"/>
                </a:lnTo>
                <a:lnTo>
                  <a:pt x="33400" y="10413"/>
                </a:lnTo>
                <a:lnTo>
                  <a:pt x="29717" y="5206"/>
                </a:lnTo>
                <a:lnTo>
                  <a:pt x="23875" y="1523"/>
                </a:lnTo>
                <a:lnTo>
                  <a:pt x="20700" y="0"/>
                </a:lnTo>
                <a:lnTo>
                  <a:pt x="17525" y="0"/>
                </a:lnTo>
                <a:lnTo>
                  <a:pt x="10667" y="1523"/>
                </a:lnTo>
                <a:lnTo>
                  <a:pt x="5333" y="5206"/>
                </a:lnTo>
                <a:lnTo>
                  <a:pt x="1015" y="10413"/>
                </a:lnTo>
                <a:lnTo>
                  <a:pt x="0" y="17779"/>
                </a:lnTo>
                <a:lnTo>
                  <a:pt x="0" y="20446"/>
                </a:lnTo>
                <a:lnTo>
                  <a:pt x="1015" y="24002"/>
                </a:lnTo>
                <a:lnTo>
                  <a:pt x="5333" y="29844"/>
                </a:lnTo>
                <a:lnTo>
                  <a:pt x="10667" y="33019"/>
                </a:lnTo>
                <a:lnTo>
                  <a:pt x="13842" y="34543"/>
                </a:lnTo>
                <a:lnTo>
                  <a:pt x="17525" y="35051"/>
                </a:lnTo>
                <a:lnTo>
                  <a:pt x="20700" y="34543"/>
                </a:lnTo>
                <a:lnTo>
                  <a:pt x="23875" y="33019"/>
                </a:lnTo>
                <a:lnTo>
                  <a:pt x="29717"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718" name="object 718"/>
          <p:cNvSpPr/>
          <p:nvPr/>
        </p:nvSpPr>
        <p:spPr>
          <a:xfrm>
            <a:off x="6581321" y="3079824"/>
            <a:ext cx="38686" cy="38686"/>
          </a:xfrm>
          <a:custGeom>
            <a:avLst/>
            <a:gdLst/>
            <a:ahLst/>
            <a:cxnLst/>
            <a:rect l="l" t="t" r="r" b="b"/>
            <a:pathLst>
              <a:path w="35051" h="35051">
                <a:moveTo>
                  <a:pt x="1524" y="24002"/>
                </a:moveTo>
                <a:lnTo>
                  <a:pt x="5207" y="29844"/>
                </a:lnTo>
                <a:lnTo>
                  <a:pt x="10413" y="33019"/>
                </a:lnTo>
                <a:lnTo>
                  <a:pt x="14097" y="34543"/>
                </a:lnTo>
                <a:lnTo>
                  <a:pt x="17272" y="35051"/>
                </a:lnTo>
                <a:lnTo>
                  <a:pt x="20447" y="34543"/>
                </a:lnTo>
                <a:lnTo>
                  <a:pt x="24003" y="33019"/>
                </a:lnTo>
                <a:lnTo>
                  <a:pt x="29845" y="29844"/>
                </a:lnTo>
                <a:lnTo>
                  <a:pt x="33020" y="24002"/>
                </a:lnTo>
                <a:lnTo>
                  <a:pt x="34036" y="20446"/>
                </a:lnTo>
                <a:lnTo>
                  <a:pt x="35051" y="17779"/>
                </a:lnTo>
                <a:lnTo>
                  <a:pt x="34036" y="14096"/>
                </a:lnTo>
                <a:lnTo>
                  <a:pt x="33020" y="10413"/>
                </a:lnTo>
                <a:lnTo>
                  <a:pt x="29845" y="5206"/>
                </a:lnTo>
                <a:lnTo>
                  <a:pt x="24003" y="1523"/>
                </a:lnTo>
                <a:lnTo>
                  <a:pt x="20447" y="0"/>
                </a:lnTo>
                <a:lnTo>
                  <a:pt x="17272" y="0"/>
                </a:lnTo>
                <a:lnTo>
                  <a:pt x="10413" y="1523"/>
                </a:lnTo>
                <a:lnTo>
                  <a:pt x="5207" y="5206"/>
                </a:lnTo>
                <a:lnTo>
                  <a:pt x="1524" y="10413"/>
                </a:lnTo>
                <a:lnTo>
                  <a:pt x="0" y="17779"/>
                </a:lnTo>
                <a:lnTo>
                  <a:pt x="0" y="20446"/>
                </a:lnTo>
                <a:lnTo>
                  <a:pt x="1524" y="24002"/>
                </a:lnTo>
                <a:close/>
              </a:path>
            </a:pathLst>
          </a:custGeom>
          <a:solidFill>
            <a:srgbClr val="000000"/>
          </a:solidFill>
        </p:spPr>
        <p:txBody>
          <a:bodyPr wrap="square" lIns="0" tIns="0" rIns="0" bIns="0" rtlCol="0">
            <a:noAutofit/>
          </a:bodyPr>
          <a:lstStyle/>
          <a:p>
            <a:endParaRPr sz="1987"/>
          </a:p>
        </p:txBody>
      </p:sp>
      <p:sp>
        <p:nvSpPr>
          <p:cNvPr id="719" name="object 719"/>
          <p:cNvSpPr/>
          <p:nvPr/>
        </p:nvSpPr>
        <p:spPr>
          <a:xfrm>
            <a:off x="6633465" y="3079824"/>
            <a:ext cx="38686" cy="38686"/>
          </a:xfrm>
          <a:custGeom>
            <a:avLst/>
            <a:gdLst/>
            <a:ahLst/>
            <a:cxnLst/>
            <a:rect l="l" t="t" r="r" b="b"/>
            <a:pathLst>
              <a:path w="35051" h="35051">
                <a:moveTo>
                  <a:pt x="35051" y="17779"/>
                </a:moveTo>
                <a:lnTo>
                  <a:pt x="34543" y="14096"/>
                </a:lnTo>
                <a:lnTo>
                  <a:pt x="33400" y="10413"/>
                </a:lnTo>
                <a:lnTo>
                  <a:pt x="29717" y="5206"/>
                </a:lnTo>
                <a:lnTo>
                  <a:pt x="23875" y="1523"/>
                </a:lnTo>
                <a:lnTo>
                  <a:pt x="20192" y="0"/>
                </a:lnTo>
                <a:lnTo>
                  <a:pt x="17525" y="0"/>
                </a:lnTo>
                <a:lnTo>
                  <a:pt x="10667" y="1523"/>
                </a:lnTo>
                <a:lnTo>
                  <a:pt x="5334" y="5206"/>
                </a:lnTo>
                <a:lnTo>
                  <a:pt x="1015" y="10413"/>
                </a:lnTo>
                <a:lnTo>
                  <a:pt x="0" y="17779"/>
                </a:lnTo>
                <a:lnTo>
                  <a:pt x="0" y="20446"/>
                </a:lnTo>
                <a:lnTo>
                  <a:pt x="1015" y="24002"/>
                </a:lnTo>
                <a:lnTo>
                  <a:pt x="5334" y="29844"/>
                </a:lnTo>
                <a:lnTo>
                  <a:pt x="10667" y="33019"/>
                </a:lnTo>
                <a:lnTo>
                  <a:pt x="13842" y="34543"/>
                </a:lnTo>
                <a:lnTo>
                  <a:pt x="17525" y="35051"/>
                </a:lnTo>
                <a:lnTo>
                  <a:pt x="20192" y="34543"/>
                </a:lnTo>
                <a:lnTo>
                  <a:pt x="23875" y="33019"/>
                </a:lnTo>
                <a:lnTo>
                  <a:pt x="29717"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720" name="object 720"/>
          <p:cNvSpPr/>
          <p:nvPr/>
        </p:nvSpPr>
        <p:spPr>
          <a:xfrm>
            <a:off x="6685608" y="3079824"/>
            <a:ext cx="38686" cy="38686"/>
          </a:xfrm>
          <a:custGeom>
            <a:avLst/>
            <a:gdLst/>
            <a:ahLst/>
            <a:cxnLst/>
            <a:rect l="l" t="t" r="r" b="b"/>
            <a:pathLst>
              <a:path w="35051" h="35051">
                <a:moveTo>
                  <a:pt x="35051" y="17779"/>
                </a:moveTo>
                <a:lnTo>
                  <a:pt x="34544" y="14096"/>
                </a:lnTo>
                <a:lnTo>
                  <a:pt x="33400" y="10413"/>
                </a:lnTo>
                <a:lnTo>
                  <a:pt x="29718" y="5206"/>
                </a:lnTo>
                <a:lnTo>
                  <a:pt x="23875" y="1523"/>
                </a:lnTo>
                <a:lnTo>
                  <a:pt x="20700" y="0"/>
                </a:lnTo>
                <a:lnTo>
                  <a:pt x="17525" y="0"/>
                </a:lnTo>
                <a:lnTo>
                  <a:pt x="10668" y="1523"/>
                </a:lnTo>
                <a:lnTo>
                  <a:pt x="5334" y="5206"/>
                </a:lnTo>
                <a:lnTo>
                  <a:pt x="1016" y="10413"/>
                </a:lnTo>
                <a:lnTo>
                  <a:pt x="0" y="17779"/>
                </a:lnTo>
                <a:lnTo>
                  <a:pt x="0" y="20446"/>
                </a:lnTo>
                <a:lnTo>
                  <a:pt x="1016" y="24002"/>
                </a:lnTo>
                <a:lnTo>
                  <a:pt x="5334" y="29844"/>
                </a:lnTo>
                <a:lnTo>
                  <a:pt x="10668" y="33019"/>
                </a:lnTo>
                <a:lnTo>
                  <a:pt x="14350" y="34543"/>
                </a:lnTo>
                <a:lnTo>
                  <a:pt x="17525" y="35051"/>
                </a:lnTo>
                <a:lnTo>
                  <a:pt x="20700" y="34543"/>
                </a:lnTo>
                <a:lnTo>
                  <a:pt x="23875" y="33019"/>
                </a:lnTo>
                <a:lnTo>
                  <a:pt x="29718" y="29844"/>
                </a:lnTo>
                <a:lnTo>
                  <a:pt x="33400"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721" name="object 721"/>
          <p:cNvSpPr/>
          <p:nvPr/>
        </p:nvSpPr>
        <p:spPr>
          <a:xfrm>
            <a:off x="6736069" y="3079824"/>
            <a:ext cx="38686" cy="38686"/>
          </a:xfrm>
          <a:custGeom>
            <a:avLst/>
            <a:gdLst/>
            <a:ahLst/>
            <a:cxnLst/>
            <a:rect l="l" t="t" r="r" b="b"/>
            <a:pathLst>
              <a:path w="35051" h="35051">
                <a:moveTo>
                  <a:pt x="1524" y="24002"/>
                </a:moveTo>
                <a:lnTo>
                  <a:pt x="5206" y="29844"/>
                </a:lnTo>
                <a:lnTo>
                  <a:pt x="10413" y="33019"/>
                </a:lnTo>
                <a:lnTo>
                  <a:pt x="14097" y="34543"/>
                </a:lnTo>
                <a:lnTo>
                  <a:pt x="17272" y="35051"/>
                </a:lnTo>
                <a:lnTo>
                  <a:pt x="20447" y="34543"/>
                </a:lnTo>
                <a:lnTo>
                  <a:pt x="24002" y="33019"/>
                </a:lnTo>
                <a:lnTo>
                  <a:pt x="29845" y="29844"/>
                </a:lnTo>
                <a:lnTo>
                  <a:pt x="33020" y="24002"/>
                </a:lnTo>
                <a:lnTo>
                  <a:pt x="34036" y="20446"/>
                </a:lnTo>
                <a:lnTo>
                  <a:pt x="35051" y="17779"/>
                </a:lnTo>
                <a:lnTo>
                  <a:pt x="34036" y="14096"/>
                </a:lnTo>
                <a:lnTo>
                  <a:pt x="33020" y="10413"/>
                </a:lnTo>
                <a:lnTo>
                  <a:pt x="29845" y="5206"/>
                </a:lnTo>
                <a:lnTo>
                  <a:pt x="24002" y="1523"/>
                </a:lnTo>
                <a:lnTo>
                  <a:pt x="20447" y="0"/>
                </a:lnTo>
                <a:lnTo>
                  <a:pt x="17272" y="0"/>
                </a:lnTo>
                <a:lnTo>
                  <a:pt x="10413" y="1523"/>
                </a:lnTo>
                <a:lnTo>
                  <a:pt x="5206" y="5206"/>
                </a:lnTo>
                <a:lnTo>
                  <a:pt x="1524" y="10413"/>
                </a:lnTo>
                <a:lnTo>
                  <a:pt x="0" y="17779"/>
                </a:lnTo>
                <a:lnTo>
                  <a:pt x="0" y="20446"/>
                </a:lnTo>
                <a:lnTo>
                  <a:pt x="1524" y="24002"/>
                </a:lnTo>
                <a:close/>
              </a:path>
            </a:pathLst>
          </a:custGeom>
          <a:solidFill>
            <a:srgbClr val="000000"/>
          </a:solidFill>
        </p:spPr>
        <p:txBody>
          <a:bodyPr wrap="square" lIns="0" tIns="0" rIns="0" bIns="0" rtlCol="0">
            <a:noAutofit/>
          </a:bodyPr>
          <a:lstStyle/>
          <a:p>
            <a:endParaRPr sz="1987"/>
          </a:p>
        </p:txBody>
      </p:sp>
      <p:sp>
        <p:nvSpPr>
          <p:cNvPr id="722" name="object 722"/>
          <p:cNvSpPr/>
          <p:nvPr/>
        </p:nvSpPr>
        <p:spPr>
          <a:xfrm>
            <a:off x="6788212" y="3079824"/>
            <a:ext cx="38687" cy="38686"/>
          </a:xfrm>
          <a:custGeom>
            <a:avLst/>
            <a:gdLst/>
            <a:ahLst/>
            <a:cxnLst/>
            <a:rect l="l" t="t" r="r" b="b"/>
            <a:pathLst>
              <a:path w="35052" h="35051">
                <a:moveTo>
                  <a:pt x="35052" y="17779"/>
                </a:moveTo>
                <a:lnTo>
                  <a:pt x="34544" y="14096"/>
                </a:lnTo>
                <a:lnTo>
                  <a:pt x="33401" y="10413"/>
                </a:lnTo>
                <a:lnTo>
                  <a:pt x="29718" y="5206"/>
                </a:lnTo>
                <a:lnTo>
                  <a:pt x="23876" y="1523"/>
                </a:lnTo>
                <a:lnTo>
                  <a:pt x="20193" y="0"/>
                </a:lnTo>
                <a:lnTo>
                  <a:pt x="17526" y="0"/>
                </a:lnTo>
                <a:lnTo>
                  <a:pt x="10668" y="1523"/>
                </a:lnTo>
                <a:lnTo>
                  <a:pt x="5334" y="5206"/>
                </a:lnTo>
                <a:lnTo>
                  <a:pt x="1016" y="10413"/>
                </a:lnTo>
                <a:lnTo>
                  <a:pt x="0" y="17779"/>
                </a:lnTo>
                <a:lnTo>
                  <a:pt x="0" y="20446"/>
                </a:lnTo>
                <a:lnTo>
                  <a:pt x="1016" y="24002"/>
                </a:lnTo>
                <a:lnTo>
                  <a:pt x="5334" y="29844"/>
                </a:lnTo>
                <a:lnTo>
                  <a:pt x="10668" y="33019"/>
                </a:lnTo>
                <a:lnTo>
                  <a:pt x="13843" y="34543"/>
                </a:lnTo>
                <a:lnTo>
                  <a:pt x="17526" y="35051"/>
                </a:lnTo>
                <a:lnTo>
                  <a:pt x="20193" y="34543"/>
                </a:lnTo>
                <a:lnTo>
                  <a:pt x="23876" y="33019"/>
                </a:lnTo>
                <a:lnTo>
                  <a:pt x="29718" y="29844"/>
                </a:lnTo>
                <a:lnTo>
                  <a:pt x="33401" y="24002"/>
                </a:lnTo>
                <a:lnTo>
                  <a:pt x="34544" y="20446"/>
                </a:lnTo>
                <a:lnTo>
                  <a:pt x="35052" y="17779"/>
                </a:lnTo>
                <a:close/>
              </a:path>
            </a:pathLst>
          </a:custGeom>
          <a:solidFill>
            <a:srgbClr val="000000"/>
          </a:solidFill>
        </p:spPr>
        <p:txBody>
          <a:bodyPr wrap="square" lIns="0" tIns="0" rIns="0" bIns="0" rtlCol="0">
            <a:noAutofit/>
          </a:bodyPr>
          <a:lstStyle/>
          <a:p>
            <a:endParaRPr sz="1987"/>
          </a:p>
        </p:txBody>
      </p:sp>
      <p:sp>
        <p:nvSpPr>
          <p:cNvPr id="723" name="object 723"/>
          <p:cNvSpPr/>
          <p:nvPr/>
        </p:nvSpPr>
        <p:spPr>
          <a:xfrm>
            <a:off x="6840356" y="3079824"/>
            <a:ext cx="37004" cy="38686"/>
          </a:xfrm>
          <a:custGeom>
            <a:avLst/>
            <a:gdLst/>
            <a:ahLst/>
            <a:cxnLst/>
            <a:rect l="l" t="t" r="r" b="b"/>
            <a:pathLst>
              <a:path w="33527" h="35051">
                <a:moveTo>
                  <a:pt x="33527" y="17779"/>
                </a:moveTo>
                <a:lnTo>
                  <a:pt x="33020" y="14096"/>
                </a:lnTo>
                <a:lnTo>
                  <a:pt x="32003" y="10413"/>
                </a:lnTo>
                <a:lnTo>
                  <a:pt x="28448" y="5206"/>
                </a:lnTo>
                <a:lnTo>
                  <a:pt x="22860" y="1523"/>
                </a:lnTo>
                <a:lnTo>
                  <a:pt x="19812" y="0"/>
                </a:lnTo>
                <a:lnTo>
                  <a:pt x="16763" y="0"/>
                </a:lnTo>
                <a:lnTo>
                  <a:pt x="10160" y="1523"/>
                </a:lnTo>
                <a:lnTo>
                  <a:pt x="5079" y="5206"/>
                </a:lnTo>
                <a:lnTo>
                  <a:pt x="1015" y="10413"/>
                </a:lnTo>
                <a:lnTo>
                  <a:pt x="0" y="17779"/>
                </a:lnTo>
                <a:lnTo>
                  <a:pt x="0" y="20446"/>
                </a:lnTo>
                <a:lnTo>
                  <a:pt x="1015" y="24002"/>
                </a:lnTo>
                <a:lnTo>
                  <a:pt x="5079" y="29844"/>
                </a:lnTo>
                <a:lnTo>
                  <a:pt x="10160" y="33019"/>
                </a:lnTo>
                <a:lnTo>
                  <a:pt x="13715" y="34543"/>
                </a:lnTo>
                <a:lnTo>
                  <a:pt x="16763" y="35051"/>
                </a:lnTo>
                <a:lnTo>
                  <a:pt x="19812" y="34543"/>
                </a:lnTo>
                <a:lnTo>
                  <a:pt x="22860" y="33019"/>
                </a:lnTo>
                <a:lnTo>
                  <a:pt x="28448" y="29844"/>
                </a:lnTo>
                <a:lnTo>
                  <a:pt x="32003" y="24002"/>
                </a:lnTo>
                <a:lnTo>
                  <a:pt x="33020" y="20446"/>
                </a:lnTo>
                <a:lnTo>
                  <a:pt x="33527" y="17779"/>
                </a:lnTo>
                <a:close/>
              </a:path>
            </a:pathLst>
          </a:custGeom>
          <a:solidFill>
            <a:srgbClr val="000000"/>
          </a:solidFill>
        </p:spPr>
        <p:txBody>
          <a:bodyPr wrap="square" lIns="0" tIns="0" rIns="0" bIns="0" rtlCol="0">
            <a:noAutofit/>
          </a:bodyPr>
          <a:lstStyle/>
          <a:p>
            <a:endParaRPr sz="1987"/>
          </a:p>
        </p:txBody>
      </p:sp>
      <p:sp>
        <p:nvSpPr>
          <p:cNvPr id="724" name="object 724"/>
          <p:cNvSpPr/>
          <p:nvPr/>
        </p:nvSpPr>
        <p:spPr>
          <a:xfrm>
            <a:off x="6890817" y="3079824"/>
            <a:ext cx="40368" cy="38686"/>
          </a:xfrm>
          <a:custGeom>
            <a:avLst/>
            <a:gdLst/>
            <a:ahLst/>
            <a:cxnLst/>
            <a:rect l="l" t="t" r="r" b="b"/>
            <a:pathLst>
              <a:path w="36575" h="35051">
                <a:moveTo>
                  <a:pt x="36575" y="17779"/>
                </a:moveTo>
                <a:lnTo>
                  <a:pt x="36067" y="14096"/>
                </a:lnTo>
                <a:lnTo>
                  <a:pt x="34416" y="10413"/>
                </a:lnTo>
                <a:lnTo>
                  <a:pt x="31114" y="5206"/>
                </a:lnTo>
                <a:lnTo>
                  <a:pt x="25145" y="1523"/>
                </a:lnTo>
                <a:lnTo>
                  <a:pt x="21335" y="0"/>
                </a:lnTo>
                <a:lnTo>
                  <a:pt x="18033" y="0"/>
                </a:lnTo>
                <a:lnTo>
                  <a:pt x="10921" y="1523"/>
                </a:lnTo>
                <a:lnTo>
                  <a:pt x="5460" y="5206"/>
                </a:lnTo>
                <a:lnTo>
                  <a:pt x="1650" y="10413"/>
                </a:lnTo>
                <a:lnTo>
                  <a:pt x="0" y="17779"/>
                </a:lnTo>
                <a:lnTo>
                  <a:pt x="0" y="20446"/>
                </a:lnTo>
                <a:lnTo>
                  <a:pt x="1650" y="24002"/>
                </a:lnTo>
                <a:lnTo>
                  <a:pt x="5460" y="29844"/>
                </a:lnTo>
                <a:lnTo>
                  <a:pt x="10921" y="33019"/>
                </a:lnTo>
                <a:lnTo>
                  <a:pt x="14731" y="34543"/>
                </a:lnTo>
                <a:lnTo>
                  <a:pt x="18033" y="35051"/>
                </a:lnTo>
                <a:lnTo>
                  <a:pt x="21335" y="34543"/>
                </a:lnTo>
                <a:lnTo>
                  <a:pt x="25145" y="33019"/>
                </a:lnTo>
                <a:lnTo>
                  <a:pt x="31114" y="29844"/>
                </a:lnTo>
                <a:lnTo>
                  <a:pt x="34416" y="24002"/>
                </a:lnTo>
                <a:lnTo>
                  <a:pt x="36067" y="20446"/>
                </a:lnTo>
                <a:lnTo>
                  <a:pt x="36575" y="17779"/>
                </a:lnTo>
                <a:close/>
              </a:path>
            </a:pathLst>
          </a:custGeom>
          <a:solidFill>
            <a:srgbClr val="000000"/>
          </a:solidFill>
        </p:spPr>
        <p:txBody>
          <a:bodyPr wrap="square" lIns="0" tIns="0" rIns="0" bIns="0" rtlCol="0">
            <a:noAutofit/>
          </a:bodyPr>
          <a:lstStyle/>
          <a:p>
            <a:endParaRPr sz="1987"/>
          </a:p>
        </p:txBody>
      </p:sp>
      <p:sp>
        <p:nvSpPr>
          <p:cNvPr id="725" name="object 725"/>
          <p:cNvSpPr/>
          <p:nvPr/>
        </p:nvSpPr>
        <p:spPr>
          <a:xfrm>
            <a:off x="6942961" y="3079824"/>
            <a:ext cx="38686" cy="38686"/>
          </a:xfrm>
          <a:custGeom>
            <a:avLst/>
            <a:gdLst/>
            <a:ahLst/>
            <a:cxnLst/>
            <a:rect l="l" t="t" r="r" b="b"/>
            <a:pathLst>
              <a:path w="35051" h="35051">
                <a:moveTo>
                  <a:pt x="35051" y="17779"/>
                </a:moveTo>
                <a:lnTo>
                  <a:pt x="34544" y="14096"/>
                </a:lnTo>
                <a:lnTo>
                  <a:pt x="33400" y="10413"/>
                </a:lnTo>
                <a:lnTo>
                  <a:pt x="29718" y="5206"/>
                </a:lnTo>
                <a:lnTo>
                  <a:pt x="23875" y="1523"/>
                </a:lnTo>
                <a:lnTo>
                  <a:pt x="20193" y="0"/>
                </a:lnTo>
                <a:lnTo>
                  <a:pt x="17525" y="0"/>
                </a:lnTo>
                <a:lnTo>
                  <a:pt x="10668" y="1523"/>
                </a:lnTo>
                <a:lnTo>
                  <a:pt x="5334" y="5206"/>
                </a:lnTo>
                <a:lnTo>
                  <a:pt x="1015" y="10413"/>
                </a:lnTo>
                <a:lnTo>
                  <a:pt x="0" y="17779"/>
                </a:lnTo>
                <a:lnTo>
                  <a:pt x="0" y="20446"/>
                </a:lnTo>
                <a:lnTo>
                  <a:pt x="1015" y="24002"/>
                </a:lnTo>
                <a:lnTo>
                  <a:pt x="5334" y="29844"/>
                </a:lnTo>
                <a:lnTo>
                  <a:pt x="10668" y="33019"/>
                </a:lnTo>
                <a:lnTo>
                  <a:pt x="13843" y="34543"/>
                </a:lnTo>
                <a:lnTo>
                  <a:pt x="17525" y="35051"/>
                </a:lnTo>
                <a:lnTo>
                  <a:pt x="20193" y="34543"/>
                </a:lnTo>
                <a:lnTo>
                  <a:pt x="23875" y="33019"/>
                </a:lnTo>
                <a:lnTo>
                  <a:pt x="29718" y="29844"/>
                </a:lnTo>
                <a:lnTo>
                  <a:pt x="33400"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726" name="object 726"/>
          <p:cNvSpPr/>
          <p:nvPr/>
        </p:nvSpPr>
        <p:spPr>
          <a:xfrm>
            <a:off x="6993422" y="3079824"/>
            <a:ext cx="38686" cy="38686"/>
          </a:xfrm>
          <a:custGeom>
            <a:avLst/>
            <a:gdLst/>
            <a:ahLst/>
            <a:cxnLst/>
            <a:rect l="l" t="t" r="r" b="b"/>
            <a:pathLst>
              <a:path w="35051" h="35051">
                <a:moveTo>
                  <a:pt x="35051" y="17779"/>
                </a:moveTo>
                <a:lnTo>
                  <a:pt x="34543" y="14096"/>
                </a:lnTo>
                <a:lnTo>
                  <a:pt x="33400" y="10413"/>
                </a:lnTo>
                <a:lnTo>
                  <a:pt x="29717" y="5206"/>
                </a:lnTo>
                <a:lnTo>
                  <a:pt x="23875" y="1523"/>
                </a:lnTo>
                <a:lnTo>
                  <a:pt x="20700" y="0"/>
                </a:lnTo>
                <a:lnTo>
                  <a:pt x="17525" y="0"/>
                </a:lnTo>
                <a:lnTo>
                  <a:pt x="10667" y="1523"/>
                </a:lnTo>
                <a:lnTo>
                  <a:pt x="5333" y="5206"/>
                </a:lnTo>
                <a:lnTo>
                  <a:pt x="1015" y="10413"/>
                </a:lnTo>
                <a:lnTo>
                  <a:pt x="0" y="17779"/>
                </a:lnTo>
                <a:lnTo>
                  <a:pt x="0" y="20446"/>
                </a:lnTo>
                <a:lnTo>
                  <a:pt x="1015" y="24002"/>
                </a:lnTo>
                <a:lnTo>
                  <a:pt x="5333" y="29844"/>
                </a:lnTo>
                <a:lnTo>
                  <a:pt x="10667" y="33019"/>
                </a:lnTo>
                <a:lnTo>
                  <a:pt x="14350" y="34543"/>
                </a:lnTo>
                <a:lnTo>
                  <a:pt x="17525" y="35051"/>
                </a:lnTo>
                <a:lnTo>
                  <a:pt x="20700" y="34543"/>
                </a:lnTo>
                <a:lnTo>
                  <a:pt x="23875" y="33019"/>
                </a:lnTo>
                <a:lnTo>
                  <a:pt x="29717"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727" name="object 727"/>
          <p:cNvSpPr/>
          <p:nvPr/>
        </p:nvSpPr>
        <p:spPr>
          <a:xfrm>
            <a:off x="7045565" y="3079824"/>
            <a:ext cx="38686" cy="38686"/>
          </a:xfrm>
          <a:custGeom>
            <a:avLst/>
            <a:gdLst/>
            <a:ahLst/>
            <a:cxnLst/>
            <a:rect l="l" t="t" r="r" b="b"/>
            <a:pathLst>
              <a:path w="35051" h="35051">
                <a:moveTo>
                  <a:pt x="35051" y="17779"/>
                </a:moveTo>
                <a:lnTo>
                  <a:pt x="34544" y="14096"/>
                </a:lnTo>
                <a:lnTo>
                  <a:pt x="33020" y="10413"/>
                </a:lnTo>
                <a:lnTo>
                  <a:pt x="29845" y="5206"/>
                </a:lnTo>
                <a:lnTo>
                  <a:pt x="24002" y="1523"/>
                </a:lnTo>
                <a:lnTo>
                  <a:pt x="20447" y="0"/>
                </a:lnTo>
                <a:lnTo>
                  <a:pt x="17780" y="0"/>
                </a:lnTo>
                <a:lnTo>
                  <a:pt x="10413" y="1523"/>
                </a:lnTo>
                <a:lnTo>
                  <a:pt x="5207" y="5206"/>
                </a:lnTo>
                <a:lnTo>
                  <a:pt x="1524" y="10413"/>
                </a:lnTo>
                <a:lnTo>
                  <a:pt x="0" y="17779"/>
                </a:lnTo>
                <a:lnTo>
                  <a:pt x="0" y="20446"/>
                </a:lnTo>
                <a:lnTo>
                  <a:pt x="1524" y="24002"/>
                </a:lnTo>
                <a:lnTo>
                  <a:pt x="5207" y="29844"/>
                </a:lnTo>
                <a:lnTo>
                  <a:pt x="10413" y="33019"/>
                </a:lnTo>
                <a:lnTo>
                  <a:pt x="14097" y="34543"/>
                </a:lnTo>
                <a:lnTo>
                  <a:pt x="17780" y="35051"/>
                </a:lnTo>
                <a:lnTo>
                  <a:pt x="20447" y="34543"/>
                </a:lnTo>
                <a:lnTo>
                  <a:pt x="24002" y="33019"/>
                </a:lnTo>
                <a:lnTo>
                  <a:pt x="29845" y="29844"/>
                </a:lnTo>
                <a:lnTo>
                  <a:pt x="33020"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728" name="object 728"/>
          <p:cNvSpPr/>
          <p:nvPr/>
        </p:nvSpPr>
        <p:spPr>
          <a:xfrm>
            <a:off x="7097709" y="3079824"/>
            <a:ext cx="38686" cy="38686"/>
          </a:xfrm>
          <a:custGeom>
            <a:avLst/>
            <a:gdLst/>
            <a:ahLst/>
            <a:cxnLst/>
            <a:rect l="l" t="t" r="r" b="b"/>
            <a:pathLst>
              <a:path w="35051" h="35051">
                <a:moveTo>
                  <a:pt x="35051" y="17779"/>
                </a:moveTo>
                <a:lnTo>
                  <a:pt x="34543" y="14096"/>
                </a:lnTo>
                <a:lnTo>
                  <a:pt x="33400" y="10413"/>
                </a:lnTo>
                <a:lnTo>
                  <a:pt x="29717" y="5206"/>
                </a:lnTo>
                <a:lnTo>
                  <a:pt x="23875" y="1523"/>
                </a:lnTo>
                <a:lnTo>
                  <a:pt x="20192" y="0"/>
                </a:lnTo>
                <a:lnTo>
                  <a:pt x="17525" y="0"/>
                </a:lnTo>
                <a:lnTo>
                  <a:pt x="10667" y="1523"/>
                </a:lnTo>
                <a:lnTo>
                  <a:pt x="5333" y="5206"/>
                </a:lnTo>
                <a:lnTo>
                  <a:pt x="1015" y="10413"/>
                </a:lnTo>
                <a:lnTo>
                  <a:pt x="0" y="17779"/>
                </a:lnTo>
                <a:lnTo>
                  <a:pt x="0" y="20446"/>
                </a:lnTo>
                <a:lnTo>
                  <a:pt x="1015" y="24002"/>
                </a:lnTo>
                <a:lnTo>
                  <a:pt x="5333" y="29844"/>
                </a:lnTo>
                <a:lnTo>
                  <a:pt x="10667" y="33019"/>
                </a:lnTo>
                <a:lnTo>
                  <a:pt x="13842" y="34543"/>
                </a:lnTo>
                <a:lnTo>
                  <a:pt x="17525" y="35051"/>
                </a:lnTo>
                <a:lnTo>
                  <a:pt x="20192" y="34543"/>
                </a:lnTo>
                <a:lnTo>
                  <a:pt x="23875" y="33019"/>
                </a:lnTo>
                <a:lnTo>
                  <a:pt x="29717"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729" name="object 729"/>
          <p:cNvSpPr/>
          <p:nvPr/>
        </p:nvSpPr>
        <p:spPr>
          <a:xfrm>
            <a:off x="8439979" y="3079824"/>
            <a:ext cx="37005" cy="38686"/>
          </a:xfrm>
          <a:custGeom>
            <a:avLst/>
            <a:gdLst/>
            <a:ahLst/>
            <a:cxnLst/>
            <a:rect l="l" t="t" r="r" b="b"/>
            <a:pathLst>
              <a:path w="33528" h="35051">
                <a:moveTo>
                  <a:pt x="33528" y="17779"/>
                </a:moveTo>
                <a:lnTo>
                  <a:pt x="33020" y="14096"/>
                </a:lnTo>
                <a:lnTo>
                  <a:pt x="31496" y="10413"/>
                </a:lnTo>
                <a:lnTo>
                  <a:pt x="28448" y="5206"/>
                </a:lnTo>
                <a:lnTo>
                  <a:pt x="22860" y="1523"/>
                </a:lnTo>
                <a:lnTo>
                  <a:pt x="19304" y="0"/>
                </a:lnTo>
                <a:lnTo>
                  <a:pt x="16764" y="0"/>
                </a:lnTo>
                <a:lnTo>
                  <a:pt x="9652" y="1523"/>
                </a:lnTo>
                <a:lnTo>
                  <a:pt x="4572" y="5206"/>
                </a:lnTo>
                <a:lnTo>
                  <a:pt x="1016" y="10413"/>
                </a:lnTo>
                <a:lnTo>
                  <a:pt x="0" y="17779"/>
                </a:lnTo>
                <a:lnTo>
                  <a:pt x="0" y="20446"/>
                </a:lnTo>
                <a:lnTo>
                  <a:pt x="1016" y="24002"/>
                </a:lnTo>
                <a:lnTo>
                  <a:pt x="4572" y="29844"/>
                </a:lnTo>
                <a:lnTo>
                  <a:pt x="9652" y="33019"/>
                </a:lnTo>
                <a:lnTo>
                  <a:pt x="13208" y="34543"/>
                </a:lnTo>
                <a:lnTo>
                  <a:pt x="16764" y="35051"/>
                </a:lnTo>
                <a:lnTo>
                  <a:pt x="19304" y="34543"/>
                </a:lnTo>
                <a:lnTo>
                  <a:pt x="22860" y="33019"/>
                </a:lnTo>
                <a:lnTo>
                  <a:pt x="28448" y="29844"/>
                </a:lnTo>
                <a:lnTo>
                  <a:pt x="31496" y="24002"/>
                </a:lnTo>
                <a:lnTo>
                  <a:pt x="33020" y="20446"/>
                </a:lnTo>
                <a:lnTo>
                  <a:pt x="33528" y="17779"/>
                </a:lnTo>
                <a:close/>
              </a:path>
            </a:pathLst>
          </a:custGeom>
          <a:solidFill>
            <a:srgbClr val="000000"/>
          </a:solidFill>
        </p:spPr>
        <p:txBody>
          <a:bodyPr wrap="square" lIns="0" tIns="0" rIns="0" bIns="0" rtlCol="0">
            <a:noAutofit/>
          </a:bodyPr>
          <a:lstStyle/>
          <a:p>
            <a:endParaRPr sz="1987"/>
          </a:p>
        </p:txBody>
      </p:sp>
      <p:sp>
        <p:nvSpPr>
          <p:cNvPr id="730" name="object 730"/>
          <p:cNvSpPr/>
          <p:nvPr/>
        </p:nvSpPr>
        <p:spPr>
          <a:xfrm>
            <a:off x="8490442" y="3079824"/>
            <a:ext cx="38686" cy="38686"/>
          </a:xfrm>
          <a:custGeom>
            <a:avLst/>
            <a:gdLst/>
            <a:ahLst/>
            <a:cxnLst/>
            <a:rect l="l" t="t" r="r" b="b"/>
            <a:pathLst>
              <a:path w="35051" h="35051">
                <a:moveTo>
                  <a:pt x="35051" y="17779"/>
                </a:moveTo>
                <a:lnTo>
                  <a:pt x="34544" y="14096"/>
                </a:lnTo>
                <a:lnTo>
                  <a:pt x="33400" y="10413"/>
                </a:lnTo>
                <a:lnTo>
                  <a:pt x="29718" y="5206"/>
                </a:lnTo>
                <a:lnTo>
                  <a:pt x="23875" y="1523"/>
                </a:lnTo>
                <a:lnTo>
                  <a:pt x="20193" y="0"/>
                </a:lnTo>
                <a:lnTo>
                  <a:pt x="17525" y="0"/>
                </a:lnTo>
                <a:lnTo>
                  <a:pt x="10668" y="1523"/>
                </a:lnTo>
                <a:lnTo>
                  <a:pt x="5334" y="5206"/>
                </a:lnTo>
                <a:lnTo>
                  <a:pt x="1016" y="10413"/>
                </a:lnTo>
                <a:lnTo>
                  <a:pt x="0" y="17779"/>
                </a:lnTo>
                <a:lnTo>
                  <a:pt x="0" y="20446"/>
                </a:lnTo>
                <a:lnTo>
                  <a:pt x="1016" y="24002"/>
                </a:lnTo>
                <a:lnTo>
                  <a:pt x="5334" y="29844"/>
                </a:lnTo>
                <a:lnTo>
                  <a:pt x="10668" y="33019"/>
                </a:lnTo>
                <a:lnTo>
                  <a:pt x="13843" y="34543"/>
                </a:lnTo>
                <a:lnTo>
                  <a:pt x="17525" y="35051"/>
                </a:lnTo>
                <a:lnTo>
                  <a:pt x="20193" y="34543"/>
                </a:lnTo>
                <a:lnTo>
                  <a:pt x="23875" y="33019"/>
                </a:lnTo>
                <a:lnTo>
                  <a:pt x="29718" y="29844"/>
                </a:lnTo>
                <a:lnTo>
                  <a:pt x="33400"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731" name="object 731"/>
          <p:cNvSpPr/>
          <p:nvPr/>
        </p:nvSpPr>
        <p:spPr>
          <a:xfrm>
            <a:off x="8542585" y="3079824"/>
            <a:ext cx="38686" cy="38686"/>
          </a:xfrm>
          <a:custGeom>
            <a:avLst/>
            <a:gdLst/>
            <a:ahLst/>
            <a:cxnLst/>
            <a:rect l="l" t="t" r="r" b="b"/>
            <a:pathLst>
              <a:path w="35051" h="35051">
                <a:moveTo>
                  <a:pt x="35051" y="17779"/>
                </a:moveTo>
                <a:lnTo>
                  <a:pt x="34544" y="14096"/>
                </a:lnTo>
                <a:lnTo>
                  <a:pt x="33400" y="10413"/>
                </a:lnTo>
                <a:lnTo>
                  <a:pt x="29718" y="5206"/>
                </a:lnTo>
                <a:lnTo>
                  <a:pt x="23875" y="1523"/>
                </a:lnTo>
                <a:lnTo>
                  <a:pt x="20700" y="0"/>
                </a:lnTo>
                <a:lnTo>
                  <a:pt x="17525" y="0"/>
                </a:lnTo>
                <a:lnTo>
                  <a:pt x="10668" y="1523"/>
                </a:lnTo>
                <a:lnTo>
                  <a:pt x="5333" y="5206"/>
                </a:lnTo>
                <a:lnTo>
                  <a:pt x="1016" y="10413"/>
                </a:lnTo>
                <a:lnTo>
                  <a:pt x="0" y="17779"/>
                </a:lnTo>
                <a:lnTo>
                  <a:pt x="0" y="20446"/>
                </a:lnTo>
                <a:lnTo>
                  <a:pt x="1016" y="24002"/>
                </a:lnTo>
                <a:lnTo>
                  <a:pt x="5333" y="29844"/>
                </a:lnTo>
                <a:lnTo>
                  <a:pt x="10668" y="33019"/>
                </a:lnTo>
                <a:lnTo>
                  <a:pt x="14350" y="34543"/>
                </a:lnTo>
                <a:lnTo>
                  <a:pt x="17525" y="35051"/>
                </a:lnTo>
                <a:lnTo>
                  <a:pt x="20700" y="34543"/>
                </a:lnTo>
                <a:lnTo>
                  <a:pt x="23875" y="33019"/>
                </a:lnTo>
                <a:lnTo>
                  <a:pt x="29718" y="29844"/>
                </a:lnTo>
                <a:lnTo>
                  <a:pt x="33400"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732" name="object 732"/>
          <p:cNvSpPr/>
          <p:nvPr/>
        </p:nvSpPr>
        <p:spPr>
          <a:xfrm>
            <a:off x="8593046" y="3079824"/>
            <a:ext cx="38686" cy="38686"/>
          </a:xfrm>
          <a:custGeom>
            <a:avLst/>
            <a:gdLst/>
            <a:ahLst/>
            <a:cxnLst/>
            <a:rect l="l" t="t" r="r" b="b"/>
            <a:pathLst>
              <a:path w="35051" h="35051">
                <a:moveTo>
                  <a:pt x="35051" y="17779"/>
                </a:moveTo>
                <a:lnTo>
                  <a:pt x="34544" y="14096"/>
                </a:lnTo>
                <a:lnTo>
                  <a:pt x="32893" y="10413"/>
                </a:lnTo>
                <a:lnTo>
                  <a:pt x="29718" y="5206"/>
                </a:lnTo>
                <a:lnTo>
                  <a:pt x="23875" y="1523"/>
                </a:lnTo>
                <a:lnTo>
                  <a:pt x="20193" y="0"/>
                </a:lnTo>
                <a:lnTo>
                  <a:pt x="17525" y="0"/>
                </a:lnTo>
                <a:lnTo>
                  <a:pt x="10032" y="1523"/>
                </a:lnTo>
                <a:lnTo>
                  <a:pt x="4825" y="5206"/>
                </a:lnTo>
                <a:lnTo>
                  <a:pt x="1015" y="10413"/>
                </a:lnTo>
                <a:lnTo>
                  <a:pt x="0" y="17779"/>
                </a:lnTo>
                <a:lnTo>
                  <a:pt x="0" y="20446"/>
                </a:lnTo>
                <a:lnTo>
                  <a:pt x="1015" y="24002"/>
                </a:lnTo>
                <a:lnTo>
                  <a:pt x="4825" y="29844"/>
                </a:lnTo>
                <a:lnTo>
                  <a:pt x="10032" y="33019"/>
                </a:lnTo>
                <a:lnTo>
                  <a:pt x="13843" y="34543"/>
                </a:lnTo>
                <a:lnTo>
                  <a:pt x="17525" y="35051"/>
                </a:lnTo>
                <a:lnTo>
                  <a:pt x="20193" y="34543"/>
                </a:lnTo>
                <a:lnTo>
                  <a:pt x="23875" y="33019"/>
                </a:lnTo>
                <a:lnTo>
                  <a:pt x="29718" y="29844"/>
                </a:lnTo>
                <a:lnTo>
                  <a:pt x="32893"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733" name="object 733"/>
          <p:cNvSpPr/>
          <p:nvPr/>
        </p:nvSpPr>
        <p:spPr>
          <a:xfrm>
            <a:off x="8645190" y="3079824"/>
            <a:ext cx="38686" cy="38686"/>
          </a:xfrm>
          <a:custGeom>
            <a:avLst/>
            <a:gdLst/>
            <a:ahLst/>
            <a:cxnLst/>
            <a:rect l="l" t="t" r="r" b="b"/>
            <a:pathLst>
              <a:path w="35051" h="35051">
                <a:moveTo>
                  <a:pt x="35051" y="17779"/>
                </a:moveTo>
                <a:lnTo>
                  <a:pt x="34543" y="14096"/>
                </a:lnTo>
                <a:lnTo>
                  <a:pt x="33400" y="10413"/>
                </a:lnTo>
                <a:lnTo>
                  <a:pt x="29717" y="5206"/>
                </a:lnTo>
                <a:lnTo>
                  <a:pt x="23875" y="1523"/>
                </a:lnTo>
                <a:lnTo>
                  <a:pt x="20700" y="0"/>
                </a:lnTo>
                <a:lnTo>
                  <a:pt x="17525" y="0"/>
                </a:lnTo>
                <a:lnTo>
                  <a:pt x="10667" y="1523"/>
                </a:lnTo>
                <a:lnTo>
                  <a:pt x="5333" y="5206"/>
                </a:lnTo>
                <a:lnTo>
                  <a:pt x="1015" y="10413"/>
                </a:lnTo>
                <a:lnTo>
                  <a:pt x="0" y="17779"/>
                </a:lnTo>
                <a:lnTo>
                  <a:pt x="0" y="20446"/>
                </a:lnTo>
                <a:lnTo>
                  <a:pt x="1015" y="24002"/>
                </a:lnTo>
                <a:lnTo>
                  <a:pt x="5333" y="29844"/>
                </a:lnTo>
                <a:lnTo>
                  <a:pt x="10667" y="33019"/>
                </a:lnTo>
                <a:lnTo>
                  <a:pt x="13842" y="34543"/>
                </a:lnTo>
                <a:lnTo>
                  <a:pt x="17525" y="35051"/>
                </a:lnTo>
                <a:lnTo>
                  <a:pt x="20700" y="34543"/>
                </a:lnTo>
                <a:lnTo>
                  <a:pt x="23875" y="33019"/>
                </a:lnTo>
                <a:lnTo>
                  <a:pt x="29717"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734" name="object 734"/>
          <p:cNvSpPr/>
          <p:nvPr/>
        </p:nvSpPr>
        <p:spPr>
          <a:xfrm>
            <a:off x="8697333" y="3079824"/>
            <a:ext cx="38686" cy="38686"/>
          </a:xfrm>
          <a:custGeom>
            <a:avLst/>
            <a:gdLst/>
            <a:ahLst/>
            <a:cxnLst/>
            <a:rect l="l" t="t" r="r" b="b"/>
            <a:pathLst>
              <a:path w="35051" h="35051">
                <a:moveTo>
                  <a:pt x="35051" y="17779"/>
                </a:moveTo>
                <a:lnTo>
                  <a:pt x="34544" y="14096"/>
                </a:lnTo>
                <a:lnTo>
                  <a:pt x="33400" y="10413"/>
                </a:lnTo>
                <a:lnTo>
                  <a:pt x="30225" y="5206"/>
                </a:lnTo>
                <a:lnTo>
                  <a:pt x="23875" y="1523"/>
                </a:lnTo>
                <a:lnTo>
                  <a:pt x="20700" y="0"/>
                </a:lnTo>
                <a:lnTo>
                  <a:pt x="17525" y="0"/>
                </a:lnTo>
                <a:lnTo>
                  <a:pt x="10668" y="1523"/>
                </a:lnTo>
                <a:lnTo>
                  <a:pt x="5334" y="5206"/>
                </a:lnTo>
                <a:lnTo>
                  <a:pt x="1016" y="10413"/>
                </a:lnTo>
                <a:lnTo>
                  <a:pt x="0" y="17779"/>
                </a:lnTo>
                <a:lnTo>
                  <a:pt x="0" y="20446"/>
                </a:lnTo>
                <a:lnTo>
                  <a:pt x="1016" y="24002"/>
                </a:lnTo>
                <a:lnTo>
                  <a:pt x="5334" y="29844"/>
                </a:lnTo>
                <a:lnTo>
                  <a:pt x="10668" y="33019"/>
                </a:lnTo>
                <a:lnTo>
                  <a:pt x="14350" y="34543"/>
                </a:lnTo>
                <a:lnTo>
                  <a:pt x="17525" y="35051"/>
                </a:lnTo>
                <a:lnTo>
                  <a:pt x="20700" y="34543"/>
                </a:lnTo>
                <a:lnTo>
                  <a:pt x="23875" y="33019"/>
                </a:lnTo>
                <a:lnTo>
                  <a:pt x="30225" y="29844"/>
                </a:lnTo>
                <a:lnTo>
                  <a:pt x="33400"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735" name="object 735"/>
          <p:cNvSpPr/>
          <p:nvPr/>
        </p:nvSpPr>
        <p:spPr>
          <a:xfrm>
            <a:off x="8749476" y="3079824"/>
            <a:ext cx="38686" cy="38686"/>
          </a:xfrm>
          <a:custGeom>
            <a:avLst/>
            <a:gdLst/>
            <a:ahLst/>
            <a:cxnLst/>
            <a:rect l="l" t="t" r="r" b="b"/>
            <a:pathLst>
              <a:path w="35051" h="35051">
                <a:moveTo>
                  <a:pt x="35051" y="17779"/>
                </a:moveTo>
                <a:lnTo>
                  <a:pt x="34544" y="14096"/>
                </a:lnTo>
                <a:lnTo>
                  <a:pt x="32893" y="10413"/>
                </a:lnTo>
                <a:lnTo>
                  <a:pt x="29718" y="5206"/>
                </a:lnTo>
                <a:lnTo>
                  <a:pt x="23875" y="1523"/>
                </a:lnTo>
                <a:lnTo>
                  <a:pt x="20193" y="0"/>
                </a:lnTo>
                <a:lnTo>
                  <a:pt x="17525" y="0"/>
                </a:lnTo>
                <a:lnTo>
                  <a:pt x="10032" y="1523"/>
                </a:lnTo>
                <a:lnTo>
                  <a:pt x="4825" y="5206"/>
                </a:lnTo>
                <a:lnTo>
                  <a:pt x="1016" y="10413"/>
                </a:lnTo>
                <a:lnTo>
                  <a:pt x="0" y="17779"/>
                </a:lnTo>
                <a:lnTo>
                  <a:pt x="0" y="20446"/>
                </a:lnTo>
                <a:lnTo>
                  <a:pt x="1016" y="24002"/>
                </a:lnTo>
                <a:lnTo>
                  <a:pt x="4825" y="29844"/>
                </a:lnTo>
                <a:lnTo>
                  <a:pt x="10032" y="33019"/>
                </a:lnTo>
                <a:lnTo>
                  <a:pt x="13843" y="34543"/>
                </a:lnTo>
                <a:lnTo>
                  <a:pt x="17525" y="35051"/>
                </a:lnTo>
                <a:lnTo>
                  <a:pt x="20193" y="34543"/>
                </a:lnTo>
                <a:lnTo>
                  <a:pt x="23875" y="33019"/>
                </a:lnTo>
                <a:lnTo>
                  <a:pt x="29718" y="29844"/>
                </a:lnTo>
                <a:lnTo>
                  <a:pt x="32893"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736" name="object 736"/>
          <p:cNvSpPr/>
          <p:nvPr/>
        </p:nvSpPr>
        <p:spPr>
          <a:xfrm>
            <a:off x="8799938" y="3079824"/>
            <a:ext cx="38686" cy="38686"/>
          </a:xfrm>
          <a:custGeom>
            <a:avLst/>
            <a:gdLst/>
            <a:ahLst/>
            <a:cxnLst/>
            <a:rect l="l" t="t" r="r" b="b"/>
            <a:pathLst>
              <a:path w="35051" h="35051">
                <a:moveTo>
                  <a:pt x="35051" y="17779"/>
                </a:moveTo>
                <a:lnTo>
                  <a:pt x="34544" y="14096"/>
                </a:lnTo>
                <a:lnTo>
                  <a:pt x="33400" y="10413"/>
                </a:lnTo>
                <a:lnTo>
                  <a:pt x="29718" y="5206"/>
                </a:lnTo>
                <a:lnTo>
                  <a:pt x="23875" y="1523"/>
                </a:lnTo>
                <a:lnTo>
                  <a:pt x="20700" y="0"/>
                </a:lnTo>
                <a:lnTo>
                  <a:pt x="17525" y="0"/>
                </a:lnTo>
                <a:lnTo>
                  <a:pt x="10668" y="1523"/>
                </a:lnTo>
                <a:lnTo>
                  <a:pt x="5333" y="5206"/>
                </a:lnTo>
                <a:lnTo>
                  <a:pt x="1016" y="10413"/>
                </a:lnTo>
                <a:lnTo>
                  <a:pt x="0" y="17779"/>
                </a:lnTo>
                <a:lnTo>
                  <a:pt x="0" y="20446"/>
                </a:lnTo>
                <a:lnTo>
                  <a:pt x="1016" y="24002"/>
                </a:lnTo>
                <a:lnTo>
                  <a:pt x="5333" y="29844"/>
                </a:lnTo>
                <a:lnTo>
                  <a:pt x="10668" y="33019"/>
                </a:lnTo>
                <a:lnTo>
                  <a:pt x="13843" y="34543"/>
                </a:lnTo>
                <a:lnTo>
                  <a:pt x="17525" y="35051"/>
                </a:lnTo>
                <a:lnTo>
                  <a:pt x="20700" y="34543"/>
                </a:lnTo>
                <a:lnTo>
                  <a:pt x="23875" y="33019"/>
                </a:lnTo>
                <a:lnTo>
                  <a:pt x="29718" y="29844"/>
                </a:lnTo>
                <a:lnTo>
                  <a:pt x="33400"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737" name="object 737"/>
          <p:cNvSpPr/>
          <p:nvPr/>
        </p:nvSpPr>
        <p:spPr>
          <a:xfrm>
            <a:off x="8850399" y="3079824"/>
            <a:ext cx="38686" cy="38686"/>
          </a:xfrm>
          <a:custGeom>
            <a:avLst/>
            <a:gdLst/>
            <a:ahLst/>
            <a:cxnLst/>
            <a:rect l="l" t="t" r="r" b="b"/>
            <a:pathLst>
              <a:path w="35051" h="35051">
                <a:moveTo>
                  <a:pt x="35051" y="17779"/>
                </a:moveTo>
                <a:lnTo>
                  <a:pt x="34543" y="14096"/>
                </a:lnTo>
                <a:lnTo>
                  <a:pt x="33400" y="10413"/>
                </a:lnTo>
                <a:lnTo>
                  <a:pt x="30225" y="5206"/>
                </a:lnTo>
                <a:lnTo>
                  <a:pt x="23875" y="1523"/>
                </a:lnTo>
                <a:lnTo>
                  <a:pt x="20700" y="0"/>
                </a:lnTo>
                <a:lnTo>
                  <a:pt x="17525" y="0"/>
                </a:lnTo>
                <a:lnTo>
                  <a:pt x="10667" y="1523"/>
                </a:lnTo>
                <a:lnTo>
                  <a:pt x="5333" y="5206"/>
                </a:lnTo>
                <a:lnTo>
                  <a:pt x="1015" y="10413"/>
                </a:lnTo>
                <a:lnTo>
                  <a:pt x="0" y="17779"/>
                </a:lnTo>
                <a:lnTo>
                  <a:pt x="0" y="20446"/>
                </a:lnTo>
                <a:lnTo>
                  <a:pt x="1015" y="24002"/>
                </a:lnTo>
                <a:lnTo>
                  <a:pt x="5333" y="29844"/>
                </a:lnTo>
                <a:lnTo>
                  <a:pt x="10667" y="33019"/>
                </a:lnTo>
                <a:lnTo>
                  <a:pt x="14350" y="34543"/>
                </a:lnTo>
                <a:lnTo>
                  <a:pt x="17525" y="35051"/>
                </a:lnTo>
                <a:lnTo>
                  <a:pt x="20700" y="34543"/>
                </a:lnTo>
                <a:lnTo>
                  <a:pt x="23875" y="33019"/>
                </a:lnTo>
                <a:lnTo>
                  <a:pt x="30225"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738" name="object 738"/>
          <p:cNvSpPr/>
          <p:nvPr/>
        </p:nvSpPr>
        <p:spPr>
          <a:xfrm>
            <a:off x="8904223" y="3079824"/>
            <a:ext cx="38686" cy="38686"/>
          </a:xfrm>
          <a:custGeom>
            <a:avLst/>
            <a:gdLst/>
            <a:ahLst/>
            <a:cxnLst/>
            <a:rect l="l" t="t" r="r" b="b"/>
            <a:pathLst>
              <a:path w="35051" h="35051">
                <a:moveTo>
                  <a:pt x="35051" y="17779"/>
                </a:moveTo>
                <a:lnTo>
                  <a:pt x="34544" y="14096"/>
                </a:lnTo>
                <a:lnTo>
                  <a:pt x="32893" y="10413"/>
                </a:lnTo>
                <a:lnTo>
                  <a:pt x="29718" y="5206"/>
                </a:lnTo>
                <a:lnTo>
                  <a:pt x="23875" y="1523"/>
                </a:lnTo>
                <a:lnTo>
                  <a:pt x="20193" y="0"/>
                </a:lnTo>
                <a:lnTo>
                  <a:pt x="17525" y="0"/>
                </a:lnTo>
                <a:lnTo>
                  <a:pt x="10033" y="1523"/>
                </a:lnTo>
                <a:lnTo>
                  <a:pt x="4825" y="5206"/>
                </a:lnTo>
                <a:lnTo>
                  <a:pt x="1016" y="10413"/>
                </a:lnTo>
                <a:lnTo>
                  <a:pt x="0" y="17779"/>
                </a:lnTo>
                <a:lnTo>
                  <a:pt x="0" y="20446"/>
                </a:lnTo>
                <a:lnTo>
                  <a:pt x="1016" y="24002"/>
                </a:lnTo>
                <a:lnTo>
                  <a:pt x="4825" y="29844"/>
                </a:lnTo>
                <a:lnTo>
                  <a:pt x="10033" y="33019"/>
                </a:lnTo>
                <a:lnTo>
                  <a:pt x="13843" y="34543"/>
                </a:lnTo>
                <a:lnTo>
                  <a:pt x="17525" y="35051"/>
                </a:lnTo>
                <a:lnTo>
                  <a:pt x="20193" y="34543"/>
                </a:lnTo>
                <a:lnTo>
                  <a:pt x="23875" y="33019"/>
                </a:lnTo>
                <a:lnTo>
                  <a:pt x="29718" y="29844"/>
                </a:lnTo>
                <a:lnTo>
                  <a:pt x="32893"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739" name="object 739"/>
          <p:cNvSpPr/>
          <p:nvPr/>
        </p:nvSpPr>
        <p:spPr>
          <a:xfrm>
            <a:off x="8954686" y="3079824"/>
            <a:ext cx="38686" cy="38686"/>
          </a:xfrm>
          <a:custGeom>
            <a:avLst/>
            <a:gdLst/>
            <a:ahLst/>
            <a:cxnLst/>
            <a:rect l="l" t="t" r="r" b="b"/>
            <a:pathLst>
              <a:path w="35051" h="35051">
                <a:moveTo>
                  <a:pt x="35051" y="17779"/>
                </a:moveTo>
                <a:lnTo>
                  <a:pt x="34544" y="14096"/>
                </a:lnTo>
                <a:lnTo>
                  <a:pt x="33400" y="10413"/>
                </a:lnTo>
                <a:lnTo>
                  <a:pt x="29718" y="5206"/>
                </a:lnTo>
                <a:lnTo>
                  <a:pt x="23875" y="1523"/>
                </a:lnTo>
                <a:lnTo>
                  <a:pt x="20700" y="0"/>
                </a:lnTo>
                <a:lnTo>
                  <a:pt x="17525" y="0"/>
                </a:lnTo>
                <a:lnTo>
                  <a:pt x="10668" y="1523"/>
                </a:lnTo>
                <a:lnTo>
                  <a:pt x="5334" y="5206"/>
                </a:lnTo>
                <a:lnTo>
                  <a:pt x="1016" y="10413"/>
                </a:lnTo>
                <a:lnTo>
                  <a:pt x="0" y="17779"/>
                </a:lnTo>
                <a:lnTo>
                  <a:pt x="0" y="20446"/>
                </a:lnTo>
                <a:lnTo>
                  <a:pt x="1016" y="24002"/>
                </a:lnTo>
                <a:lnTo>
                  <a:pt x="5334" y="29844"/>
                </a:lnTo>
                <a:lnTo>
                  <a:pt x="10668" y="33019"/>
                </a:lnTo>
                <a:lnTo>
                  <a:pt x="13843" y="34543"/>
                </a:lnTo>
                <a:lnTo>
                  <a:pt x="17525" y="35051"/>
                </a:lnTo>
                <a:lnTo>
                  <a:pt x="20700" y="34543"/>
                </a:lnTo>
                <a:lnTo>
                  <a:pt x="23875" y="33019"/>
                </a:lnTo>
                <a:lnTo>
                  <a:pt x="29718" y="29844"/>
                </a:lnTo>
                <a:lnTo>
                  <a:pt x="33400"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740" name="object 740"/>
          <p:cNvSpPr/>
          <p:nvPr/>
        </p:nvSpPr>
        <p:spPr>
          <a:xfrm>
            <a:off x="9006829" y="3079824"/>
            <a:ext cx="38686" cy="38686"/>
          </a:xfrm>
          <a:custGeom>
            <a:avLst/>
            <a:gdLst/>
            <a:ahLst/>
            <a:cxnLst/>
            <a:rect l="l" t="t" r="r" b="b"/>
            <a:pathLst>
              <a:path w="35051" h="35051">
                <a:moveTo>
                  <a:pt x="35051" y="17779"/>
                </a:moveTo>
                <a:lnTo>
                  <a:pt x="34544" y="14096"/>
                </a:lnTo>
                <a:lnTo>
                  <a:pt x="33400" y="10413"/>
                </a:lnTo>
                <a:lnTo>
                  <a:pt x="30225" y="5206"/>
                </a:lnTo>
                <a:lnTo>
                  <a:pt x="23875" y="1523"/>
                </a:lnTo>
                <a:lnTo>
                  <a:pt x="20700" y="0"/>
                </a:lnTo>
                <a:lnTo>
                  <a:pt x="17525" y="0"/>
                </a:lnTo>
                <a:lnTo>
                  <a:pt x="10668" y="1523"/>
                </a:lnTo>
                <a:lnTo>
                  <a:pt x="5333" y="5206"/>
                </a:lnTo>
                <a:lnTo>
                  <a:pt x="1016" y="10413"/>
                </a:lnTo>
                <a:lnTo>
                  <a:pt x="0" y="17779"/>
                </a:lnTo>
                <a:lnTo>
                  <a:pt x="0" y="20446"/>
                </a:lnTo>
                <a:lnTo>
                  <a:pt x="1016" y="24002"/>
                </a:lnTo>
                <a:lnTo>
                  <a:pt x="5333" y="29844"/>
                </a:lnTo>
                <a:lnTo>
                  <a:pt x="10668" y="33019"/>
                </a:lnTo>
                <a:lnTo>
                  <a:pt x="14350" y="34543"/>
                </a:lnTo>
                <a:lnTo>
                  <a:pt x="17525" y="35051"/>
                </a:lnTo>
                <a:lnTo>
                  <a:pt x="20700" y="34543"/>
                </a:lnTo>
                <a:lnTo>
                  <a:pt x="23875" y="33019"/>
                </a:lnTo>
                <a:lnTo>
                  <a:pt x="30225" y="29844"/>
                </a:lnTo>
                <a:lnTo>
                  <a:pt x="33400"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741" name="object 741"/>
          <p:cNvSpPr/>
          <p:nvPr/>
        </p:nvSpPr>
        <p:spPr>
          <a:xfrm>
            <a:off x="9057291" y="3079824"/>
            <a:ext cx="38686" cy="38686"/>
          </a:xfrm>
          <a:custGeom>
            <a:avLst/>
            <a:gdLst/>
            <a:ahLst/>
            <a:cxnLst/>
            <a:rect l="l" t="t" r="r" b="b"/>
            <a:pathLst>
              <a:path w="35051" h="35051">
                <a:moveTo>
                  <a:pt x="35051" y="17779"/>
                </a:moveTo>
                <a:lnTo>
                  <a:pt x="34544" y="14096"/>
                </a:lnTo>
                <a:lnTo>
                  <a:pt x="32892" y="10413"/>
                </a:lnTo>
                <a:lnTo>
                  <a:pt x="29717" y="5206"/>
                </a:lnTo>
                <a:lnTo>
                  <a:pt x="23875" y="1523"/>
                </a:lnTo>
                <a:lnTo>
                  <a:pt x="20192" y="0"/>
                </a:lnTo>
                <a:lnTo>
                  <a:pt x="17525" y="0"/>
                </a:lnTo>
                <a:lnTo>
                  <a:pt x="10032" y="1523"/>
                </a:lnTo>
                <a:lnTo>
                  <a:pt x="4825" y="5206"/>
                </a:lnTo>
                <a:lnTo>
                  <a:pt x="1015" y="10413"/>
                </a:lnTo>
                <a:lnTo>
                  <a:pt x="0" y="17779"/>
                </a:lnTo>
                <a:lnTo>
                  <a:pt x="0" y="20446"/>
                </a:lnTo>
                <a:lnTo>
                  <a:pt x="1015" y="24002"/>
                </a:lnTo>
                <a:lnTo>
                  <a:pt x="4825" y="29844"/>
                </a:lnTo>
                <a:lnTo>
                  <a:pt x="10032" y="33019"/>
                </a:lnTo>
                <a:lnTo>
                  <a:pt x="13842" y="34543"/>
                </a:lnTo>
                <a:lnTo>
                  <a:pt x="17525" y="35051"/>
                </a:lnTo>
                <a:lnTo>
                  <a:pt x="20192" y="34543"/>
                </a:lnTo>
                <a:lnTo>
                  <a:pt x="23875" y="33019"/>
                </a:lnTo>
                <a:lnTo>
                  <a:pt x="29717" y="29844"/>
                </a:lnTo>
                <a:lnTo>
                  <a:pt x="32892"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742" name="object 742"/>
          <p:cNvSpPr/>
          <p:nvPr/>
        </p:nvSpPr>
        <p:spPr>
          <a:xfrm>
            <a:off x="9111114" y="3079824"/>
            <a:ext cx="37005" cy="38686"/>
          </a:xfrm>
          <a:custGeom>
            <a:avLst/>
            <a:gdLst/>
            <a:ahLst/>
            <a:cxnLst/>
            <a:rect l="l" t="t" r="r" b="b"/>
            <a:pathLst>
              <a:path w="33528" h="35051">
                <a:moveTo>
                  <a:pt x="33528" y="17779"/>
                </a:moveTo>
                <a:lnTo>
                  <a:pt x="33020" y="14096"/>
                </a:lnTo>
                <a:lnTo>
                  <a:pt x="32004" y="10413"/>
                </a:lnTo>
                <a:lnTo>
                  <a:pt x="28448" y="5206"/>
                </a:lnTo>
                <a:lnTo>
                  <a:pt x="22860" y="1523"/>
                </a:lnTo>
                <a:lnTo>
                  <a:pt x="19812" y="0"/>
                </a:lnTo>
                <a:lnTo>
                  <a:pt x="16764" y="0"/>
                </a:lnTo>
                <a:lnTo>
                  <a:pt x="10160" y="1523"/>
                </a:lnTo>
                <a:lnTo>
                  <a:pt x="5080" y="5206"/>
                </a:lnTo>
                <a:lnTo>
                  <a:pt x="1016" y="10413"/>
                </a:lnTo>
                <a:lnTo>
                  <a:pt x="0" y="17779"/>
                </a:lnTo>
                <a:lnTo>
                  <a:pt x="0" y="20446"/>
                </a:lnTo>
                <a:lnTo>
                  <a:pt x="1016" y="24002"/>
                </a:lnTo>
                <a:lnTo>
                  <a:pt x="5080" y="29844"/>
                </a:lnTo>
                <a:lnTo>
                  <a:pt x="10160" y="33019"/>
                </a:lnTo>
                <a:lnTo>
                  <a:pt x="13208" y="34543"/>
                </a:lnTo>
                <a:lnTo>
                  <a:pt x="16764" y="35051"/>
                </a:lnTo>
                <a:lnTo>
                  <a:pt x="19812" y="34543"/>
                </a:lnTo>
                <a:lnTo>
                  <a:pt x="22860" y="33019"/>
                </a:lnTo>
                <a:lnTo>
                  <a:pt x="28448" y="29844"/>
                </a:lnTo>
                <a:lnTo>
                  <a:pt x="32004" y="24002"/>
                </a:lnTo>
                <a:lnTo>
                  <a:pt x="33020" y="20446"/>
                </a:lnTo>
                <a:lnTo>
                  <a:pt x="33528" y="17779"/>
                </a:lnTo>
                <a:close/>
              </a:path>
            </a:pathLst>
          </a:custGeom>
          <a:solidFill>
            <a:srgbClr val="000000"/>
          </a:solidFill>
        </p:spPr>
        <p:txBody>
          <a:bodyPr wrap="square" lIns="0" tIns="0" rIns="0" bIns="0" rtlCol="0">
            <a:noAutofit/>
          </a:bodyPr>
          <a:lstStyle/>
          <a:p>
            <a:endParaRPr sz="1987"/>
          </a:p>
        </p:txBody>
      </p:sp>
      <p:sp>
        <p:nvSpPr>
          <p:cNvPr id="743" name="object 743"/>
          <p:cNvSpPr/>
          <p:nvPr/>
        </p:nvSpPr>
        <p:spPr>
          <a:xfrm>
            <a:off x="9161577" y="3079824"/>
            <a:ext cx="38686" cy="38686"/>
          </a:xfrm>
          <a:custGeom>
            <a:avLst/>
            <a:gdLst/>
            <a:ahLst/>
            <a:cxnLst/>
            <a:rect l="l" t="t" r="r" b="b"/>
            <a:pathLst>
              <a:path w="35051" h="35051">
                <a:moveTo>
                  <a:pt x="35051" y="17779"/>
                </a:moveTo>
                <a:lnTo>
                  <a:pt x="34544" y="14096"/>
                </a:lnTo>
                <a:lnTo>
                  <a:pt x="33400" y="10413"/>
                </a:lnTo>
                <a:lnTo>
                  <a:pt x="30225" y="5206"/>
                </a:lnTo>
                <a:lnTo>
                  <a:pt x="24384" y="1523"/>
                </a:lnTo>
                <a:lnTo>
                  <a:pt x="20700" y="0"/>
                </a:lnTo>
                <a:lnTo>
                  <a:pt x="17525" y="0"/>
                </a:lnTo>
                <a:lnTo>
                  <a:pt x="10668" y="1523"/>
                </a:lnTo>
                <a:lnTo>
                  <a:pt x="5334" y="5206"/>
                </a:lnTo>
                <a:lnTo>
                  <a:pt x="1016" y="10413"/>
                </a:lnTo>
                <a:lnTo>
                  <a:pt x="0" y="17779"/>
                </a:lnTo>
                <a:lnTo>
                  <a:pt x="0" y="20446"/>
                </a:lnTo>
                <a:lnTo>
                  <a:pt x="1016" y="24002"/>
                </a:lnTo>
                <a:lnTo>
                  <a:pt x="5334" y="29844"/>
                </a:lnTo>
                <a:lnTo>
                  <a:pt x="10668" y="33019"/>
                </a:lnTo>
                <a:lnTo>
                  <a:pt x="14350" y="34543"/>
                </a:lnTo>
                <a:lnTo>
                  <a:pt x="17525" y="35051"/>
                </a:lnTo>
                <a:lnTo>
                  <a:pt x="20700" y="34543"/>
                </a:lnTo>
                <a:lnTo>
                  <a:pt x="24384" y="33019"/>
                </a:lnTo>
                <a:lnTo>
                  <a:pt x="30225" y="29844"/>
                </a:lnTo>
                <a:lnTo>
                  <a:pt x="33400"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744" name="object 744"/>
          <p:cNvSpPr/>
          <p:nvPr/>
        </p:nvSpPr>
        <p:spPr>
          <a:xfrm>
            <a:off x="9213721" y="3079824"/>
            <a:ext cx="38686" cy="38686"/>
          </a:xfrm>
          <a:custGeom>
            <a:avLst/>
            <a:gdLst/>
            <a:ahLst/>
            <a:cxnLst/>
            <a:rect l="l" t="t" r="r" b="b"/>
            <a:pathLst>
              <a:path w="35051" h="35051">
                <a:moveTo>
                  <a:pt x="35051" y="17779"/>
                </a:moveTo>
                <a:lnTo>
                  <a:pt x="34544" y="14096"/>
                </a:lnTo>
                <a:lnTo>
                  <a:pt x="33400" y="10413"/>
                </a:lnTo>
                <a:lnTo>
                  <a:pt x="29718" y="5206"/>
                </a:lnTo>
                <a:lnTo>
                  <a:pt x="23875" y="1523"/>
                </a:lnTo>
                <a:lnTo>
                  <a:pt x="20193" y="0"/>
                </a:lnTo>
                <a:lnTo>
                  <a:pt x="17525" y="0"/>
                </a:lnTo>
                <a:lnTo>
                  <a:pt x="10032" y="1523"/>
                </a:lnTo>
                <a:lnTo>
                  <a:pt x="5333" y="5206"/>
                </a:lnTo>
                <a:lnTo>
                  <a:pt x="1016" y="10413"/>
                </a:lnTo>
                <a:lnTo>
                  <a:pt x="0" y="17779"/>
                </a:lnTo>
                <a:lnTo>
                  <a:pt x="0" y="20446"/>
                </a:lnTo>
                <a:lnTo>
                  <a:pt x="1016" y="24002"/>
                </a:lnTo>
                <a:lnTo>
                  <a:pt x="5333" y="29844"/>
                </a:lnTo>
                <a:lnTo>
                  <a:pt x="10032" y="33019"/>
                </a:lnTo>
                <a:lnTo>
                  <a:pt x="13843" y="34543"/>
                </a:lnTo>
                <a:lnTo>
                  <a:pt x="17525" y="35051"/>
                </a:lnTo>
                <a:lnTo>
                  <a:pt x="20193" y="34543"/>
                </a:lnTo>
                <a:lnTo>
                  <a:pt x="23875" y="33019"/>
                </a:lnTo>
                <a:lnTo>
                  <a:pt x="29718" y="29844"/>
                </a:lnTo>
                <a:lnTo>
                  <a:pt x="33400"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745" name="object 745"/>
          <p:cNvSpPr/>
          <p:nvPr/>
        </p:nvSpPr>
        <p:spPr>
          <a:xfrm>
            <a:off x="9264182" y="3079824"/>
            <a:ext cx="38686" cy="38686"/>
          </a:xfrm>
          <a:custGeom>
            <a:avLst/>
            <a:gdLst/>
            <a:ahLst/>
            <a:cxnLst/>
            <a:rect l="l" t="t" r="r" b="b"/>
            <a:pathLst>
              <a:path w="35051" h="35051">
                <a:moveTo>
                  <a:pt x="35051" y="17779"/>
                </a:moveTo>
                <a:lnTo>
                  <a:pt x="34544" y="14096"/>
                </a:lnTo>
                <a:lnTo>
                  <a:pt x="33400" y="10413"/>
                </a:lnTo>
                <a:lnTo>
                  <a:pt x="29718" y="5206"/>
                </a:lnTo>
                <a:lnTo>
                  <a:pt x="23875" y="1523"/>
                </a:lnTo>
                <a:lnTo>
                  <a:pt x="20700" y="0"/>
                </a:lnTo>
                <a:lnTo>
                  <a:pt x="17525" y="0"/>
                </a:lnTo>
                <a:lnTo>
                  <a:pt x="10668" y="1523"/>
                </a:lnTo>
                <a:lnTo>
                  <a:pt x="5333" y="5206"/>
                </a:lnTo>
                <a:lnTo>
                  <a:pt x="1015" y="10413"/>
                </a:lnTo>
                <a:lnTo>
                  <a:pt x="0" y="17779"/>
                </a:lnTo>
                <a:lnTo>
                  <a:pt x="0" y="20446"/>
                </a:lnTo>
                <a:lnTo>
                  <a:pt x="1015" y="24002"/>
                </a:lnTo>
                <a:lnTo>
                  <a:pt x="5333" y="29844"/>
                </a:lnTo>
                <a:lnTo>
                  <a:pt x="10668" y="33019"/>
                </a:lnTo>
                <a:lnTo>
                  <a:pt x="13843" y="34543"/>
                </a:lnTo>
                <a:lnTo>
                  <a:pt x="17525" y="35051"/>
                </a:lnTo>
                <a:lnTo>
                  <a:pt x="20700" y="34543"/>
                </a:lnTo>
                <a:lnTo>
                  <a:pt x="23875" y="33019"/>
                </a:lnTo>
                <a:lnTo>
                  <a:pt x="29718" y="29844"/>
                </a:lnTo>
                <a:lnTo>
                  <a:pt x="33400"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746" name="object 746"/>
          <p:cNvSpPr/>
          <p:nvPr/>
        </p:nvSpPr>
        <p:spPr>
          <a:xfrm>
            <a:off x="9314643" y="3079824"/>
            <a:ext cx="40368" cy="38686"/>
          </a:xfrm>
          <a:custGeom>
            <a:avLst/>
            <a:gdLst/>
            <a:ahLst/>
            <a:cxnLst/>
            <a:rect l="l" t="t" r="r" b="b"/>
            <a:pathLst>
              <a:path w="36575" h="35051">
                <a:moveTo>
                  <a:pt x="1142" y="24002"/>
                </a:moveTo>
                <a:lnTo>
                  <a:pt x="5460" y="29844"/>
                </a:lnTo>
                <a:lnTo>
                  <a:pt x="10922" y="33019"/>
                </a:lnTo>
                <a:lnTo>
                  <a:pt x="14731" y="34543"/>
                </a:lnTo>
                <a:lnTo>
                  <a:pt x="18033" y="35051"/>
                </a:lnTo>
                <a:lnTo>
                  <a:pt x="21335" y="34543"/>
                </a:lnTo>
                <a:lnTo>
                  <a:pt x="25145" y="33019"/>
                </a:lnTo>
                <a:lnTo>
                  <a:pt x="31114" y="29844"/>
                </a:lnTo>
                <a:lnTo>
                  <a:pt x="34416" y="24002"/>
                </a:lnTo>
                <a:lnTo>
                  <a:pt x="35432" y="20446"/>
                </a:lnTo>
                <a:lnTo>
                  <a:pt x="36575" y="17779"/>
                </a:lnTo>
                <a:lnTo>
                  <a:pt x="35432" y="14096"/>
                </a:lnTo>
                <a:lnTo>
                  <a:pt x="34416" y="10413"/>
                </a:lnTo>
                <a:lnTo>
                  <a:pt x="31114" y="5206"/>
                </a:lnTo>
                <a:lnTo>
                  <a:pt x="25145" y="1523"/>
                </a:lnTo>
                <a:lnTo>
                  <a:pt x="21335" y="0"/>
                </a:lnTo>
                <a:lnTo>
                  <a:pt x="18033" y="0"/>
                </a:lnTo>
                <a:lnTo>
                  <a:pt x="10922" y="1523"/>
                </a:lnTo>
                <a:lnTo>
                  <a:pt x="5460" y="5206"/>
                </a:lnTo>
                <a:lnTo>
                  <a:pt x="1142" y="10413"/>
                </a:lnTo>
                <a:lnTo>
                  <a:pt x="0" y="17779"/>
                </a:lnTo>
                <a:lnTo>
                  <a:pt x="0" y="20446"/>
                </a:lnTo>
                <a:lnTo>
                  <a:pt x="1142" y="24002"/>
                </a:lnTo>
                <a:close/>
              </a:path>
            </a:pathLst>
          </a:custGeom>
          <a:solidFill>
            <a:srgbClr val="000000"/>
          </a:solidFill>
        </p:spPr>
        <p:txBody>
          <a:bodyPr wrap="square" lIns="0" tIns="0" rIns="0" bIns="0" rtlCol="0">
            <a:noAutofit/>
          </a:bodyPr>
          <a:lstStyle/>
          <a:p>
            <a:endParaRPr sz="1987"/>
          </a:p>
        </p:txBody>
      </p:sp>
      <p:sp>
        <p:nvSpPr>
          <p:cNvPr id="747" name="object 747"/>
          <p:cNvSpPr/>
          <p:nvPr/>
        </p:nvSpPr>
        <p:spPr>
          <a:xfrm>
            <a:off x="9368468" y="3079824"/>
            <a:ext cx="38686" cy="38686"/>
          </a:xfrm>
          <a:custGeom>
            <a:avLst/>
            <a:gdLst/>
            <a:ahLst/>
            <a:cxnLst/>
            <a:rect l="l" t="t" r="r" b="b"/>
            <a:pathLst>
              <a:path w="35051" h="35051">
                <a:moveTo>
                  <a:pt x="35051" y="17779"/>
                </a:moveTo>
                <a:lnTo>
                  <a:pt x="34544" y="14096"/>
                </a:lnTo>
                <a:lnTo>
                  <a:pt x="33400" y="10413"/>
                </a:lnTo>
                <a:lnTo>
                  <a:pt x="29718" y="5206"/>
                </a:lnTo>
                <a:lnTo>
                  <a:pt x="23875" y="1523"/>
                </a:lnTo>
                <a:lnTo>
                  <a:pt x="20193" y="0"/>
                </a:lnTo>
                <a:lnTo>
                  <a:pt x="17525" y="0"/>
                </a:lnTo>
                <a:lnTo>
                  <a:pt x="10033" y="1523"/>
                </a:lnTo>
                <a:lnTo>
                  <a:pt x="5334" y="5206"/>
                </a:lnTo>
                <a:lnTo>
                  <a:pt x="1016" y="10413"/>
                </a:lnTo>
                <a:lnTo>
                  <a:pt x="0" y="17779"/>
                </a:lnTo>
                <a:lnTo>
                  <a:pt x="0" y="20446"/>
                </a:lnTo>
                <a:lnTo>
                  <a:pt x="1016" y="24002"/>
                </a:lnTo>
                <a:lnTo>
                  <a:pt x="5334" y="29844"/>
                </a:lnTo>
                <a:lnTo>
                  <a:pt x="10033" y="33019"/>
                </a:lnTo>
                <a:lnTo>
                  <a:pt x="13843" y="34543"/>
                </a:lnTo>
                <a:lnTo>
                  <a:pt x="17525" y="35051"/>
                </a:lnTo>
                <a:lnTo>
                  <a:pt x="20193" y="34543"/>
                </a:lnTo>
                <a:lnTo>
                  <a:pt x="23875" y="33019"/>
                </a:lnTo>
                <a:lnTo>
                  <a:pt x="29718" y="29844"/>
                </a:lnTo>
                <a:lnTo>
                  <a:pt x="33400"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748" name="object 748"/>
          <p:cNvSpPr/>
          <p:nvPr/>
        </p:nvSpPr>
        <p:spPr>
          <a:xfrm>
            <a:off x="9418930" y="3079824"/>
            <a:ext cx="38686" cy="38686"/>
          </a:xfrm>
          <a:custGeom>
            <a:avLst/>
            <a:gdLst/>
            <a:ahLst/>
            <a:cxnLst/>
            <a:rect l="l" t="t" r="r" b="b"/>
            <a:pathLst>
              <a:path w="35051" h="35051">
                <a:moveTo>
                  <a:pt x="35051" y="17779"/>
                </a:moveTo>
                <a:lnTo>
                  <a:pt x="34544" y="14096"/>
                </a:lnTo>
                <a:lnTo>
                  <a:pt x="33400" y="10413"/>
                </a:lnTo>
                <a:lnTo>
                  <a:pt x="29718" y="5206"/>
                </a:lnTo>
                <a:lnTo>
                  <a:pt x="23875" y="1523"/>
                </a:lnTo>
                <a:lnTo>
                  <a:pt x="20700" y="0"/>
                </a:lnTo>
                <a:lnTo>
                  <a:pt x="17525" y="0"/>
                </a:lnTo>
                <a:lnTo>
                  <a:pt x="10668" y="1523"/>
                </a:lnTo>
                <a:lnTo>
                  <a:pt x="5334" y="5206"/>
                </a:lnTo>
                <a:lnTo>
                  <a:pt x="1016" y="10413"/>
                </a:lnTo>
                <a:lnTo>
                  <a:pt x="0" y="17779"/>
                </a:lnTo>
                <a:lnTo>
                  <a:pt x="0" y="20446"/>
                </a:lnTo>
                <a:lnTo>
                  <a:pt x="1016" y="24002"/>
                </a:lnTo>
                <a:lnTo>
                  <a:pt x="5334" y="29844"/>
                </a:lnTo>
                <a:lnTo>
                  <a:pt x="10668" y="33019"/>
                </a:lnTo>
                <a:lnTo>
                  <a:pt x="13843" y="34543"/>
                </a:lnTo>
                <a:lnTo>
                  <a:pt x="17525" y="35051"/>
                </a:lnTo>
                <a:lnTo>
                  <a:pt x="20700" y="34543"/>
                </a:lnTo>
                <a:lnTo>
                  <a:pt x="23875" y="33019"/>
                </a:lnTo>
                <a:lnTo>
                  <a:pt x="29718" y="29844"/>
                </a:lnTo>
                <a:lnTo>
                  <a:pt x="33400"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749" name="object 749"/>
          <p:cNvSpPr/>
          <p:nvPr/>
        </p:nvSpPr>
        <p:spPr>
          <a:xfrm>
            <a:off x="9471073" y="3079824"/>
            <a:ext cx="38686" cy="38686"/>
          </a:xfrm>
          <a:custGeom>
            <a:avLst/>
            <a:gdLst/>
            <a:ahLst/>
            <a:cxnLst/>
            <a:rect l="l" t="t" r="r" b="b"/>
            <a:pathLst>
              <a:path w="35051" h="35051">
                <a:moveTo>
                  <a:pt x="1016" y="24002"/>
                </a:moveTo>
                <a:lnTo>
                  <a:pt x="5206" y="29844"/>
                </a:lnTo>
                <a:lnTo>
                  <a:pt x="10413" y="33019"/>
                </a:lnTo>
                <a:lnTo>
                  <a:pt x="14097" y="34543"/>
                </a:lnTo>
                <a:lnTo>
                  <a:pt x="17272" y="35051"/>
                </a:lnTo>
                <a:lnTo>
                  <a:pt x="20447" y="34543"/>
                </a:lnTo>
                <a:lnTo>
                  <a:pt x="24002" y="33019"/>
                </a:lnTo>
                <a:lnTo>
                  <a:pt x="29845" y="29844"/>
                </a:lnTo>
                <a:lnTo>
                  <a:pt x="33020" y="24002"/>
                </a:lnTo>
                <a:lnTo>
                  <a:pt x="34035" y="20446"/>
                </a:lnTo>
                <a:lnTo>
                  <a:pt x="35051" y="17779"/>
                </a:lnTo>
                <a:lnTo>
                  <a:pt x="34035" y="14096"/>
                </a:lnTo>
                <a:lnTo>
                  <a:pt x="33020" y="10413"/>
                </a:lnTo>
                <a:lnTo>
                  <a:pt x="29845" y="5206"/>
                </a:lnTo>
                <a:lnTo>
                  <a:pt x="24002" y="1523"/>
                </a:lnTo>
                <a:lnTo>
                  <a:pt x="20447" y="0"/>
                </a:lnTo>
                <a:lnTo>
                  <a:pt x="17272" y="0"/>
                </a:lnTo>
                <a:lnTo>
                  <a:pt x="10413" y="1523"/>
                </a:lnTo>
                <a:lnTo>
                  <a:pt x="5206" y="5206"/>
                </a:lnTo>
                <a:lnTo>
                  <a:pt x="1016" y="10413"/>
                </a:lnTo>
                <a:lnTo>
                  <a:pt x="0" y="17779"/>
                </a:lnTo>
                <a:lnTo>
                  <a:pt x="0" y="20446"/>
                </a:lnTo>
                <a:lnTo>
                  <a:pt x="1016" y="24002"/>
                </a:lnTo>
                <a:close/>
              </a:path>
            </a:pathLst>
          </a:custGeom>
          <a:solidFill>
            <a:srgbClr val="000000"/>
          </a:solidFill>
        </p:spPr>
        <p:txBody>
          <a:bodyPr wrap="square" lIns="0" tIns="0" rIns="0" bIns="0" rtlCol="0">
            <a:noAutofit/>
          </a:bodyPr>
          <a:lstStyle/>
          <a:p>
            <a:endParaRPr sz="1987"/>
          </a:p>
        </p:txBody>
      </p:sp>
      <p:sp>
        <p:nvSpPr>
          <p:cNvPr id="750" name="object 750"/>
          <p:cNvSpPr/>
          <p:nvPr/>
        </p:nvSpPr>
        <p:spPr>
          <a:xfrm>
            <a:off x="9521535" y="3079824"/>
            <a:ext cx="38686" cy="38686"/>
          </a:xfrm>
          <a:custGeom>
            <a:avLst/>
            <a:gdLst/>
            <a:ahLst/>
            <a:cxnLst/>
            <a:rect l="l" t="t" r="r" b="b"/>
            <a:pathLst>
              <a:path w="35051" h="35051">
                <a:moveTo>
                  <a:pt x="35051" y="17779"/>
                </a:moveTo>
                <a:lnTo>
                  <a:pt x="34543" y="14096"/>
                </a:lnTo>
                <a:lnTo>
                  <a:pt x="33400" y="10413"/>
                </a:lnTo>
                <a:lnTo>
                  <a:pt x="29717" y="5206"/>
                </a:lnTo>
                <a:lnTo>
                  <a:pt x="23875" y="1523"/>
                </a:lnTo>
                <a:lnTo>
                  <a:pt x="20192" y="0"/>
                </a:lnTo>
                <a:lnTo>
                  <a:pt x="17525" y="0"/>
                </a:lnTo>
                <a:lnTo>
                  <a:pt x="10032" y="1523"/>
                </a:lnTo>
                <a:lnTo>
                  <a:pt x="5333" y="5206"/>
                </a:lnTo>
                <a:lnTo>
                  <a:pt x="1015" y="10413"/>
                </a:lnTo>
                <a:lnTo>
                  <a:pt x="0" y="17779"/>
                </a:lnTo>
                <a:lnTo>
                  <a:pt x="0" y="20446"/>
                </a:lnTo>
                <a:lnTo>
                  <a:pt x="1015" y="24002"/>
                </a:lnTo>
                <a:lnTo>
                  <a:pt x="5333" y="29844"/>
                </a:lnTo>
                <a:lnTo>
                  <a:pt x="10032" y="33019"/>
                </a:lnTo>
                <a:lnTo>
                  <a:pt x="13842" y="34543"/>
                </a:lnTo>
                <a:lnTo>
                  <a:pt x="17525" y="35051"/>
                </a:lnTo>
                <a:lnTo>
                  <a:pt x="20192" y="34543"/>
                </a:lnTo>
                <a:lnTo>
                  <a:pt x="23875" y="33019"/>
                </a:lnTo>
                <a:lnTo>
                  <a:pt x="29717"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751" name="object 751"/>
          <p:cNvSpPr/>
          <p:nvPr/>
        </p:nvSpPr>
        <p:spPr>
          <a:xfrm>
            <a:off x="6493854" y="3073095"/>
            <a:ext cx="25231" cy="26913"/>
          </a:xfrm>
          <a:custGeom>
            <a:avLst/>
            <a:gdLst/>
            <a:ahLst/>
            <a:cxnLst/>
            <a:rect l="l" t="t" r="r" b="b"/>
            <a:pathLst>
              <a:path w="22860" h="24384">
                <a:moveTo>
                  <a:pt x="11937" y="23240"/>
                </a:moveTo>
                <a:lnTo>
                  <a:pt x="15621" y="22732"/>
                </a:lnTo>
                <a:lnTo>
                  <a:pt x="19685" y="20574"/>
                </a:lnTo>
                <a:lnTo>
                  <a:pt x="21844" y="16255"/>
                </a:lnTo>
                <a:lnTo>
                  <a:pt x="22860" y="11937"/>
                </a:lnTo>
                <a:lnTo>
                  <a:pt x="21844" y="7619"/>
                </a:lnTo>
                <a:lnTo>
                  <a:pt x="19685" y="3810"/>
                </a:lnTo>
                <a:lnTo>
                  <a:pt x="15621" y="507"/>
                </a:lnTo>
                <a:lnTo>
                  <a:pt x="11430" y="0"/>
                </a:lnTo>
                <a:lnTo>
                  <a:pt x="6731" y="507"/>
                </a:lnTo>
                <a:lnTo>
                  <a:pt x="3683" y="3810"/>
                </a:lnTo>
                <a:lnTo>
                  <a:pt x="508" y="7619"/>
                </a:lnTo>
                <a:lnTo>
                  <a:pt x="0" y="11937"/>
                </a:lnTo>
                <a:lnTo>
                  <a:pt x="508" y="16255"/>
                </a:lnTo>
                <a:lnTo>
                  <a:pt x="3683" y="20574"/>
                </a:lnTo>
                <a:lnTo>
                  <a:pt x="6731" y="22732"/>
                </a:lnTo>
                <a:lnTo>
                  <a:pt x="11430" y="24384"/>
                </a:lnTo>
                <a:lnTo>
                  <a:pt x="11937" y="23240"/>
                </a:lnTo>
                <a:close/>
              </a:path>
            </a:pathLst>
          </a:custGeom>
          <a:solidFill>
            <a:srgbClr val="666666"/>
          </a:solidFill>
        </p:spPr>
        <p:txBody>
          <a:bodyPr wrap="square" lIns="0" tIns="0" rIns="0" bIns="0" rtlCol="0">
            <a:noAutofit/>
          </a:bodyPr>
          <a:lstStyle/>
          <a:p>
            <a:endParaRPr sz="1987"/>
          </a:p>
        </p:txBody>
      </p:sp>
      <p:sp>
        <p:nvSpPr>
          <p:cNvPr id="752" name="object 752"/>
          <p:cNvSpPr/>
          <p:nvPr/>
        </p:nvSpPr>
        <p:spPr>
          <a:xfrm>
            <a:off x="6507311" y="3037773"/>
            <a:ext cx="25231" cy="25230"/>
          </a:xfrm>
          <a:custGeom>
            <a:avLst/>
            <a:gdLst/>
            <a:ahLst/>
            <a:cxnLst/>
            <a:rect l="l" t="t" r="r" b="b"/>
            <a:pathLst>
              <a:path w="22860" h="22859">
                <a:moveTo>
                  <a:pt x="22860" y="11429"/>
                </a:moveTo>
                <a:lnTo>
                  <a:pt x="21843" y="6730"/>
                </a:lnTo>
                <a:lnTo>
                  <a:pt x="19685" y="3175"/>
                </a:lnTo>
                <a:lnTo>
                  <a:pt x="15620" y="507"/>
                </a:lnTo>
                <a:lnTo>
                  <a:pt x="11429" y="0"/>
                </a:lnTo>
                <a:lnTo>
                  <a:pt x="6730" y="507"/>
                </a:lnTo>
                <a:lnTo>
                  <a:pt x="3682" y="3175"/>
                </a:lnTo>
                <a:lnTo>
                  <a:pt x="507" y="6730"/>
                </a:lnTo>
                <a:lnTo>
                  <a:pt x="0" y="11429"/>
                </a:lnTo>
                <a:lnTo>
                  <a:pt x="507" y="15112"/>
                </a:lnTo>
                <a:lnTo>
                  <a:pt x="3682" y="19176"/>
                </a:lnTo>
                <a:lnTo>
                  <a:pt x="6730" y="21335"/>
                </a:lnTo>
                <a:lnTo>
                  <a:pt x="11429" y="22859"/>
                </a:lnTo>
                <a:lnTo>
                  <a:pt x="13462" y="22351"/>
                </a:lnTo>
                <a:lnTo>
                  <a:pt x="17144" y="20319"/>
                </a:lnTo>
                <a:lnTo>
                  <a:pt x="19685" y="19176"/>
                </a:lnTo>
                <a:lnTo>
                  <a:pt x="21843" y="15112"/>
                </a:lnTo>
                <a:lnTo>
                  <a:pt x="22860" y="11429"/>
                </a:lnTo>
                <a:close/>
              </a:path>
            </a:pathLst>
          </a:custGeom>
          <a:solidFill>
            <a:srgbClr val="666666"/>
          </a:solidFill>
        </p:spPr>
        <p:txBody>
          <a:bodyPr wrap="square" lIns="0" tIns="0" rIns="0" bIns="0" rtlCol="0">
            <a:noAutofit/>
          </a:bodyPr>
          <a:lstStyle/>
          <a:p>
            <a:endParaRPr sz="1987"/>
          </a:p>
        </p:txBody>
      </p:sp>
      <p:sp>
        <p:nvSpPr>
          <p:cNvPr id="753" name="object 753"/>
          <p:cNvSpPr/>
          <p:nvPr/>
        </p:nvSpPr>
        <p:spPr>
          <a:xfrm>
            <a:off x="6519085" y="3000767"/>
            <a:ext cx="26913" cy="26913"/>
          </a:xfrm>
          <a:custGeom>
            <a:avLst/>
            <a:gdLst/>
            <a:ahLst/>
            <a:cxnLst/>
            <a:rect l="l" t="t" r="r" b="b"/>
            <a:pathLst>
              <a:path w="24384" h="24384">
                <a:moveTo>
                  <a:pt x="24384" y="12192"/>
                </a:moveTo>
                <a:lnTo>
                  <a:pt x="23241" y="7238"/>
                </a:lnTo>
                <a:lnTo>
                  <a:pt x="21082" y="3301"/>
                </a:lnTo>
                <a:lnTo>
                  <a:pt x="16637" y="508"/>
                </a:lnTo>
                <a:lnTo>
                  <a:pt x="12192" y="0"/>
                </a:lnTo>
                <a:lnTo>
                  <a:pt x="7747" y="508"/>
                </a:lnTo>
                <a:lnTo>
                  <a:pt x="3937" y="3301"/>
                </a:lnTo>
                <a:lnTo>
                  <a:pt x="508" y="7238"/>
                </a:lnTo>
                <a:lnTo>
                  <a:pt x="0" y="12192"/>
                </a:lnTo>
                <a:lnTo>
                  <a:pt x="508" y="16129"/>
                </a:lnTo>
                <a:lnTo>
                  <a:pt x="3937" y="20447"/>
                </a:lnTo>
                <a:lnTo>
                  <a:pt x="7747" y="23241"/>
                </a:lnTo>
                <a:lnTo>
                  <a:pt x="12192" y="24384"/>
                </a:lnTo>
                <a:lnTo>
                  <a:pt x="14350" y="23875"/>
                </a:lnTo>
                <a:lnTo>
                  <a:pt x="18287" y="21589"/>
                </a:lnTo>
                <a:lnTo>
                  <a:pt x="21082" y="20447"/>
                </a:lnTo>
                <a:lnTo>
                  <a:pt x="23241" y="16129"/>
                </a:lnTo>
                <a:lnTo>
                  <a:pt x="24384" y="12192"/>
                </a:lnTo>
                <a:close/>
              </a:path>
            </a:pathLst>
          </a:custGeom>
          <a:solidFill>
            <a:srgbClr val="666666"/>
          </a:solidFill>
        </p:spPr>
        <p:txBody>
          <a:bodyPr wrap="square" lIns="0" tIns="0" rIns="0" bIns="0" rtlCol="0">
            <a:noAutofit/>
          </a:bodyPr>
          <a:lstStyle/>
          <a:p>
            <a:endParaRPr sz="1987"/>
          </a:p>
        </p:txBody>
      </p:sp>
      <p:sp>
        <p:nvSpPr>
          <p:cNvPr id="754" name="object 754"/>
          <p:cNvSpPr/>
          <p:nvPr/>
        </p:nvSpPr>
        <p:spPr>
          <a:xfrm>
            <a:off x="6532542" y="2963762"/>
            <a:ext cx="26912" cy="26913"/>
          </a:xfrm>
          <a:custGeom>
            <a:avLst/>
            <a:gdLst/>
            <a:ahLst/>
            <a:cxnLst/>
            <a:rect l="l" t="t" r="r" b="b"/>
            <a:pathLst>
              <a:path w="24383" h="24384">
                <a:moveTo>
                  <a:pt x="12953" y="23875"/>
                </a:moveTo>
                <a:lnTo>
                  <a:pt x="16255" y="23240"/>
                </a:lnTo>
                <a:lnTo>
                  <a:pt x="20574" y="20447"/>
                </a:lnTo>
                <a:lnTo>
                  <a:pt x="22732" y="16637"/>
                </a:lnTo>
                <a:lnTo>
                  <a:pt x="23240" y="13842"/>
                </a:lnTo>
                <a:lnTo>
                  <a:pt x="24383" y="12191"/>
                </a:lnTo>
                <a:lnTo>
                  <a:pt x="22732" y="7238"/>
                </a:lnTo>
                <a:lnTo>
                  <a:pt x="20574" y="3301"/>
                </a:lnTo>
                <a:lnTo>
                  <a:pt x="16255" y="508"/>
                </a:lnTo>
                <a:lnTo>
                  <a:pt x="11937" y="0"/>
                </a:lnTo>
                <a:lnTo>
                  <a:pt x="7619" y="508"/>
                </a:lnTo>
                <a:lnTo>
                  <a:pt x="3809" y="3301"/>
                </a:lnTo>
                <a:lnTo>
                  <a:pt x="1142" y="7238"/>
                </a:lnTo>
                <a:lnTo>
                  <a:pt x="0" y="12191"/>
                </a:lnTo>
                <a:lnTo>
                  <a:pt x="1142" y="16637"/>
                </a:lnTo>
                <a:lnTo>
                  <a:pt x="3809" y="20447"/>
                </a:lnTo>
                <a:lnTo>
                  <a:pt x="7619" y="23240"/>
                </a:lnTo>
                <a:lnTo>
                  <a:pt x="11937" y="24384"/>
                </a:lnTo>
                <a:lnTo>
                  <a:pt x="12953" y="23875"/>
                </a:lnTo>
                <a:close/>
              </a:path>
            </a:pathLst>
          </a:custGeom>
          <a:solidFill>
            <a:srgbClr val="666666"/>
          </a:solidFill>
        </p:spPr>
        <p:txBody>
          <a:bodyPr wrap="square" lIns="0" tIns="0" rIns="0" bIns="0" rtlCol="0">
            <a:noAutofit/>
          </a:bodyPr>
          <a:lstStyle/>
          <a:p>
            <a:endParaRPr sz="1987"/>
          </a:p>
        </p:txBody>
      </p:sp>
      <p:sp>
        <p:nvSpPr>
          <p:cNvPr id="755" name="object 755"/>
          <p:cNvSpPr/>
          <p:nvPr/>
        </p:nvSpPr>
        <p:spPr>
          <a:xfrm>
            <a:off x="6545998" y="2930121"/>
            <a:ext cx="25231" cy="23549"/>
          </a:xfrm>
          <a:custGeom>
            <a:avLst/>
            <a:gdLst/>
            <a:ahLst/>
            <a:cxnLst/>
            <a:rect l="l" t="t" r="r" b="b"/>
            <a:pathLst>
              <a:path w="22860" h="21336">
                <a:moveTo>
                  <a:pt x="12191" y="20827"/>
                </a:moveTo>
                <a:lnTo>
                  <a:pt x="15239" y="20319"/>
                </a:lnTo>
                <a:lnTo>
                  <a:pt x="19303" y="18414"/>
                </a:lnTo>
                <a:lnTo>
                  <a:pt x="21336" y="14604"/>
                </a:lnTo>
                <a:lnTo>
                  <a:pt x="22860" y="10667"/>
                </a:lnTo>
                <a:lnTo>
                  <a:pt x="21336" y="6350"/>
                </a:lnTo>
                <a:lnTo>
                  <a:pt x="19303" y="3428"/>
                </a:lnTo>
                <a:lnTo>
                  <a:pt x="15239" y="507"/>
                </a:lnTo>
                <a:lnTo>
                  <a:pt x="11684" y="0"/>
                </a:lnTo>
                <a:lnTo>
                  <a:pt x="7112" y="507"/>
                </a:lnTo>
                <a:lnTo>
                  <a:pt x="3555" y="3428"/>
                </a:lnTo>
                <a:lnTo>
                  <a:pt x="1015" y="6350"/>
                </a:lnTo>
                <a:lnTo>
                  <a:pt x="0" y="10667"/>
                </a:lnTo>
                <a:lnTo>
                  <a:pt x="1015" y="14604"/>
                </a:lnTo>
                <a:lnTo>
                  <a:pt x="3555" y="18414"/>
                </a:lnTo>
                <a:lnTo>
                  <a:pt x="7112" y="20319"/>
                </a:lnTo>
                <a:lnTo>
                  <a:pt x="11684" y="21336"/>
                </a:lnTo>
                <a:lnTo>
                  <a:pt x="12191" y="20827"/>
                </a:lnTo>
                <a:close/>
              </a:path>
            </a:pathLst>
          </a:custGeom>
          <a:solidFill>
            <a:srgbClr val="666666"/>
          </a:solidFill>
        </p:spPr>
        <p:txBody>
          <a:bodyPr wrap="square" lIns="0" tIns="0" rIns="0" bIns="0" rtlCol="0">
            <a:noAutofit/>
          </a:bodyPr>
          <a:lstStyle/>
          <a:p>
            <a:endParaRPr sz="1987"/>
          </a:p>
        </p:txBody>
      </p:sp>
      <p:sp>
        <p:nvSpPr>
          <p:cNvPr id="756" name="object 756"/>
          <p:cNvSpPr/>
          <p:nvPr/>
        </p:nvSpPr>
        <p:spPr>
          <a:xfrm>
            <a:off x="6559454" y="2893115"/>
            <a:ext cx="23549" cy="23549"/>
          </a:xfrm>
          <a:custGeom>
            <a:avLst/>
            <a:gdLst/>
            <a:ahLst/>
            <a:cxnLst/>
            <a:rect l="l" t="t" r="r" b="b"/>
            <a:pathLst>
              <a:path w="21336" h="21336">
                <a:moveTo>
                  <a:pt x="21336" y="10668"/>
                </a:moveTo>
                <a:lnTo>
                  <a:pt x="20320" y="6350"/>
                </a:lnTo>
                <a:lnTo>
                  <a:pt x="17907" y="3429"/>
                </a:lnTo>
                <a:lnTo>
                  <a:pt x="14097" y="508"/>
                </a:lnTo>
                <a:lnTo>
                  <a:pt x="10668" y="0"/>
                </a:lnTo>
                <a:lnTo>
                  <a:pt x="6350" y="508"/>
                </a:lnTo>
                <a:lnTo>
                  <a:pt x="2921" y="3429"/>
                </a:lnTo>
                <a:lnTo>
                  <a:pt x="508" y="6350"/>
                </a:lnTo>
                <a:lnTo>
                  <a:pt x="0" y="10668"/>
                </a:lnTo>
                <a:lnTo>
                  <a:pt x="508" y="14605"/>
                </a:lnTo>
                <a:lnTo>
                  <a:pt x="2921" y="18415"/>
                </a:lnTo>
                <a:lnTo>
                  <a:pt x="6350" y="20320"/>
                </a:lnTo>
                <a:lnTo>
                  <a:pt x="10668" y="21336"/>
                </a:lnTo>
                <a:lnTo>
                  <a:pt x="11175" y="20828"/>
                </a:lnTo>
                <a:lnTo>
                  <a:pt x="14097" y="20320"/>
                </a:lnTo>
                <a:lnTo>
                  <a:pt x="17907" y="18415"/>
                </a:lnTo>
                <a:lnTo>
                  <a:pt x="20320" y="14605"/>
                </a:lnTo>
                <a:lnTo>
                  <a:pt x="21336" y="10668"/>
                </a:lnTo>
                <a:close/>
              </a:path>
            </a:pathLst>
          </a:custGeom>
          <a:solidFill>
            <a:srgbClr val="666666"/>
          </a:solidFill>
        </p:spPr>
        <p:txBody>
          <a:bodyPr wrap="square" lIns="0" tIns="0" rIns="0" bIns="0" rtlCol="0">
            <a:noAutofit/>
          </a:bodyPr>
          <a:lstStyle/>
          <a:p>
            <a:endParaRPr sz="1987"/>
          </a:p>
        </p:txBody>
      </p:sp>
      <p:sp>
        <p:nvSpPr>
          <p:cNvPr id="757" name="object 757"/>
          <p:cNvSpPr/>
          <p:nvPr/>
        </p:nvSpPr>
        <p:spPr>
          <a:xfrm>
            <a:off x="6571228" y="2856111"/>
            <a:ext cx="25231" cy="25231"/>
          </a:xfrm>
          <a:custGeom>
            <a:avLst/>
            <a:gdLst/>
            <a:ahLst/>
            <a:cxnLst/>
            <a:rect l="l" t="t" r="r" b="b"/>
            <a:pathLst>
              <a:path w="22860" h="22860">
                <a:moveTo>
                  <a:pt x="11937" y="22351"/>
                </a:moveTo>
                <a:lnTo>
                  <a:pt x="15112" y="21844"/>
                </a:lnTo>
                <a:lnTo>
                  <a:pt x="19176" y="19685"/>
                </a:lnTo>
                <a:lnTo>
                  <a:pt x="21843" y="15621"/>
                </a:lnTo>
                <a:lnTo>
                  <a:pt x="22860" y="11430"/>
                </a:lnTo>
                <a:lnTo>
                  <a:pt x="21843" y="6731"/>
                </a:lnTo>
                <a:lnTo>
                  <a:pt x="19176" y="3683"/>
                </a:lnTo>
                <a:lnTo>
                  <a:pt x="15112" y="508"/>
                </a:lnTo>
                <a:lnTo>
                  <a:pt x="11429" y="0"/>
                </a:lnTo>
                <a:lnTo>
                  <a:pt x="6730" y="508"/>
                </a:lnTo>
                <a:lnTo>
                  <a:pt x="3175" y="3683"/>
                </a:lnTo>
                <a:lnTo>
                  <a:pt x="507" y="6731"/>
                </a:lnTo>
                <a:lnTo>
                  <a:pt x="0" y="11430"/>
                </a:lnTo>
                <a:lnTo>
                  <a:pt x="507" y="15621"/>
                </a:lnTo>
                <a:lnTo>
                  <a:pt x="3175" y="19685"/>
                </a:lnTo>
                <a:lnTo>
                  <a:pt x="6730" y="21844"/>
                </a:lnTo>
                <a:lnTo>
                  <a:pt x="11429" y="22860"/>
                </a:lnTo>
                <a:lnTo>
                  <a:pt x="11937" y="22351"/>
                </a:lnTo>
                <a:close/>
              </a:path>
            </a:pathLst>
          </a:custGeom>
          <a:solidFill>
            <a:srgbClr val="666666"/>
          </a:solidFill>
        </p:spPr>
        <p:txBody>
          <a:bodyPr wrap="square" lIns="0" tIns="0" rIns="0" bIns="0" rtlCol="0">
            <a:noAutofit/>
          </a:bodyPr>
          <a:lstStyle/>
          <a:p>
            <a:endParaRPr sz="1987"/>
          </a:p>
        </p:txBody>
      </p:sp>
      <p:sp>
        <p:nvSpPr>
          <p:cNvPr id="758" name="object 758"/>
          <p:cNvSpPr/>
          <p:nvPr/>
        </p:nvSpPr>
        <p:spPr>
          <a:xfrm>
            <a:off x="6583003" y="2819106"/>
            <a:ext cx="26913" cy="26913"/>
          </a:xfrm>
          <a:custGeom>
            <a:avLst/>
            <a:gdLst/>
            <a:ahLst/>
            <a:cxnLst/>
            <a:rect l="l" t="t" r="r" b="b"/>
            <a:pathLst>
              <a:path w="24384" h="24384">
                <a:moveTo>
                  <a:pt x="12700" y="23875"/>
                </a:moveTo>
                <a:lnTo>
                  <a:pt x="16129" y="23240"/>
                </a:lnTo>
                <a:lnTo>
                  <a:pt x="20447" y="21081"/>
                </a:lnTo>
                <a:lnTo>
                  <a:pt x="21589" y="18287"/>
                </a:lnTo>
                <a:lnTo>
                  <a:pt x="23240" y="16637"/>
                </a:lnTo>
                <a:lnTo>
                  <a:pt x="24384" y="12191"/>
                </a:lnTo>
                <a:lnTo>
                  <a:pt x="23240" y="7747"/>
                </a:lnTo>
                <a:lnTo>
                  <a:pt x="20447" y="3937"/>
                </a:lnTo>
                <a:lnTo>
                  <a:pt x="16129" y="508"/>
                </a:lnTo>
                <a:lnTo>
                  <a:pt x="12192" y="0"/>
                </a:lnTo>
                <a:lnTo>
                  <a:pt x="7238" y="508"/>
                </a:lnTo>
                <a:lnTo>
                  <a:pt x="3301" y="3937"/>
                </a:lnTo>
                <a:lnTo>
                  <a:pt x="508" y="7747"/>
                </a:lnTo>
                <a:lnTo>
                  <a:pt x="0" y="12191"/>
                </a:lnTo>
                <a:lnTo>
                  <a:pt x="508" y="16637"/>
                </a:lnTo>
                <a:lnTo>
                  <a:pt x="3301" y="21081"/>
                </a:lnTo>
                <a:lnTo>
                  <a:pt x="7238" y="23240"/>
                </a:lnTo>
                <a:lnTo>
                  <a:pt x="12192" y="24384"/>
                </a:lnTo>
                <a:lnTo>
                  <a:pt x="12700" y="23875"/>
                </a:lnTo>
                <a:close/>
              </a:path>
            </a:pathLst>
          </a:custGeom>
          <a:solidFill>
            <a:srgbClr val="666666"/>
          </a:solidFill>
        </p:spPr>
        <p:txBody>
          <a:bodyPr wrap="square" lIns="0" tIns="0" rIns="0" bIns="0" rtlCol="0">
            <a:noAutofit/>
          </a:bodyPr>
          <a:lstStyle/>
          <a:p>
            <a:endParaRPr sz="1987"/>
          </a:p>
        </p:txBody>
      </p:sp>
      <p:sp>
        <p:nvSpPr>
          <p:cNvPr id="759" name="object 759"/>
          <p:cNvSpPr/>
          <p:nvPr/>
        </p:nvSpPr>
        <p:spPr>
          <a:xfrm>
            <a:off x="6596459" y="2782102"/>
            <a:ext cx="23548" cy="26912"/>
          </a:xfrm>
          <a:custGeom>
            <a:avLst/>
            <a:gdLst/>
            <a:ahLst/>
            <a:cxnLst/>
            <a:rect l="l" t="t" r="r" b="b"/>
            <a:pathLst>
              <a:path w="21335" h="24383">
                <a:moveTo>
                  <a:pt x="11175" y="23875"/>
                </a:moveTo>
                <a:lnTo>
                  <a:pt x="14096" y="23240"/>
                </a:lnTo>
                <a:lnTo>
                  <a:pt x="17906" y="21081"/>
                </a:lnTo>
                <a:lnTo>
                  <a:pt x="18922" y="18287"/>
                </a:lnTo>
                <a:lnTo>
                  <a:pt x="19938" y="16637"/>
                </a:lnTo>
                <a:lnTo>
                  <a:pt x="21335" y="12191"/>
                </a:lnTo>
                <a:lnTo>
                  <a:pt x="19938" y="7238"/>
                </a:lnTo>
                <a:lnTo>
                  <a:pt x="17906" y="3937"/>
                </a:lnTo>
                <a:lnTo>
                  <a:pt x="14096" y="507"/>
                </a:lnTo>
                <a:lnTo>
                  <a:pt x="10667" y="0"/>
                </a:lnTo>
                <a:lnTo>
                  <a:pt x="6350" y="507"/>
                </a:lnTo>
                <a:lnTo>
                  <a:pt x="2920" y="3937"/>
                </a:lnTo>
                <a:lnTo>
                  <a:pt x="507" y="7238"/>
                </a:lnTo>
                <a:lnTo>
                  <a:pt x="0" y="12191"/>
                </a:lnTo>
                <a:lnTo>
                  <a:pt x="507" y="16637"/>
                </a:lnTo>
                <a:lnTo>
                  <a:pt x="2920" y="21081"/>
                </a:lnTo>
                <a:lnTo>
                  <a:pt x="6350" y="23240"/>
                </a:lnTo>
                <a:lnTo>
                  <a:pt x="10667" y="24383"/>
                </a:lnTo>
                <a:lnTo>
                  <a:pt x="11175" y="23875"/>
                </a:lnTo>
                <a:close/>
              </a:path>
            </a:pathLst>
          </a:custGeom>
          <a:solidFill>
            <a:srgbClr val="666666"/>
          </a:solidFill>
        </p:spPr>
        <p:txBody>
          <a:bodyPr wrap="square" lIns="0" tIns="0" rIns="0" bIns="0" rtlCol="0">
            <a:noAutofit/>
          </a:bodyPr>
          <a:lstStyle/>
          <a:p>
            <a:endParaRPr sz="1987"/>
          </a:p>
        </p:txBody>
      </p:sp>
      <p:sp>
        <p:nvSpPr>
          <p:cNvPr id="760" name="object 760"/>
          <p:cNvSpPr/>
          <p:nvPr/>
        </p:nvSpPr>
        <p:spPr>
          <a:xfrm>
            <a:off x="6608233" y="2745095"/>
            <a:ext cx="26913" cy="26913"/>
          </a:xfrm>
          <a:custGeom>
            <a:avLst/>
            <a:gdLst/>
            <a:ahLst/>
            <a:cxnLst/>
            <a:rect l="l" t="t" r="r" b="b"/>
            <a:pathLst>
              <a:path w="24384" h="24384">
                <a:moveTo>
                  <a:pt x="12700" y="23241"/>
                </a:moveTo>
                <a:lnTo>
                  <a:pt x="16128" y="22733"/>
                </a:lnTo>
                <a:lnTo>
                  <a:pt x="20447" y="20574"/>
                </a:lnTo>
                <a:lnTo>
                  <a:pt x="21589" y="17907"/>
                </a:lnTo>
                <a:lnTo>
                  <a:pt x="23240" y="16256"/>
                </a:lnTo>
                <a:lnTo>
                  <a:pt x="24384" y="11937"/>
                </a:lnTo>
                <a:lnTo>
                  <a:pt x="23240" y="7620"/>
                </a:lnTo>
                <a:lnTo>
                  <a:pt x="20447" y="3810"/>
                </a:lnTo>
                <a:lnTo>
                  <a:pt x="16128" y="508"/>
                </a:lnTo>
                <a:lnTo>
                  <a:pt x="12191" y="0"/>
                </a:lnTo>
                <a:lnTo>
                  <a:pt x="7238" y="508"/>
                </a:lnTo>
                <a:lnTo>
                  <a:pt x="3301" y="3810"/>
                </a:lnTo>
                <a:lnTo>
                  <a:pt x="508" y="7620"/>
                </a:lnTo>
                <a:lnTo>
                  <a:pt x="0" y="11937"/>
                </a:lnTo>
                <a:lnTo>
                  <a:pt x="508" y="16256"/>
                </a:lnTo>
                <a:lnTo>
                  <a:pt x="3301" y="20574"/>
                </a:lnTo>
                <a:lnTo>
                  <a:pt x="7238" y="22733"/>
                </a:lnTo>
                <a:lnTo>
                  <a:pt x="12191" y="24384"/>
                </a:lnTo>
                <a:lnTo>
                  <a:pt x="12700" y="23241"/>
                </a:lnTo>
                <a:close/>
              </a:path>
            </a:pathLst>
          </a:custGeom>
          <a:solidFill>
            <a:srgbClr val="666666"/>
          </a:solidFill>
        </p:spPr>
        <p:txBody>
          <a:bodyPr wrap="square" lIns="0" tIns="0" rIns="0" bIns="0" rtlCol="0">
            <a:noAutofit/>
          </a:bodyPr>
          <a:lstStyle/>
          <a:p>
            <a:endParaRPr sz="1987"/>
          </a:p>
        </p:txBody>
      </p:sp>
      <p:sp>
        <p:nvSpPr>
          <p:cNvPr id="761" name="object 761"/>
          <p:cNvSpPr/>
          <p:nvPr/>
        </p:nvSpPr>
        <p:spPr>
          <a:xfrm>
            <a:off x="6909320" y="3084869"/>
            <a:ext cx="26912" cy="26913"/>
          </a:xfrm>
          <a:custGeom>
            <a:avLst/>
            <a:gdLst/>
            <a:ahLst/>
            <a:cxnLst/>
            <a:rect l="l" t="t" r="r" b="b"/>
            <a:pathLst>
              <a:path w="24383" h="24384">
                <a:moveTo>
                  <a:pt x="24383" y="12446"/>
                </a:moveTo>
                <a:lnTo>
                  <a:pt x="22732" y="7620"/>
                </a:lnTo>
                <a:lnTo>
                  <a:pt x="20574" y="3810"/>
                </a:lnTo>
                <a:lnTo>
                  <a:pt x="16255" y="1143"/>
                </a:lnTo>
                <a:lnTo>
                  <a:pt x="12445" y="0"/>
                </a:lnTo>
                <a:lnTo>
                  <a:pt x="7619" y="1143"/>
                </a:lnTo>
                <a:lnTo>
                  <a:pt x="3809" y="3810"/>
                </a:lnTo>
                <a:lnTo>
                  <a:pt x="1142" y="7620"/>
                </a:lnTo>
                <a:lnTo>
                  <a:pt x="0" y="12446"/>
                </a:lnTo>
                <a:lnTo>
                  <a:pt x="1142" y="16256"/>
                </a:lnTo>
                <a:lnTo>
                  <a:pt x="3809" y="20574"/>
                </a:lnTo>
                <a:lnTo>
                  <a:pt x="7619" y="22733"/>
                </a:lnTo>
                <a:lnTo>
                  <a:pt x="12445" y="24384"/>
                </a:lnTo>
                <a:lnTo>
                  <a:pt x="12953" y="23875"/>
                </a:lnTo>
                <a:lnTo>
                  <a:pt x="16255" y="22733"/>
                </a:lnTo>
                <a:lnTo>
                  <a:pt x="20574" y="20574"/>
                </a:lnTo>
                <a:lnTo>
                  <a:pt x="22732" y="16256"/>
                </a:lnTo>
                <a:lnTo>
                  <a:pt x="24383" y="12446"/>
                </a:lnTo>
                <a:close/>
              </a:path>
            </a:pathLst>
          </a:custGeom>
          <a:solidFill>
            <a:srgbClr val="666666"/>
          </a:solidFill>
        </p:spPr>
        <p:txBody>
          <a:bodyPr wrap="square" lIns="0" tIns="0" rIns="0" bIns="0" rtlCol="0">
            <a:noAutofit/>
          </a:bodyPr>
          <a:lstStyle/>
          <a:p>
            <a:endParaRPr sz="1987"/>
          </a:p>
        </p:txBody>
      </p:sp>
      <p:sp>
        <p:nvSpPr>
          <p:cNvPr id="762" name="object 762"/>
          <p:cNvSpPr/>
          <p:nvPr/>
        </p:nvSpPr>
        <p:spPr>
          <a:xfrm>
            <a:off x="6924458" y="3049546"/>
            <a:ext cx="25231" cy="26913"/>
          </a:xfrm>
          <a:custGeom>
            <a:avLst/>
            <a:gdLst/>
            <a:ahLst/>
            <a:cxnLst/>
            <a:rect l="l" t="t" r="r" b="b"/>
            <a:pathLst>
              <a:path w="22860" h="24384">
                <a:moveTo>
                  <a:pt x="22860" y="12191"/>
                </a:moveTo>
                <a:lnTo>
                  <a:pt x="21843" y="7238"/>
                </a:lnTo>
                <a:lnTo>
                  <a:pt x="19176" y="3301"/>
                </a:lnTo>
                <a:lnTo>
                  <a:pt x="15112" y="508"/>
                </a:lnTo>
                <a:lnTo>
                  <a:pt x="11429" y="0"/>
                </a:lnTo>
                <a:lnTo>
                  <a:pt x="6730" y="508"/>
                </a:lnTo>
                <a:lnTo>
                  <a:pt x="3175" y="3301"/>
                </a:lnTo>
                <a:lnTo>
                  <a:pt x="508" y="7238"/>
                </a:lnTo>
                <a:lnTo>
                  <a:pt x="0" y="12191"/>
                </a:lnTo>
                <a:lnTo>
                  <a:pt x="508" y="16128"/>
                </a:lnTo>
                <a:lnTo>
                  <a:pt x="3175" y="20447"/>
                </a:lnTo>
                <a:lnTo>
                  <a:pt x="6730" y="23240"/>
                </a:lnTo>
                <a:lnTo>
                  <a:pt x="11429" y="24384"/>
                </a:lnTo>
                <a:lnTo>
                  <a:pt x="11937" y="23875"/>
                </a:lnTo>
                <a:lnTo>
                  <a:pt x="15112" y="23240"/>
                </a:lnTo>
                <a:lnTo>
                  <a:pt x="19176" y="20447"/>
                </a:lnTo>
                <a:lnTo>
                  <a:pt x="21843" y="16128"/>
                </a:lnTo>
                <a:lnTo>
                  <a:pt x="22860" y="12191"/>
                </a:lnTo>
                <a:close/>
              </a:path>
            </a:pathLst>
          </a:custGeom>
          <a:solidFill>
            <a:srgbClr val="666666"/>
          </a:solidFill>
        </p:spPr>
        <p:txBody>
          <a:bodyPr wrap="square" lIns="0" tIns="0" rIns="0" bIns="0" rtlCol="0">
            <a:noAutofit/>
          </a:bodyPr>
          <a:lstStyle/>
          <a:p>
            <a:endParaRPr sz="1987"/>
          </a:p>
        </p:txBody>
      </p:sp>
      <p:sp>
        <p:nvSpPr>
          <p:cNvPr id="763" name="object 763"/>
          <p:cNvSpPr/>
          <p:nvPr/>
        </p:nvSpPr>
        <p:spPr>
          <a:xfrm>
            <a:off x="6936232" y="3014224"/>
            <a:ext cx="25231" cy="25230"/>
          </a:xfrm>
          <a:custGeom>
            <a:avLst/>
            <a:gdLst/>
            <a:ahLst/>
            <a:cxnLst/>
            <a:rect l="l" t="t" r="r" b="b"/>
            <a:pathLst>
              <a:path w="22860" h="22859">
                <a:moveTo>
                  <a:pt x="11937" y="22351"/>
                </a:moveTo>
                <a:lnTo>
                  <a:pt x="15112" y="21843"/>
                </a:lnTo>
                <a:lnTo>
                  <a:pt x="19177" y="19176"/>
                </a:lnTo>
                <a:lnTo>
                  <a:pt x="21844" y="15620"/>
                </a:lnTo>
                <a:lnTo>
                  <a:pt x="22352" y="12953"/>
                </a:lnTo>
                <a:lnTo>
                  <a:pt x="22860" y="11429"/>
                </a:lnTo>
                <a:lnTo>
                  <a:pt x="21844" y="6730"/>
                </a:lnTo>
                <a:lnTo>
                  <a:pt x="19177" y="3175"/>
                </a:lnTo>
                <a:lnTo>
                  <a:pt x="15112" y="507"/>
                </a:lnTo>
                <a:lnTo>
                  <a:pt x="11430" y="0"/>
                </a:lnTo>
                <a:lnTo>
                  <a:pt x="6731" y="507"/>
                </a:lnTo>
                <a:lnTo>
                  <a:pt x="3175" y="3175"/>
                </a:lnTo>
                <a:lnTo>
                  <a:pt x="508" y="6730"/>
                </a:lnTo>
                <a:lnTo>
                  <a:pt x="0" y="11429"/>
                </a:lnTo>
                <a:lnTo>
                  <a:pt x="508" y="15620"/>
                </a:lnTo>
                <a:lnTo>
                  <a:pt x="3175" y="19176"/>
                </a:lnTo>
                <a:lnTo>
                  <a:pt x="6731" y="21843"/>
                </a:lnTo>
                <a:lnTo>
                  <a:pt x="11430" y="22859"/>
                </a:lnTo>
                <a:lnTo>
                  <a:pt x="11937" y="22351"/>
                </a:lnTo>
                <a:close/>
              </a:path>
            </a:pathLst>
          </a:custGeom>
          <a:solidFill>
            <a:srgbClr val="666666"/>
          </a:solidFill>
        </p:spPr>
        <p:txBody>
          <a:bodyPr wrap="square" lIns="0" tIns="0" rIns="0" bIns="0" rtlCol="0">
            <a:noAutofit/>
          </a:bodyPr>
          <a:lstStyle/>
          <a:p>
            <a:endParaRPr sz="1987"/>
          </a:p>
        </p:txBody>
      </p:sp>
      <p:sp>
        <p:nvSpPr>
          <p:cNvPr id="764" name="object 764"/>
          <p:cNvSpPr/>
          <p:nvPr/>
        </p:nvSpPr>
        <p:spPr>
          <a:xfrm>
            <a:off x="6949688" y="2978901"/>
            <a:ext cx="25231" cy="23549"/>
          </a:xfrm>
          <a:custGeom>
            <a:avLst/>
            <a:gdLst/>
            <a:ahLst/>
            <a:cxnLst/>
            <a:rect l="l" t="t" r="r" b="b"/>
            <a:pathLst>
              <a:path w="22860" h="21336">
                <a:moveTo>
                  <a:pt x="22860" y="10668"/>
                </a:moveTo>
                <a:lnTo>
                  <a:pt x="21843" y="6350"/>
                </a:lnTo>
                <a:lnTo>
                  <a:pt x="19176" y="3429"/>
                </a:lnTo>
                <a:lnTo>
                  <a:pt x="15620" y="508"/>
                </a:lnTo>
                <a:lnTo>
                  <a:pt x="11429" y="0"/>
                </a:lnTo>
                <a:lnTo>
                  <a:pt x="6730" y="508"/>
                </a:lnTo>
                <a:lnTo>
                  <a:pt x="3175" y="3429"/>
                </a:lnTo>
                <a:lnTo>
                  <a:pt x="507" y="6350"/>
                </a:lnTo>
                <a:lnTo>
                  <a:pt x="0" y="10668"/>
                </a:lnTo>
                <a:lnTo>
                  <a:pt x="507" y="14605"/>
                </a:lnTo>
                <a:lnTo>
                  <a:pt x="3175" y="17907"/>
                </a:lnTo>
                <a:lnTo>
                  <a:pt x="6730" y="20320"/>
                </a:lnTo>
                <a:lnTo>
                  <a:pt x="11429" y="21336"/>
                </a:lnTo>
                <a:lnTo>
                  <a:pt x="12953" y="20828"/>
                </a:lnTo>
                <a:lnTo>
                  <a:pt x="15620" y="20320"/>
                </a:lnTo>
                <a:lnTo>
                  <a:pt x="19176" y="17907"/>
                </a:lnTo>
                <a:lnTo>
                  <a:pt x="21843" y="14605"/>
                </a:lnTo>
                <a:lnTo>
                  <a:pt x="22860" y="10668"/>
                </a:lnTo>
                <a:close/>
              </a:path>
            </a:pathLst>
          </a:custGeom>
          <a:solidFill>
            <a:srgbClr val="666666"/>
          </a:solidFill>
        </p:spPr>
        <p:txBody>
          <a:bodyPr wrap="square" lIns="0" tIns="0" rIns="0" bIns="0" rtlCol="0">
            <a:noAutofit/>
          </a:bodyPr>
          <a:lstStyle/>
          <a:p>
            <a:endParaRPr sz="1987"/>
          </a:p>
        </p:txBody>
      </p:sp>
      <p:sp>
        <p:nvSpPr>
          <p:cNvPr id="765" name="object 765"/>
          <p:cNvSpPr/>
          <p:nvPr/>
        </p:nvSpPr>
        <p:spPr>
          <a:xfrm>
            <a:off x="6961463" y="2941896"/>
            <a:ext cx="26913" cy="25231"/>
          </a:xfrm>
          <a:custGeom>
            <a:avLst/>
            <a:gdLst/>
            <a:ahLst/>
            <a:cxnLst/>
            <a:rect l="l" t="t" r="r" b="b"/>
            <a:pathLst>
              <a:path w="24384" h="22860">
                <a:moveTo>
                  <a:pt x="13843" y="22351"/>
                </a:moveTo>
                <a:lnTo>
                  <a:pt x="16637" y="21844"/>
                </a:lnTo>
                <a:lnTo>
                  <a:pt x="20447" y="19685"/>
                </a:lnTo>
                <a:lnTo>
                  <a:pt x="23240" y="15621"/>
                </a:lnTo>
                <a:lnTo>
                  <a:pt x="23875" y="12953"/>
                </a:lnTo>
                <a:lnTo>
                  <a:pt x="24384" y="11429"/>
                </a:lnTo>
                <a:lnTo>
                  <a:pt x="23240" y="6731"/>
                </a:lnTo>
                <a:lnTo>
                  <a:pt x="20447" y="3683"/>
                </a:lnTo>
                <a:lnTo>
                  <a:pt x="16637" y="508"/>
                </a:lnTo>
                <a:lnTo>
                  <a:pt x="12192" y="0"/>
                </a:lnTo>
                <a:lnTo>
                  <a:pt x="7238" y="508"/>
                </a:lnTo>
                <a:lnTo>
                  <a:pt x="3301" y="3683"/>
                </a:lnTo>
                <a:lnTo>
                  <a:pt x="508" y="6731"/>
                </a:lnTo>
                <a:lnTo>
                  <a:pt x="0" y="11429"/>
                </a:lnTo>
                <a:lnTo>
                  <a:pt x="508" y="15621"/>
                </a:lnTo>
                <a:lnTo>
                  <a:pt x="3301" y="19685"/>
                </a:lnTo>
                <a:lnTo>
                  <a:pt x="7238" y="21844"/>
                </a:lnTo>
                <a:lnTo>
                  <a:pt x="12192" y="22860"/>
                </a:lnTo>
                <a:lnTo>
                  <a:pt x="13843" y="22351"/>
                </a:lnTo>
                <a:close/>
              </a:path>
            </a:pathLst>
          </a:custGeom>
          <a:solidFill>
            <a:srgbClr val="666666"/>
          </a:solidFill>
        </p:spPr>
        <p:txBody>
          <a:bodyPr wrap="square" lIns="0" tIns="0" rIns="0" bIns="0" rtlCol="0">
            <a:noAutofit/>
          </a:bodyPr>
          <a:lstStyle/>
          <a:p>
            <a:endParaRPr sz="1987"/>
          </a:p>
        </p:txBody>
      </p:sp>
      <p:sp>
        <p:nvSpPr>
          <p:cNvPr id="766" name="object 766"/>
          <p:cNvSpPr/>
          <p:nvPr/>
        </p:nvSpPr>
        <p:spPr>
          <a:xfrm>
            <a:off x="6974919" y="2904891"/>
            <a:ext cx="25230" cy="26913"/>
          </a:xfrm>
          <a:custGeom>
            <a:avLst/>
            <a:gdLst/>
            <a:ahLst/>
            <a:cxnLst/>
            <a:rect l="l" t="t" r="r" b="b"/>
            <a:pathLst>
              <a:path w="22859" h="24384">
                <a:moveTo>
                  <a:pt x="22859" y="12191"/>
                </a:moveTo>
                <a:lnTo>
                  <a:pt x="21843" y="7238"/>
                </a:lnTo>
                <a:lnTo>
                  <a:pt x="19176" y="3937"/>
                </a:lnTo>
                <a:lnTo>
                  <a:pt x="15620" y="507"/>
                </a:lnTo>
                <a:lnTo>
                  <a:pt x="11429" y="0"/>
                </a:lnTo>
                <a:lnTo>
                  <a:pt x="6730" y="507"/>
                </a:lnTo>
                <a:lnTo>
                  <a:pt x="3682" y="3937"/>
                </a:lnTo>
                <a:lnTo>
                  <a:pt x="507" y="7238"/>
                </a:lnTo>
                <a:lnTo>
                  <a:pt x="0" y="12191"/>
                </a:lnTo>
                <a:lnTo>
                  <a:pt x="507" y="16637"/>
                </a:lnTo>
                <a:lnTo>
                  <a:pt x="3682" y="21081"/>
                </a:lnTo>
                <a:lnTo>
                  <a:pt x="6730" y="23240"/>
                </a:lnTo>
                <a:lnTo>
                  <a:pt x="11429" y="24384"/>
                </a:lnTo>
                <a:lnTo>
                  <a:pt x="12953" y="23875"/>
                </a:lnTo>
                <a:lnTo>
                  <a:pt x="15620" y="23240"/>
                </a:lnTo>
                <a:lnTo>
                  <a:pt x="19176" y="21081"/>
                </a:lnTo>
                <a:lnTo>
                  <a:pt x="20827" y="18287"/>
                </a:lnTo>
                <a:lnTo>
                  <a:pt x="21843" y="16637"/>
                </a:lnTo>
                <a:lnTo>
                  <a:pt x="22859" y="12191"/>
                </a:lnTo>
                <a:close/>
              </a:path>
            </a:pathLst>
          </a:custGeom>
          <a:solidFill>
            <a:srgbClr val="666666"/>
          </a:solidFill>
        </p:spPr>
        <p:txBody>
          <a:bodyPr wrap="square" lIns="0" tIns="0" rIns="0" bIns="0" rtlCol="0">
            <a:noAutofit/>
          </a:bodyPr>
          <a:lstStyle/>
          <a:p>
            <a:endParaRPr sz="1987"/>
          </a:p>
        </p:txBody>
      </p:sp>
      <p:sp>
        <p:nvSpPr>
          <p:cNvPr id="767" name="object 767"/>
          <p:cNvSpPr/>
          <p:nvPr/>
        </p:nvSpPr>
        <p:spPr>
          <a:xfrm>
            <a:off x="6988375" y="2869568"/>
            <a:ext cx="25231" cy="26912"/>
          </a:xfrm>
          <a:custGeom>
            <a:avLst/>
            <a:gdLst/>
            <a:ahLst/>
            <a:cxnLst/>
            <a:rect l="l" t="t" r="r" b="b"/>
            <a:pathLst>
              <a:path w="22860" h="24383">
                <a:moveTo>
                  <a:pt x="22860" y="11937"/>
                </a:moveTo>
                <a:lnTo>
                  <a:pt x="21843" y="7619"/>
                </a:lnTo>
                <a:lnTo>
                  <a:pt x="19685" y="3809"/>
                </a:lnTo>
                <a:lnTo>
                  <a:pt x="15621" y="507"/>
                </a:lnTo>
                <a:lnTo>
                  <a:pt x="11429" y="0"/>
                </a:lnTo>
                <a:lnTo>
                  <a:pt x="6730" y="507"/>
                </a:lnTo>
                <a:lnTo>
                  <a:pt x="3683" y="3809"/>
                </a:lnTo>
                <a:lnTo>
                  <a:pt x="508" y="7619"/>
                </a:lnTo>
                <a:lnTo>
                  <a:pt x="0" y="11937"/>
                </a:lnTo>
                <a:lnTo>
                  <a:pt x="508" y="16255"/>
                </a:lnTo>
                <a:lnTo>
                  <a:pt x="3683" y="20573"/>
                </a:lnTo>
                <a:lnTo>
                  <a:pt x="6730" y="22732"/>
                </a:lnTo>
                <a:lnTo>
                  <a:pt x="11429" y="24383"/>
                </a:lnTo>
                <a:lnTo>
                  <a:pt x="12953" y="23240"/>
                </a:lnTo>
                <a:lnTo>
                  <a:pt x="15621" y="22732"/>
                </a:lnTo>
                <a:lnTo>
                  <a:pt x="19685" y="20573"/>
                </a:lnTo>
                <a:lnTo>
                  <a:pt x="20827" y="17906"/>
                </a:lnTo>
                <a:lnTo>
                  <a:pt x="21843" y="16255"/>
                </a:lnTo>
                <a:lnTo>
                  <a:pt x="22860" y="11937"/>
                </a:lnTo>
                <a:close/>
              </a:path>
            </a:pathLst>
          </a:custGeom>
          <a:solidFill>
            <a:srgbClr val="666666"/>
          </a:solidFill>
        </p:spPr>
        <p:txBody>
          <a:bodyPr wrap="square" lIns="0" tIns="0" rIns="0" bIns="0" rtlCol="0">
            <a:noAutofit/>
          </a:bodyPr>
          <a:lstStyle/>
          <a:p>
            <a:endParaRPr sz="1987"/>
          </a:p>
        </p:txBody>
      </p:sp>
      <p:sp>
        <p:nvSpPr>
          <p:cNvPr id="768" name="object 768"/>
          <p:cNvSpPr/>
          <p:nvPr/>
        </p:nvSpPr>
        <p:spPr>
          <a:xfrm>
            <a:off x="7000150" y="2832563"/>
            <a:ext cx="26913" cy="26913"/>
          </a:xfrm>
          <a:custGeom>
            <a:avLst/>
            <a:gdLst/>
            <a:ahLst/>
            <a:cxnLst/>
            <a:rect l="l" t="t" r="r" b="b"/>
            <a:pathLst>
              <a:path w="24384" h="24384">
                <a:moveTo>
                  <a:pt x="24384" y="12446"/>
                </a:moveTo>
                <a:lnTo>
                  <a:pt x="23241" y="7620"/>
                </a:lnTo>
                <a:lnTo>
                  <a:pt x="21082" y="3810"/>
                </a:lnTo>
                <a:lnTo>
                  <a:pt x="16637" y="1143"/>
                </a:lnTo>
                <a:lnTo>
                  <a:pt x="12192" y="0"/>
                </a:lnTo>
                <a:lnTo>
                  <a:pt x="7238" y="1143"/>
                </a:lnTo>
                <a:lnTo>
                  <a:pt x="3937" y="3810"/>
                </a:lnTo>
                <a:lnTo>
                  <a:pt x="508" y="7620"/>
                </a:lnTo>
                <a:lnTo>
                  <a:pt x="0" y="12446"/>
                </a:lnTo>
                <a:lnTo>
                  <a:pt x="508" y="16256"/>
                </a:lnTo>
                <a:lnTo>
                  <a:pt x="3937" y="20574"/>
                </a:lnTo>
                <a:lnTo>
                  <a:pt x="7238" y="22733"/>
                </a:lnTo>
                <a:lnTo>
                  <a:pt x="12192" y="24384"/>
                </a:lnTo>
                <a:lnTo>
                  <a:pt x="13843" y="23875"/>
                </a:lnTo>
                <a:lnTo>
                  <a:pt x="16637" y="22733"/>
                </a:lnTo>
                <a:lnTo>
                  <a:pt x="18287" y="21717"/>
                </a:lnTo>
                <a:lnTo>
                  <a:pt x="21082" y="20574"/>
                </a:lnTo>
                <a:lnTo>
                  <a:pt x="23241" y="16256"/>
                </a:lnTo>
                <a:lnTo>
                  <a:pt x="24384" y="12446"/>
                </a:lnTo>
                <a:close/>
              </a:path>
            </a:pathLst>
          </a:custGeom>
          <a:solidFill>
            <a:srgbClr val="666666"/>
          </a:solidFill>
        </p:spPr>
        <p:txBody>
          <a:bodyPr wrap="square" lIns="0" tIns="0" rIns="0" bIns="0" rtlCol="0">
            <a:noAutofit/>
          </a:bodyPr>
          <a:lstStyle/>
          <a:p>
            <a:endParaRPr sz="1987"/>
          </a:p>
        </p:txBody>
      </p:sp>
      <p:sp>
        <p:nvSpPr>
          <p:cNvPr id="769" name="object 769"/>
          <p:cNvSpPr/>
          <p:nvPr/>
        </p:nvSpPr>
        <p:spPr>
          <a:xfrm>
            <a:off x="7013606" y="2797240"/>
            <a:ext cx="25231" cy="25231"/>
          </a:xfrm>
          <a:custGeom>
            <a:avLst/>
            <a:gdLst/>
            <a:ahLst/>
            <a:cxnLst/>
            <a:rect l="l" t="t" r="r" b="b"/>
            <a:pathLst>
              <a:path w="22860" h="22860">
                <a:moveTo>
                  <a:pt x="22860" y="11429"/>
                </a:moveTo>
                <a:lnTo>
                  <a:pt x="21843" y="6730"/>
                </a:lnTo>
                <a:lnTo>
                  <a:pt x="19685" y="3175"/>
                </a:lnTo>
                <a:lnTo>
                  <a:pt x="15620" y="508"/>
                </a:lnTo>
                <a:lnTo>
                  <a:pt x="11429" y="0"/>
                </a:lnTo>
                <a:lnTo>
                  <a:pt x="6730" y="508"/>
                </a:lnTo>
                <a:lnTo>
                  <a:pt x="3682" y="3175"/>
                </a:lnTo>
                <a:lnTo>
                  <a:pt x="507" y="6730"/>
                </a:lnTo>
                <a:lnTo>
                  <a:pt x="0" y="11429"/>
                </a:lnTo>
                <a:lnTo>
                  <a:pt x="507" y="15112"/>
                </a:lnTo>
                <a:lnTo>
                  <a:pt x="3682" y="19176"/>
                </a:lnTo>
                <a:lnTo>
                  <a:pt x="6730" y="21843"/>
                </a:lnTo>
                <a:lnTo>
                  <a:pt x="11429" y="22860"/>
                </a:lnTo>
                <a:lnTo>
                  <a:pt x="13462" y="22351"/>
                </a:lnTo>
                <a:lnTo>
                  <a:pt x="17144" y="20320"/>
                </a:lnTo>
                <a:lnTo>
                  <a:pt x="19685" y="19176"/>
                </a:lnTo>
                <a:lnTo>
                  <a:pt x="21843" y="15112"/>
                </a:lnTo>
                <a:lnTo>
                  <a:pt x="22860" y="11429"/>
                </a:lnTo>
                <a:close/>
              </a:path>
            </a:pathLst>
          </a:custGeom>
          <a:solidFill>
            <a:srgbClr val="666666"/>
          </a:solidFill>
        </p:spPr>
        <p:txBody>
          <a:bodyPr wrap="square" lIns="0" tIns="0" rIns="0" bIns="0" rtlCol="0">
            <a:noAutofit/>
          </a:bodyPr>
          <a:lstStyle/>
          <a:p>
            <a:endParaRPr sz="1987"/>
          </a:p>
        </p:txBody>
      </p:sp>
      <p:sp>
        <p:nvSpPr>
          <p:cNvPr id="770" name="object 770"/>
          <p:cNvSpPr/>
          <p:nvPr/>
        </p:nvSpPr>
        <p:spPr>
          <a:xfrm>
            <a:off x="7027062" y="2761917"/>
            <a:ext cx="25231" cy="25230"/>
          </a:xfrm>
          <a:custGeom>
            <a:avLst/>
            <a:gdLst/>
            <a:ahLst/>
            <a:cxnLst/>
            <a:rect l="l" t="t" r="r" b="b"/>
            <a:pathLst>
              <a:path w="22860" h="22859">
                <a:moveTo>
                  <a:pt x="11937" y="22351"/>
                </a:moveTo>
                <a:lnTo>
                  <a:pt x="15621" y="21843"/>
                </a:lnTo>
                <a:lnTo>
                  <a:pt x="19685" y="19176"/>
                </a:lnTo>
                <a:lnTo>
                  <a:pt x="21844" y="15620"/>
                </a:lnTo>
                <a:lnTo>
                  <a:pt x="22351" y="12953"/>
                </a:lnTo>
                <a:lnTo>
                  <a:pt x="22860" y="11429"/>
                </a:lnTo>
                <a:lnTo>
                  <a:pt x="21844" y="6730"/>
                </a:lnTo>
                <a:lnTo>
                  <a:pt x="19685" y="3175"/>
                </a:lnTo>
                <a:lnTo>
                  <a:pt x="15621" y="507"/>
                </a:lnTo>
                <a:lnTo>
                  <a:pt x="11429" y="0"/>
                </a:lnTo>
                <a:lnTo>
                  <a:pt x="6731" y="507"/>
                </a:lnTo>
                <a:lnTo>
                  <a:pt x="3683" y="3175"/>
                </a:lnTo>
                <a:lnTo>
                  <a:pt x="508" y="6730"/>
                </a:lnTo>
                <a:lnTo>
                  <a:pt x="0" y="11429"/>
                </a:lnTo>
                <a:lnTo>
                  <a:pt x="508" y="15620"/>
                </a:lnTo>
                <a:lnTo>
                  <a:pt x="3683" y="19176"/>
                </a:lnTo>
                <a:lnTo>
                  <a:pt x="6731" y="21843"/>
                </a:lnTo>
                <a:lnTo>
                  <a:pt x="11429" y="22859"/>
                </a:lnTo>
                <a:lnTo>
                  <a:pt x="11937" y="22351"/>
                </a:lnTo>
                <a:close/>
              </a:path>
            </a:pathLst>
          </a:custGeom>
          <a:solidFill>
            <a:srgbClr val="666666"/>
          </a:solidFill>
        </p:spPr>
        <p:txBody>
          <a:bodyPr wrap="square" lIns="0" tIns="0" rIns="0" bIns="0" rtlCol="0">
            <a:noAutofit/>
          </a:bodyPr>
          <a:lstStyle/>
          <a:p>
            <a:endParaRPr sz="1987"/>
          </a:p>
        </p:txBody>
      </p:sp>
      <p:sp>
        <p:nvSpPr>
          <p:cNvPr id="771" name="object 771"/>
          <p:cNvSpPr/>
          <p:nvPr/>
        </p:nvSpPr>
        <p:spPr>
          <a:xfrm>
            <a:off x="9112796" y="3073095"/>
            <a:ext cx="25231" cy="26913"/>
          </a:xfrm>
          <a:custGeom>
            <a:avLst/>
            <a:gdLst/>
            <a:ahLst/>
            <a:cxnLst/>
            <a:rect l="l" t="t" r="r" b="b"/>
            <a:pathLst>
              <a:path w="22860" h="24384">
                <a:moveTo>
                  <a:pt x="12192" y="23240"/>
                </a:moveTo>
                <a:lnTo>
                  <a:pt x="15240" y="22732"/>
                </a:lnTo>
                <a:lnTo>
                  <a:pt x="19304" y="20574"/>
                </a:lnTo>
                <a:lnTo>
                  <a:pt x="21336" y="16255"/>
                </a:lnTo>
                <a:lnTo>
                  <a:pt x="22860" y="11937"/>
                </a:lnTo>
                <a:lnTo>
                  <a:pt x="21336" y="7619"/>
                </a:lnTo>
                <a:lnTo>
                  <a:pt x="19304" y="3810"/>
                </a:lnTo>
                <a:lnTo>
                  <a:pt x="15240" y="507"/>
                </a:lnTo>
                <a:lnTo>
                  <a:pt x="11684" y="0"/>
                </a:lnTo>
                <a:lnTo>
                  <a:pt x="7112" y="507"/>
                </a:lnTo>
                <a:lnTo>
                  <a:pt x="3556" y="3810"/>
                </a:lnTo>
                <a:lnTo>
                  <a:pt x="1016" y="7619"/>
                </a:lnTo>
                <a:lnTo>
                  <a:pt x="0" y="11937"/>
                </a:lnTo>
                <a:lnTo>
                  <a:pt x="1016" y="16255"/>
                </a:lnTo>
                <a:lnTo>
                  <a:pt x="3556" y="20574"/>
                </a:lnTo>
                <a:lnTo>
                  <a:pt x="7112" y="22732"/>
                </a:lnTo>
                <a:lnTo>
                  <a:pt x="11684" y="24384"/>
                </a:lnTo>
                <a:lnTo>
                  <a:pt x="12192" y="23240"/>
                </a:lnTo>
                <a:close/>
              </a:path>
            </a:pathLst>
          </a:custGeom>
          <a:solidFill>
            <a:srgbClr val="666666"/>
          </a:solidFill>
        </p:spPr>
        <p:txBody>
          <a:bodyPr wrap="square" lIns="0" tIns="0" rIns="0" bIns="0" rtlCol="0">
            <a:noAutofit/>
          </a:bodyPr>
          <a:lstStyle/>
          <a:p>
            <a:endParaRPr sz="1987"/>
          </a:p>
        </p:txBody>
      </p:sp>
      <p:sp>
        <p:nvSpPr>
          <p:cNvPr id="772" name="object 772"/>
          <p:cNvSpPr/>
          <p:nvPr/>
        </p:nvSpPr>
        <p:spPr>
          <a:xfrm>
            <a:off x="9099342" y="3037773"/>
            <a:ext cx="26912" cy="25230"/>
          </a:xfrm>
          <a:custGeom>
            <a:avLst/>
            <a:gdLst/>
            <a:ahLst/>
            <a:cxnLst/>
            <a:rect l="l" t="t" r="r" b="b"/>
            <a:pathLst>
              <a:path w="24383" h="22859">
                <a:moveTo>
                  <a:pt x="24383" y="11429"/>
                </a:moveTo>
                <a:lnTo>
                  <a:pt x="22732" y="6730"/>
                </a:lnTo>
                <a:lnTo>
                  <a:pt x="20574" y="3175"/>
                </a:lnTo>
                <a:lnTo>
                  <a:pt x="16255" y="507"/>
                </a:lnTo>
                <a:lnTo>
                  <a:pt x="11937" y="0"/>
                </a:lnTo>
                <a:lnTo>
                  <a:pt x="7620" y="507"/>
                </a:lnTo>
                <a:lnTo>
                  <a:pt x="3809" y="3175"/>
                </a:lnTo>
                <a:lnTo>
                  <a:pt x="507" y="6730"/>
                </a:lnTo>
                <a:lnTo>
                  <a:pt x="0" y="11429"/>
                </a:lnTo>
                <a:lnTo>
                  <a:pt x="507" y="15112"/>
                </a:lnTo>
                <a:lnTo>
                  <a:pt x="3809" y="19176"/>
                </a:lnTo>
                <a:lnTo>
                  <a:pt x="7620" y="21335"/>
                </a:lnTo>
                <a:lnTo>
                  <a:pt x="11937" y="22859"/>
                </a:lnTo>
                <a:lnTo>
                  <a:pt x="14097" y="22351"/>
                </a:lnTo>
                <a:lnTo>
                  <a:pt x="17906" y="20319"/>
                </a:lnTo>
                <a:lnTo>
                  <a:pt x="20574" y="19176"/>
                </a:lnTo>
                <a:lnTo>
                  <a:pt x="22732" y="15112"/>
                </a:lnTo>
                <a:lnTo>
                  <a:pt x="24383" y="11429"/>
                </a:lnTo>
                <a:close/>
              </a:path>
            </a:pathLst>
          </a:custGeom>
          <a:solidFill>
            <a:srgbClr val="666666"/>
          </a:solidFill>
        </p:spPr>
        <p:txBody>
          <a:bodyPr wrap="square" lIns="0" tIns="0" rIns="0" bIns="0" rtlCol="0">
            <a:noAutofit/>
          </a:bodyPr>
          <a:lstStyle/>
          <a:p>
            <a:endParaRPr sz="1987"/>
          </a:p>
        </p:txBody>
      </p:sp>
      <p:sp>
        <p:nvSpPr>
          <p:cNvPr id="773" name="object 773"/>
          <p:cNvSpPr/>
          <p:nvPr/>
        </p:nvSpPr>
        <p:spPr>
          <a:xfrm>
            <a:off x="9087567" y="3000767"/>
            <a:ext cx="25230" cy="26913"/>
          </a:xfrm>
          <a:custGeom>
            <a:avLst/>
            <a:gdLst/>
            <a:ahLst/>
            <a:cxnLst/>
            <a:rect l="l" t="t" r="r" b="b"/>
            <a:pathLst>
              <a:path w="22859" h="24384">
                <a:moveTo>
                  <a:pt x="22859" y="12192"/>
                </a:moveTo>
                <a:lnTo>
                  <a:pt x="21844" y="7238"/>
                </a:lnTo>
                <a:lnTo>
                  <a:pt x="19684" y="3301"/>
                </a:lnTo>
                <a:lnTo>
                  <a:pt x="15621" y="508"/>
                </a:lnTo>
                <a:lnTo>
                  <a:pt x="11429" y="0"/>
                </a:lnTo>
                <a:lnTo>
                  <a:pt x="6730" y="508"/>
                </a:lnTo>
                <a:lnTo>
                  <a:pt x="3682" y="3301"/>
                </a:lnTo>
                <a:lnTo>
                  <a:pt x="507" y="7238"/>
                </a:lnTo>
                <a:lnTo>
                  <a:pt x="0" y="12192"/>
                </a:lnTo>
                <a:lnTo>
                  <a:pt x="507" y="16129"/>
                </a:lnTo>
                <a:lnTo>
                  <a:pt x="3682" y="20447"/>
                </a:lnTo>
                <a:lnTo>
                  <a:pt x="6730" y="23241"/>
                </a:lnTo>
                <a:lnTo>
                  <a:pt x="11429" y="24384"/>
                </a:lnTo>
                <a:lnTo>
                  <a:pt x="11938" y="23875"/>
                </a:lnTo>
                <a:lnTo>
                  <a:pt x="15621" y="23241"/>
                </a:lnTo>
                <a:lnTo>
                  <a:pt x="19684" y="20447"/>
                </a:lnTo>
                <a:lnTo>
                  <a:pt x="21844" y="16129"/>
                </a:lnTo>
                <a:lnTo>
                  <a:pt x="22859" y="12192"/>
                </a:lnTo>
                <a:close/>
              </a:path>
            </a:pathLst>
          </a:custGeom>
          <a:solidFill>
            <a:srgbClr val="666666"/>
          </a:solidFill>
        </p:spPr>
        <p:txBody>
          <a:bodyPr wrap="square" lIns="0" tIns="0" rIns="0" bIns="0" rtlCol="0">
            <a:noAutofit/>
          </a:bodyPr>
          <a:lstStyle/>
          <a:p>
            <a:endParaRPr sz="1987"/>
          </a:p>
        </p:txBody>
      </p:sp>
      <p:sp>
        <p:nvSpPr>
          <p:cNvPr id="774" name="object 774"/>
          <p:cNvSpPr/>
          <p:nvPr/>
        </p:nvSpPr>
        <p:spPr>
          <a:xfrm>
            <a:off x="9074109" y="2963762"/>
            <a:ext cx="25231" cy="26913"/>
          </a:xfrm>
          <a:custGeom>
            <a:avLst/>
            <a:gdLst/>
            <a:ahLst/>
            <a:cxnLst/>
            <a:rect l="l" t="t" r="r" b="b"/>
            <a:pathLst>
              <a:path w="22860" h="24384">
                <a:moveTo>
                  <a:pt x="17145" y="22225"/>
                </a:moveTo>
                <a:lnTo>
                  <a:pt x="19685" y="20447"/>
                </a:lnTo>
                <a:lnTo>
                  <a:pt x="21844" y="16637"/>
                </a:lnTo>
                <a:lnTo>
                  <a:pt x="22351" y="13842"/>
                </a:lnTo>
                <a:lnTo>
                  <a:pt x="22860" y="12191"/>
                </a:lnTo>
                <a:lnTo>
                  <a:pt x="21844" y="7238"/>
                </a:lnTo>
                <a:lnTo>
                  <a:pt x="19685" y="3301"/>
                </a:lnTo>
                <a:lnTo>
                  <a:pt x="15621" y="508"/>
                </a:lnTo>
                <a:lnTo>
                  <a:pt x="11430" y="0"/>
                </a:lnTo>
                <a:lnTo>
                  <a:pt x="6731" y="508"/>
                </a:lnTo>
                <a:lnTo>
                  <a:pt x="3683" y="3301"/>
                </a:lnTo>
                <a:lnTo>
                  <a:pt x="508" y="7238"/>
                </a:lnTo>
                <a:lnTo>
                  <a:pt x="0" y="12191"/>
                </a:lnTo>
                <a:lnTo>
                  <a:pt x="508" y="16637"/>
                </a:lnTo>
                <a:lnTo>
                  <a:pt x="3683" y="20447"/>
                </a:lnTo>
                <a:lnTo>
                  <a:pt x="6731" y="23240"/>
                </a:lnTo>
                <a:lnTo>
                  <a:pt x="11430" y="24384"/>
                </a:lnTo>
                <a:lnTo>
                  <a:pt x="13462" y="23875"/>
                </a:lnTo>
                <a:lnTo>
                  <a:pt x="17145" y="22225"/>
                </a:lnTo>
                <a:close/>
              </a:path>
            </a:pathLst>
          </a:custGeom>
          <a:solidFill>
            <a:srgbClr val="666666"/>
          </a:solidFill>
        </p:spPr>
        <p:txBody>
          <a:bodyPr wrap="square" lIns="0" tIns="0" rIns="0" bIns="0" rtlCol="0">
            <a:noAutofit/>
          </a:bodyPr>
          <a:lstStyle/>
          <a:p>
            <a:endParaRPr sz="1987"/>
          </a:p>
        </p:txBody>
      </p:sp>
      <p:sp>
        <p:nvSpPr>
          <p:cNvPr id="775" name="object 775"/>
          <p:cNvSpPr/>
          <p:nvPr/>
        </p:nvSpPr>
        <p:spPr>
          <a:xfrm>
            <a:off x="9060654" y="2930121"/>
            <a:ext cx="26912" cy="23549"/>
          </a:xfrm>
          <a:custGeom>
            <a:avLst/>
            <a:gdLst/>
            <a:ahLst/>
            <a:cxnLst/>
            <a:rect l="l" t="t" r="r" b="b"/>
            <a:pathLst>
              <a:path w="24383" h="21336">
                <a:moveTo>
                  <a:pt x="24383" y="10667"/>
                </a:moveTo>
                <a:lnTo>
                  <a:pt x="23240" y="6350"/>
                </a:lnTo>
                <a:lnTo>
                  <a:pt x="21081" y="3428"/>
                </a:lnTo>
                <a:lnTo>
                  <a:pt x="16636" y="507"/>
                </a:lnTo>
                <a:lnTo>
                  <a:pt x="12191" y="0"/>
                </a:lnTo>
                <a:lnTo>
                  <a:pt x="7238" y="507"/>
                </a:lnTo>
                <a:lnTo>
                  <a:pt x="3936" y="3428"/>
                </a:lnTo>
                <a:lnTo>
                  <a:pt x="507" y="6350"/>
                </a:lnTo>
                <a:lnTo>
                  <a:pt x="0" y="10667"/>
                </a:lnTo>
                <a:lnTo>
                  <a:pt x="507" y="14604"/>
                </a:lnTo>
                <a:lnTo>
                  <a:pt x="3936" y="18414"/>
                </a:lnTo>
                <a:lnTo>
                  <a:pt x="7238" y="20319"/>
                </a:lnTo>
                <a:lnTo>
                  <a:pt x="12191" y="21336"/>
                </a:lnTo>
                <a:lnTo>
                  <a:pt x="13842" y="20827"/>
                </a:lnTo>
                <a:lnTo>
                  <a:pt x="16636" y="20319"/>
                </a:lnTo>
                <a:lnTo>
                  <a:pt x="18287" y="19430"/>
                </a:lnTo>
                <a:lnTo>
                  <a:pt x="21081" y="18414"/>
                </a:lnTo>
                <a:lnTo>
                  <a:pt x="23240" y="14604"/>
                </a:lnTo>
                <a:lnTo>
                  <a:pt x="24383" y="10667"/>
                </a:lnTo>
                <a:close/>
              </a:path>
            </a:pathLst>
          </a:custGeom>
          <a:solidFill>
            <a:srgbClr val="666666"/>
          </a:solidFill>
        </p:spPr>
        <p:txBody>
          <a:bodyPr wrap="square" lIns="0" tIns="0" rIns="0" bIns="0" rtlCol="0">
            <a:noAutofit/>
          </a:bodyPr>
          <a:lstStyle/>
          <a:p>
            <a:endParaRPr sz="1987"/>
          </a:p>
        </p:txBody>
      </p:sp>
      <p:sp>
        <p:nvSpPr>
          <p:cNvPr id="776" name="object 776"/>
          <p:cNvSpPr/>
          <p:nvPr/>
        </p:nvSpPr>
        <p:spPr>
          <a:xfrm>
            <a:off x="9048880" y="2893115"/>
            <a:ext cx="25230" cy="23549"/>
          </a:xfrm>
          <a:custGeom>
            <a:avLst/>
            <a:gdLst/>
            <a:ahLst/>
            <a:cxnLst/>
            <a:rect l="l" t="t" r="r" b="b"/>
            <a:pathLst>
              <a:path w="22859" h="21336">
                <a:moveTo>
                  <a:pt x="22859" y="10668"/>
                </a:moveTo>
                <a:lnTo>
                  <a:pt x="21844" y="6350"/>
                </a:lnTo>
                <a:lnTo>
                  <a:pt x="19684" y="3429"/>
                </a:lnTo>
                <a:lnTo>
                  <a:pt x="15621" y="508"/>
                </a:lnTo>
                <a:lnTo>
                  <a:pt x="11429" y="0"/>
                </a:lnTo>
                <a:lnTo>
                  <a:pt x="6730" y="508"/>
                </a:lnTo>
                <a:lnTo>
                  <a:pt x="3682" y="3429"/>
                </a:lnTo>
                <a:lnTo>
                  <a:pt x="507" y="6350"/>
                </a:lnTo>
                <a:lnTo>
                  <a:pt x="0" y="10668"/>
                </a:lnTo>
                <a:lnTo>
                  <a:pt x="507" y="14605"/>
                </a:lnTo>
                <a:lnTo>
                  <a:pt x="3682" y="18415"/>
                </a:lnTo>
                <a:lnTo>
                  <a:pt x="6730" y="20320"/>
                </a:lnTo>
                <a:lnTo>
                  <a:pt x="11429" y="21336"/>
                </a:lnTo>
                <a:lnTo>
                  <a:pt x="12953" y="20828"/>
                </a:lnTo>
                <a:lnTo>
                  <a:pt x="15621" y="20320"/>
                </a:lnTo>
                <a:lnTo>
                  <a:pt x="19684" y="18415"/>
                </a:lnTo>
                <a:lnTo>
                  <a:pt x="21844" y="14605"/>
                </a:lnTo>
                <a:lnTo>
                  <a:pt x="22859" y="10668"/>
                </a:lnTo>
                <a:close/>
              </a:path>
            </a:pathLst>
          </a:custGeom>
          <a:solidFill>
            <a:srgbClr val="666666"/>
          </a:solidFill>
        </p:spPr>
        <p:txBody>
          <a:bodyPr wrap="square" lIns="0" tIns="0" rIns="0" bIns="0" rtlCol="0">
            <a:noAutofit/>
          </a:bodyPr>
          <a:lstStyle/>
          <a:p>
            <a:endParaRPr sz="1987"/>
          </a:p>
        </p:txBody>
      </p:sp>
      <p:sp>
        <p:nvSpPr>
          <p:cNvPr id="777" name="object 777"/>
          <p:cNvSpPr/>
          <p:nvPr/>
        </p:nvSpPr>
        <p:spPr>
          <a:xfrm>
            <a:off x="9037105" y="2856111"/>
            <a:ext cx="23549" cy="25231"/>
          </a:xfrm>
          <a:custGeom>
            <a:avLst/>
            <a:gdLst/>
            <a:ahLst/>
            <a:cxnLst/>
            <a:rect l="l" t="t" r="r" b="b"/>
            <a:pathLst>
              <a:path w="21336" h="22860">
                <a:moveTo>
                  <a:pt x="21336" y="11430"/>
                </a:moveTo>
                <a:lnTo>
                  <a:pt x="20320" y="6731"/>
                </a:lnTo>
                <a:lnTo>
                  <a:pt x="18415" y="3683"/>
                </a:lnTo>
                <a:lnTo>
                  <a:pt x="14604" y="508"/>
                </a:lnTo>
                <a:lnTo>
                  <a:pt x="10668" y="0"/>
                </a:lnTo>
                <a:lnTo>
                  <a:pt x="6350" y="508"/>
                </a:lnTo>
                <a:lnTo>
                  <a:pt x="3428" y="3683"/>
                </a:lnTo>
                <a:lnTo>
                  <a:pt x="508" y="6731"/>
                </a:lnTo>
                <a:lnTo>
                  <a:pt x="0" y="11430"/>
                </a:lnTo>
                <a:lnTo>
                  <a:pt x="508" y="15621"/>
                </a:lnTo>
                <a:lnTo>
                  <a:pt x="3428" y="19685"/>
                </a:lnTo>
                <a:lnTo>
                  <a:pt x="6350" y="21844"/>
                </a:lnTo>
                <a:lnTo>
                  <a:pt x="10668" y="22860"/>
                </a:lnTo>
                <a:lnTo>
                  <a:pt x="11175" y="22351"/>
                </a:lnTo>
                <a:lnTo>
                  <a:pt x="14604" y="21844"/>
                </a:lnTo>
                <a:lnTo>
                  <a:pt x="18415" y="19685"/>
                </a:lnTo>
                <a:lnTo>
                  <a:pt x="20320" y="15621"/>
                </a:lnTo>
                <a:lnTo>
                  <a:pt x="21336" y="11430"/>
                </a:lnTo>
                <a:close/>
              </a:path>
            </a:pathLst>
          </a:custGeom>
          <a:solidFill>
            <a:srgbClr val="666666"/>
          </a:solidFill>
        </p:spPr>
        <p:txBody>
          <a:bodyPr wrap="square" lIns="0" tIns="0" rIns="0" bIns="0" rtlCol="0">
            <a:noAutofit/>
          </a:bodyPr>
          <a:lstStyle/>
          <a:p>
            <a:endParaRPr sz="1987"/>
          </a:p>
        </p:txBody>
      </p:sp>
      <p:sp>
        <p:nvSpPr>
          <p:cNvPr id="778" name="object 778"/>
          <p:cNvSpPr/>
          <p:nvPr/>
        </p:nvSpPr>
        <p:spPr>
          <a:xfrm>
            <a:off x="9021967" y="2819106"/>
            <a:ext cx="26912" cy="26913"/>
          </a:xfrm>
          <a:custGeom>
            <a:avLst/>
            <a:gdLst/>
            <a:ahLst/>
            <a:cxnLst/>
            <a:rect l="l" t="t" r="r" b="b"/>
            <a:pathLst>
              <a:path w="24383" h="24384">
                <a:moveTo>
                  <a:pt x="24383" y="12191"/>
                </a:moveTo>
                <a:lnTo>
                  <a:pt x="23240" y="7747"/>
                </a:lnTo>
                <a:lnTo>
                  <a:pt x="20446" y="3937"/>
                </a:lnTo>
                <a:lnTo>
                  <a:pt x="16636" y="508"/>
                </a:lnTo>
                <a:lnTo>
                  <a:pt x="12191" y="0"/>
                </a:lnTo>
                <a:lnTo>
                  <a:pt x="7238" y="508"/>
                </a:lnTo>
                <a:lnTo>
                  <a:pt x="3936" y="3937"/>
                </a:lnTo>
                <a:lnTo>
                  <a:pt x="507" y="7747"/>
                </a:lnTo>
                <a:lnTo>
                  <a:pt x="0" y="12191"/>
                </a:lnTo>
                <a:lnTo>
                  <a:pt x="507" y="16637"/>
                </a:lnTo>
                <a:lnTo>
                  <a:pt x="3936" y="21081"/>
                </a:lnTo>
                <a:lnTo>
                  <a:pt x="7238" y="23240"/>
                </a:lnTo>
                <a:lnTo>
                  <a:pt x="12191" y="24384"/>
                </a:lnTo>
                <a:lnTo>
                  <a:pt x="13842" y="23875"/>
                </a:lnTo>
                <a:lnTo>
                  <a:pt x="16636" y="23240"/>
                </a:lnTo>
                <a:lnTo>
                  <a:pt x="20446" y="21081"/>
                </a:lnTo>
                <a:lnTo>
                  <a:pt x="22225" y="18287"/>
                </a:lnTo>
                <a:lnTo>
                  <a:pt x="23240" y="16637"/>
                </a:lnTo>
                <a:lnTo>
                  <a:pt x="24383" y="12191"/>
                </a:lnTo>
                <a:close/>
              </a:path>
            </a:pathLst>
          </a:custGeom>
          <a:solidFill>
            <a:srgbClr val="666666"/>
          </a:solidFill>
        </p:spPr>
        <p:txBody>
          <a:bodyPr wrap="square" lIns="0" tIns="0" rIns="0" bIns="0" rtlCol="0">
            <a:noAutofit/>
          </a:bodyPr>
          <a:lstStyle/>
          <a:p>
            <a:endParaRPr sz="1987"/>
          </a:p>
        </p:txBody>
      </p:sp>
      <p:sp>
        <p:nvSpPr>
          <p:cNvPr id="779" name="object 779"/>
          <p:cNvSpPr/>
          <p:nvPr/>
        </p:nvSpPr>
        <p:spPr>
          <a:xfrm>
            <a:off x="9011875" y="2782102"/>
            <a:ext cx="25230" cy="26912"/>
          </a:xfrm>
          <a:custGeom>
            <a:avLst/>
            <a:gdLst/>
            <a:ahLst/>
            <a:cxnLst/>
            <a:rect l="l" t="t" r="r" b="b"/>
            <a:pathLst>
              <a:path w="22859" h="24383">
                <a:moveTo>
                  <a:pt x="22859" y="12191"/>
                </a:moveTo>
                <a:lnTo>
                  <a:pt x="21844" y="7238"/>
                </a:lnTo>
                <a:lnTo>
                  <a:pt x="19684" y="3937"/>
                </a:lnTo>
                <a:lnTo>
                  <a:pt x="15621" y="507"/>
                </a:lnTo>
                <a:lnTo>
                  <a:pt x="11429" y="0"/>
                </a:lnTo>
                <a:lnTo>
                  <a:pt x="6730" y="507"/>
                </a:lnTo>
                <a:lnTo>
                  <a:pt x="3682" y="3937"/>
                </a:lnTo>
                <a:lnTo>
                  <a:pt x="507" y="7238"/>
                </a:lnTo>
                <a:lnTo>
                  <a:pt x="0" y="12191"/>
                </a:lnTo>
                <a:lnTo>
                  <a:pt x="507" y="16637"/>
                </a:lnTo>
                <a:lnTo>
                  <a:pt x="3682" y="21081"/>
                </a:lnTo>
                <a:lnTo>
                  <a:pt x="6730" y="23240"/>
                </a:lnTo>
                <a:lnTo>
                  <a:pt x="11429" y="24383"/>
                </a:lnTo>
                <a:lnTo>
                  <a:pt x="12953" y="23875"/>
                </a:lnTo>
                <a:lnTo>
                  <a:pt x="15621" y="23240"/>
                </a:lnTo>
                <a:lnTo>
                  <a:pt x="19684" y="21081"/>
                </a:lnTo>
                <a:lnTo>
                  <a:pt x="20827" y="18287"/>
                </a:lnTo>
                <a:lnTo>
                  <a:pt x="21844" y="16637"/>
                </a:lnTo>
                <a:lnTo>
                  <a:pt x="22859" y="12191"/>
                </a:lnTo>
                <a:close/>
              </a:path>
            </a:pathLst>
          </a:custGeom>
          <a:solidFill>
            <a:srgbClr val="666666"/>
          </a:solidFill>
        </p:spPr>
        <p:txBody>
          <a:bodyPr wrap="square" lIns="0" tIns="0" rIns="0" bIns="0" rtlCol="0">
            <a:noAutofit/>
          </a:bodyPr>
          <a:lstStyle/>
          <a:p>
            <a:endParaRPr sz="1987"/>
          </a:p>
        </p:txBody>
      </p:sp>
      <p:sp>
        <p:nvSpPr>
          <p:cNvPr id="780" name="object 780"/>
          <p:cNvSpPr/>
          <p:nvPr/>
        </p:nvSpPr>
        <p:spPr>
          <a:xfrm>
            <a:off x="8532492" y="2763599"/>
            <a:ext cx="25231" cy="25230"/>
          </a:xfrm>
          <a:custGeom>
            <a:avLst/>
            <a:gdLst/>
            <a:ahLst/>
            <a:cxnLst/>
            <a:rect l="l" t="t" r="r" b="b"/>
            <a:pathLst>
              <a:path w="22860" h="22859">
                <a:moveTo>
                  <a:pt x="11938" y="22351"/>
                </a:moveTo>
                <a:lnTo>
                  <a:pt x="15113" y="21843"/>
                </a:lnTo>
                <a:lnTo>
                  <a:pt x="19176" y="19684"/>
                </a:lnTo>
                <a:lnTo>
                  <a:pt x="21844" y="15620"/>
                </a:lnTo>
                <a:lnTo>
                  <a:pt x="22351" y="12953"/>
                </a:lnTo>
                <a:lnTo>
                  <a:pt x="22860" y="11429"/>
                </a:lnTo>
                <a:lnTo>
                  <a:pt x="21844" y="6730"/>
                </a:lnTo>
                <a:lnTo>
                  <a:pt x="19176" y="3682"/>
                </a:lnTo>
                <a:lnTo>
                  <a:pt x="15113" y="507"/>
                </a:lnTo>
                <a:lnTo>
                  <a:pt x="11429" y="0"/>
                </a:lnTo>
                <a:lnTo>
                  <a:pt x="6730" y="507"/>
                </a:lnTo>
                <a:lnTo>
                  <a:pt x="3175" y="3682"/>
                </a:lnTo>
                <a:lnTo>
                  <a:pt x="508" y="6730"/>
                </a:lnTo>
                <a:lnTo>
                  <a:pt x="0" y="11429"/>
                </a:lnTo>
                <a:lnTo>
                  <a:pt x="508" y="15620"/>
                </a:lnTo>
                <a:lnTo>
                  <a:pt x="3175" y="19684"/>
                </a:lnTo>
                <a:lnTo>
                  <a:pt x="6730" y="21843"/>
                </a:lnTo>
                <a:lnTo>
                  <a:pt x="11429" y="22859"/>
                </a:lnTo>
                <a:lnTo>
                  <a:pt x="11938" y="22351"/>
                </a:lnTo>
                <a:close/>
              </a:path>
            </a:pathLst>
          </a:custGeom>
          <a:solidFill>
            <a:srgbClr val="666666"/>
          </a:solidFill>
        </p:spPr>
        <p:txBody>
          <a:bodyPr wrap="square" lIns="0" tIns="0" rIns="0" bIns="0" rtlCol="0">
            <a:noAutofit/>
          </a:bodyPr>
          <a:lstStyle/>
          <a:p>
            <a:endParaRPr sz="1987"/>
          </a:p>
        </p:txBody>
      </p:sp>
      <p:sp>
        <p:nvSpPr>
          <p:cNvPr id="781" name="object 781"/>
          <p:cNvSpPr/>
          <p:nvPr/>
        </p:nvSpPr>
        <p:spPr>
          <a:xfrm>
            <a:off x="8545949" y="2798922"/>
            <a:ext cx="25230" cy="25231"/>
          </a:xfrm>
          <a:custGeom>
            <a:avLst/>
            <a:gdLst/>
            <a:ahLst/>
            <a:cxnLst/>
            <a:rect l="l" t="t" r="r" b="b"/>
            <a:pathLst>
              <a:path w="22859" h="22860">
                <a:moveTo>
                  <a:pt x="12953" y="22351"/>
                </a:moveTo>
                <a:lnTo>
                  <a:pt x="15621" y="21843"/>
                </a:lnTo>
                <a:lnTo>
                  <a:pt x="19176" y="19176"/>
                </a:lnTo>
                <a:lnTo>
                  <a:pt x="21844" y="15621"/>
                </a:lnTo>
                <a:lnTo>
                  <a:pt x="22351" y="12953"/>
                </a:lnTo>
                <a:lnTo>
                  <a:pt x="22859" y="11429"/>
                </a:lnTo>
                <a:lnTo>
                  <a:pt x="21844" y="6730"/>
                </a:lnTo>
                <a:lnTo>
                  <a:pt x="19176" y="3683"/>
                </a:lnTo>
                <a:lnTo>
                  <a:pt x="15621" y="508"/>
                </a:lnTo>
                <a:lnTo>
                  <a:pt x="11429" y="0"/>
                </a:lnTo>
                <a:lnTo>
                  <a:pt x="6730" y="508"/>
                </a:lnTo>
                <a:lnTo>
                  <a:pt x="3175" y="3683"/>
                </a:lnTo>
                <a:lnTo>
                  <a:pt x="507" y="6730"/>
                </a:lnTo>
                <a:lnTo>
                  <a:pt x="0" y="11429"/>
                </a:lnTo>
                <a:lnTo>
                  <a:pt x="507" y="15621"/>
                </a:lnTo>
                <a:lnTo>
                  <a:pt x="3175" y="19176"/>
                </a:lnTo>
                <a:lnTo>
                  <a:pt x="6730" y="21843"/>
                </a:lnTo>
                <a:lnTo>
                  <a:pt x="11429" y="22860"/>
                </a:lnTo>
                <a:lnTo>
                  <a:pt x="12953" y="22351"/>
                </a:lnTo>
                <a:close/>
              </a:path>
            </a:pathLst>
          </a:custGeom>
          <a:solidFill>
            <a:srgbClr val="666666"/>
          </a:solidFill>
        </p:spPr>
        <p:txBody>
          <a:bodyPr wrap="square" lIns="0" tIns="0" rIns="0" bIns="0" rtlCol="0">
            <a:noAutofit/>
          </a:bodyPr>
          <a:lstStyle/>
          <a:p>
            <a:endParaRPr sz="1987"/>
          </a:p>
        </p:txBody>
      </p:sp>
      <p:sp>
        <p:nvSpPr>
          <p:cNvPr id="782" name="object 782"/>
          <p:cNvSpPr/>
          <p:nvPr/>
        </p:nvSpPr>
        <p:spPr>
          <a:xfrm>
            <a:off x="8557723" y="2834245"/>
            <a:ext cx="26912" cy="26913"/>
          </a:xfrm>
          <a:custGeom>
            <a:avLst/>
            <a:gdLst/>
            <a:ahLst/>
            <a:cxnLst/>
            <a:rect l="l" t="t" r="r" b="b"/>
            <a:pathLst>
              <a:path w="24383" h="24384">
                <a:moveTo>
                  <a:pt x="13842" y="23875"/>
                </a:moveTo>
                <a:lnTo>
                  <a:pt x="16636" y="23240"/>
                </a:lnTo>
                <a:lnTo>
                  <a:pt x="20447" y="20447"/>
                </a:lnTo>
                <a:lnTo>
                  <a:pt x="23240" y="16637"/>
                </a:lnTo>
                <a:lnTo>
                  <a:pt x="23875" y="13843"/>
                </a:lnTo>
                <a:lnTo>
                  <a:pt x="24383" y="12192"/>
                </a:lnTo>
                <a:lnTo>
                  <a:pt x="23240" y="7238"/>
                </a:lnTo>
                <a:lnTo>
                  <a:pt x="20447" y="3301"/>
                </a:lnTo>
                <a:lnTo>
                  <a:pt x="16636" y="508"/>
                </a:lnTo>
                <a:lnTo>
                  <a:pt x="12191" y="0"/>
                </a:lnTo>
                <a:lnTo>
                  <a:pt x="7238" y="508"/>
                </a:lnTo>
                <a:lnTo>
                  <a:pt x="3301" y="3301"/>
                </a:lnTo>
                <a:lnTo>
                  <a:pt x="507" y="7238"/>
                </a:lnTo>
                <a:lnTo>
                  <a:pt x="0" y="12192"/>
                </a:lnTo>
                <a:lnTo>
                  <a:pt x="507" y="16637"/>
                </a:lnTo>
                <a:lnTo>
                  <a:pt x="3301" y="20447"/>
                </a:lnTo>
                <a:lnTo>
                  <a:pt x="7238" y="23240"/>
                </a:lnTo>
                <a:lnTo>
                  <a:pt x="12191" y="24384"/>
                </a:lnTo>
                <a:lnTo>
                  <a:pt x="13842" y="23875"/>
                </a:lnTo>
                <a:close/>
              </a:path>
            </a:pathLst>
          </a:custGeom>
          <a:solidFill>
            <a:srgbClr val="666666"/>
          </a:solidFill>
        </p:spPr>
        <p:txBody>
          <a:bodyPr wrap="square" lIns="0" tIns="0" rIns="0" bIns="0" rtlCol="0">
            <a:noAutofit/>
          </a:bodyPr>
          <a:lstStyle/>
          <a:p>
            <a:endParaRPr sz="1987"/>
          </a:p>
        </p:txBody>
      </p:sp>
      <p:sp>
        <p:nvSpPr>
          <p:cNvPr id="783" name="object 783"/>
          <p:cNvSpPr/>
          <p:nvPr/>
        </p:nvSpPr>
        <p:spPr>
          <a:xfrm>
            <a:off x="8571179" y="2871249"/>
            <a:ext cx="25231" cy="26913"/>
          </a:xfrm>
          <a:custGeom>
            <a:avLst/>
            <a:gdLst/>
            <a:ahLst/>
            <a:cxnLst/>
            <a:rect l="l" t="t" r="r" b="b"/>
            <a:pathLst>
              <a:path w="22860" h="24384">
                <a:moveTo>
                  <a:pt x="22860" y="12192"/>
                </a:moveTo>
                <a:lnTo>
                  <a:pt x="21844" y="7239"/>
                </a:lnTo>
                <a:lnTo>
                  <a:pt x="19176" y="3302"/>
                </a:lnTo>
                <a:lnTo>
                  <a:pt x="15621" y="508"/>
                </a:lnTo>
                <a:lnTo>
                  <a:pt x="11430" y="0"/>
                </a:lnTo>
                <a:lnTo>
                  <a:pt x="6731" y="508"/>
                </a:lnTo>
                <a:lnTo>
                  <a:pt x="3175" y="3302"/>
                </a:lnTo>
                <a:lnTo>
                  <a:pt x="508" y="7239"/>
                </a:lnTo>
                <a:lnTo>
                  <a:pt x="0" y="12192"/>
                </a:lnTo>
                <a:lnTo>
                  <a:pt x="508" y="16129"/>
                </a:lnTo>
                <a:lnTo>
                  <a:pt x="3175" y="20447"/>
                </a:lnTo>
                <a:lnTo>
                  <a:pt x="6731" y="23241"/>
                </a:lnTo>
                <a:lnTo>
                  <a:pt x="11430" y="24384"/>
                </a:lnTo>
                <a:lnTo>
                  <a:pt x="12953" y="23876"/>
                </a:lnTo>
                <a:lnTo>
                  <a:pt x="15621" y="23241"/>
                </a:lnTo>
                <a:lnTo>
                  <a:pt x="19176" y="20447"/>
                </a:lnTo>
                <a:lnTo>
                  <a:pt x="21844" y="16129"/>
                </a:lnTo>
                <a:lnTo>
                  <a:pt x="22860" y="12192"/>
                </a:lnTo>
                <a:close/>
              </a:path>
            </a:pathLst>
          </a:custGeom>
          <a:solidFill>
            <a:srgbClr val="666666"/>
          </a:solidFill>
        </p:spPr>
        <p:txBody>
          <a:bodyPr wrap="square" lIns="0" tIns="0" rIns="0" bIns="0" rtlCol="0">
            <a:noAutofit/>
          </a:bodyPr>
          <a:lstStyle/>
          <a:p>
            <a:endParaRPr sz="1987"/>
          </a:p>
        </p:txBody>
      </p:sp>
      <p:sp>
        <p:nvSpPr>
          <p:cNvPr id="784" name="object 784"/>
          <p:cNvSpPr/>
          <p:nvPr/>
        </p:nvSpPr>
        <p:spPr>
          <a:xfrm>
            <a:off x="8584636" y="2906573"/>
            <a:ext cx="25230" cy="26912"/>
          </a:xfrm>
          <a:custGeom>
            <a:avLst/>
            <a:gdLst/>
            <a:ahLst/>
            <a:cxnLst/>
            <a:rect l="l" t="t" r="r" b="b"/>
            <a:pathLst>
              <a:path w="22859" h="24383">
                <a:moveTo>
                  <a:pt x="22859" y="12445"/>
                </a:moveTo>
                <a:lnTo>
                  <a:pt x="21844" y="7619"/>
                </a:lnTo>
                <a:lnTo>
                  <a:pt x="19176" y="3810"/>
                </a:lnTo>
                <a:lnTo>
                  <a:pt x="15621" y="1142"/>
                </a:lnTo>
                <a:lnTo>
                  <a:pt x="11429" y="0"/>
                </a:lnTo>
                <a:lnTo>
                  <a:pt x="6730" y="1142"/>
                </a:lnTo>
                <a:lnTo>
                  <a:pt x="3682" y="3810"/>
                </a:lnTo>
                <a:lnTo>
                  <a:pt x="507" y="7619"/>
                </a:lnTo>
                <a:lnTo>
                  <a:pt x="0" y="12445"/>
                </a:lnTo>
                <a:lnTo>
                  <a:pt x="507" y="16255"/>
                </a:lnTo>
                <a:lnTo>
                  <a:pt x="3682" y="20574"/>
                </a:lnTo>
                <a:lnTo>
                  <a:pt x="6730" y="22732"/>
                </a:lnTo>
                <a:lnTo>
                  <a:pt x="11429" y="24383"/>
                </a:lnTo>
                <a:lnTo>
                  <a:pt x="12953" y="23875"/>
                </a:lnTo>
                <a:lnTo>
                  <a:pt x="15621" y="22732"/>
                </a:lnTo>
                <a:lnTo>
                  <a:pt x="19176" y="20574"/>
                </a:lnTo>
                <a:lnTo>
                  <a:pt x="21844" y="16255"/>
                </a:lnTo>
                <a:lnTo>
                  <a:pt x="22859" y="12445"/>
                </a:lnTo>
                <a:close/>
              </a:path>
            </a:pathLst>
          </a:custGeom>
          <a:solidFill>
            <a:srgbClr val="666666"/>
          </a:solidFill>
        </p:spPr>
        <p:txBody>
          <a:bodyPr wrap="square" lIns="0" tIns="0" rIns="0" bIns="0" rtlCol="0">
            <a:noAutofit/>
          </a:bodyPr>
          <a:lstStyle/>
          <a:p>
            <a:endParaRPr sz="1987"/>
          </a:p>
        </p:txBody>
      </p:sp>
      <p:sp>
        <p:nvSpPr>
          <p:cNvPr id="785" name="object 785"/>
          <p:cNvSpPr/>
          <p:nvPr/>
        </p:nvSpPr>
        <p:spPr>
          <a:xfrm>
            <a:off x="8596410" y="2943578"/>
            <a:ext cx="26912" cy="25231"/>
          </a:xfrm>
          <a:custGeom>
            <a:avLst/>
            <a:gdLst/>
            <a:ahLst/>
            <a:cxnLst/>
            <a:rect l="l" t="t" r="r" b="b"/>
            <a:pathLst>
              <a:path w="24383" h="22860">
                <a:moveTo>
                  <a:pt x="24383" y="11175"/>
                </a:moveTo>
                <a:lnTo>
                  <a:pt x="23240" y="7112"/>
                </a:lnTo>
                <a:lnTo>
                  <a:pt x="21081" y="3555"/>
                </a:lnTo>
                <a:lnTo>
                  <a:pt x="16636" y="508"/>
                </a:lnTo>
                <a:lnTo>
                  <a:pt x="12191" y="0"/>
                </a:lnTo>
                <a:lnTo>
                  <a:pt x="7238" y="508"/>
                </a:lnTo>
                <a:lnTo>
                  <a:pt x="3936" y="3555"/>
                </a:lnTo>
                <a:lnTo>
                  <a:pt x="507" y="7112"/>
                </a:lnTo>
                <a:lnTo>
                  <a:pt x="0" y="11175"/>
                </a:lnTo>
                <a:lnTo>
                  <a:pt x="507" y="15239"/>
                </a:lnTo>
                <a:lnTo>
                  <a:pt x="3936" y="19303"/>
                </a:lnTo>
                <a:lnTo>
                  <a:pt x="7238" y="21336"/>
                </a:lnTo>
                <a:lnTo>
                  <a:pt x="12191" y="22860"/>
                </a:lnTo>
                <a:lnTo>
                  <a:pt x="13842" y="21844"/>
                </a:lnTo>
                <a:lnTo>
                  <a:pt x="16636" y="21336"/>
                </a:lnTo>
                <a:lnTo>
                  <a:pt x="18287" y="20320"/>
                </a:lnTo>
                <a:lnTo>
                  <a:pt x="21081" y="19303"/>
                </a:lnTo>
                <a:lnTo>
                  <a:pt x="23240" y="15239"/>
                </a:lnTo>
                <a:lnTo>
                  <a:pt x="24383" y="11175"/>
                </a:lnTo>
                <a:close/>
              </a:path>
            </a:pathLst>
          </a:custGeom>
          <a:solidFill>
            <a:srgbClr val="666666"/>
          </a:solidFill>
        </p:spPr>
        <p:txBody>
          <a:bodyPr wrap="square" lIns="0" tIns="0" rIns="0" bIns="0" rtlCol="0">
            <a:noAutofit/>
          </a:bodyPr>
          <a:lstStyle/>
          <a:p>
            <a:endParaRPr sz="1987"/>
          </a:p>
        </p:txBody>
      </p:sp>
      <p:sp>
        <p:nvSpPr>
          <p:cNvPr id="786" name="object 786"/>
          <p:cNvSpPr/>
          <p:nvPr/>
        </p:nvSpPr>
        <p:spPr>
          <a:xfrm>
            <a:off x="8609865" y="2980583"/>
            <a:ext cx="25231" cy="23549"/>
          </a:xfrm>
          <a:custGeom>
            <a:avLst/>
            <a:gdLst/>
            <a:ahLst/>
            <a:cxnLst/>
            <a:rect l="l" t="t" r="r" b="b"/>
            <a:pathLst>
              <a:path w="22860" h="21336">
                <a:moveTo>
                  <a:pt x="22860" y="10668"/>
                </a:moveTo>
                <a:lnTo>
                  <a:pt x="21844" y="6350"/>
                </a:lnTo>
                <a:lnTo>
                  <a:pt x="19685" y="3429"/>
                </a:lnTo>
                <a:lnTo>
                  <a:pt x="15621" y="508"/>
                </a:lnTo>
                <a:lnTo>
                  <a:pt x="11430" y="0"/>
                </a:lnTo>
                <a:lnTo>
                  <a:pt x="6731" y="508"/>
                </a:lnTo>
                <a:lnTo>
                  <a:pt x="3683" y="3429"/>
                </a:lnTo>
                <a:lnTo>
                  <a:pt x="508" y="6350"/>
                </a:lnTo>
                <a:lnTo>
                  <a:pt x="0" y="10668"/>
                </a:lnTo>
                <a:lnTo>
                  <a:pt x="508" y="14605"/>
                </a:lnTo>
                <a:lnTo>
                  <a:pt x="3683" y="18414"/>
                </a:lnTo>
                <a:lnTo>
                  <a:pt x="6731" y="20320"/>
                </a:lnTo>
                <a:lnTo>
                  <a:pt x="11430" y="21336"/>
                </a:lnTo>
                <a:lnTo>
                  <a:pt x="13462" y="20827"/>
                </a:lnTo>
                <a:lnTo>
                  <a:pt x="17145" y="19431"/>
                </a:lnTo>
                <a:lnTo>
                  <a:pt x="19685" y="18414"/>
                </a:lnTo>
                <a:lnTo>
                  <a:pt x="21844" y="14605"/>
                </a:lnTo>
                <a:lnTo>
                  <a:pt x="22860" y="10668"/>
                </a:lnTo>
                <a:close/>
              </a:path>
            </a:pathLst>
          </a:custGeom>
          <a:solidFill>
            <a:srgbClr val="666666"/>
          </a:solidFill>
        </p:spPr>
        <p:txBody>
          <a:bodyPr wrap="square" lIns="0" tIns="0" rIns="0" bIns="0" rtlCol="0">
            <a:noAutofit/>
          </a:bodyPr>
          <a:lstStyle/>
          <a:p>
            <a:endParaRPr sz="1987"/>
          </a:p>
        </p:txBody>
      </p:sp>
      <p:sp>
        <p:nvSpPr>
          <p:cNvPr id="787" name="object 787"/>
          <p:cNvSpPr/>
          <p:nvPr/>
        </p:nvSpPr>
        <p:spPr>
          <a:xfrm>
            <a:off x="8623323" y="3015906"/>
            <a:ext cx="25230" cy="25230"/>
          </a:xfrm>
          <a:custGeom>
            <a:avLst/>
            <a:gdLst/>
            <a:ahLst/>
            <a:cxnLst/>
            <a:rect l="l" t="t" r="r" b="b"/>
            <a:pathLst>
              <a:path w="22859" h="22859">
                <a:moveTo>
                  <a:pt x="11938" y="22351"/>
                </a:moveTo>
                <a:lnTo>
                  <a:pt x="15621" y="21843"/>
                </a:lnTo>
                <a:lnTo>
                  <a:pt x="19684" y="19684"/>
                </a:lnTo>
                <a:lnTo>
                  <a:pt x="21844" y="15620"/>
                </a:lnTo>
                <a:lnTo>
                  <a:pt x="22351" y="12953"/>
                </a:lnTo>
                <a:lnTo>
                  <a:pt x="22859" y="11429"/>
                </a:lnTo>
                <a:lnTo>
                  <a:pt x="21844" y="6730"/>
                </a:lnTo>
                <a:lnTo>
                  <a:pt x="19684" y="3682"/>
                </a:lnTo>
                <a:lnTo>
                  <a:pt x="15621" y="507"/>
                </a:lnTo>
                <a:lnTo>
                  <a:pt x="11429" y="0"/>
                </a:lnTo>
                <a:lnTo>
                  <a:pt x="6730" y="507"/>
                </a:lnTo>
                <a:lnTo>
                  <a:pt x="3682" y="3682"/>
                </a:lnTo>
                <a:lnTo>
                  <a:pt x="507" y="6730"/>
                </a:lnTo>
                <a:lnTo>
                  <a:pt x="0" y="11429"/>
                </a:lnTo>
                <a:lnTo>
                  <a:pt x="507" y="15620"/>
                </a:lnTo>
                <a:lnTo>
                  <a:pt x="3682" y="19684"/>
                </a:lnTo>
                <a:lnTo>
                  <a:pt x="6730" y="21843"/>
                </a:lnTo>
                <a:lnTo>
                  <a:pt x="11429" y="22859"/>
                </a:lnTo>
                <a:lnTo>
                  <a:pt x="11938" y="22351"/>
                </a:lnTo>
                <a:close/>
              </a:path>
            </a:pathLst>
          </a:custGeom>
          <a:solidFill>
            <a:srgbClr val="666666"/>
          </a:solidFill>
        </p:spPr>
        <p:txBody>
          <a:bodyPr wrap="square" lIns="0" tIns="0" rIns="0" bIns="0" rtlCol="0">
            <a:noAutofit/>
          </a:bodyPr>
          <a:lstStyle/>
          <a:p>
            <a:endParaRPr sz="1987"/>
          </a:p>
        </p:txBody>
      </p:sp>
      <p:sp>
        <p:nvSpPr>
          <p:cNvPr id="788" name="object 788"/>
          <p:cNvSpPr/>
          <p:nvPr/>
        </p:nvSpPr>
        <p:spPr>
          <a:xfrm>
            <a:off x="8635097" y="3051228"/>
            <a:ext cx="26912" cy="26913"/>
          </a:xfrm>
          <a:custGeom>
            <a:avLst/>
            <a:gdLst/>
            <a:ahLst/>
            <a:cxnLst/>
            <a:rect l="l" t="t" r="r" b="b"/>
            <a:pathLst>
              <a:path w="24383" h="24384">
                <a:moveTo>
                  <a:pt x="18287" y="22225"/>
                </a:moveTo>
                <a:lnTo>
                  <a:pt x="21081" y="20447"/>
                </a:lnTo>
                <a:lnTo>
                  <a:pt x="23240" y="16637"/>
                </a:lnTo>
                <a:lnTo>
                  <a:pt x="23875" y="13842"/>
                </a:lnTo>
                <a:lnTo>
                  <a:pt x="24383" y="12191"/>
                </a:lnTo>
                <a:lnTo>
                  <a:pt x="23240" y="7238"/>
                </a:lnTo>
                <a:lnTo>
                  <a:pt x="21081" y="3937"/>
                </a:lnTo>
                <a:lnTo>
                  <a:pt x="16636" y="508"/>
                </a:lnTo>
                <a:lnTo>
                  <a:pt x="12191" y="0"/>
                </a:lnTo>
                <a:lnTo>
                  <a:pt x="7747" y="508"/>
                </a:lnTo>
                <a:lnTo>
                  <a:pt x="3936" y="3937"/>
                </a:lnTo>
                <a:lnTo>
                  <a:pt x="507" y="7238"/>
                </a:lnTo>
                <a:lnTo>
                  <a:pt x="0" y="12191"/>
                </a:lnTo>
                <a:lnTo>
                  <a:pt x="507" y="16637"/>
                </a:lnTo>
                <a:lnTo>
                  <a:pt x="3936" y="20447"/>
                </a:lnTo>
                <a:lnTo>
                  <a:pt x="7747" y="23240"/>
                </a:lnTo>
                <a:lnTo>
                  <a:pt x="12191" y="24384"/>
                </a:lnTo>
                <a:lnTo>
                  <a:pt x="14350" y="23875"/>
                </a:lnTo>
                <a:lnTo>
                  <a:pt x="18287" y="22225"/>
                </a:lnTo>
                <a:close/>
              </a:path>
            </a:pathLst>
          </a:custGeom>
          <a:solidFill>
            <a:srgbClr val="666666"/>
          </a:solidFill>
        </p:spPr>
        <p:txBody>
          <a:bodyPr wrap="square" lIns="0" tIns="0" rIns="0" bIns="0" rtlCol="0">
            <a:noAutofit/>
          </a:bodyPr>
          <a:lstStyle/>
          <a:p>
            <a:endParaRPr sz="1987"/>
          </a:p>
        </p:txBody>
      </p:sp>
      <p:sp>
        <p:nvSpPr>
          <p:cNvPr id="789" name="object 789"/>
          <p:cNvSpPr/>
          <p:nvPr/>
        </p:nvSpPr>
        <p:spPr>
          <a:xfrm>
            <a:off x="6078389" y="3071413"/>
            <a:ext cx="25231" cy="26913"/>
          </a:xfrm>
          <a:custGeom>
            <a:avLst/>
            <a:gdLst/>
            <a:ahLst/>
            <a:cxnLst/>
            <a:rect l="l" t="t" r="r" b="b"/>
            <a:pathLst>
              <a:path w="22860" h="24384">
                <a:moveTo>
                  <a:pt x="11937" y="23240"/>
                </a:moveTo>
                <a:lnTo>
                  <a:pt x="15621" y="22733"/>
                </a:lnTo>
                <a:lnTo>
                  <a:pt x="19685" y="20574"/>
                </a:lnTo>
                <a:lnTo>
                  <a:pt x="21844" y="16255"/>
                </a:lnTo>
                <a:lnTo>
                  <a:pt x="22860" y="11937"/>
                </a:lnTo>
                <a:lnTo>
                  <a:pt x="21844" y="7620"/>
                </a:lnTo>
                <a:lnTo>
                  <a:pt x="19685" y="3810"/>
                </a:lnTo>
                <a:lnTo>
                  <a:pt x="15621" y="508"/>
                </a:lnTo>
                <a:lnTo>
                  <a:pt x="11430" y="0"/>
                </a:lnTo>
                <a:lnTo>
                  <a:pt x="6731" y="508"/>
                </a:lnTo>
                <a:lnTo>
                  <a:pt x="3683" y="3810"/>
                </a:lnTo>
                <a:lnTo>
                  <a:pt x="508" y="7620"/>
                </a:lnTo>
                <a:lnTo>
                  <a:pt x="0" y="11937"/>
                </a:lnTo>
                <a:lnTo>
                  <a:pt x="508" y="16255"/>
                </a:lnTo>
                <a:lnTo>
                  <a:pt x="3683" y="20574"/>
                </a:lnTo>
                <a:lnTo>
                  <a:pt x="6731" y="22733"/>
                </a:lnTo>
                <a:lnTo>
                  <a:pt x="11430" y="24384"/>
                </a:lnTo>
                <a:lnTo>
                  <a:pt x="11937" y="23240"/>
                </a:lnTo>
                <a:close/>
              </a:path>
            </a:pathLst>
          </a:custGeom>
          <a:solidFill>
            <a:srgbClr val="666666"/>
          </a:solidFill>
        </p:spPr>
        <p:txBody>
          <a:bodyPr wrap="square" lIns="0" tIns="0" rIns="0" bIns="0" rtlCol="0">
            <a:noAutofit/>
          </a:bodyPr>
          <a:lstStyle/>
          <a:p>
            <a:endParaRPr sz="1987"/>
          </a:p>
        </p:txBody>
      </p:sp>
      <p:sp>
        <p:nvSpPr>
          <p:cNvPr id="790" name="object 790"/>
          <p:cNvSpPr/>
          <p:nvPr/>
        </p:nvSpPr>
        <p:spPr>
          <a:xfrm>
            <a:off x="6091846" y="3036091"/>
            <a:ext cx="25230" cy="25230"/>
          </a:xfrm>
          <a:custGeom>
            <a:avLst/>
            <a:gdLst/>
            <a:ahLst/>
            <a:cxnLst/>
            <a:rect l="l" t="t" r="r" b="b"/>
            <a:pathLst>
              <a:path w="22859" h="22859">
                <a:moveTo>
                  <a:pt x="22859" y="11429"/>
                </a:moveTo>
                <a:lnTo>
                  <a:pt x="21843" y="6730"/>
                </a:lnTo>
                <a:lnTo>
                  <a:pt x="19684" y="3175"/>
                </a:lnTo>
                <a:lnTo>
                  <a:pt x="15620" y="507"/>
                </a:lnTo>
                <a:lnTo>
                  <a:pt x="11429" y="0"/>
                </a:lnTo>
                <a:lnTo>
                  <a:pt x="6730" y="507"/>
                </a:lnTo>
                <a:lnTo>
                  <a:pt x="3682" y="3175"/>
                </a:lnTo>
                <a:lnTo>
                  <a:pt x="507" y="6730"/>
                </a:lnTo>
                <a:lnTo>
                  <a:pt x="0" y="11429"/>
                </a:lnTo>
                <a:lnTo>
                  <a:pt x="507" y="15112"/>
                </a:lnTo>
                <a:lnTo>
                  <a:pt x="3682" y="19176"/>
                </a:lnTo>
                <a:lnTo>
                  <a:pt x="6730" y="21335"/>
                </a:lnTo>
                <a:lnTo>
                  <a:pt x="11429" y="22859"/>
                </a:lnTo>
                <a:lnTo>
                  <a:pt x="11937" y="22351"/>
                </a:lnTo>
                <a:lnTo>
                  <a:pt x="15620" y="21335"/>
                </a:lnTo>
                <a:lnTo>
                  <a:pt x="19684" y="19176"/>
                </a:lnTo>
                <a:lnTo>
                  <a:pt x="21843" y="15112"/>
                </a:lnTo>
                <a:lnTo>
                  <a:pt x="22859" y="11429"/>
                </a:lnTo>
                <a:close/>
              </a:path>
            </a:pathLst>
          </a:custGeom>
          <a:solidFill>
            <a:srgbClr val="666666"/>
          </a:solidFill>
        </p:spPr>
        <p:txBody>
          <a:bodyPr wrap="square" lIns="0" tIns="0" rIns="0" bIns="0" rtlCol="0">
            <a:noAutofit/>
          </a:bodyPr>
          <a:lstStyle/>
          <a:p>
            <a:endParaRPr sz="1987"/>
          </a:p>
        </p:txBody>
      </p:sp>
      <p:sp>
        <p:nvSpPr>
          <p:cNvPr id="791" name="object 791"/>
          <p:cNvSpPr/>
          <p:nvPr/>
        </p:nvSpPr>
        <p:spPr>
          <a:xfrm>
            <a:off x="6103620" y="2999084"/>
            <a:ext cx="26913" cy="26913"/>
          </a:xfrm>
          <a:custGeom>
            <a:avLst/>
            <a:gdLst/>
            <a:ahLst/>
            <a:cxnLst/>
            <a:rect l="l" t="t" r="r" b="b"/>
            <a:pathLst>
              <a:path w="24384" h="24384">
                <a:moveTo>
                  <a:pt x="24384" y="12192"/>
                </a:moveTo>
                <a:lnTo>
                  <a:pt x="23240" y="7238"/>
                </a:lnTo>
                <a:lnTo>
                  <a:pt x="21082" y="3302"/>
                </a:lnTo>
                <a:lnTo>
                  <a:pt x="16637" y="508"/>
                </a:lnTo>
                <a:lnTo>
                  <a:pt x="12191" y="0"/>
                </a:lnTo>
                <a:lnTo>
                  <a:pt x="7747" y="508"/>
                </a:lnTo>
                <a:lnTo>
                  <a:pt x="3937" y="3302"/>
                </a:lnTo>
                <a:lnTo>
                  <a:pt x="508" y="7238"/>
                </a:lnTo>
                <a:lnTo>
                  <a:pt x="0" y="12192"/>
                </a:lnTo>
                <a:lnTo>
                  <a:pt x="508" y="16129"/>
                </a:lnTo>
                <a:lnTo>
                  <a:pt x="3937" y="20447"/>
                </a:lnTo>
                <a:lnTo>
                  <a:pt x="7747" y="23241"/>
                </a:lnTo>
                <a:lnTo>
                  <a:pt x="12191" y="24384"/>
                </a:lnTo>
                <a:lnTo>
                  <a:pt x="14350" y="23875"/>
                </a:lnTo>
                <a:lnTo>
                  <a:pt x="18287" y="21590"/>
                </a:lnTo>
                <a:lnTo>
                  <a:pt x="21082" y="20447"/>
                </a:lnTo>
                <a:lnTo>
                  <a:pt x="23240" y="16129"/>
                </a:lnTo>
                <a:lnTo>
                  <a:pt x="24384" y="12192"/>
                </a:lnTo>
                <a:close/>
              </a:path>
            </a:pathLst>
          </a:custGeom>
          <a:solidFill>
            <a:srgbClr val="666666"/>
          </a:solidFill>
        </p:spPr>
        <p:txBody>
          <a:bodyPr wrap="square" lIns="0" tIns="0" rIns="0" bIns="0" rtlCol="0">
            <a:noAutofit/>
          </a:bodyPr>
          <a:lstStyle/>
          <a:p>
            <a:endParaRPr sz="1987"/>
          </a:p>
        </p:txBody>
      </p:sp>
      <p:sp>
        <p:nvSpPr>
          <p:cNvPr id="792" name="object 792"/>
          <p:cNvSpPr/>
          <p:nvPr/>
        </p:nvSpPr>
        <p:spPr>
          <a:xfrm>
            <a:off x="6117076" y="2962080"/>
            <a:ext cx="26913" cy="26913"/>
          </a:xfrm>
          <a:custGeom>
            <a:avLst/>
            <a:gdLst/>
            <a:ahLst/>
            <a:cxnLst/>
            <a:rect l="l" t="t" r="r" b="b"/>
            <a:pathLst>
              <a:path w="24384" h="24384">
                <a:moveTo>
                  <a:pt x="12954" y="23875"/>
                </a:moveTo>
                <a:lnTo>
                  <a:pt x="16256" y="23240"/>
                </a:lnTo>
                <a:lnTo>
                  <a:pt x="20574" y="20447"/>
                </a:lnTo>
                <a:lnTo>
                  <a:pt x="22733" y="16637"/>
                </a:lnTo>
                <a:lnTo>
                  <a:pt x="23241" y="13843"/>
                </a:lnTo>
                <a:lnTo>
                  <a:pt x="24384" y="12191"/>
                </a:lnTo>
                <a:lnTo>
                  <a:pt x="22733" y="7238"/>
                </a:lnTo>
                <a:lnTo>
                  <a:pt x="20574" y="3301"/>
                </a:lnTo>
                <a:lnTo>
                  <a:pt x="16256" y="508"/>
                </a:lnTo>
                <a:lnTo>
                  <a:pt x="11937" y="0"/>
                </a:lnTo>
                <a:lnTo>
                  <a:pt x="7620" y="508"/>
                </a:lnTo>
                <a:lnTo>
                  <a:pt x="3810" y="3301"/>
                </a:lnTo>
                <a:lnTo>
                  <a:pt x="1143" y="7238"/>
                </a:lnTo>
                <a:lnTo>
                  <a:pt x="0" y="12191"/>
                </a:lnTo>
                <a:lnTo>
                  <a:pt x="1143" y="16637"/>
                </a:lnTo>
                <a:lnTo>
                  <a:pt x="3810" y="20447"/>
                </a:lnTo>
                <a:lnTo>
                  <a:pt x="7620" y="23240"/>
                </a:lnTo>
                <a:lnTo>
                  <a:pt x="11937" y="24384"/>
                </a:lnTo>
                <a:lnTo>
                  <a:pt x="12954" y="23875"/>
                </a:lnTo>
                <a:close/>
              </a:path>
            </a:pathLst>
          </a:custGeom>
          <a:solidFill>
            <a:srgbClr val="666666"/>
          </a:solidFill>
        </p:spPr>
        <p:txBody>
          <a:bodyPr wrap="square" lIns="0" tIns="0" rIns="0" bIns="0" rtlCol="0">
            <a:noAutofit/>
          </a:bodyPr>
          <a:lstStyle/>
          <a:p>
            <a:endParaRPr sz="1987"/>
          </a:p>
        </p:txBody>
      </p:sp>
      <p:sp>
        <p:nvSpPr>
          <p:cNvPr id="793" name="object 793"/>
          <p:cNvSpPr/>
          <p:nvPr/>
        </p:nvSpPr>
        <p:spPr>
          <a:xfrm>
            <a:off x="6130533" y="2926757"/>
            <a:ext cx="25231" cy="25231"/>
          </a:xfrm>
          <a:custGeom>
            <a:avLst/>
            <a:gdLst/>
            <a:ahLst/>
            <a:cxnLst/>
            <a:rect l="l" t="t" r="r" b="b"/>
            <a:pathLst>
              <a:path w="22860" h="22860">
                <a:moveTo>
                  <a:pt x="0" y="11429"/>
                </a:moveTo>
                <a:lnTo>
                  <a:pt x="1015" y="15620"/>
                </a:lnTo>
                <a:lnTo>
                  <a:pt x="3555" y="19685"/>
                </a:lnTo>
                <a:lnTo>
                  <a:pt x="7112" y="21843"/>
                </a:lnTo>
                <a:lnTo>
                  <a:pt x="11683" y="22860"/>
                </a:lnTo>
                <a:lnTo>
                  <a:pt x="12191" y="22351"/>
                </a:lnTo>
                <a:lnTo>
                  <a:pt x="15239" y="21843"/>
                </a:lnTo>
                <a:lnTo>
                  <a:pt x="19303" y="19685"/>
                </a:lnTo>
                <a:lnTo>
                  <a:pt x="20319" y="17144"/>
                </a:lnTo>
                <a:lnTo>
                  <a:pt x="21336" y="15620"/>
                </a:lnTo>
                <a:lnTo>
                  <a:pt x="22351" y="12953"/>
                </a:lnTo>
                <a:lnTo>
                  <a:pt x="22860" y="11429"/>
                </a:lnTo>
                <a:lnTo>
                  <a:pt x="21336" y="6730"/>
                </a:lnTo>
                <a:lnTo>
                  <a:pt x="19303" y="3682"/>
                </a:lnTo>
                <a:lnTo>
                  <a:pt x="15239" y="507"/>
                </a:lnTo>
                <a:lnTo>
                  <a:pt x="11683" y="0"/>
                </a:lnTo>
                <a:lnTo>
                  <a:pt x="7112" y="507"/>
                </a:lnTo>
                <a:lnTo>
                  <a:pt x="3555" y="3682"/>
                </a:lnTo>
                <a:lnTo>
                  <a:pt x="1015" y="6730"/>
                </a:lnTo>
                <a:lnTo>
                  <a:pt x="0" y="11429"/>
                </a:lnTo>
                <a:close/>
              </a:path>
            </a:pathLst>
          </a:custGeom>
          <a:solidFill>
            <a:srgbClr val="666666"/>
          </a:solidFill>
        </p:spPr>
        <p:txBody>
          <a:bodyPr wrap="square" lIns="0" tIns="0" rIns="0" bIns="0" rtlCol="0">
            <a:noAutofit/>
          </a:bodyPr>
          <a:lstStyle/>
          <a:p>
            <a:endParaRPr sz="1987"/>
          </a:p>
        </p:txBody>
      </p:sp>
      <p:sp>
        <p:nvSpPr>
          <p:cNvPr id="794" name="object 794"/>
          <p:cNvSpPr/>
          <p:nvPr/>
        </p:nvSpPr>
        <p:spPr>
          <a:xfrm>
            <a:off x="6143989" y="2891433"/>
            <a:ext cx="25231" cy="23549"/>
          </a:xfrm>
          <a:custGeom>
            <a:avLst/>
            <a:gdLst/>
            <a:ahLst/>
            <a:cxnLst/>
            <a:rect l="l" t="t" r="r" b="b"/>
            <a:pathLst>
              <a:path w="22860" h="21336">
                <a:moveTo>
                  <a:pt x="11937" y="20828"/>
                </a:moveTo>
                <a:lnTo>
                  <a:pt x="15112" y="20320"/>
                </a:lnTo>
                <a:lnTo>
                  <a:pt x="19176" y="18415"/>
                </a:lnTo>
                <a:lnTo>
                  <a:pt x="21844" y="14605"/>
                </a:lnTo>
                <a:lnTo>
                  <a:pt x="22860" y="10668"/>
                </a:lnTo>
                <a:lnTo>
                  <a:pt x="21844" y="6350"/>
                </a:lnTo>
                <a:lnTo>
                  <a:pt x="19176" y="3429"/>
                </a:lnTo>
                <a:lnTo>
                  <a:pt x="15112" y="508"/>
                </a:lnTo>
                <a:lnTo>
                  <a:pt x="11429" y="0"/>
                </a:lnTo>
                <a:lnTo>
                  <a:pt x="6731" y="508"/>
                </a:lnTo>
                <a:lnTo>
                  <a:pt x="3175" y="3429"/>
                </a:lnTo>
                <a:lnTo>
                  <a:pt x="508" y="6350"/>
                </a:lnTo>
                <a:lnTo>
                  <a:pt x="0" y="10668"/>
                </a:lnTo>
                <a:lnTo>
                  <a:pt x="508" y="14605"/>
                </a:lnTo>
                <a:lnTo>
                  <a:pt x="3175" y="18415"/>
                </a:lnTo>
                <a:lnTo>
                  <a:pt x="6731" y="20320"/>
                </a:lnTo>
                <a:lnTo>
                  <a:pt x="11429" y="21336"/>
                </a:lnTo>
                <a:lnTo>
                  <a:pt x="11937" y="20828"/>
                </a:lnTo>
                <a:close/>
              </a:path>
            </a:pathLst>
          </a:custGeom>
          <a:solidFill>
            <a:srgbClr val="666666"/>
          </a:solidFill>
        </p:spPr>
        <p:txBody>
          <a:bodyPr wrap="square" lIns="0" tIns="0" rIns="0" bIns="0" rtlCol="0">
            <a:noAutofit/>
          </a:bodyPr>
          <a:lstStyle/>
          <a:p>
            <a:endParaRPr sz="1987"/>
          </a:p>
        </p:txBody>
      </p:sp>
      <p:sp>
        <p:nvSpPr>
          <p:cNvPr id="795" name="object 795"/>
          <p:cNvSpPr/>
          <p:nvPr/>
        </p:nvSpPr>
        <p:spPr>
          <a:xfrm>
            <a:off x="6155764" y="2854429"/>
            <a:ext cx="25230" cy="25231"/>
          </a:xfrm>
          <a:custGeom>
            <a:avLst/>
            <a:gdLst/>
            <a:ahLst/>
            <a:cxnLst/>
            <a:rect l="l" t="t" r="r" b="b"/>
            <a:pathLst>
              <a:path w="22859" h="22860">
                <a:moveTo>
                  <a:pt x="22859" y="11430"/>
                </a:moveTo>
                <a:lnTo>
                  <a:pt x="21843" y="6731"/>
                </a:lnTo>
                <a:lnTo>
                  <a:pt x="19176" y="3683"/>
                </a:lnTo>
                <a:lnTo>
                  <a:pt x="15112" y="508"/>
                </a:lnTo>
                <a:lnTo>
                  <a:pt x="11429" y="0"/>
                </a:lnTo>
                <a:lnTo>
                  <a:pt x="6730" y="508"/>
                </a:lnTo>
                <a:lnTo>
                  <a:pt x="3175" y="3683"/>
                </a:lnTo>
                <a:lnTo>
                  <a:pt x="507" y="6731"/>
                </a:lnTo>
                <a:lnTo>
                  <a:pt x="0" y="11430"/>
                </a:lnTo>
                <a:lnTo>
                  <a:pt x="507" y="15621"/>
                </a:lnTo>
                <a:lnTo>
                  <a:pt x="3175" y="19685"/>
                </a:lnTo>
                <a:lnTo>
                  <a:pt x="6730" y="21844"/>
                </a:lnTo>
                <a:lnTo>
                  <a:pt x="11429" y="22860"/>
                </a:lnTo>
                <a:lnTo>
                  <a:pt x="11937" y="22351"/>
                </a:lnTo>
                <a:lnTo>
                  <a:pt x="15112" y="21844"/>
                </a:lnTo>
                <a:lnTo>
                  <a:pt x="19176" y="19685"/>
                </a:lnTo>
                <a:lnTo>
                  <a:pt x="21843" y="15621"/>
                </a:lnTo>
                <a:lnTo>
                  <a:pt x="22859" y="11430"/>
                </a:lnTo>
                <a:close/>
              </a:path>
            </a:pathLst>
          </a:custGeom>
          <a:solidFill>
            <a:srgbClr val="666666"/>
          </a:solidFill>
        </p:spPr>
        <p:txBody>
          <a:bodyPr wrap="square" lIns="0" tIns="0" rIns="0" bIns="0" rtlCol="0">
            <a:noAutofit/>
          </a:bodyPr>
          <a:lstStyle/>
          <a:p>
            <a:endParaRPr sz="1987"/>
          </a:p>
        </p:txBody>
      </p:sp>
      <p:sp>
        <p:nvSpPr>
          <p:cNvPr id="796" name="object 796"/>
          <p:cNvSpPr/>
          <p:nvPr/>
        </p:nvSpPr>
        <p:spPr>
          <a:xfrm>
            <a:off x="6169220" y="2817424"/>
            <a:ext cx="25231" cy="25231"/>
          </a:xfrm>
          <a:custGeom>
            <a:avLst/>
            <a:gdLst/>
            <a:ahLst/>
            <a:cxnLst/>
            <a:rect l="l" t="t" r="r" b="b"/>
            <a:pathLst>
              <a:path w="22860" h="22860">
                <a:moveTo>
                  <a:pt x="22860" y="11429"/>
                </a:moveTo>
                <a:lnTo>
                  <a:pt x="21843" y="7238"/>
                </a:lnTo>
                <a:lnTo>
                  <a:pt x="19176" y="3683"/>
                </a:lnTo>
                <a:lnTo>
                  <a:pt x="15112" y="508"/>
                </a:lnTo>
                <a:lnTo>
                  <a:pt x="11429" y="0"/>
                </a:lnTo>
                <a:lnTo>
                  <a:pt x="6730" y="508"/>
                </a:lnTo>
                <a:lnTo>
                  <a:pt x="3175" y="3683"/>
                </a:lnTo>
                <a:lnTo>
                  <a:pt x="508" y="7238"/>
                </a:lnTo>
                <a:lnTo>
                  <a:pt x="0" y="11429"/>
                </a:lnTo>
                <a:lnTo>
                  <a:pt x="508" y="15621"/>
                </a:lnTo>
                <a:lnTo>
                  <a:pt x="3175" y="19685"/>
                </a:lnTo>
                <a:lnTo>
                  <a:pt x="6730" y="21844"/>
                </a:lnTo>
                <a:lnTo>
                  <a:pt x="11429" y="22860"/>
                </a:lnTo>
                <a:lnTo>
                  <a:pt x="11937" y="22351"/>
                </a:lnTo>
                <a:lnTo>
                  <a:pt x="15112" y="21844"/>
                </a:lnTo>
                <a:lnTo>
                  <a:pt x="19176" y="19685"/>
                </a:lnTo>
                <a:lnTo>
                  <a:pt x="21843" y="15621"/>
                </a:lnTo>
                <a:lnTo>
                  <a:pt x="22860" y="11429"/>
                </a:lnTo>
                <a:close/>
              </a:path>
            </a:pathLst>
          </a:custGeom>
          <a:solidFill>
            <a:srgbClr val="666666"/>
          </a:solidFill>
        </p:spPr>
        <p:txBody>
          <a:bodyPr wrap="square" lIns="0" tIns="0" rIns="0" bIns="0" rtlCol="0">
            <a:noAutofit/>
          </a:bodyPr>
          <a:lstStyle/>
          <a:p>
            <a:endParaRPr sz="1987"/>
          </a:p>
        </p:txBody>
      </p:sp>
      <p:sp>
        <p:nvSpPr>
          <p:cNvPr id="797" name="object 797"/>
          <p:cNvSpPr/>
          <p:nvPr/>
        </p:nvSpPr>
        <p:spPr>
          <a:xfrm>
            <a:off x="6180994" y="2780420"/>
            <a:ext cx="23549" cy="26912"/>
          </a:xfrm>
          <a:custGeom>
            <a:avLst/>
            <a:gdLst/>
            <a:ahLst/>
            <a:cxnLst/>
            <a:rect l="l" t="t" r="r" b="b"/>
            <a:pathLst>
              <a:path w="21336" h="24383">
                <a:moveTo>
                  <a:pt x="11175" y="23875"/>
                </a:moveTo>
                <a:lnTo>
                  <a:pt x="14097" y="23240"/>
                </a:lnTo>
                <a:lnTo>
                  <a:pt x="17907" y="21081"/>
                </a:lnTo>
                <a:lnTo>
                  <a:pt x="18923" y="18287"/>
                </a:lnTo>
                <a:lnTo>
                  <a:pt x="19938" y="16637"/>
                </a:lnTo>
                <a:lnTo>
                  <a:pt x="21336" y="12191"/>
                </a:lnTo>
                <a:lnTo>
                  <a:pt x="19938" y="7238"/>
                </a:lnTo>
                <a:lnTo>
                  <a:pt x="17907" y="3937"/>
                </a:lnTo>
                <a:lnTo>
                  <a:pt x="14097" y="507"/>
                </a:lnTo>
                <a:lnTo>
                  <a:pt x="10668" y="0"/>
                </a:lnTo>
                <a:lnTo>
                  <a:pt x="6350" y="507"/>
                </a:lnTo>
                <a:lnTo>
                  <a:pt x="2921" y="3937"/>
                </a:lnTo>
                <a:lnTo>
                  <a:pt x="508" y="7238"/>
                </a:lnTo>
                <a:lnTo>
                  <a:pt x="0" y="12191"/>
                </a:lnTo>
                <a:lnTo>
                  <a:pt x="508" y="16637"/>
                </a:lnTo>
                <a:lnTo>
                  <a:pt x="2921" y="21081"/>
                </a:lnTo>
                <a:lnTo>
                  <a:pt x="6350" y="23240"/>
                </a:lnTo>
                <a:lnTo>
                  <a:pt x="10668" y="24383"/>
                </a:lnTo>
                <a:lnTo>
                  <a:pt x="11175" y="23875"/>
                </a:lnTo>
                <a:close/>
              </a:path>
            </a:pathLst>
          </a:custGeom>
          <a:solidFill>
            <a:srgbClr val="666666"/>
          </a:solidFill>
        </p:spPr>
        <p:txBody>
          <a:bodyPr wrap="square" lIns="0" tIns="0" rIns="0" bIns="0" rtlCol="0">
            <a:noAutofit/>
          </a:bodyPr>
          <a:lstStyle/>
          <a:p>
            <a:endParaRPr sz="1987"/>
          </a:p>
        </p:txBody>
      </p:sp>
      <p:sp>
        <p:nvSpPr>
          <p:cNvPr id="798" name="object 798"/>
          <p:cNvSpPr/>
          <p:nvPr/>
        </p:nvSpPr>
        <p:spPr>
          <a:xfrm>
            <a:off x="6192769" y="2743415"/>
            <a:ext cx="26912" cy="26912"/>
          </a:xfrm>
          <a:custGeom>
            <a:avLst/>
            <a:gdLst/>
            <a:ahLst/>
            <a:cxnLst/>
            <a:rect l="l" t="t" r="r" b="b"/>
            <a:pathLst>
              <a:path w="24383" h="24383">
                <a:moveTo>
                  <a:pt x="12700" y="23240"/>
                </a:moveTo>
                <a:lnTo>
                  <a:pt x="16128" y="22732"/>
                </a:lnTo>
                <a:lnTo>
                  <a:pt x="20447" y="20573"/>
                </a:lnTo>
                <a:lnTo>
                  <a:pt x="21589" y="17906"/>
                </a:lnTo>
                <a:lnTo>
                  <a:pt x="23240" y="16255"/>
                </a:lnTo>
                <a:lnTo>
                  <a:pt x="24383" y="11937"/>
                </a:lnTo>
                <a:lnTo>
                  <a:pt x="23240" y="7619"/>
                </a:lnTo>
                <a:lnTo>
                  <a:pt x="20447" y="3809"/>
                </a:lnTo>
                <a:lnTo>
                  <a:pt x="16128" y="507"/>
                </a:lnTo>
                <a:lnTo>
                  <a:pt x="12191" y="0"/>
                </a:lnTo>
                <a:lnTo>
                  <a:pt x="7238" y="507"/>
                </a:lnTo>
                <a:lnTo>
                  <a:pt x="3301" y="3809"/>
                </a:lnTo>
                <a:lnTo>
                  <a:pt x="507" y="7619"/>
                </a:lnTo>
                <a:lnTo>
                  <a:pt x="0" y="11937"/>
                </a:lnTo>
                <a:lnTo>
                  <a:pt x="507" y="16255"/>
                </a:lnTo>
                <a:lnTo>
                  <a:pt x="3301" y="20573"/>
                </a:lnTo>
                <a:lnTo>
                  <a:pt x="7238" y="22732"/>
                </a:lnTo>
                <a:lnTo>
                  <a:pt x="12191" y="24383"/>
                </a:lnTo>
                <a:lnTo>
                  <a:pt x="12700" y="23240"/>
                </a:lnTo>
                <a:close/>
              </a:path>
            </a:pathLst>
          </a:custGeom>
          <a:solidFill>
            <a:srgbClr val="666666"/>
          </a:solidFill>
        </p:spPr>
        <p:txBody>
          <a:bodyPr wrap="square" lIns="0" tIns="0" rIns="0" bIns="0" rtlCol="0">
            <a:noAutofit/>
          </a:bodyPr>
          <a:lstStyle/>
          <a:p>
            <a:endParaRPr sz="1987"/>
          </a:p>
        </p:txBody>
      </p:sp>
      <p:sp>
        <p:nvSpPr>
          <p:cNvPr id="799" name="object 799"/>
          <p:cNvSpPr/>
          <p:nvPr/>
        </p:nvSpPr>
        <p:spPr>
          <a:xfrm>
            <a:off x="9528263" y="3073095"/>
            <a:ext cx="26912" cy="26913"/>
          </a:xfrm>
          <a:custGeom>
            <a:avLst/>
            <a:gdLst/>
            <a:ahLst/>
            <a:cxnLst/>
            <a:rect l="l" t="t" r="r" b="b"/>
            <a:pathLst>
              <a:path w="24383" h="24384">
                <a:moveTo>
                  <a:pt x="12953" y="23240"/>
                </a:moveTo>
                <a:lnTo>
                  <a:pt x="16255" y="22732"/>
                </a:lnTo>
                <a:lnTo>
                  <a:pt x="20574" y="20574"/>
                </a:lnTo>
                <a:lnTo>
                  <a:pt x="22732" y="16255"/>
                </a:lnTo>
                <a:lnTo>
                  <a:pt x="24383" y="11937"/>
                </a:lnTo>
                <a:lnTo>
                  <a:pt x="22732" y="7619"/>
                </a:lnTo>
                <a:lnTo>
                  <a:pt x="20574" y="3810"/>
                </a:lnTo>
                <a:lnTo>
                  <a:pt x="16255" y="507"/>
                </a:lnTo>
                <a:lnTo>
                  <a:pt x="12445" y="0"/>
                </a:lnTo>
                <a:lnTo>
                  <a:pt x="7619" y="507"/>
                </a:lnTo>
                <a:lnTo>
                  <a:pt x="3809" y="3810"/>
                </a:lnTo>
                <a:lnTo>
                  <a:pt x="1142" y="7619"/>
                </a:lnTo>
                <a:lnTo>
                  <a:pt x="0" y="11937"/>
                </a:lnTo>
                <a:lnTo>
                  <a:pt x="1142" y="16255"/>
                </a:lnTo>
                <a:lnTo>
                  <a:pt x="3809" y="20574"/>
                </a:lnTo>
                <a:lnTo>
                  <a:pt x="7619" y="22732"/>
                </a:lnTo>
                <a:lnTo>
                  <a:pt x="12445" y="24384"/>
                </a:lnTo>
                <a:lnTo>
                  <a:pt x="12953" y="23240"/>
                </a:lnTo>
                <a:close/>
              </a:path>
            </a:pathLst>
          </a:custGeom>
          <a:solidFill>
            <a:srgbClr val="666666"/>
          </a:solidFill>
        </p:spPr>
        <p:txBody>
          <a:bodyPr wrap="square" lIns="0" tIns="0" rIns="0" bIns="0" rtlCol="0">
            <a:noAutofit/>
          </a:bodyPr>
          <a:lstStyle/>
          <a:p>
            <a:endParaRPr sz="1987"/>
          </a:p>
        </p:txBody>
      </p:sp>
      <p:sp>
        <p:nvSpPr>
          <p:cNvPr id="800" name="object 800"/>
          <p:cNvSpPr/>
          <p:nvPr/>
        </p:nvSpPr>
        <p:spPr>
          <a:xfrm>
            <a:off x="9516489" y="3037773"/>
            <a:ext cx="26912" cy="25230"/>
          </a:xfrm>
          <a:custGeom>
            <a:avLst/>
            <a:gdLst/>
            <a:ahLst/>
            <a:cxnLst/>
            <a:rect l="l" t="t" r="r" b="b"/>
            <a:pathLst>
              <a:path w="24383" h="22859">
                <a:moveTo>
                  <a:pt x="24383" y="11429"/>
                </a:moveTo>
                <a:lnTo>
                  <a:pt x="22732" y="6730"/>
                </a:lnTo>
                <a:lnTo>
                  <a:pt x="20574" y="3175"/>
                </a:lnTo>
                <a:lnTo>
                  <a:pt x="16255" y="507"/>
                </a:lnTo>
                <a:lnTo>
                  <a:pt x="11937" y="0"/>
                </a:lnTo>
                <a:lnTo>
                  <a:pt x="7620" y="507"/>
                </a:lnTo>
                <a:lnTo>
                  <a:pt x="3809" y="3175"/>
                </a:lnTo>
                <a:lnTo>
                  <a:pt x="507" y="6730"/>
                </a:lnTo>
                <a:lnTo>
                  <a:pt x="0" y="11429"/>
                </a:lnTo>
                <a:lnTo>
                  <a:pt x="507" y="15112"/>
                </a:lnTo>
                <a:lnTo>
                  <a:pt x="3809" y="19176"/>
                </a:lnTo>
                <a:lnTo>
                  <a:pt x="7620" y="21335"/>
                </a:lnTo>
                <a:lnTo>
                  <a:pt x="11937" y="22859"/>
                </a:lnTo>
                <a:lnTo>
                  <a:pt x="14097" y="22351"/>
                </a:lnTo>
                <a:lnTo>
                  <a:pt x="17906" y="20319"/>
                </a:lnTo>
                <a:lnTo>
                  <a:pt x="20574" y="19176"/>
                </a:lnTo>
                <a:lnTo>
                  <a:pt x="22732" y="15112"/>
                </a:lnTo>
                <a:lnTo>
                  <a:pt x="24383" y="11429"/>
                </a:lnTo>
                <a:close/>
              </a:path>
            </a:pathLst>
          </a:custGeom>
          <a:solidFill>
            <a:srgbClr val="666666"/>
          </a:solidFill>
        </p:spPr>
        <p:txBody>
          <a:bodyPr wrap="square" lIns="0" tIns="0" rIns="0" bIns="0" rtlCol="0">
            <a:noAutofit/>
          </a:bodyPr>
          <a:lstStyle/>
          <a:p>
            <a:endParaRPr sz="1987"/>
          </a:p>
        </p:txBody>
      </p:sp>
      <p:sp>
        <p:nvSpPr>
          <p:cNvPr id="801" name="object 801"/>
          <p:cNvSpPr/>
          <p:nvPr/>
        </p:nvSpPr>
        <p:spPr>
          <a:xfrm>
            <a:off x="9504714" y="3000767"/>
            <a:ext cx="23549" cy="26913"/>
          </a:xfrm>
          <a:custGeom>
            <a:avLst/>
            <a:gdLst/>
            <a:ahLst/>
            <a:cxnLst/>
            <a:rect l="l" t="t" r="r" b="b"/>
            <a:pathLst>
              <a:path w="21336" h="24384">
                <a:moveTo>
                  <a:pt x="21336" y="12192"/>
                </a:moveTo>
                <a:lnTo>
                  <a:pt x="20320" y="7238"/>
                </a:lnTo>
                <a:lnTo>
                  <a:pt x="18415" y="3301"/>
                </a:lnTo>
                <a:lnTo>
                  <a:pt x="14604" y="508"/>
                </a:lnTo>
                <a:lnTo>
                  <a:pt x="10668" y="0"/>
                </a:lnTo>
                <a:lnTo>
                  <a:pt x="6350" y="508"/>
                </a:lnTo>
                <a:lnTo>
                  <a:pt x="3428" y="3301"/>
                </a:lnTo>
                <a:lnTo>
                  <a:pt x="507" y="7238"/>
                </a:lnTo>
                <a:lnTo>
                  <a:pt x="0" y="12192"/>
                </a:lnTo>
                <a:lnTo>
                  <a:pt x="507" y="16129"/>
                </a:lnTo>
                <a:lnTo>
                  <a:pt x="3428" y="20447"/>
                </a:lnTo>
                <a:lnTo>
                  <a:pt x="6350" y="23241"/>
                </a:lnTo>
                <a:lnTo>
                  <a:pt x="10668" y="24384"/>
                </a:lnTo>
                <a:lnTo>
                  <a:pt x="11175" y="23875"/>
                </a:lnTo>
                <a:lnTo>
                  <a:pt x="14604" y="23241"/>
                </a:lnTo>
                <a:lnTo>
                  <a:pt x="18415" y="20447"/>
                </a:lnTo>
                <a:lnTo>
                  <a:pt x="20320" y="16129"/>
                </a:lnTo>
                <a:lnTo>
                  <a:pt x="21336" y="12192"/>
                </a:lnTo>
                <a:close/>
              </a:path>
            </a:pathLst>
          </a:custGeom>
          <a:solidFill>
            <a:srgbClr val="666666"/>
          </a:solidFill>
        </p:spPr>
        <p:txBody>
          <a:bodyPr wrap="square" lIns="0" tIns="0" rIns="0" bIns="0" rtlCol="0">
            <a:noAutofit/>
          </a:bodyPr>
          <a:lstStyle/>
          <a:p>
            <a:endParaRPr sz="1987"/>
          </a:p>
        </p:txBody>
      </p:sp>
      <p:sp>
        <p:nvSpPr>
          <p:cNvPr id="802" name="object 802"/>
          <p:cNvSpPr/>
          <p:nvPr/>
        </p:nvSpPr>
        <p:spPr>
          <a:xfrm>
            <a:off x="9491256" y="2963762"/>
            <a:ext cx="25231" cy="26913"/>
          </a:xfrm>
          <a:custGeom>
            <a:avLst/>
            <a:gdLst/>
            <a:ahLst/>
            <a:cxnLst/>
            <a:rect l="l" t="t" r="r" b="b"/>
            <a:pathLst>
              <a:path w="22860" h="24384">
                <a:moveTo>
                  <a:pt x="17145" y="22225"/>
                </a:moveTo>
                <a:lnTo>
                  <a:pt x="19685" y="20447"/>
                </a:lnTo>
                <a:lnTo>
                  <a:pt x="21844" y="16637"/>
                </a:lnTo>
                <a:lnTo>
                  <a:pt x="22352" y="13842"/>
                </a:lnTo>
                <a:lnTo>
                  <a:pt x="22860" y="12191"/>
                </a:lnTo>
                <a:lnTo>
                  <a:pt x="21844" y="7238"/>
                </a:lnTo>
                <a:lnTo>
                  <a:pt x="19685" y="3301"/>
                </a:lnTo>
                <a:lnTo>
                  <a:pt x="15621" y="508"/>
                </a:lnTo>
                <a:lnTo>
                  <a:pt x="11430" y="0"/>
                </a:lnTo>
                <a:lnTo>
                  <a:pt x="6731" y="508"/>
                </a:lnTo>
                <a:lnTo>
                  <a:pt x="3683" y="3301"/>
                </a:lnTo>
                <a:lnTo>
                  <a:pt x="508" y="7238"/>
                </a:lnTo>
                <a:lnTo>
                  <a:pt x="0" y="12191"/>
                </a:lnTo>
                <a:lnTo>
                  <a:pt x="508" y="16637"/>
                </a:lnTo>
                <a:lnTo>
                  <a:pt x="3683" y="20447"/>
                </a:lnTo>
                <a:lnTo>
                  <a:pt x="6731" y="23240"/>
                </a:lnTo>
                <a:lnTo>
                  <a:pt x="11430" y="24384"/>
                </a:lnTo>
                <a:lnTo>
                  <a:pt x="13462" y="23875"/>
                </a:lnTo>
                <a:lnTo>
                  <a:pt x="17145" y="22225"/>
                </a:lnTo>
                <a:close/>
              </a:path>
            </a:pathLst>
          </a:custGeom>
          <a:solidFill>
            <a:srgbClr val="666666"/>
          </a:solidFill>
        </p:spPr>
        <p:txBody>
          <a:bodyPr wrap="square" lIns="0" tIns="0" rIns="0" bIns="0" rtlCol="0">
            <a:noAutofit/>
          </a:bodyPr>
          <a:lstStyle/>
          <a:p>
            <a:endParaRPr sz="1987"/>
          </a:p>
        </p:txBody>
      </p:sp>
      <p:sp>
        <p:nvSpPr>
          <p:cNvPr id="803" name="object 803"/>
          <p:cNvSpPr/>
          <p:nvPr/>
        </p:nvSpPr>
        <p:spPr>
          <a:xfrm>
            <a:off x="9477802" y="2930121"/>
            <a:ext cx="26912" cy="23549"/>
          </a:xfrm>
          <a:custGeom>
            <a:avLst/>
            <a:gdLst/>
            <a:ahLst/>
            <a:cxnLst/>
            <a:rect l="l" t="t" r="r" b="b"/>
            <a:pathLst>
              <a:path w="24383" h="21336">
                <a:moveTo>
                  <a:pt x="24383" y="10667"/>
                </a:moveTo>
                <a:lnTo>
                  <a:pt x="23240" y="6350"/>
                </a:lnTo>
                <a:lnTo>
                  <a:pt x="21081" y="3428"/>
                </a:lnTo>
                <a:lnTo>
                  <a:pt x="16636" y="507"/>
                </a:lnTo>
                <a:lnTo>
                  <a:pt x="12191" y="0"/>
                </a:lnTo>
                <a:lnTo>
                  <a:pt x="7238" y="507"/>
                </a:lnTo>
                <a:lnTo>
                  <a:pt x="3936" y="3428"/>
                </a:lnTo>
                <a:lnTo>
                  <a:pt x="507" y="6350"/>
                </a:lnTo>
                <a:lnTo>
                  <a:pt x="0" y="10667"/>
                </a:lnTo>
                <a:lnTo>
                  <a:pt x="507" y="14604"/>
                </a:lnTo>
                <a:lnTo>
                  <a:pt x="3936" y="18414"/>
                </a:lnTo>
                <a:lnTo>
                  <a:pt x="7238" y="20319"/>
                </a:lnTo>
                <a:lnTo>
                  <a:pt x="12191" y="21336"/>
                </a:lnTo>
                <a:lnTo>
                  <a:pt x="13842" y="20827"/>
                </a:lnTo>
                <a:lnTo>
                  <a:pt x="16636" y="20319"/>
                </a:lnTo>
                <a:lnTo>
                  <a:pt x="18287" y="19430"/>
                </a:lnTo>
                <a:lnTo>
                  <a:pt x="21081" y="18414"/>
                </a:lnTo>
                <a:lnTo>
                  <a:pt x="23240" y="14604"/>
                </a:lnTo>
                <a:lnTo>
                  <a:pt x="24383" y="10667"/>
                </a:lnTo>
                <a:close/>
              </a:path>
            </a:pathLst>
          </a:custGeom>
          <a:solidFill>
            <a:srgbClr val="666666"/>
          </a:solidFill>
        </p:spPr>
        <p:txBody>
          <a:bodyPr wrap="square" lIns="0" tIns="0" rIns="0" bIns="0" rtlCol="0">
            <a:noAutofit/>
          </a:bodyPr>
          <a:lstStyle/>
          <a:p>
            <a:endParaRPr sz="1987"/>
          </a:p>
        </p:txBody>
      </p:sp>
      <p:sp>
        <p:nvSpPr>
          <p:cNvPr id="804" name="object 804"/>
          <p:cNvSpPr/>
          <p:nvPr/>
        </p:nvSpPr>
        <p:spPr>
          <a:xfrm>
            <a:off x="9466027" y="2893115"/>
            <a:ext cx="25230" cy="23549"/>
          </a:xfrm>
          <a:custGeom>
            <a:avLst/>
            <a:gdLst/>
            <a:ahLst/>
            <a:cxnLst/>
            <a:rect l="l" t="t" r="r" b="b"/>
            <a:pathLst>
              <a:path w="22859" h="21336">
                <a:moveTo>
                  <a:pt x="22859" y="10668"/>
                </a:moveTo>
                <a:lnTo>
                  <a:pt x="21844" y="6350"/>
                </a:lnTo>
                <a:lnTo>
                  <a:pt x="19684" y="3429"/>
                </a:lnTo>
                <a:lnTo>
                  <a:pt x="15621" y="508"/>
                </a:lnTo>
                <a:lnTo>
                  <a:pt x="11429" y="0"/>
                </a:lnTo>
                <a:lnTo>
                  <a:pt x="6730" y="508"/>
                </a:lnTo>
                <a:lnTo>
                  <a:pt x="3682" y="3429"/>
                </a:lnTo>
                <a:lnTo>
                  <a:pt x="507" y="6350"/>
                </a:lnTo>
                <a:lnTo>
                  <a:pt x="0" y="10668"/>
                </a:lnTo>
                <a:lnTo>
                  <a:pt x="507" y="14605"/>
                </a:lnTo>
                <a:lnTo>
                  <a:pt x="3682" y="18415"/>
                </a:lnTo>
                <a:lnTo>
                  <a:pt x="6730" y="20320"/>
                </a:lnTo>
                <a:lnTo>
                  <a:pt x="11429" y="21336"/>
                </a:lnTo>
                <a:lnTo>
                  <a:pt x="12953" y="20828"/>
                </a:lnTo>
                <a:lnTo>
                  <a:pt x="15621" y="20320"/>
                </a:lnTo>
                <a:lnTo>
                  <a:pt x="19684" y="18415"/>
                </a:lnTo>
                <a:lnTo>
                  <a:pt x="21844" y="14605"/>
                </a:lnTo>
                <a:lnTo>
                  <a:pt x="22859" y="10668"/>
                </a:lnTo>
                <a:close/>
              </a:path>
            </a:pathLst>
          </a:custGeom>
          <a:solidFill>
            <a:srgbClr val="666666"/>
          </a:solidFill>
        </p:spPr>
        <p:txBody>
          <a:bodyPr wrap="square" lIns="0" tIns="0" rIns="0" bIns="0" rtlCol="0">
            <a:noAutofit/>
          </a:bodyPr>
          <a:lstStyle/>
          <a:p>
            <a:endParaRPr sz="1987"/>
          </a:p>
        </p:txBody>
      </p:sp>
      <p:sp>
        <p:nvSpPr>
          <p:cNvPr id="805" name="object 805"/>
          <p:cNvSpPr/>
          <p:nvPr/>
        </p:nvSpPr>
        <p:spPr>
          <a:xfrm>
            <a:off x="9454252" y="2856111"/>
            <a:ext cx="23549" cy="25231"/>
          </a:xfrm>
          <a:custGeom>
            <a:avLst/>
            <a:gdLst/>
            <a:ahLst/>
            <a:cxnLst/>
            <a:rect l="l" t="t" r="r" b="b"/>
            <a:pathLst>
              <a:path w="21336" h="22860">
                <a:moveTo>
                  <a:pt x="21336" y="11430"/>
                </a:moveTo>
                <a:lnTo>
                  <a:pt x="20320" y="6731"/>
                </a:lnTo>
                <a:lnTo>
                  <a:pt x="18415" y="3683"/>
                </a:lnTo>
                <a:lnTo>
                  <a:pt x="14605" y="508"/>
                </a:lnTo>
                <a:lnTo>
                  <a:pt x="10668" y="0"/>
                </a:lnTo>
                <a:lnTo>
                  <a:pt x="6350" y="508"/>
                </a:lnTo>
                <a:lnTo>
                  <a:pt x="3428" y="3683"/>
                </a:lnTo>
                <a:lnTo>
                  <a:pt x="508" y="6731"/>
                </a:lnTo>
                <a:lnTo>
                  <a:pt x="0" y="11430"/>
                </a:lnTo>
                <a:lnTo>
                  <a:pt x="508" y="15621"/>
                </a:lnTo>
                <a:lnTo>
                  <a:pt x="3428" y="19685"/>
                </a:lnTo>
                <a:lnTo>
                  <a:pt x="6350" y="21844"/>
                </a:lnTo>
                <a:lnTo>
                  <a:pt x="10668" y="22860"/>
                </a:lnTo>
                <a:lnTo>
                  <a:pt x="12065" y="22351"/>
                </a:lnTo>
                <a:lnTo>
                  <a:pt x="14605" y="21844"/>
                </a:lnTo>
                <a:lnTo>
                  <a:pt x="18415" y="19685"/>
                </a:lnTo>
                <a:lnTo>
                  <a:pt x="20320" y="15621"/>
                </a:lnTo>
                <a:lnTo>
                  <a:pt x="21336" y="11430"/>
                </a:lnTo>
                <a:close/>
              </a:path>
            </a:pathLst>
          </a:custGeom>
          <a:solidFill>
            <a:srgbClr val="666666"/>
          </a:solidFill>
        </p:spPr>
        <p:txBody>
          <a:bodyPr wrap="square" lIns="0" tIns="0" rIns="0" bIns="0" rtlCol="0">
            <a:noAutofit/>
          </a:bodyPr>
          <a:lstStyle/>
          <a:p>
            <a:endParaRPr sz="1987"/>
          </a:p>
        </p:txBody>
      </p:sp>
      <p:sp>
        <p:nvSpPr>
          <p:cNvPr id="806" name="object 806"/>
          <p:cNvSpPr/>
          <p:nvPr/>
        </p:nvSpPr>
        <p:spPr>
          <a:xfrm>
            <a:off x="9439114" y="2819106"/>
            <a:ext cx="26912" cy="26913"/>
          </a:xfrm>
          <a:custGeom>
            <a:avLst/>
            <a:gdLst/>
            <a:ahLst/>
            <a:cxnLst/>
            <a:rect l="l" t="t" r="r" b="b"/>
            <a:pathLst>
              <a:path w="24383" h="24384">
                <a:moveTo>
                  <a:pt x="24383" y="12191"/>
                </a:moveTo>
                <a:lnTo>
                  <a:pt x="23240" y="7747"/>
                </a:lnTo>
                <a:lnTo>
                  <a:pt x="20447" y="3937"/>
                </a:lnTo>
                <a:lnTo>
                  <a:pt x="16636" y="508"/>
                </a:lnTo>
                <a:lnTo>
                  <a:pt x="12191" y="0"/>
                </a:lnTo>
                <a:lnTo>
                  <a:pt x="7238" y="508"/>
                </a:lnTo>
                <a:lnTo>
                  <a:pt x="3936" y="3937"/>
                </a:lnTo>
                <a:lnTo>
                  <a:pt x="507" y="7747"/>
                </a:lnTo>
                <a:lnTo>
                  <a:pt x="0" y="12191"/>
                </a:lnTo>
                <a:lnTo>
                  <a:pt x="507" y="16637"/>
                </a:lnTo>
                <a:lnTo>
                  <a:pt x="3936" y="21081"/>
                </a:lnTo>
                <a:lnTo>
                  <a:pt x="7238" y="23240"/>
                </a:lnTo>
                <a:lnTo>
                  <a:pt x="12191" y="24384"/>
                </a:lnTo>
                <a:lnTo>
                  <a:pt x="13842" y="23875"/>
                </a:lnTo>
                <a:lnTo>
                  <a:pt x="16636" y="23240"/>
                </a:lnTo>
                <a:lnTo>
                  <a:pt x="20447" y="21081"/>
                </a:lnTo>
                <a:lnTo>
                  <a:pt x="22225" y="18287"/>
                </a:lnTo>
                <a:lnTo>
                  <a:pt x="23240" y="16637"/>
                </a:lnTo>
                <a:lnTo>
                  <a:pt x="24383" y="12191"/>
                </a:lnTo>
                <a:close/>
              </a:path>
            </a:pathLst>
          </a:custGeom>
          <a:solidFill>
            <a:srgbClr val="666666"/>
          </a:solidFill>
        </p:spPr>
        <p:txBody>
          <a:bodyPr wrap="square" lIns="0" tIns="0" rIns="0" bIns="0" rtlCol="0">
            <a:noAutofit/>
          </a:bodyPr>
          <a:lstStyle/>
          <a:p>
            <a:endParaRPr sz="1987"/>
          </a:p>
        </p:txBody>
      </p:sp>
      <p:sp>
        <p:nvSpPr>
          <p:cNvPr id="807" name="object 807"/>
          <p:cNvSpPr/>
          <p:nvPr/>
        </p:nvSpPr>
        <p:spPr>
          <a:xfrm>
            <a:off x="9429022" y="2782102"/>
            <a:ext cx="25230" cy="26912"/>
          </a:xfrm>
          <a:custGeom>
            <a:avLst/>
            <a:gdLst/>
            <a:ahLst/>
            <a:cxnLst/>
            <a:rect l="l" t="t" r="r" b="b"/>
            <a:pathLst>
              <a:path w="22859" h="24383">
                <a:moveTo>
                  <a:pt x="22859" y="12191"/>
                </a:moveTo>
                <a:lnTo>
                  <a:pt x="21844" y="7238"/>
                </a:lnTo>
                <a:lnTo>
                  <a:pt x="19684" y="3937"/>
                </a:lnTo>
                <a:lnTo>
                  <a:pt x="15621" y="507"/>
                </a:lnTo>
                <a:lnTo>
                  <a:pt x="11429" y="0"/>
                </a:lnTo>
                <a:lnTo>
                  <a:pt x="6730" y="507"/>
                </a:lnTo>
                <a:lnTo>
                  <a:pt x="3682" y="3937"/>
                </a:lnTo>
                <a:lnTo>
                  <a:pt x="507" y="7238"/>
                </a:lnTo>
                <a:lnTo>
                  <a:pt x="0" y="12191"/>
                </a:lnTo>
                <a:lnTo>
                  <a:pt x="507" y="16637"/>
                </a:lnTo>
                <a:lnTo>
                  <a:pt x="3682" y="21081"/>
                </a:lnTo>
                <a:lnTo>
                  <a:pt x="6730" y="23240"/>
                </a:lnTo>
                <a:lnTo>
                  <a:pt x="11429" y="24383"/>
                </a:lnTo>
                <a:lnTo>
                  <a:pt x="12953" y="23875"/>
                </a:lnTo>
                <a:lnTo>
                  <a:pt x="15621" y="23240"/>
                </a:lnTo>
                <a:lnTo>
                  <a:pt x="19684" y="21081"/>
                </a:lnTo>
                <a:lnTo>
                  <a:pt x="20827" y="18287"/>
                </a:lnTo>
                <a:lnTo>
                  <a:pt x="21844" y="16637"/>
                </a:lnTo>
                <a:lnTo>
                  <a:pt x="22859" y="12191"/>
                </a:lnTo>
                <a:close/>
              </a:path>
            </a:pathLst>
          </a:custGeom>
          <a:solidFill>
            <a:srgbClr val="666666"/>
          </a:solidFill>
        </p:spPr>
        <p:txBody>
          <a:bodyPr wrap="square" lIns="0" tIns="0" rIns="0" bIns="0" rtlCol="0">
            <a:noAutofit/>
          </a:bodyPr>
          <a:lstStyle/>
          <a:p>
            <a:endParaRPr sz="1987"/>
          </a:p>
        </p:txBody>
      </p:sp>
      <p:sp>
        <p:nvSpPr>
          <p:cNvPr id="808" name="object 808"/>
          <p:cNvSpPr/>
          <p:nvPr/>
        </p:nvSpPr>
        <p:spPr>
          <a:xfrm>
            <a:off x="6860541" y="2329632"/>
            <a:ext cx="435648" cy="435648"/>
          </a:xfrm>
          <a:prstGeom prst="rect">
            <a:avLst/>
          </a:prstGeom>
          <a:blipFill>
            <a:blip r:embed="rId4" cstate="print"/>
            <a:stretch>
              <a:fillRect/>
            </a:stretch>
          </a:blipFill>
        </p:spPr>
        <p:txBody>
          <a:bodyPr wrap="square" lIns="0" tIns="0" rIns="0" bIns="0" rtlCol="0">
            <a:noAutofit/>
          </a:bodyPr>
          <a:lstStyle/>
          <a:p>
            <a:endParaRPr sz="1987"/>
          </a:p>
        </p:txBody>
      </p:sp>
      <p:sp>
        <p:nvSpPr>
          <p:cNvPr id="809" name="object 809"/>
          <p:cNvSpPr/>
          <p:nvPr/>
        </p:nvSpPr>
        <p:spPr>
          <a:xfrm>
            <a:off x="5933734" y="2329632"/>
            <a:ext cx="435648" cy="435648"/>
          </a:xfrm>
          <a:prstGeom prst="rect">
            <a:avLst/>
          </a:prstGeom>
          <a:blipFill>
            <a:blip r:embed="rId4" cstate="print"/>
            <a:stretch>
              <a:fillRect/>
            </a:stretch>
          </a:blipFill>
        </p:spPr>
        <p:txBody>
          <a:bodyPr wrap="square" lIns="0" tIns="0" rIns="0" bIns="0" rtlCol="0">
            <a:noAutofit/>
          </a:bodyPr>
          <a:lstStyle/>
          <a:p>
            <a:endParaRPr sz="1987"/>
          </a:p>
        </p:txBody>
      </p:sp>
      <p:sp>
        <p:nvSpPr>
          <p:cNvPr id="810" name="object 810"/>
          <p:cNvSpPr/>
          <p:nvPr/>
        </p:nvSpPr>
        <p:spPr>
          <a:xfrm>
            <a:off x="6396297" y="2329632"/>
            <a:ext cx="437330" cy="435648"/>
          </a:xfrm>
          <a:prstGeom prst="rect">
            <a:avLst/>
          </a:prstGeom>
          <a:blipFill>
            <a:blip r:embed="rId4" cstate="print"/>
            <a:stretch>
              <a:fillRect/>
            </a:stretch>
          </a:blipFill>
        </p:spPr>
        <p:txBody>
          <a:bodyPr wrap="square" lIns="0" tIns="0" rIns="0" bIns="0" rtlCol="0">
            <a:noAutofit/>
          </a:bodyPr>
          <a:lstStyle/>
          <a:p>
            <a:endParaRPr sz="1987"/>
          </a:p>
        </p:txBody>
      </p:sp>
      <p:sp>
        <p:nvSpPr>
          <p:cNvPr id="811" name="object 811"/>
          <p:cNvSpPr/>
          <p:nvPr/>
        </p:nvSpPr>
        <p:spPr>
          <a:xfrm>
            <a:off x="9227176" y="2329632"/>
            <a:ext cx="435650" cy="435648"/>
          </a:xfrm>
          <a:prstGeom prst="rect">
            <a:avLst/>
          </a:prstGeom>
          <a:blipFill>
            <a:blip r:embed="rId4" cstate="print"/>
            <a:stretch>
              <a:fillRect/>
            </a:stretch>
          </a:blipFill>
        </p:spPr>
        <p:txBody>
          <a:bodyPr wrap="square" lIns="0" tIns="0" rIns="0" bIns="0" rtlCol="0">
            <a:noAutofit/>
          </a:bodyPr>
          <a:lstStyle/>
          <a:p>
            <a:endParaRPr sz="1987"/>
          </a:p>
        </p:txBody>
      </p:sp>
      <p:sp>
        <p:nvSpPr>
          <p:cNvPr id="812" name="object 812"/>
          <p:cNvSpPr/>
          <p:nvPr/>
        </p:nvSpPr>
        <p:spPr>
          <a:xfrm>
            <a:off x="8298688" y="2329632"/>
            <a:ext cx="437332" cy="435648"/>
          </a:xfrm>
          <a:prstGeom prst="rect">
            <a:avLst/>
          </a:prstGeom>
          <a:blipFill>
            <a:blip r:embed="rId4" cstate="print"/>
            <a:stretch>
              <a:fillRect/>
            </a:stretch>
          </a:blipFill>
        </p:spPr>
        <p:txBody>
          <a:bodyPr wrap="square" lIns="0" tIns="0" rIns="0" bIns="0" rtlCol="0">
            <a:noAutofit/>
          </a:bodyPr>
          <a:lstStyle/>
          <a:p>
            <a:endParaRPr sz="1987"/>
          </a:p>
        </p:txBody>
      </p:sp>
      <p:sp>
        <p:nvSpPr>
          <p:cNvPr id="813" name="object 813"/>
          <p:cNvSpPr/>
          <p:nvPr/>
        </p:nvSpPr>
        <p:spPr>
          <a:xfrm>
            <a:off x="8762932" y="2329632"/>
            <a:ext cx="437332" cy="435648"/>
          </a:xfrm>
          <a:prstGeom prst="rect">
            <a:avLst/>
          </a:prstGeom>
          <a:blipFill>
            <a:blip r:embed="rId4" cstate="print"/>
            <a:stretch>
              <a:fillRect/>
            </a:stretch>
          </a:blipFill>
        </p:spPr>
        <p:txBody>
          <a:bodyPr wrap="square" lIns="0" tIns="0" rIns="0" bIns="0" rtlCol="0">
            <a:noAutofit/>
          </a:bodyPr>
          <a:lstStyle/>
          <a:p>
            <a:endParaRPr sz="1987"/>
          </a:p>
        </p:txBody>
      </p:sp>
      <p:sp>
        <p:nvSpPr>
          <p:cNvPr id="814" name="object 814"/>
          <p:cNvSpPr/>
          <p:nvPr/>
        </p:nvSpPr>
        <p:spPr>
          <a:xfrm>
            <a:off x="7099391" y="2920030"/>
            <a:ext cx="1439829" cy="348182"/>
          </a:xfrm>
          <a:prstGeom prst="rect">
            <a:avLst/>
          </a:prstGeom>
          <a:blipFill>
            <a:blip r:embed="rId5" cstate="print"/>
            <a:stretch>
              <a:fillRect/>
            </a:stretch>
          </a:blipFill>
        </p:spPr>
        <p:txBody>
          <a:bodyPr wrap="square" lIns="0" tIns="0" rIns="0" bIns="0" rtlCol="0">
            <a:noAutofit/>
          </a:bodyPr>
          <a:lstStyle/>
          <a:p>
            <a:endParaRPr sz="1987"/>
          </a:p>
        </p:txBody>
      </p:sp>
      <p:sp>
        <p:nvSpPr>
          <p:cNvPr id="815" name="object 815"/>
          <p:cNvSpPr/>
          <p:nvPr/>
        </p:nvSpPr>
        <p:spPr>
          <a:xfrm>
            <a:off x="8282709" y="3203454"/>
            <a:ext cx="330801" cy="128815"/>
          </a:xfrm>
          <a:custGeom>
            <a:avLst/>
            <a:gdLst/>
            <a:ahLst/>
            <a:cxnLst/>
            <a:rect l="l" t="t" r="r" b="b"/>
            <a:pathLst>
              <a:path w="299719" h="116712">
                <a:moveTo>
                  <a:pt x="52704" y="39750"/>
                </a:moveTo>
                <a:lnTo>
                  <a:pt x="0" y="0"/>
                </a:lnTo>
                <a:lnTo>
                  <a:pt x="41909" y="92075"/>
                </a:lnTo>
                <a:lnTo>
                  <a:pt x="64412" y="45393"/>
                </a:lnTo>
                <a:lnTo>
                  <a:pt x="52704" y="39750"/>
                </a:lnTo>
                <a:close/>
              </a:path>
              <a:path w="299719" h="116712">
                <a:moveTo>
                  <a:pt x="64007" y="16382"/>
                </a:moveTo>
                <a:lnTo>
                  <a:pt x="64412" y="45393"/>
                </a:lnTo>
                <a:lnTo>
                  <a:pt x="288543" y="153415"/>
                </a:lnTo>
                <a:lnTo>
                  <a:pt x="299719" y="130047"/>
                </a:lnTo>
                <a:lnTo>
                  <a:pt x="75683" y="22012"/>
                </a:lnTo>
                <a:lnTo>
                  <a:pt x="98171" y="-24637"/>
                </a:lnTo>
                <a:lnTo>
                  <a:pt x="0" y="0"/>
                </a:lnTo>
                <a:lnTo>
                  <a:pt x="52704" y="39750"/>
                </a:lnTo>
                <a:lnTo>
                  <a:pt x="64412" y="45393"/>
                </a:lnTo>
                <a:lnTo>
                  <a:pt x="64007" y="16382"/>
                </a:lnTo>
                <a:close/>
              </a:path>
            </a:pathLst>
          </a:custGeom>
          <a:solidFill>
            <a:srgbClr val="FF0000"/>
          </a:solidFill>
        </p:spPr>
        <p:txBody>
          <a:bodyPr wrap="square" lIns="0" tIns="0" rIns="0" bIns="0" rtlCol="0">
            <a:noAutofit/>
          </a:bodyPr>
          <a:lstStyle/>
          <a:p>
            <a:endParaRPr sz="1987"/>
          </a:p>
        </p:txBody>
      </p:sp>
      <p:sp>
        <p:nvSpPr>
          <p:cNvPr id="24" name="object 24"/>
          <p:cNvSpPr/>
          <p:nvPr/>
        </p:nvSpPr>
        <p:spPr>
          <a:xfrm>
            <a:off x="1234100" y="3029362"/>
            <a:ext cx="26913" cy="26913"/>
          </a:xfrm>
          <a:custGeom>
            <a:avLst/>
            <a:gdLst/>
            <a:ahLst/>
            <a:cxnLst/>
            <a:rect l="l" t="t" r="r" b="b"/>
            <a:pathLst>
              <a:path w="24384" h="24384">
                <a:moveTo>
                  <a:pt x="24384" y="11937"/>
                </a:moveTo>
                <a:lnTo>
                  <a:pt x="23279" y="7620"/>
                </a:lnTo>
                <a:lnTo>
                  <a:pt x="21056" y="3810"/>
                </a:lnTo>
                <a:lnTo>
                  <a:pt x="16624" y="508"/>
                </a:lnTo>
                <a:lnTo>
                  <a:pt x="12192" y="0"/>
                </a:lnTo>
                <a:lnTo>
                  <a:pt x="7200" y="508"/>
                </a:lnTo>
                <a:lnTo>
                  <a:pt x="3873" y="3810"/>
                </a:lnTo>
                <a:lnTo>
                  <a:pt x="558" y="7620"/>
                </a:lnTo>
                <a:lnTo>
                  <a:pt x="0" y="11937"/>
                </a:lnTo>
                <a:lnTo>
                  <a:pt x="558" y="16255"/>
                </a:lnTo>
                <a:lnTo>
                  <a:pt x="3873" y="20574"/>
                </a:lnTo>
                <a:lnTo>
                  <a:pt x="7200" y="22733"/>
                </a:lnTo>
                <a:lnTo>
                  <a:pt x="12192" y="24384"/>
                </a:lnTo>
                <a:lnTo>
                  <a:pt x="14414" y="23240"/>
                </a:lnTo>
                <a:lnTo>
                  <a:pt x="18288" y="21716"/>
                </a:lnTo>
                <a:lnTo>
                  <a:pt x="21056" y="20574"/>
                </a:lnTo>
                <a:lnTo>
                  <a:pt x="23279" y="16255"/>
                </a:lnTo>
                <a:lnTo>
                  <a:pt x="24384" y="11937"/>
                </a:lnTo>
                <a:close/>
              </a:path>
            </a:pathLst>
          </a:custGeom>
          <a:solidFill>
            <a:srgbClr val="666666"/>
          </a:solidFill>
        </p:spPr>
        <p:txBody>
          <a:bodyPr wrap="square" lIns="0" tIns="0" rIns="0" bIns="0" rtlCol="0">
            <a:noAutofit/>
          </a:bodyPr>
          <a:lstStyle/>
          <a:p>
            <a:endParaRPr sz="1987"/>
          </a:p>
        </p:txBody>
      </p:sp>
      <p:sp>
        <p:nvSpPr>
          <p:cNvPr id="25" name="object 25"/>
          <p:cNvSpPr/>
          <p:nvPr/>
        </p:nvSpPr>
        <p:spPr>
          <a:xfrm>
            <a:off x="1220645" y="2995721"/>
            <a:ext cx="23548" cy="25230"/>
          </a:xfrm>
          <a:custGeom>
            <a:avLst/>
            <a:gdLst/>
            <a:ahLst/>
            <a:cxnLst/>
            <a:rect l="l" t="t" r="r" b="b"/>
            <a:pathLst>
              <a:path w="21335" h="22859">
                <a:moveTo>
                  <a:pt x="11150" y="22351"/>
                </a:moveTo>
                <a:lnTo>
                  <a:pt x="14541" y="21843"/>
                </a:lnTo>
                <a:lnTo>
                  <a:pt x="17945" y="19176"/>
                </a:lnTo>
                <a:lnTo>
                  <a:pt x="20370" y="15620"/>
                </a:lnTo>
                <a:lnTo>
                  <a:pt x="20853" y="12953"/>
                </a:lnTo>
                <a:lnTo>
                  <a:pt x="21335" y="11429"/>
                </a:lnTo>
                <a:lnTo>
                  <a:pt x="20370" y="6730"/>
                </a:lnTo>
                <a:lnTo>
                  <a:pt x="17945" y="3175"/>
                </a:lnTo>
                <a:lnTo>
                  <a:pt x="14541" y="507"/>
                </a:lnTo>
                <a:lnTo>
                  <a:pt x="10668" y="0"/>
                </a:lnTo>
                <a:lnTo>
                  <a:pt x="6299" y="507"/>
                </a:lnTo>
                <a:lnTo>
                  <a:pt x="2908" y="3175"/>
                </a:lnTo>
                <a:lnTo>
                  <a:pt x="482" y="6730"/>
                </a:lnTo>
                <a:lnTo>
                  <a:pt x="0" y="11429"/>
                </a:lnTo>
                <a:lnTo>
                  <a:pt x="482" y="15620"/>
                </a:lnTo>
                <a:lnTo>
                  <a:pt x="2908" y="19176"/>
                </a:lnTo>
                <a:lnTo>
                  <a:pt x="6299" y="21843"/>
                </a:lnTo>
                <a:lnTo>
                  <a:pt x="10668" y="22859"/>
                </a:lnTo>
                <a:lnTo>
                  <a:pt x="11150" y="22351"/>
                </a:lnTo>
                <a:close/>
              </a:path>
            </a:pathLst>
          </a:custGeom>
          <a:solidFill>
            <a:srgbClr val="666666"/>
          </a:solidFill>
        </p:spPr>
        <p:txBody>
          <a:bodyPr wrap="square" lIns="0" tIns="0" rIns="0" bIns="0" rtlCol="0">
            <a:noAutofit/>
          </a:bodyPr>
          <a:lstStyle/>
          <a:p>
            <a:endParaRPr sz="1987"/>
          </a:p>
        </p:txBody>
      </p:sp>
      <p:sp>
        <p:nvSpPr>
          <p:cNvPr id="26" name="object 26"/>
          <p:cNvSpPr/>
          <p:nvPr/>
        </p:nvSpPr>
        <p:spPr>
          <a:xfrm>
            <a:off x="1205507" y="2960398"/>
            <a:ext cx="23548" cy="25231"/>
          </a:xfrm>
          <a:custGeom>
            <a:avLst/>
            <a:gdLst/>
            <a:ahLst/>
            <a:cxnLst/>
            <a:rect l="l" t="t" r="r" b="b"/>
            <a:pathLst>
              <a:path w="21335" h="22860">
                <a:moveTo>
                  <a:pt x="11150" y="22351"/>
                </a:moveTo>
                <a:lnTo>
                  <a:pt x="14541" y="21844"/>
                </a:lnTo>
                <a:lnTo>
                  <a:pt x="18427" y="19685"/>
                </a:lnTo>
                <a:lnTo>
                  <a:pt x="20370" y="15621"/>
                </a:lnTo>
                <a:lnTo>
                  <a:pt x="20853" y="12954"/>
                </a:lnTo>
                <a:lnTo>
                  <a:pt x="21335" y="11430"/>
                </a:lnTo>
                <a:lnTo>
                  <a:pt x="20370" y="6731"/>
                </a:lnTo>
                <a:lnTo>
                  <a:pt x="18427" y="3683"/>
                </a:lnTo>
                <a:lnTo>
                  <a:pt x="14541" y="508"/>
                </a:lnTo>
                <a:lnTo>
                  <a:pt x="10668" y="0"/>
                </a:lnTo>
                <a:lnTo>
                  <a:pt x="6299" y="508"/>
                </a:lnTo>
                <a:lnTo>
                  <a:pt x="3390" y="3683"/>
                </a:lnTo>
                <a:lnTo>
                  <a:pt x="482" y="6731"/>
                </a:lnTo>
                <a:lnTo>
                  <a:pt x="0" y="11430"/>
                </a:lnTo>
                <a:lnTo>
                  <a:pt x="482" y="15621"/>
                </a:lnTo>
                <a:lnTo>
                  <a:pt x="3390" y="19685"/>
                </a:lnTo>
                <a:lnTo>
                  <a:pt x="6299" y="21844"/>
                </a:lnTo>
                <a:lnTo>
                  <a:pt x="10668" y="22860"/>
                </a:lnTo>
                <a:lnTo>
                  <a:pt x="11150" y="22351"/>
                </a:lnTo>
                <a:close/>
              </a:path>
            </a:pathLst>
          </a:custGeom>
          <a:solidFill>
            <a:srgbClr val="666666"/>
          </a:solidFill>
        </p:spPr>
        <p:txBody>
          <a:bodyPr wrap="square" lIns="0" tIns="0" rIns="0" bIns="0" rtlCol="0">
            <a:noAutofit/>
          </a:bodyPr>
          <a:lstStyle/>
          <a:p>
            <a:endParaRPr sz="1987"/>
          </a:p>
        </p:txBody>
      </p:sp>
      <p:sp>
        <p:nvSpPr>
          <p:cNvPr id="27" name="object 27"/>
          <p:cNvSpPr/>
          <p:nvPr/>
        </p:nvSpPr>
        <p:spPr>
          <a:xfrm>
            <a:off x="1188686" y="2925075"/>
            <a:ext cx="26913" cy="26913"/>
          </a:xfrm>
          <a:custGeom>
            <a:avLst/>
            <a:gdLst/>
            <a:ahLst/>
            <a:cxnLst/>
            <a:rect l="l" t="t" r="r" b="b"/>
            <a:pathLst>
              <a:path w="24384" h="24384">
                <a:moveTo>
                  <a:pt x="24384" y="12446"/>
                </a:moveTo>
                <a:lnTo>
                  <a:pt x="23279" y="7619"/>
                </a:lnTo>
                <a:lnTo>
                  <a:pt x="20510" y="3810"/>
                </a:lnTo>
                <a:lnTo>
                  <a:pt x="16624" y="1142"/>
                </a:lnTo>
                <a:lnTo>
                  <a:pt x="12191" y="0"/>
                </a:lnTo>
                <a:lnTo>
                  <a:pt x="7200" y="1142"/>
                </a:lnTo>
                <a:lnTo>
                  <a:pt x="3327" y="3810"/>
                </a:lnTo>
                <a:lnTo>
                  <a:pt x="558" y="7619"/>
                </a:lnTo>
                <a:lnTo>
                  <a:pt x="0" y="12446"/>
                </a:lnTo>
                <a:lnTo>
                  <a:pt x="558" y="16255"/>
                </a:lnTo>
                <a:lnTo>
                  <a:pt x="3327" y="20574"/>
                </a:lnTo>
                <a:lnTo>
                  <a:pt x="7200" y="22733"/>
                </a:lnTo>
                <a:lnTo>
                  <a:pt x="12191" y="24384"/>
                </a:lnTo>
                <a:lnTo>
                  <a:pt x="13855" y="23875"/>
                </a:lnTo>
                <a:lnTo>
                  <a:pt x="16624" y="22733"/>
                </a:lnTo>
                <a:lnTo>
                  <a:pt x="20510" y="20574"/>
                </a:lnTo>
                <a:lnTo>
                  <a:pt x="23279" y="16255"/>
                </a:lnTo>
                <a:lnTo>
                  <a:pt x="24384" y="12446"/>
                </a:lnTo>
                <a:close/>
              </a:path>
            </a:pathLst>
          </a:custGeom>
          <a:solidFill>
            <a:srgbClr val="666666"/>
          </a:solidFill>
        </p:spPr>
        <p:txBody>
          <a:bodyPr wrap="square" lIns="0" tIns="0" rIns="0" bIns="0" rtlCol="0">
            <a:noAutofit/>
          </a:bodyPr>
          <a:lstStyle/>
          <a:p>
            <a:endParaRPr sz="1987"/>
          </a:p>
        </p:txBody>
      </p:sp>
      <p:sp>
        <p:nvSpPr>
          <p:cNvPr id="28" name="object 28"/>
          <p:cNvSpPr/>
          <p:nvPr/>
        </p:nvSpPr>
        <p:spPr>
          <a:xfrm>
            <a:off x="1173548" y="2891433"/>
            <a:ext cx="25230" cy="25231"/>
          </a:xfrm>
          <a:custGeom>
            <a:avLst/>
            <a:gdLst/>
            <a:ahLst/>
            <a:cxnLst/>
            <a:rect l="l" t="t" r="r" b="b"/>
            <a:pathLst>
              <a:path w="22859" h="22860">
                <a:moveTo>
                  <a:pt x="17145" y="20828"/>
                </a:moveTo>
                <a:lnTo>
                  <a:pt x="19748" y="19177"/>
                </a:lnTo>
                <a:lnTo>
                  <a:pt x="21818" y="15621"/>
                </a:lnTo>
                <a:lnTo>
                  <a:pt x="22339" y="12954"/>
                </a:lnTo>
                <a:lnTo>
                  <a:pt x="22859" y="11430"/>
                </a:lnTo>
                <a:lnTo>
                  <a:pt x="21818" y="6731"/>
                </a:lnTo>
                <a:lnTo>
                  <a:pt x="19748" y="3175"/>
                </a:lnTo>
                <a:lnTo>
                  <a:pt x="15582" y="508"/>
                </a:lnTo>
                <a:lnTo>
                  <a:pt x="11429" y="0"/>
                </a:lnTo>
                <a:lnTo>
                  <a:pt x="6756" y="508"/>
                </a:lnTo>
                <a:lnTo>
                  <a:pt x="3632" y="3175"/>
                </a:lnTo>
                <a:lnTo>
                  <a:pt x="520" y="6731"/>
                </a:lnTo>
                <a:lnTo>
                  <a:pt x="0" y="11430"/>
                </a:lnTo>
                <a:lnTo>
                  <a:pt x="520" y="15621"/>
                </a:lnTo>
                <a:lnTo>
                  <a:pt x="3632" y="19177"/>
                </a:lnTo>
                <a:lnTo>
                  <a:pt x="6756" y="21844"/>
                </a:lnTo>
                <a:lnTo>
                  <a:pt x="11429" y="22860"/>
                </a:lnTo>
                <a:lnTo>
                  <a:pt x="13512" y="22352"/>
                </a:lnTo>
                <a:lnTo>
                  <a:pt x="17145" y="20828"/>
                </a:lnTo>
                <a:close/>
              </a:path>
            </a:pathLst>
          </a:custGeom>
          <a:solidFill>
            <a:srgbClr val="666666"/>
          </a:solidFill>
        </p:spPr>
        <p:txBody>
          <a:bodyPr wrap="square" lIns="0" tIns="0" rIns="0" bIns="0" rtlCol="0">
            <a:noAutofit/>
          </a:bodyPr>
          <a:lstStyle/>
          <a:p>
            <a:endParaRPr sz="1987"/>
          </a:p>
        </p:txBody>
      </p:sp>
      <p:sp>
        <p:nvSpPr>
          <p:cNvPr id="29" name="object 29"/>
          <p:cNvSpPr/>
          <p:nvPr/>
        </p:nvSpPr>
        <p:spPr>
          <a:xfrm>
            <a:off x="1156727" y="2856111"/>
            <a:ext cx="26913" cy="25231"/>
          </a:xfrm>
          <a:custGeom>
            <a:avLst/>
            <a:gdLst/>
            <a:ahLst/>
            <a:cxnLst/>
            <a:rect l="l" t="t" r="r" b="b"/>
            <a:pathLst>
              <a:path w="24384" h="22860">
                <a:moveTo>
                  <a:pt x="24384" y="11430"/>
                </a:moveTo>
                <a:lnTo>
                  <a:pt x="23279" y="6731"/>
                </a:lnTo>
                <a:lnTo>
                  <a:pt x="20510" y="3683"/>
                </a:lnTo>
                <a:lnTo>
                  <a:pt x="16624" y="508"/>
                </a:lnTo>
                <a:lnTo>
                  <a:pt x="12192" y="0"/>
                </a:lnTo>
                <a:lnTo>
                  <a:pt x="7200" y="508"/>
                </a:lnTo>
                <a:lnTo>
                  <a:pt x="3327" y="3683"/>
                </a:lnTo>
                <a:lnTo>
                  <a:pt x="558" y="6731"/>
                </a:lnTo>
                <a:lnTo>
                  <a:pt x="0" y="11430"/>
                </a:lnTo>
                <a:lnTo>
                  <a:pt x="558" y="15621"/>
                </a:lnTo>
                <a:lnTo>
                  <a:pt x="3327" y="19685"/>
                </a:lnTo>
                <a:lnTo>
                  <a:pt x="7200" y="21844"/>
                </a:lnTo>
                <a:lnTo>
                  <a:pt x="12192" y="22860"/>
                </a:lnTo>
                <a:lnTo>
                  <a:pt x="13855" y="22351"/>
                </a:lnTo>
                <a:lnTo>
                  <a:pt x="16624" y="21844"/>
                </a:lnTo>
                <a:lnTo>
                  <a:pt x="20510" y="19685"/>
                </a:lnTo>
                <a:lnTo>
                  <a:pt x="23279" y="15621"/>
                </a:lnTo>
                <a:lnTo>
                  <a:pt x="24384" y="11430"/>
                </a:lnTo>
                <a:close/>
              </a:path>
            </a:pathLst>
          </a:custGeom>
          <a:solidFill>
            <a:srgbClr val="666666"/>
          </a:solidFill>
        </p:spPr>
        <p:txBody>
          <a:bodyPr wrap="square" lIns="0" tIns="0" rIns="0" bIns="0" rtlCol="0">
            <a:noAutofit/>
          </a:bodyPr>
          <a:lstStyle/>
          <a:p>
            <a:endParaRPr sz="1987"/>
          </a:p>
        </p:txBody>
      </p:sp>
      <p:sp>
        <p:nvSpPr>
          <p:cNvPr id="30" name="object 30"/>
          <p:cNvSpPr/>
          <p:nvPr/>
        </p:nvSpPr>
        <p:spPr>
          <a:xfrm>
            <a:off x="1141589" y="2820788"/>
            <a:ext cx="26913" cy="26913"/>
          </a:xfrm>
          <a:custGeom>
            <a:avLst/>
            <a:gdLst/>
            <a:ahLst/>
            <a:cxnLst/>
            <a:rect l="l" t="t" r="r" b="b"/>
            <a:pathLst>
              <a:path w="24384" h="24384">
                <a:moveTo>
                  <a:pt x="24384" y="12446"/>
                </a:moveTo>
                <a:lnTo>
                  <a:pt x="23279" y="7619"/>
                </a:lnTo>
                <a:lnTo>
                  <a:pt x="21056" y="3810"/>
                </a:lnTo>
                <a:lnTo>
                  <a:pt x="16624" y="1142"/>
                </a:lnTo>
                <a:lnTo>
                  <a:pt x="12192" y="0"/>
                </a:lnTo>
                <a:lnTo>
                  <a:pt x="7200" y="1142"/>
                </a:lnTo>
                <a:lnTo>
                  <a:pt x="3873" y="3810"/>
                </a:lnTo>
                <a:lnTo>
                  <a:pt x="558" y="7619"/>
                </a:lnTo>
                <a:lnTo>
                  <a:pt x="0" y="12446"/>
                </a:lnTo>
                <a:lnTo>
                  <a:pt x="558" y="16255"/>
                </a:lnTo>
                <a:lnTo>
                  <a:pt x="3873" y="20574"/>
                </a:lnTo>
                <a:lnTo>
                  <a:pt x="7200" y="22732"/>
                </a:lnTo>
                <a:lnTo>
                  <a:pt x="12192" y="24384"/>
                </a:lnTo>
                <a:lnTo>
                  <a:pt x="14414" y="23875"/>
                </a:lnTo>
                <a:lnTo>
                  <a:pt x="18287" y="21716"/>
                </a:lnTo>
                <a:lnTo>
                  <a:pt x="21056" y="20574"/>
                </a:lnTo>
                <a:lnTo>
                  <a:pt x="23279" y="16255"/>
                </a:lnTo>
                <a:lnTo>
                  <a:pt x="24384" y="12446"/>
                </a:lnTo>
                <a:close/>
              </a:path>
            </a:pathLst>
          </a:custGeom>
          <a:solidFill>
            <a:srgbClr val="666666"/>
          </a:solidFill>
        </p:spPr>
        <p:txBody>
          <a:bodyPr wrap="square" lIns="0" tIns="0" rIns="0" bIns="0" rtlCol="0">
            <a:noAutofit/>
          </a:bodyPr>
          <a:lstStyle/>
          <a:p>
            <a:endParaRPr sz="1987"/>
          </a:p>
        </p:txBody>
      </p:sp>
      <p:sp>
        <p:nvSpPr>
          <p:cNvPr id="31" name="object 31"/>
          <p:cNvSpPr/>
          <p:nvPr/>
        </p:nvSpPr>
        <p:spPr>
          <a:xfrm>
            <a:off x="1128133" y="2785466"/>
            <a:ext cx="23548" cy="26912"/>
          </a:xfrm>
          <a:custGeom>
            <a:avLst/>
            <a:gdLst/>
            <a:ahLst/>
            <a:cxnLst/>
            <a:rect l="l" t="t" r="r" b="b"/>
            <a:pathLst>
              <a:path w="21335" h="24383">
                <a:moveTo>
                  <a:pt x="11150" y="23875"/>
                </a:moveTo>
                <a:lnTo>
                  <a:pt x="14541" y="23240"/>
                </a:lnTo>
                <a:lnTo>
                  <a:pt x="17945" y="20446"/>
                </a:lnTo>
                <a:lnTo>
                  <a:pt x="20370" y="16636"/>
                </a:lnTo>
                <a:lnTo>
                  <a:pt x="20853" y="13842"/>
                </a:lnTo>
                <a:lnTo>
                  <a:pt x="21335" y="12191"/>
                </a:lnTo>
                <a:lnTo>
                  <a:pt x="20370" y="7238"/>
                </a:lnTo>
                <a:lnTo>
                  <a:pt x="17945" y="3301"/>
                </a:lnTo>
                <a:lnTo>
                  <a:pt x="14541" y="507"/>
                </a:lnTo>
                <a:lnTo>
                  <a:pt x="10668" y="0"/>
                </a:lnTo>
                <a:lnTo>
                  <a:pt x="6299" y="507"/>
                </a:lnTo>
                <a:lnTo>
                  <a:pt x="2908" y="3301"/>
                </a:lnTo>
                <a:lnTo>
                  <a:pt x="482" y="7238"/>
                </a:lnTo>
                <a:lnTo>
                  <a:pt x="0" y="12191"/>
                </a:lnTo>
                <a:lnTo>
                  <a:pt x="482" y="16636"/>
                </a:lnTo>
                <a:lnTo>
                  <a:pt x="2908" y="20446"/>
                </a:lnTo>
                <a:lnTo>
                  <a:pt x="6299" y="23240"/>
                </a:lnTo>
                <a:lnTo>
                  <a:pt x="10668" y="24383"/>
                </a:lnTo>
                <a:lnTo>
                  <a:pt x="11150" y="23875"/>
                </a:lnTo>
                <a:close/>
              </a:path>
            </a:pathLst>
          </a:custGeom>
          <a:solidFill>
            <a:srgbClr val="666666"/>
          </a:solidFill>
        </p:spPr>
        <p:txBody>
          <a:bodyPr wrap="square" lIns="0" tIns="0" rIns="0" bIns="0" rtlCol="0">
            <a:noAutofit/>
          </a:bodyPr>
          <a:lstStyle/>
          <a:p>
            <a:endParaRPr sz="1987"/>
          </a:p>
        </p:txBody>
      </p:sp>
      <p:sp>
        <p:nvSpPr>
          <p:cNvPr id="32" name="object 32"/>
          <p:cNvSpPr/>
          <p:nvPr/>
        </p:nvSpPr>
        <p:spPr>
          <a:xfrm>
            <a:off x="1111312" y="2750143"/>
            <a:ext cx="25230" cy="26913"/>
          </a:xfrm>
          <a:custGeom>
            <a:avLst/>
            <a:gdLst/>
            <a:ahLst/>
            <a:cxnLst/>
            <a:rect l="l" t="t" r="r" b="b"/>
            <a:pathLst>
              <a:path w="22859" h="24384">
                <a:moveTo>
                  <a:pt x="22859" y="12192"/>
                </a:moveTo>
                <a:lnTo>
                  <a:pt x="21818" y="7238"/>
                </a:lnTo>
                <a:lnTo>
                  <a:pt x="19748" y="3937"/>
                </a:lnTo>
                <a:lnTo>
                  <a:pt x="15582" y="508"/>
                </a:lnTo>
                <a:lnTo>
                  <a:pt x="11429" y="0"/>
                </a:lnTo>
                <a:lnTo>
                  <a:pt x="6756" y="508"/>
                </a:lnTo>
                <a:lnTo>
                  <a:pt x="3632" y="3937"/>
                </a:lnTo>
                <a:lnTo>
                  <a:pt x="520" y="7238"/>
                </a:lnTo>
                <a:lnTo>
                  <a:pt x="0" y="12192"/>
                </a:lnTo>
                <a:lnTo>
                  <a:pt x="520" y="16637"/>
                </a:lnTo>
                <a:lnTo>
                  <a:pt x="3632" y="21082"/>
                </a:lnTo>
                <a:lnTo>
                  <a:pt x="6756" y="23240"/>
                </a:lnTo>
                <a:lnTo>
                  <a:pt x="11429" y="24384"/>
                </a:lnTo>
                <a:lnTo>
                  <a:pt x="13512" y="23875"/>
                </a:lnTo>
                <a:lnTo>
                  <a:pt x="17144" y="22225"/>
                </a:lnTo>
                <a:lnTo>
                  <a:pt x="19748" y="21082"/>
                </a:lnTo>
                <a:lnTo>
                  <a:pt x="20777" y="18287"/>
                </a:lnTo>
                <a:lnTo>
                  <a:pt x="21818" y="16637"/>
                </a:lnTo>
                <a:lnTo>
                  <a:pt x="22859" y="12192"/>
                </a:lnTo>
                <a:close/>
              </a:path>
            </a:pathLst>
          </a:custGeom>
          <a:solidFill>
            <a:srgbClr val="666666"/>
          </a:solidFill>
        </p:spPr>
        <p:txBody>
          <a:bodyPr wrap="square" lIns="0" tIns="0" rIns="0" bIns="0" rtlCol="0">
            <a:noAutofit/>
          </a:bodyPr>
          <a:lstStyle/>
          <a:p>
            <a:endParaRPr sz="1987"/>
          </a:p>
        </p:txBody>
      </p:sp>
      <p:sp>
        <p:nvSpPr>
          <p:cNvPr id="33" name="object 33"/>
          <p:cNvSpPr/>
          <p:nvPr/>
        </p:nvSpPr>
        <p:spPr>
          <a:xfrm>
            <a:off x="1560418" y="3771144"/>
            <a:ext cx="26913" cy="25230"/>
          </a:xfrm>
          <a:custGeom>
            <a:avLst/>
            <a:gdLst/>
            <a:ahLst/>
            <a:cxnLst/>
            <a:rect l="l" t="t" r="r" b="b"/>
            <a:pathLst>
              <a:path w="24384" h="22859">
                <a:moveTo>
                  <a:pt x="24384" y="11683"/>
                </a:moveTo>
                <a:lnTo>
                  <a:pt x="23279" y="7112"/>
                </a:lnTo>
                <a:lnTo>
                  <a:pt x="20510" y="3555"/>
                </a:lnTo>
                <a:lnTo>
                  <a:pt x="16624" y="1015"/>
                </a:lnTo>
                <a:lnTo>
                  <a:pt x="12192" y="0"/>
                </a:lnTo>
                <a:lnTo>
                  <a:pt x="7200" y="1015"/>
                </a:lnTo>
                <a:lnTo>
                  <a:pt x="3327" y="3555"/>
                </a:lnTo>
                <a:lnTo>
                  <a:pt x="558" y="7112"/>
                </a:lnTo>
                <a:lnTo>
                  <a:pt x="0" y="11683"/>
                </a:lnTo>
                <a:lnTo>
                  <a:pt x="558" y="15239"/>
                </a:lnTo>
                <a:lnTo>
                  <a:pt x="3327" y="19303"/>
                </a:lnTo>
                <a:lnTo>
                  <a:pt x="7200" y="21336"/>
                </a:lnTo>
                <a:lnTo>
                  <a:pt x="12192" y="22859"/>
                </a:lnTo>
                <a:lnTo>
                  <a:pt x="13855" y="22351"/>
                </a:lnTo>
                <a:lnTo>
                  <a:pt x="16624" y="21336"/>
                </a:lnTo>
                <a:lnTo>
                  <a:pt x="20510" y="19303"/>
                </a:lnTo>
                <a:lnTo>
                  <a:pt x="23279" y="15239"/>
                </a:lnTo>
                <a:lnTo>
                  <a:pt x="24384" y="11683"/>
                </a:lnTo>
                <a:close/>
              </a:path>
            </a:pathLst>
          </a:custGeom>
          <a:solidFill>
            <a:srgbClr val="666666"/>
          </a:solidFill>
        </p:spPr>
        <p:txBody>
          <a:bodyPr wrap="square" lIns="0" tIns="0" rIns="0" bIns="0" rtlCol="0">
            <a:noAutofit/>
          </a:bodyPr>
          <a:lstStyle/>
          <a:p>
            <a:endParaRPr sz="1987"/>
          </a:p>
        </p:txBody>
      </p:sp>
      <p:sp>
        <p:nvSpPr>
          <p:cNvPr id="34" name="object 34"/>
          <p:cNvSpPr/>
          <p:nvPr/>
        </p:nvSpPr>
        <p:spPr>
          <a:xfrm>
            <a:off x="1545280" y="3735821"/>
            <a:ext cx="25230" cy="25231"/>
          </a:xfrm>
          <a:custGeom>
            <a:avLst/>
            <a:gdLst/>
            <a:ahLst/>
            <a:cxnLst/>
            <a:rect l="l" t="t" r="r" b="b"/>
            <a:pathLst>
              <a:path w="22859" h="22860">
                <a:moveTo>
                  <a:pt x="17145" y="20828"/>
                </a:moveTo>
                <a:lnTo>
                  <a:pt x="19748" y="19176"/>
                </a:lnTo>
                <a:lnTo>
                  <a:pt x="21818" y="15621"/>
                </a:lnTo>
                <a:lnTo>
                  <a:pt x="22339" y="12954"/>
                </a:lnTo>
                <a:lnTo>
                  <a:pt x="22859" y="11430"/>
                </a:lnTo>
                <a:lnTo>
                  <a:pt x="21818" y="6731"/>
                </a:lnTo>
                <a:lnTo>
                  <a:pt x="19748" y="3175"/>
                </a:lnTo>
                <a:lnTo>
                  <a:pt x="15582" y="508"/>
                </a:lnTo>
                <a:lnTo>
                  <a:pt x="11430" y="0"/>
                </a:lnTo>
                <a:lnTo>
                  <a:pt x="7277" y="508"/>
                </a:lnTo>
                <a:lnTo>
                  <a:pt x="3632" y="3175"/>
                </a:lnTo>
                <a:lnTo>
                  <a:pt x="520" y="6731"/>
                </a:lnTo>
                <a:lnTo>
                  <a:pt x="0" y="11430"/>
                </a:lnTo>
                <a:lnTo>
                  <a:pt x="520" y="15621"/>
                </a:lnTo>
                <a:lnTo>
                  <a:pt x="3632" y="19176"/>
                </a:lnTo>
                <a:lnTo>
                  <a:pt x="7277" y="21844"/>
                </a:lnTo>
                <a:lnTo>
                  <a:pt x="11430" y="22860"/>
                </a:lnTo>
                <a:lnTo>
                  <a:pt x="13512" y="22351"/>
                </a:lnTo>
                <a:lnTo>
                  <a:pt x="17145" y="20828"/>
                </a:lnTo>
                <a:close/>
              </a:path>
            </a:pathLst>
          </a:custGeom>
          <a:solidFill>
            <a:srgbClr val="666666"/>
          </a:solidFill>
        </p:spPr>
        <p:txBody>
          <a:bodyPr wrap="square" lIns="0" tIns="0" rIns="0" bIns="0" rtlCol="0">
            <a:noAutofit/>
          </a:bodyPr>
          <a:lstStyle/>
          <a:p>
            <a:endParaRPr sz="1987"/>
          </a:p>
        </p:txBody>
      </p:sp>
      <p:sp>
        <p:nvSpPr>
          <p:cNvPr id="35" name="object 35"/>
          <p:cNvSpPr/>
          <p:nvPr/>
        </p:nvSpPr>
        <p:spPr>
          <a:xfrm>
            <a:off x="1528459" y="3700498"/>
            <a:ext cx="26913" cy="25231"/>
          </a:xfrm>
          <a:custGeom>
            <a:avLst/>
            <a:gdLst/>
            <a:ahLst/>
            <a:cxnLst/>
            <a:rect l="l" t="t" r="r" b="b"/>
            <a:pathLst>
              <a:path w="24384" h="22860">
                <a:moveTo>
                  <a:pt x="24384" y="11429"/>
                </a:moveTo>
                <a:lnTo>
                  <a:pt x="23279" y="6730"/>
                </a:lnTo>
                <a:lnTo>
                  <a:pt x="20510" y="3683"/>
                </a:lnTo>
                <a:lnTo>
                  <a:pt x="16624" y="508"/>
                </a:lnTo>
                <a:lnTo>
                  <a:pt x="12192" y="0"/>
                </a:lnTo>
                <a:lnTo>
                  <a:pt x="7200" y="508"/>
                </a:lnTo>
                <a:lnTo>
                  <a:pt x="3327" y="3683"/>
                </a:lnTo>
                <a:lnTo>
                  <a:pt x="558" y="6730"/>
                </a:lnTo>
                <a:lnTo>
                  <a:pt x="0" y="11429"/>
                </a:lnTo>
                <a:lnTo>
                  <a:pt x="558" y="15621"/>
                </a:lnTo>
                <a:lnTo>
                  <a:pt x="3327" y="19685"/>
                </a:lnTo>
                <a:lnTo>
                  <a:pt x="7200" y="21844"/>
                </a:lnTo>
                <a:lnTo>
                  <a:pt x="12192" y="22860"/>
                </a:lnTo>
                <a:lnTo>
                  <a:pt x="13855" y="22351"/>
                </a:lnTo>
                <a:lnTo>
                  <a:pt x="16624" y="21844"/>
                </a:lnTo>
                <a:lnTo>
                  <a:pt x="20510" y="19685"/>
                </a:lnTo>
                <a:lnTo>
                  <a:pt x="23279" y="15621"/>
                </a:lnTo>
                <a:lnTo>
                  <a:pt x="24384" y="11429"/>
                </a:lnTo>
                <a:close/>
              </a:path>
            </a:pathLst>
          </a:custGeom>
          <a:solidFill>
            <a:srgbClr val="666666"/>
          </a:solidFill>
        </p:spPr>
        <p:txBody>
          <a:bodyPr wrap="square" lIns="0" tIns="0" rIns="0" bIns="0" rtlCol="0">
            <a:noAutofit/>
          </a:bodyPr>
          <a:lstStyle/>
          <a:p>
            <a:endParaRPr sz="1987"/>
          </a:p>
        </p:txBody>
      </p:sp>
      <p:sp>
        <p:nvSpPr>
          <p:cNvPr id="36" name="object 36"/>
          <p:cNvSpPr/>
          <p:nvPr/>
        </p:nvSpPr>
        <p:spPr>
          <a:xfrm>
            <a:off x="1513321" y="3665175"/>
            <a:ext cx="25230" cy="26912"/>
          </a:xfrm>
          <a:custGeom>
            <a:avLst/>
            <a:gdLst/>
            <a:ahLst/>
            <a:cxnLst/>
            <a:rect l="l" t="t" r="r" b="b"/>
            <a:pathLst>
              <a:path w="22859" h="24383">
                <a:moveTo>
                  <a:pt x="22859" y="12445"/>
                </a:moveTo>
                <a:lnTo>
                  <a:pt x="21818" y="7619"/>
                </a:lnTo>
                <a:lnTo>
                  <a:pt x="19748" y="3809"/>
                </a:lnTo>
                <a:lnTo>
                  <a:pt x="15582" y="1142"/>
                </a:lnTo>
                <a:lnTo>
                  <a:pt x="11430" y="0"/>
                </a:lnTo>
                <a:lnTo>
                  <a:pt x="7277" y="1142"/>
                </a:lnTo>
                <a:lnTo>
                  <a:pt x="3632" y="3809"/>
                </a:lnTo>
                <a:lnTo>
                  <a:pt x="520" y="7619"/>
                </a:lnTo>
                <a:lnTo>
                  <a:pt x="0" y="12445"/>
                </a:lnTo>
                <a:lnTo>
                  <a:pt x="520" y="16255"/>
                </a:lnTo>
                <a:lnTo>
                  <a:pt x="3632" y="20574"/>
                </a:lnTo>
                <a:lnTo>
                  <a:pt x="7277" y="22732"/>
                </a:lnTo>
                <a:lnTo>
                  <a:pt x="11430" y="24383"/>
                </a:lnTo>
                <a:lnTo>
                  <a:pt x="13512" y="23875"/>
                </a:lnTo>
                <a:lnTo>
                  <a:pt x="17145" y="21716"/>
                </a:lnTo>
                <a:lnTo>
                  <a:pt x="19748" y="20574"/>
                </a:lnTo>
                <a:lnTo>
                  <a:pt x="21818" y="16255"/>
                </a:lnTo>
                <a:lnTo>
                  <a:pt x="22859" y="12445"/>
                </a:lnTo>
                <a:close/>
              </a:path>
            </a:pathLst>
          </a:custGeom>
          <a:solidFill>
            <a:srgbClr val="666666"/>
          </a:solidFill>
        </p:spPr>
        <p:txBody>
          <a:bodyPr wrap="square" lIns="0" tIns="0" rIns="0" bIns="0" rtlCol="0">
            <a:noAutofit/>
          </a:bodyPr>
          <a:lstStyle/>
          <a:p>
            <a:endParaRPr sz="1987"/>
          </a:p>
        </p:txBody>
      </p:sp>
      <p:sp>
        <p:nvSpPr>
          <p:cNvPr id="37" name="object 37"/>
          <p:cNvSpPr/>
          <p:nvPr/>
        </p:nvSpPr>
        <p:spPr>
          <a:xfrm>
            <a:off x="1499865" y="3631534"/>
            <a:ext cx="23548" cy="25231"/>
          </a:xfrm>
          <a:custGeom>
            <a:avLst/>
            <a:gdLst/>
            <a:ahLst/>
            <a:cxnLst/>
            <a:rect l="l" t="t" r="r" b="b"/>
            <a:pathLst>
              <a:path w="21335" h="22860">
                <a:moveTo>
                  <a:pt x="11150" y="22351"/>
                </a:moveTo>
                <a:lnTo>
                  <a:pt x="14541" y="21844"/>
                </a:lnTo>
                <a:lnTo>
                  <a:pt x="17945" y="19176"/>
                </a:lnTo>
                <a:lnTo>
                  <a:pt x="20370" y="15621"/>
                </a:lnTo>
                <a:lnTo>
                  <a:pt x="20853" y="12954"/>
                </a:lnTo>
                <a:lnTo>
                  <a:pt x="21335" y="11430"/>
                </a:lnTo>
                <a:lnTo>
                  <a:pt x="20370" y="6731"/>
                </a:lnTo>
                <a:lnTo>
                  <a:pt x="17945" y="3175"/>
                </a:lnTo>
                <a:lnTo>
                  <a:pt x="14541" y="508"/>
                </a:lnTo>
                <a:lnTo>
                  <a:pt x="10668" y="0"/>
                </a:lnTo>
                <a:lnTo>
                  <a:pt x="6299" y="508"/>
                </a:lnTo>
                <a:lnTo>
                  <a:pt x="2908" y="3175"/>
                </a:lnTo>
                <a:lnTo>
                  <a:pt x="482" y="6731"/>
                </a:lnTo>
                <a:lnTo>
                  <a:pt x="0" y="11430"/>
                </a:lnTo>
                <a:lnTo>
                  <a:pt x="482" y="15621"/>
                </a:lnTo>
                <a:lnTo>
                  <a:pt x="2908" y="19176"/>
                </a:lnTo>
                <a:lnTo>
                  <a:pt x="6299" y="21844"/>
                </a:lnTo>
                <a:lnTo>
                  <a:pt x="10668" y="22860"/>
                </a:lnTo>
                <a:lnTo>
                  <a:pt x="11150" y="22351"/>
                </a:lnTo>
                <a:close/>
              </a:path>
            </a:pathLst>
          </a:custGeom>
          <a:solidFill>
            <a:srgbClr val="666666"/>
          </a:solidFill>
        </p:spPr>
        <p:txBody>
          <a:bodyPr wrap="square" lIns="0" tIns="0" rIns="0" bIns="0" rtlCol="0">
            <a:noAutofit/>
          </a:bodyPr>
          <a:lstStyle/>
          <a:p>
            <a:endParaRPr sz="1987"/>
          </a:p>
        </p:txBody>
      </p:sp>
      <p:sp>
        <p:nvSpPr>
          <p:cNvPr id="38" name="object 38"/>
          <p:cNvSpPr/>
          <p:nvPr/>
        </p:nvSpPr>
        <p:spPr>
          <a:xfrm>
            <a:off x="1483044" y="3594529"/>
            <a:ext cx="25230" cy="26913"/>
          </a:xfrm>
          <a:custGeom>
            <a:avLst/>
            <a:gdLst/>
            <a:ahLst/>
            <a:cxnLst/>
            <a:rect l="l" t="t" r="r" b="b"/>
            <a:pathLst>
              <a:path w="22859" h="24384">
                <a:moveTo>
                  <a:pt x="21818" y="7238"/>
                </a:moveTo>
                <a:lnTo>
                  <a:pt x="19748" y="3937"/>
                </a:lnTo>
                <a:lnTo>
                  <a:pt x="15582" y="508"/>
                </a:lnTo>
                <a:lnTo>
                  <a:pt x="11430" y="0"/>
                </a:lnTo>
                <a:lnTo>
                  <a:pt x="7277" y="508"/>
                </a:lnTo>
                <a:lnTo>
                  <a:pt x="3632" y="3937"/>
                </a:lnTo>
                <a:lnTo>
                  <a:pt x="520" y="7238"/>
                </a:lnTo>
                <a:lnTo>
                  <a:pt x="0" y="12191"/>
                </a:lnTo>
                <a:lnTo>
                  <a:pt x="520" y="16637"/>
                </a:lnTo>
                <a:lnTo>
                  <a:pt x="3632" y="21082"/>
                </a:lnTo>
                <a:lnTo>
                  <a:pt x="7277" y="23240"/>
                </a:lnTo>
                <a:lnTo>
                  <a:pt x="11430" y="24384"/>
                </a:lnTo>
                <a:lnTo>
                  <a:pt x="13512" y="23875"/>
                </a:lnTo>
                <a:lnTo>
                  <a:pt x="17144" y="22225"/>
                </a:lnTo>
                <a:lnTo>
                  <a:pt x="19748" y="21082"/>
                </a:lnTo>
                <a:lnTo>
                  <a:pt x="20777" y="18287"/>
                </a:lnTo>
                <a:lnTo>
                  <a:pt x="21818" y="16637"/>
                </a:lnTo>
                <a:lnTo>
                  <a:pt x="22339" y="13842"/>
                </a:lnTo>
                <a:lnTo>
                  <a:pt x="22859" y="12191"/>
                </a:lnTo>
                <a:lnTo>
                  <a:pt x="21818" y="7238"/>
                </a:lnTo>
                <a:close/>
              </a:path>
            </a:pathLst>
          </a:custGeom>
          <a:solidFill>
            <a:srgbClr val="666666"/>
          </a:solidFill>
        </p:spPr>
        <p:txBody>
          <a:bodyPr wrap="square" lIns="0" tIns="0" rIns="0" bIns="0" rtlCol="0">
            <a:noAutofit/>
          </a:bodyPr>
          <a:lstStyle/>
          <a:p>
            <a:endParaRPr sz="1987"/>
          </a:p>
        </p:txBody>
      </p:sp>
      <p:sp>
        <p:nvSpPr>
          <p:cNvPr id="39" name="object 39"/>
          <p:cNvSpPr/>
          <p:nvPr/>
        </p:nvSpPr>
        <p:spPr>
          <a:xfrm>
            <a:off x="1467906" y="3560888"/>
            <a:ext cx="25230" cy="25230"/>
          </a:xfrm>
          <a:custGeom>
            <a:avLst/>
            <a:gdLst/>
            <a:ahLst/>
            <a:cxnLst/>
            <a:rect l="l" t="t" r="r" b="b"/>
            <a:pathLst>
              <a:path w="22859" h="22859">
                <a:moveTo>
                  <a:pt x="22859" y="11683"/>
                </a:moveTo>
                <a:lnTo>
                  <a:pt x="21818" y="7112"/>
                </a:lnTo>
                <a:lnTo>
                  <a:pt x="19227" y="3555"/>
                </a:lnTo>
                <a:lnTo>
                  <a:pt x="15582" y="1015"/>
                </a:lnTo>
                <a:lnTo>
                  <a:pt x="11430" y="0"/>
                </a:lnTo>
                <a:lnTo>
                  <a:pt x="6756" y="1015"/>
                </a:lnTo>
                <a:lnTo>
                  <a:pt x="3111" y="3555"/>
                </a:lnTo>
                <a:lnTo>
                  <a:pt x="520" y="7112"/>
                </a:lnTo>
                <a:lnTo>
                  <a:pt x="0" y="11683"/>
                </a:lnTo>
                <a:lnTo>
                  <a:pt x="520" y="15239"/>
                </a:lnTo>
                <a:lnTo>
                  <a:pt x="3111" y="19303"/>
                </a:lnTo>
                <a:lnTo>
                  <a:pt x="6756" y="21336"/>
                </a:lnTo>
                <a:lnTo>
                  <a:pt x="11430" y="22859"/>
                </a:lnTo>
                <a:lnTo>
                  <a:pt x="12992" y="22351"/>
                </a:lnTo>
                <a:lnTo>
                  <a:pt x="15582" y="21336"/>
                </a:lnTo>
                <a:lnTo>
                  <a:pt x="19227" y="19303"/>
                </a:lnTo>
                <a:lnTo>
                  <a:pt x="21818" y="15239"/>
                </a:lnTo>
                <a:lnTo>
                  <a:pt x="22859" y="11683"/>
                </a:lnTo>
                <a:close/>
              </a:path>
            </a:pathLst>
          </a:custGeom>
          <a:solidFill>
            <a:srgbClr val="666666"/>
          </a:solidFill>
        </p:spPr>
        <p:txBody>
          <a:bodyPr wrap="square" lIns="0" tIns="0" rIns="0" bIns="0" rtlCol="0">
            <a:noAutofit/>
          </a:bodyPr>
          <a:lstStyle/>
          <a:p>
            <a:endParaRPr sz="1987"/>
          </a:p>
        </p:txBody>
      </p:sp>
      <p:sp>
        <p:nvSpPr>
          <p:cNvPr id="40" name="object 40"/>
          <p:cNvSpPr/>
          <p:nvPr/>
        </p:nvSpPr>
        <p:spPr>
          <a:xfrm>
            <a:off x="1451085" y="3527247"/>
            <a:ext cx="26913" cy="23549"/>
          </a:xfrm>
          <a:custGeom>
            <a:avLst/>
            <a:gdLst/>
            <a:ahLst/>
            <a:cxnLst/>
            <a:rect l="l" t="t" r="r" b="b"/>
            <a:pathLst>
              <a:path w="24384" h="21336">
                <a:moveTo>
                  <a:pt x="18287" y="19431"/>
                </a:moveTo>
                <a:lnTo>
                  <a:pt x="21056" y="17907"/>
                </a:lnTo>
                <a:lnTo>
                  <a:pt x="23279" y="14605"/>
                </a:lnTo>
                <a:lnTo>
                  <a:pt x="23825" y="12064"/>
                </a:lnTo>
                <a:lnTo>
                  <a:pt x="24384" y="10668"/>
                </a:lnTo>
                <a:lnTo>
                  <a:pt x="23279" y="6350"/>
                </a:lnTo>
                <a:lnTo>
                  <a:pt x="21056" y="2921"/>
                </a:lnTo>
                <a:lnTo>
                  <a:pt x="16624" y="508"/>
                </a:lnTo>
                <a:lnTo>
                  <a:pt x="12192" y="0"/>
                </a:lnTo>
                <a:lnTo>
                  <a:pt x="7759" y="508"/>
                </a:lnTo>
                <a:lnTo>
                  <a:pt x="3873" y="2921"/>
                </a:lnTo>
                <a:lnTo>
                  <a:pt x="558" y="6350"/>
                </a:lnTo>
                <a:lnTo>
                  <a:pt x="0" y="10668"/>
                </a:lnTo>
                <a:lnTo>
                  <a:pt x="558" y="14605"/>
                </a:lnTo>
                <a:lnTo>
                  <a:pt x="3873" y="17907"/>
                </a:lnTo>
                <a:lnTo>
                  <a:pt x="7759" y="20320"/>
                </a:lnTo>
                <a:lnTo>
                  <a:pt x="12192" y="21336"/>
                </a:lnTo>
                <a:lnTo>
                  <a:pt x="14414" y="20827"/>
                </a:lnTo>
                <a:lnTo>
                  <a:pt x="18287" y="19431"/>
                </a:lnTo>
                <a:close/>
              </a:path>
            </a:pathLst>
          </a:custGeom>
          <a:solidFill>
            <a:srgbClr val="666666"/>
          </a:solidFill>
        </p:spPr>
        <p:txBody>
          <a:bodyPr wrap="square" lIns="0" tIns="0" rIns="0" bIns="0" rtlCol="0">
            <a:noAutofit/>
          </a:bodyPr>
          <a:lstStyle/>
          <a:p>
            <a:endParaRPr sz="1987"/>
          </a:p>
        </p:txBody>
      </p:sp>
      <p:sp>
        <p:nvSpPr>
          <p:cNvPr id="41" name="object 41"/>
          <p:cNvSpPr/>
          <p:nvPr/>
        </p:nvSpPr>
        <p:spPr>
          <a:xfrm>
            <a:off x="1435947" y="3491924"/>
            <a:ext cx="26913" cy="23549"/>
          </a:xfrm>
          <a:custGeom>
            <a:avLst/>
            <a:gdLst/>
            <a:ahLst/>
            <a:cxnLst/>
            <a:rect l="l" t="t" r="r" b="b"/>
            <a:pathLst>
              <a:path w="24384" h="21336">
                <a:moveTo>
                  <a:pt x="24384" y="10667"/>
                </a:moveTo>
                <a:lnTo>
                  <a:pt x="23279" y="6350"/>
                </a:lnTo>
                <a:lnTo>
                  <a:pt x="20510" y="3428"/>
                </a:lnTo>
                <a:lnTo>
                  <a:pt x="16624" y="508"/>
                </a:lnTo>
                <a:lnTo>
                  <a:pt x="12191" y="0"/>
                </a:lnTo>
                <a:lnTo>
                  <a:pt x="7200" y="508"/>
                </a:lnTo>
                <a:lnTo>
                  <a:pt x="3327" y="3428"/>
                </a:lnTo>
                <a:lnTo>
                  <a:pt x="558" y="6350"/>
                </a:lnTo>
                <a:lnTo>
                  <a:pt x="0" y="10667"/>
                </a:lnTo>
                <a:lnTo>
                  <a:pt x="558" y="14604"/>
                </a:lnTo>
                <a:lnTo>
                  <a:pt x="3327" y="18414"/>
                </a:lnTo>
                <a:lnTo>
                  <a:pt x="7200" y="20320"/>
                </a:lnTo>
                <a:lnTo>
                  <a:pt x="12191" y="21336"/>
                </a:lnTo>
                <a:lnTo>
                  <a:pt x="13855" y="20827"/>
                </a:lnTo>
                <a:lnTo>
                  <a:pt x="16624" y="20320"/>
                </a:lnTo>
                <a:lnTo>
                  <a:pt x="20510" y="18414"/>
                </a:lnTo>
                <a:lnTo>
                  <a:pt x="23279" y="14604"/>
                </a:lnTo>
                <a:lnTo>
                  <a:pt x="24384" y="10667"/>
                </a:lnTo>
                <a:close/>
              </a:path>
            </a:pathLst>
          </a:custGeom>
          <a:solidFill>
            <a:srgbClr val="666666"/>
          </a:solidFill>
        </p:spPr>
        <p:txBody>
          <a:bodyPr wrap="square" lIns="0" tIns="0" rIns="0" bIns="0" rtlCol="0">
            <a:noAutofit/>
          </a:bodyPr>
          <a:lstStyle/>
          <a:p>
            <a:endParaRPr sz="1987"/>
          </a:p>
        </p:txBody>
      </p:sp>
      <p:sp>
        <p:nvSpPr>
          <p:cNvPr id="42" name="object 42"/>
          <p:cNvSpPr/>
          <p:nvPr/>
        </p:nvSpPr>
        <p:spPr>
          <a:xfrm>
            <a:off x="1420809" y="3454920"/>
            <a:ext cx="25230" cy="26912"/>
          </a:xfrm>
          <a:custGeom>
            <a:avLst/>
            <a:gdLst/>
            <a:ahLst/>
            <a:cxnLst/>
            <a:rect l="l" t="t" r="r" b="b"/>
            <a:pathLst>
              <a:path w="22859" h="24383">
                <a:moveTo>
                  <a:pt x="22859" y="12191"/>
                </a:moveTo>
                <a:lnTo>
                  <a:pt x="21818" y="7746"/>
                </a:lnTo>
                <a:lnTo>
                  <a:pt x="19748" y="3937"/>
                </a:lnTo>
                <a:lnTo>
                  <a:pt x="15582" y="507"/>
                </a:lnTo>
                <a:lnTo>
                  <a:pt x="11429" y="0"/>
                </a:lnTo>
                <a:lnTo>
                  <a:pt x="7277" y="507"/>
                </a:lnTo>
                <a:lnTo>
                  <a:pt x="3632" y="3937"/>
                </a:lnTo>
                <a:lnTo>
                  <a:pt x="520" y="7746"/>
                </a:lnTo>
                <a:lnTo>
                  <a:pt x="0" y="12191"/>
                </a:lnTo>
                <a:lnTo>
                  <a:pt x="520" y="16637"/>
                </a:lnTo>
                <a:lnTo>
                  <a:pt x="3632" y="21081"/>
                </a:lnTo>
                <a:lnTo>
                  <a:pt x="7277" y="23240"/>
                </a:lnTo>
                <a:lnTo>
                  <a:pt x="11429" y="24383"/>
                </a:lnTo>
                <a:lnTo>
                  <a:pt x="13512" y="23875"/>
                </a:lnTo>
                <a:lnTo>
                  <a:pt x="17144" y="22225"/>
                </a:lnTo>
                <a:lnTo>
                  <a:pt x="19748" y="21081"/>
                </a:lnTo>
                <a:lnTo>
                  <a:pt x="20777" y="18287"/>
                </a:lnTo>
                <a:lnTo>
                  <a:pt x="21818" y="16637"/>
                </a:lnTo>
                <a:lnTo>
                  <a:pt x="22859" y="12191"/>
                </a:lnTo>
                <a:close/>
              </a:path>
            </a:pathLst>
          </a:custGeom>
          <a:solidFill>
            <a:srgbClr val="666666"/>
          </a:solidFill>
        </p:spPr>
        <p:txBody>
          <a:bodyPr wrap="square" lIns="0" tIns="0" rIns="0" bIns="0" rtlCol="0">
            <a:noAutofit/>
          </a:bodyPr>
          <a:lstStyle/>
          <a:p>
            <a:endParaRPr sz="1987"/>
          </a:p>
        </p:txBody>
      </p:sp>
      <p:sp>
        <p:nvSpPr>
          <p:cNvPr id="43" name="object 43"/>
          <p:cNvSpPr/>
          <p:nvPr/>
        </p:nvSpPr>
        <p:spPr>
          <a:xfrm>
            <a:off x="1405670" y="3417913"/>
            <a:ext cx="25230" cy="26913"/>
          </a:xfrm>
          <a:custGeom>
            <a:avLst/>
            <a:gdLst/>
            <a:ahLst/>
            <a:cxnLst/>
            <a:rect l="l" t="t" r="r" b="b"/>
            <a:pathLst>
              <a:path w="22859" h="24384">
                <a:moveTo>
                  <a:pt x="22859" y="12446"/>
                </a:moveTo>
                <a:lnTo>
                  <a:pt x="21818" y="7620"/>
                </a:lnTo>
                <a:lnTo>
                  <a:pt x="19227" y="3810"/>
                </a:lnTo>
                <a:lnTo>
                  <a:pt x="15582" y="1143"/>
                </a:lnTo>
                <a:lnTo>
                  <a:pt x="11429" y="0"/>
                </a:lnTo>
                <a:lnTo>
                  <a:pt x="6756" y="1143"/>
                </a:lnTo>
                <a:lnTo>
                  <a:pt x="3111" y="3810"/>
                </a:lnTo>
                <a:lnTo>
                  <a:pt x="520" y="7620"/>
                </a:lnTo>
                <a:lnTo>
                  <a:pt x="0" y="12446"/>
                </a:lnTo>
                <a:lnTo>
                  <a:pt x="520" y="16256"/>
                </a:lnTo>
                <a:lnTo>
                  <a:pt x="3111" y="20574"/>
                </a:lnTo>
                <a:lnTo>
                  <a:pt x="6756" y="22733"/>
                </a:lnTo>
                <a:lnTo>
                  <a:pt x="11429" y="24384"/>
                </a:lnTo>
                <a:lnTo>
                  <a:pt x="12992" y="23876"/>
                </a:lnTo>
                <a:lnTo>
                  <a:pt x="15582" y="22733"/>
                </a:lnTo>
                <a:lnTo>
                  <a:pt x="19227" y="20574"/>
                </a:lnTo>
                <a:lnTo>
                  <a:pt x="21818" y="16256"/>
                </a:lnTo>
                <a:lnTo>
                  <a:pt x="22859" y="12446"/>
                </a:lnTo>
                <a:close/>
              </a:path>
            </a:pathLst>
          </a:custGeom>
          <a:solidFill>
            <a:srgbClr val="666666"/>
          </a:solidFill>
        </p:spPr>
        <p:txBody>
          <a:bodyPr wrap="square" lIns="0" tIns="0" rIns="0" bIns="0" rtlCol="0">
            <a:noAutofit/>
          </a:bodyPr>
          <a:lstStyle/>
          <a:p>
            <a:endParaRPr sz="1987"/>
          </a:p>
        </p:txBody>
      </p:sp>
      <p:sp>
        <p:nvSpPr>
          <p:cNvPr id="44" name="object 44"/>
          <p:cNvSpPr/>
          <p:nvPr/>
        </p:nvSpPr>
        <p:spPr>
          <a:xfrm>
            <a:off x="1390532" y="3384273"/>
            <a:ext cx="25230" cy="25231"/>
          </a:xfrm>
          <a:custGeom>
            <a:avLst/>
            <a:gdLst/>
            <a:ahLst/>
            <a:cxnLst/>
            <a:rect l="l" t="t" r="r" b="b"/>
            <a:pathLst>
              <a:path w="22859" h="22860">
                <a:moveTo>
                  <a:pt x="17144" y="20827"/>
                </a:moveTo>
                <a:lnTo>
                  <a:pt x="19748" y="19176"/>
                </a:lnTo>
                <a:lnTo>
                  <a:pt x="21818" y="15621"/>
                </a:lnTo>
                <a:lnTo>
                  <a:pt x="22339" y="12953"/>
                </a:lnTo>
                <a:lnTo>
                  <a:pt x="22859" y="11429"/>
                </a:lnTo>
                <a:lnTo>
                  <a:pt x="21818" y="6731"/>
                </a:lnTo>
                <a:lnTo>
                  <a:pt x="19748" y="3175"/>
                </a:lnTo>
                <a:lnTo>
                  <a:pt x="15582" y="508"/>
                </a:lnTo>
                <a:lnTo>
                  <a:pt x="11429" y="0"/>
                </a:lnTo>
                <a:lnTo>
                  <a:pt x="7277" y="508"/>
                </a:lnTo>
                <a:lnTo>
                  <a:pt x="3632" y="3175"/>
                </a:lnTo>
                <a:lnTo>
                  <a:pt x="520" y="6731"/>
                </a:lnTo>
                <a:lnTo>
                  <a:pt x="0" y="11429"/>
                </a:lnTo>
                <a:lnTo>
                  <a:pt x="520" y="15621"/>
                </a:lnTo>
                <a:lnTo>
                  <a:pt x="3632" y="19176"/>
                </a:lnTo>
                <a:lnTo>
                  <a:pt x="7277" y="21844"/>
                </a:lnTo>
                <a:lnTo>
                  <a:pt x="11429" y="22860"/>
                </a:lnTo>
                <a:lnTo>
                  <a:pt x="13512" y="22351"/>
                </a:lnTo>
                <a:lnTo>
                  <a:pt x="17144" y="20827"/>
                </a:lnTo>
                <a:close/>
              </a:path>
            </a:pathLst>
          </a:custGeom>
          <a:solidFill>
            <a:srgbClr val="666666"/>
          </a:solidFill>
        </p:spPr>
        <p:txBody>
          <a:bodyPr wrap="square" lIns="0" tIns="0" rIns="0" bIns="0" rtlCol="0">
            <a:noAutofit/>
          </a:bodyPr>
          <a:lstStyle/>
          <a:p>
            <a:endParaRPr sz="1987"/>
          </a:p>
        </p:txBody>
      </p:sp>
      <p:sp>
        <p:nvSpPr>
          <p:cNvPr id="45" name="object 45"/>
          <p:cNvSpPr/>
          <p:nvPr/>
        </p:nvSpPr>
        <p:spPr>
          <a:xfrm>
            <a:off x="1375393" y="3347268"/>
            <a:ext cx="25230" cy="26913"/>
          </a:xfrm>
          <a:custGeom>
            <a:avLst/>
            <a:gdLst/>
            <a:ahLst/>
            <a:cxnLst/>
            <a:rect l="l" t="t" r="r" b="b"/>
            <a:pathLst>
              <a:path w="22859" h="24384">
                <a:moveTo>
                  <a:pt x="12992" y="23875"/>
                </a:moveTo>
                <a:lnTo>
                  <a:pt x="15582" y="23240"/>
                </a:lnTo>
                <a:lnTo>
                  <a:pt x="19227" y="20447"/>
                </a:lnTo>
                <a:lnTo>
                  <a:pt x="21818" y="16637"/>
                </a:lnTo>
                <a:lnTo>
                  <a:pt x="22339" y="13842"/>
                </a:lnTo>
                <a:lnTo>
                  <a:pt x="22859" y="12191"/>
                </a:lnTo>
                <a:lnTo>
                  <a:pt x="21818" y="7238"/>
                </a:lnTo>
                <a:lnTo>
                  <a:pt x="19227" y="3937"/>
                </a:lnTo>
                <a:lnTo>
                  <a:pt x="15582" y="507"/>
                </a:lnTo>
                <a:lnTo>
                  <a:pt x="11429" y="0"/>
                </a:lnTo>
                <a:lnTo>
                  <a:pt x="6756" y="507"/>
                </a:lnTo>
                <a:lnTo>
                  <a:pt x="3111" y="3937"/>
                </a:lnTo>
                <a:lnTo>
                  <a:pt x="520" y="7238"/>
                </a:lnTo>
                <a:lnTo>
                  <a:pt x="0" y="12191"/>
                </a:lnTo>
                <a:lnTo>
                  <a:pt x="520" y="16637"/>
                </a:lnTo>
                <a:lnTo>
                  <a:pt x="3111" y="20447"/>
                </a:lnTo>
                <a:lnTo>
                  <a:pt x="6756" y="23240"/>
                </a:lnTo>
                <a:lnTo>
                  <a:pt x="11429" y="24384"/>
                </a:lnTo>
                <a:lnTo>
                  <a:pt x="12992" y="23875"/>
                </a:lnTo>
                <a:close/>
              </a:path>
            </a:pathLst>
          </a:custGeom>
          <a:solidFill>
            <a:srgbClr val="666666"/>
          </a:solidFill>
        </p:spPr>
        <p:txBody>
          <a:bodyPr wrap="square" lIns="0" tIns="0" rIns="0" bIns="0" rtlCol="0">
            <a:noAutofit/>
          </a:bodyPr>
          <a:lstStyle/>
          <a:p>
            <a:endParaRPr sz="1987"/>
          </a:p>
        </p:txBody>
      </p:sp>
      <p:sp>
        <p:nvSpPr>
          <p:cNvPr id="46" name="object 46"/>
          <p:cNvSpPr/>
          <p:nvPr/>
        </p:nvSpPr>
        <p:spPr>
          <a:xfrm>
            <a:off x="1358572" y="3313626"/>
            <a:ext cx="26913" cy="25231"/>
          </a:xfrm>
          <a:custGeom>
            <a:avLst/>
            <a:gdLst/>
            <a:ahLst/>
            <a:cxnLst/>
            <a:rect l="l" t="t" r="r" b="b"/>
            <a:pathLst>
              <a:path w="24384" h="22860">
                <a:moveTo>
                  <a:pt x="24384" y="11430"/>
                </a:moveTo>
                <a:lnTo>
                  <a:pt x="23279" y="7239"/>
                </a:lnTo>
                <a:lnTo>
                  <a:pt x="21056" y="3683"/>
                </a:lnTo>
                <a:lnTo>
                  <a:pt x="16624" y="508"/>
                </a:lnTo>
                <a:lnTo>
                  <a:pt x="12191" y="0"/>
                </a:lnTo>
                <a:lnTo>
                  <a:pt x="7759" y="508"/>
                </a:lnTo>
                <a:lnTo>
                  <a:pt x="3873" y="3683"/>
                </a:lnTo>
                <a:lnTo>
                  <a:pt x="558" y="7239"/>
                </a:lnTo>
                <a:lnTo>
                  <a:pt x="0" y="11430"/>
                </a:lnTo>
                <a:lnTo>
                  <a:pt x="558" y="15621"/>
                </a:lnTo>
                <a:lnTo>
                  <a:pt x="3873" y="19685"/>
                </a:lnTo>
                <a:lnTo>
                  <a:pt x="7759" y="21844"/>
                </a:lnTo>
                <a:lnTo>
                  <a:pt x="12191" y="22860"/>
                </a:lnTo>
                <a:lnTo>
                  <a:pt x="14414" y="22352"/>
                </a:lnTo>
                <a:lnTo>
                  <a:pt x="18287" y="20828"/>
                </a:lnTo>
                <a:lnTo>
                  <a:pt x="21056" y="19685"/>
                </a:lnTo>
                <a:lnTo>
                  <a:pt x="23279" y="15621"/>
                </a:lnTo>
                <a:lnTo>
                  <a:pt x="24384" y="11430"/>
                </a:lnTo>
                <a:close/>
              </a:path>
            </a:pathLst>
          </a:custGeom>
          <a:solidFill>
            <a:srgbClr val="666666"/>
          </a:solidFill>
        </p:spPr>
        <p:txBody>
          <a:bodyPr wrap="square" lIns="0" tIns="0" rIns="0" bIns="0" rtlCol="0">
            <a:noAutofit/>
          </a:bodyPr>
          <a:lstStyle/>
          <a:p>
            <a:endParaRPr sz="1987"/>
          </a:p>
        </p:txBody>
      </p:sp>
      <p:sp>
        <p:nvSpPr>
          <p:cNvPr id="47" name="object 47"/>
          <p:cNvSpPr/>
          <p:nvPr/>
        </p:nvSpPr>
        <p:spPr>
          <a:xfrm>
            <a:off x="1343435" y="3278304"/>
            <a:ext cx="25230" cy="25231"/>
          </a:xfrm>
          <a:custGeom>
            <a:avLst/>
            <a:gdLst/>
            <a:ahLst/>
            <a:cxnLst/>
            <a:rect l="l" t="t" r="r" b="b"/>
            <a:pathLst>
              <a:path w="22859" h="22860">
                <a:moveTo>
                  <a:pt x="22859" y="11429"/>
                </a:moveTo>
                <a:lnTo>
                  <a:pt x="21818" y="6731"/>
                </a:lnTo>
                <a:lnTo>
                  <a:pt x="19227" y="3175"/>
                </a:lnTo>
                <a:lnTo>
                  <a:pt x="15582" y="508"/>
                </a:lnTo>
                <a:lnTo>
                  <a:pt x="11429" y="0"/>
                </a:lnTo>
                <a:lnTo>
                  <a:pt x="6756" y="508"/>
                </a:lnTo>
                <a:lnTo>
                  <a:pt x="3111" y="3175"/>
                </a:lnTo>
                <a:lnTo>
                  <a:pt x="520" y="6731"/>
                </a:lnTo>
                <a:lnTo>
                  <a:pt x="0" y="11429"/>
                </a:lnTo>
                <a:lnTo>
                  <a:pt x="520" y="15112"/>
                </a:lnTo>
                <a:lnTo>
                  <a:pt x="3111" y="19176"/>
                </a:lnTo>
                <a:lnTo>
                  <a:pt x="6756" y="21844"/>
                </a:lnTo>
                <a:lnTo>
                  <a:pt x="11429" y="22860"/>
                </a:lnTo>
                <a:lnTo>
                  <a:pt x="12992" y="22351"/>
                </a:lnTo>
                <a:lnTo>
                  <a:pt x="15582" y="21844"/>
                </a:lnTo>
                <a:lnTo>
                  <a:pt x="19227" y="19176"/>
                </a:lnTo>
                <a:lnTo>
                  <a:pt x="21818" y="15112"/>
                </a:lnTo>
                <a:lnTo>
                  <a:pt x="22859" y="11429"/>
                </a:lnTo>
                <a:close/>
              </a:path>
            </a:pathLst>
          </a:custGeom>
          <a:solidFill>
            <a:srgbClr val="666666"/>
          </a:solidFill>
        </p:spPr>
        <p:txBody>
          <a:bodyPr wrap="square" lIns="0" tIns="0" rIns="0" bIns="0" rtlCol="0">
            <a:noAutofit/>
          </a:bodyPr>
          <a:lstStyle/>
          <a:p>
            <a:endParaRPr sz="1987"/>
          </a:p>
        </p:txBody>
      </p:sp>
      <p:sp>
        <p:nvSpPr>
          <p:cNvPr id="48" name="object 48"/>
          <p:cNvSpPr/>
          <p:nvPr/>
        </p:nvSpPr>
        <p:spPr>
          <a:xfrm>
            <a:off x="1326614" y="3242982"/>
            <a:ext cx="26913" cy="25231"/>
          </a:xfrm>
          <a:custGeom>
            <a:avLst/>
            <a:gdLst/>
            <a:ahLst/>
            <a:cxnLst/>
            <a:rect l="l" t="t" r="r" b="b"/>
            <a:pathLst>
              <a:path w="24384" h="22860">
                <a:moveTo>
                  <a:pt x="18287" y="20827"/>
                </a:moveTo>
                <a:lnTo>
                  <a:pt x="21056" y="19176"/>
                </a:lnTo>
                <a:lnTo>
                  <a:pt x="23279" y="15620"/>
                </a:lnTo>
                <a:lnTo>
                  <a:pt x="23825" y="12953"/>
                </a:lnTo>
                <a:lnTo>
                  <a:pt x="24384" y="11429"/>
                </a:lnTo>
                <a:lnTo>
                  <a:pt x="23279" y="6730"/>
                </a:lnTo>
                <a:lnTo>
                  <a:pt x="21056" y="3175"/>
                </a:lnTo>
                <a:lnTo>
                  <a:pt x="16624" y="507"/>
                </a:lnTo>
                <a:lnTo>
                  <a:pt x="12191" y="0"/>
                </a:lnTo>
                <a:lnTo>
                  <a:pt x="7759" y="507"/>
                </a:lnTo>
                <a:lnTo>
                  <a:pt x="3873" y="3175"/>
                </a:lnTo>
                <a:lnTo>
                  <a:pt x="558" y="6730"/>
                </a:lnTo>
                <a:lnTo>
                  <a:pt x="0" y="11429"/>
                </a:lnTo>
                <a:lnTo>
                  <a:pt x="558" y="15620"/>
                </a:lnTo>
                <a:lnTo>
                  <a:pt x="3873" y="19176"/>
                </a:lnTo>
                <a:lnTo>
                  <a:pt x="7759" y="21843"/>
                </a:lnTo>
                <a:lnTo>
                  <a:pt x="12191" y="22860"/>
                </a:lnTo>
                <a:lnTo>
                  <a:pt x="14414" y="22351"/>
                </a:lnTo>
                <a:lnTo>
                  <a:pt x="18287" y="20827"/>
                </a:lnTo>
                <a:close/>
              </a:path>
            </a:pathLst>
          </a:custGeom>
          <a:solidFill>
            <a:srgbClr val="666666"/>
          </a:solidFill>
        </p:spPr>
        <p:txBody>
          <a:bodyPr wrap="square" lIns="0" tIns="0" rIns="0" bIns="0" rtlCol="0">
            <a:noAutofit/>
          </a:bodyPr>
          <a:lstStyle/>
          <a:p>
            <a:endParaRPr sz="1987"/>
          </a:p>
        </p:txBody>
      </p:sp>
      <p:sp>
        <p:nvSpPr>
          <p:cNvPr id="49" name="object 49"/>
          <p:cNvSpPr/>
          <p:nvPr/>
        </p:nvSpPr>
        <p:spPr>
          <a:xfrm>
            <a:off x="1313156" y="3205977"/>
            <a:ext cx="25231" cy="26912"/>
          </a:xfrm>
          <a:custGeom>
            <a:avLst/>
            <a:gdLst/>
            <a:ahLst/>
            <a:cxnLst/>
            <a:rect l="l" t="t" r="r" b="b"/>
            <a:pathLst>
              <a:path w="22860" h="24383">
                <a:moveTo>
                  <a:pt x="12992" y="23875"/>
                </a:moveTo>
                <a:lnTo>
                  <a:pt x="15582" y="23240"/>
                </a:lnTo>
                <a:lnTo>
                  <a:pt x="19227" y="20446"/>
                </a:lnTo>
                <a:lnTo>
                  <a:pt x="21818" y="16636"/>
                </a:lnTo>
                <a:lnTo>
                  <a:pt x="22339" y="13842"/>
                </a:lnTo>
                <a:lnTo>
                  <a:pt x="22860" y="12191"/>
                </a:lnTo>
                <a:lnTo>
                  <a:pt x="21818" y="7238"/>
                </a:lnTo>
                <a:lnTo>
                  <a:pt x="19227" y="3936"/>
                </a:lnTo>
                <a:lnTo>
                  <a:pt x="15582" y="507"/>
                </a:lnTo>
                <a:lnTo>
                  <a:pt x="11430" y="0"/>
                </a:lnTo>
                <a:lnTo>
                  <a:pt x="6756" y="507"/>
                </a:lnTo>
                <a:lnTo>
                  <a:pt x="3111" y="3936"/>
                </a:lnTo>
                <a:lnTo>
                  <a:pt x="520" y="7238"/>
                </a:lnTo>
                <a:lnTo>
                  <a:pt x="0" y="12191"/>
                </a:lnTo>
                <a:lnTo>
                  <a:pt x="520" y="16636"/>
                </a:lnTo>
                <a:lnTo>
                  <a:pt x="3111" y="20446"/>
                </a:lnTo>
                <a:lnTo>
                  <a:pt x="6756" y="23240"/>
                </a:lnTo>
                <a:lnTo>
                  <a:pt x="11430" y="24383"/>
                </a:lnTo>
                <a:lnTo>
                  <a:pt x="12992" y="23875"/>
                </a:lnTo>
                <a:close/>
              </a:path>
            </a:pathLst>
          </a:custGeom>
          <a:solidFill>
            <a:srgbClr val="666666"/>
          </a:solidFill>
        </p:spPr>
        <p:txBody>
          <a:bodyPr wrap="square" lIns="0" tIns="0" rIns="0" bIns="0" rtlCol="0">
            <a:noAutofit/>
          </a:bodyPr>
          <a:lstStyle/>
          <a:p>
            <a:endParaRPr sz="1987"/>
          </a:p>
        </p:txBody>
      </p:sp>
      <p:sp>
        <p:nvSpPr>
          <p:cNvPr id="50" name="object 50"/>
          <p:cNvSpPr/>
          <p:nvPr/>
        </p:nvSpPr>
        <p:spPr>
          <a:xfrm>
            <a:off x="1298019" y="3170654"/>
            <a:ext cx="23549" cy="26913"/>
          </a:xfrm>
          <a:custGeom>
            <a:avLst/>
            <a:gdLst/>
            <a:ahLst/>
            <a:cxnLst/>
            <a:rect l="l" t="t" r="r" b="b"/>
            <a:pathLst>
              <a:path w="21336" h="24384">
                <a:moveTo>
                  <a:pt x="21336" y="12192"/>
                </a:moveTo>
                <a:lnTo>
                  <a:pt x="20370" y="7747"/>
                </a:lnTo>
                <a:lnTo>
                  <a:pt x="18427" y="3937"/>
                </a:lnTo>
                <a:lnTo>
                  <a:pt x="14541" y="508"/>
                </a:lnTo>
                <a:lnTo>
                  <a:pt x="10668" y="0"/>
                </a:lnTo>
                <a:lnTo>
                  <a:pt x="6794" y="508"/>
                </a:lnTo>
                <a:lnTo>
                  <a:pt x="3390" y="3937"/>
                </a:lnTo>
                <a:lnTo>
                  <a:pt x="482" y="7747"/>
                </a:lnTo>
                <a:lnTo>
                  <a:pt x="0" y="12192"/>
                </a:lnTo>
                <a:lnTo>
                  <a:pt x="482" y="16637"/>
                </a:lnTo>
                <a:lnTo>
                  <a:pt x="3390" y="21082"/>
                </a:lnTo>
                <a:lnTo>
                  <a:pt x="6794" y="23240"/>
                </a:lnTo>
                <a:lnTo>
                  <a:pt x="10668" y="24384"/>
                </a:lnTo>
                <a:lnTo>
                  <a:pt x="11150" y="23875"/>
                </a:lnTo>
                <a:lnTo>
                  <a:pt x="14541" y="23240"/>
                </a:lnTo>
                <a:lnTo>
                  <a:pt x="18427" y="21082"/>
                </a:lnTo>
                <a:lnTo>
                  <a:pt x="19392" y="18287"/>
                </a:lnTo>
                <a:lnTo>
                  <a:pt x="20370" y="16637"/>
                </a:lnTo>
                <a:lnTo>
                  <a:pt x="21336" y="12192"/>
                </a:lnTo>
                <a:close/>
              </a:path>
            </a:pathLst>
          </a:custGeom>
          <a:solidFill>
            <a:srgbClr val="666666"/>
          </a:solidFill>
        </p:spPr>
        <p:txBody>
          <a:bodyPr wrap="square" lIns="0" tIns="0" rIns="0" bIns="0" rtlCol="0">
            <a:noAutofit/>
          </a:bodyPr>
          <a:lstStyle/>
          <a:p>
            <a:endParaRPr sz="1987"/>
          </a:p>
        </p:txBody>
      </p:sp>
      <p:sp>
        <p:nvSpPr>
          <p:cNvPr id="51" name="object 51"/>
          <p:cNvSpPr/>
          <p:nvPr/>
        </p:nvSpPr>
        <p:spPr>
          <a:xfrm>
            <a:off x="1281197" y="3133649"/>
            <a:ext cx="26913" cy="26913"/>
          </a:xfrm>
          <a:custGeom>
            <a:avLst/>
            <a:gdLst/>
            <a:ahLst/>
            <a:cxnLst/>
            <a:rect l="l" t="t" r="r" b="b"/>
            <a:pathLst>
              <a:path w="24384" h="24384">
                <a:moveTo>
                  <a:pt x="24384" y="12446"/>
                </a:moveTo>
                <a:lnTo>
                  <a:pt x="23279" y="7620"/>
                </a:lnTo>
                <a:lnTo>
                  <a:pt x="20510" y="3810"/>
                </a:lnTo>
                <a:lnTo>
                  <a:pt x="16624" y="1142"/>
                </a:lnTo>
                <a:lnTo>
                  <a:pt x="12192" y="0"/>
                </a:lnTo>
                <a:lnTo>
                  <a:pt x="7200" y="1142"/>
                </a:lnTo>
                <a:lnTo>
                  <a:pt x="3327" y="3810"/>
                </a:lnTo>
                <a:lnTo>
                  <a:pt x="558" y="7620"/>
                </a:lnTo>
                <a:lnTo>
                  <a:pt x="0" y="12446"/>
                </a:lnTo>
                <a:lnTo>
                  <a:pt x="558" y="16255"/>
                </a:lnTo>
                <a:lnTo>
                  <a:pt x="3327" y="20574"/>
                </a:lnTo>
                <a:lnTo>
                  <a:pt x="7200" y="22733"/>
                </a:lnTo>
                <a:lnTo>
                  <a:pt x="12192" y="24384"/>
                </a:lnTo>
                <a:lnTo>
                  <a:pt x="13855" y="23240"/>
                </a:lnTo>
                <a:lnTo>
                  <a:pt x="16624" y="22733"/>
                </a:lnTo>
                <a:lnTo>
                  <a:pt x="20510" y="20574"/>
                </a:lnTo>
                <a:lnTo>
                  <a:pt x="23279" y="16255"/>
                </a:lnTo>
                <a:lnTo>
                  <a:pt x="24384" y="12446"/>
                </a:lnTo>
                <a:close/>
              </a:path>
            </a:pathLst>
          </a:custGeom>
          <a:solidFill>
            <a:srgbClr val="666666"/>
          </a:solidFill>
        </p:spPr>
        <p:txBody>
          <a:bodyPr wrap="square" lIns="0" tIns="0" rIns="0" bIns="0" rtlCol="0">
            <a:noAutofit/>
          </a:bodyPr>
          <a:lstStyle/>
          <a:p>
            <a:endParaRPr sz="1987"/>
          </a:p>
        </p:txBody>
      </p:sp>
      <p:sp>
        <p:nvSpPr>
          <p:cNvPr id="52" name="object 52"/>
          <p:cNvSpPr/>
          <p:nvPr/>
        </p:nvSpPr>
        <p:spPr>
          <a:xfrm>
            <a:off x="1266060" y="3101689"/>
            <a:ext cx="26913" cy="23549"/>
          </a:xfrm>
          <a:custGeom>
            <a:avLst/>
            <a:gdLst/>
            <a:ahLst/>
            <a:cxnLst/>
            <a:rect l="l" t="t" r="r" b="b"/>
            <a:pathLst>
              <a:path w="24384" h="21336">
                <a:moveTo>
                  <a:pt x="24384" y="10668"/>
                </a:moveTo>
                <a:lnTo>
                  <a:pt x="23279" y="6350"/>
                </a:lnTo>
                <a:lnTo>
                  <a:pt x="21056" y="2921"/>
                </a:lnTo>
                <a:lnTo>
                  <a:pt x="16624" y="508"/>
                </a:lnTo>
                <a:lnTo>
                  <a:pt x="12192" y="0"/>
                </a:lnTo>
                <a:lnTo>
                  <a:pt x="7200" y="508"/>
                </a:lnTo>
                <a:lnTo>
                  <a:pt x="3873" y="2921"/>
                </a:lnTo>
                <a:lnTo>
                  <a:pt x="558" y="6350"/>
                </a:lnTo>
                <a:lnTo>
                  <a:pt x="0" y="10668"/>
                </a:lnTo>
                <a:lnTo>
                  <a:pt x="558" y="14605"/>
                </a:lnTo>
                <a:lnTo>
                  <a:pt x="3873" y="17907"/>
                </a:lnTo>
                <a:lnTo>
                  <a:pt x="7200" y="20320"/>
                </a:lnTo>
                <a:lnTo>
                  <a:pt x="12192" y="21336"/>
                </a:lnTo>
                <a:lnTo>
                  <a:pt x="14414" y="20828"/>
                </a:lnTo>
                <a:lnTo>
                  <a:pt x="18287" y="19431"/>
                </a:lnTo>
                <a:lnTo>
                  <a:pt x="21056" y="17907"/>
                </a:lnTo>
                <a:lnTo>
                  <a:pt x="23279" y="14605"/>
                </a:lnTo>
                <a:lnTo>
                  <a:pt x="24384" y="10668"/>
                </a:lnTo>
                <a:close/>
              </a:path>
            </a:pathLst>
          </a:custGeom>
          <a:solidFill>
            <a:srgbClr val="666666"/>
          </a:solidFill>
        </p:spPr>
        <p:txBody>
          <a:bodyPr wrap="square" lIns="0" tIns="0" rIns="0" bIns="0" rtlCol="0">
            <a:noAutofit/>
          </a:bodyPr>
          <a:lstStyle/>
          <a:p>
            <a:endParaRPr sz="1987"/>
          </a:p>
        </p:txBody>
      </p:sp>
      <p:sp>
        <p:nvSpPr>
          <p:cNvPr id="53" name="object 53"/>
          <p:cNvSpPr/>
          <p:nvPr/>
        </p:nvSpPr>
        <p:spPr>
          <a:xfrm>
            <a:off x="1250922" y="3064685"/>
            <a:ext cx="25230" cy="25231"/>
          </a:xfrm>
          <a:custGeom>
            <a:avLst/>
            <a:gdLst/>
            <a:ahLst/>
            <a:cxnLst/>
            <a:rect l="l" t="t" r="r" b="b"/>
            <a:pathLst>
              <a:path w="22859" h="22860">
                <a:moveTo>
                  <a:pt x="12992" y="22351"/>
                </a:moveTo>
                <a:lnTo>
                  <a:pt x="15582" y="21844"/>
                </a:lnTo>
                <a:lnTo>
                  <a:pt x="19227" y="19685"/>
                </a:lnTo>
                <a:lnTo>
                  <a:pt x="21818" y="15621"/>
                </a:lnTo>
                <a:lnTo>
                  <a:pt x="22339" y="12954"/>
                </a:lnTo>
                <a:lnTo>
                  <a:pt x="22859" y="11430"/>
                </a:lnTo>
                <a:lnTo>
                  <a:pt x="21818" y="6731"/>
                </a:lnTo>
                <a:lnTo>
                  <a:pt x="19227" y="3683"/>
                </a:lnTo>
                <a:lnTo>
                  <a:pt x="15582" y="508"/>
                </a:lnTo>
                <a:lnTo>
                  <a:pt x="11430" y="0"/>
                </a:lnTo>
                <a:lnTo>
                  <a:pt x="6756" y="508"/>
                </a:lnTo>
                <a:lnTo>
                  <a:pt x="3111" y="3683"/>
                </a:lnTo>
                <a:lnTo>
                  <a:pt x="520" y="6731"/>
                </a:lnTo>
                <a:lnTo>
                  <a:pt x="0" y="11430"/>
                </a:lnTo>
                <a:lnTo>
                  <a:pt x="520" y="15621"/>
                </a:lnTo>
                <a:lnTo>
                  <a:pt x="3111" y="19685"/>
                </a:lnTo>
                <a:lnTo>
                  <a:pt x="6756" y="21844"/>
                </a:lnTo>
                <a:lnTo>
                  <a:pt x="11430" y="22860"/>
                </a:lnTo>
                <a:lnTo>
                  <a:pt x="12992" y="22351"/>
                </a:lnTo>
                <a:close/>
              </a:path>
            </a:pathLst>
          </a:custGeom>
          <a:solidFill>
            <a:srgbClr val="666666"/>
          </a:solidFill>
        </p:spPr>
        <p:txBody>
          <a:bodyPr wrap="square" lIns="0" tIns="0" rIns="0" bIns="0" rtlCol="0">
            <a:noAutofit/>
          </a:bodyPr>
          <a:lstStyle/>
          <a:p>
            <a:endParaRPr sz="1987"/>
          </a:p>
        </p:txBody>
      </p:sp>
      <p:sp>
        <p:nvSpPr>
          <p:cNvPr id="54" name="object 54"/>
          <p:cNvSpPr/>
          <p:nvPr/>
        </p:nvSpPr>
        <p:spPr>
          <a:xfrm>
            <a:off x="4707522" y="3184111"/>
            <a:ext cx="38687" cy="37004"/>
          </a:xfrm>
          <a:custGeom>
            <a:avLst/>
            <a:gdLst/>
            <a:ahLst/>
            <a:cxnLst/>
            <a:rect l="l" t="t" r="r" b="b"/>
            <a:pathLst>
              <a:path w="35052" h="33527">
                <a:moveTo>
                  <a:pt x="35052" y="16763"/>
                </a:moveTo>
                <a:lnTo>
                  <a:pt x="34544" y="13715"/>
                </a:lnTo>
                <a:lnTo>
                  <a:pt x="33020" y="10159"/>
                </a:lnTo>
                <a:lnTo>
                  <a:pt x="29845" y="5079"/>
                </a:lnTo>
                <a:lnTo>
                  <a:pt x="24003" y="1015"/>
                </a:lnTo>
                <a:lnTo>
                  <a:pt x="20447" y="0"/>
                </a:lnTo>
                <a:lnTo>
                  <a:pt x="17780" y="0"/>
                </a:lnTo>
                <a:lnTo>
                  <a:pt x="10414" y="1015"/>
                </a:lnTo>
                <a:lnTo>
                  <a:pt x="5207" y="5079"/>
                </a:lnTo>
                <a:lnTo>
                  <a:pt x="1524" y="10159"/>
                </a:lnTo>
                <a:lnTo>
                  <a:pt x="0" y="16763"/>
                </a:lnTo>
                <a:lnTo>
                  <a:pt x="0" y="19812"/>
                </a:lnTo>
                <a:lnTo>
                  <a:pt x="1524" y="22859"/>
                </a:lnTo>
                <a:lnTo>
                  <a:pt x="5207" y="28447"/>
                </a:lnTo>
                <a:lnTo>
                  <a:pt x="10414" y="32003"/>
                </a:lnTo>
                <a:lnTo>
                  <a:pt x="14097" y="33019"/>
                </a:lnTo>
                <a:lnTo>
                  <a:pt x="17780" y="33527"/>
                </a:lnTo>
                <a:lnTo>
                  <a:pt x="20447" y="33019"/>
                </a:lnTo>
                <a:lnTo>
                  <a:pt x="24003" y="32003"/>
                </a:lnTo>
                <a:lnTo>
                  <a:pt x="29845" y="28447"/>
                </a:lnTo>
                <a:lnTo>
                  <a:pt x="33020" y="22859"/>
                </a:lnTo>
                <a:lnTo>
                  <a:pt x="34544" y="19812"/>
                </a:lnTo>
                <a:lnTo>
                  <a:pt x="35052" y="16763"/>
                </a:lnTo>
                <a:close/>
              </a:path>
            </a:pathLst>
          </a:custGeom>
          <a:solidFill>
            <a:srgbClr val="000000"/>
          </a:solidFill>
        </p:spPr>
        <p:txBody>
          <a:bodyPr wrap="square" lIns="0" tIns="0" rIns="0" bIns="0" rtlCol="0">
            <a:noAutofit/>
          </a:bodyPr>
          <a:lstStyle/>
          <a:p>
            <a:endParaRPr sz="1987"/>
          </a:p>
        </p:txBody>
      </p:sp>
      <p:sp>
        <p:nvSpPr>
          <p:cNvPr id="55" name="object 55"/>
          <p:cNvSpPr/>
          <p:nvPr/>
        </p:nvSpPr>
        <p:spPr>
          <a:xfrm>
            <a:off x="4707522" y="3234572"/>
            <a:ext cx="38687" cy="38686"/>
          </a:xfrm>
          <a:custGeom>
            <a:avLst/>
            <a:gdLst/>
            <a:ahLst/>
            <a:cxnLst/>
            <a:rect l="l" t="t" r="r" b="b"/>
            <a:pathLst>
              <a:path w="35052" h="35051">
                <a:moveTo>
                  <a:pt x="35052" y="17525"/>
                </a:moveTo>
                <a:lnTo>
                  <a:pt x="34544" y="13843"/>
                </a:lnTo>
                <a:lnTo>
                  <a:pt x="33020" y="10033"/>
                </a:lnTo>
                <a:lnTo>
                  <a:pt x="29845" y="4825"/>
                </a:lnTo>
                <a:lnTo>
                  <a:pt x="24003" y="1015"/>
                </a:lnTo>
                <a:lnTo>
                  <a:pt x="20447" y="0"/>
                </a:lnTo>
                <a:lnTo>
                  <a:pt x="17780" y="0"/>
                </a:lnTo>
                <a:lnTo>
                  <a:pt x="10414" y="1015"/>
                </a:lnTo>
                <a:lnTo>
                  <a:pt x="5207" y="4825"/>
                </a:lnTo>
                <a:lnTo>
                  <a:pt x="1524" y="10033"/>
                </a:lnTo>
                <a:lnTo>
                  <a:pt x="0" y="17525"/>
                </a:lnTo>
                <a:lnTo>
                  <a:pt x="0" y="20193"/>
                </a:lnTo>
                <a:lnTo>
                  <a:pt x="1524" y="23875"/>
                </a:lnTo>
                <a:lnTo>
                  <a:pt x="5207" y="29718"/>
                </a:lnTo>
                <a:lnTo>
                  <a:pt x="10414" y="32893"/>
                </a:lnTo>
                <a:lnTo>
                  <a:pt x="14097" y="34544"/>
                </a:lnTo>
                <a:lnTo>
                  <a:pt x="17780" y="35051"/>
                </a:lnTo>
                <a:lnTo>
                  <a:pt x="20447" y="34544"/>
                </a:lnTo>
                <a:lnTo>
                  <a:pt x="24003" y="32893"/>
                </a:lnTo>
                <a:lnTo>
                  <a:pt x="29845" y="29718"/>
                </a:lnTo>
                <a:lnTo>
                  <a:pt x="33020" y="23875"/>
                </a:lnTo>
                <a:lnTo>
                  <a:pt x="34544" y="20193"/>
                </a:lnTo>
                <a:lnTo>
                  <a:pt x="35052" y="17525"/>
                </a:lnTo>
                <a:close/>
              </a:path>
            </a:pathLst>
          </a:custGeom>
          <a:solidFill>
            <a:srgbClr val="000000"/>
          </a:solidFill>
        </p:spPr>
        <p:txBody>
          <a:bodyPr wrap="square" lIns="0" tIns="0" rIns="0" bIns="0" rtlCol="0">
            <a:noAutofit/>
          </a:bodyPr>
          <a:lstStyle/>
          <a:p>
            <a:endParaRPr sz="1987"/>
          </a:p>
        </p:txBody>
      </p:sp>
      <p:sp>
        <p:nvSpPr>
          <p:cNvPr id="56" name="object 56"/>
          <p:cNvSpPr/>
          <p:nvPr/>
        </p:nvSpPr>
        <p:spPr>
          <a:xfrm>
            <a:off x="4707522" y="3286715"/>
            <a:ext cx="38687" cy="38686"/>
          </a:xfrm>
          <a:custGeom>
            <a:avLst/>
            <a:gdLst/>
            <a:ahLst/>
            <a:cxnLst/>
            <a:rect l="l" t="t" r="r" b="b"/>
            <a:pathLst>
              <a:path w="35052" h="35051">
                <a:moveTo>
                  <a:pt x="35052" y="17525"/>
                </a:moveTo>
                <a:lnTo>
                  <a:pt x="34544" y="13842"/>
                </a:lnTo>
                <a:lnTo>
                  <a:pt x="33020" y="10667"/>
                </a:lnTo>
                <a:lnTo>
                  <a:pt x="29845" y="5333"/>
                </a:lnTo>
                <a:lnTo>
                  <a:pt x="24003" y="1015"/>
                </a:lnTo>
                <a:lnTo>
                  <a:pt x="20447" y="0"/>
                </a:lnTo>
                <a:lnTo>
                  <a:pt x="17780" y="0"/>
                </a:lnTo>
                <a:lnTo>
                  <a:pt x="10414" y="1015"/>
                </a:lnTo>
                <a:lnTo>
                  <a:pt x="5207" y="5333"/>
                </a:lnTo>
                <a:lnTo>
                  <a:pt x="1524" y="10667"/>
                </a:lnTo>
                <a:lnTo>
                  <a:pt x="0" y="17525"/>
                </a:lnTo>
                <a:lnTo>
                  <a:pt x="0" y="20700"/>
                </a:lnTo>
                <a:lnTo>
                  <a:pt x="1524" y="23875"/>
                </a:lnTo>
                <a:lnTo>
                  <a:pt x="5207" y="29717"/>
                </a:lnTo>
                <a:lnTo>
                  <a:pt x="10414" y="33400"/>
                </a:lnTo>
                <a:lnTo>
                  <a:pt x="14097" y="34543"/>
                </a:lnTo>
                <a:lnTo>
                  <a:pt x="17780" y="35051"/>
                </a:lnTo>
                <a:lnTo>
                  <a:pt x="20447" y="34543"/>
                </a:lnTo>
                <a:lnTo>
                  <a:pt x="24003" y="33400"/>
                </a:lnTo>
                <a:lnTo>
                  <a:pt x="29845" y="29717"/>
                </a:lnTo>
                <a:lnTo>
                  <a:pt x="33020" y="23875"/>
                </a:lnTo>
                <a:lnTo>
                  <a:pt x="34544" y="20700"/>
                </a:lnTo>
                <a:lnTo>
                  <a:pt x="35052" y="17525"/>
                </a:lnTo>
                <a:close/>
              </a:path>
            </a:pathLst>
          </a:custGeom>
          <a:solidFill>
            <a:srgbClr val="000000"/>
          </a:solidFill>
        </p:spPr>
        <p:txBody>
          <a:bodyPr wrap="square" lIns="0" tIns="0" rIns="0" bIns="0" rtlCol="0">
            <a:noAutofit/>
          </a:bodyPr>
          <a:lstStyle/>
          <a:p>
            <a:endParaRPr sz="1987"/>
          </a:p>
        </p:txBody>
      </p:sp>
      <p:sp>
        <p:nvSpPr>
          <p:cNvPr id="57" name="object 57"/>
          <p:cNvSpPr/>
          <p:nvPr/>
        </p:nvSpPr>
        <p:spPr>
          <a:xfrm>
            <a:off x="4707522" y="3337177"/>
            <a:ext cx="38687" cy="38686"/>
          </a:xfrm>
          <a:custGeom>
            <a:avLst/>
            <a:gdLst/>
            <a:ahLst/>
            <a:cxnLst/>
            <a:rect l="l" t="t" r="r" b="b"/>
            <a:pathLst>
              <a:path w="35052" h="35051">
                <a:moveTo>
                  <a:pt x="35052" y="17272"/>
                </a:moveTo>
                <a:lnTo>
                  <a:pt x="34544" y="14097"/>
                </a:lnTo>
                <a:lnTo>
                  <a:pt x="33020" y="10413"/>
                </a:lnTo>
                <a:lnTo>
                  <a:pt x="29845" y="5207"/>
                </a:lnTo>
                <a:lnTo>
                  <a:pt x="24003" y="1016"/>
                </a:lnTo>
                <a:lnTo>
                  <a:pt x="20447" y="0"/>
                </a:lnTo>
                <a:lnTo>
                  <a:pt x="17780" y="0"/>
                </a:lnTo>
                <a:lnTo>
                  <a:pt x="10414" y="1016"/>
                </a:lnTo>
                <a:lnTo>
                  <a:pt x="5207" y="5207"/>
                </a:lnTo>
                <a:lnTo>
                  <a:pt x="1524" y="10413"/>
                </a:lnTo>
                <a:lnTo>
                  <a:pt x="0" y="17272"/>
                </a:lnTo>
                <a:lnTo>
                  <a:pt x="0" y="20447"/>
                </a:lnTo>
                <a:lnTo>
                  <a:pt x="1524" y="24003"/>
                </a:lnTo>
                <a:lnTo>
                  <a:pt x="5207" y="29845"/>
                </a:lnTo>
                <a:lnTo>
                  <a:pt x="10414" y="33020"/>
                </a:lnTo>
                <a:lnTo>
                  <a:pt x="14097" y="34036"/>
                </a:lnTo>
                <a:lnTo>
                  <a:pt x="17780" y="35051"/>
                </a:lnTo>
                <a:lnTo>
                  <a:pt x="20447" y="34036"/>
                </a:lnTo>
                <a:lnTo>
                  <a:pt x="24003" y="33020"/>
                </a:lnTo>
                <a:lnTo>
                  <a:pt x="29845" y="29845"/>
                </a:lnTo>
                <a:lnTo>
                  <a:pt x="33020" y="24003"/>
                </a:lnTo>
                <a:lnTo>
                  <a:pt x="34544" y="20447"/>
                </a:lnTo>
                <a:lnTo>
                  <a:pt x="35052" y="17272"/>
                </a:lnTo>
                <a:close/>
              </a:path>
            </a:pathLst>
          </a:custGeom>
          <a:solidFill>
            <a:srgbClr val="000000"/>
          </a:solidFill>
        </p:spPr>
        <p:txBody>
          <a:bodyPr wrap="square" lIns="0" tIns="0" rIns="0" bIns="0" rtlCol="0">
            <a:noAutofit/>
          </a:bodyPr>
          <a:lstStyle/>
          <a:p>
            <a:endParaRPr sz="1987"/>
          </a:p>
        </p:txBody>
      </p:sp>
      <p:sp>
        <p:nvSpPr>
          <p:cNvPr id="58" name="object 58"/>
          <p:cNvSpPr/>
          <p:nvPr/>
        </p:nvSpPr>
        <p:spPr>
          <a:xfrm>
            <a:off x="4707522" y="3389320"/>
            <a:ext cx="38687" cy="38686"/>
          </a:xfrm>
          <a:custGeom>
            <a:avLst/>
            <a:gdLst/>
            <a:ahLst/>
            <a:cxnLst/>
            <a:rect l="l" t="t" r="r" b="b"/>
            <a:pathLst>
              <a:path w="35052" h="35051">
                <a:moveTo>
                  <a:pt x="35052" y="17525"/>
                </a:moveTo>
                <a:lnTo>
                  <a:pt x="34544" y="13842"/>
                </a:lnTo>
                <a:lnTo>
                  <a:pt x="33020" y="10667"/>
                </a:lnTo>
                <a:lnTo>
                  <a:pt x="29845" y="5334"/>
                </a:lnTo>
                <a:lnTo>
                  <a:pt x="24003" y="1015"/>
                </a:lnTo>
                <a:lnTo>
                  <a:pt x="20447" y="0"/>
                </a:lnTo>
                <a:lnTo>
                  <a:pt x="17780" y="0"/>
                </a:lnTo>
                <a:lnTo>
                  <a:pt x="10414" y="1015"/>
                </a:lnTo>
                <a:lnTo>
                  <a:pt x="5207" y="5334"/>
                </a:lnTo>
                <a:lnTo>
                  <a:pt x="1524" y="10667"/>
                </a:lnTo>
                <a:lnTo>
                  <a:pt x="0" y="17525"/>
                </a:lnTo>
                <a:lnTo>
                  <a:pt x="0" y="20192"/>
                </a:lnTo>
                <a:lnTo>
                  <a:pt x="1524" y="23875"/>
                </a:lnTo>
                <a:lnTo>
                  <a:pt x="5207" y="29717"/>
                </a:lnTo>
                <a:lnTo>
                  <a:pt x="10414" y="33400"/>
                </a:lnTo>
                <a:lnTo>
                  <a:pt x="14097" y="34543"/>
                </a:lnTo>
                <a:lnTo>
                  <a:pt x="17780" y="35051"/>
                </a:lnTo>
                <a:lnTo>
                  <a:pt x="20447" y="34543"/>
                </a:lnTo>
                <a:lnTo>
                  <a:pt x="24003" y="33400"/>
                </a:lnTo>
                <a:lnTo>
                  <a:pt x="29845" y="29717"/>
                </a:lnTo>
                <a:lnTo>
                  <a:pt x="33020" y="23875"/>
                </a:lnTo>
                <a:lnTo>
                  <a:pt x="34544" y="20192"/>
                </a:lnTo>
                <a:lnTo>
                  <a:pt x="35052" y="17525"/>
                </a:lnTo>
                <a:close/>
              </a:path>
            </a:pathLst>
          </a:custGeom>
          <a:solidFill>
            <a:srgbClr val="000000"/>
          </a:solidFill>
        </p:spPr>
        <p:txBody>
          <a:bodyPr wrap="square" lIns="0" tIns="0" rIns="0" bIns="0" rtlCol="0">
            <a:noAutofit/>
          </a:bodyPr>
          <a:lstStyle/>
          <a:p>
            <a:endParaRPr sz="1987"/>
          </a:p>
        </p:txBody>
      </p:sp>
      <p:sp>
        <p:nvSpPr>
          <p:cNvPr id="59" name="object 59"/>
          <p:cNvSpPr/>
          <p:nvPr/>
        </p:nvSpPr>
        <p:spPr>
          <a:xfrm>
            <a:off x="4707522" y="3441463"/>
            <a:ext cx="38687" cy="38686"/>
          </a:xfrm>
          <a:custGeom>
            <a:avLst/>
            <a:gdLst/>
            <a:ahLst/>
            <a:cxnLst/>
            <a:rect l="l" t="t" r="r" b="b"/>
            <a:pathLst>
              <a:path w="35052" h="35051">
                <a:moveTo>
                  <a:pt x="35052" y="17525"/>
                </a:moveTo>
                <a:lnTo>
                  <a:pt x="34544" y="14350"/>
                </a:lnTo>
                <a:lnTo>
                  <a:pt x="33020" y="10668"/>
                </a:lnTo>
                <a:lnTo>
                  <a:pt x="29845" y="5334"/>
                </a:lnTo>
                <a:lnTo>
                  <a:pt x="24003" y="1016"/>
                </a:lnTo>
                <a:lnTo>
                  <a:pt x="20447" y="0"/>
                </a:lnTo>
                <a:lnTo>
                  <a:pt x="17780" y="0"/>
                </a:lnTo>
                <a:lnTo>
                  <a:pt x="10414" y="1016"/>
                </a:lnTo>
                <a:lnTo>
                  <a:pt x="5207" y="5334"/>
                </a:lnTo>
                <a:lnTo>
                  <a:pt x="1524" y="10668"/>
                </a:lnTo>
                <a:lnTo>
                  <a:pt x="0" y="17525"/>
                </a:lnTo>
                <a:lnTo>
                  <a:pt x="0" y="20700"/>
                </a:lnTo>
                <a:lnTo>
                  <a:pt x="1524" y="23875"/>
                </a:lnTo>
                <a:lnTo>
                  <a:pt x="5207" y="29718"/>
                </a:lnTo>
                <a:lnTo>
                  <a:pt x="10414" y="33400"/>
                </a:lnTo>
                <a:lnTo>
                  <a:pt x="14097" y="34544"/>
                </a:lnTo>
                <a:lnTo>
                  <a:pt x="17780" y="35051"/>
                </a:lnTo>
                <a:lnTo>
                  <a:pt x="20447" y="34544"/>
                </a:lnTo>
                <a:lnTo>
                  <a:pt x="24003" y="33400"/>
                </a:lnTo>
                <a:lnTo>
                  <a:pt x="29845" y="29718"/>
                </a:lnTo>
                <a:lnTo>
                  <a:pt x="33020" y="23875"/>
                </a:lnTo>
                <a:lnTo>
                  <a:pt x="34544" y="20700"/>
                </a:lnTo>
                <a:lnTo>
                  <a:pt x="35052" y="17525"/>
                </a:lnTo>
                <a:close/>
              </a:path>
            </a:pathLst>
          </a:custGeom>
          <a:solidFill>
            <a:srgbClr val="000000"/>
          </a:solidFill>
        </p:spPr>
        <p:txBody>
          <a:bodyPr wrap="square" lIns="0" tIns="0" rIns="0" bIns="0" rtlCol="0">
            <a:noAutofit/>
          </a:bodyPr>
          <a:lstStyle/>
          <a:p>
            <a:endParaRPr sz="1987"/>
          </a:p>
        </p:txBody>
      </p:sp>
      <p:sp>
        <p:nvSpPr>
          <p:cNvPr id="60" name="object 60"/>
          <p:cNvSpPr/>
          <p:nvPr/>
        </p:nvSpPr>
        <p:spPr>
          <a:xfrm>
            <a:off x="4707522" y="3491925"/>
            <a:ext cx="38687" cy="40368"/>
          </a:xfrm>
          <a:custGeom>
            <a:avLst/>
            <a:gdLst/>
            <a:ahLst/>
            <a:cxnLst/>
            <a:rect l="l" t="t" r="r" b="b"/>
            <a:pathLst>
              <a:path w="35052" h="36575">
                <a:moveTo>
                  <a:pt x="35052" y="18034"/>
                </a:moveTo>
                <a:lnTo>
                  <a:pt x="34544" y="14731"/>
                </a:lnTo>
                <a:lnTo>
                  <a:pt x="33020" y="10922"/>
                </a:lnTo>
                <a:lnTo>
                  <a:pt x="29845" y="5461"/>
                </a:lnTo>
                <a:lnTo>
                  <a:pt x="24003" y="1650"/>
                </a:lnTo>
                <a:lnTo>
                  <a:pt x="20447" y="0"/>
                </a:lnTo>
                <a:lnTo>
                  <a:pt x="17780" y="0"/>
                </a:lnTo>
                <a:lnTo>
                  <a:pt x="10414" y="1650"/>
                </a:lnTo>
                <a:lnTo>
                  <a:pt x="5207" y="5461"/>
                </a:lnTo>
                <a:lnTo>
                  <a:pt x="1524" y="10922"/>
                </a:lnTo>
                <a:lnTo>
                  <a:pt x="0" y="18034"/>
                </a:lnTo>
                <a:lnTo>
                  <a:pt x="0" y="21336"/>
                </a:lnTo>
                <a:lnTo>
                  <a:pt x="1524" y="25146"/>
                </a:lnTo>
                <a:lnTo>
                  <a:pt x="5207" y="31114"/>
                </a:lnTo>
                <a:lnTo>
                  <a:pt x="10414" y="34416"/>
                </a:lnTo>
                <a:lnTo>
                  <a:pt x="14097" y="36067"/>
                </a:lnTo>
                <a:lnTo>
                  <a:pt x="17780" y="36575"/>
                </a:lnTo>
                <a:lnTo>
                  <a:pt x="20447" y="36067"/>
                </a:lnTo>
                <a:lnTo>
                  <a:pt x="24003" y="34416"/>
                </a:lnTo>
                <a:lnTo>
                  <a:pt x="29845" y="31114"/>
                </a:lnTo>
                <a:lnTo>
                  <a:pt x="33020" y="25146"/>
                </a:lnTo>
                <a:lnTo>
                  <a:pt x="34544" y="21336"/>
                </a:lnTo>
                <a:lnTo>
                  <a:pt x="35052" y="18034"/>
                </a:lnTo>
                <a:close/>
              </a:path>
            </a:pathLst>
          </a:custGeom>
          <a:solidFill>
            <a:srgbClr val="000000"/>
          </a:solidFill>
        </p:spPr>
        <p:txBody>
          <a:bodyPr wrap="square" lIns="0" tIns="0" rIns="0" bIns="0" rtlCol="0">
            <a:noAutofit/>
          </a:bodyPr>
          <a:lstStyle/>
          <a:p>
            <a:endParaRPr sz="1987"/>
          </a:p>
        </p:txBody>
      </p:sp>
      <p:sp>
        <p:nvSpPr>
          <p:cNvPr id="61" name="object 61"/>
          <p:cNvSpPr/>
          <p:nvPr/>
        </p:nvSpPr>
        <p:spPr>
          <a:xfrm>
            <a:off x="4707522" y="3544067"/>
            <a:ext cx="38687" cy="38687"/>
          </a:xfrm>
          <a:custGeom>
            <a:avLst/>
            <a:gdLst/>
            <a:ahLst/>
            <a:cxnLst/>
            <a:rect l="l" t="t" r="r" b="b"/>
            <a:pathLst>
              <a:path w="35052" h="35052">
                <a:moveTo>
                  <a:pt x="35052" y="17526"/>
                </a:moveTo>
                <a:lnTo>
                  <a:pt x="34544" y="13843"/>
                </a:lnTo>
                <a:lnTo>
                  <a:pt x="33020" y="10668"/>
                </a:lnTo>
                <a:lnTo>
                  <a:pt x="29845" y="5334"/>
                </a:lnTo>
                <a:lnTo>
                  <a:pt x="24003" y="1016"/>
                </a:lnTo>
                <a:lnTo>
                  <a:pt x="20447" y="0"/>
                </a:lnTo>
                <a:lnTo>
                  <a:pt x="17780" y="0"/>
                </a:lnTo>
                <a:lnTo>
                  <a:pt x="10414" y="1016"/>
                </a:lnTo>
                <a:lnTo>
                  <a:pt x="5207" y="5334"/>
                </a:lnTo>
                <a:lnTo>
                  <a:pt x="1524" y="10668"/>
                </a:lnTo>
                <a:lnTo>
                  <a:pt x="0" y="17526"/>
                </a:lnTo>
                <a:lnTo>
                  <a:pt x="0" y="20193"/>
                </a:lnTo>
                <a:lnTo>
                  <a:pt x="1524" y="23876"/>
                </a:lnTo>
                <a:lnTo>
                  <a:pt x="5207" y="29718"/>
                </a:lnTo>
                <a:lnTo>
                  <a:pt x="10414" y="33401"/>
                </a:lnTo>
                <a:lnTo>
                  <a:pt x="14097" y="34544"/>
                </a:lnTo>
                <a:lnTo>
                  <a:pt x="17780" y="35052"/>
                </a:lnTo>
                <a:lnTo>
                  <a:pt x="20447" y="34544"/>
                </a:lnTo>
                <a:lnTo>
                  <a:pt x="24003" y="33401"/>
                </a:lnTo>
                <a:lnTo>
                  <a:pt x="29845" y="29718"/>
                </a:lnTo>
                <a:lnTo>
                  <a:pt x="33020" y="23876"/>
                </a:lnTo>
                <a:lnTo>
                  <a:pt x="34544" y="20193"/>
                </a:lnTo>
                <a:lnTo>
                  <a:pt x="35052" y="17526"/>
                </a:lnTo>
                <a:close/>
              </a:path>
            </a:pathLst>
          </a:custGeom>
          <a:solidFill>
            <a:srgbClr val="000000"/>
          </a:solidFill>
        </p:spPr>
        <p:txBody>
          <a:bodyPr wrap="square" lIns="0" tIns="0" rIns="0" bIns="0" rtlCol="0">
            <a:noAutofit/>
          </a:bodyPr>
          <a:lstStyle/>
          <a:p>
            <a:endParaRPr sz="1987"/>
          </a:p>
        </p:txBody>
      </p:sp>
      <p:sp>
        <p:nvSpPr>
          <p:cNvPr id="62" name="object 62"/>
          <p:cNvSpPr/>
          <p:nvPr/>
        </p:nvSpPr>
        <p:spPr>
          <a:xfrm>
            <a:off x="4707522" y="3594529"/>
            <a:ext cx="38687" cy="38686"/>
          </a:xfrm>
          <a:custGeom>
            <a:avLst/>
            <a:gdLst/>
            <a:ahLst/>
            <a:cxnLst/>
            <a:rect l="l" t="t" r="r" b="b"/>
            <a:pathLst>
              <a:path w="35052" h="35051">
                <a:moveTo>
                  <a:pt x="35052" y="17525"/>
                </a:moveTo>
                <a:lnTo>
                  <a:pt x="34544" y="14350"/>
                </a:lnTo>
                <a:lnTo>
                  <a:pt x="33020" y="10667"/>
                </a:lnTo>
                <a:lnTo>
                  <a:pt x="29845" y="5334"/>
                </a:lnTo>
                <a:lnTo>
                  <a:pt x="24003" y="1015"/>
                </a:lnTo>
                <a:lnTo>
                  <a:pt x="20447" y="0"/>
                </a:lnTo>
                <a:lnTo>
                  <a:pt x="17780" y="0"/>
                </a:lnTo>
                <a:lnTo>
                  <a:pt x="10414" y="1015"/>
                </a:lnTo>
                <a:lnTo>
                  <a:pt x="5207" y="5334"/>
                </a:lnTo>
                <a:lnTo>
                  <a:pt x="1524" y="10667"/>
                </a:lnTo>
                <a:lnTo>
                  <a:pt x="0" y="17525"/>
                </a:lnTo>
                <a:lnTo>
                  <a:pt x="0" y="20700"/>
                </a:lnTo>
                <a:lnTo>
                  <a:pt x="1524" y="23875"/>
                </a:lnTo>
                <a:lnTo>
                  <a:pt x="5207" y="29717"/>
                </a:lnTo>
                <a:lnTo>
                  <a:pt x="10414" y="33400"/>
                </a:lnTo>
                <a:lnTo>
                  <a:pt x="14097" y="34544"/>
                </a:lnTo>
                <a:lnTo>
                  <a:pt x="17780" y="35051"/>
                </a:lnTo>
                <a:lnTo>
                  <a:pt x="20447" y="34544"/>
                </a:lnTo>
                <a:lnTo>
                  <a:pt x="24003" y="33400"/>
                </a:lnTo>
                <a:lnTo>
                  <a:pt x="29845" y="29717"/>
                </a:lnTo>
                <a:lnTo>
                  <a:pt x="33020" y="23875"/>
                </a:lnTo>
                <a:lnTo>
                  <a:pt x="34544" y="20700"/>
                </a:lnTo>
                <a:lnTo>
                  <a:pt x="35052" y="17525"/>
                </a:lnTo>
                <a:close/>
              </a:path>
            </a:pathLst>
          </a:custGeom>
          <a:solidFill>
            <a:srgbClr val="000000"/>
          </a:solidFill>
        </p:spPr>
        <p:txBody>
          <a:bodyPr wrap="square" lIns="0" tIns="0" rIns="0" bIns="0" rtlCol="0">
            <a:noAutofit/>
          </a:bodyPr>
          <a:lstStyle/>
          <a:p>
            <a:endParaRPr sz="1987"/>
          </a:p>
        </p:txBody>
      </p:sp>
      <p:sp>
        <p:nvSpPr>
          <p:cNvPr id="63" name="object 63"/>
          <p:cNvSpPr/>
          <p:nvPr/>
        </p:nvSpPr>
        <p:spPr>
          <a:xfrm>
            <a:off x="4707522" y="3648353"/>
            <a:ext cx="38687" cy="38687"/>
          </a:xfrm>
          <a:custGeom>
            <a:avLst/>
            <a:gdLst/>
            <a:ahLst/>
            <a:cxnLst/>
            <a:rect l="l" t="t" r="r" b="b"/>
            <a:pathLst>
              <a:path w="35052" h="35052">
                <a:moveTo>
                  <a:pt x="35052" y="17780"/>
                </a:moveTo>
                <a:lnTo>
                  <a:pt x="34544" y="14097"/>
                </a:lnTo>
                <a:lnTo>
                  <a:pt x="33020" y="10414"/>
                </a:lnTo>
                <a:lnTo>
                  <a:pt x="29845" y="5207"/>
                </a:lnTo>
                <a:lnTo>
                  <a:pt x="24003" y="1524"/>
                </a:lnTo>
                <a:lnTo>
                  <a:pt x="20447" y="0"/>
                </a:lnTo>
                <a:lnTo>
                  <a:pt x="17780" y="0"/>
                </a:lnTo>
                <a:lnTo>
                  <a:pt x="10414" y="1524"/>
                </a:lnTo>
                <a:lnTo>
                  <a:pt x="5207" y="5207"/>
                </a:lnTo>
                <a:lnTo>
                  <a:pt x="1524" y="10414"/>
                </a:lnTo>
                <a:lnTo>
                  <a:pt x="0" y="17780"/>
                </a:lnTo>
                <a:lnTo>
                  <a:pt x="0" y="20447"/>
                </a:lnTo>
                <a:lnTo>
                  <a:pt x="1524" y="24003"/>
                </a:lnTo>
                <a:lnTo>
                  <a:pt x="5207" y="29845"/>
                </a:lnTo>
                <a:lnTo>
                  <a:pt x="10414" y="33020"/>
                </a:lnTo>
                <a:lnTo>
                  <a:pt x="14097" y="34544"/>
                </a:lnTo>
                <a:lnTo>
                  <a:pt x="17780" y="35052"/>
                </a:lnTo>
                <a:lnTo>
                  <a:pt x="20447" y="34544"/>
                </a:lnTo>
                <a:lnTo>
                  <a:pt x="24003" y="33020"/>
                </a:lnTo>
                <a:lnTo>
                  <a:pt x="29845" y="29845"/>
                </a:lnTo>
                <a:lnTo>
                  <a:pt x="33020" y="24003"/>
                </a:lnTo>
                <a:lnTo>
                  <a:pt x="34544" y="20447"/>
                </a:lnTo>
                <a:lnTo>
                  <a:pt x="35052" y="17780"/>
                </a:lnTo>
                <a:close/>
              </a:path>
            </a:pathLst>
          </a:custGeom>
          <a:solidFill>
            <a:srgbClr val="000000"/>
          </a:solidFill>
        </p:spPr>
        <p:txBody>
          <a:bodyPr wrap="square" lIns="0" tIns="0" rIns="0" bIns="0" rtlCol="0">
            <a:noAutofit/>
          </a:bodyPr>
          <a:lstStyle/>
          <a:p>
            <a:endParaRPr sz="1987"/>
          </a:p>
        </p:txBody>
      </p:sp>
      <p:sp>
        <p:nvSpPr>
          <p:cNvPr id="64" name="object 64"/>
          <p:cNvSpPr/>
          <p:nvPr/>
        </p:nvSpPr>
        <p:spPr>
          <a:xfrm>
            <a:off x="4707522" y="3698816"/>
            <a:ext cx="38687" cy="38686"/>
          </a:xfrm>
          <a:custGeom>
            <a:avLst/>
            <a:gdLst/>
            <a:ahLst/>
            <a:cxnLst/>
            <a:rect l="l" t="t" r="r" b="b"/>
            <a:pathLst>
              <a:path w="35052" h="35051">
                <a:moveTo>
                  <a:pt x="35052" y="17525"/>
                </a:moveTo>
                <a:lnTo>
                  <a:pt x="34544" y="13843"/>
                </a:lnTo>
                <a:lnTo>
                  <a:pt x="33020" y="10668"/>
                </a:lnTo>
                <a:lnTo>
                  <a:pt x="29845" y="5334"/>
                </a:lnTo>
                <a:lnTo>
                  <a:pt x="24003" y="1015"/>
                </a:lnTo>
                <a:lnTo>
                  <a:pt x="20447" y="0"/>
                </a:lnTo>
                <a:lnTo>
                  <a:pt x="17780" y="0"/>
                </a:lnTo>
                <a:lnTo>
                  <a:pt x="10414" y="1015"/>
                </a:lnTo>
                <a:lnTo>
                  <a:pt x="5207" y="5334"/>
                </a:lnTo>
                <a:lnTo>
                  <a:pt x="1524" y="10668"/>
                </a:lnTo>
                <a:lnTo>
                  <a:pt x="0" y="17525"/>
                </a:lnTo>
                <a:lnTo>
                  <a:pt x="0" y="20193"/>
                </a:lnTo>
                <a:lnTo>
                  <a:pt x="1524" y="23875"/>
                </a:lnTo>
                <a:lnTo>
                  <a:pt x="5207" y="29718"/>
                </a:lnTo>
                <a:lnTo>
                  <a:pt x="10414" y="33400"/>
                </a:lnTo>
                <a:lnTo>
                  <a:pt x="14097" y="34544"/>
                </a:lnTo>
                <a:lnTo>
                  <a:pt x="17780" y="35051"/>
                </a:lnTo>
                <a:lnTo>
                  <a:pt x="20447" y="34544"/>
                </a:lnTo>
                <a:lnTo>
                  <a:pt x="24003" y="33400"/>
                </a:lnTo>
                <a:lnTo>
                  <a:pt x="29845" y="29718"/>
                </a:lnTo>
                <a:lnTo>
                  <a:pt x="33020" y="23875"/>
                </a:lnTo>
                <a:lnTo>
                  <a:pt x="34544" y="20193"/>
                </a:lnTo>
                <a:lnTo>
                  <a:pt x="35052" y="17525"/>
                </a:lnTo>
                <a:close/>
              </a:path>
            </a:pathLst>
          </a:custGeom>
          <a:solidFill>
            <a:srgbClr val="000000"/>
          </a:solidFill>
        </p:spPr>
        <p:txBody>
          <a:bodyPr wrap="square" lIns="0" tIns="0" rIns="0" bIns="0" rtlCol="0">
            <a:noAutofit/>
          </a:bodyPr>
          <a:lstStyle/>
          <a:p>
            <a:endParaRPr sz="1987"/>
          </a:p>
        </p:txBody>
      </p:sp>
      <p:sp>
        <p:nvSpPr>
          <p:cNvPr id="65" name="object 65"/>
          <p:cNvSpPr/>
          <p:nvPr/>
        </p:nvSpPr>
        <p:spPr>
          <a:xfrm>
            <a:off x="4707522" y="3750960"/>
            <a:ext cx="38687" cy="38686"/>
          </a:xfrm>
          <a:custGeom>
            <a:avLst/>
            <a:gdLst/>
            <a:ahLst/>
            <a:cxnLst/>
            <a:rect l="l" t="t" r="r" b="b"/>
            <a:pathLst>
              <a:path w="35052" h="35051">
                <a:moveTo>
                  <a:pt x="35052" y="17525"/>
                </a:moveTo>
                <a:lnTo>
                  <a:pt x="34544" y="14350"/>
                </a:lnTo>
                <a:lnTo>
                  <a:pt x="33020" y="10667"/>
                </a:lnTo>
                <a:lnTo>
                  <a:pt x="29845" y="5333"/>
                </a:lnTo>
                <a:lnTo>
                  <a:pt x="24003" y="1015"/>
                </a:lnTo>
                <a:lnTo>
                  <a:pt x="20447" y="0"/>
                </a:lnTo>
                <a:lnTo>
                  <a:pt x="17780" y="0"/>
                </a:lnTo>
                <a:lnTo>
                  <a:pt x="10414" y="1015"/>
                </a:lnTo>
                <a:lnTo>
                  <a:pt x="5207" y="5333"/>
                </a:lnTo>
                <a:lnTo>
                  <a:pt x="1524" y="10667"/>
                </a:lnTo>
                <a:lnTo>
                  <a:pt x="0" y="17525"/>
                </a:lnTo>
                <a:lnTo>
                  <a:pt x="0" y="20700"/>
                </a:lnTo>
                <a:lnTo>
                  <a:pt x="1524" y="23875"/>
                </a:lnTo>
                <a:lnTo>
                  <a:pt x="5207" y="30225"/>
                </a:lnTo>
                <a:lnTo>
                  <a:pt x="10414" y="33400"/>
                </a:lnTo>
                <a:lnTo>
                  <a:pt x="14097" y="34543"/>
                </a:lnTo>
                <a:lnTo>
                  <a:pt x="17780" y="35051"/>
                </a:lnTo>
                <a:lnTo>
                  <a:pt x="20447" y="34543"/>
                </a:lnTo>
                <a:lnTo>
                  <a:pt x="24003" y="33400"/>
                </a:lnTo>
                <a:lnTo>
                  <a:pt x="29845" y="30225"/>
                </a:lnTo>
                <a:lnTo>
                  <a:pt x="33020" y="23875"/>
                </a:lnTo>
                <a:lnTo>
                  <a:pt x="34544" y="20700"/>
                </a:lnTo>
                <a:lnTo>
                  <a:pt x="35052" y="17525"/>
                </a:lnTo>
                <a:close/>
              </a:path>
            </a:pathLst>
          </a:custGeom>
          <a:solidFill>
            <a:srgbClr val="000000"/>
          </a:solidFill>
        </p:spPr>
        <p:txBody>
          <a:bodyPr wrap="square" lIns="0" tIns="0" rIns="0" bIns="0" rtlCol="0">
            <a:noAutofit/>
          </a:bodyPr>
          <a:lstStyle/>
          <a:p>
            <a:endParaRPr sz="1987"/>
          </a:p>
        </p:txBody>
      </p:sp>
      <p:sp>
        <p:nvSpPr>
          <p:cNvPr id="66" name="object 66"/>
          <p:cNvSpPr/>
          <p:nvPr/>
        </p:nvSpPr>
        <p:spPr>
          <a:xfrm>
            <a:off x="4707522" y="3801421"/>
            <a:ext cx="38687" cy="38686"/>
          </a:xfrm>
          <a:custGeom>
            <a:avLst/>
            <a:gdLst/>
            <a:ahLst/>
            <a:cxnLst/>
            <a:rect l="l" t="t" r="r" b="b"/>
            <a:pathLst>
              <a:path w="35052" h="35051">
                <a:moveTo>
                  <a:pt x="35052" y="17525"/>
                </a:moveTo>
                <a:lnTo>
                  <a:pt x="34544" y="13843"/>
                </a:lnTo>
                <a:lnTo>
                  <a:pt x="33020" y="10033"/>
                </a:lnTo>
                <a:lnTo>
                  <a:pt x="29845" y="5334"/>
                </a:lnTo>
                <a:lnTo>
                  <a:pt x="24003" y="1015"/>
                </a:lnTo>
                <a:lnTo>
                  <a:pt x="20447" y="0"/>
                </a:lnTo>
                <a:lnTo>
                  <a:pt x="17780" y="0"/>
                </a:lnTo>
                <a:lnTo>
                  <a:pt x="10414" y="1015"/>
                </a:lnTo>
                <a:lnTo>
                  <a:pt x="5207" y="5334"/>
                </a:lnTo>
                <a:lnTo>
                  <a:pt x="1524" y="10033"/>
                </a:lnTo>
                <a:lnTo>
                  <a:pt x="0" y="17525"/>
                </a:lnTo>
                <a:lnTo>
                  <a:pt x="0" y="20193"/>
                </a:lnTo>
                <a:lnTo>
                  <a:pt x="1524" y="23875"/>
                </a:lnTo>
                <a:lnTo>
                  <a:pt x="5207" y="29718"/>
                </a:lnTo>
                <a:lnTo>
                  <a:pt x="10414" y="33400"/>
                </a:lnTo>
                <a:lnTo>
                  <a:pt x="14097" y="34544"/>
                </a:lnTo>
                <a:lnTo>
                  <a:pt x="17780" y="35051"/>
                </a:lnTo>
                <a:lnTo>
                  <a:pt x="20447" y="34544"/>
                </a:lnTo>
                <a:lnTo>
                  <a:pt x="24003" y="33400"/>
                </a:lnTo>
                <a:lnTo>
                  <a:pt x="29845" y="29718"/>
                </a:lnTo>
                <a:lnTo>
                  <a:pt x="33020" y="23875"/>
                </a:lnTo>
                <a:lnTo>
                  <a:pt x="34544" y="20193"/>
                </a:lnTo>
                <a:lnTo>
                  <a:pt x="35052" y="17525"/>
                </a:lnTo>
                <a:close/>
              </a:path>
            </a:pathLst>
          </a:custGeom>
          <a:solidFill>
            <a:srgbClr val="000000"/>
          </a:solidFill>
        </p:spPr>
        <p:txBody>
          <a:bodyPr wrap="square" lIns="0" tIns="0" rIns="0" bIns="0" rtlCol="0">
            <a:noAutofit/>
          </a:bodyPr>
          <a:lstStyle/>
          <a:p>
            <a:endParaRPr sz="1987"/>
          </a:p>
        </p:txBody>
      </p:sp>
      <p:sp>
        <p:nvSpPr>
          <p:cNvPr id="67" name="object 67"/>
          <p:cNvSpPr/>
          <p:nvPr/>
        </p:nvSpPr>
        <p:spPr>
          <a:xfrm>
            <a:off x="4707522" y="3855246"/>
            <a:ext cx="38687" cy="37004"/>
          </a:xfrm>
          <a:custGeom>
            <a:avLst/>
            <a:gdLst/>
            <a:ahLst/>
            <a:cxnLst/>
            <a:rect l="l" t="t" r="r" b="b"/>
            <a:pathLst>
              <a:path w="35052" h="33527">
                <a:moveTo>
                  <a:pt x="35052" y="16763"/>
                </a:moveTo>
                <a:lnTo>
                  <a:pt x="34544" y="13207"/>
                </a:lnTo>
                <a:lnTo>
                  <a:pt x="33020" y="10159"/>
                </a:lnTo>
                <a:lnTo>
                  <a:pt x="29845" y="5079"/>
                </a:lnTo>
                <a:lnTo>
                  <a:pt x="24003" y="1015"/>
                </a:lnTo>
                <a:lnTo>
                  <a:pt x="20447" y="0"/>
                </a:lnTo>
                <a:lnTo>
                  <a:pt x="17780" y="0"/>
                </a:lnTo>
                <a:lnTo>
                  <a:pt x="10414" y="1015"/>
                </a:lnTo>
                <a:lnTo>
                  <a:pt x="5207" y="5079"/>
                </a:lnTo>
                <a:lnTo>
                  <a:pt x="1524" y="10159"/>
                </a:lnTo>
                <a:lnTo>
                  <a:pt x="0" y="16763"/>
                </a:lnTo>
                <a:lnTo>
                  <a:pt x="0" y="19812"/>
                </a:lnTo>
                <a:lnTo>
                  <a:pt x="1524" y="22859"/>
                </a:lnTo>
                <a:lnTo>
                  <a:pt x="5207" y="28447"/>
                </a:lnTo>
                <a:lnTo>
                  <a:pt x="10414" y="32003"/>
                </a:lnTo>
                <a:lnTo>
                  <a:pt x="14097" y="33019"/>
                </a:lnTo>
                <a:lnTo>
                  <a:pt x="17780" y="33527"/>
                </a:lnTo>
                <a:lnTo>
                  <a:pt x="20447" y="33019"/>
                </a:lnTo>
                <a:lnTo>
                  <a:pt x="24003" y="32003"/>
                </a:lnTo>
                <a:lnTo>
                  <a:pt x="29845" y="28447"/>
                </a:lnTo>
                <a:lnTo>
                  <a:pt x="33020" y="22859"/>
                </a:lnTo>
                <a:lnTo>
                  <a:pt x="34544" y="19812"/>
                </a:lnTo>
                <a:lnTo>
                  <a:pt x="35052" y="16763"/>
                </a:lnTo>
                <a:close/>
              </a:path>
            </a:pathLst>
          </a:custGeom>
          <a:solidFill>
            <a:srgbClr val="000000"/>
          </a:solidFill>
        </p:spPr>
        <p:txBody>
          <a:bodyPr wrap="square" lIns="0" tIns="0" rIns="0" bIns="0" rtlCol="0">
            <a:noAutofit/>
          </a:bodyPr>
          <a:lstStyle/>
          <a:p>
            <a:endParaRPr sz="1987"/>
          </a:p>
        </p:txBody>
      </p:sp>
      <p:sp>
        <p:nvSpPr>
          <p:cNvPr id="68" name="object 68"/>
          <p:cNvSpPr/>
          <p:nvPr/>
        </p:nvSpPr>
        <p:spPr>
          <a:xfrm>
            <a:off x="4707522" y="3905708"/>
            <a:ext cx="38687" cy="38686"/>
          </a:xfrm>
          <a:custGeom>
            <a:avLst/>
            <a:gdLst/>
            <a:ahLst/>
            <a:cxnLst/>
            <a:rect l="l" t="t" r="r" b="b"/>
            <a:pathLst>
              <a:path w="35052" h="35051">
                <a:moveTo>
                  <a:pt x="35052" y="17272"/>
                </a:moveTo>
                <a:lnTo>
                  <a:pt x="34544" y="14097"/>
                </a:lnTo>
                <a:lnTo>
                  <a:pt x="33020" y="10413"/>
                </a:lnTo>
                <a:lnTo>
                  <a:pt x="29845" y="5207"/>
                </a:lnTo>
                <a:lnTo>
                  <a:pt x="24003" y="1524"/>
                </a:lnTo>
                <a:lnTo>
                  <a:pt x="20447" y="0"/>
                </a:lnTo>
                <a:lnTo>
                  <a:pt x="17780" y="0"/>
                </a:lnTo>
                <a:lnTo>
                  <a:pt x="10414" y="1524"/>
                </a:lnTo>
                <a:lnTo>
                  <a:pt x="5207" y="5207"/>
                </a:lnTo>
                <a:lnTo>
                  <a:pt x="1524" y="10413"/>
                </a:lnTo>
                <a:lnTo>
                  <a:pt x="0" y="17272"/>
                </a:lnTo>
                <a:lnTo>
                  <a:pt x="0" y="20447"/>
                </a:lnTo>
                <a:lnTo>
                  <a:pt x="1524" y="24002"/>
                </a:lnTo>
                <a:lnTo>
                  <a:pt x="5207" y="29845"/>
                </a:lnTo>
                <a:lnTo>
                  <a:pt x="10414" y="33020"/>
                </a:lnTo>
                <a:lnTo>
                  <a:pt x="14097" y="34036"/>
                </a:lnTo>
                <a:lnTo>
                  <a:pt x="17780" y="35051"/>
                </a:lnTo>
                <a:lnTo>
                  <a:pt x="20447" y="34036"/>
                </a:lnTo>
                <a:lnTo>
                  <a:pt x="24003" y="33020"/>
                </a:lnTo>
                <a:lnTo>
                  <a:pt x="29845" y="29845"/>
                </a:lnTo>
                <a:lnTo>
                  <a:pt x="33020" y="24002"/>
                </a:lnTo>
                <a:lnTo>
                  <a:pt x="34544" y="20447"/>
                </a:lnTo>
                <a:lnTo>
                  <a:pt x="35052" y="17272"/>
                </a:lnTo>
                <a:close/>
              </a:path>
            </a:pathLst>
          </a:custGeom>
          <a:solidFill>
            <a:srgbClr val="000000"/>
          </a:solidFill>
        </p:spPr>
        <p:txBody>
          <a:bodyPr wrap="square" lIns="0" tIns="0" rIns="0" bIns="0" rtlCol="0">
            <a:noAutofit/>
          </a:bodyPr>
          <a:lstStyle/>
          <a:p>
            <a:endParaRPr sz="1987"/>
          </a:p>
        </p:txBody>
      </p:sp>
      <p:sp>
        <p:nvSpPr>
          <p:cNvPr id="69" name="object 69"/>
          <p:cNvSpPr/>
          <p:nvPr/>
        </p:nvSpPr>
        <p:spPr>
          <a:xfrm>
            <a:off x="4707522" y="3957851"/>
            <a:ext cx="38687" cy="38686"/>
          </a:xfrm>
          <a:custGeom>
            <a:avLst/>
            <a:gdLst/>
            <a:ahLst/>
            <a:cxnLst/>
            <a:rect l="l" t="t" r="r" b="b"/>
            <a:pathLst>
              <a:path w="35052" h="35051">
                <a:moveTo>
                  <a:pt x="35052" y="17525"/>
                </a:moveTo>
                <a:lnTo>
                  <a:pt x="34544" y="13842"/>
                </a:lnTo>
                <a:lnTo>
                  <a:pt x="33020" y="10667"/>
                </a:lnTo>
                <a:lnTo>
                  <a:pt x="29845" y="5333"/>
                </a:lnTo>
                <a:lnTo>
                  <a:pt x="24003" y="1015"/>
                </a:lnTo>
                <a:lnTo>
                  <a:pt x="20447" y="0"/>
                </a:lnTo>
                <a:lnTo>
                  <a:pt x="17780" y="0"/>
                </a:lnTo>
                <a:lnTo>
                  <a:pt x="10414" y="1015"/>
                </a:lnTo>
                <a:lnTo>
                  <a:pt x="5207" y="5333"/>
                </a:lnTo>
                <a:lnTo>
                  <a:pt x="1524" y="10667"/>
                </a:lnTo>
                <a:lnTo>
                  <a:pt x="0" y="17525"/>
                </a:lnTo>
                <a:lnTo>
                  <a:pt x="0" y="20192"/>
                </a:lnTo>
                <a:lnTo>
                  <a:pt x="1524" y="23875"/>
                </a:lnTo>
                <a:lnTo>
                  <a:pt x="5207" y="29717"/>
                </a:lnTo>
                <a:lnTo>
                  <a:pt x="10414" y="33400"/>
                </a:lnTo>
                <a:lnTo>
                  <a:pt x="14097" y="34543"/>
                </a:lnTo>
                <a:lnTo>
                  <a:pt x="17780" y="35051"/>
                </a:lnTo>
                <a:lnTo>
                  <a:pt x="20447" y="34543"/>
                </a:lnTo>
                <a:lnTo>
                  <a:pt x="24003" y="33400"/>
                </a:lnTo>
                <a:lnTo>
                  <a:pt x="29845" y="29717"/>
                </a:lnTo>
                <a:lnTo>
                  <a:pt x="33020" y="23875"/>
                </a:lnTo>
                <a:lnTo>
                  <a:pt x="34544" y="20192"/>
                </a:lnTo>
                <a:lnTo>
                  <a:pt x="35052" y="17525"/>
                </a:lnTo>
                <a:close/>
              </a:path>
            </a:pathLst>
          </a:custGeom>
          <a:solidFill>
            <a:srgbClr val="000000"/>
          </a:solidFill>
        </p:spPr>
        <p:txBody>
          <a:bodyPr wrap="square" lIns="0" tIns="0" rIns="0" bIns="0" rtlCol="0">
            <a:noAutofit/>
          </a:bodyPr>
          <a:lstStyle/>
          <a:p>
            <a:endParaRPr sz="1987"/>
          </a:p>
        </p:txBody>
      </p:sp>
      <p:sp>
        <p:nvSpPr>
          <p:cNvPr id="70" name="object 70"/>
          <p:cNvSpPr/>
          <p:nvPr/>
        </p:nvSpPr>
        <p:spPr>
          <a:xfrm>
            <a:off x="4707522" y="4008312"/>
            <a:ext cx="38687" cy="38686"/>
          </a:xfrm>
          <a:custGeom>
            <a:avLst/>
            <a:gdLst/>
            <a:ahLst/>
            <a:cxnLst/>
            <a:rect l="l" t="t" r="r" b="b"/>
            <a:pathLst>
              <a:path w="35052" h="35051">
                <a:moveTo>
                  <a:pt x="35052" y="17525"/>
                </a:moveTo>
                <a:lnTo>
                  <a:pt x="34544" y="14350"/>
                </a:lnTo>
                <a:lnTo>
                  <a:pt x="33020" y="10667"/>
                </a:lnTo>
                <a:lnTo>
                  <a:pt x="29845" y="5333"/>
                </a:lnTo>
                <a:lnTo>
                  <a:pt x="24003" y="1015"/>
                </a:lnTo>
                <a:lnTo>
                  <a:pt x="20447" y="0"/>
                </a:lnTo>
                <a:lnTo>
                  <a:pt x="17780" y="0"/>
                </a:lnTo>
                <a:lnTo>
                  <a:pt x="10414" y="1015"/>
                </a:lnTo>
                <a:lnTo>
                  <a:pt x="5207" y="5333"/>
                </a:lnTo>
                <a:lnTo>
                  <a:pt x="1524" y="10667"/>
                </a:lnTo>
                <a:lnTo>
                  <a:pt x="0" y="17525"/>
                </a:lnTo>
                <a:lnTo>
                  <a:pt x="0" y="20700"/>
                </a:lnTo>
                <a:lnTo>
                  <a:pt x="1524" y="23875"/>
                </a:lnTo>
                <a:lnTo>
                  <a:pt x="5207" y="29717"/>
                </a:lnTo>
                <a:lnTo>
                  <a:pt x="10414" y="33400"/>
                </a:lnTo>
                <a:lnTo>
                  <a:pt x="14097" y="34543"/>
                </a:lnTo>
                <a:lnTo>
                  <a:pt x="17780" y="35051"/>
                </a:lnTo>
                <a:lnTo>
                  <a:pt x="20447" y="34543"/>
                </a:lnTo>
                <a:lnTo>
                  <a:pt x="24003" y="33400"/>
                </a:lnTo>
                <a:lnTo>
                  <a:pt x="29845" y="29717"/>
                </a:lnTo>
                <a:lnTo>
                  <a:pt x="33020" y="23875"/>
                </a:lnTo>
                <a:lnTo>
                  <a:pt x="34544" y="20700"/>
                </a:lnTo>
                <a:lnTo>
                  <a:pt x="35052" y="17525"/>
                </a:lnTo>
                <a:close/>
              </a:path>
            </a:pathLst>
          </a:custGeom>
          <a:solidFill>
            <a:srgbClr val="000000"/>
          </a:solidFill>
        </p:spPr>
        <p:txBody>
          <a:bodyPr wrap="square" lIns="0" tIns="0" rIns="0" bIns="0" rtlCol="0">
            <a:noAutofit/>
          </a:bodyPr>
          <a:lstStyle/>
          <a:p>
            <a:endParaRPr sz="1987"/>
          </a:p>
        </p:txBody>
      </p:sp>
      <p:sp>
        <p:nvSpPr>
          <p:cNvPr id="71" name="object 71"/>
          <p:cNvSpPr/>
          <p:nvPr/>
        </p:nvSpPr>
        <p:spPr>
          <a:xfrm>
            <a:off x="4707522" y="4058774"/>
            <a:ext cx="38687" cy="40368"/>
          </a:xfrm>
          <a:custGeom>
            <a:avLst/>
            <a:gdLst/>
            <a:ahLst/>
            <a:cxnLst/>
            <a:rect l="l" t="t" r="r" b="b"/>
            <a:pathLst>
              <a:path w="35052" h="36575">
                <a:moveTo>
                  <a:pt x="35052" y="18542"/>
                </a:moveTo>
                <a:lnTo>
                  <a:pt x="34544" y="14731"/>
                </a:lnTo>
                <a:lnTo>
                  <a:pt x="33020" y="10921"/>
                </a:lnTo>
                <a:lnTo>
                  <a:pt x="29845" y="5461"/>
                </a:lnTo>
                <a:lnTo>
                  <a:pt x="24003" y="1650"/>
                </a:lnTo>
                <a:lnTo>
                  <a:pt x="20447" y="0"/>
                </a:lnTo>
                <a:lnTo>
                  <a:pt x="17780" y="0"/>
                </a:lnTo>
                <a:lnTo>
                  <a:pt x="10414" y="1650"/>
                </a:lnTo>
                <a:lnTo>
                  <a:pt x="5207" y="5461"/>
                </a:lnTo>
                <a:lnTo>
                  <a:pt x="1524" y="10921"/>
                </a:lnTo>
                <a:lnTo>
                  <a:pt x="0" y="18542"/>
                </a:lnTo>
                <a:lnTo>
                  <a:pt x="0" y="21336"/>
                </a:lnTo>
                <a:lnTo>
                  <a:pt x="1524" y="25145"/>
                </a:lnTo>
                <a:lnTo>
                  <a:pt x="5207" y="31114"/>
                </a:lnTo>
                <a:lnTo>
                  <a:pt x="10414" y="34417"/>
                </a:lnTo>
                <a:lnTo>
                  <a:pt x="14097" y="36068"/>
                </a:lnTo>
                <a:lnTo>
                  <a:pt x="17780" y="36575"/>
                </a:lnTo>
                <a:lnTo>
                  <a:pt x="20447" y="36068"/>
                </a:lnTo>
                <a:lnTo>
                  <a:pt x="24003" y="34417"/>
                </a:lnTo>
                <a:lnTo>
                  <a:pt x="29845" y="31114"/>
                </a:lnTo>
                <a:lnTo>
                  <a:pt x="33020" y="25145"/>
                </a:lnTo>
                <a:lnTo>
                  <a:pt x="34544" y="21336"/>
                </a:lnTo>
                <a:lnTo>
                  <a:pt x="35052" y="18542"/>
                </a:lnTo>
                <a:close/>
              </a:path>
            </a:pathLst>
          </a:custGeom>
          <a:solidFill>
            <a:srgbClr val="000000"/>
          </a:solidFill>
        </p:spPr>
        <p:txBody>
          <a:bodyPr wrap="square" lIns="0" tIns="0" rIns="0" bIns="0" rtlCol="0">
            <a:noAutofit/>
          </a:bodyPr>
          <a:lstStyle/>
          <a:p>
            <a:endParaRPr sz="1987"/>
          </a:p>
        </p:txBody>
      </p:sp>
      <p:sp>
        <p:nvSpPr>
          <p:cNvPr id="72" name="object 72"/>
          <p:cNvSpPr/>
          <p:nvPr/>
        </p:nvSpPr>
        <p:spPr>
          <a:xfrm>
            <a:off x="4707522" y="4112598"/>
            <a:ext cx="38687" cy="38686"/>
          </a:xfrm>
          <a:custGeom>
            <a:avLst/>
            <a:gdLst/>
            <a:ahLst/>
            <a:cxnLst/>
            <a:rect l="l" t="t" r="r" b="b"/>
            <a:pathLst>
              <a:path w="35052" h="35051">
                <a:moveTo>
                  <a:pt x="35052" y="17526"/>
                </a:moveTo>
                <a:lnTo>
                  <a:pt x="34544" y="13843"/>
                </a:lnTo>
                <a:lnTo>
                  <a:pt x="33020" y="10668"/>
                </a:lnTo>
                <a:lnTo>
                  <a:pt x="29845" y="5334"/>
                </a:lnTo>
                <a:lnTo>
                  <a:pt x="24003" y="1016"/>
                </a:lnTo>
                <a:lnTo>
                  <a:pt x="20447" y="0"/>
                </a:lnTo>
                <a:lnTo>
                  <a:pt x="17780" y="0"/>
                </a:lnTo>
                <a:lnTo>
                  <a:pt x="10414" y="1016"/>
                </a:lnTo>
                <a:lnTo>
                  <a:pt x="5207" y="5334"/>
                </a:lnTo>
                <a:lnTo>
                  <a:pt x="1524" y="10668"/>
                </a:lnTo>
                <a:lnTo>
                  <a:pt x="0" y="17526"/>
                </a:lnTo>
                <a:lnTo>
                  <a:pt x="0" y="20193"/>
                </a:lnTo>
                <a:lnTo>
                  <a:pt x="1524" y="23876"/>
                </a:lnTo>
                <a:lnTo>
                  <a:pt x="5207" y="29718"/>
                </a:lnTo>
                <a:lnTo>
                  <a:pt x="10414" y="33401"/>
                </a:lnTo>
                <a:lnTo>
                  <a:pt x="14097" y="34544"/>
                </a:lnTo>
                <a:lnTo>
                  <a:pt x="17780" y="35052"/>
                </a:lnTo>
                <a:lnTo>
                  <a:pt x="20447" y="34544"/>
                </a:lnTo>
                <a:lnTo>
                  <a:pt x="24003" y="33401"/>
                </a:lnTo>
                <a:lnTo>
                  <a:pt x="29845" y="29718"/>
                </a:lnTo>
                <a:lnTo>
                  <a:pt x="33020" y="23876"/>
                </a:lnTo>
                <a:lnTo>
                  <a:pt x="34544" y="20193"/>
                </a:lnTo>
                <a:lnTo>
                  <a:pt x="35052" y="17526"/>
                </a:lnTo>
                <a:close/>
              </a:path>
            </a:pathLst>
          </a:custGeom>
          <a:solidFill>
            <a:srgbClr val="000000"/>
          </a:solidFill>
        </p:spPr>
        <p:txBody>
          <a:bodyPr wrap="square" lIns="0" tIns="0" rIns="0" bIns="0" rtlCol="0">
            <a:noAutofit/>
          </a:bodyPr>
          <a:lstStyle/>
          <a:p>
            <a:endParaRPr sz="1987"/>
          </a:p>
        </p:txBody>
      </p:sp>
      <p:sp>
        <p:nvSpPr>
          <p:cNvPr id="73" name="object 73"/>
          <p:cNvSpPr/>
          <p:nvPr/>
        </p:nvSpPr>
        <p:spPr>
          <a:xfrm>
            <a:off x="4707522" y="4163061"/>
            <a:ext cx="38687" cy="38686"/>
          </a:xfrm>
          <a:custGeom>
            <a:avLst/>
            <a:gdLst/>
            <a:ahLst/>
            <a:cxnLst/>
            <a:rect l="l" t="t" r="r" b="b"/>
            <a:pathLst>
              <a:path w="35052" h="35051">
                <a:moveTo>
                  <a:pt x="35052" y="17525"/>
                </a:moveTo>
                <a:lnTo>
                  <a:pt x="34544" y="14350"/>
                </a:lnTo>
                <a:lnTo>
                  <a:pt x="33020" y="10668"/>
                </a:lnTo>
                <a:lnTo>
                  <a:pt x="29845" y="5333"/>
                </a:lnTo>
                <a:lnTo>
                  <a:pt x="24003" y="1016"/>
                </a:lnTo>
                <a:lnTo>
                  <a:pt x="20447" y="0"/>
                </a:lnTo>
                <a:lnTo>
                  <a:pt x="17780" y="0"/>
                </a:lnTo>
                <a:lnTo>
                  <a:pt x="10414" y="1016"/>
                </a:lnTo>
                <a:lnTo>
                  <a:pt x="5207" y="5333"/>
                </a:lnTo>
                <a:lnTo>
                  <a:pt x="1524" y="10668"/>
                </a:lnTo>
                <a:lnTo>
                  <a:pt x="0" y="17525"/>
                </a:lnTo>
                <a:lnTo>
                  <a:pt x="0" y="20700"/>
                </a:lnTo>
                <a:lnTo>
                  <a:pt x="1524" y="23875"/>
                </a:lnTo>
                <a:lnTo>
                  <a:pt x="5207" y="29718"/>
                </a:lnTo>
                <a:lnTo>
                  <a:pt x="10414" y="33400"/>
                </a:lnTo>
                <a:lnTo>
                  <a:pt x="14097" y="34543"/>
                </a:lnTo>
                <a:lnTo>
                  <a:pt x="17780" y="35051"/>
                </a:lnTo>
                <a:lnTo>
                  <a:pt x="20447" y="34543"/>
                </a:lnTo>
                <a:lnTo>
                  <a:pt x="24003" y="33400"/>
                </a:lnTo>
                <a:lnTo>
                  <a:pt x="29845" y="29718"/>
                </a:lnTo>
                <a:lnTo>
                  <a:pt x="33020" y="23875"/>
                </a:lnTo>
                <a:lnTo>
                  <a:pt x="34544" y="20700"/>
                </a:lnTo>
                <a:lnTo>
                  <a:pt x="35052" y="17525"/>
                </a:lnTo>
                <a:close/>
              </a:path>
            </a:pathLst>
          </a:custGeom>
          <a:solidFill>
            <a:srgbClr val="000000"/>
          </a:solidFill>
        </p:spPr>
        <p:txBody>
          <a:bodyPr wrap="square" lIns="0" tIns="0" rIns="0" bIns="0" rtlCol="0">
            <a:noAutofit/>
          </a:bodyPr>
          <a:lstStyle/>
          <a:p>
            <a:endParaRPr sz="1987"/>
          </a:p>
        </p:txBody>
      </p:sp>
      <p:sp>
        <p:nvSpPr>
          <p:cNvPr id="74" name="object 74"/>
          <p:cNvSpPr/>
          <p:nvPr/>
        </p:nvSpPr>
        <p:spPr>
          <a:xfrm>
            <a:off x="4707522" y="4215204"/>
            <a:ext cx="38687" cy="38686"/>
          </a:xfrm>
          <a:custGeom>
            <a:avLst/>
            <a:gdLst/>
            <a:ahLst/>
            <a:cxnLst/>
            <a:rect l="l" t="t" r="r" b="b"/>
            <a:pathLst>
              <a:path w="35052" h="35051">
                <a:moveTo>
                  <a:pt x="35052" y="17779"/>
                </a:moveTo>
                <a:lnTo>
                  <a:pt x="34544" y="14096"/>
                </a:lnTo>
                <a:lnTo>
                  <a:pt x="33020" y="10413"/>
                </a:lnTo>
                <a:lnTo>
                  <a:pt x="29845" y="5206"/>
                </a:lnTo>
                <a:lnTo>
                  <a:pt x="24003" y="1523"/>
                </a:lnTo>
                <a:lnTo>
                  <a:pt x="20447" y="0"/>
                </a:lnTo>
                <a:lnTo>
                  <a:pt x="17780" y="0"/>
                </a:lnTo>
                <a:lnTo>
                  <a:pt x="10414" y="1523"/>
                </a:lnTo>
                <a:lnTo>
                  <a:pt x="5207" y="5206"/>
                </a:lnTo>
                <a:lnTo>
                  <a:pt x="1524" y="10413"/>
                </a:lnTo>
                <a:lnTo>
                  <a:pt x="0" y="17779"/>
                </a:lnTo>
                <a:lnTo>
                  <a:pt x="0" y="20446"/>
                </a:lnTo>
                <a:lnTo>
                  <a:pt x="1524" y="24002"/>
                </a:lnTo>
                <a:lnTo>
                  <a:pt x="5207" y="29844"/>
                </a:lnTo>
                <a:lnTo>
                  <a:pt x="10414" y="33019"/>
                </a:lnTo>
                <a:lnTo>
                  <a:pt x="14097" y="34543"/>
                </a:lnTo>
                <a:lnTo>
                  <a:pt x="17780" y="35051"/>
                </a:lnTo>
                <a:lnTo>
                  <a:pt x="20447" y="34543"/>
                </a:lnTo>
                <a:lnTo>
                  <a:pt x="24003" y="33019"/>
                </a:lnTo>
                <a:lnTo>
                  <a:pt x="29845" y="29844"/>
                </a:lnTo>
                <a:lnTo>
                  <a:pt x="33020" y="24002"/>
                </a:lnTo>
                <a:lnTo>
                  <a:pt x="34544" y="20446"/>
                </a:lnTo>
                <a:lnTo>
                  <a:pt x="35052" y="17779"/>
                </a:lnTo>
                <a:close/>
              </a:path>
            </a:pathLst>
          </a:custGeom>
          <a:solidFill>
            <a:srgbClr val="000000"/>
          </a:solidFill>
        </p:spPr>
        <p:txBody>
          <a:bodyPr wrap="square" lIns="0" tIns="0" rIns="0" bIns="0" rtlCol="0">
            <a:noAutofit/>
          </a:bodyPr>
          <a:lstStyle/>
          <a:p>
            <a:endParaRPr sz="1987"/>
          </a:p>
        </p:txBody>
      </p:sp>
      <p:sp>
        <p:nvSpPr>
          <p:cNvPr id="75" name="object 75"/>
          <p:cNvSpPr/>
          <p:nvPr/>
        </p:nvSpPr>
        <p:spPr>
          <a:xfrm>
            <a:off x="4707522" y="4265665"/>
            <a:ext cx="38687" cy="38687"/>
          </a:xfrm>
          <a:custGeom>
            <a:avLst/>
            <a:gdLst/>
            <a:ahLst/>
            <a:cxnLst/>
            <a:rect l="l" t="t" r="r" b="b"/>
            <a:pathLst>
              <a:path w="35052" h="35052">
                <a:moveTo>
                  <a:pt x="35052" y="17525"/>
                </a:moveTo>
                <a:lnTo>
                  <a:pt x="34544" y="13843"/>
                </a:lnTo>
                <a:lnTo>
                  <a:pt x="33020" y="10668"/>
                </a:lnTo>
                <a:lnTo>
                  <a:pt x="29845" y="5334"/>
                </a:lnTo>
                <a:lnTo>
                  <a:pt x="24003" y="1016"/>
                </a:lnTo>
                <a:lnTo>
                  <a:pt x="20447" y="0"/>
                </a:lnTo>
                <a:lnTo>
                  <a:pt x="17780" y="0"/>
                </a:lnTo>
                <a:lnTo>
                  <a:pt x="10414" y="1016"/>
                </a:lnTo>
                <a:lnTo>
                  <a:pt x="5207" y="5334"/>
                </a:lnTo>
                <a:lnTo>
                  <a:pt x="1524" y="10668"/>
                </a:lnTo>
                <a:lnTo>
                  <a:pt x="0" y="17525"/>
                </a:lnTo>
                <a:lnTo>
                  <a:pt x="0" y="20700"/>
                </a:lnTo>
                <a:lnTo>
                  <a:pt x="1524" y="23875"/>
                </a:lnTo>
                <a:lnTo>
                  <a:pt x="5207" y="29718"/>
                </a:lnTo>
                <a:lnTo>
                  <a:pt x="10414" y="33400"/>
                </a:lnTo>
                <a:lnTo>
                  <a:pt x="14097" y="34543"/>
                </a:lnTo>
                <a:lnTo>
                  <a:pt x="17780" y="35052"/>
                </a:lnTo>
                <a:lnTo>
                  <a:pt x="20447" y="34543"/>
                </a:lnTo>
                <a:lnTo>
                  <a:pt x="24003" y="33400"/>
                </a:lnTo>
                <a:lnTo>
                  <a:pt x="29845" y="29718"/>
                </a:lnTo>
                <a:lnTo>
                  <a:pt x="33020" y="23875"/>
                </a:lnTo>
                <a:lnTo>
                  <a:pt x="34544" y="20700"/>
                </a:lnTo>
                <a:lnTo>
                  <a:pt x="35052" y="17525"/>
                </a:lnTo>
                <a:close/>
              </a:path>
            </a:pathLst>
          </a:custGeom>
          <a:solidFill>
            <a:srgbClr val="000000"/>
          </a:solidFill>
        </p:spPr>
        <p:txBody>
          <a:bodyPr wrap="square" lIns="0" tIns="0" rIns="0" bIns="0" rtlCol="0">
            <a:noAutofit/>
          </a:bodyPr>
          <a:lstStyle/>
          <a:p>
            <a:endParaRPr sz="1987"/>
          </a:p>
        </p:txBody>
      </p:sp>
      <p:sp>
        <p:nvSpPr>
          <p:cNvPr id="76" name="object 76"/>
          <p:cNvSpPr/>
          <p:nvPr/>
        </p:nvSpPr>
        <p:spPr>
          <a:xfrm>
            <a:off x="4707522" y="4319489"/>
            <a:ext cx="38687" cy="37005"/>
          </a:xfrm>
          <a:custGeom>
            <a:avLst/>
            <a:gdLst/>
            <a:ahLst/>
            <a:cxnLst/>
            <a:rect l="l" t="t" r="r" b="b"/>
            <a:pathLst>
              <a:path w="35052" h="33527">
                <a:moveTo>
                  <a:pt x="35052" y="16510"/>
                </a:moveTo>
                <a:lnTo>
                  <a:pt x="34544" y="13462"/>
                </a:lnTo>
                <a:lnTo>
                  <a:pt x="33020" y="10033"/>
                </a:lnTo>
                <a:lnTo>
                  <a:pt x="29845" y="4953"/>
                </a:lnTo>
                <a:lnTo>
                  <a:pt x="24003" y="1016"/>
                </a:lnTo>
                <a:lnTo>
                  <a:pt x="20447" y="0"/>
                </a:lnTo>
                <a:lnTo>
                  <a:pt x="17780" y="0"/>
                </a:lnTo>
                <a:lnTo>
                  <a:pt x="10414" y="1016"/>
                </a:lnTo>
                <a:lnTo>
                  <a:pt x="5207" y="4953"/>
                </a:lnTo>
                <a:lnTo>
                  <a:pt x="1524" y="10033"/>
                </a:lnTo>
                <a:lnTo>
                  <a:pt x="0" y="16510"/>
                </a:lnTo>
                <a:lnTo>
                  <a:pt x="0" y="19558"/>
                </a:lnTo>
                <a:lnTo>
                  <a:pt x="1524" y="22987"/>
                </a:lnTo>
                <a:lnTo>
                  <a:pt x="5207" y="28575"/>
                </a:lnTo>
                <a:lnTo>
                  <a:pt x="10414" y="31496"/>
                </a:lnTo>
                <a:lnTo>
                  <a:pt x="14097" y="32512"/>
                </a:lnTo>
                <a:lnTo>
                  <a:pt x="17780" y="33528"/>
                </a:lnTo>
                <a:lnTo>
                  <a:pt x="20447" y="32512"/>
                </a:lnTo>
                <a:lnTo>
                  <a:pt x="24003" y="31496"/>
                </a:lnTo>
                <a:lnTo>
                  <a:pt x="29845" y="28575"/>
                </a:lnTo>
                <a:lnTo>
                  <a:pt x="33020" y="22987"/>
                </a:lnTo>
                <a:lnTo>
                  <a:pt x="34544" y="19558"/>
                </a:lnTo>
                <a:lnTo>
                  <a:pt x="35052" y="16510"/>
                </a:lnTo>
                <a:close/>
              </a:path>
            </a:pathLst>
          </a:custGeom>
          <a:solidFill>
            <a:srgbClr val="000000"/>
          </a:solidFill>
        </p:spPr>
        <p:txBody>
          <a:bodyPr wrap="square" lIns="0" tIns="0" rIns="0" bIns="0" rtlCol="0">
            <a:noAutofit/>
          </a:bodyPr>
          <a:lstStyle/>
          <a:p>
            <a:endParaRPr sz="1987"/>
          </a:p>
        </p:txBody>
      </p:sp>
      <p:sp>
        <p:nvSpPr>
          <p:cNvPr id="77" name="object 77"/>
          <p:cNvSpPr/>
          <p:nvPr/>
        </p:nvSpPr>
        <p:spPr>
          <a:xfrm>
            <a:off x="4707522" y="4369951"/>
            <a:ext cx="38687" cy="38687"/>
          </a:xfrm>
          <a:custGeom>
            <a:avLst/>
            <a:gdLst/>
            <a:ahLst/>
            <a:cxnLst/>
            <a:rect l="l" t="t" r="r" b="b"/>
            <a:pathLst>
              <a:path w="35052" h="35051">
                <a:moveTo>
                  <a:pt x="35052" y="17525"/>
                </a:moveTo>
                <a:lnTo>
                  <a:pt x="34544" y="13843"/>
                </a:lnTo>
                <a:lnTo>
                  <a:pt x="33020" y="10033"/>
                </a:lnTo>
                <a:lnTo>
                  <a:pt x="29845" y="5334"/>
                </a:lnTo>
                <a:lnTo>
                  <a:pt x="24003" y="1016"/>
                </a:lnTo>
                <a:lnTo>
                  <a:pt x="20447" y="0"/>
                </a:lnTo>
                <a:lnTo>
                  <a:pt x="17780" y="0"/>
                </a:lnTo>
                <a:lnTo>
                  <a:pt x="10414" y="1016"/>
                </a:lnTo>
                <a:lnTo>
                  <a:pt x="5207" y="5334"/>
                </a:lnTo>
                <a:lnTo>
                  <a:pt x="1524" y="10033"/>
                </a:lnTo>
                <a:lnTo>
                  <a:pt x="0" y="17525"/>
                </a:lnTo>
                <a:lnTo>
                  <a:pt x="0" y="20193"/>
                </a:lnTo>
                <a:lnTo>
                  <a:pt x="1524" y="23875"/>
                </a:lnTo>
                <a:lnTo>
                  <a:pt x="5207" y="29718"/>
                </a:lnTo>
                <a:lnTo>
                  <a:pt x="10414" y="33400"/>
                </a:lnTo>
                <a:lnTo>
                  <a:pt x="14097" y="34543"/>
                </a:lnTo>
                <a:lnTo>
                  <a:pt x="17780" y="35052"/>
                </a:lnTo>
                <a:lnTo>
                  <a:pt x="20447" y="34543"/>
                </a:lnTo>
                <a:lnTo>
                  <a:pt x="24003" y="33400"/>
                </a:lnTo>
                <a:lnTo>
                  <a:pt x="29845" y="29718"/>
                </a:lnTo>
                <a:lnTo>
                  <a:pt x="33020" y="23875"/>
                </a:lnTo>
                <a:lnTo>
                  <a:pt x="34544" y="20193"/>
                </a:lnTo>
                <a:lnTo>
                  <a:pt x="35052" y="17525"/>
                </a:lnTo>
                <a:close/>
              </a:path>
            </a:pathLst>
          </a:custGeom>
          <a:solidFill>
            <a:srgbClr val="000000"/>
          </a:solidFill>
        </p:spPr>
        <p:txBody>
          <a:bodyPr wrap="square" lIns="0" tIns="0" rIns="0" bIns="0" rtlCol="0">
            <a:noAutofit/>
          </a:bodyPr>
          <a:lstStyle/>
          <a:p>
            <a:endParaRPr sz="1987"/>
          </a:p>
        </p:txBody>
      </p:sp>
      <p:sp>
        <p:nvSpPr>
          <p:cNvPr id="78" name="object 78"/>
          <p:cNvSpPr/>
          <p:nvPr/>
        </p:nvSpPr>
        <p:spPr>
          <a:xfrm>
            <a:off x="4707522" y="4422095"/>
            <a:ext cx="38687" cy="38687"/>
          </a:xfrm>
          <a:custGeom>
            <a:avLst/>
            <a:gdLst/>
            <a:ahLst/>
            <a:cxnLst/>
            <a:rect l="l" t="t" r="r" b="b"/>
            <a:pathLst>
              <a:path w="35052" h="35051">
                <a:moveTo>
                  <a:pt x="35052" y="17525"/>
                </a:moveTo>
                <a:lnTo>
                  <a:pt x="34544" y="13842"/>
                </a:lnTo>
                <a:lnTo>
                  <a:pt x="33020" y="10667"/>
                </a:lnTo>
                <a:lnTo>
                  <a:pt x="29845" y="5333"/>
                </a:lnTo>
                <a:lnTo>
                  <a:pt x="24003" y="1015"/>
                </a:lnTo>
                <a:lnTo>
                  <a:pt x="20447" y="0"/>
                </a:lnTo>
                <a:lnTo>
                  <a:pt x="17780" y="0"/>
                </a:lnTo>
                <a:lnTo>
                  <a:pt x="10414" y="1015"/>
                </a:lnTo>
                <a:lnTo>
                  <a:pt x="5207" y="5333"/>
                </a:lnTo>
                <a:lnTo>
                  <a:pt x="1524" y="10667"/>
                </a:lnTo>
                <a:lnTo>
                  <a:pt x="0" y="17525"/>
                </a:lnTo>
                <a:lnTo>
                  <a:pt x="0" y="20700"/>
                </a:lnTo>
                <a:lnTo>
                  <a:pt x="1524" y="23875"/>
                </a:lnTo>
                <a:lnTo>
                  <a:pt x="5207" y="29717"/>
                </a:lnTo>
                <a:lnTo>
                  <a:pt x="10414" y="33400"/>
                </a:lnTo>
                <a:lnTo>
                  <a:pt x="14097" y="34543"/>
                </a:lnTo>
                <a:lnTo>
                  <a:pt x="17780" y="35051"/>
                </a:lnTo>
                <a:lnTo>
                  <a:pt x="20447" y="34543"/>
                </a:lnTo>
                <a:lnTo>
                  <a:pt x="24003" y="33400"/>
                </a:lnTo>
                <a:lnTo>
                  <a:pt x="29845" y="29717"/>
                </a:lnTo>
                <a:lnTo>
                  <a:pt x="33020" y="23875"/>
                </a:lnTo>
                <a:lnTo>
                  <a:pt x="34544" y="20700"/>
                </a:lnTo>
                <a:lnTo>
                  <a:pt x="35052" y="17525"/>
                </a:lnTo>
                <a:close/>
              </a:path>
            </a:pathLst>
          </a:custGeom>
          <a:solidFill>
            <a:srgbClr val="000000"/>
          </a:solidFill>
        </p:spPr>
        <p:txBody>
          <a:bodyPr wrap="square" lIns="0" tIns="0" rIns="0" bIns="0" rtlCol="0">
            <a:noAutofit/>
          </a:bodyPr>
          <a:lstStyle/>
          <a:p>
            <a:endParaRPr sz="1987"/>
          </a:p>
        </p:txBody>
      </p:sp>
      <p:sp>
        <p:nvSpPr>
          <p:cNvPr id="79" name="object 79"/>
          <p:cNvSpPr/>
          <p:nvPr/>
        </p:nvSpPr>
        <p:spPr>
          <a:xfrm>
            <a:off x="4707522" y="4472557"/>
            <a:ext cx="38687" cy="38686"/>
          </a:xfrm>
          <a:custGeom>
            <a:avLst/>
            <a:gdLst/>
            <a:ahLst/>
            <a:cxnLst/>
            <a:rect l="l" t="t" r="r" b="b"/>
            <a:pathLst>
              <a:path w="35052" h="35051">
                <a:moveTo>
                  <a:pt x="35052" y="17271"/>
                </a:moveTo>
                <a:lnTo>
                  <a:pt x="34544" y="14096"/>
                </a:lnTo>
                <a:lnTo>
                  <a:pt x="33020" y="10413"/>
                </a:lnTo>
                <a:lnTo>
                  <a:pt x="29845" y="5206"/>
                </a:lnTo>
                <a:lnTo>
                  <a:pt x="24003" y="1523"/>
                </a:lnTo>
                <a:lnTo>
                  <a:pt x="20447" y="0"/>
                </a:lnTo>
                <a:lnTo>
                  <a:pt x="17780" y="0"/>
                </a:lnTo>
                <a:lnTo>
                  <a:pt x="10414" y="1523"/>
                </a:lnTo>
                <a:lnTo>
                  <a:pt x="5207" y="5206"/>
                </a:lnTo>
                <a:lnTo>
                  <a:pt x="1524" y="10413"/>
                </a:lnTo>
                <a:lnTo>
                  <a:pt x="0" y="17271"/>
                </a:lnTo>
                <a:lnTo>
                  <a:pt x="0" y="20446"/>
                </a:lnTo>
                <a:lnTo>
                  <a:pt x="1524" y="24002"/>
                </a:lnTo>
                <a:lnTo>
                  <a:pt x="5207" y="29844"/>
                </a:lnTo>
                <a:lnTo>
                  <a:pt x="10414" y="33019"/>
                </a:lnTo>
                <a:lnTo>
                  <a:pt x="14097" y="34543"/>
                </a:lnTo>
                <a:lnTo>
                  <a:pt x="17780" y="35051"/>
                </a:lnTo>
                <a:lnTo>
                  <a:pt x="20447" y="34543"/>
                </a:lnTo>
                <a:lnTo>
                  <a:pt x="24003" y="33019"/>
                </a:lnTo>
                <a:lnTo>
                  <a:pt x="29845" y="29844"/>
                </a:lnTo>
                <a:lnTo>
                  <a:pt x="33020" y="24002"/>
                </a:lnTo>
                <a:lnTo>
                  <a:pt x="34544" y="20446"/>
                </a:lnTo>
                <a:lnTo>
                  <a:pt x="35052" y="17271"/>
                </a:lnTo>
                <a:close/>
              </a:path>
            </a:pathLst>
          </a:custGeom>
          <a:solidFill>
            <a:srgbClr val="000000"/>
          </a:solidFill>
        </p:spPr>
        <p:txBody>
          <a:bodyPr wrap="square" lIns="0" tIns="0" rIns="0" bIns="0" rtlCol="0">
            <a:noAutofit/>
          </a:bodyPr>
          <a:lstStyle/>
          <a:p>
            <a:endParaRPr sz="1987"/>
          </a:p>
        </p:txBody>
      </p:sp>
      <p:sp>
        <p:nvSpPr>
          <p:cNvPr id="80" name="object 80"/>
          <p:cNvSpPr/>
          <p:nvPr/>
        </p:nvSpPr>
        <p:spPr>
          <a:xfrm>
            <a:off x="4707522" y="4524700"/>
            <a:ext cx="38687" cy="38686"/>
          </a:xfrm>
          <a:custGeom>
            <a:avLst/>
            <a:gdLst/>
            <a:ahLst/>
            <a:cxnLst/>
            <a:rect l="l" t="t" r="r" b="b"/>
            <a:pathLst>
              <a:path w="35052" h="35051">
                <a:moveTo>
                  <a:pt x="35052" y="17525"/>
                </a:moveTo>
                <a:lnTo>
                  <a:pt x="34544" y="13842"/>
                </a:lnTo>
                <a:lnTo>
                  <a:pt x="33020" y="10667"/>
                </a:lnTo>
                <a:lnTo>
                  <a:pt x="29845" y="5333"/>
                </a:lnTo>
                <a:lnTo>
                  <a:pt x="24003" y="1015"/>
                </a:lnTo>
                <a:lnTo>
                  <a:pt x="20447" y="0"/>
                </a:lnTo>
                <a:lnTo>
                  <a:pt x="17780" y="0"/>
                </a:lnTo>
                <a:lnTo>
                  <a:pt x="10414" y="1015"/>
                </a:lnTo>
                <a:lnTo>
                  <a:pt x="5207" y="5333"/>
                </a:lnTo>
                <a:lnTo>
                  <a:pt x="1524" y="10667"/>
                </a:lnTo>
                <a:lnTo>
                  <a:pt x="0" y="17525"/>
                </a:lnTo>
                <a:lnTo>
                  <a:pt x="0" y="20192"/>
                </a:lnTo>
                <a:lnTo>
                  <a:pt x="1524" y="23875"/>
                </a:lnTo>
                <a:lnTo>
                  <a:pt x="5207" y="29717"/>
                </a:lnTo>
                <a:lnTo>
                  <a:pt x="10414" y="33400"/>
                </a:lnTo>
                <a:lnTo>
                  <a:pt x="14097" y="34543"/>
                </a:lnTo>
                <a:lnTo>
                  <a:pt x="17780" y="35051"/>
                </a:lnTo>
                <a:lnTo>
                  <a:pt x="20447" y="34543"/>
                </a:lnTo>
                <a:lnTo>
                  <a:pt x="24003" y="33400"/>
                </a:lnTo>
                <a:lnTo>
                  <a:pt x="29845" y="29717"/>
                </a:lnTo>
                <a:lnTo>
                  <a:pt x="33020" y="23875"/>
                </a:lnTo>
                <a:lnTo>
                  <a:pt x="34544" y="20192"/>
                </a:lnTo>
                <a:lnTo>
                  <a:pt x="35052" y="17525"/>
                </a:lnTo>
                <a:close/>
              </a:path>
            </a:pathLst>
          </a:custGeom>
          <a:solidFill>
            <a:srgbClr val="000000"/>
          </a:solidFill>
        </p:spPr>
        <p:txBody>
          <a:bodyPr wrap="square" lIns="0" tIns="0" rIns="0" bIns="0" rtlCol="0">
            <a:noAutofit/>
          </a:bodyPr>
          <a:lstStyle/>
          <a:p>
            <a:endParaRPr sz="1987"/>
          </a:p>
        </p:txBody>
      </p:sp>
      <p:sp>
        <p:nvSpPr>
          <p:cNvPr id="81" name="object 81"/>
          <p:cNvSpPr/>
          <p:nvPr/>
        </p:nvSpPr>
        <p:spPr>
          <a:xfrm>
            <a:off x="4707522" y="4576843"/>
            <a:ext cx="38687" cy="38686"/>
          </a:xfrm>
          <a:custGeom>
            <a:avLst/>
            <a:gdLst/>
            <a:ahLst/>
            <a:cxnLst/>
            <a:rect l="l" t="t" r="r" b="b"/>
            <a:pathLst>
              <a:path w="35052" h="35051">
                <a:moveTo>
                  <a:pt x="35052" y="17526"/>
                </a:moveTo>
                <a:lnTo>
                  <a:pt x="34544" y="14351"/>
                </a:lnTo>
                <a:lnTo>
                  <a:pt x="33020" y="10668"/>
                </a:lnTo>
                <a:lnTo>
                  <a:pt x="29845" y="5334"/>
                </a:lnTo>
                <a:lnTo>
                  <a:pt x="24003" y="1016"/>
                </a:lnTo>
                <a:lnTo>
                  <a:pt x="20447" y="0"/>
                </a:lnTo>
                <a:lnTo>
                  <a:pt x="17780" y="0"/>
                </a:lnTo>
                <a:lnTo>
                  <a:pt x="10414" y="1016"/>
                </a:lnTo>
                <a:lnTo>
                  <a:pt x="5207" y="5334"/>
                </a:lnTo>
                <a:lnTo>
                  <a:pt x="1524" y="10668"/>
                </a:lnTo>
                <a:lnTo>
                  <a:pt x="0" y="17526"/>
                </a:lnTo>
                <a:lnTo>
                  <a:pt x="0" y="20701"/>
                </a:lnTo>
                <a:lnTo>
                  <a:pt x="1524" y="23876"/>
                </a:lnTo>
                <a:lnTo>
                  <a:pt x="5207" y="29718"/>
                </a:lnTo>
                <a:lnTo>
                  <a:pt x="10414" y="33401"/>
                </a:lnTo>
                <a:lnTo>
                  <a:pt x="14097" y="34544"/>
                </a:lnTo>
                <a:lnTo>
                  <a:pt x="17780" y="35052"/>
                </a:lnTo>
                <a:lnTo>
                  <a:pt x="20447" y="34544"/>
                </a:lnTo>
                <a:lnTo>
                  <a:pt x="24003" y="33401"/>
                </a:lnTo>
                <a:lnTo>
                  <a:pt x="29845" y="29718"/>
                </a:lnTo>
                <a:lnTo>
                  <a:pt x="33020" y="23876"/>
                </a:lnTo>
                <a:lnTo>
                  <a:pt x="34544" y="20701"/>
                </a:lnTo>
                <a:lnTo>
                  <a:pt x="35052" y="17526"/>
                </a:lnTo>
                <a:close/>
              </a:path>
            </a:pathLst>
          </a:custGeom>
          <a:solidFill>
            <a:srgbClr val="000000"/>
          </a:solidFill>
        </p:spPr>
        <p:txBody>
          <a:bodyPr wrap="square" lIns="0" tIns="0" rIns="0" bIns="0" rtlCol="0">
            <a:noAutofit/>
          </a:bodyPr>
          <a:lstStyle/>
          <a:p>
            <a:endParaRPr sz="1987"/>
          </a:p>
        </p:txBody>
      </p:sp>
      <p:sp>
        <p:nvSpPr>
          <p:cNvPr id="82" name="object 82"/>
          <p:cNvSpPr/>
          <p:nvPr/>
        </p:nvSpPr>
        <p:spPr>
          <a:xfrm>
            <a:off x="4707522" y="4627305"/>
            <a:ext cx="38687" cy="40368"/>
          </a:xfrm>
          <a:custGeom>
            <a:avLst/>
            <a:gdLst/>
            <a:ahLst/>
            <a:cxnLst/>
            <a:rect l="l" t="t" r="r" b="b"/>
            <a:pathLst>
              <a:path w="35052" h="36575">
                <a:moveTo>
                  <a:pt x="35052" y="18542"/>
                </a:moveTo>
                <a:lnTo>
                  <a:pt x="34544" y="14731"/>
                </a:lnTo>
                <a:lnTo>
                  <a:pt x="33020" y="10921"/>
                </a:lnTo>
                <a:lnTo>
                  <a:pt x="29845" y="5461"/>
                </a:lnTo>
                <a:lnTo>
                  <a:pt x="24003" y="1650"/>
                </a:lnTo>
                <a:lnTo>
                  <a:pt x="20447" y="0"/>
                </a:lnTo>
                <a:lnTo>
                  <a:pt x="17780" y="0"/>
                </a:lnTo>
                <a:lnTo>
                  <a:pt x="10414" y="1650"/>
                </a:lnTo>
                <a:lnTo>
                  <a:pt x="5207" y="5461"/>
                </a:lnTo>
                <a:lnTo>
                  <a:pt x="1524" y="10921"/>
                </a:lnTo>
                <a:lnTo>
                  <a:pt x="0" y="18542"/>
                </a:lnTo>
                <a:lnTo>
                  <a:pt x="0" y="21336"/>
                </a:lnTo>
                <a:lnTo>
                  <a:pt x="1524" y="25145"/>
                </a:lnTo>
                <a:lnTo>
                  <a:pt x="5207" y="31114"/>
                </a:lnTo>
                <a:lnTo>
                  <a:pt x="10414" y="34417"/>
                </a:lnTo>
                <a:lnTo>
                  <a:pt x="14097" y="36068"/>
                </a:lnTo>
                <a:lnTo>
                  <a:pt x="17780" y="36575"/>
                </a:lnTo>
                <a:lnTo>
                  <a:pt x="20447" y="36068"/>
                </a:lnTo>
                <a:lnTo>
                  <a:pt x="24003" y="34417"/>
                </a:lnTo>
                <a:lnTo>
                  <a:pt x="29845" y="31114"/>
                </a:lnTo>
                <a:lnTo>
                  <a:pt x="33020" y="25145"/>
                </a:lnTo>
                <a:lnTo>
                  <a:pt x="34544" y="21336"/>
                </a:lnTo>
                <a:lnTo>
                  <a:pt x="35052" y="18542"/>
                </a:lnTo>
                <a:close/>
              </a:path>
            </a:pathLst>
          </a:custGeom>
          <a:solidFill>
            <a:srgbClr val="000000"/>
          </a:solidFill>
        </p:spPr>
        <p:txBody>
          <a:bodyPr wrap="square" lIns="0" tIns="0" rIns="0" bIns="0" rtlCol="0">
            <a:noAutofit/>
          </a:bodyPr>
          <a:lstStyle/>
          <a:p>
            <a:endParaRPr sz="1987"/>
          </a:p>
        </p:txBody>
      </p:sp>
      <p:sp>
        <p:nvSpPr>
          <p:cNvPr id="83" name="object 83"/>
          <p:cNvSpPr/>
          <p:nvPr/>
        </p:nvSpPr>
        <p:spPr>
          <a:xfrm>
            <a:off x="4707522" y="4679448"/>
            <a:ext cx="38687" cy="38686"/>
          </a:xfrm>
          <a:custGeom>
            <a:avLst/>
            <a:gdLst/>
            <a:ahLst/>
            <a:cxnLst/>
            <a:rect l="l" t="t" r="r" b="b"/>
            <a:pathLst>
              <a:path w="35052" h="35051">
                <a:moveTo>
                  <a:pt x="35052" y="17525"/>
                </a:moveTo>
                <a:lnTo>
                  <a:pt x="34544" y="13842"/>
                </a:lnTo>
                <a:lnTo>
                  <a:pt x="33020" y="10667"/>
                </a:lnTo>
                <a:lnTo>
                  <a:pt x="29845" y="5333"/>
                </a:lnTo>
                <a:lnTo>
                  <a:pt x="24003" y="1015"/>
                </a:lnTo>
                <a:lnTo>
                  <a:pt x="20447" y="0"/>
                </a:lnTo>
                <a:lnTo>
                  <a:pt x="17780" y="0"/>
                </a:lnTo>
                <a:lnTo>
                  <a:pt x="10414" y="1015"/>
                </a:lnTo>
                <a:lnTo>
                  <a:pt x="5207" y="5333"/>
                </a:lnTo>
                <a:lnTo>
                  <a:pt x="1524" y="10667"/>
                </a:lnTo>
                <a:lnTo>
                  <a:pt x="0" y="17525"/>
                </a:lnTo>
                <a:lnTo>
                  <a:pt x="0" y="20192"/>
                </a:lnTo>
                <a:lnTo>
                  <a:pt x="1524" y="23875"/>
                </a:lnTo>
                <a:lnTo>
                  <a:pt x="5207" y="29717"/>
                </a:lnTo>
                <a:lnTo>
                  <a:pt x="10414" y="33400"/>
                </a:lnTo>
                <a:lnTo>
                  <a:pt x="14097" y="34543"/>
                </a:lnTo>
                <a:lnTo>
                  <a:pt x="17780" y="35051"/>
                </a:lnTo>
                <a:lnTo>
                  <a:pt x="20447" y="34543"/>
                </a:lnTo>
                <a:lnTo>
                  <a:pt x="24003" y="33400"/>
                </a:lnTo>
                <a:lnTo>
                  <a:pt x="29845" y="29717"/>
                </a:lnTo>
                <a:lnTo>
                  <a:pt x="33020" y="23875"/>
                </a:lnTo>
                <a:lnTo>
                  <a:pt x="34544" y="20192"/>
                </a:lnTo>
                <a:lnTo>
                  <a:pt x="35052" y="17525"/>
                </a:lnTo>
                <a:close/>
              </a:path>
            </a:pathLst>
          </a:custGeom>
          <a:solidFill>
            <a:srgbClr val="000000"/>
          </a:solidFill>
        </p:spPr>
        <p:txBody>
          <a:bodyPr wrap="square" lIns="0" tIns="0" rIns="0" bIns="0" rtlCol="0">
            <a:noAutofit/>
          </a:bodyPr>
          <a:lstStyle/>
          <a:p>
            <a:endParaRPr sz="1987"/>
          </a:p>
        </p:txBody>
      </p:sp>
      <p:sp>
        <p:nvSpPr>
          <p:cNvPr id="84" name="object 84"/>
          <p:cNvSpPr/>
          <p:nvPr/>
        </p:nvSpPr>
        <p:spPr>
          <a:xfrm>
            <a:off x="4707522" y="4729909"/>
            <a:ext cx="38687" cy="38686"/>
          </a:xfrm>
          <a:custGeom>
            <a:avLst/>
            <a:gdLst/>
            <a:ahLst/>
            <a:cxnLst/>
            <a:rect l="l" t="t" r="r" b="b"/>
            <a:pathLst>
              <a:path w="35052" h="35051">
                <a:moveTo>
                  <a:pt x="35052" y="17525"/>
                </a:moveTo>
                <a:lnTo>
                  <a:pt x="34544" y="14350"/>
                </a:lnTo>
                <a:lnTo>
                  <a:pt x="33020" y="10668"/>
                </a:lnTo>
                <a:lnTo>
                  <a:pt x="29845" y="5334"/>
                </a:lnTo>
                <a:lnTo>
                  <a:pt x="24003" y="1016"/>
                </a:lnTo>
                <a:lnTo>
                  <a:pt x="20447" y="0"/>
                </a:lnTo>
                <a:lnTo>
                  <a:pt x="17780" y="0"/>
                </a:lnTo>
                <a:lnTo>
                  <a:pt x="10414" y="1016"/>
                </a:lnTo>
                <a:lnTo>
                  <a:pt x="5207" y="5334"/>
                </a:lnTo>
                <a:lnTo>
                  <a:pt x="1524" y="10668"/>
                </a:lnTo>
                <a:lnTo>
                  <a:pt x="0" y="17525"/>
                </a:lnTo>
                <a:lnTo>
                  <a:pt x="0" y="20700"/>
                </a:lnTo>
                <a:lnTo>
                  <a:pt x="1524" y="23875"/>
                </a:lnTo>
                <a:lnTo>
                  <a:pt x="5207" y="30225"/>
                </a:lnTo>
                <a:lnTo>
                  <a:pt x="10414" y="33400"/>
                </a:lnTo>
                <a:lnTo>
                  <a:pt x="14097" y="34543"/>
                </a:lnTo>
                <a:lnTo>
                  <a:pt x="17780" y="35051"/>
                </a:lnTo>
                <a:lnTo>
                  <a:pt x="20447" y="34543"/>
                </a:lnTo>
                <a:lnTo>
                  <a:pt x="24003" y="33400"/>
                </a:lnTo>
                <a:lnTo>
                  <a:pt x="29845" y="30225"/>
                </a:lnTo>
                <a:lnTo>
                  <a:pt x="33020" y="23875"/>
                </a:lnTo>
                <a:lnTo>
                  <a:pt x="34544" y="20700"/>
                </a:lnTo>
                <a:lnTo>
                  <a:pt x="35052" y="17525"/>
                </a:lnTo>
                <a:close/>
              </a:path>
            </a:pathLst>
          </a:custGeom>
          <a:solidFill>
            <a:srgbClr val="000000"/>
          </a:solidFill>
        </p:spPr>
        <p:txBody>
          <a:bodyPr wrap="square" lIns="0" tIns="0" rIns="0" bIns="0" rtlCol="0">
            <a:noAutofit/>
          </a:bodyPr>
          <a:lstStyle/>
          <a:p>
            <a:endParaRPr sz="1987"/>
          </a:p>
        </p:txBody>
      </p:sp>
      <p:sp>
        <p:nvSpPr>
          <p:cNvPr id="85" name="object 85"/>
          <p:cNvSpPr/>
          <p:nvPr/>
        </p:nvSpPr>
        <p:spPr>
          <a:xfrm>
            <a:off x="4707522" y="4783735"/>
            <a:ext cx="38687" cy="38686"/>
          </a:xfrm>
          <a:custGeom>
            <a:avLst/>
            <a:gdLst/>
            <a:ahLst/>
            <a:cxnLst/>
            <a:rect l="l" t="t" r="r" b="b"/>
            <a:pathLst>
              <a:path w="35052" h="35051">
                <a:moveTo>
                  <a:pt x="35052" y="17526"/>
                </a:moveTo>
                <a:lnTo>
                  <a:pt x="34544" y="13843"/>
                </a:lnTo>
                <a:lnTo>
                  <a:pt x="33020" y="10033"/>
                </a:lnTo>
                <a:lnTo>
                  <a:pt x="29845" y="4826"/>
                </a:lnTo>
                <a:lnTo>
                  <a:pt x="24003" y="1016"/>
                </a:lnTo>
                <a:lnTo>
                  <a:pt x="20447" y="0"/>
                </a:lnTo>
                <a:lnTo>
                  <a:pt x="17780" y="0"/>
                </a:lnTo>
                <a:lnTo>
                  <a:pt x="10414" y="1016"/>
                </a:lnTo>
                <a:lnTo>
                  <a:pt x="5207" y="4826"/>
                </a:lnTo>
                <a:lnTo>
                  <a:pt x="1524" y="10033"/>
                </a:lnTo>
                <a:lnTo>
                  <a:pt x="0" y="17526"/>
                </a:lnTo>
                <a:lnTo>
                  <a:pt x="0" y="20193"/>
                </a:lnTo>
                <a:lnTo>
                  <a:pt x="1524" y="23876"/>
                </a:lnTo>
                <a:lnTo>
                  <a:pt x="5207" y="29718"/>
                </a:lnTo>
                <a:lnTo>
                  <a:pt x="10414" y="32893"/>
                </a:lnTo>
                <a:lnTo>
                  <a:pt x="14097" y="34544"/>
                </a:lnTo>
                <a:lnTo>
                  <a:pt x="17780" y="35052"/>
                </a:lnTo>
                <a:lnTo>
                  <a:pt x="20447" y="34544"/>
                </a:lnTo>
                <a:lnTo>
                  <a:pt x="24003" y="32893"/>
                </a:lnTo>
                <a:lnTo>
                  <a:pt x="29845" y="29718"/>
                </a:lnTo>
                <a:lnTo>
                  <a:pt x="33020" y="23876"/>
                </a:lnTo>
                <a:lnTo>
                  <a:pt x="34544" y="20193"/>
                </a:lnTo>
                <a:lnTo>
                  <a:pt x="35052" y="17526"/>
                </a:lnTo>
                <a:close/>
              </a:path>
            </a:pathLst>
          </a:custGeom>
          <a:solidFill>
            <a:srgbClr val="000000"/>
          </a:solidFill>
        </p:spPr>
        <p:txBody>
          <a:bodyPr wrap="square" lIns="0" tIns="0" rIns="0" bIns="0" rtlCol="0">
            <a:noAutofit/>
          </a:bodyPr>
          <a:lstStyle/>
          <a:p>
            <a:endParaRPr sz="1987"/>
          </a:p>
        </p:txBody>
      </p:sp>
      <p:sp>
        <p:nvSpPr>
          <p:cNvPr id="86" name="object 86"/>
          <p:cNvSpPr/>
          <p:nvPr/>
        </p:nvSpPr>
        <p:spPr>
          <a:xfrm>
            <a:off x="4707522" y="4834196"/>
            <a:ext cx="38687" cy="38686"/>
          </a:xfrm>
          <a:custGeom>
            <a:avLst/>
            <a:gdLst/>
            <a:ahLst/>
            <a:cxnLst/>
            <a:rect l="l" t="t" r="r" b="b"/>
            <a:pathLst>
              <a:path w="35052" h="35051">
                <a:moveTo>
                  <a:pt x="35052" y="17525"/>
                </a:moveTo>
                <a:lnTo>
                  <a:pt x="34544" y="13843"/>
                </a:lnTo>
                <a:lnTo>
                  <a:pt x="33020" y="10668"/>
                </a:lnTo>
                <a:lnTo>
                  <a:pt x="29845" y="5334"/>
                </a:lnTo>
                <a:lnTo>
                  <a:pt x="24003" y="1016"/>
                </a:lnTo>
                <a:lnTo>
                  <a:pt x="20447" y="0"/>
                </a:lnTo>
                <a:lnTo>
                  <a:pt x="17780" y="0"/>
                </a:lnTo>
                <a:lnTo>
                  <a:pt x="10414" y="1016"/>
                </a:lnTo>
                <a:lnTo>
                  <a:pt x="5207" y="5334"/>
                </a:lnTo>
                <a:lnTo>
                  <a:pt x="1524" y="10668"/>
                </a:lnTo>
                <a:lnTo>
                  <a:pt x="0" y="17525"/>
                </a:lnTo>
                <a:lnTo>
                  <a:pt x="0" y="20700"/>
                </a:lnTo>
                <a:lnTo>
                  <a:pt x="1524" y="23875"/>
                </a:lnTo>
                <a:lnTo>
                  <a:pt x="5207" y="29718"/>
                </a:lnTo>
                <a:lnTo>
                  <a:pt x="10414" y="33400"/>
                </a:lnTo>
                <a:lnTo>
                  <a:pt x="14097" y="34543"/>
                </a:lnTo>
                <a:lnTo>
                  <a:pt x="17780" y="35051"/>
                </a:lnTo>
                <a:lnTo>
                  <a:pt x="20447" y="34543"/>
                </a:lnTo>
                <a:lnTo>
                  <a:pt x="24003" y="33400"/>
                </a:lnTo>
                <a:lnTo>
                  <a:pt x="29845" y="29718"/>
                </a:lnTo>
                <a:lnTo>
                  <a:pt x="33020" y="23875"/>
                </a:lnTo>
                <a:lnTo>
                  <a:pt x="34544" y="20700"/>
                </a:lnTo>
                <a:lnTo>
                  <a:pt x="35052" y="17525"/>
                </a:lnTo>
                <a:close/>
              </a:path>
            </a:pathLst>
          </a:custGeom>
          <a:solidFill>
            <a:srgbClr val="000000"/>
          </a:solidFill>
        </p:spPr>
        <p:txBody>
          <a:bodyPr wrap="square" lIns="0" tIns="0" rIns="0" bIns="0" rtlCol="0">
            <a:noAutofit/>
          </a:bodyPr>
          <a:lstStyle/>
          <a:p>
            <a:endParaRPr sz="1987"/>
          </a:p>
        </p:txBody>
      </p:sp>
      <p:sp>
        <p:nvSpPr>
          <p:cNvPr id="87" name="object 87"/>
          <p:cNvSpPr/>
          <p:nvPr/>
        </p:nvSpPr>
        <p:spPr>
          <a:xfrm>
            <a:off x="4707522" y="4886339"/>
            <a:ext cx="38687" cy="38687"/>
          </a:xfrm>
          <a:custGeom>
            <a:avLst/>
            <a:gdLst/>
            <a:ahLst/>
            <a:cxnLst/>
            <a:rect l="l" t="t" r="r" b="b"/>
            <a:pathLst>
              <a:path w="35052" h="35051">
                <a:moveTo>
                  <a:pt x="35052" y="17271"/>
                </a:moveTo>
                <a:lnTo>
                  <a:pt x="34544" y="14096"/>
                </a:lnTo>
                <a:lnTo>
                  <a:pt x="33020" y="10413"/>
                </a:lnTo>
                <a:lnTo>
                  <a:pt x="29845" y="5206"/>
                </a:lnTo>
                <a:lnTo>
                  <a:pt x="24003" y="1015"/>
                </a:lnTo>
                <a:lnTo>
                  <a:pt x="20447" y="0"/>
                </a:lnTo>
                <a:lnTo>
                  <a:pt x="17780" y="0"/>
                </a:lnTo>
                <a:lnTo>
                  <a:pt x="10414" y="1015"/>
                </a:lnTo>
                <a:lnTo>
                  <a:pt x="5207" y="5206"/>
                </a:lnTo>
                <a:lnTo>
                  <a:pt x="1524" y="10413"/>
                </a:lnTo>
                <a:lnTo>
                  <a:pt x="0" y="17271"/>
                </a:lnTo>
                <a:lnTo>
                  <a:pt x="0" y="20446"/>
                </a:lnTo>
                <a:lnTo>
                  <a:pt x="1524" y="24002"/>
                </a:lnTo>
                <a:lnTo>
                  <a:pt x="5207" y="29844"/>
                </a:lnTo>
                <a:lnTo>
                  <a:pt x="10414" y="33019"/>
                </a:lnTo>
                <a:lnTo>
                  <a:pt x="14097" y="34035"/>
                </a:lnTo>
                <a:lnTo>
                  <a:pt x="17780" y="35051"/>
                </a:lnTo>
                <a:lnTo>
                  <a:pt x="20447" y="34035"/>
                </a:lnTo>
                <a:lnTo>
                  <a:pt x="24003" y="33019"/>
                </a:lnTo>
                <a:lnTo>
                  <a:pt x="29845" y="29844"/>
                </a:lnTo>
                <a:lnTo>
                  <a:pt x="33020" y="24002"/>
                </a:lnTo>
                <a:lnTo>
                  <a:pt x="34544" y="20446"/>
                </a:lnTo>
                <a:lnTo>
                  <a:pt x="35052" y="17271"/>
                </a:lnTo>
                <a:close/>
              </a:path>
            </a:pathLst>
          </a:custGeom>
          <a:solidFill>
            <a:srgbClr val="000000"/>
          </a:solidFill>
        </p:spPr>
        <p:txBody>
          <a:bodyPr wrap="square" lIns="0" tIns="0" rIns="0" bIns="0" rtlCol="0">
            <a:noAutofit/>
          </a:bodyPr>
          <a:lstStyle/>
          <a:p>
            <a:endParaRPr sz="1987"/>
          </a:p>
        </p:txBody>
      </p:sp>
      <p:sp>
        <p:nvSpPr>
          <p:cNvPr id="88" name="object 88"/>
          <p:cNvSpPr/>
          <p:nvPr/>
        </p:nvSpPr>
        <p:spPr>
          <a:xfrm>
            <a:off x="4707522" y="4936800"/>
            <a:ext cx="38687" cy="38687"/>
          </a:xfrm>
          <a:custGeom>
            <a:avLst/>
            <a:gdLst/>
            <a:ahLst/>
            <a:cxnLst/>
            <a:rect l="l" t="t" r="r" b="b"/>
            <a:pathLst>
              <a:path w="35052" h="35052">
                <a:moveTo>
                  <a:pt x="35052" y="17526"/>
                </a:moveTo>
                <a:lnTo>
                  <a:pt x="34544" y="13843"/>
                </a:lnTo>
                <a:lnTo>
                  <a:pt x="33020" y="10668"/>
                </a:lnTo>
                <a:lnTo>
                  <a:pt x="29845" y="5334"/>
                </a:lnTo>
                <a:lnTo>
                  <a:pt x="24003" y="1016"/>
                </a:lnTo>
                <a:lnTo>
                  <a:pt x="20447" y="0"/>
                </a:lnTo>
                <a:lnTo>
                  <a:pt x="17780" y="0"/>
                </a:lnTo>
                <a:lnTo>
                  <a:pt x="10414" y="1016"/>
                </a:lnTo>
                <a:lnTo>
                  <a:pt x="5207" y="5334"/>
                </a:lnTo>
                <a:lnTo>
                  <a:pt x="1524" y="10668"/>
                </a:lnTo>
                <a:lnTo>
                  <a:pt x="0" y="17526"/>
                </a:lnTo>
                <a:lnTo>
                  <a:pt x="0" y="20193"/>
                </a:lnTo>
                <a:lnTo>
                  <a:pt x="1524" y="23876"/>
                </a:lnTo>
                <a:lnTo>
                  <a:pt x="5207" y="29718"/>
                </a:lnTo>
                <a:lnTo>
                  <a:pt x="10414" y="33401"/>
                </a:lnTo>
                <a:lnTo>
                  <a:pt x="14097" y="34543"/>
                </a:lnTo>
                <a:lnTo>
                  <a:pt x="17780" y="35052"/>
                </a:lnTo>
                <a:lnTo>
                  <a:pt x="20447" y="34543"/>
                </a:lnTo>
                <a:lnTo>
                  <a:pt x="24003" y="33401"/>
                </a:lnTo>
                <a:lnTo>
                  <a:pt x="29845" y="29718"/>
                </a:lnTo>
                <a:lnTo>
                  <a:pt x="33020" y="23876"/>
                </a:lnTo>
                <a:lnTo>
                  <a:pt x="34544" y="20193"/>
                </a:lnTo>
                <a:lnTo>
                  <a:pt x="35052" y="17526"/>
                </a:lnTo>
                <a:close/>
              </a:path>
            </a:pathLst>
          </a:custGeom>
          <a:solidFill>
            <a:srgbClr val="000000"/>
          </a:solidFill>
        </p:spPr>
        <p:txBody>
          <a:bodyPr wrap="square" lIns="0" tIns="0" rIns="0" bIns="0" rtlCol="0">
            <a:noAutofit/>
          </a:bodyPr>
          <a:lstStyle/>
          <a:p>
            <a:endParaRPr sz="1987"/>
          </a:p>
        </p:txBody>
      </p:sp>
      <p:sp>
        <p:nvSpPr>
          <p:cNvPr id="89" name="object 89"/>
          <p:cNvSpPr/>
          <p:nvPr/>
        </p:nvSpPr>
        <p:spPr>
          <a:xfrm>
            <a:off x="4707522" y="4990626"/>
            <a:ext cx="38687" cy="37005"/>
          </a:xfrm>
          <a:custGeom>
            <a:avLst/>
            <a:gdLst/>
            <a:ahLst/>
            <a:cxnLst/>
            <a:rect l="l" t="t" r="r" b="b"/>
            <a:pathLst>
              <a:path w="35052" h="33527">
                <a:moveTo>
                  <a:pt x="35052" y="16764"/>
                </a:moveTo>
                <a:lnTo>
                  <a:pt x="34544" y="13716"/>
                </a:lnTo>
                <a:lnTo>
                  <a:pt x="33020" y="10160"/>
                </a:lnTo>
                <a:lnTo>
                  <a:pt x="29845" y="5080"/>
                </a:lnTo>
                <a:lnTo>
                  <a:pt x="24003" y="1016"/>
                </a:lnTo>
                <a:lnTo>
                  <a:pt x="20447" y="0"/>
                </a:lnTo>
                <a:lnTo>
                  <a:pt x="17780" y="0"/>
                </a:lnTo>
                <a:lnTo>
                  <a:pt x="10414" y="1016"/>
                </a:lnTo>
                <a:lnTo>
                  <a:pt x="5207" y="5080"/>
                </a:lnTo>
                <a:lnTo>
                  <a:pt x="1524" y="10160"/>
                </a:lnTo>
                <a:lnTo>
                  <a:pt x="0" y="16764"/>
                </a:lnTo>
                <a:lnTo>
                  <a:pt x="0" y="19812"/>
                </a:lnTo>
                <a:lnTo>
                  <a:pt x="1524" y="22860"/>
                </a:lnTo>
                <a:lnTo>
                  <a:pt x="5207" y="28448"/>
                </a:lnTo>
                <a:lnTo>
                  <a:pt x="10414" y="32004"/>
                </a:lnTo>
                <a:lnTo>
                  <a:pt x="14097" y="33020"/>
                </a:lnTo>
                <a:lnTo>
                  <a:pt x="17780" y="33528"/>
                </a:lnTo>
                <a:lnTo>
                  <a:pt x="20447" y="33020"/>
                </a:lnTo>
                <a:lnTo>
                  <a:pt x="24003" y="32004"/>
                </a:lnTo>
                <a:lnTo>
                  <a:pt x="29845" y="28448"/>
                </a:lnTo>
                <a:lnTo>
                  <a:pt x="33020" y="22860"/>
                </a:lnTo>
                <a:lnTo>
                  <a:pt x="34544" y="19812"/>
                </a:lnTo>
                <a:lnTo>
                  <a:pt x="35052" y="16764"/>
                </a:lnTo>
                <a:close/>
              </a:path>
            </a:pathLst>
          </a:custGeom>
          <a:solidFill>
            <a:srgbClr val="000000"/>
          </a:solidFill>
        </p:spPr>
        <p:txBody>
          <a:bodyPr wrap="square" lIns="0" tIns="0" rIns="0" bIns="0" rtlCol="0">
            <a:noAutofit/>
          </a:bodyPr>
          <a:lstStyle/>
          <a:p>
            <a:endParaRPr sz="1987"/>
          </a:p>
        </p:txBody>
      </p:sp>
      <p:sp>
        <p:nvSpPr>
          <p:cNvPr id="90" name="object 90"/>
          <p:cNvSpPr/>
          <p:nvPr/>
        </p:nvSpPr>
        <p:spPr>
          <a:xfrm>
            <a:off x="4707522" y="5041087"/>
            <a:ext cx="38687" cy="38687"/>
          </a:xfrm>
          <a:custGeom>
            <a:avLst/>
            <a:gdLst/>
            <a:ahLst/>
            <a:cxnLst/>
            <a:rect l="l" t="t" r="r" b="b"/>
            <a:pathLst>
              <a:path w="35052" h="35051">
                <a:moveTo>
                  <a:pt x="35052" y="17780"/>
                </a:moveTo>
                <a:lnTo>
                  <a:pt x="34544" y="14097"/>
                </a:lnTo>
                <a:lnTo>
                  <a:pt x="33020" y="10414"/>
                </a:lnTo>
                <a:lnTo>
                  <a:pt x="29845" y="5207"/>
                </a:lnTo>
                <a:lnTo>
                  <a:pt x="24003" y="1524"/>
                </a:lnTo>
                <a:lnTo>
                  <a:pt x="20447" y="0"/>
                </a:lnTo>
                <a:lnTo>
                  <a:pt x="17780" y="0"/>
                </a:lnTo>
                <a:lnTo>
                  <a:pt x="10414" y="1524"/>
                </a:lnTo>
                <a:lnTo>
                  <a:pt x="5207" y="5207"/>
                </a:lnTo>
                <a:lnTo>
                  <a:pt x="1524" y="10414"/>
                </a:lnTo>
                <a:lnTo>
                  <a:pt x="0" y="17780"/>
                </a:lnTo>
                <a:lnTo>
                  <a:pt x="0" y="20447"/>
                </a:lnTo>
                <a:lnTo>
                  <a:pt x="1524" y="24003"/>
                </a:lnTo>
                <a:lnTo>
                  <a:pt x="5207" y="29845"/>
                </a:lnTo>
                <a:lnTo>
                  <a:pt x="10414" y="33020"/>
                </a:lnTo>
                <a:lnTo>
                  <a:pt x="14097" y="34544"/>
                </a:lnTo>
                <a:lnTo>
                  <a:pt x="17780" y="35052"/>
                </a:lnTo>
                <a:lnTo>
                  <a:pt x="20447" y="34544"/>
                </a:lnTo>
                <a:lnTo>
                  <a:pt x="24003" y="33020"/>
                </a:lnTo>
                <a:lnTo>
                  <a:pt x="29845" y="29845"/>
                </a:lnTo>
                <a:lnTo>
                  <a:pt x="33020" y="24003"/>
                </a:lnTo>
                <a:lnTo>
                  <a:pt x="34544" y="20447"/>
                </a:lnTo>
                <a:lnTo>
                  <a:pt x="35052" y="17780"/>
                </a:lnTo>
                <a:close/>
              </a:path>
            </a:pathLst>
          </a:custGeom>
          <a:solidFill>
            <a:srgbClr val="000000"/>
          </a:solidFill>
        </p:spPr>
        <p:txBody>
          <a:bodyPr wrap="square" lIns="0" tIns="0" rIns="0" bIns="0" rtlCol="0">
            <a:noAutofit/>
          </a:bodyPr>
          <a:lstStyle/>
          <a:p>
            <a:endParaRPr sz="1987"/>
          </a:p>
        </p:txBody>
      </p:sp>
      <p:sp>
        <p:nvSpPr>
          <p:cNvPr id="91" name="object 91"/>
          <p:cNvSpPr/>
          <p:nvPr/>
        </p:nvSpPr>
        <p:spPr>
          <a:xfrm>
            <a:off x="4707522" y="5093231"/>
            <a:ext cx="38687" cy="38686"/>
          </a:xfrm>
          <a:custGeom>
            <a:avLst/>
            <a:gdLst/>
            <a:ahLst/>
            <a:cxnLst/>
            <a:rect l="l" t="t" r="r" b="b"/>
            <a:pathLst>
              <a:path w="35052" h="35051">
                <a:moveTo>
                  <a:pt x="35052" y="17525"/>
                </a:moveTo>
                <a:lnTo>
                  <a:pt x="34544" y="13842"/>
                </a:lnTo>
                <a:lnTo>
                  <a:pt x="33020" y="10667"/>
                </a:lnTo>
                <a:lnTo>
                  <a:pt x="29845" y="5333"/>
                </a:lnTo>
                <a:lnTo>
                  <a:pt x="24003" y="1015"/>
                </a:lnTo>
                <a:lnTo>
                  <a:pt x="20447" y="0"/>
                </a:lnTo>
                <a:lnTo>
                  <a:pt x="17780" y="0"/>
                </a:lnTo>
                <a:lnTo>
                  <a:pt x="10414" y="1015"/>
                </a:lnTo>
                <a:lnTo>
                  <a:pt x="5207" y="5333"/>
                </a:lnTo>
                <a:lnTo>
                  <a:pt x="1524" y="10667"/>
                </a:lnTo>
                <a:lnTo>
                  <a:pt x="0" y="17525"/>
                </a:lnTo>
                <a:lnTo>
                  <a:pt x="0" y="20192"/>
                </a:lnTo>
                <a:lnTo>
                  <a:pt x="1524" y="23875"/>
                </a:lnTo>
                <a:lnTo>
                  <a:pt x="5207" y="29717"/>
                </a:lnTo>
                <a:lnTo>
                  <a:pt x="10414" y="33400"/>
                </a:lnTo>
                <a:lnTo>
                  <a:pt x="14097" y="34543"/>
                </a:lnTo>
                <a:lnTo>
                  <a:pt x="17780" y="35051"/>
                </a:lnTo>
                <a:lnTo>
                  <a:pt x="20447" y="34543"/>
                </a:lnTo>
                <a:lnTo>
                  <a:pt x="24003" y="33400"/>
                </a:lnTo>
                <a:lnTo>
                  <a:pt x="29845" y="29717"/>
                </a:lnTo>
                <a:lnTo>
                  <a:pt x="33020" y="23875"/>
                </a:lnTo>
                <a:lnTo>
                  <a:pt x="34544" y="20192"/>
                </a:lnTo>
                <a:lnTo>
                  <a:pt x="35052" y="17525"/>
                </a:lnTo>
                <a:close/>
              </a:path>
            </a:pathLst>
          </a:custGeom>
          <a:solidFill>
            <a:srgbClr val="000000"/>
          </a:solidFill>
        </p:spPr>
        <p:txBody>
          <a:bodyPr wrap="square" lIns="0" tIns="0" rIns="0" bIns="0" rtlCol="0">
            <a:noAutofit/>
          </a:bodyPr>
          <a:lstStyle/>
          <a:p>
            <a:endParaRPr sz="1987"/>
          </a:p>
        </p:txBody>
      </p:sp>
      <p:sp>
        <p:nvSpPr>
          <p:cNvPr id="92" name="object 92"/>
          <p:cNvSpPr/>
          <p:nvPr/>
        </p:nvSpPr>
        <p:spPr>
          <a:xfrm>
            <a:off x="4699113" y="5142010"/>
            <a:ext cx="38686" cy="38686"/>
          </a:xfrm>
          <a:custGeom>
            <a:avLst/>
            <a:gdLst/>
            <a:ahLst/>
            <a:cxnLst/>
            <a:rect l="l" t="t" r="r" b="b"/>
            <a:pathLst>
              <a:path w="35051" h="35051">
                <a:moveTo>
                  <a:pt x="35051" y="17525"/>
                </a:moveTo>
                <a:lnTo>
                  <a:pt x="34543" y="13842"/>
                </a:lnTo>
                <a:lnTo>
                  <a:pt x="33400" y="10667"/>
                </a:lnTo>
                <a:lnTo>
                  <a:pt x="29717" y="5333"/>
                </a:lnTo>
                <a:lnTo>
                  <a:pt x="23875" y="1015"/>
                </a:lnTo>
                <a:lnTo>
                  <a:pt x="20700" y="0"/>
                </a:lnTo>
                <a:lnTo>
                  <a:pt x="17525" y="0"/>
                </a:lnTo>
                <a:lnTo>
                  <a:pt x="10667" y="1015"/>
                </a:lnTo>
                <a:lnTo>
                  <a:pt x="5334" y="5333"/>
                </a:lnTo>
                <a:lnTo>
                  <a:pt x="1015" y="10667"/>
                </a:lnTo>
                <a:lnTo>
                  <a:pt x="0" y="17525"/>
                </a:lnTo>
                <a:lnTo>
                  <a:pt x="0" y="20192"/>
                </a:lnTo>
                <a:lnTo>
                  <a:pt x="1015" y="23875"/>
                </a:lnTo>
                <a:lnTo>
                  <a:pt x="5334" y="29717"/>
                </a:lnTo>
                <a:lnTo>
                  <a:pt x="10667" y="33400"/>
                </a:lnTo>
                <a:lnTo>
                  <a:pt x="14350" y="34543"/>
                </a:lnTo>
                <a:lnTo>
                  <a:pt x="17525" y="35051"/>
                </a:lnTo>
                <a:lnTo>
                  <a:pt x="20700" y="34543"/>
                </a:lnTo>
                <a:lnTo>
                  <a:pt x="23875" y="33400"/>
                </a:lnTo>
                <a:lnTo>
                  <a:pt x="29717" y="29717"/>
                </a:lnTo>
                <a:lnTo>
                  <a:pt x="33400" y="23875"/>
                </a:lnTo>
                <a:lnTo>
                  <a:pt x="34543" y="20192"/>
                </a:lnTo>
                <a:lnTo>
                  <a:pt x="35051" y="17525"/>
                </a:lnTo>
                <a:close/>
              </a:path>
            </a:pathLst>
          </a:custGeom>
          <a:solidFill>
            <a:srgbClr val="000000"/>
          </a:solidFill>
        </p:spPr>
        <p:txBody>
          <a:bodyPr wrap="square" lIns="0" tIns="0" rIns="0" bIns="0" rtlCol="0">
            <a:noAutofit/>
          </a:bodyPr>
          <a:lstStyle/>
          <a:p>
            <a:endParaRPr sz="1987"/>
          </a:p>
        </p:txBody>
      </p:sp>
      <p:sp>
        <p:nvSpPr>
          <p:cNvPr id="93" name="object 93"/>
          <p:cNvSpPr/>
          <p:nvPr/>
        </p:nvSpPr>
        <p:spPr>
          <a:xfrm>
            <a:off x="4667155" y="5180697"/>
            <a:ext cx="38686" cy="38687"/>
          </a:xfrm>
          <a:custGeom>
            <a:avLst/>
            <a:gdLst/>
            <a:ahLst/>
            <a:cxnLst/>
            <a:rect l="l" t="t" r="r" b="b"/>
            <a:pathLst>
              <a:path w="35051" h="35051">
                <a:moveTo>
                  <a:pt x="35051" y="17525"/>
                </a:moveTo>
                <a:lnTo>
                  <a:pt x="34544" y="14350"/>
                </a:lnTo>
                <a:lnTo>
                  <a:pt x="33400" y="10667"/>
                </a:lnTo>
                <a:lnTo>
                  <a:pt x="29718" y="5333"/>
                </a:lnTo>
                <a:lnTo>
                  <a:pt x="23875" y="1015"/>
                </a:lnTo>
                <a:lnTo>
                  <a:pt x="20700" y="0"/>
                </a:lnTo>
                <a:lnTo>
                  <a:pt x="17525" y="0"/>
                </a:lnTo>
                <a:lnTo>
                  <a:pt x="10668" y="1015"/>
                </a:lnTo>
                <a:lnTo>
                  <a:pt x="5334" y="5333"/>
                </a:lnTo>
                <a:lnTo>
                  <a:pt x="1016" y="10667"/>
                </a:lnTo>
                <a:lnTo>
                  <a:pt x="0" y="17525"/>
                </a:lnTo>
                <a:lnTo>
                  <a:pt x="0" y="20700"/>
                </a:lnTo>
                <a:lnTo>
                  <a:pt x="1016" y="23875"/>
                </a:lnTo>
                <a:lnTo>
                  <a:pt x="5334" y="29717"/>
                </a:lnTo>
                <a:lnTo>
                  <a:pt x="10668" y="33400"/>
                </a:lnTo>
                <a:lnTo>
                  <a:pt x="13843" y="34543"/>
                </a:lnTo>
                <a:lnTo>
                  <a:pt x="17525" y="35051"/>
                </a:lnTo>
                <a:lnTo>
                  <a:pt x="20700" y="34543"/>
                </a:lnTo>
                <a:lnTo>
                  <a:pt x="23875" y="33400"/>
                </a:lnTo>
                <a:lnTo>
                  <a:pt x="29718" y="29717"/>
                </a:lnTo>
                <a:lnTo>
                  <a:pt x="33400" y="23875"/>
                </a:lnTo>
                <a:lnTo>
                  <a:pt x="34544" y="20700"/>
                </a:lnTo>
                <a:lnTo>
                  <a:pt x="35051" y="17525"/>
                </a:lnTo>
                <a:close/>
              </a:path>
            </a:pathLst>
          </a:custGeom>
          <a:solidFill>
            <a:srgbClr val="000000"/>
          </a:solidFill>
        </p:spPr>
        <p:txBody>
          <a:bodyPr wrap="square" lIns="0" tIns="0" rIns="0" bIns="0" rtlCol="0">
            <a:noAutofit/>
          </a:bodyPr>
          <a:lstStyle/>
          <a:p>
            <a:endParaRPr sz="1987"/>
          </a:p>
        </p:txBody>
      </p:sp>
      <p:sp>
        <p:nvSpPr>
          <p:cNvPr id="94" name="object 94"/>
          <p:cNvSpPr/>
          <p:nvPr/>
        </p:nvSpPr>
        <p:spPr>
          <a:xfrm>
            <a:off x="4618375" y="5194154"/>
            <a:ext cx="38686" cy="38686"/>
          </a:xfrm>
          <a:custGeom>
            <a:avLst/>
            <a:gdLst/>
            <a:ahLst/>
            <a:cxnLst/>
            <a:rect l="l" t="t" r="r" b="b"/>
            <a:pathLst>
              <a:path w="35051" h="35051">
                <a:moveTo>
                  <a:pt x="35051" y="17780"/>
                </a:moveTo>
                <a:lnTo>
                  <a:pt x="34543" y="14096"/>
                </a:lnTo>
                <a:lnTo>
                  <a:pt x="33400" y="10413"/>
                </a:lnTo>
                <a:lnTo>
                  <a:pt x="29717" y="5206"/>
                </a:lnTo>
                <a:lnTo>
                  <a:pt x="23875" y="1524"/>
                </a:lnTo>
                <a:lnTo>
                  <a:pt x="20700" y="0"/>
                </a:lnTo>
                <a:lnTo>
                  <a:pt x="17525" y="0"/>
                </a:lnTo>
                <a:lnTo>
                  <a:pt x="10667" y="1524"/>
                </a:lnTo>
                <a:lnTo>
                  <a:pt x="5333" y="5206"/>
                </a:lnTo>
                <a:lnTo>
                  <a:pt x="1015" y="10413"/>
                </a:lnTo>
                <a:lnTo>
                  <a:pt x="0" y="17780"/>
                </a:lnTo>
                <a:lnTo>
                  <a:pt x="0" y="20446"/>
                </a:lnTo>
                <a:lnTo>
                  <a:pt x="1015" y="24002"/>
                </a:lnTo>
                <a:lnTo>
                  <a:pt x="5333" y="29844"/>
                </a:lnTo>
                <a:lnTo>
                  <a:pt x="10667" y="33019"/>
                </a:lnTo>
                <a:lnTo>
                  <a:pt x="13842" y="34543"/>
                </a:lnTo>
                <a:lnTo>
                  <a:pt x="17525" y="35051"/>
                </a:lnTo>
                <a:lnTo>
                  <a:pt x="20700" y="34543"/>
                </a:lnTo>
                <a:lnTo>
                  <a:pt x="23875" y="33019"/>
                </a:lnTo>
                <a:lnTo>
                  <a:pt x="29717" y="29844"/>
                </a:lnTo>
                <a:lnTo>
                  <a:pt x="33400" y="24002"/>
                </a:lnTo>
                <a:lnTo>
                  <a:pt x="34543" y="20446"/>
                </a:lnTo>
                <a:lnTo>
                  <a:pt x="35051" y="17780"/>
                </a:lnTo>
                <a:close/>
              </a:path>
            </a:pathLst>
          </a:custGeom>
          <a:solidFill>
            <a:srgbClr val="000000"/>
          </a:solidFill>
        </p:spPr>
        <p:txBody>
          <a:bodyPr wrap="square" lIns="0" tIns="0" rIns="0" bIns="0" rtlCol="0">
            <a:noAutofit/>
          </a:bodyPr>
          <a:lstStyle/>
          <a:p>
            <a:endParaRPr sz="1987"/>
          </a:p>
        </p:txBody>
      </p:sp>
      <p:sp>
        <p:nvSpPr>
          <p:cNvPr id="95" name="object 95"/>
          <p:cNvSpPr/>
          <p:nvPr/>
        </p:nvSpPr>
        <p:spPr>
          <a:xfrm>
            <a:off x="4564550" y="5194154"/>
            <a:ext cx="38686" cy="40368"/>
          </a:xfrm>
          <a:custGeom>
            <a:avLst/>
            <a:gdLst/>
            <a:ahLst/>
            <a:cxnLst/>
            <a:rect l="l" t="t" r="r" b="b"/>
            <a:pathLst>
              <a:path w="35051" h="36575">
                <a:moveTo>
                  <a:pt x="35051" y="18542"/>
                </a:moveTo>
                <a:lnTo>
                  <a:pt x="34544" y="14731"/>
                </a:lnTo>
                <a:lnTo>
                  <a:pt x="33020" y="10921"/>
                </a:lnTo>
                <a:lnTo>
                  <a:pt x="29845" y="5461"/>
                </a:lnTo>
                <a:lnTo>
                  <a:pt x="24002" y="1650"/>
                </a:lnTo>
                <a:lnTo>
                  <a:pt x="20447" y="0"/>
                </a:lnTo>
                <a:lnTo>
                  <a:pt x="17780" y="0"/>
                </a:lnTo>
                <a:lnTo>
                  <a:pt x="10413" y="1650"/>
                </a:lnTo>
                <a:lnTo>
                  <a:pt x="5207" y="5461"/>
                </a:lnTo>
                <a:lnTo>
                  <a:pt x="1524" y="10921"/>
                </a:lnTo>
                <a:lnTo>
                  <a:pt x="0" y="18542"/>
                </a:lnTo>
                <a:lnTo>
                  <a:pt x="0" y="21336"/>
                </a:lnTo>
                <a:lnTo>
                  <a:pt x="1524" y="25145"/>
                </a:lnTo>
                <a:lnTo>
                  <a:pt x="5207" y="31114"/>
                </a:lnTo>
                <a:lnTo>
                  <a:pt x="10413" y="34417"/>
                </a:lnTo>
                <a:lnTo>
                  <a:pt x="14097" y="36068"/>
                </a:lnTo>
                <a:lnTo>
                  <a:pt x="17780" y="36575"/>
                </a:lnTo>
                <a:lnTo>
                  <a:pt x="20447" y="36068"/>
                </a:lnTo>
                <a:lnTo>
                  <a:pt x="24002" y="34417"/>
                </a:lnTo>
                <a:lnTo>
                  <a:pt x="29845" y="31114"/>
                </a:lnTo>
                <a:lnTo>
                  <a:pt x="3302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96" name="object 96"/>
          <p:cNvSpPr/>
          <p:nvPr/>
        </p:nvSpPr>
        <p:spPr>
          <a:xfrm>
            <a:off x="4514089" y="5194154"/>
            <a:ext cx="38686" cy="40368"/>
          </a:xfrm>
          <a:custGeom>
            <a:avLst/>
            <a:gdLst/>
            <a:ahLst/>
            <a:cxnLst/>
            <a:rect l="l" t="t" r="r" b="b"/>
            <a:pathLst>
              <a:path w="35051" h="36575">
                <a:moveTo>
                  <a:pt x="35051" y="18542"/>
                </a:moveTo>
                <a:lnTo>
                  <a:pt x="34543" y="14731"/>
                </a:lnTo>
                <a:lnTo>
                  <a:pt x="33400" y="10921"/>
                </a:lnTo>
                <a:lnTo>
                  <a:pt x="29717"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4350"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97" name="object 97"/>
          <p:cNvSpPr/>
          <p:nvPr/>
        </p:nvSpPr>
        <p:spPr>
          <a:xfrm>
            <a:off x="4461945"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193" y="0"/>
                </a:lnTo>
                <a:lnTo>
                  <a:pt x="17525" y="0"/>
                </a:lnTo>
                <a:lnTo>
                  <a:pt x="10668" y="1650"/>
                </a:lnTo>
                <a:lnTo>
                  <a:pt x="5334" y="5461"/>
                </a:lnTo>
                <a:lnTo>
                  <a:pt x="1015" y="10921"/>
                </a:lnTo>
                <a:lnTo>
                  <a:pt x="0" y="18542"/>
                </a:lnTo>
                <a:lnTo>
                  <a:pt x="0" y="21336"/>
                </a:lnTo>
                <a:lnTo>
                  <a:pt x="1015" y="25145"/>
                </a:lnTo>
                <a:lnTo>
                  <a:pt x="5334" y="31114"/>
                </a:lnTo>
                <a:lnTo>
                  <a:pt x="10668"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98" name="object 98"/>
          <p:cNvSpPr/>
          <p:nvPr/>
        </p:nvSpPr>
        <p:spPr>
          <a:xfrm>
            <a:off x="4411482" y="5194154"/>
            <a:ext cx="38687" cy="40368"/>
          </a:xfrm>
          <a:custGeom>
            <a:avLst/>
            <a:gdLst/>
            <a:ahLst/>
            <a:cxnLst/>
            <a:rect l="l" t="t" r="r" b="b"/>
            <a:pathLst>
              <a:path w="35052" h="36575">
                <a:moveTo>
                  <a:pt x="35052" y="18542"/>
                </a:moveTo>
                <a:lnTo>
                  <a:pt x="34544" y="14731"/>
                </a:lnTo>
                <a:lnTo>
                  <a:pt x="33020" y="10921"/>
                </a:lnTo>
                <a:lnTo>
                  <a:pt x="29845" y="5461"/>
                </a:lnTo>
                <a:lnTo>
                  <a:pt x="24003" y="1650"/>
                </a:lnTo>
                <a:lnTo>
                  <a:pt x="20447" y="0"/>
                </a:lnTo>
                <a:lnTo>
                  <a:pt x="17780" y="0"/>
                </a:lnTo>
                <a:lnTo>
                  <a:pt x="10414" y="1650"/>
                </a:lnTo>
                <a:lnTo>
                  <a:pt x="5207" y="5461"/>
                </a:lnTo>
                <a:lnTo>
                  <a:pt x="1524" y="10921"/>
                </a:lnTo>
                <a:lnTo>
                  <a:pt x="0" y="18542"/>
                </a:lnTo>
                <a:lnTo>
                  <a:pt x="0" y="21336"/>
                </a:lnTo>
                <a:lnTo>
                  <a:pt x="1524" y="25145"/>
                </a:lnTo>
                <a:lnTo>
                  <a:pt x="5207" y="31114"/>
                </a:lnTo>
                <a:lnTo>
                  <a:pt x="10414" y="34417"/>
                </a:lnTo>
                <a:lnTo>
                  <a:pt x="14097" y="36068"/>
                </a:lnTo>
                <a:lnTo>
                  <a:pt x="17780" y="36575"/>
                </a:lnTo>
                <a:lnTo>
                  <a:pt x="20447" y="36068"/>
                </a:lnTo>
                <a:lnTo>
                  <a:pt x="24003" y="34417"/>
                </a:lnTo>
                <a:lnTo>
                  <a:pt x="29845" y="31114"/>
                </a:lnTo>
                <a:lnTo>
                  <a:pt x="33020" y="25145"/>
                </a:lnTo>
                <a:lnTo>
                  <a:pt x="34544" y="21336"/>
                </a:lnTo>
                <a:lnTo>
                  <a:pt x="35052" y="18542"/>
                </a:lnTo>
                <a:close/>
              </a:path>
            </a:pathLst>
          </a:custGeom>
          <a:solidFill>
            <a:srgbClr val="000000"/>
          </a:solidFill>
        </p:spPr>
        <p:txBody>
          <a:bodyPr wrap="square" lIns="0" tIns="0" rIns="0" bIns="0" rtlCol="0">
            <a:noAutofit/>
          </a:bodyPr>
          <a:lstStyle/>
          <a:p>
            <a:endParaRPr sz="1987"/>
          </a:p>
        </p:txBody>
      </p:sp>
      <p:sp>
        <p:nvSpPr>
          <p:cNvPr id="99" name="object 99"/>
          <p:cNvSpPr/>
          <p:nvPr/>
        </p:nvSpPr>
        <p:spPr>
          <a:xfrm>
            <a:off x="4359340" y="5194154"/>
            <a:ext cx="37004" cy="40368"/>
          </a:xfrm>
          <a:custGeom>
            <a:avLst/>
            <a:gdLst/>
            <a:ahLst/>
            <a:cxnLst/>
            <a:rect l="l" t="t" r="r" b="b"/>
            <a:pathLst>
              <a:path w="33527" h="36575">
                <a:moveTo>
                  <a:pt x="33527" y="18542"/>
                </a:moveTo>
                <a:lnTo>
                  <a:pt x="33020" y="14731"/>
                </a:lnTo>
                <a:lnTo>
                  <a:pt x="32003" y="10921"/>
                </a:lnTo>
                <a:lnTo>
                  <a:pt x="28448" y="5461"/>
                </a:lnTo>
                <a:lnTo>
                  <a:pt x="22860" y="1650"/>
                </a:lnTo>
                <a:lnTo>
                  <a:pt x="19812" y="0"/>
                </a:lnTo>
                <a:lnTo>
                  <a:pt x="16763" y="0"/>
                </a:lnTo>
                <a:lnTo>
                  <a:pt x="10160" y="1650"/>
                </a:lnTo>
                <a:lnTo>
                  <a:pt x="5079" y="5461"/>
                </a:lnTo>
                <a:lnTo>
                  <a:pt x="1015" y="10921"/>
                </a:lnTo>
                <a:lnTo>
                  <a:pt x="0" y="18542"/>
                </a:lnTo>
                <a:lnTo>
                  <a:pt x="0" y="21336"/>
                </a:lnTo>
                <a:lnTo>
                  <a:pt x="1015" y="25145"/>
                </a:lnTo>
                <a:lnTo>
                  <a:pt x="5079" y="31114"/>
                </a:lnTo>
                <a:lnTo>
                  <a:pt x="10160" y="34417"/>
                </a:lnTo>
                <a:lnTo>
                  <a:pt x="13715" y="36068"/>
                </a:lnTo>
                <a:lnTo>
                  <a:pt x="16763" y="36575"/>
                </a:lnTo>
                <a:lnTo>
                  <a:pt x="19812" y="36068"/>
                </a:lnTo>
                <a:lnTo>
                  <a:pt x="22860" y="34417"/>
                </a:lnTo>
                <a:lnTo>
                  <a:pt x="28448" y="31114"/>
                </a:lnTo>
                <a:lnTo>
                  <a:pt x="32003" y="25145"/>
                </a:lnTo>
                <a:lnTo>
                  <a:pt x="33020" y="21336"/>
                </a:lnTo>
                <a:lnTo>
                  <a:pt x="33527" y="18542"/>
                </a:lnTo>
                <a:close/>
              </a:path>
            </a:pathLst>
          </a:custGeom>
          <a:solidFill>
            <a:srgbClr val="000000"/>
          </a:solidFill>
        </p:spPr>
        <p:txBody>
          <a:bodyPr wrap="square" lIns="0" tIns="0" rIns="0" bIns="0" rtlCol="0">
            <a:noAutofit/>
          </a:bodyPr>
          <a:lstStyle/>
          <a:p>
            <a:endParaRPr sz="1987"/>
          </a:p>
        </p:txBody>
      </p:sp>
      <p:sp>
        <p:nvSpPr>
          <p:cNvPr id="100" name="object 100"/>
          <p:cNvSpPr/>
          <p:nvPr/>
        </p:nvSpPr>
        <p:spPr>
          <a:xfrm>
            <a:off x="4307195" y="5194154"/>
            <a:ext cx="38687" cy="40368"/>
          </a:xfrm>
          <a:custGeom>
            <a:avLst/>
            <a:gdLst/>
            <a:ahLst/>
            <a:cxnLst/>
            <a:rect l="l" t="t" r="r" b="b"/>
            <a:pathLst>
              <a:path w="35052" h="36575">
                <a:moveTo>
                  <a:pt x="35052" y="18542"/>
                </a:moveTo>
                <a:lnTo>
                  <a:pt x="34544" y="14731"/>
                </a:lnTo>
                <a:lnTo>
                  <a:pt x="33401" y="10921"/>
                </a:lnTo>
                <a:lnTo>
                  <a:pt x="29718" y="5461"/>
                </a:lnTo>
                <a:lnTo>
                  <a:pt x="23876" y="1650"/>
                </a:lnTo>
                <a:lnTo>
                  <a:pt x="20193" y="0"/>
                </a:lnTo>
                <a:lnTo>
                  <a:pt x="17526"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6" y="36575"/>
                </a:lnTo>
                <a:lnTo>
                  <a:pt x="20193" y="36068"/>
                </a:lnTo>
                <a:lnTo>
                  <a:pt x="23876" y="34417"/>
                </a:lnTo>
                <a:lnTo>
                  <a:pt x="29718" y="31114"/>
                </a:lnTo>
                <a:lnTo>
                  <a:pt x="33401" y="25145"/>
                </a:lnTo>
                <a:lnTo>
                  <a:pt x="34544" y="21336"/>
                </a:lnTo>
                <a:lnTo>
                  <a:pt x="35052" y="18542"/>
                </a:lnTo>
                <a:close/>
              </a:path>
            </a:pathLst>
          </a:custGeom>
          <a:solidFill>
            <a:srgbClr val="000000"/>
          </a:solidFill>
        </p:spPr>
        <p:txBody>
          <a:bodyPr wrap="square" lIns="0" tIns="0" rIns="0" bIns="0" rtlCol="0">
            <a:noAutofit/>
          </a:bodyPr>
          <a:lstStyle/>
          <a:p>
            <a:endParaRPr sz="1987"/>
          </a:p>
        </p:txBody>
      </p:sp>
      <p:sp>
        <p:nvSpPr>
          <p:cNvPr id="101" name="object 101"/>
          <p:cNvSpPr/>
          <p:nvPr/>
        </p:nvSpPr>
        <p:spPr>
          <a:xfrm>
            <a:off x="4255054" y="5194154"/>
            <a:ext cx="40368" cy="40368"/>
          </a:xfrm>
          <a:custGeom>
            <a:avLst/>
            <a:gdLst/>
            <a:ahLst/>
            <a:cxnLst/>
            <a:rect l="l" t="t" r="r" b="b"/>
            <a:pathLst>
              <a:path w="36575" h="36575">
                <a:moveTo>
                  <a:pt x="36575" y="18542"/>
                </a:moveTo>
                <a:lnTo>
                  <a:pt x="36067" y="14731"/>
                </a:lnTo>
                <a:lnTo>
                  <a:pt x="34416" y="10921"/>
                </a:lnTo>
                <a:lnTo>
                  <a:pt x="31114" y="5461"/>
                </a:lnTo>
                <a:lnTo>
                  <a:pt x="25146" y="1650"/>
                </a:lnTo>
                <a:lnTo>
                  <a:pt x="21336" y="0"/>
                </a:lnTo>
                <a:lnTo>
                  <a:pt x="18541" y="0"/>
                </a:lnTo>
                <a:lnTo>
                  <a:pt x="10922" y="1650"/>
                </a:lnTo>
                <a:lnTo>
                  <a:pt x="5461" y="5461"/>
                </a:lnTo>
                <a:lnTo>
                  <a:pt x="1650" y="10921"/>
                </a:lnTo>
                <a:lnTo>
                  <a:pt x="0" y="18542"/>
                </a:lnTo>
                <a:lnTo>
                  <a:pt x="0" y="21336"/>
                </a:lnTo>
                <a:lnTo>
                  <a:pt x="1650" y="25145"/>
                </a:lnTo>
                <a:lnTo>
                  <a:pt x="5461" y="31114"/>
                </a:lnTo>
                <a:lnTo>
                  <a:pt x="10922" y="34417"/>
                </a:lnTo>
                <a:lnTo>
                  <a:pt x="14731" y="36068"/>
                </a:lnTo>
                <a:lnTo>
                  <a:pt x="18541" y="36575"/>
                </a:lnTo>
                <a:lnTo>
                  <a:pt x="21336" y="36068"/>
                </a:lnTo>
                <a:lnTo>
                  <a:pt x="25146" y="34417"/>
                </a:lnTo>
                <a:lnTo>
                  <a:pt x="31114" y="31114"/>
                </a:lnTo>
                <a:lnTo>
                  <a:pt x="34416" y="25145"/>
                </a:lnTo>
                <a:lnTo>
                  <a:pt x="36067" y="21336"/>
                </a:lnTo>
                <a:lnTo>
                  <a:pt x="36575" y="18542"/>
                </a:lnTo>
                <a:close/>
              </a:path>
            </a:pathLst>
          </a:custGeom>
          <a:solidFill>
            <a:srgbClr val="000000"/>
          </a:solidFill>
        </p:spPr>
        <p:txBody>
          <a:bodyPr wrap="square" lIns="0" tIns="0" rIns="0" bIns="0" rtlCol="0">
            <a:noAutofit/>
          </a:bodyPr>
          <a:lstStyle/>
          <a:p>
            <a:endParaRPr sz="1987"/>
          </a:p>
        </p:txBody>
      </p:sp>
      <p:sp>
        <p:nvSpPr>
          <p:cNvPr id="102" name="object 102"/>
          <p:cNvSpPr/>
          <p:nvPr/>
        </p:nvSpPr>
        <p:spPr>
          <a:xfrm>
            <a:off x="4204592"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700" y="0"/>
                </a:lnTo>
                <a:lnTo>
                  <a:pt x="17525" y="0"/>
                </a:lnTo>
                <a:lnTo>
                  <a:pt x="10668" y="1650"/>
                </a:lnTo>
                <a:lnTo>
                  <a:pt x="5334" y="5461"/>
                </a:lnTo>
                <a:lnTo>
                  <a:pt x="1016" y="10921"/>
                </a:lnTo>
                <a:lnTo>
                  <a:pt x="0" y="18542"/>
                </a:lnTo>
                <a:lnTo>
                  <a:pt x="0" y="21336"/>
                </a:lnTo>
                <a:lnTo>
                  <a:pt x="1016" y="25145"/>
                </a:lnTo>
                <a:lnTo>
                  <a:pt x="5334" y="31114"/>
                </a:lnTo>
                <a:lnTo>
                  <a:pt x="10668" y="34417"/>
                </a:lnTo>
                <a:lnTo>
                  <a:pt x="14350"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103" name="object 103"/>
          <p:cNvSpPr/>
          <p:nvPr/>
        </p:nvSpPr>
        <p:spPr>
          <a:xfrm>
            <a:off x="4154131" y="5194154"/>
            <a:ext cx="38686" cy="40368"/>
          </a:xfrm>
          <a:custGeom>
            <a:avLst/>
            <a:gdLst/>
            <a:ahLst/>
            <a:cxnLst/>
            <a:rect l="l" t="t" r="r" b="b"/>
            <a:pathLst>
              <a:path w="35051" h="36575">
                <a:moveTo>
                  <a:pt x="35051" y="18542"/>
                </a:moveTo>
                <a:lnTo>
                  <a:pt x="34543" y="14731"/>
                </a:lnTo>
                <a:lnTo>
                  <a:pt x="33400" y="10921"/>
                </a:lnTo>
                <a:lnTo>
                  <a:pt x="29717" y="5461"/>
                </a:lnTo>
                <a:lnTo>
                  <a:pt x="23875" y="1650"/>
                </a:lnTo>
                <a:lnTo>
                  <a:pt x="20192" y="0"/>
                </a:lnTo>
                <a:lnTo>
                  <a:pt x="17525" y="0"/>
                </a:lnTo>
                <a:lnTo>
                  <a:pt x="10667" y="1650"/>
                </a:lnTo>
                <a:lnTo>
                  <a:pt x="5333" y="5461"/>
                </a:lnTo>
                <a:lnTo>
                  <a:pt x="1015" y="10921"/>
                </a:lnTo>
                <a:lnTo>
                  <a:pt x="0" y="18542"/>
                </a:lnTo>
                <a:lnTo>
                  <a:pt x="0" y="21336"/>
                </a:lnTo>
                <a:lnTo>
                  <a:pt x="1015" y="25145"/>
                </a:lnTo>
                <a:lnTo>
                  <a:pt x="5333" y="31114"/>
                </a:lnTo>
                <a:lnTo>
                  <a:pt x="10667" y="34417"/>
                </a:lnTo>
                <a:lnTo>
                  <a:pt x="13842" y="36068"/>
                </a:lnTo>
                <a:lnTo>
                  <a:pt x="17525" y="36575"/>
                </a:lnTo>
                <a:lnTo>
                  <a:pt x="20192" y="36068"/>
                </a:lnTo>
                <a:lnTo>
                  <a:pt x="23875" y="34417"/>
                </a:lnTo>
                <a:lnTo>
                  <a:pt x="29717"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104" name="object 104"/>
          <p:cNvSpPr/>
          <p:nvPr/>
        </p:nvSpPr>
        <p:spPr>
          <a:xfrm>
            <a:off x="4100306" y="5194154"/>
            <a:ext cx="38686" cy="40368"/>
          </a:xfrm>
          <a:custGeom>
            <a:avLst/>
            <a:gdLst/>
            <a:ahLst/>
            <a:cxnLst/>
            <a:rect l="l" t="t" r="r" b="b"/>
            <a:pathLst>
              <a:path w="35051" h="36575">
                <a:moveTo>
                  <a:pt x="35051" y="18542"/>
                </a:moveTo>
                <a:lnTo>
                  <a:pt x="34544" y="14731"/>
                </a:lnTo>
                <a:lnTo>
                  <a:pt x="33020" y="10921"/>
                </a:lnTo>
                <a:lnTo>
                  <a:pt x="29845" y="5461"/>
                </a:lnTo>
                <a:lnTo>
                  <a:pt x="24003" y="1650"/>
                </a:lnTo>
                <a:lnTo>
                  <a:pt x="20447" y="0"/>
                </a:lnTo>
                <a:lnTo>
                  <a:pt x="17780" y="0"/>
                </a:lnTo>
                <a:lnTo>
                  <a:pt x="10413" y="1650"/>
                </a:lnTo>
                <a:lnTo>
                  <a:pt x="5207" y="5461"/>
                </a:lnTo>
                <a:lnTo>
                  <a:pt x="1524" y="10921"/>
                </a:lnTo>
                <a:lnTo>
                  <a:pt x="0" y="18542"/>
                </a:lnTo>
                <a:lnTo>
                  <a:pt x="0" y="21336"/>
                </a:lnTo>
                <a:lnTo>
                  <a:pt x="1524" y="25145"/>
                </a:lnTo>
                <a:lnTo>
                  <a:pt x="5207" y="31114"/>
                </a:lnTo>
                <a:lnTo>
                  <a:pt x="10413" y="34417"/>
                </a:lnTo>
                <a:lnTo>
                  <a:pt x="14097" y="36068"/>
                </a:lnTo>
                <a:lnTo>
                  <a:pt x="17780" y="36575"/>
                </a:lnTo>
                <a:lnTo>
                  <a:pt x="20447" y="36068"/>
                </a:lnTo>
                <a:lnTo>
                  <a:pt x="24003" y="34417"/>
                </a:lnTo>
                <a:lnTo>
                  <a:pt x="29845" y="31114"/>
                </a:lnTo>
                <a:lnTo>
                  <a:pt x="3302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105" name="object 105"/>
          <p:cNvSpPr/>
          <p:nvPr/>
        </p:nvSpPr>
        <p:spPr>
          <a:xfrm>
            <a:off x="4049844" y="5194154"/>
            <a:ext cx="38686" cy="40368"/>
          </a:xfrm>
          <a:custGeom>
            <a:avLst/>
            <a:gdLst/>
            <a:ahLst/>
            <a:cxnLst/>
            <a:rect l="l" t="t" r="r" b="b"/>
            <a:pathLst>
              <a:path w="35051" h="36575">
                <a:moveTo>
                  <a:pt x="35051" y="18542"/>
                </a:moveTo>
                <a:lnTo>
                  <a:pt x="34543" y="14731"/>
                </a:lnTo>
                <a:lnTo>
                  <a:pt x="33400" y="10921"/>
                </a:lnTo>
                <a:lnTo>
                  <a:pt x="29717"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4350"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106" name="object 106"/>
          <p:cNvSpPr/>
          <p:nvPr/>
        </p:nvSpPr>
        <p:spPr>
          <a:xfrm>
            <a:off x="3997701"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193" y="0"/>
                </a:lnTo>
                <a:lnTo>
                  <a:pt x="17525" y="0"/>
                </a:lnTo>
                <a:lnTo>
                  <a:pt x="10668" y="1650"/>
                </a:lnTo>
                <a:lnTo>
                  <a:pt x="5334" y="5461"/>
                </a:lnTo>
                <a:lnTo>
                  <a:pt x="1015" y="10921"/>
                </a:lnTo>
                <a:lnTo>
                  <a:pt x="0" y="18542"/>
                </a:lnTo>
                <a:lnTo>
                  <a:pt x="0" y="21336"/>
                </a:lnTo>
                <a:lnTo>
                  <a:pt x="1015" y="25145"/>
                </a:lnTo>
                <a:lnTo>
                  <a:pt x="5334" y="31114"/>
                </a:lnTo>
                <a:lnTo>
                  <a:pt x="10668"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107" name="object 107"/>
          <p:cNvSpPr/>
          <p:nvPr/>
        </p:nvSpPr>
        <p:spPr>
          <a:xfrm>
            <a:off x="3947240" y="5194154"/>
            <a:ext cx="38686" cy="40368"/>
          </a:xfrm>
          <a:custGeom>
            <a:avLst/>
            <a:gdLst/>
            <a:ahLst/>
            <a:cxnLst/>
            <a:rect l="l" t="t" r="r" b="b"/>
            <a:pathLst>
              <a:path w="35051" h="36575">
                <a:moveTo>
                  <a:pt x="35051" y="18542"/>
                </a:moveTo>
                <a:lnTo>
                  <a:pt x="34543" y="14731"/>
                </a:lnTo>
                <a:lnTo>
                  <a:pt x="33019" y="10921"/>
                </a:lnTo>
                <a:lnTo>
                  <a:pt x="29844" y="5461"/>
                </a:lnTo>
                <a:lnTo>
                  <a:pt x="24002" y="1650"/>
                </a:lnTo>
                <a:lnTo>
                  <a:pt x="20446" y="0"/>
                </a:lnTo>
                <a:lnTo>
                  <a:pt x="17779" y="0"/>
                </a:lnTo>
                <a:lnTo>
                  <a:pt x="10413" y="1650"/>
                </a:lnTo>
                <a:lnTo>
                  <a:pt x="5206" y="5461"/>
                </a:lnTo>
                <a:lnTo>
                  <a:pt x="1523" y="10921"/>
                </a:lnTo>
                <a:lnTo>
                  <a:pt x="0" y="18542"/>
                </a:lnTo>
                <a:lnTo>
                  <a:pt x="0" y="21336"/>
                </a:lnTo>
                <a:lnTo>
                  <a:pt x="1523" y="25145"/>
                </a:lnTo>
                <a:lnTo>
                  <a:pt x="5206" y="31114"/>
                </a:lnTo>
                <a:lnTo>
                  <a:pt x="10413" y="34417"/>
                </a:lnTo>
                <a:lnTo>
                  <a:pt x="14096" y="36068"/>
                </a:lnTo>
                <a:lnTo>
                  <a:pt x="17779" y="36575"/>
                </a:lnTo>
                <a:lnTo>
                  <a:pt x="20446" y="36068"/>
                </a:lnTo>
                <a:lnTo>
                  <a:pt x="24002" y="34417"/>
                </a:lnTo>
                <a:lnTo>
                  <a:pt x="29844" y="31114"/>
                </a:lnTo>
                <a:lnTo>
                  <a:pt x="33019"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108" name="object 108"/>
          <p:cNvSpPr/>
          <p:nvPr/>
        </p:nvSpPr>
        <p:spPr>
          <a:xfrm>
            <a:off x="3893414" y="5194154"/>
            <a:ext cx="38686" cy="40368"/>
          </a:xfrm>
          <a:custGeom>
            <a:avLst/>
            <a:gdLst/>
            <a:ahLst/>
            <a:cxnLst/>
            <a:rect l="l" t="t" r="r" b="b"/>
            <a:pathLst>
              <a:path w="35051" h="36575">
                <a:moveTo>
                  <a:pt x="35051" y="18542"/>
                </a:moveTo>
                <a:lnTo>
                  <a:pt x="34544" y="14731"/>
                </a:lnTo>
                <a:lnTo>
                  <a:pt x="33400" y="10921"/>
                </a:lnTo>
                <a:lnTo>
                  <a:pt x="29718" y="5461"/>
                </a:lnTo>
                <a:lnTo>
                  <a:pt x="23875" y="1650"/>
                </a:lnTo>
                <a:lnTo>
                  <a:pt x="20700" y="0"/>
                </a:lnTo>
                <a:lnTo>
                  <a:pt x="17525" y="0"/>
                </a:lnTo>
                <a:lnTo>
                  <a:pt x="10668" y="1650"/>
                </a:lnTo>
                <a:lnTo>
                  <a:pt x="5334" y="5461"/>
                </a:lnTo>
                <a:lnTo>
                  <a:pt x="1015" y="10921"/>
                </a:lnTo>
                <a:lnTo>
                  <a:pt x="0" y="18542"/>
                </a:lnTo>
                <a:lnTo>
                  <a:pt x="0" y="21336"/>
                </a:lnTo>
                <a:lnTo>
                  <a:pt x="1015" y="25145"/>
                </a:lnTo>
                <a:lnTo>
                  <a:pt x="5334" y="31114"/>
                </a:lnTo>
                <a:lnTo>
                  <a:pt x="10668" y="34417"/>
                </a:lnTo>
                <a:lnTo>
                  <a:pt x="14350"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p:spPr>
        <p:txBody>
          <a:bodyPr wrap="square" lIns="0" tIns="0" rIns="0" bIns="0" rtlCol="0">
            <a:noAutofit/>
          </a:bodyPr>
          <a:lstStyle/>
          <a:p>
            <a:endParaRPr sz="1987"/>
          </a:p>
        </p:txBody>
      </p:sp>
      <p:sp>
        <p:nvSpPr>
          <p:cNvPr id="109" name="object 109"/>
          <p:cNvSpPr/>
          <p:nvPr/>
        </p:nvSpPr>
        <p:spPr>
          <a:xfrm>
            <a:off x="3842953" y="5194154"/>
            <a:ext cx="38686" cy="40368"/>
          </a:xfrm>
          <a:custGeom>
            <a:avLst/>
            <a:gdLst/>
            <a:ahLst/>
            <a:cxnLst/>
            <a:rect l="l" t="t" r="r" b="b"/>
            <a:pathLst>
              <a:path w="35051" h="36575">
                <a:moveTo>
                  <a:pt x="35051" y="18542"/>
                </a:moveTo>
                <a:lnTo>
                  <a:pt x="34543" y="14731"/>
                </a:lnTo>
                <a:lnTo>
                  <a:pt x="33400" y="10921"/>
                </a:lnTo>
                <a:lnTo>
                  <a:pt x="29718" y="5461"/>
                </a:lnTo>
                <a:lnTo>
                  <a:pt x="23875" y="1650"/>
                </a:lnTo>
                <a:lnTo>
                  <a:pt x="20193" y="0"/>
                </a:lnTo>
                <a:lnTo>
                  <a:pt x="17525" y="0"/>
                </a:lnTo>
                <a:lnTo>
                  <a:pt x="10668" y="1650"/>
                </a:lnTo>
                <a:lnTo>
                  <a:pt x="5333" y="5461"/>
                </a:lnTo>
                <a:lnTo>
                  <a:pt x="1016" y="10921"/>
                </a:lnTo>
                <a:lnTo>
                  <a:pt x="0" y="18542"/>
                </a:lnTo>
                <a:lnTo>
                  <a:pt x="0" y="21336"/>
                </a:lnTo>
                <a:lnTo>
                  <a:pt x="1016" y="25145"/>
                </a:lnTo>
                <a:lnTo>
                  <a:pt x="5333" y="31114"/>
                </a:lnTo>
                <a:lnTo>
                  <a:pt x="10668" y="34417"/>
                </a:lnTo>
                <a:lnTo>
                  <a:pt x="13843" y="36068"/>
                </a:lnTo>
                <a:lnTo>
                  <a:pt x="17525" y="36575"/>
                </a:lnTo>
                <a:lnTo>
                  <a:pt x="20193" y="36068"/>
                </a:lnTo>
                <a:lnTo>
                  <a:pt x="23875" y="34417"/>
                </a:lnTo>
                <a:lnTo>
                  <a:pt x="29718"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110" name="object 110"/>
          <p:cNvSpPr/>
          <p:nvPr/>
        </p:nvSpPr>
        <p:spPr>
          <a:xfrm>
            <a:off x="3790809" y="5194154"/>
            <a:ext cx="40368" cy="40368"/>
          </a:xfrm>
          <a:custGeom>
            <a:avLst/>
            <a:gdLst/>
            <a:ahLst/>
            <a:cxnLst/>
            <a:rect l="l" t="t" r="r" b="b"/>
            <a:pathLst>
              <a:path w="36575" h="36575">
                <a:moveTo>
                  <a:pt x="36575" y="18542"/>
                </a:moveTo>
                <a:lnTo>
                  <a:pt x="36068" y="14731"/>
                </a:lnTo>
                <a:lnTo>
                  <a:pt x="34417" y="10921"/>
                </a:lnTo>
                <a:lnTo>
                  <a:pt x="31114" y="5461"/>
                </a:lnTo>
                <a:lnTo>
                  <a:pt x="25145" y="1650"/>
                </a:lnTo>
                <a:lnTo>
                  <a:pt x="21336" y="0"/>
                </a:lnTo>
                <a:lnTo>
                  <a:pt x="18542" y="0"/>
                </a:lnTo>
                <a:lnTo>
                  <a:pt x="10922" y="1650"/>
                </a:lnTo>
                <a:lnTo>
                  <a:pt x="5461" y="5461"/>
                </a:lnTo>
                <a:lnTo>
                  <a:pt x="1650" y="10921"/>
                </a:lnTo>
                <a:lnTo>
                  <a:pt x="0" y="18542"/>
                </a:lnTo>
                <a:lnTo>
                  <a:pt x="0" y="21336"/>
                </a:lnTo>
                <a:lnTo>
                  <a:pt x="1650" y="25145"/>
                </a:lnTo>
                <a:lnTo>
                  <a:pt x="5461" y="31114"/>
                </a:lnTo>
                <a:lnTo>
                  <a:pt x="10922" y="34417"/>
                </a:lnTo>
                <a:lnTo>
                  <a:pt x="14731" y="36068"/>
                </a:lnTo>
                <a:lnTo>
                  <a:pt x="18542" y="36575"/>
                </a:lnTo>
                <a:lnTo>
                  <a:pt x="21336" y="36068"/>
                </a:lnTo>
                <a:lnTo>
                  <a:pt x="25145" y="34417"/>
                </a:lnTo>
                <a:lnTo>
                  <a:pt x="31114" y="31114"/>
                </a:lnTo>
                <a:lnTo>
                  <a:pt x="34417" y="25145"/>
                </a:lnTo>
                <a:lnTo>
                  <a:pt x="36068" y="21336"/>
                </a:lnTo>
                <a:lnTo>
                  <a:pt x="36575" y="18542"/>
                </a:lnTo>
                <a:close/>
              </a:path>
            </a:pathLst>
          </a:custGeom>
          <a:solidFill>
            <a:srgbClr val="000000"/>
          </a:solidFill>
        </p:spPr>
        <p:txBody>
          <a:bodyPr wrap="square" lIns="0" tIns="0" rIns="0" bIns="0" rtlCol="0">
            <a:noAutofit/>
          </a:bodyPr>
          <a:lstStyle/>
          <a:p>
            <a:endParaRPr sz="1987"/>
          </a:p>
        </p:txBody>
      </p:sp>
      <p:sp>
        <p:nvSpPr>
          <p:cNvPr id="111" name="object 111"/>
          <p:cNvSpPr/>
          <p:nvPr/>
        </p:nvSpPr>
        <p:spPr>
          <a:xfrm>
            <a:off x="3740348" y="5194154"/>
            <a:ext cx="38686" cy="40368"/>
          </a:xfrm>
          <a:custGeom>
            <a:avLst/>
            <a:gdLst/>
            <a:ahLst/>
            <a:cxnLst/>
            <a:rect l="l" t="t" r="r" b="b"/>
            <a:pathLst>
              <a:path w="35051" h="36575">
                <a:moveTo>
                  <a:pt x="35051" y="18542"/>
                </a:moveTo>
                <a:lnTo>
                  <a:pt x="34543" y="14731"/>
                </a:lnTo>
                <a:lnTo>
                  <a:pt x="33400" y="10921"/>
                </a:lnTo>
                <a:lnTo>
                  <a:pt x="29718" y="5461"/>
                </a:lnTo>
                <a:lnTo>
                  <a:pt x="23875" y="1650"/>
                </a:lnTo>
                <a:lnTo>
                  <a:pt x="20700" y="0"/>
                </a:lnTo>
                <a:lnTo>
                  <a:pt x="17525" y="0"/>
                </a:lnTo>
                <a:lnTo>
                  <a:pt x="10668" y="1650"/>
                </a:lnTo>
                <a:lnTo>
                  <a:pt x="5333" y="5461"/>
                </a:lnTo>
                <a:lnTo>
                  <a:pt x="1015" y="10921"/>
                </a:lnTo>
                <a:lnTo>
                  <a:pt x="0" y="18542"/>
                </a:lnTo>
                <a:lnTo>
                  <a:pt x="0" y="21336"/>
                </a:lnTo>
                <a:lnTo>
                  <a:pt x="1015" y="25145"/>
                </a:lnTo>
                <a:lnTo>
                  <a:pt x="5333" y="31114"/>
                </a:lnTo>
                <a:lnTo>
                  <a:pt x="10668" y="34417"/>
                </a:lnTo>
                <a:lnTo>
                  <a:pt x="14350" y="36068"/>
                </a:lnTo>
                <a:lnTo>
                  <a:pt x="17525" y="36575"/>
                </a:lnTo>
                <a:lnTo>
                  <a:pt x="20700" y="36068"/>
                </a:lnTo>
                <a:lnTo>
                  <a:pt x="23875" y="34417"/>
                </a:lnTo>
                <a:lnTo>
                  <a:pt x="29718"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112" name="object 112"/>
          <p:cNvSpPr/>
          <p:nvPr/>
        </p:nvSpPr>
        <p:spPr>
          <a:xfrm>
            <a:off x="3689887" y="5194154"/>
            <a:ext cx="38686" cy="40368"/>
          </a:xfrm>
          <a:custGeom>
            <a:avLst/>
            <a:gdLst/>
            <a:ahLst/>
            <a:cxnLst/>
            <a:rect l="l" t="t" r="r" b="b"/>
            <a:pathLst>
              <a:path w="35051" h="36575">
                <a:moveTo>
                  <a:pt x="35051" y="18542"/>
                </a:moveTo>
                <a:lnTo>
                  <a:pt x="34543" y="14731"/>
                </a:lnTo>
                <a:lnTo>
                  <a:pt x="33400" y="10921"/>
                </a:lnTo>
                <a:lnTo>
                  <a:pt x="29717" y="5461"/>
                </a:lnTo>
                <a:lnTo>
                  <a:pt x="23875" y="1650"/>
                </a:lnTo>
                <a:lnTo>
                  <a:pt x="20192" y="0"/>
                </a:lnTo>
                <a:lnTo>
                  <a:pt x="17525" y="0"/>
                </a:lnTo>
                <a:lnTo>
                  <a:pt x="10667" y="1650"/>
                </a:lnTo>
                <a:lnTo>
                  <a:pt x="5333" y="5461"/>
                </a:lnTo>
                <a:lnTo>
                  <a:pt x="1015" y="10921"/>
                </a:lnTo>
                <a:lnTo>
                  <a:pt x="0" y="18542"/>
                </a:lnTo>
                <a:lnTo>
                  <a:pt x="0" y="21336"/>
                </a:lnTo>
                <a:lnTo>
                  <a:pt x="1015" y="25145"/>
                </a:lnTo>
                <a:lnTo>
                  <a:pt x="5333" y="31114"/>
                </a:lnTo>
                <a:lnTo>
                  <a:pt x="10667" y="34417"/>
                </a:lnTo>
                <a:lnTo>
                  <a:pt x="13842" y="36068"/>
                </a:lnTo>
                <a:lnTo>
                  <a:pt x="17525" y="36575"/>
                </a:lnTo>
                <a:lnTo>
                  <a:pt x="20192" y="36068"/>
                </a:lnTo>
                <a:lnTo>
                  <a:pt x="23875" y="34417"/>
                </a:lnTo>
                <a:lnTo>
                  <a:pt x="29717"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113" name="object 113"/>
          <p:cNvSpPr/>
          <p:nvPr/>
        </p:nvSpPr>
        <p:spPr>
          <a:xfrm>
            <a:off x="3636061" y="5194154"/>
            <a:ext cx="38686" cy="40368"/>
          </a:xfrm>
          <a:custGeom>
            <a:avLst/>
            <a:gdLst/>
            <a:ahLst/>
            <a:cxnLst/>
            <a:rect l="l" t="t" r="r" b="b"/>
            <a:pathLst>
              <a:path w="35051" h="36575">
                <a:moveTo>
                  <a:pt x="35051" y="18542"/>
                </a:moveTo>
                <a:lnTo>
                  <a:pt x="34543" y="14731"/>
                </a:lnTo>
                <a:lnTo>
                  <a:pt x="33019" y="10921"/>
                </a:lnTo>
                <a:lnTo>
                  <a:pt x="29844" y="5461"/>
                </a:lnTo>
                <a:lnTo>
                  <a:pt x="24002" y="1650"/>
                </a:lnTo>
                <a:lnTo>
                  <a:pt x="20446" y="0"/>
                </a:lnTo>
                <a:lnTo>
                  <a:pt x="17780" y="0"/>
                </a:lnTo>
                <a:lnTo>
                  <a:pt x="10413" y="1650"/>
                </a:lnTo>
                <a:lnTo>
                  <a:pt x="5206" y="5461"/>
                </a:lnTo>
                <a:lnTo>
                  <a:pt x="1524" y="10921"/>
                </a:lnTo>
                <a:lnTo>
                  <a:pt x="0" y="18542"/>
                </a:lnTo>
                <a:lnTo>
                  <a:pt x="0" y="21336"/>
                </a:lnTo>
                <a:lnTo>
                  <a:pt x="1524" y="25145"/>
                </a:lnTo>
                <a:lnTo>
                  <a:pt x="5206" y="31114"/>
                </a:lnTo>
                <a:lnTo>
                  <a:pt x="10413" y="34417"/>
                </a:lnTo>
                <a:lnTo>
                  <a:pt x="14096" y="36068"/>
                </a:lnTo>
                <a:lnTo>
                  <a:pt x="17780" y="36575"/>
                </a:lnTo>
                <a:lnTo>
                  <a:pt x="20446" y="36068"/>
                </a:lnTo>
                <a:lnTo>
                  <a:pt x="24002" y="34417"/>
                </a:lnTo>
                <a:lnTo>
                  <a:pt x="29844" y="31114"/>
                </a:lnTo>
                <a:lnTo>
                  <a:pt x="33019"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114" name="object 114"/>
          <p:cNvSpPr/>
          <p:nvPr/>
        </p:nvSpPr>
        <p:spPr>
          <a:xfrm>
            <a:off x="3585600" y="5194154"/>
            <a:ext cx="38686" cy="40368"/>
          </a:xfrm>
          <a:custGeom>
            <a:avLst/>
            <a:gdLst/>
            <a:ahLst/>
            <a:cxnLst/>
            <a:rect l="l" t="t" r="r" b="b"/>
            <a:pathLst>
              <a:path w="35051" h="36575">
                <a:moveTo>
                  <a:pt x="35051" y="18542"/>
                </a:moveTo>
                <a:lnTo>
                  <a:pt x="34543" y="14731"/>
                </a:lnTo>
                <a:lnTo>
                  <a:pt x="33400" y="10921"/>
                </a:lnTo>
                <a:lnTo>
                  <a:pt x="29717"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4350"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115" name="object 115"/>
          <p:cNvSpPr/>
          <p:nvPr/>
        </p:nvSpPr>
        <p:spPr>
          <a:xfrm>
            <a:off x="3533456" y="5194154"/>
            <a:ext cx="38687" cy="40368"/>
          </a:xfrm>
          <a:custGeom>
            <a:avLst/>
            <a:gdLst/>
            <a:ahLst/>
            <a:cxnLst/>
            <a:rect l="l" t="t" r="r" b="b"/>
            <a:pathLst>
              <a:path w="35052" h="36575">
                <a:moveTo>
                  <a:pt x="35052" y="18542"/>
                </a:moveTo>
                <a:lnTo>
                  <a:pt x="34544" y="14731"/>
                </a:lnTo>
                <a:lnTo>
                  <a:pt x="33401" y="10921"/>
                </a:lnTo>
                <a:lnTo>
                  <a:pt x="29718" y="5461"/>
                </a:lnTo>
                <a:lnTo>
                  <a:pt x="23876" y="1650"/>
                </a:lnTo>
                <a:lnTo>
                  <a:pt x="20193" y="0"/>
                </a:lnTo>
                <a:lnTo>
                  <a:pt x="17526"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6" y="36575"/>
                </a:lnTo>
                <a:lnTo>
                  <a:pt x="20193" y="36068"/>
                </a:lnTo>
                <a:lnTo>
                  <a:pt x="23876" y="34417"/>
                </a:lnTo>
                <a:lnTo>
                  <a:pt x="29718" y="31114"/>
                </a:lnTo>
                <a:lnTo>
                  <a:pt x="33401" y="25145"/>
                </a:lnTo>
                <a:lnTo>
                  <a:pt x="34544" y="21336"/>
                </a:lnTo>
                <a:lnTo>
                  <a:pt x="35052" y="18542"/>
                </a:lnTo>
                <a:close/>
              </a:path>
            </a:pathLst>
          </a:custGeom>
          <a:solidFill>
            <a:srgbClr val="000000"/>
          </a:solidFill>
        </p:spPr>
        <p:txBody>
          <a:bodyPr wrap="square" lIns="0" tIns="0" rIns="0" bIns="0" rtlCol="0">
            <a:noAutofit/>
          </a:bodyPr>
          <a:lstStyle/>
          <a:p>
            <a:endParaRPr sz="1987"/>
          </a:p>
        </p:txBody>
      </p:sp>
      <p:sp>
        <p:nvSpPr>
          <p:cNvPr id="116" name="object 116"/>
          <p:cNvSpPr/>
          <p:nvPr/>
        </p:nvSpPr>
        <p:spPr>
          <a:xfrm>
            <a:off x="3482995" y="5194154"/>
            <a:ext cx="38687" cy="40368"/>
          </a:xfrm>
          <a:custGeom>
            <a:avLst/>
            <a:gdLst/>
            <a:ahLst/>
            <a:cxnLst/>
            <a:rect l="l" t="t" r="r" b="b"/>
            <a:pathLst>
              <a:path w="35052" h="36575">
                <a:moveTo>
                  <a:pt x="35052" y="18542"/>
                </a:moveTo>
                <a:lnTo>
                  <a:pt x="34543" y="14731"/>
                </a:lnTo>
                <a:lnTo>
                  <a:pt x="33019" y="10921"/>
                </a:lnTo>
                <a:lnTo>
                  <a:pt x="29844" y="5461"/>
                </a:lnTo>
                <a:lnTo>
                  <a:pt x="24003" y="1650"/>
                </a:lnTo>
                <a:lnTo>
                  <a:pt x="20447" y="0"/>
                </a:lnTo>
                <a:lnTo>
                  <a:pt x="17272" y="0"/>
                </a:lnTo>
                <a:lnTo>
                  <a:pt x="10414" y="1650"/>
                </a:lnTo>
                <a:lnTo>
                  <a:pt x="5206" y="5461"/>
                </a:lnTo>
                <a:lnTo>
                  <a:pt x="1524" y="10921"/>
                </a:lnTo>
                <a:lnTo>
                  <a:pt x="0" y="18542"/>
                </a:lnTo>
                <a:lnTo>
                  <a:pt x="0" y="21336"/>
                </a:lnTo>
                <a:lnTo>
                  <a:pt x="1524" y="25145"/>
                </a:lnTo>
                <a:lnTo>
                  <a:pt x="5206" y="31114"/>
                </a:lnTo>
                <a:lnTo>
                  <a:pt x="10414" y="34417"/>
                </a:lnTo>
                <a:lnTo>
                  <a:pt x="14097" y="36068"/>
                </a:lnTo>
                <a:lnTo>
                  <a:pt x="17272" y="36575"/>
                </a:lnTo>
                <a:lnTo>
                  <a:pt x="20447" y="36068"/>
                </a:lnTo>
                <a:lnTo>
                  <a:pt x="24003" y="34417"/>
                </a:lnTo>
                <a:lnTo>
                  <a:pt x="29844" y="31114"/>
                </a:lnTo>
                <a:lnTo>
                  <a:pt x="33019" y="25145"/>
                </a:lnTo>
                <a:lnTo>
                  <a:pt x="34543" y="21336"/>
                </a:lnTo>
                <a:lnTo>
                  <a:pt x="35052" y="18542"/>
                </a:lnTo>
                <a:close/>
              </a:path>
            </a:pathLst>
          </a:custGeom>
          <a:solidFill>
            <a:srgbClr val="000000"/>
          </a:solidFill>
        </p:spPr>
        <p:txBody>
          <a:bodyPr wrap="square" lIns="0" tIns="0" rIns="0" bIns="0" rtlCol="0">
            <a:noAutofit/>
          </a:bodyPr>
          <a:lstStyle/>
          <a:p>
            <a:endParaRPr sz="1987"/>
          </a:p>
        </p:txBody>
      </p:sp>
      <p:sp>
        <p:nvSpPr>
          <p:cNvPr id="117" name="object 117"/>
          <p:cNvSpPr/>
          <p:nvPr/>
        </p:nvSpPr>
        <p:spPr>
          <a:xfrm>
            <a:off x="3429169" y="5194154"/>
            <a:ext cx="38687" cy="40368"/>
          </a:xfrm>
          <a:custGeom>
            <a:avLst/>
            <a:gdLst/>
            <a:ahLst/>
            <a:cxnLst/>
            <a:rect l="l" t="t" r="r" b="b"/>
            <a:pathLst>
              <a:path w="35052" h="36575">
                <a:moveTo>
                  <a:pt x="35052" y="18542"/>
                </a:moveTo>
                <a:lnTo>
                  <a:pt x="34543" y="14731"/>
                </a:lnTo>
                <a:lnTo>
                  <a:pt x="33401" y="10921"/>
                </a:lnTo>
                <a:lnTo>
                  <a:pt x="29718" y="5461"/>
                </a:lnTo>
                <a:lnTo>
                  <a:pt x="23876" y="1650"/>
                </a:lnTo>
                <a:lnTo>
                  <a:pt x="20701" y="0"/>
                </a:lnTo>
                <a:lnTo>
                  <a:pt x="17526" y="0"/>
                </a:lnTo>
                <a:lnTo>
                  <a:pt x="10668" y="1650"/>
                </a:lnTo>
                <a:lnTo>
                  <a:pt x="5334" y="5461"/>
                </a:lnTo>
                <a:lnTo>
                  <a:pt x="1016" y="10921"/>
                </a:lnTo>
                <a:lnTo>
                  <a:pt x="0" y="18542"/>
                </a:lnTo>
                <a:lnTo>
                  <a:pt x="0" y="21336"/>
                </a:lnTo>
                <a:lnTo>
                  <a:pt x="1016" y="25145"/>
                </a:lnTo>
                <a:lnTo>
                  <a:pt x="5334" y="31114"/>
                </a:lnTo>
                <a:lnTo>
                  <a:pt x="10668" y="34417"/>
                </a:lnTo>
                <a:lnTo>
                  <a:pt x="14351" y="36068"/>
                </a:lnTo>
                <a:lnTo>
                  <a:pt x="17526" y="36575"/>
                </a:lnTo>
                <a:lnTo>
                  <a:pt x="20701" y="36068"/>
                </a:lnTo>
                <a:lnTo>
                  <a:pt x="23876" y="34417"/>
                </a:lnTo>
                <a:lnTo>
                  <a:pt x="29718" y="31114"/>
                </a:lnTo>
                <a:lnTo>
                  <a:pt x="33401" y="25145"/>
                </a:lnTo>
                <a:lnTo>
                  <a:pt x="34543" y="21336"/>
                </a:lnTo>
                <a:lnTo>
                  <a:pt x="35052" y="18542"/>
                </a:lnTo>
                <a:close/>
              </a:path>
            </a:pathLst>
          </a:custGeom>
          <a:solidFill>
            <a:srgbClr val="000000"/>
          </a:solidFill>
        </p:spPr>
        <p:txBody>
          <a:bodyPr wrap="square" lIns="0" tIns="0" rIns="0" bIns="0" rtlCol="0">
            <a:noAutofit/>
          </a:bodyPr>
          <a:lstStyle/>
          <a:p>
            <a:endParaRPr sz="1987"/>
          </a:p>
        </p:txBody>
      </p:sp>
      <p:sp>
        <p:nvSpPr>
          <p:cNvPr id="118" name="object 118"/>
          <p:cNvSpPr/>
          <p:nvPr/>
        </p:nvSpPr>
        <p:spPr>
          <a:xfrm>
            <a:off x="3378708" y="5194154"/>
            <a:ext cx="38687" cy="40368"/>
          </a:xfrm>
          <a:custGeom>
            <a:avLst/>
            <a:gdLst/>
            <a:ahLst/>
            <a:cxnLst/>
            <a:rect l="l" t="t" r="r" b="b"/>
            <a:pathLst>
              <a:path w="35052" h="36575">
                <a:moveTo>
                  <a:pt x="35052" y="18542"/>
                </a:moveTo>
                <a:lnTo>
                  <a:pt x="34543" y="14731"/>
                </a:lnTo>
                <a:lnTo>
                  <a:pt x="33400" y="10921"/>
                </a:lnTo>
                <a:lnTo>
                  <a:pt x="29718" y="5461"/>
                </a:lnTo>
                <a:lnTo>
                  <a:pt x="23875" y="1650"/>
                </a:lnTo>
                <a:lnTo>
                  <a:pt x="20193" y="0"/>
                </a:lnTo>
                <a:lnTo>
                  <a:pt x="17525"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5" y="36575"/>
                </a:lnTo>
                <a:lnTo>
                  <a:pt x="20193" y="36068"/>
                </a:lnTo>
                <a:lnTo>
                  <a:pt x="23875" y="34417"/>
                </a:lnTo>
                <a:lnTo>
                  <a:pt x="29718" y="31114"/>
                </a:lnTo>
                <a:lnTo>
                  <a:pt x="33400" y="25145"/>
                </a:lnTo>
                <a:lnTo>
                  <a:pt x="34543" y="21336"/>
                </a:lnTo>
                <a:lnTo>
                  <a:pt x="35052" y="18542"/>
                </a:lnTo>
                <a:close/>
              </a:path>
            </a:pathLst>
          </a:custGeom>
          <a:solidFill>
            <a:srgbClr val="000000"/>
          </a:solidFill>
        </p:spPr>
        <p:txBody>
          <a:bodyPr wrap="square" lIns="0" tIns="0" rIns="0" bIns="0" rtlCol="0">
            <a:noAutofit/>
          </a:bodyPr>
          <a:lstStyle/>
          <a:p>
            <a:endParaRPr sz="1987"/>
          </a:p>
        </p:txBody>
      </p:sp>
      <p:sp>
        <p:nvSpPr>
          <p:cNvPr id="119" name="object 119"/>
          <p:cNvSpPr/>
          <p:nvPr/>
        </p:nvSpPr>
        <p:spPr>
          <a:xfrm>
            <a:off x="3326565" y="5194154"/>
            <a:ext cx="40368" cy="40368"/>
          </a:xfrm>
          <a:custGeom>
            <a:avLst/>
            <a:gdLst/>
            <a:ahLst/>
            <a:cxnLst/>
            <a:rect l="l" t="t" r="r" b="b"/>
            <a:pathLst>
              <a:path w="36575" h="36575">
                <a:moveTo>
                  <a:pt x="36575" y="18542"/>
                </a:moveTo>
                <a:lnTo>
                  <a:pt x="36068" y="14731"/>
                </a:lnTo>
                <a:lnTo>
                  <a:pt x="34417" y="10921"/>
                </a:lnTo>
                <a:lnTo>
                  <a:pt x="31115" y="5461"/>
                </a:lnTo>
                <a:lnTo>
                  <a:pt x="25146" y="1650"/>
                </a:lnTo>
                <a:lnTo>
                  <a:pt x="21336" y="0"/>
                </a:lnTo>
                <a:lnTo>
                  <a:pt x="18034" y="0"/>
                </a:lnTo>
                <a:lnTo>
                  <a:pt x="10922" y="1650"/>
                </a:lnTo>
                <a:lnTo>
                  <a:pt x="5461" y="5461"/>
                </a:lnTo>
                <a:lnTo>
                  <a:pt x="1650" y="10921"/>
                </a:lnTo>
                <a:lnTo>
                  <a:pt x="0" y="18542"/>
                </a:lnTo>
                <a:lnTo>
                  <a:pt x="0" y="21336"/>
                </a:lnTo>
                <a:lnTo>
                  <a:pt x="1650" y="25145"/>
                </a:lnTo>
                <a:lnTo>
                  <a:pt x="5461" y="31114"/>
                </a:lnTo>
                <a:lnTo>
                  <a:pt x="10922" y="34417"/>
                </a:lnTo>
                <a:lnTo>
                  <a:pt x="14731" y="36068"/>
                </a:lnTo>
                <a:lnTo>
                  <a:pt x="18034" y="36575"/>
                </a:lnTo>
                <a:lnTo>
                  <a:pt x="21336" y="36068"/>
                </a:lnTo>
                <a:lnTo>
                  <a:pt x="25146" y="34417"/>
                </a:lnTo>
                <a:lnTo>
                  <a:pt x="31115" y="31114"/>
                </a:lnTo>
                <a:lnTo>
                  <a:pt x="34417" y="25145"/>
                </a:lnTo>
                <a:lnTo>
                  <a:pt x="36068" y="21336"/>
                </a:lnTo>
                <a:lnTo>
                  <a:pt x="36575" y="18542"/>
                </a:lnTo>
                <a:close/>
              </a:path>
            </a:pathLst>
          </a:custGeom>
          <a:solidFill>
            <a:srgbClr val="000000"/>
          </a:solidFill>
        </p:spPr>
        <p:txBody>
          <a:bodyPr wrap="square" lIns="0" tIns="0" rIns="0" bIns="0" rtlCol="0">
            <a:noAutofit/>
          </a:bodyPr>
          <a:lstStyle/>
          <a:p>
            <a:endParaRPr sz="1987"/>
          </a:p>
        </p:txBody>
      </p:sp>
      <p:sp>
        <p:nvSpPr>
          <p:cNvPr id="120" name="object 120"/>
          <p:cNvSpPr/>
          <p:nvPr/>
        </p:nvSpPr>
        <p:spPr>
          <a:xfrm>
            <a:off x="3276104" y="5194154"/>
            <a:ext cx="38686" cy="40368"/>
          </a:xfrm>
          <a:custGeom>
            <a:avLst/>
            <a:gdLst/>
            <a:ahLst/>
            <a:cxnLst/>
            <a:rect l="l" t="t" r="r" b="b"/>
            <a:pathLst>
              <a:path w="35051" h="36575">
                <a:moveTo>
                  <a:pt x="35051" y="18542"/>
                </a:moveTo>
                <a:lnTo>
                  <a:pt x="34543" y="14731"/>
                </a:lnTo>
                <a:lnTo>
                  <a:pt x="33400" y="10921"/>
                </a:lnTo>
                <a:lnTo>
                  <a:pt x="29718" y="5461"/>
                </a:lnTo>
                <a:lnTo>
                  <a:pt x="23875" y="1650"/>
                </a:lnTo>
                <a:lnTo>
                  <a:pt x="20700" y="0"/>
                </a:lnTo>
                <a:lnTo>
                  <a:pt x="17525" y="0"/>
                </a:lnTo>
                <a:lnTo>
                  <a:pt x="10668" y="1650"/>
                </a:lnTo>
                <a:lnTo>
                  <a:pt x="5333" y="5461"/>
                </a:lnTo>
                <a:lnTo>
                  <a:pt x="1016" y="10921"/>
                </a:lnTo>
                <a:lnTo>
                  <a:pt x="0" y="18542"/>
                </a:lnTo>
                <a:lnTo>
                  <a:pt x="0" y="21336"/>
                </a:lnTo>
                <a:lnTo>
                  <a:pt x="1016" y="25145"/>
                </a:lnTo>
                <a:lnTo>
                  <a:pt x="5333" y="31114"/>
                </a:lnTo>
                <a:lnTo>
                  <a:pt x="10668" y="34417"/>
                </a:lnTo>
                <a:lnTo>
                  <a:pt x="14350" y="36068"/>
                </a:lnTo>
                <a:lnTo>
                  <a:pt x="17525" y="36575"/>
                </a:lnTo>
                <a:lnTo>
                  <a:pt x="20700" y="36068"/>
                </a:lnTo>
                <a:lnTo>
                  <a:pt x="23875" y="34417"/>
                </a:lnTo>
                <a:lnTo>
                  <a:pt x="29718"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121" name="object 121"/>
          <p:cNvSpPr/>
          <p:nvPr/>
        </p:nvSpPr>
        <p:spPr>
          <a:xfrm>
            <a:off x="3225642" y="5194154"/>
            <a:ext cx="37004" cy="40368"/>
          </a:xfrm>
          <a:custGeom>
            <a:avLst/>
            <a:gdLst/>
            <a:ahLst/>
            <a:cxnLst/>
            <a:rect l="l" t="t" r="r" b="b"/>
            <a:pathLst>
              <a:path w="33527" h="36575">
                <a:moveTo>
                  <a:pt x="33527" y="18542"/>
                </a:moveTo>
                <a:lnTo>
                  <a:pt x="33019" y="14731"/>
                </a:lnTo>
                <a:lnTo>
                  <a:pt x="32003" y="10921"/>
                </a:lnTo>
                <a:lnTo>
                  <a:pt x="28447" y="5461"/>
                </a:lnTo>
                <a:lnTo>
                  <a:pt x="22859" y="1650"/>
                </a:lnTo>
                <a:lnTo>
                  <a:pt x="19303" y="0"/>
                </a:lnTo>
                <a:lnTo>
                  <a:pt x="16763" y="0"/>
                </a:lnTo>
                <a:lnTo>
                  <a:pt x="10159" y="1650"/>
                </a:lnTo>
                <a:lnTo>
                  <a:pt x="5080" y="5461"/>
                </a:lnTo>
                <a:lnTo>
                  <a:pt x="1015" y="10921"/>
                </a:lnTo>
                <a:lnTo>
                  <a:pt x="0" y="18542"/>
                </a:lnTo>
                <a:lnTo>
                  <a:pt x="0" y="21336"/>
                </a:lnTo>
                <a:lnTo>
                  <a:pt x="1015" y="25145"/>
                </a:lnTo>
                <a:lnTo>
                  <a:pt x="5080" y="31114"/>
                </a:lnTo>
                <a:lnTo>
                  <a:pt x="10159" y="34417"/>
                </a:lnTo>
                <a:lnTo>
                  <a:pt x="13207" y="36068"/>
                </a:lnTo>
                <a:lnTo>
                  <a:pt x="16763" y="36575"/>
                </a:lnTo>
                <a:lnTo>
                  <a:pt x="19303" y="36068"/>
                </a:lnTo>
                <a:lnTo>
                  <a:pt x="22859" y="34417"/>
                </a:lnTo>
                <a:lnTo>
                  <a:pt x="28447" y="31114"/>
                </a:lnTo>
                <a:lnTo>
                  <a:pt x="32003" y="25145"/>
                </a:lnTo>
                <a:lnTo>
                  <a:pt x="33019" y="21336"/>
                </a:lnTo>
                <a:lnTo>
                  <a:pt x="33527" y="18542"/>
                </a:lnTo>
                <a:close/>
              </a:path>
            </a:pathLst>
          </a:custGeom>
          <a:solidFill>
            <a:srgbClr val="000000"/>
          </a:solidFill>
        </p:spPr>
        <p:txBody>
          <a:bodyPr wrap="square" lIns="0" tIns="0" rIns="0" bIns="0" rtlCol="0">
            <a:noAutofit/>
          </a:bodyPr>
          <a:lstStyle/>
          <a:p>
            <a:endParaRPr sz="1987"/>
          </a:p>
        </p:txBody>
      </p:sp>
      <p:sp>
        <p:nvSpPr>
          <p:cNvPr id="122" name="object 122"/>
          <p:cNvSpPr/>
          <p:nvPr/>
        </p:nvSpPr>
        <p:spPr>
          <a:xfrm>
            <a:off x="3171817" y="5194154"/>
            <a:ext cx="38686" cy="40368"/>
          </a:xfrm>
          <a:custGeom>
            <a:avLst/>
            <a:gdLst/>
            <a:ahLst/>
            <a:cxnLst/>
            <a:rect l="l" t="t" r="r" b="b"/>
            <a:pathLst>
              <a:path w="35051" h="36575">
                <a:moveTo>
                  <a:pt x="1524" y="25145"/>
                </a:moveTo>
                <a:lnTo>
                  <a:pt x="5206" y="31114"/>
                </a:lnTo>
                <a:lnTo>
                  <a:pt x="10413" y="34417"/>
                </a:lnTo>
                <a:lnTo>
                  <a:pt x="14096" y="36068"/>
                </a:lnTo>
                <a:lnTo>
                  <a:pt x="17271" y="36575"/>
                </a:lnTo>
                <a:lnTo>
                  <a:pt x="20446" y="36068"/>
                </a:lnTo>
                <a:lnTo>
                  <a:pt x="24002" y="34417"/>
                </a:lnTo>
                <a:lnTo>
                  <a:pt x="29844" y="31114"/>
                </a:lnTo>
                <a:lnTo>
                  <a:pt x="33019" y="25145"/>
                </a:lnTo>
                <a:lnTo>
                  <a:pt x="34036" y="21336"/>
                </a:lnTo>
                <a:lnTo>
                  <a:pt x="35051" y="18542"/>
                </a:lnTo>
                <a:lnTo>
                  <a:pt x="34036" y="14731"/>
                </a:lnTo>
                <a:lnTo>
                  <a:pt x="33019" y="10921"/>
                </a:lnTo>
                <a:lnTo>
                  <a:pt x="29844" y="5461"/>
                </a:lnTo>
                <a:lnTo>
                  <a:pt x="24002" y="1650"/>
                </a:lnTo>
                <a:lnTo>
                  <a:pt x="20446" y="0"/>
                </a:lnTo>
                <a:lnTo>
                  <a:pt x="17271" y="0"/>
                </a:lnTo>
                <a:lnTo>
                  <a:pt x="10413" y="1650"/>
                </a:lnTo>
                <a:lnTo>
                  <a:pt x="5206" y="5461"/>
                </a:lnTo>
                <a:lnTo>
                  <a:pt x="1524" y="10921"/>
                </a:lnTo>
                <a:lnTo>
                  <a:pt x="0" y="18542"/>
                </a:lnTo>
                <a:lnTo>
                  <a:pt x="0" y="21336"/>
                </a:lnTo>
                <a:lnTo>
                  <a:pt x="1524" y="25145"/>
                </a:lnTo>
                <a:close/>
              </a:path>
            </a:pathLst>
          </a:custGeom>
          <a:solidFill>
            <a:srgbClr val="000000"/>
          </a:solidFill>
        </p:spPr>
        <p:txBody>
          <a:bodyPr wrap="square" lIns="0" tIns="0" rIns="0" bIns="0" rtlCol="0">
            <a:noAutofit/>
          </a:bodyPr>
          <a:lstStyle/>
          <a:p>
            <a:endParaRPr sz="1987"/>
          </a:p>
        </p:txBody>
      </p:sp>
      <p:sp>
        <p:nvSpPr>
          <p:cNvPr id="123" name="object 123"/>
          <p:cNvSpPr/>
          <p:nvPr/>
        </p:nvSpPr>
        <p:spPr>
          <a:xfrm>
            <a:off x="3121356" y="5194154"/>
            <a:ext cx="38686" cy="40368"/>
          </a:xfrm>
          <a:custGeom>
            <a:avLst/>
            <a:gdLst/>
            <a:ahLst/>
            <a:cxnLst/>
            <a:rect l="l" t="t" r="r" b="b"/>
            <a:pathLst>
              <a:path w="35051" h="36575">
                <a:moveTo>
                  <a:pt x="35051" y="18542"/>
                </a:moveTo>
                <a:lnTo>
                  <a:pt x="34543" y="14731"/>
                </a:lnTo>
                <a:lnTo>
                  <a:pt x="33400" y="10921"/>
                </a:lnTo>
                <a:lnTo>
                  <a:pt x="29718" y="5461"/>
                </a:lnTo>
                <a:lnTo>
                  <a:pt x="23875" y="1650"/>
                </a:lnTo>
                <a:lnTo>
                  <a:pt x="20700" y="0"/>
                </a:lnTo>
                <a:lnTo>
                  <a:pt x="17525" y="0"/>
                </a:lnTo>
                <a:lnTo>
                  <a:pt x="10668" y="1650"/>
                </a:lnTo>
                <a:lnTo>
                  <a:pt x="5333" y="5461"/>
                </a:lnTo>
                <a:lnTo>
                  <a:pt x="1015" y="10921"/>
                </a:lnTo>
                <a:lnTo>
                  <a:pt x="0" y="18542"/>
                </a:lnTo>
                <a:lnTo>
                  <a:pt x="0" y="21336"/>
                </a:lnTo>
                <a:lnTo>
                  <a:pt x="1015" y="25145"/>
                </a:lnTo>
                <a:lnTo>
                  <a:pt x="5333" y="31114"/>
                </a:lnTo>
                <a:lnTo>
                  <a:pt x="10668" y="34417"/>
                </a:lnTo>
                <a:lnTo>
                  <a:pt x="14350" y="36068"/>
                </a:lnTo>
                <a:lnTo>
                  <a:pt x="17525" y="36575"/>
                </a:lnTo>
                <a:lnTo>
                  <a:pt x="20700" y="36068"/>
                </a:lnTo>
                <a:lnTo>
                  <a:pt x="23875" y="34417"/>
                </a:lnTo>
                <a:lnTo>
                  <a:pt x="29718"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124" name="object 124"/>
          <p:cNvSpPr/>
          <p:nvPr/>
        </p:nvSpPr>
        <p:spPr>
          <a:xfrm>
            <a:off x="3069212" y="5194154"/>
            <a:ext cx="38686" cy="40368"/>
          </a:xfrm>
          <a:custGeom>
            <a:avLst/>
            <a:gdLst/>
            <a:ahLst/>
            <a:cxnLst/>
            <a:rect l="l" t="t" r="r" b="b"/>
            <a:pathLst>
              <a:path w="35051" h="36575">
                <a:moveTo>
                  <a:pt x="35051" y="18542"/>
                </a:moveTo>
                <a:lnTo>
                  <a:pt x="34543" y="14731"/>
                </a:lnTo>
                <a:lnTo>
                  <a:pt x="33400" y="10921"/>
                </a:lnTo>
                <a:lnTo>
                  <a:pt x="29718" y="5461"/>
                </a:lnTo>
                <a:lnTo>
                  <a:pt x="23875" y="1650"/>
                </a:lnTo>
                <a:lnTo>
                  <a:pt x="20193" y="0"/>
                </a:lnTo>
                <a:lnTo>
                  <a:pt x="17525" y="0"/>
                </a:lnTo>
                <a:lnTo>
                  <a:pt x="10668" y="1650"/>
                </a:lnTo>
                <a:lnTo>
                  <a:pt x="5333" y="5461"/>
                </a:lnTo>
                <a:lnTo>
                  <a:pt x="1015" y="10921"/>
                </a:lnTo>
                <a:lnTo>
                  <a:pt x="0" y="18542"/>
                </a:lnTo>
                <a:lnTo>
                  <a:pt x="0" y="21336"/>
                </a:lnTo>
                <a:lnTo>
                  <a:pt x="1015" y="25145"/>
                </a:lnTo>
                <a:lnTo>
                  <a:pt x="5333" y="31114"/>
                </a:lnTo>
                <a:lnTo>
                  <a:pt x="10668" y="34417"/>
                </a:lnTo>
                <a:lnTo>
                  <a:pt x="13843" y="36068"/>
                </a:lnTo>
                <a:lnTo>
                  <a:pt x="17525" y="36575"/>
                </a:lnTo>
                <a:lnTo>
                  <a:pt x="20193" y="36068"/>
                </a:lnTo>
                <a:lnTo>
                  <a:pt x="23875" y="34417"/>
                </a:lnTo>
                <a:lnTo>
                  <a:pt x="29718"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125" name="object 125"/>
          <p:cNvSpPr/>
          <p:nvPr/>
        </p:nvSpPr>
        <p:spPr>
          <a:xfrm>
            <a:off x="3018751" y="5194154"/>
            <a:ext cx="38687" cy="40368"/>
          </a:xfrm>
          <a:custGeom>
            <a:avLst/>
            <a:gdLst/>
            <a:ahLst/>
            <a:cxnLst/>
            <a:rect l="l" t="t" r="r" b="b"/>
            <a:pathLst>
              <a:path w="35052" h="36575">
                <a:moveTo>
                  <a:pt x="1524" y="25145"/>
                </a:moveTo>
                <a:lnTo>
                  <a:pt x="5207" y="31114"/>
                </a:lnTo>
                <a:lnTo>
                  <a:pt x="10414" y="34417"/>
                </a:lnTo>
                <a:lnTo>
                  <a:pt x="14097" y="36068"/>
                </a:lnTo>
                <a:lnTo>
                  <a:pt x="17272" y="36575"/>
                </a:lnTo>
                <a:lnTo>
                  <a:pt x="20447" y="36068"/>
                </a:lnTo>
                <a:lnTo>
                  <a:pt x="24003" y="34417"/>
                </a:lnTo>
                <a:lnTo>
                  <a:pt x="29845" y="31114"/>
                </a:lnTo>
                <a:lnTo>
                  <a:pt x="33020" y="25145"/>
                </a:lnTo>
                <a:lnTo>
                  <a:pt x="34036" y="21336"/>
                </a:lnTo>
                <a:lnTo>
                  <a:pt x="35052" y="18542"/>
                </a:lnTo>
                <a:lnTo>
                  <a:pt x="34036" y="14731"/>
                </a:lnTo>
                <a:lnTo>
                  <a:pt x="33020" y="10921"/>
                </a:lnTo>
                <a:lnTo>
                  <a:pt x="29845" y="5461"/>
                </a:lnTo>
                <a:lnTo>
                  <a:pt x="24003" y="1650"/>
                </a:lnTo>
                <a:lnTo>
                  <a:pt x="20447" y="0"/>
                </a:lnTo>
                <a:lnTo>
                  <a:pt x="17272" y="0"/>
                </a:lnTo>
                <a:lnTo>
                  <a:pt x="10414" y="1650"/>
                </a:lnTo>
                <a:lnTo>
                  <a:pt x="5207" y="5461"/>
                </a:lnTo>
                <a:lnTo>
                  <a:pt x="1524" y="10921"/>
                </a:lnTo>
                <a:lnTo>
                  <a:pt x="0" y="18542"/>
                </a:lnTo>
                <a:lnTo>
                  <a:pt x="0" y="21336"/>
                </a:lnTo>
                <a:lnTo>
                  <a:pt x="1524" y="25145"/>
                </a:lnTo>
                <a:close/>
              </a:path>
            </a:pathLst>
          </a:custGeom>
          <a:solidFill>
            <a:srgbClr val="000000"/>
          </a:solidFill>
        </p:spPr>
        <p:txBody>
          <a:bodyPr wrap="square" lIns="0" tIns="0" rIns="0" bIns="0" rtlCol="0">
            <a:noAutofit/>
          </a:bodyPr>
          <a:lstStyle/>
          <a:p>
            <a:endParaRPr sz="1987"/>
          </a:p>
        </p:txBody>
      </p:sp>
      <p:sp>
        <p:nvSpPr>
          <p:cNvPr id="126" name="object 126"/>
          <p:cNvSpPr/>
          <p:nvPr/>
        </p:nvSpPr>
        <p:spPr>
          <a:xfrm>
            <a:off x="2964926" y="5194154"/>
            <a:ext cx="38686" cy="40368"/>
          </a:xfrm>
          <a:custGeom>
            <a:avLst/>
            <a:gdLst/>
            <a:ahLst/>
            <a:cxnLst/>
            <a:rect l="l" t="t" r="r" b="b"/>
            <a:pathLst>
              <a:path w="35051" h="36575">
                <a:moveTo>
                  <a:pt x="35051" y="18542"/>
                </a:moveTo>
                <a:lnTo>
                  <a:pt x="34543" y="14731"/>
                </a:lnTo>
                <a:lnTo>
                  <a:pt x="33400" y="10921"/>
                </a:lnTo>
                <a:lnTo>
                  <a:pt x="29717"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3842"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127" name="object 127"/>
          <p:cNvSpPr/>
          <p:nvPr/>
        </p:nvSpPr>
        <p:spPr>
          <a:xfrm>
            <a:off x="2914464" y="5194154"/>
            <a:ext cx="38687" cy="40368"/>
          </a:xfrm>
          <a:custGeom>
            <a:avLst/>
            <a:gdLst/>
            <a:ahLst/>
            <a:cxnLst/>
            <a:rect l="l" t="t" r="r" b="b"/>
            <a:pathLst>
              <a:path w="35052" h="36575">
                <a:moveTo>
                  <a:pt x="35052" y="18542"/>
                </a:moveTo>
                <a:lnTo>
                  <a:pt x="34543" y="14731"/>
                </a:lnTo>
                <a:lnTo>
                  <a:pt x="33401" y="10921"/>
                </a:lnTo>
                <a:lnTo>
                  <a:pt x="29718" y="5461"/>
                </a:lnTo>
                <a:lnTo>
                  <a:pt x="23876" y="1650"/>
                </a:lnTo>
                <a:lnTo>
                  <a:pt x="20193" y="0"/>
                </a:lnTo>
                <a:lnTo>
                  <a:pt x="17526"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6" y="36575"/>
                </a:lnTo>
                <a:lnTo>
                  <a:pt x="20193" y="36068"/>
                </a:lnTo>
                <a:lnTo>
                  <a:pt x="23876" y="34417"/>
                </a:lnTo>
                <a:lnTo>
                  <a:pt x="29718" y="31114"/>
                </a:lnTo>
                <a:lnTo>
                  <a:pt x="33401" y="25145"/>
                </a:lnTo>
                <a:lnTo>
                  <a:pt x="34543" y="21336"/>
                </a:lnTo>
                <a:lnTo>
                  <a:pt x="35052" y="18542"/>
                </a:lnTo>
                <a:close/>
              </a:path>
            </a:pathLst>
          </a:custGeom>
          <a:solidFill>
            <a:srgbClr val="000000"/>
          </a:solidFill>
        </p:spPr>
        <p:txBody>
          <a:bodyPr wrap="square" lIns="0" tIns="0" rIns="0" bIns="0" rtlCol="0">
            <a:noAutofit/>
          </a:bodyPr>
          <a:lstStyle/>
          <a:p>
            <a:endParaRPr sz="1987"/>
          </a:p>
        </p:txBody>
      </p:sp>
      <p:sp>
        <p:nvSpPr>
          <p:cNvPr id="128" name="object 128"/>
          <p:cNvSpPr/>
          <p:nvPr/>
        </p:nvSpPr>
        <p:spPr>
          <a:xfrm>
            <a:off x="2862321" y="5194154"/>
            <a:ext cx="40368" cy="40368"/>
          </a:xfrm>
          <a:custGeom>
            <a:avLst/>
            <a:gdLst/>
            <a:ahLst/>
            <a:cxnLst/>
            <a:rect l="l" t="t" r="r" b="b"/>
            <a:pathLst>
              <a:path w="36575" h="36575">
                <a:moveTo>
                  <a:pt x="1650" y="25145"/>
                </a:moveTo>
                <a:lnTo>
                  <a:pt x="5461" y="31114"/>
                </a:lnTo>
                <a:lnTo>
                  <a:pt x="10922" y="34417"/>
                </a:lnTo>
                <a:lnTo>
                  <a:pt x="14731" y="36068"/>
                </a:lnTo>
                <a:lnTo>
                  <a:pt x="18034" y="36575"/>
                </a:lnTo>
                <a:lnTo>
                  <a:pt x="21336" y="36068"/>
                </a:lnTo>
                <a:lnTo>
                  <a:pt x="25146" y="34417"/>
                </a:lnTo>
                <a:lnTo>
                  <a:pt x="31115" y="31114"/>
                </a:lnTo>
                <a:lnTo>
                  <a:pt x="34417" y="25145"/>
                </a:lnTo>
                <a:lnTo>
                  <a:pt x="35433" y="21336"/>
                </a:lnTo>
                <a:lnTo>
                  <a:pt x="36575" y="18542"/>
                </a:lnTo>
                <a:lnTo>
                  <a:pt x="35433" y="14731"/>
                </a:lnTo>
                <a:lnTo>
                  <a:pt x="34417" y="10921"/>
                </a:lnTo>
                <a:lnTo>
                  <a:pt x="31115" y="5461"/>
                </a:lnTo>
                <a:lnTo>
                  <a:pt x="25146" y="1650"/>
                </a:lnTo>
                <a:lnTo>
                  <a:pt x="21336" y="0"/>
                </a:lnTo>
                <a:lnTo>
                  <a:pt x="18034" y="0"/>
                </a:lnTo>
                <a:lnTo>
                  <a:pt x="10922" y="1650"/>
                </a:lnTo>
                <a:lnTo>
                  <a:pt x="5461" y="5461"/>
                </a:lnTo>
                <a:lnTo>
                  <a:pt x="1650" y="10921"/>
                </a:lnTo>
                <a:lnTo>
                  <a:pt x="0" y="18542"/>
                </a:lnTo>
                <a:lnTo>
                  <a:pt x="0" y="21336"/>
                </a:lnTo>
                <a:lnTo>
                  <a:pt x="1650" y="25145"/>
                </a:lnTo>
                <a:close/>
              </a:path>
            </a:pathLst>
          </a:custGeom>
          <a:solidFill>
            <a:srgbClr val="000000"/>
          </a:solidFill>
        </p:spPr>
        <p:txBody>
          <a:bodyPr wrap="square" lIns="0" tIns="0" rIns="0" bIns="0" rtlCol="0">
            <a:noAutofit/>
          </a:bodyPr>
          <a:lstStyle/>
          <a:p>
            <a:endParaRPr sz="1987"/>
          </a:p>
        </p:txBody>
      </p:sp>
      <p:sp>
        <p:nvSpPr>
          <p:cNvPr id="129" name="object 129"/>
          <p:cNvSpPr/>
          <p:nvPr/>
        </p:nvSpPr>
        <p:spPr>
          <a:xfrm>
            <a:off x="2811860" y="5194154"/>
            <a:ext cx="38686" cy="40368"/>
          </a:xfrm>
          <a:custGeom>
            <a:avLst/>
            <a:gdLst/>
            <a:ahLst/>
            <a:cxnLst/>
            <a:rect l="l" t="t" r="r" b="b"/>
            <a:pathLst>
              <a:path w="35051" h="36575">
                <a:moveTo>
                  <a:pt x="35051" y="18542"/>
                </a:moveTo>
                <a:lnTo>
                  <a:pt x="34543" y="14731"/>
                </a:lnTo>
                <a:lnTo>
                  <a:pt x="33400" y="10921"/>
                </a:lnTo>
                <a:lnTo>
                  <a:pt x="29718" y="5461"/>
                </a:lnTo>
                <a:lnTo>
                  <a:pt x="23875" y="1650"/>
                </a:lnTo>
                <a:lnTo>
                  <a:pt x="20700" y="0"/>
                </a:lnTo>
                <a:lnTo>
                  <a:pt x="17525"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5" y="36575"/>
                </a:lnTo>
                <a:lnTo>
                  <a:pt x="20700" y="36068"/>
                </a:lnTo>
                <a:lnTo>
                  <a:pt x="23875" y="34417"/>
                </a:lnTo>
                <a:lnTo>
                  <a:pt x="29718"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130" name="object 130"/>
          <p:cNvSpPr/>
          <p:nvPr/>
        </p:nvSpPr>
        <p:spPr>
          <a:xfrm>
            <a:off x="2761398" y="5194154"/>
            <a:ext cx="37004" cy="40368"/>
          </a:xfrm>
          <a:custGeom>
            <a:avLst/>
            <a:gdLst/>
            <a:ahLst/>
            <a:cxnLst/>
            <a:rect l="l" t="t" r="r" b="b"/>
            <a:pathLst>
              <a:path w="33527" h="36575">
                <a:moveTo>
                  <a:pt x="33527" y="18542"/>
                </a:moveTo>
                <a:lnTo>
                  <a:pt x="33019" y="14731"/>
                </a:lnTo>
                <a:lnTo>
                  <a:pt x="32004" y="10921"/>
                </a:lnTo>
                <a:lnTo>
                  <a:pt x="28448" y="5461"/>
                </a:lnTo>
                <a:lnTo>
                  <a:pt x="22860" y="1650"/>
                </a:lnTo>
                <a:lnTo>
                  <a:pt x="19304" y="0"/>
                </a:lnTo>
                <a:lnTo>
                  <a:pt x="16763" y="0"/>
                </a:lnTo>
                <a:lnTo>
                  <a:pt x="10160" y="1650"/>
                </a:lnTo>
                <a:lnTo>
                  <a:pt x="5080" y="5461"/>
                </a:lnTo>
                <a:lnTo>
                  <a:pt x="1015" y="10921"/>
                </a:lnTo>
                <a:lnTo>
                  <a:pt x="0" y="18542"/>
                </a:lnTo>
                <a:lnTo>
                  <a:pt x="0" y="21336"/>
                </a:lnTo>
                <a:lnTo>
                  <a:pt x="1015" y="25145"/>
                </a:lnTo>
                <a:lnTo>
                  <a:pt x="5080" y="31114"/>
                </a:lnTo>
                <a:lnTo>
                  <a:pt x="10160" y="34417"/>
                </a:lnTo>
                <a:lnTo>
                  <a:pt x="13207" y="36068"/>
                </a:lnTo>
                <a:lnTo>
                  <a:pt x="16763" y="36575"/>
                </a:lnTo>
                <a:lnTo>
                  <a:pt x="19304" y="36068"/>
                </a:lnTo>
                <a:lnTo>
                  <a:pt x="22860" y="34417"/>
                </a:lnTo>
                <a:lnTo>
                  <a:pt x="28448" y="31114"/>
                </a:lnTo>
                <a:lnTo>
                  <a:pt x="32004" y="25145"/>
                </a:lnTo>
                <a:lnTo>
                  <a:pt x="33019" y="21336"/>
                </a:lnTo>
                <a:lnTo>
                  <a:pt x="33527" y="18542"/>
                </a:lnTo>
                <a:close/>
              </a:path>
            </a:pathLst>
          </a:custGeom>
          <a:solidFill>
            <a:srgbClr val="000000"/>
          </a:solidFill>
        </p:spPr>
        <p:txBody>
          <a:bodyPr wrap="square" lIns="0" tIns="0" rIns="0" bIns="0" rtlCol="0">
            <a:noAutofit/>
          </a:bodyPr>
          <a:lstStyle/>
          <a:p>
            <a:endParaRPr sz="1987"/>
          </a:p>
        </p:txBody>
      </p:sp>
      <p:sp>
        <p:nvSpPr>
          <p:cNvPr id="131" name="object 131"/>
          <p:cNvSpPr/>
          <p:nvPr/>
        </p:nvSpPr>
        <p:spPr>
          <a:xfrm>
            <a:off x="2707573" y="5194154"/>
            <a:ext cx="38686" cy="40368"/>
          </a:xfrm>
          <a:custGeom>
            <a:avLst/>
            <a:gdLst/>
            <a:ahLst/>
            <a:cxnLst/>
            <a:rect l="l" t="t" r="r" b="b"/>
            <a:pathLst>
              <a:path w="35051" h="36575">
                <a:moveTo>
                  <a:pt x="1524" y="25145"/>
                </a:moveTo>
                <a:lnTo>
                  <a:pt x="5206" y="31114"/>
                </a:lnTo>
                <a:lnTo>
                  <a:pt x="10413" y="34417"/>
                </a:lnTo>
                <a:lnTo>
                  <a:pt x="14097" y="36068"/>
                </a:lnTo>
                <a:lnTo>
                  <a:pt x="17272" y="36575"/>
                </a:lnTo>
                <a:lnTo>
                  <a:pt x="20447" y="36068"/>
                </a:lnTo>
                <a:lnTo>
                  <a:pt x="24003" y="34417"/>
                </a:lnTo>
                <a:lnTo>
                  <a:pt x="29844" y="31114"/>
                </a:lnTo>
                <a:lnTo>
                  <a:pt x="33019" y="25145"/>
                </a:lnTo>
                <a:lnTo>
                  <a:pt x="34036" y="21336"/>
                </a:lnTo>
                <a:lnTo>
                  <a:pt x="35051" y="18542"/>
                </a:lnTo>
                <a:lnTo>
                  <a:pt x="34036" y="14731"/>
                </a:lnTo>
                <a:lnTo>
                  <a:pt x="33019" y="10921"/>
                </a:lnTo>
                <a:lnTo>
                  <a:pt x="29844" y="5461"/>
                </a:lnTo>
                <a:lnTo>
                  <a:pt x="24003" y="1650"/>
                </a:lnTo>
                <a:lnTo>
                  <a:pt x="20447" y="0"/>
                </a:lnTo>
                <a:lnTo>
                  <a:pt x="17272" y="0"/>
                </a:lnTo>
                <a:lnTo>
                  <a:pt x="10413" y="1650"/>
                </a:lnTo>
                <a:lnTo>
                  <a:pt x="5206" y="5461"/>
                </a:lnTo>
                <a:lnTo>
                  <a:pt x="1524" y="10921"/>
                </a:lnTo>
                <a:lnTo>
                  <a:pt x="0" y="18542"/>
                </a:lnTo>
                <a:lnTo>
                  <a:pt x="0" y="21336"/>
                </a:lnTo>
                <a:lnTo>
                  <a:pt x="1524" y="25145"/>
                </a:lnTo>
                <a:close/>
              </a:path>
            </a:pathLst>
          </a:custGeom>
          <a:solidFill>
            <a:srgbClr val="000000"/>
          </a:solidFill>
        </p:spPr>
        <p:txBody>
          <a:bodyPr wrap="square" lIns="0" tIns="0" rIns="0" bIns="0" rtlCol="0">
            <a:noAutofit/>
          </a:bodyPr>
          <a:lstStyle/>
          <a:p>
            <a:endParaRPr sz="1987"/>
          </a:p>
        </p:txBody>
      </p:sp>
      <p:sp>
        <p:nvSpPr>
          <p:cNvPr id="132" name="object 132"/>
          <p:cNvSpPr/>
          <p:nvPr/>
        </p:nvSpPr>
        <p:spPr>
          <a:xfrm>
            <a:off x="2657111" y="5194154"/>
            <a:ext cx="38686" cy="40368"/>
          </a:xfrm>
          <a:custGeom>
            <a:avLst/>
            <a:gdLst/>
            <a:ahLst/>
            <a:cxnLst/>
            <a:rect l="l" t="t" r="r" b="b"/>
            <a:pathLst>
              <a:path w="35051" h="36575">
                <a:moveTo>
                  <a:pt x="35051" y="18542"/>
                </a:moveTo>
                <a:lnTo>
                  <a:pt x="34543" y="14731"/>
                </a:lnTo>
                <a:lnTo>
                  <a:pt x="33400" y="10921"/>
                </a:lnTo>
                <a:lnTo>
                  <a:pt x="29718" y="5461"/>
                </a:lnTo>
                <a:lnTo>
                  <a:pt x="23875" y="1650"/>
                </a:lnTo>
                <a:lnTo>
                  <a:pt x="20700" y="0"/>
                </a:lnTo>
                <a:lnTo>
                  <a:pt x="17525" y="0"/>
                </a:lnTo>
                <a:lnTo>
                  <a:pt x="10668" y="1650"/>
                </a:lnTo>
                <a:lnTo>
                  <a:pt x="5333" y="5461"/>
                </a:lnTo>
                <a:lnTo>
                  <a:pt x="1015" y="10921"/>
                </a:lnTo>
                <a:lnTo>
                  <a:pt x="0" y="18542"/>
                </a:lnTo>
                <a:lnTo>
                  <a:pt x="0" y="21336"/>
                </a:lnTo>
                <a:lnTo>
                  <a:pt x="1015" y="25145"/>
                </a:lnTo>
                <a:lnTo>
                  <a:pt x="5333" y="31114"/>
                </a:lnTo>
                <a:lnTo>
                  <a:pt x="10668" y="34417"/>
                </a:lnTo>
                <a:lnTo>
                  <a:pt x="13843" y="36068"/>
                </a:lnTo>
                <a:lnTo>
                  <a:pt x="17525" y="36575"/>
                </a:lnTo>
                <a:lnTo>
                  <a:pt x="20700" y="36068"/>
                </a:lnTo>
                <a:lnTo>
                  <a:pt x="23875" y="34417"/>
                </a:lnTo>
                <a:lnTo>
                  <a:pt x="29718"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133" name="object 133"/>
          <p:cNvSpPr/>
          <p:nvPr/>
        </p:nvSpPr>
        <p:spPr>
          <a:xfrm>
            <a:off x="2604968" y="5194154"/>
            <a:ext cx="38686" cy="40368"/>
          </a:xfrm>
          <a:custGeom>
            <a:avLst/>
            <a:gdLst/>
            <a:ahLst/>
            <a:cxnLst/>
            <a:rect l="l" t="t" r="r" b="b"/>
            <a:pathLst>
              <a:path w="35051" h="36575">
                <a:moveTo>
                  <a:pt x="35051" y="18542"/>
                </a:moveTo>
                <a:lnTo>
                  <a:pt x="34543" y="14731"/>
                </a:lnTo>
                <a:lnTo>
                  <a:pt x="33400" y="10921"/>
                </a:lnTo>
                <a:lnTo>
                  <a:pt x="29718" y="5461"/>
                </a:lnTo>
                <a:lnTo>
                  <a:pt x="23875" y="1650"/>
                </a:lnTo>
                <a:lnTo>
                  <a:pt x="20193" y="0"/>
                </a:lnTo>
                <a:lnTo>
                  <a:pt x="17525" y="0"/>
                </a:lnTo>
                <a:lnTo>
                  <a:pt x="10032" y="1650"/>
                </a:lnTo>
                <a:lnTo>
                  <a:pt x="5333" y="5461"/>
                </a:lnTo>
                <a:lnTo>
                  <a:pt x="1015" y="10921"/>
                </a:lnTo>
                <a:lnTo>
                  <a:pt x="0" y="18542"/>
                </a:lnTo>
                <a:lnTo>
                  <a:pt x="0" y="21336"/>
                </a:lnTo>
                <a:lnTo>
                  <a:pt x="1015" y="25145"/>
                </a:lnTo>
                <a:lnTo>
                  <a:pt x="5333" y="31114"/>
                </a:lnTo>
                <a:lnTo>
                  <a:pt x="10032" y="34417"/>
                </a:lnTo>
                <a:lnTo>
                  <a:pt x="13843" y="36068"/>
                </a:lnTo>
                <a:lnTo>
                  <a:pt x="17525" y="36575"/>
                </a:lnTo>
                <a:lnTo>
                  <a:pt x="20193" y="36068"/>
                </a:lnTo>
                <a:lnTo>
                  <a:pt x="23875" y="34417"/>
                </a:lnTo>
                <a:lnTo>
                  <a:pt x="29718"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134" name="object 134"/>
          <p:cNvSpPr/>
          <p:nvPr/>
        </p:nvSpPr>
        <p:spPr>
          <a:xfrm>
            <a:off x="2554507" y="5194154"/>
            <a:ext cx="38686" cy="40368"/>
          </a:xfrm>
          <a:custGeom>
            <a:avLst/>
            <a:gdLst/>
            <a:ahLst/>
            <a:cxnLst/>
            <a:rect l="l" t="t" r="r" b="b"/>
            <a:pathLst>
              <a:path w="35051" h="36575">
                <a:moveTo>
                  <a:pt x="1015" y="25145"/>
                </a:moveTo>
                <a:lnTo>
                  <a:pt x="5206" y="31114"/>
                </a:lnTo>
                <a:lnTo>
                  <a:pt x="10413" y="34417"/>
                </a:lnTo>
                <a:lnTo>
                  <a:pt x="14096" y="36068"/>
                </a:lnTo>
                <a:lnTo>
                  <a:pt x="17271" y="36575"/>
                </a:lnTo>
                <a:lnTo>
                  <a:pt x="20446" y="36068"/>
                </a:lnTo>
                <a:lnTo>
                  <a:pt x="24002" y="34417"/>
                </a:lnTo>
                <a:lnTo>
                  <a:pt x="29844" y="31114"/>
                </a:lnTo>
                <a:lnTo>
                  <a:pt x="33019" y="25145"/>
                </a:lnTo>
                <a:lnTo>
                  <a:pt x="34035" y="21336"/>
                </a:lnTo>
                <a:lnTo>
                  <a:pt x="35051" y="18542"/>
                </a:lnTo>
                <a:lnTo>
                  <a:pt x="34035" y="14731"/>
                </a:lnTo>
                <a:lnTo>
                  <a:pt x="33019" y="10921"/>
                </a:lnTo>
                <a:lnTo>
                  <a:pt x="29844" y="5461"/>
                </a:lnTo>
                <a:lnTo>
                  <a:pt x="24002" y="1650"/>
                </a:lnTo>
                <a:lnTo>
                  <a:pt x="20446" y="0"/>
                </a:lnTo>
                <a:lnTo>
                  <a:pt x="17271" y="0"/>
                </a:lnTo>
                <a:lnTo>
                  <a:pt x="10413" y="1650"/>
                </a:lnTo>
                <a:lnTo>
                  <a:pt x="5206" y="5461"/>
                </a:lnTo>
                <a:lnTo>
                  <a:pt x="1015" y="10921"/>
                </a:lnTo>
                <a:lnTo>
                  <a:pt x="0" y="18542"/>
                </a:lnTo>
                <a:lnTo>
                  <a:pt x="0" y="21336"/>
                </a:lnTo>
                <a:lnTo>
                  <a:pt x="1015" y="25145"/>
                </a:lnTo>
                <a:close/>
              </a:path>
            </a:pathLst>
          </a:custGeom>
          <a:solidFill>
            <a:srgbClr val="000000"/>
          </a:solidFill>
        </p:spPr>
        <p:txBody>
          <a:bodyPr wrap="square" lIns="0" tIns="0" rIns="0" bIns="0" rtlCol="0">
            <a:noAutofit/>
          </a:bodyPr>
          <a:lstStyle/>
          <a:p>
            <a:endParaRPr sz="1987"/>
          </a:p>
        </p:txBody>
      </p:sp>
      <p:sp>
        <p:nvSpPr>
          <p:cNvPr id="135" name="object 135"/>
          <p:cNvSpPr/>
          <p:nvPr/>
        </p:nvSpPr>
        <p:spPr>
          <a:xfrm>
            <a:off x="2500681" y="5194154"/>
            <a:ext cx="38686" cy="40368"/>
          </a:xfrm>
          <a:custGeom>
            <a:avLst/>
            <a:gdLst/>
            <a:ahLst/>
            <a:cxnLst/>
            <a:rect l="l" t="t" r="r" b="b"/>
            <a:pathLst>
              <a:path w="35051" h="36575">
                <a:moveTo>
                  <a:pt x="35051" y="18542"/>
                </a:moveTo>
                <a:lnTo>
                  <a:pt x="34543" y="14731"/>
                </a:lnTo>
                <a:lnTo>
                  <a:pt x="33400" y="10921"/>
                </a:lnTo>
                <a:lnTo>
                  <a:pt x="29718" y="5461"/>
                </a:lnTo>
                <a:lnTo>
                  <a:pt x="23875" y="1650"/>
                </a:lnTo>
                <a:lnTo>
                  <a:pt x="20700" y="0"/>
                </a:lnTo>
                <a:lnTo>
                  <a:pt x="17525" y="0"/>
                </a:lnTo>
                <a:lnTo>
                  <a:pt x="10668" y="1650"/>
                </a:lnTo>
                <a:lnTo>
                  <a:pt x="5333" y="5461"/>
                </a:lnTo>
                <a:lnTo>
                  <a:pt x="1015" y="10921"/>
                </a:lnTo>
                <a:lnTo>
                  <a:pt x="0" y="18542"/>
                </a:lnTo>
                <a:lnTo>
                  <a:pt x="0" y="21336"/>
                </a:lnTo>
                <a:lnTo>
                  <a:pt x="1015" y="25145"/>
                </a:lnTo>
                <a:lnTo>
                  <a:pt x="5333" y="31114"/>
                </a:lnTo>
                <a:lnTo>
                  <a:pt x="10668" y="34417"/>
                </a:lnTo>
                <a:lnTo>
                  <a:pt x="13843" y="36068"/>
                </a:lnTo>
                <a:lnTo>
                  <a:pt x="17525" y="36575"/>
                </a:lnTo>
                <a:lnTo>
                  <a:pt x="20700" y="36068"/>
                </a:lnTo>
                <a:lnTo>
                  <a:pt x="23875" y="34417"/>
                </a:lnTo>
                <a:lnTo>
                  <a:pt x="29718"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136" name="object 136"/>
          <p:cNvSpPr/>
          <p:nvPr/>
        </p:nvSpPr>
        <p:spPr>
          <a:xfrm>
            <a:off x="2450220" y="5194154"/>
            <a:ext cx="38686" cy="40368"/>
          </a:xfrm>
          <a:custGeom>
            <a:avLst/>
            <a:gdLst/>
            <a:ahLst/>
            <a:cxnLst/>
            <a:rect l="l" t="t" r="r" b="b"/>
            <a:pathLst>
              <a:path w="35051" h="36575">
                <a:moveTo>
                  <a:pt x="35051" y="18542"/>
                </a:moveTo>
                <a:lnTo>
                  <a:pt x="34543" y="14731"/>
                </a:lnTo>
                <a:lnTo>
                  <a:pt x="33400" y="10921"/>
                </a:lnTo>
                <a:lnTo>
                  <a:pt x="29717" y="5461"/>
                </a:lnTo>
                <a:lnTo>
                  <a:pt x="23875" y="1650"/>
                </a:lnTo>
                <a:lnTo>
                  <a:pt x="20192" y="0"/>
                </a:lnTo>
                <a:lnTo>
                  <a:pt x="17525" y="0"/>
                </a:lnTo>
                <a:lnTo>
                  <a:pt x="10032" y="1650"/>
                </a:lnTo>
                <a:lnTo>
                  <a:pt x="5333" y="5461"/>
                </a:lnTo>
                <a:lnTo>
                  <a:pt x="1015" y="10921"/>
                </a:lnTo>
                <a:lnTo>
                  <a:pt x="0" y="18542"/>
                </a:lnTo>
                <a:lnTo>
                  <a:pt x="0" y="21336"/>
                </a:lnTo>
                <a:lnTo>
                  <a:pt x="1015" y="25145"/>
                </a:lnTo>
                <a:lnTo>
                  <a:pt x="5333" y="31114"/>
                </a:lnTo>
                <a:lnTo>
                  <a:pt x="10032" y="34417"/>
                </a:lnTo>
                <a:lnTo>
                  <a:pt x="13842" y="36068"/>
                </a:lnTo>
                <a:lnTo>
                  <a:pt x="17525" y="36575"/>
                </a:lnTo>
                <a:lnTo>
                  <a:pt x="20192" y="36068"/>
                </a:lnTo>
                <a:lnTo>
                  <a:pt x="23875" y="34417"/>
                </a:lnTo>
                <a:lnTo>
                  <a:pt x="29717"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137" name="object 137"/>
          <p:cNvSpPr/>
          <p:nvPr/>
        </p:nvSpPr>
        <p:spPr>
          <a:xfrm>
            <a:off x="2398075" y="5194154"/>
            <a:ext cx="40369" cy="40368"/>
          </a:xfrm>
          <a:custGeom>
            <a:avLst/>
            <a:gdLst/>
            <a:ahLst/>
            <a:cxnLst/>
            <a:rect l="l" t="t" r="r" b="b"/>
            <a:pathLst>
              <a:path w="36576" h="36575">
                <a:moveTo>
                  <a:pt x="1143" y="25145"/>
                </a:moveTo>
                <a:lnTo>
                  <a:pt x="5461" y="31114"/>
                </a:lnTo>
                <a:lnTo>
                  <a:pt x="10922" y="34417"/>
                </a:lnTo>
                <a:lnTo>
                  <a:pt x="14732" y="36068"/>
                </a:lnTo>
                <a:lnTo>
                  <a:pt x="18034" y="36575"/>
                </a:lnTo>
                <a:lnTo>
                  <a:pt x="21336" y="36068"/>
                </a:lnTo>
                <a:lnTo>
                  <a:pt x="25146" y="34417"/>
                </a:lnTo>
                <a:lnTo>
                  <a:pt x="31115" y="31114"/>
                </a:lnTo>
                <a:lnTo>
                  <a:pt x="34417" y="25145"/>
                </a:lnTo>
                <a:lnTo>
                  <a:pt x="35433" y="21336"/>
                </a:lnTo>
                <a:lnTo>
                  <a:pt x="36576" y="18542"/>
                </a:lnTo>
                <a:lnTo>
                  <a:pt x="35433" y="14731"/>
                </a:lnTo>
                <a:lnTo>
                  <a:pt x="34417" y="10921"/>
                </a:lnTo>
                <a:lnTo>
                  <a:pt x="31115" y="5461"/>
                </a:lnTo>
                <a:lnTo>
                  <a:pt x="25146" y="1650"/>
                </a:lnTo>
                <a:lnTo>
                  <a:pt x="21336" y="0"/>
                </a:lnTo>
                <a:lnTo>
                  <a:pt x="18034" y="0"/>
                </a:lnTo>
                <a:lnTo>
                  <a:pt x="10922" y="1650"/>
                </a:lnTo>
                <a:lnTo>
                  <a:pt x="5461" y="5461"/>
                </a:lnTo>
                <a:lnTo>
                  <a:pt x="1143" y="10921"/>
                </a:lnTo>
                <a:lnTo>
                  <a:pt x="0" y="18542"/>
                </a:lnTo>
                <a:lnTo>
                  <a:pt x="0" y="21336"/>
                </a:lnTo>
                <a:lnTo>
                  <a:pt x="1143" y="25145"/>
                </a:lnTo>
                <a:close/>
              </a:path>
            </a:pathLst>
          </a:custGeom>
          <a:solidFill>
            <a:srgbClr val="000000"/>
          </a:solidFill>
        </p:spPr>
        <p:txBody>
          <a:bodyPr wrap="square" lIns="0" tIns="0" rIns="0" bIns="0" rtlCol="0">
            <a:noAutofit/>
          </a:bodyPr>
          <a:lstStyle/>
          <a:p>
            <a:endParaRPr sz="1987"/>
          </a:p>
        </p:txBody>
      </p:sp>
      <p:sp>
        <p:nvSpPr>
          <p:cNvPr id="138" name="object 138"/>
          <p:cNvSpPr/>
          <p:nvPr/>
        </p:nvSpPr>
        <p:spPr>
          <a:xfrm>
            <a:off x="2347615" y="5194154"/>
            <a:ext cx="38687" cy="40368"/>
          </a:xfrm>
          <a:custGeom>
            <a:avLst/>
            <a:gdLst/>
            <a:ahLst/>
            <a:cxnLst/>
            <a:rect l="l" t="t" r="r" b="b"/>
            <a:pathLst>
              <a:path w="35052" h="36575">
                <a:moveTo>
                  <a:pt x="35052" y="18542"/>
                </a:moveTo>
                <a:lnTo>
                  <a:pt x="34543" y="14731"/>
                </a:lnTo>
                <a:lnTo>
                  <a:pt x="33400" y="10921"/>
                </a:lnTo>
                <a:lnTo>
                  <a:pt x="29718" y="5461"/>
                </a:lnTo>
                <a:lnTo>
                  <a:pt x="23875" y="1650"/>
                </a:lnTo>
                <a:lnTo>
                  <a:pt x="20700" y="0"/>
                </a:lnTo>
                <a:lnTo>
                  <a:pt x="17525"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5" y="36575"/>
                </a:lnTo>
                <a:lnTo>
                  <a:pt x="20700" y="36068"/>
                </a:lnTo>
                <a:lnTo>
                  <a:pt x="23875" y="34417"/>
                </a:lnTo>
                <a:lnTo>
                  <a:pt x="29718" y="31114"/>
                </a:lnTo>
                <a:lnTo>
                  <a:pt x="33400" y="25145"/>
                </a:lnTo>
                <a:lnTo>
                  <a:pt x="34543" y="21336"/>
                </a:lnTo>
                <a:lnTo>
                  <a:pt x="35052" y="18542"/>
                </a:lnTo>
                <a:close/>
              </a:path>
            </a:pathLst>
          </a:custGeom>
          <a:solidFill>
            <a:srgbClr val="000000"/>
          </a:solidFill>
        </p:spPr>
        <p:txBody>
          <a:bodyPr wrap="square" lIns="0" tIns="0" rIns="0" bIns="0" rtlCol="0">
            <a:noAutofit/>
          </a:bodyPr>
          <a:lstStyle/>
          <a:p>
            <a:endParaRPr sz="1987"/>
          </a:p>
        </p:txBody>
      </p:sp>
      <p:sp>
        <p:nvSpPr>
          <p:cNvPr id="139" name="object 139"/>
          <p:cNvSpPr/>
          <p:nvPr/>
        </p:nvSpPr>
        <p:spPr>
          <a:xfrm>
            <a:off x="2295471" y="5194154"/>
            <a:ext cx="38687" cy="40368"/>
          </a:xfrm>
          <a:custGeom>
            <a:avLst/>
            <a:gdLst/>
            <a:ahLst/>
            <a:cxnLst/>
            <a:rect l="l" t="t" r="r" b="b"/>
            <a:pathLst>
              <a:path w="35052" h="36575">
                <a:moveTo>
                  <a:pt x="35052" y="18542"/>
                </a:moveTo>
                <a:lnTo>
                  <a:pt x="34543" y="14731"/>
                </a:lnTo>
                <a:lnTo>
                  <a:pt x="33400" y="10921"/>
                </a:lnTo>
                <a:lnTo>
                  <a:pt x="29718" y="5461"/>
                </a:lnTo>
                <a:lnTo>
                  <a:pt x="23875" y="1650"/>
                </a:lnTo>
                <a:lnTo>
                  <a:pt x="20193" y="0"/>
                </a:lnTo>
                <a:lnTo>
                  <a:pt x="17525" y="0"/>
                </a:lnTo>
                <a:lnTo>
                  <a:pt x="10033" y="1650"/>
                </a:lnTo>
                <a:lnTo>
                  <a:pt x="5334" y="5461"/>
                </a:lnTo>
                <a:lnTo>
                  <a:pt x="1016" y="10921"/>
                </a:lnTo>
                <a:lnTo>
                  <a:pt x="0" y="18542"/>
                </a:lnTo>
                <a:lnTo>
                  <a:pt x="0" y="21336"/>
                </a:lnTo>
                <a:lnTo>
                  <a:pt x="1016" y="25145"/>
                </a:lnTo>
                <a:lnTo>
                  <a:pt x="5334" y="31114"/>
                </a:lnTo>
                <a:lnTo>
                  <a:pt x="10033" y="34417"/>
                </a:lnTo>
                <a:lnTo>
                  <a:pt x="13843" y="36068"/>
                </a:lnTo>
                <a:lnTo>
                  <a:pt x="17525" y="36575"/>
                </a:lnTo>
                <a:lnTo>
                  <a:pt x="20193" y="36068"/>
                </a:lnTo>
                <a:lnTo>
                  <a:pt x="23875" y="34417"/>
                </a:lnTo>
                <a:lnTo>
                  <a:pt x="29718" y="31114"/>
                </a:lnTo>
                <a:lnTo>
                  <a:pt x="33400" y="25145"/>
                </a:lnTo>
                <a:lnTo>
                  <a:pt x="34543" y="21336"/>
                </a:lnTo>
                <a:lnTo>
                  <a:pt x="35052" y="18542"/>
                </a:lnTo>
                <a:close/>
              </a:path>
            </a:pathLst>
          </a:custGeom>
          <a:solidFill>
            <a:srgbClr val="000000"/>
          </a:solidFill>
        </p:spPr>
        <p:txBody>
          <a:bodyPr wrap="square" lIns="0" tIns="0" rIns="0" bIns="0" rtlCol="0">
            <a:noAutofit/>
          </a:bodyPr>
          <a:lstStyle/>
          <a:p>
            <a:endParaRPr sz="1987"/>
          </a:p>
        </p:txBody>
      </p:sp>
      <p:sp>
        <p:nvSpPr>
          <p:cNvPr id="140" name="object 140"/>
          <p:cNvSpPr/>
          <p:nvPr/>
        </p:nvSpPr>
        <p:spPr>
          <a:xfrm>
            <a:off x="2243328" y="5194154"/>
            <a:ext cx="38687" cy="40368"/>
          </a:xfrm>
          <a:custGeom>
            <a:avLst/>
            <a:gdLst/>
            <a:ahLst/>
            <a:cxnLst/>
            <a:rect l="l" t="t" r="r" b="b"/>
            <a:pathLst>
              <a:path w="35052" h="36575">
                <a:moveTo>
                  <a:pt x="1016" y="25145"/>
                </a:moveTo>
                <a:lnTo>
                  <a:pt x="5206" y="31114"/>
                </a:lnTo>
                <a:lnTo>
                  <a:pt x="10413" y="34417"/>
                </a:lnTo>
                <a:lnTo>
                  <a:pt x="14097" y="36068"/>
                </a:lnTo>
                <a:lnTo>
                  <a:pt x="17272" y="36575"/>
                </a:lnTo>
                <a:lnTo>
                  <a:pt x="20447" y="36068"/>
                </a:lnTo>
                <a:lnTo>
                  <a:pt x="24003" y="34417"/>
                </a:lnTo>
                <a:lnTo>
                  <a:pt x="29844" y="31114"/>
                </a:lnTo>
                <a:lnTo>
                  <a:pt x="33019" y="25145"/>
                </a:lnTo>
                <a:lnTo>
                  <a:pt x="34036" y="21336"/>
                </a:lnTo>
                <a:lnTo>
                  <a:pt x="35052" y="18542"/>
                </a:lnTo>
                <a:lnTo>
                  <a:pt x="34036" y="14731"/>
                </a:lnTo>
                <a:lnTo>
                  <a:pt x="33019" y="10921"/>
                </a:lnTo>
                <a:lnTo>
                  <a:pt x="29844" y="5461"/>
                </a:lnTo>
                <a:lnTo>
                  <a:pt x="24003" y="1650"/>
                </a:lnTo>
                <a:lnTo>
                  <a:pt x="20447" y="0"/>
                </a:lnTo>
                <a:lnTo>
                  <a:pt x="17272" y="0"/>
                </a:lnTo>
                <a:lnTo>
                  <a:pt x="10413" y="1650"/>
                </a:lnTo>
                <a:lnTo>
                  <a:pt x="5206" y="5461"/>
                </a:lnTo>
                <a:lnTo>
                  <a:pt x="1016" y="10921"/>
                </a:lnTo>
                <a:lnTo>
                  <a:pt x="0" y="18542"/>
                </a:lnTo>
                <a:lnTo>
                  <a:pt x="0" y="21336"/>
                </a:lnTo>
                <a:lnTo>
                  <a:pt x="1016" y="25145"/>
                </a:lnTo>
                <a:close/>
              </a:path>
            </a:pathLst>
          </a:custGeom>
          <a:solidFill>
            <a:srgbClr val="000000"/>
          </a:solidFill>
        </p:spPr>
        <p:txBody>
          <a:bodyPr wrap="square" lIns="0" tIns="0" rIns="0" bIns="0" rtlCol="0">
            <a:noAutofit/>
          </a:bodyPr>
          <a:lstStyle/>
          <a:p>
            <a:endParaRPr sz="1987"/>
          </a:p>
        </p:txBody>
      </p:sp>
      <p:sp>
        <p:nvSpPr>
          <p:cNvPr id="141" name="object 141"/>
          <p:cNvSpPr/>
          <p:nvPr/>
        </p:nvSpPr>
        <p:spPr>
          <a:xfrm>
            <a:off x="2192867" y="5194154"/>
            <a:ext cx="38686" cy="40368"/>
          </a:xfrm>
          <a:custGeom>
            <a:avLst/>
            <a:gdLst/>
            <a:ahLst/>
            <a:cxnLst/>
            <a:rect l="l" t="t" r="r" b="b"/>
            <a:pathLst>
              <a:path w="35051" h="36575">
                <a:moveTo>
                  <a:pt x="35051" y="18542"/>
                </a:moveTo>
                <a:lnTo>
                  <a:pt x="34543" y="14731"/>
                </a:lnTo>
                <a:lnTo>
                  <a:pt x="33400" y="10921"/>
                </a:lnTo>
                <a:lnTo>
                  <a:pt x="29718" y="5461"/>
                </a:lnTo>
                <a:lnTo>
                  <a:pt x="23875" y="1650"/>
                </a:lnTo>
                <a:lnTo>
                  <a:pt x="20700" y="0"/>
                </a:lnTo>
                <a:lnTo>
                  <a:pt x="17525" y="0"/>
                </a:lnTo>
                <a:lnTo>
                  <a:pt x="10668" y="1650"/>
                </a:lnTo>
                <a:lnTo>
                  <a:pt x="5333" y="5461"/>
                </a:lnTo>
                <a:lnTo>
                  <a:pt x="1016" y="10921"/>
                </a:lnTo>
                <a:lnTo>
                  <a:pt x="0" y="18542"/>
                </a:lnTo>
                <a:lnTo>
                  <a:pt x="0" y="21336"/>
                </a:lnTo>
                <a:lnTo>
                  <a:pt x="1016" y="25145"/>
                </a:lnTo>
                <a:lnTo>
                  <a:pt x="5333" y="31114"/>
                </a:lnTo>
                <a:lnTo>
                  <a:pt x="10668" y="34417"/>
                </a:lnTo>
                <a:lnTo>
                  <a:pt x="13843" y="36068"/>
                </a:lnTo>
                <a:lnTo>
                  <a:pt x="17525" y="36575"/>
                </a:lnTo>
                <a:lnTo>
                  <a:pt x="20700" y="36068"/>
                </a:lnTo>
                <a:lnTo>
                  <a:pt x="23875" y="34417"/>
                </a:lnTo>
                <a:lnTo>
                  <a:pt x="29718"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142" name="object 142"/>
          <p:cNvSpPr/>
          <p:nvPr/>
        </p:nvSpPr>
        <p:spPr>
          <a:xfrm>
            <a:off x="2140724" y="5194154"/>
            <a:ext cx="38686" cy="40368"/>
          </a:xfrm>
          <a:custGeom>
            <a:avLst/>
            <a:gdLst/>
            <a:ahLst/>
            <a:cxnLst/>
            <a:rect l="l" t="t" r="r" b="b"/>
            <a:pathLst>
              <a:path w="35051" h="36575">
                <a:moveTo>
                  <a:pt x="35051" y="18542"/>
                </a:moveTo>
                <a:lnTo>
                  <a:pt x="34543" y="14731"/>
                </a:lnTo>
                <a:lnTo>
                  <a:pt x="33400" y="10921"/>
                </a:lnTo>
                <a:lnTo>
                  <a:pt x="29718" y="5461"/>
                </a:lnTo>
                <a:lnTo>
                  <a:pt x="23875" y="1650"/>
                </a:lnTo>
                <a:lnTo>
                  <a:pt x="20193" y="0"/>
                </a:lnTo>
                <a:lnTo>
                  <a:pt x="17525" y="0"/>
                </a:lnTo>
                <a:lnTo>
                  <a:pt x="10032" y="1650"/>
                </a:lnTo>
                <a:lnTo>
                  <a:pt x="5333" y="5461"/>
                </a:lnTo>
                <a:lnTo>
                  <a:pt x="1016" y="10921"/>
                </a:lnTo>
                <a:lnTo>
                  <a:pt x="0" y="18542"/>
                </a:lnTo>
                <a:lnTo>
                  <a:pt x="0" y="21336"/>
                </a:lnTo>
                <a:lnTo>
                  <a:pt x="1016" y="25145"/>
                </a:lnTo>
                <a:lnTo>
                  <a:pt x="5333" y="31114"/>
                </a:lnTo>
                <a:lnTo>
                  <a:pt x="10032" y="34417"/>
                </a:lnTo>
                <a:lnTo>
                  <a:pt x="13843" y="36068"/>
                </a:lnTo>
                <a:lnTo>
                  <a:pt x="17525" y="36575"/>
                </a:lnTo>
                <a:lnTo>
                  <a:pt x="20193" y="36068"/>
                </a:lnTo>
                <a:lnTo>
                  <a:pt x="23875" y="34417"/>
                </a:lnTo>
                <a:lnTo>
                  <a:pt x="29718"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143" name="object 143"/>
          <p:cNvSpPr/>
          <p:nvPr/>
        </p:nvSpPr>
        <p:spPr>
          <a:xfrm>
            <a:off x="2090262" y="5194154"/>
            <a:ext cx="37004" cy="40368"/>
          </a:xfrm>
          <a:custGeom>
            <a:avLst/>
            <a:gdLst/>
            <a:ahLst/>
            <a:cxnLst/>
            <a:rect l="l" t="t" r="r" b="b"/>
            <a:pathLst>
              <a:path w="33527" h="36575">
                <a:moveTo>
                  <a:pt x="33527" y="18542"/>
                </a:moveTo>
                <a:lnTo>
                  <a:pt x="33019" y="14731"/>
                </a:lnTo>
                <a:lnTo>
                  <a:pt x="32003" y="10921"/>
                </a:lnTo>
                <a:lnTo>
                  <a:pt x="28956" y="5461"/>
                </a:lnTo>
                <a:lnTo>
                  <a:pt x="23368" y="1650"/>
                </a:lnTo>
                <a:lnTo>
                  <a:pt x="19812" y="0"/>
                </a:lnTo>
                <a:lnTo>
                  <a:pt x="16763" y="0"/>
                </a:lnTo>
                <a:lnTo>
                  <a:pt x="10159" y="1650"/>
                </a:lnTo>
                <a:lnTo>
                  <a:pt x="5080" y="5461"/>
                </a:lnTo>
                <a:lnTo>
                  <a:pt x="1015" y="10921"/>
                </a:lnTo>
                <a:lnTo>
                  <a:pt x="0" y="18542"/>
                </a:lnTo>
                <a:lnTo>
                  <a:pt x="0" y="21336"/>
                </a:lnTo>
                <a:lnTo>
                  <a:pt x="1015" y="25145"/>
                </a:lnTo>
                <a:lnTo>
                  <a:pt x="5080" y="31114"/>
                </a:lnTo>
                <a:lnTo>
                  <a:pt x="10159" y="34417"/>
                </a:lnTo>
                <a:lnTo>
                  <a:pt x="13715" y="36068"/>
                </a:lnTo>
                <a:lnTo>
                  <a:pt x="16763" y="36575"/>
                </a:lnTo>
                <a:lnTo>
                  <a:pt x="19812" y="36068"/>
                </a:lnTo>
                <a:lnTo>
                  <a:pt x="23368" y="34417"/>
                </a:lnTo>
                <a:lnTo>
                  <a:pt x="28956" y="31114"/>
                </a:lnTo>
                <a:lnTo>
                  <a:pt x="32003" y="25145"/>
                </a:lnTo>
                <a:lnTo>
                  <a:pt x="33019" y="21336"/>
                </a:lnTo>
                <a:lnTo>
                  <a:pt x="33527" y="18542"/>
                </a:lnTo>
                <a:close/>
              </a:path>
            </a:pathLst>
          </a:custGeom>
          <a:solidFill>
            <a:srgbClr val="000000"/>
          </a:solidFill>
        </p:spPr>
        <p:txBody>
          <a:bodyPr wrap="square" lIns="0" tIns="0" rIns="0" bIns="0" rtlCol="0">
            <a:noAutofit/>
          </a:bodyPr>
          <a:lstStyle/>
          <a:p>
            <a:endParaRPr sz="1987"/>
          </a:p>
        </p:txBody>
      </p:sp>
      <p:sp>
        <p:nvSpPr>
          <p:cNvPr id="144" name="object 144"/>
          <p:cNvSpPr/>
          <p:nvPr/>
        </p:nvSpPr>
        <p:spPr>
          <a:xfrm>
            <a:off x="2036437" y="5194154"/>
            <a:ext cx="38686" cy="40368"/>
          </a:xfrm>
          <a:custGeom>
            <a:avLst/>
            <a:gdLst/>
            <a:ahLst/>
            <a:cxnLst/>
            <a:rect l="l" t="t" r="r" b="b"/>
            <a:pathLst>
              <a:path w="35051" h="36575">
                <a:moveTo>
                  <a:pt x="35051" y="18542"/>
                </a:moveTo>
                <a:lnTo>
                  <a:pt x="34543" y="14731"/>
                </a:lnTo>
                <a:lnTo>
                  <a:pt x="33400" y="10921"/>
                </a:lnTo>
                <a:lnTo>
                  <a:pt x="29718" y="5461"/>
                </a:lnTo>
                <a:lnTo>
                  <a:pt x="23875" y="1650"/>
                </a:lnTo>
                <a:lnTo>
                  <a:pt x="20700" y="0"/>
                </a:lnTo>
                <a:lnTo>
                  <a:pt x="17525" y="0"/>
                </a:lnTo>
                <a:lnTo>
                  <a:pt x="10668" y="1650"/>
                </a:lnTo>
                <a:lnTo>
                  <a:pt x="5334" y="5461"/>
                </a:lnTo>
                <a:lnTo>
                  <a:pt x="1015" y="10921"/>
                </a:lnTo>
                <a:lnTo>
                  <a:pt x="0" y="18542"/>
                </a:lnTo>
                <a:lnTo>
                  <a:pt x="0" y="21336"/>
                </a:lnTo>
                <a:lnTo>
                  <a:pt x="1015" y="25145"/>
                </a:lnTo>
                <a:lnTo>
                  <a:pt x="5334" y="31114"/>
                </a:lnTo>
                <a:lnTo>
                  <a:pt x="10668" y="34417"/>
                </a:lnTo>
                <a:lnTo>
                  <a:pt x="13843" y="36068"/>
                </a:lnTo>
                <a:lnTo>
                  <a:pt x="17525" y="36575"/>
                </a:lnTo>
                <a:lnTo>
                  <a:pt x="20700" y="36068"/>
                </a:lnTo>
                <a:lnTo>
                  <a:pt x="23875" y="34417"/>
                </a:lnTo>
                <a:lnTo>
                  <a:pt x="29718"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145" name="object 145"/>
          <p:cNvSpPr/>
          <p:nvPr/>
        </p:nvSpPr>
        <p:spPr>
          <a:xfrm>
            <a:off x="1985975" y="5194154"/>
            <a:ext cx="38687" cy="40368"/>
          </a:xfrm>
          <a:custGeom>
            <a:avLst/>
            <a:gdLst/>
            <a:ahLst/>
            <a:cxnLst/>
            <a:rect l="l" t="t" r="r" b="b"/>
            <a:pathLst>
              <a:path w="35052" h="36575">
                <a:moveTo>
                  <a:pt x="35052" y="18542"/>
                </a:moveTo>
                <a:lnTo>
                  <a:pt x="34543" y="14731"/>
                </a:lnTo>
                <a:lnTo>
                  <a:pt x="33401" y="10921"/>
                </a:lnTo>
                <a:lnTo>
                  <a:pt x="29718" y="5461"/>
                </a:lnTo>
                <a:lnTo>
                  <a:pt x="23876" y="1650"/>
                </a:lnTo>
                <a:lnTo>
                  <a:pt x="20193" y="0"/>
                </a:lnTo>
                <a:lnTo>
                  <a:pt x="17526" y="0"/>
                </a:lnTo>
                <a:lnTo>
                  <a:pt x="10033" y="1650"/>
                </a:lnTo>
                <a:lnTo>
                  <a:pt x="5334" y="5461"/>
                </a:lnTo>
                <a:lnTo>
                  <a:pt x="1015" y="10921"/>
                </a:lnTo>
                <a:lnTo>
                  <a:pt x="0" y="18542"/>
                </a:lnTo>
                <a:lnTo>
                  <a:pt x="0" y="21336"/>
                </a:lnTo>
                <a:lnTo>
                  <a:pt x="1015" y="25145"/>
                </a:lnTo>
                <a:lnTo>
                  <a:pt x="5334" y="31114"/>
                </a:lnTo>
                <a:lnTo>
                  <a:pt x="10033" y="34417"/>
                </a:lnTo>
                <a:lnTo>
                  <a:pt x="13843" y="36068"/>
                </a:lnTo>
                <a:lnTo>
                  <a:pt x="17526" y="36575"/>
                </a:lnTo>
                <a:lnTo>
                  <a:pt x="20193" y="36068"/>
                </a:lnTo>
                <a:lnTo>
                  <a:pt x="23876" y="34417"/>
                </a:lnTo>
                <a:lnTo>
                  <a:pt x="29718" y="31114"/>
                </a:lnTo>
                <a:lnTo>
                  <a:pt x="33401" y="25145"/>
                </a:lnTo>
                <a:lnTo>
                  <a:pt x="34543" y="21336"/>
                </a:lnTo>
                <a:lnTo>
                  <a:pt x="35052" y="18542"/>
                </a:lnTo>
                <a:close/>
              </a:path>
            </a:pathLst>
          </a:custGeom>
          <a:solidFill>
            <a:srgbClr val="000000"/>
          </a:solidFill>
        </p:spPr>
        <p:txBody>
          <a:bodyPr wrap="square" lIns="0" tIns="0" rIns="0" bIns="0" rtlCol="0">
            <a:noAutofit/>
          </a:bodyPr>
          <a:lstStyle/>
          <a:p>
            <a:endParaRPr sz="1987"/>
          </a:p>
        </p:txBody>
      </p:sp>
      <p:sp>
        <p:nvSpPr>
          <p:cNvPr id="146" name="object 146"/>
          <p:cNvSpPr/>
          <p:nvPr/>
        </p:nvSpPr>
        <p:spPr>
          <a:xfrm>
            <a:off x="1933832" y="5194154"/>
            <a:ext cx="38687" cy="40368"/>
          </a:xfrm>
          <a:custGeom>
            <a:avLst/>
            <a:gdLst/>
            <a:ahLst/>
            <a:cxnLst/>
            <a:rect l="l" t="t" r="r" b="b"/>
            <a:pathLst>
              <a:path w="35052" h="36575">
                <a:moveTo>
                  <a:pt x="35052" y="18542"/>
                </a:moveTo>
                <a:lnTo>
                  <a:pt x="34543" y="14731"/>
                </a:lnTo>
                <a:lnTo>
                  <a:pt x="33401" y="10921"/>
                </a:lnTo>
                <a:lnTo>
                  <a:pt x="30226" y="5461"/>
                </a:lnTo>
                <a:lnTo>
                  <a:pt x="23876" y="1650"/>
                </a:lnTo>
                <a:lnTo>
                  <a:pt x="20701" y="0"/>
                </a:lnTo>
                <a:lnTo>
                  <a:pt x="17526" y="0"/>
                </a:lnTo>
                <a:lnTo>
                  <a:pt x="10668" y="1650"/>
                </a:lnTo>
                <a:lnTo>
                  <a:pt x="5334" y="5461"/>
                </a:lnTo>
                <a:lnTo>
                  <a:pt x="1015" y="10921"/>
                </a:lnTo>
                <a:lnTo>
                  <a:pt x="0" y="18542"/>
                </a:lnTo>
                <a:lnTo>
                  <a:pt x="0" y="21336"/>
                </a:lnTo>
                <a:lnTo>
                  <a:pt x="1015" y="25145"/>
                </a:lnTo>
                <a:lnTo>
                  <a:pt x="5334" y="31114"/>
                </a:lnTo>
                <a:lnTo>
                  <a:pt x="10668" y="34417"/>
                </a:lnTo>
                <a:lnTo>
                  <a:pt x="14351" y="36068"/>
                </a:lnTo>
                <a:lnTo>
                  <a:pt x="17526" y="36575"/>
                </a:lnTo>
                <a:lnTo>
                  <a:pt x="20701" y="36068"/>
                </a:lnTo>
                <a:lnTo>
                  <a:pt x="23876" y="34417"/>
                </a:lnTo>
                <a:lnTo>
                  <a:pt x="30226" y="31114"/>
                </a:lnTo>
                <a:lnTo>
                  <a:pt x="33401" y="25145"/>
                </a:lnTo>
                <a:lnTo>
                  <a:pt x="34543" y="21336"/>
                </a:lnTo>
                <a:lnTo>
                  <a:pt x="35052" y="18542"/>
                </a:lnTo>
                <a:close/>
              </a:path>
            </a:pathLst>
          </a:custGeom>
          <a:solidFill>
            <a:srgbClr val="000000"/>
          </a:solidFill>
        </p:spPr>
        <p:txBody>
          <a:bodyPr wrap="square" lIns="0" tIns="0" rIns="0" bIns="0" rtlCol="0">
            <a:noAutofit/>
          </a:bodyPr>
          <a:lstStyle/>
          <a:p>
            <a:endParaRPr sz="1987"/>
          </a:p>
        </p:txBody>
      </p:sp>
      <p:sp>
        <p:nvSpPr>
          <p:cNvPr id="147" name="object 147"/>
          <p:cNvSpPr/>
          <p:nvPr/>
        </p:nvSpPr>
        <p:spPr>
          <a:xfrm>
            <a:off x="1883371" y="5194154"/>
            <a:ext cx="38687" cy="40368"/>
          </a:xfrm>
          <a:custGeom>
            <a:avLst/>
            <a:gdLst/>
            <a:ahLst/>
            <a:cxnLst/>
            <a:rect l="l" t="t" r="r" b="b"/>
            <a:pathLst>
              <a:path w="35052" h="36575">
                <a:moveTo>
                  <a:pt x="35052" y="18542"/>
                </a:moveTo>
                <a:lnTo>
                  <a:pt x="34543" y="14731"/>
                </a:lnTo>
                <a:lnTo>
                  <a:pt x="33400" y="10921"/>
                </a:lnTo>
                <a:lnTo>
                  <a:pt x="29718" y="5461"/>
                </a:lnTo>
                <a:lnTo>
                  <a:pt x="23875" y="1650"/>
                </a:lnTo>
                <a:lnTo>
                  <a:pt x="20700" y="0"/>
                </a:lnTo>
                <a:lnTo>
                  <a:pt x="17525" y="0"/>
                </a:lnTo>
                <a:lnTo>
                  <a:pt x="10668" y="1650"/>
                </a:lnTo>
                <a:lnTo>
                  <a:pt x="5334" y="5461"/>
                </a:lnTo>
                <a:lnTo>
                  <a:pt x="1015" y="10921"/>
                </a:lnTo>
                <a:lnTo>
                  <a:pt x="0" y="18542"/>
                </a:lnTo>
                <a:lnTo>
                  <a:pt x="0" y="21336"/>
                </a:lnTo>
                <a:lnTo>
                  <a:pt x="1015" y="25145"/>
                </a:lnTo>
                <a:lnTo>
                  <a:pt x="5334" y="31114"/>
                </a:lnTo>
                <a:lnTo>
                  <a:pt x="10668" y="34417"/>
                </a:lnTo>
                <a:lnTo>
                  <a:pt x="13843" y="36068"/>
                </a:lnTo>
                <a:lnTo>
                  <a:pt x="17525" y="36575"/>
                </a:lnTo>
                <a:lnTo>
                  <a:pt x="20700" y="36068"/>
                </a:lnTo>
                <a:lnTo>
                  <a:pt x="23875" y="34417"/>
                </a:lnTo>
                <a:lnTo>
                  <a:pt x="29718" y="31114"/>
                </a:lnTo>
                <a:lnTo>
                  <a:pt x="33400" y="25145"/>
                </a:lnTo>
                <a:lnTo>
                  <a:pt x="34543" y="21336"/>
                </a:lnTo>
                <a:lnTo>
                  <a:pt x="35052" y="18542"/>
                </a:lnTo>
                <a:close/>
              </a:path>
            </a:pathLst>
          </a:custGeom>
          <a:solidFill>
            <a:srgbClr val="000000"/>
          </a:solidFill>
        </p:spPr>
        <p:txBody>
          <a:bodyPr wrap="square" lIns="0" tIns="0" rIns="0" bIns="0" rtlCol="0">
            <a:noAutofit/>
          </a:bodyPr>
          <a:lstStyle/>
          <a:p>
            <a:endParaRPr sz="1987"/>
          </a:p>
        </p:txBody>
      </p:sp>
      <p:sp>
        <p:nvSpPr>
          <p:cNvPr id="148" name="object 148"/>
          <p:cNvSpPr/>
          <p:nvPr/>
        </p:nvSpPr>
        <p:spPr>
          <a:xfrm>
            <a:off x="1831228" y="5194154"/>
            <a:ext cx="38686" cy="40368"/>
          </a:xfrm>
          <a:custGeom>
            <a:avLst/>
            <a:gdLst/>
            <a:ahLst/>
            <a:cxnLst/>
            <a:rect l="l" t="t" r="r" b="b"/>
            <a:pathLst>
              <a:path w="35051" h="36575">
                <a:moveTo>
                  <a:pt x="35051" y="18542"/>
                </a:moveTo>
                <a:lnTo>
                  <a:pt x="34543" y="14731"/>
                </a:lnTo>
                <a:lnTo>
                  <a:pt x="32893" y="10921"/>
                </a:lnTo>
                <a:lnTo>
                  <a:pt x="29718" y="5461"/>
                </a:lnTo>
                <a:lnTo>
                  <a:pt x="23875" y="1650"/>
                </a:lnTo>
                <a:lnTo>
                  <a:pt x="20193" y="0"/>
                </a:lnTo>
                <a:lnTo>
                  <a:pt x="17525" y="0"/>
                </a:lnTo>
                <a:lnTo>
                  <a:pt x="10032" y="1650"/>
                </a:lnTo>
                <a:lnTo>
                  <a:pt x="4825" y="5461"/>
                </a:lnTo>
                <a:lnTo>
                  <a:pt x="1015" y="10921"/>
                </a:lnTo>
                <a:lnTo>
                  <a:pt x="0" y="18542"/>
                </a:lnTo>
                <a:lnTo>
                  <a:pt x="0" y="21336"/>
                </a:lnTo>
                <a:lnTo>
                  <a:pt x="1015" y="25145"/>
                </a:lnTo>
                <a:lnTo>
                  <a:pt x="4825" y="31114"/>
                </a:lnTo>
                <a:lnTo>
                  <a:pt x="10032" y="34417"/>
                </a:lnTo>
                <a:lnTo>
                  <a:pt x="13843" y="36068"/>
                </a:lnTo>
                <a:lnTo>
                  <a:pt x="17525" y="36575"/>
                </a:lnTo>
                <a:lnTo>
                  <a:pt x="20193" y="36068"/>
                </a:lnTo>
                <a:lnTo>
                  <a:pt x="23875" y="34417"/>
                </a:lnTo>
                <a:lnTo>
                  <a:pt x="29718" y="31114"/>
                </a:lnTo>
                <a:lnTo>
                  <a:pt x="32893"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149" name="object 149"/>
          <p:cNvSpPr/>
          <p:nvPr/>
        </p:nvSpPr>
        <p:spPr>
          <a:xfrm>
            <a:off x="1779084" y="5194154"/>
            <a:ext cx="38686" cy="40368"/>
          </a:xfrm>
          <a:custGeom>
            <a:avLst/>
            <a:gdLst/>
            <a:ahLst/>
            <a:cxnLst/>
            <a:rect l="l" t="t" r="r" b="b"/>
            <a:pathLst>
              <a:path w="35051" h="36575">
                <a:moveTo>
                  <a:pt x="35051" y="18542"/>
                </a:moveTo>
                <a:lnTo>
                  <a:pt x="34543" y="14731"/>
                </a:lnTo>
                <a:lnTo>
                  <a:pt x="33400" y="10921"/>
                </a:lnTo>
                <a:lnTo>
                  <a:pt x="30225" y="5461"/>
                </a:lnTo>
                <a:lnTo>
                  <a:pt x="23875" y="1650"/>
                </a:lnTo>
                <a:lnTo>
                  <a:pt x="20700" y="0"/>
                </a:lnTo>
                <a:lnTo>
                  <a:pt x="17525" y="0"/>
                </a:lnTo>
                <a:lnTo>
                  <a:pt x="10667" y="1650"/>
                </a:lnTo>
                <a:lnTo>
                  <a:pt x="5334" y="5461"/>
                </a:lnTo>
                <a:lnTo>
                  <a:pt x="1015" y="10921"/>
                </a:lnTo>
                <a:lnTo>
                  <a:pt x="0" y="18542"/>
                </a:lnTo>
                <a:lnTo>
                  <a:pt x="0" y="21336"/>
                </a:lnTo>
                <a:lnTo>
                  <a:pt x="1015" y="25145"/>
                </a:lnTo>
                <a:lnTo>
                  <a:pt x="5334" y="31114"/>
                </a:lnTo>
                <a:lnTo>
                  <a:pt x="10667" y="34417"/>
                </a:lnTo>
                <a:lnTo>
                  <a:pt x="14350" y="36068"/>
                </a:lnTo>
                <a:lnTo>
                  <a:pt x="17525" y="36575"/>
                </a:lnTo>
                <a:lnTo>
                  <a:pt x="20700" y="36068"/>
                </a:lnTo>
                <a:lnTo>
                  <a:pt x="23875" y="34417"/>
                </a:lnTo>
                <a:lnTo>
                  <a:pt x="30225" y="31114"/>
                </a:lnTo>
                <a:lnTo>
                  <a:pt x="33400" y="25145"/>
                </a:lnTo>
                <a:lnTo>
                  <a:pt x="34543" y="21336"/>
                </a:lnTo>
                <a:lnTo>
                  <a:pt x="35051" y="18542"/>
                </a:lnTo>
                <a:close/>
              </a:path>
            </a:pathLst>
          </a:custGeom>
          <a:solidFill>
            <a:srgbClr val="000000"/>
          </a:solidFill>
        </p:spPr>
        <p:txBody>
          <a:bodyPr wrap="square" lIns="0" tIns="0" rIns="0" bIns="0" rtlCol="0">
            <a:noAutofit/>
          </a:bodyPr>
          <a:lstStyle/>
          <a:p>
            <a:endParaRPr sz="1987"/>
          </a:p>
        </p:txBody>
      </p:sp>
      <p:sp>
        <p:nvSpPr>
          <p:cNvPr id="150" name="object 150"/>
          <p:cNvSpPr/>
          <p:nvPr/>
        </p:nvSpPr>
        <p:spPr>
          <a:xfrm>
            <a:off x="1728622" y="5194154"/>
            <a:ext cx="38687" cy="40368"/>
          </a:xfrm>
          <a:custGeom>
            <a:avLst/>
            <a:gdLst/>
            <a:ahLst/>
            <a:cxnLst/>
            <a:rect l="l" t="t" r="r" b="b"/>
            <a:pathLst>
              <a:path w="35052" h="36575">
                <a:moveTo>
                  <a:pt x="35052" y="18542"/>
                </a:moveTo>
                <a:lnTo>
                  <a:pt x="34543" y="14731"/>
                </a:lnTo>
                <a:lnTo>
                  <a:pt x="33401" y="10921"/>
                </a:lnTo>
                <a:lnTo>
                  <a:pt x="29718" y="5461"/>
                </a:lnTo>
                <a:lnTo>
                  <a:pt x="23876" y="1650"/>
                </a:lnTo>
                <a:lnTo>
                  <a:pt x="20701" y="0"/>
                </a:lnTo>
                <a:lnTo>
                  <a:pt x="17526" y="0"/>
                </a:lnTo>
                <a:lnTo>
                  <a:pt x="10668" y="1650"/>
                </a:lnTo>
                <a:lnTo>
                  <a:pt x="5334" y="5461"/>
                </a:lnTo>
                <a:lnTo>
                  <a:pt x="1015" y="10921"/>
                </a:lnTo>
                <a:lnTo>
                  <a:pt x="0" y="18542"/>
                </a:lnTo>
                <a:lnTo>
                  <a:pt x="0" y="21336"/>
                </a:lnTo>
                <a:lnTo>
                  <a:pt x="1015" y="25145"/>
                </a:lnTo>
                <a:lnTo>
                  <a:pt x="5334" y="31114"/>
                </a:lnTo>
                <a:lnTo>
                  <a:pt x="10668" y="34417"/>
                </a:lnTo>
                <a:lnTo>
                  <a:pt x="13843" y="36068"/>
                </a:lnTo>
                <a:lnTo>
                  <a:pt x="17526" y="36575"/>
                </a:lnTo>
                <a:lnTo>
                  <a:pt x="20701" y="36068"/>
                </a:lnTo>
                <a:lnTo>
                  <a:pt x="23876" y="34417"/>
                </a:lnTo>
                <a:lnTo>
                  <a:pt x="29718" y="31114"/>
                </a:lnTo>
                <a:lnTo>
                  <a:pt x="33401" y="25145"/>
                </a:lnTo>
                <a:lnTo>
                  <a:pt x="34543" y="21336"/>
                </a:lnTo>
                <a:lnTo>
                  <a:pt x="35052" y="18542"/>
                </a:lnTo>
                <a:close/>
              </a:path>
            </a:pathLst>
          </a:custGeom>
          <a:solidFill>
            <a:srgbClr val="000000"/>
          </a:solidFill>
        </p:spPr>
        <p:txBody>
          <a:bodyPr wrap="square" lIns="0" tIns="0" rIns="0" bIns="0" rtlCol="0">
            <a:noAutofit/>
          </a:bodyPr>
          <a:lstStyle/>
          <a:p>
            <a:endParaRPr sz="1987"/>
          </a:p>
        </p:txBody>
      </p:sp>
      <p:sp>
        <p:nvSpPr>
          <p:cNvPr id="151" name="object 151"/>
          <p:cNvSpPr/>
          <p:nvPr/>
        </p:nvSpPr>
        <p:spPr>
          <a:xfrm>
            <a:off x="1676479" y="5194154"/>
            <a:ext cx="38687" cy="40368"/>
          </a:xfrm>
          <a:custGeom>
            <a:avLst/>
            <a:gdLst/>
            <a:ahLst/>
            <a:cxnLst/>
            <a:rect l="l" t="t" r="r" b="b"/>
            <a:pathLst>
              <a:path w="35052" h="36575">
                <a:moveTo>
                  <a:pt x="35052" y="18542"/>
                </a:moveTo>
                <a:lnTo>
                  <a:pt x="34543" y="14731"/>
                </a:lnTo>
                <a:lnTo>
                  <a:pt x="32893" y="10921"/>
                </a:lnTo>
                <a:lnTo>
                  <a:pt x="29718" y="5461"/>
                </a:lnTo>
                <a:lnTo>
                  <a:pt x="23876" y="1650"/>
                </a:lnTo>
                <a:lnTo>
                  <a:pt x="20180" y="0"/>
                </a:lnTo>
                <a:lnTo>
                  <a:pt x="17526" y="0"/>
                </a:lnTo>
                <a:lnTo>
                  <a:pt x="10096" y="1650"/>
                </a:lnTo>
                <a:lnTo>
                  <a:pt x="4775" y="5461"/>
                </a:lnTo>
                <a:lnTo>
                  <a:pt x="1066" y="10921"/>
                </a:lnTo>
                <a:lnTo>
                  <a:pt x="0" y="18542"/>
                </a:lnTo>
                <a:lnTo>
                  <a:pt x="0" y="21336"/>
                </a:lnTo>
                <a:lnTo>
                  <a:pt x="1066" y="25145"/>
                </a:lnTo>
                <a:lnTo>
                  <a:pt x="4775" y="31114"/>
                </a:lnTo>
                <a:lnTo>
                  <a:pt x="10096" y="34417"/>
                </a:lnTo>
                <a:lnTo>
                  <a:pt x="13804" y="36068"/>
                </a:lnTo>
                <a:lnTo>
                  <a:pt x="17526" y="36575"/>
                </a:lnTo>
                <a:lnTo>
                  <a:pt x="20180" y="36068"/>
                </a:lnTo>
                <a:lnTo>
                  <a:pt x="23876" y="34417"/>
                </a:lnTo>
                <a:lnTo>
                  <a:pt x="29718" y="31114"/>
                </a:lnTo>
                <a:lnTo>
                  <a:pt x="32893" y="25145"/>
                </a:lnTo>
                <a:lnTo>
                  <a:pt x="34543" y="21336"/>
                </a:lnTo>
                <a:lnTo>
                  <a:pt x="35052" y="18542"/>
                </a:lnTo>
                <a:close/>
              </a:path>
            </a:pathLst>
          </a:custGeom>
          <a:solidFill>
            <a:srgbClr val="000000"/>
          </a:solidFill>
        </p:spPr>
        <p:txBody>
          <a:bodyPr wrap="square" lIns="0" tIns="0" rIns="0" bIns="0" rtlCol="0">
            <a:noAutofit/>
          </a:bodyPr>
          <a:lstStyle/>
          <a:p>
            <a:endParaRPr sz="1987"/>
          </a:p>
        </p:txBody>
      </p:sp>
      <p:sp>
        <p:nvSpPr>
          <p:cNvPr id="152" name="object 152"/>
          <p:cNvSpPr/>
          <p:nvPr/>
        </p:nvSpPr>
        <p:spPr>
          <a:xfrm>
            <a:off x="1626018" y="5194154"/>
            <a:ext cx="37005" cy="40368"/>
          </a:xfrm>
          <a:custGeom>
            <a:avLst/>
            <a:gdLst/>
            <a:ahLst/>
            <a:cxnLst/>
            <a:rect l="l" t="t" r="r" b="b"/>
            <a:pathLst>
              <a:path w="33528" h="36575">
                <a:moveTo>
                  <a:pt x="33528" y="18542"/>
                </a:moveTo>
                <a:lnTo>
                  <a:pt x="33019" y="14731"/>
                </a:lnTo>
                <a:lnTo>
                  <a:pt x="32003" y="10921"/>
                </a:lnTo>
                <a:lnTo>
                  <a:pt x="28956" y="5461"/>
                </a:lnTo>
                <a:lnTo>
                  <a:pt x="22859" y="1650"/>
                </a:lnTo>
                <a:lnTo>
                  <a:pt x="19812" y="0"/>
                </a:lnTo>
                <a:lnTo>
                  <a:pt x="16763" y="0"/>
                </a:lnTo>
                <a:lnTo>
                  <a:pt x="10159" y="1650"/>
                </a:lnTo>
                <a:lnTo>
                  <a:pt x="5079" y="5461"/>
                </a:lnTo>
                <a:lnTo>
                  <a:pt x="1015" y="10921"/>
                </a:lnTo>
                <a:lnTo>
                  <a:pt x="0" y="18542"/>
                </a:lnTo>
                <a:lnTo>
                  <a:pt x="0" y="21336"/>
                </a:lnTo>
                <a:lnTo>
                  <a:pt x="1015" y="25145"/>
                </a:lnTo>
                <a:lnTo>
                  <a:pt x="5079" y="31114"/>
                </a:lnTo>
                <a:lnTo>
                  <a:pt x="10159" y="34417"/>
                </a:lnTo>
                <a:lnTo>
                  <a:pt x="13715" y="36068"/>
                </a:lnTo>
                <a:lnTo>
                  <a:pt x="16763" y="36575"/>
                </a:lnTo>
                <a:lnTo>
                  <a:pt x="19812" y="36068"/>
                </a:lnTo>
                <a:lnTo>
                  <a:pt x="22859" y="34417"/>
                </a:lnTo>
                <a:lnTo>
                  <a:pt x="28956" y="31114"/>
                </a:lnTo>
                <a:lnTo>
                  <a:pt x="32003" y="25145"/>
                </a:lnTo>
                <a:lnTo>
                  <a:pt x="33019" y="21336"/>
                </a:lnTo>
                <a:lnTo>
                  <a:pt x="33528" y="18542"/>
                </a:lnTo>
                <a:close/>
              </a:path>
            </a:pathLst>
          </a:custGeom>
          <a:solidFill>
            <a:srgbClr val="000000"/>
          </a:solidFill>
        </p:spPr>
        <p:txBody>
          <a:bodyPr wrap="square" lIns="0" tIns="0" rIns="0" bIns="0" rtlCol="0">
            <a:noAutofit/>
          </a:bodyPr>
          <a:lstStyle/>
          <a:p>
            <a:endParaRPr sz="1987"/>
          </a:p>
        </p:txBody>
      </p:sp>
      <p:sp>
        <p:nvSpPr>
          <p:cNvPr id="153" name="object 153"/>
          <p:cNvSpPr/>
          <p:nvPr/>
        </p:nvSpPr>
        <p:spPr>
          <a:xfrm>
            <a:off x="1572192" y="5194154"/>
            <a:ext cx="38687" cy="40368"/>
          </a:xfrm>
          <a:custGeom>
            <a:avLst/>
            <a:gdLst/>
            <a:ahLst/>
            <a:cxnLst/>
            <a:rect l="l" t="t" r="r" b="b"/>
            <a:pathLst>
              <a:path w="35052" h="36575">
                <a:moveTo>
                  <a:pt x="35052" y="18542"/>
                </a:moveTo>
                <a:lnTo>
                  <a:pt x="34518" y="14731"/>
                </a:lnTo>
                <a:lnTo>
                  <a:pt x="33464" y="10921"/>
                </a:lnTo>
                <a:lnTo>
                  <a:pt x="29743" y="5461"/>
                </a:lnTo>
                <a:lnTo>
                  <a:pt x="23901" y="1650"/>
                </a:lnTo>
                <a:lnTo>
                  <a:pt x="20713" y="0"/>
                </a:lnTo>
                <a:lnTo>
                  <a:pt x="17525" y="0"/>
                </a:lnTo>
                <a:lnTo>
                  <a:pt x="10617" y="1650"/>
                </a:lnTo>
                <a:lnTo>
                  <a:pt x="5308" y="5461"/>
                </a:lnTo>
                <a:lnTo>
                  <a:pt x="1066" y="10921"/>
                </a:lnTo>
                <a:lnTo>
                  <a:pt x="0" y="18542"/>
                </a:lnTo>
                <a:lnTo>
                  <a:pt x="0" y="21336"/>
                </a:lnTo>
                <a:lnTo>
                  <a:pt x="1066" y="25145"/>
                </a:lnTo>
                <a:lnTo>
                  <a:pt x="5308" y="31114"/>
                </a:lnTo>
                <a:lnTo>
                  <a:pt x="10617" y="34417"/>
                </a:lnTo>
                <a:lnTo>
                  <a:pt x="13804" y="36068"/>
                </a:lnTo>
                <a:lnTo>
                  <a:pt x="17525" y="36575"/>
                </a:lnTo>
                <a:lnTo>
                  <a:pt x="20713" y="36068"/>
                </a:lnTo>
                <a:lnTo>
                  <a:pt x="23901" y="34417"/>
                </a:lnTo>
                <a:lnTo>
                  <a:pt x="29743" y="31114"/>
                </a:lnTo>
                <a:lnTo>
                  <a:pt x="33464" y="25145"/>
                </a:lnTo>
                <a:lnTo>
                  <a:pt x="34518" y="21336"/>
                </a:lnTo>
                <a:lnTo>
                  <a:pt x="35052" y="18542"/>
                </a:lnTo>
                <a:close/>
              </a:path>
            </a:pathLst>
          </a:custGeom>
          <a:solidFill>
            <a:srgbClr val="000000"/>
          </a:solidFill>
        </p:spPr>
        <p:txBody>
          <a:bodyPr wrap="square" lIns="0" tIns="0" rIns="0" bIns="0" rtlCol="0">
            <a:noAutofit/>
          </a:bodyPr>
          <a:lstStyle/>
          <a:p>
            <a:endParaRPr sz="1987"/>
          </a:p>
        </p:txBody>
      </p:sp>
      <p:sp>
        <p:nvSpPr>
          <p:cNvPr id="154" name="object 154"/>
          <p:cNvSpPr/>
          <p:nvPr/>
        </p:nvSpPr>
        <p:spPr>
          <a:xfrm>
            <a:off x="1521731" y="5194154"/>
            <a:ext cx="38686" cy="40368"/>
          </a:xfrm>
          <a:custGeom>
            <a:avLst/>
            <a:gdLst/>
            <a:ahLst/>
            <a:cxnLst/>
            <a:rect l="l" t="t" r="r" b="b"/>
            <a:pathLst>
              <a:path w="35051" h="36575">
                <a:moveTo>
                  <a:pt x="35051" y="18542"/>
                </a:moveTo>
                <a:lnTo>
                  <a:pt x="34518" y="14731"/>
                </a:lnTo>
                <a:lnTo>
                  <a:pt x="32931" y="10921"/>
                </a:lnTo>
                <a:lnTo>
                  <a:pt x="29743" y="5461"/>
                </a:lnTo>
                <a:lnTo>
                  <a:pt x="23901" y="1650"/>
                </a:lnTo>
                <a:lnTo>
                  <a:pt x="20180" y="0"/>
                </a:lnTo>
                <a:lnTo>
                  <a:pt x="17525" y="0"/>
                </a:lnTo>
                <a:lnTo>
                  <a:pt x="10096" y="1650"/>
                </a:lnTo>
                <a:lnTo>
                  <a:pt x="4775" y="5461"/>
                </a:lnTo>
                <a:lnTo>
                  <a:pt x="1066" y="10921"/>
                </a:lnTo>
                <a:lnTo>
                  <a:pt x="0" y="18542"/>
                </a:lnTo>
                <a:lnTo>
                  <a:pt x="0" y="21336"/>
                </a:lnTo>
                <a:lnTo>
                  <a:pt x="1066" y="25145"/>
                </a:lnTo>
                <a:lnTo>
                  <a:pt x="4775" y="31114"/>
                </a:lnTo>
                <a:lnTo>
                  <a:pt x="10096" y="34417"/>
                </a:lnTo>
                <a:lnTo>
                  <a:pt x="13804" y="36068"/>
                </a:lnTo>
                <a:lnTo>
                  <a:pt x="17525" y="36575"/>
                </a:lnTo>
                <a:lnTo>
                  <a:pt x="20180" y="36068"/>
                </a:lnTo>
                <a:lnTo>
                  <a:pt x="23901" y="34417"/>
                </a:lnTo>
                <a:lnTo>
                  <a:pt x="29743" y="31114"/>
                </a:lnTo>
                <a:lnTo>
                  <a:pt x="32931" y="25145"/>
                </a:lnTo>
                <a:lnTo>
                  <a:pt x="34518" y="21336"/>
                </a:lnTo>
                <a:lnTo>
                  <a:pt x="35051" y="18542"/>
                </a:lnTo>
                <a:close/>
              </a:path>
            </a:pathLst>
          </a:custGeom>
          <a:solidFill>
            <a:srgbClr val="000000"/>
          </a:solidFill>
        </p:spPr>
        <p:txBody>
          <a:bodyPr wrap="square" lIns="0" tIns="0" rIns="0" bIns="0" rtlCol="0">
            <a:noAutofit/>
          </a:bodyPr>
          <a:lstStyle/>
          <a:p>
            <a:endParaRPr sz="1987"/>
          </a:p>
        </p:txBody>
      </p:sp>
      <p:sp>
        <p:nvSpPr>
          <p:cNvPr id="155" name="object 155"/>
          <p:cNvSpPr/>
          <p:nvPr/>
        </p:nvSpPr>
        <p:spPr>
          <a:xfrm>
            <a:off x="1469588" y="5194154"/>
            <a:ext cx="38686" cy="40368"/>
          </a:xfrm>
          <a:custGeom>
            <a:avLst/>
            <a:gdLst/>
            <a:ahLst/>
            <a:cxnLst/>
            <a:rect l="l" t="t" r="r" b="b"/>
            <a:pathLst>
              <a:path w="35051" h="36575">
                <a:moveTo>
                  <a:pt x="35051" y="18542"/>
                </a:moveTo>
                <a:lnTo>
                  <a:pt x="34518" y="14731"/>
                </a:lnTo>
                <a:lnTo>
                  <a:pt x="33464" y="10921"/>
                </a:lnTo>
                <a:lnTo>
                  <a:pt x="29743" y="5461"/>
                </a:lnTo>
                <a:lnTo>
                  <a:pt x="23901" y="1650"/>
                </a:lnTo>
                <a:lnTo>
                  <a:pt x="20713" y="0"/>
                </a:lnTo>
                <a:lnTo>
                  <a:pt x="17525" y="0"/>
                </a:lnTo>
                <a:lnTo>
                  <a:pt x="10617" y="1650"/>
                </a:lnTo>
                <a:lnTo>
                  <a:pt x="5308" y="5461"/>
                </a:lnTo>
                <a:lnTo>
                  <a:pt x="1066" y="10921"/>
                </a:lnTo>
                <a:lnTo>
                  <a:pt x="0" y="18542"/>
                </a:lnTo>
                <a:lnTo>
                  <a:pt x="0" y="21336"/>
                </a:lnTo>
                <a:lnTo>
                  <a:pt x="1066" y="25145"/>
                </a:lnTo>
                <a:lnTo>
                  <a:pt x="5308" y="31114"/>
                </a:lnTo>
                <a:lnTo>
                  <a:pt x="10617" y="34417"/>
                </a:lnTo>
                <a:lnTo>
                  <a:pt x="14338" y="36068"/>
                </a:lnTo>
                <a:lnTo>
                  <a:pt x="17525" y="36575"/>
                </a:lnTo>
                <a:lnTo>
                  <a:pt x="20713" y="36068"/>
                </a:lnTo>
                <a:lnTo>
                  <a:pt x="23901" y="34417"/>
                </a:lnTo>
                <a:lnTo>
                  <a:pt x="29743" y="31114"/>
                </a:lnTo>
                <a:lnTo>
                  <a:pt x="33464" y="25145"/>
                </a:lnTo>
                <a:lnTo>
                  <a:pt x="34518" y="21336"/>
                </a:lnTo>
                <a:lnTo>
                  <a:pt x="35051" y="18542"/>
                </a:lnTo>
                <a:close/>
              </a:path>
            </a:pathLst>
          </a:custGeom>
          <a:solidFill>
            <a:srgbClr val="000000"/>
          </a:solidFill>
        </p:spPr>
        <p:txBody>
          <a:bodyPr wrap="square" lIns="0" tIns="0" rIns="0" bIns="0" rtlCol="0">
            <a:noAutofit/>
          </a:bodyPr>
          <a:lstStyle/>
          <a:p>
            <a:endParaRPr sz="1987"/>
          </a:p>
        </p:txBody>
      </p:sp>
      <p:sp>
        <p:nvSpPr>
          <p:cNvPr id="156" name="object 156"/>
          <p:cNvSpPr/>
          <p:nvPr/>
        </p:nvSpPr>
        <p:spPr>
          <a:xfrm>
            <a:off x="1419126" y="5194154"/>
            <a:ext cx="38687" cy="40368"/>
          </a:xfrm>
          <a:custGeom>
            <a:avLst/>
            <a:gdLst/>
            <a:ahLst/>
            <a:cxnLst/>
            <a:rect l="l" t="t" r="r" b="b"/>
            <a:pathLst>
              <a:path w="35052" h="36575">
                <a:moveTo>
                  <a:pt x="35052" y="18542"/>
                </a:moveTo>
                <a:lnTo>
                  <a:pt x="34518" y="14731"/>
                </a:lnTo>
                <a:lnTo>
                  <a:pt x="33464" y="10921"/>
                </a:lnTo>
                <a:lnTo>
                  <a:pt x="29743" y="5461"/>
                </a:lnTo>
                <a:lnTo>
                  <a:pt x="23901" y="1650"/>
                </a:lnTo>
                <a:lnTo>
                  <a:pt x="20180" y="0"/>
                </a:lnTo>
                <a:lnTo>
                  <a:pt x="17526" y="0"/>
                </a:lnTo>
                <a:lnTo>
                  <a:pt x="10617" y="1650"/>
                </a:lnTo>
                <a:lnTo>
                  <a:pt x="5308" y="5461"/>
                </a:lnTo>
                <a:lnTo>
                  <a:pt x="1066" y="10921"/>
                </a:lnTo>
                <a:lnTo>
                  <a:pt x="0" y="18542"/>
                </a:lnTo>
                <a:lnTo>
                  <a:pt x="0" y="21336"/>
                </a:lnTo>
                <a:lnTo>
                  <a:pt x="1066" y="25145"/>
                </a:lnTo>
                <a:lnTo>
                  <a:pt x="5308" y="31114"/>
                </a:lnTo>
                <a:lnTo>
                  <a:pt x="10617" y="34417"/>
                </a:lnTo>
                <a:lnTo>
                  <a:pt x="13804" y="36068"/>
                </a:lnTo>
                <a:lnTo>
                  <a:pt x="17526" y="36575"/>
                </a:lnTo>
                <a:lnTo>
                  <a:pt x="20180" y="36068"/>
                </a:lnTo>
                <a:lnTo>
                  <a:pt x="23901" y="34417"/>
                </a:lnTo>
                <a:lnTo>
                  <a:pt x="29743" y="31114"/>
                </a:lnTo>
                <a:lnTo>
                  <a:pt x="33464" y="25145"/>
                </a:lnTo>
                <a:lnTo>
                  <a:pt x="34518" y="21336"/>
                </a:lnTo>
                <a:lnTo>
                  <a:pt x="35052" y="18542"/>
                </a:lnTo>
                <a:close/>
              </a:path>
            </a:pathLst>
          </a:custGeom>
          <a:solidFill>
            <a:srgbClr val="000000"/>
          </a:solidFill>
        </p:spPr>
        <p:txBody>
          <a:bodyPr wrap="square" lIns="0" tIns="0" rIns="0" bIns="0" rtlCol="0">
            <a:noAutofit/>
          </a:bodyPr>
          <a:lstStyle/>
          <a:p>
            <a:endParaRPr sz="1987"/>
          </a:p>
        </p:txBody>
      </p:sp>
      <p:sp>
        <p:nvSpPr>
          <p:cNvPr id="157" name="object 157"/>
          <p:cNvSpPr/>
          <p:nvPr/>
        </p:nvSpPr>
        <p:spPr>
          <a:xfrm>
            <a:off x="1366983" y="5194154"/>
            <a:ext cx="38687" cy="40368"/>
          </a:xfrm>
          <a:custGeom>
            <a:avLst/>
            <a:gdLst/>
            <a:ahLst/>
            <a:cxnLst/>
            <a:rect l="l" t="t" r="r" b="b"/>
            <a:pathLst>
              <a:path w="35052" h="36575">
                <a:moveTo>
                  <a:pt x="35052" y="18542"/>
                </a:moveTo>
                <a:lnTo>
                  <a:pt x="34518" y="14731"/>
                </a:lnTo>
                <a:lnTo>
                  <a:pt x="32931" y="10921"/>
                </a:lnTo>
                <a:lnTo>
                  <a:pt x="29743" y="5461"/>
                </a:lnTo>
                <a:lnTo>
                  <a:pt x="23901" y="1650"/>
                </a:lnTo>
                <a:lnTo>
                  <a:pt x="20180" y="0"/>
                </a:lnTo>
                <a:lnTo>
                  <a:pt x="17525" y="0"/>
                </a:lnTo>
                <a:lnTo>
                  <a:pt x="10096" y="1650"/>
                </a:lnTo>
                <a:lnTo>
                  <a:pt x="4775" y="5461"/>
                </a:lnTo>
                <a:lnTo>
                  <a:pt x="1066" y="10921"/>
                </a:lnTo>
                <a:lnTo>
                  <a:pt x="0" y="18542"/>
                </a:lnTo>
                <a:lnTo>
                  <a:pt x="0" y="21336"/>
                </a:lnTo>
                <a:lnTo>
                  <a:pt x="1066" y="25145"/>
                </a:lnTo>
                <a:lnTo>
                  <a:pt x="4775" y="31114"/>
                </a:lnTo>
                <a:lnTo>
                  <a:pt x="10096" y="34417"/>
                </a:lnTo>
                <a:lnTo>
                  <a:pt x="13804" y="36068"/>
                </a:lnTo>
                <a:lnTo>
                  <a:pt x="17525" y="36575"/>
                </a:lnTo>
                <a:lnTo>
                  <a:pt x="20180" y="36068"/>
                </a:lnTo>
                <a:lnTo>
                  <a:pt x="23901" y="34417"/>
                </a:lnTo>
                <a:lnTo>
                  <a:pt x="29743" y="31114"/>
                </a:lnTo>
                <a:lnTo>
                  <a:pt x="32931" y="25145"/>
                </a:lnTo>
                <a:lnTo>
                  <a:pt x="34518" y="21336"/>
                </a:lnTo>
                <a:lnTo>
                  <a:pt x="35052" y="18542"/>
                </a:lnTo>
                <a:close/>
              </a:path>
            </a:pathLst>
          </a:custGeom>
          <a:solidFill>
            <a:srgbClr val="000000"/>
          </a:solidFill>
        </p:spPr>
        <p:txBody>
          <a:bodyPr wrap="square" lIns="0" tIns="0" rIns="0" bIns="0" rtlCol="0">
            <a:noAutofit/>
          </a:bodyPr>
          <a:lstStyle/>
          <a:p>
            <a:endParaRPr sz="1987"/>
          </a:p>
        </p:txBody>
      </p:sp>
      <p:sp>
        <p:nvSpPr>
          <p:cNvPr id="158" name="object 158"/>
          <p:cNvSpPr/>
          <p:nvPr/>
        </p:nvSpPr>
        <p:spPr>
          <a:xfrm>
            <a:off x="1314839" y="5194154"/>
            <a:ext cx="38687" cy="40368"/>
          </a:xfrm>
          <a:custGeom>
            <a:avLst/>
            <a:gdLst/>
            <a:ahLst/>
            <a:cxnLst/>
            <a:rect l="l" t="t" r="r" b="b"/>
            <a:pathLst>
              <a:path w="35052" h="36575">
                <a:moveTo>
                  <a:pt x="35052" y="18542"/>
                </a:moveTo>
                <a:lnTo>
                  <a:pt x="34518" y="14731"/>
                </a:lnTo>
                <a:lnTo>
                  <a:pt x="33464" y="10921"/>
                </a:lnTo>
                <a:lnTo>
                  <a:pt x="29743" y="5461"/>
                </a:lnTo>
                <a:lnTo>
                  <a:pt x="23901" y="1650"/>
                </a:lnTo>
                <a:lnTo>
                  <a:pt x="20713" y="0"/>
                </a:lnTo>
                <a:lnTo>
                  <a:pt x="17525" y="0"/>
                </a:lnTo>
                <a:lnTo>
                  <a:pt x="10617" y="1650"/>
                </a:lnTo>
                <a:lnTo>
                  <a:pt x="5308" y="5461"/>
                </a:lnTo>
                <a:lnTo>
                  <a:pt x="1066" y="10921"/>
                </a:lnTo>
                <a:lnTo>
                  <a:pt x="0" y="18542"/>
                </a:lnTo>
                <a:lnTo>
                  <a:pt x="0" y="21336"/>
                </a:lnTo>
                <a:lnTo>
                  <a:pt x="1066" y="25145"/>
                </a:lnTo>
                <a:lnTo>
                  <a:pt x="5308" y="31114"/>
                </a:lnTo>
                <a:lnTo>
                  <a:pt x="10617" y="34417"/>
                </a:lnTo>
                <a:lnTo>
                  <a:pt x="14338" y="36068"/>
                </a:lnTo>
                <a:lnTo>
                  <a:pt x="17525" y="36575"/>
                </a:lnTo>
                <a:lnTo>
                  <a:pt x="20713" y="36068"/>
                </a:lnTo>
                <a:lnTo>
                  <a:pt x="23901" y="34417"/>
                </a:lnTo>
                <a:lnTo>
                  <a:pt x="29743" y="31114"/>
                </a:lnTo>
                <a:lnTo>
                  <a:pt x="33464" y="25145"/>
                </a:lnTo>
                <a:lnTo>
                  <a:pt x="34518" y="21336"/>
                </a:lnTo>
                <a:lnTo>
                  <a:pt x="35052" y="18542"/>
                </a:lnTo>
                <a:close/>
              </a:path>
            </a:pathLst>
          </a:custGeom>
          <a:solidFill>
            <a:srgbClr val="000000"/>
          </a:solidFill>
        </p:spPr>
        <p:txBody>
          <a:bodyPr wrap="square" lIns="0" tIns="0" rIns="0" bIns="0" rtlCol="0">
            <a:noAutofit/>
          </a:bodyPr>
          <a:lstStyle/>
          <a:p>
            <a:endParaRPr sz="1987"/>
          </a:p>
        </p:txBody>
      </p:sp>
      <p:sp>
        <p:nvSpPr>
          <p:cNvPr id="159" name="object 159"/>
          <p:cNvSpPr/>
          <p:nvPr/>
        </p:nvSpPr>
        <p:spPr>
          <a:xfrm>
            <a:off x="1264379" y="5194154"/>
            <a:ext cx="38686" cy="40368"/>
          </a:xfrm>
          <a:custGeom>
            <a:avLst/>
            <a:gdLst/>
            <a:ahLst/>
            <a:cxnLst/>
            <a:rect l="l" t="t" r="r" b="b"/>
            <a:pathLst>
              <a:path w="35051" h="36575">
                <a:moveTo>
                  <a:pt x="35051" y="18542"/>
                </a:moveTo>
                <a:lnTo>
                  <a:pt x="34518" y="14731"/>
                </a:lnTo>
                <a:lnTo>
                  <a:pt x="33464" y="10921"/>
                </a:lnTo>
                <a:lnTo>
                  <a:pt x="29743" y="5461"/>
                </a:lnTo>
                <a:lnTo>
                  <a:pt x="23901" y="1650"/>
                </a:lnTo>
                <a:lnTo>
                  <a:pt x="20180" y="0"/>
                </a:lnTo>
                <a:lnTo>
                  <a:pt x="17525" y="0"/>
                </a:lnTo>
                <a:lnTo>
                  <a:pt x="10617" y="1650"/>
                </a:lnTo>
                <a:lnTo>
                  <a:pt x="5308" y="5461"/>
                </a:lnTo>
                <a:lnTo>
                  <a:pt x="1066" y="10921"/>
                </a:lnTo>
                <a:lnTo>
                  <a:pt x="0" y="18542"/>
                </a:lnTo>
                <a:lnTo>
                  <a:pt x="0" y="21336"/>
                </a:lnTo>
                <a:lnTo>
                  <a:pt x="1066" y="25145"/>
                </a:lnTo>
                <a:lnTo>
                  <a:pt x="5308" y="31114"/>
                </a:lnTo>
                <a:lnTo>
                  <a:pt x="10617" y="34417"/>
                </a:lnTo>
                <a:lnTo>
                  <a:pt x="13804" y="36068"/>
                </a:lnTo>
                <a:lnTo>
                  <a:pt x="17525" y="36575"/>
                </a:lnTo>
                <a:lnTo>
                  <a:pt x="20180" y="36068"/>
                </a:lnTo>
                <a:lnTo>
                  <a:pt x="23901" y="34417"/>
                </a:lnTo>
                <a:lnTo>
                  <a:pt x="29743" y="31114"/>
                </a:lnTo>
                <a:lnTo>
                  <a:pt x="33464" y="25145"/>
                </a:lnTo>
                <a:lnTo>
                  <a:pt x="34518" y="21336"/>
                </a:lnTo>
                <a:lnTo>
                  <a:pt x="35051" y="18542"/>
                </a:lnTo>
                <a:close/>
              </a:path>
            </a:pathLst>
          </a:custGeom>
          <a:solidFill>
            <a:srgbClr val="000000"/>
          </a:solidFill>
        </p:spPr>
        <p:txBody>
          <a:bodyPr wrap="square" lIns="0" tIns="0" rIns="0" bIns="0" rtlCol="0">
            <a:noAutofit/>
          </a:bodyPr>
          <a:lstStyle/>
          <a:p>
            <a:endParaRPr sz="1987"/>
          </a:p>
        </p:txBody>
      </p:sp>
      <p:sp>
        <p:nvSpPr>
          <p:cNvPr id="160" name="object 160"/>
          <p:cNvSpPr/>
          <p:nvPr/>
        </p:nvSpPr>
        <p:spPr>
          <a:xfrm>
            <a:off x="1212235" y="5194154"/>
            <a:ext cx="38686" cy="40368"/>
          </a:xfrm>
          <a:custGeom>
            <a:avLst/>
            <a:gdLst/>
            <a:ahLst/>
            <a:cxnLst/>
            <a:rect l="l" t="t" r="r" b="b"/>
            <a:pathLst>
              <a:path w="35051" h="36575">
                <a:moveTo>
                  <a:pt x="35051" y="18542"/>
                </a:moveTo>
                <a:lnTo>
                  <a:pt x="34531" y="14731"/>
                </a:lnTo>
                <a:lnTo>
                  <a:pt x="32956" y="10921"/>
                </a:lnTo>
                <a:lnTo>
                  <a:pt x="29819" y="5461"/>
                </a:lnTo>
                <a:lnTo>
                  <a:pt x="24066" y="1650"/>
                </a:lnTo>
                <a:lnTo>
                  <a:pt x="20408" y="0"/>
                </a:lnTo>
                <a:lnTo>
                  <a:pt x="17792" y="0"/>
                </a:lnTo>
                <a:lnTo>
                  <a:pt x="10464" y="1650"/>
                </a:lnTo>
                <a:lnTo>
                  <a:pt x="5232" y="5461"/>
                </a:lnTo>
                <a:lnTo>
                  <a:pt x="1574" y="10921"/>
                </a:lnTo>
                <a:lnTo>
                  <a:pt x="0" y="18542"/>
                </a:lnTo>
                <a:lnTo>
                  <a:pt x="0" y="21336"/>
                </a:lnTo>
                <a:lnTo>
                  <a:pt x="1574" y="25145"/>
                </a:lnTo>
                <a:lnTo>
                  <a:pt x="5232" y="31114"/>
                </a:lnTo>
                <a:lnTo>
                  <a:pt x="10464" y="34417"/>
                </a:lnTo>
                <a:lnTo>
                  <a:pt x="14122" y="36068"/>
                </a:lnTo>
                <a:lnTo>
                  <a:pt x="17792" y="36575"/>
                </a:lnTo>
                <a:lnTo>
                  <a:pt x="20408" y="36068"/>
                </a:lnTo>
                <a:lnTo>
                  <a:pt x="24066" y="34417"/>
                </a:lnTo>
                <a:lnTo>
                  <a:pt x="29819" y="31114"/>
                </a:lnTo>
                <a:lnTo>
                  <a:pt x="32956" y="25145"/>
                </a:lnTo>
                <a:lnTo>
                  <a:pt x="34531" y="21336"/>
                </a:lnTo>
                <a:lnTo>
                  <a:pt x="35051" y="18542"/>
                </a:lnTo>
                <a:close/>
              </a:path>
            </a:pathLst>
          </a:custGeom>
          <a:solidFill>
            <a:srgbClr val="000000"/>
          </a:solidFill>
        </p:spPr>
        <p:txBody>
          <a:bodyPr wrap="square" lIns="0" tIns="0" rIns="0" bIns="0" rtlCol="0">
            <a:noAutofit/>
          </a:bodyPr>
          <a:lstStyle/>
          <a:p>
            <a:endParaRPr sz="1987"/>
          </a:p>
        </p:txBody>
      </p:sp>
      <p:sp>
        <p:nvSpPr>
          <p:cNvPr id="161" name="object 161"/>
          <p:cNvSpPr/>
          <p:nvPr/>
        </p:nvSpPr>
        <p:spPr>
          <a:xfrm>
            <a:off x="1160092" y="5194154"/>
            <a:ext cx="38686" cy="40368"/>
          </a:xfrm>
          <a:custGeom>
            <a:avLst/>
            <a:gdLst/>
            <a:ahLst/>
            <a:cxnLst/>
            <a:rect l="l" t="t" r="r" b="b"/>
            <a:pathLst>
              <a:path w="35051" h="36575">
                <a:moveTo>
                  <a:pt x="35051" y="18542"/>
                </a:moveTo>
                <a:lnTo>
                  <a:pt x="34518" y="14731"/>
                </a:lnTo>
                <a:lnTo>
                  <a:pt x="33464" y="10921"/>
                </a:lnTo>
                <a:lnTo>
                  <a:pt x="29743" y="5461"/>
                </a:lnTo>
                <a:lnTo>
                  <a:pt x="23901" y="1650"/>
                </a:lnTo>
                <a:lnTo>
                  <a:pt x="20713" y="0"/>
                </a:lnTo>
                <a:lnTo>
                  <a:pt x="17526" y="0"/>
                </a:lnTo>
                <a:lnTo>
                  <a:pt x="10617" y="1650"/>
                </a:lnTo>
                <a:lnTo>
                  <a:pt x="5308" y="5461"/>
                </a:lnTo>
                <a:lnTo>
                  <a:pt x="1066" y="10921"/>
                </a:lnTo>
                <a:lnTo>
                  <a:pt x="0" y="18542"/>
                </a:lnTo>
                <a:lnTo>
                  <a:pt x="0" y="21336"/>
                </a:lnTo>
                <a:lnTo>
                  <a:pt x="1066" y="25145"/>
                </a:lnTo>
                <a:lnTo>
                  <a:pt x="5308" y="31114"/>
                </a:lnTo>
                <a:lnTo>
                  <a:pt x="10617" y="34417"/>
                </a:lnTo>
                <a:lnTo>
                  <a:pt x="14338" y="36068"/>
                </a:lnTo>
                <a:lnTo>
                  <a:pt x="17526" y="36575"/>
                </a:lnTo>
                <a:lnTo>
                  <a:pt x="20713" y="36068"/>
                </a:lnTo>
                <a:lnTo>
                  <a:pt x="23901" y="34417"/>
                </a:lnTo>
                <a:lnTo>
                  <a:pt x="29743" y="31114"/>
                </a:lnTo>
                <a:lnTo>
                  <a:pt x="33464" y="25145"/>
                </a:lnTo>
                <a:lnTo>
                  <a:pt x="34518" y="21336"/>
                </a:lnTo>
                <a:lnTo>
                  <a:pt x="35051" y="18542"/>
                </a:lnTo>
                <a:close/>
              </a:path>
            </a:pathLst>
          </a:custGeom>
          <a:solidFill>
            <a:srgbClr val="000000"/>
          </a:solidFill>
        </p:spPr>
        <p:txBody>
          <a:bodyPr wrap="square" lIns="0" tIns="0" rIns="0" bIns="0" rtlCol="0">
            <a:noAutofit/>
          </a:bodyPr>
          <a:lstStyle/>
          <a:p>
            <a:endParaRPr sz="1987"/>
          </a:p>
        </p:txBody>
      </p:sp>
      <p:sp>
        <p:nvSpPr>
          <p:cNvPr id="162" name="object 162"/>
          <p:cNvSpPr/>
          <p:nvPr/>
        </p:nvSpPr>
        <p:spPr>
          <a:xfrm>
            <a:off x="1107949" y="5194154"/>
            <a:ext cx="38686" cy="40368"/>
          </a:xfrm>
          <a:custGeom>
            <a:avLst/>
            <a:gdLst/>
            <a:ahLst/>
            <a:cxnLst/>
            <a:rect l="l" t="t" r="r" b="b"/>
            <a:pathLst>
              <a:path w="35051" h="36575">
                <a:moveTo>
                  <a:pt x="35051" y="18542"/>
                </a:moveTo>
                <a:lnTo>
                  <a:pt x="34518" y="14731"/>
                </a:lnTo>
                <a:lnTo>
                  <a:pt x="33464" y="10921"/>
                </a:lnTo>
                <a:lnTo>
                  <a:pt x="29743" y="5461"/>
                </a:lnTo>
                <a:lnTo>
                  <a:pt x="23901" y="1650"/>
                </a:lnTo>
                <a:lnTo>
                  <a:pt x="20180" y="0"/>
                </a:lnTo>
                <a:lnTo>
                  <a:pt x="17525" y="0"/>
                </a:lnTo>
                <a:lnTo>
                  <a:pt x="10617" y="1650"/>
                </a:lnTo>
                <a:lnTo>
                  <a:pt x="5308" y="5461"/>
                </a:lnTo>
                <a:lnTo>
                  <a:pt x="1066" y="10921"/>
                </a:lnTo>
                <a:lnTo>
                  <a:pt x="0" y="18542"/>
                </a:lnTo>
                <a:lnTo>
                  <a:pt x="0" y="21336"/>
                </a:lnTo>
                <a:lnTo>
                  <a:pt x="1066" y="25145"/>
                </a:lnTo>
                <a:lnTo>
                  <a:pt x="5308" y="31114"/>
                </a:lnTo>
                <a:lnTo>
                  <a:pt x="10617" y="34417"/>
                </a:lnTo>
                <a:lnTo>
                  <a:pt x="13804" y="36068"/>
                </a:lnTo>
                <a:lnTo>
                  <a:pt x="17525" y="36575"/>
                </a:lnTo>
                <a:lnTo>
                  <a:pt x="20180" y="36068"/>
                </a:lnTo>
                <a:lnTo>
                  <a:pt x="23901" y="34417"/>
                </a:lnTo>
                <a:lnTo>
                  <a:pt x="29743" y="31114"/>
                </a:lnTo>
                <a:lnTo>
                  <a:pt x="33464" y="25145"/>
                </a:lnTo>
                <a:lnTo>
                  <a:pt x="34518" y="21336"/>
                </a:lnTo>
                <a:lnTo>
                  <a:pt x="35051" y="18542"/>
                </a:lnTo>
                <a:close/>
              </a:path>
            </a:pathLst>
          </a:custGeom>
          <a:solidFill>
            <a:srgbClr val="000000"/>
          </a:solidFill>
        </p:spPr>
        <p:txBody>
          <a:bodyPr wrap="square" lIns="0" tIns="0" rIns="0" bIns="0" rtlCol="0">
            <a:noAutofit/>
          </a:bodyPr>
          <a:lstStyle/>
          <a:p>
            <a:endParaRPr sz="1987"/>
          </a:p>
        </p:txBody>
      </p:sp>
      <p:sp>
        <p:nvSpPr>
          <p:cNvPr id="163" name="object 163"/>
          <p:cNvSpPr/>
          <p:nvPr/>
        </p:nvSpPr>
        <p:spPr>
          <a:xfrm>
            <a:off x="1057487" y="5194154"/>
            <a:ext cx="38686" cy="40368"/>
          </a:xfrm>
          <a:custGeom>
            <a:avLst/>
            <a:gdLst/>
            <a:ahLst/>
            <a:cxnLst/>
            <a:rect l="l" t="t" r="r" b="b"/>
            <a:pathLst>
              <a:path w="35051" h="36575">
                <a:moveTo>
                  <a:pt x="35051" y="18542"/>
                </a:moveTo>
                <a:lnTo>
                  <a:pt x="34531" y="14731"/>
                </a:lnTo>
                <a:lnTo>
                  <a:pt x="32956" y="10921"/>
                </a:lnTo>
                <a:lnTo>
                  <a:pt x="29819" y="5461"/>
                </a:lnTo>
                <a:lnTo>
                  <a:pt x="24066" y="1650"/>
                </a:lnTo>
                <a:lnTo>
                  <a:pt x="20408" y="0"/>
                </a:lnTo>
                <a:lnTo>
                  <a:pt x="17792" y="0"/>
                </a:lnTo>
                <a:lnTo>
                  <a:pt x="10464" y="1650"/>
                </a:lnTo>
                <a:lnTo>
                  <a:pt x="5232" y="5461"/>
                </a:lnTo>
                <a:lnTo>
                  <a:pt x="1574" y="10921"/>
                </a:lnTo>
                <a:lnTo>
                  <a:pt x="0" y="18542"/>
                </a:lnTo>
                <a:lnTo>
                  <a:pt x="0" y="21336"/>
                </a:lnTo>
                <a:lnTo>
                  <a:pt x="1574" y="25145"/>
                </a:lnTo>
                <a:lnTo>
                  <a:pt x="5232" y="31114"/>
                </a:lnTo>
                <a:lnTo>
                  <a:pt x="10464" y="34417"/>
                </a:lnTo>
                <a:lnTo>
                  <a:pt x="14122" y="36068"/>
                </a:lnTo>
                <a:lnTo>
                  <a:pt x="17792" y="36575"/>
                </a:lnTo>
                <a:lnTo>
                  <a:pt x="20408" y="36068"/>
                </a:lnTo>
                <a:lnTo>
                  <a:pt x="24066" y="34417"/>
                </a:lnTo>
                <a:lnTo>
                  <a:pt x="29819" y="31114"/>
                </a:lnTo>
                <a:lnTo>
                  <a:pt x="32956" y="25145"/>
                </a:lnTo>
                <a:lnTo>
                  <a:pt x="34531" y="21336"/>
                </a:lnTo>
                <a:lnTo>
                  <a:pt x="35051" y="18542"/>
                </a:lnTo>
                <a:close/>
              </a:path>
            </a:pathLst>
          </a:custGeom>
          <a:solidFill>
            <a:srgbClr val="000000"/>
          </a:solidFill>
        </p:spPr>
        <p:txBody>
          <a:bodyPr wrap="square" lIns="0" tIns="0" rIns="0" bIns="0" rtlCol="0">
            <a:noAutofit/>
          </a:bodyPr>
          <a:lstStyle/>
          <a:p>
            <a:endParaRPr sz="1987"/>
          </a:p>
        </p:txBody>
      </p:sp>
      <p:sp>
        <p:nvSpPr>
          <p:cNvPr id="164" name="object 164"/>
          <p:cNvSpPr/>
          <p:nvPr/>
        </p:nvSpPr>
        <p:spPr>
          <a:xfrm>
            <a:off x="1007026" y="5194154"/>
            <a:ext cx="38686" cy="38686"/>
          </a:xfrm>
          <a:custGeom>
            <a:avLst/>
            <a:gdLst/>
            <a:ahLst/>
            <a:cxnLst/>
            <a:rect l="l" t="t" r="r" b="b"/>
            <a:pathLst>
              <a:path w="35051" h="35051">
                <a:moveTo>
                  <a:pt x="35051" y="17780"/>
                </a:moveTo>
                <a:lnTo>
                  <a:pt x="34518" y="14096"/>
                </a:lnTo>
                <a:lnTo>
                  <a:pt x="33464" y="10413"/>
                </a:lnTo>
                <a:lnTo>
                  <a:pt x="30276" y="5206"/>
                </a:lnTo>
                <a:lnTo>
                  <a:pt x="24434" y="1524"/>
                </a:lnTo>
                <a:lnTo>
                  <a:pt x="20713" y="0"/>
                </a:lnTo>
                <a:lnTo>
                  <a:pt x="17526" y="0"/>
                </a:lnTo>
                <a:lnTo>
                  <a:pt x="10617" y="1524"/>
                </a:lnTo>
                <a:lnTo>
                  <a:pt x="5308" y="5206"/>
                </a:lnTo>
                <a:lnTo>
                  <a:pt x="1066" y="10413"/>
                </a:lnTo>
                <a:lnTo>
                  <a:pt x="0" y="17780"/>
                </a:lnTo>
                <a:lnTo>
                  <a:pt x="0" y="20446"/>
                </a:lnTo>
                <a:lnTo>
                  <a:pt x="1066" y="24002"/>
                </a:lnTo>
                <a:lnTo>
                  <a:pt x="5308" y="29844"/>
                </a:lnTo>
                <a:lnTo>
                  <a:pt x="10617" y="33019"/>
                </a:lnTo>
                <a:lnTo>
                  <a:pt x="14338" y="34543"/>
                </a:lnTo>
                <a:lnTo>
                  <a:pt x="17526" y="35051"/>
                </a:lnTo>
                <a:lnTo>
                  <a:pt x="20713" y="34543"/>
                </a:lnTo>
                <a:lnTo>
                  <a:pt x="24434" y="33019"/>
                </a:lnTo>
                <a:lnTo>
                  <a:pt x="30276" y="29844"/>
                </a:lnTo>
                <a:lnTo>
                  <a:pt x="33464" y="24002"/>
                </a:lnTo>
                <a:lnTo>
                  <a:pt x="34518" y="20446"/>
                </a:lnTo>
                <a:lnTo>
                  <a:pt x="35051" y="17780"/>
                </a:lnTo>
                <a:close/>
              </a:path>
            </a:pathLst>
          </a:custGeom>
          <a:solidFill>
            <a:srgbClr val="000000"/>
          </a:solidFill>
        </p:spPr>
        <p:txBody>
          <a:bodyPr wrap="square" lIns="0" tIns="0" rIns="0" bIns="0" rtlCol="0">
            <a:noAutofit/>
          </a:bodyPr>
          <a:lstStyle/>
          <a:p>
            <a:endParaRPr sz="1987"/>
          </a:p>
        </p:txBody>
      </p:sp>
      <p:sp>
        <p:nvSpPr>
          <p:cNvPr id="165" name="object 165"/>
          <p:cNvSpPr/>
          <p:nvPr/>
        </p:nvSpPr>
        <p:spPr>
          <a:xfrm>
            <a:off x="958247" y="5182379"/>
            <a:ext cx="38686" cy="38686"/>
          </a:xfrm>
          <a:custGeom>
            <a:avLst/>
            <a:gdLst/>
            <a:ahLst/>
            <a:cxnLst/>
            <a:rect l="l" t="t" r="r" b="b"/>
            <a:pathLst>
              <a:path w="35051" h="35051">
                <a:moveTo>
                  <a:pt x="35051" y="17271"/>
                </a:moveTo>
                <a:lnTo>
                  <a:pt x="34531" y="14096"/>
                </a:lnTo>
                <a:lnTo>
                  <a:pt x="32956" y="10413"/>
                </a:lnTo>
                <a:lnTo>
                  <a:pt x="29819" y="5206"/>
                </a:lnTo>
                <a:lnTo>
                  <a:pt x="24066" y="1015"/>
                </a:lnTo>
                <a:lnTo>
                  <a:pt x="20408" y="0"/>
                </a:lnTo>
                <a:lnTo>
                  <a:pt x="17792" y="0"/>
                </a:lnTo>
                <a:lnTo>
                  <a:pt x="10464" y="1015"/>
                </a:lnTo>
                <a:lnTo>
                  <a:pt x="5232" y="5206"/>
                </a:lnTo>
                <a:lnTo>
                  <a:pt x="1574" y="10413"/>
                </a:lnTo>
                <a:lnTo>
                  <a:pt x="0" y="17271"/>
                </a:lnTo>
                <a:lnTo>
                  <a:pt x="0" y="20446"/>
                </a:lnTo>
                <a:lnTo>
                  <a:pt x="1574" y="24002"/>
                </a:lnTo>
                <a:lnTo>
                  <a:pt x="5232" y="29844"/>
                </a:lnTo>
                <a:lnTo>
                  <a:pt x="10464" y="33019"/>
                </a:lnTo>
                <a:lnTo>
                  <a:pt x="14122" y="34035"/>
                </a:lnTo>
                <a:lnTo>
                  <a:pt x="17792" y="35051"/>
                </a:lnTo>
                <a:lnTo>
                  <a:pt x="20408" y="34035"/>
                </a:lnTo>
                <a:lnTo>
                  <a:pt x="24066" y="33019"/>
                </a:lnTo>
                <a:lnTo>
                  <a:pt x="29819" y="29844"/>
                </a:lnTo>
                <a:lnTo>
                  <a:pt x="32956" y="24002"/>
                </a:lnTo>
                <a:lnTo>
                  <a:pt x="34531" y="20446"/>
                </a:lnTo>
                <a:lnTo>
                  <a:pt x="35051" y="17271"/>
                </a:lnTo>
                <a:close/>
              </a:path>
            </a:pathLst>
          </a:custGeom>
          <a:solidFill>
            <a:srgbClr val="000000"/>
          </a:solidFill>
        </p:spPr>
        <p:txBody>
          <a:bodyPr wrap="square" lIns="0" tIns="0" rIns="0" bIns="0" rtlCol="0">
            <a:noAutofit/>
          </a:bodyPr>
          <a:lstStyle/>
          <a:p>
            <a:endParaRPr sz="1987"/>
          </a:p>
        </p:txBody>
      </p:sp>
      <p:sp>
        <p:nvSpPr>
          <p:cNvPr id="166" name="object 166"/>
          <p:cNvSpPr/>
          <p:nvPr/>
        </p:nvSpPr>
        <p:spPr>
          <a:xfrm>
            <a:off x="924606" y="5143692"/>
            <a:ext cx="38686" cy="38686"/>
          </a:xfrm>
          <a:custGeom>
            <a:avLst/>
            <a:gdLst/>
            <a:ahLst/>
            <a:cxnLst/>
            <a:rect l="l" t="t" r="r" b="b"/>
            <a:pathLst>
              <a:path w="35051" h="35051">
                <a:moveTo>
                  <a:pt x="35051" y="17525"/>
                </a:moveTo>
                <a:lnTo>
                  <a:pt x="34518" y="14350"/>
                </a:lnTo>
                <a:lnTo>
                  <a:pt x="33464" y="10667"/>
                </a:lnTo>
                <a:lnTo>
                  <a:pt x="29743" y="5333"/>
                </a:lnTo>
                <a:lnTo>
                  <a:pt x="23901" y="1015"/>
                </a:lnTo>
                <a:lnTo>
                  <a:pt x="20713" y="0"/>
                </a:lnTo>
                <a:lnTo>
                  <a:pt x="17525" y="0"/>
                </a:lnTo>
                <a:lnTo>
                  <a:pt x="10617" y="1015"/>
                </a:lnTo>
                <a:lnTo>
                  <a:pt x="5308" y="5333"/>
                </a:lnTo>
                <a:lnTo>
                  <a:pt x="1066" y="10667"/>
                </a:lnTo>
                <a:lnTo>
                  <a:pt x="0" y="17525"/>
                </a:lnTo>
                <a:lnTo>
                  <a:pt x="0" y="20700"/>
                </a:lnTo>
                <a:lnTo>
                  <a:pt x="1066" y="23875"/>
                </a:lnTo>
                <a:lnTo>
                  <a:pt x="5308" y="29717"/>
                </a:lnTo>
                <a:lnTo>
                  <a:pt x="10617" y="33400"/>
                </a:lnTo>
                <a:lnTo>
                  <a:pt x="14338" y="34543"/>
                </a:lnTo>
                <a:lnTo>
                  <a:pt x="17525" y="35051"/>
                </a:lnTo>
                <a:lnTo>
                  <a:pt x="20713" y="34543"/>
                </a:lnTo>
                <a:lnTo>
                  <a:pt x="23901" y="33400"/>
                </a:lnTo>
                <a:lnTo>
                  <a:pt x="29743" y="29717"/>
                </a:lnTo>
                <a:lnTo>
                  <a:pt x="33464" y="23875"/>
                </a:lnTo>
                <a:lnTo>
                  <a:pt x="34518" y="20700"/>
                </a:lnTo>
                <a:lnTo>
                  <a:pt x="35051" y="17525"/>
                </a:lnTo>
                <a:close/>
              </a:path>
            </a:pathLst>
          </a:custGeom>
          <a:solidFill>
            <a:srgbClr val="000000"/>
          </a:solidFill>
        </p:spPr>
        <p:txBody>
          <a:bodyPr wrap="square" lIns="0" tIns="0" rIns="0" bIns="0" rtlCol="0">
            <a:noAutofit/>
          </a:bodyPr>
          <a:lstStyle/>
          <a:p>
            <a:endParaRPr sz="1987"/>
          </a:p>
        </p:txBody>
      </p:sp>
      <p:sp>
        <p:nvSpPr>
          <p:cNvPr id="167" name="object 167"/>
          <p:cNvSpPr/>
          <p:nvPr/>
        </p:nvSpPr>
        <p:spPr>
          <a:xfrm>
            <a:off x="916195" y="5093231"/>
            <a:ext cx="38686" cy="38686"/>
          </a:xfrm>
          <a:custGeom>
            <a:avLst/>
            <a:gdLst/>
            <a:ahLst/>
            <a:cxnLst/>
            <a:rect l="l" t="t" r="r" b="b"/>
            <a:pathLst>
              <a:path w="35051" h="35051">
                <a:moveTo>
                  <a:pt x="35051" y="17525"/>
                </a:moveTo>
                <a:lnTo>
                  <a:pt x="34518" y="13842"/>
                </a:lnTo>
                <a:lnTo>
                  <a:pt x="32931" y="10667"/>
                </a:lnTo>
                <a:lnTo>
                  <a:pt x="29743" y="5333"/>
                </a:lnTo>
                <a:lnTo>
                  <a:pt x="23901" y="1015"/>
                </a:lnTo>
                <a:lnTo>
                  <a:pt x="20180" y="0"/>
                </a:lnTo>
                <a:lnTo>
                  <a:pt x="17525" y="0"/>
                </a:lnTo>
                <a:lnTo>
                  <a:pt x="10096" y="1015"/>
                </a:lnTo>
                <a:lnTo>
                  <a:pt x="4775" y="5333"/>
                </a:lnTo>
                <a:lnTo>
                  <a:pt x="1066" y="10667"/>
                </a:lnTo>
                <a:lnTo>
                  <a:pt x="0" y="17525"/>
                </a:lnTo>
                <a:lnTo>
                  <a:pt x="0" y="20192"/>
                </a:lnTo>
                <a:lnTo>
                  <a:pt x="1066" y="23875"/>
                </a:lnTo>
                <a:lnTo>
                  <a:pt x="4775" y="29717"/>
                </a:lnTo>
                <a:lnTo>
                  <a:pt x="10096" y="33400"/>
                </a:lnTo>
                <a:lnTo>
                  <a:pt x="13804" y="34543"/>
                </a:lnTo>
                <a:lnTo>
                  <a:pt x="17525" y="35051"/>
                </a:lnTo>
                <a:lnTo>
                  <a:pt x="20180" y="34543"/>
                </a:lnTo>
                <a:lnTo>
                  <a:pt x="23901" y="33400"/>
                </a:lnTo>
                <a:lnTo>
                  <a:pt x="29743" y="29717"/>
                </a:lnTo>
                <a:lnTo>
                  <a:pt x="32931" y="23875"/>
                </a:lnTo>
                <a:lnTo>
                  <a:pt x="34518" y="20192"/>
                </a:lnTo>
                <a:lnTo>
                  <a:pt x="35051" y="17525"/>
                </a:lnTo>
                <a:close/>
              </a:path>
            </a:pathLst>
          </a:custGeom>
          <a:solidFill>
            <a:srgbClr val="000000"/>
          </a:solidFill>
        </p:spPr>
        <p:txBody>
          <a:bodyPr wrap="square" lIns="0" tIns="0" rIns="0" bIns="0" rtlCol="0">
            <a:noAutofit/>
          </a:bodyPr>
          <a:lstStyle/>
          <a:p>
            <a:endParaRPr sz="1987"/>
          </a:p>
        </p:txBody>
      </p:sp>
      <p:sp>
        <p:nvSpPr>
          <p:cNvPr id="168" name="object 168"/>
          <p:cNvSpPr/>
          <p:nvPr/>
        </p:nvSpPr>
        <p:spPr>
          <a:xfrm>
            <a:off x="916195" y="5041087"/>
            <a:ext cx="38686" cy="38687"/>
          </a:xfrm>
          <a:custGeom>
            <a:avLst/>
            <a:gdLst/>
            <a:ahLst/>
            <a:cxnLst/>
            <a:rect l="l" t="t" r="r" b="b"/>
            <a:pathLst>
              <a:path w="35051" h="35051">
                <a:moveTo>
                  <a:pt x="35051" y="17780"/>
                </a:moveTo>
                <a:lnTo>
                  <a:pt x="34518" y="14097"/>
                </a:lnTo>
                <a:lnTo>
                  <a:pt x="32931" y="10414"/>
                </a:lnTo>
                <a:lnTo>
                  <a:pt x="29743" y="5207"/>
                </a:lnTo>
                <a:lnTo>
                  <a:pt x="23901" y="1524"/>
                </a:lnTo>
                <a:lnTo>
                  <a:pt x="20180" y="0"/>
                </a:lnTo>
                <a:lnTo>
                  <a:pt x="17525" y="0"/>
                </a:lnTo>
                <a:lnTo>
                  <a:pt x="10096" y="1524"/>
                </a:lnTo>
                <a:lnTo>
                  <a:pt x="4775" y="5207"/>
                </a:lnTo>
                <a:lnTo>
                  <a:pt x="1066" y="10414"/>
                </a:lnTo>
                <a:lnTo>
                  <a:pt x="0" y="17780"/>
                </a:lnTo>
                <a:lnTo>
                  <a:pt x="0" y="20447"/>
                </a:lnTo>
                <a:lnTo>
                  <a:pt x="1066" y="24003"/>
                </a:lnTo>
                <a:lnTo>
                  <a:pt x="4775" y="29845"/>
                </a:lnTo>
                <a:lnTo>
                  <a:pt x="10096" y="33020"/>
                </a:lnTo>
                <a:lnTo>
                  <a:pt x="13804" y="34544"/>
                </a:lnTo>
                <a:lnTo>
                  <a:pt x="17525" y="35052"/>
                </a:lnTo>
                <a:lnTo>
                  <a:pt x="20180" y="34544"/>
                </a:lnTo>
                <a:lnTo>
                  <a:pt x="23901" y="33020"/>
                </a:lnTo>
                <a:lnTo>
                  <a:pt x="29743" y="29845"/>
                </a:lnTo>
                <a:lnTo>
                  <a:pt x="32931" y="24003"/>
                </a:lnTo>
                <a:lnTo>
                  <a:pt x="34518" y="20447"/>
                </a:lnTo>
                <a:lnTo>
                  <a:pt x="35051" y="17780"/>
                </a:lnTo>
                <a:close/>
              </a:path>
            </a:pathLst>
          </a:custGeom>
          <a:solidFill>
            <a:srgbClr val="000000"/>
          </a:solidFill>
        </p:spPr>
        <p:txBody>
          <a:bodyPr wrap="square" lIns="0" tIns="0" rIns="0" bIns="0" rtlCol="0">
            <a:noAutofit/>
          </a:bodyPr>
          <a:lstStyle/>
          <a:p>
            <a:endParaRPr sz="1987"/>
          </a:p>
        </p:txBody>
      </p:sp>
      <p:sp>
        <p:nvSpPr>
          <p:cNvPr id="169" name="object 169"/>
          <p:cNvSpPr/>
          <p:nvPr/>
        </p:nvSpPr>
        <p:spPr>
          <a:xfrm>
            <a:off x="916195" y="4990626"/>
            <a:ext cx="38686" cy="37005"/>
          </a:xfrm>
          <a:custGeom>
            <a:avLst/>
            <a:gdLst/>
            <a:ahLst/>
            <a:cxnLst/>
            <a:rect l="l" t="t" r="r" b="b"/>
            <a:pathLst>
              <a:path w="35051" h="33527">
                <a:moveTo>
                  <a:pt x="35051" y="16764"/>
                </a:moveTo>
                <a:lnTo>
                  <a:pt x="34518" y="13716"/>
                </a:lnTo>
                <a:lnTo>
                  <a:pt x="32931" y="10160"/>
                </a:lnTo>
                <a:lnTo>
                  <a:pt x="29743" y="5080"/>
                </a:lnTo>
                <a:lnTo>
                  <a:pt x="23901" y="1016"/>
                </a:lnTo>
                <a:lnTo>
                  <a:pt x="20180" y="0"/>
                </a:lnTo>
                <a:lnTo>
                  <a:pt x="17525" y="0"/>
                </a:lnTo>
                <a:lnTo>
                  <a:pt x="10096" y="1016"/>
                </a:lnTo>
                <a:lnTo>
                  <a:pt x="4775" y="5080"/>
                </a:lnTo>
                <a:lnTo>
                  <a:pt x="1066" y="10160"/>
                </a:lnTo>
                <a:lnTo>
                  <a:pt x="0" y="16764"/>
                </a:lnTo>
                <a:lnTo>
                  <a:pt x="0" y="19812"/>
                </a:lnTo>
                <a:lnTo>
                  <a:pt x="1066" y="22860"/>
                </a:lnTo>
                <a:lnTo>
                  <a:pt x="4775" y="28448"/>
                </a:lnTo>
                <a:lnTo>
                  <a:pt x="10096" y="32004"/>
                </a:lnTo>
                <a:lnTo>
                  <a:pt x="13804" y="33020"/>
                </a:lnTo>
                <a:lnTo>
                  <a:pt x="17525" y="33528"/>
                </a:lnTo>
                <a:lnTo>
                  <a:pt x="20180" y="33020"/>
                </a:lnTo>
                <a:lnTo>
                  <a:pt x="23901" y="32004"/>
                </a:lnTo>
                <a:lnTo>
                  <a:pt x="29743" y="28448"/>
                </a:lnTo>
                <a:lnTo>
                  <a:pt x="32931" y="22860"/>
                </a:lnTo>
                <a:lnTo>
                  <a:pt x="34518" y="19812"/>
                </a:lnTo>
                <a:lnTo>
                  <a:pt x="35051" y="16764"/>
                </a:lnTo>
                <a:close/>
              </a:path>
            </a:pathLst>
          </a:custGeom>
          <a:solidFill>
            <a:srgbClr val="000000"/>
          </a:solidFill>
        </p:spPr>
        <p:txBody>
          <a:bodyPr wrap="square" lIns="0" tIns="0" rIns="0" bIns="0" rtlCol="0">
            <a:noAutofit/>
          </a:bodyPr>
          <a:lstStyle/>
          <a:p>
            <a:endParaRPr sz="1987"/>
          </a:p>
        </p:txBody>
      </p:sp>
      <p:sp>
        <p:nvSpPr>
          <p:cNvPr id="170" name="object 170"/>
          <p:cNvSpPr/>
          <p:nvPr/>
        </p:nvSpPr>
        <p:spPr>
          <a:xfrm>
            <a:off x="916195" y="4936800"/>
            <a:ext cx="38686" cy="38687"/>
          </a:xfrm>
          <a:custGeom>
            <a:avLst/>
            <a:gdLst/>
            <a:ahLst/>
            <a:cxnLst/>
            <a:rect l="l" t="t" r="r" b="b"/>
            <a:pathLst>
              <a:path w="35051" h="35052">
                <a:moveTo>
                  <a:pt x="35051" y="17526"/>
                </a:moveTo>
                <a:lnTo>
                  <a:pt x="34518" y="13843"/>
                </a:lnTo>
                <a:lnTo>
                  <a:pt x="32931" y="10668"/>
                </a:lnTo>
                <a:lnTo>
                  <a:pt x="29743" y="5334"/>
                </a:lnTo>
                <a:lnTo>
                  <a:pt x="23901" y="1016"/>
                </a:lnTo>
                <a:lnTo>
                  <a:pt x="20180" y="0"/>
                </a:lnTo>
                <a:lnTo>
                  <a:pt x="17525" y="0"/>
                </a:lnTo>
                <a:lnTo>
                  <a:pt x="10096" y="1016"/>
                </a:lnTo>
                <a:lnTo>
                  <a:pt x="4775" y="5334"/>
                </a:lnTo>
                <a:lnTo>
                  <a:pt x="1066" y="10668"/>
                </a:lnTo>
                <a:lnTo>
                  <a:pt x="0" y="17526"/>
                </a:lnTo>
                <a:lnTo>
                  <a:pt x="0" y="20193"/>
                </a:lnTo>
                <a:lnTo>
                  <a:pt x="1066" y="23876"/>
                </a:lnTo>
                <a:lnTo>
                  <a:pt x="4775" y="29718"/>
                </a:lnTo>
                <a:lnTo>
                  <a:pt x="10096" y="33401"/>
                </a:lnTo>
                <a:lnTo>
                  <a:pt x="13804" y="34543"/>
                </a:lnTo>
                <a:lnTo>
                  <a:pt x="17525" y="35052"/>
                </a:lnTo>
                <a:lnTo>
                  <a:pt x="20180" y="34543"/>
                </a:lnTo>
                <a:lnTo>
                  <a:pt x="23901" y="33401"/>
                </a:lnTo>
                <a:lnTo>
                  <a:pt x="29743" y="29718"/>
                </a:lnTo>
                <a:lnTo>
                  <a:pt x="32931" y="23876"/>
                </a:lnTo>
                <a:lnTo>
                  <a:pt x="34518" y="20193"/>
                </a:lnTo>
                <a:lnTo>
                  <a:pt x="35051" y="17526"/>
                </a:lnTo>
                <a:close/>
              </a:path>
            </a:pathLst>
          </a:custGeom>
          <a:solidFill>
            <a:srgbClr val="000000"/>
          </a:solidFill>
        </p:spPr>
        <p:txBody>
          <a:bodyPr wrap="square" lIns="0" tIns="0" rIns="0" bIns="0" rtlCol="0">
            <a:noAutofit/>
          </a:bodyPr>
          <a:lstStyle/>
          <a:p>
            <a:endParaRPr sz="1987"/>
          </a:p>
        </p:txBody>
      </p:sp>
      <p:sp>
        <p:nvSpPr>
          <p:cNvPr id="171" name="object 171"/>
          <p:cNvSpPr/>
          <p:nvPr/>
        </p:nvSpPr>
        <p:spPr>
          <a:xfrm>
            <a:off x="916195" y="4886339"/>
            <a:ext cx="38686" cy="38687"/>
          </a:xfrm>
          <a:custGeom>
            <a:avLst/>
            <a:gdLst/>
            <a:ahLst/>
            <a:cxnLst/>
            <a:rect l="l" t="t" r="r" b="b"/>
            <a:pathLst>
              <a:path w="35051" h="35051">
                <a:moveTo>
                  <a:pt x="35051" y="17271"/>
                </a:moveTo>
                <a:lnTo>
                  <a:pt x="34518" y="14096"/>
                </a:lnTo>
                <a:lnTo>
                  <a:pt x="32931" y="10413"/>
                </a:lnTo>
                <a:lnTo>
                  <a:pt x="29743" y="5206"/>
                </a:lnTo>
                <a:lnTo>
                  <a:pt x="23901" y="1015"/>
                </a:lnTo>
                <a:lnTo>
                  <a:pt x="20180" y="0"/>
                </a:lnTo>
                <a:lnTo>
                  <a:pt x="17525" y="0"/>
                </a:lnTo>
                <a:lnTo>
                  <a:pt x="10096" y="1015"/>
                </a:lnTo>
                <a:lnTo>
                  <a:pt x="4775" y="5206"/>
                </a:lnTo>
                <a:lnTo>
                  <a:pt x="1066" y="10413"/>
                </a:lnTo>
                <a:lnTo>
                  <a:pt x="0" y="17271"/>
                </a:lnTo>
                <a:lnTo>
                  <a:pt x="0" y="20446"/>
                </a:lnTo>
                <a:lnTo>
                  <a:pt x="1066" y="24002"/>
                </a:lnTo>
                <a:lnTo>
                  <a:pt x="4775" y="29844"/>
                </a:lnTo>
                <a:lnTo>
                  <a:pt x="10096" y="33019"/>
                </a:lnTo>
                <a:lnTo>
                  <a:pt x="13804" y="34035"/>
                </a:lnTo>
                <a:lnTo>
                  <a:pt x="17525" y="35051"/>
                </a:lnTo>
                <a:lnTo>
                  <a:pt x="20180" y="34035"/>
                </a:lnTo>
                <a:lnTo>
                  <a:pt x="23901" y="33019"/>
                </a:lnTo>
                <a:lnTo>
                  <a:pt x="29743" y="29844"/>
                </a:lnTo>
                <a:lnTo>
                  <a:pt x="32931" y="24002"/>
                </a:lnTo>
                <a:lnTo>
                  <a:pt x="34518" y="20446"/>
                </a:lnTo>
                <a:lnTo>
                  <a:pt x="35051" y="17271"/>
                </a:lnTo>
                <a:close/>
              </a:path>
            </a:pathLst>
          </a:custGeom>
          <a:solidFill>
            <a:srgbClr val="000000"/>
          </a:solidFill>
        </p:spPr>
        <p:txBody>
          <a:bodyPr wrap="square" lIns="0" tIns="0" rIns="0" bIns="0" rtlCol="0">
            <a:noAutofit/>
          </a:bodyPr>
          <a:lstStyle/>
          <a:p>
            <a:endParaRPr sz="1987"/>
          </a:p>
        </p:txBody>
      </p:sp>
      <p:sp>
        <p:nvSpPr>
          <p:cNvPr id="172" name="object 172"/>
          <p:cNvSpPr/>
          <p:nvPr/>
        </p:nvSpPr>
        <p:spPr>
          <a:xfrm>
            <a:off x="916195" y="4834196"/>
            <a:ext cx="38686" cy="38686"/>
          </a:xfrm>
          <a:custGeom>
            <a:avLst/>
            <a:gdLst/>
            <a:ahLst/>
            <a:cxnLst/>
            <a:rect l="l" t="t" r="r" b="b"/>
            <a:pathLst>
              <a:path w="35051" h="35051">
                <a:moveTo>
                  <a:pt x="35051" y="17525"/>
                </a:moveTo>
                <a:lnTo>
                  <a:pt x="34518" y="13843"/>
                </a:lnTo>
                <a:lnTo>
                  <a:pt x="32931" y="10668"/>
                </a:lnTo>
                <a:lnTo>
                  <a:pt x="29743" y="5334"/>
                </a:lnTo>
                <a:lnTo>
                  <a:pt x="23901" y="1016"/>
                </a:lnTo>
                <a:lnTo>
                  <a:pt x="20180" y="0"/>
                </a:lnTo>
                <a:lnTo>
                  <a:pt x="17525" y="0"/>
                </a:lnTo>
                <a:lnTo>
                  <a:pt x="10096" y="1016"/>
                </a:lnTo>
                <a:lnTo>
                  <a:pt x="4775" y="5334"/>
                </a:lnTo>
                <a:lnTo>
                  <a:pt x="1066" y="10668"/>
                </a:lnTo>
                <a:lnTo>
                  <a:pt x="0" y="17525"/>
                </a:lnTo>
                <a:lnTo>
                  <a:pt x="0" y="20700"/>
                </a:lnTo>
                <a:lnTo>
                  <a:pt x="1066" y="23875"/>
                </a:lnTo>
                <a:lnTo>
                  <a:pt x="4775" y="29718"/>
                </a:lnTo>
                <a:lnTo>
                  <a:pt x="10096" y="33400"/>
                </a:lnTo>
                <a:lnTo>
                  <a:pt x="13804" y="34543"/>
                </a:lnTo>
                <a:lnTo>
                  <a:pt x="17525" y="35051"/>
                </a:lnTo>
                <a:lnTo>
                  <a:pt x="20180" y="34543"/>
                </a:lnTo>
                <a:lnTo>
                  <a:pt x="23901" y="33400"/>
                </a:lnTo>
                <a:lnTo>
                  <a:pt x="29743" y="29718"/>
                </a:lnTo>
                <a:lnTo>
                  <a:pt x="32931" y="23875"/>
                </a:lnTo>
                <a:lnTo>
                  <a:pt x="34518" y="20700"/>
                </a:lnTo>
                <a:lnTo>
                  <a:pt x="35051" y="17525"/>
                </a:lnTo>
                <a:close/>
              </a:path>
            </a:pathLst>
          </a:custGeom>
          <a:solidFill>
            <a:srgbClr val="000000"/>
          </a:solidFill>
        </p:spPr>
        <p:txBody>
          <a:bodyPr wrap="square" lIns="0" tIns="0" rIns="0" bIns="0" rtlCol="0">
            <a:noAutofit/>
          </a:bodyPr>
          <a:lstStyle/>
          <a:p>
            <a:endParaRPr sz="1987"/>
          </a:p>
        </p:txBody>
      </p:sp>
      <p:sp>
        <p:nvSpPr>
          <p:cNvPr id="173" name="object 173"/>
          <p:cNvSpPr/>
          <p:nvPr/>
        </p:nvSpPr>
        <p:spPr>
          <a:xfrm>
            <a:off x="916195" y="4783735"/>
            <a:ext cx="38686" cy="38686"/>
          </a:xfrm>
          <a:custGeom>
            <a:avLst/>
            <a:gdLst/>
            <a:ahLst/>
            <a:cxnLst/>
            <a:rect l="l" t="t" r="r" b="b"/>
            <a:pathLst>
              <a:path w="35051" h="35051">
                <a:moveTo>
                  <a:pt x="35051" y="17526"/>
                </a:moveTo>
                <a:lnTo>
                  <a:pt x="34518" y="13843"/>
                </a:lnTo>
                <a:lnTo>
                  <a:pt x="32931" y="10033"/>
                </a:lnTo>
                <a:lnTo>
                  <a:pt x="29743" y="4826"/>
                </a:lnTo>
                <a:lnTo>
                  <a:pt x="23901" y="1016"/>
                </a:lnTo>
                <a:lnTo>
                  <a:pt x="20180" y="0"/>
                </a:lnTo>
                <a:lnTo>
                  <a:pt x="17525" y="0"/>
                </a:lnTo>
                <a:lnTo>
                  <a:pt x="10096" y="1016"/>
                </a:lnTo>
                <a:lnTo>
                  <a:pt x="4775" y="4826"/>
                </a:lnTo>
                <a:lnTo>
                  <a:pt x="1066" y="10033"/>
                </a:lnTo>
                <a:lnTo>
                  <a:pt x="0" y="17526"/>
                </a:lnTo>
                <a:lnTo>
                  <a:pt x="0" y="20193"/>
                </a:lnTo>
                <a:lnTo>
                  <a:pt x="1066" y="23876"/>
                </a:lnTo>
                <a:lnTo>
                  <a:pt x="4775" y="29718"/>
                </a:lnTo>
                <a:lnTo>
                  <a:pt x="10096" y="32893"/>
                </a:lnTo>
                <a:lnTo>
                  <a:pt x="13804" y="34544"/>
                </a:lnTo>
                <a:lnTo>
                  <a:pt x="17525" y="35052"/>
                </a:lnTo>
                <a:lnTo>
                  <a:pt x="20180" y="34544"/>
                </a:lnTo>
                <a:lnTo>
                  <a:pt x="23901" y="32893"/>
                </a:lnTo>
                <a:lnTo>
                  <a:pt x="29743" y="29718"/>
                </a:lnTo>
                <a:lnTo>
                  <a:pt x="32931" y="23876"/>
                </a:lnTo>
                <a:lnTo>
                  <a:pt x="34518" y="20193"/>
                </a:lnTo>
                <a:lnTo>
                  <a:pt x="35051" y="17526"/>
                </a:lnTo>
                <a:close/>
              </a:path>
            </a:pathLst>
          </a:custGeom>
          <a:solidFill>
            <a:srgbClr val="000000"/>
          </a:solidFill>
        </p:spPr>
        <p:txBody>
          <a:bodyPr wrap="square" lIns="0" tIns="0" rIns="0" bIns="0" rtlCol="0">
            <a:noAutofit/>
          </a:bodyPr>
          <a:lstStyle/>
          <a:p>
            <a:endParaRPr sz="1987"/>
          </a:p>
        </p:txBody>
      </p:sp>
      <p:sp>
        <p:nvSpPr>
          <p:cNvPr id="174" name="object 174"/>
          <p:cNvSpPr/>
          <p:nvPr/>
        </p:nvSpPr>
        <p:spPr>
          <a:xfrm>
            <a:off x="916195" y="4729909"/>
            <a:ext cx="38686" cy="38686"/>
          </a:xfrm>
          <a:custGeom>
            <a:avLst/>
            <a:gdLst/>
            <a:ahLst/>
            <a:cxnLst/>
            <a:rect l="l" t="t" r="r" b="b"/>
            <a:pathLst>
              <a:path w="35051" h="35051">
                <a:moveTo>
                  <a:pt x="35051" y="17525"/>
                </a:moveTo>
                <a:lnTo>
                  <a:pt x="34518" y="14350"/>
                </a:lnTo>
                <a:lnTo>
                  <a:pt x="32931" y="10668"/>
                </a:lnTo>
                <a:lnTo>
                  <a:pt x="29743" y="5334"/>
                </a:lnTo>
                <a:lnTo>
                  <a:pt x="23901" y="1016"/>
                </a:lnTo>
                <a:lnTo>
                  <a:pt x="20180" y="0"/>
                </a:lnTo>
                <a:lnTo>
                  <a:pt x="17525" y="0"/>
                </a:lnTo>
                <a:lnTo>
                  <a:pt x="10096" y="1016"/>
                </a:lnTo>
                <a:lnTo>
                  <a:pt x="4775" y="5334"/>
                </a:lnTo>
                <a:lnTo>
                  <a:pt x="1066" y="10668"/>
                </a:lnTo>
                <a:lnTo>
                  <a:pt x="0" y="17525"/>
                </a:lnTo>
                <a:lnTo>
                  <a:pt x="0" y="20700"/>
                </a:lnTo>
                <a:lnTo>
                  <a:pt x="1066" y="23875"/>
                </a:lnTo>
                <a:lnTo>
                  <a:pt x="4775" y="30225"/>
                </a:lnTo>
                <a:lnTo>
                  <a:pt x="10096" y="33400"/>
                </a:lnTo>
                <a:lnTo>
                  <a:pt x="13804" y="34543"/>
                </a:lnTo>
                <a:lnTo>
                  <a:pt x="17525" y="35051"/>
                </a:lnTo>
                <a:lnTo>
                  <a:pt x="20180" y="34543"/>
                </a:lnTo>
                <a:lnTo>
                  <a:pt x="23901" y="33400"/>
                </a:lnTo>
                <a:lnTo>
                  <a:pt x="29743" y="30225"/>
                </a:lnTo>
                <a:lnTo>
                  <a:pt x="32931" y="23875"/>
                </a:lnTo>
                <a:lnTo>
                  <a:pt x="34518" y="20700"/>
                </a:lnTo>
                <a:lnTo>
                  <a:pt x="35051" y="17525"/>
                </a:lnTo>
                <a:close/>
              </a:path>
            </a:pathLst>
          </a:custGeom>
          <a:solidFill>
            <a:srgbClr val="000000"/>
          </a:solidFill>
        </p:spPr>
        <p:txBody>
          <a:bodyPr wrap="square" lIns="0" tIns="0" rIns="0" bIns="0" rtlCol="0">
            <a:noAutofit/>
          </a:bodyPr>
          <a:lstStyle/>
          <a:p>
            <a:endParaRPr sz="1987"/>
          </a:p>
        </p:txBody>
      </p:sp>
      <p:sp>
        <p:nvSpPr>
          <p:cNvPr id="175" name="object 175"/>
          <p:cNvSpPr/>
          <p:nvPr/>
        </p:nvSpPr>
        <p:spPr>
          <a:xfrm>
            <a:off x="916195" y="4679448"/>
            <a:ext cx="38686" cy="38686"/>
          </a:xfrm>
          <a:custGeom>
            <a:avLst/>
            <a:gdLst/>
            <a:ahLst/>
            <a:cxnLst/>
            <a:rect l="l" t="t" r="r" b="b"/>
            <a:pathLst>
              <a:path w="35051" h="35051">
                <a:moveTo>
                  <a:pt x="35051" y="17525"/>
                </a:moveTo>
                <a:lnTo>
                  <a:pt x="34518" y="13842"/>
                </a:lnTo>
                <a:lnTo>
                  <a:pt x="32931" y="10667"/>
                </a:lnTo>
                <a:lnTo>
                  <a:pt x="29743" y="5333"/>
                </a:lnTo>
                <a:lnTo>
                  <a:pt x="23901" y="1015"/>
                </a:lnTo>
                <a:lnTo>
                  <a:pt x="20180" y="0"/>
                </a:lnTo>
                <a:lnTo>
                  <a:pt x="17525" y="0"/>
                </a:lnTo>
                <a:lnTo>
                  <a:pt x="10096" y="1015"/>
                </a:lnTo>
                <a:lnTo>
                  <a:pt x="4775" y="5333"/>
                </a:lnTo>
                <a:lnTo>
                  <a:pt x="1066" y="10667"/>
                </a:lnTo>
                <a:lnTo>
                  <a:pt x="0" y="17525"/>
                </a:lnTo>
                <a:lnTo>
                  <a:pt x="0" y="20192"/>
                </a:lnTo>
                <a:lnTo>
                  <a:pt x="1066" y="23875"/>
                </a:lnTo>
                <a:lnTo>
                  <a:pt x="4775" y="29717"/>
                </a:lnTo>
                <a:lnTo>
                  <a:pt x="10096" y="33400"/>
                </a:lnTo>
                <a:lnTo>
                  <a:pt x="13804" y="34543"/>
                </a:lnTo>
                <a:lnTo>
                  <a:pt x="17525" y="35051"/>
                </a:lnTo>
                <a:lnTo>
                  <a:pt x="20180" y="34543"/>
                </a:lnTo>
                <a:lnTo>
                  <a:pt x="23901" y="33400"/>
                </a:lnTo>
                <a:lnTo>
                  <a:pt x="29743" y="29717"/>
                </a:lnTo>
                <a:lnTo>
                  <a:pt x="32931" y="23875"/>
                </a:lnTo>
                <a:lnTo>
                  <a:pt x="34518" y="20192"/>
                </a:lnTo>
                <a:lnTo>
                  <a:pt x="35051" y="17525"/>
                </a:lnTo>
                <a:close/>
              </a:path>
            </a:pathLst>
          </a:custGeom>
          <a:solidFill>
            <a:srgbClr val="000000"/>
          </a:solidFill>
        </p:spPr>
        <p:txBody>
          <a:bodyPr wrap="square" lIns="0" tIns="0" rIns="0" bIns="0" rtlCol="0">
            <a:noAutofit/>
          </a:bodyPr>
          <a:lstStyle/>
          <a:p>
            <a:endParaRPr sz="1987"/>
          </a:p>
        </p:txBody>
      </p:sp>
      <p:sp>
        <p:nvSpPr>
          <p:cNvPr id="176" name="object 176"/>
          <p:cNvSpPr/>
          <p:nvPr/>
        </p:nvSpPr>
        <p:spPr>
          <a:xfrm>
            <a:off x="916195" y="4627305"/>
            <a:ext cx="38686" cy="40368"/>
          </a:xfrm>
          <a:custGeom>
            <a:avLst/>
            <a:gdLst/>
            <a:ahLst/>
            <a:cxnLst/>
            <a:rect l="l" t="t" r="r" b="b"/>
            <a:pathLst>
              <a:path w="35051" h="36575">
                <a:moveTo>
                  <a:pt x="35051" y="18542"/>
                </a:moveTo>
                <a:lnTo>
                  <a:pt x="34518" y="14731"/>
                </a:lnTo>
                <a:lnTo>
                  <a:pt x="32931" y="10921"/>
                </a:lnTo>
                <a:lnTo>
                  <a:pt x="29743" y="5461"/>
                </a:lnTo>
                <a:lnTo>
                  <a:pt x="23901" y="1650"/>
                </a:lnTo>
                <a:lnTo>
                  <a:pt x="20180" y="0"/>
                </a:lnTo>
                <a:lnTo>
                  <a:pt x="17525" y="0"/>
                </a:lnTo>
                <a:lnTo>
                  <a:pt x="10096" y="1650"/>
                </a:lnTo>
                <a:lnTo>
                  <a:pt x="4775" y="5461"/>
                </a:lnTo>
                <a:lnTo>
                  <a:pt x="1066" y="10921"/>
                </a:lnTo>
                <a:lnTo>
                  <a:pt x="0" y="18542"/>
                </a:lnTo>
                <a:lnTo>
                  <a:pt x="0" y="21336"/>
                </a:lnTo>
                <a:lnTo>
                  <a:pt x="1066" y="25145"/>
                </a:lnTo>
                <a:lnTo>
                  <a:pt x="4775" y="31114"/>
                </a:lnTo>
                <a:lnTo>
                  <a:pt x="10096" y="34417"/>
                </a:lnTo>
                <a:lnTo>
                  <a:pt x="13804" y="36068"/>
                </a:lnTo>
                <a:lnTo>
                  <a:pt x="17525" y="36575"/>
                </a:lnTo>
                <a:lnTo>
                  <a:pt x="20180" y="36068"/>
                </a:lnTo>
                <a:lnTo>
                  <a:pt x="23901" y="34417"/>
                </a:lnTo>
                <a:lnTo>
                  <a:pt x="29743" y="31114"/>
                </a:lnTo>
                <a:lnTo>
                  <a:pt x="32931" y="25145"/>
                </a:lnTo>
                <a:lnTo>
                  <a:pt x="34518" y="21336"/>
                </a:lnTo>
                <a:lnTo>
                  <a:pt x="35051" y="18542"/>
                </a:lnTo>
                <a:close/>
              </a:path>
            </a:pathLst>
          </a:custGeom>
          <a:solidFill>
            <a:srgbClr val="000000"/>
          </a:solidFill>
        </p:spPr>
        <p:txBody>
          <a:bodyPr wrap="square" lIns="0" tIns="0" rIns="0" bIns="0" rtlCol="0">
            <a:noAutofit/>
          </a:bodyPr>
          <a:lstStyle/>
          <a:p>
            <a:endParaRPr sz="1987"/>
          </a:p>
        </p:txBody>
      </p:sp>
      <p:sp>
        <p:nvSpPr>
          <p:cNvPr id="177" name="object 177"/>
          <p:cNvSpPr/>
          <p:nvPr/>
        </p:nvSpPr>
        <p:spPr>
          <a:xfrm>
            <a:off x="916195" y="4576843"/>
            <a:ext cx="38686" cy="38686"/>
          </a:xfrm>
          <a:custGeom>
            <a:avLst/>
            <a:gdLst/>
            <a:ahLst/>
            <a:cxnLst/>
            <a:rect l="l" t="t" r="r" b="b"/>
            <a:pathLst>
              <a:path w="35051" h="35051">
                <a:moveTo>
                  <a:pt x="35051" y="17526"/>
                </a:moveTo>
                <a:lnTo>
                  <a:pt x="34518" y="14351"/>
                </a:lnTo>
                <a:lnTo>
                  <a:pt x="32931" y="10668"/>
                </a:lnTo>
                <a:lnTo>
                  <a:pt x="29743" y="5334"/>
                </a:lnTo>
                <a:lnTo>
                  <a:pt x="23901" y="1016"/>
                </a:lnTo>
                <a:lnTo>
                  <a:pt x="20180" y="0"/>
                </a:lnTo>
                <a:lnTo>
                  <a:pt x="17525" y="0"/>
                </a:lnTo>
                <a:lnTo>
                  <a:pt x="10096" y="1016"/>
                </a:lnTo>
                <a:lnTo>
                  <a:pt x="4775" y="5334"/>
                </a:lnTo>
                <a:lnTo>
                  <a:pt x="1066" y="10668"/>
                </a:lnTo>
                <a:lnTo>
                  <a:pt x="0" y="17526"/>
                </a:lnTo>
                <a:lnTo>
                  <a:pt x="0" y="20701"/>
                </a:lnTo>
                <a:lnTo>
                  <a:pt x="1066" y="23876"/>
                </a:lnTo>
                <a:lnTo>
                  <a:pt x="4775" y="29718"/>
                </a:lnTo>
                <a:lnTo>
                  <a:pt x="10096" y="33401"/>
                </a:lnTo>
                <a:lnTo>
                  <a:pt x="13804" y="34544"/>
                </a:lnTo>
                <a:lnTo>
                  <a:pt x="17525" y="35052"/>
                </a:lnTo>
                <a:lnTo>
                  <a:pt x="20180" y="34544"/>
                </a:lnTo>
                <a:lnTo>
                  <a:pt x="23901" y="33401"/>
                </a:lnTo>
                <a:lnTo>
                  <a:pt x="29743" y="29718"/>
                </a:lnTo>
                <a:lnTo>
                  <a:pt x="32931" y="23876"/>
                </a:lnTo>
                <a:lnTo>
                  <a:pt x="34518" y="20701"/>
                </a:lnTo>
                <a:lnTo>
                  <a:pt x="35051" y="17526"/>
                </a:lnTo>
                <a:close/>
              </a:path>
            </a:pathLst>
          </a:custGeom>
          <a:solidFill>
            <a:srgbClr val="000000"/>
          </a:solidFill>
        </p:spPr>
        <p:txBody>
          <a:bodyPr wrap="square" lIns="0" tIns="0" rIns="0" bIns="0" rtlCol="0">
            <a:noAutofit/>
          </a:bodyPr>
          <a:lstStyle/>
          <a:p>
            <a:endParaRPr sz="1987"/>
          </a:p>
        </p:txBody>
      </p:sp>
      <p:sp>
        <p:nvSpPr>
          <p:cNvPr id="178" name="object 178"/>
          <p:cNvSpPr/>
          <p:nvPr/>
        </p:nvSpPr>
        <p:spPr>
          <a:xfrm>
            <a:off x="916195" y="4524700"/>
            <a:ext cx="38686" cy="38686"/>
          </a:xfrm>
          <a:custGeom>
            <a:avLst/>
            <a:gdLst/>
            <a:ahLst/>
            <a:cxnLst/>
            <a:rect l="l" t="t" r="r" b="b"/>
            <a:pathLst>
              <a:path w="35051" h="35051">
                <a:moveTo>
                  <a:pt x="35051" y="17525"/>
                </a:moveTo>
                <a:lnTo>
                  <a:pt x="34518" y="13842"/>
                </a:lnTo>
                <a:lnTo>
                  <a:pt x="32931" y="10667"/>
                </a:lnTo>
                <a:lnTo>
                  <a:pt x="29743" y="5333"/>
                </a:lnTo>
                <a:lnTo>
                  <a:pt x="23901" y="1015"/>
                </a:lnTo>
                <a:lnTo>
                  <a:pt x="20180" y="0"/>
                </a:lnTo>
                <a:lnTo>
                  <a:pt x="17525" y="0"/>
                </a:lnTo>
                <a:lnTo>
                  <a:pt x="10096" y="1015"/>
                </a:lnTo>
                <a:lnTo>
                  <a:pt x="4775" y="5333"/>
                </a:lnTo>
                <a:lnTo>
                  <a:pt x="1066" y="10667"/>
                </a:lnTo>
                <a:lnTo>
                  <a:pt x="0" y="17525"/>
                </a:lnTo>
                <a:lnTo>
                  <a:pt x="0" y="20192"/>
                </a:lnTo>
                <a:lnTo>
                  <a:pt x="1066" y="23875"/>
                </a:lnTo>
                <a:lnTo>
                  <a:pt x="4775" y="29717"/>
                </a:lnTo>
                <a:lnTo>
                  <a:pt x="10096" y="33400"/>
                </a:lnTo>
                <a:lnTo>
                  <a:pt x="13804" y="34543"/>
                </a:lnTo>
                <a:lnTo>
                  <a:pt x="17525" y="35051"/>
                </a:lnTo>
                <a:lnTo>
                  <a:pt x="20180" y="34543"/>
                </a:lnTo>
                <a:lnTo>
                  <a:pt x="23901" y="33400"/>
                </a:lnTo>
                <a:lnTo>
                  <a:pt x="29743" y="29717"/>
                </a:lnTo>
                <a:lnTo>
                  <a:pt x="32931" y="23875"/>
                </a:lnTo>
                <a:lnTo>
                  <a:pt x="34518" y="20192"/>
                </a:lnTo>
                <a:lnTo>
                  <a:pt x="35051" y="17525"/>
                </a:lnTo>
                <a:close/>
              </a:path>
            </a:pathLst>
          </a:custGeom>
          <a:solidFill>
            <a:srgbClr val="000000"/>
          </a:solidFill>
        </p:spPr>
        <p:txBody>
          <a:bodyPr wrap="square" lIns="0" tIns="0" rIns="0" bIns="0" rtlCol="0">
            <a:noAutofit/>
          </a:bodyPr>
          <a:lstStyle/>
          <a:p>
            <a:endParaRPr sz="1987"/>
          </a:p>
        </p:txBody>
      </p:sp>
      <p:sp>
        <p:nvSpPr>
          <p:cNvPr id="179" name="object 179"/>
          <p:cNvSpPr/>
          <p:nvPr/>
        </p:nvSpPr>
        <p:spPr>
          <a:xfrm>
            <a:off x="916195" y="4472557"/>
            <a:ext cx="38686" cy="38686"/>
          </a:xfrm>
          <a:custGeom>
            <a:avLst/>
            <a:gdLst/>
            <a:ahLst/>
            <a:cxnLst/>
            <a:rect l="l" t="t" r="r" b="b"/>
            <a:pathLst>
              <a:path w="35051" h="35051">
                <a:moveTo>
                  <a:pt x="35051" y="17271"/>
                </a:moveTo>
                <a:lnTo>
                  <a:pt x="34518" y="14096"/>
                </a:lnTo>
                <a:lnTo>
                  <a:pt x="32931" y="10413"/>
                </a:lnTo>
                <a:lnTo>
                  <a:pt x="29743" y="5206"/>
                </a:lnTo>
                <a:lnTo>
                  <a:pt x="23901" y="1523"/>
                </a:lnTo>
                <a:lnTo>
                  <a:pt x="20180" y="0"/>
                </a:lnTo>
                <a:lnTo>
                  <a:pt x="17525" y="0"/>
                </a:lnTo>
                <a:lnTo>
                  <a:pt x="10096" y="1523"/>
                </a:lnTo>
                <a:lnTo>
                  <a:pt x="4775" y="5206"/>
                </a:lnTo>
                <a:lnTo>
                  <a:pt x="1066" y="10413"/>
                </a:lnTo>
                <a:lnTo>
                  <a:pt x="0" y="17271"/>
                </a:lnTo>
                <a:lnTo>
                  <a:pt x="0" y="20446"/>
                </a:lnTo>
                <a:lnTo>
                  <a:pt x="1066" y="24002"/>
                </a:lnTo>
                <a:lnTo>
                  <a:pt x="4775" y="29844"/>
                </a:lnTo>
                <a:lnTo>
                  <a:pt x="10096" y="33019"/>
                </a:lnTo>
                <a:lnTo>
                  <a:pt x="13804" y="34543"/>
                </a:lnTo>
                <a:lnTo>
                  <a:pt x="17525" y="35051"/>
                </a:lnTo>
                <a:lnTo>
                  <a:pt x="20180" y="34543"/>
                </a:lnTo>
                <a:lnTo>
                  <a:pt x="23901" y="33019"/>
                </a:lnTo>
                <a:lnTo>
                  <a:pt x="29743" y="29844"/>
                </a:lnTo>
                <a:lnTo>
                  <a:pt x="32931" y="24002"/>
                </a:lnTo>
                <a:lnTo>
                  <a:pt x="34518" y="20446"/>
                </a:lnTo>
                <a:lnTo>
                  <a:pt x="35051" y="17271"/>
                </a:lnTo>
                <a:close/>
              </a:path>
            </a:pathLst>
          </a:custGeom>
          <a:solidFill>
            <a:srgbClr val="000000"/>
          </a:solidFill>
        </p:spPr>
        <p:txBody>
          <a:bodyPr wrap="square" lIns="0" tIns="0" rIns="0" bIns="0" rtlCol="0">
            <a:noAutofit/>
          </a:bodyPr>
          <a:lstStyle/>
          <a:p>
            <a:endParaRPr sz="1987"/>
          </a:p>
        </p:txBody>
      </p:sp>
      <p:sp>
        <p:nvSpPr>
          <p:cNvPr id="180" name="object 180"/>
          <p:cNvSpPr/>
          <p:nvPr/>
        </p:nvSpPr>
        <p:spPr>
          <a:xfrm>
            <a:off x="916195" y="4422095"/>
            <a:ext cx="38686" cy="38687"/>
          </a:xfrm>
          <a:custGeom>
            <a:avLst/>
            <a:gdLst/>
            <a:ahLst/>
            <a:cxnLst/>
            <a:rect l="l" t="t" r="r" b="b"/>
            <a:pathLst>
              <a:path w="35051" h="35051">
                <a:moveTo>
                  <a:pt x="35051" y="17525"/>
                </a:moveTo>
                <a:lnTo>
                  <a:pt x="34518" y="13842"/>
                </a:lnTo>
                <a:lnTo>
                  <a:pt x="32931" y="10667"/>
                </a:lnTo>
                <a:lnTo>
                  <a:pt x="29743" y="5333"/>
                </a:lnTo>
                <a:lnTo>
                  <a:pt x="23901" y="1015"/>
                </a:lnTo>
                <a:lnTo>
                  <a:pt x="20180" y="0"/>
                </a:lnTo>
                <a:lnTo>
                  <a:pt x="17525" y="0"/>
                </a:lnTo>
                <a:lnTo>
                  <a:pt x="10096" y="1015"/>
                </a:lnTo>
                <a:lnTo>
                  <a:pt x="4775" y="5333"/>
                </a:lnTo>
                <a:lnTo>
                  <a:pt x="1066" y="10667"/>
                </a:lnTo>
                <a:lnTo>
                  <a:pt x="0" y="17525"/>
                </a:lnTo>
                <a:lnTo>
                  <a:pt x="0" y="20700"/>
                </a:lnTo>
                <a:lnTo>
                  <a:pt x="1066" y="23875"/>
                </a:lnTo>
                <a:lnTo>
                  <a:pt x="4775" y="29717"/>
                </a:lnTo>
                <a:lnTo>
                  <a:pt x="10096" y="33400"/>
                </a:lnTo>
                <a:lnTo>
                  <a:pt x="13804" y="34543"/>
                </a:lnTo>
                <a:lnTo>
                  <a:pt x="17525" y="35051"/>
                </a:lnTo>
                <a:lnTo>
                  <a:pt x="20180" y="34543"/>
                </a:lnTo>
                <a:lnTo>
                  <a:pt x="23901" y="33400"/>
                </a:lnTo>
                <a:lnTo>
                  <a:pt x="29743" y="29717"/>
                </a:lnTo>
                <a:lnTo>
                  <a:pt x="32931" y="23875"/>
                </a:lnTo>
                <a:lnTo>
                  <a:pt x="34518" y="20700"/>
                </a:lnTo>
                <a:lnTo>
                  <a:pt x="35051" y="17525"/>
                </a:lnTo>
                <a:close/>
              </a:path>
            </a:pathLst>
          </a:custGeom>
          <a:solidFill>
            <a:srgbClr val="000000"/>
          </a:solidFill>
        </p:spPr>
        <p:txBody>
          <a:bodyPr wrap="square" lIns="0" tIns="0" rIns="0" bIns="0" rtlCol="0">
            <a:noAutofit/>
          </a:bodyPr>
          <a:lstStyle/>
          <a:p>
            <a:endParaRPr sz="1987"/>
          </a:p>
        </p:txBody>
      </p:sp>
      <p:sp>
        <p:nvSpPr>
          <p:cNvPr id="181" name="object 181"/>
          <p:cNvSpPr/>
          <p:nvPr/>
        </p:nvSpPr>
        <p:spPr>
          <a:xfrm>
            <a:off x="916195" y="4369951"/>
            <a:ext cx="38686" cy="38687"/>
          </a:xfrm>
          <a:custGeom>
            <a:avLst/>
            <a:gdLst/>
            <a:ahLst/>
            <a:cxnLst/>
            <a:rect l="l" t="t" r="r" b="b"/>
            <a:pathLst>
              <a:path w="35051" h="35051">
                <a:moveTo>
                  <a:pt x="35051" y="17525"/>
                </a:moveTo>
                <a:lnTo>
                  <a:pt x="34518" y="13843"/>
                </a:lnTo>
                <a:lnTo>
                  <a:pt x="32931" y="10033"/>
                </a:lnTo>
                <a:lnTo>
                  <a:pt x="29743" y="5334"/>
                </a:lnTo>
                <a:lnTo>
                  <a:pt x="23901" y="1016"/>
                </a:lnTo>
                <a:lnTo>
                  <a:pt x="20180" y="0"/>
                </a:lnTo>
                <a:lnTo>
                  <a:pt x="17525" y="0"/>
                </a:lnTo>
                <a:lnTo>
                  <a:pt x="10096" y="1016"/>
                </a:lnTo>
                <a:lnTo>
                  <a:pt x="4775" y="5334"/>
                </a:lnTo>
                <a:lnTo>
                  <a:pt x="1066" y="10033"/>
                </a:lnTo>
                <a:lnTo>
                  <a:pt x="0" y="17525"/>
                </a:lnTo>
                <a:lnTo>
                  <a:pt x="0" y="20193"/>
                </a:lnTo>
                <a:lnTo>
                  <a:pt x="1066" y="23875"/>
                </a:lnTo>
                <a:lnTo>
                  <a:pt x="4775" y="29718"/>
                </a:lnTo>
                <a:lnTo>
                  <a:pt x="10096" y="33400"/>
                </a:lnTo>
                <a:lnTo>
                  <a:pt x="13804" y="34543"/>
                </a:lnTo>
                <a:lnTo>
                  <a:pt x="17525" y="35052"/>
                </a:lnTo>
                <a:lnTo>
                  <a:pt x="20180" y="34543"/>
                </a:lnTo>
                <a:lnTo>
                  <a:pt x="23901" y="33400"/>
                </a:lnTo>
                <a:lnTo>
                  <a:pt x="29743" y="29718"/>
                </a:lnTo>
                <a:lnTo>
                  <a:pt x="32931" y="23875"/>
                </a:lnTo>
                <a:lnTo>
                  <a:pt x="34518" y="20193"/>
                </a:lnTo>
                <a:lnTo>
                  <a:pt x="35051" y="17525"/>
                </a:lnTo>
                <a:close/>
              </a:path>
            </a:pathLst>
          </a:custGeom>
          <a:solidFill>
            <a:srgbClr val="000000"/>
          </a:solidFill>
        </p:spPr>
        <p:txBody>
          <a:bodyPr wrap="square" lIns="0" tIns="0" rIns="0" bIns="0" rtlCol="0">
            <a:noAutofit/>
          </a:bodyPr>
          <a:lstStyle/>
          <a:p>
            <a:endParaRPr sz="1987"/>
          </a:p>
        </p:txBody>
      </p:sp>
      <p:sp>
        <p:nvSpPr>
          <p:cNvPr id="182" name="object 182"/>
          <p:cNvSpPr/>
          <p:nvPr/>
        </p:nvSpPr>
        <p:spPr>
          <a:xfrm>
            <a:off x="916195" y="4319489"/>
            <a:ext cx="38686" cy="37005"/>
          </a:xfrm>
          <a:custGeom>
            <a:avLst/>
            <a:gdLst/>
            <a:ahLst/>
            <a:cxnLst/>
            <a:rect l="l" t="t" r="r" b="b"/>
            <a:pathLst>
              <a:path w="35051" h="33527">
                <a:moveTo>
                  <a:pt x="35051" y="16510"/>
                </a:moveTo>
                <a:lnTo>
                  <a:pt x="34518" y="13462"/>
                </a:lnTo>
                <a:lnTo>
                  <a:pt x="32931" y="10033"/>
                </a:lnTo>
                <a:lnTo>
                  <a:pt x="29743" y="4953"/>
                </a:lnTo>
                <a:lnTo>
                  <a:pt x="23901" y="1016"/>
                </a:lnTo>
                <a:lnTo>
                  <a:pt x="20180" y="0"/>
                </a:lnTo>
                <a:lnTo>
                  <a:pt x="17525" y="0"/>
                </a:lnTo>
                <a:lnTo>
                  <a:pt x="10096" y="1016"/>
                </a:lnTo>
                <a:lnTo>
                  <a:pt x="4775" y="4953"/>
                </a:lnTo>
                <a:lnTo>
                  <a:pt x="1066" y="10033"/>
                </a:lnTo>
                <a:lnTo>
                  <a:pt x="0" y="16510"/>
                </a:lnTo>
                <a:lnTo>
                  <a:pt x="0" y="19558"/>
                </a:lnTo>
                <a:lnTo>
                  <a:pt x="1066" y="22987"/>
                </a:lnTo>
                <a:lnTo>
                  <a:pt x="4775" y="28575"/>
                </a:lnTo>
                <a:lnTo>
                  <a:pt x="10096" y="31496"/>
                </a:lnTo>
                <a:lnTo>
                  <a:pt x="13804" y="32512"/>
                </a:lnTo>
                <a:lnTo>
                  <a:pt x="17525" y="33528"/>
                </a:lnTo>
                <a:lnTo>
                  <a:pt x="20180" y="32512"/>
                </a:lnTo>
                <a:lnTo>
                  <a:pt x="23901" y="31496"/>
                </a:lnTo>
                <a:lnTo>
                  <a:pt x="29743" y="28575"/>
                </a:lnTo>
                <a:lnTo>
                  <a:pt x="32931" y="22987"/>
                </a:lnTo>
                <a:lnTo>
                  <a:pt x="34518" y="19558"/>
                </a:lnTo>
                <a:lnTo>
                  <a:pt x="35051" y="16510"/>
                </a:lnTo>
                <a:close/>
              </a:path>
            </a:pathLst>
          </a:custGeom>
          <a:solidFill>
            <a:srgbClr val="000000"/>
          </a:solidFill>
        </p:spPr>
        <p:txBody>
          <a:bodyPr wrap="square" lIns="0" tIns="0" rIns="0" bIns="0" rtlCol="0">
            <a:noAutofit/>
          </a:bodyPr>
          <a:lstStyle/>
          <a:p>
            <a:endParaRPr sz="1987"/>
          </a:p>
        </p:txBody>
      </p:sp>
      <p:sp>
        <p:nvSpPr>
          <p:cNvPr id="183" name="object 183"/>
          <p:cNvSpPr/>
          <p:nvPr/>
        </p:nvSpPr>
        <p:spPr>
          <a:xfrm>
            <a:off x="916195" y="4265665"/>
            <a:ext cx="38686" cy="38687"/>
          </a:xfrm>
          <a:custGeom>
            <a:avLst/>
            <a:gdLst/>
            <a:ahLst/>
            <a:cxnLst/>
            <a:rect l="l" t="t" r="r" b="b"/>
            <a:pathLst>
              <a:path w="35051" h="35052">
                <a:moveTo>
                  <a:pt x="35051" y="17525"/>
                </a:moveTo>
                <a:lnTo>
                  <a:pt x="34518" y="13843"/>
                </a:lnTo>
                <a:lnTo>
                  <a:pt x="32931" y="10668"/>
                </a:lnTo>
                <a:lnTo>
                  <a:pt x="29743" y="5334"/>
                </a:lnTo>
                <a:lnTo>
                  <a:pt x="23901" y="1016"/>
                </a:lnTo>
                <a:lnTo>
                  <a:pt x="20180" y="0"/>
                </a:lnTo>
                <a:lnTo>
                  <a:pt x="17525" y="0"/>
                </a:lnTo>
                <a:lnTo>
                  <a:pt x="10096" y="1016"/>
                </a:lnTo>
                <a:lnTo>
                  <a:pt x="4775" y="5334"/>
                </a:lnTo>
                <a:lnTo>
                  <a:pt x="1066" y="10668"/>
                </a:lnTo>
                <a:lnTo>
                  <a:pt x="0" y="17525"/>
                </a:lnTo>
                <a:lnTo>
                  <a:pt x="0" y="20700"/>
                </a:lnTo>
                <a:lnTo>
                  <a:pt x="1066" y="23875"/>
                </a:lnTo>
                <a:lnTo>
                  <a:pt x="4775" y="29718"/>
                </a:lnTo>
                <a:lnTo>
                  <a:pt x="10096" y="33400"/>
                </a:lnTo>
                <a:lnTo>
                  <a:pt x="13804" y="34543"/>
                </a:lnTo>
                <a:lnTo>
                  <a:pt x="17525" y="35052"/>
                </a:lnTo>
                <a:lnTo>
                  <a:pt x="20180" y="34543"/>
                </a:lnTo>
                <a:lnTo>
                  <a:pt x="23901" y="33400"/>
                </a:lnTo>
                <a:lnTo>
                  <a:pt x="29743" y="29718"/>
                </a:lnTo>
                <a:lnTo>
                  <a:pt x="32931" y="23875"/>
                </a:lnTo>
                <a:lnTo>
                  <a:pt x="34518" y="20700"/>
                </a:lnTo>
                <a:lnTo>
                  <a:pt x="35051" y="17525"/>
                </a:lnTo>
                <a:close/>
              </a:path>
            </a:pathLst>
          </a:custGeom>
          <a:solidFill>
            <a:srgbClr val="000000"/>
          </a:solidFill>
        </p:spPr>
        <p:txBody>
          <a:bodyPr wrap="square" lIns="0" tIns="0" rIns="0" bIns="0" rtlCol="0">
            <a:noAutofit/>
          </a:bodyPr>
          <a:lstStyle/>
          <a:p>
            <a:endParaRPr sz="1987"/>
          </a:p>
        </p:txBody>
      </p:sp>
      <p:sp>
        <p:nvSpPr>
          <p:cNvPr id="184" name="object 184"/>
          <p:cNvSpPr/>
          <p:nvPr/>
        </p:nvSpPr>
        <p:spPr>
          <a:xfrm>
            <a:off x="916195" y="4215204"/>
            <a:ext cx="38686" cy="38686"/>
          </a:xfrm>
          <a:custGeom>
            <a:avLst/>
            <a:gdLst/>
            <a:ahLst/>
            <a:cxnLst/>
            <a:rect l="l" t="t" r="r" b="b"/>
            <a:pathLst>
              <a:path w="35051" h="35051">
                <a:moveTo>
                  <a:pt x="35051" y="17779"/>
                </a:moveTo>
                <a:lnTo>
                  <a:pt x="34518" y="14096"/>
                </a:lnTo>
                <a:lnTo>
                  <a:pt x="32931" y="10413"/>
                </a:lnTo>
                <a:lnTo>
                  <a:pt x="29743" y="5206"/>
                </a:lnTo>
                <a:lnTo>
                  <a:pt x="23901" y="1523"/>
                </a:lnTo>
                <a:lnTo>
                  <a:pt x="20180" y="0"/>
                </a:lnTo>
                <a:lnTo>
                  <a:pt x="17525" y="0"/>
                </a:lnTo>
                <a:lnTo>
                  <a:pt x="10096" y="1523"/>
                </a:lnTo>
                <a:lnTo>
                  <a:pt x="4775" y="5206"/>
                </a:lnTo>
                <a:lnTo>
                  <a:pt x="1066" y="10413"/>
                </a:lnTo>
                <a:lnTo>
                  <a:pt x="0" y="17779"/>
                </a:lnTo>
                <a:lnTo>
                  <a:pt x="0" y="20446"/>
                </a:lnTo>
                <a:lnTo>
                  <a:pt x="1066" y="24002"/>
                </a:lnTo>
                <a:lnTo>
                  <a:pt x="4775" y="29844"/>
                </a:lnTo>
                <a:lnTo>
                  <a:pt x="10096" y="33019"/>
                </a:lnTo>
                <a:lnTo>
                  <a:pt x="13804" y="34543"/>
                </a:lnTo>
                <a:lnTo>
                  <a:pt x="17525" y="35051"/>
                </a:lnTo>
                <a:lnTo>
                  <a:pt x="20180" y="34543"/>
                </a:lnTo>
                <a:lnTo>
                  <a:pt x="23901" y="33019"/>
                </a:lnTo>
                <a:lnTo>
                  <a:pt x="29743" y="29844"/>
                </a:lnTo>
                <a:lnTo>
                  <a:pt x="32931" y="24002"/>
                </a:lnTo>
                <a:lnTo>
                  <a:pt x="34518" y="20446"/>
                </a:lnTo>
                <a:lnTo>
                  <a:pt x="35051" y="17779"/>
                </a:lnTo>
                <a:close/>
              </a:path>
            </a:pathLst>
          </a:custGeom>
          <a:solidFill>
            <a:srgbClr val="000000"/>
          </a:solidFill>
        </p:spPr>
        <p:txBody>
          <a:bodyPr wrap="square" lIns="0" tIns="0" rIns="0" bIns="0" rtlCol="0">
            <a:noAutofit/>
          </a:bodyPr>
          <a:lstStyle/>
          <a:p>
            <a:endParaRPr sz="1987"/>
          </a:p>
        </p:txBody>
      </p:sp>
      <p:sp>
        <p:nvSpPr>
          <p:cNvPr id="185" name="object 185"/>
          <p:cNvSpPr/>
          <p:nvPr/>
        </p:nvSpPr>
        <p:spPr>
          <a:xfrm>
            <a:off x="916195" y="4163061"/>
            <a:ext cx="38686" cy="38686"/>
          </a:xfrm>
          <a:custGeom>
            <a:avLst/>
            <a:gdLst/>
            <a:ahLst/>
            <a:cxnLst/>
            <a:rect l="l" t="t" r="r" b="b"/>
            <a:pathLst>
              <a:path w="35051" h="35051">
                <a:moveTo>
                  <a:pt x="35051" y="17525"/>
                </a:moveTo>
                <a:lnTo>
                  <a:pt x="34518" y="14350"/>
                </a:lnTo>
                <a:lnTo>
                  <a:pt x="32931" y="10668"/>
                </a:lnTo>
                <a:lnTo>
                  <a:pt x="29743" y="5333"/>
                </a:lnTo>
                <a:lnTo>
                  <a:pt x="23901" y="1016"/>
                </a:lnTo>
                <a:lnTo>
                  <a:pt x="20180" y="0"/>
                </a:lnTo>
                <a:lnTo>
                  <a:pt x="17525" y="0"/>
                </a:lnTo>
                <a:lnTo>
                  <a:pt x="10096" y="1016"/>
                </a:lnTo>
                <a:lnTo>
                  <a:pt x="4775" y="5333"/>
                </a:lnTo>
                <a:lnTo>
                  <a:pt x="1066" y="10668"/>
                </a:lnTo>
                <a:lnTo>
                  <a:pt x="0" y="17525"/>
                </a:lnTo>
                <a:lnTo>
                  <a:pt x="0" y="20700"/>
                </a:lnTo>
                <a:lnTo>
                  <a:pt x="1066" y="23875"/>
                </a:lnTo>
                <a:lnTo>
                  <a:pt x="4775" y="29718"/>
                </a:lnTo>
                <a:lnTo>
                  <a:pt x="10096" y="33400"/>
                </a:lnTo>
                <a:lnTo>
                  <a:pt x="13804" y="34543"/>
                </a:lnTo>
                <a:lnTo>
                  <a:pt x="17525" y="35051"/>
                </a:lnTo>
                <a:lnTo>
                  <a:pt x="20180" y="34543"/>
                </a:lnTo>
                <a:lnTo>
                  <a:pt x="23901" y="33400"/>
                </a:lnTo>
                <a:lnTo>
                  <a:pt x="29743" y="29718"/>
                </a:lnTo>
                <a:lnTo>
                  <a:pt x="32931" y="23875"/>
                </a:lnTo>
                <a:lnTo>
                  <a:pt x="34518" y="20700"/>
                </a:lnTo>
                <a:lnTo>
                  <a:pt x="35051" y="17525"/>
                </a:lnTo>
                <a:close/>
              </a:path>
            </a:pathLst>
          </a:custGeom>
          <a:solidFill>
            <a:srgbClr val="000000"/>
          </a:solidFill>
        </p:spPr>
        <p:txBody>
          <a:bodyPr wrap="square" lIns="0" tIns="0" rIns="0" bIns="0" rtlCol="0">
            <a:noAutofit/>
          </a:bodyPr>
          <a:lstStyle/>
          <a:p>
            <a:endParaRPr sz="1987"/>
          </a:p>
        </p:txBody>
      </p:sp>
      <p:sp>
        <p:nvSpPr>
          <p:cNvPr id="186" name="object 186"/>
          <p:cNvSpPr/>
          <p:nvPr/>
        </p:nvSpPr>
        <p:spPr>
          <a:xfrm>
            <a:off x="916195" y="4112598"/>
            <a:ext cx="38686" cy="38686"/>
          </a:xfrm>
          <a:custGeom>
            <a:avLst/>
            <a:gdLst/>
            <a:ahLst/>
            <a:cxnLst/>
            <a:rect l="l" t="t" r="r" b="b"/>
            <a:pathLst>
              <a:path w="35051" h="35051">
                <a:moveTo>
                  <a:pt x="35051" y="17526"/>
                </a:moveTo>
                <a:lnTo>
                  <a:pt x="34518" y="13843"/>
                </a:lnTo>
                <a:lnTo>
                  <a:pt x="32931" y="10668"/>
                </a:lnTo>
                <a:lnTo>
                  <a:pt x="29743" y="5334"/>
                </a:lnTo>
                <a:lnTo>
                  <a:pt x="23901" y="1016"/>
                </a:lnTo>
                <a:lnTo>
                  <a:pt x="20180" y="0"/>
                </a:lnTo>
                <a:lnTo>
                  <a:pt x="17525" y="0"/>
                </a:lnTo>
                <a:lnTo>
                  <a:pt x="10096" y="1016"/>
                </a:lnTo>
                <a:lnTo>
                  <a:pt x="4775" y="5334"/>
                </a:lnTo>
                <a:lnTo>
                  <a:pt x="1066" y="10668"/>
                </a:lnTo>
                <a:lnTo>
                  <a:pt x="0" y="17526"/>
                </a:lnTo>
                <a:lnTo>
                  <a:pt x="0" y="20193"/>
                </a:lnTo>
                <a:lnTo>
                  <a:pt x="1066" y="23876"/>
                </a:lnTo>
                <a:lnTo>
                  <a:pt x="4775" y="29718"/>
                </a:lnTo>
                <a:lnTo>
                  <a:pt x="10096" y="33401"/>
                </a:lnTo>
                <a:lnTo>
                  <a:pt x="13804" y="34544"/>
                </a:lnTo>
                <a:lnTo>
                  <a:pt x="17525" y="35052"/>
                </a:lnTo>
                <a:lnTo>
                  <a:pt x="20180" y="34544"/>
                </a:lnTo>
                <a:lnTo>
                  <a:pt x="23901" y="33401"/>
                </a:lnTo>
                <a:lnTo>
                  <a:pt x="29743" y="29718"/>
                </a:lnTo>
                <a:lnTo>
                  <a:pt x="32931" y="23876"/>
                </a:lnTo>
                <a:lnTo>
                  <a:pt x="34518" y="20193"/>
                </a:lnTo>
                <a:lnTo>
                  <a:pt x="35051" y="17526"/>
                </a:lnTo>
                <a:close/>
              </a:path>
            </a:pathLst>
          </a:custGeom>
          <a:solidFill>
            <a:srgbClr val="000000"/>
          </a:solidFill>
        </p:spPr>
        <p:txBody>
          <a:bodyPr wrap="square" lIns="0" tIns="0" rIns="0" bIns="0" rtlCol="0">
            <a:noAutofit/>
          </a:bodyPr>
          <a:lstStyle/>
          <a:p>
            <a:endParaRPr sz="1987"/>
          </a:p>
        </p:txBody>
      </p:sp>
      <p:sp>
        <p:nvSpPr>
          <p:cNvPr id="187" name="object 187"/>
          <p:cNvSpPr/>
          <p:nvPr/>
        </p:nvSpPr>
        <p:spPr>
          <a:xfrm>
            <a:off x="916195" y="4058774"/>
            <a:ext cx="38686" cy="40368"/>
          </a:xfrm>
          <a:custGeom>
            <a:avLst/>
            <a:gdLst/>
            <a:ahLst/>
            <a:cxnLst/>
            <a:rect l="l" t="t" r="r" b="b"/>
            <a:pathLst>
              <a:path w="35051" h="36575">
                <a:moveTo>
                  <a:pt x="35051" y="18542"/>
                </a:moveTo>
                <a:lnTo>
                  <a:pt x="34518" y="14731"/>
                </a:lnTo>
                <a:lnTo>
                  <a:pt x="32931" y="10921"/>
                </a:lnTo>
                <a:lnTo>
                  <a:pt x="29743" y="5461"/>
                </a:lnTo>
                <a:lnTo>
                  <a:pt x="23901" y="1650"/>
                </a:lnTo>
                <a:lnTo>
                  <a:pt x="20180" y="0"/>
                </a:lnTo>
                <a:lnTo>
                  <a:pt x="17525" y="0"/>
                </a:lnTo>
                <a:lnTo>
                  <a:pt x="10096" y="1650"/>
                </a:lnTo>
                <a:lnTo>
                  <a:pt x="4775" y="5461"/>
                </a:lnTo>
                <a:lnTo>
                  <a:pt x="1066" y="10921"/>
                </a:lnTo>
                <a:lnTo>
                  <a:pt x="0" y="18542"/>
                </a:lnTo>
                <a:lnTo>
                  <a:pt x="0" y="21336"/>
                </a:lnTo>
                <a:lnTo>
                  <a:pt x="1066" y="25145"/>
                </a:lnTo>
                <a:lnTo>
                  <a:pt x="4775" y="31114"/>
                </a:lnTo>
                <a:lnTo>
                  <a:pt x="10096" y="34417"/>
                </a:lnTo>
                <a:lnTo>
                  <a:pt x="13804" y="36068"/>
                </a:lnTo>
                <a:lnTo>
                  <a:pt x="17525" y="36575"/>
                </a:lnTo>
                <a:lnTo>
                  <a:pt x="20180" y="36068"/>
                </a:lnTo>
                <a:lnTo>
                  <a:pt x="23901" y="34417"/>
                </a:lnTo>
                <a:lnTo>
                  <a:pt x="29743" y="31114"/>
                </a:lnTo>
                <a:lnTo>
                  <a:pt x="32931" y="25145"/>
                </a:lnTo>
                <a:lnTo>
                  <a:pt x="34518" y="21336"/>
                </a:lnTo>
                <a:lnTo>
                  <a:pt x="35051" y="18542"/>
                </a:lnTo>
                <a:close/>
              </a:path>
            </a:pathLst>
          </a:custGeom>
          <a:solidFill>
            <a:srgbClr val="000000"/>
          </a:solidFill>
        </p:spPr>
        <p:txBody>
          <a:bodyPr wrap="square" lIns="0" tIns="0" rIns="0" bIns="0" rtlCol="0">
            <a:noAutofit/>
          </a:bodyPr>
          <a:lstStyle/>
          <a:p>
            <a:endParaRPr sz="1987"/>
          </a:p>
        </p:txBody>
      </p:sp>
      <p:sp>
        <p:nvSpPr>
          <p:cNvPr id="188" name="object 188"/>
          <p:cNvSpPr/>
          <p:nvPr/>
        </p:nvSpPr>
        <p:spPr>
          <a:xfrm>
            <a:off x="916195" y="4008312"/>
            <a:ext cx="38686" cy="38686"/>
          </a:xfrm>
          <a:custGeom>
            <a:avLst/>
            <a:gdLst/>
            <a:ahLst/>
            <a:cxnLst/>
            <a:rect l="l" t="t" r="r" b="b"/>
            <a:pathLst>
              <a:path w="35051" h="35051">
                <a:moveTo>
                  <a:pt x="35051" y="17525"/>
                </a:moveTo>
                <a:lnTo>
                  <a:pt x="34518" y="14350"/>
                </a:lnTo>
                <a:lnTo>
                  <a:pt x="32931" y="10667"/>
                </a:lnTo>
                <a:lnTo>
                  <a:pt x="29743" y="5333"/>
                </a:lnTo>
                <a:lnTo>
                  <a:pt x="23901" y="1015"/>
                </a:lnTo>
                <a:lnTo>
                  <a:pt x="20180" y="0"/>
                </a:lnTo>
                <a:lnTo>
                  <a:pt x="17525" y="0"/>
                </a:lnTo>
                <a:lnTo>
                  <a:pt x="10096" y="1015"/>
                </a:lnTo>
                <a:lnTo>
                  <a:pt x="4775" y="5333"/>
                </a:lnTo>
                <a:lnTo>
                  <a:pt x="1066" y="10667"/>
                </a:lnTo>
                <a:lnTo>
                  <a:pt x="0" y="17525"/>
                </a:lnTo>
                <a:lnTo>
                  <a:pt x="0" y="20700"/>
                </a:lnTo>
                <a:lnTo>
                  <a:pt x="1066" y="23875"/>
                </a:lnTo>
                <a:lnTo>
                  <a:pt x="4775" y="29717"/>
                </a:lnTo>
                <a:lnTo>
                  <a:pt x="10096" y="33400"/>
                </a:lnTo>
                <a:lnTo>
                  <a:pt x="13804" y="34543"/>
                </a:lnTo>
                <a:lnTo>
                  <a:pt x="17525" y="35051"/>
                </a:lnTo>
                <a:lnTo>
                  <a:pt x="20180" y="34543"/>
                </a:lnTo>
                <a:lnTo>
                  <a:pt x="23901" y="33400"/>
                </a:lnTo>
                <a:lnTo>
                  <a:pt x="29743" y="29717"/>
                </a:lnTo>
                <a:lnTo>
                  <a:pt x="32931" y="23875"/>
                </a:lnTo>
                <a:lnTo>
                  <a:pt x="34518" y="20700"/>
                </a:lnTo>
                <a:lnTo>
                  <a:pt x="35051" y="17525"/>
                </a:lnTo>
                <a:close/>
              </a:path>
            </a:pathLst>
          </a:custGeom>
          <a:solidFill>
            <a:srgbClr val="000000"/>
          </a:solidFill>
        </p:spPr>
        <p:txBody>
          <a:bodyPr wrap="square" lIns="0" tIns="0" rIns="0" bIns="0" rtlCol="0">
            <a:noAutofit/>
          </a:bodyPr>
          <a:lstStyle/>
          <a:p>
            <a:endParaRPr sz="1987"/>
          </a:p>
        </p:txBody>
      </p:sp>
      <p:sp>
        <p:nvSpPr>
          <p:cNvPr id="189" name="object 189"/>
          <p:cNvSpPr/>
          <p:nvPr/>
        </p:nvSpPr>
        <p:spPr>
          <a:xfrm>
            <a:off x="916195" y="3957851"/>
            <a:ext cx="38686" cy="38686"/>
          </a:xfrm>
          <a:custGeom>
            <a:avLst/>
            <a:gdLst/>
            <a:ahLst/>
            <a:cxnLst/>
            <a:rect l="l" t="t" r="r" b="b"/>
            <a:pathLst>
              <a:path w="35051" h="35051">
                <a:moveTo>
                  <a:pt x="35051" y="17525"/>
                </a:moveTo>
                <a:lnTo>
                  <a:pt x="34518" y="13842"/>
                </a:lnTo>
                <a:lnTo>
                  <a:pt x="32931" y="10667"/>
                </a:lnTo>
                <a:lnTo>
                  <a:pt x="29743" y="5333"/>
                </a:lnTo>
                <a:lnTo>
                  <a:pt x="23901" y="1015"/>
                </a:lnTo>
                <a:lnTo>
                  <a:pt x="20180" y="0"/>
                </a:lnTo>
                <a:lnTo>
                  <a:pt x="17525" y="0"/>
                </a:lnTo>
                <a:lnTo>
                  <a:pt x="10096" y="1015"/>
                </a:lnTo>
                <a:lnTo>
                  <a:pt x="4775" y="5333"/>
                </a:lnTo>
                <a:lnTo>
                  <a:pt x="1066" y="10667"/>
                </a:lnTo>
                <a:lnTo>
                  <a:pt x="0" y="17525"/>
                </a:lnTo>
                <a:lnTo>
                  <a:pt x="0" y="20192"/>
                </a:lnTo>
                <a:lnTo>
                  <a:pt x="1066" y="23875"/>
                </a:lnTo>
                <a:lnTo>
                  <a:pt x="4775" y="29717"/>
                </a:lnTo>
                <a:lnTo>
                  <a:pt x="10096" y="33400"/>
                </a:lnTo>
                <a:lnTo>
                  <a:pt x="13804" y="34543"/>
                </a:lnTo>
                <a:lnTo>
                  <a:pt x="17525" y="35051"/>
                </a:lnTo>
                <a:lnTo>
                  <a:pt x="20180" y="34543"/>
                </a:lnTo>
                <a:lnTo>
                  <a:pt x="23901" y="33400"/>
                </a:lnTo>
                <a:lnTo>
                  <a:pt x="29743" y="29717"/>
                </a:lnTo>
                <a:lnTo>
                  <a:pt x="32931" y="23875"/>
                </a:lnTo>
                <a:lnTo>
                  <a:pt x="34518" y="20192"/>
                </a:lnTo>
                <a:lnTo>
                  <a:pt x="35051" y="17525"/>
                </a:lnTo>
                <a:close/>
              </a:path>
            </a:pathLst>
          </a:custGeom>
          <a:solidFill>
            <a:srgbClr val="000000"/>
          </a:solidFill>
        </p:spPr>
        <p:txBody>
          <a:bodyPr wrap="square" lIns="0" tIns="0" rIns="0" bIns="0" rtlCol="0">
            <a:noAutofit/>
          </a:bodyPr>
          <a:lstStyle/>
          <a:p>
            <a:endParaRPr sz="1987"/>
          </a:p>
        </p:txBody>
      </p:sp>
      <p:sp>
        <p:nvSpPr>
          <p:cNvPr id="190" name="object 190"/>
          <p:cNvSpPr/>
          <p:nvPr/>
        </p:nvSpPr>
        <p:spPr>
          <a:xfrm>
            <a:off x="916195" y="3905708"/>
            <a:ext cx="38686" cy="38686"/>
          </a:xfrm>
          <a:custGeom>
            <a:avLst/>
            <a:gdLst/>
            <a:ahLst/>
            <a:cxnLst/>
            <a:rect l="l" t="t" r="r" b="b"/>
            <a:pathLst>
              <a:path w="35051" h="35051">
                <a:moveTo>
                  <a:pt x="35051" y="17272"/>
                </a:moveTo>
                <a:lnTo>
                  <a:pt x="34518" y="14097"/>
                </a:lnTo>
                <a:lnTo>
                  <a:pt x="32931" y="10413"/>
                </a:lnTo>
                <a:lnTo>
                  <a:pt x="29743" y="5207"/>
                </a:lnTo>
                <a:lnTo>
                  <a:pt x="23901" y="1524"/>
                </a:lnTo>
                <a:lnTo>
                  <a:pt x="20180" y="0"/>
                </a:lnTo>
                <a:lnTo>
                  <a:pt x="17525" y="0"/>
                </a:lnTo>
                <a:lnTo>
                  <a:pt x="10096" y="1524"/>
                </a:lnTo>
                <a:lnTo>
                  <a:pt x="4775" y="5207"/>
                </a:lnTo>
                <a:lnTo>
                  <a:pt x="1066" y="10413"/>
                </a:lnTo>
                <a:lnTo>
                  <a:pt x="0" y="17272"/>
                </a:lnTo>
                <a:lnTo>
                  <a:pt x="0" y="20447"/>
                </a:lnTo>
                <a:lnTo>
                  <a:pt x="1066" y="24002"/>
                </a:lnTo>
                <a:lnTo>
                  <a:pt x="4775" y="29845"/>
                </a:lnTo>
                <a:lnTo>
                  <a:pt x="10096" y="33020"/>
                </a:lnTo>
                <a:lnTo>
                  <a:pt x="13804" y="34036"/>
                </a:lnTo>
                <a:lnTo>
                  <a:pt x="17525" y="35051"/>
                </a:lnTo>
                <a:lnTo>
                  <a:pt x="20180" y="34036"/>
                </a:lnTo>
                <a:lnTo>
                  <a:pt x="23901" y="33020"/>
                </a:lnTo>
                <a:lnTo>
                  <a:pt x="29743" y="29845"/>
                </a:lnTo>
                <a:lnTo>
                  <a:pt x="32931" y="24002"/>
                </a:lnTo>
                <a:lnTo>
                  <a:pt x="34518" y="20447"/>
                </a:lnTo>
                <a:lnTo>
                  <a:pt x="35051" y="17272"/>
                </a:lnTo>
                <a:close/>
              </a:path>
            </a:pathLst>
          </a:custGeom>
          <a:solidFill>
            <a:srgbClr val="000000"/>
          </a:solidFill>
        </p:spPr>
        <p:txBody>
          <a:bodyPr wrap="square" lIns="0" tIns="0" rIns="0" bIns="0" rtlCol="0">
            <a:noAutofit/>
          </a:bodyPr>
          <a:lstStyle/>
          <a:p>
            <a:endParaRPr sz="1987"/>
          </a:p>
        </p:txBody>
      </p:sp>
      <p:sp>
        <p:nvSpPr>
          <p:cNvPr id="191" name="object 191"/>
          <p:cNvSpPr/>
          <p:nvPr/>
        </p:nvSpPr>
        <p:spPr>
          <a:xfrm>
            <a:off x="916195" y="3855246"/>
            <a:ext cx="38686" cy="37004"/>
          </a:xfrm>
          <a:custGeom>
            <a:avLst/>
            <a:gdLst/>
            <a:ahLst/>
            <a:cxnLst/>
            <a:rect l="l" t="t" r="r" b="b"/>
            <a:pathLst>
              <a:path w="35051" h="33527">
                <a:moveTo>
                  <a:pt x="35051" y="16763"/>
                </a:moveTo>
                <a:lnTo>
                  <a:pt x="34518" y="13207"/>
                </a:lnTo>
                <a:lnTo>
                  <a:pt x="32931" y="10159"/>
                </a:lnTo>
                <a:lnTo>
                  <a:pt x="29743" y="5079"/>
                </a:lnTo>
                <a:lnTo>
                  <a:pt x="23901" y="1015"/>
                </a:lnTo>
                <a:lnTo>
                  <a:pt x="20180" y="0"/>
                </a:lnTo>
                <a:lnTo>
                  <a:pt x="17525" y="0"/>
                </a:lnTo>
                <a:lnTo>
                  <a:pt x="10096" y="1015"/>
                </a:lnTo>
                <a:lnTo>
                  <a:pt x="4775" y="5079"/>
                </a:lnTo>
                <a:lnTo>
                  <a:pt x="1066" y="10159"/>
                </a:lnTo>
                <a:lnTo>
                  <a:pt x="0" y="16763"/>
                </a:lnTo>
                <a:lnTo>
                  <a:pt x="0" y="19812"/>
                </a:lnTo>
                <a:lnTo>
                  <a:pt x="1066" y="22859"/>
                </a:lnTo>
                <a:lnTo>
                  <a:pt x="4775" y="28447"/>
                </a:lnTo>
                <a:lnTo>
                  <a:pt x="10096" y="32003"/>
                </a:lnTo>
                <a:lnTo>
                  <a:pt x="13804" y="33019"/>
                </a:lnTo>
                <a:lnTo>
                  <a:pt x="17525" y="33527"/>
                </a:lnTo>
                <a:lnTo>
                  <a:pt x="20180" y="33019"/>
                </a:lnTo>
                <a:lnTo>
                  <a:pt x="23901" y="32003"/>
                </a:lnTo>
                <a:lnTo>
                  <a:pt x="29743" y="28447"/>
                </a:lnTo>
                <a:lnTo>
                  <a:pt x="32931" y="22859"/>
                </a:lnTo>
                <a:lnTo>
                  <a:pt x="34518" y="19812"/>
                </a:lnTo>
                <a:lnTo>
                  <a:pt x="35051" y="16763"/>
                </a:lnTo>
                <a:close/>
              </a:path>
            </a:pathLst>
          </a:custGeom>
          <a:solidFill>
            <a:srgbClr val="000000"/>
          </a:solidFill>
        </p:spPr>
        <p:txBody>
          <a:bodyPr wrap="square" lIns="0" tIns="0" rIns="0" bIns="0" rtlCol="0">
            <a:noAutofit/>
          </a:bodyPr>
          <a:lstStyle/>
          <a:p>
            <a:endParaRPr sz="1987"/>
          </a:p>
        </p:txBody>
      </p:sp>
      <p:sp>
        <p:nvSpPr>
          <p:cNvPr id="192" name="object 192"/>
          <p:cNvSpPr/>
          <p:nvPr/>
        </p:nvSpPr>
        <p:spPr>
          <a:xfrm>
            <a:off x="916195" y="3801421"/>
            <a:ext cx="38686" cy="38686"/>
          </a:xfrm>
          <a:custGeom>
            <a:avLst/>
            <a:gdLst/>
            <a:ahLst/>
            <a:cxnLst/>
            <a:rect l="l" t="t" r="r" b="b"/>
            <a:pathLst>
              <a:path w="35051" h="35051">
                <a:moveTo>
                  <a:pt x="35051" y="17525"/>
                </a:moveTo>
                <a:lnTo>
                  <a:pt x="34518" y="13843"/>
                </a:lnTo>
                <a:lnTo>
                  <a:pt x="32931" y="10033"/>
                </a:lnTo>
                <a:lnTo>
                  <a:pt x="29743" y="5334"/>
                </a:lnTo>
                <a:lnTo>
                  <a:pt x="23901" y="1015"/>
                </a:lnTo>
                <a:lnTo>
                  <a:pt x="20180" y="0"/>
                </a:lnTo>
                <a:lnTo>
                  <a:pt x="17525" y="0"/>
                </a:lnTo>
                <a:lnTo>
                  <a:pt x="10096" y="1015"/>
                </a:lnTo>
                <a:lnTo>
                  <a:pt x="4775" y="5334"/>
                </a:lnTo>
                <a:lnTo>
                  <a:pt x="1066" y="10033"/>
                </a:lnTo>
                <a:lnTo>
                  <a:pt x="0" y="17525"/>
                </a:lnTo>
                <a:lnTo>
                  <a:pt x="0" y="20193"/>
                </a:lnTo>
                <a:lnTo>
                  <a:pt x="1066" y="23875"/>
                </a:lnTo>
                <a:lnTo>
                  <a:pt x="4775" y="29718"/>
                </a:lnTo>
                <a:lnTo>
                  <a:pt x="10096" y="33400"/>
                </a:lnTo>
                <a:lnTo>
                  <a:pt x="13804" y="34544"/>
                </a:lnTo>
                <a:lnTo>
                  <a:pt x="17525" y="35051"/>
                </a:lnTo>
                <a:lnTo>
                  <a:pt x="20180" y="34544"/>
                </a:lnTo>
                <a:lnTo>
                  <a:pt x="23901" y="33400"/>
                </a:lnTo>
                <a:lnTo>
                  <a:pt x="29743" y="29718"/>
                </a:lnTo>
                <a:lnTo>
                  <a:pt x="32931" y="23875"/>
                </a:lnTo>
                <a:lnTo>
                  <a:pt x="34518" y="20193"/>
                </a:lnTo>
                <a:lnTo>
                  <a:pt x="35051" y="17525"/>
                </a:lnTo>
                <a:close/>
              </a:path>
            </a:pathLst>
          </a:custGeom>
          <a:solidFill>
            <a:srgbClr val="000000"/>
          </a:solidFill>
        </p:spPr>
        <p:txBody>
          <a:bodyPr wrap="square" lIns="0" tIns="0" rIns="0" bIns="0" rtlCol="0">
            <a:noAutofit/>
          </a:bodyPr>
          <a:lstStyle/>
          <a:p>
            <a:endParaRPr sz="1987"/>
          </a:p>
        </p:txBody>
      </p:sp>
      <p:sp>
        <p:nvSpPr>
          <p:cNvPr id="193" name="object 193"/>
          <p:cNvSpPr/>
          <p:nvPr/>
        </p:nvSpPr>
        <p:spPr>
          <a:xfrm>
            <a:off x="916195" y="3750960"/>
            <a:ext cx="38686" cy="38686"/>
          </a:xfrm>
          <a:custGeom>
            <a:avLst/>
            <a:gdLst/>
            <a:ahLst/>
            <a:cxnLst/>
            <a:rect l="l" t="t" r="r" b="b"/>
            <a:pathLst>
              <a:path w="35051" h="35051">
                <a:moveTo>
                  <a:pt x="35051" y="17525"/>
                </a:moveTo>
                <a:lnTo>
                  <a:pt x="34518" y="14350"/>
                </a:lnTo>
                <a:lnTo>
                  <a:pt x="32931" y="10667"/>
                </a:lnTo>
                <a:lnTo>
                  <a:pt x="29743" y="5333"/>
                </a:lnTo>
                <a:lnTo>
                  <a:pt x="23901" y="1015"/>
                </a:lnTo>
                <a:lnTo>
                  <a:pt x="20180" y="0"/>
                </a:lnTo>
                <a:lnTo>
                  <a:pt x="17525" y="0"/>
                </a:lnTo>
                <a:lnTo>
                  <a:pt x="10096" y="1015"/>
                </a:lnTo>
                <a:lnTo>
                  <a:pt x="4775" y="5333"/>
                </a:lnTo>
                <a:lnTo>
                  <a:pt x="1066" y="10667"/>
                </a:lnTo>
                <a:lnTo>
                  <a:pt x="0" y="17525"/>
                </a:lnTo>
                <a:lnTo>
                  <a:pt x="0" y="20700"/>
                </a:lnTo>
                <a:lnTo>
                  <a:pt x="1066" y="23875"/>
                </a:lnTo>
                <a:lnTo>
                  <a:pt x="4775" y="30225"/>
                </a:lnTo>
                <a:lnTo>
                  <a:pt x="10096" y="33400"/>
                </a:lnTo>
                <a:lnTo>
                  <a:pt x="13804" y="34543"/>
                </a:lnTo>
                <a:lnTo>
                  <a:pt x="17525" y="35051"/>
                </a:lnTo>
                <a:lnTo>
                  <a:pt x="20180" y="34543"/>
                </a:lnTo>
                <a:lnTo>
                  <a:pt x="23901" y="33400"/>
                </a:lnTo>
                <a:lnTo>
                  <a:pt x="29743" y="30225"/>
                </a:lnTo>
                <a:lnTo>
                  <a:pt x="32931" y="23875"/>
                </a:lnTo>
                <a:lnTo>
                  <a:pt x="34518" y="20700"/>
                </a:lnTo>
                <a:lnTo>
                  <a:pt x="35051" y="17525"/>
                </a:lnTo>
                <a:close/>
              </a:path>
            </a:pathLst>
          </a:custGeom>
          <a:solidFill>
            <a:srgbClr val="000000"/>
          </a:solidFill>
        </p:spPr>
        <p:txBody>
          <a:bodyPr wrap="square" lIns="0" tIns="0" rIns="0" bIns="0" rtlCol="0">
            <a:noAutofit/>
          </a:bodyPr>
          <a:lstStyle/>
          <a:p>
            <a:endParaRPr sz="1987"/>
          </a:p>
        </p:txBody>
      </p:sp>
      <p:sp>
        <p:nvSpPr>
          <p:cNvPr id="194" name="object 194"/>
          <p:cNvSpPr/>
          <p:nvPr/>
        </p:nvSpPr>
        <p:spPr>
          <a:xfrm>
            <a:off x="916195" y="3698816"/>
            <a:ext cx="38686" cy="38686"/>
          </a:xfrm>
          <a:custGeom>
            <a:avLst/>
            <a:gdLst/>
            <a:ahLst/>
            <a:cxnLst/>
            <a:rect l="l" t="t" r="r" b="b"/>
            <a:pathLst>
              <a:path w="35051" h="35051">
                <a:moveTo>
                  <a:pt x="35051" y="17525"/>
                </a:moveTo>
                <a:lnTo>
                  <a:pt x="34518" y="13843"/>
                </a:lnTo>
                <a:lnTo>
                  <a:pt x="32931" y="10668"/>
                </a:lnTo>
                <a:lnTo>
                  <a:pt x="29743" y="5334"/>
                </a:lnTo>
                <a:lnTo>
                  <a:pt x="23901" y="1015"/>
                </a:lnTo>
                <a:lnTo>
                  <a:pt x="20180" y="0"/>
                </a:lnTo>
                <a:lnTo>
                  <a:pt x="17525" y="0"/>
                </a:lnTo>
                <a:lnTo>
                  <a:pt x="10096" y="1015"/>
                </a:lnTo>
                <a:lnTo>
                  <a:pt x="4775" y="5334"/>
                </a:lnTo>
                <a:lnTo>
                  <a:pt x="1066" y="10668"/>
                </a:lnTo>
                <a:lnTo>
                  <a:pt x="0" y="17525"/>
                </a:lnTo>
                <a:lnTo>
                  <a:pt x="0" y="20193"/>
                </a:lnTo>
                <a:lnTo>
                  <a:pt x="1066" y="23875"/>
                </a:lnTo>
                <a:lnTo>
                  <a:pt x="4775" y="29718"/>
                </a:lnTo>
                <a:lnTo>
                  <a:pt x="10096" y="33400"/>
                </a:lnTo>
                <a:lnTo>
                  <a:pt x="13804" y="34544"/>
                </a:lnTo>
                <a:lnTo>
                  <a:pt x="17525" y="35051"/>
                </a:lnTo>
                <a:lnTo>
                  <a:pt x="20180" y="34544"/>
                </a:lnTo>
                <a:lnTo>
                  <a:pt x="23901" y="33400"/>
                </a:lnTo>
                <a:lnTo>
                  <a:pt x="29743" y="29718"/>
                </a:lnTo>
                <a:lnTo>
                  <a:pt x="32931" y="23875"/>
                </a:lnTo>
                <a:lnTo>
                  <a:pt x="34518" y="20193"/>
                </a:lnTo>
                <a:lnTo>
                  <a:pt x="35051" y="17525"/>
                </a:lnTo>
                <a:close/>
              </a:path>
            </a:pathLst>
          </a:custGeom>
          <a:solidFill>
            <a:srgbClr val="000000"/>
          </a:solidFill>
        </p:spPr>
        <p:txBody>
          <a:bodyPr wrap="square" lIns="0" tIns="0" rIns="0" bIns="0" rtlCol="0">
            <a:noAutofit/>
          </a:bodyPr>
          <a:lstStyle/>
          <a:p>
            <a:endParaRPr sz="1987"/>
          </a:p>
        </p:txBody>
      </p:sp>
      <p:sp>
        <p:nvSpPr>
          <p:cNvPr id="195" name="object 195"/>
          <p:cNvSpPr/>
          <p:nvPr/>
        </p:nvSpPr>
        <p:spPr>
          <a:xfrm>
            <a:off x="916195" y="3648353"/>
            <a:ext cx="38686" cy="38687"/>
          </a:xfrm>
          <a:custGeom>
            <a:avLst/>
            <a:gdLst/>
            <a:ahLst/>
            <a:cxnLst/>
            <a:rect l="l" t="t" r="r" b="b"/>
            <a:pathLst>
              <a:path w="35051" h="35052">
                <a:moveTo>
                  <a:pt x="35051" y="17780"/>
                </a:moveTo>
                <a:lnTo>
                  <a:pt x="34518" y="14097"/>
                </a:lnTo>
                <a:lnTo>
                  <a:pt x="32931" y="10414"/>
                </a:lnTo>
                <a:lnTo>
                  <a:pt x="29743" y="5207"/>
                </a:lnTo>
                <a:lnTo>
                  <a:pt x="23901" y="1524"/>
                </a:lnTo>
                <a:lnTo>
                  <a:pt x="20180" y="0"/>
                </a:lnTo>
                <a:lnTo>
                  <a:pt x="17525" y="0"/>
                </a:lnTo>
                <a:lnTo>
                  <a:pt x="10096" y="1524"/>
                </a:lnTo>
                <a:lnTo>
                  <a:pt x="4775" y="5207"/>
                </a:lnTo>
                <a:lnTo>
                  <a:pt x="1066" y="10414"/>
                </a:lnTo>
                <a:lnTo>
                  <a:pt x="0" y="17780"/>
                </a:lnTo>
                <a:lnTo>
                  <a:pt x="0" y="20447"/>
                </a:lnTo>
                <a:lnTo>
                  <a:pt x="1066" y="24003"/>
                </a:lnTo>
                <a:lnTo>
                  <a:pt x="4775" y="29845"/>
                </a:lnTo>
                <a:lnTo>
                  <a:pt x="10096" y="33020"/>
                </a:lnTo>
                <a:lnTo>
                  <a:pt x="13804" y="34544"/>
                </a:lnTo>
                <a:lnTo>
                  <a:pt x="17525" y="35052"/>
                </a:lnTo>
                <a:lnTo>
                  <a:pt x="20180" y="34544"/>
                </a:lnTo>
                <a:lnTo>
                  <a:pt x="23901" y="33020"/>
                </a:lnTo>
                <a:lnTo>
                  <a:pt x="29743" y="29845"/>
                </a:lnTo>
                <a:lnTo>
                  <a:pt x="32931" y="24003"/>
                </a:lnTo>
                <a:lnTo>
                  <a:pt x="34518" y="20447"/>
                </a:lnTo>
                <a:lnTo>
                  <a:pt x="35051" y="17780"/>
                </a:lnTo>
                <a:close/>
              </a:path>
            </a:pathLst>
          </a:custGeom>
          <a:solidFill>
            <a:srgbClr val="000000"/>
          </a:solidFill>
        </p:spPr>
        <p:txBody>
          <a:bodyPr wrap="square" lIns="0" tIns="0" rIns="0" bIns="0" rtlCol="0">
            <a:noAutofit/>
          </a:bodyPr>
          <a:lstStyle/>
          <a:p>
            <a:endParaRPr sz="1987"/>
          </a:p>
        </p:txBody>
      </p:sp>
      <p:sp>
        <p:nvSpPr>
          <p:cNvPr id="196" name="object 196"/>
          <p:cNvSpPr/>
          <p:nvPr/>
        </p:nvSpPr>
        <p:spPr>
          <a:xfrm>
            <a:off x="916195" y="3594529"/>
            <a:ext cx="38686" cy="38686"/>
          </a:xfrm>
          <a:custGeom>
            <a:avLst/>
            <a:gdLst/>
            <a:ahLst/>
            <a:cxnLst/>
            <a:rect l="l" t="t" r="r" b="b"/>
            <a:pathLst>
              <a:path w="35051" h="35051">
                <a:moveTo>
                  <a:pt x="35051" y="17525"/>
                </a:moveTo>
                <a:lnTo>
                  <a:pt x="34518" y="14350"/>
                </a:lnTo>
                <a:lnTo>
                  <a:pt x="32931" y="10667"/>
                </a:lnTo>
                <a:lnTo>
                  <a:pt x="29743" y="5334"/>
                </a:lnTo>
                <a:lnTo>
                  <a:pt x="23901" y="1015"/>
                </a:lnTo>
                <a:lnTo>
                  <a:pt x="20180" y="0"/>
                </a:lnTo>
                <a:lnTo>
                  <a:pt x="17525" y="0"/>
                </a:lnTo>
                <a:lnTo>
                  <a:pt x="10096" y="1015"/>
                </a:lnTo>
                <a:lnTo>
                  <a:pt x="4775" y="5334"/>
                </a:lnTo>
                <a:lnTo>
                  <a:pt x="1066" y="10667"/>
                </a:lnTo>
                <a:lnTo>
                  <a:pt x="0" y="17525"/>
                </a:lnTo>
                <a:lnTo>
                  <a:pt x="0" y="20700"/>
                </a:lnTo>
                <a:lnTo>
                  <a:pt x="1066" y="23875"/>
                </a:lnTo>
                <a:lnTo>
                  <a:pt x="4775" y="29717"/>
                </a:lnTo>
                <a:lnTo>
                  <a:pt x="10096" y="33400"/>
                </a:lnTo>
                <a:lnTo>
                  <a:pt x="13804" y="34544"/>
                </a:lnTo>
                <a:lnTo>
                  <a:pt x="17525" y="35051"/>
                </a:lnTo>
                <a:lnTo>
                  <a:pt x="20180" y="34544"/>
                </a:lnTo>
                <a:lnTo>
                  <a:pt x="23901" y="33400"/>
                </a:lnTo>
                <a:lnTo>
                  <a:pt x="29743" y="29717"/>
                </a:lnTo>
                <a:lnTo>
                  <a:pt x="32931" y="23875"/>
                </a:lnTo>
                <a:lnTo>
                  <a:pt x="34518" y="20700"/>
                </a:lnTo>
                <a:lnTo>
                  <a:pt x="35051" y="17525"/>
                </a:lnTo>
                <a:close/>
              </a:path>
            </a:pathLst>
          </a:custGeom>
          <a:solidFill>
            <a:srgbClr val="000000"/>
          </a:solidFill>
        </p:spPr>
        <p:txBody>
          <a:bodyPr wrap="square" lIns="0" tIns="0" rIns="0" bIns="0" rtlCol="0">
            <a:noAutofit/>
          </a:bodyPr>
          <a:lstStyle/>
          <a:p>
            <a:endParaRPr sz="1987"/>
          </a:p>
        </p:txBody>
      </p:sp>
      <p:sp>
        <p:nvSpPr>
          <p:cNvPr id="197" name="object 197"/>
          <p:cNvSpPr/>
          <p:nvPr/>
        </p:nvSpPr>
        <p:spPr>
          <a:xfrm>
            <a:off x="916195" y="3544067"/>
            <a:ext cx="38686" cy="38687"/>
          </a:xfrm>
          <a:custGeom>
            <a:avLst/>
            <a:gdLst/>
            <a:ahLst/>
            <a:cxnLst/>
            <a:rect l="l" t="t" r="r" b="b"/>
            <a:pathLst>
              <a:path w="35051" h="35052">
                <a:moveTo>
                  <a:pt x="35051" y="17526"/>
                </a:moveTo>
                <a:lnTo>
                  <a:pt x="34518" y="13843"/>
                </a:lnTo>
                <a:lnTo>
                  <a:pt x="32931" y="10668"/>
                </a:lnTo>
                <a:lnTo>
                  <a:pt x="29743" y="5334"/>
                </a:lnTo>
                <a:lnTo>
                  <a:pt x="23901" y="1016"/>
                </a:lnTo>
                <a:lnTo>
                  <a:pt x="20180" y="0"/>
                </a:lnTo>
                <a:lnTo>
                  <a:pt x="17525" y="0"/>
                </a:lnTo>
                <a:lnTo>
                  <a:pt x="10096" y="1016"/>
                </a:lnTo>
                <a:lnTo>
                  <a:pt x="4775" y="5334"/>
                </a:lnTo>
                <a:lnTo>
                  <a:pt x="1066" y="10668"/>
                </a:lnTo>
                <a:lnTo>
                  <a:pt x="0" y="17526"/>
                </a:lnTo>
                <a:lnTo>
                  <a:pt x="0" y="20193"/>
                </a:lnTo>
                <a:lnTo>
                  <a:pt x="1066" y="23876"/>
                </a:lnTo>
                <a:lnTo>
                  <a:pt x="4775" y="29718"/>
                </a:lnTo>
                <a:lnTo>
                  <a:pt x="10096" y="33401"/>
                </a:lnTo>
                <a:lnTo>
                  <a:pt x="13804" y="34544"/>
                </a:lnTo>
                <a:lnTo>
                  <a:pt x="17525" y="35052"/>
                </a:lnTo>
                <a:lnTo>
                  <a:pt x="20180" y="34544"/>
                </a:lnTo>
                <a:lnTo>
                  <a:pt x="23901" y="33401"/>
                </a:lnTo>
                <a:lnTo>
                  <a:pt x="29743" y="29718"/>
                </a:lnTo>
                <a:lnTo>
                  <a:pt x="32931" y="23876"/>
                </a:lnTo>
                <a:lnTo>
                  <a:pt x="34518" y="20193"/>
                </a:lnTo>
                <a:lnTo>
                  <a:pt x="35051" y="17526"/>
                </a:lnTo>
                <a:close/>
              </a:path>
            </a:pathLst>
          </a:custGeom>
          <a:solidFill>
            <a:srgbClr val="000000"/>
          </a:solidFill>
        </p:spPr>
        <p:txBody>
          <a:bodyPr wrap="square" lIns="0" tIns="0" rIns="0" bIns="0" rtlCol="0">
            <a:noAutofit/>
          </a:bodyPr>
          <a:lstStyle/>
          <a:p>
            <a:endParaRPr sz="1987"/>
          </a:p>
        </p:txBody>
      </p:sp>
      <p:sp>
        <p:nvSpPr>
          <p:cNvPr id="198" name="object 198"/>
          <p:cNvSpPr/>
          <p:nvPr/>
        </p:nvSpPr>
        <p:spPr>
          <a:xfrm>
            <a:off x="916195" y="3491925"/>
            <a:ext cx="38686" cy="40368"/>
          </a:xfrm>
          <a:custGeom>
            <a:avLst/>
            <a:gdLst/>
            <a:ahLst/>
            <a:cxnLst/>
            <a:rect l="l" t="t" r="r" b="b"/>
            <a:pathLst>
              <a:path w="35051" h="36575">
                <a:moveTo>
                  <a:pt x="35051" y="18034"/>
                </a:moveTo>
                <a:lnTo>
                  <a:pt x="34518" y="14731"/>
                </a:lnTo>
                <a:lnTo>
                  <a:pt x="32931" y="10922"/>
                </a:lnTo>
                <a:lnTo>
                  <a:pt x="29743" y="5461"/>
                </a:lnTo>
                <a:lnTo>
                  <a:pt x="23901" y="1650"/>
                </a:lnTo>
                <a:lnTo>
                  <a:pt x="20180" y="0"/>
                </a:lnTo>
                <a:lnTo>
                  <a:pt x="17525" y="0"/>
                </a:lnTo>
                <a:lnTo>
                  <a:pt x="10096" y="1650"/>
                </a:lnTo>
                <a:lnTo>
                  <a:pt x="4775" y="5461"/>
                </a:lnTo>
                <a:lnTo>
                  <a:pt x="1066" y="10922"/>
                </a:lnTo>
                <a:lnTo>
                  <a:pt x="0" y="18034"/>
                </a:lnTo>
                <a:lnTo>
                  <a:pt x="0" y="21336"/>
                </a:lnTo>
                <a:lnTo>
                  <a:pt x="1066" y="25146"/>
                </a:lnTo>
                <a:lnTo>
                  <a:pt x="4775" y="31114"/>
                </a:lnTo>
                <a:lnTo>
                  <a:pt x="10096" y="34416"/>
                </a:lnTo>
                <a:lnTo>
                  <a:pt x="13804" y="36067"/>
                </a:lnTo>
                <a:lnTo>
                  <a:pt x="17525" y="36575"/>
                </a:lnTo>
                <a:lnTo>
                  <a:pt x="20180" y="36067"/>
                </a:lnTo>
                <a:lnTo>
                  <a:pt x="23901" y="34416"/>
                </a:lnTo>
                <a:lnTo>
                  <a:pt x="29743" y="31114"/>
                </a:lnTo>
                <a:lnTo>
                  <a:pt x="32931" y="25146"/>
                </a:lnTo>
                <a:lnTo>
                  <a:pt x="34518" y="21336"/>
                </a:lnTo>
                <a:lnTo>
                  <a:pt x="35051" y="18034"/>
                </a:lnTo>
                <a:close/>
              </a:path>
            </a:pathLst>
          </a:custGeom>
          <a:solidFill>
            <a:srgbClr val="000000"/>
          </a:solidFill>
        </p:spPr>
        <p:txBody>
          <a:bodyPr wrap="square" lIns="0" tIns="0" rIns="0" bIns="0" rtlCol="0">
            <a:noAutofit/>
          </a:bodyPr>
          <a:lstStyle/>
          <a:p>
            <a:endParaRPr sz="1987"/>
          </a:p>
        </p:txBody>
      </p:sp>
      <p:sp>
        <p:nvSpPr>
          <p:cNvPr id="199" name="object 199"/>
          <p:cNvSpPr/>
          <p:nvPr/>
        </p:nvSpPr>
        <p:spPr>
          <a:xfrm>
            <a:off x="916195" y="3441463"/>
            <a:ext cx="38686" cy="38686"/>
          </a:xfrm>
          <a:custGeom>
            <a:avLst/>
            <a:gdLst/>
            <a:ahLst/>
            <a:cxnLst/>
            <a:rect l="l" t="t" r="r" b="b"/>
            <a:pathLst>
              <a:path w="35051" h="35051">
                <a:moveTo>
                  <a:pt x="35051" y="17525"/>
                </a:moveTo>
                <a:lnTo>
                  <a:pt x="34518" y="14350"/>
                </a:lnTo>
                <a:lnTo>
                  <a:pt x="32931" y="10668"/>
                </a:lnTo>
                <a:lnTo>
                  <a:pt x="29743" y="5334"/>
                </a:lnTo>
                <a:lnTo>
                  <a:pt x="23901" y="1016"/>
                </a:lnTo>
                <a:lnTo>
                  <a:pt x="20180" y="0"/>
                </a:lnTo>
                <a:lnTo>
                  <a:pt x="17525" y="0"/>
                </a:lnTo>
                <a:lnTo>
                  <a:pt x="10096" y="1016"/>
                </a:lnTo>
                <a:lnTo>
                  <a:pt x="4775" y="5334"/>
                </a:lnTo>
                <a:lnTo>
                  <a:pt x="1066" y="10668"/>
                </a:lnTo>
                <a:lnTo>
                  <a:pt x="0" y="17525"/>
                </a:lnTo>
                <a:lnTo>
                  <a:pt x="0" y="20700"/>
                </a:lnTo>
                <a:lnTo>
                  <a:pt x="1066" y="23875"/>
                </a:lnTo>
                <a:lnTo>
                  <a:pt x="4775" y="29718"/>
                </a:lnTo>
                <a:lnTo>
                  <a:pt x="10096" y="33400"/>
                </a:lnTo>
                <a:lnTo>
                  <a:pt x="13804" y="34544"/>
                </a:lnTo>
                <a:lnTo>
                  <a:pt x="17525" y="35051"/>
                </a:lnTo>
                <a:lnTo>
                  <a:pt x="20180" y="34544"/>
                </a:lnTo>
                <a:lnTo>
                  <a:pt x="23901" y="33400"/>
                </a:lnTo>
                <a:lnTo>
                  <a:pt x="29743" y="29718"/>
                </a:lnTo>
                <a:lnTo>
                  <a:pt x="32931" y="23875"/>
                </a:lnTo>
                <a:lnTo>
                  <a:pt x="34518" y="20700"/>
                </a:lnTo>
                <a:lnTo>
                  <a:pt x="35051" y="17525"/>
                </a:lnTo>
                <a:close/>
              </a:path>
            </a:pathLst>
          </a:custGeom>
          <a:solidFill>
            <a:srgbClr val="000000"/>
          </a:solidFill>
        </p:spPr>
        <p:txBody>
          <a:bodyPr wrap="square" lIns="0" tIns="0" rIns="0" bIns="0" rtlCol="0">
            <a:noAutofit/>
          </a:bodyPr>
          <a:lstStyle/>
          <a:p>
            <a:endParaRPr sz="1987"/>
          </a:p>
        </p:txBody>
      </p:sp>
      <p:sp>
        <p:nvSpPr>
          <p:cNvPr id="200" name="object 200"/>
          <p:cNvSpPr/>
          <p:nvPr/>
        </p:nvSpPr>
        <p:spPr>
          <a:xfrm>
            <a:off x="916195" y="3389320"/>
            <a:ext cx="38686" cy="38686"/>
          </a:xfrm>
          <a:custGeom>
            <a:avLst/>
            <a:gdLst/>
            <a:ahLst/>
            <a:cxnLst/>
            <a:rect l="l" t="t" r="r" b="b"/>
            <a:pathLst>
              <a:path w="35051" h="35051">
                <a:moveTo>
                  <a:pt x="35051" y="17525"/>
                </a:moveTo>
                <a:lnTo>
                  <a:pt x="34518" y="13842"/>
                </a:lnTo>
                <a:lnTo>
                  <a:pt x="32931" y="10667"/>
                </a:lnTo>
                <a:lnTo>
                  <a:pt x="29743" y="5334"/>
                </a:lnTo>
                <a:lnTo>
                  <a:pt x="23901" y="1015"/>
                </a:lnTo>
                <a:lnTo>
                  <a:pt x="20180" y="0"/>
                </a:lnTo>
                <a:lnTo>
                  <a:pt x="17525" y="0"/>
                </a:lnTo>
                <a:lnTo>
                  <a:pt x="10096" y="1015"/>
                </a:lnTo>
                <a:lnTo>
                  <a:pt x="4775" y="5334"/>
                </a:lnTo>
                <a:lnTo>
                  <a:pt x="1066" y="10667"/>
                </a:lnTo>
                <a:lnTo>
                  <a:pt x="0" y="17525"/>
                </a:lnTo>
                <a:lnTo>
                  <a:pt x="0" y="20192"/>
                </a:lnTo>
                <a:lnTo>
                  <a:pt x="1066" y="23875"/>
                </a:lnTo>
                <a:lnTo>
                  <a:pt x="4775" y="29717"/>
                </a:lnTo>
                <a:lnTo>
                  <a:pt x="10096" y="33400"/>
                </a:lnTo>
                <a:lnTo>
                  <a:pt x="13804" y="34543"/>
                </a:lnTo>
                <a:lnTo>
                  <a:pt x="17525" y="35051"/>
                </a:lnTo>
                <a:lnTo>
                  <a:pt x="20180" y="34543"/>
                </a:lnTo>
                <a:lnTo>
                  <a:pt x="23901" y="33400"/>
                </a:lnTo>
                <a:lnTo>
                  <a:pt x="29743" y="29717"/>
                </a:lnTo>
                <a:lnTo>
                  <a:pt x="32931" y="23875"/>
                </a:lnTo>
                <a:lnTo>
                  <a:pt x="34518" y="20192"/>
                </a:lnTo>
                <a:lnTo>
                  <a:pt x="35051" y="17525"/>
                </a:lnTo>
                <a:close/>
              </a:path>
            </a:pathLst>
          </a:custGeom>
          <a:solidFill>
            <a:srgbClr val="000000"/>
          </a:solidFill>
        </p:spPr>
        <p:txBody>
          <a:bodyPr wrap="square" lIns="0" tIns="0" rIns="0" bIns="0" rtlCol="0">
            <a:noAutofit/>
          </a:bodyPr>
          <a:lstStyle/>
          <a:p>
            <a:endParaRPr sz="1987"/>
          </a:p>
        </p:txBody>
      </p:sp>
      <p:sp>
        <p:nvSpPr>
          <p:cNvPr id="201" name="object 201"/>
          <p:cNvSpPr/>
          <p:nvPr/>
        </p:nvSpPr>
        <p:spPr>
          <a:xfrm>
            <a:off x="916195" y="3337177"/>
            <a:ext cx="38686" cy="38686"/>
          </a:xfrm>
          <a:custGeom>
            <a:avLst/>
            <a:gdLst/>
            <a:ahLst/>
            <a:cxnLst/>
            <a:rect l="l" t="t" r="r" b="b"/>
            <a:pathLst>
              <a:path w="35051" h="35051">
                <a:moveTo>
                  <a:pt x="35051" y="17272"/>
                </a:moveTo>
                <a:lnTo>
                  <a:pt x="34518" y="14097"/>
                </a:lnTo>
                <a:lnTo>
                  <a:pt x="32931" y="10413"/>
                </a:lnTo>
                <a:lnTo>
                  <a:pt x="29743" y="5207"/>
                </a:lnTo>
                <a:lnTo>
                  <a:pt x="23901" y="1016"/>
                </a:lnTo>
                <a:lnTo>
                  <a:pt x="20180" y="0"/>
                </a:lnTo>
                <a:lnTo>
                  <a:pt x="17525" y="0"/>
                </a:lnTo>
                <a:lnTo>
                  <a:pt x="10096" y="1016"/>
                </a:lnTo>
                <a:lnTo>
                  <a:pt x="4775" y="5207"/>
                </a:lnTo>
                <a:lnTo>
                  <a:pt x="1066" y="10413"/>
                </a:lnTo>
                <a:lnTo>
                  <a:pt x="0" y="17272"/>
                </a:lnTo>
                <a:lnTo>
                  <a:pt x="0" y="20447"/>
                </a:lnTo>
                <a:lnTo>
                  <a:pt x="1066" y="24003"/>
                </a:lnTo>
                <a:lnTo>
                  <a:pt x="4775" y="29845"/>
                </a:lnTo>
                <a:lnTo>
                  <a:pt x="10096" y="33020"/>
                </a:lnTo>
                <a:lnTo>
                  <a:pt x="13804" y="34036"/>
                </a:lnTo>
                <a:lnTo>
                  <a:pt x="17525" y="35051"/>
                </a:lnTo>
                <a:lnTo>
                  <a:pt x="20180" y="34036"/>
                </a:lnTo>
                <a:lnTo>
                  <a:pt x="23901" y="33020"/>
                </a:lnTo>
                <a:lnTo>
                  <a:pt x="29743" y="29845"/>
                </a:lnTo>
                <a:lnTo>
                  <a:pt x="32931" y="24003"/>
                </a:lnTo>
                <a:lnTo>
                  <a:pt x="34518" y="20447"/>
                </a:lnTo>
                <a:lnTo>
                  <a:pt x="35051" y="17272"/>
                </a:lnTo>
                <a:close/>
              </a:path>
            </a:pathLst>
          </a:custGeom>
          <a:solidFill>
            <a:srgbClr val="000000"/>
          </a:solidFill>
        </p:spPr>
        <p:txBody>
          <a:bodyPr wrap="square" lIns="0" tIns="0" rIns="0" bIns="0" rtlCol="0">
            <a:noAutofit/>
          </a:bodyPr>
          <a:lstStyle/>
          <a:p>
            <a:endParaRPr sz="1987"/>
          </a:p>
        </p:txBody>
      </p:sp>
      <p:sp>
        <p:nvSpPr>
          <p:cNvPr id="202" name="object 202"/>
          <p:cNvSpPr/>
          <p:nvPr/>
        </p:nvSpPr>
        <p:spPr>
          <a:xfrm>
            <a:off x="916195" y="3286715"/>
            <a:ext cx="38686" cy="38686"/>
          </a:xfrm>
          <a:custGeom>
            <a:avLst/>
            <a:gdLst/>
            <a:ahLst/>
            <a:cxnLst/>
            <a:rect l="l" t="t" r="r" b="b"/>
            <a:pathLst>
              <a:path w="35051" h="35051">
                <a:moveTo>
                  <a:pt x="35051" y="17525"/>
                </a:moveTo>
                <a:lnTo>
                  <a:pt x="34518" y="13842"/>
                </a:lnTo>
                <a:lnTo>
                  <a:pt x="32931" y="10667"/>
                </a:lnTo>
                <a:lnTo>
                  <a:pt x="29743" y="5333"/>
                </a:lnTo>
                <a:lnTo>
                  <a:pt x="23901" y="1015"/>
                </a:lnTo>
                <a:lnTo>
                  <a:pt x="20180" y="0"/>
                </a:lnTo>
                <a:lnTo>
                  <a:pt x="17525" y="0"/>
                </a:lnTo>
                <a:lnTo>
                  <a:pt x="10096" y="1015"/>
                </a:lnTo>
                <a:lnTo>
                  <a:pt x="4775" y="5333"/>
                </a:lnTo>
                <a:lnTo>
                  <a:pt x="1066" y="10667"/>
                </a:lnTo>
                <a:lnTo>
                  <a:pt x="0" y="17525"/>
                </a:lnTo>
                <a:lnTo>
                  <a:pt x="0" y="20700"/>
                </a:lnTo>
                <a:lnTo>
                  <a:pt x="1066" y="23875"/>
                </a:lnTo>
                <a:lnTo>
                  <a:pt x="4775" y="29717"/>
                </a:lnTo>
                <a:lnTo>
                  <a:pt x="10096" y="33400"/>
                </a:lnTo>
                <a:lnTo>
                  <a:pt x="13804" y="34543"/>
                </a:lnTo>
                <a:lnTo>
                  <a:pt x="17525" y="35051"/>
                </a:lnTo>
                <a:lnTo>
                  <a:pt x="20180" y="34543"/>
                </a:lnTo>
                <a:lnTo>
                  <a:pt x="23901" y="33400"/>
                </a:lnTo>
                <a:lnTo>
                  <a:pt x="29743" y="29717"/>
                </a:lnTo>
                <a:lnTo>
                  <a:pt x="32931" y="23875"/>
                </a:lnTo>
                <a:lnTo>
                  <a:pt x="34518" y="20700"/>
                </a:lnTo>
                <a:lnTo>
                  <a:pt x="35051" y="17525"/>
                </a:lnTo>
                <a:close/>
              </a:path>
            </a:pathLst>
          </a:custGeom>
          <a:solidFill>
            <a:srgbClr val="000000"/>
          </a:solidFill>
        </p:spPr>
        <p:txBody>
          <a:bodyPr wrap="square" lIns="0" tIns="0" rIns="0" bIns="0" rtlCol="0">
            <a:noAutofit/>
          </a:bodyPr>
          <a:lstStyle/>
          <a:p>
            <a:endParaRPr sz="1987"/>
          </a:p>
        </p:txBody>
      </p:sp>
      <p:sp>
        <p:nvSpPr>
          <p:cNvPr id="203" name="object 203"/>
          <p:cNvSpPr/>
          <p:nvPr/>
        </p:nvSpPr>
        <p:spPr>
          <a:xfrm>
            <a:off x="916195" y="3234572"/>
            <a:ext cx="38686" cy="38686"/>
          </a:xfrm>
          <a:custGeom>
            <a:avLst/>
            <a:gdLst/>
            <a:ahLst/>
            <a:cxnLst/>
            <a:rect l="l" t="t" r="r" b="b"/>
            <a:pathLst>
              <a:path w="35051" h="35051">
                <a:moveTo>
                  <a:pt x="35051" y="17525"/>
                </a:moveTo>
                <a:lnTo>
                  <a:pt x="34518" y="13843"/>
                </a:lnTo>
                <a:lnTo>
                  <a:pt x="32931" y="10033"/>
                </a:lnTo>
                <a:lnTo>
                  <a:pt x="29743" y="4825"/>
                </a:lnTo>
                <a:lnTo>
                  <a:pt x="23901" y="1015"/>
                </a:lnTo>
                <a:lnTo>
                  <a:pt x="20180" y="0"/>
                </a:lnTo>
                <a:lnTo>
                  <a:pt x="17525" y="0"/>
                </a:lnTo>
                <a:lnTo>
                  <a:pt x="10096" y="1015"/>
                </a:lnTo>
                <a:lnTo>
                  <a:pt x="4775" y="4825"/>
                </a:lnTo>
                <a:lnTo>
                  <a:pt x="1066" y="10033"/>
                </a:lnTo>
                <a:lnTo>
                  <a:pt x="0" y="17525"/>
                </a:lnTo>
                <a:lnTo>
                  <a:pt x="0" y="20193"/>
                </a:lnTo>
                <a:lnTo>
                  <a:pt x="1066" y="23875"/>
                </a:lnTo>
                <a:lnTo>
                  <a:pt x="4775" y="29718"/>
                </a:lnTo>
                <a:lnTo>
                  <a:pt x="10096" y="32893"/>
                </a:lnTo>
                <a:lnTo>
                  <a:pt x="13804" y="34544"/>
                </a:lnTo>
                <a:lnTo>
                  <a:pt x="17525" y="35051"/>
                </a:lnTo>
                <a:lnTo>
                  <a:pt x="20180" y="34544"/>
                </a:lnTo>
                <a:lnTo>
                  <a:pt x="23901" y="32893"/>
                </a:lnTo>
                <a:lnTo>
                  <a:pt x="29743" y="29718"/>
                </a:lnTo>
                <a:lnTo>
                  <a:pt x="32931" y="23875"/>
                </a:lnTo>
                <a:lnTo>
                  <a:pt x="34518" y="20193"/>
                </a:lnTo>
                <a:lnTo>
                  <a:pt x="35051" y="17525"/>
                </a:lnTo>
                <a:close/>
              </a:path>
            </a:pathLst>
          </a:custGeom>
          <a:solidFill>
            <a:srgbClr val="000000"/>
          </a:solidFill>
        </p:spPr>
        <p:txBody>
          <a:bodyPr wrap="square" lIns="0" tIns="0" rIns="0" bIns="0" rtlCol="0">
            <a:noAutofit/>
          </a:bodyPr>
          <a:lstStyle/>
          <a:p>
            <a:endParaRPr sz="1987"/>
          </a:p>
        </p:txBody>
      </p:sp>
      <p:sp>
        <p:nvSpPr>
          <p:cNvPr id="204" name="object 204"/>
          <p:cNvSpPr/>
          <p:nvPr/>
        </p:nvSpPr>
        <p:spPr>
          <a:xfrm>
            <a:off x="916195" y="3184111"/>
            <a:ext cx="38686" cy="37004"/>
          </a:xfrm>
          <a:custGeom>
            <a:avLst/>
            <a:gdLst/>
            <a:ahLst/>
            <a:cxnLst/>
            <a:rect l="l" t="t" r="r" b="b"/>
            <a:pathLst>
              <a:path w="35051" h="33527">
                <a:moveTo>
                  <a:pt x="35051" y="16763"/>
                </a:moveTo>
                <a:lnTo>
                  <a:pt x="34518" y="13715"/>
                </a:lnTo>
                <a:lnTo>
                  <a:pt x="32931" y="10159"/>
                </a:lnTo>
                <a:lnTo>
                  <a:pt x="29743" y="5079"/>
                </a:lnTo>
                <a:lnTo>
                  <a:pt x="23901" y="1015"/>
                </a:lnTo>
                <a:lnTo>
                  <a:pt x="20180" y="0"/>
                </a:lnTo>
                <a:lnTo>
                  <a:pt x="17525" y="0"/>
                </a:lnTo>
                <a:lnTo>
                  <a:pt x="10096" y="1015"/>
                </a:lnTo>
                <a:lnTo>
                  <a:pt x="4775" y="5079"/>
                </a:lnTo>
                <a:lnTo>
                  <a:pt x="1066" y="10159"/>
                </a:lnTo>
                <a:lnTo>
                  <a:pt x="0" y="16763"/>
                </a:lnTo>
                <a:lnTo>
                  <a:pt x="0" y="19812"/>
                </a:lnTo>
                <a:lnTo>
                  <a:pt x="1066" y="22859"/>
                </a:lnTo>
                <a:lnTo>
                  <a:pt x="4775" y="28447"/>
                </a:lnTo>
                <a:lnTo>
                  <a:pt x="10096" y="32003"/>
                </a:lnTo>
                <a:lnTo>
                  <a:pt x="13804" y="33019"/>
                </a:lnTo>
                <a:lnTo>
                  <a:pt x="17525" y="33527"/>
                </a:lnTo>
                <a:lnTo>
                  <a:pt x="20180" y="33019"/>
                </a:lnTo>
                <a:lnTo>
                  <a:pt x="23901" y="32003"/>
                </a:lnTo>
                <a:lnTo>
                  <a:pt x="29743" y="28447"/>
                </a:lnTo>
                <a:lnTo>
                  <a:pt x="32931" y="22859"/>
                </a:lnTo>
                <a:lnTo>
                  <a:pt x="34518" y="19812"/>
                </a:lnTo>
                <a:lnTo>
                  <a:pt x="35051" y="16763"/>
                </a:lnTo>
                <a:close/>
              </a:path>
            </a:pathLst>
          </a:custGeom>
          <a:solidFill>
            <a:srgbClr val="000000"/>
          </a:solidFill>
        </p:spPr>
        <p:txBody>
          <a:bodyPr wrap="square" lIns="0" tIns="0" rIns="0" bIns="0" rtlCol="0">
            <a:noAutofit/>
          </a:bodyPr>
          <a:lstStyle/>
          <a:p>
            <a:endParaRPr sz="1987"/>
          </a:p>
        </p:txBody>
      </p:sp>
      <p:sp>
        <p:nvSpPr>
          <p:cNvPr id="205" name="object 205"/>
          <p:cNvSpPr/>
          <p:nvPr/>
        </p:nvSpPr>
        <p:spPr>
          <a:xfrm>
            <a:off x="922924" y="3133649"/>
            <a:ext cx="38686" cy="38686"/>
          </a:xfrm>
          <a:custGeom>
            <a:avLst/>
            <a:gdLst/>
            <a:ahLst/>
            <a:cxnLst/>
            <a:rect l="l" t="t" r="r" b="b"/>
            <a:pathLst>
              <a:path w="35051" h="35051">
                <a:moveTo>
                  <a:pt x="35051" y="17525"/>
                </a:moveTo>
                <a:lnTo>
                  <a:pt x="34518" y="14350"/>
                </a:lnTo>
                <a:lnTo>
                  <a:pt x="33464" y="10667"/>
                </a:lnTo>
                <a:lnTo>
                  <a:pt x="29743" y="5334"/>
                </a:lnTo>
                <a:lnTo>
                  <a:pt x="23901" y="1015"/>
                </a:lnTo>
                <a:lnTo>
                  <a:pt x="20180" y="0"/>
                </a:lnTo>
                <a:lnTo>
                  <a:pt x="17526" y="0"/>
                </a:lnTo>
                <a:lnTo>
                  <a:pt x="10617" y="1015"/>
                </a:lnTo>
                <a:lnTo>
                  <a:pt x="5308" y="5334"/>
                </a:lnTo>
                <a:lnTo>
                  <a:pt x="1066" y="10667"/>
                </a:lnTo>
                <a:lnTo>
                  <a:pt x="0" y="17525"/>
                </a:lnTo>
                <a:lnTo>
                  <a:pt x="0" y="20700"/>
                </a:lnTo>
                <a:lnTo>
                  <a:pt x="1066" y="23875"/>
                </a:lnTo>
                <a:lnTo>
                  <a:pt x="5308" y="30225"/>
                </a:lnTo>
                <a:lnTo>
                  <a:pt x="10617" y="33400"/>
                </a:lnTo>
                <a:lnTo>
                  <a:pt x="13804" y="34543"/>
                </a:lnTo>
                <a:lnTo>
                  <a:pt x="17526" y="35051"/>
                </a:lnTo>
                <a:lnTo>
                  <a:pt x="20180" y="34543"/>
                </a:lnTo>
                <a:lnTo>
                  <a:pt x="23901" y="33400"/>
                </a:lnTo>
                <a:lnTo>
                  <a:pt x="29743" y="30225"/>
                </a:lnTo>
                <a:lnTo>
                  <a:pt x="33464" y="23875"/>
                </a:lnTo>
                <a:lnTo>
                  <a:pt x="34518" y="20700"/>
                </a:lnTo>
                <a:lnTo>
                  <a:pt x="35051" y="17525"/>
                </a:lnTo>
                <a:close/>
              </a:path>
            </a:pathLst>
          </a:custGeom>
          <a:solidFill>
            <a:srgbClr val="000000"/>
          </a:solidFill>
        </p:spPr>
        <p:txBody>
          <a:bodyPr wrap="square" lIns="0" tIns="0" rIns="0" bIns="0" rtlCol="0">
            <a:noAutofit/>
          </a:bodyPr>
          <a:lstStyle/>
          <a:p>
            <a:endParaRPr sz="1987"/>
          </a:p>
        </p:txBody>
      </p:sp>
      <p:sp>
        <p:nvSpPr>
          <p:cNvPr id="206" name="object 206"/>
          <p:cNvSpPr/>
          <p:nvPr/>
        </p:nvSpPr>
        <p:spPr>
          <a:xfrm>
            <a:off x="954882" y="3094962"/>
            <a:ext cx="37005" cy="38686"/>
          </a:xfrm>
          <a:custGeom>
            <a:avLst/>
            <a:gdLst/>
            <a:ahLst/>
            <a:cxnLst/>
            <a:rect l="l" t="t" r="r" b="b"/>
            <a:pathLst>
              <a:path w="33528" h="35051">
                <a:moveTo>
                  <a:pt x="33528" y="17525"/>
                </a:moveTo>
                <a:lnTo>
                  <a:pt x="33020" y="13842"/>
                </a:lnTo>
                <a:lnTo>
                  <a:pt x="32004" y="10667"/>
                </a:lnTo>
                <a:lnTo>
                  <a:pt x="28448" y="5334"/>
                </a:lnTo>
                <a:lnTo>
                  <a:pt x="22859" y="1015"/>
                </a:lnTo>
                <a:lnTo>
                  <a:pt x="19304" y="0"/>
                </a:lnTo>
                <a:lnTo>
                  <a:pt x="16764" y="0"/>
                </a:lnTo>
                <a:lnTo>
                  <a:pt x="10159" y="1015"/>
                </a:lnTo>
                <a:lnTo>
                  <a:pt x="5079" y="5334"/>
                </a:lnTo>
                <a:lnTo>
                  <a:pt x="1015" y="10667"/>
                </a:lnTo>
                <a:lnTo>
                  <a:pt x="0" y="17525"/>
                </a:lnTo>
                <a:lnTo>
                  <a:pt x="0" y="20700"/>
                </a:lnTo>
                <a:lnTo>
                  <a:pt x="1015" y="23875"/>
                </a:lnTo>
                <a:lnTo>
                  <a:pt x="5079" y="29717"/>
                </a:lnTo>
                <a:lnTo>
                  <a:pt x="10159" y="33400"/>
                </a:lnTo>
                <a:lnTo>
                  <a:pt x="13207" y="34543"/>
                </a:lnTo>
                <a:lnTo>
                  <a:pt x="16764" y="35051"/>
                </a:lnTo>
                <a:lnTo>
                  <a:pt x="19304" y="34543"/>
                </a:lnTo>
                <a:lnTo>
                  <a:pt x="22859" y="33400"/>
                </a:lnTo>
                <a:lnTo>
                  <a:pt x="28448" y="29717"/>
                </a:lnTo>
                <a:lnTo>
                  <a:pt x="32004" y="23875"/>
                </a:lnTo>
                <a:lnTo>
                  <a:pt x="33020" y="20700"/>
                </a:lnTo>
                <a:lnTo>
                  <a:pt x="33528" y="17525"/>
                </a:lnTo>
                <a:close/>
              </a:path>
            </a:pathLst>
          </a:custGeom>
          <a:solidFill>
            <a:srgbClr val="000000"/>
          </a:solidFill>
        </p:spPr>
        <p:txBody>
          <a:bodyPr wrap="square" lIns="0" tIns="0" rIns="0" bIns="0" rtlCol="0">
            <a:noAutofit/>
          </a:bodyPr>
          <a:lstStyle/>
          <a:p>
            <a:endParaRPr sz="1987"/>
          </a:p>
        </p:txBody>
      </p:sp>
      <p:sp>
        <p:nvSpPr>
          <p:cNvPr id="207" name="object 207"/>
          <p:cNvSpPr/>
          <p:nvPr/>
        </p:nvSpPr>
        <p:spPr>
          <a:xfrm>
            <a:off x="1003661" y="3079824"/>
            <a:ext cx="38687" cy="38686"/>
          </a:xfrm>
          <a:custGeom>
            <a:avLst/>
            <a:gdLst/>
            <a:ahLst/>
            <a:cxnLst/>
            <a:rect l="l" t="t" r="r" b="b"/>
            <a:pathLst>
              <a:path w="35052" h="35051">
                <a:moveTo>
                  <a:pt x="35052" y="17525"/>
                </a:moveTo>
                <a:lnTo>
                  <a:pt x="34518" y="13842"/>
                </a:lnTo>
                <a:lnTo>
                  <a:pt x="33464" y="10032"/>
                </a:lnTo>
                <a:lnTo>
                  <a:pt x="29743" y="4825"/>
                </a:lnTo>
                <a:lnTo>
                  <a:pt x="23901" y="1015"/>
                </a:lnTo>
                <a:lnTo>
                  <a:pt x="20180" y="0"/>
                </a:lnTo>
                <a:lnTo>
                  <a:pt x="17526" y="0"/>
                </a:lnTo>
                <a:lnTo>
                  <a:pt x="10617" y="1015"/>
                </a:lnTo>
                <a:lnTo>
                  <a:pt x="5308" y="4825"/>
                </a:lnTo>
                <a:lnTo>
                  <a:pt x="1066" y="10032"/>
                </a:lnTo>
                <a:lnTo>
                  <a:pt x="0" y="17525"/>
                </a:lnTo>
                <a:lnTo>
                  <a:pt x="0" y="20192"/>
                </a:lnTo>
                <a:lnTo>
                  <a:pt x="1066" y="23875"/>
                </a:lnTo>
                <a:lnTo>
                  <a:pt x="5308" y="29717"/>
                </a:lnTo>
                <a:lnTo>
                  <a:pt x="10617" y="32892"/>
                </a:lnTo>
                <a:lnTo>
                  <a:pt x="13804" y="34543"/>
                </a:lnTo>
                <a:lnTo>
                  <a:pt x="17526" y="35051"/>
                </a:lnTo>
                <a:lnTo>
                  <a:pt x="20180" y="34543"/>
                </a:lnTo>
                <a:lnTo>
                  <a:pt x="23901" y="32892"/>
                </a:lnTo>
                <a:lnTo>
                  <a:pt x="29743" y="29717"/>
                </a:lnTo>
                <a:lnTo>
                  <a:pt x="33464" y="23875"/>
                </a:lnTo>
                <a:lnTo>
                  <a:pt x="34518" y="20192"/>
                </a:lnTo>
                <a:lnTo>
                  <a:pt x="35052" y="17525"/>
                </a:lnTo>
                <a:close/>
              </a:path>
            </a:pathLst>
          </a:custGeom>
          <a:solidFill>
            <a:srgbClr val="000000"/>
          </a:solidFill>
        </p:spPr>
        <p:txBody>
          <a:bodyPr wrap="square" lIns="0" tIns="0" rIns="0" bIns="0" rtlCol="0">
            <a:noAutofit/>
          </a:bodyPr>
          <a:lstStyle/>
          <a:p>
            <a:endParaRPr sz="1987"/>
          </a:p>
        </p:txBody>
      </p:sp>
      <p:sp>
        <p:nvSpPr>
          <p:cNvPr id="208" name="object 208"/>
          <p:cNvSpPr/>
          <p:nvPr/>
        </p:nvSpPr>
        <p:spPr>
          <a:xfrm>
            <a:off x="1055805" y="3079824"/>
            <a:ext cx="38686" cy="38686"/>
          </a:xfrm>
          <a:custGeom>
            <a:avLst/>
            <a:gdLst/>
            <a:ahLst/>
            <a:cxnLst/>
            <a:rect l="l" t="t" r="r" b="b"/>
            <a:pathLst>
              <a:path w="35051" h="35051">
                <a:moveTo>
                  <a:pt x="1041" y="24002"/>
                </a:moveTo>
                <a:lnTo>
                  <a:pt x="5232" y="29844"/>
                </a:lnTo>
                <a:lnTo>
                  <a:pt x="10464" y="33019"/>
                </a:lnTo>
                <a:lnTo>
                  <a:pt x="14122" y="34543"/>
                </a:lnTo>
                <a:lnTo>
                  <a:pt x="17259" y="35051"/>
                </a:lnTo>
                <a:lnTo>
                  <a:pt x="20408" y="34543"/>
                </a:lnTo>
                <a:lnTo>
                  <a:pt x="24066" y="33019"/>
                </a:lnTo>
                <a:lnTo>
                  <a:pt x="29819" y="29844"/>
                </a:lnTo>
                <a:lnTo>
                  <a:pt x="32956" y="24002"/>
                </a:lnTo>
                <a:lnTo>
                  <a:pt x="34010" y="20446"/>
                </a:lnTo>
                <a:lnTo>
                  <a:pt x="35051" y="17779"/>
                </a:lnTo>
                <a:lnTo>
                  <a:pt x="34010" y="14096"/>
                </a:lnTo>
                <a:lnTo>
                  <a:pt x="32956" y="10413"/>
                </a:lnTo>
                <a:lnTo>
                  <a:pt x="29819" y="5206"/>
                </a:lnTo>
                <a:lnTo>
                  <a:pt x="24066" y="1523"/>
                </a:lnTo>
                <a:lnTo>
                  <a:pt x="20408" y="0"/>
                </a:lnTo>
                <a:lnTo>
                  <a:pt x="17259" y="0"/>
                </a:lnTo>
                <a:lnTo>
                  <a:pt x="10464" y="1523"/>
                </a:lnTo>
                <a:lnTo>
                  <a:pt x="5232" y="5206"/>
                </a:lnTo>
                <a:lnTo>
                  <a:pt x="1041" y="10413"/>
                </a:lnTo>
                <a:lnTo>
                  <a:pt x="0" y="17779"/>
                </a:lnTo>
                <a:lnTo>
                  <a:pt x="0" y="20446"/>
                </a:lnTo>
                <a:lnTo>
                  <a:pt x="1041" y="24002"/>
                </a:lnTo>
                <a:close/>
              </a:path>
            </a:pathLst>
          </a:custGeom>
          <a:solidFill>
            <a:srgbClr val="000000"/>
          </a:solidFill>
        </p:spPr>
        <p:txBody>
          <a:bodyPr wrap="square" lIns="0" tIns="0" rIns="0" bIns="0" rtlCol="0">
            <a:noAutofit/>
          </a:bodyPr>
          <a:lstStyle/>
          <a:p>
            <a:endParaRPr sz="1987"/>
          </a:p>
        </p:txBody>
      </p:sp>
      <p:sp>
        <p:nvSpPr>
          <p:cNvPr id="209" name="object 209"/>
          <p:cNvSpPr/>
          <p:nvPr/>
        </p:nvSpPr>
        <p:spPr>
          <a:xfrm>
            <a:off x="1107949" y="3079824"/>
            <a:ext cx="38686" cy="38686"/>
          </a:xfrm>
          <a:custGeom>
            <a:avLst/>
            <a:gdLst/>
            <a:ahLst/>
            <a:cxnLst/>
            <a:rect l="l" t="t" r="r" b="b"/>
            <a:pathLst>
              <a:path w="35051" h="35051">
                <a:moveTo>
                  <a:pt x="35051" y="17779"/>
                </a:moveTo>
                <a:lnTo>
                  <a:pt x="34518" y="14096"/>
                </a:lnTo>
                <a:lnTo>
                  <a:pt x="33464" y="10413"/>
                </a:lnTo>
                <a:lnTo>
                  <a:pt x="29743" y="5206"/>
                </a:lnTo>
                <a:lnTo>
                  <a:pt x="23901" y="1523"/>
                </a:lnTo>
                <a:lnTo>
                  <a:pt x="20180" y="0"/>
                </a:lnTo>
                <a:lnTo>
                  <a:pt x="17525" y="0"/>
                </a:lnTo>
                <a:lnTo>
                  <a:pt x="10096" y="1523"/>
                </a:lnTo>
                <a:lnTo>
                  <a:pt x="5308" y="5206"/>
                </a:lnTo>
                <a:lnTo>
                  <a:pt x="1066" y="10413"/>
                </a:lnTo>
                <a:lnTo>
                  <a:pt x="0" y="17779"/>
                </a:lnTo>
                <a:lnTo>
                  <a:pt x="0" y="20446"/>
                </a:lnTo>
                <a:lnTo>
                  <a:pt x="1066" y="24002"/>
                </a:lnTo>
                <a:lnTo>
                  <a:pt x="5308" y="29844"/>
                </a:lnTo>
                <a:lnTo>
                  <a:pt x="10096" y="33019"/>
                </a:lnTo>
                <a:lnTo>
                  <a:pt x="13804" y="34543"/>
                </a:lnTo>
                <a:lnTo>
                  <a:pt x="17525" y="35051"/>
                </a:lnTo>
                <a:lnTo>
                  <a:pt x="20180" y="34543"/>
                </a:lnTo>
                <a:lnTo>
                  <a:pt x="23901" y="33019"/>
                </a:lnTo>
                <a:lnTo>
                  <a:pt x="29743" y="29844"/>
                </a:lnTo>
                <a:lnTo>
                  <a:pt x="33464" y="24002"/>
                </a:lnTo>
                <a:lnTo>
                  <a:pt x="34518" y="20446"/>
                </a:lnTo>
                <a:lnTo>
                  <a:pt x="35051" y="17779"/>
                </a:lnTo>
                <a:close/>
              </a:path>
            </a:pathLst>
          </a:custGeom>
          <a:solidFill>
            <a:srgbClr val="000000"/>
          </a:solidFill>
        </p:spPr>
        <p:txBody>
          <a:bodyPr wrap="square" lIns="0" tIns="0" rIns="0" bIns="0" rtlCol="0">
            <a:noAutofit/>
          </a:bodyPr>
          <a:lstStyle/>
          <a:p>
            <a:endParaRPr sz="1987"/>
          </a:p>
        </p:txBody>
      </p:sp>
      <p:sp>
        <p:nvSpPr>
          <p:cNvPr id="210" name="object 210"/>
          <p:cNvSpPr/>
          <p:nvPr/>
        </p:nvSpPr>
        <p:spPr>
          <a:xfrm>
            <a:off x="1158410" y="3079824"/>
            <a:ext cx="38686" cy="38686"/>
          </a:xfrm>
          <a:custGeom>
            <a:avLst/>
            <a:gdLst/>
            <a:ahLst/>
            <a:cxnLst/>
            <a:rect l="l" t="t" r="r" b="b"/>
            <a:pathLst>
              <a:path w="35051" h="35051">
                <a:moveTo>
                  <a:pt x="35051" y="17779"/>
                </a:moveTo>
                <a:lnTo>
                  <a:pt x="34518" y="14096"/>
                </a:lnTo>
                <a:lnTo>
                  <a:pt x="33464" y="10413"/>
                </a:lnTo>
                <a:lnTo>
                  <a:pt x="29743" y="5206"/>
                </a:lnTo>
                <a:lnTo>
                  <a:pt x="23901" y="1523"/>
                </a:lnTo>
                <a:lnTo>
                  <a:pt x="20713" y="0"/>
                </a:lnTo>
                <a:lnTo>
                  <a:pt x="17525" y="0"/>
                </a:lnTo>
                <a:lnTo>
                  <a:pt x="10617" y="1523"/>
                </a:lnTo>
                <a:lnTo>
                  <a:pt x="5308" y="5206"/>
                </a:lnTo>
                <a:lnTo>
                  <a:pt x="1066" y="10413"/>
                </a:lnTo>
                <a:lnTo>
                  <a:pt x="0" y="17779"/>
                </a:lnTo>
                <a:lnTo>
                  <a:pt x="0" y="20446"/>
                </a:lnTo>
                <a:lnTo>
                  <a:pt x="1066" y="24002"/>
                </a:lnTo>
                <a:lnTo>
                  <a:pt x="5308" y="29844"/>
                </a:lnTo>
                <a:lnTo>
                  <a:pt x="10617" y="33019"/>
                </a:lnTo>
                <a:lnTo>
                  <a:pt x="13804" y="34543"/>
                </a:lnTo>
                <a:lnTo>
                  <a:pt x="17525" y="35051"/>
                </a:lnTo>
                <a:lnTo>
                  <a:pt x="20713" y="34543"/>
                </a:lnTo>
                <a:lnTo>
                  <a:pt x="23901" y="33019"/>
                </a:lnTo>
                <a:lnTo>
                  <a:pt x="29743" y="29844"/>
                </a:lnTo>
                <a:lnTo>
                  <a:pt x="33464" y="24002"/>
                </a:lnTo>
                <a:lnTo>
                  <a:pt x="34518" y="20446"/>
                </a:lnTo>
                <a:lnTo>
                  <a:pt x="35051" y="17779"/>
                </a:lnTo>
                <a:close/>
              </a:path>
            </a:pathLst>
          </a:custGeom>
          <a:solidFill>
            <a:srgbClr val="000000"/>
          </a:solidFill>
        </p:spPr>
        <p:txBody>
          <a:bodyPr wrap="square" lIns="0" tIns="0" rIns="0" bIns="0" rtlCol="0">
            <a:noAutofit/>
          </a:bodyPr>
          <a:lstStyle/>
          <a:p>
            <a:endParaRPr sz="1987"/>
          </a:p>
        </p:txBody>
      </p:sp>
      <p:sp>
        <p:nvSpPr>
          <p:cNvPr id="211" name="object 211"/>
          <p:cNvSpPr/>
          <p:nvPr/>
        </p:nvSpPr>
        <p:spPr>
          <a:xfrm>
            <a:off x="1210553" y="3079824"/>
            <a:ext cx="40368" cy="38686"/>
          </a:xfrm>
          <a:custGeom>
            <a:avLst/>
            <a:gdLst/>
            <a:ahLst/>
            <a:cxnLst/>
            <a:rect l="l" t="t" r="r" b="b"/>
            <a:pathLst>
              <a:path w="36575" h="35051">
                <a:moveTo>
                  <a:pt x="1092" y="24002"/>
                </a:moveTo>
                <a:lnTo>
                  <a:pt x="5460" y="29844"/>
                </a:lnTo>
                <a:lnTo>
                  <a:pt x="10921" y="33019"/>
                </a:lnTo>
                <a:lnTo>
                  <a:pt x="14744" y="34543"/>
                </a:lnTo>
                <a:lnTo>
                  <a:pt x="18021" y="35051"/>
                </a:lnTo>
                <a:lnTo>
                  <a:pt x="21285" y="34543"/>
                </a:lnTo>
                <a:lnTo>
                  <a:pt x="25107" y="33019"/>
                </a:lnTo>
                <a:lnTo>
                  <a:pt x="31115" y="29844"/>
                </a:lnTo>
                <a:lnTo>
                  <a:pt x="34391" y="24002"/>
                </a:lnTo>
                <a:lnTo>
                  <a:pt x="35483" y="20446"/>
                </a:lnTo>
                <a:lnTo>
                  <a:pt x="36575" y="17779"/>
                </a:lnTo>
                <a:lnTo>
                  <a:pt x="35483" y="14096"/>
                </a:lnTo>
                <a:lnTo>
                  <a:pt x="34391" y="10413"/>
                </a:lnTo>
                <a:lnTo>
                  <a:pt x="31115" y="5206"/>
                </a:lnTo>
                <a:lnTo>
                  <a:pt x="25107" y="1523"/>
                </a:lnTo>
                <a:lnTo>
                  <a:pt x="21285" y="0"/>
                </a:lnTo>
                <a:lnTo>
                  <a:pt x="18021" y="0"/>
                </a:lnTo>
                <a:lnTo>
                  <a:pt x="10921" y="1523"/>
                </a:lnTo>
                <a:lnTo>
                  <a:pt x="5460" y="5206"/>
                </a:lnTo>
                <a:lnTo>
                  <a:pt x="1092" y="10413"/>
                </a:lnTo>
                <a:lnTo>
                  <a:pt x="0" y="17779"/>
                </a:lnTo>
                <a:lnTo>
                  <a:pt x="0" y="20446"/>
                </a:lnTo>
                <a:lnTo>
                  <a:pt x="1092" y="24002"/>
                </a:lnTo>
                <a:close/>
              </a:path>
            </a:pathLst>
          </a:custGeom>
          <a:solidFill>
            <a:srgbClr val="000000"/>
          </a:solidFill>
        </p:spPr>
        <p:txBody>
          <a:bodyPr wrap="square" lIns="0" tIns="0" rIns="0" bIns="0" rtlCol="0">
            <a:noAutofit/>
          </a:bodyPr>
          <a:lstStyle/>
          <a:p>
            <a:endParaRPr sz="1987"/>
          </a:p>
        </p:txBody>
      </p:sp>
      <p:sp>
        <p:nvSpPr>
          <p:cNvPr id="212" name="object 212"/>
          <p:cNvSpPr/>
          <p:nvPr/>
        </p:nvSpPr>
        <p:spPr>
          <a:xfrm>
            <a:off x="1262696" y="3079824"/>
            <a:ext cx="38687" cy="38686"/>
          </a:xfrm>
          <a:custGeom>
            <a:avLst/>
            <a:gdLst/>
            <a:ahLst/>
            <a:cxnLst/>
            <a:rect l="l" t="t" r="r" b="b"/>
            <a:pathLst>
              <a:path w="35052" h="35051">
                <a:moveTo>
                  <a:pt x="35052" y="17779"/>
                </a:moveTo>
                <a:lnTo>
                  <a:pt x="34518" y="14096"/>
                </a:lnTo>
                <a:lnTo>
                  <a:pt x="33464" y="10413"/>
                </a:lnTo>
                <a:lnTo>
                  <a:pt x="29743" y="5206"/>
                </a:lnTo>
                <a:lnTo>
                  <a:pt x="23901" y="1523"/>
                </a:lnTo>
                <a:lnTo>
                  <a:pt x="20180" y="0"/>
                </a:lnTo>
                <a:lnTo>
                  <a:pt x="17525" y="0"/>
                </a:lnTo>
                <a:lnTo>
                  <a:pt x="10096" y="1523"/>
                </a:lnTo>
                <a:lnTo>
                  <a:pt x="5308" y="5206"/>
                </a:lnTo>
                <a:lnTo>
                  <a:pt x="1066" y="10413"/>
                </a:lnTo>
                <a:lnTo>
                  <a:pt x="0" y="17779"/>
                </a:lnTo>
                <a:lnTo>
                  <a:pt x="0" y="20446"/>
                </a:lnTo>
                <a:lnTo>
                  <a:pt x="1066" y="24002"/>
                </a:lnTo>
                <a:lnTo>
                  <a:pt x="5308" y="29844"/>
                </a:lnTo>
                <a:lnTo>
                  <a:pt x="10096" y="33019"/>
                </a:lnTo>
                <a:lnTo>
                  <a:pt x="13804" y="34543"/>
                </a:lnTo>
                <a:lnTo>
                  <a:pt x="17525" y="35051"/>
                </a:lnTo>
                <a:lnTo>
                  <a:pt x="20180" y="34543"/>
                </a:lnTo>
                <a:lnTo>
                  <a:pt x="23901" y="33019"/>
                </a:lnTo>
                <a:lnTo>
                  <a:pt x="29743" y="29844"/>
                </a:lnTo>
                <a:lnTo>
                  <a:pt x="33464" y="24002"/>
                </a:lnTo>
                <a:lnTo>
                  <a:pt x="34518" y="20446"/>
                </a:lnTo>
                <a:lnTo>
                  <a:pt x="35052" y="17779"/>
                </a:lnTo>
                <a:close/>
              </a:path>
            </a:pathLst>
          </a:custGeom>
          <a:solidFill>
            <a:srgbClr val="000000"/>
          </a:solidFill>
        </p:spPr>
        <p:txBody>
          <a:bodyPr wrap="square" lIns="0" tIns="0" rIns="0" bIns="0" rtlCol="0">
            <a:noAutofit/>
          </a:bodyPr>
          <a:lstStyle/>
          <a:p>
            <a:endParaRPr sz="1987"/>
          </a:p>
        </p:txBody>
      </p:sp>
      <p:sp>
        <p:nvSpPr>
          <p:cNvPr id="213" name="object 213"/>
          <p:cNvSpPr/>
          <p:nvPr/>
        </p:nvSpPr>
        <p:spPr>
          <a:xfrm>
            <a:off x="1313156" y="3079824"/>
            <a:ext cx="38687" cy="38686"/>
          </a:xfrm>
          <a:custGeom>
            <a:avLst/>
            <a:gdLst/>
            <a:ahLst/>
            <a:cxnLst/>
            <a:rect l="l" t="t" r="r" b="b"/>
            <a:pathLst>
              <a:path w="35052" h="35051">
                <a:moveTo>
                  <a:pt x="35052" y="17779"/>
                </a:moveTo>
                <a:lnTo>
                  <a:pt x="34518" y="14096"/>
                </a:lnTo>
                <a:lnTo>
                  <a:pt x="33464" y="10413"/>
                </a:lnTo>
                <a:lnTo>
                  <a:pt x="29743" y="5206"/>
                </a:lnTo>
                <a:lnTo>
                  <a:pt x="23901" y="1523"/>
                </a:lnTo>
                <a:lnTo>
                  <a:pt x="20713" y="0"/>
                </a:lnTo>
                <a:lnTo>
                  <a:pt x="17526" y="0"/>
                </a:lnTo>
                <a:lnTo>
                  <a:pt x="10617" y="1523"/>
                </a:lnTo>
                <a:lnTo>
                  <a:pt x="5308" y="5206"/>
                </a:lnTo>
                <a:lnTo>
                  <a:pt x="1066" y="10413"/>
                </a:lnTo>
                <a:lnTo>
                  <a:pt x="0" y="17779"/>
                </a:lnTo>
                <a:lnTo>
                  <a:pt x="0" y="20446"/>
                </a:lnTo>
                <a:lnTo>
                  <a:pt x="1066" y="24002"/>
                </a:lnTo>
                <a:lnTo>
                  <a:pt x="5308" y="29844"/>
                </a:lnTo>
                <a:lnTo>
                  <a:pt x="10617" y="33019"/>
                </a:lnTo>
                <a:lnTo>
                  <a:pt x="13804" y="34543"/>
                </a:lnTo>
                <a:lnTo>
                  <a:pt x="17526" y="35051"/>
                </a:lnTo>
                <a:lnTo>
                  <a:pt x="20713" y="34543"/>
                </a:lnTo>
                <a:lnTo>
                  <a:pt x="23901" y="33019"/>
                </a:lnTo>
                <a:lnTo>
                  <a:pt x="29743" y="29844"/>
                </a:lnTo>
                <a:lnTo>
                  <a:pt x="33464" y="24002"/>
                </a:lnTo>
                <a:lnTo>
                  <a:pt x="34518" y="20446"/>
                </a:lnTo>
                <a:lnTo>
                  <a:pt x="35052" y="17779"/>
                </a:lnTo>
                <a:close/>
              </a:path>
            </a:pathLst>
          </a:custGeom>
          <a:solidFill>
            <a:srgbClr val="000000"/>
          </a:solidFill>
        </p:spPr>
        <p:txBody>
          <a:bodyPr wrap="square" lIns="0" tIns="0" rIns="0" bIns="0" rtlCol="0">
            <a:noAutofit/>
          </a:bodyPr>
          <a:lstStyle/>
          <a:p>
            <a:endParaRPr sz="1987"/>
          </a:p>
        </p:txBody>
      </p:sp>
      <p:sp>
        <p:nvSpPr>
          <p:cNvPr id="214" name="object 214"/>
          <p:cNvSpPr/>
          <p:nvPr/>
        </p:nvSpPr>
        <p:spPr>
          <a:xfrm>
            <a:off x="1365300" y="3079824"/>
            <a:ext cx="38687" cy="38686"/>
          </a:xfrm>
          <a:custGeom>
            <a:avLst/>
            <a:gdLst/>
            <a:ahLst/>
            <a:cxnLst/>
            <a:rect l="l" t="t" r="r" b="b"/>
            <a:pathLst>
              <a:path w="35052" h="35051">
                <a:moveTo>
                  <a:pt x="1574" y="24002"/>
                </a:moveTo>
                <a:lnTo>
                  <a:pt x="5232" y="29844"/>
                </a:lnTo>
                <a:lnTo>
                  <a:pt x="10464" y="33019"/>
                </a:lnTo>
                <a:lnTo>
                  <a:pt x="14122" y="34543"/>
                </a:lnTo>
                <a:lnTo>
                  <a:pt x="17259" y="35051"/>
                </a:lnTo>
                <a:lnTo>
                  <a:pt x="20408" y="34543"/>
                </a:lnTo>
                <a:lnTo>
                  <a:pt x="24066" y="33019"/>
                </a:lnTo>
                <a:lnTo>
                  <a:pt x="29819" y="29844"/>
                </a:lnTo>
                <a:lnTo>
                  <a:pt x="32956" y="24002"/>
                </a:lnTo>
                <a:lnTo>
                  <a:pt x="34010" y="20446"/>
                </a:lnTo>
                <a:lnTo>
                  <a:pt x="35052" y="17779"/>
                </a:lnTo>
                <a:lnTo>
                  <a:pt x="34010" y="14096"/>
                </a:lnTo>
                <a:lnTo>
                  <a:pt x="32956" y="10413"/>
                </a:lnTo>
                <a:lnTo>
                  <a:pt x="29819" y="5206"/>
                </a:lnTo>
                <a:lnTo>
                  <a:pt x="24066" y="1523"/>
                </a:lnTo>
                <a:lnTo>
                  <a:pt x="20408" y="0"/>
                </a:lnTo>
                <a:lnTo>
                  <a:pt x="17259" y="0"/>
                </a:lnTo>
                <a:lnTo>
                  <a:pt x="10464" y="1523"/>
                </a:lnTo>
                <a:lnTo>
                  <a:pt x="5232" y="5206"/>
                </a:lnTo>
                <a:lnTo>
                  <a:pt x="1574" y="10413"/>
                </a:lnTo>
                <a:lnTo>
                  <a:pt x="0" y="17779"/>
                </a:lnTo>
                <a:lnTo>
                  <a:pt x="0" y="20446"/>
                </a:lnTo>
                <a:lnTo>
                  <a:pt x="1574" y="24002"/>
                </a:lnTo>
                <a:close/>
              </a:path>
            </a:pathLst>
          </a:custGeom>
          <a:solidFill>
            <a:srgbClr val="000000"/>
          </a:solidFill>
        </p:spPr>
        <p:txBody>
          <a:bodyPr wrap="square" lIns="0" tIns="0" rIns="0" bIns="0" rtlCol="0">
            <a:noAutofit/>
          </a:bodyPr>
          <a:lstStyle/>
          <a:p>
            <a:endParaRPr sz="1987"/>
          </a:p>
        </p:txBody>
      </p:sp>
      <p:sp>
        <p:nvSpPr>
          <p:cNvPr id="215" name="object 215"/>
          <p:cNvSpPr/>
          <p:nvPr/>
        </p:nvSpPr>
        <p:spPr>
          <a:xfrm>
            <a:off x="1417445" y="3079824"/>
            <a:ext cx="37004" cy="38686"/>
          </a:xfrm>
          <a:custGeom>
            <a:avLst/>
            <a:gdLst/>
            <a:ahLst/>
            <a:cxnLst/>
            <a:rect l="l" t="t" r="r" b="b"/>
            <a:pathLst>
              <a:path w="33527" h="35051">
                <a:moveTo>
                  <a:pt x="33527" y="17779"/>
                </a:moveTo>
                <a:lnTo>
                  <a:pt x="33019" y="14096"/>
                </a:lnTo>
                <a:lnTo>
                  <a:pt x="32003" y="10413"/>
                </a:lnTo>
                <a:lnTo>
                  <a:pt x="28447" y="5206"/>
                </a:lnTo>
                <a:lnTo>
                  <a:pt x="22859" y="1523"/>
                </a:lnTo>
                <a:lnTo>
                  <a:pt x="19303" y="0"/>
                </a:lnTo>
                <a:lnTo>
                  <a:pt x="16763" y="0"/>
                </a:lnTo>
                <a:lnTo>
                  <a:pt x="10159" y="1523"/>
                </a:lnTo>
                <a:lnTo>
                  <a:pt x="5079" y="5206"/>
                </a:lnTo>
                <a:lnTo>
                  <a:pt x="1015" y="10413"/>
                </a:lnTo>
                <a:lnTo>
                  <a:pt x="0" y="17779"/>
                </a:lnTo>
                <a:lnTo>
                  <a:pt x="0" y="20446"/>
                </a:lnTo>
                <a:lnTo>
                  <a:pt x="1015" y="24002"/>
                </a:lnTo>
                <a:lnTo>
                  <a:pt x="5079" y="29844"/>
                </a:lnTo>
                <a:lnTo>
                  <a:pt x="10159" y="33019"/>
                </a:lnTo>
                <a:lnTo>
                  <a:pt x="13207" y="34543"/>
                </a:lnTo>
                <a:lnTo>
                  <a:pt x="16763" y="35051"/>
                </a:lnTo>
                <a:lnTo>
                  <a:pt x="19303" y="34543"/>
                </a:lnTo>
                <a:lnTo>
                  <a:pt x="22859" y="33019"/>
                </a:lnTo>
                <a:lnTo>
                  <a:pt x="28447" y="29844"/>
                </a:lnTo>
                <a:lnTo>
                  <a:pt x="32003" y="24002"/>
                </a:lnTo>
                <a:lnTo>
                  <a:pt x="33019" y="20446"/>
                </a:lnTo>
                <a:lnTo>
                  <a:pt x="33527" y="17779"/>
                </a:lnTo>
                <a:close/>
              </a:path>
            </a:pathLst>
          </a:custGeom>
          <a:solidFill>
            <a:srgbClr val="000000"/>
          </a:solidFill>
        </p:spPr>
        <p:txBody>
          <a:bodyPr wrap="square" lIns="0" tIns="0" rIns="0" bIns="0" rtlCol="0">
            <a:noAutofit/>
          </a:bodyPr>
          <a:lstStyle/>
          <a:p>
            <a:endParaRPr sz="1987"/>
          </a:p>
        </p:txBody>
      </p:sp>
      <p:sp>
        <p:nvSpPr>
          <p:cNvPr id="216" name="object 216"/>
          <p:cNvSpPr/>
          <p:nvPr/>
        </p:nvSpPr>
        <p:spPr>
          <a:xfrm>
            <a:off x="1469588" y="3079824"/>
            <a:ext cx="38686" cy="38686"/>
          </a:xfrm>
          <a:custGeom>
            <a:avLst/>
            <a:gdLst/>
            <a:ahLst/>
            <a:cxnLst/>
            <a:rect l="l" t="t" r="r" b="b"/>
            <a:pathLst>
              <a:path w="35051" h="35051">
                <a:moveTo>
                  <a:pt x="35051" y="17779"/>
                </a:moveTo>
                <a:lnTo>
                  <a:pt x="34518" y="14096"/>
                </a:lnTo>
                <a:lnTo>
                  <a:pt x="33464" y="10413"/>
                </a:lnTo>
                <a:lnTo>
                  <a:pt x="29743" y="5206"/>
                </a:lnTo>
                <a:lnTo>
                  <a:pt x="23901" y="1523"/>
                </a:lnTo>
                <a:lnTo>
                  <a:pt x="20713" y="0"/>
                </a:lnTo>
                <a:lnTo>
                  <a:pt x="17525" y="0"/>
                </a:lnTo>
                <a:lnTo>
                  <a:pt x="10617" y="1523"/>
                </a:lnTo>
                <a:lnTo>
                  <a:pt x="5308" y="5206"/>
                </a:lnTo>
                <a:lnTo>
                  <a:pt x="1066" y="10413"/>
                </a:lnTo>
                <a:lnTo>
                  <a:pt x="0" y="17779"/>
                </a:lnTo>
                <a:lnTo>
                  <a:pt x="0" y="20446"/>
                </a:lnTo>
                <a:lnTo>
                  <a:pt x="1066" y="24002"/>
                </a:lnTo>
                <a:lnTo>
                  <a:pt x="5308" y="29844"/>
                </a:lnTo>
                <a:lnTo>
                  <a:pt x="10617" y="33019"/>
                </a:lnTo>
                <a:lnTo>
                  <a:pt x="13804" y="34543"/>
                </a:lnTo>
                <a:lnTo>
                  <a:pt x="17525" y="35051"/>
                </a:lnTo>
                <a:lnTo>
                  <a:pt x="20713" y="34543"/>
                </a:lnTo>
                <a:lnTo>
                  <a:pt x="23901" y="33019"/>
                </a:lnTo>
                <a:lnTo>
                  <a:pt x="29743" y="29844"/>
                </a:lnTo>
                <a:lnTo>
                  <a:pt x="33464" y="24002"/>
                </a:lnTo>
                <a:lnTo>
                  <a:pt x="34518" y="20446"/>
                </a:lnTo>
                <a:lnTo>
                  <a:pt x="35051" y="17779"/>
                </a:lnTo>
                <a:close/>
              </a:path>
            </a:pathLst>
          </a:custGeom>
          <a:solidFill>
            <a:srgbClr val="000000"/>
          </a:solidFill>
        </p:spPr>
        <p:txBody>
          <a:bodyPr wrap="square" lIns="0" tIns="0" rIns="0" bIns="0" rtlCol="0">
            <a:noAutofit/>
          </a:bodyPr>
          <a:lstStyle/>
          <a:p>
            <a:endParaRPr sz="1987"/>
          </a:p>
        </p:txBody>
      </p:sp>
      <p:sp>
        <p:nvSpPr>
          <p:cNvPr id="217" name="object 217"/>
          <p:cNvSpPr/>
          <p:nvPr/>
        </p:nvSpPr>
        <p:spPr>
          <a:xfrm>
            <a:off x="1520049" y="3079824"/>
            <a:ext cx="38687" cy="38686"/>
          </a:xfrm>
          <a:custGeom>
            <a:avLst/>
            <a:gdLst/>
            <a:ahLst/>
            <a:cxnLst/>
            <a:rect l="l" t="t" r="r" b="b"/>
            <a:pathLst>
              <a:path w="35052" h="35051">
                <a:moveTo>
                  <a:pt x="1574" y="24002"/>
                </a:moveTo>
                <a:lnTo>
                  <a:pt x="5232" y="29844"/>
                </a:lnTo>
                <a:lnTo>
                  <a:pt x="10464" y="33019"/>
                </a:lnTo>
                <a:lnTo>
                  <a:pt x="14122" y="34543"/>
                </a:lnTo>
                <a:lnTo>
                  <a:pt x="17259" y="35051"/>
                </a:lnTo>
                <a:lnTo>
                  <a:pt x="20408" y="34543"/>
                </a:lnTo>
                <a:lnTo>
                  <a:pt x="24066" y="33019"/>
                </a:lnTo>
                <a:lnTo>
                  <a:pt x="29819" y="29844"/>
                </a:lnTo>
                <a:lnTo>
                  <a:pt x="32956" y="24002"/>
                </a:lnTo>
                <a:lnTo>
                  <a:pt x="34010" y="20446"/>
                </a:lnTo>
                <a:lnTo>
                  <a:pt x="35052" y="17779"/>
                </a:lnTo>
                <a:lnTo>
                  <a:pt x="34010" y="14096"/>
                </a:lnTo>
                <a:lnTo>
                  <a:pt x="32956" y="10413"/>
                </a:lnTo>
                <a:lnTo>
                  <a:pt x="29819" y="5206"/>
                </a:lnTo>
                <a:lnTo>
                  <a:pt x="24066" y="1523"/>
                </a:lnTo>
                <a:lnTo>
                  <a:pt x="20408" y="0"/>
                </a:lnTo>
                <a:lnTo>
                  <a:pt x="17259" y="0"/>
                </a:lnTo>
                <a:lnTo>
                  <a:pt x="10464" y="1523"/>
                </a:lnTo>
                <a:lnTo>
                  <a:pt x="5232" y="5206"/>
                </a:lnTo>
                <a:lnTo>
                  <a:pt x="1574" y="10413"/>
                </a:lnTo>
                <a:lnTo>
                  <a:pt x="0" y="17779"/>
                </a:lnTo>
                <a:lnTo>
                  <a:pt x="0" y="20446"/>
                </a:lnTo>
                <a:lnTo>
                  <a:pt x="1574" y="24002"/>
                </a:lnTo>
                <a:close/>
              </a:path>
            </a:pathLst>
          </a:custGeom>
          <a:solidFill>
            <a:srgbClr val="000000"/>
          </a:solidFill>
        </p:spPr>
        <p:txBody>
          <a:bodyPr wrap="square" lIns="0" tIns="0" rIns="0" bIns="0" rtlCol="0">
            <a:noAutofit/>
          </a:bodyPr>
          <a:lstStyle/>
          <a:p>
            <a:endParaRPr sz="1987"/>
          </a:p>
        </p:txBody>
      </p:sp>
      <p:sp>
        <p:nvSpPr>
          <p:cNvPr id="218" name="object 218"/>
          <p:cNvSpPr/>
          <p:nvPr/>
        </p:nvSpPr>
        <p:spPr>
          <a:xfrm>
            <a:off x="1689936" y="3771144"/>
            <a:ext cx="25230" cy="25230"/>
          </a:xfrm>
          <a:custGeom>
            <a:avLst/>
            <a:gdLst/>
            <a:ahLst/>
            <a:cxnLst/>
            <a:rect l="l" t="t" r="r" b="b"/>
            <a:pathLst>
              <a:path w="22859" h="22859">
                <a:moveTo>
                  <a:pt x="11937" y="22351"/>
                </a:moveTo>
                <a:lnTo>
                  <a:pt x="15112" y="21336"/>
                </a:lnTo>
                <a:lnTo>
                  <a:pt x="19176" y="19303"/>
                </a:lnTo>
                <a:lnTo>
                  <a:pt x="21843" y="15239"/>
                </a:lnTo>
                <a:lnTo>
                  <a:pt x="22859" y="11683"/>
                </a:lnTo>
                <a:lnTo>
                  <a:pt x="21843" y="7112"/>
                </a:lnTo>
                <a:lnTo>
                  <a:pt x="19176" y="3555"/>
                </a:lnTo>
                <a:lnTo>
                  <a:pt x="15112" y="1015"/>
                </a:lnTo>
                <a:lnTo>
                  <a:pt x="11429" y="0"/>
                </a:lnTo>
                <a:lnTo>
                  <a:pt x="6756" y="1015"/>
                </a:lnTo>
                <a:lnTo>
                  <a:pt x="3111" y="3555"/>
                </a:lnTo>
                <a:lnTo>
                  <a:pt x="520" y="7112"/>
                </a:lnTo>
                <a:lnTo>
                  <a:pt x="0" y="11683"/>
                </a:lnTo>
                <a:lnTo>
                  <a:pt x="520" y="15239"/>
                </a:lnTo>
                <a:lnTo>
                  <a:pt x="3111" y="19303"/>
                </a:lnTo>
                <a:lnTo>
                  <a:pt x="6756" y="21336"/>
                </a:lnTo>
                <a:lnTo>
                  <a:pt x="11429" y="22859"/>
                </a:lnTo>
                <a:lnTo>
                  <a:pt x="11937" y="22351"/>
                </a:lnTo>
                <a:close/>
              </a:path>
            </a:pathLst>
          </a:custGeom>
          <a:solidFill>
            <a:srgbClr val="666666"/>
          </a:solidFill>
        </p:spPr>
        <p:txBody>
          <a:bodyPr wrap="square" lIns="0" tIns="0" rIns="0" bIns="0" rtlCol="0">
            <a:noAutofit/>
          </a:bodyPr>
          <a:lstStyle/>
          <a:p>
            <a:endParaRPr sz="1987"/>
          </a:p>
        </p:txBody>
      </p:sp>
      <p:sp>
        <p:nvSpPr>
          <p:cNvPr id="219" name="object 219"/>
          <p:cNvSpPr/>
          <p:nvPr/>
        </p:nvSpPr>
        <p:spPr>
          <a:xfrm>
            <a:off x="1703392" y="3735821"/>
            <a:ext cx="26913" cy="25231"/>
          </a:xfrm>
          <a:custGeom>
            <a:avLst/>
            <a:gdLst/>
            <a:ahLst/>
            <a:cxnLst/>
            <a:rect l="l" t="t" r="r" b="b"/>
            <a:pathLst>
              <a:path w="24384" h="22860">
                <a:moveTo>
                  <a:pt x="18287" y="20828"/>
                </a:moveTo>
                <a:lnTo>
                  <a:pt x="21081" y="19176"/>
                </a:lnTo>
                <a:lnTo>
                  <a:pt x="23240" y="15621"/>
                </a:lnTo>
                <a:lnTo>
                  <a:pt x="23875" y="12954"/>
                </a:lnTo>
                <a:lnTo>
                  <a:pt x="24384" y="11430"/>
                </a:lnTo>
                <a:lnTo>
                  <a:pt x="23240" y="6731"/>
                </a:lnTo>
                <a:lnTo>
                  <a:pt x="21081" y="3175"/>
                </a:lnTo>
                <a:lnTo>
                  <a:pt x="16637" y="508"/>
                </a:lnTo>
                <a:lnTo>
                  <a:pt x="12192" y="0"/>
                </a:lnTo>
                <a:lnTo>
                  <a:pt x="7239" y="508"/>
                </a:lnTo>
                <a:lnTo>
                  <a:pt x="3937" y="3175"/>
                </a:lnTo>
                <a:lnTo>
                  <a:pt x="508" y="6731"/>
                </a:lnTo>
                <a:lnTo>
                  <a:pt x="0" y="11430"/>
                </a:lnTo>
                <a:lnTo>
                  <a:pt x="508" y="15621"/>
                </a:lnTo>
                <a:lnTo>
                  <a:pt x="3937" y="19176"/>
                </a:lnTo>
                <a:lnTo>
                  <a:pt x="7239" y="21844"/>
                </a:lnTo>
                <a:lnTo>
                  <a:pt x="12192" y="22860"/>
                </a:lnTo>
                <a:lnTo>
                  <a:pt x="14350" y="22351"/>
                </a:lnTo>
                <a:lnTo>
                  <a:pt x="18287" y="20828"/>
                </a:lnTo>
                <a:close/>
              </a:path>
            </a:pathLst>
          </a:custGeom>
          <a:solidFill>
            <a:srgbClr val="666666"/>
          </a:solidFill>
        </p:spPr>
        <p:txBody>
          <a:bodyPr wrap="square" lIns="0" tIns="0" rIns="0" bIns="0" rtlCol="0">
            <a:noAutofit/>
          </a:bodyPr>
          <a:lstStyle/>
          <a:p>
            <a:endParaRPr sz="1987"/>
          </a:p>
        </p:txBody>
      </p:sp>
      <p:sp>
        <p:nvSpPr>
          <p:cNvPr id="220" name="object 220"/>
          <p:cNvSpPr/>
          <p:nvPr/>
        </p:nvSpPr>
        <p:spPr>
          <a:xfrm>
            <a:off x="1720213" y="3700498"/>
            <a:ext cx="25230" cy="25231"/>
          </a:xfrm>
          <a:custGeom>
            <a:avLst/>
            <a:gdLst/>
            <a:ahLst/>
            <a:cxnLst/>
            <a:rect l="l" t="t" r="r" b="b"/>
            <a:pathLst>
              <a:path w="22859" h="22860">
                <a:moveTo>
                  <a:pt x="11937" y="22351"/>
                </a:moveTo>
                <a:lnTo>
                  <a:pt x="15112" y="21844"/>
                </a:lnTo>
                <a:lnTo>
                  <a:pt x="19177" y="19685"/>
                </a:lnTo>
                <a:lnTo>
                  <a:pt x="21843" y="15621"/>
                </a:lnTo>
                <a:lnTo>
                  <a:pt x="22859" y="11429"/>
                </a:lnTo>
                <a:lnTo>
                  <a:pt x="21843" y="6730"/>
                </a:lnTo>
                <a:lnTo>
                  <a:pt x="19177" y="3683"/>
                </a:lnTo>
                <a:lnTo>
                  <a:pt x="15112" y="508"/>
                </a:lnTo>
                <a:lnTo>
                  <a:pt x="11430" y="0"/>
                </a:lnTo>
                <a:lnTo>
                  <a:pt x="6731" y="508"/>
                </a:lnTo>
                <a:lnTo>
                  <a:pt x="3175" y="3683"/>
                </a:lnTo>
                <a:lnTo>
                  <a:pt x="507" y="6730"/>
                </a:lnTo>
                <a:lnTo>
                  <a:pt x="0" y="11429"/>
                </a:lnTo>
                <a:lnTo>
                  <a:pt x="507" y="15621"/>
                </a:lnTo>
                <a:lnTo>
                  <a:pt x="3175" y="19685"/>
                </a:lnTo>
                <a:lnTo>
                  <a:pt x="6731" y="21844"/>
                </a:lnTo>
                <a:lnTo>
                  <a:pt x="11430" y="22860"/>
                </a:lnTo>
                <a:lnTo>
                  <a:pt x="11937" y="22351"/>
                </a:lnTo>
                <a:close/>
              </a:path>
            </a:pathLst>
          </a:custGeom>
          <a:solidFill>
            <a:srgbClr val="666666"/>
          </a:solidFill>
        </p:spPr>
        <p:txBody>
          <a:bodyPr wrap="square" lIns="0" tIns="0" rIns="0" bIns="0" rtlCol="0">
            <a:noAutofit/>
          </a:bodyPr>
          <a:lstStyle/>
          <a:p>
            <a:endParaRPr sz="1987"/>
          </a:p>
        </p:txBody>
      </p:sp>
      <p:sp>
        <p:nvSpPr>
          <p:cNvPr id="221" name="object 221"/>
          <p:cNvSpPr/>
          <p:nvPr/>
        </p:nvSpPr>
        <p:spPr>
          <a:xfrm>
            <a:off x="1735350" y="3665175"/>
            <a:ext cx="26913" cy="26912"/>
          </a:xfrm>
          <a:custGeom>
            <a:avLst/>
            <a:gdLst/>
            <a:ahLst/>
            <a:cxnLst/>
            <a:rect l="l" t="t" r="r" b="b"/>
            <a:pathLst>
              <a:path w="24384" h="24383">
                <a:moveTo>
                  <a:pt x="24384" y="12445"/>
                </a:moveTo>
                <a:lnTo>
                  <a:pt x="23240" y="7619"/>
                </a:lnTo>
                <a:lnTo>
                  <a:pt x="21081" y="3809"/>
                </a:lnTo>
                <a:lnTo>
                  <a:pt x="16637" y="1142"/>
                </a:lnTo>
                <a:lnTo>
                  <a:pt x="12191" y="0"/>
                </a:lnTo>
                <a:lnTo>
                  <a:pt x="7239" y="1142"/>
                </a:lnTo>
                <a:lnTo>
                  <a:pt x="3937" y="3809"/>
                </a:lnTo>
                <a:lnTo>
                  <a:pt x="508" y="7619"/>
                </a:lnTo>
                <a:lnTo>
                  <a:pt x="0" y="12445"/>
                </a:lnTo>
                <a:lnTo>
                  <a:pt x="508" y="16255"/>
                </a:lnTo>
                <a:lnTo>
                  <a:pt x="3937" y="20574"/>
                </a:lnTo>
                <a:lnTo>
                  <a:pt x="7239" y="22732"/>
                </a:lnTo>
                <a:lnTo>
                  <a:pt x="12191" y="24383"/>
                </a:lnTo>
                <a:lnTo>
                  <a:pt x="14350" y="23875"/>
                </a:lnTo>
                <a:lnTo>
                  <a:pt x="18287" y="21716"/>
                </a:lnTo>
                <a:lnTo>
                  <a:pt x="21081" y="20574"/>
                </a:lnTo>
                <a:lnTo>
                  <a:pt x="23240" y="16255"/>
                </a:lnTo>
                <a:lnTo>
                  <a:pt x="24384" y="12445"/>
                </a:lnTo>
                <a:close/>
              </a:path>
            </a:pathLst>
          </a:custGeom>
          <a:solidFill>
            <a:srgbClr val="666666"/>
          </a:solidFill>
        </p:spPr>
        <p:txBody>
          <a:bodyPr wrap="square" lIns="0" tIns="0" rIns="0" bIns="0" rtlCol="0">
            <a:noAutofit/>
          </a:bodyPr>
          <a:lstStyle/>
          <a:p>
            <a:endParaRPr sz="1987"/>
          </a:p>
        </p:txBody>
      </p:sp>
      <p:sp>
        <p:nvSpPr>
          <p:cNvPr id="222" name="object 222"/>
          <p:cNvSpPr/>
          <p:nvPr/>
        </p:nvSpPr>
        <p:spPr>
          <a:xfrm>
            <a:off x="1752171" y="3631534"/>
            <a:ext cx="25230" cy="25231"/>
          </a:xfrm>
          <a:custGeom>
            <a:avLst/>
            <a:gdLst/>
            <a:ahLst/>
            <a:cxnLst/>
            <a:rect l="l" t="t" r="r" b="b"/>
            <a:pathLst>
              <a:path w="22859" h="22860">
                <a:moveTo>
                  <a:pt x="11937" y="22351"/>
                </a:moveTo>
                <a:lnTo>
                  <a:pt x="15112" y="21844"/>
                </a:lnTo>
                <a:lnTo>
                  <a:pt x="19176" y="19176"/>
                </a:lnTo>
                <a:lnTo>
                  <a:pt x="21843" y="15621"/>
                </a:lnTo>
                <a:lnTo>
                  <a:pt x="22351" y="12954"/>
                </a:lnTo>
                <a:lnTo>
                  <a:pt x="22859" y="11430"/>
                </a:lnTo>
                <a:lnTo>
                  <a:pt x="21843" y="6731"/>
                </a:lnTo>
                <a:lnTo>
                  <a:pt x="19176" y="3175"/>
                </a:lnTo>
                <a:lnTo>
                  <a:pt x="15112" y="508"/>
                </a:lnTo>
                <a:lnTo>
                  <a:pt x="11429" y="0"/>
                </a:lnTo>
                <a:lnTo>
                  <a:pt x="6731" y="508"/>
                </a:lnTo>
                <a:lnTo>
                  <a:pt x="3175" y="3175"/>
                </a:lnTo>
                <a:lnTo>
                  <a:pt x="507" y="6731"/>
                </a:lnTo>
                <a:lnTo>
                  <a:pt x="0" y="11430"/>
                </a:lnTo>
                <a:lnTo>
                  <a:pt x="507" y="15621"/>
                </a:lnTo>
                <a:lnTo>
                  <a:pt x="3175" y="19176"/>
                </a:lnTo>
                <a:lnTo>
                  <a:pt x="6731" y="21844"/>
                </a:lnTo>
                <a:lnTo>
                  <a:pt x="11429" y="22860"/>
                </a:lnTo>
                <a:lnTo>
                  <a:pt x="11937" y="22351"/>
                </a:lnTo>
                <a:close/>
              </a:path>
            </a:pathLst>
          </a:custGeom>
          <a:solidFill>
            <a:srgbClr val="666666"/>
          </a:solidFill>
        </p:spPr>
        <p:txBody>
          <a:bodyPr wrap="square" lIns="0" tIns="0" rIns="0" bIns="0" rtlCol="0">
            <a:noAutofit/>
          </a:bodyPr>
          <a:lstStyle/>
          <a:p>
            <a:endParaRPr sz="1987"/>
          </a:p>
        </p:txBody>
      </p:sp>
      <p:sp>
        <p:nvSpPr>
          <p:cNvPr id="223" name="object 223"/>
          <p:cNvSpPr/>
          <p:nvPr/>
        </p:nvSpPr>
        <p:spPr>
          <a:xfrm>
            <a:off x="1767310" y="3596211"/>
            <a:ext cx="23548" cy="25231"/>
          </a:xfrm>
          <a:custGeom>
            <a:avLst/>
            <a:gdLst/>
            <a:ahLst/>
            <a:cxnLst/>
            <a:rect l="l" t="t" r="r" b="b"/>
            <a:pathLst>
              <a:path w="21335" h="22860">
                <a:moveTo>
                  <a:pt x="21335" y="11429"/>
                </a:moveTo>
                <a:lnTo>
                  <a:pt x="20319" y="6730"/>
                </a:lnTo>
                <a:lnTo>
                  <a:pt x="18415" y="3683"/>
                </a:lnTo>
                <a:lnTo>
                  <a:pt x="14605" y="508"/>
                </a:lnTo>
                <a:lnTo>
                  <a:pt x="10668" y="0"/>
                </a:lnTo>
                <a:lnTo>
                  <a:pt x="6350" y="508"/>
                </a:lnTo>
                <a:lnTo>
                  <a:pt x="3428" y="3683"/>
                </a:lnTo>
                <a:lnTo>
                  <a:pt x="508" y="6730"/>
                </a:lnTo>
                <a:lnTo>
                  <a:pt x="0" y="11429"/>
                </a:lnTo>
                <a:lnTo>
                  <a:pt x="508" y="15621"/>
                </a:lnTo>
                <a:lnTo>
                  <a:pt x="3428" y="19685"/>
                </a:lnTo>
                <a:lnTo>
                  <a:pt x="6350" y="21843"/>
                </a:lnTo>
                <a:lnTo>
                  <a:pt x="10668" y="22860"/>
                </a:lnTo>
                <a:lnTo>
                  <a:pt x="11175" y="22351"/>
                </a:lnTo>
                <a:lnTo>
                  <a:pt x="14605" y="21843"/>
                </a:lnTo>
                <a:lnTo>
                  <a:pt x="18415" y="19685"/>
                </a:lnTo>
                <a:lnTo>
                  <a:pt x="20319" y="15621"/>
                </a:lnTo>
                <a:lnTo>
                  <a:pt x="21335" y="11429"/>
                </a:lnTo>
                <a:close/>
              </a:path>
            </a:pathLst>
          </a:custGeom>
          <a:solidFill>
            <a:srgbClr val="666666"/>
          </a:solidFill>
        </p:spPr>
        <p:txBody>
          <a:bodyPr wrap="square" lIns="0" tIns="0" rIns="0" bIns="0" rtlCol="0">
            <a:noAutofit/>
          </a:bodyPr>
          <a:lstStyle/>
          <a:p>
            <a:endParaRPr sz="1987"/>
          </a:p>
        </p:txBody>
      </p:sp>
      <p:sp>
        <p:nvSpPr>
          <p:cNvPr id="224" name="object 224"/>
          <p:cNvSpPr/>
          <p:nvPr/>
        </p:nvSpPr>
        <p:spPr>
          <a:xfrm>
            <a:off x="1782448" y="3562570"/>
            <a:ext cx="25230" cy="25230"/>
          </a:xfrm>
          <a:custGeom>
            <a:avLst/>
            <a:gdLst/>
            <a:ahLst/>
            <a:cxnLst/>
            <a:rect l="l" t="t" r="r" b="b"/>
            <a:pathLst>
              <a:path w="22859" h="22859">
                <a:moveTo>
                  <a:pt x="22859" y="11429"/>
                </a:moveTo>
                <a:lnTo>
                  <a:pt x="21843" y="6730"/>
                </a:lnTo>
                <a:lnTo>
                  <a:pt x="19177" y="3175"/>
                </a:lnTo>
                <a:lnTo>
                  <a:pt x="15112" y="507"/>
                </a:lnTo>
                <a:lnTo>
                  <a:pt x="11430" y="0"/>
                </a:lnTo>
                <a:lnTo>
                  <a:pt x="6731" y="507"/>
                </a:lnTo>
                <a:lnTo>
                  <a:pt x="3175" y="3175"/>
                </a:lnTo>
                <a:lnTo>
                  <a:pt x="508" y="6730"/>
                </a:lnTo>
                <a:lnTo>
                  <a:pt x="0" y="11429"/>
                </a:lnTo>
                <a:lnTo>
                  <a:pt x="508" y="15112"/>
                </a:lnTo>
                <a:lnTo>
                  <a:pt x="3175" y="19176"/>
                </a:lnTo>
                <a:lnTo>
                  <a:pt x="6731" y="21843"/>
                </a:lnTo>
                <a:lnTo>
                  <a:pt x="11430" y="22859"/>
                </a:lnTo>
                <a:lnTo>
                  <a:pt x="11937" y="22351"/>
                </a:lnTo>
                <a:lnTo>
                  <a:pt x="15112" y="21843"/>
                </a:lnTo>
                <a:lnTo>
                  <a:pt x="19177" y="19176"/>
                </a:lnTo>
                <a:lnTo>
                  <a:pt x="21843" y="15112"/>
                </a:lnTo>
                <a:lnTo>
                  <a:pt x="22859" y="11429"/>
                </a:lnTo>
                <a:close/>
              </a:path>
            </a:pathLst>
          </a:custGeom>
          <a:solidFill>
            <a:srgbClr val="666666"/>
          </a:solidFill>
        </p:spPr>
        <p:txBody>
          <a:bodyPr wrap="square" lIns="0" tIns="0" rIns="0" bIns="0" rtlCol="0">
            <a:noAutofit/>
          </a:bodyPr>
          <a:lstStyle/>
          <a:p>
            <a:endParaRPr sz="1987"/>
          </a:p>
        </p:txBody>
      </p:sp>
      <p:sp>
        <p:nvSpPr>
          <p:cNvPr id="225" name="object 225"/>
          <p:cNvSpPr/>
          <p:nvPr/>
        </p:nvSpPr>
        <p:spPr>
          <a:xfrm>
            <a:off x="1797587" y="3527247"/>
            <a:ext cx="25230" cy="25231"/>
          </a:xfrm>
          <a:custGeom>
            <a:avLst/>
            <a:gdLst/>
            <a:ahLst/>
            <a:cxnLst/>
            <a:rect l="l" t="t" r="r" b="b"/>
            <a:pathLst>
              <a:path w="22859" h="22860">
                <a:moveTo>
                  <a:pt x="11937" y="22351"/>
                </a:moveTo>
                <a:lnTo>
                  <a:pt x="15621" y="21844"/>
                </a:lnTo>
                <a:lnTo>
                  <a:pt x="19684" y="19176"/>
                </a:lnTo>
                <a:lnTo>
                  <a:pt x="21843" y="15621"/>
                </a:lnTo>
                <a:lnTo>
                  <a:pt x="22352" y="12954"/>
                </a:lnTo>
                <a:lnTo>
                  <a:pt x="22859" y="11430"/>
                </a:lnTo>
                <a:lnTo>
                  <a:pt x="21843" y="6731"/>
                </a:lnTo>
                <a:lnTo>
                  <a:pt x="19684" y="3683"/>
                </a:lnTo>
                <a:lnTo>
                  <a:pt x="15621" y="508"/>
                </a:lnTo>
                <a:lnTo>
                  <a:pt x="11430" y="0"/>
                </a:lnTo>
                <a:lnTo>
                  <a:pt x="6731" y="508"/>
                </a:lnTo>
                <a:lnTo>
                  <a:pt x="3683" y="3683"/>
                </a:lnTo>
                <a:lnTo>
                  <a:pt x="508" y="6731"/>
                </a:lnTo>
                <a:lnTo>
                  <a:pt x="0" y="11430"/>
                </a:lnTo>
                <a:lnTo>
                  <a:pt x="508" y="15621"/>
                </a:lnTo>
                <a:lnTo>
                  <a:pt x="3683" y="19176"/>
                </a:lnTo>
                <a:lnTo>
                  <a:pt x="6731" y="21844"/>
                </a:lnTo>
                <a:lnTo>
                  <a:pt x="11430" y="22860"/>
                </a:lnTo>
                <a:lnTo>
                  <a:pt x="11937" y="22351"/>
                </a:lnTo>
                <a:close/>
              </a:path>
            </a:pathLst>
          </a:custGeom>
          <a:solidFill>
            <a:srgbClr val="666666"/>
          </a:solidFill>
        </p:spPr>
        <p:txBody>
          <a:bodyPr wrap="square" lIns="0" tIns="0" rIns="0" bIns="0" rtlCol="0">
            <a:noAutofit/>
          </a:bodyPr>
          <a:lstStyle/>
          <a:p>
            <a:endParaRPr sz="1987"/>
          </a:p>
        </p:txBody>
      </p:sp>
      <p:sp>
        <p:nvSpPr>
          <p:cNvPr id="226" name="object 226"/>
          <p:cNvSpPr/>
          <p:nvPr/>
        </p:nvSpPr>
        <p:spPr>
          <a:xfrm>
            <a:off x="1812724" y="3491924"/>
            <a:ext cx="26913" cy="26913"/>
          </a:xfrm>
          <a:custGeom>
            <a:avLst/>
            <a:gdLst/>
            <a:ahLst/>
            <a:cxnLst/>
            <a:rect l="l" t="t" r="r" b="b"/>
            <a:pathLst>
              <a:path w="24384" h="24384">
                <a:moveTo>
                  <a:pt x="12700" y="23875"/>
                </a:moveTo>
                <a:lnTo>
                  <a:pt x="16129" y="23240"/>
                </a:lnTo>
                <a:lnTo>
                  <a:pt x="20446" y="21081"/>
                </a:lnTo>
                <a:lnTo>
                  <a:pt x="21590" y="18287"/>
                </a:lnTo>
                <a:lnTo>
                  <a:pt x="23240" y="16637"/>
                </a:lnTo>
                <a:lnTo>
                  <a:pt x="24384" y="12191"/>
                </a:lnTo>
                <a:lnTo>
                  <a:pt x="23240" y="7747"/>
                </a:lnTo>
                <a:lnTo>
                  <a:pt x="20446" y="3937"/>
                </a:lnTo>
                <a:lnTo>
                  <a:pt x="16129" y="508"/>
                </a:lnTo>
                <a:lnTo>
                  <a:pt x="12192" y="0"/>
                </a:lnTo>
                <a:lnTo>
                  <a:pt x="7239" y="508"/>
                </a:lnTo>
                <a:lnTo>
                  <a:pt x="3302" y="3937"/>
                </a:lnTo>
                <a:lnTo>
                  <a:pt x="508" y="7747"/>
                </a:lnTo>
                <a:lnTo>
                  <a:pt x="0" y="12191"/>
                </a:lnTo>
                <a:lnTo>
                  <a:pt x="508" y="16637"/>
                </a:lnTo>
                <a:lnTo>
                  <a:pt x="3302" y="21081"/>
                </a:lnTo>
                <a:lnTo>
                  <a:pt x="7239" y="23240"/>
                </a:lnTo>
                <a:lnTo>
                  <a:pt x="12192" y="24384"/>
                </a:lnTo>
                <a:lnTo>
                  <a:pt x="12700" y="23875"/>
                </a:lnTo>
                <a:close/>
              </a:path>
            </a:pathLst>
          </a:custGeom>
          <a:solidFill>
            <a:srgbClr val="666666"/>
          </a:solidFill>
        </p:spPr>
        <p:txBody>
          <a:bodyPr wrap="square" lIns="0" tIns="0" rIns="0" bIns="0" rtlCol="0">
            <a:noAutofit/>
          </a:bodyPr>
          <a:lstStyle/>
          <a:p>
            <a:endParaRPr sz="1987"/>
          </a:p>
        </p:txBody>
      </p:sp>
      <p:sp>
        <p:nvSpPr>
          <p:cNvPr id="227" name="object 227"/>
          <p:cNvSpPr/>
          <p:nvPr/>
        </p:nvSpPr>
        <p:spPr>
          <a:xfrm>
            <a:off x="1827863" y="3456602"/>
            <a:ext cx="26913" cy="26912"/>
          </a:xfrm>
          <a:custGeom>
            <a:avLst/>
            <a:gdLst/>
            <a:ahLst/>
            <a:cxnLst/>
            <a:rect l="l" t="t" r="r" b="b"/>
            <a:pathLst>
              <a:path w="24384" h="24383">
                <a:moveTo>
                  <a:pt x="24384" y="12191"/>
                </a:moveTo>
                <a:lnTo>
                  <a:pt x="23241" y="7238"/>
                </a:lnTo>
                <a:lnTo>
                  <a:pt x="21082" y="3301"/>
                </a:lnTo>
                <a:lnTo>
                  <a:pt x="16637" y="507"/>
                </a:lnTo>
                <a:lnTo>
                  <a:pt x="12192" y="0"/>
                </a:lnTo>
                <a:lnTo>
                  <a:pt x="7239" y="507"/>
                </a:lnTo>
                <a:lnTo>
                  <a:pt x="3937" y="3301"/>
                </a:lnTo>
                <a:lnTo>
                  <a:pt x="508" y="7238"/>
                </a:lnTo>
                <a:lnTo>
                  <a:pt x="0" y="12191"/>
                </a:lnTo>
                <a:lnTo>
                  <a:pt x="508" y="16128"/>
                </a:lnTo>
                <a:lnTo>
                  <a:pt x="3937" y="20446"/>
                </a:lnTo>
                <a:lnTo>
                  <a:pt x="7239" y="23240"/>
                </a:lnTo>
                <a:lnTo>
                  <a:pt x="12192" y="24383"/>
                </a:lnTo>
                <a:lnTo>
                  <a:pt x="14351" y="23875"/>
                </a:lnTo>
                <a:lnTo>
                  <a:pt x="18288" y="21589"/>
                </a:lnTo>
                <a:lnTo>
                  <a:pt x="21082" y="20446"/>
                </a:lnTo>
                <a:lnTo>
                  <a:pt x="23241" y="16128"/>
                </a:lnTo>
                <a:lnTo>
                  <a:pt x="24384" y="12191"/>
                </a:lnTo>
                <a:close/>
              </a:path>
            </a:pathLst>
          </a:custGeom>
          <a:solidFill>
            <a:srgbClr val="666666"/>
          </a:solidFill>
        </p:spPr>
        <p:txBody>
          <a:bodyPr wrap="square" lIns="0" tIns="0" rIns="0" bIns="0" rtlCol="0">
            <a:noAutofit/>
          </a:bodyPr>
          <a:lstStyle/>
          <a:p>
            <a:endParaRPr sz="1987"/>
          </a:p>
        </p:txBody>
      </p:sp>
      <p:sp>
        <p:nvSpPr>
          <p:cNvPr id="228" name="object 228"/>
          <p:cNvSpPr/>
          <p:nvPr/>
        </p:nvSpPr>
        <p:spPr>
          <a:xfrm>
            <a:off x="1846366" y="3421278"/>
            <a:ext cx="23548" cy="26913"/>
          </a:xfrm>
          <a:custGeom>
            <a:avLst/>
            <a:gdLst/>
            <a:ahLst/>
            <a:cxnLst/>
            <a:rect l="l" t="t" r="r" b="b"/>
            <a:pathLst>
              <a:path w="21335" h="24384">
                <a:moveTo>
                  <a:pt x="0" y="12192"/>
                </a:moveTo>
                <a:lnTo>
                  <a:pt x="507" y="16637"/>
                </a:lnTo>
                <a:lnTo>
                  <a:pt x="2921" y="21082"/>
                </a:lnTo>
                <a:lnTo>
                  <a:pt x="6350" y="23241"/>
                </a:lnTo>
                <a:lnTo>
                  <a:pt x="10668" y="24384"/>
                </a:lnTo>
                <a:lnTo>
                  <a:pt x="12065" y="23875"/>
                </a:lnTo>
                <a:lnTo>
                  <a:pt x="14605" y="23241"/>
                </a:lnTo>
                <a:lnTo>
                  <a:pt x="17906" y="21082"/>
                </a:lnTo>
                <a:lnTo>
                  <a:pt x="19431" y="18287"/>
                </a:lnTo>
                <a:lnTo>
                  <a:pt x="20319" y="16637"/>
                </a:lnTo>
                <a:lnTo>
                  <a:pt x="20828" y="13843"/>
                </a:lnTo>
                <a:lnTo>
                  <a:pt x="21335" y="12192"/>
                </a:lnTo>
                <a:lnTo>
                  <a:pt x="20319" y="7238"/>
                </a:lnTo>
                <a:lnTo>
                  <a:pt x="17906" y="3937"/>
                </a:lnTo>
                <a:lnTo>
                  <a:pt x="14605" y="508"/>
                </a:lnTo>
                <a:lnTo>
                  <a:pt x="10668" y="0"/>
                </a:lnTo>
                <a:lnTo>
                  <a:pt x="6350" y="508"/>
                </a:lnTo>
                <a:lnTo>
                  <a:pt x="2921" y="3937"/>
                </a:lnTo>
                <a:lnTo>
                  <a:pt x="507" y="7238"/>
                </a:lnTo>
                <a:lnTo>
                  <a:pt x="0" y="12192"/>
                </a:lnTo>
                <a:close/>
              </a:path>
            </a:pathLst>
          </a:custGeom>
          <a:solidFill>
            <a:srgbClr val="666666"/>
          </a:solidFill>
        </p:spPr>
        <p:txBody>
          <a:bodyPr wrap="square" lIns="0" tIns="0" rIns="0" bIns="0" rtlCol="0">
            <a:noAutofit/>
          </a:bodyPr>
          <a:lstStyle/>
          <a:p>
            <a:endParaRPr sz="1987"/>
          </a:p>
        </p:txBody>
      </p:sp>
      <p:sp>
        <p:nvSpPr>
          <p:cNvPr id="229" name="object 229"/>
          <p:cNvSpPr/>
          <p:nvPr/>
        </p:nvSpPr>
        <p:spPr>
          <a:xfrm>
            <a:off x="1859822" y="3385955"/>
            <a:ext cx="26913" cy="26913"/>
          </a:xfrm>
          <a:custGeom>
            <a:avLst/>
            <a:gdLst/>
            <a:ahLst/>
            <a:cxnLst/>
            <a:rect l="l" t="t" r="r" b="b"/>
            <a:pathLst>
              <a:path w="24384" h="24384">
                <a:moveTo>
                  <a:pt x="17907" y="22225"/>
                </a:moveTo>
                <a:lnTo>
                  <a:pt x="20574" y="21082"/>
                </a:lnTo>
                <a:lnTo>
                  <a:pt x="21717" y="18287"/>
                </a:lnTo>
                <a:lnTo>
                  <a:pt x="22733" y="16637"/>
                </a:lnTo>
                <a:lnTo>
                  <a:pt x="24384" y="12191"/>
                </a:lnTo>
                <a:lnTo>
                  <a:pt x="22733" y="7747"/>
                </a:lnTo>
                <a:lnTo>
                  <a:pt x="20574" y="3937"/>
                </a:lnTo>
                <a:lnTo>
                  <a:pt x="16256" y="508"/>
                </a:lnTo>
                <a:lnTo>
                  <a:pt x="11938" y="0"/>
                </a:lnTo>
                <a:lnTo>
                  <a:pt x="7620" y="508"/>
                </a:lnTo>
                <a:lnTo>
                  <a:pt x="3810" y="3937"/>
                </a:lnTo>
                <a:lnTo>
                  <a:pt x="508" y="7747"/>
                </a:lnTo>
                <a:lnTo>
                  <a:pt x="0" y="12191"/>
                </a:lnTo>
                <a:lnTo>
                  <a:pt x="508" y="16637"/>
                </a:lnTo>
                <a:lnTo>
                  <a:pt x="3810" y="21082"/>
                </a:lnTo>
                <a:lnTo>
                  <a:pt x="7620" y="23240"/>
                </a:lnTo>
                <a:lnTo>
                  <a:pt x="11938" y="24384"/>
                </a:lnTo>
                <a:lnTo>
                  <a:pt x="14096" y="23875"/>
                </a:lnTo>
                <a:lnTo>
                  <a:pt x="17907" y="22225"/>
                </a:lnTo>
                <a:close/>
              </a:path>
            </a:pathLst>
          </a:custGeom>
          <a:solidFill>
            <a:srgbClr val="666666"/>
          </a:solidFill>
        </p:spPr>
        <p:txBody>
          <a:bodyPr wrap="square" lIns="0" tIns="0" rIns="0" bIns="0" rtlCol="0">
            <a:noAutofit/>
          </a:bodyPr>
          <a:lstStyle/>
          <a:p>
            <a:endParaRPr sz="1987"/>
          </a:p>
        </p:txBody>
      </p:sp>
      <p:sp>
        <p:nvSpPr>
          <p:cNvPr id="230" name="object 230"/>
          <p:cNvSpPr/>
          <p:nvPr/>
        </p:nvSpPr>
        <p:spPr>
          <a:xfrm>
            <a:off x="1874960" y="3353995"/>
            <a:ext cx="26913" cy="23549"/>
          </a:xfrm>
          <a:custGeom>
            <a:avLst/>
            <a:gdLst/>
            <a:ahLst/>
            <a:cxnLst/>
            <a:rect l="l" t="t" r="r" b="b"/>
            <a:pathLst>
              <a:path w="24384" h="21336">
                <a:moveTo>
                  <a:pt x="24384" y="10668"/>
                </a:moveTo>
                <a:lnTo>
                  <a:pt x="23241" y="6350"/>
                </a:lnTo>
                <a:lnTo>
                  <a:pt x="20447" y="2921"/>
                </a:lnTo>
                <a:lnTo>
                  <a:pt x="16637" y="508"/>
                </a:lnTo>
                <a:lnTo>
                  <a:pt x="12192" y="0"/>
                </a:lnTo>
                <a:lnTo>
                  <a:pt x="7239" y="508"/>
                </a:lnTo>
                <a:lnTo>
                  <a:pt x="3302" y="2921"/>
                </a:lnTo>
                <a:lnTo>
                  <a:pt x="508" y="6350"/>
                </a:lnTo>
                <a:lnTo>
                  <a:pt x="0" y="10668"/>
                </a:lnTo>
                <a:lnTo>
                  <a:pt x="508" y="14097"/>
                </a:lnTo>
                <a:lnTo>
                  <a:pt x="3302" y="17907"/>
                </a:lnTo>
                <a:lnTo>
                  <a:pt x="7239" y="20320"/>
                </a:lnTo>
                <a:lnTo>
                  <a:pt x="12192" y="21336"/>
                </a:lnTo>
                <a:lnTo>
                  <a:pt x="13843" y="20828"/>
                </a:lnTo>
                <a:lnTo>
                  <a:pt x="16637" y="20320"/>
                </a:lnTo>
                <a:lnTo>
                  <a:pt x="20447" y="17907"/>
                </a:lnTo>
                <a:lnTo>
                  <a:pt x="23241" y="14097"/>
                </a:lnTo>
                <a:lnTo>
                  <a:pt x="24384" y="10668"/>
                </a:lnTo>
                <a:close/>
              </a:path>
            </a:pathLst>
          </a:custGeom>
          <a:solidFill>
            <a:srgbClr val="666666"/>
          </a:solidFill>
        </p:spPr>
        <p:txBody>
          <a:bodyPr wrap="square" lIns="0" tIns="0" rIns="0" bIns="0" rtlCol="0">
            <a:noAutofit/>
          </a:bodyPr>
          <a:lstStyle/>
          <a:p>
            <a:endParaRPr sz="1987"/>
          </a:p>
        </p:txBody>
      </p:sp>
      <p:sp>
        <p:nvSpPr>
          <p:cNvPr id="231" name="object 231"/>
          <p:cNvSpPr/>
          <p:nvPr/>
        </p:nvSpPr>
        <p:spPr>
          <a:xfrm>
            <a:off x="1893463" y="3318674"/>
            <a:ext cx="26913" cy="23549"/>
          </a:xfrm>
          <a:custGeom>
            <a:avLst/>
            <a:gdLst/>
            <a:ahLst/>
            <a:cxnLst/>
            <a:rect l="l" t="t" r="r" b="b"/>
            <a:pathLst>
              <a:path w="24384" h="21336">
                <a:moveTo>
                  <a:pt x="12700" y="20827"/>
                </a:moveTo>
                <a:lnTo>
                  <a:pt x="16128" y="20320"/>
                </a:lnTo>
                <a:lnTo>
                  <a:pt x="20446" y="18414"/>
                </a:lnTo>
                <a:lnTo>
                  <a:pt x="23240" y="14605"/>
                </a:lnTo>
                <a:lnTo>
                  <a:pt x="23875" y="12064"/>
                </a:lnTo>
                <a:lnTo>
                  <a:pt x="24384" y="10668"/>
                </a:lnTo>
                <a:lnTo>
                  <a:pt x="23240" y="6350"/>
                </a:lnTo>
                <a:lnTo>
                  <a:pt x="20446" y="3428"/>
                </a:lnTo>
                <a:lnTo>
                  <a:pt x="16128" y="508"/>
                </a:lnTo>
                <a:lnTo>
                  <a:pt x="12191" y="0"/>
                </a:lnTo>
                <a:lnTo>
                  <a:pt x="7238" y="508"/>
                </a:lnTo>
                <a:lnTo>
                  <a:pt x="3302" y="3428"/>
                </a:lnTo>
                <a:lnTo>
                  <a:pt x="508" y="6350"/>
                </a:lnTo>
                <a:lnTo>
                  <a:pt x="0" y="10668"/>
                </a:lnTo>
                <a:lnTo>
                  <a:pt x="508" y="14605"/>
                </a:lnTo>
                <a:lnTo>
                  <a:pt x="3302" y="18414"/>
                </a:lnTo>
                <a:lnTo>
                  <a:pt x="7238" y="20320"/>
                </a:lnTo>
                <a:lnTo>
                  <a:pt x="12191" y="21336"/>
                </a:lnTo>
                <a:lnTo>
                  <a:pt x="12700" y="20827"/>
                </a:lnTo>
                <a:close/>
              </a:path>
            </a:pathLst>
          </a:custGeom>
          <a:solidFill>
            <a:srgbClr val="666666"/>
          </a:solidFill>
        </p:spPr>
        <p:txBody>
          <a:bodyPr wrap="square" lIns="0" tIns="0" rIns="0" bIns="0" rtlCol="0">
            <a:noAutofit/>
          </a:bodyPr>
          <a:lstStyle/>
          <a:p>
            <a:endParaRPr sz="1987"/>
          </a:p>
        </p:txBody>
      </p:sp>
      <p:sp>
        <p:nvSpPr>
          <p:cNvPr id="232" name="object 232"/>
          <p:cNvSpPr/>
          <p:nvPr/>
        </p:nvSpPr>
        <p:spPr>
          <a:xfrm>
            <a:off x="1908601" y="3283351"/>
            <a:ext cx="25230" cy="26913"/>
          </a:xfrm>
          <a:custGeom>
            <a:avLst/>
            <a:gdLst/>
            <a:ahLst/>
            <a:cxnLst/>
            <a:rect l="l" t="t" r="r" b="b"/>
            <a:pathLst>
              <a:path w="22859" h="24384">
                <a:moveTo>
                  <a:pt x="22859" y="11937"/>
                </a:moveTo>
                <a:lnTo>
                  <a:pt x="21843" y="7619"/>
                </a:lnTo>
                <a:lnTo>
                  <a:pt x="19684" y="3810"/>
                </a:lnTo>
                <a:lnTo>
                  <a:pt x="15621" y="507"/>
                </a:lnTo>
                <a:lnTo>
                  <a:pt x="11430" y="0"/>
                </a:lnTo>
                <a:lnTo>
                  <a:pt x="6731" y="507"/>
                </a:lnTo>
                <a:lnTo>
                  <a:pt x="3683" y="3810"/>
                </a:lnTo>
                <a:lnTo>
                  <a:pt x="508" y="7619"/>
                </a:lnTo>
                <a:lnTo>
                  <a:pt x="0" y="11937"/>
                </a:lnTo>
                <a:lnTo>
                  <a:pt x="508" y="16255"/>
                </a:lnTo>
                <a:lnTo>
                  <a:pt x="3683" y="20574"/>
                </a:lnTo>
                <a:lnTo>
                  <a:pt x="6731" y="22732"/>
                </a:lnTo>
                <a:lnTo>
                  <a:pt x="11430" y="24384"/>
                </a:lnTo>
                <a:lnTo>
                  <a:pt x="12953" y="23240"/>
                </a:lnTo>
                <a:lnTo>
                  <a:pt x="15621" y="22732"/>
                </a:lnTo>
                <a:lnTo>
                  <a:pt x="17144" y="21716"/>
                </a:lnTo>
                <a:lnTo>
                  <a:pt x="19684" y="20574"/>
                </a:lnTo>
                <a:lnTo>
                  <a:pt x="21843" y="16255"/>
                </a:lnTo>
                <a:lnTo>
                  <a:pt x="22859" y="11937"/>
                </a:lnTo>
                <a:close/>
              </a:path>
            </a:pathLst>
          </a:custGeom>
          <a:solidFill>
            <a:srgbClr val="666666"/>
          </a:solidFill>
        </p:spPr>
        <p:txBody>
          <a:bodyPr wrap="square" lIns="0" tIns="0" rIns="0" bIns="0" rtlCol="0">
            <a:noAutofit/>
          </a:bodyPr>
          <a:lstStyle/>
          <a:p>
            <a:endParaRPr sz="1987"/>
          </a:p>
        </p:txBody>
      </p:sp>
      <p:sp>
        <p:nvSpPr>
          <p:cNvPr id="233" name="object 233"/>
          <p:cNvSpPr/>
          <p:nvPr/>
        </p:nvSpPr>
        <p:spPr>
          <a:xfrm>
            <a:off x="1925422" y="3248028"/>
            <a:ext cx="25230" cy="26912"/>
          </a:xfrm>
          <a:custGeom>
            <a:avLst/>
            <a:gdLst/>
            <a:ahLst/>
            <a:cxnLst/>
            <a:rect l="l" t="t" r="r" b="b"/>
            <a:pathLst>
              <a:path w="22859" h="24383">
                <a:moveTo>
                  <a:pt x="12953" y="23875"/>
                </a:moveTo>
                <a:lnTo>
                  <a:pt x="15621" y="23240"/>
                </a:lnTo>
                <a:lnTo>
                  <a:pt x="19177" y="20446"/>
                </a:lnTo>
                <a:lnTo>
                  <a:pt x="21843" y="16636"/>
                </a:lnTo>
                <a:lnTo>
                  <a:pt x="22352" y="13842"/>
                </a:lnTo>
                <a:lnTo>
                  <a:pt x="22859" y="12191"/>
                </a:lnTo>
                <a:lnTo>
                  <a:pt x="21843" y="7238"/>
                </a:lnTo>
                <a:lnTo>
                  <a:pt x="19177" y="3301"/>
                </a:lnTo>
                <a:lnTo>
                  <a:pt x="15621" y="507"/>
                </a:lnTo>
                <a:lnTo>
                  <a:pt x="11429" y="0"/>
                </a:lnTo>
                <a:lnTo>
                  <a:pt x="6731" y="507"/>
                </a:lnTo>
                <a:lnTo>
                  <a:pt x="3175" y="3301"/>
                </a:lnTo>
                <a:lnTo>
                  <a:pt x="507" y="7238"/>
                </a:lnTo>
                <a:lnTo>
                  <a:pt x="0" y="12191"/>
                </a:lnTo>
                <a:lnTo>
                  <a:pt x="507" y="16636"/>
                </a:lnTo>
                <a:lnTo>
                  <a:pt x="3175" y="20446"/>
                </a:lnTo>
                <a:lnTo>
                  <a:pt x="6731" y="23240"/>
                </a:lnTo>
                <a:lnTo>
                  <a:pt x="11429" y="24383"/>
                </a:lnTo>
                <a:lnTo>
                  <a:pt x="12953" y="23875"/>
                </a:lnTo>
                <a:close/>
              </a:path>
            </a:pathLst>
          </a:custGeom>
          <a:solidFill>
            <a:srgbClr val="666666"/>
          </a:solidFill>
        </p:spPr>
        <p:txBody>
          <a:bodyPr wrap="square" lIns="0" tIns="0" rIns="0" bIns="0" rtlCol="0">
            <a:noAutofit/>
          </a:bodyPr>
          <a:lstStyle/>
          <a:p>
            <a:endParaRPr sz="1987"/>
          </a:p>
        </p:txBody>
      </p:sp>
      <p:sp>
        <p:nvSpPr>
          <p:cNvPr id="234" name="object 234"/>
          <p:cNvSpPr/>
          <p:nvPr/>
        </p:nvSpPr>
        <p:spPr>
          <a:xfrm>
            <a:off x="1940560" y="3212705"/>
            <a:ext cx="26913" cy="26913"/>
          </a:xfrm>
          <a:custGeom>
            <a:avLst/>
            <a:gdLst/>
            <a:ahLst/>
            <a:cxnLst/>
            <a:rect l="l" t="t" r="r" b="b"/>
            <a:pathLst>
              <a:path w="24384" h="24384">
                <a:moveTo>
                  <a:pt x="23240" y="7238"/>
                </a:moveTo>
                <a:lnTo>
                  <a:pt x="21081" y="3937"/>
                </a:lnTo>
                <a:lnTo>
                  <a:pt x="16637" y="508"/>
                </a:lnTo>
                <a:lnTo>
                  <a:pt x="12191" y="0"/>
                </a:lnTo>
                <a:lnTo>
                  <a:pt x="7746" y="508"/>
                </a:lnTo>
                <a:lnTo>
                  <a:pt x="3937" y="3937"/>
                </a:lnTo>
                <a:lnTo>
                  <a:pt x="508" y="7238"/>
                </a:lnTo>
                <a:lnTo>
                  <a:pt x="0" y="12192"/>
                </a:lnTo>
                <a:lnTo>
                  <a:pt x="508" y="16637"/>
                </a:lnTo>
                <a:lnTo>
                  <a:pt x="3937" y="21082"/>
                </a:lnTo>
                <a:lnTo>
                  <a:pt x="7746" y="23240"/>
                </a:lnTo>
                <a:lnTo>
                  <a:pt x="12191" y="24384"/>
                </a:lnTo>
                <a:lnTo>
                  <a:pt x="14350" y="23875"/>
                </a:lnTo>
                <a:lnTo>
                  <a:pt x="18287" y="22225"/>
                </a:lnTo>
                <a:lnTo>
                  <a:pt x="21081" y="21082"/>
                </a:lnTo>
                <a:lnTo>
                  <a:pt x="22225" y="18287"/>
                </a:lnTo>
                <a:lnTo>
                  <a:pt x="23240" y="16637"/>
                </a:lnTo>
                <a:lnTo>
                  <a:pt x="23875" y="13843"/>
                </a:lnTo>
                <a:lnTo>
                  <a:pt x="24384" y="12192"/>
                </a:lnTo>
                <a:lnTo>
                  <a:pt x="23240" y="7238"/>
                </a:lnTo>
                <a:close/>
              </a:path>
            </a:pathLst>
          </a:custGeom>
          <a:solidFill>
            <a:srgbClr val="666666"/>
          </a:solidFill>
        </p:spPr>
        <p:txBody>
          <a:bodyPr wrap="square" lIns="0" tIns="0" rIns="0" bIns="0" rtlCol="0">
            <a:noAutofit/>
          </a:bodyPr>
          <a:lstStyle/>
          <a:p>
            <a:endParaRPr sz="1987"/>
          </a:p>
        </p:txBody>
      </p:sp>
      <p:sp>
        <p:nvSpPr>
          <p:cNvPr id="235" name="object 235"/>
          <p:cNvSpPr/>
          <p:nvPr/>
        </p:nvSpPr>
        <p:spPr>
          <a:xfrm>
            <a:off x="1955698" y="3177382"/>
            <a:ext cx="26913" cy="26913"/>
          </a:xfrm>
          <a:custGeom>
            <a:avLst/>
            <a:gdLst/>
            <a:ahLst/>
            <a:cxnLst/>
            <a:rect l="l" t="t" r="r" b="b"/>
            <a:pathLst>
              <a:path w="24384" h="24384">
                <a:moveTo>
                  <a:pt x="24384" y="12446"/>
                </a:moveTo>
                <a:lnTo>
                  <a:pt x="23240" y="7619"/>
                </a:lnTo>
                <a:lnTo>
                  <a:pt x="20446" y="3810"/>
                </a:lnTo>
                <a:lnTo>
                  <a:pt x="16637" y="1142"/>
                </a:lnTo>
                <a:lnTo>
                  <a:pt x="12192" y="0"/>
                </a:lnTo>
                <a:lnTo>
                  <a:pt x="7239" y="1142"/>
                </a:lnTo>
                <a:lnTo>
                  <a:pt x="3302" y="3810"/>
                </a:lnTo>
                <a:lnTo>
                  <a:pt x="508" y="7619"/>
                </a:lnTo>
                <a:lnTo>
                  <a:pt x="0" y="12446"/>
                </a:lnTo>
                <a:lnTo>
                  <a:pt x="508" y="16255"/>
                </a:lnTo>
                <a:lnTo>
                  <a:pt x="3302" y="20574"/>
                </a:lnTo>
                <a:lnTo>
                  <a:pt x="7239" y="22733"/>
                </a:lnTo>
                <a:lnTo>
                  <a:pt x="12192" y="24384"/>
                </a:lnTo>
                <a:lnTo>
                  <a:pt x="13843" y="23875"/>
                </a:lnTo>
                <a:lnTo>
                  <a:pt x="16637" y="22733"/>
                </a:lnTo>
                <a:lnTo>
                  <a:pt x="20446" y="20574"/>
                </a:lnTo>
                <a:lnTo>
                  <a:pt x="23240" y="16255"/>
                </a:lnTo>
                <a:lnTo>
                  <a:pt x="24384" y="12446"/>
                </a:lnTo>
                <a:close/>
              </a:path>
            </a:pathLst>
          </a:custGeom>
          <a:solidFill>
            <a:srgbClr val="666666"/>
          </a:solidFill>
        </p:spPr>
        <p:txBody>
          <a:bodyPr wrap="square" lIns="0" tIns="0" rIns="0" bIns="0" rtlCol="0">
            <a:noAutofit/>
          </a:bodyPr>
          <a:lstStyle/>
          <a:p>
            <a:endParaRPr sz="1987"/>
          </a:p>
        </p:txBody>
      </p:sp>
      <p:sp>
        <p:nvSpPr>
          <p:cNvPr id="236" name="object 236"/>
          <p:cNvSpPr/>
          <p:nvPr/>
        </p:nvSpPr>
        <p:spPr>
          <a:xfrm>
            <a:off x="1972519" y="3143740"/>
            <a:ext cx="25230" cy="25231"/>
          </a:xfrm>
          <a:custGeom>
            <a:avLst/>
            <a:gdLst/>
            <a:ahLst/>
            <a:cxnLst/>
            <a:rect l="l" t="t" r="r" b="b"/>
            <a:pathLst>
              <a:path w="22859" h="22860">
                <a:moveTo>
                  <a:pt x="22859" y="11430"/>
                </a:moveTo>
                <a:lnTo>
                  <a:pt x="21335" y="6731"/>
                </a:lnTo>
                <a:lnTo>
                  <a:pt x="19303" y="3175"/>
                </a:lnTo>
                <a:lnTo>
                  <a:pt x="15240" y="508"/>
                </a:lnTo>
                <a:lnTo>
                  <a:pt x="11684" y="0"/>
                </a:lnTo>
                <a:lnTo>
                  <a:pt x="7112" y="508"/>
                </a:lnTo>
                <a:lnTo>
                  <a:pt x="3556" y="3175"/>
                </a:lnTo>
                <a:lnTo>
                  <a:pt x="1015" y="6731"/>
                </a:lnTo>
                <a:lnTo>
                  <a:pt x="0" y="11430"/>
                </a:lnTo>
                <a:lnTo>
                  <a:pt x="1015" y="15113"/>
                </a:lnTo>
                <a:lnTo>
                  <a:pt x="3556" y="19177"/>
                </a:lnTo>
                <a:lnTo>
                  <a:pt x="7112" y="21844"/>
                </a:lnTo>
                <a:lnTo>
                  <a:pt x="11684" y="22860"/>
                </a:lnTo>
                <a:lnTo>
                  <a:pt x="12191" y="22352"/>
                </a:lnTo>
                <a:lnTo>
                  <a:pt x="15240" y="21844"/>
                </a:lnTo>
                <a:lnTo>
                  <a:pt x="19303" y="19177"/>
                </a:lnTo>
                <a:lnTo>
                  <a:pt x="21335" y="15113"/>
                </a:lnTo>
                <a:lnTo>
                  <a:pt x="22859" y="11430"/>
                </a:lnTo>
                <a:close/>
              </a:path>
            </a:pathLst>
          </a:custGeom>
          <a:solidFill>
            <a:srgbClr val="666666"/>
          </a:solidFill>
        </p:spPr>
        <p:txBody>
          <a:bodyPr wrap="square" lIns="0" tIns="0" rIns="0" bIns="0" rtlCol="0">
            <a:noAutofit/>
          </a:bodyPr>
          <a:lstStyle/>
          <a:p>
            <a:endParaRPr sz="1987"/>
          </a:p>
        </p:txBody>
      </p:sp>
      <p:sp>
        <p:nvSpPr>
          <p:cNvPr id="237" name="object 237"/>
          <p:cNvSpPr/>
          <p:nvPr/>
        </p:nvSpPr>
        <p:spPr>
          <a:xfrm>
            <a:off x="1987657" y="3108418"/>
            <a:ext cx="26913" cy="25231"/>
          </a:xfrm>
          <a:custGeom>
            <a:avLst/>
            <a:gdLst/>
            <a:ahLst/>
            <a:cxnLst/>
            <a:rect l="l" t="t" r="r" b="b"/>
            <a:pathLst>
              <a:path w="24384" h="22860">
                <a:moveTo>
                  <a:pt x="0" y="11430"/>
                </a:moveTo>
                <a:lnTo>
                  <a:pt x="508" y="15621"/>
                </a:lnTo>
                <a:lnTo>
                  <a:pt x="3937" y="19685"/>
                </a:lnTo>
                <a:lnTo>
                  <a:pt x="7239" y="21844"/>
                </a:lnTo>
                <a:lnTo>
                  <a:pt x="12191" y="22860"/>
                </a:lnTo>
                <a:lnTo>
                  <a:pt x="13843" y="22351"/>
                </a:lnTo>
                <a:lnTo>
                  <a:pt x="16637" y="21844"/>
                </a:lnTo>
                <a:lnTo>
                  <a:pt x="18287" y="20827"/>
                </a:lnTo>
                <a:lnTo>
                  <a:pt x="21081" y="19685"/>
                </a:lnTo>
                <a:lnTo>
                  <a:pt x="23240" y="15621"/>
                </a:lnTo>
                <a:lnTo>
                  <a:pt x="23875" y="12953"/>
                </a:lnTo>
                <a:lnTo>
                  <a:pt x="24384" y="11430"/>
                </a:lnTo>
                <a:lnTo>
                  <a:pt x="23240" y="6731"/>
                </a:lnTo>
                <a:lnTo>
                  <a:pt x="21081" y="3683"/>
                </a:lnTo>
                <a:lnTo>
                  <a:pt x="16637" y="508"/>
                </a:lnTo>
                <a:lnTo>
                  <a:pt x="12191" y="0"/>
                </a:lnTo>
                <a:lnTo>
                  <a:pt x="7239" y="508"/>
                </a:lnTo>
                <a:lnTo>
                  <a:pt x="3937" y="3683"/>
                </a:lnTo>
                <a:lnTo>
                  <a:pt x="508" y="6731"/>
                </a:lnTo>
                <a:lnTo>
                  <a:pt x="0" y="11430"/>
                </a:lnTo>
                <a:close/>
              </a:path>
            </a:pathLst>
          </a:custGeom>
          <a:solidFill>
            <a:srgbClr val="666666"/>
          </a:solidFill>
        </p:spPr>
        <p:txBody>
          <a:bodyPr wrap="square" lIns="0" tIns="0" rIns="0" bIns="0" rtlCol="0">
            <a:noAutofit/>
          </a:bodyPr>
          <a:lstStyle/>
          <a:p>
            <a:endParaRPr sz="1987"/>
          </a:p>
        </p:txBody>
      </p:sp>
      <p:sp>
        <p:nvSpPr>
          <p:cNvPr id="238" name="object 238"/>
          <p:cNvSpPr/>
          <p:nvPr/>
        </p:nvSpPr>
        <p:spPr>
          <a:xfrm>
            <a:off x="2006160" y="3073095"/>
            <a:ext cx="25230" cy="26913"/>
          </a:xfrm>
          <a:custGeom>
            <a:avLst/>
            <a:gdLst/>
            <a:ahLst/>
            <a:cxnLst/>
            <a:rect l="l" t="t" r="r" b="b"/>
            <a:pathLst>
              <a:path w="22859" h="24384">
                <a:moveTo>
                  <a:pt x="22859" y="11937"/>
                </a:moveTo>
                <a:lnTo>
                  <a:pt x="21843" y="7619"/>
                </a:lnTo>
                <a:lnTo>
                  <a:pt x="19176" y="3810"/>
                </a:lnTo>
                <a:lnTo>
                  <a:pt x="15620" y="507"/>
                </a:lnTo>
                <a:lnTo>
                  <a:pt x="11429" y="0"/>
                </a:lnTo>
                <a:lnTo>
                  <a:pt x="6730" y="507"/>
                </a:lnTo>
                <a:lnTo>
                  <a:pt x="3175" y="3810"/>
                </a:lnTo>
                <a:lnTo>
                  <a:pt x="507" y="7619"/>
                </a:lnTo>
                <a:lnTo>
                  <a:pt x="0" y="11937"/>
                </a:lnTo>
                <a:lnTo>
                  <a:pt x="507" y="16255"/>
                </a:lnTo>
                <a:lnTo>
                  <a:pt x="3175" y="20574"/>
                </a:lnTo>
                <a:lnTo>
                  <a:pt x="6730" y="22732"/>
                </a:lnTo>
                <a:lnTo>
                  <a:pt x="11429" y="24384"/>
                </a:lnTo>
                <a:lnTo>
                  <a:pt x="12953" y="23240"/>
                </a:lnTo>
                <a:lnTo>
                  <a:pt x="15620" y="22732"/>
                </a:lnTo>
                <a:lnTo>
                  <a:pt x="19176" y="20574"/>
                </a:lnTo>
                <a:lnTo>
                  <a:pt x="21843" y="16255"/>
                </a:lnTo>
                <a:lnTo>
                  <a:pt x="22859" y="11937"/>
                </a:lnTo>
                <a:close/>
              </a:path>
            </a:pathLst>
          </a:custGeom>
          <a:solidFill>
            <a:srgbClr val="666666"/>
          </a:solidFill>
        </p:spPr>
        <p:txBody>
          <a:bodyPr wrap="square" lIns="0" tIns="0" rIns="0" bIns="0" rtlCol="0">
            <a:noAutofit/>
          </a:bodyPr>
          <a:lstStyle/>
          <a:p>
            <a:endParaRPr sz="1987"/>
          </a:p>
        </p:txBody>
      </p:sp>
      <p:sp>
        <p:nvSpPr>
          <p:cNvPr id="239" name="object 239"/>
          <p:cNvSpPr/>
          <p:nvPr/>
        </p:nvSpPr>
        <p:spPr>
          <a:xfrm>
            <a:off x="2021298" y="3037773"/>
            <a:ext cx="25230" cy="26912"/>
          </a:xfrm>
          <a:custGeom>
            <a:avLst/>
            <a:gdLst/>
            <a:ahLst/>
            <a:cxnLst/>
            <a:rect l="l" t="t" r="r" b="b"/>
            <a:pathLst>
              <a:path w="22859" h="24383">
                <a:moveTo>
                  <a:pt x="17144" y="21589"/>
                </a:moveTo>
                <a:lnTo>
                  <a:pt x="19684" y="20446"/>
                </a:lnTo>
                <a:lnTo>
                  <a:pt x="21843" y="16636"/>
                </a:lnTo>
                <a:lnTo>
                  <a:pt x="22351" y="13842"/>
                </a:lnTo>
                <a:lnTo>
                  <a:pt x="22859" y="12191"/>
                </a:lnTo>
                <a:lnTo>
                  <a:pt x="21843" y="7238"/>
                </a:lnTo>
                <a:lnTo>
                  <a:pt x="19684" y="3301"/>
                </a:lnTo>
                <a:lnTo>
                  <a:pt x="15620" y="507"/>
                </a:lnTo>
                <a:lnTo>
                  <a:pt x="11429" y="0"/>
                </a:lnTo>
                <a:lnTo>
                  <a:pt x="6731" y="507"/>
                </a:lnTo>
                <a:lnTo>
                  <a:pt x="3682" y="3301"/>
                </a:lnTo>
                <a:lnTo>
                  <a:pt x="507" y="7238"/>
                </a:lnTo>
                <a:lnTo>
                  <a:pt x="0" y="12191"/>
                </a:lnTo>
                <a:lnTo>
                  <a:pt x="507" y="16636"/>
                </a:lnTo>
                <a:lnTo>
                  <a:pt x="3682" y="20446"/>
                </a:lnTo>
                <a:lnTo>
                  <a:pt x="6731" y="23240"/>
                </a:lnTo>
                <a:lnTo>
                  <a:pt x="11429" y="24383"/>
                </a:lnTo>
                <a:lnTo>
                  <a:pt x="13461" y="23875"/>
                </a:lnTo>
                <a:lnTo>
                  <a:pt x="17144" y="21589"/>
                </a:lnTo>
                <a:close/>
              </a:path>
            </a:pathLst>
          </a:custGeom>
          <a:solidFill>
            <a:srgbClr val="666666"/>
          </a:solidFill>
        </p:spPr>
        <p:txBody>
          <a:bodyPr wrap="square" lIns="0" tIns="0" rIns="0" bIns="0" rtlCol="0">
            <a:noAutofit/>
          </a:bodyPr>
          <a:lstStyle/>
          <a:p>
            <a:endParaRPr sz="1987"/>
          </a:p>
        </p:txBody>
      </p:sp>
      <p:sp>
        <p:nvSpPr>
          <p:cNvPr id="240" name="object 240"/>
          <p:cNvSpPr/>
          <p:nvPr/>
        </p:nvSpPr>
        <p:spPr>
          <a:xfrm>
            <a:off x="2036437" y="3002449"/>
            <a:ext cx="25230" cy="26913"/>
          </a:xfrm>
          <a:custGeom>
            <a:avLst/>
            <a:gdLst/>
            <a:ahLst/>
            <a:cxnLst/>
            <a:rect l="l" t="t" r="r" b="b"/>
            <a:pathLst>
              <a:path w="22859" h="24384">
                <a:moveTo>
                  <a:pt x="0" y="12192"/>
                </a:moveTo>
                <a:lnTo>
                  <a:pt x="507" y="16637"/>
                </a:lnTo>
                <a:lnTo>
                  <a:pt x="3175" y="21082"/>
                </a:lnTo>
                <a:lnTo>
                  <a:pt x="6731" y="23240"/>
                </a:lnTo>
                <a:lnTo>
                  <a:pt x="11429" y="24384"/>
                </a:lnTo>
                <a:lnTo>
                  <a:pt x="12953" y="23875"/>
                </a:lnTo>
                <a:lnTo>
                  <a:pt x="15620" y="23240"/>
                </a:lnTo>
                <a:lnTo>
                  <a:pt x="19176" y="21082"/>
                </a:lnTo>
                <a:lnTo>
                  <a:pt x="20319" y="18287"/>
                </a:lnTo>
                <a:lnTo>
                  <a:pt x="21843" y="16637"/>
                </a:lnTo>
                <a:lnTo>
                  <a:pt x="22351" y="13843"/>
                </a:lnTo>
                <a:lnTo>
                  <a:pt x="22859" y="12192"/>
                </a:lnTo>
                <a:lnTo>
                  <a:pt x="21843" y="7238"/>
                </a:lnTo>
                <a:lnTo>
                  <a:pt x="19176" y="3937"/>
                </a:lnTo>
                <a:lnTo>
                  <a:pt x="15620" y="508"/>
                </a:lnTo>
                <a:lnTo>
                  <a:pt x="11429" y="0"/>
                </a:lnTo>
                <a:lnTo>
                  <a:pt x="6731" y="508"/>
                </a:lnTo>
                <a:lnTo>
                  <a:pt x="3175" y="3937"/>
                </a:lnTo>
                <a:lnTo>
                  <a:pt x="507" y="7238"/>
                </a:lnTo>
                <a:lnTo>
                  <a:pt x="0" y="12192"/>
                </a:lnTo>
                <a:close/>
              </a:path>
            </a:pathLst>
          </a:custGeom>
          <a:solidFill>
            <a:srgbClr val="666666"/>
          </a:solidFill>
        </p:spPr>
        <p:txBody>
          <a:bodyPr wrap="square" lIns="0" tIns="0" rIns="0" bIns="0" rtlCol="0">
            <a:noAutofit/>
          </a:bodyPr>
          <a:lstStyle/>
          <a:p>
            <a:endParaRPr sz="1987"/>
          </a:p>
        </p:txBody>
      </p:sp>
      <p:sp>
        <p:nvSpPr>
          <p:cNvPr id="241" name="object 241"/>
          <p:cNvSpPr/>
          <p:nvPr/>
        </p:nvSpPr>
        <p:spPr>
          <a:xfrm>
            <a:off x="2051575" y="2967126"/>
            <a:ext cx="25230" cy="26913"/>
          </a:xfrm>
          <a:custGeom>
            <a:avLst/>
            <a:gdLst/>
            <a:ahLst/>
            <a:cxnLst/>
            <a:rect l="l" t="t" r="r" b="b"/>
            <a:pathLst>
              <a:path w="22859" h="24384">
                <a:moveTo>
                  <a:pt x="22859" y="12446"/>
                </a:moveTo>
                <a:lnTo>
                  <a:pt x="21843" y="7619"/>
                </a:lnTo>
                <a:lnTo>
                  <a:pt x="19684" y="3810"/>
                </a:lnTo>
                <a:lnTo>
                  <a:pt x="15621" y="1142"/>
                </a:lnTo>
                <a:lnTo>
                  <a:pt x="11429" y="0"/>
                </a:lnTo>
                <a:lnTo>
                  <a:pt x="6731" y="1142"/>
                </a:lnTo>
                <a:lnTo>
                  <a:pt x="3682" y="3810"/>
                </a:lnTo>
                <a:lnTo>
                  <a:pt x="507" y="7619"/>
                </a:lnTo>
                <a:lnTo>
                  <a:pt x="0" y="12446"/>
                </a:lnTo>
                <a:lnTo>
                  <a:pt x="507" y="16255"/>
                </a:lnTo>
                <a:lnTo>
                  <a:pt x="3682" y="20574"/>
                </a:lnTo>
                <a:lnTo>
                  <a:pt x="6731" y="22733"/>
                </a:lnTo>
                <a:lnTo>
                  <a:pt x="11429" y="24384"/>
                </a:lnTo>
                <a:lnTo>
                  <a:pt x="13462" y="23875"/>
                </a:lnTo>
                <a:lnTo>
                  <a:pt x="17144" y="21716"/>
                </a:lnTo>
                <a:lnTo>
                  <a:pt x="19684" y="20574"/>
                </a:lnTo>
                <a:lnTo>
                  <a:pt x="21843" y="16255"/>
                </a:lnTo>
                <a:lnTo>
                  <a:pt x="22859" y="12446"/>
                </a:lnTo>
                <a:close/>
              </a:path>
            </a:pathLst>
          </a:custGeom>
          <a:solidFill>
            <a:srgbClr val="666666"/>
          </a:solidFill>
        </p:spPr>
        <p:txBody>
          <a:bodyPr wrap="square" lIns="0" tIns="0" rIns="0" bIns="0" rtlCol="0">
            <a:noAutofit/>
          </a:bodyPr>
          <a:lstStyle/>
          <a:p>
            <a:endParaRPr sz="1987"/>
          </a:p>
        </p:txBody>
      </p:sp>
      <p:sp>
        <p:nvSpPr>
          <p:cNvPr id="242" name="object 242"/>
          <p:cNvSpPr/>
          <p:nvPr/>
        </p:nvSpPr>
        <p:spPr>
          <a:xfrm>
            <a:off x="2066713" y="2935166"/>
            <a:ext cx="26913" cy="23549"/>
          </a:xfrm>
          <a:custGeom>
            <a:avLst/>
            <a:gdLst/>
            <a:ahLst/>
            <a:cxnLst/>
            <a:rect l="l" t="t" r="r" b="b"/>
            <a:pathLst>
              <a:path w="24384" h="21336">
                <a:moveTo>
                  <a:pt x="24384" y="10668"/>
                </a:moveTo>
                <a:lnTo>
                  <a:pt x="23240" y="6350"/>
                </a:lnTo>
                <a:lnTo>
                  <a:pt x="20446" y="2921"/>
                </a:lnTo>
                <a:lnTo>
                  <a:pt x="16637" y="508"/>
                </a:lnTo>
                <a:lnTo>
                  <a:pt x="12191" y="0"/>
                </a:lnTo>
                <a:lnTo>
                  <a:pt x="7238" y="508"/>
                </a:lnTo>
                <a:lnTo>
                  <a:pt x="3302" y="2921"/>
                </a:lnTo>
                <a:lnTo>
                  <a:pt x="508" y="6350"/>
                </a:lnTo>
                <a:lnTo>
                  <a:pt x="0" y="10668"/>
                </a:lnTo>
                <a:lnTo>
                  <a:pt x="508" y="14605"/>
                </a:lnTo>
                <a:lnTo>
                  <a:pt x="3302" y="17907"/>
                </a:lnTo>
                <a:lnTo>
                  <a:pt x="7238" y="20320"/>
                </a:lnTo>
                <a:lnTo>
                  <a:pt x="12191" y="21336"/>
                </a:lnTo>
                <a:lnTo>
                  <a:pt x="13843" y="20828"/>
                </a:lnTo>
                <a:lnTo>
                  <a:pt x="16637" y="20320"/>
                </a:lnTo>
                <a:lnTo>
                  <a:pt x="20446" y="17907"/>
                </a:lnTo>
                <a:lnTo>
                  <a:pt x="23240" y="14605"/>
                </a:lnTo>
                <a:lnTo>
                  <a:pt x="24384" y="10668"/>
                </a:lnTo>
                <a:close/>
              </a:path>
            </a:pathLst>
          </a:custGeom>
          <a:solidFill>
            <a:srgbClr val="666666"/>
          </a:solidFill>
        </p:spPr>
        <p:txBody>
          <a:bodyPr wrap="square" lIns="0" tIns="0" rIns="0" bIns="0" rtlCol="0">
            <a:noAutofit/>
          </a:bodyPr>
          <a:lstStyle/>
          <a:p>
            <a:endParaRPr sz="1987"/>
          </a:p>
        </p:txBody>
      </p:sp>
      <p:sp>
        <p:nvSpPr>
          <p:cNvPr id="243" name="object 243"/>
          <p:cNvSpPr/>
          <p:nvPr/>
        </p:nvSpPr>
        <p:spPr>
          <a:xfrm>
            <a:off x="2081852" y="2899844"/>
            <a:ext cx="26913" cy="23549"/>
          </a:xfrm>
          <a:custGeom>
            <a:avLst/>
            <a:gdLst/>
            <a:ahLst/>
            <a:cxnLst/>
            <a:rect l="l" t="t" r="r" b="b"/>
            <a:pathLst>
              <a:path w="24384" h="21336">
                <a:moveTo>
                  <a:pt x="24384" y="10668"/>
                </a:moveTo>
                <a:lnTo>
                  <a:pt x="23240" y="6350"/>
                </a:lnTo>
                <a:lnTo>
                  <a:pt x="21082" y="3428"/>
                </a:lnTo>
                <a:lnTo>
                  <a:pt x="16636" y="508"/>
                </a:lnTo>
                <a:lnTo>
                  <a:pt x="12191" y="0"/>
                </a:lnTo>
                <a:lnTo>
                  <a:pt x="7239" y="508"/>
                </a:lnTo>
                <a:lnTo>
                  <a:pt x="3937" y="3428"/>
                </a:lnTo>
                <a:lnTo>
                  <a:pt x="508" y="6350"/>
                </a:lnTo>
                <a:lnTo>
                  <a:pt x="0" y="10668"/>
                </a:lnTo>
                <a:lnTo>
                  <a:pt x="508" y="14604"/>
                </a:lnTo>
                <a:lnTo>
                  <a:pt x="3937" y="18414"/>
                </a:lnTo>
                <a:lnTo>
                  <a:pt x="7239" y="20320"/>
                </a:lnTo>
                <a:lnTo>
                  <a:pt x="12191" y="21336"/>
                </a:lnTo>
                <a:lnTo>
                  <a:pt x="14351" y="20827"/>
                </a:lnTo>
                <a:lnTo>
                  <a:pt x="18288" y="19431"/>
                </a:lnTo>
                <a:lnTo>
                  <a:pt x="21082" y="18414"/>
                </a:lnTo>
                <a:lnTo>
                  <a:pt x="23240" y="14604"/>
                </a:lnTo>
                <a:lnTo>
                  <a:pt x="24384" y="10668"/>
                </a:lnTo>
                <a:close/>
              </a:path>
            </a:pathLst>
          </a:custGeom>
          <a:solidFill>
            <a:srgbClr val="666666"/>
          </a:solidFill>
        </p:spPr>
        <p:txBody>
          <a:bodyPr wrap="square" lIns="0" tIns="0" rIns="0" bIns="0" rtlCol="0">
            <a:noAutofit/>
          </a:bodyPr>
          <a:lstStyle/>
          <a:p>
            <a:endParaRPr sz="1987"/>
          </a:p>
        </p:txBody>
      </p:sp>
      <p:sp>
        <p:nvSpPr>
          <p:cNvPr id="244" name="object 244"/>
          <p:cNvSpPr/>
          <p:nvPr/>
        </p:nvSpPr>
        <p:spPr>
          <a:xfrm>
            <a:off x="2098672" y="2864522"/>
            <a:ext cx="25231" cy="26912"/>
          </a:xfrm>
          <a:custGeom>
            <a:avLst/>
            <a:gdLst/>
            <a:ahLst/>
            <a:cxnLst/>
            <a:rect l="l" t="t" r="r" b="b"/>
            <a:pathLst>
              <a:path w="22860" h="24383">
                <a:moveTo>
                  <a:pt x="22860" y="12445"/>
                </a:moveTo>
                <a:lnTo>
                  <a:pt x="21843" y="7619"/>
                </a:lnTo>
                <a:lnTo>
                  <a:pt x="19176" y="3810"/>
                </a:lnTo>
                <a:lnTo>
                  <a:pt x="15620" y="1142"/>
                </a:lnTo>
                <a:lnTo>
                  <a:pt x="11430" y="0"/>
                </a:lnTo>
                <a:lnTo>
                  <a:pt x="6731" y="1142"/>
                </a:lnTo>
                <a:lnTo>
                  <a:pt x="3175" y="3810"/>
                </a:lnTo>
                <a:lnTo>
                  <a:pt x="507" y="7619"/>
                </a:lnTo>
                <a:lnTo>
                  <a:pt x="0" y="12445"/>
                </a:lnTo>
                <a:lnTo>
                  <a:pt x="507" y="16255"/>
                </a:lnTo>
                <a:lnTo>
                  <a:pt x="3175" y="20574"/>
                </a:lnTo>
                <a:lnTo>
                  <a:pt x="6731" y="22732"/>
                </a:lnTo>
                <a:lnTo>
                  <a:pt x="11430" y="24383"/>
                </a:lnTo>
                <a:lnTo>
                  <a:pt x="12954" y="23875"/>
                </a:lnTo>
                <a:lnTo>
                  <a:pt x="15620" y="22732"/>
                </a:lnTo>
                <a:lnTo>
                  <a:pt x="19176" y="20574"/>
                </a:lnTo>
                <a:lnTo>
                  <a:pt x="21843" y="16255"/>
                </a:lnTo>
                <a:lnTo>
                  <a:pt x="22860" y="12445"/>
                </a:lnTo>
                <a:close/>
              </a:path>
            </a:pathLst>
          </a:custGeom>
          <a:solidFill>
            <a:srgbClr val="666666"/>
          </a:solidFill>
        </p:spPr>
        <p:txBody>
          <a:bodyPr wrap="square" lIns="0" tIns="0" rIns="0" bIns="0" rtlCol="0">
            <a:noAutofit/>
          </a:bodyPr>
          <a:lstStyle/>
          <a:p>
            <a:endParaRPr sz="1987"/>
          </a:p>
        </p:txBody>
      </p:sp>
      <p:sp>
        <p:nvSpPr>
          <p:cNvPr id="245" name="object 245"/>
          <p:cNvSpPr/>
          <p:nvPr/>
        </p:nvSpPr>
        <p:spPr>
          <a:xfrm>
            <a:off x="2113811" y="2829198"/>
            <a:ext cx="26912" cy="26913"/>
          </a:xfrm>
          <a:custGeom>
            <a:avLst/>
            <a:gdLst/>
            <a:ahLst/>
            <a:cxnLst/>
            <a:rect l="l" t="t" r="r" b="b"/>
            <a:pathLst>
              <a:path w="24383" h="24384">
                <a:moveTo>
                  <a:pt x="12953" y="23876"/>
                </a:moveTo>
                <a:lnTo>
                  <a:pt x="16255" y="23241"/>
                </a:lnTo>
                <a:lnTo>
                  <a:pt x="20573" y="20447"/>
                </a:lnTo>
                <a:lnTo>
                  <a:pt x="22732" y="16637"/>
                </a:lnTo>
                <a:lnTo>
                  <a:pt x="23240" y="13843"/>
                </a:lnTo>
                <a:lnTo>
                  <a:pt x="24383" y="12192"/>
                </a:lnTo>
                <a:lnTo>
                  <a:pt x="22732" y="7239"/>
                </a:lnTo>
                <a:lnTo>
                  <a:pt x="20573" y="3302"/>
                </a:lnTo>
                <a:lnTo>
                  <a:pt x="16255" y="508"/>
                </a:lnTo>
                <a:lnTo>
                  <a:pt x="11937" y="0"/>
                </a:lnTo>
                <a:lnTo>
                  <a:pt x="7619" y="508"/>
                </a:lnTo>
                <a:lnTo>
                  <a:pt x="3809" y="3302"/>
                </a:lnTo>
                <a:lnTo>
                  <a:pt x="1142" y="7239"/>
                </a:lnTo>
                <a:lnTo>
                  <a:pt x="0" y="12192"/>
                </a:lnTo>
                <a:lnTo>
                  <a:pt x="1142" y="16637"/>
                </a:lnTo>
                <a:lnTo>
                  <a:pt x="3809" y="20447"/>
                </a:lnTo>
                <a:lnTo>
                  <a:pt x="7619" y="23241"/>
                </a:lnTo>
                <a:lnTo>
                  <a:pt x="11937" y="24384"/>
                </a:lnTo>
                <a:lnTo>
                  <a:pt x="12953" y="23876"/>
                </a:lnTo>
                <a:close/>
              </a:path>
            </a:pathLst>
          </a:custGeom>
          <a:solidFill>
            <a:srgbClr val="666666"/>
          </a:solidFill>
        </p:spPr>
        <p:txBody>
          <a:bodyPr wrap="square" lIns="0" tIns="0" rIns="0" bIns="0" rtlCol="0">
            <a:noAutofit/>
          </a:bodyPr>
          <a:lstStyle/>
          <a:p>
            <a:endParaRPr sz="1987"/>
          </a:p>
        </p:txBody>
      </p:sp>
      <p:sp>
        <p:nvSpPr>
          <p:cNvPr id="246" name="object 246"/>
          <p:cNvSpPr/>
          <p:nvPr/>
        </p:nvSpPr>
        <p:spPr>
          <a:xfrm>
            <a:off x="2130631" y="2793876"/>
            <a:ext cx="25231" cy="25231"/>
          </a:xfrm>
          <a:custGeom>
            <a:avLst/>
            <a:gdLst/>
            <a:ahLst/>
            <a:cxnLst/>
            <a:rect l="l" t="t" r="r" b="b"/>
            <a:pathLst>
              <a:path w="22860" h="22860">
                <a:moveTo>
                  <a:pt x="12954" y="22351"/>
                </a:moveTo>
                <a:lnTo>
                  <a:pt x="15620" y="21844"/>
                </a:lnTo>
                <a:lnTo>
                  <a:pt x="19176" y="19685"/>
                </a:lnTo>
                <a:lnTo>
                  <a:pt x="21843" y="15621"/>
                </a:lnTo>
                <a:lnTo>
                  <a:pt x="22351" y="12953"/>
                </a:lnTo>
                <a:lnTo>
                  <a:pt x="22860" y="11430"/>
                </a:lnTo>
                <a:lnTo>
                  <a:pt x="21843" y="6731"/>
                </a:lnTo>
                <a:lnTo>
                  <a:pt x="19176" y="3683"/>
                </a:lnTo>
                <a:lnTo>
                  <a:pt x="15620" y="508"/>
                </a:lnTo>
                <a:lnTo>
                  <a:pt x="11430" y="0"/>
                </a:lnTo>
                <a:lnTo>
                  <a:pt x="6731" y="508"/>
                </a:lnTo>
                <a:lnTo>
                  <a:pt x="3682" y="3683"/>
                </a:lnTo>
                <a:lnTo>
                  <a:pt x="507" y="6731"/>
                </a:lnTo>
                <a:lnTo>
                  <a:pt x="0" y="11430"/>
                </a:lnTo>
                <a:lnTo>
                  <a:pt x="507" y="15621"/>
                </a:lnTo>
                <a:lnTo>
                  <a:pt x="3682" y="19685"/>
                </a:lnTo>
                <a:lnTo>
                  <a:pt x="6731" y="21844"/>
                </a:lnTo>
                <a:lnTo>
                  <a:pt x="11430" y="22860"/>
                </a:lnTo>
                <a:lnTo>
                  <a:pt x="12954" y="22351"/>
                </a:lnTo>
                <a:close/>
              </a:path>
            </a:pathLst>
          </a:custGeom>
          <a:solidFill>
            <a:srgbClr val="666666"/>
          </a:solidFill>
        </p:spPr>
        <p:txBody>
          <a:bodyPr wrap="square" lIns="0" tIns="0" rIns="0" bIns="0" rtlCol="0">
            <a:noAutofit/>
          </a:bodyPr>
          <a:lstStyle/>
          <a:p>
            <a:endParaRPr sz="1987"/>
          </a:p>
        </p:txBody>
      </p:sp>
      <p:sp>
        <p:nvSpPr>
          <p:cNvPr id="247" name="object 247"/>
          <p:cNvSpPr/>
          <p:nvPr/>
        </p:nvSpPr>
        <p:spPr>
          <a:xfrm>
            <a:off x="2147451" y="2758553"/>
            <a:ext cx="26913" cy="26913"/>
          </a:xfrm>
          <a:custGeom>
            <a:avLst/>
            <a:gdLst/>
            <a:ahLst/>
            <a:cxnLst/>
            <a:rect l="l" t="t" r="r" b="b"/>
            <a:pathLst>
              <a:path w="24384" h="24384">
                <a:moveTo>
                  <a:pt x="12700" y="23875"/>
                </a:moveTo>
                <a:lnTo>
                  <a:pt x="16129" y="22732"/>
                </a:lnTo>
                <a:lnTo>
                  <a:pt x="20447" y="20574"/>
                </a:lnTo>
                <a:lnTo>
                  <a:pt x="23241" y="16255"/>
                </a:lnTo>
                <a:lnTo>
                  <a:pt x="24384" y="12445"/>
                </a:lnTo>
                <a:lnTo>
                  <a:pt x="23241" y="7619"/>
                </a:lnTo>
                <a:lnTo>
                  <a:pt x="20447" y="3810"/>
                </a:lnTo>
                <a:lnTo>
                  <a:pt x="16129" y="1142"/>
                </a:lnTo>
                <a:lnTo>
                  <a:pt x="12192" y="0"/>
                </a:lnTo>
                <a:lnTo>
                  <a:pt x="7239" y="1142"/>
                </a:lnTo>
                <a:lnTo>
                  <a:pt x="3302" y="3810"/>
                </a:lnTo>
                <a:lnTo>
                  <a:pt x="508" y="7619"/>
                </a:lnTo>
                <a:lnTo>
                  <a:pt x="0" y="12445"/>
                </a:lnTo>
                <a:lnTo>
                  <a:pt x="508" y="16255"/>
                </a:lnTo>
                <a:lnTo>
                  <a:pt x="3302" y="20574"/>
                </a:lnTo>
                <a:lnTo>
                  <a:pt x="7239" y="22732"/>
                </a:lnTo>
                <a:lnTo>
                  <a:pt x="12192" y="24384"/>
                </a:lnTo>
                <a:lnTo>
                  <a:pt x="12700" y="23875"/>
                </a:lnTo>
                <a:close/>
              </a:path>
            </a:pathLst>
          </a:custGeom>
          <a:solidFill>
            <a:srgbClr val="666666"/>
          </a:solidFill>
        </p:spPr>
        <p:txBody>
          <a:bodyPr wrap="square" lIns="0" tIns="0" rIns="0" bIns="0" rtlCol="0">
            <a:noAutofit/>
          </a:bodyPr>
          <a:lstStyle/>
          <a:p>
            <a:endParaRPr sz="1987"/>
          </a:p>
        </p:txBody>
      </p:sp>
      <p:sp>
        <p:nvSpPr>
          <p:cNvPr id="248" name="object 248"/>
          <p:cNvSpPr/>
          <p:nvPr/>
        </p:nvSpPr>
        <p:spPr>
          <a:xfrm>
            <a:off x="1631064" y="3962897"/>
            <a:ext cx="25230" cy="26912"/>
          </a:xfrm>
          <a:custGeom>
            <a:avLst/>
            <a:gdLst/>
            <a:ahLst/>
            <a:cxnLst/>
            <a:rect l="l" t="t" r="r" b="b"/>
            <a:pathLst>
              <a:path w="22859" h="24383">
                <a:moveTo>
                  <a:pt x="17144" y="21589"/>
                </a:moveTo>
                <a:lnTo>
                  <a:pt x="19748" y="20446"/>
                </a:lnTo>
                <a:lnTo>
                  <a:pt x="21818" y="16636"/>
                </a:lnTo>
                <a:lnTo>
                  <a:pt x="22339" y="13842"/>
                </a:lnTo>
                <a:lnTo>
                  <a:pt x="22859" y="12191"/>
                </a:lnTo>
                <a:lnTo>
                  <a:pt x="21818" y="7238"/>
                </a:lnTo>
                <a:lnTo>
                  <a:pt x="19748" y="3301"/>
                </a:lnTo>
                <a:lnTo>
                  <a:pt x="15582" y="507"/>
                </a:lnTo>
                <a:lnTo>
                  <a:pt x="11429" y="0"/>
                </a:lnTo>
                <a:lnTo>
                  <a:pt x="6756" y="507"/>
                </a:lnTo>
                <a:lnTo>
                  <a:pt x="3632" y="3301"/>
                </a:lnTo>
                <a:lnTo>
                  <a:pt x="520" y="7238"/>
                </a:lnTo>
                <a:lnTo>
                  <a:pt x="0" y="12191"/>
                </a:lnTo>
                <a:lnTo>
                  <a:pt x="520" y="16636"/>
                </a:lnTo>
                <a:lnTo>
                  <a:pt x="3632" y="20446"/>
                </a:lnTo>
                <a:lnTo>
                  <a:pt x="6756" y="23240"/>
                </a:lnTo>
                <a:lnTo>
                  <a:pt x="11429" y="24383"/>
                </a:lnTo>
                <a:lnTo>
                  <a:pt x="13512" y="23875"/>
                </a:lnTo>
                <a:lnTo>
                  <a:pt x="17144" y="21589"/>
                </a:lnTo>
                <a:close/>
              </a:path>
            </a:pathLst>
          </a:custGeom>
          <a:solidFill>
            <a:srgbClr val="666666"/>
          </a:solidFill>
        </p:spPr>
        <p:txBody>
          <a:bodyPr wrap="square" lIns="0" tIns="0" rIns="0" bIns="0" rtlCol="0">
            <a:noAutofit/>
          </a:bodyPr>
          <a:lstStyle/>
          <a:p>
            <a:endParaRPr sz="1987"/>
          </a:p>
        </p:txBody>
      </p:sp>
      <p:sp>
        <p:nvSpPr>
          <p:cNvPr id="249" name="object 249"/>
          <p:cNvSpPr/>
          <p:nvPr/>
        </p:nvSpPr>
        <p:spPr>
          <a:xfrm>
            <a:off x="1631064" y="3924208"/>
            <a:ext cx="25230" cy="26913"/>
          </a:xfrm>
          <a:custGeom>
            <a:avLst/>
            <a:gdLst/>
            <a:ahLst/>
            <a:cxnLst/>
            <a:rect l="l" t="t" r="r" b="b"/>
            <a:pathLst>
              <a:path w="22859" h="24384">
                <a:moveTo>
                  <a:pt x="22859" y="12446"/>
                </a:moveTo>
                <a:lnTo>
                  <a:pt x="21818" y="7620"/>
                </a:lnTo>
                <a:lnTo>
                  <a:pt x="19748" y="3810"/>
                </a:lnTo>
                <a:lnTo>
                  <a:pt x="15582" y="1143"/>
                </a:lnTo>
                <a:lnTo>
                  <a:pt x="11429" y="0"/>
                </a:lnTo>
                <a:lnTo>
                  <a:pt x="6756" y="1143"/>
                </a:lnTo>
                <a:lnTo>
                  <a:pt x="3632" y="3810"/>
                </a:lnTo>
                <a:lnTo>
                  <a:pt x="520" y="7620"/>
                </a:lnTo>
                <a:lnTo>
                  <a:pt x="0" y="12446"/>
                </a:lnTo>
                <a:lnTo>
                  <a:pt x="520" y="16256"/>
                </a:lnTo>
                <a:lnTo>
                  <a:pt x="3632" y="20574"/>
                </a:lnTo>
                <a:lnTo>
                  <a:pt x="6756" y="22733"/>
                </a:lnTo>
                <a:lnTo>
                  <a:pt x="11429" y="24384"/>
                </a:lnTo>
                <a:lnTo>
                  <a:pt x="13512" y="23875"/>
                </a:lnTo>
                <a:lnTo>
                  <a:pt x="17144" y="21717"/>
                </a:lnTo>
                <a:lnTo>
                  <a:pt x="19748" y="20574"/>
                </a:lnTo>
                <a:lnTo>
                  <a:pt x="21818" y="16256"/>
                </a:lnTo>
                <a:lnTo>
                  <a:pt x="22859" y="12446"/>
                </a:lnTo>
                <a:close/>
              </a:path>
            </a:pathLst>
          </a:custGeom>
          <a:solidFill>
            <a:srgbClr val="666666"/>
          </a:solidFill>
        </p:spPr>
        <p:txBody>
          <a:bodyPr wrap="square" lIns="0" tIns="0" rIns="0" bIns="0" rtlCol="0">
            <a:noAutofit/>
          </a:bodyPr>
          <a:lstStyle/>
          <a:p>
            <a:endParaRPr sz="1987"/>
          </a:p>
        </p:txBody>
      </p:sp>
      <p:sp>
        <p:nvSpPr>
          <p:cNvPr id="250" name="object 250"/>
          <p:cNvSpPr/>
          <p:nvPr/>
        </p:nvSpPr>
        <p:spPr>
          <a:xfrm>
            <a:off x="1631064" y="3885523"/>
            <a:ext cx="25230" cy="26913"/>
          </a:xfrm>
          <a:custGeom>
            <a:avLst/>
            <a:gdLst/>
            <a:ahLst/>
            <a:cxnLst/>
            <a:rect l="l" t="t" r="r" b="b"/>
            <a:pathLst>
              <a:path w="22859" h="24384">
                <a:moveTo>
                  <a:pt x="22859" y="12192"/>
                </a:moveTo>
                <a:lnTo>
                  <a:pt x="21818" y="7238"/>
                </a:lnTo>
                <a:lnTo>
                  <a:pt x="19748" y="3937"/>
                </a:lnTo>
                <a:lnTo>
                  <a:pt x="15582" y="508"/>
                </a:lnTo>
                <a:lnTo>
                  <a:pt x="11429" y="0"/>
                </a:lnTo>
                <a:lnTo>
                  <a:pt x="6756" y="508"/>
                </a:lnTo>
                <a:lnTo>
                  <a:pt x="3632" y="3937"/>
                </a:lnTo>
                <a:lnTo>
                  <a:pt x="520" y="7238"/>
                </a:lnTo>
                <a:lnTo>
                  <a:pt x="0" y="12192"/>
                </a:lnTo>
                <a:lnTo>
                  <a:pt x="520" y="16637"/>
                </a:lnTo>
                <a:lnTo>
                  <a:pt x="3632" y="21082"/>
                </a:lnTo>
                <a:lnTo>
                  <a:pt x="6756" y="23240"/>
                </a:lnTo>
                <a:lnTo>
                  <a:pt x="11429" y="24384"/>
                </a:lnTo>
                <a:lnTo>
                  <a:pt x="13512" y="23875"/>
                </a:lnTo>
                <a:lnTo>
                  <a:pt x="17144" y="22225"/>
                </a:lnTo>
                <a:lnTo>
                  <a:pt x="19748" y="21082"/>
                </a:lnTo>
                <a:lnTo>
                  <a:pt x="20777" y="18287"/>
                </a:lnTo>
                <a:lnTo>
                  <a:pt x="21818" y="16637"/>
                </a:lnTo>
                <a:lnTo>
                  <a:pt x="22859" y="12192"/>
                </a:lnTo>
                <a:close/>
              </a:path>
            </a:pathLst>
          </a:custGeom>
          <a:solidFill>
            <a:srgbClr val="666666"/>
          </a:solidFill>
        </p:spPr>
        <p:txBody>
          <a:bodyPr wrap="square" lIns="0" tIns="0" rIns="0" bIns="0" rtlCol="0">
            <a:noAutofit/>
          </a:bodyPr>
          <a:lstStyle/>
          <a:p>
            <a:endParaRPr sz="1987"/>
          </a:p>
        </p:txBody>
      </p:sp>
      <p:sp>
        <p:nvSpPr>
          <p:cNvPr id="251" name="object 251"/>
          <p:cNvSpPr/>
          <p:nvPr/>
        </p:nvSpPr>
        <p:spPr>
          <a:xfrm>
            <a:off x="1631064" y="3846836"/>
            <a:ext cx="25230" cy="26913"/>
          </a:xfrm>
          <a:custGeom>
            <a:avLst/>
            <a:gdLst/>
            <a:ahLst/>
            <a:cxnLst/>
            <a:rect l="l" t="t" r="r" b="b"/>
            <a:pathLst>
              <a:path w="22859" h="24384">
                <a:moveTo>
                  <a:pt x="17144" y="22225"/>
                </a:moveTo>
                <a:lnTo>
                  <a:pt x="19748" y="20447"/>
                </a:lnTo>
                <a:lnTo>
                  <a:pt x="21818" y="16637"/>
                </a:lnTo>
                <a:lnTo>
                  <a:pt x="22339" y="13842"/>
                </a:lnTo>
                <a:lnTo>
                  <a:pt x="22859" y="12191"/>
                </a:lnTo>
                <a:lnTo>
                  <a:pt x="21818" y="7238"/>
                </a:lnTo>
                <a:lnTo>
                  <a:pt x="19748" y="3937"/>
                </a:lnTo>
                <a:lnTo>
                  <a:pt x="15582" y="508"/>
                </a:lnTo>
                <a:lnTo>
                  <a:pt x="11429" y="0"/>
                </a:lnTo>
                <a:lnTo>
                  <a:pt x="6756" y="508"/>
                </a:lnTo>
                <a:lnTo>
                  <a:pt x="3632" y="3937"/>
                </a:lnTo>
                <a:lnTo>
                  <a:pt x="520" y="7238"/>
                </a:lnTo>
                <a:lnTo>
                  <a:pt x="0" y="12191"/>
                </a:lnTo>
                <a:lnTo>
                  <a:pt x="520" y="16637"/>
                </a:lnTo>
                <a:lnTo>
                  <a:pt x="3632" y="20447"/>
                </a:lnTo>
                <a:lnTo>
                  <a:pt x="6756" y="23240"/>
                </a:lnTo>
                <a:lnTo>
                  <a:pt x="11429" y="24384"/>
                </a:lnTo>
                <a:lnTo>
                  <a:pt x="13512" y="23875"/>
                </a:lnTo>
                <a:lnTo>
                  <a:pt x="17144" y="22225"/>
                </a:lnTo>
                <a:close/>
              </a:path>
            </a:pathLst>
          </a:custGeom>
          <a:solidFill>
            <a:srgbClr val="666666"/>
          </a:solidFill>
        </p:spPr>
        <p:txBody>
          <a:bodyPr wrap="square" lIns="0" tIns="0" rIns="0" bIns="0" rtlCol="0">
            <a:noAutofit/>
          </a:bodyPr>
          <a:lstStyle/>
          <a:p>
            <a:endParaRPr sz="1987"/>
          </a:p>
        </p:txBody>
      </p:sp>
      <p:sp>
        <p:nvSpPr>
          <p:cNvPr id="252" name="object 252"/>
          <p:cNvSpPr/>
          <p:nvPr/>
        </p:nvSpPr>
        <p:spPr>
          <a:xfrm>
            <a:off x="1631064" y="3808148"/>
            <a:ext cx="25230" cy="26913"/>
          </a:xfrm>
          <a:custGeom>
            <a:avLst/>
            <a:gdLst/>
            <a:ahLst/>
            <a:cxnLst/>
            <a:rect l="l" t="t" r="r" b="b"/>
            <a:pathLst>
              <a:path w="22859" h="24384">
                <a:moveTo>
                  <a:pt x="22859" y="12191"/>
                </a:moveTo>
                <a:lnTo>
                  <a:pt x="21818" y="7238"/>
                </a:lnTo>
                <a:lnTo>
                  <a:pt x="19748" y="3301"/>
                </a:lnTo>
                <a:lnTo>
                  <a:pt x="15582" y="508"/>
                </a:lnTo>
                <a:lnTo>
                  <a:pt x="11429" y="0"/>
                </a:lnTo>
                <a:lnTo>
                  <a:pt x="6756" y="508"/>
                </a:lnTo>
                <a:lnTo>
                  <a:pt x="3632" y="3301"/>
                </a:lnTo>
                <a:lnTo>
                  <a:pt x="520" y="7238"/>
                </a:lnTo>
                <a:lnTo>
                  <a:pt x="0" y="12191"/>
                </a:lnTo>
                <a:lnTo>
                  <a:pt x="520" y="16128"/>
                </a:lnTo>
                <a:lnTo>
                  <a:pt x="3632" y="20447"/>
                </a:lnTo>
                <a:lnTo>
                  <a:pt x="6756" y="23240"/>
                </a:lnTo>
                <a:lnTo>
                  <a:pt x="11429" y="24384"/>
                </a:lnTo>
                <a:lnTo>
                  <a:pt x="13512" y="23875"/>
                </a:lnTo>
                <a:lnTo>
                  <a:pt x="17144" y="21589"/>
                </a:lnTo>
                <a:lnTo>
                  <a:pt x="19748" y="20447"/>
                </a:lnTo>
                <a:lnTo>
                  <a:pt x="21818" y="16128"/>
                </a:lnTo>
                <a:lnTo>
                  <a:pt x="22859" y="12191"/>
                </a:lnTo>
                <a:close/>
              </a:path>
            </a:pathLst>
          </a:custGeom>
          <a:solidFill>
            <a:srgbClr val="666666"/>
          </a:solidFill>
        </p:spPr>
        <p:txBody>
          <a:bodyPr wrap="square" lIns="0" tIns="0" rIns="0" bIns="0" rtlCol="0">
            <a:noAutofit/>
          </a:bodyPr>
          <a:lstStyle/>
          <a:p>
            <a:endParaRPr sz="1987"/>
          </a:p>
        </p:txBody>
      </p:sp>
      <p:sp>
        <p:nvSpPr>
          <p:cNvPr id="253" name="object 253"/>
          <p:cNvSpPr/>
          <p:nvPr/>
        </p:nvSpPr>
        <p:spPr>
          <a:xfrm>
            <a:off x="1631064" y="3771144"/>
            <a:ext cx="25230" cy="25230"/>
          </a:xfrm>
          <a:custGeom>
            <a:avLst/>
            <a:gdLst/>
            <a:ahLst/>
            <a:cxnLst/>
            <a:rect l="l" t="t" r="r" b="b"/>
            <a:pathLst>
              <a:path w="22859" h="22859">
                <a:moveTo>
                  <a:pt x="22859" y="11175"/>
                </a:moveTo>
                <a:lnTo>
                  <a:pt x="21818" y="7112"/>
                </a:lnTo>
                <a:lnTo>
                  <a:pt x="19748" y="3555"/>
                </a:lnTo>
                <a:lnTo>
                  <a:pt x="15582" y="507"/>
                </a:lnTo>
                <a:lnTo>
                  <a:pt x="11429" y="0"/>
                </a:lnTo>
                <a:lnTo>
                  <a:pt x="6756" y="507"/>
                </a:lnTo>
                <a:lnTo>
                  <a:pt x="3632" y="3555"/>
                </a:lnTo>
                <a:lnTo>
                  <a:pt x="520" y="7112"/>
                </a:lnTo>
                <a:lnTo>
                  <a:pt x="0" y="11175"/>
                </a:lnTo>
                <a:lnTo>
                  <a:pt x="520" y="15239"/>
                </a:lnTo>
                <a:lnTo>
                  <a:pt x="3632" y="19303"/>
                </a:lnTo>
                <a:lnTo>
                  <a:pt x="6756" y="21336"/>
                </a:lnTo>
                <a:lnTo>
                  <a:pt x="11429" y="22859"/>
                </a:lnTo>
                <a:lnTo>
                  <a:pt x="13512" y="21843"/>
                </a:lnTo>
                <a:lnTo>
                  <a:pt x="17144" y="20319"/>
                </a:lnTo>
                <a:lnTo>
                  <a:pt x="19748" y="19303"/>
                </a:lnTo>
                <a:lnTo>
                  <a:pt x="21818" y="15239"/>
                </a:lnTo>
                <a:lnTo>
                  <a:pt x="22859" y="11175"/>
                </a:lnTo>
                <a:close/>
              </a:path>
            </a:pathLst>
          </a:custGeom>
          <a:solidFill>
            <a:srgbClr val="666666"/>
          </a:solidFill>
        </p:spPr>
        <p:txBody>
          <a:bodyPr wrap="square" lIns="0" tIns="0" rIns="0" bIns="0" rtlCol="0">
            <a:noAutofit/>
          </a:bodyPr>
          <a:lstStyle/>
          <a:p>
            <a:endParaRPr sz="1987"/>
          </a:p>
        </p:txBody>
      </p:sp>
      <p:sp>
        <p:nvSpPr>
          <p:cNvPr id="254" name="object 254"/>
          <p:cNvSpPr/>
          <p:nvPr/>
        </p:nvSpPr>
        <p:spPr>
          <a:xfrm>
            <a:off x="1631064" y="3732455"/>
            <a:ext cx="25230" cy="23549"/>
          </a:xfrm>
          <a:custGeom>
            <a:avLst/>
            <a:gdLst/>
            <a:ahLst/>
            <a:cxnLst/>
            <a:rect l="l" t="t" r="r" b="b"/>
            <a:pathLst>
              <a:path w="22859" h="21336">
                <a:moveTo>
                  <a:pt x="22859" y="10668"/>
                </a:moveTo>
                <a:lnTo>
                  <a:pt x="21818" y="6350"/>
                </a:lnTo>
                <a:lnTo>
                  <a:pt x="19748" y="3429"/>
                </a:lnTo>
                <a:lnTo>
                  <a:pt x="15582" y="508"/>
                </a:lnTo>
                <a:lnTo>
                  <a:pt x="11429" y="0"/>
                </a:lnTo>
                <a:lnTo>
                  <a:pt x="6756" y="508"/>
                </a:lnTo>
                <a:lnTo>
                  <a:pt x="3632" y="3429"/>
                </a:lnTo>
                <a:lnTo>
                  <a:pt x="520" y="6350"/>
                </a:lnTo>
                <a:lnTo>
                  <a:pt x="0" y="10668"/>
                </a:lnTo>
                <a:lnTo>
                  <a:pt x="520" y="14605"/>
                </a:lnTo>
                <a:lnTo>
                  <a:pt x="3632" y="18415"/>
                </a:lnTo>
                <a:lnTo>
                  <a:pt x="6756" y="20320"/>
                </a:lnTo>
                <a:lnTo>
                  <a:pt x="11429" y="21336"/>
                </a:lnTo>
                <a:lnTo>
                  <a:pt x="13512" y="20828"/>
                </a:lnTo>
                <a:lnTo>
                  <a:pt x="17144" y="19431"/>
                </a:lnTo>
                <a:lnTo>
                  <a:pt x="19748" y="18415"/>
                </a:lnTo>
                <a:lnTo>
                  <a:pt x="21818" y="14605"/>
                </a:lnTo>
                <a:lnTo>
                  <a:pt x="22859" y="10668"/>
                </a:lnTo>
                <a:close/>
              </a:path>
            </a:pathLst>
          </a:custGeom>
          <a:solidFill>
            <a:srgbClr val="666666"/>
          </a:solidFill>
        </p:spPr>
        <p:txBody>
          <a:bodyPr wrap="square" lIns="0" tIns="0" rIns="0" bIns="0" rtlCol="0">
            <a:noAutofit/>
          </a:bodyPr>
          <a:lstStyle/>
          <a:p>
            <a:endParaRPr sz="1987"/>
          </a:p>
        </p:txBody>
      </p:sp>
      <p:sp>
        <p:nvSpPr>
          <p:cNvPr id="255" name="object 255"/>
          <p:cNvSpPr/>
          <p:nvPr/>
        </p:nvSpPr>
        <p:spPr>
          <a:xfrm>
            <a:off x="1631064" y="3693769"/>
            <a:ext cx="25230" cy="23549"/>
          </a:xfrm>
          <a:custGeom>
            <a:avLst/>
            <a:gdLst/>
            <a:ahLst/>
            <a:cxnLst/>
            <a:rect l="l" t="t" r="r" b="b"/>
            <a:pathLst>
              <a:path w="22859" h="21336">
                <a:moveTo>
                  <a:pt x="22859" y="10668"/>
                </a:moveTo>
                <a:lnTo>
                  <a:pt x="21818" y="6350"/>
                </a:lnTo>
                <a:lnTo>
                  <a:pt x="19748" y="2921"/>
                </a:lnTo>
                <a:lnTo>
                  <a:pt x="15582" y="508"/>
                </a:lnTo>
                <a:lnTo>
                  <a:pt x="11429" y="0"/>
                </a:lnTo>
                <a:lnTo>
                  <a:pt x="6756" y="508"/>
                </a:lnTo>
                <a:lnTo>
                  <a:pt x="3632" y="2921"/>
                </a:lnTo>
                <a:lnTo>
                  <a:pt x="520" y="6350"/>
                </a:lnTo>
                <a:lnTo>
                  <a:pt x="0" y="10668"/>
                </a:lnTo>
                <a:lnTo>
                  <a:pt x="520" y="14605"/>
                </a:lnTo>
                <a:lnTo>
                  <a:pt x="3632" y="17907"/>
                </a:lnTo>
                <a:lnTo>
                  <a:pt x="6756" y="20320"/>
                </a:lnTo>
                <a:lnTo>
                  <a:pt x="11429" y="21336"/>
                </a:lnTo>
                <a:lnTo>
                  <a:pt x="13512" y="20828"/>
                </a:lnTo>
                <a:lnTo>
                  <a:pt x="17144" y="19431"/>
                </a:lnTo>
                <a:lnTo>
                  <a:pt x="19748" y="17907"/>
                </a:lnTo>
                <a:lnTo>
                  <a:pt x="21818" y="14605"/>
                </a:lnTo>
                <a:lnTo>
                  <a:pt x="22859" y="10668"/>
                </a:lnTo>
                <a:close/>
              </a:path>
            </a:pathLst>
          </a:custGeom>
          <a:solidFill>
            <a:srgbClr val="666666"/>
          </a:solidFill>
        </p:spPr>
        <p:txBody>
          <a:bodyPr wrap="square" lIns="0" tIns="0" rIns="0" bIns="0" rtlCol="0">
            <a:noAutofit/>
          </a:bodyPr>
          <a:lstStyle/>
          <a:p>
            <a:endParaRPr sz="1987"/>
          </a:p>
        </p:txBody>
      </p:sp>
      <p:sp>
        <p:nvSpPr>
          <p:cNvPr id="256" name="object 256"/>
          <p:cNvSpPr/>
          <p:nvPr/>
        </p:nvSpPr>
        <p:spPr>
          <a:xfrm>
            <a:off x="1631064" y="3655082"/>
            <a:ext cx="25230" cy="23549"/>
          </a:xfrm>
          <a:custGeom>
            <a:avLst/>
            <a:gdLst/>
            <a:ahLst/>
            <a:cxnLst/>
            <a:rect l="l" t="t" r="r" b="b"/>
            <a:pathLst>
              <a:path w="22859" h="21336">
                <a:moveTo>
                  <a:pt x="22859" y="10668"/>
                </a:moveTo>
                <a:lnTo>
                  <a:pt x="21818" y="6350"/>
                </a:lnTo>
                <a:lnTo>
                  <a:pt x="19748" y="2921"/>
                </a:lnTo>
                <a:lnTo>
                  <a:pt x="15582" y="508"/>
                </a:lnTo>
                <a:lnTo>
                  <a:pt x="11429" y="0"/>
                </a:lnTo>
                <a:lnTo>
                  <a:pt x="6756" y="508"/>
                </a:lnTo>
                <a:lnTo>
                  <a:pt x="3632" y="2921"/>
                </a:lnTo>
                <a:lnTo>
                  <a:pt x="520" y="6350"/>
                </a:lnTo>
                <a:lnTo>
                  <a:pt x="0" y="10668"/>
                </a:lnTo>
                <a:lnTo>
                  <a:pt x="520" y="14097"/>
                </a:lnTo>
                <a:lnTo>
                  <a:pt x="3632" y="17907"/>
                </a:lnTo>
                <a:lnTo>
                  <a:pt x="6756" y="19938"/>
                </a:lnTo>
                <a:lnTo>
                  <a:pt x="11429" y="21336"/>
                </a:lnTo>
                <a:lnTo>
                  <a:pt x="13512" y="20827"/>
                </a:lnTo>
                <a:lnTo>
                  <a:pt x="17144" y="18923"/>
                </a:lnTo>
                <a:lnTo>
                  <a:pt x="19748" y="17907"/>
                </a:lnTo>
                <a:lnTo>
                  <a:pt x="21818" y="14097"/>
                </a:lnTo>
                <a:lnTo>
                  <a:pt x="22859" y="10668"/>
                </a:lnTo>
                <a:close/>
              </a:path>
            </a:pathLst>
          </a:custGeom>
          <a:solidFill>
            <a:srgbClr val="666666"/>
          </a:solidFill>
        </p:spPr>
        <p:txBody>
          <a:bodyPr wrap="square" lIns="0" tIns="0" rIns="0" bIns="0" rtlCol="0">
            <a:noAutofit/>
          </a:bodyPr>
          <a:lstStyle/>
          <a:p>
            <a:endParaRPr sz="1987"/>
          </a:p>
        </p:txBody>
      </p:sp>
      <p:sp>
        <p:nvSpPr>
          <p:cNvPr id="257" name="object 257"/>
          <p:cNvSpPr/>
          <p:nvPr/>
        </p:nvSpPr>
        <p:spPr>
          <a:xfrm>
            <a:off x="1631064" y="3614713"/>
            <a:ext cx="25230" cy="25231"/>
          </a:xfrm>
          <a:custGeom>
            <a:avLst/>
            <a:gdLst/>
            <a:ahLst/>
            <a:cxnLst/>
            <a:rect l="l" t="t" r="r" b="b"/>
            <a:pathLst>
              <a:path w="22859" h="22860">
                <a:moveTo>
                  <a:pt x="22859" y="11429"/>
                </a:moveTo>
                <a:lnTo>
                  <a:pt x="21818" y="6731"/>
                </a:lnTo>
                <a:lnTo>
                  <a:pt x="19748" y="3683"/>
                </a:lnTo>
                <a:lnTo>
                  <a:pt x="15582" y="508"/>
                </a:lnTo>
                <a:lnTo>
                  <a:pt x="11429" y="0"/>
                </a:lnTo>
                <a:lnTo>
                  <a:pt x="6756" y="508"/>
                </a:lnTo>
                <a:lnTo>
                  <a:pt x="3632" y="3683"/>
                </a:lnTo>
                <a:lnTo>
                  <a:pt x="520" y="6731"/>
                </a:lnTo>
                <a:lnTo>
                  <a:pt x="0" y="11429"/>
                </a:lnTo>
                <a:lnTo>
                  <a:pt x="520" y="15621"/>
                </a:lnTo>
                <a:lnTo>
                  <a:pt x="3632" y="19685"/>
                </a:lnTo>
                <a:lnTo>
                  <a:pt x="6756" y="21844"/>
                </a:lnTo>
                <a:lnTo>
                  <a:pt x="11429" y="22860"/>
                </a:lnTo>
                <a:lnTo>
                  <a:pt x="13512" y="22351"/>
                </a:lnTo>
                <a:lnTo>
                  <a:pt x="17144" y="20827"/>
                </a:lnTo>
                <a:lnTo>
                  <a:pt x="19748" y="19685"/>
                </a:lnTo>
                <a:lnTo>
                  <a:pt x="21818" y="15621"/>
                </a:lnTo>
                <a:lnTo>
                  <a:pt x="22859" y="11429"/>
                </a:lnTo>
                <a:close/>
              </a:path>
            </a:pathLst>
          </a:custGeom>
          <a:solidFill>
            <a:srgbClr val="666666"/>
          </a:solidFill>
        </p:spPr>
        <p:txBody>
          <a:bodyPr wrap="square" lIns="0" tIns="0" rIns="0" bIns="0" rtlCol="0">
            <a:noAutofit/>
          </a:bodyPr>
          <a:lstStyle/>
          <a:p>
            <a:endParaRPr sz="1987"/>
          </a:p>
        </p:txBody>
      </p:sp>
      <p:sp>
        <p:nvSpPr>
          <p:cNvPr id="258" name="object 258"/>
          <p:cNvSpPr/>
          <p:nvPr/>
        </p:nvSpPr>
        <p:spPr>
          <a:xfrm>
            <a:off x="1631064" y="3576026"/>
            <a:ext cx="25230" cy="26913"/>
          </a:xfrm>
          <a:custGeom>
            <a:avLst/>
            <a:gdLst/>
            <a:ahLst/>
            <a:cxnLst/>
            <a:rect l="l" t="t" r="r" b="b"/>
            <a:pathLst>
              <a:path w="22859" h="24384">
                <a:moveTo>
                  <a:pt x="21818" y="7238"/>
                </a:moveTo>
                <a:lnTo>
                  <a:pt x="19748" y="3937"/>
                </a:lnTo>
                <a:lnTo>
                  <a:pt x="15582" y="508"/>
                </a:lnTo>
                <a:lnTo>
                  <a:pt x="11429" y="0"/>
                </a:lnTo>
                <a:lnTo>
                  <a:pt x="6756" y="508"/>
                </a:lnTo>
                <a:lnTo>
                  <a:pt x="3632" y="3937"/>
                </a:lnTo>
                <a:lnTo>
                  <a:pt x="520" y="7238"/>
                </a:lnTo>
                <a:lnTo>
                  <a:pt x="0" y="12191"/>
                </a:lnTo>
                <a:lnTo>
                  <a:pt x="520" y="16637"/>
                </a:lnTo>
                <a:lnTo>
                  <a:pt x="3632" y="21081"/>
                </a:lnTo>
                <a:lnTo>
                  <a:pt x="6756" y="23240"/>
                </a:lnTo>
                <a:lnTo>
                  <a:pt x="11429" y="24384"/>
                </a:lnTo>
                <a:lnTo>
                  <a:pt x="13512" y="23875"/>
                </a:lnTo>
                <a:lnTo>
                  <a:pt x="17144" y="22225"/>
                </a:lnTo>
                <a:lnTo>
                  <a:pt x="19748" y="21081"/>
                </a:lnTo>
                <a:lnTo>
                  <a:pt x="20777" y="18287"/>
                </a:lnTo>
                <a:lnTo>
                  <a:pt x="21818" y="16637"/>
                </a:lnTo>
                <a:lnTo>
                  <a:pt x="22339" y="13842"/>
                </a:lnTo>
                <a:lnTo>
                  <a:pt x="22859" y="12191"/>
                </a:lnTo>
                <a:lnTo>
                  <a:pt x="21818" y="7238"/>
                </a:lnTo>
                <a:close/>
              </a:path>
            </a:pathLst>
          </a:custGeom>
          <a:solidFill>
            <a:srgbClr val="666666"/>
          </a:solidFill>
        </p:spPr>
        <p:txBody>
          <a:bodyPr wrap="square" lIns="0" tIns="0" rIns="0" bIns="0" rtlCol="0">
            <a:noAutofit/>
          </a:bodyPr>
          <a:lstStyle/>
          <a:p>
            <a:endParaRPr sz="1987"/>
          </a:p>
        </p:txBody>
      </p:sp>
      <p:sp>
        <p:nvSpPr>
          <p:cNvPr id="259" name="object 259"/>
          <p:cNvSpPr/>
          <p:nvPr/>
        </p:nvSpPr>
        <p:spPr>
          <a:xfrm>
            <a:off x="1631064" y="3537340"/>
            <a:ext cx="25230" cy="26912"/>
          </a:xfrm>
          <a:custGeom>
            <a:avLst/>
            <a:gdLst/>
            <a:ahLst/>
            <a:cxnLst/>
            <a:rect l="l" t="t" r="r" b="b"/>
            <a:pathLst>
              <a:path w="22859" h="24383">
                <a:moveTo>
                  <a:pt x="17144" y="21589"/>
                </a:moveTo>
                <a:lnTo>
                  <a:pt x="19748" y="20447"/>
                </a:lnTo>
                <a:lnTo>
                  <a:pt x="21818" y="16637"/>
                </a:lnTo>
                <a:lnTo>
                  <a:pt x="22339" y="13842"/>
                </a:lnTo>
                <a:lnTo>
                  <a:pt x="22859" y="12191"/>
                </a:lnTo>
                <a:lnTo>
                  <a:pt x="21818" y="7238"/>
                </a:lnTo>
                <a:lnTo>
                  <a:pt x="19748" y="3301"/>
                </a:lnTo>
                <a:lnTo>
                  <a:pt x="15582" y="507"/>
                </a:lnTo>
                <a:lnTo>
                  <a:pt x="11429" y="0"/>
                </a:lnTo>
                <a:lnTo>
                  <a:pt x="6756" y="507"/>
                </a:lnTo>
                <a:lnTo>
                  <a:pt x="3632" y="3301"/>
                </a:lnTo>
                <a:lnTo>
                  <a:pt x="520" y="7238"/>
                </a:lnTo>
                <a:lnTo>
                  <a:pt x="0" y="12191"/>
                </a:lnTo>
                <a:lnTo>
                  <a:pt x="520" y="16637"/>
                </a:lnTo>
                <a:lnTo>
                  <a:pt x="3632" y="20447"/>
                </a:lnTo>
                <a:lnTo>
                  <a:pt x="6756" y="23240"/>
                </a:lnTo>
                <a:lnTo>
                  <a:pt x="11429" y="24383"/>
                </a:lnTo>
                <a:lnTo>
                  <a:pt x="13512" y="23875"/>
                </a:lnTo>
                <a:lnTo>
                  <a:pt x="17144" y="21589"/>
                </a:lnTo>
                <a:close/>
              </a:path>
            </a:pathLst>
          </a:custGeom>
          <a:solidFill>
            <a:srgbClr val="666666"/>
          </a:solidFill>
        </p:spPr>
        <p:txBody>
          <a:bodyPr wrap="square" lIns="0" tIns="0" rIns="0" bIns="0" rtlCol="0">
            <a:noAutofit/>
          </a:bodyPr>
          <a:lstStyle/>
          <a:p>
            <a:endParaRPr sz="1987"/>
          </a:p>
        </p:txBody>
      </p:sp>
      <p:sp>
        <p:nvSpPr>
          <p:cNvPr id="260" name="object 260"/>
          <p:cNvSpPr/>
          <p:nvPr/>
        </p:nvSpPr>
        <p:spPr>
          <a:xfrm>
            <a:off x="1631064" y="3498653"/>
            <a:ext cx="25230" cy="26912"/>
          </a:xfrm>
          <a:custGeom>
            <a:avLst/>
            <a:gdLst/>
            <a:ahLst/>
            <a:cxnLst/>
            <a:rect l="l" t="t" r="r" b="b"/>
            <a:pathLst>
              <a:path w="22859" h="24383">
                <a:moveTo>
                  <a:pt x="22859" y="11937"/>
                </a:moveTo>
                <a:lnTo>
                  <a:pt x="21818" y="7619"/>
                </a:lnTo>
                <a:lnTo>
                  <a:pt x="19748" y="3809"/>
                </a:lnTo>
                <a:lnTo>
                  <a:pt x="15582" y="1142"/>
                </a:lnTo>
                <a:lnTo>
                  <a:pt x="11429" y="0"/>
                </a:lnTo>
                <a:lnTo>
                  <a:pt x="6756" y="1142"/>
                </a:lnTo>
                <a:lnTo>
                  <a:pt x="3632" y="3809"/>
                </a:lnTo>
                <a:lnTo>
                  <a:pt x="520" y="7619"/>
                </a:lnTo>
                <a:lnTo>
                  <a:pt x="0" y="11937"/>
                </a:lnTo>
                <a:lnTo>
                  <a:pt x="520" y="16255"/>
                </a:lnTo>
                <a:lnTo>
                  <a:pt x="3632" y="20574"/>
                </a:lnTo>
                <a:lnTo>
                  <a:pt x="6756" y="22732"/>
                </a:lnTo>
                <a:lnTo>
                  <a:pt x="11429" y="24383"/>
                </a:lnTo>
                <a:lnTo>
                  <a:pt x="13512" y="23240"/>
                </a:lnTo>
                <a:lnTo>
                  <a:pt x="17144" y="21716"/>
                </a:lnTo>
                <a:lnTo>
                  <a:pt x="19748" y="20574"/>
                </a:lnTo>
                <a:lnTo>
                  <a:pt x="21818" y="16255"/>
                </a:lnTo>
                <a:lnTo>
                  <a:pt x="22859" y="11937"/>
                </a:lnTo>
                <a:close/>
              </a:path>
            </a:pathLst>
          </a:custGeom>
          <a:solidFill>
            <a:srgbClr val="666666"/>
          </a:solidFill>
        </p:spPr>
        <p:txBody>
          <a:bodyPr wrap="square" lIns="0" tIns="0" rIns="0" bIns="0" rtlCol="0">
            <a:noAutofit/>
          </a:bodyPr>
          <a:lstStyle/>
          <a:p>
            <a:endParaRPr sz="1987"/>
          </a:p>
        </p:txBody>
      </p:sp>
      <p:sp>
        <p:nvSpPr>
          <p:cNvPr id="261" name="object 261"/>
          <p:cNvSpPr/>
          <p:nvPr/>
        </p:nvSpPr>
        <p:spPr>
          <a:xfrm>
            <a:off x="1631064" y="3459964"/>
            <a:ext cx="25230" cy="26913"/>
          </a:xfrm>
          <a:custGeom>
            <a:avLst/>
            <a:gdLst/>
            <a:ahLst/>
            <a:cxnLst/>
            <a:rect l="l" t="t" r="r" b="b"/>
            <a:pathLst>
              <a:path w="22859" h="24384">
                <a:moveTo>
                  <a:pt x="22859" y="12192"/>
                </a:moveTo>
                <a:lnTo>
                  <a:pt x="21818" y="7239"/>
                </a:lnTo>
                <a:lnTo>
                  <a:pt x="19748" y="3937"/>
                </a:lnTo>
                <a:lnTo>
                  <a:pt x="15582" y="508"/>
                </a:lnTo>
                <a:lnTo>
                  <a:pt x="11429" y="0"/>
                </a:lnTo>
                <a:lnTo>
                  <a:pt x="6756" y="508"/>
                </a:lnTo>
                <a:lnTo>
                  <a:pt x="3632" y="3937"/>
                </a:lnTo>
                <a:lnTo>
                  <a:pt x="520" y="7239"/>
                </a:lnTo>
                <a:lnTo>
                  <a:pt x="0" y="12192"/>
                </a:lnTo>
                <a:lnTo>
                  <a:pt x="520" y="16637"/>
                </a:lnTo>
                <a:lnTo>
                  <a:pt x="3632" y="21082"/>
                </a:lnTo>
                <a:lnTo>
                  <a:pt x="6756" y="23241"/>
                </a:lnTo>
                <a:lnTo>
                  <a:pt x="11429" y="24384"/>
                </a:lnTo>
                <a:lnTo>
                  <a:pt x="13512" y="23876"/>
                </a:lnTo>
                <a:lnTo>
                  <a:pt x="17144" y="22225"/>
                </a:lnTo>
                <a:lnTo>
                  <a:pt x="19748" y="21082"/>
                </a:lnTo>
                <a:lnTo>
                  <a:pt x="20777" y="18287"/>
                </a:lnTo>
                <a:lnTo>
                  <a:pt x="21818" y="16637"/>
                </a:lnTo>
                <a:lnTo>
                  <a:pt x="22859" y="12192"/>
                </a:lnTo>
                <a:close/>
              </a:path>
            </a:pathLst>
          </a:custGeom>
          <a:solidFill>
            <a:srgbClr val="666666"/>
          </a:solidFill>
        </p:spPr>
        <p:txBody>
          <a:bodyPr wrap="square" lIns="0" tIns="0" rIns="0" bIns="0" rtlCol="0">
            <a:noAutofit/>
          </a:bodyPr>
          <a:lstStyle/>
          <a:p>
            <a:endParaRPr sz="1987"/>
          </a:p>
        </p:txBody>
      </p:sp>
      <p:sp>
        <p:nvSpPr>
          <p:cNvPr id="262" name="object 262"/>
          <p:cNvSpPr/>
          <p:nvPr/>
        </p:nvSpPr>
        <p:spPr>
          <a:xfrm>
            <a:off x="1631064" y="3421278"/>
            <a:ext cx="25230" cy="26913"/>
          </a:xfrm>
          <a:custGeom>
            <a:avLst/>
            <a:gdLst/>
            <a:ahLst/>
            <a:cxnLst/>
            <a:rect l="l" t="t" r="r" b="b"/>
            <a:pathLst>
              <a:path w="22859" h="24384">
                <a:moveTo>
                  <a:pt x="17144" y="22225"/>
                </a:moveTo>
                <a:lnTo>
                  <a:pt x="19748" y="20447"/>
                </a:lnTo>
                <a:lnTo>
                  <a:pt x="21818" y="16637"/>
                </a:lnTo>
                <a:lnTo>
                  <a:pt x="22339" y="13843"/>
                </a:lnTo>
                <a:lnTo>
                  <a:pt x="22859" y="12192"/>
                </a:lnTo>
                <a:lnTo>
                  <a:pt x="21818" y="7238"/>
                </a:lnTo>
                <a:lnTo>
                  <a:pt x="19748" y="3301"/>
                </a:lnTo>
                <a:lnTo>
                  <a:pt x="15582" y="508"/>
                </a:lnTo>
                <a:lnTo>
                  <a:pt x="11429" y="0"/>
                </a:lnTo>
                <a:lnTo>
                  <a:pt x="6756" y="508"/>
                </a:lnTo>
                <a:lnTo>
                  <a:pt x="3632" y="3301"/>
                </a:lnTo>
                <a:lnTo>
                  <a:pt x="520" y="7238"/>
                </a:lnTo>
                <a:lnTo>
                  <a:pt x="0" y="12192"/>
                </a:lnTo>
                <a:lnTo>
                  <a:pt x="520" y="16637"/>
                </a:lnTo>
                <a:lnTo>
                  <a:pt x="3632" y="20447"/>
                </a:lnTo>
                <a:lnTo>
                  <a:pt x="6756" y="23241"/>
                </a:lnTo>
                <a:lnTo>
                  <a:pt x="11429" y="24384"/>
                </a:lnTo>
                <a:lnTo>
                  <a:pt x="13512" y="23875"/>
                </a:lnTo>
                <a:lnTo>
                  <a:pt x="17144" y="22225"/>
                </a:lnTo>
                <a:close/>
              </a:path>
            </a:pathLst>
          </a:custGeom>
          <a:solidFill>
            <a:srgbClr val="666666"/>
          </a:solidFill>
        </p:spPr>
        <p:txBody>
          <a:bodyPr wrap="square" lIns="0" tIns="0" rIns="0" bIns="0" rtlCol="0">
            <a:noAutofit/>
          </a:bodyPr>
          <a:lstStyle/>
          <a:p>
            <a:endParaRPr sz="1987"/>
          </a:p>
        </p:txBody>
      </p:sp>
      <p:sp>
        <p:nvSpPr>
          <p:cNvPr id="263" name="object 263"/>
          <p:cNvSpPr/>
          <p:nvPr/>
        </p:nvSpPr>
        <p:spPr>
          <a:xfrm>
            <a:off x="1631064" y="3382591"/>
            <a:ext cx="25230" cy="26913"/>
          </a:xfrm>
          <a:custGeom>
            <a:avLst/>
            <a:gdLst/>
            <a:ahLst/>
            <a:cxnLst/>
            <a:rect l="l" t="t" r="r" b="b"/>
            <a:pathLst>
              <a:path w="22859" h="24384">
                <a:moveTo>
                  <a:pt x="22859" y="12191"/>
                </a:moveTo>
                <a:lnTo>
                  <a:pt x="21818" y="7238"/>
                </a:lnTo>
                <a:lnTo>
                  <a:pt x="19748" y="3301"/>
                </a:lnTo>
                <a:lnTo>
                  <a:pt x="15582" y="508"/>
                </a:lnTo>
                <a:lnTo>
                  <a:pt x="11429" y="0"/>
                </a:lnTo>
                <a:lnTo>
                  <a:pt x="6756" y="508"/>
                </a:lnTo>
                <a:lnTo>
                  <a:pt x="3632" y="3301"/>
                </a:lnTo>
                <a:lnTo>
                  <a:pt x="520" y="7238"/>
                </a:lnTo>
                <a:lnTo>
                  <a:pt x="0" y="12191"/>
                </a:lnTo>
                <a:lnTo>
                  <a:pt x="520" y="16128"/>
                </a:lnTo>
                <a:lnTo>
                  <a:pt x="3632" y="20447"/>
                </a:lnTo>
                <a:lnTo>
                  <a:pt x="6756" y="23240"/>
                </a:lnTo>
                <a:lnTo>
                  <a:pt x="11429" y="24384"/>
                </a:lnTo>
                <a:lnTo>
                  <a:pt x="13512" y="23875"/>
                </a:lnTo>
                <a:lnTo>
                  <a:pt x="17144" y="21589"/>
                </a:lnTo>
                <a:lnTo>
                  <a:pt x="19748" y="20447"/>
                </a:lnTo>
                <a:lnTo>
                  <a:pt x="21818" y="16128"/>
                </a:lnTo>
                <a:lnTo>
                  <a:pt x="22859" y="12191"/>
                </a:lnTo>
                <a:close/>
              </a:path>
            </a:pathLst>
          </a:custGeom>
          <a:solidFill>
            <a:srgbClr val="666666"/>
          </a:solidFill>
        </p:spPr>
        <p:txBody>
          <a:bodyPr wrap="square" lIns="0" tIns="0" rIns="0" bIns="0" rtlCol="0">
            <a:noAutofit/>
          </a:bodyPr>
          <a:lstStyle/>
          <a:p>
            <a:endParaRPr sz="1987"/>
          </a:p>
        </p:txBody>
      </p:sp>
      <p:sp>
        <p:nvSpPr>
          <p:cNvPr id="264" name="object 264"/>
          <p:cNvSpPr/>
          <p:nvPr/>
        </p:nvSpPr>
        <p:spPr>
          <a:xfrm>
            <a:off x="1631064" y="3343904"/>
            <a:ext cx="25230" cy="25231"/>
          </a:xfrm>
          <a:custGeom>
            <a:avLst/>
            <a:gdLst/>
            <a:ahLst/>
            <a:cxnLst/>
            <a:rect l="l" t="t" r="r" b="b"/>
            <a:pathLst>
              <a:path w="22859" h="22860">
                <a:moveTo>
                  <a:pt x="22859" y="11429"/>
                </a:moveTo>
                <a:lnTo>
                  <a:pt x="21818" y="7238"/>
                </a:lnTo>
                <a:lnTo>
                  <a:pt x="19748" y="3683"/>
                </a:lnTo>
                <a:lnTo>
                  <a:pt x="15582" y="508"/>
                </a:lnTo>
                <a:lnTo>
                  <a:pt x="11429" y="0"/>
                </a:lnTo>
                <a:lnTo>
                  <a:pt x="6756" y="508"/>
                </a:lnTo>
                <a:lnTo>
                  <a:pt x="3632" y="3683"/>
                </a:lnTo>
                <a:lnTo>
                  <a:pt x="520" y="7238"/>
                </a:lnTo>
                <a:lnTo>
                  <a:pt x="0" y="11429"/>
                </a:lnTo>
                <a:lnTo>
                  <a:pt x="520" y="15621"/>
                </a:lnTo>
                <a:lnTo>
                  <a:pt x="3632" y="19685"/>
                </a:lnTo>
                <a:lnTo>
                  <a:pt x="6756" y="21843"/>
                </a:lnTo>
                <a:lnTo>
                  <a:pt x="11429" y="22860"/>
                </a:lnTo>
                <a:lnTo>
                  <a:pt x="13512" y="22351"/>
                </a:lnTo>
                <a:lnTo>
                  <a:pt x="17144" y="20827"/>
                </a:lnTo>
                <a:lnTo>
                  <a:pt x="19748" y="19685"/>
                </a:lnTo>
                <a:lnTo>
                  <a:pt x="21818" y="15621"/>
                </a:lnTo>
                <a:lnTo>
                  <a:pt x="22859" y="11429"/>
                </a:lnTo>
                <a:close/>
              </a:path>
            </a:pathLst>
          </a:custGeom>
          <a:solidFill>
            <a:srgbClr val="666666"/>
          </a:solidFill>
        </p:spPr>
        <p:txBody>
          <a:bodyPr wrap="square" lIns="0" tIns="0" rIns="0" bIns="0" rtlCol="0">
            <a:noAutofit/>
          </a:bodyPr>
          <a:lstStyle/>
          <a:p>
            <a:endParaRPr sz="1987"/>
          </a:p>
        </p:txBody>
      </p:sp>
      <p:sp>
        <p:nvSpPr>
          <p:cNvPr id="265" name="object 265"/>
          <p:cNvSpPr/>
          <p:nvPr/>
        </p:nvSpPr>
        <p:spPr>
          <a:xfrm>
            <a:off x="1631064" y="3305217"/>
            <a:ext cx="25230" cy="25231"/>
          </a:xfrm>
          <a:custGeom>
            <a:avLst/>
            <a:gdLst/>
            <a:ahLst/>
            <a:cxnLst/>
            <a:rect l="l" t="t" r="r" b="b"/>
            <a:pathLst>
              <a:path w="22859" h="22860">
                <a:moveTo>
                  <a:pt x="21818" y="6730"/>
                </a:moveTo>
                <a:lnTo>
                  <a:pt x="19748" y="3682"/>
                </a:lnTo>
                <a:lnTo>
                  <a:pt x="15582" y="507"/>
                </a:lnTo>
                <a:lnTo>
                  <a:pt x="11429" y="0"/>
                </a:lnTo>
                <a:lnTo>
                  <a:pt x="6756" y="507"/>
                </a:lnTo>
                <a:lnTo>
                  <a:pt x="3632" y="3682"/>
                </a:lnTo>
                <a:lnTo>
                  <a:pt x="520" y="6730"/>
                </a:lnTo>
                <a:lnTo>
                  <a:pt x="0" y="11429"/>
                </a:lnTo>
                <a:lnTo>
                  <a:pt x="520" y="15620"/>
                </a:lnTo>
                <a:lnTo>
                  <a:pt x="3632" y="19685"/>
                </a:lnTo>
                <a:lnTo>
                  <a:pt x="6756" y="21843"/>
                </a:lnTo>
                <a:lnTo>
                  <a:pt x="11429" y="22860"/>
                </a:lnTo>
                <a:lnTo>
                  <a:pt x="13512" y="22351"/>
                </a:lnTo>
                <a:lnTo>
                  <a:pt x="17144" y="20827"/>
                </a:lnTo>
                <a:lnTo>
                  <a:pt x="19748" y="19685"/>
                </a:lnTo>
                <a:lnTo>
                  <a:pt x="20777" y="17144"/>
                </a:lnTo>
                <a:lnTo>
                  <a:pt x="21818" y="15620"/>
                </a:lnTo>
                <a:lnTo>
                  <a:pt x="22339" y="12953"/>
                </a:lnTo>
                <a:lnTo>
                  <a:pt x="22859" y="11429"/>
                </a:lnTo>
                <a:lnTo>
                  <a:pt x="21818" y="6730"/>
                </a:lnTo>
                <a:close/>
              </a:path>
            </a:pathLst>
          </a:custGeom>
          <a:solidFill>
            <a:srgbClr val="666666"/>
          </a:solidFill>
        </p:spPr>
        <p:txBody>
          <a:bodyPr wrap="square" lIns="0" tIns="0" rIns="0" bIns="0" rtlCol="0">
            <a:noAutofit/>
          </a:bodyPr>
          <a:lstStyle/>
          <a:p>
            <a:endParaRPr sz="1987"/>
          </a:p>
        </p:txBody>
      </p:sp>
      <p:sp>
        <p:nvSpPr>
          <p:cNvPr id="266" name="object 266"/>
          <p:cNvSpPr/>
          <p:nvPr/>
        </p:nvSpPr>
        <p:spPr>
          <a:xfrm>
            <a:off x="1631064" y="3268213"/>
            <a:ext cx="25230" cy="23548"/>
          </a:xfrm>
          <a:custGeom>
            <a:avLst/>
            <a:gdLst/>
            <a:ahLst/>
            <a:cxnLst/>
            <a:rect l="l" t="t" r="r" b="b"/>
            <a:pathLst>
              <a:path w="22859" h="21335">
                <a:moveTo>
                  <a:pt x="22859" y="10667"/>
                </a:moveTo>
                <a:lnTo>
                  <a:pt x="21818" y="6350"/>
                </a:lnTo>
                <a:lnTo>
                  <a:pt x="19748" y="2920"/>
                </a:lnTo>
                <a:lnTo>
                  <a:pt x="15582" y="507"/>
                </a:lnTo>
                <a:lnTo>
                  <a:pt x="11429" y="0"/>
                </a:lnTo>
                <a:lnTo>
                  <a:pt x="6756" y="507"/>
                </a:lnTo>
                <a:lnTo>
                  <a:pt x="3632" y="2920"/>
                </a:lnTo>
                <a:lnTo>
                  <a:pt x="520" y="6350"/>
                </a:lnTo>
                <a:lnTo>
                  <a:pt x="0" y="10667"/>
                </a:lnTo>
                <a:lnTo>
                  <a:pt x="520" y="14604"/>
                </a:lnTo>
                <a:lnTo>
                  <a:pt x="3632" y="17906"/>
                </a:lnTo>
                <a:lnTo>
                  <a:pt x="6756" y="20319"/>
                </a:lnTo>
                <a:lnTo>
                  <a:pt x="11429" y="21335"/>
                </a:lnTo>
                <a:lnTo>
                  <a:pt x="13512" y="20827"/>
                </a:lnTo>
                <a:lnTo>
                  <a:pt x="17144" y="19430"/>
                </a:lnTo>
                <a:lnTo>
                  <a:pt x="19748" y="17906"/>
                </a:lnTo>
                <a:lnTo>
                  <a:pt x="21818" y="14604"/>
                </a:lnTo>
                <a:lnTo>
                  <a:pt x="22859" y="10667"/>
                </a:lnTo>
                <a:close/>
              </a:path>
            </a:pathLst>
          </a:custGeom>
          <a:solidFill>
            <a:srgbClr val="666666"/>
          </a:solidFill>
        </p:spPr>
        <p:txBody>
          <a:bodyPr wrap="square" lIns="0" tIns="0" rIns="0" bIns="0" rtlCol="0">
            <a:noAutofit/>
          </a:bodyPr>
          <a:lstStyle/>
          <a:p>
            <a:endParaRPr sz="1987"/>
          </a:p>
        </p:txBody>
      </p:sp>
      <p:sp>
        <p:nvSpPr>
          <p:cNvPr id="267" name="object 267"/>
          <p:cNvSpPr/>
          <p:nvPr/>
        </p:nvSpPr>
        <p:spPr>
          <a:xfrm>
            <a:off x="1631064" y="3227842"/>
            <a:ext cx="25230" cy="25231"/>
          </a:xfrm>
          <a:custGeom>
            <a:avLst/>
            <a:gdLst/>
            <a:ahLst/>
            <a:cxnLst/>
            <a:rect l="l" t="t" r="r" b="b"/>
            <a:pathLst>
              <a:path w="22859" h="22860">
                <a:moveTo>
                  <a:pt x="22859" y="11684"/>
                </a:moveTo>
                <a:lnTo>
                  <a:pt x="21818" y="7112"/>
                </a:lnTo>
                <a:lnTo>
                  <a:pt x="19748" y="3556"/>
                </a:lnTo>
                <a:lnTo>
                  <a:pt x="15582" y="1016"/>
                </a:lnTo>
                <a:lnTo>
                  <a:pt x="11429" y="0"/>
                </a:lnTo>
                <a:lnTo>
                  <a:pt x="6756" y="1016"/>
                </a:lnTo>
                <a:lnTo>
                  <a:pt x="3632" y="3556"/>
                </a:lnTo>
                <a:lnTo>
                  <a:pt x="520" y="7112"/>
                </a:lnTo>
                <a:lnTo>
                  <a:pt x="0" y="11684"/>
                </a:lnTo>
                <a:lnTo>
                  <a:pt x="520" y="15240"/>
                </a:lnTo>
                <a:lnTo>
                  <a:pt x="3632" y="19304"/>
                </a:lnTo>
                <a:lnTo>
                  <a:pt x="6756" y="21336"/>
                </a:lnTo>
                <a:lnTo>
                  <a:pt x="11429" y="22860"/>
                </a:lnTo>
                <a:lnTo>
                  <a:pt x="13512" y="22352"/>
                </a:lnTo>
                <a:lnTo>
                  <a:pt x="17144" y="20320"/>
                </a:lnTo>
                <a:lnTo>
                  <a:pt x="19748" y="19304"/>
                </a:lnTo>
                <a:lnTo>
                  <a:pt x="21818" y="15240"/>
                </a:lnTo>
                <a:lnTo>
                  <a:pt x="22859" y="11684"/>
                </a:lnTo>
                <a:close/>
              </a:path>
            </a:pathLst>
          </a:custGeom>
          <a:solidFill>
            <a:srgbClr val="666666"/>
          </a:solidFill>
        </p:spPr>
        <p:txBody>
          <a:bodyPr wrap="square" lIns="0" tIns="0" rIns="0" bIns="0" rtlCol="0">
            <a:noAutofit/>
          </a:bodyPr>
          <a:lstStyle/>
          <a:p>
            <a:endParaRPr sz="1987"/>
          </a:p>
        </p:txBody>
      </p:sp>
      <p:sp>
        <p:nvSpPr>
          <p:cNvPr id="268" name="object 268"/>
          <p:cNvSpPr/>
          <p:nvPr/>
        </p:nvSpPr>
        <p:spPr>
          <a:xfrm>
            <a:off x="1631064" y="3189156"/>
            <a:ext cx="25230" cy="25231"/>
          </a:xfrm>
          <a:custGeom>
            <a:avLst/>
            <a:gdLst/>
            <a:ahLst/>
            <a:cxnLst/>
            <a:rect l="l" t="t" r="r" b="b"/>
            <a:pathLst>
              <a:path w="22859" h="22860">
                <a:moveTo>
                  <a:pt x="22859" y="11430"/>
                </a:moveTo>
                <a:lnTo>
                  <a:pt x="21818" y="6731"/>
                </a:lnTo>
                <a:lnTo>
                  <a:pt x="19748" y="3683"/>
                </a:lnTo>
                <a:lnTo>
                  <a:pt x="15582" y="508"/>
                </a:lnTo>
                <a:lnTo>
                  <a:pt x="11429" y="0"/>
                </a:lnTo>
                <a:lnTo>
                  <a:pt x="6756" y="508"/>
                </a:lnTo>
                <a:lnTo>
                  <a:pt x="3632" y="3683"/>
                </a:lnTo>
                <a:lnTo>
                  <a:pt x="520" y="6731"/>
                </a:lnTo>
                <a:lnTo>
                  <a:pt x="0" y="11430"/>
                </a:lnTo>
                <a:lnTo>
                  <a:pt x="520" y="15621"/>
                </a:lnTo>
                <a:lnTo>
                  <a:pt x="3632" y="19685"/>
                </a:lnTo>
                <a:lnTo>
                  <a:pt x="6756" y="21844"/>
                </a:lnTo>
                <a:lnTo>
                  <a:pt x="11429" y="22860"/>
                </a:lnTo>
                <a:lnTo>
                  <a:pt x="13512" y="22351"/>
                </a:lnTo>
                <a:lnTo>
                  <a:pt x="17144" y="20828"/>
                </a:lnTo>
                <a:lnTo>
                  <a:pt x="19748" y="19685"/>
                </a:lnTo>
                <a:lnTo>
                  <a:pt x="21818" y="15621"/>
                </a:lnTo>
                <a:lnTo>
                  <a:pt x="22859" y="11430"/>
                </a:lnTo>
                <a:close/>
              </a:path>
            </a:pathLst>
          </a:custGeom>
          <a:solidFill>
            <a:srgbClr val="666666"/>
          </a:solidFill>
        </p:spPr>
        <p:txBody>
          <a:bodyPr wrap="square" lIns="0" tIns="0" rIns="0" bIns="0" rtlCol="0">
            <a:noAutofit/>
          </a:bodyPr>
          <a:lstStyle/>
          <a:p>
            <a:endParaRPr sz="1987"/>
          </a:p>
        </p:txBody>
      </p:sp>
      <p:sp>
        <p:nvSpPr>
          <p:cNvPr id="269" name="object 269"/>
          <p:cNvSpPr/>
          <p:nvPr/>
        </p:nvSpPr>
        <p:spPr>
          <a:xfrm>
            <a:off x="1631064" y="3150469"/>
            <a:ext cx="25230" cy="25231"/>
          </a:xfrm>
          <a:custGeom>
            <a:avLst/>
            <a:gdLst/>
            <a:ahLst/>
            <a:cxnLst/>
            <a:rect l="l" t="t" r="r" b="b"/>
            <a:pathLst>
              <a:path w="22859" h="22860">
                <a:moveTo>
                  <a:pt x="17144" y="20827"/>
                </a:moveTo>
                <a:lnTo>
                  <a:pt x="19748" y="19176"/>
                </a:lnTo>
                <a:lnTo>
                  <a:pt x="21818" y="15621"/>
                </a:lnTo>
                <a:lnTo>
                  <a:pt x="22339" y="12953"/>
                </a:lnTo>
                <a:lnTo>
                  <a:pt x="22859" y="11430"/>
                </a:lnTo>
                <a:lnTo>
                  <a:pt x="21818" y="6731"/>
                </a:lnTo>
                <a:lnTo>
                  <a:pt x="19748" y="3683"/>
                </a:lnTo>
                <a:lnTo>
                  <a:pt x="15582" y="508"/>
                </a:lnTo>
                <a:lnTo>
                  <a:pt x="11429" y="0"/>
                </a:lnTo>
                <a:lnTo>
                  <a:pt x="6756" y="508"/>
                </a:lnTo>
                <a:lnTo>
                  <a:pt x="3632" y="3683"/>
                </a:lnTo>
                <a:lnTo>
                  <a:pt x="520" y="6731"/>
                </a:lnTo>
                <a:lnTo>
                  <a:pt x="0" y="11430"/>
                </a:lnTo>
                <a:lnTo>
                  <a:pt x="520" y="15621"/>
                </a:lnTo>
                <a:lnTo>
                  <a:pt x="3632" y="19176"/>
                </a:lnTo>
                <a:lnTo>
                  <a:pt x="6756" y="21844"/>
                </a:lnTo>
                <a:lnTo>
                  <a:pt x="11429" y="22860"/>
                </a:lnTo>
                <a:lnTo>
                  <a:pt x="13512" y="22351"/>
                </a:lnTo>
                <a:lnTo>
                  <a:pt x="17144" y="20827"/>
                </a:lnTo>
                <a:close/>
              </a:path>
            </a:pathLst>
          </a:custGeom>
          <a:solidFill>
            <a:srgbClr val="666666"/>
          </a:solidFill>
        </p:spPr>
        <p:txBody>
          <a:bodyPr wrap="square" lIns="0" tIns="0" rIns="0" bIns="0" rtlCol="0">
            <a:noAutofit/>
          </a:bodyPr>
          <a:lstStyle/>
          <a:p>
            <a:endParaRPr sz="1987"/>
          </a:p>
        </p:txBody>
      </p:sp>
      <p:sp>
        <p:nvSpPr>
          <p:cNvPr id="270" name="object 270"/>
          <p:cNvSpPr/>
          <p:nvPr/>
        </p:nvSpPr>
        <p:spPr>
          <a:xfrm>
            <a:off x="1631064" y="3111782"/>
            <a:ext cx="25230" cy="25231"/>
          </a:xfrm>
          <a:custGeom>
            <a:avLst/>
            <a:gdLst/>
            <a:ahLst/>
            <a:cxnLst/>
            <a:rect l="l" t="t" r="r" b="b"/>
            <a:pathLst>
              <a:path w="22859" h="22860">
                <a:moveTo>
                  <a:pt x="22859" y="11429"/>
                </a:moveTo>
                <a:lnTo>
                  <a:pt x="21818" y="6730"/>
                </a:lnTo>
                <a:lnTo>
                  <a:pt x="19748" y="3175"/>
                </a:lnTo>
                <a:lnTo>
                  <a:pt x="15582" y="508"/>
                </a:lnTo>
                <a:lnTo>
                  <a:pt x="11429" y="0"/>
                </a:lnTo>
                <a:lnTo>
                  <a:pt x="6756" y="508"/>
                </a:lnTo>
                <a:lnTo>
                  <a:pt x="3632" y="3175"/>
                </a:lnTo>
                <a:lnTo>
                  <a:pt x="520" y="6730"/>
                </a:lnTo>
                <a:lnTo>
                  <a:pt x="0" y="11429"/>
                </a:lnTo>
                <a:lnTo>
                  <a:pt x="520" y="15112"/>
                </a:lnTo>
                <a:lnTo>
                  <a:pt x="3632" y="19176"/>
                </a:lnTo>
                <a:lnTo>
                  <a:pt x="6756" y="21844"/>
                </a:lnTo>
                <a:lnTo>
                  <a:pt x="11429" y="22860"/>
                </a:lnTo>
                <a:lnTo>
                  <a:pt x="13512" y="22351"/>
                </a:lnTo>
                <a:lnTo>
                  <a:pt x="17144" y="20320"/>
                </a:lnTo>
                <a:lnTo>
                  <a:pt x="19748" y="19176"/>
                </a:lnTo>
                <a:lnTo>
                  <a:pt x="21818" y="15112"/>
                </a:lnTo>
                <a:lnTo>
                  <a:pt x="22859" y="11429"/>
                </a:lnTo>
                <a:close/>
              </a:path>
            </a:pathLst>
          </a:custGeom>
          <a:solidFill>
            <a:srgbClr val="666666"/>
          </a:solidFill>
        </p:spPr>
        <p:txBody>
          <a:bodyPr wrap="square" lIns="0" tIns="0" rIns="0" bIns="0" rtlCol="0">
            <a:noAutofit/>
          </a:bodyPr>
          <a:lstStyle/>
          <a:p>
            <a:endParaRPr sz="1987"/>
          </a:p>
        </p:txBody>
      </p:sp>
      <p:sp>
        <p:nvSpPr>
          <p:cNvPr id="271" name="object 271"/>
          <p:cNvSpPr/>
          <p:nvPr/>
        </p:nvSpPr>
        <p:spPr>
          <a:xfrm>
            <a:off x="1631064" y="3073095"/>
            <a:ext cx="25230" cy="26913"/>
          </a:xfrm>
          <a:custGeom>
            <a:avLst/>
            <a:gdLst/>
            <a:ahLst/>
            <a:cxnLst/>
            <a:rect l="l" t="t" r="r" b="b"/>
            <a:pathLst>
              <a:path w="22859" h="24384">
                <a:moveTo>
                  <a:pt x="22859" y="11937"/>
                </a:moveTo>
                <a:lnTo>
                  <a:pt x="21818" y="7619"/>
                </a:lnTo>
                <a:lnTo>
                  <a:pt x="19748" y="3810"/>
                </a:lnTo>
                <a:lnTo>
                  <a:pt x="15582" y="507"/>
                </a:lnTo>
                <a:lnTo>
                  <a:pt x="11429" y="0"/>
                </a:lnTo>
                <a:lnTo>
                  <a:pt x="6756" y="507"/>
                </a:lnTo>
                <a:lnTo>
                  <a:pt x="3632" y="3810"/>
                </a:lnTo>
                <a:lnTo>
                  <a:pt x="520" y="7619"/>
                </a:lnTo>
                <a:lnTo>
                  <a:pt x="0" y="11937"/>
                </a:lnTo>
                <a:lnTo>
                  <a:pt x="520" y="16255"/>
                </a:lnTo>
                <a:lnTo>
                  <a:pt x="3632" y="20574"/>
                </a:lnTo>
                <a:lnTo>
                  <a:pt x="6756" y="22732"/>
                </a:lnTo>
                <a:lnTo>
                  <a:pt x="11429" y="24384"/>
                </a:lnTo>
                <a:lnTo>
                  <a:pt x="13512" y="23240"/>
                </a:lnTo>
                <a:lnTo>
                  <a:pt x="17144" y="21716"/>
                </a:lnTo>
                <a:lnTo>
                  <a:pt x="19748" y="20574"/>
                </a:lnTo>
                <a:lnTo>
                  <a:pt x="21818" y="16255"/>
                </a:lnTo>
                <a:lnTo>
                  <a:pt x="22859" y="11937"/>
                </a:lnTo>
                <a:close/>
              </a:path>
            </a:pathLst>
          </a:custGeom>
          <a:solidFill>
            <a:srgbClr val="666666"/>
          </a:solidFill>
        </p:spPr>
        <p:txBody>
          <a:bodyPr wrap="square" lIns="0" tIns="0" rIns="0" bIns="0" rtlCol="0">
            <a:noAutofit/>
          </a:bodyPr>
          <a:lstStyle/>
          <a:p>
            <a:endParaRPr sz="1987"/>
          </a:p>
        </p:txBody>
      </p:sp>
      <p:sp>
        <p:nvSpPr>
          <p:cNvPr id="272" name="object 272"/>
          <p:cNvSpPr/>
          <p:nvPr/>
        </p:nvSpPr>
        <p:spPr>
          <a:xfrm>
            <a:off x="1631064" y="3034409"/>
            <a:ext cx="25230" cy="26912"/>
          </a:xfrm>
          <a:custGeom>
            <a:avLst/>
            <a:gdLst/>
            <a:ahLst/>
            <a:cxnLst/>
            <a:rect l="l" t="t" r="r" b="b"/>
            <a:pathLst>
              <a:path w="22859" h="24383">
                <a:moveTo>
                  <a:pt x="22859" y="12191"/>
                </a:moveTo>
                <a:lnTo>
                  <a:pt x="21818" y="7238"/>
                </a:lnTo>
                <a:lnTo>
                  <a:pt x="19748" y="3937"/>
                </a:lnTo>
                <a:lnTo>
                  <a:pt x="15582" y="507"/>
                </a:lnTo>
                <a:lnTo>
                  <a:pt x="11429" y="0"/>
                </a:lnTo>
                <a:lnTo>
                  <a:pt x="6756" y="507"/>
                </a:lnTo>
                <a:lnTo>
                  <a:pt x="3632" y="3937"/>
                </a:lnTo>
                <a:lnTo>
                  <a:pt x="520" y="7238"/>
                </a:lnTo>
                <a:lnTo>
                  <a:pt x="0" y="12191"/>
                </a:lnTo>
                <a:lnTo>
                  <a:pt x="520" y="16637"/>
                </a:lnTo>
                <a:lnTo>
                  <a:pt x="3632" y="21081"/>
                </a:lnTo>
                <a:lnTo>
                  <a:pt x="6756" y="23240"/>
                </a:lnTo>
                <a:lnTo>
                  <a:pt x="11429" y="24383"/>
                </a:lnTo>
                <a:lnTo>
                  <a:pt x="13512" y="23875"/>
                </a:lnTo>
                <a:lnTo>
                  <a:pt x="17144" y="22225"/>
                </a:lnTo>
                <a:lnTo>
                  <a:pt x="19748" y="21081"/>
                </a:lnTo>
                <a:lnTo>
                  <a:pt x="20777" y="18287"/>
                </a:lnTo>
                <a:lnTo>
                  <a:pt x="21818" y="16637"/>
                </a:lnTo>
                <a:lnTo>
                  <a:pt x="22859" y="12191"/>
                </a:lnTo>
                <a:close/>
              </a:path>
            </a:pathLst>
          </a:custGeom>
          <a:solidFill>
            <a:srgbClr val="666666"/>
          </a:solidFill>
        </p:spPr>
        <p:txBody>
          <a:bodyPr wrap="square" lIns="0" tIns="0" rIns="0" bIns="0" rtlCol="0">
            <a:noAutofit/>
          </a:bodyPr>
          <a:lstStyle/>
          <a:p>
            <a:endParaRPr sz="1987"/>
          </a:p>
        </p:txBody>
      </p:sp>
      <p:sp>
        <p:nvSpPr>
          <p:cNvPr id="273" name="object 273"/>
          <p:cNvSpPr/>
          <p:nvPr/>
        </p:nvSpPr>
        <p:spPr>
          <a:xfrm>
            <a:off x="1631064" y="2995722"/>
            <a:ext cx="25230" cy="26912"/>
          </a:xfrm>
          <a:custGeom>
            <a:avLst/>
            <a:gdLst/>
            <a:ahLst/>
            <a:cxnLst/>
            <a:rect l="l" t="t" r="r" b="b"/>
            <a:pathLst>
              <a:path w="22859" h="24383">
                <a:moveTo>
                  <a:pt x="17144" y="22225"/>
                </a:moveTo>
                <a:lnTo>
                  <a:pt x="19748" y="20446"/>
                </a:lnTo>
                <a:lnTo>
                  <a:pt x="21818" y="16636"/>
                </a:lnTo>
                <a:lnTo>
                  <a:pt x="22339" y="13842"/>
                </a:lnTo>
                <a:lnTo>
                  <a:pt x="22859" y="12191"/>
                </a:lnTo>
                <a:lnTo>
                  <a:pt x="21818" y="7238"/>
                </a:lnTo>
                <a:lnTo>
                  <a:pt x="19748" y="3301"/>
                </a:lnTo>
                <a:lnTo>
                  <a:pt x="15582" y="507"/>
                </a:lnTo>
                <a:lnTo>
                  <a:pt x="11429" y="0"/>
                </a:lnTo>
                <a:lnTo>
                  <a:pt x="6756" y="507"/>
                </a:lnTo>
                <a:lnTo>
                  <a:pt x="3632" y="3301"/>
                </a:lnTo>
                <a:lnTo>
                  <a:pt x="520" y="7238"/>
                </a:lnTo>
                <a:lnTo>
                  <a:pt x="0" y="12191"/>
                </a:lnTo>
                <a:lnTo>
                  <a:pt x="520" y="16636"/>
                </a:lnTo>
                <a:lnTo>
                  <a:pt x="3632" y="20446"/>
                </a:lnTo>
                <a:lnTo>
                  <a:pt x="6756" y="23240"/>
                </a:lnTo>
                <a:lnTo>
                  <a:pt x="11429" y="24383"/>
                </a:lnTo>
                <a:lnTo>
                  <a:pt x="13512" y="23875"/>
                </a:lnTo>
                <a:lnTo>
                  <a:pt x="17144" y="22225"/>
                </a:lnTo>
                <a:close/>
              </a:path>
            </a:pathLst>
          </a:custGeom>
          <a:solidFill>
            <a:srgbClr val="666666"/>
          </a:solidFill>
        </p:spPr>
        <p:txBody>
          <a:bodyPr wrap="square" lIns="0" tIns="0" rIns="0" bIns="0" rtlCol="0">
            <a:noAutofit/>
          </a:bodyPr>
          <a:lstStyle/>
          <a:p>
            <a:endParaRPr sz="1987"/>
          </a:p>
        </p:txBody>
      </p:sp>
      <p:sp>
        <p:nvSpPr>
          <p:cNvPr id="274" name="object 274"/>
          <p:cNvSpPr/>
          <p:nvPr/>
        </p:nvSpPr>
        <p:spPr>
          <a:xfrm>
            <a:off x="1631064" y="2957033"/>
            <a:ext cx="25230" cy="26913"/>
          </a:xfrm>
          <a:custGeom>
            <a:avLst/>
            <a:gdLst/>
            <a:ahLst/>
            <a:cxnLst/>
            <a:rect l="l" t="t" r="r" b="b"/>
            <a:pathLst>
              <a:path w="22859" h="24384">
                <a:moveTo>
                  <a:pt x="22859" y="12192"/>
                </a:moveTo>
                <a:lnTo>
                  <a:pt x="21818" y="7238"/>
                </a:lnTo>
                <a:lnTo>
                  <a:pt x="19748" y="3302"/>
                </a:lnTo>
                <a:lnTo>
                  <a:pt x="15582" y="508"/>
                </a:lnTo>
                <a:lnTo>
                  <a:pt x="11429" y="0"/>
                </a:lnTo>
                <a:lnTo>
                  <a:pt x="6756" y="508"/>
                </a:lnTo>
                <a:lnTo>
                  <a:pt x="3632" y="3302"/>
                </a:lnTo>
                <a:lnTo>
                  <a:pt x="520" y="7238"/>
                </a:lnTo>
                <a:lnTo>
                  <a:pt x="0" y="12192"/>
                </a:lnTo>
                <a:lnTo>
                  <a:pt x="520" y="16129"/>
                </a:lnTo>
                <a:lnTo>
                  <a:pt x="3632" y="20447"/>
                </a:lnTo>
                <a:lnTo>
                  <a:pt x="6756" y="23241"/>
                </a:lnTo>
                <a:lnTo>
                  <a:pt x="11429" y="24384"/>
                </a:lnTo>
                <a:lnTo>
                  <a:pt x="13512" y="23875"/>
                </a:lnTo>
                <a:lnTo>
                  <a:pt x="17144" y="21590"/>
                </a:lnTo>
                <a:lnTo>
                  <a:pt x="19748" y="20447"/>
                </a:lnTo>
                <a:lnTo>
                  <a:pt x="21818" y="16129"/>
                </a:lnTo>
                <a:lnTo>
                  <a:pt x="22859" y="12192"/>
                </a:lnTo>
                <a:close/>
              </a:path>
            </a:pathLst>
          </a:custGeom>
          <a:solidFill>
            <a:srgbClr val="666666"/>
          </a:solidFill>
        </p:spPr>
        <p:txBody>
          <a:bodyPr wrap="square" lIns="0" tIns="0" rIns="0" bIns="0" rtlCol="0">
            <a:noAutofit/>
          </a:bodyPr>
          <a:lstStyle/>
          <a:p>
            <a:endParaRPr sz="1987"/>
          </a:p>
        </p:txBody>
      </p:sp>
      <p:sp>
        <p:nvSpPr>
          <p:cNvPr id="275" name="object 275"/>
          <p:cNvSpPr/>
          <p:nvPr/>
        </p:nvSpPr>
        <p:spPr>
          <a:xfrm>
            <a:off x="1631064" y="2918347"/>
            <a:ext cx="25230" cy="25231"/>
          </a:xfrm>
          <a:custGeom>
            <a:avLst/>
            <a:gdLst/>
            <a:ahLst/>
            <a:cxnLst/>
            <a:rect l="l" t="t" r="r" b="b"/>
            <a:pathLst>
              <a:path w="22859" h="22860">
                <a:moveTo>
                  <a:pt x="22859" y="11430"/>
                </a:moveTo>
                <a:lnTo>
                  <a:pt x="21818" y="7238"/>
                </a:lnTo>
                <a:lnTo>
                  <a:pt x="19748" y="3683"/>
                </a:lnTo>
                <a:lnTo>
                  <a:pt x="15582" y="508"/>
                </a:lnTo>
                <a:lnTo>
                  <a:pt x="11429" y="0"/>
                </a:lnTo>
                <a:lnTo>
                  <a:pt x="6756" y="508"/>
                </a:lnTo>
                <a:lnTo>
                  <a:pt x="3632" y="3683"/>
                </a:lnTo>
                <a:lnTo>
                  <a:pt x="520" y="7238"/>
                </a:lnTo>
                <a:lnTo>
                  <a:pt x="0" y="11430"/>
                </a:lnTo>
                <a:lnTo>
                  <a:pt x="520" y="15621"/>
                </a:lnTo>
                <a:lnTo>
                  <a:pt x="3632" y="19685"/>
                </a:lnTo>
                <a:lnTo>
                  <a:pt x="6756" y="21844"/>
                </a:lnTo>
                <a:lnTo>
                  <a:pt x="11429" y="22860"/>
                </a:lnTo>
                <a:lnTo>
                  <a:pt x="13512" y="22351"/>
                </a:lnTo>
                <a:lnTo>
                  <a:pt x="17144" y="20827"/>
                </a:lnTo>
                <a:lnTo>
                  <a:pt x="19748" y="19685"/>
                </a:lnTo>
                <a:lnTo>
                  <a:pt x="21818" y="15621"/>
                </a:lnTo>
                <a:lnTo>
                  <a:pt x="22859" y="11430"/>
                </a:lnTo>
                <a:close/>
              </a:path>
            </a:pathLst>
          </a:custGeom>
          <a:solidFill>
            <a:srgbClr val="666666"/>
          </a:solidFill>
        </p:spPr>
        <p:txBody>
          <a:bodyPr wrap="square" lIns="0" tIns="0" rIns="0" bIns="0" rtlCol="0">
            <a:noAutofit/>
          </a:bodyPr>
          <a:lstStyle/>
          <a:p>
            <a:endParaRPr sz="1987"/>
          </a:p>
        </p:txBody>
      </p:sp>
      <p:sp>
        <p:nvSpPr>
          <p:cNvPr id="276" name="object 276"/>
          <p:cNvSpPr/>
          <p:nvPr/>
        </p:nvSpPr>
        <p:spPr>
          <a:xfrm>
            <a:off x="1631064" y="2879660"/>
            <a:ext cx="25230" cy="25231"/>
          </a:xfrm>
          <a:custGeom>
            <a:avLst/>
            <a:gdLst/>
            <a:ahLst/>
            <a:cxnLst/>
            <a:rect l="l" t="t" r="r" b="b"/>
            <a:pathLst>
              <a:path w="22859" h="22860">
                <a:moveTo>
                  <a:pt x="17144" y="20827"/>
                </a:moveTo>
                <a:lnTo>
                  <a:pt x="19748" y="19685"/>
                </a:lnTo>
                <a:lnTo>
                  <a:pt x="21818" y="15621"/>
                </a:lnTo>
                <a:lnTo>
                  <a:pt x="22339" y="12953"/>
                </a:lnTo>
                <a:lnTo>
                  <a:pt x="22859" y="11429"/>
                </a:lnTo>
                <a:lnTo>
                  <a:pt x="21818" y="6731"/>
                </a:lnTo>
                <a:lnTo>
                  <a:pt x="19748" y="3683"/>
                </a:lnTo>
                <a:lnTo>
                  <a:pt x="15582" y="508"/>
                </a:lnTo>
                <a:lnTo>
                  <a:pt x="11429" y="0"/>
                </a:lnTo>
                <a:lnTo>
                  <a:pt x="6756" y="508"/>
                </a:lnTo>
                <a:lnTo>
                  <a:pt x="3632" y="3683"/>
                </a:lnTo>
                <a:lnTo>
                  <a:pt x="520" y="6731"/>
                </a:lnTo>
                <a:lnTo>
                  <a:pt x="0" y="11429"/>
                </a:lnTo>
                <a:lnTo>
                  <a:pt x="520" y="15621"/>
                </a:lnTo>
                <a:lnTo>
                  <a:pt x="3632" y="19685"/>
                </a:lnTo>
                <a:lnTo>
                  <a:pt x="6756" y="21844"/>
                </a:lnTo>
                <a:lnTo>
                  <a:pt x="11429" y="22860"/>
                </a:lnTo>
                <a:lnTo>
                  <a:pt x="13512" y="22351"/>
                </a:lnTo>
                <a:lnTo>
                  <a:pt x="17144" y="20827"/>
                </a:lnTo>
                <a:close/>
              </a:path>
            </a:pathLst>
          </a:custGeom>
          <a:solidFill>
            <a:srgbClr val="666666"/>
          </a:solidFill>
        </p:spPr>
        <p:txBody>
          <a:bodyPr wrap="square" lIns="0" tIns="0" rIns="0" bIns="0" rtlCol="0">
            <a:noAutofit/>
          </a:bodyPr>
          <a:lstStyle/>
          <a:p>
            <a:endParaRPr sz="1987"/>
          </a:p>
        </p:txBody>
      </p:sp>
      <p:sp>
        <p:nvSpPr>
          <p:cNvPr id="277" name="object 277"/>
          <p:cNvSpPr/>
          <p:nvPr/>
        </p:nvSpPr>
        <p:spPr>
          <a:xfrm>
            <a:off x="1631064" y="2840973"/>
            <a:ext cx="25230" cy="25231"/>
          </a:xfrm>
          <a:custGeom>
            <a:avLst/>
            <a:gdLst/>
            <a:ahLst/>
            <a:cxnLst/>
            <a:rect l="l" t="t" r="r" b="b"/>
            <a:pathLst>
              <a:path w="22859" h="22860">
                <a:moveTo>
                  <a:pt x="17144" y="20319"/>
                </a:moveTo>
                <a:lnTo>
                  <a:pt x="19748" y="19176"/>
                </a:lnTo>
                <a:lnTo>
                  <a:pt x="21818" y="15621"/>
                </a:lnTo>
                <a:lnTo>
                  <a:pt x="22339" y="12953"/>
                </a:lnTo>
                <a:lnTo>
                  <a:pt x="22859" y="11429"/>
                </a:lnTo>
                <a:lnTo>
                  <a:pt x="21818" y="6730"/>
                </a:lnTo>
                <a:lnTo>
                  <a:pt x="19748" y="3175"/>
                </a:lnTo>
                <a:lnTo>
                  <a:pt x="15582" y="508"/>
                </a:lnTo>
                <a:lnTo>
                  <a:pt x="11429" y="0"/>
                </a:lnTo>
                <a:lnTo>
                  <a:pt x="6756" y="508"/>
                </a:lnTo>
                <a:lnTo>
                  <a:pt x="3632" y="3175"/>
                </a:lnTo>
                <a:lnTo>
                  <a:pt x="520" y="6730"/>
                </a:lnTo>
                <a:lnTo>
                  <a:pt x="0" y="11429"/>
                </a:lnTo>
                <a:lnTo>
                  <a:pt x="520" y="15621"/>
                </a:lnTo>
                <a:lnTo>
                  <a:pt x="3632" y="19176"/>
                </a:lnTo>
                <a:lnTo>
                  <a:pt x="6756" y="21843"/>
                </a:lnTo>
                <a:lnTo>
                  <a:pt x="11429" y="22860"/>
                </a:lnTo>
                <a:lnTo>
                  <a:pt x="13512" y="22351"/>
                </a:lnTo>
                <a:lnTo>
                  <a:pt x="17144" y="20319"/>
                </a:lnTo>
                <a:close/>
              </a:path>
            </a:pathLst>
          </a:custGeom>
          <a:solidFill>
            <a:srgbClr val="666666"/>
          </a:solidFill>
        </p:spPr>
        <p:txBody>
          <a:bodyPr wrap="square" lIns="0" tIns="0" rIns="0" bIns="0" rtlCol="0">
            <a:noAutofit/>
          </a:bodyPr>
          <a:lstStyle/>
          <a:p>
            <a:endParaRPr sz="1987"/>
          </a:p>
        </p:txBody>
      </p:sp>
      <p:sp>
        <p:nvSpPr>
          <p:cNvPr id="278" name="object 278"/>
          <p:cNvSpPr/>
          <p:nvPr/>
        </p:nvSpPr>
        <p:spPr>
          <a:xfrm>
            <a:off x="1631064" y="2800604"/>
            <a:ext cx="25230" cy="26913"/>
          </a:xfrm>
          <a:custGeom>
            <a:avLst/>
            <a:gdLst/>
            <a:ahLst/>
            <a:cxnLst/>
            <a:rect l="l" t="t" r="r" b="b"/>
            <a:pathLst>
              <a:path w="22859" h="24384">
                <a:moveTo>
                  <a:pt x="22859" y="12445"/>
                </a:moveTo>
                <a:lnTo>
                  <a:pt x="21818" y="7619"/>
                </a:lnTo>
                <a:lnTo>
                  <a:pt x="19748" y="3810"/>
                </a:lnTo>
                <a:lnTo>
                  <a:pt x="15582" y="1142"/>
                </a:lnTo>
                <a:lnTo>
                  <a:pt x="11429" y="0"/>
                </a:lnTo>
                <a:lnTo>
                  <a:pt x="6756" y="1142"/>
                </a:lnTo>
                <a:lnTo>
                  <a:pt x="3632" y="3810"/>
                </a:lnTo>
                <a:lnTo>
                  <a:pt x="520" y="7619"/>
                </a:lnTo>
                <a:lnTo>
                  <a:pt x="0" y="12445"/>
                </a:lnTo>
                <a:lnTo>
                  <a:pt x="520" y="16255"/>
                </a:lnTo>
                <a:lnTo>
                  <a:pt x="3632" y="20574"/>
                </a:lnTo>
                <a:lnTo>
                  <a:pt x="6756" y="22732"/>
                </a:lnTo>
                <a:lnTo>
                  <a:pt x="11429" y="24384"/>
                </a:lnTo>
                <a:lnTo>
                  <a:pt x="13512" y="23875"/>
                </a:lnTo>
                <a:lnTo>
                  <a:pt x="17144" y="21716"/>
                </a:lnTo>
                <a:lnTo>
                  <a:pt x="19748" y="20574"/>
                </a:lnTo>
                <a:lnTo>
                  <a:pt x="21818" y="16255"/>
                </a:lnTo>
                <a:lnTo>
                  <a:pt x="22859" y="12445"/>
                </a:lnTo>
                <a:close/>
              </a:path>
            </a:pathLst>
          </a:custGeom>
          <a:solidFill>
            <a:srgbClr val="666666"/>
          </a:solidFill>
        </p:spPr>
        <p:txBody>
          <a:bodyPr wrap="square" lIns="0" tIns="0" rIns="0" bIns="0" rtlCol="0">
            <a:noAutofit/>
          </a:bodyPr>
          <a:lstStyle/>
          <a:p>
            <a:endParaRPr sz="1987"/>
          </a:p>
        </p:txBody>
      </p:sp>
      <p:sp>
        <p:nvSpPr>
          <p:cNvPr id="279" name="object 279"/>
          <p:cNvSpPr/>
          <p:nvPr/>
        </p:nvSpPr>
        <p:spPr>
          <a:xfrm>
            <a:off x="1631064" y="2763599"/>
            <a:ext cx="25230" cy="25230"/>
          </a:xfrm>
          <a:custGeom>
            <a:avLst/>
            <a:gdLst/>
            <a:ahLst/>
            <a:cxnLst/>
            <a:rect l="l" t="t" r="r" b="b"/>
            <a:pathLst>
              <a:path w="22859" h="22859">
                <a:moveTo>
                  <a:pt x="22859" y="11429"/>
                </a:moveTo>
                <a:lnTo>
                  <a:pt x="21818" y="6730"/>
                </a:lnTo>
                <a:lnTo>
                  <a:pt x="19748" y="3682"/>
                </a:lnTo>
                <a:lnTo>
                  <a:pt x="15582" y="507"/>
                </a:lnTo>
                <a:lnTo>
                  <a:pt x="11429" y="0"/>
                </a:lnTo>
                <a:lnTo>
                  <a:pt x="6756" y="507"/>
                </a:lnTo>
                <a:lnTo>
                  <a:pt x="3632" y="3682"/>
                </a:lnTo>
                <a:lnTo>
                  <a:pt x="520" y="6730"/>
                </a:lnTo>
                <a:lnTo>
                  <a:pt x="0" y="11429"/>
                </a:lnTo>
                <a:lnTo>
                  <a:pt x="520" y="15620"/>
                </a:lnTo>
                <a:lnTo>
                  <a:pt x="3632" y="19684"/>
                </a:lnTo>
                <a:lnTo>
                  <a:pt x="6756" y="21843"/>
                </a:lnTo>
                <a:lnTo>
                  <a:pt x="11429" y="22859"/>
                </a:lnTo>
                <a:lnTo>
                  <a:pt x="13512" y="22351"/>
                </a:lnTo>
                <a:lnTo>
                  <a:pt x="17144" y="20827"/>
                </a:lnTo>
                <a:lnTo>
                  <a:pt x="19748" y="19684"/>
                </a:lnTo>
                <a:lnTo>
                  <a:pt x="21818" y="15620"/>
                </a:lnTo>
                <a:lnTo>
                  <a:pt x="22859" y="11429"/>
                </a:lnTo>
                <a:close/>
              </a:path>
            </a:pathLst>
          </a:custGeom>
          <a:solidFill>
            <a:srgbClr val="666666"/>
          </a:solidFill>
        </p:spPr>
        <p:txBody>
          <a:bodyPr wrap="square" lIns="0" tIns="0" rIns="0" bIns="0" rtlCol="0">
            <a:noAutofit/>
          </a:bodyPr>
          <a:lstStyle/>
          <a:p>
            <a:endParaRPr sz="1987"/>
          </a:p>
        </p:txBody>
      </p:sp>
      <p:sp>
        <p:nvSpPr>
          <p:cNvPr id="280" name="object 280"/>
          <p:cNvSpPr/>
          <p:nvPr/>
        </p:nvSpPr>
        <p:spPr>
          <a:xfrm>
            <a:off x="1572192" y="3079824"/>
            <a:ext cx="38687" cy="38686"/>
          </a:xfrm>
          <a:custGeom>
            <a:avLst/>
            <a:gdLst/>
            <a:ahLst/>
            <a:cxnLst/>
            <a:rect l="l" t="t" r="r" b="b"/>
            <a:pathLst>
              <a:path w="35052" h="35051">
                <a:moveTo>
                  <a:pt x="35052" y="17779"/>
                </a:moveTo>
                <a:lnTo>
                  <a:pt x="34518" y="14096"/>
                </a:lnTo>
                <a:lnTo>
                  <a:pt x="33464" y="10413"/>
                </a:lnTo>
                <a:lnTo>
                  <a:pt x="29743" y="5206"/>
                </a:lnTo>
                <a:lnTo>
                  <a:pt x="23901" y="1523"/>
                </a:lnTo>
                <a:lnTo>
                  <a:pt x="20180" y="0"/>
                </a:lnTo>
                <a:lnTo>
                  <a:pt x="17525" y="0"/>
                </a:lnTo>
                <a:lnTo>
                  <a:pt x="10617" y="1523"/>
                </a:lnTo>
                <a:lnTo>
                  <a:pt x="5308" y="5206"/>
                </a:lnTo>
                <a:lnTo>
                  <a:pt x="1066" y="10413"/>
                </a:lnTo>
                <a:lnTo>
                  <a:pt x="0" y="17779"/>
                </a:lnTo>
                <a:lnTo>
                  <a:pt x="0" y="20446"/>
                </a:lnTo>
                <a:lnTo>
                  <a:pt x="1066" y="24002"/>
                </a:lnTo>
                <a:lnTo>
                  <a:pt x="5308" y="29844"/>
                </a:lnTo>
                <a:lnTo>
                  <a:pt x="10617" y="33019"/>
                </a:lnTo>
                <a:lnTo>
                  <a:pt x="13804" y="34543"/>
                </a:lnTo>
                <a:lnTo>
                  <a:pt x="17525" y="35051"/>
                </a:lnTo>
                <a:lnTo>
                  <a:pt x="20180" y="34543"/>
                </a:lnTo>
                <a:lnTo>
                  <a:pt x="23901" y="33019"/>
                </a:lnTo>
                <a:lnTo>
                  <a:pt x="29743" y="29844"/>
                </a:lnTo>
                <a:lnTo>
                  <a:pt x="33464" y="24002"/>
                </a:lnTo>
                <a:lnTo>
                  <a:pt x="34518" y="20446"/>
                </a:lnTo>
                <a:lnTo>
                  <a:pt x="35052" y="17779"/>
                </a:lnTo>
                <a:close/>
              </a:path>
            </a:pathLst>
          </a:custGeom>
          <a:solidFill>
            <a:srgbClr val="000000"/>
          </a:solidFill>
        </p:spPr>
        <p:txBody>
          <a:bodyPr wrap="square" lIns="0" tIns="0" rIns="0" bIns="0" rtlCol="0">
            <a:noAutofit/>
          </a:bodyPr>
          <a:lstStyle/>
          <a:p>
            <a:endParaRPr sz="1987"/>
          </a:p>
        </p:txBody>
      </p:sp>
      <p:sp>
        <p:nvSpPr>
          <p:cNvPr id="281" name="object 281"/>
          <p:cNvSpPr/>
          <p:nvPr/>
        </p:nvSpPr>
        <p:spPr>
          <a:xfrm>
            <a:off x="1622654" y="3079824"/>
            <a:ext cx="38687" cy="38686"/>
          </a:xfrm>
          <a:custGeom>
            <a:avLst/>
            <a:gdLst/>
            <a:ahLst/>
            <a:cxnLst/>
            <a:rect l="l" t="t" r="r" b="b"/>
            <a:pathLst>
              <a:path w="35052" h="35051">
                <a:moveTo>
                  <a:pt x="35052" y="17779"/>
                </a:moveTo>
                <a:lnTo>
                  <a:pt x="34518" y="14096"/>
                </a:lnTo>
                <a:lnTo>
                  <a:pt x="33464" y="10413"/>
                </a:lnTo>
                <a:lnTo>
                  <a:pt x="29743" y="5206"/>
                </a:lnTo>
                <a:lnTo>
                  <a:pt x="23901" y="1523"/>
                </a:lnTo>
                <a:lnTo>
                  <a:pt x="20713" y="0"/>
                </a:lnTo>
                <a:lnTo>
                  <a:pt x="17526" y="0"/>
                </a:lnTo>
                <a:lnTo>
                  <a:pt x="10617" y="1523"/>
                </a:lnTo>
                <a:lnTo>
                  <a:pt x="5308" y="5206"/>
                </a:lnTo>
                <a:lnTo>
                  <a:pt x="1066" y="10413"/>
                </a:lnTo>
                <a:lnTo>
                  <a:pt x="0" y="17779"/>
                </a:lnTo>
                <a:lnTo>
                  <a:pt x="0" y="20446"/>
                </a:lnTo>
                <a:lnTo>
                  <a:pt x="1066" y="24002"/>
                </a:lnTo>
                <a:lnTo>
                  <a:pt x="5308" y="29844"/>
                </a:lnTo>
                <a:lnTo>
                  <a:pt x="10617" y="33019"/>
                </a:lnTo>
                <a:lnTo>
                  <a:pt x="13804" y="34543"/>
                </a:lnTo>
                <a:lnTo>
                  <a:pt x="17526" y="35051"/>
                </a:lnTo>
                <a:lnTo>
                  <a:pt x="20713" y="34543"/>
                </a:lnTo>
                <a:lnTo>
                  <a:pt x="23901" y="33019"/>
                </a:lnTo>
                <a:lnTo>
                  <a:pt x="29743" y="29844"/>
                </a:lnTo>
                <a:lnTo>
                  <a:pt x="33464" y="24002"/>
                </a:lnTo>
                <a:lnTo>
                  <a:pt x="34518" y="20446"/>
                </a:lnTo>
                <a:lnTo>
                  <a:pt x="35052" y="17779"/>
                </a:lnTo>
                <a:close/>
              </a:path>
            </a:pathLst>
          </a:custGeom>
          <a:solidFill>
            <a:srgbClr val="000000"/>
          </a:solidFill>
        </p:spPr>
        <p:txBody>
          <a:bodyPr wrap="square" lIns="0" tIns="0" rIns="0" bIns="0" rtlCol="0">
            <a:noAutofit/>
          </a:bodyPr>
          <a:lstStyle/>
          <a:p>
            <a:endParaRPr sz="1987"/>
          </a:p>
        </p:txBody>
      </p:sp>
      <p:sp>
        <p:nvSpPr>
          <p:cNvPr id="282" name="object 282"/>
          <p:cNvSpPr/>
          <p:nvPr/>
        </p:nvSpPr>
        <p:spPr>
          <a:xfrm>
            <a:off x="1674798" y="3079824"/>
            <a:ext cx="40368" cy="38686"/>
          </a:xfrm>
          <a:custGeom>
            <a:avLst/>
            <a:gdLst/>
            <a:ahLst/>
            <a:cxnLst/>
            <a:rect l="l" t="t" r="r" b="b"/>
            <a:pathLst>
              <a:path w="36575" h="35051">
                <a:moveTo>
                  <a:pt x="1638" y="24002"/>
                </a:moveTo>
                <a:lnTo>
                  <a:pt x="5460" y="29844"/>
                </a:lnTo>
                <a:lnTo>
                  <a:pt x="10921" y="33019"/>
                </a:lnTo>
                <a:lnTo>
                  <a:pt x="14744" y="34543"/>
                </a:lnTo>
                <a:lnTo>
                  <a:pt x="18021" y="35051"/>
                </a:lnTo>
                <a:lnTo>
                  <a:pt x="21285" y="34543"/>
                </a:lnTo>
                <a:lnTo>
                  <a:pt x="25145" y="33019"/>
                </a:lnTo>
                <a:lnTo>
                  <a:pt x="31114" y="29844"/>
                </a:lnTo>
                <a:lnTo>
                  <a:pt x="34416" y="24002"/>
                </a:lnTo>
                <a:lnTo>
                  <a:pt x="35432" y="20446"/>
                </a:lnTo>
                <a:lnTo>
                  <a:pt x="36575" y="17779"/>
                </a:lnTo>
                <a:lnTo>
                  <a:pt x="35432" y="14096"/>
                </a:lnTo>
                <a:lnTo>
                  <a:pt x="34416" y="10413"/>
                </a:lnTo>
                <a:lnTo>
                  <a:pt x="31114" y="5206"/>
                </a:lnTo>
                <a:lnTo>
                  <a:pt x="25145" y="1523"/>
                </a:lnTo>
                <a:lnTo>
                  <a:pt x="21285" y="0"/>
                </a:lnTo>
                <a:lnTo>
                  <a:pt x="18021" y="0"/>
                </a:lnTo>
                <a:lnTo>
                  <a:pt x="10921" y="1523"/>
                </a:lnTo>
                <a:lnTo>
                  <a:pt x="5460" y="5206"/>
                </a:lnTo>
                <a:lnTo>
                  <a:pt x="1638" y="10413"/>
                </a:lnTo>
                <a:lnTo>
                  <a:pt x="0" y="17779"/>
                </a:lnTo>
                <a:lnTo>
                  <a:pt x="0" y="20446"/>
                </a:lnTo>
                <a:lnTo>
                  <a:pt x="1638" y="24002"/>
                </a:lnTo>
                <a:close/>
              </a:path>
            </a:pathLst>
          </a:custGeom>
          <a:solidFill>
            <a:srgbClr val="000000"/>
          </a:solidFill>
        </p:spPr>
        <p:txBody>
          <a:bodyPr wrap="square" lIns="0" tIns="0" rIns="0" bIns="0" rtlCol="0">
            <a:noAutofit/>
          </a:bodyPr>
          <a:lstStyle/>
          <a:p>
            <a:endParaRPr sz="1987"/>
          </a:p>
        </p:txBody>
      </p:sp>
      <p:sp>
        <p:nvSpPr>
          <p:cNvPr id="283" name="object 283"/>
          <p:cNvSpPr/>
          <p:nvPr/>
        </p:nvSpPr>
        <p:spPr>
          <a:xfrm>
            <a:off x="1726941" y="3079824"/>
            <a:ext cx="38686" cy="38686"/>
          </a:xfrm>
          <a:custGeom>
            <a:avLst/>
            <a:gdLst/>
            <a:ahLst/>
            <a:cxnLst/>
            <a:rect l="l" t="t" r="r" b="b"/>
            <a:pathLst>
              <a:path w="35051" h="35051">
                <a:moveTo>
                  <a:pt x="35051" y="17779"/>
                </a:moveTo>
                <a:lnTo>
                  <a:pt x="34543" y="14096"/>
                </a:lnTo>
                <a:lnTo>
                  <a:pt x="33400" y="10413"/>
                </a:lnTo>
                <a:lnTo>
                  <a:pt x="29717" y="5206"/>
                </a:lnTo>
                <a:lnTo>
                  <a:pt x="23875" y="1523"/>
                </a:lnTo>
                <a:lnTo>
                  <a:pt x="20192" y="0"/>
                </a:lnTo>
                <a:lnTo>
                  <a:pt x="17525" y="0"/>
                </a:lnTo>
                <a:lnTo>
                  <a:pt x="10667" y="1523"/>
                </a:lnTo>
                <a:lnTo>
                  <a:pt x="5334" y="5206"/>
                </a:lnTo>
                <a:lnTo>
                  <a:pt x="1015" y="10413"/>
                </a:lnTo>
                <a:lnTo>
                  <a:pt x="0" y="17779"/>
                </a:lnTo>
                <a:lnTo>
                  <a:pt x="0" y="20446"/>
                </a:lnTo>
                <a:lnTo>
                  <a:pt x="1015" y="24002"/>
                </a:lnTo>
                <a:lnTo>
                  <a:pt x="5334" y="29844"/>
                </a:lnTo>
                <a:lnTo>
                  <a:pt x="10667" y="33019"/>
                </a:lnTo>
                <a:lnTo>
                  <a:pt x="13842" y="34543"/>
                </a:lnTo>
                <a:lnTo>
                  <a:pt x="17525" y="35051"/>
                </a:lnTo>
                <a:lnTo>
                  <a:pt x="20192" y="34543"/>
                </a:lnTo>
                <a:lnTo>
                  <a:pt x="23875" y="33019"/>
                </a:lnTo>
                <a:lnTo>
                  <a:pt x="29717"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284" name="object 284"/>
          <p:cNvSpPr/>
          <p:nvPr/>
        </p:nvSpPr>
        <p:spPr>
          <a:xfrm>
            <a:off x="1777402" y="3079824"/>
            <a:ext cx="38687" cy="38686"/>
          </a:xfrm>
          <a:custGeom>
            <a:avLst/>
            <a:gdLst/>
            <a:ahLst/>
            <a:cxnLst/>
            <a:rect l="l" t="t" r="r" b="b"/>
            <a:pathLst>
              <a:path w="35052" h="35051">
                <a:moveTo>
                  <a:pt x="35052" y="17779"/>
                </a:moveTo>
                <a:lnTo>
                  <a:pt x="34543" y="14096"/>
                </a:lnTo>
                <a:lnTo>
                  <a:pt x="33400" y="10413"/>
                </a:lnTo>
                <a:lnTo>
                  <a:pt x="29718" y="5206"/>
                </a:lnTo>
                <a:lnTo>
                  <a:pt x="23875" y="1523"/>
                </a:lnTo>
                <a:lnTo>
                  <a:pt x="20700" y="0"/>
                </a:lnTo>
                <a:lnTo>
                  <a:pt x="17525" y="0"/>
                </a:lnTo>
                <a:lnTo>
                  <a:pt x="10668" y="1523"/>
                </a:lnTo>
                <a:lnTo>
                  <a:pt x="5334" y="5206"/>
                </a:lnTo>
                <a:lnTo>
                  <a:pt x="1015" y="10413"/>
                </a:lnTo>
                <a:lnTo>
                  <a:pt x="0" y="17779"/>
                </a:lnTo>
                <a:lnTo>
                  <a:pt x="0" y="20446"/>
                </a:lnTo>
                <a:lnTo>
                  <a:pt x="1015" y="24002"/>
                </a:lnTo>
                <a:lnTo>
                  <a:pt x="5334" y="29844"/>
                </a:lnTo>
                <a:lnTo>
                  <a:pt x="10668" y="33019"/>
                </a:lnTo>
                <a:lnTo>
                  <a:pt x="14350" y="34543"/>
                </a:lnTo>
                <a:lnTo>
                  <a:pt x="17525" y="35051"/>
                </a:lnTo>
                <a:lnTo>
                  <a:pt x="20700" y="34543"/>
                </a:lnTo>
                <a:lnTo>
                  <a:pt x="23875" y="33019"/>
                </a:lnTo>
                <a:lnTo>
                  <a:pt x="29718" y="29844"/>
                </a:lnTo>
                <a:lnTo>
                  <a:pt x="33400" y="24002"/>
                </a:lnTo>
                <a:lnTo>
                  <a:pt x="34543" y="20446"/>
                </a:lnTo>
                <a:lnTo>
                  <a:pt x="35052" y="17779"/>
                </a:lnTo>
                <a:close/>
              </a:path>
            </a:pathLst>
          </a:custGeom>
          <a:solidFill>
            <a:srgbClr val="000000"/>
          </a:solidFill>
        </p:spPr>
        <p:txBody>
          <a:bodyPr wrap="square" lIns="0" tIns="0" rIns="0" bIns="0" rtlCol="0">
            <a:noAutofit/>
          </a:bodyPr>
          <a:lstStyle/>
          <a:p>
            <a:endParaRPr sz="1987"/>
          </a:p>
        </p:txBody>
      </p:sp>
      <p:sp>
        <p:nvSpPr>
          <p:cNvPr id="285" name="object 285"/>
          <p:cNvSpPr/>
          <p:nvPr/>
        </p:nvSpPr>
        <p:spPr>
          <a:xfrm>
            <a:off x="1829545" y="3079824"/>
            <a:ext cx="38687" cy="38686"/>
          </a:xfrm>
          <a:custGeom>
            <a:avLst/>
            <a:gdLst/>
            <a:ahLst/>
            <a:cxnLst/>
            <a:rect l="l" t="t" r="r" b="b"/>
            <a:pathLst>
              <a:path w="35052" h="35051">
                <a:moveTo>
                  <a:pt x="1524" y="24002"/>
                </a:moveTo>
                <a:lnTo>
                  <a:pt x="5206" y="29844"/>
                </a:lnTo>
                <a:lnTo>
                  <a:pt x="10414" y="33019"/>
                </a:lnTo>
                <a:lnTo>
                  <a:pt x="14096" y="34543"/>
                </a:lnTo>
                <a:lnTo>
                  <a:pt x="17271" y="35051"/>
                </a:lnTo>
                <a:lnTo>
                  <a:pt x="20446" y="34543"/>
                </a:lnTo>
                <a:lnTo>
                  <a:pt x="24003" y="33019"/>
                </a:lnTo>
                <a:lnTo>
                  <a:pt x="29845" y="29844"/>
                </a:lnTo>
                <a:lnTo>
                  <a:pt x="33020" y="24002"/>
                </a:lnTo>
                <a:lnTo>
                  <a:pt x="34036" y="20446"/>
                </a:lnTo>
                <a:lnTo>
                  <a:pt x="35052" y="17779"/>
                </a:lnTo>
                <a:lnTo>
                  <a:pt x="34036" y="14096"/>
                </a:lnTo>
                <a:lnTo>
                  <a:pt x="33020" y="10413"/>
                </a:lnTo>
                <a:lnTo>
                  <a:pt x="29845" y="5206"/>
                </a:lnTo>
                <a:lnTo>
                  <a:pt x="24003" y="1523"/>
                </a:lnTo>
                <a:lnTo>
                  <a:pt x="20446" y="0"/>
                </a:lnTo>
                <a:lnTo>
                  <a:pt x="17271" y="0"/>
                </a:lnTo>
                <a:lnTo>
                  <a:pt x="10414" y="1523"/>
                </a:lnTo>
                <a:lnTo>
                  <a:pt x="5206" y="5206"/>
                </a:lnTo>
                <a:lnTo>
                  <a:pt x="1524" y="10413"/>
                </a:lnTo>
                <a:lnTo>
                  <a:pt x="0" y="17779"/>
                </a:lnTo>
                <a:lnTo>
                  <a:pt x="0" y="20446"/>
                </a:lnTo>
                <a:lnTo>
                  <a:pt x="1524" y="24002"/>
                </a:lnTo>
                <a:close/>
              </a:path>
            </a:pathLst>
          </a:custGeom>
          <a:solidFill>
            <a:srgbClr val="000000"/>
          </a:solidFill>
        </p:spPr>
        <p:txBody>
          <a:bodyPr wrap="square" lIns="0" tIns="0" rIns="0" bIns="0" rtlCol="0">
            <a:noAutofit/>
          </a:bodyPr>
          <a:lstStyle/>
          <a:p>
            <a:endParaRPr sz="1987"/>
          </a:p>
        </p:txBody>
      </p:sp>
      <p:sp>
        <p:nvSpPr>
          <p:cNvPr id="286" name="object 286"/>
          <p:cNvSpPr/>
          <p:nvPr/>
        </p:nvSpPr>
        <p:spPr>
          <a:xfrm>
            <a:off x="1881688" y="3079824"/>
            <a:ext cx="38687" cy="38686"/>
          </a:xfrm>
          <a:custGeom>
            <a:avLst/>
            <a:gdLst/>
            <a:ahLst/>
            <a:cxnLst/>
            <a:rect l="l" t="t" r="r" b="b"/>
            <a:pathLst>
              <a:path w="35052" h="35051">
                <a:moveTo>
                  <a:pt x="35052" y="17779"/>
                </a:moveTo>
                <a:lnTo>
                  <a:pt x="34543" y="14096"/>
                </a:lnTo>
                <a:lnTo>
                  <a:pt x="33401" y="10413"/>
                </a:lnTo>
                <a:lnTo>
                  <a:pt x="29718" y="5206"/>
                </a:lnTo>
                <a:lnTo>
                  <a:pt x="23876" y="1523"/>
                </a:lnTo>
                <a:lnTo>
                  <a:pt x="20193" y="0"/>
                </a:lnTo>
                <a:lnTo>
                  <a:pt x="17526" y="0"/>
                </a:lnTo>
                <a:lnTo>
                  <a:pt x="10668" y="1523"/>
                </a:lnTo>
                <a:lnTo>
                  <a:pt x="5334" y="5206"/>
                </a:lnTo>
                <a:lnTo>
                  <a:pt x="1015" y="10413"/>
                </a:lnTo>
                <a:lnTo>
                  <a:pt x="0" y="17779"/>
                </a:lnTo>
                <a:lnTo>
                  <a:pt x="0" y="20446"/>
                </a:lnTo>
                <a:lnTo>
                  <a:pt x="1015" y="24002"/>
                </a:lnTo>
                <a:lnTo>
                  <a:pt x="5334" y="29844"/>
                </a:lnTo>
                <a:lnTo>
                  <a:pt x="10668" y="33019"/>
                </a:lnTo>
                <a:lnTo>
                  <a:pt x="13843" y="34543"/>
                </a:lnTo>
                <a:lnTo>
                  <a:pt x="17526" y="35051"/>
                </a:lnTo>
                <a:lnTo>
                  <a:pt x="20193" y="34543"/>
                </a:lnTo>
                <a:lnTo>
                  <a:pt x="23876" y="33019"/>
                </a:lnTo>
                <a:lnTo>
                  <a:pt x="29718" y="29844"/>
                </a:lnTo>
                <a:lnTo>
                  <a:pt x="33401" y="24002"/>
                </a:lnTo>
                <a:lnTo>
                  <a:pt x="34543" y="20446"/>
                </a:lnTo>
                <a:lnTo>
                  <a:pt x="35052" y="17779"/>
                </a:lnTo>
                <a:close/>
              </a:path>
            </a:pathLst>
          </a:custGeom>
          <a:solidFill>
            <a:srgbClr val="000000"/>
          </a:solidFill>
        </p:spPr>
        <p:txBody>
          <a:bodyPr wrap="square" lIns="0" tIns="0" rIns="0" bIns="0" rtlCol="0">
            <a:noAutofit/>
          </a:bodyPr>
          <a:lstStyle/>
          <a:p>
            <a:endParaRPr sz="1987"/>
          </a:p>
        </p:txBody>
      </p:sp>
      <p:sp>
        <p:nvSpPr>
          <p:cNvPr id="287" name="object 287"/>
          <p:cNvSpPr/>
          <p:nvPr/>
        </p:nvSpPr>
        <p:spPr>
          <a:xfrm>
            <a:off x="1933832" y="3079824"/>
            <a:ext cx="38687" cy="38686"/>
          </a:xfrm>
          <a:custGeom>
            <a:avLst/>
            <a:gdLst/>
            <a:ahLst/>
            <a:cxnLst/>
            <a:rect l="l" t="t" r="r" b="b"/>
            <a:pathLst>
              <a:path w="35052" h="35051">
                <a:moveTo>
                  <a:pt x="35052" y="17779"/>
                </a:moveTo>
                <a:lnTo>
                  <a:pt x="34543" y="14096"/>
                </a:lnTo>
                <a:lnTo>
                  <a:pt x="33401" y="10413"/>
                </a:lnTo>
                <a:lnTo>
                  <a:pt x="29718" y="5206"/>
                </a:lnTo>
                <a:lnTo>
                  <a:pt x="23876" y="1523"/>
                </a:lnTo>
                <a:lnTo>
                  <a:pt x="20701" y="0"/>
                </a:lnTo>
                <a:lnTo>
                  <a:pt x="17526" y="0"/>
                </a:lnTo>
                <a:lnTo>
                  <a:pt x="10668" y="1523"/>
                </a:lnTo>
                <a:lnTo>
                  <a:pt x="5334" y="5206"/>
                </a:lnTo>
                <a:lnTo>
                  <a:pt x="1015" y="10413"/>
                </a:lnTo>
                <a:lnTo>
                  <a:pt x="0" y="17779"/>
                </a:lnTo>
                <a:lnTo>
                  <a:pt x="0" y="20446"/>
                </a:lnTo>
                <a:lnTo>
                  <a:pt x="1015" y="24002"/>
                </a:lnTo>
                <a:lnTo>
                  <a:pt x="5334" y="29844"/>
                </a:lnTo>
                <a:lnTo>
                  <a:pt x="10668" y="33019"/>
                </a:lnTo>
                <a:lnTo>
                  <a:pt x="14351" y="34543"/>
                </a:lnTo>
                <a:lnTo>
                  <a:pt x="17526" y="35051"/>
                </a:lnTo>
                <a:lnTo>
                  <a:pt x="20701" y="34543"/>
                </a:lnTo>
                <a:lnTo>
                  <a:pt x="23876" y="33019"/>
                </a:lnTo>
                <a:lnTo>
                  <a:pt x="29718" y="29844"/>
                </a:lnTo>
                <a:lnTo>
                  <a:pt x="33401" y="24002"/>
                </a:lnTo>
                <a:lnTo>
                  <a:pt x="34543" y="20446"/>
                </a:lnTo>
                <a:lnTo>
                  <a:pt x="35052" y="17779"/>
                </a:lnTo>
                <a:close/>
              </a:path>
            </a:pathLst>
          </a:custGeom>
          <a:solidFill>
            <a:srgbClr val="000000"/>
          </a:solidFill>
        </p:spPr>
        <p:txBody>
          <a:bodyPr wrap="square" lIns="0" tIns="0" rIns="0" bIns="0" rtlCol="0">
            <a:noAutofit/>
          </a:bodyPr>
          <a:lstStyle/>
          <a:p>
            <a:endParaRPr sz="1987"/>
          </a:p>
        </p:txBody>
      </p:sp>
      <p:sp>
        <p:nvSpPr>
          <p:cNvPr id="288" name="object 288"/>
          <p:cNvSpPr/>
          <p:nvPr/>
        </p:nvSpPr>
        <p:spPr>
          <a:xfrm>
            <a:off x="1984294" y="3079824"/>
            <a:ext cx="38686" cy="38686"/>
          </a:xfrm>
          <a:custGeom>
            <a:avLst/>
            <a:gdLst/>
            <a:ahLst/>
            <a:cxnLst/>
            <a:rect l="l" t="t" r="r" b="b"/>
            <a:pathLst>
              <a:path w="35051" h="35051">
                <a:moveTo>
                  <a:pt x="35051" y="17779"/>
                </a:moveTo>
                <a:lnTo>
                  <a:pt x="34543" y="14096"/>
                </a:lnTo>
                <a:lnTo>
                  <a:pt x="33019" y="10413"/>
                </a:lnTo>
                <a:lnTo>
                  <a:pt x="29844" y="5206"/>
                </a:lnTo>
                <a:lnTo>
                  <a:pt x="24003" y="1523"/>
                </a:lnTo>
                <a:lnTo>
                  <a:pt x="20446" y="0"/>
                </a:lnTo>
                <a:lnTo>
                  <a:pt x="17271" y="0"/>
                </a:lnTo>
                <a:lnTo>
                  <a:pt x="10413" y="1523"/>
                </a:lnTo>
                <a:lnTo>
                  <a:pt x="5206" y="5206"/>
                </a:lnTo>
                <a:lnTo>
                  <a:pt x="1523" y="10413"/>
                </a:lnTo>
                <a:lnTo>
                  <a:pt x="0" y="17779"/>
                </a:lnTo>
                <a:lnTo>
                  <a:pt x="0" y="20446"/>
                </a:lnTo>
                <a:lnTo>
                  <a:pt x="1523" y="24002"/>
                </a:lnTo>
                <a:lnTo>
                  <a:pt x="5206" y="29844"/>
                </a:lnTo>
                <a:lnTo>
                  <a:pt x="10413" y="33019"/>
                </a:lnTo>
                <a:lnTo>
                  <a:pt x="14096" y="34543"/>
                </a:lnTo>
                <a:lnTo>
                  <a:pt x="17271" y="35051"/>
                </a:lnTo>
                <a:lnTo>
                  <a:pt x="20446" y="34543"/>
                </a:lnTo>
                <a:lnTo>
                  <a:pt x="24003" y="33019"/>
                </a:lnTo>
                <a:lnTo>
                  <a:pt x="29844" y="29844"/>
                </a:lnTo>
                <a:lnTo>
                  <a:pt x="33019"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289" name="object 289"/>
          <p:cNvSpPr/>
          <p:nvPr/>
        </p:nvSpPr>
        <p:spPr>
          <a:xfrm>
            <a:off x="2036437" y="3079824"/>
            <a:ext cx="38686" cy="38686"/>
          </a:xfrm>
          <a:custGeom>
            <a:avLst/>
            <a:gdLst/>
            <a:ahLst/>
            <a:cxnLst/>
            <a:rect l="l" t="t" r="r" b="b"/>
            <a:pathLst>
              <a:path w="35051" h="35051">
                <a:moveTo>
                  <a:pt x="35051" y="17779"/>
                </a:moveTo>
                <a:lnTo>
                  <a:pt x="34543" y="14096"/>
                </a:lnTo>
                <a:lnTo>
                  <a:pt x="33400" y="10413"/>
                </a:lnTo>
                <a:lnTo>
                  <a:pt x="29718" y="5206"/>
                </a:lnTo>
                <a:lnTo>
                  <a:pt x="23875" y="1523"/>
                </a:lnTo>
                <a:lnTo>
                  <a:pt x="20193" y="0"/>
                </a:lnTo>
                <a:lnTo>
                  <a:pt x="17525" y="0"/>
                </a:lnTo>
                <a:lnTo>
                  <a:pt x="10668" y="1523"/>
                </a:lnTo>
                <a:lnTo>
                  <a:pt x="5334" y="5206"/>
                </a:lnTo>
                <a:lnTo>
                  <a:pt x="1015" y="10413"/>
                </a:lnTo>
                <a:lnTo>
                  <a:pt x="0" y="17779"/>
                </a:lnTo>
                <a:lnTo>
                  <a:pt x="0" y="20446"/>
                </a:lnTo>
                <a:lnTo>
                  <a:pt x="1015" y="24002"/>
                </a:lnTo>
                <a:lnTo>
                  <a:pt x="5334" y="29844"/>
                </a:lnTo>
                <a:lnTo>
                  <a:pt x="10668" y="33019"/>
                </a:lnTo>
                <a:lnTo>
                  <a:pt x="13843" y="34543"/>
                </a:lnTo>
                <a:lnTo>
                  <a:pt x="17525" y="35051"/>
                </a:lnTo>
                <a:lnTo>
                  <a:pt x="20193" y="34543"/>
                </a:lnTo>
                <a:lnTo>
                  <a:pt x="23875" y="33019"/>
                </a:lnTo>
                <a:lnTo>
                  <a:pt x="29718"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290" name="object 290"/>
          <p:cNvSpPr/>
          <p:nvPr/>
        </p:nvSpPr>
        <p:spPr>
          <a:xfrm>
            <a:off x="2088580" y="3079824"/>
            <a:ext cx="37004" cy="38686"/>
          </a:xfrm>
          <a:custGeom>
            <a:avLst/>
            <a:gdLst/>
            <a:ahLst/>
            <a:cxnLst/>
            <a:rect l="l" t="t" r="r" b="b"/>
            <a:pathLst>
              <a:path w="33527" h="35051">
                <a:moveTo>
                  <a:pt x="33527" y="17779"/>
                </a:moveTo>
                <a:lnTo>
                  <a:pt x="33019" y="14096"/>
                </a:lnTo>
                <a:lnTo>
                  <a:pt x="32004" y="10413"/>
                </a:lnTo>
                <a:lnTo>
                  <a:pt x="28448" y="5206"/>
                </a:lnTo>
                <a:lnTo>
                  <a:pt x="22860" y="1523"/>
                </a:lnTo>
                <a:lnTo>
                  <a:pt x="19812" y="0"/>
                </a:lnTo>
                <a:lnTo>
                  <a:pt x="16763" y="0"/>
                </a:lnTo>
                <a:lnTo>
                  <a:pt x="10160" y="1523"/>
                </a:lnTo>
                <a:lnTo>
                  <a:pt x="5079" y="5206"/>
                </a:lnTo>
                <a:lnTo>
                  <a:pt x="1015" y="10413"/>
                </a:lnTo>
                <a:lnTo>
                  <a:pt x="0" y="17779"/>
                </a:lnTo>
                <a:lnTo>
                  <a:pt x="0" y="20446"/>
                </a:lnTo>
                <a:lnTo>
                  <a:pt x="1015" y="24002"/>
                </a:lnTo>
                <a:lnTo>
                  <a:pt x="5079" y="29844"/>
                </a:lnTo>
                <a:lnTo>
                  <a:pt x="10160" y="33019"/>
                </a:lnTo>
                <a:lnTo>
                  <a:pt x="13715" y="34543"/>
                </a:lnTo>
                <a:lnTo>
                  <a:pt x="16763" y="35051"/>
                </a:lnTo>
                <a:lnTo>
                  <a:pt x="19812" y="34543"/>
                </a:lnTo>
                <a:lnTo>
                  <a:pt x="22860" y="33019"/>
                </a:lnTo>
                <a:lnTo>
                  <a:pt x="28448" y="29844"/>
                </a:lnTo>
                <a:lnTo>
                  <a:pt x="32004" y="24002"/>
                </a:lnTo>
                <a:lnTo>
                  <a:pt x="33019" y="20446"/>
                </a:lnTo>
                <a:lnTo>
                  <a:pt x="33527" y="17779"/>
                </a:lnTo>
                <a:close/>
              </a:path>
            </a:pathLst>
          </a:custGeom>
          <a:solidFill>
            <a:srgbClr val="000000"/>
          </a:solidFill>
        </p:spPr>
        <p:txBody>
          <a:bodyPr wrap="square" lIns="0" tIns="0" rIns="0" bIns="0" rtlCol="0">
            <a:noAutofit/>
          </a:bodyPr>
          <a:lstStyle/>
          <a:p>
            <a:endParaRPr sz="1987"/>
          </a:p>
        </p:txBody>
      </p:sp>
      <p:sp>
        <p:nvSpPr>
          <p:cNvPr id="291" name="object 291"/>
          <p:cNvSpPr/>
          <p:nvPr/>
        </p:nvSpPr>
        <p:spPr>
          <a:xfrm>
            <a:off x="2139042" y="3079824"/>
            <a:ext cx="40368" cy="38686"/>
          </a:xfrm>
          <a:custGeom>
            <a:avLst/>
            <a:gdLst/>
            <a:ahLst/>
            <a:cxnLst/>
            <a:rect l="l" t="t" r="r" b="b"/>
            <a:pathLst>
              <a:path w="36575" h="35051">
                <a:moveTo>
                  <a:pt x="36575" y="17779"/>
                </a:moveTo>
                <a:lnTo>
                  <a:pt x="36068" y="14096"/>
                </a:lnTo>
                <a:lnTo>
                  <a:pt x="34417" y="10413"/>
                </a:lnTo>
                <a:lnTo>
                  <a:pt x="31115" y="5206"/>
                </a:lnTo>
                <a:lnTo>
                  <a:pt x="25145" y="1523"/>
                </a:lnTo>
                <a:lnTo>
                  <a:pt x="21336" y="0"/>
                </a:lnTo>
                <a:lnTo>
                  <a:pt x="18034" y="0"/>
                </a:lnTo>
                <a:lnTo>
                  <a:pt x="10922" y="1523"/>
                </a:lnTo>
                <a:lnTo>
                  <a:pt x="5461" y="5206"/>
                </a:lnTo>
                <a:lnTo>
                  <a:pt x="1650" y="10413"/>
                </a:lnTo>
                <a:lnTo>
                  <a:pt x="0" y="17779"/>
                </a:lnTo>
                <a:lnTo>
                  <a:pt x="0" y="20446"/>
                </a:lnTo>
                <a:lnTo>
                  <a:pt x="1650" y="24002"/>
                </a:lnTo>
                <a:lnTo>
                  <a:pt x="5461" y="29844"/>
                </a:lnTo>
                <a:lnTo>
                  <a:pt x="10922" y="33019"/>
                </a:lnTo>
                <a:lnTo>
                  <a:pt x="14731" y="34543"/>
                </a:lnTo>
                <a:lnTo>
                  <a:pt x="18034" y="35051"/>
                </a:lnTo>
                <a:lnTo>
                  <a:pt x="21336" y="34543"/>
                </a:lnTo>
                <a:lnTo>
                  <a:pt x="25145" y="33019"/>
                </a:lnTo>
                <a:lnTo>
                  <a:pt x="31115" y="29844"/>
                </a:lnTo>
                <a:lnTo>
                  <a:pt x="34417" y="24002"/>
                </a:lnTo>
                <a:lnTo>
                  <a:pt x="36068" y="20446"/>
                </a:lnTo>
                <a:lnTo>
                  <a:pt x="36575" y="17779"/>
                </a:lnTo>
                <a:close/>
              </a:path>
            </a:pathLst>
          </a:custGeom>
          <a:solidFill>
            <a:srgbClr val="000000"/>
          </a:solidFill>
        </p:spPr>
        <p:txBody>
          <a:bodyPr wrap="square" lIns="0" tIns="0" rIns="0" bIns="0" rtlCol="0">
            <a:noAutofit/>
          </a:bodyPr>
          <a:lstStyle/>
          <a:p>
            <a:endParaRPr sz="1987"/>
          </a:p>
        </p:txBody>
      </p:sp>
      <p:sp>
        <p:nvSpPr>
          <p:cNvPr id="292" name="object 292"/>
          <p:cNvSpPr/>
          <p:nvPr/>
        </p:nvSpPr>
        <p:spPr>
          <a:xfrm>
            <a:off x="2191185" y="3079824"/>
            <a:ext cx="38686" cy="38686"/>
          </a:xfrm>
          <a:custGeom>
            <a:avLst/>
            <a:gdLst/>
            <a:ahLst/>
            <a:cxnLst/>
            <a:rect l="l" t="t" r="r" b="b"/>
            <a:pathLst>
              <a:path w="35051" h="35051">
                <a:moveTo>
                  <a:pt x="35051" y="17779"/>
                </a:moveTo>
                <a:lnTo>
                  <a:pt x="34543" y="14096"/>
                </a:lnTo>
                <a:lnTo>
                  <a:pt x="33400" y="10413"/>
                </a:lnTo>
                <a:lnTo>
                  <a:pt x="29718" y="5206"/>
                </a:lnTo>
                <a:lnTo>
                  <a:pt x="23875" y="1523"/>
                </a:lnTo>
                <a:lnTo>
                  <a:pt x="20193" y="0"/>
                </a:lnTo>
                <a:lnTo>
                  <a:pt x="17525" y="0"/>
                </a:lnTo>
                <a:lnTo>
                  <a:pt x="10668" y="1523"/>
                </a:lnTo>
                <a:lnTo>
                  <a:pt x="5334" y="5206"/>
                </a:lnTo>
                <a:lnTo>
                  <a:pt x="1016" y="10413"/>
                </a:lnTo>
                <a:lnTo>
                  <a:pt x="0" y="17779"/>
                </a:lnTo>
                <a:lnTo>
                  <a:pt x="0" y="20446"/>
                </a:lnTo>
                <a:lnTo>
                  <a:pt x="1016" y="24002"/>
                </a:lnTo>
                <a:lnTo>
                  <a:pt x="5334" y="29844"/>
                </a:lnTo>
                <a:lnTo>
                  <a:pt x="10668" y="33019"/>
                </a:lnTo>
                <a:lnTo>
                  <a:pt x="13843" y="34543"/>
                </a:lnTo>
                <a:lnTo>
                  <a:pt x="17525" y="35051"/>
                </a:lnTo>
                <a:lnTo>
                  <a:pt x="20193" y="34543"/>
                </a:lnTo>
                <a:lnTo>
                  <a:pt x="23875" y="33019"/>
                </a:lnTo>
                <a:lnTo>
                  <a:pt x="29718"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293" name="object 293"/>
          <p:cNvSpPr/>
          <p:nvPr/>
        </p:nvSpPr>
        <p:spPr>
          <a:xfrm>
            <a:off x="2241645" y="3079824"/>
            <a:ext cx="38687" cy="38686"/>
          </a:xfrm>
          <a:custGeom>
            <a:avLst/>
            <a:gdLst/>
            <a:ahLst/>
            <a:cxnLst/>
            <a:rect l="l" t="t" r="r" b="b"/>
            <a:pathLst>
              <a:path w="35052" h="35051">
                <a:moveTo>
                  <a:pt x="35052" y="17779"/>
                </a:moveTo>
                <a:lnTo>
                  <a:pt x="34543" y="14096"/>
                </a:lnTo>
                <a:lnTo>
                  <a:pt x="33401" y="10413"/>
                </a:lnTo>
                <a:lnTo>
                  <a:pt x="29718" y="5206"/>
                </a:lnTo>
                <a:lnTo>
                  <a:pt x="23876" y="1523"/>
                </a:lnTo>
                <a:lnTo>
                  <a:pt x="20701" y="0"/>
                </a:lnTo>
                <a:lnTo>
                  <a:pt x="17526" y="0"/>
                </a:lnTo>
                <a:lnTo>
                  <a:pt x="10668" y="1523"/>
                </a:lnTo>
                <a:lnTo>
                  <a:pt x="5334" y="5206"/>
                </a:lnTo>
                <a:lnTo>
                  <a:pt x="1016" y="10413"/>
                </a:lnTo>
                <a:lnTo>
                  <a:pt x="0" y="17779"/>
                </a:lnTo>
                <a:lnTo>
                  <a:pt x="0" y="20446"/>
                </a:lnTo>
                <a:lnTo>
                  <a:pt x="1016" y="24002"/>
                </a:lnTo>
                <a:lnTo>
                  <a:pt x="5334" y="29844"/>
                </a:lnTo>
                <a:lnTo>
                  <a:pt x="10668" y="33019"/>
                </a:lnTo>
                <a:lnTo>
                  <a:pt x="14351" y="34543"/>
                </a:lnTo>
                <a:lnTo>
                  <a:pt x="17526" y="35051"/>
                </a:lnTo>
                <a:lnTo>
                  <a:pt x="20701" y="34543"/>
                </a:lnTo>
                <a:lnTo>
                  <a:pt x="23876" y="33019"/>
                </a:lnTo>
                <a:lnTo>
                  <a:pt x="29718" y="29844"/>
                </a:lnTo>
                <a:lnTo>
                  <a:pt x="33401" y="24002"/>
                </a:lnTo>
                <a:lnTo>
                  <a:pt x="34543" y="20446"/>
                </a:lnTo>
                <a:lnTo>
                  <a:pt x="35052" y="17779"/>
                </a:lnTo>
                <a:close/>
              </a:path>
            </a:pathLst>
          </a:custGeom>
          <a:solidFill>
            <a:srgbClr val="000000"/>
          </a:solidFill>
        </p:spPr>
        <p:txBody>
          <a:bodyPr wrap="square" lIns="0" tIns="0" rIns="0" bIns="0" rtlCol="0">
            <a:noAutofit/>
          </a:bodyPr>
          <a:lstStyle/>
          <a:p>
            <a:endParaRPr sz="1987"/>
          </a:p>
        </p:txBody>
      </p:sp>
      <p:sp>
        <p:nvSpPr>
          <p:cNvPr id="294" name="object 294"/>
          <p:cNvSpPr/>
          <p:nvPr/>
        </p:nvSpPr>
        <p:spPr>
          <a:xfrm>
            <a:off x="2293788" y="3079824"/>
            <a:ext cx="38687" cy="38686"/>
          </a:xfrm>
          <a:custGeom>
            <a:avLst/>
            <a:gdLst/>
            <a:ahLst/>
            <a:cxnLst/>
            <a:rect l="l" t="t" r="r" b="b"/>
            <a:pathLst>
              <a:path w="35052" h="35051">
                <a:moveTo>
                  <a:pt x="35052" y="17779"/>
                </a:moveTo>
                <a:lnTo>
                  <a:pt x="34543" y="14096"/>
                </a:lnTo>
                <a:lnTo>
                  <a:pt x="33020" y="10413"/>
                </a:lnTo>
                <a:lnTo>
                  <a:pt x="29845" y="5206"/>
                </a:lnTo>
                <a:lnTo>
                  <a:pt x="24003" y="1523"/>
                </a:lnTo>
                <a:lnTo>
                  <a:pt x="20447" y="0"/>
                </a:lnTo>
                <a:lnTo>
                  <a:pt x="17780" y="0"/>
                </a:lnTo>
                <a:lnTo>
                  <a:pt x="10414" y="1523"/>
                </a:lnTo>
                <a:lnTo>
                  <a:pt x="5207" y="5206"/>
                </a:lnTo>
                <a:lnTo>
                  <a:pt x="1524" y="10413"/>
                </a:lnTo>
                <a:lnTo>
                  <a:pt x="0" y="17779"/>
                </a:lnTo>
                <a:lnTo>
                  <a:pt x="0" y="20446"/>
                </a:lnTo>
                <a:lnTo>
                  <a:pt x="1524" y="24002"/>
                </a:lnTo>
                <a:lnTo>
                  <a:pt x="5207" y="29844"/>
                </a:lnTo>
                <a:lnTo>
                  <a:pt x="10414" y="33019"/>
                </a:lnTo>
                <a:lnTo>
                  <a:pt x="14097" y="34543"/>
                </a:lnTo>
                <a:lnTo>
                  <a:pt x="17780" y="35051"/>
                </a:lnTo>
                <a:lnTo>
                  <a:pt x="20447" y="34543"/>
                </a:lnTo>
                <a:lnTo>
                  <a:pt x="24003" y="33019"/>
                </a:lnTo>
                <a:lnTo>
                  <a:pt x="29845" y="29844"/>
                </a:lnTo>
                <a:lnTo>
                  <a:pt x="33020" y="24002"/>
                </a:lnTo>
                <a:lnTo>
                  <a:pt x="34543" y="20446"/>
                </a:lnTo>
                <a:lnTo>
                  <a:pt x="35052" y="17779"/>
                </a:lnTo>
                <a:close/>
              </a:path>
            </a:pathLst>
          </a:custGeom>
          <a:solidFill>
            <a:srgbClr val="000000"/>
          </a:solidFill>
        </p:spPr>
        <p:txBody>
          <a:bodyPr wrap="square" lIns="0" tIns="0" rIns="0" bIns="0" rtlCol="0">
            <a:noAutofit/>
          </a:bodyPr>
          <a:lstStyle/>
          <a:p>
            <a:endParaRPr sz="1987"/>
          </a:p>
        </p:txBody>
      </p:sp>
      <p:sp>
        <p:nvSpPr>
          <p:cNvPr id="295" name="object 295"/>
          <p:cNvSpPr/>
          <p:nvPr/>
        </p:nvSpPr>
        <p:spPr>
          <a:xfrm>
            <a:off x="2345932" y="3079824"/>
            <a:ext cx="38687" cy="38686"/>
          </a:xfrm>
          <a:custGeom>
            <a:avLst/>
            <a:gdLst/>
            <a:ahLst/>
            <a:cxnLst/>
            <a:rect l="l" t="t" r="r" b="b"/>
            <a:pathLst>
              <a:path w="35052" h="35051">
                <a:moveTo>
                  <a:pt x="35052" y="17779"/>
                </a:moveTo>
                <a:lnTo>
                  <a:pt x="34543" y="14096"/>
                </a:lnTo>
                <a:lnTo>
                  <a:pt x="33401" y="10413"/>
                </a:lnTo>
                <a:lnTo>
                  <a:pt x="29718" y="5206"/>
                </a:lnTo>
                <a:lnTo>
                  <a:pt x="23876" y="1523"/>
                </a:lnTo>
                <a:lnTo>
                  <a:pt x="20193" y="0"/>
                </a:lnTo>
                <a:lnTo>
                  <a:pt x="17526" y="0"/>
                </a:lnTo>
                <a:lnTo>
                  <a:pt x="10668" y="1523"/>
                </a:lnTo>
                <a:lnTo>
                  <a:pt x="5334" y="5206"/>
                </a:lnTo>
                <a:lnTo>
                  <a:pt x="1016" y="10413"/>
                </a:lnTo>
                <a:lnTo>
                  <a:pt x="0" y="17779"/>
                </a:lnTo>
                <a:lnTo>
                  <a:pt x="0" y="20446"/>
                </a:lnTo>
                <a:lnTo>
                  <a:pt x="1016" y="24002"/>
                </a:lnTo>
                <a:lnTo>
                  <a:pt x="5334" y="29844"/>
                </a:lnTo>
                <a:lnTo>
                  <a:pt x="10668" y="33019"/>
                </a:lnTo>
                <a:lnTo>
                  <a:pt x="13843" y="34543"/>
                </a:lnTo>
                <a:lnTo>
                  <a:pt x="17526" y="35051"/>
                </a:lnTo>
                <a:lnTo>
                  <a:pt x="20193" y="34543"/>
                </a:lnTo>
                <a:lnTo>
                  <a:pt x="23876" y="33019"/>
                </a:lnTo>
                <a:lnTo>
                  <a:pt x="29718" y="29844"/>
                </a:lnTo>
                <a:lnTo>
                  <a:pt x="33401" y="24002"/>
                </a:lnTo>
                <a:lnTo>
                  <a:pt x="34543" y="20446"/>
                </a:lnTo>
                <a:lnTo>
                  <a:pt x="35052" y="17779"/>
                </a:lnTo>
                <a:close/>
              </a:path>
            </a:pathLst>
          </a:custGeom>
          <a:solidFill>
            <a:srgbClr val="000000"/>
          </a:solidFill>
        </p:spPr>
        <p:txBody>
          <a:bodyPr wrap="square" lIns="0" tIns="0" rIns="0" bIns="0" rtlCol="0">
            <a:noAutofit/>
          </a:bodyPr>
          <a:lstStyle/>
          <a:p>
            <a:endParaRPr sz="1987"/>
          </a:p>
        </p:txBody>
      </p:sp>
      <p:sp>
        <p:nvSpPr>
          <p:cNvPr id="296" name="object 296"/>
          <p:cNvSpPr/>
          <p:nvPr/>
        </p:nvSpPr>
        <p:spPr>
          <a:xfrm>
            <a:off x="2398075" y="3079824"/>
            <a:ext cx="38687" cy="38686"/>
          </a:xfrm>
          <a:custGeom>
            <a:avLst/>
            <a:gdLst/>
            <a:ahLst/>
            <a:cxnLst/>
            <a:rect l="l" t="t" r="r" b="b"/>
            <a:pathLst>
              <a:path w="35052" h="35051">
                <a:moveTo>
                  <a:pt x="35052" y="17779"/>
                </a:moveTo>
                <a:lnTo>
                  <a:pt x="34544" y="14096"/>
                </a:lnTo>
                <a:lnTo>
                  <a:pt x="33401" y="10413"/>
                </a:lnTo>
                <a:lnTo>
                  <a:pt x="29718" y="5206"/>
                </a:lnTo>
                <a:lnTo>
                  <a:pt x="23876" y="1523"/>
                </a:lnTo>
                <a:lnTo>
                  <a:pt x="20701" y="0"/>
                </a:lnTo>
                <a:lnTo>
                  <a:pt x="17526" y="0"/>
                </a:lnTo>
                <a:lnTo>
                  <a:pt x="10668" y="1523"/>
                </a:lnTo>
                <a:lnTo>
                  <a:pt x="5334" y="5206"/>
                </a:lnTo>
                <a:lnTo>
                  <a:pt x="1016" y="10413"/>
                </a:lnTo>
                <a:lnTo>
                  <a:pt x="0" y="17779"/>
                </a:lnTo>
                <a:lnTo>
                  <a:pt x="0" y="20446"/>
                </a:lnTo>
                <a:lnTo>
                  <a:pt x="1016" y="24002"/>
                </a:lnTo>
                <a:lnTo>
                  <a:pt x="5334" y="29844"/>
                </a:lnTo>
                <a:lnTo>
                  <a:pt x="10668" y="33019"/>
                </a:lnTo>
                <a:lnTo>
                  <a:pt x="14351" y="34543"/>
                </a:lnTo>
                <a:lnTo>
                  <a:pt x="17526" y="35051"/>
                </a:lnTo>
                <a:lnTo>
                  <a:pt x="20701" y="34543"/>
                </a:lnTo>
                <a:lnTo>
                  <a:pt x="23876" y="33019"/>
                </a:lnTo>
                <a:lnTo>
                  <a:pt x="29718" y="29844"/>
                </a:lnTo>
                <a:lnTo>
                  <a:pt x="33401" y="24002"/>
                </a:lnTo>
                <a:lnTo>
                  <a:pt x="34544" y="20446"/>
                </a:lnTo>
                <a:lnTo>
                  <a:pt x="35052" y="17779"/>
                </a:lnTo>
                <a:close/>
              </a:path>
            </a:pathLst>
          </a:custGeom>
          <a:solidFill>
            <a:srgbClr val="000000"/>
          </a:solidFill>
        </p:spPr>
        <p:txBody>
          <a:bodyPr wrap="square" lIns="0" tIns="0" rIns="0" bIns="0" rtlCol="0">
            <a:noAutofit/>
          </a:bodyPr>
          <a:lstStyle/>
          <a:p>
            <a:endParaRPr sz="1987"/>
          </a:p>
        </p:txBody>
      </p:sp>
      <p:sp>
        <p:nvSpPr>
          <p:cNvPr id="297" name="object 297"/>
          <p:cNvSpPr/>
          <p:nvPr/>
        </p:nvSpPr>
        <p:spPr>
          <a:xfrm>
            <a:off x="2448538" y="3079824"/>
            <a:ext cx="38686" cy="38686"/>
          </a:xfrm>
          <a:custGeom>
            <a:avLst/>
            <a:gdLst/>
            <a:ahLst/>
            <a:cxnLst/>
            <a:rect l="l" t="t" r="r" b="b"/>
            <a:pathLst>
              <a:path w="35051" h="35051">
                <a:moveTo>
                  <a:pt x="35051" y="17779"/>
                </a:moveTo>
                <a:lnTo>
                  <a:pt x="34543" y="14096"/>
                </a:lnTo>
                <a:lnTo>
                  <a:pt x="33019" y="10413"/>
                </a:lnTo>
                <a:lnTo>
                  <a:pt x="29844" y="5206"/>
                </a:lnTo>
                <a:lnTo>
                  <a:pt x="24002" y="1523"/>
                </a:lnTo>
                <a:lnTo>
                  <a:pt x="20446" y="0"/>
                </a:lnTo>
                <a:lnTo>
                  <a:pt x="17779" y="0"/>
                </a:lnTo>
                <a:lnTo>
                  <a:pt x="10413" y="1523"/>
                </a:lnTo>
                <a:lnTo>
                  <a:pt x="5206" y="5206"/>
                </a:lnTo>
                <a:lnTo>
                  <a:pt x="1524" y="10413"/>
                </a:lnTo>
                <a:lnTo>
                  <a:pt x="0" y="17779"/>
                </a:lnTo>
                <a:lnTo>
                  <a:pt x="0" y="20446"/>
                </a:lnTo>
                <a:lnTo>
                  <a:pt x="1524" y="24002"/>
                </a:lnTo>
                <a:lnTo>
                  <a:pt x="5206" y="29844"/>
                </a:lnTo>
                <a:lnTo>
                  <a:pt x="10413" y="33019"/>
                </a:lnTo>
                <a:lnTo>
                  <a:pt x="14096" y="34543"/>
                </a:lnTo>
                <a:lnTo>
                  <a:pt x="17779" y="35051"/>
                </a:lnTo>
                <a:lnTo>
                  <a:pt x="20446" y="34543"/>
                </a:lnTo>
                <a:lnTo>
                  <a:pt x="24002" y="33019"/>
                </a:lnTo>
                <a:lnTo>
                  <a:pt x="29844" y="29844"/>
                </a:lnTo>
                <a:lnTo>
                  <a:pt x="33019"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298" name="object 298"/>
          <p:cNvSpPr/>
          <p:nvPr/>
        </p:nvSpPr>
        <p:spPr>
          <a:xfrm>
            <a:off x="2500681" y="3079824"/>
            <a:ext cx="38686" cy="38686"/>
          </a:xfrm>
          <a:custGeom>
            <a:avLst/>
            <a:gdLst/>
            <a:ahLst/>
            <a:cxnLst/>
            <a:rect l="l" t="t" r="r" b="b"/>
            <a:pathLst>
              <a:path w="35051" h="35051">
                <a:moveTo>
                  <a:pt x="35051" y="17779"/>
                </a:moveTo>
                <a:lnTo>
                  <a:pt x="34543" y="14096"/>
                </a:lnTo>
                <a:lnTo>
                  <a:pt x="33400" y="10413"/>
                </a:lnTo>
                <a:lnTo>
                  <a:pt x="29718" y="5206"/>
                </a:lnTo>
                <a:lnTo>
                  <a:pt x="23875" y="1523"/>
                </a:lnTo>
                <a:lnTo>
                  <a:pt x="20193" y="0"/>
                </a:lnTo>
                <a:lnTo>
                  <a:pt x="17525" y="0"/>
                </a:lnTo>
                <a:lnTo>
                  <a:pt x="10668" y="1523"/>
                </a:lnTo>
                <a:lnTo>
                  <a:pt x="5333" y="5206"/>
                </a:lnTo>
                <a:lnTo>
                  <a:pt x="1015" y="10413"/>
                </a:lnTo>
                <a:lnTo>
                  <a:pt x="0" y="17779"/>
                </a:lnTo>
                <a:lnTo>
                  <a:pt x="0" y="20446"/>
                </a:lnTo>
                <a:lnTo>
                  <a:pt x="1015" y="24002"/>
                </a:lnTo>
                <a:lnTo>
                  <a:pt x="5333" y="29844"/>
                </a:lnTo>
                <a:lnTo>
                  <a:pt x="10668" y="33019"/>
                </a:lnTo>
                <a:lnTo>
                  <a:pt x="13843" y="34543"/>
                </a:lnTo>
                <a:lnTo>
                  <a:pt x="17525" y="35051"/>
                </a:lnTo>
                <a:lnTo>
                  <a:pt x="20193" y="34543"/>
                </a:lnTo>
                <a:lnTo>
                  <a:pt x="23875" y="33019"/>
                </a:lnTo>
                <a:lnTo>
                  <a:pt x="29718"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299" name="object 299"/>
          <p:cNvSpPr/>
          <p:nvPr/>
        </p:nvSpPr>
        <p:spPr>
          <a:xfrm>
            <a:off x="2552825" y="3079824"/>
            <a:ext cx="37004" cy="38686"/>
          </a:xfrm>
          <a:custGeom>
            <a:avLst/>
            <a:gdLst/>
            <a:ahLst/>
            <a:cxnLst/>
            <a:rect l="l" t="t" r="r" b="b"/>
            <a:pathLst>
              <a:path w="33527" h="35051">
                <a:moveTo>
                  <a:pt x="33527" y="17779"/>
                </a:moveTo>
                <a:lnTo>
                  <a:pt x="33019" y="14096"/>
                </a:lnTo>
                <a:lnTo>
                  <a:pt x="32003" y="10413"/>
                </a:lnTo>
                <a:lnTo>
                  <a:pt x="28447" y="5206"/>
                </a:lnTo>
                <a:lnTo>
                  <a:pt x="22859" y="1523"/>
                </a:lnTo>
                <a:lnTo>
                  <a:pt x="19812" y="0"/>
                </a:lnTo>
                <a:lnTo>
                  <a:pt x="16763" y="0"/>
                </a:lnTo>
                <a:lnTo>
                  <a:pt x="10159" y="1523"/>
                </a:lnTo>
                <a:lnTo>
                  <a:pt x="5080" y="5206"/>
                </a:lnTo>
                <a:lnTo>
                  <a:pt x="1015" y="10413"/>
                </a:lnTo>
                <a:lnTo>
                  <a:pt x="0" y="17779"/>
                </a:lnTo>
                <a:lnTo>
                  <a:pt x="0" y="20446"/>
                </a:lnTo>
                <a:lnTo>
                  <a:pt x="1015" y="24002"/>
                </a:lnTo>
                <a:lnTo>
                  <a:pt x="5080" y="29844"/>
                </a:lnTo>
                <a:lnTo>
                  <a:pt x="10159" y="33019"/>
                </a:lnTo>
                <a:lnTo>
                  <a:pt x="13715" y="34543"/>
                </a:lnTo>
                <a:lnTo>
                  <a:pt x="16763" y="35051"/>
                </a:lnTo>
                <a:lnTo>
                  <a:pt x="19812" y="34543"/>
                </a:lnTo>
                <a:lnTo>
                  <a:pt x="22859" y="33019"/>
                </a:lnTo>
                <a:lnTo>
                  <a:pt x="28447" y="29844"/>
                </a:lnTo>
                <a:lnTo>
                  <a:pt x="32003" y="24002"/>
                </a:lnTo>
                <a:lnTo>
                  <a:pt x="33019" y="20446"/>
                </a:lnTo>
                <a:lnTo>
                  <a:pt x="33527" y="17779"/>
                </a:lnTo>
                <a:close/>
              </a:path>
            </a:pathLst>
          </a:custGeom>
          <a:solidFill>
            <a:srgbClr val="000000"/>
          </a:solidFill>
        </p:spPr>
        <p:txBody>
          <a:bodyPr wrap="square" lIns="0" tIns="0" rIns="0" bIns="0" rtlCol="0">
            <a:noAutofit/>
          </a:bodyPr>
          <a:lstStyle/>
          <a:p>
            <a:endParaRPr sz="1987"/>
          </a:p>
        </p:txBody>
      </p:sp>
      <p:sp>
        <p:nvSpPr>
          <p:cNvPr id="300" name="object 300"/>
          <p:cNvSpPr/>
          <p:nvPr/>
        </p:nvSpPr>
        <p:spPr>
          <a:xfrm>
            <a:off x="2603286" y="3079824"/>
            <a:ext cx="40368" cy="38686"/>
          </a:xfrm>
          <a:custGeom>
            <a:avLst/>
            <a:gdLst/>
            <a:ahLst/>
            <a:cxnLst/>
            <a:rect l="l" t="t" r="r" b="b"/>
            <a:pathLst>
              <a:path w="36575" h="35051">
                <a:moveTo>
                  <a:pt x="36575" y="17779"/>
                </a:moveTo>
                <a:lnTo>
                  <a:pt x="36068" y="14096"/>
                </a:lnTo>
                <a:lnTo>
                  <a:pt x="34417" y="10413"/>
                </a:lnTo>
                <a:lnTo>
                  <a:pt x="31114" y="5206"/>
                </a:lnTo>
                <a:lnTo>
                  <a:pt x="25145" y="1523"/>
                </a:lnTo>
                <a:lnTo>
                  <a:pt x="21336" y="0"/>
                </a:lnTo>
                <a:lnTo>
                  <a:pt x="18542" y="0"/>
                </a:lnTo>
                <a:lnTo>
                  <a:pt x="10921" y="1523"/>
                </a:lnTo>
                <a:lnTo>
                  <a:pt x="5461" y="5206"/>
                </a:lnTo>
                <a:lnTo>
                  <a:pt x="1650" y="10413"/>
                </a:lnTo>
                <a:lnTo>
                  <a:pt x="0" y="17779"/>
                </a:lnTo>
                <a:lnTo>
                  <a:pt x="0" y="20446"/>
                </a:lnTo>
                <a:lnTo>
                  <a:pt x="1650" y="24002"/>
                </a:lnTo>
                <a:lnTo>
                  <a:pt x="5461" y="29844"/>
                </a:lnTo>
                <a:lnTo>
                  <a:pt x="10921" y="33019"/>
                </a:lnTo>
                <a:lnTo>
                  <a:pt x="14731" y="34543"/>
                </a:lnTo>
                <a:lnTo>
                  <a:pt x="18542" y="35051"/>
                </a:lnTo>
                <a:lnTo>
                  <a:pt x="21336" y="34543"/>
                </a:lnTo>
                <a:lnTo>
                  <a:pt x="25145" y="33019"/>
                </a:lnTo>
                <a:lnTo>
                  <a:pt x="31114" y="29844"/>
                </a:lnTo>
                <a:lnTo>
                  <a:pt x="34417" y="24002"/>
                </a:lnTo>
                <a:lnTo>
                  <a:pt x="36068" y="20446"/>
                </a:lnTo>
                <a:lnTo>
                  <a:pt x="36575" y="17779"/>
                </a:lnTo>
                <a:close/>
              </a:path>
            </a:pathLst>
          </a:custGeom>
          <a:solidFill>
            <a:srgbClr val="000000"/>
          </a:solidFill>
        </p:spPr>
        <p:txBody>
          <a:bodyPr wrap="square" lIns="0" tIns="0" rIns="0" bIns="0" rtlCol="0">
            <a:noAutofit/>
          </a:bodyPr>
          <a:lstStyle/>
          <a:p>
            <a:endParaRPr sz="1987"/>
          </a:p>
        </p:txBody>
      </p:sp>
      <p:sp>
        <p:nvSpPr>
          <p:cNvPr id="301" name="object 301"/>
          <p:cNvSpPr/>
          <p:nvPr/>
        </p:nvSpPr>
        <p:spPr>
          <a:xfrm>
            <a:off x="2655429" y="3079824"/>
            <a:ext cx="38686" cy="38686"/>
          </a:xfrm>
          <a:custGeom>
            <a:avLst/>
            <a:gdLst/>
            <a:ahLst/>
            <a:cxnLst/>
            <a:rect l="l" t="t" r="r" b="b"/>
            <a:pathLst>
              <a:path w="35051" h="35051">
                <a:moveTo>
                  <a:pt x="35051" y="17779"/>
                </a:moveTo>
                <a:lnTo>
                  <a:pt x="34543" y="14096"/>
                </a:lnTo>
                <a:lnTo>
                  <a:pt x="33400" y="10413"/>
                </a:lnTo>
                <a:lnTo>
                  <a:pt x="29718" y="5206"/>
                </a:lnTo>
                <a:lnTo>
                  <a:pt x="23875" y="1523"/>
                </a:lnTo>
                <a:lnTo>
                  <a:pt x="20193" y="0"/>
                </a:lnTo>
                <a:lnTo>
                  <a:pt x="17525" y="0"/>
                </a:lnTo>
                <a:lnTo>
                  <a:pt x="10668" y="1523"/>
                </a:lnTo>
                <a:lnTo>
                  <a:pt x="5333" y="5206"/>
                </a:lnTo>
                <a:lnTo>
                  <a:pt x="1016" y="10413"/>
                </a:lnTo>
                <a:lnTo>
                  <a:pt x="0" y="17779"/>
                </a:lnTo>
                <a:lnTo>
                  <a:pt x="0" y="20446"/>
                </a:lnTo>
                <a:lnTo>
                  <a:pt x="1016" y="24002"/>
                </a:lnTo>
                <a:lnTo>
                  <a:pt x="5333" y="29844"/>
                </a:lnTo>
                <a:lnTo>
                  <a:pt x="10668" y="33019"/>
                </a:lnTo>
                <a:lnTo>
                  <a:pt x="13843" y="34543"/>
                </a:lnTo>
                <a:lnTo>
                  <a:pt x="17525" y="35051"/>
                </a:lnTo>
                <a:lnTo>
                  <a:pt x="20193" y="34543"/>
                </a:lnTo>
                <a:lnTo>
                  <a:pt x="23875" y="33019"/>
                </a:lnTo>
                <a:lnTo>
                  <a:pt x="29718"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302" name="object 302"/>
          <p:cNvSpPr/>
          <p:nvPr/>
        </p:nvSpPr>
        <p:spPr>
          <a:xfrm>
            <a:off x="2705890" y="3079824"/>
            <a:ext cx="38687" cy="38686"/>
          </a:xfrm>
          <a:custGeom>
            <a:avLst/>
            <a:gdLst/>
            <a:ahLst/>
            <a:cxnLst/>
            <a:rect l="l" t="t" r="r" b="b"/>
            <a:pathLst>
              <a:path w="35052" h="35051">
                <a:moveTo>
                  <a:pt x="35052" y="17779"/>
                </a:moveTo>
                <a:lnTo>
                  <a:pt x="34543" y="14096"/>
                </a:lnTo>
                <a:lnTo>
                  <a:pt x="33400" y="10413"/>
                </a:lnTo>
                <a:lnTo>
                  <a:pt x="29718" y="5206"/>
                </a:lnTo>
                <a:lnTo>
                  <a:pt x="23875" y="1523"/>
                </a:lnTo>
                <a:lnTo>
                  <a:pt x="20700" y="0"/>
                </a:lnTo>
                <a:lnTo>
                  <a:pt x="17525" y="0"/>
                </a:lnTo>
                <a:lnTo>
                  <a:pt x="10668" y="1523"/>
                </a:lnTo>
                <a:lnTo>
                  <a:pt x="5334" y="5206"/>
                </a:lnTo>
                <a:lnTo>
                  <a:pt x="1016" y="10413"/>
                </a:lnTo>
                <a:lnTo>
                  <a:pt x="0" y="17779"/>
                </a:lnTo>
                <a:lnTo>
                  <a:pt x="0" y="20446"/>
                </a:lnTo>
                <a:lnTo>
                  <a:pt x="1016" y="24002"/>
                </a:lnTo>
                <a:lnTo>
                  <a:pt x="5334" y="29844"/>
                </a:lnTo>
                <a:lnTo>
                  <a:pt x="10668" y="33019"/>
                </a:lnTo>
                <a:lnTo>
                  <a:pt x="14350" y="34543"/>
                </a:lnTo>
                <a:lnTo>
                  <a:pt x="17525" y="35051"/>
                </a:lnTo>
                <a:lnTo>
                  <a:pt x="20700" y="34543"/>
                </a:lnTo>
                <a:lnTo>
                  <a:pt x="23875" y="33019"/>
                </a:lnTo>
                <a:lnTo>
                  <a:pt x="29718" y="29844"/>
                </a:lnTo>
                <a:lnTo>
                  <a:pt x="33400" y="24002"/>
                </a:lnTo>
                <a:lnTo>
                  <a:pt x="34543" y="20446"/>
                </a:lnTo>
                <a:lnTo>
                  <a:pt x="35052" y="17779"/>
                </a:lnTo>
                <a:close/>
              </a:path>
            </a:pathLst>
          </a:custGeom>
          <a:solidFill>
            <a:srgbClr val="000000"/>
          </a:solidFill>
        </p:spPr>
        <p:txBody>
          <a:bodyPr wrap="square" lIns="0" tIns="0" rIns="0" bIns="0" rtlCol="0">
            <a:noAutofit/>
          </a:bodyPr>
          <a:lstStyle/>
          <a:p>
            <a:endParaRPr sz="1987"/>
          </a:p>
        </p:txBody>
      </p:sp>
      <p:sp>
        <p:nvSpPr>
          <p:cNvPr id="303" name="object 303"/>
          <p:cNvSpPr/>
          <p:nvPr/>
        </p:nvSpPr>
        <p:spPr>
          <a:xfrm>
            <a:off x="2758034" y="3079824"/>
            <a:ext cx="38687" cy="38686"/>
          </a:xfrm>
          <a:custGeom>
            <a:avLst/>
            <a:gdLst/>
            <a:ahLst/>
            <a:cxnLst/>
            <a:rect l="l" t="t" r="r" b="b"/>
            <a:pathLst>
              <a:path w="35052" h="35051">
                <a:moveTo>
                  <a:pt x="35052" y="17779"/>
                </a:moveTo>
                <a:lnTo>
                  <a:pt x="34543" y="14096"/>
                </a:lnTo>
                <a:lnTo>
                  <a:pt x="33019" y="10413"/>
                </a:lnTo>
                <a:lnTo>
                  <a:pt x="29844" y="5206"/>
                </a:lnTo>
                <a:lnTo>
                  <a:pt x="24003" y="1523"/>
                </a:lnTo>
                <a:lnTo>
                  <a:pt x="20447" y="0"/>
                </a:lnTo>
                <a:lnTo>
                  <a:pt x="17780" y="0"/>
                </a:lnTo>
                <a:lnTo>
                  <a:pt x="10413" y="1523"/>
                </a:lnTo>
                <a:lnTo>
                  <a:pt x="5206" y="5206"/>
                </a:lnTo>
                <a:lnTo>
                  <a:pt x="1524" y="10413"/>
                </a:lnTo>
                <a:lnTo>
                  <a:pt x="0" y="17779"/>
                </a:lnTo>
                <a:lnTo>
                  <a:pt x="0" y="20446"/>
                </a:lnTo>
                <a:lnTo>
                  <a:pt x="1524" y="24002"/>
                </a:lnTo>
                <a:lnTo>
                  <a:pt x="5206" y="29844"/>
                </a:lnTo>
                <a:lnTo>
                  <a:pt x="10413" y="33019"/>
                </a:lnTo>
                <a:lnTo>
                  <a:pt x="14097" y="34543"/>
                </a:lnTo>
                <a:lnTo>
                  <a:pt x="17780" y="35051"/>
                </a:lnTo>
                <a:lnTo>
                  <a:pt x="20447" y="34543"/>
                </a:lnTo>
                <a:lnTo>
                  <a:pt x="24003" y="33019"/>
                </a:lnTo>
                <a:lnTo>
                  <a:pt x="29844" y="29844"/>
                </a:lnTo>
                <a:lnTo>
                  <a:pt x="33019" y="24002"/>
                </a:lnTo>
                <a:lnTo>
                  <a:pt x="34543" y="20446"/>
                </a:lnTo>
                <a:lnTo>
                  <a:pt x="35052" y="17779"/>
                </a:lnTo>
                <a:close/>
              </a:path>
            </a:pathLst>
          </a:custGeom>
          <a:solidFill>
            <a:srgbClr val="000000"/>
          </a:solidFill>
        </p:spPr>
        <p:txBody>
          <a:bodyPr wrap="square" lIns="0" tIns="0" rIns="0" bIns="0" rtlCol="0">
            <a:noAutofit/>
          </a:bodyPr>
          <a:lstStyle/>
          <a:p>
            <a:endParaRPr sz="1987"/>
          </a:p>
        </p:txBody>
      </p:sp>
      <p:sp>
        <p:nvSpPr>
          <p:cNvPr id="304" name="object 304"/>
          <p:cNvSpPr/>
          <p:nvPr/>
        </p:nvSpPr>
        <p:spPr>
          <a:xfrm>
            <a:off x="2810177" y="3079824"/>
            <a:ext cx="38687" cy="38686"/>
          </a:xfrm>
          <a:custGeom>
            <a:avLst/>
            <a:gdLst/>
            <a:ahLst/>
            <a:cxnLst/>
            <a:rect l="l" t="t" r="r" b="b"/>
            <a:pathLst>
              <a:path w="35052" h="35051">
                <a:moveTo>
                  <a:pt x="35052" y="17779"/>
                </a:moveTo>
                <a:lnTo>
                  <a:pt x="34543" y="14096"/>
                </a:lnTo>
                <a:lnTo>
                  <a:pt x="33400" y="10413"/>
                </a:lnTo>
                <a:lnTo>
                  <a:pt x="29718" y="5206"/>
                </a:lnTo>
                <a:lnTo>
                  <a:pt x="23875" y="1523"/>
                </a:lnTo>
                <a:lnTo>
                  <a:pt x="20193" y="0"/>
                </a:lnTo>
                <a:lnTo>
                  <a:pt x="17525" y="0"/>
                </a:lnTo>
                <a:lnTo>
                  <a:pt x="10668" y="1523"/>
                </a:lnTo>
                <a:lnTo>
                  <a:pt x="5334" y="5206"/>
                </a:lnTo>
                <a:lnTo>
                  <a:pt x="1016" y="10413"/>
                </a:lnTo>
                <a:lnTo>
                  <a:pt x="0" y="17779"/>
                </a:lnTo>
                <a:lnTo>
                  <a:pt x="0" y="20446"/>
                </a:lnTo>
                <a:lnTo>
                  <a:pt x="1016" y="24002"/>
                </a:lnTo>
                <a:lnTo>
                  <a:pt x="5334" y="29844"/>
                </a:lnTo>
                <a:lnTo>
                  <a:pt x="10668" y="33019"/>
                </a:lnTo>
                <a:lnTo>
                  <a:pt x="13843" y="34543"/>
                </a:lnTo>
                <a:lnTo>
                  <a:pt x="17525" y="35051"/>
                </a:lnTo>
                <a:lnTo>
                  <a:pt x="20193" y="34543"/>
                </a:lnTo>
                <a:lnTo>
                  <a:pt x="23875" y="33019"/>
                </a:lnTo>
                <a:lnTo>
                  <a:pt x="29718" y="29844"/>
                </a:lnTo>
                <a:lnTo>
                  <a:pt x="33400" y="24002"/>
                </a:lnTo>
                <a:lnTo>
                  <a:pt x="34543" y="20446"/>
                </a:lnTo>
                <a:lnTo>
                  <a:pt x="35052" y="17779"/>
                </a:lnTo>
                <a:close/>
              </a:path>
            </a:pathLst>
          </a:custGeom>
          <a:solidFill>
            <a:srgbClr val="000000"/>
          </a:solidFill>
        </p:spPr>
        <p:txBody>
          <a:bodyPr wrap="square" lIns="0" tIns="0" rIns="0" bIns="0" rtlCol="0">
            <a:noAutofit/>
          </a:bodyPr>
          <a:lstStyle/>
          <a:p>
            <a:endParaRPr sz="1987"/>
          </a:p>
        </p:txBody>
      </p:sp>
      <p:sp>
        <p:nvSpPr>
          <p:cNvPr id="305" name="object 305"/>
          <p:cNvSpPr/>
          <p:nvPr/>
        </p:nvSpPr>
        <p:spPr>
          <a:xfrm>
            <a:off x="2862320" y="3079824"/>
            <a:ext cx="38687" cy="38686"/>
          </a:xfrm>
          <a:custGeom>
            <a:avLst/>
            <a:gdLst/>
            <a:ahLst/>
            <a:cxnLst/>
            <a:rect l="l" t="t" r="r" b="b"/>
            <a:pathLst>
              <a:path w="35052" h="35051">
                <a:moveTo>
                  <a:pt x="35052" y="17779"/>
                </a:moveTo>
                <a:lnTo>
                  <a:pt x="34543" y="14096"/>
                </a:lnTo>
                <a:lnTo>
                  <a:pt x="33400" y="10413"/>
                </a:lnTo>
                <a:lnTo>
                  <a:pt x="29718" y="5206"/>
                </a:lnTo>
                <a:lnTo>
                  <a:pt x="23875" y="1523"/>
                </a:lnTo>
                <a:lnTo>
                  <a:pt x="20700" y="0"/>
                </a:lnTo>
                <a:lnTo>
                  <a:pt x="17525" y="0"/>
                </a:lnTo>
                <a:lnTo>
                  <a:pt x="10668" y="1523"/>
                </a:lnTo>
                <a:lnTo>
                  <a:pt x="5334" y="5206"/>
                </a:lnTo>
                <a:lnTo>
                  <a:pt x="1016" y="10413"/>
                </a:lnTo>
                <a:lnTo>
                  <a:pt x="0" y="17779"/>
                </a:lnTo>
                <a:lnTo>
                  <a:pt x="0" y="20446"/>
                </a:lnTo>
                <a:lnTo>
                  <a:pt x="1016" y="24002"/>
                </a:lnTo>
                <a:lnTo>
                  <a:pt x="5334" y="29844"/>
                </a:lnTo>
                <a:lnTo>
                  <a:pt x="10668" y="33019"/>
                </a:lnTo>
                <a:lnTo>
                  <a:pt x="14350" y="34543"/>
                </a:lnTo>
                <a:lnTo>
                  <a:pt x="17525" y="35051"/>
                </a:lnTo>
                <a:lnTo>
                  <a:pt x="20700" y="34543"/>
                </a:lnTo>
                <a:lnTo>
                  <a:pt x="23875" y="33019"/>
                </a:lnTo>
                <a:lnTo>
                  <a:pt x="29718" y="29844"/>
                </a:lnTo>
                <a:lnTo>
                  <a:pt x="33400" y="24002"/>
                </a:lnTo>
                <a:lnTo>
                  <a:pt x="34543" y="20446"/>
                </a:lnTo>
                <a:lnTo>
                  <a:pt x="35052" y="17779"/>
                </a:lnTo>
                <a:close/>
              </a:path>
            </a:pathLst>
          </a:custGeom>
          <a:solidFill>
            <a:srgbClr val="000000"/>
          </a:solidFill>
        </p:spPr>
        <p:txBody>
          <a:bodyPr wrap="square" lIns="0" tIns="0" rIns="0" bIns="0" rtlCol="0">
            <a:noAutofit/>
          </a:bodyPr>
          <a:lstStyle/>
          <a:p>
            <a:endParaRPr sz="1987"/>
          </a:p>
        </p:txBody>
      </p:sp>
      <p:sp>
        <p:nvSpPr>
          <p:cNvPr id="306" name="object 306"/>
          <p:cNvSpPr/>
          <p:nvPr/>
        </p:nvSpPr>
        <p:spPr>
          <a:xfrm>
            <a:off x="2912782" y="3079824"/>
            <a:ext cx="38686" cy="38686"/>
          </a:xfrm>
          <a:custGeom>
            <a:avLst/>
            <a:gdLst/>
            <a:ahLst/>
            <a:cxnLst/>
            <a:rect l="l" t="t" r="r" b="b"/>
            <a:pathLst>
              <a:path w="35051" h="35051">
                <a:moveTo>
                  <a:pt x="35051" y="17779"/>
                </a:moveTo>
                <a:lnTo>
                  <a:pt x="34543" y="14096"/>
                </a:lnTo>
                <a:lnTo>
                  <a:pt x="33019" y="10413"/>
                </a:lnTo>
                <a:lnTo>
                  <a:pt x="29844" y="5206"/>
                </a:lnTo>
                <a:lnTo>
                  <a:pt x="24002" y="1523"/>
                </a:lnTo>
                <a:lnTo>
                  <a:pt x="20446" y="0"/>
                </a:lnTo>
                <a:lnTo>
                  <a:pt x="17779" y="0"/>
                </a:lnTo>
                <a:lnTo>
                  <a:pt x="10413" y="1523"/>
                </a:lnTo>
                <a:lnTo>
                  <a:pt x="5206" y="5206"/>
                </a:lnTo>
                <a:lnTo>
                  <a:pt x="1523" y="10413"/>
                </a:lnTo>
                <a:lnTo>
                  <a:pt x="0" y="17779"/>
                </a:lnTo>
                <a:lnTo>
                  <a:pt x="0" y="20446"/>
                </a:lnTo>
                <a:lnTo>
                  <a:pt x="1523" y="24002"/>
                </a:lnTo>
                <a:lnTo>
                  <a:pt x="5206" y="29844"/>
                </a:lnTo>
                <a:lnTo>
                  <a:pt x="10413" y="33019"/>
                </a:lnTo>
                <a:lnTo>
                  <a:pt x="14096" y="34543"/>
                </a:lnTo>
                <a:lnTo>
                  <a:pt x="17779" y="35051"/>
                </a:lnTo>
                <a:lnTo>
                  <a:pt x="20446" y="34543"/>
                </a:lnTo>
                <a:lnTo>
                  <a:pt x="24002" y="33019"/>
                </a:lnTo>
                <a:lnTo>
                  <a:pt x="29844" y="29844"/>
                </a:lnTo>
                <a:lnTo>
                  <a:pt x="33019"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307" name="object 307"/>
          <p:cNvSpPr/>
          <p:nvPr/>
        </p:nvSpPr>
        <p:spPr>
          <a:xfrm>
            <a:off x="2964926" y="3079824"/>
            <a:ext cx="38686" cy="38686"/>
          </a:xfrm>
          <a:custGeom>
            <a:avLst/>
            <a:gdLst/>
            <a:ahLst/>
            <a:cxnLst/>
            <a:rect l="l" t="t" r="r" b="b"/>
            <a:pathLst>
              <a:path w="35051" h="35051">
                <a:moveTo>
                  <a:pt x="35051" y="17779"/>
                </a:moveTo>
                <a:lnTo>
                  <a:pt x="34543" y="14096"/>
                </a:lnTo>
                <a:lnTo>
                  <a:pt x="33400" y="10413"/>
                </a:lnTo>
                <a:lnTo>
                  <a:pt x="29717" y="5206"/>
                </a:lnTo>
                <a:lnTo>
                  <a:pt x="23875" y="1523"/>
                </a:lnTo>
                <a:lnTo>
                  <a:pt x="20192" y="0"/>
                </a:lnTo>
                <a:lnTo>
                  <a:pt x="17525" y="0"/>
                </a:lnTo>
                <a:lnTo>
                  <a:pt x="10667" y="1523"/>
                </a:lnTo>
                <a:lnTo>
                  <a:pt x="5333" y="5206"/>
                </a:lnTo>
                <a:lnTo>
                  <a:pt x="1015" y="10413"/>
                </a:lnTo>
                <a:lnTo>
                  <a:pt x="0" y="17779"/>
                </a:lnTo>
                <a:lnTo>
                  <a:pt x="0" y="20446"/>
                </a:lnTo>
                <a:lnTo>
                  <a:pt x="1015" y="24002"/>
                </a:lnTo>
                <a:lnTo>
                  <a:pt x="5333" y="29844"/>
                </a:lnTo>
                <a:lnTo>
                  <a:pt x="10667" y="33019"/>
                </a:lnTo>
                <a:lnTo>
                  <a:pt x="13842" y="34543"/>
                </a:lnTo>
                <a:lnTo>
                  <a:pt x="17525" y="35051"/>
                </a:lnTo>
                <a:lnTo>
                  <a:pt x="20192" y="34543"/>
                </a:lnTo>
                <a:lnTo>
                  <a:pt x="23875" y="33019"/>
                </a:lnTo>
                <a:lnTo>
                  <a:pt x="29717"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308" name="object 308"/>
          <p:cNvSpPr/>
          <p:nvPr/>
        </p:nvSpPr>
        <p:spPr>
          <a:xfrm>
            <a:off x="3017069" y="3079824"/>
            <a:ext cx="38686" cy="38686"/>
          </a:xfrm>
          <a:custGeom>
            <a:avLst/>
            <a:gdLst/>
            <a:ahLst/>
            <a:cxnLst/>
            <a:rect l="l" t="t" r="r" b="b"/>
            <a:pathLst>
              <a:path w="35051" h="35051">
                <a:moveTo>
                  <a:pt x="35051" y="17779"/>
                </a:moveTo>
                <a:lnTo>
                  <a:pt x="34543" y="14096"/>
                </a:lnTo>
                <a:lnTo>
                  <a:pt x="33400" y="10413"/>
                </a:lnTo>
                <a:lnTo>
                  <a:pt x="29717" y="5206"/>
                </a:lnTo>
                <a:lnTo>
                  <a:pt x="23875" y="1523"/>
                </a:lnTo>
                <a:lnTo>
                  <a:pt x="20700" y="0"/>
                </a:lnTo>
                <a:lnTo>
                  <a:pt x="17525" y="0"/>
                </a:lnTo>
                <a:lnTo>
                  <a:pt x="10667" y="1523"/>
                </a:lnTo>
                <a:lnTo>
                  <a:pt x="5333" y="5206"/>
                </a:lnTo>
                <a:lnTo>
                  <a:pt x="1015" y="10413"/>
                </a:lnTo>
                <a:lnTo>
                  <a:pt x="0" y="17779"/>
                </a:lnTo>
                <a:lnTo>
                  <a:pt x="0" y="20446"/>
                </a:lnTo>
                <a:lnTo>
                  <a:pt x="1015" y="24002"/>
                </a:lnTo>
                <a:lnTo>
                  <a:pt x="5333" y="29844"/>
                </a:lnTo>
                <a:lnTo>
                  <a:pt x="10667" y="33019"/>
                </a:lnTo>
                <a:lnTo>
                  <a:pt x="14350" y="34543"/>
                </a:lnTo>
                <a:lnTo>
                  <a:pt x="17525" y="35051"/>
                </a:lnTo>
                <a:lnTo>
                  <a:pt x="20700" y="34543"/>
                </a:lnTo>
                <a:lnTo>
                  <a:pt x="23875" y="33019"/>
                </a:lnTo>
                <a:lnTo>
                  <a:pt x="29717"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309" name="object 309"/>
          <p:cNvSpPr/>
          <p:nvPr/>
        </p:nvSpPr>
        <p:spPr>
          <a:xfrm>
            <a:off x="3067530" y="3079824"/>
            <a:ext cx="40368" cy="38686"/>
          </a:xfrm>
          <a:custGeom>
            <a:avLst/>
            <a:gdLst/>
            <a:ahLst/>
            <a:cxnLst/>
            <a:rect l="l" t="t" r="r" b="b"/>
            <a:pathLst>
              <a:path w="36575" h="35051">
                <a:moveTo>
                  <a:pt x="36575" y="17779"/>
                </a:moveTo>
                <a:lnTo>
                  <a:pt x="36068" y="14096"/>
                </a:lnTo>
                <a:lnTo>
                  <a:pt x="34417" y="10413"/>
                </a:lnTo>
                <a:lnTo>
                  <a:pt x="31114" y="5206"/>
                </a:lnTo>
                <a:lnTo>
                  <a:pt x="25145" y="1523"/>
                </a:lnTo>
                <a:lnTo>
                  <a:pt x="21336" y="0"/>
                </a:lnTo>
                <a:lnTo>
                  <a:pt x="18542" y="0"/>
                </a:lnTo>
                <a:lnTo>
                  <a:pt x="10921" y="1523"/>
                </a:lnTo>
                <a:lnTo>
                  <a:pt x="5461" y="5206"/>
                </a:lnTo>
                <a:lnTo>
                  <a:pt x="1650" y="10413"/>
                </a:lnTo>
                <a:lnTo>
                  <a:pt x="0" y="17779"/>
                </a:lnTo>
                <a:lnTo>
                  <a:pt x="0" y="20446"/>
                </a:lnTo>
                <a:lnTo>
                  <a:pt x="1650" y="24002"/>
                </a:lnTo>
                <a:lnTo>
                  <a:pt x="5461" y="29844"/>
                </a:lnTo>
                <a:lnTo>
                  <a:pt x="10921" y="33019"/>
                </a:lnTo>
                <a:lnTo>
                  <a:pt x="14731" y="34543"/>
                </a:lnTo>
                <a:lnTo>
                  <a:pt x="18542" y="35051"/>
                </a:lnTo>
                <a:lnTo>
                  <a:pt x="21336" y="34543"/>
                </a:lnTo>
                <a:lnTo>
                  <a:pt x="25145" y="33019"/>
                </a:lnTo>
                <a:lnTo>
                  <a:pt x="31114" y="29844"/>
                </a:lnTo>
                <a:lnTo>
                  <a:pt x="34417" y="24002"/>
                </a:lnTo>
                <a:lnTo>
                  <a:pt x="36068" y="20446"/>
                </a:lnTo>
                <a:lnTo>
                  <a:pt x="36575" y="17779"/>
                </a:lnTo>
                <a:close/>
              </a:path>
            </a:pathLst>
          </a:custGeom>
          <a:solidFill>
            <a:srgbClr val="000000"/>
          </a:solidFill>
        </p:spPr>
        <p:txBody>
          <a:bodyPr wrap="square" lIns="0" tIns="0" rIns="0" bIns="0" rtlCol="0">
            <a:noAutofit/>
          </a:bodyPr>
          <a:lstStyle/>
          <a:p>
            <a:endParaRPr sz="1987"/>
          </a:p>
        </p:txBody>
      </p:sp>
      <p:sp>
        <p:nvSpPr>
          <p:cNvPr id="310" name="object 310"/>
          <p:cNvSpPr/>
          <p:nvPr/>
        </p:nvSpPr>
        <p:spPr>
          <a:xfrm>
            <a:off x="3119674" y="3079824"/>
            <a:ext cx="38686" cy="38686"/>
          </a:xfrm>
          <a:custGeom>
            <a:avLst/>
            <a:gdLst/>
            <a:ahLst/>
            <a:cxnLst/>
            <a:rect l="l" t="t" r="r" b="b"/>
            <a:pathLst>
              <a:path w="35051" h="35051">
                <a:moveTo>
                  <a:pt x="35051" y="17779"/>
                </a:moveTo>
                <a:lnTo>
                  <a:pt x="34543" y="14096"/>
                </a:lnTo>
                <a:lnTo>
                  <a:pt x="33400" y="10413"/>
                </a:lnTo>
                <a:lnTo>
                  <a:pt x="29718" y="5206"/>
                </a:lnTo>
                <a:lnTo>
                  <a:pt x="23875" y="1523"/>
                </a:lnTo>
                <a:lnTo>
                  <a:pt x="20193" y="0"/>
                </a:lnTo>
                <a:lnTo>
                  <a:pt x="17525" y="0"/>
                </a:lnTo>
                <a:lnTo>
                  <a:pt x="10668" y="1523"/>
                </a:lnTo>
                <a:lnTo>
                  <a:pt x="5333" y="5206"/>
                </a:lnTo>
                <a:lnTo>
                  <a:pt x="1015" y="10413"/>
                </a:lnTo>
                <a:lnTo>
                  <a:pt x="0" y="17779"/>
                </a:lnTo>
                <a:lnTo>
                  <a:pt x="0" y="20446"/>
                </a:lnTo>
                <a:lnTo>
                  <a:pt x="1015" y="24002"/>
                </a:lnTo>
                <a:lnTo>
                  <a:pt x="5333" y="29844"/>
                </a:lnTo>
                <a:lnTo>
                  <a:pt x="10668" y="33019"/>
                </a:lnTo>
                <a:lnTo>
                  <a:pt x="13843" y="34543"/>
                </a:lnTo>
                <a:lnTo>
                  <a:pt x="17525" y="35051"/>
                </a:lnTo>
                <a:lnTo>
                  <a:pt x="20193" y="34543"/>
                </a:lnTo>
                <a:lnTo>
                  <a:pt x="23875" y="33019"/>
                </a:lnTo>
                <a:lnTo>
                  <a:pt x="29718"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311" name="object 311"/>
          <p:cNvSpPr/>
          <p:nvPr/>
        </p:nvSpPr>
        <p:spPr>
          <a:xfrm>
            <a:off x="3170135" y="3079824"/>
            <a:ext cx="38686" cy="38686"/>
          </a:xfrm>
          <a:custGeom>
            <a:avLst/>
            <a:gdLst/>
            <a:ahLst/>
            <a:cxnLst/>
            <a:rect l="l" t="t" r="r" b="b"/>
            <a:pathLst>
              <a:path w="35051" h="35051">
                <a:moveTo>
                  <a:pt x="35051" y="17779"/>
                </a:moveTo>
                <a:lnTo>
                  <a:pt x="34543" y="14096"/>
                </a:lnTo>
                <a:lnTo>
                  <a:pt x="33400" y="10413"/>
                </a:lnTo>
                <a:lnTo>
                  <a:pt x="29718" y="5206"/>
                </a:lnTo>
                <a:lnTo>
                  <a:pt x="23875" y="1523"/>
                </a:lnTo>
                <a:lnTo>
                  <a:pt x="20700" y="0"/>
                </a:lnTo>
                <a:lnTo>
                  <a:pt x="17525" y="0"/>
                </a:lnTo>
                <a:lnTo>
                  <a:pt x="10668" y="1523"/>
                </a:lnTo>
                <a:lnTo>
                  <a:pt x="5333" y="5206"/>
                </a:lnTo>
                <a:lnTo>
                  <a:pt x="1016" y="10413"/>
                </a:lnTo>
                <a:lnTo>
                  <a:pt x="0" y="17779"/>
                </a:lnTo>
                <a:lnTo>
                  <a:pt x="0" y="20446"/>
                </a:lnTo>
                <a:lnTo>
                  <a:pt x="1016" y="24002"/>
                </a:lnTo>
                <a:lnTo>
                  <a:pt x="5333" y="29844"/>
                </a:lnTo>
                <a:lnTo>
                  <a:pt x="10668" y="33019"/>
                </a:lnTo>
                <a:lnTo>
                  <a:pt x="14350" y="34543"/>
                </a:lnTo>
                <a:lnTo>
                  <a:pt x="17525" y="35051"/>
                </a:lnTo>
                <a:lnTo>
                  <a:pt x="20700" y="34543"/>
                </a:lnTo>
                <a:lnTo>
                  <a:pt x="23875" y="33019"/>
                </a:lnTo>
                <a:lnTo>
                  <a:pt x="29718"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312" name="object 312"/>
          <p:cNvSpPr/>
          <p:nvPr/>
        </p:nvSpPr>
        <p:spPr>
          <a:xfrm>
            <a:off x="3223960" y="3079824"/>
            <a:ext cx="37004" cy="38686"/>
          </a:xfrm>
          <a:custGeom>
            <a:avLst/>
            <a:gdLst/>
            <a:ahLst/>
            <a:cxnLst/>
            <a:rect l="l" t="t" r="r" b="b"/>
            <a:pathLst>
              <a:path w="33527" h="35051">
                <a:moveTo>
                  <a:pt x="33527" y="17779"/>
                </a:moveTo>
                <a:lnTo>
                  <a:pt x="33019" y="14096"/>
                </a:lnTo>
                <a:lnTo>
                  <a:pt x="31495" y="10413"/>
                </a:lnTo>
                <a:lnTo>
                  <a:pt x="28575" y="5206"/>
                </a:lnTo>
                <a:lnTo>
                  <a:pt x="22987" y="1523"/>
                </a:lnTo>
                <a:lnTo>
                  <a:pt x="19557" y="0"/>
                </a:lnTo>
                <a:lnTo>
                  <a:pt x="17018" y="0"/>
                </a:lnTo>
                <a:lnTo>
                  <a:pt x="10032" y="1523"/>
                </a:lnTo>
                <a:lnTo>
                  <a:pt x="4952" y="5206"/>
                </a:lnTo>
                <a:lnTo>
                  <a:pt x="1524" y="10413"/>
                </a:lnTo>
                <a:lnTo>
                  <a:pt x="0" y="17779"/>
                </a:lnTo>
                <a:lnTo>
                  <a:pt x="0" y="20446"/>
                </a:lnTo>
                <a:lnTo>
                  <a:pt x="1524" y="24002"/>
                </a:lnTo>
                <a:lnTo>
                  <a:pt x="4952" y="29844"/>
                </a:lnTo>
                <a:lnTo>
                  <a:pt x="10032" y="33019"/>
                </a:lnTo>
                <a:lnTo>
                  <a:pt x="13462" y="34543"/>
                </a:lnTo>
                <a:lnTo>
                  <a:pt x="17018" y="35051"/>
                </a:lnTo>
                <a:lnTo>
                  <a:pt x="19557" y="34543"/>
                </a:lnTo>
                <a:lnTo>
                  <a:pt x="22987" y="33019"/>
                </a:lnTo>
                <a:lnTo>
                  <a:pt x="28575" y="29844"/>
                </a:lnTo>
                <a:lnTo>
                  <a:pt x="31495" y="24002"/>
                </a:lnTo>
                <a:lnTo>
                  <a:pt x="33019" y="20446"/>
                </a:lnTo>
                <a:lnTo>
                  <a:pt x="33527" y="17779"/>
                </a:lnTo>
                <a:close/>
              </a:path>
            </a:pathLst>
          </a:custGeom>
          <a:solidFill>
            <a:srgbClr val="000000"/>
          </a:solidFill>
        </p:spPr>
        <p:txBody>
          <a:bodyPr wrap="square" lIns="0" tIns="0" rIns="0" bIns="0" rtlCol="0">
            <a:noAutofit/>
          </a:bodyPr>
          <a:lstStyle/>
          <a:p>
            <a:endParaRPr sz="1987"/>
          </a:p>
        </p:txBody>
      </p:sp>
      <p:sp>
        <p:nvSpPr>
          <p:cNvPr id="313" name="object 313"/>
          <p:cNvSpPr/>
          <p:nvPr/>
        </p:nvSpPr>
        <p:spPr>
          <a:xfrm>
            <a:off x="3274422" y="3079824"/>
            <a:ext cx="38686" cy="38686"/>
          </a:xfrm>
          <a:custGeom>
            <a:avLst/>
            <a:gdLst/>
            <a:ahLst/>
            <a:cxnLst/>
            <a:rect l="l" t="t" r="r" b="b"/>
            <a:pathLst>
              <a:path w="35051" h="35051">
                <a:moveTo>
                  <a:pt x="35051" y="17779"/>
                </a:moveTo>
                <a:lnTo>
                  <a:pt x="34543" y="14096"/>
                </a:lnTo>
                <a:lnTo>
                  <a:pt x="33400" y="10413"/>
                </a:lnTo>
                <a:lnTo>
                  <a:pt x="29718" y="5206"/>
                </a:lnTo>
                <a:lnTo>
                  <a:pt x="23875" y="1523"/>
                </a:lnTo>
                <a:lnTo>
                  <a:pt x="20193" y="0"/>
                </a:lnTo>
                <a:lnTo>
                  <a:pt x="17525" y="0"/>
                </a:lnTo>
                <a:lnTo>
                  <a:pt x="10668" y="1523"/>
                </a:lnTo>
                <a:lnTo>
                  <a:pt x="5334" y="5206"/>
                </a:lnTo>
                <a:lnTo>
                  <a:pt x="1016" y="10413"/>
                </a:lnTo>
                <a:lnTo>
                  <a:pt x="0" y="17779"/>
                </a:lnTo>
                <a:lnTo>
                  <a:pt x="0" y="20446"/>
                </a:lnTo>
                <a:lnTo>
                  <a:pt x="1016" y="24002"/>
                </a:lnTo>
                <a:lnTo>
                  <a:pt x="5334" y="29844"/>
                </a:lnTo>
                <a:lnTo>
                  <a:pt x="10668" y="33019"/>
                </a:lnTo>
                <a:lnTo>
                  <a:pt x="13843" y="34543"/>
                </a:lnTo>
                <a:lnTo>
                  <a:pt x="17525" y="35051"/>
                </a:lnTo>
                <a:lnTo>
                  <a:pt x="20193" y="34543"/>
                </a:lnTo>
                <a:lnTo>
                  <a:pt x="23875" y="33019"/>
                </a:lnTo>
                <a:lnTo>
                  <a:pt x="29718"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314" name="object 314"/>
          <p:cNvSpPr/>
          <p:nvPr/>
        </p:nvSpPr>
        <p:spPr>
          <a:xfrm>
            <a:off x="3326565" y="3079824"/>
            <a:ext cx="38686" cy="38686"/>
          </a:xfrm>
          <a:custGeom>
            <a:avLst/>
            <a:gdLst/>
            <a:ahLst/>
            <a:cxnLst/>
            <a:rect l="l" t="t" r="r" b="b"/>
            <a:pathLst>
              <a:path w="35051" h="35051">
                <a:moveTo>
                  <a:pt x="35051" y="17779"/>
                </a:moveTo>
                <a:lnTo>
                  <a:pt x="34543" y="14096"/>
                </a:lnTo>
                <a:lnTo>
                  <a:pt x="33400" y="10413"/>
                </a:lnTo>
                <a:lnTo>
                  <a:pt x="29718" y="5206"/>
                </a:lnTo>
                <a:lnTo>
                  <a:pt x="23875" y="1523"/>
                </a:lnTo>
                <a:lnTo>
                  <a:pt x="20700" y="0"/>
                </a:lnTo>
                <a:lnTo>
                  <a:pt x="17525" y="0"/>
                </a:lnTo>
                <a:lnTo>
                  <a:pt x="10668" y="1523"/>
                </a:lnTo>
                <a:lnTo>
                  <a:pt x="5334" y="5206"/>
                </a:lnTo>
                <a:lnTo>
                  <a:pt x="1016" y="10413"/>
                </a:lnTo>
                <a:lnTo>
                  <a:pt x="0" y="17779"/>
                </a:lnTo>
                <a:lnTo>
                  <a:pt x="0" y="20446"/>
                </a:lnTo>
                <a:lnTo>
                  <a:pt x="1016" y="24002"/>
                </a:lnTo>
                <a:lnTo>
                  <a:pt x="5334" y="29844"/>
                </a:lnTo>
                <a:lnTo>
                  <a:pt x="10668" y="33019"/>
                </a:lnTo>
                <a:lnTo>
                  <a:pt x="14350" y="34543"/>
                </a:lnTo>
                <a:lnTo>
                  <a:pt x="17525" y="35051"/>
                </a:lnTo>
                <a:lnTo>
                  <a:pt x="20700" y="34543"/>
                </a:lnTo>
                <a:lnTo>
                  <a:pt x="23875" y="33019"/>
                </a:lnTo>
                <a:lnTo>
                  <a:pt x="29718"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315" name="object 315"/>
          <p:cNvSpPr/>
          <p:nvPr/>
        </p:nvSpPr>
        <p:spPr>
          <a:xfrm>
            <a:off x="3377026" y="3079824"/>
            <a:ext cx="38687" cy="38686"/>
          </a:xfrm>
          <a:custGeom>
            <a:avLst/>
            <a:gdLst/>
            <a:ahLst/>
            <a:cxnLst/>
            <a:rect l="l" t="t" r="r" b="b"/>
            <a:pathLst>
              <a:path w="35052" h="35051">
                <a:moveTo>
                  <a:pt x="35052" y="17779"/>
                </a:moveTo>
                <a:lnTo>
                  <a:pt x="34543" y="14096"/>
                </a:lnTo>
                <a:lnTo>
                  <a:pt x="33020" y="10413"/>
                </a:lnTo>
                <a:lnTo>
                  <a:pt x="29845" y="5206"/>
                </a:lnTo>
                <a:lnTo>
                  <a:pt x="24003" y="1523"/>
                </a:lnTo>
                <a:lnTo>
                  <a:pt x="20447" y="0"/>
                </a:lnTo>
                <a:lnTo>
                  <a:pt x="17780" y="0"/>
                </a:lnTo>
                <a:lnTo>
                  <a:pt x="10414" y="1523"/>
                </a:lnTo>
                <a:lnTo>
                  <a:pt x="5206" y="5206"/>
                </a:lnTo>
                <a:lnTo>
                  <a:pt x="1524" y="10413"/>
                </a:lnTo>
                <a:lnTo>
                  <a:pt x="0" y="17779"/>
                </a:lnTo>
                <a:lnTo>
                  <a:pt x="0" y="20446"/>
                </a:lnTo>
                <a:lnTo>
                  <a:pt x="1524" y="24002"/>
                </a:lnTo>
                <a:lnTo>
                  <a:pt x="5206" y="29844"/>
                </a:lnTo>
                <a:lnTo>
                  <a:pt x="10414" y="33019"/>
                </a:lnTo>
                <a:lnTo>
                  <a:pt x="14097" y="34543"/>
                </a:lnTo>
                <a:lnTo>
                  <a:pt x="17780" y="35051"/>
                </a:lnTo>
                <a:lnTo>
                  <a:pt x="20447" y="34543"/>
                </a:lnTo>
                <a:lnTo>
                  <a:pt x="24003" y="33019"/>
                </a:lnTo>
                <a:lnTo>
                  <a:pt x="29845" y="29844"/>
                </a:lnTo>
                <a:lnTo>
                  <a:pt x="33020" y="24002"/>
                </a:lnTo>
                <a:lnTo>
                  <a:pt x="34543" y="20446"/>
                </a:lnTo>
                <a:lnTo>
                  <a:pt x="35052" y="17779"/>
                </a:lnTo>
                <a:close/>
              </a:path>
            </a:pathLst>
          </a:custGeom>
          <a:solidFill>
            <a:srgbClr val="000000"/>
          </a:solidFill>
        </p:spPr>
        <p:txBody>
          <a:bodyPr wrap="square" lIns="0" tIns="0" rIns="0" bIns="0" rtlCol="0">
            <a:noAutofit/>
          </a:bodyPr>
          <a:lstStyle/>
          <a:p>
            <a:endParaRPr sz="1987"/>
          </a:p>
        </p:txBody>
      </p:sp>
      <p:sp>
        <p:nvSpPr>
          <p:cNvPr id="316" name="object 316"/>
          <p:cNvSpPr/>
          <p:nvPr/>
        </p:nvSpPr>
        <p:spPr>
          <a:xfrm>
            <a:off x="3429169" y="3079824"/>
            <a:ext cx="38687" cy="38686"/>
          </a:xfrm>
          <a:custGeom>
            <a:avLst/>
            <a:gdLst/>
            <a:ahLst/>
            <a:cxnLst/>
            <a:rect l="l" t="t" r="r" b="b"/>
            <a:pathLst>
              <a:path w="35052" h="35051">
                <a:moveTo>
                  <a:pt x="35052" y="17779"/>
                </a:moveTo>
                <a:lnTo>
                  <a:pt x="34543" y="14096"/>
                </a:lnTo>
                <a:lnTo>
                  <a:pt x="33401" y="10413"/>
                </a:lnTo>
                <a:lnTo>
                  <a:pt x="29718" y="5206"/>
                </a:lnTo>
                <a:lnTo>
                  <a:pt x="23876" y="1523"/>
                </a:lnTo>
                <a:lnTo>
                  <a:pt x="20193" y="0"/>
                </a:lnTo>
                <a:lnTo>
                  <a:pt x="17526" y="0"/>
                </a:lnTo>
                <a:lnTo>
                  <a:pt x="10668" y="1523"/>
                </a:lnTo>
                <a:lnTo>
                  <a:pt x="5334" y="5206"/>
                </a:lnTo>
                <a:lnTo>
                  <a:pt x="1016" y="10413"/>
                </a:lnTo>
                <a:lnTo>
                  <a:pt x="0" y="17779"/>
                </a:lnTo>
                <a:lnTo>
                  <a:pt x="0" y="20446"/>
                </a:lnTo>
                <a:lnTo>
                  <a:pt x="1016" y="24002"/>
                </a:lnTo>
                <a:lnTo>
                  <a:pt x="5334" y="29844"/>
                </a:lnTo>
                <a:lnTo>
                  <a:pt x="10668" y="33019"/>
                </a:lnTo>
                <a:lnTo>
                  <a:pt x="13843" y="34543"/>
                </a:lnTo>
                <a:lnTo>
                  <a:pt x="17526" y="35051"/>
                </a:lnTo>
                <a:lnTo>
                  <a:pt x="20193" y="34543"/>
                </a:lnTo>
                <a:lnTo>
                  <a:pt x="23876" y="33019"/>
                </a:lnTo>
                <a:lnTo>
                  <a:pt x="29718" y="29844"/>
                </a:lnTo>
                <a:lnTo>
                  <a:pt x="33401" y="24002"/>
                </a:lnTo>
                <a:lnTo>
                  <a:pt x="34543" y="20446"/>
                </a:lnTo>
                <a:lnTo>
                  <a:pt x="35052" y="17779"/>
                </a:lnTo>
                <a:close/>
              </a:path>
            </a:pathLst>
          </a:custGeom>
          <a:solidFill>
            <a:srgbClr val="000000"/>
          </a:solidFill>
        </p:spPr>
        <p:txBody>
          <a:bodyPr wrap="square" lIns="0" tIns="0" rIns="0" bIns="0" rtlCol="0">
            <a:noAutofit/>
          </a:bodyPr>
          <a:lstStyle/>
          <a:p>
            <a:endParaRPr sz="1987"/>
          </a:p>
        </p:txBody>
      </p:sp>
      <p:sp>
        <p:nvSpPr>
          <p:cNvPr id="317" name="object 317"/>
          <p:cNvSpPr/>
          <p:nvPr/>
        </p:nvSpPr>
        <p:spPr>
          <a:xfrm>
            <a:off x="3481313" y="3079824"/>
            <a:ext cx="38687" cy="38686"/>
          </a:xfrm>
          <a:custGeom>
            <a:avLst/>
            <a:gdLst/>
            <a:ahLst/>
            <a:cxnLst/>
            <a:rect l="l" t="t" r="r" b="b"/>
            <a:pathLst>
              <a:path w="35052" h="35051">
                <a:moveTo>
                  <a:pt x="35052" y="17779"/>
                </a:moveTo>
                <a:lnTo>
                  <a:pt x="34543" y="14096"/>
                </a:lnTo>
                <a:lnTo>
                  <a:pt x="33401" y="10413"/>
                </a:lnTo>
                <a:lnTo>
                  <a:pt x="29718" y="5206"/>
                </a:lnTo>
                <a:lnTo>
                  <a:pt x="23876" y="1523"/>
                </a:lnTo>
                <a:lnTo>
                  <a:pt x="20701" y="0"/>
                </a:lnTo>
                <a:lnTo>
                  <a:pt x="17526" y="0"/>
                </a:lnTo>
                <a:lnTo>
                  <a:pt x="10668" y="1523"/>
                </a:lnTo>
                <a:lnTo>
                  <a:pt x="5334" y="5206"/>
                </a:lnTo>
                <a:lnTo>
                  <a:pt x="1016" y="10413"/>
                </a:lnTo>
                <a:lnTo>
                  <a:pt x="0" y="17779"/>
                </a:lnTo>
                <a:lnTo>
                  <a:pt x="0" y="20446"/>
                </a:lnTo>
                <a:lnTo>
                  <a:pt x="1016" y="24002"/>
                </a:lnTo>
                <a:lnTo>
                  <a:pt x="5334" y="29844"/>
                </a:lnTo>
                <a:lnTo>
                  <a:pt x="10668" y="33019"/>
                </a:lnTo>
                <a:lnTo>
                  <a:pt x="14351" y="34543"/>
                </a:lnTo>
                <a:lnTo>
                  <a:pt x="17526" y="35051"/>
                </a:lnTo>
                <a:lnTo>
                  <a:pt x="20701" y="34543"/>
                </a:lnTo>
                <a:lnTo>
                  <a:pt x="23876" y="33019"/>
                </a:lnTo>
                <a:lnTo>
                  <a:pt x="29718" y="29844"/>
                </a:lnTo>
                <a:lnTo>
                  <a:pt x="33401" y="24002"/>
                </a:lnTo>
                <a:lnTo>
                  <a:pt x="34543" y="20446"/>
                </a:lnTo>
                <a:lnTo>
                  <a:pt x="35052" y="17779"/>
                </a:lnTo>
                <a:close/>
              </a:path>
            </a:pathLst>
          </a:custGeom>
          <a:solidFill>
            <a:srgbClr val="000000"/>
          </a:solidFill>
        </p:spPr>
        <p:txBody>
          <a:bodyPr wrap="square" lIns="0" tIns="0" rIns="0" bIns="0" rtlCol="0">
            <a:noAutofit/>
          </a:bodyPr>
          <a:lstStyle/>
          <a:p>
            <a:endParaRPr sz="1987"/>
          </a:p>
        </p:txBody>
      </p:sp>
      <p:sp>
        <p:nvSpPr>
          <p:cNvPr id="318" name="object 318"/>
          <p:cNvSpPr/>
          <p:nvPr/>
        </p:nvSpPr>
        <p:spPr>
          <a:xfrm>
            <a:off x="3531775" y="3079824"/>
            <a:ext cx="40368" cy="38686"/>
          </a:xfrm>
          <a:custGeom>
            <a:avLst/>
            <a:gdLst/>
            <a:ahLst/>
            <a:cxnLst/>
            <a:rect l="l" t="t" r="r" b="b"/>
            <a:pathLst>
              <a:path w="36575" h="35051">
                <a:moveTo>
                  <a:pt x="36575" y="17779"/>
                </a:moveTo>
                <a:lnTo>
                  <a:pt x="36068" y="14096"/>
                </a:lnTo>
                <a:lnTo>
                  <a:pt x="34416" y="10413"/>
                </a:lnTo>
                <a:lnTo>
                  <a:pt x="31114" y="5206"/>
                </a:lnTo>
                <a:lnTo>
                  <a:pt x="25145" y="1523"/>
                </a:lnTo>
                <a:lnTo>
                  <a:pt x="21335" y="0"/>
                </a:lnTo>
                <a:lnTo>
                  <a:pt x="18541" y="0"/>
                </a:lnTo>
                <a:lnTo>
                  <a:pt x="10921" y="1523"/>
                </a:lnTo>
                <a:lnTo>
                  <a:pt x="5460" y="5206"/>
                </a:lnTo>
                <a:lnTo>
                  <a:pt x="1650" y="10413"/>
                </a:lnTo>
                <a:lnTo>
                  <a:pt x="0" y="17779"/>
                </a:lnTo>
                <a:lnTo>
                  <a:pt x="0" y="20446"/>
                </a:lnTo>
                <a:lnTo>
                  <a:pt x="1650" y="24002"/>
                </a:lnTo>
                <a:lnTo>
                  <a:pt x="5460" y="29844"/>
                </a:lnTo>
                <a:lnTo>
                  <a:pt x="10921" y="33019"/>
                </a:lnTo>
                <a:lnTo>
                  <a:pt x="14731" y="34543"/>
                </a:lnTo>
                <a:lnTo>
                  <a:pt x="18541" y="35051"/>
                </a:lnTo>
                <a:lnTo>
                  <a:pt x="21335" y="34543"/>
                </a:lnTo>
                <a:lnTo>
                  <a:pt x="25145" y="33019"/>
                </a:lnTo>
                <a:lnTo>
                  <a:pt x="31114" y="29844"/>
                </a:lnTo>
                <a:lnTo>
                  <a:pt x="34416" y="24002"/>
                </a:lnTo>
                <a:lnTo>
                  <a:pt x="36068" y="20446"/>
                </a:lnTo>
                <a:lnTo>
                  <a:pt x="36575" y="17779"/>
                </a:lnTo>
                <a:close/>
              </a:path>
            </a:pathLst>
          </a:custGeom>
          <a:solidFill>
            <a:srgbClr val="000000"/>
          </a:solidFill>
        </p:spPr>
        <p:txBody>
          <a:bodyPr wrap="square" lIns="0" tIns="0" rIns="0" bIns="0" rtlCol="0">
            <a:noAutofit/>
          </a:bodyPr>
          <a:lstStyle/>
          <a:p>
            <a:endParaRPr sz="1987"/>
          </a:p>
        </p:txBody>
      </p:sp>
      <p:sp>
        <p:nvSpPr>
          <p:cNvPr id="319" name="object 319"/>
          <p:cNvSpPr/>
          <p:nvPr/>
        </p:nvSpPr>
        <p:spPr>
          <a:xfrm>
            <a:off x="3932100" y="3771144"/>
            <a:ext cx="26913" cy="25230"/>
          </a:xfrm>
          <a:custGeom>
            <a:avLst/>
            <a:gdLst/>
            <a:ahLst/>
            <a:cxnLst/>
            <a:rect l="l" t="t" r="r" b="b"/>
            <a:pathLst>
              <a:path w="24384" h="22859">
                <a:moveTo>
                  <a:pt x="24384" y="11683"/>
                </a:moveTo>
                <a:lnTo>
                  <a:pt x="23241" y="7112"/>
                </a:lnTo>
                <a:lnTo>
                  <a:pt x="21082" y="3555"/>
                </a:lnTo>
                <a:lnTo>
                  <a:pt x="16637" y="1015"/>
                </a:lnTo>
                <a:lnTo>
                  <a:pt x="12192" y="0"/>
                </a:lnTo>
                <a:lnTo>
                  <a:pt x="7747" y="1015"/>
                </a:lnTo>
                <a:lnTo>
                  <a:pt x="3937" y="3555"/>
                </a:lnTo>
                <a:lnTo>
                  <a:pt x="508" y="7112"/>
                </a:lnTo>
                <a:lnTo>
                  <a:pt x="0" y="11683"/>
                </a:lnTo>
                <a:lnTo>
                  <a:pt x="508" y="15239"/>
                </a:lnTo>
                <a:lnTo>
                  <a:pt x="3937" y="19303"/>
                </a:lnTo>
                <a:lnTo>
                  <a:pt x="7747" y="21336"/>
                </a:lnTo>
                <a:lnTo>
                  <a:pt x="12192" y="22859"/>
                </a:lnTo>
                <a:lnTo>
                  <a:pt x="14350" y="22351"/>
                </a:lnTo>
                <a:lnTo>
                  <a:pt x="18287" y="20319"/>
                </a:lnTo>
                <a:lnTo>
                  <a:pt x="21082" y="19303"/>
                </a:lnTo>
                <a:lnTo>
                  <a:pt x="23241" y="15239"/>
                </a:lnTo>
                <a:lnTo>
                  <a:pt x="24384" y="11683"/>
                </a:lnTo>
                <a:close/>
              </a:path>
            </a:pathLst>
          </a:custGeom>
          <a:solidFill>
            <a:srgbClr val="666666"/>
          </a:solidFill>
        </p:spPr>
        <p:txBody>
          <a:bodyPr wrap="square" lIns="0" tIns="0" rIns="0" bIns="0" rtlCol="0">
            <a:noAutofit/>
          </a:bodyPr>
          <a:lstStyle/>
          <a:p>
            <a:endParaRPr sz="1987"/>
          </a:p>
        </p:txBody>
      </p:sp>
      <p:sp>
        <p:nvSpPr>
          <p:cNvPr id="320" name="object 320"/>
          <p:cNvSpPr/>
          <p:nvPr/>
        </p:nvSpPr>
        <p:spPr>
          <a:xfrm>
            <a:off x="3918644" y="3735821"/>
            <a:ext cx="25231" cy="25231"/>
          </a:xfrm>
          <a:custGeom>
            <a:avLst/>
            <a:gdLst/>
            <a:ahLst/>
            <a:cxnLst/>
            <a:rect l="l" t="t" r="r" b="b"/>
            <a:pathLst>
              <a:path w="22860" h="22860">
                <a:moveTo>
                  <a:pt x="12953" y="22351"/>
                </a:moveTo>
                <a:lnTo>
                  <a:pt x="15621" y="21844"/>
                </a:lnTo>
                <a:lnTo>
                  <a:pt x="19176" y="19176"/>
                </a:lnTo>
                <a:lnTo>
                  <a:pt x="21843" y="15621"/>
                </a:lnTo>
                <a:lnTo>
                  <a:pt x="22351" y="12954"/>
                </a:lnTo>
                <a:lnTo>
                  <a:pt x="22860" y="11430"/>
                </a:lnTo>
                <a:lnTo>
                  <a:pt x="21843" y="6731"/>
                </a:lnTo>
                <a:lnTo>
                  <a:pt x="19176" y="3175"/>
                </a:lnTo>
                <a:lnTo>
                  <a:pt x="15621" y="508"/>
                </a:lnTo>
                <a:lnTo>
                  <a:pt x="11429" y="0"/>
                </a:lnTo>
                <a:lnTo>
                  <a:pt x="6730" y="508"/>
                </a:lnTo>
                <a:lnTo>
                  <a:pt x="3175" y="3175"/>
                </a:lnTo>
                <a:lnTo>
                  <a:pt x="508" y="6731"/>
                </a:lnTo>
                <a:lnTo>
                  <a:pt x="0" y="11430"/>
                </a:lnTo>
                <a:lnTo>
                  <a:pt x="508" y="15621"/>
                </a:lnTo>
                <a:lnTo>
                  <a:pt x="3175" y="19176"/>
                </a:lnTo>
                <a:lnTo>
                  <a:pt x="6730" y="21844"/>
                </a:lnTo>
                <a:lnTo>
                  <a:pt x="11429" y="22860"/>
                </a:lnTo>
                <a:lnTo>
                  <a:pt x="12953" y="22351"/>
                </a:lnTo>
                <a:close/>
              </a:path>
            </a:pathLst>
          </a:custGeom>
          <a:solidFill>
            <a:srgbClr val="666666"/>
          </a:solidFill>
        </p:spPr>
        <p:txBody>
          <a:bodyPr wrap="square" lIns="0" tIns="0" rIns="0" bIns="0" rtlCol="0">
            <a:noAutofit/>
          </a:bodyPr>
          <a:lstStyle/>
          <a:p>
            <a:endParaRPr sz="1987"/>
          </a:p>
        </p:txBody>
      </p:sp>
      <p:sp>
        <p:nvSpPr>
          <p:cNvPr id="321" name="object 321"/>
          <p:cNvSpPr/>
          <p:nvPr/>
        </p:nvSpPr>
        <p:spPr>
          <a:xfrm>
            <a:off x="3903506" y="3700498"/>
            <a:ext cx="23549" cy="25231"/>
          </a:xfrm>
          <a:custGeom>
            <a:avLst/>
            <a:gdLst/>
            <a:ahLst/>
            <a:cxnLst/>
            <a:rect l="l" t="t" r="r" b="b"/>
            <a:pathLst>
              <a:path w="21336" h="22860">
                <a:moveTo>
                  <a:pt x="21336" y="11429"/>
                </a:moveTo>
                <a:lnTo>
                  <a:pt x="20319" y="6730"/>
                </a:lnTo>
                <a:lnTo>
                  <a:pt x="18414" y="3683"/>
                </a:lnTo>
                <a:lnTo>
                  <a:pt x="14604" y="508"/>
                </a:lnTo>
                <a:lnTo>
                  <a:pt x="10667" y="0"/>
                </a:lnTo>
                <a:lnTo>
                  <a:pt x="6730" y="508"/>
                </a:lnTo>
                <a:lnTo>
                  <a:pt x="3428" y="3683"/>
                </a:lnTo>
                <a:lnTo>
                  <a:pt x="507" y="6730"/>
                </a:lnTo>
                <a:lnTo>
                  <a:pt x="0" y="11429"/>
                </a:lnTo>
                <a:lnTo>
                  <a:pt x="507" y="15621"/>
                </a:lnTo>
                <a:lnTo>
                  <a:pt x="3428" y="19685"/>
                </a:lnTo>
                <a:lnTo>
                  <a:pt x="6730" y="21844"/>
                </a:lnTo>
                <a:lnTo>
                  <a:pt x="10667" y="22860"/>
                </a:lnTo>
                <a:lnTo>
                  <a:pt x="11683" y="22351"/>
                </a:lnTo>
                <a:lnTo>
                  <a:pt x="14604" y="21844"/>
                </a:lnTo>
                <a:lnTo>
                  <a:pt x="18414" y="19685"/>
                </a:lnTo>
                <a:lnTo>
                  <a:pt x="20319" y="15621"/>
                </a:lnTo>
                <a:lnTo>
                  <a:pt x="21336" y="11429"/>
                </a:lnTo>
                <a:close/>
              </a:path>
            </a:pathLst>
          </a:custGeom>
          <a:solidFill>
            <a:srgbClr val="666666"/>
          </a:solidFill>
        </p:spPr>
        <p:txBody>
          <a:bodyPr wrap="square" lIns="0" tIns="0" rIns="0" bIns="0" rtlCol="0">
            <a:noAutofit/>
          </a:bodyPr>
          <a:lstStyle/>
          <a:p>
            <a:endParaRPr sz="1987"/>
          </a:p>
        </p:txBody>
      </p:sp>
      <p:sp>
        <p:nvSpPr>
          <p:cNvPr id="322" name="object 322"/>
          <p:cNvSpPr/>
          <p:nvPr/>
        </p:nvSpPr>
        <p:spPr>
          <a:xfrm>
            <a:off x="3886686" y="3665175"/>
            <a:ext cx="26912" cy="26912"/>
          </a:xfrm>
          <a:custGeom>
            <a:avLst/>
            <a:gdLst/>
            <a:ahLst/>
            <a:cxnLst/>
            <a:rect l="l" t="t" r="r" b="b"/>
            <a:pathLst>
              <a:path w="24383" h="24383">
                <a:moveTo>
                  <a:pt x="24383" y="12445"/>
                </a:moveTo>
                <a:lnTo>
                  <a:pt x="23241" y="7619"/>
                </a:lnTo>
                <a:lnTo>
                  <a:pt x="20446" y="3809"/>
                </a:lnTo>
                <a:lnTo>
                  <a:pt x="16636" y="1142"/>
                </a:lnTo>
                <a:lnTo>
                  <a:pt x="12192" y="0"/>
                </a:lnTo>
                <a:lnTo>
                  <a:pt x="7239" y="1142"/>
                </a:lnTo>
                <a:lnTo>
                  <a:pt x="3302" y="3809"/>
                </a:lnTo>
                <a:lnTo>
                  <a:pt x="507" y="7619"/>
                </a:lnTo>
                <a:lnTo>
                  <a:pt x="0" y="12445"/>
                </a:lnTo>
                <a:lnTo>
                  <a:pt x="507" y="16255"/>
                </a:lnTo>
                <a:lnTo>
                  <a:pt x="3302" y="20574"/>
                </a:lnTo>
                <a:lnTo>
                  <a:pt x="7239" y="22732"/>
                </a:lnTo>
                <a:lnTo>
                  <a:pt x="12192" y="24383"/>
                </a:lnTo>
                <a:lnTo>
                  <a:pt x="13843" y="23875"/>
                </a:lnTo>
                <a:lnTo>
                  <a:pt x="16636" y="22732"/>
                </a:lnTo>
                <a:lnTo>
                  <a:pt x="20446" y="20574"/>
                </a:lnTo>
                <a:lnTo>
                  <a:pt x="23241" y="16255"/>
                </a:lnTo>
                <a:lnTo>
                  <a:pt x="24383" y="12445"/>
                </a:lnTo>
                <a:close/>
              </a:path>
            </a:pathLst>
          </a:custGeom>
          <a:solidFill>
            <a:srgbClr val="666666"/>
          </a:solidFill>
        </p:spPr>
        <p:txBody>
          <a:bodyPr wrap="square" lIns="0" tIns="0" rIns="0" bIns="0" rtlCol="0">
            <a:noAutofit/>
          </a:bodyPr>
          <a:lstStyle/>
          <a:p>
            <a:endParaRPr sz="1987"/>
          </a:p>
        </p:txBody>
      </p:sp>
      <p:sp>
        <p:nvSpPr>
          <p:cNvPr id="323" name="object 323"/>
          <p:cNvSpPr/>
          <p:nvPr/>
        </p:nvSpPr>
        <p:spPr>
          <a:xfrm>
            <a:off x="3871547" y="3631534"/>
            <a:ext cx="26913" cy="25231"/>
          </a:xfrm>
          <a:custGeom>
            <a:avLst/>
            <a:gdLst/>
            <a:ahLst/>
            <a:cxnLst/>
            <a:rect l="l" t="t" r="r" b="b"/>
            <a:pathLst>
              <a:path w="24384" h="22860">
                <a:moveTo>
                  <a:pt x="18287" y="20828"/>
                </a:moveTo>
                <a:lnTo>
                  <a:pt x="21082" y="19176"/>
                </a:lnTo>
                <a:lnTo>
                  <a:pt x="23240" y="15621"/>
                </a:lnTo>
                <a:lnTo>
                  <a:pt x="23875" y="12954"/>
                </a:lnTo>
                <a:lnTo>
                  <a:pt x="24384" y="11430"/>
                </a:lnTo>
                <a:lnTo>
                  <a:pt x="23240" y="6731"/>
                </a:lnTo>
                <a:lnTo>
                  <a:pt x="21082" y="3175"/>
                </a:lnTo>
                <a:lnTo>
                  <a:pt x="16637" y="508"/>
                </a:lnTo>
                <a:lnTo>
                  <a:pt x="12192" y="0"/>
                </a:lnTo>
                <a:lnTo>
                  <a:pt x="7747" y="508"/>
                </a:lnTo>
                <a:lnTo>
                  <a:pt x="3937" y="3175"/>
                </a:lnTo>
                <a:lnTo>
                  <a:pt x="508" y="6731"/>
                </a:lnTo>
                <a:lnTo>
                  <a:pt x="0" y="11430"/>
                </a:lnTo>
                <a:lnTo>
                  <a:pt x="508" y="15621"/>
                </a:lnTo>
                <a:lnTo>
                  <a:pt x="3937" y="19176"/>
                </a:lnTo>
                <a:lnTo>
                  <a:pt x="7747" y="21844"/>
                </a:lnTo>
                <a:lnTo>
                  <a:pt x="12192" y="22860"/>
                </a:lnTo>
                <a:lnTo>
                  <a:pt x="14350" y="22351"/>
                </a:lnTo>
                <a:lnTo>
                  <a:pt x="18287" y="20828"/>
                </a:lnTo>
                <a:close/>
              </a:path>
            </a:pathLst>
          </a:custGeom>
          <a:solidFill>
            <a:srgbClr val="666666"/>
          </a:solidFill>
        </p:spPr>
        <p:txBody>
          <a:bodyPr wrap="square" lIns="0" tIns="0" rIns="0" bIns="0" rtlCol="0">
            <a:noAutofit/>
          </a:bodyPr>
          <a:lstStyle/>
          <a:p>
            <a:endParaRPr sz="1987"/>
          </a:p>
        </p:txBody>
      </p:sp>
      <p:sp>
        <p:nvSpPr>
          <p:cNvPr id="324" name="object 324"/>
          <p:cNvSpPr/>
          <p:nvPr/>
        </p:nvSpPr>
        <p:spPr>
          <a:xfrm>
            <a:off x="3856409" y="3594529"/>
            <a:ext cx="25230" cy="26913"/>
          </a:xfrm>
          <a:custGeom>
            <a:avLst/>
            <a:gdLst/>
            <a:ahLst/>
            <a:cxnLst/>
            <a:rect l="l" t="t" r="r" b="b"/>
            <a:pathLst>
              <a:path w="22859" h="24384">
                <a:moveTo>
                  <a:pt x="0" y="12191"/>
                </a:moveTo>
                <a:lnTo>
                  <a:pt x="507" y="16637"/>
                </a:lnTo>
                <a:lnTo>
                  <a:pt x="3175" y="21082"/>
                </a:lnTo>
                <a:lnTo>
                  <a:pt x="6731" y="23240"/>
                </a:lnTo>
                <a:lnTo>
                  <a:pt x="11430" y="24384"/>
                </a:lnTo>
                <a:lnTo>
                  <a:pt x="12953" y="23875"/>
                </a:lnTo>
                <a:lnTo>
                  <a:pt x="15620" y="23240"/>
                </a:lnTo>
                <a:lnTo>
                  <a:pt x="19176" y="21082"/>
                </a:lnTo>
                <a:lnTo>
                  <a:pt x="20827" y="18287"/>
                </a:lnTo>
                <a:lnTo>
                  <a:pt x="21843" y="16637"/>
                </a:lnTo>
                <a:lnTo>
                  <a:pt x="22351" y="13842"/>
                </a:lnTo>
                <a:lnTo>
                  <a:pt x="22859" y="12191"/>
                </a:lnTo>
                <a:lnTo>
                  <a:pt x="21843" y="7238"/>
                </a:lnTo>
                <a:lnTo>
                  <a:pt x="19176" y="3937"/>
                </a:lnTo>
                <a:lnTo>
                  <a:pt x="15620" y="508"/>
                </a:lnTo>
                <a:lnTo>
                  <a:pt x="11430" y="0"/>
                </a:lnTo>
                <a:lnTo>
                  <a:pt x="6731" y="508"/>
                </a:lnTo>
                <a:lnTo>
                  <a:pt x="3175" y="3937"/>
                </a:lnTo>
                <a:lnTo>
                  <a:pt x="507" y="7238"/>
                </a:lnTo>
                <a:lnTo>
                  <a:pt x="0" y="12191"/>
                </a:lnTo>
                <a:close/>
              </a:path>
            </a:pathLst>
          </a:custGeom>
          <a:solidFill>
            <a:srgbClr val="666666"/>
          </a:solidFill>
        </p:spPr>
        <p:txBody>
          <a:bodyPr wrap="square" lIns="0" tIns="0" rIns="0" bIns="0" rtlCol="0">
            <a:noAutofit/>
          </a:bodyPr>
          <a:lstStyle/>
          <a:p>
            <a:endParaRPr sz="1987"/>
          </a:p>
        </p:txBody>
      </p:sp>
      <p:sp>
        <p:nvSpPr>
          <p:cNvPr id="325" name="object 325"/>
          <p:cNvSpPr/>
          <p:nvPr/>
        </p:nvSpPr>
        <p:spPr>
          <a:xfrm>
            <a:off x="3839588" y="3560888"/>
            <a:ext cx="26913" cy="25230"/>
          </a:xfrm>
          <a:custGeom>
            <a:avLst/>
            <a:gdLst/>
            <a:ahLst/>
            <a:cxnLst/>
            <a:rect l="l" t="t" r="r" b="b"/>
            <a:pathLst>
              <a:path w="24384" h="22859">
                <a:moveTo>
                  <a:pt x="24384" y="11683"/>
                </a:moveTo>
                <a:lnTo>
                  <a:pt x="23241" y="7112"/>
                </a:lnTo>
                <a:lnTo>
                  <a:pt x="21081" y="3555"/>
                </a:lnTo>
                <a:lnTo>
                  <a:pt x="16637" y="1015"/>
                </a:lnTo>
                <a:lnTo>
                  <a:pt x="12192" y="0"/>
                </a:lnTo>
                <a:lnTo>
                  <a:pt x="7747" y="1015"/>
                </a:lnTo>
                <a:lnTo>
                  <a:pt x="3937" y="3555"/>
                </a:lnTo>
                <a:lnTo>
                  <a:pt x="508" y="7112"/>
                </a:lnTo>
                <a:lnTo>
                  <a:pt x="0" y="11683"/>
                </a:lnTo>
                <a:lnTo>
                  <a:pt x="508" y="15239"/>
                </a:lnTo>
                <a:lnTo>
                  <a:pt x="3937" y="19303"/>
                </a:lnTo>
                <a:lnTo>
                  <a:pt x="7747" y="21336"/>
                </a:lnTo>
                <a:lnTo>
                  <a:pt x="12192" y="22859"/>
                </a:lnTo>
                <a:lnTo>
                  <a:pt x="14351" y="22351"/>
                </a:lnTo>
                <a:lnTo>
                  <a:pt x="18287" y="20319"/>
                </a:lnTo>
                <a:lnTo>
                  <a:pt x="21081" y="19303"/>
                </a:lnTo>
                <a:lnTo>
                  <a:pt x="23241" y="15239"/>
                </a:lnTo>
                <a:lnTo>
                  <a:pt x="24384" y="11683"/>
                </a:lnTo>
                <a:close/>
              </a:path>
            </a:pathLst>
          </a:custGeom>
          <a:solidFill>
            <a:srgbClr val="666666"/>
          </a:solidFill>
        </p:spPr>
        <p:txBody>
          <a:bodyPr wrap="square" lIns="0" tIns="0" rIns="0" bIns="0" rtlCol="0">
            <a:noAutofit/>
          </a:bodyPr>
          <a:lstStyle/>
          <a:p>
            <a:endParaRPr sz="1987"/>
          </a:p>
        </p:txBody>
      </p:sp>
      <p:sp>
        <p:nvSpPr>
          <p:cNvPr id="326" name="object 326"/>
          <p:cNvSpPr/>
          <p:nvPr/>
        </p:nvSpPr>
        <p:spPr>
          <a:xfrm>
            <a:off x="3826132" y="3527247"/>
            <a:ext cx="23548" cy="23549"/>
          </a:xfrm>
          <a:custGeom>
            <a:avLst/>
            <a:gdLst/>
            <a:ahLst/>
            <a:cxnLst/>
            <a:rect l="l" t="t" r="r" b="b"/>
            <a:pathLst>
              <a:path w="21335" h="21336">
                <a:moveTo>
                  <a:pt x="11175" y="20827"/>
                </a:moveTo>
                <a:lnTo>
                  <a:pt x="14604" y="20320"/>
                </a:lnTo>
                <a:lnTo>
                  <a:pt x="17906" y="17907"/>
                </a:lnTo>
                <a:lnTo>
                  <a:pt x="20319" y="14605"/>
                </a:lnTo>
                <a:lnTo>
                  <a:pt x="20827" y="12064"/>
                </a:lnTo>
                <a:lnTo>
                  <a:pt x="21335" y="10668"/>
                </a:lnTo>
                <a:lnTo>
                  <a:pt x="20319" y="6350"/>
                </a:lnTo>
                <a:lnTo>
                  <a:pt x="17906" y="2921"/>
                </a:lnTo>
                <a:lnTo>
                  <a:pt x="14604" y="508"/>
                </a:lnTo>
                <a:lnTo>
                  <a:pt x="10668" y="0"/>
                </a:lnTo>
                <a:lnTo>
                  <a:pt x="6350" y="508"/>
                </a:lnTo>
                <a:lnTo>
                  <a:pt x="2920" y="2921"/>
                </a:lnTo>
                <a:lnTo>
                  <a:pt x="507" y="6350"/>
                </a:lnTo>
                <a:lnTo>
                  <a:pt x="0" y="10668"/>
                </a:lnTo>
                <a:lnTo>
                  <a:pt x="507" y="14605"/>
                </a:lnTo>
                <a:lnTo>
                  <a:pt x="2920" y="17907"/>
                </a:lnTo>
                <a:lnTo>
                  <a:pt x="6350" y="20320"/>
                </a:lnTo>
                <a:lnTo>
                  <a:pt x="10668" y="21336"/>
                </a:lnTo>
                <a:lnTo>
                  <a:pt x="11175" y="20827"/>
                </a:lnTo>
                <a:close/>
              </a:path>
            </a:pathLst>
          </a:custGeom>
          <a:solidFill>
            <a:srgbClr val="666666"/>
          </a:solidFill>
        </p:spPr>
        <p:txBody>
          <a:bodyPr wrap="square" lIns="0" tIns="0" rIns="0" bIns="0" rtlCol="0">
            <a:noAutofit/>
          </a:bodyPr>
          <a:lstStyle/>
          <a:p>
            <a:endParaRPr sz="1987"/>
          </a:p>
        </p:txBody>
      </p:sp>
      <p:sp>
        <p:nvSpPr>
          <p:cNvPr id="327" name="object 327"/>
          <p:cNvSpPr/>
          <p:nvPr/>
        </p:nvSpPr>
        <p:spPr>
          <a:xfrm>
            <a:off x="3809311" y="3491924"/>
            <a:ext cx="25231" cy="23549"/>
          </a:xfrm>
          <a:custGeom>
            <a:avLst/>
            <a:gdLst/>
            <a:ahLst/>
            <a:cxnLst/>
            <a:rect l="l" t="t" r="r" b="b"/>
            <a:pathLst>
              <a:path w="22860" h="21336">
                <a:moveTo>
                  <a:pt x="22860" y="10667"/>
                </a:moveTo>
                <a:lnTo>
                  <a:pt x="21843" y="6350"/>
                </a:lnTo>
                <a:lnTo>
                  <a:pt x="19685" y="3428"/>
                </a:lnTo>
                <a:lnTo>
                  <a:pt x="15621" y="508"/>
                </a:lnTo>
                <a:lnTo>
                  <a:pt x="11430" y="0"/>
                </a:lnTo>
                <a:lnTo>
                  <a:pt x="7238" y="508"/>
                </a:lnTo>
                <a:lnTo>
                  <a:pt x="3683" y="3428"/>
                </a:lnTo>
                <a:lnTo>
                  <a:pt x="508" y="6350"/>
                </a:lnTo>
                <a:lnTo>
                  <a:pt x="0" y="10667"/>
                </a:lnTo>
                <a:lnTo>
                  <a:pt x="508" y="14604"/>
                </a:lnTo>
                <a:lnTo>
                  <a:pt x="3683" y="18414"/>
                </a:lnTo>
                <a:lnTo>
                  <a:pt x="7238" y="20320"/>
                </a:lnTo>
                <a:lnTo>
                  <a:pt x="11430" y="21336"/>
                </a:lnTo>
                <a:lnTo>
                  <a:pt x="13462" y="20827"/>
                </a:lnTo>
                <a:lnTo>
                  <a:pt x="17144" y="19430"/>
                </a:lnTo>
                <a:lnTo>
                  <a:pt x="19685" y="18414"/>
                </a:lnTo>
                <a:lnTo>
                  <a:pt x="21843" y="14604"/>
                </a:lnTo>
                <a:lnTo>
                  <a:pt x="22860" y="10667"/>
                </a:lnTo>
                <a:close/>
              </a:path>
            </a:pathLst>
          </a:custGeom>
          <a:solidFill>
            <a:srgbClr val="666666"/>
          </a:solidFill>
        </p:spPr>
        <p:txBody>
          <a:bodyPr wrap="square" lIns="0" tIns="0" rIns="0" bIns="0" rtlCol="0">
            <a:noAutofit/>
          </a:bodyPr>
          <a:lstStyle/>
          <a:p>
            <a:endParaRPr sz="1987"/>
          </a:p>
        </p:txBody>
      </p:sp>
      <p:sp>
        <p:nvSpPr>
          <p:cNvPr id="328" name="object 328"/>
          <p:cNvSpPr/>
          <p:nvPr/>
        </p:nvSpPr>
        <p:spPr>
          <a:xfrm>
            <a:off x="3794173" y="3454920"/>
            <a:ext cx="26912" cy="26912"/>
          </a:xfrm>
          <a:custGeom>
            <a:avLst/>
            <a:gdLst/>
            <a:ahLst/>
            <a:cxnLst/>
            <a:rect l="l" t="t" r="r" b="b"/>
            <a:pathLst>
              <a:path w="24383" h="24383">
                <a:moveTo>
                  <a:pt x="24383" y="12191"/>
                </a:moveTo>
                <a:lnTo>
                  <a:pt x="23240" y="7746"/>
                </a:lnTo>
                <a:lnTo>
                  <a:pt x="20446" y="3937"/>
                </a:lnTo>
                <a:lnTo>
                  <a:pt x="16637" y="507"/>
                </a:lnTo>
                <a:lnTo>
                  <a:pt x="12191" y="0"/>
                </a:lnTo>
                <a:lnTo>
                  <a:pt x="7238" y="507"/>
                </a:lnTo>
                <a:lnTo>
                  <a:pt x="3301" y="3937"/>
                </a:lnTo>
                <a:lnTo>
                  <a:pt x="507" y="7746"/>
                </a:lnTo>
                <a:lnTo>
                  <a:pt x="0" y="12191"/>
                </a:lnTo>
                <a:lnTo>
                  <a:pt x="507" y="16637"/>
                </a:lnTo>
                <a:lnTo>
                  <a:pt x="3301" y="21081"/>
                </a:lnTo>
                <a:lnTo>
                  <a:pt x="7238" y="23240"/>
                </a:lnTo>
                <a:lnTo>
                  <a:pt x="12191" y="24383"/>
                </a:lnTo>
                <a:lnTo>
                  <a:pt x="13843" y="23875"/>
                </a:lnTo>
                <a:lnTo>
                  <a:pt x="16637" y="23240"/>
                </a:lnTo>
                <a:lnTo>
                  <a:pt x="20446" y="21081"/>
                </a:lnTo>
                <a:lnTo>
                  <a:pt x="22225" y="18287"/>
                </a:lnTo>
                <a:lnTo>
                  <a:pt x="23240" y="16637"/>
                </a:lnTo>
                <a:lnTo>
                  <a:pt x="24383" y="12191"/>
                </a:lnTo>
                <a:close/>
              </a:path>
            </a:pathLst>
          </a:custGeom>
          <a:solidFill>
            <a:srgbClr val="666666"/>
          </a:solidFill>
        </p:spPr>
        <p:txBody>
          <a:bodyPr wrap="square" lIns="0" tIns="0" rIns="0" bIns="0" rtlCol="0">
            <a:noAutofit/>
          </a:bodyPr>
          <a:lstStyle/>
          <a:p>
            <a:endParaRPr sz="1987"/>
          </a:p>
        </p:txBody>
      </p:sp>
      <p:sp>
        <p:nvSpPr>
          <p:cNvPr id="329" name="object 329"/>
          <p:cNvSpPr/>
          <p:nvPr/>
        </p:nvSpPr>
        <p:spPr>
          <a:xfrm>
            <a:off x="3779034" y="3417913"/>
            <a:ext cx="25231" cy="26913"/>
          </a:xfrm>
          <a:custGeom>
            <a:avLst/>
            <a:gdLst/>
            <a:ahLst/>
            <a:cxnLst/>
            <a:rect l="l" t="t" r="r" b="b"/>
            <a:pathLst>
              <a:path w="22860" h="24384">
                <a:moveTo>
                  <a:pt x="22860" y="12446"/>
                </a:moveTo>
                <a:lnTo>
                  <a:pt x="21843" y="7620"/>
                </a:lnTo>
                <a:lnTo>
                  <a:pt x="19685" y="3810"/>
                </a:lnTo>
                <a:lnTo>
                  <a:pt x="15620" y="1143"/>
                </a:lnTo>
                <a:lnTo>
                  <a:pt x="11430" y="0"/>
                </a:lnTo>
                <a:lnTo>
                  <a:pt x="7238" y="1143"/>
                </a:lnTo>
                <a:lnTo>
                  <a:pt x="3682" y="3810"/>
                </a:lnTo>
                <a:lnTo>
                  <a:pt x="507" y="7620"/>
                </a:lnTo>
                <a:lnTo>
                  <a:pt x="0" y="12446"/>
                </a:lnTo>
                <a:lnTo>
                  <a:pt x="507" y="16256"/>
                </a:lnTo>
                <a:lnTo>
                  <a:pt x="3682" y="20574"/>
                </a:lnTo>
                <a:lnTo>
                  <a:pt x="7238" y="22733"/>
                </a:lnTo>
                <a:lnTo>
                  <a:pt x="11430" y="24384"/>
                </a:lnTo>
                <a:lnTo>
                  <a:pt x="13462" y="23876"/>
                </a:lnTo>
                <a:lnTo>
                  <a:pt x="17144" y="21717"/>
                </a:lnTo>
                <a:lnTo>
                  <a:pt x="19685" y="20574"/>
                </a:lnTo>
                <a:lnTo>
                  <a:pt x="21843" y="16256"/>
                </a:lnTo>
                <a:lnTo>
                  <a:pt x="22860" y="12446"/>
                </a:lnTo>
                <a:close/>
              </a:path>
            </a:pathLst>
          </a:custGeom>
          <a:solidFill>
            <a:srgbClr val="666666"/>
          </a:solidFill>
        </p:spPr>
        <p:txBody>
          <a:bodyPr wrap="square" lIns="0" tIns="0" rIns="0" bIns="0" rtlCol="0">
            <a:noAutofit/>
          </a:bodyPr>
          <a:lstStyle/>
          <a:p>
            <a:endParaRPr sz="1987"/>
          </a:p>
        </p:txBody>
      </p:sp>
      <p:sp>
        <p:nvSpPr>
          <p:cNvPr id="330" name="object 330"/>
          <p:cNvSpPr/>
          <p:nvPr/>
        </p:nvSpPr>
        <p:spPr>
          <a:xfrm>
            <a:off x="3762214" y="3384273"/>
            <a:ext cx="26912" cy="25231"/>
          </a:xfrm>
          <a:custGeom>
            <a:avLst/>
            <a:gdLst/>
            <a:ahLst/>
            <a:cxnLst/>
            <a:rect l="l" t="t" r="r" b="b"/>
            <a:pathLst>
              <a:path w="24383" h="22860">
                <a:moveTo>
                  <a:pt x="13843" y="22351"/>
                </a:moveTo>
                <a:lnTo>
                  <a:pt x="16637" y="21844"/>
                </a:lnTo>
                <a:lnTo>
                  <a:pt x="20446" y="19176"/>
                </a:lnTo>
                <a:lnTo>
                  <a:pt x="23240" y="15621"/>
                </a:lnTo>
                <a:lnTo>
                  <a:pt x="23875" y="12953"/>
                </a:lnTo>
                <a:lnTo>
                  <a:pt x="24383" y="11429"/>
                </a:lnTo>
                <a:lnTo>
                  <a:pt x="23240" y="6731"/>
                </a:lnTo>
                <a:lnTo>
                  <a:pt x="20446" y="3175"/>
                </a:lnTo>
                <a:lnTo>
                  <a:pt x="16637" y="508"/>
                </a:lnTo>
                <a:lnTo>
                  <a:pt x="12191" y="0"/>
                </a:lnTo>
                <a:lnTo>
                  <a:pt x="7238" y="508"/>
                </a:lnTo>
                <a:lnTo>
                  <a:pt x="3301" y="3175"/>
                </a:lnTo>
                <a:lnTo>
                  <a:pt x="507" y="6731"/>
                </a:lnTo>
                <a:lnTo>
                  <a:pt x="0" y="11429"/>
                </a:lnTo>
                <a:lnTo>
                  <a:pt x="507" y="15621"/>
                </a:lnTo>
                <a:lnTo>
                  <a:pt x="3301" y="19176"/>
                </a:lnTo>
                <a:lnTo>
                  <a:pt x="7238" y="21844"/>
                </a:lnTo>
                <a:lnTo>
                  <a:pt x="12191" y="22860"/>
                </a:lnTo>
                <a:lnTo>
                  <a:pt x="13843" y="22351"/>
                </a:lnTo>
                <a:close/>
              </a:path>
            </a:pathLst>
          </a:custGeom>
          <a:solidFill>
            <a:srgbClr val="666666"/>
          </a:solidFill>
        </p:spPr>
        <p:txBody>
          <a:bodyPr wrap="square" lIns="0" tIns="0" rIns="0" bIns="0" rtlCol="0">
            <a:noAutofit/>
          </a:bodyPr>
          <a:lstStyle/>
          <a:p>
            <a:endParaRPr sz="1987"/>
          </a:p>
        </p:txBody>
      </p:sp>
      <p:sp>
        <p:nvSpPr>
          <p:cNvPr id="331" name="object 331"/>
          <p:cNvSpPr/>
          <p:nvPr/>
        </p:nvSpPr>
        <p:spPr>
          <a:xfrm>
            <a:off x="3747076" y="3347268"/>
            <a:ext cx="26913" cy="26913"/>
          </a:xfrm>
          <a:custGeom>
            <a:avLst/>
            <a:gdLst/>
            <a:ahLst/>
            <a:cxnLst/>
            <a:rect l="l" t="t" r="r" b="b"/>
            <a:pathLst>
              <a:path w="24384" h="24384">
                <a:moveTo>
                  <a:pt x="18287" y="22225"/>
                </a:moveTo>
                <a:lnTo>
                  <a:pt x="21081" y="20447"/>
                </a:lnTo>
                <a:lnTo>
                  <a:pt x="23241" y="16637"/>
                </a:lnTo>
                <a:lnTo>
                  <a:pt x="23875" y="13842"/>
                </a:lnTo>
                <a:lnTo>
                  <a:pt x="24384" y="12191"/>
                </a:lnTo>
                <a:lnTo>
                  <a:pt x="23241" y="7238"/>
                </a:lnTo>
                <a:lnTo>
                  <a:pt x="21081" y="3937"/>
                </a:lnTo>
                <a:lnTo>
                  <a:pt x="16637" y="507"/>
                </a:lnTo>
                <a:lnTo>
                  <a:pt x="12192" y="0"/>
                </a:lnTo>
                <a:lnTo>
                  <a:pt x="7747" y="507"/>
                </a:lnTo>
                <a:lnTo>
                  <a:pt x="3937" y="3937"/>
                </a:lnTo>
                <a:lnTo>
                  <a:pt x="507" y="7238"/>
                </a:lnTo>
                <a:lnTo>
                  <a:pt x="0" y="12191"/>
                </a:lnTo>
                <a:lnTo>
                  <a:pt x="507" y="16637"/>
                </a:lnTo>
                <a:lnTo>
                  <a:pt x="3937" y="20447"/>
                </a:lnTo>
                <a:lnTo>
                  <a:pt x="7747" y="23240"/>
                </a:lnTo>
                <a:lnTo>
                  <a:pt x="12192" y="24384"/>
                </a:lnTo>
                <a:lnTo>
                  <a:pt x="14350" y="23875"/>
                </a:lnTo>
                <a:lnTo>
                  <a:pt x="18287" y="22225"/>
                </a:lnTo>
                <a:close/>
              </a:path>
            </a:pathLst>
          </a:custGeom>
          <a:solidFill>
            <a:srgbClr val="666666"/>
          </a:solidFill>
        </p:spPr>
        <p:txBody>
          <a:bodyPr wrap="square" lIns="0" tIns="0" rIns="0" bIns="0" rtlCol="0">
            <a:noAutofit/>
          </a:bodyPr>
          <a:lstStyle/>
          <a:p>
            <a:endParaRPr sz="1987"/>
          </a:p>
        </p:txBody>
      </p:sp>
      <p:sp>
        <p:nvSpPr>
          <p:cNvPr id="332" name="object 332"/>
          <p:cNvSpPr/>
          <p:nvPr/>
        </p:nvSpPr>
        <p:spPr>
          <a:xfrm>
            <a:off x="3733619" y="3313626"/>
            <a:ext cx="23549" cy="25231"/>
          </a:xfrm>
          <a:custGeom>
            <a:avLst/>
            <a:gdLst/>
            <a:ahLst/>
            <a:cxnLst/>
            <a:rect l="l" t="t" r="r" b="b"/>
            <a:pathLst>
              <a:path w="21336" h="22860">
                <a:moveTo>
                  <a:pt x="21336" y="11430"/>
                </a:moveTo>
                <a:lnTo>
                  <a:pt x="20320" y="7239"/>
                </a:lnTo>
                <a:lnTo>
                  <a:pt x="17907" y="3683"/>
                </a:lnTo>
                <a:lnTo>
                  <a:pt x="14605" y="508"/>
                </a:lnTo>
                <a:lnTo>
                  <a:pt x="10668" y="0"/>
                </a:lnTo>
                <a:lnTo>
                  <a:pt x="6350" y="508"/>
                </a:lnTo>
                <a:lnTo>
                  <a:pt x="2921" y="3683"/>
                </a:lnTo>
                <a:lnTo>
                  <a:pt x="508" y="7239"/>
                </a:lnTo>
                <a:lnTo>
                  <a:pt x="0" y="11430"/>
                </a:lnTo>
                <a:lnTo>
                  <a:pt x="508" y="15621"/>
                </a:lnTo>
                <a:lnTo>
                  <a:pt x="2921" y="19685"/>
                </a:lnTo>
                <a:lnTo>
                  <a:pt x="6350" y="21844"/>
                </a:lnTo>
                <a:lnTo>
                  <a:pt x="10668" y="22860"/>
                </a:lnTo>
                <a:lnTo>
                  <a:pt x="11176" y="22352"/>
                </a:lnTo>
                <a:lnTo>
                  <a:pt x="14605" y="21844"/>
                </a:lnTo>
                <a:lnTo>
                  <a:pt x="17907" y="19685"/>
                </a:lnTo>
                <a:lnTo>
                  <a:pt x="20320" y="15621"/>
                </a:lnTo>
                <a:lnTo>
                  <a:pt x="21336" y="11430"/>
                </a:lnTo>
                <a:close/>
              </a:path>
            </a:pathLst>
          </a:custGeom>
          <a:solidFill>
            <a:srgbClr val="666666"/>
          </a:solidFill>
        </p:spPr>
        <p:txBody>
          <a:bodyPr wrap="square" lIns="0" tIns="0" rIns="0" bIns="0" rtlCol="0">
            <a:noAutofit/>
          </a:bodyPr>
          <a:lstStyle/>
          <a:p>
            <a:endParaRPr sz="1987"/>
          </a:p>
        </p:txBody>
      </p:sp>
      <p:sp>
        <p:nvSpPr>
          <p:cNvPr id="333" name="object 333"/>
          <p:cNvSpPr/>
          <p:nvPr/>
        </p:nvSpPr>
        <p:spPr>
          <a:xfrm>
            <a:off x="3716799" y="3278304"/>
            <a:ext cx="25231" cy="25231"/>
          </a:xfrm>
          <a:custGeom>
            <a:avLst/>
            <a:gdLst/>
            <a:ahLst/>
            <a:cxnLst/>
            <a:rect l="l" t="t" r="r" b="b"/>
            <a:pathLst>
              <a:path w="22860" h="22860">
                <a:moveTo>
                  <a:pt x="22860" y="11429"/>
                </a:moveTo>
                <a:lnTo>
                  <a:pt x="21843" y="6731"/>
                </a:lnTo>
                <a:lnTo>
                  <a:pt x="19685" y="3175"/>
                </a:lnTo>
                <a:lnTo>
                  <a:pt x="15620" y="508"/>
                </a:lnTo>
                <a:lnTo>
                  <a:pt x="11430" y="0"/>
                </a:lnTo>
                <a:lnTo>
                  <a:pt x="7238" y="508"/>
                </a:lnTo>
                <a:lnTo>
                  <a:pt x="3682" y="3175"/>
                </a:lnTo>
                <a:lnTo>
                  <a:pt x="507" y="6731"/>
                </a:lnTo>
                <a:lnTo>
                  <a:pt x="0" y="11429"/>
                </a:lnTo>
                <a:lnTo>
                  <a:pt x="507" y="15112"/>
                </a:lnTo>
                <a:lnTo>
                  <a:pt x="3682" y="19176"/>
                </a:lnTo>
                <a:lnTo>
                  <a:pt x="7238" y="21844"/>
                </a:lnTo>
                <a:lnTo>
                  <a:pt x="11430" y="22860"/>
                </a:lnTo>
                <a:lnTo>
                  <a:pt x="13462" y="22351"/>
                </a:lnTo>
                <a:lnTo>
                  <a:pt x="17144" y="20320"/>
                </a:lnTo>
                <a:lnTo>
                  <a:pt x="19685" y="19176"/>
                </a:lnTo>
                <a:lnTo>
                  <a:pt x="21843" y="15112"/>
                </a:lnTo>
                <a:lnTo>
                  <a:pt x="22860" y="11429"/>
                </a:lnTo>
                <a:close/>
              </a:path>
            </a:pathLst>
          </a:custGeom>
          <a:solidFill>
            <a:srgbClr val="666666"/>
          </a:solidFill>
        </p:spPr>
        <p:txBody>
          <a:bodyPr wrap="square" lIns="0" tIns="0" rIns="0" bIns="0" rtlCol="0">
            <a:noAutofit/>
          </a:bodyPr>
          <a:lstStyle/>
          <a:p>
            <a:endParaRPr sz="1987"/>
          </a:p>
        </p:txBody>
      </p:sp>
      <p:sp>
        <p:nvSpPr>
          <p:cNvPr id="334" name="object 334"/>
          <p:cNvSpPr/>
          <p:nvPr/>
        </p:nvSpPr>
        <p:spPr>
          <a:xfrm>
            <a:off x="3701660" y="3242982"/>
            <a:ext cx="26913" cy="25231"/>
          </a:xfrm>
          <a:custGeom>
            <a:avLst/>
            <a:gdLst/>
            <a:ahLst/>
            <a:cxnLst/>
            <a:rect l="l" t="t" r="r" b="b"/>
            <a:pathLst>
              <a:path w="24384" h="22860">
                <a:moveTo>
                  <a:pt x="13843" y="22351"/>
                </a:moveTo>
                <a:lnTo>
                  <a:pt x="16637" y="21843"/>
                </a:lnTo>
                <a:lnTo>
                  <a:pt x="20447" y="19176"/>
                </a:lnTo>
                <a:lnTo>
                  <a:pt x="23241" y="15620"/>
                </a:lnTo>
                <a:lnTo>
                  <a:pt x="23876" y="12953"/>
                </a:lnTo>
                <a:lnTo>
                  <a:pt x="24384" y="11429"/>
                </a:lnTo>
                <a:lnTo>
                  <a:pt x="23241" y="6730"/>
                </a:lnTo>
                <a:lnTo>
                  <a:pt x="20447" y="3175"/>
                </a:lnTo>
                <a:lnTo>
                  <a:pt x="16637" y="507"/>
                </a:lnTo>
                <a:lnTo>
                  <a:pt x="12192" y="0"/>
                </a:lnTo>
                <a:lnTo>
                  <a:pt x="7239" y="507"/>
                </a:lnTo>
                <a:lnTo>
                  <a:pt x="3302" y="3175"/>
                </a:lnTo>
                <a:lnTo>
                  <a:pt x="508" y="6730"/>
                </a:lnTo>
                <a:lnTo>
                  <a:pt x="0" y="11429"/>
                </a:lnTo>
                <a:lnTo>
                  <a:pt x="508" y="15620"/>
                </a:lnTo>
                <a:lnTo>
                  <a:pt x="3302" y="19176"/>
                </a:lnTo>
                <a:lnTo>
                  <a:pt x="7239" y="21843"/>
                </a:lnTo>
                <a:lnTo>
                  <a:pt x="12192" y="22860"/>
                </a:lnTo>
                <a:lnTo>
                  <a:pt x="13843" y="22351"/>
                </a:lnTo>
                <a:close/>
              </a:path>
            </a:pathLst>
          </a:custGeom>
          <a:solidFill>
            <a:srgbClr val="666666"/>
          </a:solidFill>
        </p:spPr>
        <p:txBody>
          <a:bodyPr wrap="square" lIns="0" tIns="0" rIns="0" bIns="0" rtlCol="0">
            <a:noAutofit/>
          </a:bodyPr>
          <a:lstStyle/>
          <a:p>
            <a:endParaRPr sz="1987"/>
          </a:p>
        </p:txBody>
      </p:sp>
      <p:sp>
        <p:nvSpPr>
          <p:cNvPr id="335" name="object 335"/>
          <p:cNvSpPr/>
          <p:nvPr/>
        </p:nvSpPr>
        <p:spPr>
          <a:xfrm>
            <a:off x="3686522" y="3205977"/>
            <a:ext cx="25231" cy="26912"/>
          </a:xfrm>
          <a:custGeom>
            <a:avLst/>
            <a:gdLst/>
            <a:ahLst/>
            <a:cxnLst/>
            <a:rect l="l" t="t" r="r" b="b"/>
            <a:pathLst>
              <a:path w="22860" h="24383">
                <a:moveTo>
                  <a:pt x="17144" y="22225"/>
                </a:moveTo>
                <a:lnTo>
                  <a:pt x="19685" y="20446"/>
                </a:lnTo>
                <a:lnTo>
                  <a:pt x="21843" y="16636"/>
                </a:lnTo>
                <a:lnTo>
                  <a:pt x="22351" y="13842"/>
                </a:lnTo>
                <a:lnTo>
                  <a:pt x="22860" y="12191"/>
                </a:lnTo>
                <a:lnTo>
                  <a:pt x="21843" y="7238"/>
                </a:lnTo>
                <a:lnTo>
                  <a:pt x="19685" y="3936"/>
                </a:lnTo>
                <a:lnTo>
                  <a:pt x="15620" y="507"/>
                </a:lnTo>
                <a:lnTo>
                  <a:pt x="11430" y="0"/>
                </a:lnTo>
                <a:lnTo>
                  <a:pt x="7238" y="507"/>
                </a:lnTo>
                <a:lnTo>
                  <a:pt x="3682" y="3936"/>
                </a:lnTo>
                <a:lnTo>
                  <a:pt x="507" y="7238"/>
                </a:lnTo>
                <a:lnTo>
                  <a:pt x="0" y="12191"/>
                </a:lnTo>
                <a:lnTo>
                  <a:pt x="507" y="16636"/>
                </a:lnTo>
                <a:lnTo>
                  <a:pt x="3682" y="20446"/>
                </a:lnTo>
                <a:lnTo>
                  <a:pt x="7238" y="23240"/>
                </a:lnTo>
                <a:lnTo>
                  <a:pt x="11430" y="24383"/>
                </a:lnTo>
                <a:lnTo>
                  <a:pt x="13462" y="23875"/>
                </a:lnTo>
                <a:lnTo>
                  <a:pt x="17144" y="22225"/>
                </a:lnTo>
                <a:close/>
              </a:path>
            </a:pathLst>
          </a:custGeom>
          <a:solidFill>
            <a:srgbClr val="666666"/>
          </a:solidFill>
        </p:spPr>
        <p:txBody>
          <a:bodyPr wrap="square" lIns="0" tIns="0" rIns="0" bIns="0" rtlCol="0">
            <a:noAutofit/>
          </a:bodyPr>
          <a:lstStyle/>
          <a:p>
            <a:endParaRPr sz="1987"/>
          </a:p>
        </p:txBody>
      </p:sp>
      <p:sp>
        <p:nvSpPr>
          <p:cNvPr id="336" name="object 336"/>
          <p:cNvSpPr/>
          <p:nvPr/>
        </p:nvSpPr>
        <p:spPr>
          <a:xfrm>
            <a:off x="3669702" y="3170654"/>
            <a:ext cx="26912" cy="26913"/>
          </a:xfrm>
          <a:custGeom>
            <a:avLst/>
            <a:gdLst/>
            <a:ahLst/>
            <a:cxnLst/>
            <a:rect l="l" t="t" r="r" b="b"/>
            <a:pathLst>
              <a:path w="24383" h="24384">
                <a:moveTo>
                  <a:pt x="24383" y="12192"/>
                </a:moveTo>
                <a:lnTo>
                  <a:pt x="23240" y="7747"/>
                </a:lnTo>
                <a:lnTo>
                  <a:pt x="20446" y="3937"/>
                </a:lnTo>
                <a:lnTo>
                  <a:pt x="16636" y="508"/>
                </a:lnTo>
                <a:lnTo>
                  <a:pt x="12191" y="0"/>
                </a:lnTo>
                <a:lnTo>
                  <a:pt x="7238" y="508"/>
                </a:lnTo>
                <a:lnTo>
                  <a:pt x="3301" y="3937"/>
                </a:lnTo>
                <a:lnTo>
                  <a:pt x="507" y="7747"/>
                </a:lnTo>
                <a:lnTo>
                  <a:pt x="0" y="12192"/>
                </a:lnTo>
                <a:lnTo>
                  <a:pt x="507" y="16637"/>
                </a:lnTo>
                <a:lnTo>
                  <a:pt x="3301" y="21082"/>
                </a:lnTo>
                <a:lnTo>
                  <a:pt x="7238" y="23240"/>
                </a:lnTo>
                <a:lnTo>
                  <a:pt x="12191" y="24384"/>
                </a:lnTo>
                <a:lnTo>
                  <a:pt x="13842" y="23875"/>
                </a:lnTo>
                <a:lnTo>
                  <a:pt x="16636" y="23240"/>
                </a:lnTo>
                <a:lnTo>
                  <a:pt x="20446" y="21082"/>
                </a:lnTo>
                <a:lnTo>
                  <a:pt x="22225" y="18287"/>
                </a:lnTo>
                <a:lnTo>
                  <a:pt x="23240" y="16637"/>
                </a:lnTo>
                <a:lnTo>
                  <a:pt x="24383" y="12192"/>
                </a:lnTo>
                <a:close/>
              </a:path>
            </a:pathLst>
          </a:custGeom>
          <a:solidFill>
            <a:srgbClr val="666666"/>
          </a:solidFill>
        </p:spPr>
        <p:txBody>
          <a:bodyPr wrap="square" lIns="0" tIns="0" rIns="0" bIns="0" rtlCol="0">
            <a:noAutofit/>
          </a:bodyPr>
          <a:lstStyle/>
          <a:p>
            <a:endParaRPr sz="1987"/>
          </a:p>
        </p:txBody>
      </p:sp>
      <p:sp>
        <p:nvSpPr>
          <p:cNvPr id="337" name="object 337"/>
          <p:cNvSpPr/>
          <p:nvPr/>
        </p:nvSpPr>
        <p:spPr>
          <a:xfrm>
            <a:off x="3654563" y="3133649"/>
            <a:ext cx="25231" cy="26913"/>
          </a:xfrm>
          <a:custGeom>
            <a:avLst/>
            <a:gdLst/>
            <a:ahLst/>
            <a:cxnLst/>
            <a:rect l="l" t="t" r="r" b="b"/>
            <a:pathLst>
              <a:path w="22860" h="24384">
                <a:moveTo>
                  <a:pt x="22860" y="12446"/>
                </a:moveTo>
                <a:lnTo>
                  <a:pt x="21843" y="7620"/>
                </a:lnTo>
                <a:lnTo>
                  <a:pt x="19685" y="3810"/>
                </a:lnTo>
                <a:lnTo>
                  <a:pt x="15620" y="1142"/>
                </a:lnTo>
                <a:lnTo>
                  <a:pt x="11430" y="0"/>
                </a:lnTo>
                <a:lnTo>
                  <a:pt x="7238" y="1142"/>
                </a:lnTo>
                <a:lnTo>
                  <a:pt x="3682" y="3810"/>
                </a:lnTo>
                <a:lnTo>
                  <a:pt x="507" y="7620"/>
                </a:lnTo>
                <a:lnTo>
                  <a:pt x="0" y="12446"/>
                </a:lnTo>
                <a:lnTo>
                  <a:pt x="507" y="16255"/>
                </a:lnTo>
                <a:lnTo>
                  <a:pt x="3682" y="20574"/>
                </a:lnTo>
                <a:lnTo>
                  <a:pt x="7238" y="22733"/>
                </a:lnTo>
                <a:lnTo>
                  <a:pt x="11430" y="24384"/>
                </a:lnTo>
                <a:lnTo>
                  <a:pt x="13462" y="23240"/>
                </a:lnTo>
                <a:lnTo>
                  <a:pt x="17144" y="21716"/>
                </a:lnTo>
                <a:lnTo>
                  <a:pt x="19685" y="20574"/>
                </a:lnTo>
                <a:lnTo>
                  <a:pt x="21843" y="16255"/>
                </a:lnTo>
                <a:lnTo>
                  <a:pt x="22860" y="12446"/>
                </a:lnTo>
                <a:close/>
              </a:path>
            </a:pathLst>
          </a:custGeom>
          <a:solidFill>
            <a:srgbClr val="666666"/>
          </a:solidFill>
        </p:spPr>
        <p:txBody>
          <a:bodyPr wrap="square" lIns="0" tIns="0" rIns="0" bIns="0" rtlCol="0">
            <a:noAutofit/>
          </a:bodyPr>
          <a:lstStyle/>
          <a:p>
            <a:endParaRPr sz="1987"/>
          </a:p>
        </p:txBody>
      </p:sp>
      <p:sp>
        <p:nvSpPr>
          <p:cNvPr id="338" name="object 338"/>
          <p:cNvSpPr/>
          <p:nvPr/>
        </p:nvSpPr>
        <p:spPr>
          <a:xfrm>
            <a:off x="3639425" y="3101689"/>
            <a:ext cx="25231" cy="23549"/>
          </a:xfrm>
          <a:custGeom>
            <a:avLst/>
            <a:gdLst/>
            <a:ahLst/>
            <a:cxnLst/>
            <a:rect l="l" t="t" r="r" b="b"/>
            <a:pathLst>
              <a:path w="22860" h="21336">
                <a:moveTo>
                  <a:pt x="22860" y="10668"/>
                </a:moveTo>
                <a:lnTo>
                  <a:pt x="21843" y="6350"/>
                </a:lnTo>
                <a:lnTo>
                  <a:pt x="19177" y="2921"/>
                </a:lnTo>
                <a:lnTo>
                  <a:pt x="15621" y="508"/>
                </a:lnTo>
                <a:lnTo>
                  <a:pt x="11430" y="0"/>
                </a:lnTo>
                <a:lnTo>
                  <a:pt x="6731" y="508"/>
                </a:lnTo>
                <a:lnTo>
                  <a:pt x="3175" y="2921"/>
                </a:lnTo>
                <a:lnTo>
                  <a:pt x="508" y="6350"/>
                </a:lnTo>
                <a:lnTo>
                  <a:pt x="0" y="10668"/>
                </a:lnTo>
                <a:lnTo>
                  <a:pt x="508" y="14605"/>
                </a:lnTo>
                <a:lnTo>
                  <a:pt x="3175" y="17907"/>
                </a:lnTo>
                <a:lnTo>
                  <a:pt x="6731" y="20320"/>
                </a:lnTo>
                <a:lnTo>
                  <a:pt x="11430" y="21336"/>
                </a:lnTo>
                <a:lnTo>
                  <a:pt x="12954" y="20828"/>
                </a:lnTo>
                <a:lnTo>
                  <a:pt x="15621" y="20320"/>
                </a:lnTo>
                <a:lnTo>
                  <a:pt x="19177" y="17907"/>
                </a:lnTo>
                <a:lnTo>
                  <a:pt x="21843" y="14605"/>
                </a:lnTo>
                <a:lnTo>
                  <a:pt x="22860" y="10668"/>
                </a:lnTo>
                <a:close/>
              </a:path>
            </a:pathLst>
          </a:custGeom>
          <a:solidFill>
            <a:srgbClr val="666666"/>
          </a:solidFill>
        </p:spPr>
        <p:txBody>
          <a:bodyPr wrap="square" lIns="0" tIns="0" rIns="0" bIns="0" rtlCol="0">
            <a:noAutofit/>
          </a:bodyPr>
          <a:lstStyle/>
          <a:p>
            <a:endParaRPr sz="1987"/>
          </a:p>
        </p:txBody>
      </p:sp>
      <p:sp>
        <p:nvSpPr>
          <p:cNvPr id="339" name="object 339"/>
          <p:cNvSpPr/>
          <p:nvPr/>
        </p:nvSpPr>
        <p:spPr>
          <a:xfrm>
            <a:off x="3624287" y="3064685"/>
            <a:ext cx="25230" cy="25231"/>
          </a:xfrm>
          <a:custGeom>
            <a:avLst/>
            <a:gdLst/>
            <a:ahLst/>
            <a:cxnLst/>
            <a:rect l="l" t="t" r="r" b="b"/>
            <a:pathLst>
              <a:path w="22859" h="22860">
                <a:moveTo>
                  <a:pt x="11937" y="22351"/>
                </a:moveTo>
                <a:lnTo>
                  <a:pt x="15620" y="21844"/>
                </a:lnTo>
                <a:lnTo>
                  <a:pt x="19684" y="19685"/>
                </a:lnTo>
                <a:lnTo>
                  <a:pt x="21843" y="15621"/>
                </a:lnTo>
                <a:lnTo>
                  <a:pt x="22351" y="12954"/>
                </a:lnTo>
                <a:lnTo>
                  <a:pt x="22859" y="11430"/>
                </a:lnTo>
                <a:lnTo>
                  <a:pt x="21843" y="6731"/>
                </a:lnTo>
                <a:lnTo>
                  <a:pt x="19684" y="3683"/>
                </a:lnTo>
                <a:lnTo>
                  <a:pt x="15620" y="508"/>
                </a:lnTo>
                <a:lnTo>
                  <a:pt x="11430" y="0"/>
                </a:lnTo>
                <a:lnTo>
                  <a:pt x="7238" y="508"/>
                </a:lnTo>
                <a:lnTo>
                  <a:pt x="3682" y="3683"/>
                </a:lnTo>
                <a:lnTo>
                  <a:pt x="507" y="6731"/>
                </a:lnTo>
                <a:lnTo>
                  <a:pt x="0" y="11430"/>
                </a:lnTo>
                <a:lnTo>
                  <a:pt x="507" y="15621"/>
                </a:lnTo>
                <a:lnTo>
                  <a:pt x="3682" y="19685"/>
                </a:lnTo>
                <a:lnTo>
                  <a:pt x="7238" y="21844"/>
                </a:lnTo>
                <a:lnTo>
                  <a:pt x="11430" y="22860"/>
                </a:lnTo>
                <a:lnTo>
                  <a:pt x="11937" y="22351"/>
                </a:lnTo>
                <a:close/>
              </a:path>
            </a:pathLst>
          </a:custGeom>
          <a:solidFill>
            <a:srgbClr val="666666"/>
          </a:solidFill>
        </p:spPr>
        <p:txBody>
          <a:bodyPr wrap="square" lIns="0" tIns="0" rIns="0" bIns="0" rtlCol="0">
            <a:noAutofit/>
          </a:bodyPr>
          <a:lstStyle/>
          <a:p>
            <a:endParaRPr sz="1987"/>
          </a:p>
        </p:txBody>
      </p:sp>
      <p:sp>
        <p:nvSpPr>
          <p:cNvPr id="340" name="object 340"/>
          <p:cNvSpPr/>
          <p:nvPr/>
        </p:nvSpPr>
        <p:spPr>
          <a:xfrm>
            <a:off x="3609148" y="3029362"/>
            <a:ext cx="25231" cy="26913"/>
          </a:xfrm>
          <a:custGeom>
            <a:avLst/>
            <a:gdLst/>
            <a:ahLst/>
            <a:cxnLst/>
            <a:rect l="l" t="t" r="r" b="b"/>
            <a:pathLst>
              <a:path w="22860" h="24384">
                <a:moveTo>
                  <a:pt x="22860" y="11937"/>
                </a:moveTo>
                <a:lnTo>
                  <a:pt x="21843" y="7620"/>
                </a:lnTo>
                <a:lnTo>
                  <a:pt x="19177" y="3810"/>
                </a:lnTo>
                <a:lnTo>
                  <a:pt x="15621" y="508"/>
                </a:lnTo>
                <a:lnTo>
                  <a:pt x="11430" y="0"/>
                </a:lnTo>
                <a:lnTo>
                  <a:pt x="6731" y="508"/>
                </a:lnTo>
                <a:lnTo>
                  <a:pt x="3175" y="3810"/>
                </a:lnTo>
                <a:lnTo>
                  <a:pt x="508" y="7620"/>
                </a:lnTo>
                <a:lnTo>
                  <a:pt x="0" y="11937"/>
                </a:lnTo>
                <a:lnTo>
                  <a:pt x="508" y="16255"/>
                </a:lnTo>
                <a:lnTo>
                  <a:pt x="3175" y="20574"/>
                </a:lnTo>
                <a:lnTo>
                  <a:pt x="6731" y="22733"/>
                </a:lnTo>
                <a:lnTo>
                  <a:pt x="11430" y="24384"/>
                </a:lnTo>
                <a:lnTo>
                  <a:pt x="12954" y="23240"/>
                </a:lnTo>
                <a:lnTo>
                  <a:pt x="15621" y="22733"/>
                </a:lnTo>
                <a:lnTo>
                  <a:pt x="19177" y="20574"/>
                </a:lnTo>
                <a:lnTo>
                  <a:pt x="21843" y="16255"/>
                </a:lnTo>
                <a:lnTo>
                  <a:pt x="22860" y="11937"/>
                </a:lnTo>
                <a:close/>
              </a:path>
            </a:pathLst>
          </a:custGeom>
          <a:solidFill>
            <a:srgbClr val="666666"/>
          </a:solidFill>
        </p:spPr>
        <p:txBody>
          <a:bodyPr wrap="square" lIns="0" tIns="0" rIns="0" bIns="0" rtlCol="0">
            <a:noAutofit/>
          </a:bodyPr>
          <a:lstStyle/>
          <a:p>
            <a:endParaRPr sz="1987"/>
          </a:p>
        </p:txBody>
      </p:sp>
      <p:sp>
        <p:nvSpPr>
          <p:cNvPr id="341" name="object 341"/>
          <p:cNvSpPr/>
          <p:nvPr/>
        </p:nvSpPr>
        <p:spPr>
          <a:xfrm>
            <a:off x="3592328" y="2995721"/>
            <a:ext cx="26912" cy="25230"/>
          </a:xfrm>
          <a:custGeom>
            <a:avLst/>
            <a:gdLst/>
            <a:ahLst/>
            <a:cxnLst/>
            <a:rect l="l" t="t" r="r" b="b"/>
            <a:pathLst>
              <a:path w="24383" h="22859">
                <a:moveTo>
                  <a:pt x="18287" y="20319"/>
                </a:moveTo>
                <a:lnTo>
                  <a:pt x="21081" y="19176"/>
                </a:lnTo>
                <a:lnTo>
                  <a:pt x="23240" y="15620"/>
                </a:lnTo>
                <a:lnTo>
                  <a:pt x="23875" y="12953"/>
                </a:lnTo>
                <a:lnTo>
                  <a:pt x="24383" y="11429"/>
                </a:lnTo>
                <a:lnTo>
                  <a:pt x="23240" y="6730"/>
                </a:lnTo>
                <a:lnTo>
                  <a:pt x="21081" y="3175"/>
                </a:lnTo>
                <a:lnTo>
                  <a:pt x="16637" y="507"/>
                </a:lnTo>
                <a:lnTo>
                  <a:pt x="12192" y="0"/>
                </a:lnTo>
                <a:lnTo>
                  <a:pt x="7746" y="507"/>
                </a:lnTo>
                <a:lnTo>
                  <a:pt x="3937" y="3175"/>
                </a:lnTo>
                <a:lnTo>
                  <a:pt x="507" y="6730"/>
                </a:lnTo>
                <a:lnTo>
                  <a:pt x="0" y="11429"/>
                </a:lnTo>
                <a:lnTo>
                  <a:pt x="507" y="15620"/>
                </a:lnTo>
                <a:lnTo>
                  <a:pt x="3937" y="19176"/>
                </a:lnTo>
                <a:lnTo>
                  <a:pt x="7746" y="21843"/>
                </a:lnTo>
                <a:lnTo>
                  <a:pt x="12192" y="22859"/>
                </a:lnTo>
                <a:lnTo>
                  <a:pt x="14350" y="22351"/>
                </a:lnTo>
                <a:lnTo>
                  <a:pt x="18287" y="20319"/>
                </a:lnTo>
                <a:close/>
              </a:path>
            </a:pathLst>
          </a:custGeom>
          <a:solidFill>
            <a:srgbClr val="666666"/>
          </a:solidFill>
        </p:spPr>
        <p:txBody>
          <a:bodyPr wrap="square" lIns="0" tIns="0" rIns="0" bIns="0" rtlCol="0">
            <a:noAutofit/>
          </a:bodyPr>
          <a:lstStyle/>
          <a:p>
            <a:endParaRPr sz="1987"/>
          </a:p>
        </p:txBody>
      </p:sp>
      <p:sp>
        <p:nvSpPr>
          <p:cNvPr id="342" name="object 342"/>
          <p:cNvSpPr/>
          <p:nvPr/>
        </p:nvSpPr>
        <p:spPr>
          <a:xfrm>
            <a:off x="3577189" y="2960398"/>
            <a:ext cx="26913" cy="25231"/>
          </a:xfrm>
          <a:custGeom>
            <a:avLst/>
            <a:gdLst/>
            <a:ahLst/>
            <a:cxnLst/>
            <a:rect l="l" t="t" r="r" b="b"/>
            <a:pathLst>
              <a:path w="24384" h="22860">
                <a:moveTo>
                  <a:pt x="13843" y="22351"/>
                </a:moveTo>
                <a:lnTo>
                  <a:pt x="16637" y="21844"/>
                </a:lnTo>
                <a:lnTo>
                  <a:pt x="20447" y="19685"/>
                </a:lnTo>
                <a:lnTo>
                  <a:pt x="23241" y="15621"/>
                </a:lnTo>
                <a:lnTo>
                  <a:pt x="23875" y="12954"/>
                </a:lnTo>
                <a:lnTo>
                  <a:pt x="24384" y="11430"/>
                </a:lnTo>
                <a:lnTo>
                  <a:pt x="23241" y="6731"/>
                </a:lnTo>
                <a:lnTo>
                  <a:pt x="20447" y="3683"/>
                </a:lnTo>
                <a:lnTo>
                  <a:pt x="16637" y="508"/>
                </a:lnTo>
                <a:lnTo>
                  <a:pt x="12192" y="0"/>
                </a:lnTo>
                <a:lnTo>
                  <a:pt x="7239" y="508"/>
                </a:lnTo>
                <a:lnTo>
                  <a:pt x="3302" y="3683"/>
                </a:lnTo>
                <a:lnTo>
                  <a:pt x="508" y="6731"/>
                </a:lnTo>
                <a:lnTo>
                  <a:pt x="0" y="11430"/>
                </a:lnTo>
                <a:lnTo>
                  <a:pt x="508" y="15621"/>
                </a:lnTo>
                <a:lnTo>
                  <a:pt x="3302" y="19685"/>
                </a:lnTo>
                <a:lnTo>
                  <a:pt x="7239" y="21844"/>
                </a:lnTo>
                <a:lnTo>
                  <a:pt x="12192" y="22860"/>
                </a:lnTo>
                <a:lnTo>
                  <a:pt x="13843" y="22351"/>
                </a:lnTo>
                <a:close/>
              </a:path>
            </a:pathLst>
          </a:custGeom>
          <a:solidFill>
            <a:srgbClr val="666666"/>
          </a:solidFill>
        </p:spPr>
        <p:txBody>
          <a:bodyPr wrap="square" lIns="0" tIns="0" rIns="0" bIns="0" rtlCol="0">
            <a:noAutofit/>
          </a:bodyPr>
          <a:lstStyle/>
          <a:p>
            <a:endParaRPr sz="1987"/>
          </a:p>
        </p:txBody>
      </p:sp>
      <p:sp>
        <p:nvSpPr>
          <p:cNvPr id="343" name="object 343"/>
          <p:cNvSpPr/>
          <p:nvPr/>
        </p:nvSpPr>
        <p:spPr>
          <a:xfrm>
            <a:off x="3562051" y="2925075"/>
            <a:ext cx="25230" cy="26913"/>
          </a:xfrm>
          <a:custGeom>
            <a:avLst/>
            <a:gdLst/>
            <a:ahLst/>
            <a:cxnLst/>
            <a:rect l="l" t="t" r="r" b="b"/>
            <a:pathLst>
              <a:path w="22859" h="24384">
                <a:moveTo>
                  <a:pt x="22859" y="12446"/>
                </a:moveTo>
                <a:lnTo>
                  <a:pt x="21843" y="7619"/>
                </a:lnTo>
                <a:lnTo>
                  <a:pt x="19684" y="3810"/>
                </a:lnTo>
                <a:lnTo>
                  <a:pt x="15620" y="1142"/>
                </a:lnTo>
                <a:lnTo>
                  <a:pt x="11430" y="0"/>
                </a:lnTo>
                <a:lnTo>
                  <a:pt x="7238" y="1142"/>
                </a:lnTo>
                <a:lnTo>
                  <a:pt x="3682" y="3810"/>
                </a:lnTo>
                <a:lnTo>
                  <a:pt x="507" y="7619"/>
                </a:lnTo>
                <a:lnTo>
                  <a:pt x="0" y="12446"/>
                </a:lnTo>
                <a:lnTo>
                  <a:pt x="507" y="16255"/>
                </a:lnTo>
                <a:lnTo>
                  <a:pt x="3682" y="20574"/>
                </a:lnTo>
                <a:lnTo>
                  <a:pt x="7238" y="22733"/>
                </a:lnTo>
                <a:lnTo>
                  <a:pt x="11430" y="24384"/>
                </a:lnTo>
                <a:lnTo>
                  <a:pt x="11937" y="23875"/>
                </a:lnTo>
                <a:lnTo>
                  <a:pt x="15620" y="22733"/>
                </a:lnTo>
                <a:lnTo>
                  <a:pt x="19684" y="20574"/>
                </a:lnTo>
                <a:lnTo>
                  <a:pt x="21843" y="16255"/>
                </a:lnTo>
                <a:lnTo>
                  <a:pt x="22859" y="12446"/>
                </a:lnTo>
                <a:close/>
              </a:path>
            </a:pathLst>
          </a:custGeom>
          <a:solidFill>
            <a:srgbClr val="666666"/>
          </a:solidFill>
        </p:spPr>
        <p:txBody>
          <a:bodyPr wrap="square" lIns="0" tIns="0" rIns="0" bIns="0" rtlCol="0">
            <a:noAutofit/>
          </a:bodyPr>
          <a:lstStyle/>
          <a:p>
            <a:endParaRPr sz="1987"/>
          </a:p>
        </p:txBody>
      </p:sp>
      <p:sp>
        <p:nvSpPr>
          <p:cNvPr id="344" name="object 344"/>
          <p:cNvSpPr/>
          <p:nvPr/>
        </p:nvSpPr>
        <p:spPr>
          <a:xfrm>
            <a:off x="3546912" y="2891433"/>
            <a:ext cx="25231" cy="25231"/>
          </a:xfrm>
          <a:custGeom>
            <a:avLst/>
            <a:gdLst/>
            <a:ahLst/>
            <a:cxnLst/>
            <a:rect l="l" t="t" r="r" b="b"/>
            <a:pathLst>
              <a:path w="22860" h="22860">
                <a:moveTo>
                  <a:pt x="12954" y="22352"/>
                </a:moveTo>
                <a:lnTo>
                  <a:pt x="15621" y="21844"/>
                </a:lnTo>
                <a:lnTo>
                  <a:pt x="19177" y="19177"/>
                </a:lnTo>
                <a:lnTo>
                  <a:pt x="21843" y="15621"/>
                </a:lnTo>
                <a:lnTo>
                  <a:pt x="22352" y="12954"/>
                </a:lnTo>
                <a:lnTo>
                  <a:pt x="22860" y="11430"/>
                </a:lnTo>
                <a:lnTo>
                  <a:pt x="21843" y="6731"/>
                </a:lnTo>
                <a:lnTo>
                  <a:pt x="19177" y="3175"/>
                </a:lnTo>
                <a:lnTo>
                  <a:pt x="15621" y="508"/>
                </a:lnTo>
                <a:lnTo>
                  <a:pt x="11430" y="0"/>
                </a:lnTo>
                <a:lnTo>
                  <a:pt x="6731" y="508"/>
                </a:lnTo>
                <a:lnTo>
                  <a:pt x="3175" y="3175"/>
                </a:lnTo>
                <a:lnTo>
                  <a:pt x="507" y="6731"/>
                </a:lnTo>
                <a:lnTo>
                  <a:pt x="0" y="11430"/>
                </a:lnTo>
                <a:lnTo>
                  <a:pt x="507" y="15621"/>
                </a:lnTo>
                <a:lnTo>
                  <a:pt x="3175" y="19177"/>
                </a:lnTo>
                <a:lnTo>
                  <a:pt x="6731" y="21844"/>
                </a:lnTo>
                <a:lnTo>
                  <a:pt x="11430" y="22860"/>
                </a:lnTo>
                <a:lnTo>
                  <a:pt x="12954" y="22352"/>
                </a:lnTo>
                <a:close/>
              </a:path>
            </a:pathLst>
          </a:custGeom>
          <a:solidFill>
            <a:srgbClr val="666666"/>
          </a:solidFill>
        </p:spPr>
        <p:txBody>
          <a:bodyPr wrap="square" lIns="0" tIns="0" rIns="0" bIns="0" rtlCol="0">
            <a:noAutofit/>
          </a:bodyPr>
          <a:lstStyle/>
          <a:p>
            <a:endParaRPr sz="1987"/>
          </a:p>
        </p:txBody>
      </p:sp>
      <p:sp>
        <p:nvSpPr>
          <p:cNvPr id="345" name="object 345"/>
          <p:cNvSpPr/>
          <p:nvPr/>
        </p:nvSpPr>
        <p:spPr>
          <a:xfrm>
            <a:off x="3531774" y="2856111"/>
            <a:ext cx="23548" cy="25231"/>
          </a:xfrm>
          <a:custGeom>
            <a:avLst/>
            <a:gdLst/>
            <a:ahLst/>
            <a:cxnLst/>
            <a:rect l="l" t="t" r="r" b="b"/>
            <a:pathLst>
              <a:path w="21335" h="22860">
                <a:moveTo>
                  <a:pt x="21335" y="11430"/>
                </a:moveTo>
                <a:lnTo>
                  <a:pt x="20319" y="6731"/>
                </a:lnTo>
                <a:lnTo>
                  <a:pt x="18414" y="3683"/>
                </a:lnTo>
                <a:lnTo>
                  <a:pt x="14604" y="508"/>
                </a:lnTo>
                <a:lnTo>
                  <a:pt x="10668" y="0"/>
                </a:lnTo>
                <a:lnTo>
                  <a:pt x="6731" y="508"/>
                </a:lnTo>
                <a:lnTo>
                  <a:pt x="3428" y="3683"/>
                </a:lnTo>
                <a:lnTo>
                  <a:pt x="507" y="6731"/>
                </a:lnTo>
                <a:lnTo>
                  <a:pt x="0" y="11430"/>
                </a:lnTo>
                <a:lnTo>
                  <a:pt x="507" y="15621"/>
                </a:lnTo>
                <a:lnTo>
                  <a:pt x="3428" y="19685"/>
                </a:lnTo>
                <a:lnTo>
                  <a:pt x="6731" y="21844"/>
                </a:lnTo>
                <a:lnTo>
                  <a:pt x="10668" y="22860"/>
                </a:lnTo>
                <a:lnTo>
                  <a:pt x="11175" y="22351"/>
                </a:lnTo>
                <a:lnTo>
                  <a:pt x="14604" y="21844"/>
                </a:lnTo>
                <a:lnTo>
                  <a:pt x="18414" y="19685"/>
                </a:lnTo>
                <a:lnTo>
                  <a:pt x="20319" y="15621"/>
                </a:lnTo>
                <a:lnTo>
                  <a:pt x="21335" y="11430"/>
                </a:lnTo>
                <a:close/>
              </a:path>
            </a:pathLst>
          </a:custGeom>
          <a:solidFill>
            <a:srgbClr val="666666"/>
          </a:solidFill>
        </p:spPr>
        <p:txBody>
          <a:bodyPr wrap="square" lIns="0" tIns="0" rIns="0" bIns="0" rtlCol="0">
            <a:noAutofit/>
          </a:bodyPr>
          <a:lstStyle/>
          <a:p>
            <a:endParaRPr sz="1987"/>
          </a:p>
        </p:txBody>
      </p:sp>
      <p:sp>
        <p:nvSpPr>
          <p:cNvPr id="346" name="object 346"/>
          <p:cNvSpPr/>
          <p:nvPr/>
        </p:nvSpPr>
        <p:spPr>
          <a:xfrm>
            <a:off x="3514953" y="2820788"/>
            <a:ext cx="26913" cy="26913"/>
          </a:xfrm>
          <a:custGeom>
            <a:avLst/>
            <a:gdLst/>
            <a:ahLst/>
            <a:cxnLst/>
            <a:rect l="l" t="t" r="r" b="b"/>
            <a:pathLst>
              <a:path w="24384" h="24384">
                <a:moveTo>
                  <a:pt x="24384" y="12446"/>
                </a:moveTo>
                <a:lnTo>
                  <a:pt x="23241" y="7619"/>
                </a:lnTo>
                <a:lnTo>
                  <a:pt x="20447" y="3810"/>
                </a:lnTo>
                <a:lnTo>
                  <a:pt x="16637" y="1142"/>
                </a:lnTo>
                <a:lnTo>
                  <a:pt x="12192" y="0"/>
                </a:lnTo>
                <a:lnTo>
                  <a:pt x="7238" y="1142"/>
                </a:lnTo>
                <a:lnTo>
                  <a:pt x="3302" y="3810"/>
                </a:lnTo>
                <a:lnTo>
                  <a:pt x="508" y="7619"/>
                </a:lnTo>
                <a:lnTo>
                  <a:pt x="0" y="12446"/>
                </a:lnTo>
                <a:lnTo>
                  <a:pt x="508" y="16255"/>
                </a:lnTo>
                <a:lnTo>
                  <a:pt x="3302" y="20574"/>
                </a:lnTo>
                <a:lnTo>
                  <a:pt x="7238" y="22732"/>
                </a:lnTo>
                <a:lnTo>
                  <a:pt x="12192" y="24384"/>
                </a:lnTo>
                <a:lnTo>
                  <a:pt x="13843" y="23875"/>
                </a:lnTo>
                <a:lnTo>
                  <a:pt x="16637" y="22732"/>
                </a:lnTo>
                <a:lnTo>
                  <a:pt x="20447" y="20574"/>
                </a:lnTo>
                <a:lnTo>
                  <a:pt x="23241" y="16255"/>
                </a:lnTo>
                <a:lnTo>
                  <a:pt x="24384" y="12446"/>
                </a:lnTo>
                <a:close/>
              </a:path>
            </a:pathLst>
          </a:custGeom>
          <a:solidFill>
            <a:srgbClr val="666666"/>
          </a:solidFill>
        </p:spPr>
        <p:txBody>
          <a:bodyPr wrap="square" lIns="0" tIns="0" rIns="0" bIns="0" rtlCol="0">
            <a:noAutofit/>
          </a:bodyPr>
          <a:lstStyle/>
          <a:p>
            <a:endParaRPr sz="1987"/>
          </a:p>
        </p:txBody>
      </p:sp>
      <p:sp>
        <p:nvSpPr>
          <p:cNvPr id="347" name="object 347"/>
          <p:cNvSpPr/>
          <p:nvPr/>
        </p:nvSpPr>
        <p:spPr>
          <a:xfrm>
            <a:off x="3499816" y="2785466"/>
            <a:ext cx="26912" cy="26912"/>
          </a:xfrm>
          <a:custGeom>
            <a:avLst/>
            <a:gdLst/>
            <a:ahLst/>
            <a:cxnLst/>
            <a:rect l="l" t="t" r="r" b="b"/>
            <a:pathLst>
              <a:path w="24383" h="24383">
                <a:moveTo>
                  <a:pt x="18287" y="22225"/>
                </a:moveTo>
                <a:lnTo>
                  <a:pt x="21081" y="20446"/>
                </a:lnTo>
                <a:lnTo>
                  <a:pt x="23240" y="16636"/>
                </a:lnTo>
                <a:lnTo>
                  <a:pt x="23875" y="13842"/>
                </a:lnTo>
                <a:lnTo>
                  <a:pt x="24383" y="12191"/>
                </a:lnTo>
                <a:lnTo>
                  <a:pt x="23240" y="7238"/>
                </a:lnTo>
                <a:lnTo>
                  <a:pt x="21081" y="3301"/>
                </a:lnTo>
                <a:lnTo>
                  <a:pt x="16637" y="507"/>
                </a:lnTo>
                <a:lnTo>
                  <a:pt x="12191" y="0"/>
                </a:lnTo>
                <a:lnTo>
                  <a:pt x="7746" y="507"/>
                </a:lnTo>
                <a:lnTo>
                  <a:pt x="3937" y="3301"/>
                </a:lnTo>
                <a:lnTo>
                  <a:pt x="507" y="7238"/>
                </a:lnTo>
                <a:lnTo>
                  <a:pt x="0" y="12191"/>
                </a:lnTo>
                <a:lnTo>
                  <a:pt x="507" y="16636"/>
                </a:lnTo>
                <a:lnTo>
                  <a:pt x="3937" y="20446"/>
                </a:lnTo>
                <a:lnTo>
                  <a:pt x="7746" y="23240"/>
                </a:lnTo>
                <a:lnTo>
                  <a:pt x="12191" y="24383"/>
                </a:lnTo>
                <a:lnTo>
                  <a:pt x="14350" y="23875"/>
                </a:lnTo>
                <a:lnTo>
                  <a:pt x="18287" y="22225"/>
                </a:lnTo>
                <a:close/>
              </a:path>
            </a:pathLst>
          </a:custGeom>
          <a:solidFill>
            <a:srgbClr val="666666"/>
          </a:solidFill>
        </p:spPr>
        <p:txBody>
          <a:bodyPr wrap="square" lIns="0" tIns="0" rIns="0" bIns="0" rtlCol="0">
            <a:noAutofit/>
          </a:bodyPr>
          <a:lstStyle/>
          <a:p>
            <a:endParaRPr sz="1987"/>
          </a:p>
        </p:txBody>
      </p:sp>
      <p:sp>
        <p:nvSpPr>
          <p:cNvPr id="348" name="object 348"/>
          <p:cNvSpPr/>
          <p:nvPr/>
        </p:nvSpPr>
        <p:spPr>
          <a:xfrm>
            <a:off x="3484677" y="2750143"/>
            <a:ext cx="25231" cy="26913"/>
          </a:xfrm>
          <a:custGeom>
            <a:avLst/>
            <a:gdLst/>
            <a:ahLst/>
            <a:cxnLst/>
            <a:rect l="l" t="t" r="r" b="b"/>
            <a:pathLst>
              <a:path w="22860" h="24384">
                <a:moveTo>
                  <a:pt x="22860" y="12192"/>
                </a:moveTo>
                <a:lnTo>
                  <a:pt x="21843" y="7238"/>
                </a:lnTo>
                <a:lnTo>
                  <a:pt x="19176" y="3937"/>
                </a:lnTo>
                <a:lnTo>
                  <a:pt x="15620" y="508"/>
                </a:lnTo>
                <a:lnTo>
                  <a:pt x="11430" y="0"/>
                </a:lnTo>
                <a:lnTo>
                  <a:pt x="6731" y="508"/>
                </a:lnTo>
                <a:lnTo>
                  <a:pt x="3175" y="3937"/>
                </a:lnTo>
                <a:lnTo>
                  <a:pt x="507" y="7238"/>
                </a:lnTo>
                <a:lnTo>
                  <a:pt x="0" y="12192"/>
                </a:lnTo>
                <a:lnTo>
                  <a:pt x="507" y="16637"/>
                </a:lnTo>
                <a:lnTo>
                  <a:pt x="3175" y="21082"/>
                </a:lnTo>
                <a:lnTo>
                  <a:pt x="6731" y="23240"/>
                </a:lnTo>
                <a:lnTo>
                  <a:pt x="11430" y="24384"/>
                </a:lnTo>
                <a:lnTo>
                  <a:pt x="12954" y="23875"/>
                </a:lnTo>
                <a:lnTo>
                  <a:pt x="15620" y="23240"/>
                </a:lnTo>
                <a:lnTo>
                  <a:pt x="19176" y="21082"/>
                </a:lnTo>
                <a:lnTo>
                  <a:pt x="20828" y="18287"/>
                </a:lnTo>
                <a:lnTo>
                  <a:pt x="21843" y="16637"/>
                </a:lnTo>
                <a:lnTo>
                  <a:pt x="22860" y="12192"/>
                </a:lnTo>
                <a:close/>
              </a:path>
            </a:pathLst>
          </a:custGeom>
          <a:solidFill>
            <a:srgbClr val="666666"/>
          </a:solidFill>
        </p:spPr>
        <p:txBody>
          <a:bodyPr wrap="square" lIns="0" tIns="0" rIns="0" bIns="0" rtlCol="0">
            <a:noAutofit/>
          </a:bodyPr>
          <a:lstStyle/>
          <a:p>
            <a:endParaRPr sz="1987"/>
          </a:p>
        </p:txBody>
      </p:sp>
      <p:sp>
        <p:nvSpPr>
          <p:cNvPr id="349" name="object 349"/>
          <p:cNvSpPr/>
          <p:nvPr/>
        </p:nvSpPr>
        <p:spPr>
          <a:xfrm>
            <a:off x="3583918" y="3079824"/>
            <a:ext cx="38686" cy="38686"/>
          </a:xfrm>
          <a:custGeom>
            <a:avLst/>
            <a:gdLst/>
            <a:ahLst/>
            <a:cxnLst/>
            <a:rect l="l" t="t" r="r" b="b"/>
            <a:pathLst>
              <a:path w="35051" h="35051">
                <a:moveTo>
                  <a:pt x="35051" y="17779"/>
                </a:moveTo>
                <a:lnTo>
                  <a:pt x="34543" y="14096"/>
                </a:lnTo>
                <a:lnTo>
                  <a:pt x="33400" y="10413"/>
                </a:lnTo>
                <a:lnTo>
                  <a:pt x="29718" y="5206"/>
                </a:lnTo>
                <a:lnTo>
                  <a:pt x="23875" y="1523"/>
                </a:lnTo>
                <a:lnTo>
                  <a:pt x="20193" y="0"/>
                </a:lnTo>
                <a:lnTo>
                  <a:pt x="17525" y="0"/>
                </a:lnTo>
                <a:lnTo>
                  <a:pt x="10668" y="1523"/>
                </a:lnTo>
                <a:lnTo>
                  <a:pt x="5333" y="5206"/>
                </a:lnTo>
                <a:lnTo>
                  <a:pt x="1015" y="10413"/>
                </a:lnTo>
                <a:lnTo>
                  <a:pt x="0" y="17779"/>
                </a:lnTo>
                <a:lnTo>
                  <a:pt x="0" y="20446"/>
                </a:lnTo>
                <a:lnTo>
                  <a:pt x="1015" y="24002"/>
                </a:lnTo>
                <a:lnTo>
                  <a:pt x="5333" y="29844"/>
                </a:lnTo>
                <a:lnTo>
                  <a:pt x="10668" y="33019"/>
                </a:lnTo>
                <a:lnTo>
                  <a:pt x="13843" y="34543"/>
                </a:lnTo>
                <a:lnTo>
                  <a:pt x="17525" y="35051"/>
                </a:lnTo>
                <a:lnTo>
                  <a:pt x="20193" y="34543"/>
                </a:lnTo>
                <a:lnTo>
                  <a:pt x="23875" y="33019"/>
                </a:lnTo>
                <a:lnTo>
                  <a:pt x="29718"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350" name="object 350"/>
          <p:cNvSpPr/>
          <p:nvPr/>
        </p:nvSpPr>
        <p:spPr>
          <a:xfrm>
            <a:off x="3634379" y="3079824"/>
            <a:ext cx="38686" cy="38686"/>
          </a:xfrm>
          <a:custGeom>
            <a:avLst/>
            <a:gdLst/>
            <a:ahLst/>
            <a:cxnLst/>
            <a:rect l="l" t="t" r="r" b="b"/>
            <a:pathLst>
              <a:path w="35051" h="35051">
                <a:moveTo>
                  <a:pt x="35051" y="17779"/>
                </a:moveTo>
                <a:lnTo>
                  <a:pt x="34543" y="14096"/>
                </a:lnTo>
                <a:lnTo>
                  <a:pt x="33400" y="10413"/>
                </a:lnTo>
                <a:lnTo>
                  <a:pt x="29718" y="5206"/>
                </a:lnTo>
                <a:lnTo>
                  <a:pt x="23875" y="1523"/>
                </a:lnTo>
                <a:lnTo>
                  <a:pt x="20700" y="0"/>
                </a:lnTo>
                <a:lnTo>
                  <a:pt x="17525" y="0"/>
                </a:lnTo>
                <a:lnTo>
                  <a:pt x="10668" y="1523"/>
                </a:lnTo>
                <a:lnTo>
                  <a:pt x="5333" y="5206"/>
                </a:lnTo>
                <a:lnTo>
                  <a:pt x="1015" y="10413"/>
                </a:lnTo>
                <a:lnTo>
                  <a:pt x="0" y="17779"/>
                </a:lnTo>
                <a:lnTo>
                  <a:pt x="0" y="20446"/>
                </a:lnTo>
                <a:lnTo>
                  <a:pt x="1015" y="24002"/>
                </a:lnTo>
                <a:lnTo>
                  <a:pt x="5333" y="29844"/>
                </a:lnTo>
                <a:lnTo>
                  <a:pt x="10668" y="33019"/>
                </a:lnTo>
                <a:lnTo>
                  <a:pt x="14350" y="34543"/>
                </a:lnTo>
                <a:lnTo>
                  <a:pt x="17525" y="35051"/>
                </a:lnTo>
                <a:lnTo>
                  <a:pt x="20700" y="34543"/>
                </a:lnTo>
                <a:lnTo>
                  <a:pt x="23875" y="33019"/>
                </a:lnTo>
                <a:lnTo>
                  <a:pt x="29718"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351" name="object 351"/>
          <p:cNvSpPr/>
          <p:nvPr/>
        </p:nvSpPr>
        <p:spPr>
          <a:xfrm>
            <a:off x="3688205" y="3079824"/>
            <a:ext cx="37004" cy="38686"/>
          </a:xfrm>
          <a:custGeom>
            <a:avLst/>
            <a:gdLst/>
            <a:ahLst/>
            <a:cxnLst/>
            <a:rect l="l" t="t" r="r" b="b"/>
            <a:pathLst>
              <a:path w="33527" h="35051">
                <a:moveTo>
                  <a:pt x="33527" y="17779"/>
                </a:moveTo>
                <a:lnTo>
                  <a:pt x="33019" y="14096"/>
                </a:lnTo>
                <a:lnTo>
                  <a:pt x="31495" y="10413"/>
                </a:lnTo>
                <a:lnTo>
                  <a:pt x="28447" y="5206"/>
                </a:lnTo>
                <a:lnTo>
                  <a:pt x="22859" y="1523"/>
                </a:lnTo>
                <a:lnTo>
                  <a:pt x="19303" y="0"/>
                </a:lnTo>
                <a:lnTo>
                  <a:pt x="16763" y="0"/>
                </a:lnTo>
                <a:lnTo>
                  <a:pt x="9651" y="1523"/>
                </a:lnTo>
                <a:lnTo>
                  <a:pt x="4571" y="5206"/>
                </a:lnTo>
                <a:lnTo>
                  <a:pt x="1015" y="10413"/>
                </a:lnTo>
                <a:lnTo>
                  <a:pt x="0" y="17779"/>
                </a:lnTo>
                <a:lnTo>
                  <a:pt x="0" y="20446"/>
                </a:lnTo>
                <a:lnTo>
                  <a:pt x="1015" y="24002"/>
                </a:lnTo>
                <a:lnTo>
                  <a:pt x="4571" y="29844"/>
                </a:lnTo>
                <a:lnTo>
                  <a:pt x="9651" y="33019"/>
                </a:lnTo>
                <a:lnTo>
                  <a:pt x="13207" y="34543"/>
                </a:lnTo>
                <a:lnTo>
                  <a:pt x="16763" y="35051"/>
                </a:lnTo>
                <a:lnTo>
                  <a:pt x="19303" y="34543"/>
                </a:lnTo>
                <a:lnTo>
                  <a:pt x="22859" y="33019"/>
                </a:lnTo>
                <a:lnTo>
                  <a:pt x="28447" y="29844"/>
                </a:lnTo>
                <a:lnTo>
                  <a:pt x="31495" y="24002"/>
                </a:lnTo>
                <a:lnTo>
                  <a:pt x="33019" y="20446"/>
                </a:lnTo>
                <a:lnTo>
                  <a:pt x="33527" y="17779"/>
                </a:lnTo>
                <a:close/>
              </a:path>
            </a:pathLst>
          </a:custGeom>
          <a:solidFill>
            <a:srgbClr val="000000"/>
          </a:solidFill>
        </p:spPr>
        <p:txBody>
          <a:bodyPr wrap="square" lIns="0" tIns="0" rIns="0" bIns="0" rtlCol="0">
            <a:noAutofit/>
          </a:bodyPr>
          <a:lstStyle/>
          <a:p>
            <a:endParaRPr sz="1987"/>
          </a:p>
        </p:txBody>
      </p:sp>
      <p:sp>
        <p:nvSpPr>
          <p:cNvPr id="352" name="object 352"/>
          <p:cNvSpPr/>
          <p:nvPr/>
        </p:nvSpPr>
        <p:spPr>
          <a:xfrm>
            <a:off x="3738666" y="3079824"/>
            <a:ext cx="38686" cy="38686"/>
          </a:xfrm>
          <a:custGeom>
            <a:avLst/>
            <a:gdLst/>
            <a:ahLst/>
            <a:cxnLst/>
            <a:rect l="l" t="t" r="r" b="b"/>
            <a:pathLst>
              <a:path w="35051" h="35051">
                <a:moveTo>
                  <a:pt x="35051" y="17779"/>
                </a:moveTo>
                <a:lnTo>
                  <a:pt x="34543" y="14096"/>
                </a:lnTo>
                <a:lnTo>
                  <a:pt x="33400" y="10413"/>
                </a:lnTo>
                <a:lnTo>
                  <a:pt x="29718" y="5206"/>
                </a:lnTo>
                <a:lnTo>
                  <a:pt x="23875" y="1523"/>
                </a:lnTo>
                <a:lnTo>
                  <a:pt x="20193" y="0"/>
                </a:lnTo>
                <a:lnTo>
                  <a:pt x="17525" y="0"/>
                </a:lnTo>
                <a:lnTo>
                  <a:pt x="10668" y="1523"/>
                </a:lnTo>
                <a:lnTo>
                  <a:pt x="5333" y="5206"/>
                </a:lnTo>
                <a:lnTo>
                  <a:pt x="1016" y="10413"/>
                </a:lnTo>
                <a:lnTo>
                  <a:pt x="0" y="17779"/>
                </a:lnTo>
                <a:lnTo>
                  <a:pt x="0" y="20446"/>
                </a:lnTo>
                <a:lnTo>
                  <a:pt x="1016" y="24002"/>
                </a:lnTo>
                <a:lnTo>
                  <a:pt x="5333" y="29844"/>
                </a:lnTo>
                <a:lnTo>
                  <a:pt x="10668" y="33019"/>
                </a:lnTo>
                <a:lnTo>
                  <a:pt x="13843" y="34543"/>
                </a:lnTo>
                <a:lnTo>
                  <a:pt x="17525" y="35051"/>
                </a:lnTo>
                <a:lnTo>
                  <a:pt x="20193" y="34543"/>
                </a:lnTo>
                <a:lnTo>
                  <a:pt x="23875" y="33019"/>
                </a:lnTo>
                <a:lnTo>
                  <a:pt x="29718"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353" name="object 353"/>
          <p:cNvSpPr/>
          <p:nvPr/>
        </p:nvSpPr>
        <p:spPr>
          <a:xfrm>
            <a:off x="3790809" y="3079824"/>
            <a:ext cx="38686" cy="38686"/>
          </a:xfrm>
          <a:custGeom>
            <a:avLst/>
            <a:gdLst/>
            <a:ahLst/>
            <a:cxnLst/>
            <a:rect l="l" t="t" r="r" b="b"/>
            <a:pathLst>
              <a:path w="35051" h="35051">
                <a:moveTo>
                  <a:pt x="35051" y="17779"/>
                </a:moveTo>
                <a:lnTo>
                  <a:pt x="34543" y="14096"/>
                </a:lnTo>
                <a:lnTo>
                  <a:pt x="33400" y="10413"/>
                </a:lnTo>
                <a:lnTo>
                  <a:pt x="30225" y="5206"/>
                </a:lnTo>
                <a:lnTo>
                  <a:pt x="23875" y="1523"/>
                </a:lnTo>
                <a:lnTo>
                  <a:pt x="20700" y="0"/>
                </a:lnTo>
                <a:lnTo>
                  <a:pt x="17525" y="0"/>
                </a:lnTo>
                <a:lnTo>
                  <a:pt x="10668" y="1523"/>
                </a:lnTo>
                <a:lnTo>
                  <a:pt x="5333" y="5206"/>
                </a:lnTo>
                <a:lnTo>
                  <a:pt x="1016" y="10413"/>
                </a:lnTo>
                <a:lnTo>
                  <a:pt x="0" y="17779"/>
                </a:lnTo>
                <a:lnTo>
                  <a:pt x="0" y="20446"/>
                </a:lnTo>
                <a:lnTo>
                  <a:pt x="1016" y="24002"/>
                </a:lnTo>
                <a:lnTo>
                  <a:pt x="5333" y="29844"/>
                </a:lnTo>
                <a:lnTo>
                  <a:pt x="10668" y="33019"/>
                </a:lnTo>
                <a:lnTo>
                  <a:pt x="14350" y="34543"/>
                </a:lnTo>
                <a:lnTo>
                  <a:pt x="17525" y="35051"/>
                </a:lnTo>
                <a:lnTo>
                  <a:pt x="20700" y="34543"/>
                </a:lnTo>
                <a:lnTo>
                  <a:pt x="23875" y="33019"/>
                </a:lnTo>
                <a:lnTo>
                  <a:pt x="30225"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354" name="object 354"/>
          <p:cNvSpPr/>
          <p:nvPr/>
        </p:nvSpPr>
        <p:spPr>
          <a:xfrm>
            <a:off x="3841270" y="3079824"/>
            <a:ext cx="38687" cy="38686"/>
          </a:xfrm>
          <a:custGeom>
            <a:avLst/>
            <a:gdLst/>
            <a:ahLst/>
            <a:cxnLst/>
            <a:rect l="l" t="t" r="r" b="b"/>
            <a:pathLst>
              <a:path w="35052" h="35051">
                <a:moveTo>
                  <a:pt x="35052" y="17779"/>
                </a:moveTo>
                <a:lnTo>
                  <a:pt x="34543" y="14096"/>
                </a:lnTo>
                <a:lnTo>
                  <a:pt x="32893" y="10413"/>
                </a:lnTo>
                <a:lnTo>
                  <a:pt x="29718" y="5206"/>
                </a:lnTo>
                <a:lnTo>
                  <a:pt x="23875" y="1523"/>
                </a:lnTo>
                <a:lnTo>
                  <a:pt x="20193" y="0"/>
                </a:lnTo>
                <a:lnTo>
                  <a:pt x="17525" y="0"/>
                </a:lnTo>
                <a:lnTo>
                  <a:pt x="10032" y="1523"/>
                </a:lnTo>
                <a:lnTo>
                  <a:pt x="4825" y="5206"/>
                </a:lnTo>
                <a:lnTo>
                  <a:pt x="1016" y="10413"/>
                </a:lnTo>
                <a:lnTo>
                  <a:pt x="0" y="17779"/>
                </a:lnTo>
                <a:lnTo>
                  <a:pt x="0" y="20446"/>
                </a:lnTo>
                <a:lnTo>
                  <a:pt x="1016" y="24002"/>
                </a:lnTo>
                <a:lnTo>
                  <a:pt x="4825" y="29844"/>
                </a:lnTo>
                <a:lnTo>
                  <a:pt x="10032" y="33019"/>
                </a:lnTo>
                <a:lnTo>
                  <a:pt x="13843" y="34543"/>
                </a:lnTo>
                <a:lnTo>
                  <a:pt x="17525" y="35051"/>
                </a:lnTo>
                <a:lnTo>
                  <a:pt x="20193" y="34543"/>
                </a:lnTo>
                <a:lnTo>
                  <a:pt x="23875" y="33019"/>
                </a:lnTo>
                <a:lnTo>
                  <a:pt x="29718" y="29844"/>
                </a:lnTo>
                <a:lnTo>
                  <a:pt x="32893" y="24002"/>
                </a:lnTo>
                <a:lnTo>
                  <a:pt x="34543" y="20446"/>
                </a:lnTo>
                <a:lnTo>
                  <a:pt x="35052" y="17779"/>
                </a:lnTo>
                <a:close/>
              </a:path>
            </a:pathLst>
          </a:custGeom>
          <a:solidFill>
            <a:srgbClr val="000000"/>
          </a:solidFill>
        </p:spPr>
        <p:txBody>
          <a:bodyPr wrap="square" lIns="0" tIns="0" rIns="0" bIns="0" rtlCol="0">
            <a:noAutofit/>
          </a:bodyPr>
          <a:lstStyle/>
          <a:p>
            <a:endParaRPr sz="1987"/>
          </a:p>
        </p:txBody>
      </p:sp>
      <p:sp>
        <p:nvSpPr>
          <p:cNvPr id="355" name="object 355"/>
          <p:cNvSpPr/>
          <p:nvPr/>
        </p:nvSpPr>
        <p:spPr>
          <a:xfrm>
            <a:off x="3893414" y="3079824"/>
            <a:ext cx="38686" cy="38686"/>
          </a:xfrm>
          <a:custGeom>
            <a:avLst/>
            <a:gdLst/>
            <a:ahLst/>
            <a:cxnLst/>
            <a:rect l="l" t="t" r="r" b="b"/>
            <a:pathLst>
              <a:path w="35051" h="35051">
                <a:moveTo>
                  <a:pt x="35051" y="17779"/>
                </a:moveTo>
                <a:lnTo>
                  <a:pt x="34544" y="14096"/>
                </a:lnTo>
                <a:lnTo>
                  <a:pt x="33400" y="10413"/>
                </a:lnTo>
                <a:lnTo>
                  <a:pt x="29718" y="5206"/>
                </a:lnTo>
                <a:lnTo>
                  <a:pt x="23875" y="1523"/>
                </a:lnTo>
                <a:lnTo>
                  <a:pt x="20700" y="0"/>
                </a:lnTo>
                <a:lnTo>
                  <a:pt x="17525" y="0"/>
                </a:lnTo>
                <a:lnTo>
                  <a:pt x="10668" y="1523"/>
                </a:lnTo>
                <a:lnTo>
                  <a:pt x="5334" y="5206"/>
                </a:lnTo>
                <a:lnTo>
                  <a:pt x="1015" y="10413"/>
                </a:lnTo>
                <a:lnTo>
                  <a:pt x="0" y="17779"/>
                </a:lnTo>
                <a:lnTo>
                  <a:pt x="0" y="20446"/>
                </a:lnTo>
                <a:lnTo>
                  <a:pt x="1015" y="24002"/>
                </a:lnTo>
                <a:lnTo>
                  <a:pt x="5334" y="29844"/>
                </a:lnTo>
                <a:lnTo>
                  <a:pt x="10668" y="33019"/>
                </a:lnTo>
                <a:lnTo>
                  <a:pt x="13843" y="34543"/>
                </a:lnTo>
                <a:lnTo>
                  <a:pt x="17525" y="35051"/>
                </a:lnTo>
                <a:lnTo>
                  <a:pt x="20700" y="34543"/>
                </a:lnTo>
                <a:lnTo>
                  <a:pt x="23875" y="33019"/>
                </a:lnTo>
                <a:lnTo>
                  <a:pt x="29718" y="29844"/>
                </a:lnTo>
                <a:lnTo>
                  <a:pt x="33400"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356" name="object 356"/>
          <p:cNvSpPr/>
          <p:nvPr/>
        </p:nvSpPr>
        <p:spPr>
          <a:xfrm>
            <a:off x="4004428" y="3962897"/>
            <a:ext cx="26913" cy="26912"/>
          </a:xfrm>
          <a:custGeom>
            <a:avLst/>
            <a:gdLst/>
            <a:ahLst/>
            <a:cxnLst/>
            <a:rect l="l" t="t" r="r" b="b"/>
            <a:pathLst>
              <a:path w="24384" h="24383">
                <a:moveTo>
                  <a:pt x="13842" y="23875"/>
                </a:moveTo>
                <a:lnTo>
                  <a:pt x="16637" y="23240"/>
                </a:lnTo>
                <a:lnTo>
                  <a:pt x="20447" y="20446"/>
                </a:lnTo>
                <a:lnTo>
                  <a:pt x="23240" y="16636"/>
                </a:lnTo>
                <a:lnTo>
                  <a:pt x="23875" y="13842"/>
                </a:lnTo>
                <a:lnTo>
                  <a:pt x="24384" y="12191"/>
                </a:lnTo>
                <a:lnTo>
                  <a:pt x="23240" y="7238"/>
                </a:lnTo>
                <a:lnTo>
                  <a:pt x="20447" y="3301"/>
                </a:lnTo>
                <a:lnTo>
                  <a:pt x="16637" y="507"/>
                </a:lnTo>
                <a:lnTo>
                  <a:pt x="12191" y="0"/>
                </a:lnTo>
                <a:lnTo>
                  <a:pt x="7238" y="507"/>
                </a:lnTo>
                <a:lnTo>
                  <a:pt x="3301" y="3301"/>
                </a:lnTo>
                <a:lnTo>
                  <a:pt x="507" y="7238"/>
                </a:lnTo>
                <a:lnTo>
                  <a:pt x="0" y="12191"/>
                </a:lnTo>
                <a:lnTo>
                  <a:pt x="507" y="16636"/>
                </a:lnTo>
                <a:lnTo>
                  <a:pt x="3301" y="20446"/>
                </a:lnTo>
                <a:lnTo>
                  <a:pt x="7238" y="23240"/>
                </a:lnTo>
                <a:lnTo>
                  <a:pt x="12191" y="24383"/>
                </a:lnTo>
                <a:lnTo>
                  <a:pt x="13842" y="23875"/>
                </a:lnTo>
                <a:close/>
              </a:path>
            </a:pathLst>
          </a:custGeom>
          <a:solidFill>
            <a:srgbClr val="666666"/>
          </a:solidFill>
        </p:spPr>
        <p:txBody>
          <a:bodyPr wrap="square" lIns="0" tIns="0" rIns="0" bIns="0" rtlCol="0">
            <a:noAutofit/>
          </a:bodyPr>
          <a:lstStyle/>
          <a:p>
            <a:endParaRPr sz="1987"/>
          </a:p>
        </p:txBody>
      </p:sp>
      <p:sp>
        <p:nvSpPr>
          <p:cNvPr id="357" name="object 357"/>
          <p:cNvSpPr/>
          <p:nvPr/>
        </p:nvSpPr>
        <p:spPr>
          <a:xfrm>
            <a:off x="4004428" y="3924208"/>
            <a:ext cx="26913" cy="26913"/>
          </a:xfrm>
          <a:custGeom>
            <a:avLst/>
            <a:gdLst/>
            <a:ahLst/>
            <a:cxnLst/>
            <a:rect l="l" t="t" r="r" b="b"/>
            <a:pathLst>
              <a:path w="24384" h="24384">
                <a:moveTo>
                  <a:pt x="24384" y="12446"/>
                </a:moveTo>
                <a:lnTo>
                  <a:pt x="23240" y="7620"/>
                </a:lnTo>
                <a:lnTo>
                  <a:pt x="20447" y="3810"/>
                </a:lnTo>
                <a:lnTo>
                  <a:pt x="16637" y="1143"/>
                </a:lnTo>
                <a:lnTo>
                  <a:pt x="12191" y="0"/>
                </a:lnTo>
                <a:lnTo>
                  <a:pt x="7238" y="1143"/>
                </a:lnTo>
                <a:lnTo>
                  <a:pt x="3301" y="3810"/>
                </a:lnTo>
                <a:lnTo>
                  <a:pt x="507" y="7620"/>
                </a:lnTo>
                <a:lnTo>
                  <a:pt x="0" y="12446"/>
                </a:lnTo>
                <a:lnTo>
                  <a:pt x="507" y="16256"/>
                </a:lnTo>
                <a:lnTo>
                  <a:pt x="3301" y="20574"/>
                </a:lnTo>
                <a:lnTo>
                  <a:pt x="7238" y="22733"/>
                </a:lnTo>
                <a:lnTo>
                  <a:pt x="12191" y="24384"/>
                </a:lnTo>
                <a:lnTo>
                  <a:pt x="13842" y="23875"/>
                </a:lnTo>
                <a:lnTo>
                  <a:pt x="16637" y="22733"/>
                </a:lnTo>
                <a:lnTo>
                  <a:pt x="20447" y="20574"/>
                </a:lnTo>
                <a:lnTo>
                  <a:pt x="23240" y="16256"/>
                </a:lnTo>
                <a:lnTo>
                  <a:pt x="24384" y="12446"/>
                </a:lnTo>
                <a:close/>
              </a:path>
            </a:pathLst>
          </a:custGeom>
          <a:solidFill>
            <a:srgbClr val="666666"/>
          </a:solidFill>
        </p:spPr>
        <p:txBody>
          <a:bodyPr wrap="square" lIns="0" tIns="0" rIns="0" bIns="0" rtlCol="0">
            <a:noAutofit/>
          </a:bodyPr>
          <a:lstStyle/>
          <a:p>
            <a:endParaRPr sz="1987"/>
          </a:p>
        </p:txBody>
      </p:sp>
      <p:sp>
        <p:nvSpPr>
          <p:cNvPr id="358" name="object 358"/>
          <p:cNvSpPr/>
          <p:nvPr/>
        </p:nvSpPr>
        <p:spPr>
          <a:xfrm>
            <a:off x="4004428" y="3885523"/>
            <a:ext cx="26913" cy="26913"/>
          </a:xfrm>
          <a:custGeom>
            <a:avLst/>
            <a:gdLst/>
            <a:ahLst/>
            <a:cxnLst/>
            <a:rect l="l" t="t" r="r" b="b"/>
            <a:pathLst>
              <a:path w="24384" h="24384">
                <a:moveTo>
                  <a:pt x="24384" y="12192"/>
                </a:moveTo>
                <a:lnTo>
                  <a:pt x="23240" y="7238"/>
                </a:lnTo>
                <a:lnTo>
                  <a:pt x="20447" y="3937"/>
                </a:lnTo>
                <a:lnTo>
                  <a:pt x="16637" y="508"/>
                </a:lnTo>
                <a:lnTo>
                  <a:pt x="12191" y="0"/>
                </a:lnTo>
                <a:lnTo>
                  <a:pt x="7238" y="508"/>
                </a:lnTo>
                <a:lnTo>
                  <a:pt x="3301" y="3937"/>
                </a:lnTo>
                <a:lnTo>
                  <a:pt x="507" y="7238"/>
                </a:lnTo>
                <a:lnTo>
                  <a:pt x="0" y="12192"/>
                </a:lnTo>
                <a:lnTo>
                  <a:pt x="507" y="16637"/>
                </a:lnTo>
                <a:lnTo>
                  <a:pt x="3301" y="21082"/>
                </a:lnTo>
                <a:lnTo>
                  <a:pt x="7238" y="23240"/>
                </a:lnTo>
                <a:lnTo>
                  <a:pt x="12191" y="24384"/>
                </a:lnTo>
                <a:lnTo>
                  <a:pt x="13842" y="23875"/>
                </a:lnTo>
                <a:lnTo>
                  <a:pt x="16637" y="23240"/>
                </a:lnTo>
                <a:lnTo>
                  <a:pt x="20447" y="21082"/>
                </a:lnTo>
                <a:lnTo>
                  <a:pt x="22225" y="18287"/>
                </a:lnTo>
                <a:lnTo>
                  <a:pt x="23240" y="16637"/>
                </a:lnTo>
                <a:lnTo>
                  <a:pt x="24384" y="12192"/>
                </a:lnTo>
                <a:close/>
              </a:path>
            </a:pathLst>
          </a:custGeom>
          <a:solidFill>
            <a:srgbClr val="666666"/>
          </a:solidFill>
        </p:spPr>
        <p:txBody>
          <a:bodyPr wrap="square" lIns="0" tIns="0" rIns="0" bIns="0" rtlCol="0">
            <a:noAutofit/>
          </a:bodyPr>
          <a:lstStyle/>
          <a:p>
            <a:endParaRPr sz="1987"/>
          </a:p>
        </p:txBody>
      </p:sp>
      <p:sp>
        <p:nvSpPr>
          <p:cNvPr id="359" name="object 359"/>
          <p:cNvSpPr/>
          <p:nvPr/>
        </p:nvSpPr>
        <p:spPr>
          <a:xfrm>
            <a:off x="4004428" y="3846836"/>
            <a:ext cx="26913" cy="26913"/>
          </a:xfrm>
          <a:custGeom>
            <a:avLst/>
            <a:gdLst/>
            <a:ahLst/>
            <a:cxnLst/>
            <a:rect l="l" t="t" r="r" b="b"/>
            <a:pathLst>
              <a:path w="24384" h="24384">
                <a:moveTo>
                  <a:pt x="13842" y="23875"/>
                </a:moveTo>
                <a:lnTo>
                  <a:pt x="16637" y="23240"/>
                </a:lnTo>
                <a:lnTo>
                  <a:pt x="20447" y="20447"/>
                </a:lnTo>
                <a:lnTo>
                  <a:pt x="23240" y="16637"/>
                </a:lnTo>
                <a:lnTo>
                  <a:pt x="23875" y="13842"/>
                </a:lnTo>
                <a:lnTo>
                  <a:pt x="24384" y="12191"/>
                </a:lnTo>
                <a:lnTo>
                  <a:pt x="23240" y="7238"/>
                </a:lnTo>
                <a:lnTo>
                  <a:pt x="20447" y="3937"/>
                </a:lnTo>
                <a:lnTo>
                  <a:pt x="16637" y="508"/>
                </a:lnTo>
                <a:lnTo>
                  <a:pt x="12191" y="0"/>
                </a:lnTo>
                <a:lnTo>
                  <a:pt x="7238" y="508"/>
                </a:lnTo>
                <a:lnTo>
                  <a:pt x="3301" y="3937"/>
                </a:lnTo>
                <a:lnTo>
                  <a:pt x="507" y="7238"/>
                </a:lnTo>
                <a:lnTo>
                  <a:pt x="0" y="12191"/>
                </a:lnTo>
                <a:lnTo>
                  <a:pt x="507" y="16637"/>
                </a:lnTo>
                <a:lnTo>
                  <a:pt x="3301" y="20447"/>
                </a:lnTo>
                <a:lnTo>
                  <a:pt x="7238" y="23240"/>
                </a:lnTo>
                <a:lnTo>
                  <a:pt x="12191" y="24384"/>
                </a:lnTo>
                <a:lnTo>
                  <a:pt x="13842" y="23875"/>
                </a:lnTo>
                <a:close/>
              </a:path>
            </a:pathLst>
          </a:custGeom>
          <a:solidFill>
            <a:srgbClr val="666666"/>
          </a:solidFill>
        </p:spPr>
        <p:txBody>
          <a:bodyPr wrap="square" lIns="0" tIns="0" rIns="0" bIns="0" rtlCol="0">
            <a:noAutofit/>
          </a:bodyPr>
          <a:lstStyle/>
          <a:p>
            <a:endParaRPr sz="1987"/>
          </a:p>
        </p:txBody>
      </p:sp>
      <p:sp>
        <p:nvSpPr>
          <p:cNvPr id="360" name="object 360"/>
          <p:cNvSpPr/>
          <p:nvPr/>
        </p:nvSpPr>
        <p:spPr>
          <a:xfrm>
            <a:off x="4004428" y="3808148"/>
            <a:ext cx="26913" cy="26913"/>
          </a:xfrm>
          <a:custGeom>
            <a:avLst/>
            <a:gdLst/>
            <a:ahLst/>
            <a:cxnLst/>
            <a:rect l="l" t="t" r="r" b="b"/>
            <a:pathLst>
              <a:path w="24384" h="24384">
                <a:moveTo>
                  <a:pt x="24384" y="12191"/>
                </a:moveTo>
                <a:lnTo>
                  <a:pt x="23240" y="7238"/>
                </a:lnTo>
                <a:lnTo>
                  <a:pt x="20447" y="3301"/>
                </a:lnTo>
                <a:lnTo>
                  <a:pt x="16637" y="508"/>
                </a:lnTo>
                <a:lnTo>
                  <a:pt x="12191" y="0"/>
                </a:lnTo>
                <a:lnTo>
                  <a:pt x="7238" y="508"/>
                </a:lnTo>
                <a:lnTo>
                  <a:pt x="3301" y="3301"/>
                </a:lnTo>
                <a:lnTo>
                  <a:pt x="507" y="7238"/>
                </a:lnTo>
                <a:lnTo>
                  <a:pt x="0" y="12191"/>
                </a:lnTo>
                <a:lnTo>
                  <a:pt x="507" y="16128"/>
                </a:lnTo>
                <a:lnTo>
                  <a:pt x="3301" y="20447"/>
                </a:lnTo>
                <a:lnTo>
                  <a:pt x="7238" y="23240"/>
                </a:lnTo>
                <a:lnTo>
                  <a:pt x="12191" y="24384"/>
                </a:lnTo>
                <a:lnTo>
                  <a:pt x="13842" y="23875"/>
                </a:lnTo>
                <a:lnTo>
                  <a:pt x="16637" y="23240"/>
                </a:lnTo>
                <a:lnTo>
                  <a:pt x="20447" y="20447"/>
                </a:lnTo>
                <a:lnTo>
                  <a:pt x="23240" y="16128"/>
                </a:lnTo>
                <a:lnTo>
                  <a:pt x="24384" y="12191"/>
                </a:lnTo>
                <a:close/>
              </a:path>
            </a:pathLst>
          </a:custGeom>
          <a:solidFill>
            <a:srgbClr val="666666"/>
          </a:solidFill>
        </p:spPr>
        <p:txBody>
          <a:bodyPr wrap="square" lIns="0" tIns="0" rIns="0" bIns="0" rtlCol="0">
            <a:noAutofit/>
          </a:bodyPr>
          <a:lstStyle/>
          <a:p>
            <a:endParaRPr sz="1987"/>
          </a:p>
        </p:txBody>
      </p:sp>
      <p:sp>
        <p:nvSpPr>
          <p:cNvPr id="361" name="object 361"/>
          <p:cNvSpPr/>
          <p:nvPr/>
        </p:nvSpPr>
        <p:spPr>
          <a:xfrm>
            <a:off x="4004428" y="3771144"/>
            <a:ext cx="26913" cy="25230"/>
          </a:xfrm>
          <a:custGeom>
            <a:avLst/>
            <a:gdLst/>
            <a:ahLst/>
            <a:cxnLst/>
            <a:rect l="l" t="t" r="r" b="b"/>
            <a:pathLst>
              <a:path w="24384" h="22859">
                <a:moveTo>
                  <a:pt x="24384" y="11175"/>
                </a:moveTo>
                <a:lnTo>
                  <a:pt x="23240" y="7112"/>
                </a:lnTo>
                <a:lnTo>
                  <a:pt x="20447" y="3555"/>
                </a:lnTo>
                <a:lnTo>
                  <a:pt x="16637" y="507"/>
                </a:lnTo>
                <a:lnTo>
                  <a:pt x="12191" y="0"/>
                </a:lnTo>
                <a:lnTo>
                  <a:pt x="7238" y="507"/>
                </a:lnTo>
                <a:lnTo>
                  <a:pt x="3301" y="3555"/>
                </a:lnTo>
                <a:lnTo>
                  <a:pt x="507" y="7112"/>
                </a:lnTo>
                <a:lnTo>
                  <a:pt x="0" y="11175"/>
                </a:lnTo>
                <a:lnTo>
                  <a:pt x="507" y="15239"/>
                </a:lnTo>
                <a:lnTo>
                  <a:pt x="3301" y="19303"/>
                </a:lnTo>
                <a:lnTo>
                  <a:pt x="7238" y="21336"/>
                </a:lnTo>
                <a:lnTo>
                  <a:pt x="12191" y="22859"/>
                </a:lnTo>
                <a:lnTo>
                  <a:pt x="13842" y="21843"/>
                </a:lnTo>
                <a:lnTo>
                  <a:pt x="16637" y="21336"/>
                </a:lnTo>
                <a:lnTo>
                  <a:pt x="20447" y="19303"/>
                </a:lnTo>
                <a:lnTo>
                  <a:pt x="23240" y="15239"/>
                </a:lnTo>
                <a:lnTo>
                  <a:pt x="24384" y="11175"/>
                </a:lnTo>
                <a:close/>
              </a:path>
            </a:pathLst>
          </a:custGeom>
          <a:solidFill>
            <a:srgbClr val="666666"/>
          </a:solidFill>
        </p:spPr>
        <p:txBody>
          <a:bodyPr wrap="square" lIns="0" tIns="0" rIns="0" bIns="0" rtlCol="0">
            <a:noAutofit/>
          </a:bodyPr>
          <a:lstStyle/>
          <a:p>
            <a:endParaRPr sz="1987"/>
          </a:p>
        </p:txBody>
      </p:sp>
      <p:sp>
        <p:nvSpPr>
          <p:cNvPr id="362" name="object 362"/>
          <p:cNvSpPr/>
          <p:nvPr/>
        </p:nvSpPr>
        <p:spPr>
          <a:xfrm>
            <a:off x="4004428" y="3732455"/>
            <a:ext cx="26913" cy="23549"/>
          </a:xfrm>
          <a:custGeom>
            <a:avLst/>
            <a:gdLst/>
            <a:ahLst/>
            <a:cxnLst/>
            <a:rect l="l" t="t" r="r" b="b"/>
            <a:pathLst>
              <a:path w="24384" h="21336">
                <a:moveTo>
                  <a:pt x="24384" y="10668"/>
                </a:moveTo>
                <a:lnTo>
                  <a:pt x="23240" y="6350"/>
                </a:lnTo>
                <a:lnTo>
                  <a:pt x="20447" y="3429"/>
                </a:lnTo>
                <a:lnTo>
                  <a:pt x="16637" y="508"/>
                </a:lnTo>
                <a:lnTo>
                  <a:pt x="12191" y="0"/>
                </a:lnTo>
                <a:lnTo>
                  <a:pt x="7238" y="508"/>
                </a:lnTo>
                <a:lnTo>
                  <a:pt x="3301" y="3429"/>
                </a:lnTo>
                <a:lnTo>
                  <a:pt x="507" y="6350"/>
                </a:lnTo>
                <a:lnTo>
                  <a:pt x="0" y="10668"/>
                </a:lnTo>
                <a:lnTo>
                  <a:pt x="507" y="14605"/>
                </a:lnTo>
                <a:lnTo>
                  <a:pt x="3301" y="18415"/>
                </a:lnTo>
                <a:lnTo>
                  <a:pt x="7238" y="20320"/>
                </a:lnTo>
                <a:lnTo>
                  <a:pt x="12191" y="21336"/>
                </a:lnTo>
                <a:lnTo>
                  <a:pt x="13842" y="20828"/>
                </a:lnTo>
                <a:lnTo>
                  <a:pt x="16637" y="20320"/>
                </a:lnTo>
                <a:lnTo>
                  <a:pt x="20447" y="18415"/>
                </a:lnTo>
                <a:lnTo>
                  <a:pt x="23240" y="14605"/>
                </a:lnTo>
                <a:lnTo>
                  <a:pt x="24384" y="10668"/>
                </a:lnTo>
                <a:close/>
              </a:path>
            </a:pathLst>
          </a:custGeom>
          <a:solidFill>
            <a:srgbClr val="666666"/>
          </a:solidFill>
        </p:spPr>
        <p:txBody>
          <a:bodyPr wrap="square" lIns="0" tIns="0" rIns="0" bIns="0" rtlCol="0">
            <a:noAutofit/>
          </a:bodyPr>
          <a:lstStyle/>
          <a:p>
            <a:endParaRPr sz="1987"/>
          </a:p>
        </p:txBody>
      </p:sp>
      <p:sp>
        <p:nvSpPr>
          <p:cNvPr id="363" name="object 363"/>
          <p:cNvSpPr/>
          <p:nvPr/>
        </p:nvSpPr>
        <p:spPr>
          <a:xfrm>
            <a:off x="4004428" y="3693769"/>
            <a:ext cx="26913" cy="23549"/>
          </a:xfrm>
          <a:custGeom>
            <a:avLst/>
            <a:gdLst/>
            <a:ahLst/>
            <a:cxnLst/>
            <a:rect l="l" t="t" r="r" b="b"/>
            <a:pathLst>
              <a:path w="24384" h="21336">
                <a:moveTo>
                  <a:pt x="24384" y="10668"/>
                </a:moveTo>
                <a:lnTo>
                  <a:pt x="23240" y="6350"/>
                </a:lnTo>
                <a:lnTo>
                  <a:pt x="20447" y="2921"/>
                </a:lnTo>
                <a:lnTo>
                  <a:pt x="16637" y="508"/>
                </a:lnTo>
                <a:lnTo>
                  <a:pt x="12191" y="0"/>
                </a:lnTo>
                <a:lnTo>
                  <a:pt x="7238" y="508"/>
                </a:lnTo>
                <a:lnTo>
                  <a:pt x="3301" y="2921"/>
                </a:lnTo>
                <a:lnTo>
                  <a:pt x="507" y="6350"/>
                </a:lnTo>
                <a:lnTo>
                  <a:pt x="0" y="10668"/>
                </a:lnTo>
                <a:lnTo>
                  <a:pt x="507" y="14605"/>
                </a:lnTo>
                <a:lnTo>
                  <a:pt x="3301" y="17907"/>
                </a:lnTo>
                <a:lnTo>
                  <a:pt x="7238" y="20320"/>
                </a:lnTo>
                <a:lnTo>
                  <a:pt x="12191" y="21336"/>
                </a:lnTo>
                <a:lnTo>
                  <a:pt x="13842" y="20828"/>
                </a:lnTo>
                <a:lnTo>
                  <a:pt x="16637" y="20320"/>
                </a:lnTo>
                <a:lnTo>
                  <a:pt x="20447" y="17907"/>
                </a:lnTo>
                <a:lnTo>
                  <a:pt x="23240" y="14605"/>
                </a:lnTo>
                <a:lnTo>
                  <a:pt x="24384" y="10668"/>
                </a:lnTo>
                <a:close/>
              </a:path>
            </a:pathLst>
          </a:custGeom>
          <a:solidFill>
            <a:srgbClr val="666666"/>
          </a:solidFill>
        </p:spPr>
        <p:txBody>
          <a:bodyPr wrap="square" lIns="0" tIns="0" rIns="0" bIns="0" rtlCol="0">
            <a:noAutofit/>
          </a:bodyPr>
          <a:lstStyle/>
          <a:p>
            <a:endParaRPr sz="1987"/>
          </a:p>
        </p:txBody>
      </p:sp>
      <p:sp>
        <p:nvSpPr>
          <p:cNvPr id="364" name="object 364"/>
          <p:cNvSpPr/>
          <p:nvPr/>
        </p:nvSpPr>
        <p:spPr>
          <a:xfrm>
            <a:off x="4004428" y="3655082"/>
            <a:ext cx="26913" cy="23549"/>
          </a:xfrm>
          <a:custGeom>
            <a:avLst/>
            <a:gdLst/>
            <a:ahLst/>
            <a:cxnLst/>
            <a:rect l="l" t="t" r="r" b="b"/>
            <a:pathLst>
              <a:path w="24384" h="21336">
                <a:moveTo>
                  <a:pt x="24384" y="10668"/>
                </a:moveTo>
                <a:lnTo>
                  <a:pt x="23240" y="6350"/>
                </a:lnTo>
                <a:lnTo>
                  <a:pt x="20447" y="2921"/>
                </a:lnTo>
                <a:lnTo>
                  <a:pt x="16637" y="508"/>
                </a:lnTo>
                <a:lnTo>
                  <a:pt x="12191" y="0"/>
                </a:lnTo>
                <a:lnTo>
                  <a:pt x="7238" y="508"/>
                </a:lnTo>
                <a:lnTo>
                  <a:pt x="3301" y="2921"/>
                </a:lnTo>
                <a:lnTo>
                  <a:pt x="507" y="6350"/>
                </a:lnTo>
                <a:lnTo>
                  <a:pt x="0" y="10668"/>
                </a:lnTo>
                <a:lnTo>
                  <a:pt x="507" y="14097"/>
                </a:lnTo>
                <a:lnTo>
                  <a:pt x="3301" y="17907"/>
                </a:lnTo>
                <a:lnTo>
                  <a:pt x="7238" y="19938"/>
                </a:lnTo>
                <a:lnTo>
                  <a:pt x="12191" y="21336"/>
                </a:lnTo>
                <a:lnTo>
                  <a:pt x="13842" y="20827"/>
                </a:lnTo>
                <a:lnTo>
                  <a:pt x="16637" y="19938"/>
                </a:lnTo>
                <a:lnTo>
                  <a:pt x="20447" y="17907"/>
                </a:lnTo>
                <a:lnTo>
                  <a:pt x="23240" y="14097"/>
                </a:lnTo>
                <a:lnTo>
                  <a:pt x="24384" y="10668"/>
                </a:lnTo>
                <a:close/>
              </a:path>
            </a:pathLst>
          </a:custGeom>
          <a:solidFill>
            <a:srgbClr val="666666"/>
          </a:solidFill>
        </p:spPr>
        <p:txBody>
          <a:bodyPr wrap="square" lIns="0" tIns="0" rIns="0" bIns="0" rtlCol="0">
            <a:noAutofit/>
          </a:bodyPr>
          <a:lstStyle/>
          <a:p>
            <a:endParaRPr sz="1987"/>
          </a:p>
        </p:txBody>
      </p:sp>
      <p:sp>
        <p:nvSpPr>
          <p:cNvPr id="365" name="object 365"/>
          <p:cNvSpPr/>
          <p:nvPr/>
        </p:nvSpPr>
        <p:spPr>
          <a:xfrm>
            <a:off x="4004428" y="3614713"/>
            <a:ext cx="26913" cy="25231"/>
          </a:xfrm>
          <a:custGeom>
            <a:avLst/>
            <a:gdLst/>
            <a:ahLst/>
            <a:cxnLst/>
            <a:rect l="l" t="t" r="r" b="b"/>
            <a:pathLst>
              <a:path w="24384" h="22860">
                <a:moveTo>
                  <a:pt x="24384" y="11429"/>
                </a:moveTo>
                <a:lnTo>
                  <a:pt x="23240" y="6731"/>
                </a:lnTo>
                <a:lnTo>
                  <a:pt x="20447" y="3683"/>
                </a:lnTo>
                <a:lnTo>
                  <a:pt x="16637" y="508"/>
                </a:lnTo>
                <a:lnTo>
                  <a:pt x="12191" y="0"/>
                </a:lnTo>
                <a:lnTo>
                  <a:pt x="7238" y="508"/>
                </a:lnTo>
                <a:lnTo>
                  <a:pt x="3301" y="3683"/>
                </a:lnTo>
                <a:lnTo>
                  <a:pt x="507" y="6731"/>
                </a:lnTo>
                <a:lnTo>
                  <a:pt x="0" y="11429"/>
                </a:lnTo>
                <a:lnTo>
                  <a:pt x="507" y="15621"/>
                </a:lnTo>
                <a:lnTo>
                  <a:pt x="3301" y="19685"/>
                </a:lnTo>
                <a:lnTo>
                  <a:pt x="7238" y="21844"/>
                </a:lnTo>
                <a:lnTo>
                  <a:pt x="12191" y="22860"/>
                </a:lnTo>
                <a:lnTo>
                  <a:pt x="13842" y="22351"/>
                </a:lnTo>
                <a:lnTo>
                  <a:pt x="16637" y="21844"/>
                </a:lnTo>
                <a:lnTo>
                  <a:pt x="20447" y="19685"/>
                </a:lnTo>
                <a:lnTo>
                  <a:pt x="23240" y="15621"/>
                </a:lnTo>
                <a:lnTo>
                  <a:pt x="24384" y="11429"/>
                </a:lnTo>
                <a:close/>
              </a:path>
            </a:pathLst>
          </a:custGeom>
          <a:solidFill>
            <a:srgbClr val="666666"/>
          </a:solidFill>
        </p:spPr>
        <p:txBody>
          <a:bodyPr wrap="square" lIns="0" tIns="0" rIns="0" bIns="0" rtlCol="0">
            <a:noAutofit/>
          </a:bodyPr>
          <a:lstStyle/>
          <a:p>
            <a:endParaRPr sz="1987"/>
          </a:p>
        </p:txBody>
      </p:sp>
      <p:sp>
        <p:nvSpPr>
          <p:cNvPr id="366" name="object 366"/>
          <p:cNvSpPr/>
          <p:nvPr/>
        </p:nvSpPr>
        <p:spPr>
          <a:xfrm>
            <a:off x="4004428" y="3576026"/>
            <a:ext cx="26913" cy="26913"/>
          </a:xfrm>
          <a:custGeom>
            <a:avLst/>
            <a:gdLst/>
            <a:ahLst/>
            <a:cxnLst/>
            <a:rect l="l" t="t" r="r" b="b"/>
            <a:pathLst>
              <a:path w="24384" h="24384">
                <a:moveTo>
                  <a:pt x="0" y="12191"/>
                </a:moveTo>
                <a:lnTo>
                  <a:pt x="507" y="16637"/>
                </a:lnTo>
                <a:lnTo>
                  <a:pt x="3301" y="21081"/>
                </a:lnTo>
                <a:lnTo>
                  <a:pt x="7238" y="23240"/>
                </a:lnTo>
                <a:lnTo>
                  <a:pt x="12191" y="24384"/>
                </a:lnTo>
                <a:lnTo>
                  <a:pt x="13842" y="23875"/>
                </a:lnTo>
                <a:lnTo>
                  <a:pt x="16637" y="23240"/>
                </a:lnTo>
                <a:lnTo>
                  <a:pt x="20447" y="21081"/>
                </a:lnTo>
                <a:lnTo>
                  <a:pt x="22225" y="18287"/>
                </a:lnTo>
                <a:lnTo>
                  <a:pt x="23240" y="16637"/>
                </a:lnTo>
                <a:lnTo>
                  <a:pt x="23875" y="13842"/>
                </a:lnTo>
                <a:lnTo>
                  <a:pt x="24384" y="12191"/>
                </a:lnTo>
                <a:lnTo>
                  <a:pt x="23240" y="7238"/>
                </a:lnTo>
                <a:lnTo>
                  <a:pt x="20447" y="3937"/>
                </a:lnTo>
                <a:lnTo>
                  <a:pt x="16637" y="508"/>
                </a:lnTo>
                <a:lnTo>
                  <a:pt x="12191" y="0"/>
                </a:lnTo>
                <a:lnTo>
                  <a:pt x="7238" y="508"/>
                </a:lnTo>
                <a:lnTo>
                  <a:pt x="3301" y="3937"/>
                </a:lnTo>
                <a:lnTo>
                  <a:pt x="507" y="7238"/>
                </a:lnTo>
                <a:lnTo>
                  <a:pt x="0" y="12191"/>
                </a:lnTo>
                <a:close/>
              </a:path>
            </a:pathLst>
          </a:custGeom>
          <a:solidFill>
            <a:srgbClr val="666666"/>
          </a:solidFill>
        </p:spPr>
        <p:txBody>
          <a:bodyPr wrap="square" lIns="0" tIns="0" rIns="0" bIns="0" rtlCol="0">
            <a:noAutofit/>
          </a:bodyPr>
          <a:lstStyle/>
          <a:p>
            <a:endParaRPr sz="1987"/>
          </a:p>
        </p:txBody>
      </p:sp>
      <p:sp>
        <p:nvSpPr>
          <p:cNvPr id="367" name="object 367"/>
          <p:cNvSpPr/>
          <p:nvPr/>
        </p:nvSpPr>
        <p:spPr>
          <a:xfrm>
            <a:off x="4004428" y="3537340"/>
            <a:ext cx="26913" cy="26912"/>
          </a:xfrm>
          <a:custGeom>
            <a:avLst/>
            <a:gdLst/>
            <a:ahLst/>
            <a:cxnLst/>
            <a:rect l="l" t="t" r="r" b="b"/>
            <a:pathLst>
              <a:path w="24384" h="24383">
                <a:moveTo>
                  <a:pt x="13842" y="23875"/>
                </a:moveTo>
                <a:lnTo>
                  <a:pt x="16637" y="23240"/>
                </a:lnTo>
                <a:lnTo>
                  <a:pt x="20447" y="20447"/>
                </a:lnTo>
                <a:lnTo>
                  <a:pt x="23240" y="16637"/>
                </a:lnTo>
                <a:lnTo>
                  <a:pt x="23875" y="13842"/>
                </a:lnTo>
                <a:lnTo>
                  <a:pt x="24384" y="12191"/>
                </a:lnTo>
                <a:lnTo>
                  <a:pt x="23240" y="7238"/>
                </a:lnTo>
                <a:lnTo>
                  <a:pt x="20447" y="3301"/>
                </a:lnTo>
                <a:lnTo>
                  <a:pt x="16637" y="507"/>
                </a:lnTo>
                <a:lnTo>
                  <a:pt x="12191" y="0"/>
                </a:lnTo>
                <a:lnTo>
                  <a:pt x="7238" y="507"/>
                </a:lnTo>
                <a:lnTo>
                  <a:pt x="3301" y="3301"/>
                </a:lnTo>
                <a:lnTo>
                  <a:pt x="507" y="7238"/>
                </a:lnTo>
                <a:lnTo>
                  <a:pt x="0" y="12191"/>
                </a:lnTo>
                <a:lnTo>
                  <a:pt x="507" y="16637"/>
                </a:lnTo>
                <a:lnTo>
                  <a:pt x="3301" y="20447"/>
                </a:lnTo>
                <a:lnTo>
                  <a:pt x="7238" y="23240"/>
                </a:lnTo>
                <a:lnTo>
                  <a:pt x="12191" y="24383"/>
                </a:lnTo>
                <a:lnTo>
                  <a:pt x="13842" y="23875"/>
                </a:lnTo>
                <a:close/>
              </a:path>
            </a:pathLst>
          </a:custGeom>
          <a:solidFill>
            <a:srgbClr val="666666"/>
          </a:solidFill>
        </p:spPr>
        <p:txBody>
          <a:bodyPr wrap="square" lIns="0" tIns="0" rIns="0" bIns="0" rtlCol="0">
            <a:noAutofit/>
          </a:bodyPr>
          <a:lstStyle/>
          <a:p>
            <a:endParaRPr sz="1987"/>
          </a:p>
        </p:txBody>
      </p:sp>
      <p:sp>
        <p:nvSpPr>
          <p:cNvPr id="368" name="object 368"/>
          <p:cNvSpPr/>
          <p:nvPr/>
        </p:nvSpPr>
        <p:spPr>
          <a:xfrm>
            <a:off x="4004428" y="3498653"/>
            <a:ext cx="26913" cy="26912"/>
          </a:xfrm>
          <a:custGeom>
            <a:avLst/>
            <a:gdLst/>
            <a:ahLst/>
            <a:cxnLst/>
            <a:rect l="l" t="t" r="r" b="b"/>
            <a:pathLst>
              <a:path w="24384" h="24383">
                <a:moveTo>
                  <a:pt x="24384" y="11937"/>
                </a:moveTo>
                <a:lnTo>
                  <a:pt x="23240" y="7619"/>
                </a:lnTo>
                <a:lnTo>
                  <a:pt x="20447" y="3809"/>
                </a:lnTo>
                <a:lnTo>
                  <a:pt x="16637" y="1142"/>
                </a:lnTo>
                <a:lnTo>
                  <a:pt x="12191" y="0"/>
                </a:lnTo>
                <a:lnTo>
                  <a:pt x="7238" y="1142"/>
                </a:lnTo>
                <a:lnTo>
                  <a:pt x="3301" y="3809"/>
                </a:lnTo>
                <a:lnTo>
                  <a:pt x="507" y="7619"/>
                </a:lnTo>
                <a:lnTo>
                  <a:pt x="0" y="11937"/>
                </a:lnTo>
                <a:lnTo>
                  <a:pt x="507" y="16255"/>
                </a:lnTo>
                <a:lnTo>
                  <a:pt x="3301" y="20574"/>
                </a:lnTo>
                <a:lnTo>
                  <a:pt x="7238" y="22732"/>
                </a:lnTo>
                <a:lnTo>
                  <a:pt x="12191" y="24383"/>
                </a:lnTo>
                <a:lnTo>
                  <a:pt x="13842" y="23240"/>
                </a:lnTo>
                <a:lnTo>
                  <a:pt x="16637" y="22732"/>
                </a:lnTo>
                <a:lnTo>
                  <a:pt x="20447" y="20574"/>
                </a:lnTo>
                <a:lnTo>
                  <a:pt x="23240" y="16255"/>
                </a:lnTo>
                <a:lnTo>
                  <a:pt x="24384" y="11937"/>
                </a:lnTo>
                <a:close/>
              </a:path>
            </a:pathLst>
          </a:custGeom>
          <a:solidFill>
            <a:srgbClr val="666666"/>
          </a:solidFill>
        </p:spPr>
        <p:txBody>
          <a:bodyPr wrap="square" lIns="0" tIns="0" rIns="0" bIns="0" rtlCol="0">
            <a:noAutofit/>
          </a:bodyPr>
          <a:lstStyle/>
          <a:p>
            <a:endParaRPr sz="1987"/>
          </a:p>
        </p:txBody>
      </p:sp>
      <p:sp>
        <p:nvSpPr>
          <p:cNvPr id="369" name="object 369"/>
          <p:cNvSpPr/>
          <p:nvPr/>
        </p:nvSpPr>
        <p:spPr>
          <a:xfrm>
            <a:off x="4004428" y="3459964"/>
            <a:ext cx="26913" cy="26913"/>
          </a:xfrm>
          <a:custGeom>
            <a:avLst/>
            <a:gdLst/>
            <a:ahLst/>
            <a:cxnLst/>
            <a:rect l="l" t="t" r="r" b="b"/>
            <a:pathLst>
              <a:path w="24384" h="24384">
                <a:moveTo>
                  <a:pt x="24384" y="12192"/>
                </a:moveTo>
                <a:lnTo>
                  <a:pt x="23240" y="7239"/>
                </a:lnTo>
                <a:lnTo>
                  <a:pt x="20447" y="3937"/>
                </a:lnTo>
                <a:lnTo>
                  <a:pt x="16637" y="508"/>
                </a:lnTo>
                <a:lnTo>
                  <a:pt x="12191" y="0"/>
                </a:lnTo>
                <a:lnTo>
                  <a:pt x="7238" y="508"/>
                </a:lnTo>
                <a:lnTo>
                  <a:pt x="3301" y="3937"/>
                </a:lnTo>
                <a:lnTo>
                  <a:pt x="507" y="7239"/>
                </a:lnTo>
                <a:lnTo>
                  <a:pt x="0" y="12192"/>
                </a:lnTo>
                <a:lnTo>
                  <a:pt x="507" y="16637"/>
                </a:lnTo>
                <a:lnTo>
                  <a:pt x="3301" y="21082"/>
                </a:lnTo>
                <a:lnTo>
                  <a:pt x="7238" y="23241"/>
                </a:lnTo>
                <a:lnTo>
                  <a:pt x="12191" y="24384"/>
                </a:lnTo>
                <a:lnTo>
                  <a:pt x="13842" y="23876"/>
                </a:lnTo>
                <a:lnTo>
                  <a:pt x="16637" y="23241"/>
                </a:lnTo>
                <a:lnTo>
                  <a:pt x="20447" y="21082"/>
                </a:lnTo>
                <a:lnTo>
                  <a:pt x="22225" y="18287"/>
                </a:lnTo>
                <a:lnTo>
                  <a:pt x="23240" y="16637"/>
                </a:lnTo>
                <a:lnTo>
                  <a:pt x="24384" y="12192"/>
                </a:lnTo>
                <a:close/>
              </a:path>
            </a:pathLst>
          </a:custGeom>
          <a:solidFill>
            <a:srgbClr val="666666"/>
          </a:solidFill>
        </p:spPr>
        <p:txBody>
          <a:bodyPr wrap="square" lIns="0" tIns="0" rIns="0" bIns="0" rtlCol="0">
            <a:noAutofit/>
          </a:bodyPr>
          <a:lstStyle/>
          <a:p>
            <a:endParaRPr sz="1987"/>
          </a:p>
        </p:txBody>
      </p:sp>
      <p:sp>
        <p:nvSpPr>
          <p:cNvPr id="370" name="object 370"/>
          <p:cNvSpPr/>
          <p:nvPr/>
        </p:nvSpPr>
        <p:spPr>
          <a:xfrm>
            <a:off x="4004428" y="3421278"/>
            <a:ext cx="26913" cy="26913"/>
          </a:xfrm>
          <a:custGeom>
            <a:avLst/>
            <a:gdLst/>
            <a:ahLst/>
            <a:cxnLst/>
            <a:rect l="l" t="t" r="r" b="b"/>
            <a:pathLst>
              <a:path w="24384" h="24384">
                <a:moveTo>
                  <a:pt x="13842" y="23875"/>
                </a:moveTo>
                <a:lnTo>
                  <a:pt x="16637" y="23241"/>
                </a:lnTo>
                <a:lnTo>
                  <a:pt x="20447" y="20447"/>
                </a:lnTo>
                <a:lnTo>
                  <a:pt x="23240" y="16637"/>
                </a:lnTo>
                <a:lnTo>
                  <a:pt x="23875" y="13843"/>
                </a:lnTo>
                <a:lnTo>
                  <a:pt x="24384" y="12192"/>
                </a:lnTo>
                <a:lnTo>
                  <a:pt x="23240" y="7238"/>
                </a:lnTo>
                <a:lnTo>
                  <a:pt x="20447" y="3301"/>
                </a:lnTo>
                <a:lnTo>
                  <a:pt x="16637" y="508"/>
                </a:lnTo>
                <a:lnTo>
                  <a:pt x="12191" y="0"/>
                </a:lnTo>
                <a:lnTo>
                  <a:pt x="7238" y="508"/>
                </a:lnTo>
                <a:lnTo>
                  <a:pt x="3301" y="3301"/>
                </a:lnTo>
                <a:lnTo>
                  <a:pt x="507" y="7238"/>
                </a:lnTo>
                <a:lnTo>
                  <a:pt x="0" y="12192"/>
                </a:lnTo>
                <a:lnTo>
                  <a:pt x="507" y="16637"/>
                </a:lnTo>
                <a:lnTo>
                  <a:pt x="3301" y="20447"/>
                </a:lnTo>
                <a:lnTo>
                  <a:pt x="7238" y="23241"/>
                </a:lnTo>
                <a:lnTo>
                  <a:pt x="12191" y="24384"/>
                </a:lnTo>
                <a:lnTo>
                  <a:pt x="13842" y="23875"/>
                </a:lnTo>
                <a:close/>
              </a:path>
            </a:pathLst>
          </a:custGeom>
          <a:solidFill>
            <a:srgbClr val="666666"/>
          </a:solidFill>
        </p:spPr>
        <p:txBody>
          <a:bodyPr wrap="square" lIns="0" tIns="0" rIns="0" bIns="0" rtlCol="0">
            <a:noAutofit/>
          </a:bodyPr>
          <a:lstStyle/>
          <a:p>
            <a:endParaRPr sz="1987"/>
          </a:p>
        </p:txBody>
      </p:sp>
      <p:sp>
        <p:nvSpPr>
          <p:cNvPr id="371" name="object 371"/>
          <p:cNvSpPr/>
          <p:nvPr/>
        </p:nvSpPr>
        <p:spPr>
          <a:xfrm>
            <a:off x="4004428" y="3382591"/>
            <a:ext cx="26913" cy="26913"/>
          </a:xfrm>
          <a:custGeom>
            <a:avLst/>
            <a:gdLst/>
            <a:ahLst/>
            <a:cxnLst/>
            <a:rect l="l" t="t" r="r" b="b"/>
            <a:pathLst>
              <a:path w="24384" h="24384">
                <a:moveTo>
                  <a:pt x="24384" y="12191"/>
                </a:moveTo>
                <a:lnTo>
                  <a:pt x="23240" y="7238"/>
                </a:lnTo>
                <a:lnTo>
                  <a:pt x="20447" y="3301"/>
                </a:lnTo>
                <a:lnTo>
                  <a:pt x="16637" y="508"/>
                </a:lnTo>
                <a:lnTo>
                  <a:pt x="12191" y="0"/>
                </a:lnTo>
                <a:lnTo>
                  <a:pt x="7238" y="508"/>
                </a:lnTo>
                <a:lnTo>
                  <a:pt x="3301" y="3301"/>
                </a:lnTo>
                <a:lnTo>
                  <a:pt x="507" y="7238"/>
                </a:lnTo>
                <a:lnTo>
                  <a:pt x="0" y="12191"/>
                </a:lnTo>
                <a:lnTo>
                  <a:pt x="507" y="16128"/>
                </a:lnTo>
                <a:lnTo>
                  <a:pt x="3301" y="20447"/>
                </a:lnTo>
                <a:lnTo>
                  <a:pt x="7238" y="23240"/>
                </a:lnTo>
                <a:lnTo>
                  <a:pt x="12191" y="24384"/>
                </a:lnTo>
                <a:lnTo>
                  <a:pt x="13842" y="23875"/>
                </a:lnTo>
                <a:lnTo>
                  <a:pt x="16637" y="23240"/>
                </a:lnTo>
                <a:lnTo>
                  <a:pt x="20447" y="20447"/>
                </a:lnTo>
                <a:lnTo>
                  <a:pt x="23240" y="16128"/>
                </a:lnTo>
                <a:lnTo>
                  <a:pt x="24384" y="12191"/>
                </a:lnTo>
                <a:close/>
              </a:path>
            </a:pathLst>
          </a:custGeom>
          <a:solidFill>
            <a:srgbClr val="666666"/>
          </a:solidFill>
        </p:spPr>
        <p:txBody>
          <a:bodyPr wrap="square" lIns="0" tIns="0" rIns="0" bIns="0" rtlCol="0">
            <a:noAutofit/>
          </a:bodyPr>
          <a:lstStyle/>
          <a:p>
            <a:endParaRPr sz="1987"/>
          </a:p>
        </p:txBody>
      </p:sp>
      <p:sp>
        <p:nvSpPr>
          <p:cNvPr id="372" name="object 372"/>
          <p:cNvSpPr/>
          <p:nvPr/>
        </p:nvSpPr>
        <p:spPr>
          <a:xfrm>
            <a:off x="4004428" y="3343904"/>
            <a:ext cx="26913" cy="25231"/>
          </a:xfrm>
          <a:custGeom>
            <a:avLst/>
            <a:gdLst/>
            <a:ahLst/>
            <a:cxnLst/>
            <a:rect l="l" t="t" r="r" b="b"/>
            <a:pathLst>
              <a:path w="24384" h="22860">
                <a:moveTo>
                  <a:pt x="24384" y="11429"/>
                </a:moveTo>
                <a:lnTo>
                  <a:pt x="23240" y="7238"/>
                </a:lnTo>
                <a:lnTo>
                  <a:pt x="20447" y="3683"/>
                </a:lnTo>
                <a:lnTo>
                  <a:pt x="16637" y="508"/>
                </a:lnTo>
                <a:lnTo>
                  <a:pt x="12191" y="0"/>
                </a:lnTo>
                <a:lnTo>
                  <a:pt x="7238" y="508"/>
                </a:lnTo>
                <a:lnTo>
                  <a:pt x="3301" y="3683"/>
                </a:lnTo>
                <a:lnTo>
                  <a:pt x="507" y="7238"/>
                </a:lnTo>
                <a:lnTo>
                  <a:pt x="0" y="11429"/>
                </a:lnTo>
                <a:lnTo>
                  <a:pt x="507" y="15621"/>
                </a:lnTo>
                <a:lnTo>
                  <a:pt x="3301" y="19685"/>
                </a:lnTo>
                <a:lnTo>
                  <a:pt x="7238" y="21843"/>
                </a:lnTo>
                <a:lnTo>
                  <a:pt x="12191" y="22860"/>
                </a:lnTo>
                <a:lnTo>
                  <a:pt x="13842" y="22351"/>
                </a:lnTo>
                <a:lnTo>
                  <a:pt x="16637" y="21843"/>
                </a:lnTo>
                <a:lnTo>
                  <a:pt x="20447" y="19685"/>
                </a:lnTo>
                <a:lnTo>
                  <a:pt x="23240" y="15621"/>
                </a:lnTo>
                <a:lnTo>
                  <a:pt x="24384" y="11429"/>
                </a:lnTo>
                <a:close/>
              </a:path>
            </a:pathLst>
          </a:custGeom>
          <a:solidFill>
            <a:srgbClr val="666666"/>
          </a:solidFill>
        </p:spPr>
        <p:txBody>
          <a:bodyPr wrap="square" lIns="0" tIns="0" rIns="0" bIns="0" rtlCol="0">
            <a:noAutofit/>
          </a:bodyPr>
          <a:lstStyle/>
          <a:p>
            <a:endParaRPr sz="1987"/>
          </a:p>
        </p:txBody>
      </p:sp>
      <p:sp>
        <p:nvSpPr>
          <p:cNvPr id="373" name="object 373"/>
          <p:cNvSpPr/>
          <p:nvPr/>
        </p:nvSpPr>
        <p:spPr>
          <a:xfrm>
            <a:off x="4004428" y="3305217"/>
            <a:ext cx="26913" cy="25231"/>
          </a:xfrm>
          <a:custGeom>
            <a:avLst/>
            <a:gdLst/>
            <a:ahLst/>
            <a:cxnLst/>
            <a:rect l="l" t="t" r="r" b="b"/>
            <a:pathLst>
              <a:path w="24384" h="22860">
                <a:moveTo>
                  <a:pt x="0" y="11429"/>
                </a:moveTo>
                <a:lnTo>
                  <a:pt x="507" y="15620"/>
                </a:lnTo>
                <a:lnTo>
                  <a:pt x="3301" y="19685"/>
                </a:lnTo>
                <a:lnTo>
                  <a:pt x="7238" y="21843"/>
                </a:lnTo>
                <a:lnTo>
                  <a:pt x="12191" y="22860"/>
                </a:lnTo>
                <a:lnTo>
                  <a:pt x="13842" y="22351"/>
                </a:lnTo>
                <a:lnTo>
                  <a:pt x="16637" y="21843"/>
                </a:lnTo>
                <a:lnTo>
                  <a:pt x="20447" y="19685"/>
                </a:lnTo>
                <a:lnTo>
                  <a:pt x="22225" y="17144"/>
                </a:lnTo>
                <a:lnTo>
                  <a:pt x="23240" y="15620"/>
                </a:lnTo>
                <a:lnTo>
                  <a:pt x="23875" y="12953"/>
                </a:lnTo>
                <a:lnTo>
                  <a:pt x="24384" y="11429"/>
                </a:lnTo>
                <a:lnTo>
                  <a:pt x="23240" y="6730"/>
                </a:lnTo>
                <a:lnTo>
                  <a:pt x="20447" y="3682"/>
                </a:lnTo>
                <a:lnTo>
                  <a:pt x="16637" y="507"/>
                </a:lnTo>
                <a:lnTo>
                  <a:pt x="12191" y="0"/>
                </a:lnTo>
                <a:lnTo>
                  <a:pt x="7238" y="507"/>
                </a:lnTo>
                <a:lnTo>
                  <a:pt x="3301" y="3682"/>
                </a:lnTo>
                <a:lnTo>
                  <a:pt x="507" y="6730"/>
                </a:lnTo>
                <a:lnTo>
                  <a:pt x="0" y="11429"/>
                </a:lnTo>
                <a:close/>
              </a:path>
            </a:pathLst>
          </a:custGeom>
          <a:solidFill>
            <a:srgbClr val="666666"/>
          </a:solidFill>
        </p:spPr>
        <p:txBody>
          <a:bodyPr wrap="square" lIns="0" tIns="0" rIns="0" bIns="0" rtlCol="0">
            <a:noAutofit/>
          </a:bodyPr>
          <a:lstStyle/>
          <a:p>
            <a:endParaRPr sz="1987"/>
          </a:p>
        </p:txBody>
      </p:sp>
      <p:sp>
        <p:nvSpPr>
          <p:cNvPr id="374" name="object 374"/>
          <p:cNvSpPr/>
          <p:nvPr/>
        </p:nvSpPr>
        <p:spPr>
          <a:xfrm>
            <a:off x="4004428" y="3268213"/>
            <a:ext cx="26913" cy="23548"/>
          </a:xfrm>
          <a:custGeom>
            <a:avLst/>
            <a:gdLst/>
            <a:ahLst/>
            <a:cxnLst/>
            <a:rect l="l" t="t" r="r" b="b"/>
            <a:pathLst>
              <a:path w="24384" h="21335">
                <a:moveTo>
                  <a:pt x="24384" y="10667"/>
                </a:moveTo>
                <a:lnTo>
                  <a:pt x="23240" y="6350"/>
                </a:lnTo>
                <a:lnTo>
                  <a:pt x="20447" y="2920"/>
                </a:lnTo>
                <a:lnTo>
                  <a:pt x="16637" y="507"/>
                </a:lnTo>
                <a:lnTo>
                  <a:pt x="12191" y="0"/>
                </a:lnTo>
                <a:lnTo>
                  <a:pt x="7238" y="507"/>
                </a:lnTo>
                <a:lnTo>
                  <a:pt x="3301" y="2920"/>
                </a:lnTo>
                <a:lnTo>
                  <a:pt x="507" y="6350"/>
                </a:lnTo>
                <a:lnTo>
                  <a:pt x="0" y="10667"/>
                </a:lnTo>
                <a:lnTo>
                  <a:pt x="507" y="14604"/>
                </a:lnTo>
                <a:lnTo>
                  <a:pt x="3301" y="17906"/>
                </a:lnTo>
                <a:lnTo>
                  <a:pt x="7238" y="20319"/>
                </a:lnTo>
                <a:lnTo>
                  <a:pt x="12191" y="21335"/>
                </a:lnTo>
                <a:lnTo>
                  <a:pt x="13842" y="20827"/>
                </a:lnTo>
                <a:lnTo>
                  <a:pt x="16637" y="20319"/>
                </a:lnTo>
                <a:lnTo>
                  <a:pt x="20447" y="17906"/>
                </a:lnTo>
                <a:lnTo>
                  <a:pt x="23240" y="14604"/>
                </a:lnTo>
                <a:lnTo>
                  <a:pt x="24384" y="10667"/>
                </a:lnTo>
                <a:close/>
              </a:path>
            </a:pathLst>
          </a:custGeom>
          <a:solidFill>
            <a:srgbClr val="666666"/>
          </a:solidFill>
        </p:spPr>
        <p:txBody>
          <a:bodyPr wrap="square" lIns="0" tIns="0" rIns="0" bIns="0" rtlCol="0">
            <a:noAutofit/>
          </a:bodyPr>
          <a:lstStyle/>
          <a:p>
            <a:endParaRPr sz="1987"/>
          </a:p>
        </p:txBody>
      </p:sp>
      <p:sp>
        <p:nvSpPr>
          <p:cNvPr id="375" name="object 375"/>
          <p:cNvSpPr/>
          <p:nvPr/>
        </p:nvSpPr>
        <p:spPr>
          <a:xfrm>
            <a:off x="4004428" y="3227842"/>
            <a:ext cx="26913" cy="25231"/>
          </a:xfrm>
          <a:custGeom>
            <a:avLst/>
            <a:gdLst/>
            <a:ahLst/>
            <a:cxnLst/>
            <a:rect l="l" t="t" r="r" b="b"/>
            <a:pathLst>
              <a:path w="24384" h="22860">
                <a:moveTo>
                  <a:pt x="24384" y="11684"/>
                </a:moveTo>
                <a:lnTo>
                  <a:pt x="23240" y="7112"/>
                </a:lnTo>
                <a:lnTo>
                  <a:pt x="20447" y="3556"/>
                </a:lnTo>
                <a:lnTo>
                  <a:pt x="16637" y="1016"/>
                </a:lnTo>
                <a:lnTo>
                  <a:pt x="12191" y="0"/>
                </a:lnTo>
                <a:lnTo>
                  <a:pt x="7238" y="1016"/>
                </a:lnTo>
                <a:lnTo>
                  <a:pt x="3301" y="3556"/>
                </a:lnTo>
                <a:lnTo>
                  <a:pt x="507" y="7112"/>
                </a:lnTo>
                <a:lnTo>
                  <a:pt x="0" y="11684"/>
                </a:lnTo>
                <a:lnTo>
                  <a:pt x="507" y="15240"/>
                </a:lnTo>
                <a:lnTo>
                  <a:pt x="3301" y="19304"/>
                </a:lnTo>
                <a:lnTo>
                  <a:pt x="7238" y="21336"/>
                </a:lnTo>
                <a:lnTo>
                  <a:pt x="12191" y="22860"/>
                </a:lnTo>
                <a:lnTo>
                  <a:pt x="13842" y="22352"/>
                </a:lnTo>
                <a:lnTo>
                  <a:pt x="16637" y="21336"/>
                </a:lnTo>
                <a:lnTo>
                  <a:pt x="20447" y="19304"/>
                </a:lnTo>
                <a:lnTo>
                  <a:pt x="23240" y="15240"/>
                </a:lnTo>
                <a:lnTo>
                  <a:pt x="24384" y="11684"/>
                </a:lnTo>
                <a:close/>
              </a:path>
            </a:pathLst>
          </a:custGeom>
          <a:solidFill>
            <a:srgbClr val="666666"/>
          </a:solidFill>
        </p:spPr>
        <p:txBody>
          <a:bodyPr wrap="square" lIns="0" tIns="0" rIns="0" bIns="0" rtlCol="0">
            <a:noAutofit/>
          </a:bodyPr>
          <a:lstStyle/>
          <a:p>
            <a:endParaRPr sz="1987"/>
          </a:p>
        </p:txBody>
      </p:sp>
      <p:sp>
        <p:nvSpPr>
          <p:cNvPr id="376" name="object 376"/>
          <p:cNvSpPr/>
          <p:nvPr/>
        </p:nvSpPr>
        <p:spPr>
          <a:xfrm>
            <a:off x="4004428" y="3189156"/>
            <a:ext cx="26913" cy="25231"/>
          </a:xfrm>
          <a:custGeom>
            <a:avLst/>
            <a:gdLst/>
            <a:ahLst/>
            <a:cxnLst/>
            <a:rect l="l" t="t" r="r" b="b"/>
            <a:pathLst>
              <a:path w="24384" h="22860">
                <a:moveTo>
                  <a:pt x="24384" y="11430"/>
                </a:moveTo>
                <a:lnTo>
                  <a:pt x="23240" y="6731"/>
                </a:lnTo>
                <a:lnTo>
                  <a:pt x="20447" y="3683"/>
                </a:lnTo>
                <a:lnTo>
                  <a:pt x="16637" y="508"/>
                </a:lnTo>
                <a:lnTo>
                  <a:pt x="12191" y="0"/>
                </a:lnTo>
                <a:lnTo>
                  <a:pt x="7238" y="508"/>
                </a:lnTo>
                <a:lnTo>
                  <a:pt x="3301" y="3683"/>
                </a:lnTo>
                <a:lnTo>
                  <a:pt x="507" y="6731"/>
                </a:lnTo>
                <a:lnTo>
                  <a:pt x="0" y="11430"/>
                </a:lnTo>
                <a:lnTo>
                  <a:pt x="507" y="15621"/>
                </a:lnTo>
                <a:lnTo>
                  <a:pt x="3301" y="19685"/>
                </a:lnTo>
                <a:lnTo>
                  <a:pt x="7238" y="21844"/>
                </a:lnTo>
                <a:lnTo>
                  <a:pt x="12191" y="22860"/>
                </a:lnTo>
                <a:lnTo>
                  <a:pt x="13842" y="22351"/>
                </a:lnTo>
                <a:lnTo>
                  <a:pt x="16637" y="21844"/>
                </a:lnTo>
                <a:lnTo>
                  <a:pt x="20447" y="19685"/>
                </a:lnTo>
                <a:lnTo>
                  <a:pt x="23240" y="15621"/>
                </a:lnTo>
                <a:lnTo>
                  <a:pt x="24384" y="11430"/>
                </a:lnTo>
                <a:close/>
              </a:path>
            </a:pathLst>
          </a:custGeom>
          <a:solidFill>
            <a:srgbClr val="666666"/>
          </a:solidFill>
        </p:spPr>
        <p:txBody>
          <a:bodyPr wrap="square" lIns="0" tIns="0" rIns="0" bIns="0" rtlCol="0">
            <a:noAutofit/>
          </a:bodyPr>
          <a:lstStyle/>
          <a:p>
            <a:endParaRPr sz="1987"/>
          </a:p>
        </p:txBody>
      </p:sp>
      <p:sp>
        <p:nvSpPr>
          <p:cNvPr id="377" name="object 377"/>
          <p:cNvSpPr/>
          <p:nvPr/>
        </p:nvSpPr>
        <p:spPr>
          <a:xfrm>
            <a:off x="4004428" y="3150469"/>
            <a:ext cx="26913" cy="25231"/>
          </a:xfrm>
          <a:custGeom>
            <a:avLst/>
            <a:gdLst/>
            <a:ahLst/>
            <a:cxnLst/>
            <a:rect l="l" t="t" r="r" b="b"/>
            <a:pathLst>
              <a:path w="24384" h="22860">
                <a:moveTo>
                  <a:pt x="13842" y="22351"/>
                </a:moveTo>
                <a:lnTo>
                  <a:pt x="16637" y="21844"/>
                </a:lnTo>
                <a:lnTo>
                  <a:pt x="20447" y="19176"/>
                </a:lnTo>
                <a:lnTo>
                  <a:pt x="23240" y="15621"/>
                </a:lnTo>
                <a:lnTo>
                  <a:pt x="23875" y="12953"/>
                </a:lnTo>
                <a:lnTo>
                  <a:pt x="24384" y="11430"/>
                </a:lnTo>
                <a:lnTo>
                  <a:pt x="23240" y="6731"/>
                </a:lnTo>
                <a:lnTo>
                  <a:pt x="20447" y="3683"/>
                </a:lnTo>
                <a:lnTo>
                  <a:pt x="16637" y="508"/>
                </a:lnTo>
                <a:lnTo>
                  <a:pt x="12191" y="0"/>
                </a:lnTo>
                <a:lnTo>
                  <a:pt x="7238" y="508"/>
                </a:lnTo>
                <a:lnTo>
                  <a:pt x="3301" y="3683"/>
                </a:lnTo>
                <a:lnTo>
                  <a:pt x="507" y="6731"/>
                </a:lnTo>
                <a:lnTo>
                  <a:pt x="0" y="11430"/>
                </a:lnTo>
                <a:lnTo>
                  <a:pt x="507" y="15621"/>
                </a:lnTo>
                <a:lnTo>
                  <a:pt x="3301" y="19176"/>
                </a:lnTo>
                <a:lnTo>
                  <a:pt x="7238" y="21844"/>
                </a:lnTo>
                <a:lnTo>
                  <a:pt x="12191" y="22860"/>
                </a:lnTo>
                <a:lnTo>
                  <a:pt x="13842" y="22351"/>
                </a:lnTo>
                <a:close/>
              </a:path>
            </a:pathLst>
          </a:custGeom>
          <a:solidFill>
            <a:srgbClr val="666666"/>
          </a:solidFill>
        </p:spPr>
        <p:txBody>
          <a:bodyPr wrap="square" lIns="0" tIns="0" rIns="0" bIns="0" rtlCol="0">
            <a:noAutofit/>
          </a:bodyPr>
          <a:lstStyle/>
          <a:p>
            <a:endParaRPr sz="1987"/>
          </a:p>
        </p:txBody>
      </p:sp>
      <p:sp>
        <p:nvSpPr>
          <p:cNvPr id="378" name="object 378"/>
          <p:cNvSpPr/>
          <p:nvPr/>
        </p:nvSpPr>
        <p:spPr>
          <a:xfrm>
            <a:off x="4004428" y="3111782"/>
            <a:ext cx="26913" cy="25231"/>
          </a:xfrm>
          <a:custGeom>
            <a:avLst/>
            <a:gdLst/>
            <a:ahLst/>
            <a:cxnLst/>
            <a:rect l="l" t="t" r="r" b="b"/>
            <a:pathLst>
              <a:path w="24384" h="22860">
                <a:moveTo>
                  <a:pt x="24384" y="11429"/>
                </a:moveTo>
                <a:lnTo>
                  <a:pt x="23240" y="6730"/>
                </a:lnTo>
                <a:lnTo>
                  <a:pt x="20447" y="3175"/>
                </a:lnTo>
                <a:lnTo>
                  <a:pt x="16637" y="508"/>
                </a:lnTo>
                <a:lnTo>
                  <a:pt x="12191" y="0"/>
                </a:lnTo>
                <a:lnTo>
                  <a:pt x="7238" y="508"/>
                </a:lnTo>
                <a:lnTo>
                  <a:pt x="3301" y="3175"/>
                </a:lnTo>
                <a:lnTo>
                  <a:pt x="507" y="6730"/>
                </a:lnTo>
                <a:lnTo>
                  <a:pt x="0" y="11429"/>
                </a:lnTo>
                <a:lnTo>
                  <a:pt x="507" y="15112"/>
                </a:lnTo>
                <a:lnTo>
                  <a:pt x="3301" y="19176"/>
                </a:lnTo>
                <a:lnTo>
                  <a:pt x="7238" y="21844"/>
                </a:lnTo>
                <a:lnTo>
                  <a:pt x="12191" y="22860"/>
                </a:lnTo>
                <a:lnTo>
                  <a:pt x="13842" y="22351"/>
                </a:lnTo>
                <a:lnTo>
                  <a:pt x="16637" y="21844"/>
                </a:lnTo>
                <a:lnTo>
                  <a:pt x="20447" y="19176"/>
                </a:lnTo>
                <a:lnTo>
                  <a:pt x="23240" y="15112"/>
                </a:lnTo>
                <a:lnTo>
                  <a:pt x="24384" y="11429"/>
                </a:lnTo>
                <a:close/>
              </a:path>
            </a:pathLst>
          </a:custGeom>
          <a:solidFill>
            <a:srgbClr val="666666"/>
          </a:solidFill>
        </p:spPr>
        <p:txBody>
          <a:bodyPr wrap="square" lIns="0" tIns="0" rIns="0" bIns="0" rtlCol="0">
            <a:noAutofit/>
          </a:bodyPr>
          <a:lstStyle/>
          <a:p>
            <a:endParaRPr sz="1987"/>
          </a:p>
        </p:txBody>
      </p:sp>
      <p:sp>
        <p:nvSpPr>
          <p:cNvPr id="379" name="object 379"/>
          <p:cNvSpPr/>
          <p:nvPr/>
        </p:nvSpPr>
        <p:spPr>
          <a:xfrm>
            <a:off x="4004428" y="3073095"/>
            <a:ext cx="26913" cy="26913"/>
          </a:xfrm>
          <a:custGeom>
            <a:avLst/>
            <a:gdLst/>
            <a:ahLst/>
            <a:cxnLst/>
            <a:rect l="l" t="t" r="r" b="b"/>
            <a:pathLst>
              <a:path w="24384" h="24384">
                <a:moveTo>
                  <a:pt x="24384" y="11937"/>
                </a:moveTo>
                <a:lnTo>
                  <a:pt x="23240" y="7619"/>
                </a:lnTo>
                <a:lnTo>
                  <a:pt x="20447" y="3810"/>
                </a:lnTo>
                <a:lnTo>
                  <a:pt x="16637" y="507"/>
                </a:lnTo>
                <a:lnTo>
                  <a:pt x="12191" y="0"/>
                </a:lnTo>
                <a:lnTo>
                  <a:pt x="7238" y="507"/>
                </a:lnTo>
                <a:lnTo>
                  <a:pt x="3301" y="3810"/>
                </a:lnTo>
                <a:lnTo>
                  <a:pt x="507" y="7619"/>
                </a:lnTo>
                <a:lnTo>
                  <a:pt x="0" y="11937"/>
                </a:lnTo>
                <a:lnTo>
                  <a:pt x="507" y="16255"/>
                </a:lnTo>
                <a:lnTo>
                  <a:pt x="3301" y="20574"/>
                </a:lnTo>
                <a:lnTo>
                  <a:pt x="7238" y="22732"/>
                </a:lnTo>
                <a:lnTo>
                  <a:pt x="12191" y="24384"/>
                </a:lnTo>
                <a:lnTo>
                  <a:pt x="13842" y="23240"/>
                </a:lnTo>
                <a:lnTo>
                  <a:pt x="16637" y="22732"/>
                </a:lnTo>
                <a:lnTo>
                  <a:pt x="20447" y="20574"/>
                </a:lnTo>
                <a:lnTo>
                  <a:pt x="23240" y="16255"/>
                </a:lnTo>
                <a:lnTo>
                  <a:pt x="24384" y="11937"/>
                </a:lnTo>
                <a:close/>
              </a:path>
            </a:pathLst>
          </a:custGeom>
          <a:solidFill>
            <a:srgbClr val="666666"/>
          </a:solidFill>
        </p:spPr>
        <p:txBody>
          <a:bodyPr wrap="square" lIns="0" tIns="0" rIns="0" bIns="0" rtlCol="0">
            <a:noAutofit/>
          </a:bodyPr>
          <a:lstStyle/>
          <a:p>
            <a:endParaRPr sz="1987"/>
          </a:p>
        </p:txBody>
      </p:sp>
      <p:sp>
        <p:nvSpPr>
          <p:cNvPr id="380" name="object 380"/>
          <p:cNvSpPr/>
          <p:nvPr/>
        </p:nvSpPr>
        <p:spPr>
          <a:xfrm>
            <a:off x="4004428" y="3034409"/>
            <a:ext cx="26913" cy="26912"/>
          </a:xfrm>
          <a:custGeom>
            <a:avLst/>
            <a:gdLst/>
            <a:ahLst/>
            <a:cxnLst/>
            <a:rect l="l" t="t" r="r" b="b"/>
            <a:pathLst>
              <a:path w="24384" h="24383">
                <a:moveTo>
                  <a:pt x="24384" y="12191"/>
                </a:moveTo>
                <a:lnTo>
                  <a:pt x="23240" y="7238"/>
                </a:lnTo>
                <a:lnTo>
                  <a:pt x="20447" y="3937"/>
                </a:lnTo>
                <a:lnTo>
                  <a:pt x="16637" y="507"/>
                </a:lnTo>
                <a:lnTo>
                  <a:pt x="12191" y="0"/>
                </a:lnTo>
                <a:lnTo>
                  <a:pt x="7238" y="507"/>
                </a:lnTo>
                <a:lnTo>
                  <a:pt x="3301" y="3937"/>
                </a:lnTo>
                <a:lnTo>
                  <a:pt x="507" y="7238"/>
                </a:lnTo>
                <a:lnTo>
                  <a:pt x="0" y="12191"/>
                </a:lnTo>
                <a:lnTo>
                  <a:pt x="507" y="16637"/>
                </a:lnTo>
                <a:lnTo>
                  <a:pt x="3301" y="21081"/>
                </a:lnTo>
                <a:lnTo>
                  <a:pt x="7238" y="23240"/>
                </a:lnTo>
                <a:lnTo>
                  <a:pt x="12191" y="24383"/>
                </a:lnTo>
                <a:lnTo>
                  <a:pt x="13842" y="23875"/>
                </a:lnTo>
                <a:lnTo>
                  <a:pt x="16637" y="23240"/>
                </a:lnTo>
                <a:lnTo>
                  <a:pt x="20447" y="21081"/>
                </a:lnTo>
                <a:lnTo>
                  <a:pt x="22225" y="18287"/>
                </a:lnTo>
                <a:lnTo>
                  <a:pt x="23240" y="16637"/>
                </a:lnTo>
                <a:lnTo>
                  <a:pt x="24384" y="12191"/>
                </a:lnTo>
                <a:close/>
              </a:path>
            </a:pathLst>
          </a:custGeom>
          <a:solidFill>
            <a:srgbClr val="666666"/>
          </a:solidFill>
        </p:spPr>
        <p:txBody>
          <a:bodyPr wrap="square" lIns="0" tIns="0" rIns="0" bIns="0" rtlCol="0">
            <a:noAutofit/>
          </a:bodyPr>
          <a:lstStyle/>
          <a:p>
            <a:endParaRPr sz="1987"/>
          </a:p>
        </p:txBody>
      </p:sp>
      <p:sp>
        <p:nvSpPr>
          <p:cNvPr id="381" name="object 381"/>
          <p:cNvSpPr/>
          <p:nvPr/>
        </p:nvSpPr>
        <p:spPr>
          <a:xfrm>
            <a:off x="4004428" y="2995722"/>
            <a:ext cx="26913" cy="26912"/>
          </a:xfrm>
          <a:custGeom>
            <a:avLst/>
            <a:gdLst/>
            <a:ahLst/>
            <a:cxnLst/>
            <a:rect l="l" t="t" r="r" b="b"/>
            <a:pathLst>
              <a:path w="24384" h="24383">
                <a:moveTo>
                  <a:pt x="13842" y="23875"/>
                </a:moveTo>
                <a:lnTo>
                  <a:pt x="16637" y="23240"/>
                </a:lnTo>
                <a:lnTo>
                  <a:pt x="20447" y="20446"/>
                </a:lnTo>
                <a:lnTo>
                  <a:pt x="23240" y="16636"/>
                </a:lnTo>
                <a:lnTo>
                  <a:pt x="23875" y="13842"/>
                </a:lnTo>
                <a:lnTo>
                  <a:pt x="24384" y="12191"/>
                </a:lnTo>
                <a:lnTo>
                  <a:pt x="23240" y="7238"/>
                </a:lnTo>
                <a:lnTo>
                  <a:pt x="20447" y="3301"/>
                </a:lnTo>
                <a:lnTo>
                  <a:pt x="16637" y="507"/>
                </a:lnTo>
                <a:lnTo>
                  <a:pt x="12191" y="0"/>
                </a:lnTo>
                <a:lnTo>
                  <a:pt x="7238" y="507"/>
                </a:lnTo>
                <a:lnTo>
                  <a:pt x="3301" y="3301"/>
                </a:lnTo>
                <a:lnTo>
                  <a:pt x="507" y="7238"/>
                </a:lnTo>
                <a:lnTo>
                  <a:pt x="0" y="12191"/>
                </a:lnTo>
                <a:lnTo>
                  <a:pt x="507" y="16636"/>
                </a:lnTo>
                <a:lnTo>
                  <a:pt x="3301" y="20446"/>
                </a:lnTo>
                <a:lnTo>
                  <a:pt x="7238" y="23240"/>
                </a:lnTo>
                <a:lnTo>
                  <a:pt x="12191" y="24383"/>
                </a:lnTo>
                <a:lnTo>
                  <a:pt x="13842" y="23875"/>
                </a:lnTo>
                <a:close/>
              </a:path>
            </a:pathLst>
          </a:custGeom>
          <a:solidFill>
            <a:srgbClr val="666666"/>
          </a:solidFill>
        </p:spPr>
        <p:txBody>
          <a:bodyPr wrap="square" lIns="0" tIns="0" rIns="0" bIns="0" rtlCol="0">
            <a:noAutofit/>
          </a:bodyPr>
          <a:lstStyle/>
          <a:p>
            <a:endParaRPr sz="1987"/>
          </a:p>
        </p:txBody>
      </p:sp>
      <p:sp>
        <p:nvSpPr>
          <p:cNvPr id="382" name="object 382"/>
          <p:cNvSpPr/>
          <p:nvPr/>
        </p:nvSpPr>
        <p:spPr>
          <a:xfrm>
            <a:off x="4004428" y="2957033"/>
            <a:ext cx="26913" cy="26913"/>
          </a:xfrm>
          <a:custGeom>
            <a:avLst/>
            <a:gdLst/>
            <a:ahLst/>
            <a:cxnLst/>
            <a:rect l="l" t="t" r="r" b="b"/>
            <a:pathLst>
              <a:path w="24384" h="24384">
                <a:moveTo>
                  <a:pt x="24384" y="12192"/>
                </a:moveTo>
                <a:lnTo>
                  <a:pt x="23240" y="7238"/>
                </a:lnTo>
                <a:lnTo>
                  <a:pt x="20447" y="3302"/>
                </a:lnTo>
                <a:lnTo>
                  <a:pt x="16637" y="508"/>
                </a:lnTo>
                <a:lnTo>
                  <a:pt x="12191" y="0"/>
                </a:lnTo>
                <a:lnTo>
                  <a:pt x="7238" y="508"/>
                </a:lnTo>
                <a:lnTo>
                  <a:pt x="3301" y="3302"/>
                </a:lnTo>
                <a:lnTo>
                  <a:pt x="507" y="7238"/>
                </a:lnTo>
                <a:lnTo>
                  <a:pt x="0" y="12192"/>
                </a:lnTo>
                <a:lnTo>
                  <a:pt x="507" y="16129"/>
                </a:lnTo>
                <a:lnTo>
                  <a:pt x="3301" y="20447"/>
                </a:lnTo>
                <a:lnTo>
                  <a:pt x="7238" y="23241"/>
                </a:lnTo>
                <a:lnTo>
                  <a:pt x="12191" y="24384"/>
                </a:lnTo>
                <a:lnTo>
                  <a:pt x="13842" y="23875"/>
                </a:lnTo>
                <a:lnTo>
                  <a:pt x="16637" y="23241"/>
                </a:lnTo>
                <a:lnTo>
                  <a:pt x="20447" y="20447"/>
                </a:lnTo>
                <a:lnTo>
                  <a:pt x="23240" y="16129"/>
                </a:lnTo>
                <a:lnTo>
                  <a:pt x="24384" y="12192"/>
                </a:lnTo>
                <a:close/>
              </a:path>
            </a:pathLst>
          </a:custGeom>
          <a:solidFill>
            <a:srgbClr val="666666"/>
          </a:solidFill>
        </p:spPr>
        <p:txBody>
          <a:bodyPr wrap="square" lIns="0" tIns="0" rIns="0" bIns="0" rtlCol="0">
            <a:noAutofit/>
          </a:bodyPr>
          <a:lstStyle/>
          <a:p>
            <a:endParaRPr sz="1987"/>
          </a:p>
        </p:txBody>
      </p:sp>
      <p:sp>
        <p:nvSpPr>
          <p:cNvPr id="383" name="object 383"/>
          <p:cNvSpPr/>
          <p:nvPr/>
        </p:nvSpPr>
        <p:spPr>
          <a:xfrm>
            <a:off x="4004428" y="2918347"/>
            <a:ext cx="26913" cy="25231"/>
          </a:xfrm>
          <a:custGeom>
            <a:avLst/>
            <a:gdLst/>
            <a:ahLst/>
            <a:cxnLst/>
            <a:rect l="l" t="t" r="r" b="b"/>
            <a:pathLst>
              <a:path w="24384" h="22860">
                <a:moveTo>
                  <a:pt x="24384" y="11430"/>
                </a:moveTo>
                <a:lnTo>
                  <a:pt x="23240" y="7238"/>
                </a:lnTo>
                <a:lnTo>
                  <a:pt x="20447" y="3683"/>
                </a:lnTo>
                <a:lnTo>
                  <a:pt x="16637" y="508"/>
                </a:lnTo>
                <a:lnTo>
                  <a:pt x="12191" y="0"/>
                </a:lnTo>
                <a:lnTo>
                  <a:pt x="7238" y="508"/>
                </a:lnTo>
                <a:lnTo>
                  <a:pt x="3301" y="3683"/>
                </a:lnTo>
                <a:lnTo>
                  <a:pt x="507" y="7238"/>
                </a:lnTo>
                <a:lnTo>
                  <a:pt x="0" y="11430"/>
                </a:lnTo>
                <a:lnTo>
                  <a:pt x="507" y="15621"/>
                </a:lnTo>
                <a:lnTo>
                  <a:pt x="3301" y="19685"/>
                </a:lnTo>
                <a:lnTo>
                  <a:pt x="7238" y="21844"/>
                </a:lnTo>
                <a:lnTo>
                  <a:pt x="12191" y="22860"/>
                </a:lnTo>
                <a:lnTo>
                  <a:pt x="13842" y="22351"/>
                </a:lnTo>
                <a:lnTo>
                  <a:pt x="16637" y="21844"/>
                </a:lnTo>
                <a:lnTo>
                  <a:pt x="20447" y="19685"/>
                </a:lnTo>
                <a:lnTo>
                  <a:pt x="23240" y="15621"/>
                </a:lnTo>
                <a:lnTo>
                  <a:pt x="24384" y="11430"/>
                </a:lnTo>
                <a:close/>
              </a:path>
            </a:pathLst>
          </a:custGeom>
          <a:solidFill>
            <a:srgbClr val="666666"/>
          </a:solidFill>
        </p:spPr>
        <p:txBody>
          <a:bodyPr wrap="square" lIns="0" tIns="0" rIns="0" bIns="0" rtlCol="0">
            <a:noAutofit/>
          </a:bodyPr>
          <a:lstStyle/>
          <a:p>
            <a:endParaRPr sz="1987"/>
          </a:p>
        </p:txBody>
      </p:sp>
      <p:sp>
        <p:nvSpPr>
          <p:cNvPr id="384" name="object 384"/>
          <p:cNvSpPr/>
          <p:nvPr/>
        </p:nvSpPr>
        <p:spPr>
          <a:xfrm>
            <a:off x="4004428" y="2879660"/>
            <a:ext cx="26913" cy="25231"/>
          </a:xfrm>
          <a:custGeom>
            <a:avLst/>
            <a:gdLst/>
            <a:ahLst/>
            <a:cxnLst/>
            <a:rect l="l" t="t" r="r" b="b"/>
            <a:pathLst>
              <a:path w="24384" h="22860">
                <a:moveTo>
                  <a:pt x="13842" y="22351"/>
                </a:moveTo>
                <a:lnTo>
                  <a:pt x="16637" y="21844"/>
                </a:lnTo>
                <a:lnTo>
                  <a:pt x="20447" y="19685"/>
                </a:lnTo>
                <a:lnTo>
                  <a:pt x="23240" y="15621"/>
                </a:lnTo>
                <a:lnTo>
                  <a:pt x="23875" y="12953"/>
                </a:lnTo>
                <a:lnTo>
                  <a:pt x="24384" y="11429"/>
                </a:lnTo>
                <a:lnTo>
                  <a:pt x="23240" y="6731"/>
                </a:lnTo>
                <a:lnTo>
                  <a:pt x="20447" y="3683"/>
                </a:lnTo>
                <a:lnTo>
                  <a:pt x="16637" y="508"/>
                </a:lnTo>
                <a:lnTo>
                  <a:pt x="12191" y="0"/>
                </a:lnTo>
                <a:lnTo>
                  <a:pt x="7238" y="508"/>
                </a:lnTo>
                <a:lnTo>
                  <a:pt x="3301" y="3683"/>
                </a:lnTo>
                <a:lnTo>
                  <a:pt x="507" y="6731"/>
                </a:lnTo>
                <a:lnTo>
                  <a:pt x="0" y="11429"/>
                </a:lnTo>
                <a:lnTo>
                  <a:pt x="507" y="15621"/>
                </a:lnTo>
                <a:lnTo>
                  <a:pt x="3301" y="19685"/>
                </a:lnTo>
                <a:lnTo>
                  <a:pt x="7238" y="21844"/>
                </a:lnTo>
                <a:lnTo>
                  <a:pt x="12191" y="22860"/>
                </a:lnTo>
                <a:lnTo>
                  <a:pt x="13842" y="22351"/>
                </a:lnTo>
                <a:close/>
              </a:path>
            </a:pathLst>
          </a:custGeom>
          <a:solidFill>
            <a:srgbClr val="666666"/>
          </a:solidFill>
        </p:spPr>
        <p:txBody>
          <a:bodyPr wrap="square" lIns="0" tIns="0" rIns="0" bIns="0" rtlCol="0">
            <a:noAutofit/>
          </a:bodyPr>
          <a:lstStyle/>
          <a:p>
            <a:endParaRPr sz="1987"/>
          </a:p>
        </p:txBody>
      </p:sp>
      <p:sp>
        <p:nvSpPr>
          <p:cNvPr id="385" name="object 385"/>
          <p:cNvSpPr/>
          <p:nvPr/>
        </p:nvSpPr>
        <p:spPr>
          <a:xfrm>
            <a:off x="4004428" y="2840973"/>
            <a:ext cx="26913" cy="25231"/>
          </a:xfrm>
          <a:custGeom>
            <a:avLst/>
            <a:gdLst/>
            <a:ahLst/>
            <a:cxnLst/>
            <a:rect l="l" t="t" r="r" b="b"/>
            <a:pathLst>
              <a:path w="24384" h="22860">
                <a:moveTo>
                  <a:pt x="13842" y="22351"/>
                </a:moveTo>
                <a:lnTo>
                  <a:pt x="16637" y="21843"/>
                </a:lnTo>
                <a:lnTo>
                  <a:pt x="20447" y="19176"/>
                </a:lnTo>
                <a:lnTo>
                  <a:pt x="23240" y="15621"/>
                </a:lnTo>
                <a:lnTo>
                  <a:pt x="23875" y="12953"/>
                </a:lnTo>
                <a:lnTo>
                  <a:pt x="24384" y="11429"/>
                </a:lnTo>
                <a:lnTo>
                  <a:pt x="23240" y="6730"/>
                </a:lnTo>
                <a:lnTo>
                  <a:pt x="20447" y="3175"/>
                </a:lnTo>
                <a:lnTo>
                  <a:pt x="16637" y="508"/>
                </a:lnTo>
                <a:lnTo>
                  <a:pt x="12191" y="0"/>
                </a:lnTo>
                <a:lnTo>
                  <a:pt x="7238" y="508"/>
                </a:lnTo>
                <a:lnTo>
                  <a:pt x="3301" y="3175"/>
                </a:lnTo>
                <a:lnTo>
                  <a:pt x="507" y="6730"/>
                </a:lnTo>
                <a:lnTo>
                  <a:pt x="0" y="11429"/>
                </a:lnTo>
                <a:lnTo>
                  <a:pt x="507" y="15621"/>
                </a:lnTo>
                <a:lnTo>
                  <a:pt x="3301" y="19176"/>
                </a:lnTo>
                <a:lnTo>
                  <a:pt x="7238" y="21843"/>
                </a:lnTo>
                <a:lnTo>
                  <a:pt x="12191" y="22860"/>
                </a:lnTo>
                <a:lnTo>
                  <a:pt x="13842" y="22351"/>
                </a:lnTo>
                <a:close/>
              </a:path>
            </a:pathLst>
          </a:custGeom>
          <a:solidFill>
            <a:srgbClr val="666666"/>
          </a:solidFill>
        </p:spPr>
        <p:txBody>
          <a:bodyPr wrap="square" lIns="0" tIns="0" rIns="0" bIns="0" rtlCol="0">
            <a:noAutofit/>
          </a:bodyPr>
          <a:lstStyle/>
          <a:p>
            <a:endParaRPr sz="1987"/>
          </a:p>
        </p:txBody>
      </p:sp>
      <p:sp>
        <p:nvSpPr>
          <p:cNvPr id="386" name="object 386"/>
          <p:cNvSpPr/>
          <p:nvPr/>
        </p:nvSpPr>
        <p:spPr>
          <a:xfrm>
            <a:off x="4004428" y="2800604"/>
            <a:ext cx="26913" cy="26913"/>
          </a:xfrm>
          <a:custGeom>
            <a:avLst/>
            <a:gdLst/>
            <a:ahLst/>
            <a:cxnLst/>
            <a:rect l="l" t="t" r="r" b="b"/>
            <a:pathLst>
              <a:path w="24384" h="24384">
                <a:moveTo>
                  <a:pt x="24384" y="12445"/>
                </a:moveTo>
                <a:lnTo>
                  <a:pt x="23240" y="7619"/>
                </a:lnTo>
                <a:lnTo>
                  <a:pt x="20447" y="3810"/>
                </a:lnTo>
                <a:lnTo>
                  <a:pt x="16637" y="1142"/>
                </a:lnTo>
                <a:lnTo>
                  <a:pt x="12191" y="0"/>
                </a:lnTo>
                <a:lnTo>
                  <a:pt x="7238" y="1142"/>
                </a:lnTo>
                <a:lnTo>
                  <a:pt x="3301" y="3810"/>
                </a:lnTo>
                <a:lnTo>
                  <a:pt x="507" y="7619"/>
                </a:lnTo>
                <a:lnTo>
                  <a:pt x="0" y="12445"/>
                </a:lnTo>
                <a:lnTo>
                  <a:pt x="507" y="16255"/>
                </a:lnTo>
                <a:lnTo>
                  <a:pt x="3301" y="20574"/>
                </a:lnTo>
                <a:lnTo>
                  <a:pt x="7238" y="22732"/>
                </a:lnTo>
                <a:lnTo>
                  <a:pt x="12191" y="24384"/>
                </a:lnTo>
                <a:lnTo>
                  <a:pt x="13842" y="23875"/>
                </a:lnTo>
                <a:lnTo>
                  <a:pt x="16637" y="22732"/>
                </a:lnTo>
                <a:lnTo>
                  <a:pt x="20447" y="20574"/>
                </a:lnTo>
                <a:lnTo>
                  <a:pt x="23240" y="16255"/>
                </a:lnTo>
                <a:lnTo>
                  <a:pt x="24384" y="12445"/>
                </a:lnTo>
                <a:close/>
              </a:path>
            </a:pathLst>
          </a:custGeom>
          <a:solidFill>
            <a:srgbClr val="666666"/>
          </a:solidFill>
        </p:spPr>
        <p:txBody>
          <a:bodyPr wrap="square" lIns="0" tIns="0" rIns="0" bIns="0" rtlCol="0">
            <a:noAutofit/>
          </a:bodyPr>
          <a:lstStyle/>
          <a:p>
            <a:endParaRPr sz="1987"/>
          </a:p>
        </p:txBody>
      </p:sp>
      <p:sp>
        <p:nvSpPr>
          <p:cNvPr id="387" name="object 387"/>
          <p:cNvSpPr/>
          <p:nvPr/>
        </p:nvSpPr>
        <p:spPr>
          <a:xfrm>
            <a:off x="4004428" y="2763599"/>
            <a:ext cx="26913" cy="25230"/>
          </a:xfrm>
          <a:custGeom>
            <a:avLst/>
            <a:gdLst/>
            <a:ahLst/>
            <a:cxnLst/>
            <a:rect l="l" t="t" r="r" b="b"/>
            <a:pathLst>
              <a:path w="24384" h="22859">
                <a:moveTo>
                  <a:pt x="24384" y="11429"/>
                </a:moveTo>
                <a:lnTo>
                  <a:pt x="23240" y="6730"/>
                </a:lnTo>
                <a:lnTo>
                  <a:pt x="20447" y="3682"/>
                </a:lnTo>
                <a:lnTo>
                  <a:pt x="16637" y="507"/>
                </a:lnTo>
                <a:lnTo>
                  <a:pt x="12191" y="0"/>
                </a:lnTo>
                <a:lnTo>
                  <a:pt x="7238" y="507"/>
                </a:lnTo>
                <a:lnTo>
                  <a:pt x="3301" y="3682"/>
                </a:lnTo>
                <a:lnTo>
                  <a:pt x="507" y="6730"/>
                </a:lnTo>
                <a:lnTo>
                  <a:pt x="0" y="11429"/>
                </a:lnTo>
                <a:lnTo>
                  <a:pt x="507" y="15620"/>
                </a:lnTo>
                <a:lnTo>
                  <a:pt x="3301" y="19684"/>
                </a:lnTo>
                <a:lnTo>
                  <a:pt x="7238" y="21843"/>
                </a:lnTo>
                <a:lnTo>
                  <a:pt x="12191" y="22859"/>
                </a:lnTo>
                <a:lnTo>
                  <a:pt x="13842" y="22351"/>
                </a:lnTo>
                <a:lnTo>
                  <a:pt x="16637" y="21843"/>
                </a:lnTo>
                <a:lnTo>
                  <a:pt x="20447" y="19684"/>
                </a:lnTo>
                <a:lnTo>
                  <a:pt x="23240" y="15620"/>
                </a:lnTo>
                <a:lnTo>
                  <a:pt x="24384" y="11429"/>
                </a:lnTo>
                <a:close/>
              </a:path>
            </a:pathLst>
          </a:custGeom>
          <a:solidFill>
            <a:srgbClr val="666666"/>
          </a:solidFill>
        </p:spPr>
        <p:txBody>
          <a:bodyPr wrap="square" lIns="0" tIns="0" rIns="0" bIns="0" rtlCol="0">
            <a:noAutofit/>
          </a:bodyPr>
          <a:lstStyle/>
          <a:p>
            <a:endParaRPr sz="1987"/>
          </a:p>
        </p:txBody>
      </p:sp>
      <p:sp>
        <p:nvSpPr>
          <p:cNvPr id="388" name="object 388"/>
          <p:cNvSpPr/>
          <p:nvPr/>
        </p:nvSpPr>
        <p:spPr>
          <a:xfrm>
            <a:off x="4061618" y="3771144"/>
            <a:ext cx="26913" cy="25230"/>
          </a:xfrm>
          <a:custGeom>
            <a:avLst/>
            <a:gdLst/>
            <a:ahLst/>
            <a:cxnLst/>
            <a:rect l="l" t="t" r="r" b="b"/>
            <a:pathLst>
              <a:path w="24384" h="22859">
                <a:moveTo>
                  <a:pt x="24384" y="11683"/>
                </a:moveTo>
                <a:lnTo>
                  <a:pt x="23240" y="7112"/>
                </a:lnTo>
                <a:lnTo>
                  <a:pt x="21082" y="3555"/>
                </a:lnTo>
                <a:lnTo>
                  <a:pt x="16637" y="1015"/>
                </a:lnTo>
                <a:lnTo>
                  <a:pt x="12191" y="0"/>
                </a:lnTo>
                <a:lnTo>
                  <a:pt x="7238" y="1015"/>
                </a:lnTo>
                <a:lnTo>
                  <a:pt x="3937" y="3555"/>
                </a:lnTo>
                <a:lnTo>
                  <a:pt x="508" y="7112"/>
                </a:lnTo>
                <a:lnTo>
                  <a:pt x="0" y="11683"/>
                </a:lnTo>
                <a:lnTo>
                  <a:pt x="508" y="15239"/>
                </a:lnTo>
                <a:lnTo>
                  <a:pt x="3937" y="19303"/>
                </a:lnTo>
                <a:lnTo>
                  <a:pt x="7238" y="21336"/>
                </a:lnTo>
                <a:lnTo>
                  <a:pt x="12191" y="22859"/>
                </a:lnTo>
                <a:lnTo>
                  <a:pt x="14350" y="22351"/>
                </a:lnTo>
                <a:lnTo>
                  <a:pt x="18287" y="20319"/>
                </a:lnTo>
                <a:lnTo>
                  <a:pt x="21082" y="19303"/>
                </a:lnTo>
                <a:lnTo>
                  <a:pt x="23240" y="15239"/>
                </a:lnTo>
                <a:lnTo>
                  <a:pt x="24384" y="11683"/>
                </a:lnTo>
                <a:close/>
              </a:path>
            </a:pathLst>
          </a:custGeom>
          <a:solidFill>
            <a:srgbClr val="666666"/>
          </a:solidFill>
        </p:spPr>
        <p:txBody>
          <a:bodyPr wrap="square" lIns="0" tIns="0" rIns="0" bIns="0" rtlCol="0">
            <a:noAutofit/>
          </a:bodyPr>
          <a:lstStyle/>
          <a:p>
            <a:endParaRPr sz="1987"/>
          </a:p>
        </p:txBody>
      </p:sp>
      <p:sp>
        <p:nvSpPr>
          <p:cNvPr id="389" name="object 389"/>
          <p:cNvSpPr/>
          <p:nvPr/>
        </p:nvSpPr>
        <p:spPr>
          <a:xfrm>
            <a:off x="4078438" y="3735821"/>
            <a:ext cx="25231" cy="25231"/>
          </a:xfrm>
          <a:custGeom>
            <a:avLst/>
            <a:gdLst/>
            <a:ahLst/>
            <a:cxnLst/>
            <a:rect l="l" t="t" r="r" b="b"/>
            <a:pathLst>
              <a:path w="22860" h="22860">
                <a:moveTo>
                  <a:pt x="11937" y="22351"/>
                </a:moveTo>
                <a:lnTo>
                  <a:pt x="15112" y="21844"/>
                </a:lnTo>
                <a:lnTo>
                  <a:pt x="19176" y="19176"/>
                </a:lnTo>
                <a:lnTo>
                  <a:pt x="21844" y="15621"/>
                </a:lnTo>
                <a:lnTo>
                  <a:pt x="22351" y="12954"/>
                </a:lnTo>
                <a:lnTo>
                  <a:pt x="22860" y="11430"/>
                </a:lnTo>
                <a:lnTo>
                  <a:pt x="21844" y="6731"/>
                </a:lnTo>
                <a:lnTo>
                  <a:pt x="19176" y="3175"/>
                </a:lnTo>
                <a:lnTo>
                  <a:pt x="15112" y="508"/>
                </a:lnTo>
                <a:lnTo>
                  <a:pt x="11430" y="0"/>
                </a:lnTo>
                <a:lnTo>
                  <a:pt x="6731" y="508"/>
                </a:lnTo>
                <a:lnTo>
                  <a:pt x="3175" y="3175"/>
                </a:lnTo>
                <a:lnTo>
                  <a:pt x="508" y="6731"/>
                </a:lnTo>
                <a:lnTo>
                  <a:pt x="0" y="11430"/>
                </a:lnTo>
                <a:lnTo>
                  <a:pt x="508" y="15621"/>
                </a:lnTo>
                <a:lnTo>
                  <a:pt x="3175" y="19176"/>
                </a:lnTo>
                <a:lnTo>
                  <a:pt x="6731" y="21844"/>
                </a:lnTo>
                <a:lnTo>
                  <a:pt x="11430" y="22860"/>
                </a:lnTo>
                <a:lnTo>
                  <a:pt x="11937" y="22351"/>
                </a:lnTo>
                <a:close/>
              </a:path>
            </a:pathLst>
          </a:custGeom>
          <a:solidFill>
            <a:srgbClr val="666666"/>
          </a:solidFill>
        </p:spPr>
        <p:txBody>
          <a:bodyPr wrap="square" lIns="0" tIns="0" rIns="0" bIns="0" rtlCol="0">
            <a:noAutofit/>
          </a:bodyPr>
          <a:lstStyle/>
          <a:p>
            <a:endParaRPr sz="1987"/>
          </a:p>
        </p:txBody>
      </p:sp>
      <p:sp>
        <p:nvSpPr>
          <p:cNvPr id="390" name="object 390"/>
          <p:cNvSpPr/>
          <p:nvPr/>
        </p:nvSpPr>
        <p:spPr>
          <a:xfrm>
            <a:off x="4093577" y="3700498"/>
            <a:ext cx="25230" cy="25231"/>
          </a:xfrm>
          <a:custGeom>
            <a:avLst/>
            <a:gdLst/>
            <a:ahLst/>
            <a:cxnLst/>
            <a:rect l="l" t="t" r="r" b="b"/>
            <a:pathLst>
              <a:path w="22859" h="22860">
                <a:moveTo>
                  <a:pt x="22859" y="11429"/>
                </a:moveTo>
                <a:lnTo>
                  <a:pt x="21843" y="6730"/>
                </a:lnTo>
                <a:lnTo>
                  <a:pt x="19684" y="3683"/>
                </a:lnTo>
                <a:lnTo>
                  <a:pt x="15620" y="508"/>
                </a:lnTo>
                <a:lnTo>
                  <a:pt x="11429" y="0"/>
                </a:lnTo>
                <a:lnTo>
                  <a:pt x="6730" y="508"/>
                </a:lnTo>
                <a:lnTo>
                  <a:pt x="3682" y="3683"/>
                </a:lnTo>
                <a:lnTo>
                  <a:pt x="507" y="6730"/>
                </a:lnTo>
                <a:lnTo>
                  <a:pt x="0" y="11429"/>
                </a:lnTo>
                <a:lnTo>
                  <a:pt x="507" y="15621"/>
                </a:lnTo>
                <a:lnTo>
                  <a:pt x="3682" y="19685"/>
                </a:lnTo>
                <a:lnTo>
                  <a:pt x="6730" y="21844"/>
                </a:lnTo>
                <a:lnTo>
                  <a:pt x="11429" y="22860"/>
                </a:lnTo>
                <a:lnTo>
                  <a:pt x="11937" y="22351"/>
                </a:lnTo>
                <a:lnTo>
                  <a:pt x="15620" y="21844"/>
                </a:lnTo>
                <a:lnTo>
                  <a:pt x="19684" y="19685"/>
                </a:lnTo>
                <a:lnTo>
                  <a:pt x="21843" y="15621"/>
                </a:lnTo>
                <a:lnTo>
                  <a:pt x="22859" y="11429"/>
                </a:lnTo>
                <a:close/>
              </a:path>
            </a:pathLst>
          </a:custGeom>
          <a:solidFill>
            <a:srgbClr val="666666"/>
          </a:solidFill>
        </p:spPr>
        <p:txBody>
          <a:bodyPr wrap="square" lIns="0" tIns="0" rIns="0" bIns="0" rtlCol="0">
            <a:noAutofit/>
          </a:bodyPr>
          <a:lstStyle/>
          <a:p>
            <a:endParaRPr sz="1987"/>
          </a:p>
        </p:txBody>
      </p:sp>
      <p:sp>
        <p:nvSpPr>
          <p:cNvPr id="391" name="object 391"/>
          <p:cNvSpPr/>
          <p:nvPr/>
        </p:nvSpPr>
        <p:spPr>
          <a:xfrm>
            <a:off x="4110397" y="3665175"/>
            <a:ext cx="23549" cy="26912"/>
          </a:xfrm>
          <a:custGeom>
            <a:avLst/>
            <a:gdLst/>
            <a:ahLst/>
            <a:cxnLst/>
            <a:rect l="l" t="t" r="r" b="b"/>
            <a:pathLst>
              <a:path w="21336" h="24383">
                <a:moveTo>
                  <a:pt x="21336" y="12445"/>
                </a:moveTo>
                <a:lnTo>
                  <a:pt x="20319" y="7619"/>
                </a:lnTo>
                <a:lnTo>
                  <a:pt x="17906" y="3809"/>
                </a:lnTo>
                <a:lnTo>
                  <a:pt x="14097" y="1142"/>
                </a:lnTo>
                <a:lnTo>
                  <a:pt x="10667" y="0"/>
                </a:lnTo>
                <a:lnTo>
                  <a:pt x="6350" y="1142"/>
                </a:lnTo>
                <a:lnTo>
                  <a:pt x="2920" y="3809"/>
                </a:lnTo>
                <a:lnTo>
                  <a:pt x="507" y="7619"/>
                </a:lnTo>
                <a:lnTo>
                  <a:pt x="0" y="12445"/>
                </a:lnTo>
                <a:lnTo>
                  <a:pt x="507" y="16255"/>
                </a:lnTo>
                <a:lnTo>
                  <a:pt x="2920" y="20574"/>
                </a:lnTo>
                <a:lnTo>
                  <a:pt x="6350" y="22732"/>
                </a:lnTo>
                <a:lnTo>
                  <a:pt x="10667" y="24383"/>
                </a:lnTo>
                <a:lnTo>
                  <a:pt x="11175" y="23875"/>
                </a:lnTo>
                <a:lnTo>
                  <a:pt x="14097" y="22732"/>
                </a:lnTo>
                <a:lnTo>
                  <a:pt x="17906" y="20574"/>
                </a:lnTo>
                <a:lnTo>
                  <a:pt x="20319" y="16255"/>
                </a:lnTo>
                <a:lnTo>
                  <a:pt x="21336" y="12445"/>
                </a:lnTo>
                <a:close/>
              </a:path>
            </a:pathLst>
          </a:custGeom>
          <a:solidFill>
            <a:srgbClr val="666666"/>
          </a:solidFill>
        </p:spPr>
        <p:txBody>
          <a:bodyPr wrap="square" lIns="0" tIns="0" rIns="0" bIns="0" rtlCol="0">
            <a:noAutofit/>
          </a:bodyPr>
          <a:lstStyle/>
          <a:p>
            <a:endParaRPr sz="1987"/>
          </a:p>
        </p:txBody>
      </p:sp>
      <p:sp>
        <p:nvSpPr>
          <p:cNvPr id="392" name="object 392"/>
          <p:cNvSpPr/>
          <p:nvPr/>
        </p:nvSpPr>
        <p:spPr>
          <a:xfrm>
            <a:off x="4123854" y="3631534"/>
            <a:ext cx="26913" cy="25231"/>
          </a:xfrm>
          <a:custGeom>
            <a:avLst/>
            <a:gdLst/>
            <a:ahLst/>
            <a:cxnLst/>
            <a:rect l="l" t="t" r="r" b="b"/>
            <a:pathLst>
              <a:path w="24384" h="22860">
                <a:moveTo>
                  <a:pt x="18287" y="20828"/>
                </a:moveTo>
                <a:lnTo>
                  <a:pt x="21082" y="19176"/>
                </a:lnTo>
                <a:lnTo>
                  <a:pt x="23240" y="15621"/>
                </a:lnTo>
                <a:lnTo>
                  <a:pt x="23875" y="12954"/>
                </a:lnTo>
                <a:lnTo>
                  <a:pt x="24384" y="11430"/>
                </a:lnTo>
                <a:lnTo>
                  <a:pt x="23240" y="6731"/>
                </a:lnTo>
                <a:lnTo>
                  <a:pt x="21082" y="3175"/>
                </a:lnTo>
                <a:lnTo>
                  <a:pt x="16637" y="508"/>
                </a:lnTo>
                <a:lnTo>
                  <a:pt x="12192" y="0"/>
                </a:lnTo>
                <a:lnTo>
                  <a:pt x="7238" y="508"/>
                </a:lnTo>
                <a:lnTo>
                  <a:pt x="3937" y="3175"/>
                </a:lnTo>
                <a:lnTo>
                  <a:pt x="508" y="6731"/>
                </a:lnTo>
                <a:lnTo>
                  <a:pt x="0" y="11430"/>
                </a:lnTo>
                <a:lnTo>
                  <a:pt x="508" y="15621"/>
                </a:lnTo>
                <a:lnTo>
                  <a:pt x="3937" y="19176"/>
                </a:lnTo>
                <a:lnTo>
                  <a:pt x="7238" y="21844"/>
                </a:lnTo>
                <a:lnTo>
                  <a:pt x="12192" y="22860"/>
                </a:lnTo>
                <a:lnTo>
                  <a:pt x="14350" y="22351"/>
                </a:lnTo>
                <a:lnTo>
                  <a:pt x="18287" y="20828"/>
                </a:lnTo>
                <a:close/>
              </a:path>
            </a:pathLst>
          </a:custGeom>
          <a:solidFill>
            <a:srgbClr val="666666"/>
          </a:solidFill>
        </p:spPr>
        <p:txBody>
          <a:bodyPr wrap="square" lIns="0" tIns="0" rIns="0" bIns="0" rtlCol="0">
            <a:noAutofit/>
          </a:bodyPr>
          <a:lstStyle/>
          <a:p>
            <a:endParaRPr sz="1987"/>
          </a:p>
        </p:txBody>
      </p:sp>
      <p:sp>
        <p:nvSpPr>
          <p:cNvPr id="393" name="object 393"/>
          <p:cNvSpPr/>
          <p:nvPr/>
        </p:nvSpPr>
        <p:spPr>
          <a:xfrm>
            <a:off x="4138991" y="3596211"/>
            <a:ext cx="26913" cy="25231"/>
          </a:xfrm>
          <a:custGeom>
            <a:avLst/>
            <a:gdLst/>
            <a:ahLst/>
            <a:cxnLst/>
            <a:rect l="l" t="t" r="r" b="b"/>
            <a:pathLst>
              <a:path w="24384" h="22860">
                <a:moveTo>
                  <a:pt x="12700" y="22351"/>
                </a:moveTo>
                <a:lnTo>
                  <a:pt x="16129" y="21843"/>
                </a:lnTo>
                <a:lnTo>
                  <a:pt x="20447" y="19685"/>
                </a:lnTo>
                <a:lnTo>
                  <a:pt x="23241" y="15621"/>
                </a:lnTo>
                <a:lnTo>
                  <a:pt x="24384" y="11429"/>
                </a:lnTo>
                <a:lnTo>
                  <a:pt x="23241" y="6730"/>
                </a:lnTo>
                <a:lnTo>
                  <a:pt x="20447" y="3683"/>
                </a:lnTo>
                <a:lnTo>
                  <a:pt x="16129" y="508"/>
                </a:lnTo>
                <a:lnTo>
                  <a:pt x="12192" y="0"/>
                </a:lnTo>
                <a:lnTo>
                  <a:pt x="7239" y="508"/>
                </a:lnTo>
                <a:lnTo>
                  <a:pt x="3302" y="3683"/>
                </a:lnTo>
                <a:lnTo>
                  <a:pt x="508" y="6730"/>
                </a:lnTo>
                <a:lnTo>
                  <a:pt x="0" y="11429"/>
                </a:lnTo>
                <a:lnTo>
                  <a:pt x="508" y="15621"/>
                </a:lnTo>
                <a:lnTo>
                  <a:pt x="3302" y="19685"/>
                </a:lnTo>
                <a:lnTo>
                  <a:pt x="7239" y="21843"/>
                </a:lnTo>
                <a:lnTo>
                  <a:pt x="12192" y="22860"/>
                </a:lnTo>
                <a:lnTo>
                  <a:pt x="12700" y="22351"/>
                </a:lnTo>
                <a:close/>
              </a:path>
            </a:pathLst>
          </a:custGeom>
          <a:solidFill>
            <a:srgbClr val="666666"/>
          </a:solidFill>
        </p:spPr>
        <p:txBody>
          <a:bodyPr wrap="square" lIns="0" tIns="0" rIns="0" bIns="0" rtlCol="0">
            <a:noAutofit/>
          </a:bodyPr>
          <a:lstStyle/>
          <a:p>
            <a:endParaRPr sz="1987"/>
          </a:p>
        </p:txBody>
      </p:sp>
      <p:sp>
        <p:nvSpPr>
          <p:cNvPr id="394" name="object 394"/>
          <p:cNvSpPr/>
          <p:nvPr/>
        </p:nvSpPr>
        <p:spPr>
          <a:xfrm>
            <a:off x="4155813" y="3562570"/>
            <a:ext cx="25230" cy="25230"/>
          </a:xfrm>
          <a:custGeom>
            <a:avLst/>
            <a:gdLst/>
            <a:ahLst/>
            <a:cxnLst/>
            <a:rect l="l" t="t" r="r" b="b"/>
            <a:pathLst>
              <a:path w="22859" h="22859">
                <a:moveTo>
                  <a:pt x="22859" y="11429"/>
                </a:moveTo>
                <a:lnTo>
                  <a:pt x="21843" y="6730"/>
                </a:lnTo>
                <a:lnTo>
                  <a:pt x="19684" y="3175"/>
                </a:lnTo>
                <a:lnTo>
                  <a:pt x="15620" y="507"/>
                </a:lnTo>
                <a:lnTo>
                  <a:pt x="11429" y="0"/>
                </a:lnTo>
                <a:lnTo>
                  <a:pt x="6730" y="507"/>
                </a:lnTo>
                <a:lnTo>
                  <a:pt x="3682" y="3175"/>
                </a:lnTo>
                <a:lnTo>
                  <a:pt x="507" y="6730"/>
                </a:lnTo>
                <a:lnTo>
                  <a:pt x="0" y="11429"/>
                </a:lnTo>
                <a:lnTo>
                  <a:pt x="507" y="15112"/>
                </a:lnTo>
                <a:lnTo>
                  <a:pt x="3682" y="19176"/>
                </a:lnTo>
                <a:lnTo>
                  <a:pt x="6730" y="21843"/>
                </a:lnTo>
                <a:lnTo>
                  <a:pt x="11429" y="22859"/>
                </a:lnTo>
                <a:lnTo>
                  <a:pt x="11937" y="22351"/>
                </a:lnTo>
                <a:lnTo>
                  <a:pt x="15620" y="21843"/>
                </a:lnTo>
                <a:lnTo>
                  <a:pt x="19684" y="19176"/>
                </a:lnTo>
                <a:lnTo>
                  <a:pt x="21843" y="15112"/>
                </a:lnTo>
                <a:lnTo>
                  <a:pt x="22859" y="11429"/>
                </a:lnTo>
                <a:close/>
              </a:path>
            </a:pathLst>
          </a:custGeom>
          <a:solidFill>
            <a:srgbClr val="666666"/>
          </a:solidFill>
        </p:spPr>
        <p:txBody>
          <a:bodyPr wrap="square" lIns="0" tIns="0" rIns="0" bIns="0" rtlCol="0">
            <a:noAutofit/>
          </a:bodyPr>
          <a:lstStyle/>
          <a:p>
            <a:endParaRPr sz="1987"/>
          </a:p>
        </p:txBody>
      </p:sp>
      <p:sp>
        <p:nvSpPr>
          <p:cNvPr id="395" name="object 395"/>
          <p:cNvSpPr/>
          <p:nvPr/>
        </p:nvSpPr>
        <p:spPr>
          <a:xfrm>
            <a:off x="4170951" y="3527247"/>
            <a:ext cx="26913" cy="25231"/>
          </a:xfrm>
          <a:custGeom>
            <a:avLst/>
            <a:gdLst/>
            <a:ahLst/>
            <a:cxnLst/>
            <a:rect l="l" t="t" r="r" b="b"/>
            <a:pathLst>
              <a:path w="24384" h="22860">
                <a:moveTo>
                  <a:pt x="12700" y="22351"/>
                </a:moveTo>
                <a:lnTo>
                  <a:pt x="16128" y="21844"/>
                </a:lnTo>
                <a:lnTo>
                  <a:pt x="20447" y="19176"/>
                </a:lnTo>
                <a:lnTo>
                  <a:pt x="23240" y="15621"/>
                </a:lnTo>
                <a:lnTo>
                  <a:pt x="23875" y="12954"/>
                </a:lnTo>
                <a:lnTo>
                  <a:pt x="24384" y="11430"/>
                </a:lnTo>
                <a:lnTo>
                  <a:pt x="23240" y="6731"/>
                </a:lnTo>
                <a:lnTo>
                  <a:pt x="20447" y="3683"/>
                </a:lnTo>
                <a:lnTo>
                  <a:pt x="16128" y="508"/>
                </a:lnTo>
                <a:lnTo>
                  <a:pt x="12191" y="0"/>
                </a:lnTo>
                <a:lnTo>
                  <a:pt x="7238" y="508"/>
                </a:lnTo>
                <a:lnTo>
                  <a:pt x="3301" y="3683"/>
                </a:lnTo>
                <a:lnTo>
                  <a:pt x="508" y="6731"/>
                </a:lnTo>
                <a:lnTo>
                  <a:pt x="0" y="11430"/>
                </a:lnTo>
                <a:lnTo>
                  <a:pt x="508" y="15621"/>
                </a:lnTo>
                <a:lnTo>
                  <a:pt x="3301" y="19176"/>
                </a:lnTo>
                <a:lnTo>
                  <a:pt x="7238" y="21844"/>
                </a:lnTo>
                <a:lnTo>
                  <a:pt x="12191" y="22860"/>
                </a:lnTo>
                <a:lnTo>
                  <a:pt x="12700" y="22351"/>
                </a:lnTo>
                <a:close/>
              </a:path>
            </a:pathLst>
          </a:custGeom>
          <a:solidFill>
            <a:srgbClr val="666666"/>
          </a:solidFill>
        </p:spPr>
        <p:txBody>
          <a:bodyPr wrap="square" lIns="0" tIns="0" rIns="0" bIns="0" rtlCol="0">
            <a:noAutofit/>
          </a:bodyPr>
          <a:lstStyle/>
          <a:p>
            <a:endParaRPr sz="1987"/>
          </a:p>
        </p:txBody>
      </p:sp>
      <p:sp>
        <p:nvSpPr>
          <p:cNvPr id="396" name="object 396"/>
          <p:cNvSpPr/>
          <p:nvPr/>
        </p:nvSpPr>
        <p:spPr>
          <a:xfrm>
            <a:off x="4186089" y="3491924"/>
            <a:ext cx="25231" cy="26913"/>
          </a:xfrm>
          <a:custGeom>
            <a:avLst/>
            <a:gdLst/>
            <a:ahLst/>
            <a:cxnLst/>
            <a:rect l="l" t="t" r="r" b="b"/>
            <a:pathLst>
              <a:path w="22860" h="24384">
                <a:moveTo>
                  <a:pt x="22860" y="12191"/>
                </a:moveTo>
                <a:lnTo>
                  <a:pt x="21844" y="7747"/>
                </a:lnTo>
                <a:lnTo>
                  <a:pt x="19685" y="3937"/>
                </a:lnTo>
                <a:lnTo>
                  <a:pt x="15621" y="508"/>
                </a:lnTo>
                <a:lnTo>
                  <a:pt x="11430" y="0"/>
                </a:lnTo>
                <a:lnTo>
                  <a:pt x="6731" y="508"/>
                </a:lnTo>
                <a:lnTo>
                  <a:pt x="3683" y="3937"/>
                </a:lnTo>
                <a:lnTo>
                  <a:pt x="508" y="7747"/>
                </a:lnTo>
                <a:lnTo>
                  <a:pt x="0" y="12191"/>
                </a:lnTo>
                <a:lnTo>
                  <a:pt x="508" y="16637"/>
                </a:lnTo>
                <a:lnTo>
                  <a:pt x="3683" y="21081"/>
                </a:lnTo>
                <a:lnTo>
                  <a:pt x="6731" y="23240"/>
                </a:lnTo>
                <a:lnTo>
                  <a:pt x="11430" y="24384"/>
                </a:lnTo>
                <a:lnTo>
                  <a:pt x="11937" y="23875"/>
                </a:lnTo>
                <a:lnTo>
                  <a:pt x="15621" y="23240"/>
                </a:lnTo>
                <a:lnTo>
                  <a:pt x="19685" y="21081"/>
                </a:lnTo>
                <a:lnTo>
                  <a:pt x="20827" y="18287"/>
                </a:lnTo>
                <a:lnTo>
                  <a:pt x="21844" y="16637"/>
                </a:lnTo>
                <a:lnTo>
                  <a:pt x="22860" y="12191"/>
                </a:lnTo>
                <a:close/>
              </a:path>
            </a:pathLst>
          </a:custGeom>
          <a:solidFill>
            <a:srgbClr val="666666"/>
          </a:solidFill>
        </p:spPr>
        <p:txBody>
          <a:bodyPr wrap="square" lIns="0" tIns="0" rIns="0" bIns="0" rtlCol="0">
            <a:noAutofit/>
          </a:bodyPr>
          <a:lstStyle/>
          <a:p>
            <a:endParaRPr sz="1987"/>
          </a:p>
        </p:txBody>
      </p:sp>
      <p:sp>
        <p:nvSpPr>
          <p:cNvPr id="397" name="object 397"/>
          <p:cNvSpPr/>
          <p:nvPr/>
        </p:nvSpPr>
        <p:spPr>
          <a:xfrm>
            <a:off x="4202908" y="3456602"/>
            <a:ext cx="23549" cy="26912"/>
          </a:xfrm>
          <a:custGeom>
            <a:avLst/>
            <a:gdLst/>
            <a:ahLst/>
            <a:cxnLst/>
            <a:rect l="l" t="t" r="r" b="b"/>
            <a:pathLst>
              <a:path w="21336" h="24383">
                <a:moveTo>
                  <a:pt x="21336" y="12191"/>
                </a:moveTo>
                <a:lnTo>
                  <a:pt x="20320" y="7238"/>
                </a:lnTo>
                <a:lnTo>
                  <a:pt x="17907" y="3301"/>
                </a:lnTo>
                <a:lnTo>
                  <a:pt x="14097" y="507"/>
                </a:lnTo>
                <a:lnTo>
                  <a:pt x="10668" y="0"/>
                </a:lnTo>
                <a:lnTo>
                  <a:pt x="6350" y="507"/>
                </a:lnTo>
                <a:lnTo>
                  <a:pt x="2921" y="3301"/>
                </a:lnTo>
                <a:lnTo>
                  <a:pt x="508" y="7238"/>
                </a:lnTo>
                <a:lnTo>
                  <a:pt x="0" y="12191"/>
                </a:lnTo>
                <a:lnTo>
                  <a:pt x="508" y="16128"/>
                </a:lnTo>
                <a:lnTo>
                  <a:pt x="2921" y="20446"/>
                </a:lnTo>
                <a:lnTo>
                  <a:pt x="6350" y="23240"/>
                </a:lnTo>
                <a:lnTo>
                  <a:pt x="10668" y="24383"/>
                </a:lnTo>
                <a:lnTo>
                  <a:pt x="11175" y="23875"/>
                </a:lnTo>
                <a:lnTo>
                  <a:pt x="14097" y="23240"/>
                </a:lnTo>
                <a:lnTo>
                  <a:pt x="17907" y="20446"/>
                </a:lnTo>
                <a:lnTo>
                  <a:pt x="20320" y="16128"/>
                </a:lnTo>
                <a:lnTo>
                  <a:pt x="21336" y="12191"/>
                </a:lnTo>
                <a:close/>
              </a:path>
            </a:pathLst>
          </a:custGeom>
          <a:solidFill>
            <a:srgbClr val="666666"/>
          </a:solidFill>
        </p:spPr>
        <p:txBody>
          <a:bodyPr wrap="square" lIns="0" tIns="0" rIns="0" bIns="0" rtlCol="0">
            <a:noAutofit/>
          </a:bodyPr>
          <a:lstStyle/>
          <a:p>
            <a:endParaRPr sz="1987"/>
          </a:p>
        </p:txBody>
      </p:sp>
      <p:sp>
        <p:nvSpPr>
          <p:cNvPr id="398" name="object 398"/>
          <p:cNvSpPr/>
          <p:nvPr/>
        </p:nvSpPr>
        <p:spPr>
          <a:xfrm>
            <a:off x="4218049" y="3421278"/>
            <a:ext cx="26912" cy="26913"/>
          </a:xfrm>
          <a:custGeom>
            <a:avLst/>
            <a:gdLst/>
            <a:ahLst/>
            <a:cxnLst/>
            <a:rect l="l" t="t" r="r" b="b"/>
            <a:pathLst>
              <a:path w="24383" h="24384">
                <a:moveTo>
                  <a:pt x="0" y="12192"/>
                </a:moveTo>
                <a:lnTo>
                  <a:pt x="507" y="16637"/>
                </a:lnTo>
                <a:lnTo>
                  <a:pt x="3809" y="21082"/>
                </a:lnTo>
                <a:lnTo>
                  <a:pt x="7619" y="23241"/>
                </a:lnTo>
                <a:lnTo>
                  <a:pt x="11937" y="24384"/>
                </a:lnTo>
                <a:lnTo>
                  <a:pt x="12953" y="23875"/>
                </a:lnTo>
                <a:lnTo>
                  <a:pt x="16255" y="23241"/>
                </a:lnTo>
                <a:lnTo>
                  <a:pt x="20574" y="21082"/>
                </a:lnTo>
                <a:lnTo>
                  <a:pt x="21716" y="18287"/>
                </a:lnTo>
                <a:lnTo>
                  <a:pt x="22732" y="16637"/>
                </a:lnTo>
                <a:lnTo>
                  <a:pt x="23240" y="13843"/>
                </a:lnTo>
                <a:lnTo>
                  <a:pt x="24383" y="12192"/>
                </a:lnTo>
                <a:lnTo>
                  <a:pt x="22732" y="7238"/>
                </a:lnTo>
                <a:lnTo>
                  <a:pt x="20574" y="3937"/>
                </a:lnTo>
                <a:lnTo>
                  <a:pt x="16255" y="508"/>
                </a:lnTo>
                <a:lnTo>
                  <a:pt x="11937" y="0"/>
                </a:lnTo>
                <a:lnTo>
                  <a:pt x="7619" y="508"/>
                </a:lnTo>
                <a:lnTo>
                  <a:pt x="3809" y="3937"/>
                </a:lnTo>
                <a:lnTo>
                  <a:pt x="507" y="7238"/>
                </a:lnTo>
                <a:lnTo>
                  <a:pt x="0" y="12192"/>
                </a:lnTo>
                <a:close/>
              </a:path>
            </a:pathLst>
          </a:custGeom>
          <a:solidFill>
            <a:srgbClr val="666666"/>
          </a:solidFill>
        </p:spPr>
        <p:txBody>
          <a:bodyPr wrap="square" lIns="0" tIns="0" rIns="0" bIns="0" rtlCol="0">
            <a:noAutofit/>
          </a:bodyPr>
          <a:lstStyle/>
          <a:p>
            <a:endParaRPr sz="1987"/>
          </a:p>
        </p:txBody>
      </p:sp>
      <p:sp>
        <p:nvSpPr>
          <p:cNvPr id="399" name="object 399"/>
          <p:cNvSpPr/>
          <p:nvPr/>
        </p:nvSpPr>
        <p:spPr>
          <a:xfrm>
            <a:off x="4234868" y="3385955"/>
            <a:ext cx="25231" cy="26913"/>
          </a:xfrm>
          <a:custGeom>
            <a:avLst/>
            <a:gdLst/>
            <a:ahLst/>
            <a:cxnLst/>
            <a:rect l="l" t="t" r="r" b="b"/>
            <a:pathLst>
              <a:path w="22860" h="24384">
                <a:moveTo>
                  <a:pt x="22860" y="12191"/>
                </a:moveTo>
                <a:lnTo>
                  <a:pt x="21843" y="7747"/>
                </a:lnTo>
                <a:lnTo>
                  <a:pt x="19176" y="3937"/>
                </a:lnTo>
                <a:lnTo>
                  <a:pt x="15621" y="508"/>
                </a:lnTo>
                <a:lnTo>
                  <a:pt x="11429" y="0"/>
                </a:lnTo>
                <a:lnTo>
                  <a:pt x="6730" y="508"/>
                </a:lnTo>
                <a:lnTo>
                  <a:pt x="3683" y="3937"/>
                </a:lnTo>
                <a:lnTo>
                  <a:pt x="508" y="7747"/>
                </a:lnTo>
                <a:lnTo>
                  <a:pt x="0" y="12191"/>
                </a:lnTo>
                <a:lnTo>
                  <a:pt x="508" y="16637"/>
                </a:lnTo>
                <a:lnTo>
                  <a:pt x="3683" y="21082"/>
                </a:lnTo>
                <a:lnTo>
                  <a:pt x="6730" y="23240"/>
                </a:lnTo>
                <a:lnTo>
                  <a:pt x="11429" y="24384"/>
                </a:lnTo>
                <a:lnTo>
                  <a:pt x="12953" y="23875"/>
                </a:lnTo>
                <a:lnTo>
                  <a:pt x="15621" y="23240"/>
                </a:lnTo>
                <a:lnTo>
                  <a:pt x="19176" y="21082"/>
                </a:lnTo>
                <a:lnTo>
                  <a:pt x="20827" y="18287"/>
                </a:lnTo>
                <a:lnTo>
                  <a:pt x="21843" y="16637"/>
                </a:lnTo>
                <a:lnTo>
                  <a:pt x="22860" y="12191"/>
                </a:lnTo>
                <a:close/>
              </a:path>
            </a:pathLst>
          </a:custGeom>
          <a:solidFill>
            <a:srgbClr val="666666"/>
          </a:solidFill>
        </p:spPr>
        <p:txBody>
          <a:bodyPr wrap="square" lIns="0" tIns="0" rIns="0" bIns="0" rtlCol="0">
            <a:noAutofit/>
          </a:bodyPr>
          <a:lstStyle/>
          <a:p>
            <a:endParaRPr sz="1987"/>
          </a:p>
        </p:txBody>
      </p:sp>
      <p:sp>
        <p:nvSpPr>
          <p:cNvPr id="400" name="object 400"/>
          <p:cNvSpPr/>
          <p:nvPr/>
        </p:nvSpPr>
        <p:spPr>
          <a:xfrm>
            <a:off x="4250007" y="3353995"/>
            <a:ext cx="26913" cy="23549"/>
          </a:xfrm>
          <a:custGeom>
            <a:avLst/>
            <a:gdLst/>
            <a:ahLst/>
            <a:cxnLst/>
            <a:rect l="l" t="t" r="r" b="b"/>
            <a:pathLst>
              <a:path w="24384" h="21336">
                <a:moveTo>
                  <a:pt x="24384" y="10668"/>
                </a:moveTo>
                <a:lnTo>
                  <a:pt x="22733" y="6350"/>
                </a:lnTo>
                <a:lnTo>
                  <a:pt x="20574" y="2921"/>
                </a:lnTo>
                <a:lnTo>
                  <a:pt x="16256" y="508"/>
                </a:lnTo>
                <a:lnTo>
                  <a:pt x="11937" y="0"/>
                </a:lnTo>
                <a:lnTo>
                  <a:pt x="7620" y="508"/>
                </a:lnTo>
                <a:lnTo>
                  <a:pt x="3810" y="2921"/>
                </a:lnTo>
                <a:lnTo>
                  <a:pt x="508" y="6350"/>
                </a:lnTo>
                <a:lnTo>
                  <a:pt x="0" y="10668"/>
                </a:lnTo>
                <a:lnTo>
                  <a:pt x="508" y="14097"/>
                </a:lnTo>
                <a:lnTo>
                  <a:pt x="3810" y="17907"/>
                </a:lnTo>
                <a:lnTo>
                  <a:pt x="7620" y="20320"/>
                </a:lnTo>
                <a:lnTo>
                  <a:pt x="11937" y="21336"/>
                </a:lnTo>
                <a:lnTo>
                  <a:pt x="12953" y="20828"/>
                </a:lnTo>
                <a:lnTo>
                  <a:pt x="16256" y="20320"/>
                </a:lnTo>
                <a:lnTo>
                  <a:pt x="20574" y="17907"/>
                </a:lnTo>
                <a:lnTo>
                  <a:pt x="22733" y="14097"/>
                </a:lnTo>
                <a:lnTo>
                  <a:pt x="24384" y="10668"/>
                </a:lnTo>
                <a:close/>
              </a:path>
            </a:pathLst>
          </a:custGeom>
          <a:solidFill>
            <a:srgbClr val="666666"/>
          </a:solidFill>
        </p:spPr>
        <p:txBody>
          <a:bodyPr wrap="square" lIns="0" tIns="0" rIns="0" bIns="0" rtlCol="0">
            <a:noAutofit/>
          </a:bodyPr>
          <a:lstStyle/>
          <a:p>
            <a:endParaRPr sz="1987"/>
          </a:p>
        </p:txBody>
      </p:sp>
      <p:sp>
        <p:nvSpPr>
          <p:cNvPr id="401" name="object 401"/>
          <p:cNvSpPr/>
          <p:nvPr/>
        </p:nvSpPr>
        <p:spPr>
          <a:xfrm>
            <a:off x="4265144" y="3318674"/>
            <a:ext cx="26913" cy="23549"/>
          </a:xfrm>
          <a:custGeom>
            <a:avLst/>
            <a:gdLst/>
            <a:ahLst/>
            <a:cxnLst/>
            <a:rect l="l" t="t" r="r" b="b"/>
            <a:pathLst>
              <a:path w="24384" h="21336">
                <a:moveTo>
                  <a:pt x="18287" y="19431"/>
                </a:moveTo>
                <a:lnTo>
                  <a:pt x="21082" y="18414"/>
                </a:lnTo>
                <a:lnTo>
                  <a:pt x="23241" y="14605"/>
                </a:lnTo>
                <a:lnTo>
                  <a:pt x="23876" y="12064"/>
                </a:lnTo>
                <a:lnTo>
                  <a:pt x="24384" y="10668"/>
                </a:lnTo>
                <a:lnTo>
                  <a:pt x="23241" y="6350"/>
                </a:lnTo>
                <a:lnTo>
                  <a:pt x="21082" y="3428"/>
                </a:lnTo>
                <a:lnTo>
                  <a:pt x="16637" y="508"/>
                </a:lnTo>
                <a:lnTo>
                  <a:pt x="12192" y="0"/>
                </a:lnTo>
                <a:lnTo>
                  <a:pt x="7239" y="508"/>
                </a:lnTo>
                <a:lnTo>
                  <a:pt x="3937" y="3428"/>
                </a:lnTo>
                <a:lnTo>
                  <a:pt x="508" y="6350"/>
                </a:lnTo>
                <a:lnTo>
                  <a:pt x="0" y="10668"/>
                </a:lnTo>
                <a:lnTo>
                  <a:pt x="508" y="14605"/>
                </a:lnTo>
                <a:lnTo>
                  <a:pt x="3937" y="18414"/>
                </a:lnTo>
                <a:lnTo>
                  <a:pt x="7239" y="20320"/>
                </a:lnTo>
                <a:lnTo>
                  <a:pt x="12192" y="21336"/>
                </a:lnTo>
                <a:lnTo>
                  <a:pt x="14351" y="20827"/>
                </a:lnTo>
                <a:lnTo>
                  <a:pt x="18287" y="19431"/>
                </a:lnTo>
                <a:close/>
              </a:path>
            </a:pathLst>
          </a:custGeom>
          <a:solidFill>
            <a:srgbClr val="666666"/>
          </a:solidFill>
        </p:spPr>
        <p:txBody>
          <a:bodyPr wrap="square" lIns="0" tIns="0" rIns="0" bIns="0" rtlCol="0">
            <a:noAutofit/>
          </a:bodyPr>
          <a:lstStyle/>
          <a:p>
            <a:endParaRPr sz="1987"/>
          </a:p>
        </p:txBody>
      </p:sp>
      <p:sp>
        <p:nvSpPr>
          <p:cNvPr id="402" name="object 402"/>
          <p:cNvSpPr/>
          <p:nvPr/>
        </p:nvSpPr>
        <p:spPr>
          <a:xfrm>
            <a:off x="4281966" y="3283351"/>
            <a:ext cx="25230" cy="26913"/>
          </a:xfrm>
          <a:custGeom>
            <a:avLst/>
            <a:gdLst/>
            <a:ahLst/>
            <a:cxnLst/>
            <a:rect l="l" t="t" r="r" b="b"/>
            <a:pathLst>
              <a:path w="22859" h="24384">
                <a:moveTo>
                  <a:pt x="11937" y="23240"/>
                </a:moveTo>
                <a:lnTo>
                  <a:pt x="15112" y="22732"/>
                </a:lnTo>
                <a:lnTo>
                  <a:pt x="19176" y="20574"/>
                </a:lnTo>
                <a:lnTo>
                  <a:pt x="21843" y="16255"/>
                </a:lnTo>
                <a:lnTo>
                  <a:pt x="22859" y="11937"/>
                </a:lnTo>
                <a:lnTo>
                  <a:pt x="21843" y="7619"/>
                </a:lnTo>
                <a:lnTo>
                  <a:pt x="19176" y="3810"/>
                </a:lnTo>
                <a:lnTo>
                  <a:pt x="15112" y="507"/>
                </a:lnTo>
                <a:lnTo>
                  <a:pt x="11429" y="0"/>
                </a:lnTo>
                <a:lnTo>
                  <a:pt x="6730" y="507"/>
                </a:lnTo>
                <a:lnTo>
                  <a:pt x="3175" y="3810"/>
                </a:lnTo>
                <a:lnTo>
                  <a:pt x="507" y="7619"/>
                </a:lnTo>
                <a:lnTo>
                  <a:pt x="0" y="11937"/>
                </a:lnTo>
                <a:lnTo>
                  <a:pt x="507" y="16255"/>
                </a:lnTo>
                <a:lnTo>
                  <a:pt x="3175" y="20574"/>
                </a:lnTo>
                <a:lnTo>
                  <a:pt x="6730" y="22732"/>
                </a:lnTo>
                <a:lnTo>
                  <a:pt x="11429" y="24384"/>
                </a:lnTo>
                <a:lnTo>
                  <a:pt x="11937" y="23240"/>
                </a:lnTo>
                <a:close/>
              </a:path>
            </a:pathLst>
          </a:custGeom>
          <a:solidFill>
            <a:srgbClr val="666666"/>
          </a:solidFill>
        </p:spPr>
        <p:txBody>
          <a:bodyPr wrap="square" lIns="0" tIns="0" rIns="0" bIns="0" rtlCol="0">
            <a:noAutofit/>
          </a:bodyPr>
          <a:lstStyle/>
          <a:p>
            <a:endParaRPr sz="1987"/>
          </a:p>
        </p:txBody>
      </p:sp>
      <p:sp>
        <p:nvSpPr>
          <p:cNvPr id="403" name="object 403"/>
          <p:cNvSpPr/>
          <p:nvPr/>
        </p:nvSpPr>
        <p:spPr>
          <a:xfrm>
            <a:off x="4298786" y="3248028"/>
            <a:ext cx="25231" cy="26912"/>
          </a:xfrm>
          <a:custGeom>
            <a:avLst/>
            <a:gdLst/>
            <a:ahLst/>
            <a:cxnLst/>
            <a:rect l="l" t="t" r="r" b="b"/>
            <a:pathLst>
              <a:path w="22860" h="24383">
                <a:moveTo>
                  <a:pt x="17144" y="21589"/>
                </a:moveTo>
                <a:lnTo>
                  <a:pt x="19685" y="20446"/>
                </a:lnTo>
                <a:lnTo>
                  <a:pt x="21843" y="16636"/>
                </a:lnTo>
                <a:lnTo>
                  <a:pt x="22351" y="13842"/>
                </a:lnTo>
                <a:lnTo>
                  <a:pt x="22860" y="12191"/>
                </a:lnTo>
                <a:lnTo>
                  <a:pt x="21843" y="7238"/>
                </a:lnTo>
                <a:lnTo>
                  <a:pt x="19685" y="3301"/>
                </a:lnTo>
                <a:lnTo>
                  <a:pt x="15621" y="507"/>
                </a:lnTo>
                <a:lnTo>
                  <a:pt x="11429" y="0"/>
                </a:lnTo>
                <a:lnTo>
                  <a:pt x="7238" y="507"/>
                </a:lnTo>
                <a:lnTo>
                  <a:pt x="3682" y="3301"/>
                </a:lnTo>
                <a:lnTo>
                  <a:pt x="507" y="7238"/>
                </a:lnTo>
                <a:lnTo>
                  <a:pt x="0" y="12191"/>
                </a:lnTo>
                <a:lnTo>
                  <a:pt x="507" y="16636"/>
                </a:lnTo>
                <a:lnTo>
                  <a:pt x="3682" y="20446"/>
                </a:lnTo>
                <a:lnTo>
                  <a:pt x="7238" y="23240"/>
                </a:lnTo>
                <a:lnTo>
                  <a:pt x="11429" y="24383"/>
                </a:lnTo>
                <a:lnTo>
                  <a:pt x="13462" y="23875"/>
                </a:lnTo>
                <a:lnTo>
                  <a:pt x="17144" y="21589"/>
                </a:lnTo>
                <a:close/>
              </a:path>
            </a:pathLst>
          </a:custGeom>
          <a:solidFill>
            <a:srgbClr val="666666"/>
          </a:solidFill>
        </p:spPr>
        <p:txBody>
          <a:bodyPr wrap="square" lIns="0" tIns="0" rIns="0" bIns="0" rtlCol="0">
            <a:noAutofit/>
          </a:bodyPr>
          <a:lstStyle/>
          <a:p>
            <a:endParaRPr sz="1987"/>
          </a:p>
        </p:txBody>
      </p:sp>
      <p:sp>
        <p:nvSpPr>
          <p:cNvPr id="404" name="object 404"/>
          <p:cNvSpPr/>
          <p:nvPr/>
        </p:nvSpPr>
        <p:spPr>
          <a:xfrm>
            <a:off x="4313925" y="3212705"/>
            <a:ext cx="25231" cy="26913"/>
          </a:xfrm>
          <a:custGeom>
            <a:avLst/>
            <a:gdLst/>
            <a:ahLst/>
            <a:cxnLst/>
            <a:rect l="l" t="t" r="r" b="b"/>
            <a:pathLst>
              <a:path w="22860" h="24384">
                <a:moveTo>
                  <a:pt x="0" y="12192"/>
                </a:moveTo>
                <a:lnTo>
                  <a:pt x="508" y="16637"/>
                </a:lnTo>
                <a:lnTo>
                  <a:pt x="3175" y="21082"/>
                </a:lnTo>
                <a:lnTo>
                  <a:pt x="6731" y="23240"/>
                </a:lnTo>
                <a:lnTo>
                  <a:pt x="11430" y="24384"/>
                </a:lnTo>
                <a:lnTo>
                  <a:pt x="12953" y="23875"/>
                </a:lnTo>
                <a:lnTo>
                  <a:pt x="15621" y="23240"/>
                </a:lnTo>
                <a:lnTo>
                  <a:pt x="19176" y="21082"/>
                </a:lnTo>
                <a:lnTo>
                  <a:pt x="20827" y="18287"/>
                </a:lnTo>
                <a:lnTo>
                  <a:pt x="21844" y="16637"/>
                </a:lnTo>
                <a:lnTo>
                  <a:pt x="22351" y="13843"/>
                </a:lnTo>
                <a:lnTo>
                  <a:pt x="22860" y="12192"/>
                </a:lnTo>
                <a:lnTo>
                  <a:pt x="21844" y="7238"/>
                </a:lnTo>
                <a:lnTo>
                  <a:pt x="19176" y="3937"/>
                </a:lnTo>
                <a:lnTo>
                  <a:pt x="15621" y="508"/>
                </a:lnTo>
                <a:lnTo>
                  <a:pt x="11430" y="0"/>
                </a:lnTo>
                <a:lnTo>
                  <a:pt x="6731" y="508"/>
                </a:lnTo>
                <a:lnTo>
                  <a:pt x="3175" y="3937"/>
                </a:lnTo>
                <a:lnTo>
                  <a:pt x="508" y="7238"/>
                </a:lnTo>
                <a:lnTo>
                  <a:pt x="0" y="12192"/>
                </a:lnTo>
                <a:close/>
              </a:path>
            </a:pathLst>
          </a:custGeom>
          <a:solidFill>
            <a:srgbClr val="666666"/>
          </a:solidFill>
        </p:spPr>
        <p:txBody>
          <a:bodyPr wrap="square" lIns="0" tIns="0" rIns="0" bIns="0" rtlCol="0">
            <a:noAutofit/>
          </a:bodyPr>
          <a:lstStyle/>
          <a:p>
            <a:endParaRPr sz="1987"/>
          </a:p>
        </p:txBody>
      </p:sp>
      <p:sp>
        <p:nvSpPr>
          <p:cNvPr id="405" name="object 405"/>
          <p:cNvSpPr/>
          <p:nvPr/>
        </p:nvSpPr>
        <p:spPr>
          <a:xfrm>
            <a:off x="4329062" y="3177382"/>
            <a:ext cx="25231" cy="26913"/>
          </a:xfrm>
          <a:custGeom>
            <a:avLst/>
            <a:gdLst/>
            <a:ahLst/>
            <a:cxnLst/>
            <a:rect l="l" t="t" r="r" b="b"/>
            <a:pathLst>
              <a:path w="22860" h="24384">
                <a:moveTo>
                  <a:pt x="22860" y="12446"/>
                </a:moveTo>
                <a:lnTo>
                  <a:pt x="21844" y="7619"/>
                </a:lnTo>
                <a:lnTo>
                  <a:pt x="19685" y="3810"/>
                </a:lnTo>
                <a:lnTo>
                  <a:pt x="15621" y="1142"/>
                </a:lnTo>
                <a:lnTo>
                  <a:pt x="11430" y="0"/>
                </a:lnTo>
                <a:lnTo>
                  <a:pt x="7239" y="1142"/>
                </a:lnTo>
                <a:lnTo>
                  <a:pt x="3683" y="3810"/>
                </a:lnTo>
                <a:lnTo>
                  <a:pt x="508" y="7619"/>
                </a:lnTo>
                <a:lnTo>
                  <a:pt x="0" y="12446"/>
                </a:lnTo>
                <a:lnTo>
                  <a:pt x="508" y="16255"/>
                </a:lnTo>
                <a:lnTo>
                  <a:pt x="3683" y="20574"/>
                </a:lnTo>
                <a:lnTo>
                  <a:pt x="7239" y="22733"/>
                </a:lnTo>
                <a:lnTo>
                  <a:pt x="11430" y="24384"/>
                </a:lnTo>
                <a:lnTo>
                  <a:pt x="12446" y="23875"/>
                </a:lnTo>
                <a:lnTo>
                  <a:pt x="15621" y="22733"/>
                </a:lnTo>
                <a:lnTo>
                  <a:pt x="19685" y="20574"/>
                </a:lnTo>
                <a:lnTo>
                  <a:pt x="21844" y="16255"/>
                </a:lnTo>
                <a:lnTo>
                  <a:pt x="22860" y="12446"/>
                </a:lnTo>
                <a:close/>
              </a:path>
            </a:pathLst>
          </a:custGeom>
          <a:solidFill>
            <a:srgbClr val="666666"/>
          </a:solidFill>
        </p:spPr>
        <p:txBody>
          <a:bodyPr wrap="square" lIns="0" tIns="0" rIns="0" bIns="0" rtlCol="0">
            <a:noAutofit/>
          </a:bodyPr>
          <a:lstStyle/>
          <a:p>
            <a:endParaRPr sz="1987"/>
          </a:p>
        </p:txBody>
      </p:sp>
      <p:sp>
        <p:nvSpPr>
          <p:cNvPr id="406" name="object 406"/>
          <p:cNvSpPr/>
          <p:nvPr/>
        </p:nvSpPr>
        <p:spPr>
          <a:xfrm>
            <a:off x="4345884" y="3143740"/>
            <a:ext cx="26912" cy="25231"/>
          </a:xfrm>
          <a:custGeom>
            <a:avLst/>
            <a:gdLst/>
            <a:ahLst/>
            <a:cxnLst/>
            <a:rect l="l" t="t" r="r" b="b"/>
            <a:pathLst>
              <a:path w="24383" h="22860">
                <a:moveTo>
                  <a:pt x="24383" y="11430"/>
                </a:moveTo>
                <a:lnTo>
                  <a:pt x="23240" y="6731"/>
                </a:lnTo>
                <a:lnTo>
                  <a:pt x="21081" y="3175"/>
                </a:lnTo>
                <a:lnTo>
                  <a:pt x="16637" y="508"/>
                </a:lnTo>
                <a:lnTo>
                  <a:pt x="12191" y="0"/>
                </a:lnTo>
                <a:lnTo>
                  <a:pt x="7238" y="508"/>
                </a:lnTo>
                <a:lnTo>
                  <a:pt x="3937" y="3175"/>
                </a:lnTo>
                <a:lnTo>
                  <a:pt x="507" y="6731"/>
                </a:lnTo>
                <a:lnTo>
                  <a:pt x="0" y="11430"/>
                </a:lnTo>
                <a:lnTo>
                  <a:pt x="507" y="15113"/>
                </a:lnTo>
                <a:lnTo>
                  <a:pt x="3937" y="19177"/>
                </a:lnTo>
                <a:lnTo>
                  <a:pt x="7238" y="21844"/>
                </a:lnTo>
                <a:lnTo>
                  <a:pt x="12191" y="22860"/>
                </a:lnTo>
                <a:lnTo>
                  <a:pt x="13842" y="22352"/>
                </a:lnTo>
                <a:lnTo>
                  <a:pt x="16637" y="21844"/>
                </a:lnTo>
                <a:lnTo>
                  <a:pt x="18287" y="20320"/>
                </a:lnTo>
                <a:lnTo>
                  <a:pt x="21081" y="19177"/>
                </a:lnTo>
                <a:lnTo>
                  <a:pt x="23240" y="15113"/>
                </a:lnTo>
                <a:lnTo>
                  <a:pt x="24383" y="11430"/>
                </a:lnTo>
                <a:close/>
              </a:path>
            </a:pathLst>
          </a:custGeom>
          <a:solidFill>
            <a:srgbClr val="666666"/>
          </a:solidFill>
        </p:spPr>
        <p:txBody>
          <a:bodyPr wrap="square" lIns="0" tIns="0" rIns="0" bIns="0" rtlCol="0">
            <a:noAutofit/>
          </a:bodyPr>
          <a:lstStyle/>
          <a:p>
            <a:endParaRPr sz="1987"/>
          </a:p>
        </p:txBody>
      </p:sp>
      <p:sp>
        <p:nvSpPr>
          <p:cNvPr id="407" name="object 407"/>
          <p:cNvSpPr/>
          <p:nvPr/>
        </p:nvSpPr>
        <p:spPr>
          <a:xfrm>
            <a:off x="4362704" y="3108418"/>
            <a:ext cx="25231" cy="25231"/>
          </a:xfrm>
          <a:custGeom>
            <a:avLst/>
            <a:gdLst/>
            <a:ahLst/>
            <a:cxnLst/>
            <a:rect l="l" t="t" r="r" b="b"/>
            <a:pathLst>
              <a:path w="22860" h="22860">
                <a:moveTo>
                  <a:pt x="11937" y="22351"/>
                </a:moveTo>
                <a:lnTo>
                  <a:pt x="15112" y="21844"/>
                </a:lnTo>
                <a:lnTo>
                  <a:pt x="19176" y="19685"/>
                </a:lnTo>
                <a:lnTo>
                  <a:pt x="21336" y="15621"/>
                </a:lnTo>
                <a:lnTo>
                  <a:pt x="22351" y="12953"/>
                </a:lnTo>
                <a:lnTo>
                  <a:pt x="22860" y="11430"/>
                </a:lnTo>
                <a:lnTo>
                  <a:pt x="21336" y="6731"/>
                </a:lnTo>
                <a:lnTo>
                  <a:pt x="19176" y="3683"/>
                </a:lnTo>
                <a:lnTo>
                  <a:pt x="15112" y="508"/>
                </a:lnTo>
                <a:lnTo>
                  <a:pt x="11429" y="0"/>
                </a:lnTo>
                <a:lnTo>
                  <a:pt x="6730" y="508"/>
                </a:lnTo>
                <a:lnTo>
                  <a:pt x="3175" y="3683"/>
                </a:lnTo>
                <a:lnTo>
                  <a:pt x="507" y="6731"/>
                </a:lnTo>
                <a:lnTo>
                  <a:pt x="0" y="11430"/>
                </a:lnTo>
                <a:lnTo>
                  <a:pt x="507" y="15621"/>
                </a:lnTo>
                <a:lnTo>
                  <a:pt x="3175" y="19685"/>
                </a:lnTo>
                <a:lnTo>
                  <a:pt x="6730" y="21844"/>
                </a:lnTo>
                <a:lnTo>
                  <a:pt x="11429" y="22860"/>
                </a:lnTo>
                <a:lnTo>
                  <a:pt x="11937" y="22351"/>
                </a:lnTo>
                <a:close/>
              </a:path>
            </a:pathLst>
          </a:custGeom>
          <a:solidFill>
            <a:srgbClr val="666666"/>
          </a:solidFill>
        </p:spPr>
        <p:txBody>
          <a:bodyPr wrap="square" lIns="0" tIns="0" rIns="0" bIns="0" rtlCol="0">
            <a:noAutofit/>
          </a:bodyPr>
          <a:lstStyle/>
          <a:p>
            <a:endParaRPr sz="1987"/>
          </a:p>
        </p:txBody>
      </p:sp>
      <p:sp>
        <p:nvSpPr>
          <p:cNvPr id="408" name="object 408"/>
          <p:cNvSpPr/>
          <p:nvPr/>
        </p:nvSpPr>
        <p:spPr>
          <a:xfrm>
            <a:off x="4377842" y="3073095"/>
            <a:ext cx="26913" cy="26913"/>
          </a:xfrm>
          <a:custGeom>
            <a:avLst/>
            <a:gdLst/>
            <a:ahLst/>
            <a:cxnLst/>
            <a:rect l="l" t="t" r="r" b="b"/>
            <a:pathLst>
              <a:path w="24384" h="24384">
                <a:moveTo>
                  <a:pt x="24384" y="11937"/>
                </a:moveTo>
                <a:lnTo>
                  <a:pt x="23240" y="7619"/>
                </a:lnTo>
                <a:lnTo>
                  <a:pt x="21082" y="3810"/>
                </a:lnTo>
                <a:lnTo>
                  <a:pt x="16637" y="507"/>
                </a:lnTo>
                <a:lnTo>
                  <a:pt x="12191" y="0"/>
                </a:lnTo>
                <a:lnTo>
                  <a:pt x="7238" y="507"/>
                </a:lnTo>
                <a:lnTo>
                  <a:pt x="3937" y="3810"/>
                </a:lnTo>
                <a:lnTo>
                  <a:pt x="508" y="7619"/>
                </a:lnTo>
                <a:lnTo>
                  <a:pt x="0" y="11937"/>
                </a:lnTo>
                <a:lnTo>
                  <a:pt x="508" y="16255"/>
                </a:lnTo>
                <a:lnTo>
                  <a:pt x="3937" y="20574"/>
                </a:lnTo>
                <a:lnTo>
                  <a:pt x="7238" y="22732"/>
                </a:lnTo>
                <a:lnTo>
                  <a:pt x="12191" y="24384"/>
                </a:lnTo>
                <a:lnTo>
                  <a:pt x="14350" y="23240"/>
                </a:lnTo>
                <a:lnTo>
                  <a:pt x="18287" y="21716"/>
                </a:lnTo>
                <a:lnTo>
                  <a:pt x="21082" y="20574"/>
                </a:lnTo>
                <a:lnTo>
                  <a:pt x="23240" y="16255"/>
                </a:lnTo>
                <a:lnTo>
                  <a:pt x="24384" y="11937"/>
                </a:lnTo>
                <a:close/>
              </a:path>
            </a:pathLst>
          </a:custGeom>
          <a:solidFill>
            <a:srgbClr val="666666"/>
          </a:solidFill>
        </p:spPr>
        <p:txBody>
          <a:bodyPr wrap="square" lIns="0" tIns="0" rIns="0" bIns="0" rtlCol="0">
            <a:noAutofit/>
          </a:bodyPr>
          <a:lstStyle/>
          <a:p>
            <a:endParaRPr sz="1987"/>
          </a:p>
        </p:txBody>
      </p:sp>
      <p:sp>
        <p:nvSpPr>
          <p:cNvPr id="409" name="object 409"/>
          <p:cNvSpPr/>
          <p:nvPr/>
        </p:nvSpPr>
        <p:spPr>
          <a:xfrm>
            <a:off x="4392980" y="3037773"/>
            <a:ext cx="26913" cy="26912"/>
          </a:xfrm>
          <a:custGeom>
            <a:avLst/>
            <a:gdLst/>
            <a:ahLst/>
            <a:cxnLst/>
            <a:rect l="l" t="t" r="r" b="b"/>
            <a:pathLst>
              <a:path w="24384" h="24383">
                <a:moveTo>
                  <a:pt x="13843" y="23875"/>
                </a:moveTo>
                <a:lnTo>
                  <a:pt x="16637" y="23240"/>
                </a:lnTo>
                <a:lnTo>
                  <a:pt x="20447" y="20446"/>
                </a:lnTo>
                <a:lnTo>
                  <a:pt x="23241" y="16636"/>
                </a:lnTo>
                <a:lnTo>
                  <a:pt x="23875" y="13842"/>
                </a:lnTo>
                <a:lnTo>
                  <a:pt x="24384" y="12191"/>
                </a:lnTo>
                <a:lnTo>
                  <a:pt x="23241" y="7238"/>
                </a:lnTo>
                <a:lnTo>
                  <a:pt x="20447" y="3301"/>
                </a:lnTo>
                <a:lnTo>
                  <a:pt x="16637" y="507"/>
                </a:lnTo>
                <a:lnTo>
                  <a:pt x="12192" y="0"/>
                </a:lnTo>
                <a:lnTo>
                  <a:pt x="7238" y="507"/>
                </a:lnTo>
                <a:lnTo>
                  <a:pt x="3302" y="3301"/>
                </a:lnTo>
                <a:lnTo>
                  <a:pt x="508" y="7238"/>
                </a:lnTo>
                <a:lnTo>
                  <a:pt x="0" y="12191"/>
                </a:lnTo>
                <a:lnTo>
                  <a:pt x="508" y="16636"/>
                </a:lnTo>
                <a:lnTo>
                  <a:pt x="3302" y="20446"/>
                </a:lnTo>
                <a:lnTo>
                  <a:pt x="7238" y="23240"/>
                </a:lnTo>
                <a:lnTo>
                  <a:pt x="12192" y="24383"/>
                </a:lnTo>
                <a:lnTo>
                  <a:pt x="13843" y="23875"/>
                </a:lnTo>
                <a:close/>
              </a:path>
            </a:pathLst>
          </a:custGeom>
          <a:solidFill>
            <a:srgbClr val="666666"/>
          </a:solidFill>
        </p:spPr>
        <p:txBody>
          <a:bodyPr wrap="square" lIns="0" tIns="0" rIns="0" bIns="0" rtlCol="0">
            <a:noAutofit/>
          </a:bodyPr>
          <a:lstStyle/>
          <a:p>
            <a:endParaRPr sz="1987"/>
          </a:p>
        </p:txBody>
      </p:sp>
      <p:sp>
        <p:nvSpPr>
          <p:cNvPr id="410" name="object 410"/>
          <p:cNvSpPr/>
          <p:nvPr/>
        </p:nvSpPr>
        <p:spPr>
          <a:xfrm>
            <a:off x="4409802" y="3002449"/>
            <a:ext cx="25230" cy="26913"/>
          </a:xfrm>
          <a:custGeom>
            <a:avLst/>
            <a:gdLst/>
            <a:ahLst/>
            <a:cxnLst/>
            <a:rect l="l" t="t" r="r" b="b"/>
            <a:pathLst>
              <a:path w="22859" h="24384">
                <a:moveTo>
                  <a:pt x="0" y="12192"/>
                </a:moveTo>
                <a:lnTo>
                  <a:pt x="507" y="16637"/>
                </a:lnTo>
                <a:lnTo>
                  <a:pt x="3682" y="21082"/>
                </a:lnTo>
                <a:lnTo>
                  <a:pt x="6730" y="23240"/>
                </a:lnTo>
                <a:lnTo>
                  <a:pt x="11429" y="24384"/>
                </a:lnTo>
                <a:lnTo>
                  <a:pt x="11937" y="23875"/>
                </a:lnTo>
                <a:lnTo>
                  <a:pt x="15620" y="23240"/>
                </a:lnTo>
                <a:lnTo>
                  <a:pt x="19684" y="21082"/>
                </a:lnTo>
                <a:lnTo>
                  <a:pt x="20827" y="18287"/>
                </a:lnTo>
                <a:lnTo>
                  <a:pt x="21843" y="16637"/>
                </a:lnTo>
                <a:lnTo>
                  <a:pt x="22351" y="13843"/>
                </a:lnTo>
                <a:lnTo>
                  <a:pt x="22859" y="12192"/>
                </a:lnTo>
                <a:lnTo>
                  <a:pt x="21843" y="7238"/>
                </a:lnTo>
                <a:lnTo>
                  <a:pt x="19684" y="3937"/>
                </a:lnTo>
                <a:lnTo>
                  <a:pt x="15620" y="508"/>
                </a:lnTo>
                <a:lnTo>
                  <a:pt x="11429" y="0"/>
                </a:lnTo>
                <a:lnTo>
                  <a:pt x="6730" y="508"/>
                </a:lnTo>
                <a:lnTo>
                  <a:pt x="3682" y="3937"/>
                </a:lnTo>
                <a:lnTo>
                  <a:pt x="507" y="7238"/>
                </a:lnTo>
                <a:lnTo>
                  <a:pt x="0" y="12192"/>
                </a:lnTo>
                <a:close/>
              </a:path>
            </a:pathLst>
          </a:custGeom>
          <a:solidFill>
            <a:srgbClr val="666666"/>
          </a:solidFill>
        </p:spPr>
        <p:txBody>
          <a:bodyPr wrap="square" lIns="0" tIns="0" rIns="0" bIns="0" rtlCol="0">
            <a:noAutofit/>
          </a:bodyPr>
          <a:lstStyle/>
          <a:p>
            <a:endParaRPr sz="1987"/>
          </a:p>
        </p:txBody>
      </p:sp>
      <p:sp>
        <p:nvSpPr>
          <p:cNvPr id="411" name="object 411"/>
          <p:cNvSpPr/>
          <p:nvPr/>
        </p:nvSpPr>
        <p:spPr>
          <a:xfrm>
            <a:off x="4424940" y="2967126"/>
            <a:ext cx="26913" cy="26913"/>
          </a:xfrm>
          <a:custGeom>
            <a:avLst/>
            <a:gdLst/>
            <a:ahLst/>
            <a:cxnLst/>
            <a:rect l="l" t="t" r="r" b="b"/>
            <a:pathLst>
              <a:path w="24384" h="24384">
                <a:moveTo>
                  <a:pt x="24384" y="12446"/>
                </a:moveTo>
                <a:lnTo>
                  <a:pt x="23240" y="7619"/>
                </a:lnTo>
                <a:lnTo>
                  <a:pt x="20447" y="3810"/>
                </a:lnTo>
                <a:lnTo>
                  <a:pt x="16637" y="1142"/>
                </a:lnTo>
                <a:lnTo>
                  <a:pt x="12191" y="0"/>
                </a:lnTo>
                <a:lnTo>
                  <a:pt x="7238" y="1142"/>
                </a:lnTo>
                <a:lnTo>
                  <a:pt x="3301" y="3810"/>
                </a:lnTo>
                <a:lnTo>
                  <a:pt x="507" y="7619"/>
                </a:lnTo>
                <a:lnTo>
                  <a:pt x="0" y="12446"/>
                </a:lnTo>
                <a:lnTo>
                  <a:pt x="507" y="16255"/>
                </a:lnTo>
                <a:lnTo>
                  <a:pt x="3301" y="20574"/>
                </a:lnTo>
                <a:lnTo>
                  <a:pt x="7238" y="22733"/>
                </a:lnTo>
                <a:lnTo>
                  <a:pt x="12191" y="24384"/>
                </a:lnTo>
                <a:lnTo>
                  <a:pt x="13842" y="23875"/>
                </a:lnTo>
                <a:lnTo>
                  <a:pt x="16637" y="22733"/>
                </a:lnTo>
                <a:lnTo>
                  <a:pt x="20447" y="20574"/>
                </a:lnTo>
                <a:lnTo>
                  <a:pt x="23240" y="16255"/>
                </a:lnTo>
                <a:lnTo>
                  <a:pt x="24384" y="12446"/>
                </a:lnTo>
                <a:close/>
              </a:path>
            </a:pathLst>
          </a:custGeom>
          <a:solidFill>
            <a:srgbClr val="666666"/>
          </a:solidFill>
        </p:spPr>
        <p:txBody>
          <a:bodyPr wrap="square" lIns="0" tIns="0" rIns="0" bIns="0" rtlCol="0">
            <a:noAutofit/>
          </a:bodyPr>
          <a:lstStyle/>
          <a:p>
            <a:endParaRPr sz="1987"/>
          </a:p>
        </p:txBody>
      </p:sp>
      <p:sp>
        <p:nvSpPr>
          <p:cNvPr id="412" name="object 412"/>
          <p:cNvSpPr/>
          <p:nvPr/>
        </p:nvSpPr>
        <p:spPr>
          <a:xfrm>
            <a:off x="4440078" y="2935166"/>
            <a:ext cx="25231" cy="23549"/>
          </a:xfrm>
          <a:custGeom>
            <a:avLst/>
            <a:gdLst/>
            <a:ahLst/>
            <a:cxnLst/>
            <a:rect l="l" t="t" r="r" b="b"/>
            <a:pathLst>
              <a:path w="22860" h="21336">
                <a:moveTo>
                  <a:pt x="11937" y="20828"/>
                </a:moveTo>
                <a:lnTo>
                  <a:pt x="15621" y="20320"/>
                </a:lnTo>
                <a:lnTo>
                  <a:pt x="19685" y="17907"/>
                </a:lnTo>
                <a:lnTo>
                  <a:pt x="21844" y="14605"/>
                </a:lnTo>
                <a:lnTo>
                  <a:pt x="22860" y="10668"/>
                </a:lnTo>
                <a:lnTo>
                  <a:pt x="21844" y="6350"/>
                </a:lnTo>
                <a:lnTo>
                  <a:pt x="19685" y="2921"/>
                </a:lnTo>
                <a:lnTo>
                  <a:pt x="15621" y="508"/>
                </a:lnTo>
                <a:lnTo>
                  <a:pt x="11430" y="0"/>
                </a:lnTo>
                <a:lnTo>
                  <a:pt x="6731" y="508"/>
                </a:lnTo>
                <a:lnTo>
                  <a:pt x="3683" y="2921"/>
                </a:lnTo>
                <a:lnTo>
                  <a:pt x="508" y="6350"/>
                </a:lnTo>
                <a:lnTo>
                  <a:pt x="0" y="10668"/>
                </a:lnTo>
                <a:lnTo>
                  <a:pt x="508" y="14605"/>
                </a:lnTo>
                <a:lnTo>
                  <a:pt x="3683" y="17907"/>
                </a:lnTo>
                <a:lnTo>
                  <a:pt x="6731" y="20320"/>
                </a:lnTo>
                <a:lnTo>
                  <a:pt x="11430" y="21336"/>
                </a:lnTo>
                <a:lnTo>
                  <a:pt x="11937" y="20828"/>
                </a:lnTo>
                <a:close/>
              </a:path>
            </a:pathLst>
          </a:custGeom>
          <a:solidFill>
            <a:srgbClr val="666666"/>
          </a:solidFill>
        </p:spPr>
        <p:txBody>
          <a:bodyPr wrap="square" lIns="0" tIns="0" rIns="0" bIns="0" rtlCol="0">
            <a:noAutofit/>
          </a:bodyPr>
          <a:lstStyle/>
          <a:p>
            <a:endParaRPr sz="1987"/>
          </a:p>
        </p:txBody>
      </p:sp>
      <p:sp>
        <p:nvSpPr>
          <p:cNvPr id="413" name="object 413"/>
          <p:cNvSpPr/>
          <p:nvPr/>
        </p:nvSpPr>
        <p:spPr>
          <a:xfrm>
            <a:off x="4456898" y="2899844"/>
            <a:ext cx="23549" cy="23549"/>
          </a:xfrm>
          <a:custGeom>
            <a:avLst/>
            <a:gdLst/>
            <a:ahLst/>
            <a:cxnLst/>
            <a:rect l="l" t="t" r="r" b="b"/>
            <a:pathLst>
              <a:path w="21336" h="21336">
                <a:moveTo>
                  <a:pt x="11175" y="20827"/>
                </a:moveTo>
                <a:lnTo>
                  <a:pt x="14605" y="20320"/>
                </a:lnTo>
                <a:lnTo>
                  <a:pt x="17907" y="18414"/>
                </a:lnTo>
                <a:lnTo>
                  <a:pt x="20320" y="14604"/>
                </a:lnTo>
                <a:lnTo>
                  <a:pt x="21336" y="10668"/>
                </a:lnTo>
                <a:lnTo>
                  <a:pt x="20320" y="6350"/>
                </a:lnTo>
                <a:lnTo>
                  <a:pt x="17907" y="3428"/>
                </a:lnTo>
                <a:lnTo>
                  <a:pt x="14605" y="508"/>
                </a:lnTo>
                <a:lnTo>
                  <a:pt x="10668" y="0"/>
                </a:lnTo>
                <a:lnTo>
                  <a:pt x="6350" y="508"/>
                </a:lnTo>
                <a:lnTo>
                  <a:pt x="2921" y="3428"/>
                </a:lnTo>
                <a:lnTo>
                  <a:pt x="508" y="6350"/>
                </a:lnTo>
                <a:lnTo>
                  <a:pt x="0" y="10668"/>
                </a:lnTo>
                <a:lnTo>
                  <a:pt x="508" y="14604"/>
                </a:lnTo>
                <a:lnTo>
                  <a:pt x="2921" y="18414"/>
                </a:lnTo>
                <a:lnTo>
                  <a:pt x="6350" y="20320"/>
                </a:lnTo>
                <a:lnTo>
                  <a:pt x="10668" y="21336"/>
                </a:lnTo>
                <a:lnTo>
                  <a:pt x="11175" y="20827"/>
                </a:lnTo>
                <a:close/>
              </a:path>
            </a:pathLst>
          </a:custGeom>
          <a:solidFill>
            <a:srgbClr val="666666"/>
          </a:solidFill>
        </p:spPr>
        <p:txBody>
          <a:bodyPr wrap="square" lIns="0" tIns="0" rIns="0" bIns="0" rtlCol="0">
            <a:noAutofit/>
          </a:bodyPr>
          <a:lstStyle/>
          <a:p>
            <a:endParaRPr sz="1987"/>
          </a:p>
        </p:txBody>
      </p:sp>
      <p:sp>
        <p:nvSpPr>
          <p:cNvPr id="414" name="object 414"/>
          <p:cNvSpPr/>
          <p:nvPr/>
        </p:nvSpPr>
        <p:spPr>
          <a:xfrm>
            <a:off x="4470355" y="2864522"/>
            <a:ext cx="26912" cy="26912"/>
          </a:xfrm>
          <a:custGeom>
            <a:avLst/>
            <a:gdLst/>
            <a:ahLst/>
            <a:cxnLst/>
            <a:rect l="l" t="t" r="r" b="b"/>
            <a:pathLst>
              <a:path w="24383" h="24383">
                <a:moveTo>
                  <a:pt x="24383" y="12445"/>
                </a:moveTo>
                <a:lnTo>
                  <a:pt x="23240" y="7619"/>
                </a:lnTo>
                <a:lnTo>
                  <a:pt x="21081" y="3810"/>
                </a:lnTo>
                <a:lnTo>
                  <a:pt x="16637" y="1142"/>
                </a:lnTo>
                <a:lnTo>
                  <a:pt x="12191" y="0"/>
                </a:lnTo>
                <a:lnTo>
                  <a:pt x="7238" y="1142"/>
                </a:lnTo>
                <a:lnTo>
                  <a:pt x="3937" y="3810"/>
                </a:lnTo>
                <a:lnTo>
                  <a:pt x="507" y="7619"/>
                </a:lnTo>
                <a:lnTo>
                  <a:pt x="0" y="12445"/>
                </a:lnTo>
                <a:lnTo>
                  <a:pt x="507" y="16255"/>
                </a:lnTo>
                <a:lnTo>
                  <a:pt x="3937" y="20574"/>
                </a:lnTo>
                <a:lnTo>
                  <a:pt x="7238" y="22732"/>
                </a:lnTo>
                <a:lnTo>
                  <a:pt x="12191" y="24383"/>
                </a:lnTo>
                <a:lnTo>
                  <a:pt x="14350" y="23875"/>
                </a:lnTo>
                <a:lnTo>
                  <a:pt x="18287" y="21716"/>
                </a:lnTo>
                <a:lnTo>
                  <a:pt x="21081" y="20574"/>
                </a:lnTo>
                <a:lnTo>
                  <a:pt x="23240" y="16255"/>
                </a:lnTo>
                <a:lnTo>
                  <a:pt x="24383" y="12445"/>
                </a:lnTo>
                <a:close/>
              </a:path>
            </a:pathLst>
          </a:custGeom>
          <a:solidFill>
            <a:srgbClr val="666666"/>
          </a:solidFill>
        </p:spPr>
        <p:txBody>
          <a:bodyPr wrap="square" lIns="0" tIns="0" rIns="0" bIns="0" rtlCol="0">
            <a:noAutofit/>
          </a:bodyPr>
          <a:lstStyle/>
          <a:p>
            <a:endParaRPr sz="1987"/>
          </a:p>
        </p:txBody>
      </p:sp>
      <p:sp>
        <p:nvSpPr>
          <p:cNvPr id="415" name="object 415"/>
          <p:cNvSpPr/>
          <p:nvPr/>
        </p:nvSpPr>
        <p:spPr>
          <a:xfrm>
            <a:off x="4488857" y="2829198"/>
            <a:ext cx="25231" cy="26913"/>
          </a:xfrm>
          <a:custGeom>
            <a:avLst/>
            <a:gdLst/>
            <a:ahLst/>
            <a:cxnLst/>
            <a:rect l="l" t="t" r="r" b="b"/>
            <a:pathLst>
              <a:path w="22860" h="24384">
                <a:moveTo>
                  <a:pt x="0" y="12192"/>
                </a:moveTo>
                <a:lnTo>
                  <a:pt x="507" y="16637"/>
                </a:lnTo>
                <a:lnTo>
                  <a:pt x="3682" y="20447"/>
                </a:lnTo>
                <a:lnTo>
                  <a:pt x="6730" y="23241"/>
                </a:lnTo>
                <a:lnTo>
                  <a:pt x="11429" y="24384"/>
                </a:lnTo>
                <a:lnTo>
                  <a:pt x="12953" y="23876"/>
                </a:lnTo>
                <a:lnTo>
                  <a:pt x="15620" y="23241"/>
                </a:lnTo>
                <a:lnTo>
                  <a:pt x="17144" y="22225"/>
                </a:lnTo>
                <a:lnTo>
                  <a:pt x="19685" y="20447"/>
                </a:lnTo>
                <a:lnTo>
                  <a:pt x="21843" y="16637"/>
                </a:lnTo>
                <a:lnTo>
                  <a:pt x="22351" y="13843"/>
                </a:lnTo>
                <a:lnTo>
                  <a:pt x="22860" y="12192"/>
                </a:lnTo>
                <a:lnTo>
                  <a:pt x="21843" y="7239"/>
                </a:lnTo>
                <a:lnTo>
                  <a:pt x="19685" y="3302"/>
                </a:lnTo>
                <a:lnTo>
                  <a:pt x="15620" y="508"/>
                </a:lnTo>
                <a:lnTo>
                  <a:pt x="11429" y="0"/>
                </a:lnTo>
                <a:lnTo>
                  <a:pt x="6730" y="508"/>
                </a:lnTo>
                <a:lnTo>
                  <a:pt x="3682" y="3302"/>
                </a:lnTo>
                <a:lnTo>
                  <a:pt x="507" y="7239"/>
                </a:lnTo>
                <a:lnTo>
                  <a:pt x="0" y="12192"/>
                </a:lnTo>
                <a:close/>
              </a:path>
            </a:pathLst>
          </a:custGeom>
          <a:solidFill>
            <a:srgbClr val="666666"/>
          </a:solidFill>
        </p:spPr>
        <p:txBody>
          <a:bodyPr wrap="square" lIns="0" tIns="0" rIns="0" bIns="0" rtlCol="0">
            <a:noAutofit/>
          </a:bodyPr>
          <a:lstStyle/>
          <a:p>
            <a:endParaRPr sz="1987"/>
          </a:p>
        </p:txBody>
      </p:sp>
      <p:sp>
        <p:nvSpPr>
          <p:cNvPr id="416" name="object 416"/>
          <p:cNvSpPr/>
          <p:nvPr/>
        </p:nvSpPr>
        <p:spPr>
          <a:xfrm>
            <a:off x="4503996" y="2793876"/>
            <a:ext cx="26913" cy="25231"/>
          </a:xfrm>
          <a:custGeom>
            <a:avLst/>
            <a:gdLst/>
            <a:ahLst/>
            <a:cxnLst/>
            <a:rect l="l" t="t" r="r" b="b"/>
            <a:pathLst>
              <a:path w="24384" h="22860">
                <a:moveTo>
                  <a:pt x="12953" y="22351"/>
                </a:moveTo>
                <a:lnTo>
                  <a:pt x="16256" y="21844"/>
                </a:lnTo>
                <a:lnTo>
                  <a:pt x="20574" y="19685"/>
                </a:lnTo>
                <a:lnTo>
                  <a:pt x="22733" y="15621"/>
                </a:lnTo>
                <a:lnTo>
                  <a:pt x="23875" y="12953"/>
                </a:lnTo>
                <a:lnTo>
                  <a:pt x="24384" y="11430"/>
                </a:lnTo>
                <a:lnTo>
                  <a:pt x="22733" y="6731"/>
                </a:lnTo>
                <a:lnTo>
                  <a:pt x="20574" y="3683"/>
                </a:lnTo>
                <a:lnTo>
                  <a:pt x="16256" y="508"/>
                </a:lnTo>
                <a:lnTo>
                  <a:pt x="12446" y="0"/>
                </a:lnTo>
                <a:lnTo>
                  <a:pt x="7620" y="508"/>
                </a:lnTo>
                <a:lnTo>
                  <a:pt x="3810" y="3683"/>
                </a:lnTo>
                <a:lnTo>
                  <a:pt x="1143" y="6731"/>
                </a:lnTo>
                <a:lnTo>
                  <a:pt x="0" y="11430"/>
                </a:lnTo>
                <a:lnTo>
                  <a:pt x="1143" y="15621"/>
                </a:lnTo>
                <a:lnTo>
                  <a:pt x="3810" y="19685"/>
                </a:lnTo>
                <a:lnTo>
                  <a:pt x="7620" y="21844"/>
                </a:lnTo>
                <a:lnTo>
                  <a:pt x="12446" y="22860"/>
                </a:lnTo>
                <a:lnTo>
                  <a:pt x="12953" y="22351"/>
                </a:lnTo>
                <a:close/>
              </a:path>
            </a:pathLst>
          </a:custGeom>
          <a:solidFill>
            <a:srgbClr val="666666"/>
          </a:solidFill>
        </p:spPr>
        <p:txBody>
          <a:bodyPr wrap="square" lIns="0" tIns="0" rIns="0" bIns="0" rtlCol="0">
            <a:noAutofit/>
          </a:bodyPr>
          <a:lstStyle/>
          <a:p>
            <a:endParaRPr sz="1987"/>
          </a:p>
        </p:txBody>
      </p:sp>
      <p:sp>
        <p:nvSpPr>
          <p:cNvPr id="417" name="object 417"/>
          <p:cNvSpPr/>
          <p:nvPr/>
        </p:nvSpPr>
        <p:spPr>
          <a:xfrm>
            <a:off x="4519133" y="2758553"/>
            <a:ext cx="26913" cy="26913"/>
          </a:xfrm>
          <a:custGeom>
            <a:avLst/>
            <a:gdLst/>
            <a:ahLst/>
            <a:cxnLst/>
            <a:rect l="l" t="t" r="r" b="b"/>
            <a:pathLst>
              <a:path w="24384" h="24384">
                <a:moveTo>
                  <a:pt x="24384" y="12445"/>
                </a:moveTo>
                <a:lnTo>
                  <a:pt x="23241" y="7619"/>
                </a:lnTo>
                <a:lnTo>
                  <a:pt x="21082" y="3810"/>
                </a:lnTo>
                <a:lnTo>
                  <a:pt x="16637" y="1142"/>
                </a:lnTo>
                <a:lnTo>
                  <a:pt x="12192" y="0"/>
                </a:lnTo>
                <a:lnTo>
                  <a:pt x="7238" y="1142"/>
                </a:lnTo>
                <a:lnTo>
                  <a:pt x="3937" y="3810"/>
                </a:lnTo>
                <a:lnTo>
                  <a:pt x="508" y="7619"/>
                </a:lnTo>
                <a:lnTo>
                  <a:pt x="0" y="12445"/>
                </a:lnTo>
                <a:lnTo>
                  <a:pt x="508" y="16255"/>
                </a:lnTo>
                <a:lnTo>
                  <a:pt x="3937" y="20574"/>
                </a:lnTo>
                <a:lnTo>
                  <a:pt x="7238" y="22732"/>
                </a:lnTo>
                <a:lnTo>
                  <a:pt x="12192" y="24384"/>
                </a:lnTo>
                <a:lnTo>
                  <a:pt x="14350" y="23875"/>
                </a:lnTo>
                <a:lnTo>
                  <a:pt x="18287" y="21716"/>
                </a:lnTo>
                <a:lnTo>
                  <a:pt x="21082" y="20574"/>
                </a:lnTo>
                <a:lnTo>
                  <a:pt x="23241" y="16255"/>
                </a:lnTo>
                <a:lnTo>
                  <a:pt x="24384" y="12445"/>
                </a:lnTo>
                <a:close/>
              </a:path>
            </a:pathLst>
          </a:custGeom>
          <a:solidFill>
            <a:srgbClr val="666666"/>
          </a:solidFill>
        </p:spPr>
        <p:txBody>
          <a:bodyPr wrap="square" lIns="0" tIns="0" rIns="0" bIns="0" rtlCol="0">
            <a:noAutofit/>
          </a:bodyPr>
          <a:lstStyle/>
          <a:p>
            <a:endParaRPr sz="1987"/>
          </a:p>
        </p:txBody>
      </p:sp>
      <p:sp>
        <p:nvSpPr>
          <p:cNvPr id="418" name="object 418"/>
          <p:cNvSpPr/>
          <p:nvPr/>
        </p:nvSpPr>
        <p:spPr>
          <a:xfrm>
            <a:off x="3945557" y="3079824"/>
            <a:ext cx="38686" cy="38686"/>
          </a:xfrm>
          <a:custGeom>
            <a:avLst/>
            <a:gdLst/>
            <a:ahLst/>
            <a:cxnLst/>
            <a:rect l="l" t="t" r="r" b="b"/>
            <a:pathLst>
              <a:path w="35051" h="35051">
                <a:moveTo>
                  <a:pt x="35051" y="17779"/>
                </a:moveTo>
                <a:lnTo>
                  <a:pt x="34543" y="14096"/>
                </a:lnTo>
                <a:lnTo>
                  <a:pt x="33400" y="10413"/>
                </a:lnTo>
                <a:lnTo>
                  <a:pt x="30225" y="5206"/>
                </a:lnTo>
                <a:lnTo>
                  <a:pt x="23875" y="1523"/>
                </a:lnTo>
                <a:lnTo>
                  <a:pt x="20700" y="0"/>
                </a:lnTo>
                <a:lnTo>
                  <a:pt x="17525" y="0"/>
                </a:lnTo>
                <a:lnTo>
                  <a:pt x="10667" y="1523"/>
                </a:lnTo>
                <a:lnTo>
                  <a:pt x="5333" y="5206"/>
                </a:lnTo>
                <a:lnTo>
                  <a:pt x="1015" y="10413"/>
                </a:lnTo>
                <a:lnTo>
                  <a:pt x="0" y="17779"/>
                </a:lnTo>
                <a:lnTo>
                  <a:pt x="0" y="20446"/>
                </a:lnTo>
                <a:lnTo>
                  <a:pt x="1015" y="24002"/>
                </a:lnTo>
                <a:lnTo>
                  <a:pt x="5333" y="29844"/>
                </a:lnTo>
                <a:lnTo>
                  <a:pt x="10667" y="33019"/>
                </a:lnTo>
                <a:lnTo>
                  <a:pt x="14350" y="34543"/>
                </a:lnTo>
                <a:lnTo>
                  <a:pt x="17525" y="35051"/>
                </a:lnTo>
                <a:lnTo>
                  <a:pt x="20700" y="34543"/>
                </a:lnTo>
                <a:lnTo>
                  <a:pt x="23875" y="33019"/>
                </a:lnTo>
                <a:lnTo>
                  <a:pt x="30225"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419" name="object 419"/>
          <p:cNvSpPr/>
          <p:nvPr/>
        </p:nvSpPr>
        <p:spPr>
          <a:xfrm>
            <a:off x="3997701" y="3079824"/>
            <a:ext cx="38686" cy="38686"/>
          </a:xfrm>
          <a:custGeom>
            <a:avLst/>
            <a:gdLst/>
            <a:ahLst/>
            <a:cxnLst/>
            <a:rect l="l" t="t" r="r" b="b"/>
            <a:pathLst>
              <a:path w="35051" h="35051">
                <a:moveTo>
                  <a:pt x="35051" y="17779"/>
                </a:moveTo>
                <a:lnTo>
                  <a:pt x="34544" y="14096"/>
                </a:lnTo>
                <a:lnTo>
                  <a:pt x="32893" y="10413"/>
                </a:lnTo>
                <a:lnTo>
                  <a:pt x="29718" y="5206"/>
                </a:lnTo>
                <a:lnTo>
                  <a:pt x="23875" y="1523"/>
                </a:lnTo>
                <a:lnTo>
                  <a:pt x="20193" y="0"/>
                </a:lnTo>
                <a:lnTo>
                  <a:pt x="17525" y="0"/>
                </a:lnTo>
                <a:lnTo>
                  <a:pt x="10033" y="1523"/>
                </a:lnTo>
                <a:lnTo>
                  <a:pt x="4825" y="5206"/>
                </a:lnTo>
                <a:lnTo>
                  <a:pt x="1015" y="10413"/>
                </a:lnTo>
                <a:lnTo>
                  <a:pt x="0" y="17779"/>
                </a:lnTo>
                <a:lnTo>
                  <a:pt x="0" y="20446"/>
                </a:lnTo>
                <a:lnTo>
                  <a:pt x="1015" y="24002"/>
                </a:lnTo>
                <a:lnTo>
                  <a:pt x="4825" y="29844"/>
                </a:lnTo>
                <a:lnTo>
                  <a:pt x="10033" y="33019"/>
                </a:lnTo>
                <a:lnTo>
                  <a:pt x="13843" y="34543"/>
                </a:lnTo>
                <a:lnTo>
                  <a:pt x="17525" y="35051"/>
                </a:lnTo>
                <a:lnTo>
                  <a:pt x="20193" y="34543"/>
                </a:lnTo>
                <a:lnTo>
                  <a:pt x="23875" y="33019"/>
                </a:lnTo>
                <a:lnTo>
                  <a:pt x="29718" y="29844"/>
                </a:lnTo>
                <a:lnTo>
                  <a:pt x="32893"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420" name="object 420"/>
          <p:cNvSpPr/>
          <p:nvPr/>
        </p:nvSpPr>
        <p:spPr>
          <a:xfrm>
            <a:off x="4048162" y="3079824"/>
            <a:ext cx="38686" cy="38686"/>
          </a:xfrm>
          <a:custGeom>
            <a:avLst/>
            <a:gdLst/>
            <a:ahLst/>
            <a:cxnLst/>
            <a:rect l="l" t="t" r="r" b="b"/>
            <a:pathLst>
              <a:path w="35051" h="35051">
                <a:moveTo>
                  <a:pt x="35051" y="17779"/>
                </a:moveTo>
                <a:lnTo>
                  <a:pt x="34543" y="14096"/>
                </a:lnTo>
                <a:lnTo>
                  <a:pt x="33400" y="10413"/>
                </a:lnTo>
                <a:lnTo>
                  <a:pt x="29717" y="5206"/>
                </a:lnTo>
                <a:lnTo>
                  <a:pt x="23875" y="1523"/>
                </a:lnTo>
                <a:lnTo>
                  <a:pt x="20700" y="0"/>
                </a:lnTo>
                <a:lnTo>
                  <a:pt x="17525" y="0"/>
                </a:lnTo>
                <a:lnTo>
                  <a:pt x="10667" y="1523"/>
                </a:lnTo>
                <a:lnTo>
                  <a:pt x="5333" y="5206"/>
                </a:lnTo>
                <a:lnTo>
                  <a:pt x="1015" y="10413"/>
                </a:lnTo>
                <a:lnTo>
                  <a:pt x="0" y="17779"/>
                </a:lnTo>
                <a:lnTo>
                  <a:pt x="0" y="20446"/>
                </a:lnTo>
                <a:lnTo>
                  <a:pt x="1015" y="24002"/>
                </a:lnTo>
                <a:lnTo>
                  <a:pt x="5333" y="29844"/>
                </a:lnTo>
                <a:lnTo>
                  <a:pt x="10667" y="33019"/>
                </a:lnTo>
                <a:lnTo>
                  <a:pt x="13842" y="34543"/>
                </a:lnTo>
                <a:lnTo>
                  <a:pt x="17525" y="35051"/>
                </a:lnTo>
                <a:lnTo>
                  <a:pt x="20700" y="34543"/>
                </a:lnTo>
                <a:lnTo>
                  <a:pt x="23875" y="33019"/>
                </a:lnTo>
                <a:lnTo>
                  <a:pt x="29717"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421" name="object 421"/>
          <p:cNvSpPr/>
          <p:nvPr/>
        </p:nvSpPr>
        <p:spPr>
          <a:xfrm>
            <a:off x="4098622" y="3079824"/>
            <a:ext cx="38687" cy="38686"/>
          </a:xfrm>
          <a:custGeom>
            <a:avLst/>
            <a:gdLst/>
            <a:ahLst/>
            <a:cxnLst/>
            <a:rect l="l" t="t" r="r" b="b"/>
            <a:pathLst>
              <a:path w="35052" h="35051">
                <a:moveTo>
                  <a:pt x="35052" y="17779"/>
                </a:moveTo>
                <a:lnTo>
                  <a:pt x="34544" y="14096"/>
                </a:lnTo>
                <a:lnTo>
                  <a:pt x="33400" y="10413"/>
                </a:lnTo>
                <a:lnTo>
                  <a:pt x="30225" y="5206"/>
                </a:lnTo>
                <a:lnTo>
                  <a:pt x="23875" y="1523"/>
                </a:lnTo>
                <a:lnTo>
                  <a:pt x="20700" y="0"/>
                </a:lnTo>
                <a:lnTo>
                  <a:pt x="17525" y="0"/>
                </a:lnTo>
                <a:lnTo>
                  <a:pt x="10668" y="1523"/>
                </a:lnTo>
                <a:lnTo>
                  <a:pt x="5334" y="5206"/>
                </a:lnTo>
                <a:lnTo>
                  <a:pt x="1016" y="10413"/>
                </a:lnTo>
                <a:lnTo>
                  <a:pt x="0" y="17779"/>
                </a:lnTo>
                <a:lnTo>
                  <a:pt x="0" y="20446"/>
                </a:lnTo>
                <a:lnTo>
                  <a:pt x="1016" y="24002"/>
                </a:lnTo>
                <a:lnTo>
                  <a:pt x="5334" y="29844"/>
                </a:lnTo>
                <a:lnTo>
                  <a:pt x="10668" y="33019"/>
                </a:lnTo>
                <a:lnTo>
                  <a:pt x="14350" y="34543"/>
                </a:lnTo>
                <a:lnTo>
                  <a:pt x="17525" y="35051"/>
                </a:lnTo>
                <a:lnTo>
                  <a:pt x="20700" y="34543"/>
                </a:lnTo>
                <a:lnTo>
                  <a:pt x="23875" y="33019"/>
                </a:lnTo>
                <a:lnTo>
                  <a:pt x="30225" y="29844"/>
                </a:lnTo>
                <a:lnTo>
                  <a:pt x="33400" y="24002"/>
                </a:lnTo>
                <a:lnTo>
                  <a:pt x="34544" y="20446"/>
                </a:lnTo>
                <a:lnTo>
                  <a:pt x="35052" y="17779"/>
                </a:lnTo>
                <a:close/>
              </a:path>
            </a:pathLst>
          </a:custGeom>
          <a:solidFill>
            <a:srgbClr val="000000"/>
          </a:solidFill>
        </p:spPr>
        <p:txBody>
          <a:bodyPr wrap="square" lIns="0" tIns="0" rIns="0" bIns="0" rtlCol="0">
            <a:noAutofit/>
          </a:bodyPr>
          <a:lstStyle/>
          <a:p>
            <a:endParaRPr sz="1987"/>
          </a:p>
        </p:txBody>
      </p:sp>
      <p:sp>
        <p:nvSpPr>
          <p:cNvPr id="422" name="object 422"/>
          <p:cNvSpPr/>
          <p:nvPr/>
        </p:nvSpPr>
        <p:spPr>
          <a:xfrm>
            <a:off x="4152449" y="3079824"/>
            <a:ext cx="38686" cy="38686"/>
          </a:xfrm>
          <a:custGeom>
            <a:avLst/>
            <a:gdLst/>
            <a:ahLst/>
            <a:cxnLst/>
            <a:rect l="l" t="t" r="r" b="b"/>
            <a:pathLst>
              <a:path w="35051" h="35051">
                <a:moveTo>
                  <a:pt x="35051" y="17779"/>
                </a:moveTo>
                <a:lnTo>
                  <a:pt x="34543" y="14096"/>
                </a:lnTo>
                <a:lnTo>
                  <a:pt x="32892" y="10413"/>
                </a:lnTo>
                <a:lnTo>
                  <a:pt x="29717" y="5206"/>
                </a:lnTo>
                <a:lnTo>
                  <a:pt x="23875" y="1523"/>
                </a:lnTo>
                <a:lnTo>
                  <a:pt x="20192" y="0"/>
                </a:lnTo>
                <a:lnTo>
                  <a:pt x="17525" y="0"/>
                </a:lnTo>
                <a:lnTo>
                  <a:pt x="10032" y="1523"/>
                </a:lnTo>
                <a:lnTo>
                  <a:pt x="4825" y="5206"/>
                </a:lnTo>
                <a:lnTo>
                  <a:pt x="1015" y="10413"/>
                </a:lnTo>
                <a:lnTo>
                  <a:pt x="0" y="17779"/>
                </a:lnTo>
                <a:lnTo>
                  <a:pt x="0" y="20446"/>
                </a:lnTo>
                <a:lnTo>
                  <a:pt x="1015" y="24002"/>
                </a:lnTo>
                <a:lnTo>
                  <a:pt x="4825" y="29844"/>
                </a:lnTo>
                <a:lnTo>
                  <a:pt x="10032" y="33019"/>
                </a:lnTo>
                <a:lnTo>
                  <a:pt x="13842" y="34543"/>
                </a:lnTo>
                <a:lnTo>
                  <a:pt x="17525" y="35051"/>
                </a:lnTo>
                <a:lnTo>
                  <a:pt x="20192" y="34543"/>
                </a:lnTo>
                <a:lnTo>
                  <a:pt x="23875" y="33019"/>
                </a:lnTo>
                <a:lnTo>
                  <a:pt x="29717" y="29844"/>
                </a:lnTo>
                <a:lnTo>
                  <a:pt x="32892"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423" name="object 423"/>
          <p:cNvSpPr/>
          <p:nvPr/>
        </p:nvSpPr>
        <p:spPr>
          <a:xfrm>
            <a:off x="4202909" y="3079824"/>
            <a:ext cx="38687" cy="38686"/>
          </a:xfrm>
          <a:custGeom>
            <a:avLst/>
            <a:gdLst/>
            <a:ahLst/>
            <a:cxnLst/>
            <a:rect l="l" t="t" r="r" b="b"/>
            <a:pathLst>
              <a:path w="35052" h="35051">
                <a:moveTo>
                  <a:pt x="35052" y="17779"/>
                </a:moveTo>
                <a:lnTo>
                  <a:pt x="34544" y="14096"/>
                </a:lnTo>
                <a:lnTo>
                  <a:pt x="33400" y="10413"/>
                </a:lnTo>
                <a:lnTo>
                  <a:pt x="29718" y="5206"/>
                </a:lnTo>
                <a:lnTo>
                  <a:pt x="23875" y="1523"/>
                </a:lnTo>
                <a:lnTo>
                  <a:pt x="20700" y="0"/>
                </a:lnTo>
                <a:lnTo>
                  <a:pt x="17525" y="0"/>
                </a:lnTo>
                <a:lnTo>
                  <a:pt x="10668" y="1523"/>
                </a:lnTo>
                <a:lnTo>
                  <a:pt x="5334" y="5206"/>
                </a:lnTo>
                <a:lnTo>
                  <a:pt x="1016" y="10413"/>
                </a:lnTo>
                <a:lnTo>
                  <a:pt x="0" y="17779"/>
                </a:lnTo>
                <a:lnTo>
                  <a:pt x="0" y="20446"/>
                </a:lnTo>
                <a:lnTo>
                  <a:pt x="1016" y="24002"/>
                </a:lnTo>
                <a:lnTo>
                  <a:pt x="5334" y="29844"/>
                </a:lnTo>
                <a:lnTo>
                  <a:pt x="10668" y="33019"/>
                </a:lnTo>
                <a:lnTo>
                  <a:pt x="13843" y="34543"/>
                </a:lnTo>
                <a:lnTo>
                  <a:pt x="17525" y="35051"/>
                </a:lnTo>
                <a:lnTo>
                  <a:pt x="20700" y="34543"/>
                </a:lnTo>
                <a:lnTo>
                  <a:pt x="23875" y="33019"/>
                </a:lnTo>
                <a:lnTo>
                  <a:pt x="29718" y="29844"/>
                </a:lnTo>
                <a:lnTo>
                  <a:pt x="33400" y="24002"/>
                </a:lnTo>
                <a:lnTo>
                  <a:pt x="34544" y="20446"/>
                </a:lnTo>
                <a:lnTo>
                  <a:pt x="35052" y="17779"/>
                </a:lnTo>
                <a:close/>
              </a:path>
            </a:pathLst>
          </a:custGeom>
          <a:solidFill>
            <a:srgbClr val="000000"/>
          </a:solidFill>
        </p:spPr>
        <p:txBody>
          <a:bodyPr wrap="square" lIns="0" tIns="0" rIns="0" bIns="0" rtlCol="0">
            <a:noAutofit/>
          </a:bodyPr>
          <a:lstStyle/>
          <a:p>
            <a:endParaRPr sz="1987"/>
          </a:p>
        </p:txBody>
      </p:sp>
      <p:sp>
        <p:nvSpPr>
          <p:cNvPr id="424" name="object 424"/>
          <p:cNvSpPr/>
          <p:nvPr/>
        </p:nvSpPr>
        <p:spPr>
          <a:xfrm>
            <a:off x="4255054" y="3079824"/>
            <a:ext cx="38686" cy="38686"/>
          </a:xfrm>
          <a:custGeom>
            <a:avLst/>
            <a:gdLst/>
            <a:ahLst/>
            <a:cxnLst/>
            <a:rect l="l" t="t" r="r" b="b"/>
            <a:pathLst>
              <a:path w="35051" h="35051">
                <a:moveTo>
                  <a:pt x="35051" y="17779"/>
                </a:moveTo>
                <a:lnTo>
                  <a:pt x="34543" y="14096"/>
                </a:lnTo>
                <a:lnTo>
                  <a:pt x="33400" y="10413"/>
                </a:lnTo>
                <a:lnTo>
                  <a:pt x="30225" y="5206"/>
                </a:lnTo>
                <a:lnTo>
                  <a:pt x="24384" y="1523"/>
                </a:lnTo>
                <a:lnTo>
                  <a:pt x="20700" y="0"/>
                </a:lnTo>
                <a:lnTo>
                  <a:pt x="17525" y="0"/>
                </a:lnTo>
                <a:lnTo>
                  <a:pt x="10667" y="1523"/>
                </a:lnTo>
                <a:lnTo>
                  <a:pt x="5334" y="5206"/>
                </a:lnTo>
                <a:lnTo>
                  <a:pt x="1015" y="10413"/>
                </a:lnTo>
                <a:lnTo>
                  <a:pt x="0" y="17779"/>
                </a:lnTo>
                <a:lnTo>
                  <a:pt x="0" y="20446"/>
                </a:lnTo>
                <a:lnTo>
                  <a:pt x="1015" y="24002"/>
                </a:lnTo>
                <a:lnTo>
                  <a:pt x="5334" y="29844"/>
                </a:lnTo>
                <a:lnTo>
                  <a:pt x="10667" y="33019"/>
                </a:lnTo>
                <a:lnTo>
                  <a:pt x="14350" y="34543"/>
                </a:lnTo>
                <a:lnTo>
                  <a:pt x="17525" y="35051"/>
                </a:lnTo>
                <a:lnTo>
                  <a:pt x="20700" y="34543"/>
                </a:lnTo>
                <a:lnTo>
                  <a:pt x="24384" y="33019"/>
                </a:lnTo>
                <a:lnTo>
                  <a:pt x="30225"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425" name="object 425"/>
          <p:cNvSpPr/>
          <p:nvPr/>
        </p:nvSpPr>
        <p:spPr>
          <a:xfrm>
            <a:off x="4305515" y="3079824"/>
            <a:ext cx="38686" cy="38686"/>
          </a:xfrm>
          <a:custGeom>
            <a:avLst/>
            <a:gdLst/>
            <a:ahLst/>
            <a:cxnLst/>
            <a:rect l="l" t="t" r="r" b="b"/>
            <a:pathLst>
              <a:path w="35051" h="35051">
                <a:moveTo>
                  <a:pt x="35051" y="17779"/>
                </a:moveTo>
                <a:lnTo>
                  <a:pt x="34543" y="14096"/>
                </a:lnTo>
                <a:lnTo>
                  <a:pt x="33400" y="10413"/>
                </a:lnTo>
                <a:lnTo>
                  <a:pt x="29717" y="5206"/>
                </a:lnTo>
                <a:lnTo>
                  <a:pt x="23875" y="1523"/>
                </a:lnTo>
                <a:lnTo>
                  <a:pt x="20192" y="0"/>
                </a:lnTo>
                <a:lnTo>
                  <a:pt x="17525" y="0"/>
                </a:lnTo>
                <a:lnTo>
                  <a:pt x="10032" y="1523"/>
                </a:lnTo>
                <a:lnTo>
                  <a:pt x="5333" y="5206"/>
                </a:lnTo>
                <a:lnTo>
                  <a:pt x="1015" y="10413"/>
                </a:lnTo>
                <a:lnTo>
                  <a:pt x="0" y="17779"/>
                </a:lnTo>
                <a:lnTo>
                  <a:pt x="0" y="20446"/>
                </a:lnTo>
                <a:lnTo>
                  <a:pt x="1015" y="24002"/>
                </a:lnTo>
                <a:lnTo>
                  <a:pt x="5333" y="29844"/>
                </a:lnTo>
                <a:lnTo>
                  <a:pt x="10032" y="33019"/>
                </a:lnTo>
                <a:lnTo>
                  <a:pt x="13842" y="34543"/>
                </a:lnTo>
                <a:lnTo>
                  <a:pt x="17525" y="35051"/>
                </a:lnTo>
                <a:lnTo>
                  <a:pt x="20192" y="34543"/>
                </a:lnTo>
                <a:lnTo>
                  <a:pt x="23875" y="33019"/>
                </a:lnTo>
                <a:lnTo>
                  <a:pt x="29717"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426" name="object 426"/>
          <p:cNvSpPr/>
          <p:nvPr/>
        </p:nvSpPr>
        <p:spPr>
          <a:xfrm>
            <a:off x="4359340" y="3079824"/>
            <a:ext cx="37004" cy="38686"/>
          </a:xfrm>
          <a:custGeom>
            <a:avLst/>
            <a:gdLst/>
            <a:ahLst/>
            <a:cxnLst/>
            <a:rect l="l" t="t" r="r" b="b"/>
            <a:pathLst>
              <a:path w="33527" h="35051">
                <a:moveTo>
                  <a:pt x="33527" y="17779"/>
                </a:moveTo>
                <a:lnTo>
                  <a:pt x="33020" y="14096"/>
                </a:lnTo>
                <a:lnTo>
                  <a:pt x="32003" y="10413"/>
                </a:lnTo>
                <a:lnTo>
                  <a:pt x="28448" y="5206"/>
                </a:lnTo>
                <a:lnTo>
                  <a:pt x="22860" y="1523"/>
                </a:lnTo>
                <a:lnTo>
                  <a:pt x="19812" y="0"/>
                </a:lnTo>
                <a:lnTo>
                  <a:pt x="16763" y="0"/>
                </a:lnTo>
                <a:lnTo>
                  <a:pt x="10160" y="1523"/>
                </a:lnTo>
                <a:lnTo>
                  <a:pt x="5079" y="5206"/>
                </a:lnTo>
                <a:lnTo>
                  <a:pt x="1015" y="10413"/>
                </a:lnTo>
                <a:lnTo>
                  <a:pt x="0" y="17779"/>
                </a:lnTo>
                <a:lnTo>
                  <a:pt x="0" y="20446"/>
                </a:lnTo>
                <a:lnTo>
                  <a:pt x="1015" y="24002"/>
                </a:lnTo>
                <a:lnTo>
                  <a:pt x="5079" y="29844"/>
                </a:lnTo>
                <a:lnTo>
                  <a:pt x="10160" y="33019"/>
                </a:lnTo>
                <a:lnTo>
                  <a:pt x="13208" y="34543"/>
                </a:lnTo>
                <a:lnTo>
                  <a:pt x="16763" y="35051"/>
                </a:lnTo>
                <a:lnTo>
                  <a:pt x="19812" y="34543"/>
                </a:lnTo>
                <a:lnTo>
                  <a:pt x="22860" y="33019"/>
                </a:lnTo>
                <a:lnTo>
                  <a:pt x="28448" y="29844"/>
                </a:lnTo>
                <a:lnTo>
                  <a:pt x="32003" y="24002"/>
                </a:lnTo>
                <a:lnTo>
                  <a:pt x="33020" y="20446"/>
                </a:lnTo>
                <a:lnTo>
                  <a:pt x="33527" y="17779"/>
                </a:lnTo>
                <a:close/>
              </a:path>
            </a:pathLst>
          </a:custGeom>
          <a:solidFill>
            <a:srgbClr val="000000"/>
          </a:solidFill>
        </p:spPr>
        <p:txBody>
          <a:bodyPr wrap="square" lIns="0" tIns="0" rIns="0" bIns="0" rtlCol="0">
            <a:noAutofit/>
          </a:bodyPr>
          <a:lstStyle/>
          <a:p>
            <a:endParaRPr sz="1987"/>
          </a:p>
        </p:txBody>
      </p:sp>
      <p:sp>
        <p:nvSpPr>
          <p:cNvPr id="427" name="object 427"/>
          <p:cNvSpPr/>
          <p:nvPr/>
        </p:nvSpPr>
        <p:spPr>
          <a:xfrm>
            <a:off x="4409802" y="3079824"/>
            <a:ext cx="38686" cy="38686"/>
          </a:xfrm>
          <a:custGeom>
            <a:avLst/>
            <a:gdLst/>
            <a:ahLst/>
            <a:cxnLst/>
            <a:rect l="l" t="t" r="r" b="b"/>
            <a:pathLst>
              <a:path w="35051" h="35051">
                <a:moveTo>
                  <a:pt x="35051" y="17779"/>
                </a:moveTo>
                <a:lnTo>
                  <a:pt x="34543" y="14096"/>
                </a:lnTo>
                <a:lnTo>
                  <a:pt x="33400" y="10413"/>
                </a:lnTo>
                <a:lnTo>
                  <a:pt x="30225" y="5206"/>
                </a:lnTo>
                <a:lnTo>
                  <a:pt x="24383" y="1523"/>
                </a:lnTo>
                <a:lnTo>
                  <a:pt x="20700" y="0"/>
                </a:lnTo>
                <a:lnTo>
                  <a:pt x="17525" y="0"/>
                </a:lnTo>
                <a:lnTo>
                  <a:pt x="10667" y="1523"/>
                </a:lnTo>
                <a:lnTo>
                  <a:pt x="5333" y="5206"/>
                </a:lnTo>
                <a:lnTo>
                  <a:pt x="1015" y="10413"/>
                </a:lnTo>
                <a:lnTo>
                  <a:pt x="0" y="17779"/>
                </a:lnTo>
                <a:lnTo>
                  <a:pt x="0" y="20446"/>
                </a:lnTo>
                <a:lnTo>
                  <a:pt x="1015" y="24002"/>
                </a:lnTo>
                <a:lnTo>
                  <a:pt x="5333" y="29844"/>
                </a:lnTo>
                <a:lnTo>
                  <a:pt x="10667" y="33019"/>
                </a:lnTo>
                <a:lnTo>
                  <a:pt x="14350" y="34543"/>
                </a:lnTo>
                <a:lnTo>
                  <a:pt x="17525" y="35051"/>
                </a:lnTo>
                <a:lnTo>
                  <a:pt x="20700" y="34543"/>
                </a:lnTo>
                <a:lnTo>
                  <a:pt x="24383" y="33019"/>
                </a:lnTo>
                <a:lnTo>
                  <a:pt x="30225"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428" name="object 428"/>
          <p:cNvSpPr/>
          <p:nvPr/>
        </p:nvSpPr>
        <p:spPr>
          <a:xfrm>
            <a:off x="4461945" y="3079824"/>
            <a:ext cx="38686" cy="38686"/>
          </a:xfrm>
          <a:custGeom>
            <a:avLst/>
            <a:gdLst/>
            <a:ahLst/>
            <a:cxnLst/>
            <a:rect l="l" t="t" r="r" b="b"/>
            <a:pathLst>
              <a:path w="35051" h="35051">
                <a:moveTo>
                  <a:pt x="35051" y="17779"/>
                </a:moveTo>
                <a:lnTo>
                  <a:pt x="34544" y="14096"/>
                </a:lnTo>
                <a:lnTo>
                  <a:pt x="33400" y="10413"/>
                </a:lnTo>
                <a:lnTo>
                  <a:pt x="29718" y="5206"/>
                </a:lnTo>
                <a:lnTo>
                  <a:pt x="23875" y="1523"/>
                </a:lnTo>
                <a:lnTo>
                  <a:pt x="20193" y="0"/>
                </a:lnTo>
                <a:lnTo>
                  <a:pt x="17525" y="0"/>
                </a:lnTo>
                <a:lnTo>
                  <a:pt x="10033" y="1523"/>
                </a:lnTo>
                <a:lnTo>
                  <a:pt x="5334" y="5206"/>
                </a:lnTo>
                <a:lnTo>
                  <a:pt x="1015" y="10413"/>
                </a:lnTo>
                <a:lnTo>
                  <a:pt x="0" y="17779"/>
                </a:lnTo>
                <a:lnTo>
                  <a:pt x="0" y="20446"/>
                </a:lnTo>
                <a:lnTo>
                  <a:pt x="1015" y="24002"/>
                </a:lnTo>
                <a:lnTo>
                  <a:pt x="5334" y="29844"/>
                </a:lnTo>
                <a:lnTo>
                  <a:pt x="10033" y="33019"/>
                </a:lnTo>
                <a:lnTo>
                  <a:pt x="13843" y="34543"/>
                </a:lnTo>
                <a:lnTo>
                  <a:pt x="17525" y="35051"/>
                </a:lnTo>
                <a:lnTo>
                  <a:pt x="20193" y="34543"/>
                </a:lnTo>
                <a:lnTo>
                  <a:pt x="23875" y="33019"/>
                </a:lnTo>
                <a:lnTo>
                  <a:pt x="29718" y="29844"/>
                </a:lnTo>
                <a:lnTo>
                  <a:pt x="33400" y="24002"/>
                </a:lnTo>
                <a:lnTo>
                  <a:pt x="34544" y="20446"/>
                </a:lnTo>
                <a:lnTo>
                  <a:pt x="35051" y="17779"/>
                </a:lnTo>
                <a:close/>
              </a:path>
            </a:pathLst>
          </a:custGeom>
          <a:solidFill>
            <a:srgbClr val="000000"/>
          </a:solidFill>
        </p:spPr>
        <p:txBody>
          <a:bodyPr wrap="square" lIns="0" tIns="0" rIns="0" bIns="0" rtlCol="0">
            <a:noAutofit/>
          </a:bodyPr>
          <a:lstStyle/>
          <a:p>
            <a:endParaRPr sz="1987"/>
          </a:p>
        </p:txBody>
      </p:sp>
      <p:sp>
        <p:nvSpPr>
          <p:cNvPr id="429" name="object 429"/>
          <p:cNvSpPr/>
          <p:nvPr/>
        </p:nvSpPr>
        <p:spPr>
          <a:xfrm>
            <a:off x="4512406" y="3079824"/>
            <a:ext cx="38686" cy="38686"/>
          </a:xfrm>
          <a:custGeom>
            <a:avLst/>
            <a:gdLst/>
            <a:ahLst/>
            <a:cxnLst/>
            <a:rect l="l" t="t" r="r" b="b"/>
            <a:pathLst>
              <a:path w="35051" h="35051">
                <a:moveTo>
                  <a:pt x="35051" y="17779"/>
                </a:moveTo>
                <a:lnTo>
                  <a:pt x="34543" y="14096"/>
                </a:lnTo>
                <a:lnTo>
                  <a:pt x="33400" y="10413"/>
                </a:lnTo>
                <a:lnTo>
                  <a:pt x="29717" y="5206"/>
                </a:lnTo>
                <a:lnTo>
                  <a:pt x="23875" y="1523"/>
                </a:lnTo>
                <a:lnTo>
                  <a:pt x="20700" y="0"/>
                </a:lnTo>
                <a:lnTo>
                  <a:pt x="17525" y="0"/>
                </a:lnTo>
                <a:lnTo>
                  <a:pt x="10667" y="1523"/>
                </a:lnTo>
                <a:lnTo>
                  <a:pt x="5333" y="5206"/>
                </a:lnTo>
                <a:lnTo>
                  <a:pt x="1015" y="10413"/>
                </a:lnTo>
                <a:lnTo>
                  <a:pt x="0" y="17779"/>
                </a:lnTo>
                <a:lnTo>
                  <a:pt x="0" y="20446"/>
                </a:lnTo>
                <a:lnTo>
                  <a:pt x="1015" y="24002"/>
                </a:lnTo>
                <a:lnTo>
                  <a:pt x="5333" y="29844"/>
                </a:lnTo>
                <a:lnTo>
                  <a:pt x="10667" y="33019"/>
                </a:lnTo>
                <a:lnTo>
                  <a:pt x="13842" y="34543"/>
                </a:lnTo>
                <a:lnTo>
                  <a:pt x="17525" y="35051"/>
                </a:lnTo>
                <a:lnTo>
                  <a:pt x="20700" y="34543"/>
                </a:lnTo>
                <a:lnTo>
                  <a:pt x="23875" y="33019"/>
                </a:lnTo>
                <a:lnTo>
                  <a:pt x="29717" y="29844"/>
                </a:lnTo>
                <a:lnTo>
                  <a:pt x="33400" y="24002"/>
                </a:lnTo>
                <a:lnTo>
                  <a:pt x="34543" y="20446"/>
                </a:lnTo>
                <a:lnTo>
                  <a:pt x="35051" y="17779"/>
                </a:lnTo>
                <a:close/>
              </a:path>
            </a:pathLst>
          </a:custGeom>
          <a:solidFill>
            <a:srgbClr val="000000"/>
          </a:solidFill>
        </p:spPr>
        <p:txBody>
          <a:bodyPr wrap="square" lIns="0" tIns="0" rIns="0" bIns="0" rtlCol="0">
            <a:noAutofit/>
          </a:bodyPr>
          <a:lstStyle/>
          <a:p>
            <a:endParaRPr sz="1987"/>
          </a:p>
        </p:txBody>
      </p:sp>
      <p:sp>
        <p:nvSpPr>
          <p:cNvPr id="430" name="object 430"/>
          <p:cNvSpPr/>
          <p:nvPr/>
        </p:nvSpPr>
        <p:spPr>
          <a:xfrm>
            <a:off x="4562868" y="3079824"/>
            <a:ext cx="40368" cy="38686"/>
          </a:xfrm>
          <a:custGeom>
            <a:avLst/>
            <a:gdLst/>
            <a:ahLst/>
            <a:cxnLst/>
            <a:rect l="l" t="t" r="r" b="b"/>
            <a:pathLst>
              <a:path w="36575" h="35051">
                <a:moveTo>
                  <a:pt x="1143" y="24002"/>
                </a:moveTo>
                <a:lnTo>
                  <a:pt x="5461" y="29844"/>
                </a:lnTo>
                <a:lnTo>
                  <a:pt x="10922" y="33019"/>
                </a:lnTo>
                <a:lnTo>
                  <a:pt x="14732" y="34543"/>
                </a:lnTo>
                <a:lnTo>
                  <a:pt x="18034" y="35051"/>
                </a:lnTo>
                <a:lnTo>
                  <a:pt x="21336" y="34543"/>
                </a:lnTo>
                <a:lnTo>
                  <a:pt x="25146" y="33019"/>
                </a:lnTo>
                <a:lnTo>
                  <a:pt x="31114" y="29844"/>
                </a:lnTo>
                <a:lnTo>
                  <a:pt x="34417" y="24002"/>
                </a:lnTo>
                <a:lnTo>
                  <a:pt x="35433" y="20446"/>
                </a:lnTo>
                <a:lnTo>
                  <a:pt x="36575" y="17779"/>
                </a:lnTo>
                <a:lnTo>
                  <a:pt x="35433" y="14096"/>
                </a:lnTo>
                <a:lnTo>
                  <a:pt x="34417" y="10413"/>
                </a:lnTo>
                <a:lnTo>
                  <a:pt x="31114" y="5206"/>
                </a:lnTo>
                <a:lnTo>
                  <a:pt x="25146" y="1523"/>
                </a:lnTo>
                <a:lnTo>
                  <a:pt x="21336" y="0"/>
                </a:lnTo>
                <a:lnTo>
                  <a:pt x="18034" y="0"/>
                </a:lnTo>
                <a:lnTo>
                  <a:pt x="10922" y="1523"/>
                </a:lnTo>
                <a:lnTo>
                  <a:pt x="5461" y="5206"/>
                </a:lnTo>
                <a:lnTo>
                  <a:pt x="1143" y="10413"/>
                </a:lnTo>
                <a:lnTo>
                  <a:pt x="0" y="17779"/>
                </a:lnTo>
                <a:lnTo>
                  <a:pt x="0" y="20446"/>
                </a:lnTo>
                <a:lnTo>
                  <a:pt x="1143" y="24002"/>
                </a:lnTo>
                <a:close/>
              </a:path>
            </a:pathLst>
          </a:custGeom>
          <a:solidFill>
            <a:srgbClr val="000000"/>
          </a:solidFill>
        </p:spPr>
        <p:txBody>
          <a:bodyPr wrap="square" lIns="0" tIns="0" rIns="0" bIns="0" rtlCol="0">
            <a:noAutofit/>
          </a:bodyPr>
          <a:lstStyle/>
          <a:p>
            <a:endParaRPr sz="1987"/>
          </a:p>
        </p:txBody>
      </p:sp>
      <p:sp>
        <p:nvSpPr>
          <p:cNvPr id="431" name="object 431"/>
          <p:cNvSpPr/>
          <p:nvPr/>
        </p:nvSpPr>
        <p:spPr>
          <a:xfrm>
            <a:off x="4615011" y="3079824"/>
            <a:ext cx="40368" cy="38686"/>
          </a:xfrm>
          <a:custGeom>
            <a:avLst/>
            <a:gdLst/>
            <a:ahLst/>
            <a:cxnLst/>
            <a:rect l="l" t="t" r="r" b="b"/>
            <a:pathLst>
              <a:path w="36575" h="35051">
                <a:moveTo>
                  <a:pt x="36575" y="17525"/>
                </a:moveTo>
                <a:lnTo>
                  <a:pt x="36067" y="13842"/>
                </a:lnTo>
                <a:lnTo>
                  <a:pt x="34416" y="10032"/>
                </a:lnTo>
                <a:lnTo>
                  <a:pt x="31114" y="4825"/>
                </a:lnTo>
                <a:lnTo>
                  <a:pt x="25145" y="1015"/>
                </a:lnTo>
                <a:lnTo>
                  <a:pt x="21336" y="0"/>
                </a:lnTo>
                <a:lnTo>
                  <a:pt x="18541" y="0"/>
                </a:lnTo>
                <a:lnTo>
                  <a:pt x="10922" y="1015"/>
                </a:lnTo>
                <a:lnTo>
                  <a:pt x="5461" y="4825"/>
                </a:lnTo>
                <a:lnTo>
                  <a:pt x="1650" y="10032"/>
                </a:lnTo>
                <a:lnTo>
                  <a:pt x="0" y="17525"/>
                </a:lnTo>
                <a:lnTo>
                  <a:pt x="0" y="20192"/>
                </a:lnTo>
                <a:lnTo>
                  <a:pt x="1650" y="23875"/>
                </a:lnTo>
                <a:lnTo>
                  <a:pt x="5461" y="29717"/>
                </a:lnTo>
                <a:lnTo>
                  <a:pt x="10922" y="32892"/>
                </a:lnTo>
                <a:lnTo>
                  <a:pt x="14731" y="34543"/>
                </a:lnTo>
                <a:lnTo>
                  <a:pt x="18541" y="35051"/>
                </a:lnTo>
                <a:lnTo>
                  <a:pt x="21336" y="34543"/>
                </a:lnTo>
                <a:lnTo>
                  <a:pt x="25145" y="32892"/>
                </a:lnTo>
                <a:lnTo>
                  <a:pt x="31114" y="29717"/>
                </a:lnTo>
                <a:lnTo>
                  <a:pt x="34416" y="23875"/>
                </a:lnTo>
                <a:lnTo>
                  <a:pt x="36067" y="20192"/>
                </a:lnTo>
                <a:lnTo>
                  <a:pt x="36575" y="17525"/>
                </a:lnTo>
                <a:close/>
              </a:path>
            </a:pathLst>
          </a:custGeom>
          <a:solidFill>
            <a:srgbClr val="000000"/>
          </a:solidFill>
        </p:spPr>
        <p:txBody>
          <a:bodyPr wrap="square" lIns="0" tIns="0" rIns="0" bIns="0" rtlCol="0">
            <a:noAutofit/>
          </a:bodyPr>
          <a:lstStyle/>
          <a:p>
            <a:endParaRPr sz="1987"/>
          </a:p>
        </p:txBody>
      </p:sp>
      <p:sp>
        <p:nvSpPr>
          <p:cNvPr id="432" name="object 432"/>
          <p:cNvSpPr/>
          <p:nvPr/>
        </p:nvSpPr>
        <p:spPr>
          <a:xfrm>
            <a:off x="4663789" y="3091598"/>
            <a:ext cx="40369" cy="38686"/>
          </a:xfrm>
          <a:custGeom>
            <a:avLst/>
            <a:gdLst/>
            <a:ahLst/>
            <a:cxnLst/>
            <a:rect l="l" t="t" r="r" b="b"/>
            <a:pathLst>
              <a:path w="36576" h="35051">
                <a:moveTo>
                  <a:pt x="36576" y="17525"/>
                </a:moveTo>
                <a:lnTo>
                  <a:pt x="36068" y="13842"/>
                </a:lnTo>
                <a:lnTo>
                  <a:pt x="34417" y="10033"/>
                </a:lnTo>
                <a:lnTo>
                  <a:pt x="31115" y="4825"/>
                </a:lnTo>
                <a:lnTo>
                  <a:pt x="25146" y="1015"/>
                </a:lnTo>
                <a:lnTo>
                  <a:pt x="21336" y="0"/>
                </a:lnTo>
                <a:lnTo>
                  <a:pt x="18542" y="0"/>
                </a:lnTo>
                <a:lnTo>
                  <a:pt x="10922" y="1015"/>
                </a:lnTo>
                <a:lnTo>
                  <a:pt x="5461" y="4825"/>
                </a:lnTo>
                <a:lnTo>
                  <a:pt x="1651" y="10033"/>
                </a:lnTo>
                <a:lnTo>
                  <a:pt x="0" y="17525"/>
                </a:lnTo>
                <a:lnTo>
                  <a:pt x="0" y="20192"/>
                </a:lnTo>
                <a:lnTo>
                  <a:pt x="1651" y="23875"/>
                </a:lnTo>
                <a:lnTo>
                  <a:pt x="5461" y="29717"/>
                </a:lnTo>
                <a:lnTo>
                  <a:pt x="10922" y="32892"/>
                </a:lnTo>
                <a:lnTo>
                  <a:pt x="14732" y="34543"/>
                </a:lnTo>
                <a:lnTo>
                  <a:pt x="18542" y="35051"/>
                </a:lnTo>
                <a:lnTo>
                  <a:pt x="21336" y="34543"/>
                </a:lnTo>
                <a:lnTo>
                  <a:pt x="25146" y="32892"/>
                </a:lnTo>
                <a:lnTo>
                  <a:pt x="31115" y="29717"/>
                </a:lnTo>
                <a:lnTo>
                  <a:pt x="34417" y="23875"/>
                </a:lnTo>
                <a:lnTo>
                  <a:pt x="36068" y="20192"/>
                </a:lnTo>
                <a:lnTo>
                  <a:pt x="36576" y="17525"/>
                </a:lnTo>
                <a:close/>
              </a:path>
            </a:pathLst>
          </a:custGeom>
          <a:solidFill>
            <a:srgbClr val="000000"/>
          </a:solidFill>
        </p:spPr>
        <p:txBody>
          <a:bodyPr wrap="square" lIns="0" tIns="0" rIns="0" bIns="0" rtlCol="0">
            <a:noAutofit/>
          </a:bodyPr>
          <a:lstStyle/>
          <a:p>
            <a:endParaRPr sz="1987"/>
          </a:p>
        </p:txBody>
      </p:sp>
      <p:sp>
        <p:nvSpPr>
          <p:cNvPr id="433" name="object 433"/>
          <p:cNvSpPr/>
          <p:nvPr/>
        </p:nvSpPr>
        <p:spPr>
          <a:xfrm>
            <a:off x="4699113" y="3130285"/>
            <a:ext cx="38686" cy="38686"/>
          </a:xfrm>
          <a:custGeom>
            <a:avLst/>
            <a:gdLst/>
            <a:ahLst/>
            <a:cxnLst/>
            <a:rect l="l" t="t" r="r" b="b"/>
            <a:pathLst>
              <a:path w="35051" h="35051">
                <a:moveTo>
                  <a:pt x="35051" y="17525"/>
                </a:moveTo>
                <a:lnTo>
                  <a:pt x="34543" y="13843"/>
                </a:lnTo>
                <a:lnTo>
                  <a:pt x="33400" y="10668"/>
                </a:lnTo>
                <a:lnTo>
                  <a:pt x="29717" y="5334"/>
                </a:lnTo>
                <a:lnTo>
                  <a:pt x="23875" y="1015"/>
                </a:lnTo>
                <a:lnTo>
                  <a:pt x="20700" y="0"/>
                </a:lnTo>
                <a:lnTo>
                  <a:pt x="17525" y="0"/>
                </a:lnTo>
                <a:lnTo>
                  <a:pt x="10667" y="1015"/>
                </a:lnTo>
                <a:lnTo>
                  <a:pt x="5334" y="5334"/>
                </a:lnTo>
                <a:lnTo>
                  <a:pt x="1015" y="10668"/>
                </a:lnTo>
                <a:lnTo>
                  <a:pt x="0" y="17525"/>
                </a:lnTo>
                <a:lnTo>
                  <a:pt x="0" y="20193"/>
                </a:lnTo>
                <a:lnTo>
                  <a:pt x="1015" y="23875"/>
                </a:lnTo>
                <a:lnTo>
                  <a:pt x="5334" y="29718"/>
                </a:lnTo>
                <a:lnTo>
                  <a:pt x="10667" y="33400"/>
                </a:lnTo>
                <a:lnTo>
                  <a:pt x="13842" y="34544"/>
                </a:lnTo>
                <a:lnTo>
                  <a:pt x="17525" y="35051"/>
                </a:lnTo>
                <a:lnTo>
                  <a:pt x="20700" y="34544"/>
                </a:lnTo>
                <a:lnTo>
                  <a:pt x="23875" y="33400"/>
                </a:lnTo>
                <a:lnTo>
                  <a:pt x="29717" y="29718"/>
                </a:lnTo>
                <a:lnTo>
                  <a:pt x="33400" y="23875"/>
                </a:lnTo>
                <a:lnTo>
                  <a:pt x="34543" y="20193"/>
                </a:lnTo>
                <a:lnTo>
                  <a:pt x="35051" y="17525"/>
                </a:lnTo>
                <a:close/>
              </a:path>
            </a:pathLst>
          </a:custGeom>
          <a:solidFill>
            <a:srgbClr val="000000"/>
          </a:solidFill>
        </p:spPr>
        <p:txBody>
          <a:bodyPr wrap="square" lIns="0" tIns="0" rIns="0" bIns="0" rtlCol="0">
            <a:noAutofit/>
          </a:bodyPr>
          <a:lstStyle/>
          <a:p>
            <a:endParaRPr sz="1987"/>
          </a:p>
        </p:txBody>
      </p:sp>
      <p:sp>
        <p:nvSpPr>
          <p:cNvPr id="434" name="object 434"/>
          <p:cNvSpPr/>
          <p:nvPr/>
        </p:nvSpPr>
        <p:spPr>
          <a:xfrm>
            <a:off x="4707522" y="3184111"/>
            <a:ext cx="38687" cy="37004"/>
          </a:xfrm>
          <a:custGeom>
            <a:avLst/>
            <a:gdLst/>
            <a:ahLst/>
            <a:cxnLst/>
            <a:rect l="l" t="t" r="r" b="b"/>
            <a:pathLst>
              <a:path w="35052" h="33527">
                <a:moveTo>
                  <a:pt x="35052" y="16763"/>
                </a:moveTo>
                <a:lnTo>
                  <a:pt x="34544" y="13715"/>
                </a:lnTo>
                <a:lnTo>
                  <a:pt x="33020" y="10159"/>
                </a:lnTo>
                <a:lnTo>
                  <a:pt x="29845" y="5079"/>
                </a:lnTo>
                <a:lnTo>
                  <a:pt x="24003" y="1015"/>
                </a:lnTo>
                <a:lnTo>
                  <a:pt x="20447" y="0"/>
                </a:lnTo>
                <a:lnTo>
                  <a:pt x="17780" y="0"/>
                </a:lnTo>
                <a:lnTo>
                  <a:pt x="10414" y="1015"/>
                </a:lnTo>
                <a:lnTo>
                  <a:pt x="5207" y="5079"/>
                </a:lnTo>
                <a:lnTo>
                  <a:pt x="1524" y="10159"/>
                </a:lnTo>
                <a:lnTo>
                  <a:pt x="0" y="16763"/>
                </a:lnTo>
                <a:lnTo>
                  <a:pt x="0" y="19812"/>
                </a:lnTo>
                <a:lnTo>
                  <a:pt x="1524" y="22859"/>
                </a:lnTo>
                <a:lnTo>
                  <a:pt x="5207" y="28447"/>
                </a:lnTo>
                <a:lnTo>
                  <a:pt x="10414" y="32003"/>
                </a:lnTo>
                <a:lnTo>
                  <a:pt x="14097" y="33019"/>
                </a:lnTo>
                <a:lnTo>
                  <a:pt x="17780" y="33527"/>
                </a:lnTo>
                <a:lnTo>
                  <a:pt x="20447" y="33019"/>
                </a:lnTo>
                <a:lnTo>
                  <a:pt x="24003" y="32003"/>
                </a:lnTo>
                <a:lnTo>
                  <a:pt x="29845" y="28447"/>
                </a:lnTo>
                <a:lnTo>
                  <a:pt x="33020" y="22859"/>
                </a:lnTo>
                <a:lnTo>
                  <a:pt x="34544" y="19812"/>
                </a:lnTo>
                <a:lnTo>
                  <a:pt x="35052" y="16763"/>
                </a:lnTo>
                <a:close/>
              </a:path>
            </a:pathLst>
          </a:custGeom>
          <a:solidFill>
            <a:srgbClr val="000000"/>
          </a:solidFill>
        </p:spPr>
        <p:txBody>
          <a:bodyPr wrap="square" lIns="0" tIns="0" rIns="0" bIns="0" rtlCol="0">
            <a:noAutofit/>
          </a:bodyPr>
          <a:lstStyle/>
          <a:p>
            <a:endParaRPr sz="1987"/>
          </a:p>
        </p:txBody>
      </p:sp>
      <p:sp>
        <p:nvSpPr>
          <p:cNvPr id="435" name="object 435"/>
          <p:cNvSpPr/>
          <p:nvPr/>
        </p:nvSpPr>
        <p:spPr>
          <a:xfrm>
            <a:off x="3908551" y="3959533"/>
            <a:ext cx="23549" cy="26912"/>
          </a:xfrm>
          <a:custGeom>
            <a:avLst/>
            <a:gdLst/>
            <a:ahLst/>
            <a:cxnLst/>
            <a:rect l="l" t="t" r="r" b="b"/>
            <a:pathLst>
              <a:path w="21336" h="24383">
                <a:moveTo>
                  <a:pt x="21336" y="12191"/>
                </a:moveTo>
                <a:lnTo>
                  <a:pt x="20320" y="7238"/>
                </a:lnTo>
                <a:lnTo>
                  <a:pt x="18415" y="3937"/>
                </a:lnTo>
                <a:lnTo>
                  <a:pt x="14605" y="507"/>
                </a:lnTo>
                <a:lnTo>
                  <a:pt x="10668" y="0"/>
                </a:lnTo>
                <a:lnTo>
                  <a:pt x="6350" y="507"/>
                </a:lnTo>
                <a:lnTo>
                  <a:pt x="3429" y="3937"/>
                </a:lnTo>
                <a:lnTo>
                  <a:pt x="508" y="7238"/>
                </a:lnTo>
                <a:lnTo>
                  <a:pt x="0" y="12191"/>
                </a:lnTo>
                <a:lnTo>
                  <a:pt x="508" y="16637"/>
                </a:lnTo>
                <a:lnTo>
                  <a:pt x="3429" y="21081"/>
                </a:lnTo>
                <a:lnTo>
                  <a:pt x="6350" y="23240"/>
                </a:lnTo>
                <a:lnTo>
                  <a:pt x="10668" y="24383"/>
                </a:lnTo>
                <a:lnTo>
                  <a:pt x="11175" y="23875"/>
                </a:lnTo>
                <a:lnTo>
                  <a:pt x="14605" y="23240"/>
                </a:lnTo>
                <a:lnTo>
                  <a:pt x="18415" y="21081"/>
                </a:lnTo>
                <a:lnTo>
                  <a:pt x="19431" y="18287"/>
                </a:lnTo>
                <a:lnTo>
                  <a:pt x="20320" y="16637"/>
                </a:lnTo>
                <a:lnTo>
                  <a:pt x="21336" y="12191"/>
                </a:lnTo>
                <a:close/>
              </a:path>
            </a:pathLst>
          </a:custGeom>
          <a:solidFill>
            <a:srgbClr val="666666"/>
          </a:solidFill>
        </p:spPr>
        <p:txBody>
          <a:bodyPr wrap="square" lIns="0" tIns="0" rIns="0" bIns="0" rtlCol="0">
            <a:noAutofit/>
          </a:bodyPr>
          <a:lstStyle/>
          <a:p>
            <a:endParaRPr sz="1987"/>
          </a:p>
        </p:txBody>
      </p:sp>
      <p:sp>
        <p:nvSpPr>
          <p:cNvPr id="436" name="object 436"/>
          <p:cNvSpPr/>
          <p:nvPr/>
        </p:nvSpPr>
        <p:spPr>
          <a:xfrm>
            <a:off x="3869865" y="3959533"/>
            <a:ext cx="23549" cy="26912"/>
          </a:xfrm>
          <a:custGeom>
            <a:avLst/>
            <a:gdLst/>
            <a:ahLst/>
            <a:cxnLst/>
            <a:rect l="l" t="t" r="r" b="b"/>
            <a:pathLst>
              <a:path w="21336" h="24383">
                <a:moveTo>
                  <a:pt x="21336" y="12191"/>
                </a:moveTo>
                <a:lnTo>
                  <a:pt x="20320" y="7238"/>
                </a:lnTo>
                <a:lnTo>
                  <a:pt x="17907" y="3937"/>
                </a:lnTo>
                <a:lnTo>
                  <a:pt x="14605" y="507"/>
                </a:lnTo>
                <a:lnTo>
                  <a:pt x="10668" y="0"/>
                </a:lnTo>
                <a:lnTo>
                  <a:pt x="6350" y="507"/>
                </a:lnTo>
                <a:lnTo>
                  <a:pt x="3429" y="3937"/>
                </a:lnTo>
                <a:lnTo>
                  <a:pt x="508" y="7238"/>
                </a:lnTo>
                <a:lnTo>
                  <a:pt x="0" y="12191"/>
                </a:lnTo>
                <a:lnTo>
                  <a:pt x="508" y="16637"/>
                </a:lnTo>
                <a:lnTo>
                  <a:pt x="3429" y="21081"/>
                </a:lnTo>
                <a:lnTo>
                  <a:pt x="6350" y="23240"/>
                </a:lnTo>
                <a:lnTo>
                  <a:pt x="10668" y="24383"/>
                </a:lnTo>
                <a:lnTo>
                  <a:pt x="11176" y="23875"/>
                </a:lnTo>
                <a:lnTo>
                  <a:pt x="14605" y="23240"/>
                </a:lnTo>
                <a:lnTo>
                  <a:pt x="17907" y="21081"/>
                </a:lnTo>
                <a:lnTo>
                  <a:pt x="19431" y="18287"/>
                </a:lnTo>
                <a:lnTo>
                  <a:pt x="20320" y="16637"/>
                </a:lnTo>
                <a:lnTo>
                  <a:pt x="21336" y="12191"/>
                </a:lnTo>
                <a:close/>
              </a:path>
            </a:pathLst>
          </a:custGeom>
          <a:solidFill>
            <a:srgbClr val="666666"/>
          </a:solidFill>
        </p:spPr>
        <p:txBody>
          <a:bodyPr wrap="square" lIns="0" tIns="0" rIns="0" bIns="0" rtlCol="0">
            <a:noAutofit/>
          </a:bodyPr>
          <a:lstStyle/>
          <a:p>
            <a:endParaRPr sz="1987"/>
          </a:p>
        </p:txBody>
      </p:sp>
      <p:sp>
        <p:nvSpPr>
          <p:cNvPr id="437" name="object 437"/>
          <p:cNvSpPr/>
          <p:nvPr/>
        </p:nvSpPr>
        <p:spPr>
          <a:xfrm>
            <a:off x="3831178" y="3959533"/>
            <a:ext cx="25231" cy="26912"/>
          </a:xfrm>
          <a:custGeom>
            <a:avLst/>
            <a:gdLst/>
            <a:ahLst/>
            <a:cxnLst/>
            <a:rect l="l" t="t" r="r" b="b"/>
            <a:pathLst>
              <a:path w="22860" h="24383">
                <a:moveTo>
                  <a:pt x="11937" y="23875"/>
                </a:moveTo>
                <a:lnTo>
                  <a:pt x="15112" y="23240"/>
                </a:lnTo>
                <a:lnTo>
                  <a:pt x="19176" y="21081"/>
                </a:lnTo>
                <a:lnTo>
                  <a:pt x="20319" y="18287"/>
                </a:lnTo>
                <a:lnTo>
                  <a:pt x="21843" y="16637"/>
                </a:lnTo>
                <a:lnTo>
                  <a:pt x="22860" y="12191"/>
                </a:lnTo>
                <a:lnTo>
                  <a:pt x="21843" y="7238"/>
                </a:lnTo>
                <a:lnTo>
                  <a:pt x="19176" y="3937"/>
                </a:lnTo>
                <a:lnTo>
                  <a:pt x="15112" y="507"/>
                </a:lnTo>
                <a:lnTo>
                  <a:pt x="11430" y="0"/>
                </a:lnTo>
                <a:lnTo>
                  <a:pt x="6731" y="507"/>
                </a:lnTo>
                <a:lnTo>
                  <a:pt x="3175" y="3937"/>
                </a:lnTo>
                <a:lnTo>
                  <a:pt x="507" y="7238"/>
                </a:lnTo>
                <a:lnTo>
                  <a:pt x="0" y="12191"/>
                </a:lnTo>
                <a:lnTo>
                  <a:pt x="507" y="16637"/>
                </a:lnTo>
                <a:lnTo>
                  <a:pt x="3175" y="21081"/>
                </a:lnTo>
                <a:lnTo>
                  <a:pt x="6731" y="23240"/>
                </a:lnTo>
                <a:lnTo>
                  <a:pt x="11430" y="24383"/>
                </a:lnTo>
                <a:lnTo>
                  <a:pt x="11937" y="23875"/>
                </a:lnTo>
                <a:close/>
              </a:path>
            </a:pathLst>
          </a:custGeom>
          <a:solidFill>
            <a:srgbClr val="666666"/>
          </a:solidFill>
        </p:spPr>
        <p:txBody>
          <a:bodyPr wrap="square" lIns="0" tIns="0" rIns="0" bIns="0" rtlCol="0">
            <a:noAutofit/>
          </a:bodyPr>
          <a:lstStyle/>
          <a:p>
            <a:endParaRPr sz="1987"/>
          </a:p>
        </p:txBody>
      </p:sp>
      <p:sp>
        <p:nvSpPr>
          <p:cNvPr id="438" name="object 438"/>
          <p:cNvSpPr/>
          <p:nvPr/>
        </p:nvSpPr>
        <p:spPr>
          <a:xfrm>
            <a:off x="3790809" y="3959533"/>
            <a:ext cx="26912" cy="26912"/>
          </a:xfrm>
          <a:custGeom>
            <a:avLst/>
            <a:gdLst/>
            <a:ahLst/>
            <a:cxnLst/>
            <a:rect l="l" t="t" r="r" b="b"/>
            <a:pathLst>
              <a:path w="24383" h="24383">
                <a:moveTo>
                  <a:pt x="12954" y="23875"/>
                </a:moveTo>
                <a:lnTo>
                  <a:pt x="16256" y="23240"/>
                </a:lnTo>
                <a:lnTo>
                  <a:pt x="20574" y="21081"/>
                </a:lnTo>
                <a:lnTo>
                  <a:pt x="21717" y="18287"/>
                </a:lnTo>
                <a:lnTo>
                  <a:pt x="22732" y="16637"/>
                </a:lnTo>
                <a:lnTo>
                  <a:pt x="24383" y="12191"/>
                </a:lnTo>
                <a:lnTo>
                  <a:pt x="22732" y="7238"/>
                </a:lnTo>
                <a:lnTo>
                  <a:pt x="20574" y="3937"/>
                </a:lnTo>
                <a:lnTo>
                  <a:pt x="16256" y="507"/>
                </a:lnTo>
                <a:lnTo>
                  <a:pt x="11937" y="0"/>
                </a:lnTo>
                <a:lnTo>
                  <a:pt x="7619" y="507"/>
                </a:lnTo>
                <a:lnTo>
                  <a:pt x="3810" y="3937"/>
                </a:lnTo>
                <a:lnTo>
                  <a:pt x="507" y="7238"/>
                </a:lnTo>
                <a:lnTo>
                  <a:pt x="0" y="12191"/>
                </a:lnTo>
                <a:lnTo>
                  <a:pt x="507" y="16637"/>
                </a:lnTo>
                <a:lnTo>
                  <a:pt x="3810" y="21081"/>
                </a:lnTo>
                <a:lnTo>
                  <a:pt x="7619" y="23240"/>
                </a:lnTo>
                <a:lnTo>
                  <a:pt x="11937" y="24383"/>
                </a:lnTo>
                <a:lnTo>
                  <a:pt x="12954" y="23875"/>
                </a:lnTo>
                <a:close/>
              </a:path>
            </a:pathLst>
          </a:custGeom>
          <a:solidFill>
            <a:srgbClr val="666666"/>
          </a:solidFill>
        </p:spPr>
        <p:txBody>
          <a:bodyPr wrap="square" lIns="0" tIns="0" rIns="0" bIns="0" rtlCol="0">
            <a:noAutofit/>
          </a:bodyPr>
          <a:lstStyle/>
          <a:p>
            <a:endParaRPr sz="1987"/>
          </a:p>
        </p:txBody>
      </p:sp>
      <p:sp>
        <p:nvSpPr>
          <p:cNvPr id="439" name="object 439"/>
          <p:cNvSpPr/>
          <p:nvPr/>
        </p:nvSpPr>
        <p:spPr>
          <a:xfrm>
            <a:off x="3752122" y="3959533"/>
            <a:ext cx="26912" cy="26912"/>
          </a:xfrm>
          <a:custGeom>
            <a:avLst/>
            <a:gdLst/>
            <a:ahLst/>
            <a:cxnLst/>
            <a:rect l="l" t="t" r="r" b="b"/>
            <a:pathLst>
              <a:path w="24383" h="24383">
                <a:moveTo>
                  <a:pt x="24383" y="12191"/>
                </a:moveTo>
                <a:lnTo>
                  <a:pt x="23240" y="7238"/>
                </a:lnTo>
                <a:lnTo>
                  <a:pt x="21081" y="3937"/>
                </a:lnTo>
                <a:lnTo>
                  <a:pt x="16637" y="507"/>
                </a:lnTo>
                <a:lnTo>
                  <a:pt x="12191" y="0"/>
                </a:lnTo>
                <a:lnTo>
                  <a:pt x="7238" y="507"/>
                </a:lnTo>
                <a:lnTo>
                  <a:pt x="3937" y="3937"/>
                </a:lnTo>
                <a:lnTo>
                  <a:pt x="507" y="7238"/>
                </a:lnTo>
                <a:lnTo>
                  <a:pt x="0" y="12191"/>
                </a:lnTo>
                <a:lnTo>
                  <a:pt x="507" y="16637"/>
                </a:lnTo>
                <a:lnTo>
                  <a:pt x="3937" y="21081"/>
                </a:lnTo>
                <a:lnTo>
                  <a:pt x="7238" y="23240"/>
                </a:lnTo>
                <a:lnTo>
                  <a:pt x="12191" y="24383"/>
                </a:lnTo>
                <a:lnTo>
                  <a:pt x="14350" y="23875"/>
                </a:lnTo>
                <a:lnTo>
                  <a:pt x="18287" y="22224"/>
                </a:lnTo>
                <a:lnTo>
                  <a:pt x="21081" y="21081"/>
                </a:lnTo>
                <a:lnTo>
                  <a:pt x="22225" y="18287"/>
                </a:lnTo>
                <a:lnTo>
                  <a:pt x="23240" y="16637"/>
                </a:lnTo>
                <a:lnTo>
                  <a:pt x="24383" y="12191"/>
                </a:lnTo>
                <a:close/>
              </a:path>
            </a:pathLst>
          </a:custGeom>
          <a:solidFill>
            <a:srgbClr val="666666"/>
          </a:solidFill>
        </p:spPr>
        <p:txBody>
          <a:bodyPr wrap="square" lIns="0" tIns="0" rIns="0" bIns="0" rtlCol="0">
            <a:noAutofit/>
          </a:bodyPr>
          <a:lstStyle/>
          <a:p>
            <a:endParaRPr sz="1987"/>
          </a:p>
        </p:txBody>
      </p:sp>
      <p:sp>
        <p:nvSpPr>
          <p:cNvPr id="440" name="object 440"/>
          <p:cNvSpPr/>
          <p:nvPr/>
        </p:nvSpPr>
        <p:spPr>
          <a:xfrm>
            <a:off x="3713435" y="3959533"/>
            <a:ext cx="26913" cy="26912"/>
          </a:xfrm>
          <a:custGeom>
            <a:avLst/>
            <a:gdLst/>
            <a:ahLst/>
            <a:cxnLst/>
            <a:rect l="l" t="t" r="r" b="b"/>
            <a:pathLst>
              <a:path w="24384" h="24383">
                <a:moveTo>
                  <a:pt x="24384" y="12191"/>
                </a:moveTo>
                <a:lnTo>
                  <a:pt x="23241" y="7238"/>
                </a:lnTo>
                <a:lnTo>
                  <a:pt x="20447" y="3937"/>
                </a:lnTo>
                <a:lnTo>
                  <a:pt x="16637" y="507"/>
                </a:lnTo>
                <a:lnTo>
                  <a:pt x="12192" y="0"/>
                </a:lnTo>
                <a:lnTo>
                  <a:pt x="7239" y="507"/>
                </a:lnTo>
                <a:lnTo>
                  <a:pt x="3937" y="3937"/>
                </a:lnTo>
                <a:lnTo>
                  <a:pt x="508" y="7238"/>
                </a:lnTo>
                <a:lnTo>
                  <a:pt x="0" y="12191"/>
                </a:lnTo>
                <a:lnTo>
                  <a:pt x="508" y="16637"/>
                </a:lnTo>
                <a:lnTo>
                  <a:pt x="3937" y="21081"/>
                </a:lnTo>
                <a:lnTo>
                  <a:pt x="7239" y="23240"/>
                </a:lnTo>
                <a:lnTo>
                  <a:pt x="12192" y="24383"/>
                </a:lnTo>
                <a:lnTo>
                  <a:pt x="13843" y="23875"/>
                </a:lnTo>
                <a:lnTo>
                  <a:pt x="16637" y="23240"/>
                </a:lnTo>
                <a:lnTo>
                  <a:pt x="20447" y="21081"/>
                </a:lnTo>
                <a:lnTo>
                  <a:pt x="22225" y="18287"/>
                </a:lnTo>
                <a:lnTo>
                  <a:pt x="23241" y="16637"/>
                </a:lnTo>
                <a:lnTo>
                  <a:pt x="24384" y="12191"/>
                </a:lnTo>
                <a:close/>
              </a:path>
            </a:pathLst>
          </a:custGeom>
          <a:solidFill>
            <a:srgbClr val="666666"/>
          </a:solidFill>
        </p:spPr>
        <p:txBody>
          <a:bodyPr wrap="square" lIns="0" tIns="0" rIns="0" bIns="0" rtlCol="0">
            <a:noAutofit/>
          </a:bodyPr>
          <a:lstStyle/>
          <a:p>
            <a:endParaRPr sz="1987"/>
          </a:p>
        </p:txBody>
      </p:sp>
      <p:sp>
        <p:nvSpPr>
          <p:cNvPr id="441" name="object 441"/>
          <p:cNvSpPr/>
          <p:nvPr/>
        </p:nvSpPr>
        <p:spPr>
          <a:xfrm>
            <a:off x="3674748" y="3959533"/>
            <a:ext cx="26912" cy="26912"/>
          </a:xfrm>
          <a:custGeom>
            <a:avLst/>
            <a:gdLst/>
            <a:ahLst/>
            <a:cxnLst/>
            <a:rect l="l" t="t" r="r" b="b"/>
            <a:pathLst>
              <a:path w="24383" h="24383">
                <a:moveTo>
                  <a:pt x="12700" y="23875"/>
                </a:moveTo>
                <a:lnTo>
                  <a:pt x="16129" y="23240"/>
                </a:lnTo>
                <a:lnTo>
                  <a:pt x="20447" y="21081"/>
                </a:lnTo>
                <a:lnTo>
                  <a:pt x="21589" y="18287"/>
                </a:lnTo>
                <a:lnTo>
                  <a:pt x="23241" y="16637"/>
                </a:lnTo>
                <a:lnTo>
                  <a:pt x="24383" y="12191"/>
                </a:lnTo>
                <a:lnTo>
                  <a:pt x="23241" y="7238"/>
                </a:lnTo>
                <a:lnTo>
                  <a:pt x="20447" y="3937"/>
                </a:lnTo>
                <a:lnTo>
                  <a:pt x="16129" y="507"/>
                </a:lnTo>
                <a:lnTo>
                  <a:pt x="12192" y="0"/>
                </a:lnTo>
                <a:lnTo>
                  <a:pt x="7238" y="507"/>
                </a:lnTo>
                <a:lnTo>
                  <a:pt x="3301" y="3937"/>
                </a:lnTo>
                <a:lnTo>
                  <a:pt x="507" y="7238"/>
                </a:lnTo>
                <a:lnTo>
                  <a:pt x="0" y="12191"/>
                </a:lnTo>
                <a:lnTo>
                  <a:pt x="507" y="16637"/>
                </a:lnTo>
                <a:lnTo>
                  <a:pt x="3301" y="21081"/>
                </a:lnTo>
                <a:lnTo>
                  <a:pt x="7238" y="23240"/>
                </a:lnTo>
                <a:lnTo>
                  <a:pt x="12192" y="24383"/>
                </a:lnTo>
                <a:lnTo>
                  <a:pt x="12700" y="23875"/>
                </a:lnTo>
                <a:close/>
              </a:path>
            </a:pathLst>
          </a:custGeom>
          <a:solidFill>
            <a:srgbClr val="666666"/>
          </a:solidFill>
        </p:spPr>
        <p:txBody>
          <a:bodyPr wrap="square" lIns="0" tIns="0" rIns="0" bIns="0" rtlCol="0">
            <a:noAutofit/>
          </a:bodyPr>
          <a:lstStyle/>
          <a:p>
            <a:endParaRPr sz="1987"/>
          </a:p>
        </p:txBody>
      </p:sp>
      <p:sp>
        <p:nvSpPr>
          <p:cNvPr id="442" name="object 442"/>
          <p:cNvSpPr/>
          <p:nvPr/>
        </p:nvSpPr>
        <p:spPr>
          <a:xfrm>
            <a:off x="3636061" y="3959533"/>
            <a:ext cx="26912" cy="26912"/>
          </a:xfrm>
          <a:custGeom>
            <a:avLst/>
            <a:gdLst/>
            <a:ahLst/>
            <a:cxnLst/>
            <a:rect l="l" t="t" r="r" b="b"/>
            <a:pathLst>
              <a:path w="24383" h="24383">
                <a:moveTo>
                  <a:pt x="12953" y="23875"/>
                </a:moveTo>
                <a:lnTo>
                  <a:pt x="16256" y="23240"/>
                </a:lnTo>
                <a:lnTo>
                  <a:pt x="20574" y="21081"/>
                </a:lnTo>
                <a:lnTo>
                  <a:pt x="21716" y="18287"/>
                </a:lnTo>
                <a:lnTo>
                  <a:pt x="22732" y="16637"/>
                </a:lnTo>
                <a:lnTo>
                  <a:pt x="24383" y="12191"/>
                </a:lnTo>
                <a:lnTo>
                  <a:pt x="22732" y="7238"/>
                </a:lnTo>
                <a:lnTo>
                  <a:pt x="20574" y="3937"/>
                </a:lnTo>
                <a:lnTo>
                  <a:pt x="16256" y="507"/>
                </a:lnTo>
                <a:lnTo>
                  <a:pt x="11937" y="0"/>
                </a:lnTo>
                <a:lnTo>
                  <a:pt x="7619" y="507"/>
                </a:lnTo>
                <a:lnTo>
                  <a:pt x="3809" y="3937"/>
                </a:lnTo>
                <a:lnTo>
                  <a:pt x="507" y="7238"/>
                </a:lnTo>
                <a:lnTo>
                  <a:pt x="0" y="12191"/>
                </a:lnTo>
                <a:lnTo>
                  <a:pt x="507" y="16637"/>
                </a:lnTo>
                <a:lnTo>
                  <a:pt x="3809" y="21081"/>
                </a:lnTo>
                <a:lnTo>
                  <a:pt x="7619" y="23240"/>
                </a:lnTo>
                <a:lnTo>
                  <a:pt x="11937" y="24383"/>
                </a:lnTo>
                <a:lnTo>
                  <a:pt x="12953" y="23875"/>
                </a:lnTo>
                <a:close/>
              </a:path>
            </a:pathLst>
          </a:custGeom>
          <a:solidFill>
            <a:srgbClr val="666666"/>
          </a:solidFill>
        </p:spPr>
        <p:txBody>
          <a:bodyPr wrap="square" lIns="0" tIns="0" rIns="0" bIns="0" rtlCol="0">
            <a:noAutofit/>
          </a:bodyPr>
          <a:lstStyle/>
          <a:p>
            <a:endParaRPr sz="1987"/>
          </a:p>
        </p:txBody>
      </p:sp>
      <p:sp>
        <p:nvSpPr>
          <p:cNvPr id="443" name="object 443"/>
          <p:cNvSpPr/>
          <p:nvPr/>
        </p:nvSpPr>
        <p:spPr>
          <a:xfrm>
            <a:off x="3597374" y="3959533"/>
            <a:ext cx="26913" cy="26912"/>
          </a:xfrm>
          <a:custGeom>
            <a:avLst/>
            <a:gdLst/>
            <a:ahLst/>
            <a:cxnLst/>
            <a:rect l="l" t="t" r="r" b="b"/>
            <a:pathLst>
              <a:path w="24384" h="24383">
                <a:moveTo>
                  <a:pt x="24384" y="12191"/>
                </a:moveTo>
                <a:lnTo>
                  <a:pt x="23241" y="7238"/>
                </a:lnTo>
                <a:lnTo>
                  <a:pt x="21082" y="3937"/>
                </a:lnTo>
                <a:lnTo>
                  <a:pt x="16637" y="507"/>
                </a:lnTo>
                <a:lnTo>
                  <a:pt x="12192" y="0"/>
                </a:lnTo>
                <a:lnTo>
                  <a:pt x="7239" y="507"/>
                </a:lnTo>
                <a:lnTo>
                  <a:pt x="3937" y="3937"/>
                </a:lnTo>
                <a:lnTo>
                  <a:pt x="508" y="7238"/>
                </a:lnTo>
                <a:lnTo>
                  <a:pt x="0" y="12191"/>
                </a:lnTo>
                <a:lnTo>
                  <a:pt x="508" y="16637"/>
                </a:lnTo>
                <a:lnTo>
                  <a:pt x="3937" y="21081"/>
                </a:lnTo>
                <a:lnTo>
                  <a:pt x="7239" y="23240"/>
                </a:lnTo>
                <a:lnTo>
                  <a:pt x="12192" y="24383"/>
                </a:lnTo>
                <a:lnTo>
                  <a:pt x="14351" y="23875"/>
                </a:lnTo>
                <a:lnTo>
                  <a:pt x="18287" y="22224"/>
                </a:lnTo>
                <a:lnTo>
                  <a:pt x="21082" y="21081"/>
                </a:lnTo>
                <a:lnTo>
                  <a:pt x="22225" y="18287"/>
                </a:lnTo>
                <a:lnTo>
                  <a:pt x="23241" y="16637"/>
                </a:lnTo>
                <a:lnTo>
                  <a:pt x="24384" y="12191"/>
                </a:lnTo>
                <a:close/>
              </a:path>
            </a:pathLst>
          </a:custGeom>
          <a:solidFill>
            <a:srgbClr val="666666"/>
          </a:solidFill>
        </p:spPr>
        <p:txBody>
          <a:bodyPr wrap="square" lIns="0" tIns="0" rIns="0" bIns="0" rtlCol="0">
            <a:noAutofit/>
          </a:bodyPr>
          <a:lstStyle/>
          <a:p>
            <a:endParaRPr sz="1987"/>
          </a:p>
        </p:txBody>
      </p:sp>
      <p:sp>
        <p:nvSpPr>
          <p:cNvPr id="444" name="object 444"/>
          <p:cNvSpPr/>
          <p:nvPr/>
        </p:nvSpPr>
        <p:spPr>
          <a:xfrm>
            <a:off x="3560369" y="3959533"/>
            <a:ext cx="25231" cy="26912"/>
          </a:xfrm>
          <a:custGeom>
            <a:avLst/>
            <a:gdLst/>
            <a:ahLst/>
            <a:cxnLst/>
            <a:rect l="l" t="t" r="r" b="b"/>
            <a:pathLst>
              <a:path w="22860" h="24383">
                <a:moveTo>
                  <a:pt x="22860" y="12191"/>
                </a:moveTo>
                <a:lnTo>
                  <a:pt x="21843" y="7238"/>
                </a:lnTo>
                <a:lnTo>
                  <a:pt x="19176" y="3937"/>
                </a:lnTo>
                <a:lnTo>
                  <a:pt x="15620" y="507"/>
                </a:lnTo>
                <a:lnTo>
                  <a:pt x="11430" y="0"/>
                </a:lnTo>
                <a:lnTo>
                  <a:pt x="6731" y="507"/>
                </a:lnTo>
                <a:lnTo>
                  <a:pt x="3175" y="3937"/>
                </a:lnTo>
                <a:lnTo>
                  <a:pt x="507" y="7238"/>
                </a:lnTo>
                <a:lnTo>
                  <a:pt x="0" y="12191"/>
                </a:lnTo>
                <a:lnTo>
                  <a:pt x="507" y="16637"/>
                </a:lnTo>
                <a:lnTo>
                  <a:pt x="3175" y="21081"/>
                </a:lnTo>
                <a:lnTo>
                  <a:pt x="6731" y="23240"/>
                </a:lnTo>
                <a:lnTo>
                  <a:pt x="11430" y="24383"/>
                </a:lnTo>
                <a:lnTo>
                  <a:pt x="12954" y="23875"/>
                </a:lnTo>
                <a:lnTo>
                  <a:pt x="15620" y="23240"/>
                </a:lnTo>
                <a:lnTo>
                  <a:pt x="19176" y="21081"/>
                </a:lnTo>
                <a:lnTo>
                  <a:pt x="20827" y="18287"/>
                </a:lnTo>
                <a:lnTo>
                  <a:pt x="21843" y="16637"/>
                </a:lnTo>
                <a:lnTo>
                  <a:pt x="22860" y="12191"/>
                </a:lnTo>
                <a:close/>
              </a:path>
            </a:pathLst>
          </a:custGeom>
          <a:solidFill>
            <a:srgbClr val="666666"/>
          </a:solidFill>
        </p:spPr>
        <p:txBody>
          <a:bodyPr wrap="square" lIns="0" tIns="0" rIns="0" bIns="0" rtlCol="0">
            <a:noAutofit/>
          </a:bodyPr>
          <a:lstStyle/>
          <a:p>
            <a:endParaRPr sz="1987"/>
          </a:p>
        </p:txBody>
      </p:sp>
      <p:sp>
        <p:nvSpPr>
          <p:cNvPr id="445" name="object 445"/>
          <p:cNvSpPr/>
          <p:nvPr/>
        </p:nvSpPr>
        <p:spPr>
          <a:xfrm>
            <a:off x="3521682" y="3959533"/>
            <a:ext cx="25230" cy="26912"/>
          </a:xfrm>
          <a:custGeom>
            <a:avLst/>
            <a:gdLst/>
            <a:ahLst/>
            <a:cxnLst/>
            <a:rect l="l" t="t" r="r" b="b"/>
            <a:pathLst>
              <a:path w="22859" h="24383">
                <a:moveTo>
                  <a:pt x="11937" y="23875"/>
                </a:moveTo>
                <a:lnTo>
                  <a:pt x="15112" y="23240"/>
                </a:lnTo>
                <a:lnTo>
                  <a:pt x="19176" y="21081"/>
                </a:lnTo>
                <a:lnTo>
                  <a:pt x="20319" y="18287"/>
                </a:lnTo>
                <a:lnTo>
                  <a:pt x="21843" y="16637"/>
                </a:lnTo>
                <a:lnTo>
                  <a:pt x="22859" y="12191"/>
                </a:lnTo>
                <a:lnTo>
                  <a:pt x="21843" y="7238"/>
                </a:lnTo>
                <a:lnTo>
                  <a:pt x="19176" y="3937"/>
                </a:lnTo>
                <a:lnTo>
                  <a:pt x="15112" y="507"/>
                </a:lnTo>
                <a:lnTo>
                  <a:pt x="11429" y="0"/>
                </a:lnTo>
                <a:lnTo>
                  <a:pt x="6731" y="507"/>
                </a:lnTo>
                <a:lnTo>
                  <a:pt x="3175" y="3937"/>
                </a:lnTo>
                <a:lnTo>
                  <a:pt x="507" y="7238"/>
                </a:lnTo>
                <a:lnTo>
                  <a:pt x="0" y="12191"/>
                </a:lnTo>
                <a:lnTo>
                  <a:pt x="507" y="16637"/>
                </a:lnTo>
                <a:lnTo>
                  <a:pt x="3175" y="21081"/>
                </a:lnTo>
                <a:lnTo>
                  <a:pt x="6731" y="23240"/>
                </a:lnTo>
                <a:lnTo>
                  <a:pt x="11429" y="24383"/>
                </a:lnTo>
                <a:lnTo>
                  <a:pt x="11937" y="23875"/>
                </a:lnTo>
                <a:close/>
              </a:path>
            </a:pathLst>
          </a:custGeom>
          <a:solidFill>
            <a:srgbClr val="666666"/>
          </a:solidFill>
        </p:spPr>
        <p:txBody>
          <a:bodyPr wrap="square" lIns="0" tIns="0" rIns="0" bIns="0" rtlCol="0">
            <a:noAutofit/>
          </a:bodyPr>
          <a:lstStyle/>
          <a:p>
            <a:endParaRPr sz="1987"/>
          </a:p>
        </p:txBody>
      </p:sp>
      <p:sp>
        <p:nvSpPr>
          <p:cNvPr id="446" name="object 446"/>
          <p:cNvSpPr/>
          <p:nvPr/>
        </p:nvSpPr>
        <p:spPr>
          <a:xfrm>
            <a:off x="3482995" y="3959533"/>
            <a:ext cx="25231" cy="26912"/>
          </a:xfrm>
          <a:custGeom>
            <a:avLst/>
            <a:gdLst/>
            <a:ahLst/>
            <a:cxnLst/>
            <a:rect l="l" t="t" r="r" b="b"/>
            <a:pathLst>
              <a:path w="22860" h="24383">
                <a:moveTo>
                  <a:pt x="12192" y="23875"/>
                </a:moveTo>
                <a:lnTo>
                  <a:pt x="15240" y="23240"/>
                </a:lnTo>
                <a:lnTo>
                  <a:pt x="19304" y="21081"/>
                </a:lnTo>
                <a:lnTo>
                  <a:pt x="20319" y="18287"/>
                </a:lnTo>
                <a:lnTo>
                  <a:pt x="21336" y="16637"/>
                </a:lnTo>
                <a:lnTo>
                  <a:pt x="22860" y="12191"/>
                </a:lnTo>
                <a:lnTo>
                  <a:pt x="21336" y="7238"/>
                </a:lnTo>
                <a:lnTo>
                  <a:pt x="19304" y="3937"/>
                </a:lnTo>
                <a:lnTo>
                  <a:pt x="15240" y="507"/>
                </a:lnTo>
                <a:lnTo>
                  <a:pt x="11175" y="0"/>
                </a:lnTo>
                <a:lnTo>
                  <a:pt x="7112" y="507"/>
                </a:lnTo>
                <a:lnTo>
                  <a:pt x="3556" y="3937"/>
                </a:lnTo>
                <a:lnTo>
                  <a:pt x="508" y="7238"/>
                </a:lnTo>
                <a:lnTo>
                  <a:pt x="0" y="12191"/>
                </a:lnTo>
                <a:lnTo>
                  <a:pt x="508" y="16637"/>
                </a:lnTo>
                <a:lnTo>
                  <a:pt x="3556" y="21081"/>
                </a:lnTo>
                <a:lnTo>
                  <a:pt x="7112" y="23240"/>
                </a:lnTo>
                <a:lnTo>
                  <a:pt x="11175" y="24383"/>
                </a:lnTo>
                <a:lnTo>
                  <a:pt x="12192" y="23875"/>
                </a:lnTo>
                <a:close/>
              </a:path>
            </a:pathLst>
          </a:custGeom>
          <a:solidFill>
            <a:srgbClr val="666666"/>
          </a:solidFill>
        </p:spPr>
        <p:txBody>
          <a:bodyPr wrap="square" lIns="0" tIns="0" rIns="0" bIns="0" rtlCol="0">
            <a:noAutofit/>
          </a:bodyPr>
          <a:lstStyle/>
          <a:p>
            <a:endParaRPr sz="1987"/>
          </a:p>
        </p:txBody>
      </p:sp>
      <p:sp>
        <p:nvSpPr>
          <p:cNvPr id="447" name="object 447"/>
          <p:cNvSpPr/>
          <p:nvPr/>
        </p:nvSpPr>
        <p:spPr>
          <a:xfrm>
            <a:off x="3444308" y="3959533"/>
            <a:ext cx="23549" cy="26912"/>
          </a:xfrm>
          <a:custGeom>
            <a:avLst/>
            <a:gdLst/>
            <a:ahLst/>
            <a:cxnLst/>
            <a:rect l="l" t="t" r="r" b="b"/>
            <a:pathLst>
              <a:path w="21336" h="24383">
                <a:moveTo>
                  <a:pt x="21336" y="12191"/>
                </a:moveTo>
                <a:lnTo>
                  <a:pt x="20319" y="7238"/>
                </a:lnTo>
                <a:lnTo>
                  <a:pt x="18414" y="3937"/>
                </a:lnTo>
                <a:lnTo>
                  <a:pt x="14605" y="507"/>
                </a:lnTo>
                <a:lnTo>
                  <a:pt x="10668" y="0"/>
                </a:lnTo>
                <a:lnTo>
                  <a:pt x="6350" y="507"/>
                </a:lnTo>
                <a:lnTo>
                  <a:pt x="3429" y="3937"/>
                </a:lnTo>
                <a:lnTo>
                  <a:pt x="507" y="7238"/>
                </a:lnTo>
                <a:lnTo>
                  <a:pt x="0" y="12191"/>
                </a:lnTo>
                <a:lnTo>
                  <a:pt x="507" y="16637"/>
                </a:lnTo>
                <a:lnTo>
                  <a:pt x="3429" y="21081"/>
                </a:lnTo>
                <a:lnTo>
                  <a:pt x="6350" y="23240"/>
                </a:lnTo>
                <a:lnTo>
                  <a:pt x="10668" y="24383"/>
                </a:lnTo>
                <a:lnTo>
                  <a:pt x="11175" y="23875"/>
                </a:lnTo>
                <a:lnTo>
                  <a:pt x="14605" y="23240"/>
                </a:lnTo>
                <a:lnTo>
                  <a:pt x="18414" y="21081"/>
                </a:lnTo>
                <a:lnTo>
                  <a:pt x="19431" y="18287"/>
                </a:lnTo>
                <a:lnTo>
                  <a:pt x="20319" y="16637"/>
                </a:lnTo>
                <a:lnTo>
                  <a:pt x="21336" y="12191"/>
                </a:lnTo>
                <a:close/>
              </a:path>
            </a:pathLst>
          </a:custGeom>
          <a:solidFill>
            <a:srgbClr val="666666"/>
          </a:solidFill>
        </p:spPr>
        <p:txBody>
          <a:bodyPr wrap="square" lIns="0" tIns="0" rIns="0" bIns="0" rtlCol="0">
            <a:noAutofit/>
          </a:bodyPr>
          <a:lstStyle/>
          <a:p>
            <a:endParaRPr sz="1987"/>
          </a:p>
        </p:txBody>
      </p:sp>
      <p:sp>
        <p:nvSpPr>
          <p:cNvPr id="448" name="object 448"/>
          <p:cNvSpPr/>
          <p:nvPr/>
        </p:nvSpPr>
        <p:spPr>
          <a:xfrm>
            <a:off x="3405621" y="3959533"/>
            <a:ext cx="23548" cy="26912"/>
          </a:xfrm>
          <a:custGeom>
            <a:avLst/>
            <a:gdLst/>
            <a:ahLst/>
            <a:cxnLst/>
            <a:rect l="l" t="t" r="r" b="b"/>
            <a:pathLst>
              <a:path w="21335" h="24383">
                <a:moveTo>
                  <a:pt x="21335" y="12191"/>
                </a:moveTo>
                <a:lnTo>
                  <a:pt x="20319" y="7238"/>
                </a:lnTo>
                <a:lnTo>
                  <a:pt x="17906" y="3937"/>
                </a:lnTo>
                <a:lnTo>
                  <a:pt x="14604" y="507"/>
                </a:lnTo>
                <a:lnTo>
                  <a:pt x="10668" y="0"/>
                </a:lnTo>
                <a:lnTo>
                  <a:pt x="6350" y="507"/>
                </a:lnTo>
                <a:lnTo>
                  <a:pt x="2920" y="3937"/>
                </a:lnTo>
                <a:lnTo>
                  <a:pt x="507" y="7238"/>
                </a:lnTo>
                <a:lnTo>
                  <a:pt x="0" y="12191"/>
                </a:lnTo>
                <a:lnTo>
                  <a:pt x="507" y="16637"/>
                </a:lnTo>
                <a:lnTo>
                  <a:pt x="2920" y="21081"/>
                </a:lnTo>
                <a:lnTo>
                  <a:pt x="6350" y="23240"/>
                </a:lnTo>
                <a:lnTo>
                  <a:pt x="10668" y="24383"/>
                </a:lnTo>
                <a:lnTo>
                  <a:pt x="11175" y="23875"/>
                </a:lnTo>
                <a:lnTo>
                  <a:pt x="14604" y="23240"/>
                </a:lnTo>
                <a:lnTo>
                  <a:pt x="17906" y="21081"/>
                </a:lnTo>
                <a:lnTo>
                  <a:pt x="19431" y="18287"/>
                </a:lnTo>
                <a:lnTo>
                  <a:pt x="20319" y="16637"/>
                </a:lnTo>
                <a:lnTo>
                  <a:pt x="21335" y="12191"/>
                </a:lnTo>
                <a:close/>
              </a:path>
            </a:pathLst>
          </a:custGeom>
          <a:solidFill>
            <a:srgbClr val="666666"/>
          </a:solidFill>
        </p:spPr>
        <p:txBody>
          <a:bodyPr wrap="square" lIns="0" tIns="0" rIns="0" bIns="0" rtlCol="0">
            <a:noAutofit/>
          </a:bodyPr>
          <a:lstStyle/>
          <a:p>
            <a:endParaRPr sz="1987"/>
          </a:p>
        </p:txBody>
      </p:sp>
      <p:sp>
        <p:nvSpPr>
          <p:cNvPr id="449" name="object 449"/>
          <p:cNvSpPr/>
          <p:nvPr/>
        </p:nvSpPr>
        <p:spPr>
          <a:xfrm>
            <a:off x="3366934" y="3959533"/>
            <a:ext cx="25231" cy="26912"/>
          </a:xfrm>
          <a:custGeom>
            <a:avLst/>
            <a:gdLst/>
            <a:ahLst/>
            <a:cxnLst/>
            <a:rect l="l" t="t" r="r" b="b"/>
            <a:pathLst>
              <a:path w="22860" h="24383">
                <a:moveTo>
                  <a:pt x="11937" y="23875"/>
                </a:moveTo>
                <a:lnTo>
                  <a:pt x="15112" y="23240"/>
                </a:lnTo>
                <a:lnTo>
                  <a:pt x="19177" y="21081"/>
                </a:lnTo>
                <a:lnTo>
                  <a:pt x="20320" y="18287"/>
                </a:lnTo>
                <a:lnTo>
                  <a:pt x="21843" y="16637"/>
                </a:lnTo>
                <a:lnTo>
                  <a:pt x="22860" y="12191"/>
                </a:lnTo>
                <a:lnTo>
                  <a:pt x="21843" y="7238"/>
                </a:lnTo>
                <a:lnTo>
                  <a:pt x="19177" y="3937"/>
                </a:lnTo>
                <a:lnTo>
                  <a:pt x="15112" y="507"/>
                </a:lnTo>
                <a:lnTo>
                  <a:pt x="11430" y="0"/>
                </a:lnTo>
                <a:lnTo>
                  <a:pt x="6731" y="507"/>
                </a:lnTo>
                <a:lnTo>
                  <a:pt x="3175" y="3937"/>
                </a:lnTo>
                <a:lnTo>
                  <a:pt x="508" y="7238"/>
                </a:lnTo>
                <a:lnTo>
                  <a:pt x="0" y="12191"/>
                </a:lnTo>
                <a:lnTo>
                  <a:pt x="508" y="16637"/>
                </a:lnTo>
                <a:lnTo>
                  <a:pt x="3175" y="21081"/>
                </a:lnTo>
                <a:lnTo>
                  <a:pt x="6731" y="23240"/>
                </a:lnTo>
                <a:lnTo>
                  <a:pt x="11430" y="24383"/>
                </a:lnTo>
                <a:lnTo>
                  <a:pt x="11937" y="23875"/>
                </a:lnTo>
                <a:close/>
              </a:path>
            </a:pathLst>
          </a:custGeom>
          <a:solidFill>
            <a:srgbClr val="666666"/>
          </a:solidFill>
        </p:spPr>
        <p:txBody>
          <a:bodyPr wrap="square" lIns="0" tIns="0" rIns="0" bIns="0" rtlCol="0">
            <a:noAutofit/>
          </a:bodyPr>
          <a:lstStyle/>
          <a:p>
            <a:endParaRPr sz="1987"/>
          </a:p>
        </p:txBody>
      </p:sp>
      <p:sp>
        <p:nvSpPr>
          <p:cNvPr id="450" name="object 450"/>
          <p:cNvSpPr/>
          <p:nvPr/>
        </p:nvSpPr>
        <p:spPr>
          <a:xfrm>
            <a:off x="3326564" y="3959533"/>
            <a:ext cx="26913" cy="26912"/>
          </a:xfrm>
          <a:custGeom>
            <a:avLst/>
            <a:gdLst/>
            <a:ahLst/>
            <a:cxnLst/>
            <a:rect l="l" t="t" r="r" b="b"/>
            <a:pathLst>
              <a:path w="24384" h="24383">
                <a:moveTo>
                  <a:pt x="17906" y="22224"/>
                </a:moveTo>
                <a:lnTo>
                  <a:pt x="20574" y="21081"/>
                </a:lnTo>
                <a:lnTo>
                  <a:pt x="21717" y="18287"/>
                </a:lnTo>
                <a:lnTo>
                  <a:pt x="22732" y="16637"/>
                </a:lnTo>
                <a:lnTo>
                  <a:pt x="24384" y="12191"/>
                </a:lnTo>
                <a:lnTo>
                  <a:pt x="22732" y="7238"/>
                </a:lnTo>
                <a:lnTo>
                  <a:pt x="20574" y="3937"/>
                </a:lnTo>
                <a:lnTo>
                  <a:pt x="16256" y="507"/>
                </a:lnTo>
                <a:lnTo>
                  <a:pt x="11937" y="0"/>
                </a:lnTo>
                <a:lnTo>
                  <a:pt x="7619" y="507"/>
                </a:lnTo>
                <a:lnTo>
                  <a:pt x="3810" y="3937"/>
                </a:lnTo>
                <a:lnTo>
                  <a:pt x="507" y="7238"/>
                </a:lnTo>
                <a:lnTo>
                  <a:pt x="0" y="12191"/>
                </a:lnTo>
                <a:lnTo>
                  <a:pt x="507" y="16637"/>
                </a:lnTo>
                <a:lnTo>
                  <a:pt x="3810" y="21081"/>
                </a:lnTo>
                <a:lnTo>
                  <a:pt x="7619" y="23240"/>
                </a:lnTo>
                <a:lnTo>
                  <a:pt x="11937" y="24383"/>
                </a:lnTo>
                <a:lnTo>
                  <a:pt x="14097" y="23875"/>
                </a:lnTo>
                <a:lnTo>
                  <a:pt x="17906" y="22224"/>
                </a:lnTo>
                <a:close/>
              </a:path>
            </a:pathLst>
          </a:custGeom>
          <a:solidFill>
            <a:srgbClr val="666666"/>
          </a:solidFill>
        </p:spPr>
        <p:txBody>
          <a:bodyPr wrap="square" lIns="0" tIns="0" rIns="0" bIns="0" rtlCol="0">
            <a:noAutofit/>
          </a:bodyPr>
          <a:lstStyle/>
          <a:p>
            <a:endParaRPr sz="1987"/>
          </a:p>
        </p:txBody>
      </p:sp>
      <p:sp>
        <p:nvSpPr>
          <p:cNvPr id="451" name="object 451"/>
          <p:cNvSpPr/>
          <p:nvPr/>
        </p:nvSpPr>
        <p:spPr>
          <a:xfrm>
            <a:off x="3287878" y="3959533"/>
            <a:ext cx="26912" cy="26912"/>
          </a:xfrm>
          <a:custGeom>
            <a:avLst/>
            <a:gdLst/>
            <a:ahLst/>
            <a:cxnLst/>
            <a:rect l="l" t="t" r="r" b="b"/>
            <a:pathLst>
              <a:path w="24383" h="24383">
                <a:moveTo>
                  <a:pt x="24383" y="12191"/>
                </a:moveTo>
                <a:lnTo>
                  <a:pt x="23240" y="7238"/>
                </a:lnTo>
                <a:lnTo>
                  <a:pt x="21081" y="3937"/>
                </a:lnTo>
                <a:lnTo>
                  <a:pt x="16637" y="507"/>
                </a:lnTo>
                <a:lnTo>
                  <a:pt x="12192" y="0"/>
                </a:lnTo>
                <a:lnTo>
                  <a:pt x="7238" y="507"/>
                </a:lnTo>
                <a:lnTo>
                  <a:pt x="3937" y="3937"/>
                </a:lnTo>
                <a:lnTo>
                  <a:pt x="507" y="7238"/>
                </a:lnTo>
                <a:lnTo>
                  <a:pt x="0" y="12191"/>
                </a:lnTo>
                <a:lnTo>
                  <a:pt x="507" y="16637"/>
                </a:lnTo>
                <a:lnTo>
                  <a:pt x="3937" y="21081"/>
                </a:lnTo>
                <a:lnTo>
                  <a:pt x="7238" y="23240"/>
                </a:lnTo>
                <a:lnTo>
                  <a:pt x="12192" y="24383"/>
                </a:lnTo>
                <a:lnTo>
                  <a:pt x="13843" y="23875"/>
                </a:lnTo>
                <a:lnTo>
                  <a:pt x="16637" y="23240"/>
                </a:lnTo>
                <a:lnTo>
                  <a:pt x="18287" y="22224"/>
                </a:lnTo>
                <a:lnTo>
                  <a:pt x="21081" y="21081"/>
                </a:lnTo>
                <a:lnTo>
                  <a:pt x="22225" y="18287"/>
                </a:lnTo>
                <a:lnTo>
                  <a:pt x="23240" y="16637"/>
                </a:lnTo>
                <a:lnTo>
                  <a:pt x="24383" y="12191"/>
                </a:lnTo>
                <a:close/>
              </a:path>
            </a:pathLst>
          </a:custGeom>
          <a:solidFill>
            <a:srgbClr val="666666"/>
          </a:solidFill>
        </p:spPr>
        <p:txBody>
          <a:bodyPr wrap="square" lIns="0" tIns="0" rIns="0" bIns="0" rtlCol="0">
            <a:noAutofit/>
          </a:bodyPr>
          <a:lstStyle/>
          <a:p>
            <a:endParaRPr sz="1987"/>
          </a:p>
        </p:txBody>
      </p:sp>
      <p:sp>
        <p:nvSpPr>
          <p:cNvPr id="452" name="object 452"/>
          <p:cNvSpPr/>
          <p:nvPr/>
        </p:nvSpPr>
        <p:spPr>
          <a:xfrm>
            <a:off x="3249191" y="3959533"/>
            <a:ext cx="26912" cy="26912"/>
          </a:xfrm>
          <a:custGeom>
            <a:avLst/>
            <a:gdLst/>
            <a:ahLst/>
            <a:cxnLst/>
            <a:rect l="l" t="t" r="r" b="b"/>
            <a:pathLst>
              <a:path w="24383" h="24383">
                <a:moveTo>
                  <a:pt x="24383" y="12191"/>
                </a:moveTo>
                <a:lnTo>
                  <a:pt x="23240" y="7238"/>
                </a:lnTo>
                <a:lnTo>
                  <a:pt x="20446" y="3937"/>
                </a:lnTo>
                <a:lnTo>
                  <a:pt x="16636" y="507"/>
                </a:lnTo>
                <a:lnTo>
                  <a:pt x="12191" y="0"/>
                </a:lnTo>
                <a:lnTo>
                  <a:pt x="7238" y="507"/>
                </a:lnTo>
                <a:lnTo>
                  <a:pt x="3301" y="3937"/>
                </a:lnTo>
                <a:lnTo>
                  <a:pt x="507" y="7238"/>
                </a:lnTo>
                <a:lnTo>
                  <a:pt x="0" y="12191"/>
                </a:lnTo>
                <a:lnTo>
                  <a:pt x="507" y="16637"/>
                </a:lnTo>
                <a:lnTo>
                  <a:pt x="3301" y="21081"/>
                </a:lnTo>
                <a:lnTo>
                  <a:pt x="7238" y="23240"/>
                </a:lnTo>
                <a:lnTo>
                  <a:pt x="12191" y="24383"/>
                </a:lnTo>
                <a:lnTo>
                  <a:pt x="13842" y="23875"/>
                </a:lnTo>
                <a:lnTo>
                  <a:pt x="16636" y="23240"/>
                </a:lnTo>
                <a:lnTo>
                  <a:pt x="20446" y="21081"/>
                </a:lnTo>
                <a:lnTo>
                  <a:pt x="22225" y="18287"/>
                </a:lnTo>
                <a:lnTo>
                  <a:pt x="23240" y="16637"/>
                </a:lnTo>
                <a:lnTo>
                  <a:pt x="24383" y="12191"/>
                </a:lnTo>
                <a:close/>
              </a:path>
            </a:pathLst>
          </a:custGeom>
          <a:solidFill>
            <a:srgbClr val="666666"/>
          </a:solidFill>
        </p:spPr>
        <p:txBody>
          <a:bodyPr wrap="square" lIns="0" tIns="0" rIns="0" bIns="0" rtlCol="0">
            <a:noAutofit/>
          </a:bodyPr>
          <a:lstStyle/>
          <a:p>
            <a:endParaRPr sz="1987"/>
          </a:p>
        </p:txBody>
      </p:sp>
      <p:sp>
        <p:nvSpPr>
          <p:cNvPr id="453" name="object 453"/>
          <p:cNvSpPr/>
          <p:nvPr/>
        </p:nvSpPr>
        <p:spPr>
          <a:xfrm>
            <a:off x="3210503" y="3959533"/>
            <a:ext cx="26913" cy="26912"/>
          </a:xfrm>
          <a:custGeom>
            <a:avLst/>
            <a:gdLst/>
            <a:ahLst/>
            <a:cxnLst/>
            <a:rect l="l" t="t" r="r" b="b"/>
            <a:pathLst>
              <a:path w="24384" h="24383">
                <a:moveTo>
                  <a:pt x="12700" y="23875"/>
                </a:moveTo>
                <a:lnTo>
                  <a:pt x="16129" y="23240"/>
                </a:lnTo>
                <a:lnTo>
                  <a:pt x="20447" y="21081"/>
                </a:lnTo>
                <a:lnTo>
                  <a:pt x="21590" y="18287"/>
                </a:lnTo>
                <a:lnTo>
                  <a:pt x="23241" y="16637"/>
                </a:lnTo>
                <a:lnTo>
                  <a:pt x="24384" y="12191"/>
                </a:lnTo>
                <a:lnTo>
                  <a:pt x="23241" y="7238"/>
                </a:lnTo>
                <a:lnTo>
                  <a:pt x="20447" y="3937"/>
                </a:lnTo>
                <a:lnTo>
                  <a:pt x="16129" y="507"/>
                </a:lnTo>
                <a:lnTo>
                  <a:pt x="12192" y="0"/>
                </a:lnTo>
                <a:lnTo>
                  <a:pt x="7238" y="507"/>
                </a:lnTo>
                <a:lnTo>
                  <a:pt x="3302" y="3937"/>
                </a:lnTo>
                <a:lnTo>
                  <a:pt x="507" y="7238"/>
                </a:lnTo>
                <a:lnTo>
                  <a:pt x="0" y="12191"/>
                </a:lnTo>
                <a:lnTo>
                  <a:pt x="507" y="16637"/>
                </a:lnTo>
                <a:lnTo>
                  <a:pt x="3302" y="21081"/>
                </a:lnTo>
                <a:lnTo>
                  <a:pt x="7238" y="23240"/>
                </a:lnTo>
                <a:lnTo>
                  <a:pt x="12192" y="24383"/>
                </a:lnTo>
                <a:lnTo>
                  <a:pt x="12700" y="23875"/>
                </a:lnTo>
                <a:close/>
              </a:path>
            </a:pathLst>
          </a:custGeom>
          <a:solidFill>
            <a:srgbClr val="666666"/>
          </a:solidFill>
        </p:spPr>
        <p:txBody>
          <a:bodyPr wrap="square" lIns="0" tIns="0" rIns="0" bIns="0" rtlCol="0">
            <a:noAutofit/>
          </a:bodyPr>
          <a:lstStyle/>
          <a:p>
            <a:endParaRPr sz="1987"/>
          </a:p>
        </p:txBody>
      </p:sp>
      <p:sp>
        <p:nvSpPr>
          <p:cNvPr id="454" name="object 454"/>
          <p:cNvSpPr/>
          <p:nvPr/>
        </p:nvSpPr>
        <p:spPr>
          <a:xfrm>
            <a:off x="3171817" y="3959533"/>
            <a:ext cx="26912" cy="26912"/>
          </a:xfrm>
          <a:custGeom>
            <a:avLst/>
            <a:gdLst/>
            <a:ahLst/>
            <a:cxnLst/>
            <a:rect l="l" t="t" r="r" b="b"/>
            <a:pathLst>
              <a:path w="24383" h="24383">
                <a:moveTo>
                  <a:pt x="17906" y="22224"/>
                </a:moveTo>
                <a:lnTo>
                  <a:pt x="20574" y="21081"/>
                </a:lnTo>
                <a:lnTo>
                  <a:pt x="21717" y="18287"/>
                </a:lnTo>
                <a:lnTo>
                  <a:pt x="22732" y="16637"/>
                </a:lnTo>
                <a:lnTo>
                  <a:pt x="24383" y="12191"/>
                </a:lnTo>
                <a:lnTo>
                  <a:pt x="22732" y="7238"/>
                </a:lnTo>
                <a:lnTo>
                  <a:pt x="20574" y="3937"/>
                </a:lnTo>
                <a:lnTo>
                  <a:pt x="16256" y="507"/>
                </a:lnTo>
                <a:lnTo>
                  <a:pt x="11937" y="0"/>
                </a:lnTo>
                <a:lnTo>
                  <a:pt x="7619" y="507"/>
                </a:lnTo>
                <a:lnTo>
                  <a:pt x="3809" y="3937"/>
                </a:lnTo>
                <a:lnTo>
                  <a:pt x="507" y="7238"/>
                </a:lnTo>
                <a:lnTo>
                  <a:pt x="0" y="12191"/>
                </a:lnTo>
                <a:lnTo>
                  <a:pt x="507" y="16637"/>
                </a:lnTo>
                <a:lnTo>
                  <a:pt x="3809" y="21081"/>
                </a:lnTo>
                <a:lnTo>
                  <a:pt x="7619" y="23240"/>
                </a:lnTo>
                <a:lnTo>
                  <a:pt x="11937" y="24383"/>
                </a:lnTo>
                <a:lnTo>
                  <a:pt x="14096" y="23875"/>
                </a:lnTo>
                <a:lnTo>
                  <a:pt x="17906" y="22224"/>
                </a:lnTo>
                <a:close/>
              </a:path>
            </a:pathLst>
          </a:custGeom>
          <a:solidFill>
            <a:srgbClr val="666666"/>
          </a:solidFill>
        </p:spPr>
        <p:txBody>
          <a:bodyPr wrap="square" lIns="0" tIns="0" rIns="0" bIns="0" rtlCol="0">
            <a:noAutofit/>
          </a:bodyPr>
          <a:lstStyle/>
          <a:p>
            <a:endParaRPr sz="1987"/>
          </a:p>
        </p:txBody>
      </p:sp>
      <p:sp>
        <p:nvSpPr>
          <p:cNvPr id="455" name="object 455"/>
          <p:cNvSpPr/>
          <p:nvPr/>
        </p:nvSpPr>
        <p:spPr>
          <a:xfrm>
            <a:off x="3133130" y="3959533"/>
            <a:ext cx="26912" cy="26912"/>
          </a:xfrm>
          <a:custGeom>
            <a:avLst/>
            <a:gdLst/>
            <a:ahLst/>
            <a:cxnLst/>
            <a:rect l="l" t="t" r="r" b="b"/>
            <a:pathLst>
              <a:path w="24383" h="24383">
                <a:moveTo>
                  <a:pt x="24383" y="12191"/>
                </a:moveTo>
                <a:lnTo>
                  <a:pt x="23240" y="7238"/>
                </a:lnTo>
                <a:lnTo>
                  <a:pt x="21081" y="3937"/>
                </a:lnTo>
                <a:lnTo>
                  <a:pt x="16636" y="507"/>
                </a:lnTo>
                <a:lnTo>
                  <a:pt x="12191" y="0"/>
                </a:lnTo>
                <a:lnTo>
                  <a:pt x="7238" y="507"/>
                </a:lnTo>
                <a:lnTo>
                  <a:pt x="3936" y="3937"/>
                </a:lnTo>
                <a:lnTo>
                  <a:pt x="507" y="7238"/>
                </a:lnTo>
                <a:lnTo>
                  <a:pt x="0" y="12191"/>
                </a:lnTo>
                <a:lnTo>
                  <a:pt x="507" y="16637"/>
                </a:lnTo>
                <a:lnTo>
                  <a:pt x="3936" y="21081"/>
                </a:lnTo>
                <a:lnTo>
                  <a:pt x="7238" y="23240"/>
                </a:lnTo>
                <a:lnTo>
                  <a:pt x="12191" y="24383"/>
                </a:lnTo>
                <a:lnTo>
                  <a:pt x="13842" y="23875"/>
                </a:lnTo>
                <a:lnTo>
                  <a:pt x="16636" y="23240"/>
                </a:lnTo>
                <a:lnTo>
                  <a:pt x="18287" y="22224"/>
                </a:lnTo>
                <a:lnTo>
                  <a:pt x="21081" y="21081"/>
                </a:lnTo>
                <a:lnTo>
                  <a:pt x="22225" y="18287"/>
                </a:lnTo>
                <a:lnTo>
                  <a:pt x="23240" y="16637"/>
                </a:lnTo>
                <a:lnTo>
                  <a:pt x="24383" y="12191"/>
                </a:lnTo>
                <a:close/>
              </a:path>
            </a:pathLst>
          </a:custGeom>
          <a:solidFill>
            <a:srgbClr val="666666"/>
          </a:solidFill>
        </p:spPr>
        <p:txBody>
          <a:bodyPr wrap="square" lIns="0" tIns="0" rIns="0" bIns="0" rtlCol="0">
            <a:noAutofit/>
          </a:bodyPr>
          <a:lstStyle/>
          <a:p>
            <a:endParaRPr sz="1987"/>
          </a:p>
        </p:txBody>
      </p:sp>
      <p:sp>
        <p:nvSpPr>
          <p:cNvPr id="456" name="object 456"/>
          <p:cNvSpPr/>
          <p:nvPr/>
        </p:nvSpPr>
        <p:spPr>
          <a:xfrm>
            <a:off x="3094442" y="3959533"/>
            <a:ext cx="26913" cy="26912"/>
          </a:xfrm>
          <a:custGeom>
            <a:avLst/>
            <a:gdLst/>
            <a:ahLst/>
            <a:cxnLst/>
            <a:rect l="l" t="t" r="r" b="b"/>
            <a:pathLst>
              <a:path w="24384" h="24383">
                <a:moveTo>
                  <a:pt x="24384" y="12191"/>
                </a:moveTo>
                <a:lnTo>
                  <a:pt x="23241" y="7238"/>
                </a:lnTo>
                <a:lnTo>
                  <a:pt x="20447" y="3937"/>
                </a:lnTo>
                <a:lnTo>
                  <a:pt x="16637" y="507"/>
                </a:lnTo>
                <a:lnTo>
                  <a:pt x="12192" y="0"/>
                </a:lnTo>
                <a:lnTo>
                  <a:pt x="7238" y="507"/>
                </a:lnTo>
                <a:lnTo>
                  <a:pt x="3302" y="3937"/>
                </a:lnTo>
                <a:lnTo>
                  <a:pt x="508" y="7238"/>
                </a:lnTo>
                <a:lnTo>
                  <a:pt x="0" y="12191"/>
                </a:lnTo>
                <a:lnTo>
                  <a:pt x="508" y="16637"/>
                </a:lnTo>
                <a:lnTo>
                  <a:pt x="3302" y="21081"/>
                </a:lnTo>
                <a:lnTo>
                  <a:pt x="7238" y="23240"/>
                </a:lnTo>
                <a:lnTo>
                  <a:pt x="12192" y="24383"/>
                </a:lnTo>
                <a:lnTo>
                  <a:pt x="13843" y="23875"/>
                </a:lnTo>
                <a:lnTo>
                  <a:pt x="16637" y="23240"/>
                </a:lnTo>
                <a:lnTo>
                  <a:pt x="20447" y="21081"/>
                </a:lnTo>
                <a:lnTo>
                  <a:pt x="22225" y="18287"/>
                </a:lnTo>
                <a:lnTo>
                  <a:pt x="23241" y="16637"/>
                </a:lnTo>
                <a:lnTo>
                  <a:pt x="24384" y="12191"/>
                </a:lnTo>
                <a:close/>
              </a:path>
            </a:pathLst>
          </a:custGeom>
          <a:solidFill>
            <a:srgbClr val="666666"/>
          </a:solidFill>
        </p:spPr>
        <p:txBody>
          <a:bodyPr wrap="square" lIns="0" tIns="0" rIns="0" bIns="0" rtlCol="0">
            <a:noAutofit/>
          </a:bodyPr>
          <a:lstStyle/>
          <a:p>
            <a:endParaRPr sz="1987"/>
          </a:p>
        </p:txBody>
      </p:sp>
      <p:sp>
        <p:nvSpPr>
          <p:cNvPr id="457" name="object 457"/>
          <p:cNvSpPr/>
          <p:nvPr/>
        </p:nvSpPr>
        <p:spPr>
          <a:xfrm>
            <a:off x="3057438" y="3959533"/>
            <a:ext cx="25230" cy="26912"/>
          </a:xfrm>
          <a:custGeom>
            <a:avLst/>
            <a:gdLst/>
            <a:ahLst/>
            <a:cxnLst/>
            <a:rect l="l" t="t" r="r" b="b"/>
            <a:pathLst>
              <a:path w="22859" h="24383">
                <a:moveTo>
                  <a:pt x="11937" y="23875"/>
                </a:moveTo>
                <a:lnTo>
                  <a:pt x="15112" y="23240"/>
                </a:lnTo>
                <a:lnTo>
                  <a:pt x="19176" y="21081"/>
                </a:lnTo>
                <a:lnTo>
                  <a:pt x="20319" y="18287"/>
                </a:lnTo>
                <a:lnTo>
                  <a:pt x="21843" y="16637"/>
                </a:lnTo>
                <a:lnTo>
                  <a:pt x="22859" y="12191"/>
                </a:lnTo>
                <a:lnTo>
                  <a:pt x="21843" y="7238"/>
                </a:lnTo>
                <a:lnTo>
                  <a:pt x="19176" y="3937"/>
                </a:lnTo>
                <a:lnTo>
                  <a:pt x="15112" y="507"/>
                </a:lnTo>
                <a:lnTo>
                  <a:pt x="11430" y="0"/>
                </a:lnTo>
                <a:lnTo>
                  <a:pt x="6731" y="507"/>
                </a:lnTo>
                <a:lnTo>
                  <a:pt x="3175" y="3937"/>
                </a:lnTo>
                <a:lnTo>
                  <a:pt x="507" y="7238"/>
                </a:lnTo>
                <a:lnTo>
                  <a:pt x="0" y="12191"/>
                </a:lnTo>
                <a:lnTo>
                  <a:pt x="507" y="16637"/>
                </a:lnTo>
                <a:lnTo>
                  <a:pt x="3175" y="21081"/>
                </a:lnTo>
                <a:lnTo>
                  <a:pt x="6731" y="23240"/>
                </a:lnTo>
                <a:lnTo>
                  <a:pt x="11430" y="24383"/>
                </a:lnTo>
                <a:lnTo>
                  <a:pt x="11937" y="23875"/>
                </a:lnTo>
                <a:close/>
              </a:path>
            </a:pathLst>
          </a:custGeom>
          <a:solidFill>
            <a:srgbClr val="666666"/>
          </a:solidFill>
        </p:spPr>
        <p:txBody>
          <a:bodyPr wrap="square" lIns="0" tIns="0" rIns="0" bIns="0" rtlCol="0">
            <a:noAutofit/>
          </a:bodyPr>
          <a:lstStyle/>
          <a:p>
            <a:endParaRPr sz="1987"/>
          </a:p>
        </p:txBody>
      </p:sp>
      <p:sp>
        <p:nvSpPr>
          <p:cNvPr id="458" name="object 458"/>
          <p:cNvSpPr/>
          <p:nvPr/>
        </p:nvSpPr>
        <p:spPr>
          <a:xfrm>
            <a:off x="3018750" y="3959533"/>
            <a:ext cx="23549" cy="26912"/>
          </a:xfrm>
          <a:custGeom>
            <a:avLst/>
            <a:gdLst/>
            <a:ahLst/>
            <a:cxnLst/>
            <a:rect l="l" t="t" r="r" b="b"/>
            <a:pathLst>
              <a:path w="21336" h="24383">
                <a:moveTo>
                  <a:pt x="21336" y="12191"/>
                </a:moveTo>
                <a:lnTo>
                  <a:pt x="20320" y="7238"/>
                </a:lnTo>
                <a:lnTo>
                  <a:pt x="18415" y="3937"/>
                </a:lnTo>
                <a:lnTo>
                  <a:pt x="14605" y="507"/>
                </a:lnTo>
                <a:lnTo>
                  <a:pt x="10668" y="0"/>
                </a:lnTo>
                <a:lnTo>
                  <a:pt x="6731" y="507"/>
                </a:lnTo>
                <a:lnTo>
                  <a:pt x="3429" y="3937"/>
                </a:lnTo>
                <a:lnTo>
                  <a:pt x="508" y="7238"/>
                </a:lnTo>
                <a:lnTo>
                  <a:pt x="0" y="12191"/>
                </a:lnTo>
                <a:lnTo>
                  <a:pt x="508" y="16637"/>
                </a:lnTo>
                <a:lnTo>
                  <a:pt x="3429" y="21081"/>
                </a:lnTo>
                <a:lnTo>
                  <a:pt x="6731" y="23240"/>
                </a:lnTo>
                <a:lnTo>
                  <a:pt x="10668" y="24383"/>
                </a:lnTo>
                <a:lnTo>
                  <a:pt x="11684" y="23875"/>
                </a:lnTo>
                <a:lnTo>
                  <a:pt x="14605" y="23240"/>
                </a:lnTo>
                <a:lnTo>
                  <a:pt x="18415" y="21081"/>
                </a:lnTo>
                <a:lnTo>
                  <a:pt x="19431" y="18287"/>
                </a:lnTo>
                <a:lnTo>
                  <a:pt x="20320" y="16637"/>
                </a:lnTo>
                <a:lnTo>
                  <a:pt x="21336" y="12191"/>
                </a:lnTo>
                <a:close/>
              </a:path>
            </a:pathLst>
          </a:custGeom>
          <a:solidFill>
            <a:srgbClr val="666666"/>
          </a:solidFill>
        </p:spPr>
        <p:txBody>
          <a:bodyPr wrap="square" lIns="0" tIns="0" rIns="0" bIns="0" rtlCol="0">
            <a:noAutofit/>
          </a:bodyPr>
          <a:lstStyle/>
          <a:p>
            <a:endParaRPr sz="1987"/>
          </a:p>
        </p:txBody>
      </p:sp>
      <p:sp>
        <p:nvSpPr>
          <p:cNvPr id="459" name="object 459"/>
          <p:cNvSpPr/>
          <p:nvPr/>
        </p:nvSpPr>
        <p:spPr>
          <a:xfrm>
            <a:off x="2980063" y="3959533"/>
            <a:ext cx="23549" cy="26912"/>
          </a:xfrm>
          <a:custGeom>
            <a:avLst/>
            <a:gdLst/>
            <a:ahLst/>
            <a:cxnLst/>
            <a:rect l="l" t="t" r="r" b="b"/>
            <a:pathLst>
              <a:path w="21336" h="24383">
                <a:moveTo>
                  <a:pt x="21336" y="12191"/>
                </a:moveTo>
                <a:lnTo>
                  <a:pt x="20319" y="7238"/>
                </a:lnTo>
                <a:lnTo>
                  <a:pt x="18415" y="3937"/>
                </a:lnTo>
                <a:lnTo>
                  <a:pt x="14605" y="507"/>
                </a:lnTo>
                <a:lnTo>
                  <a:pt x="10668" y="0"/>
                </a:lnTo>
                <a:lnTo>
                  <a:pt x="6350" y="507"/>
                </a:lnTo>
                <a:lnTo>
                  <a:pt x="3429" y="3937"/>
                </a:lnTo>
                <a:lnTo>
                  <a:pt x="507" y="7238"/>
                </a:lnTo>
                <a:lnTo>
                  <a:pt x="0" y="12191"/>
                </a:lnTo>
                <a:lnTo>
                  <a:pt x="507" y="16637"/>
                </a:lnTo>
                <a:lnTo>
                  <a:pt x="3429" y="21081"/>
                </a:lnTo>
                <a:lnTo>
                  <a:pt x="6350" y="23240"/>
                </a:lnTo>
                <a:lnTo>
                  <a:pt x="10668" y="24383"/>
                </a:lnTo>
                <a:lnTo>
                  <a:pt x="11175" y="23875"/>
                </a:lnTo>
                <a:lnTo>
                  <a:pt x="14605" y="23240"/>
                </a:lnTo>
                <a:lnTo>
                  <a:pt x="18415" y="21081"/>
                </a:lnTo>
                <a:lnTo>
                  <a:pt x="19431" y="18287"/>
                </a:lnTo>
                <a:lnTo>
                  <a:pt x="20319" y="16637"/>
                </a:lnTo>
                <a:lnTo>
                  <a:pt x="21336" y="12191"/>
                </a:lnTo>
                <a:close/>
              </a:path>
            </a:pathLst>
          </a:custGeom>
          <a:solidFill>
            <a:srgbClr val="666666"/>
          </a:solidFill>
        </p:spPr>
        <p:txBody>
          <a:bodyPr wrap="square" lIns="0" tIns="0" rIns="0" bIns="0" rtlCol="0">
            <a:noAutofit/>
          </a:bodyPr>
          <a:lstStyle/>
          <a:p>
            <a:endParaRPr sz="1987"/>
          </a:p>
        </p:txBody>
      </p:sp>
      <p:sp>
        <p:nvSpPr>
          <p:cNvPr id="460" name="object 460"/>
          <p:cNvSpPr/>
          <p:nvPr/>
        </p:nvSpPr>
        <p:spPr>
          <a:xfrm>
            <a:off x="2941376" y="3959533"/>
            <a:ext cx="23549" cy="26912"/>
          </a:xfrm>
          <a:custGeom>
            <a:avLst/>
            <a:gdLst/>
            <a:ahLst/>
            <a:cxnLst/>
            <a:rect l="l" t="t" r="r" b="b"/>
            <a:pathLst>
              <a:path w="21336" h="24383">
                <a:moveTo>
                  <a:pt x="21336" y="12191"/>
                </a:moveTo>
                <a:lnTo>
                  <a:pt x="20319" y="7238"/>
                </a:lnTo>
                <a:lnTo>
                  <a:pt x="17906" y="3937"/>
                </a:lnTo>
                <a:lnTo>
                  <a:pt x="14605" y="507"/>
                </a:lnTo>
                <a:lnTo>
                  <a:pt x="10668" y="0"/>
                </a:lnTo>
                <a:lnTo>
                  <a:pt x="6350" y="507"/>
                </a:lnTo>
                <a:lnTo>
                  <a:pt x="2920" y="3937"/>
                </a:lnTo>
                <a:lnTo>
                  <a:pt x="507" y="7238"/>
                </a:lnTo>
                <a:lnTo>
                  <a:pt x="0" y="12191"/>
                </a:lnTo>
                <a:lnTo>
                  <a:pt x="507" y="16637"/>
                </a:lnTo>
                <a:lnTo>
                  <a:pt x="2920" y="21081"/>
                </a:lnTo>
                <a:lnTo>
                  <a:pt x="6350" y="23240"/>
                </a:lnTo>
                <a:lnTo>
                  <a:pt x="10668" y="24383"/>
                </a:lnTo>
                <a:lnTo>
                  <a:pt x="12064" y="23875"/>
                </a:lnTo>
                <a:lnTo>
                  <a:pt x="14605" y="23240"/>
                </a:lnTo>
                <a:lnTo>
                  <a:pt x="17906" y="21081"/>
                </a:lnTo>
                <a:lnTo>
                  <a:pt x="19431" y="18287"/>
                </a:lnTo>
                <a:lnTo>
                  <a:pt x="20319" y="16637"/>
                </a:lnTo>
                <a:lnTo>
                  <a:pt x="21336" y="12191"/>
                </a:lnTo>
                <a:close/>
              </a:path>
            </a:pathLst>
          </a:custGeom>
          <a:solidFill>
            <a:srgbClr val="666666"/>
          </a:solidFill>
        </p:spPr>
        <p:txBody>
          <a:bodyPr wrap="square" lIns="0" tIns="0" rIns="0" bIns="0" rtlCol="0">
            <a:noAutofit/>
          </a:bodyPr>
          <a:lstStyle/>
          <a:p>
            <a:endParaRPr sz="1987"/>
          </a:p>
        </p:txBody>
      </p:sp>
      <p:sp>
        <p:nvSpPr>
          <p:cNvPr id="461" name="object 461"/>
          <p:cNvSpPr/>
          <p:nvPr/>
        </p:nvSpPr>
        <p:spPr>
          <a:xfrm>
            <a:off x="2902689" y="3959533"/>
            <a:ext cx="23549" cy="26912"/>
          </a:xfrm>
          <a:custGeom>
            <a:avLst/>
            <a:gdLst/>
            <a:ahLst/>
            <a:cxnLst/>
            <a:rect l="l" t="t" r="r" b="b"/>
            <a:pathLst>
              <a:path w="21336" h="24383">
                <a:moveTo>
                  <a:pt x="11176" y="23875"/>
                </a:moveTo>
                <a:lnTo>
                  <a:pt x="14097" y="23240"/>
                </a:lnTo>
                <a:lnTo>
                  <a:pt x="17907" y="21081"/>
                </a:lnTo>
                <a:lnTo>
                  <a:pt x="18923" y="18287"/>
                </a:lnTo>
                <a:lnTo>
                  <a:pt x="20320" y="16637"/>
                </a:lnTo>
                <a:lnTo>
                  <a:pt x="21336" y="12191"/>
                </a:lnTo>
                <a:lnTo>
                  <a:pt x="20320" y="7238"/>
                </a:lnTo>
                <a:lnTo>
                  <a:pt x="17907" y="3937"/>
                </a:lnTo>
                <a:lnTo>
                  <a:pt x="14097" y="507"/>
                </a:lnTo>
                <a:lnTo>
                  <a:pt x="10668" y="0"/>
                </a:lnTo>
                <a:lnTo>
                  <a:pt x="6350" y="507"/>
                </a:lnTo>
                <a:lnTo>
                  <a:pt x="2921" y="3937"/>
                </a:lnTo>
                <a:lnTo>
                  <a:pt x="508" y="7238"/>
                </a:lnTo>
                <a:lnTo>
                  <a:pt x="0" y="12191"/>
                </a:lnTo>
                <a:lnTo>
                  <a:pt x="508" y="16637"/>
                </a:lnTo>
                <a:lnTo>
                  <a:pt x="2921" y="21081"/>
                </a:lnTo>
                <a:lnTo>
                  <a:pt x="6350" y="23240"/>
                </a:lnTo>
                <a:lnTo>
                  <a:pt x="10668" y="24383"/>
                </a:lnTo>
                <a:lnTo>
                  <a:pt x="11176" y="23875"/>
                </a:lnTo>
                <a:close/>
              </a:path>
            </a:pathLst>
          </a:custGeom>
          <a:solidFill>
            <a:srgbClr val="666666"/>
          </a:solidFill>
        </p:spPr>
        <p:txBody>
          <a:bodyPr wrap="square" lIns="0" tIns="0" rIns="0" bIns="0" rtlCol="0">
            <a:noAutofit/>
          </a:bodyPr>
          <a:lstStyle/>
          <a:p>
            <a:endParaRPr sz="1987"/>
          </a:p>
        </p:txBody>
      </p:sp>
      <p:sp>
        <p:nvSpPr>
          <p:cNvPr id="462" name="object 462"/>
          <p:cNvSpPr/>
          <p:nvPr/>
        </p:nvSpPr>
        <p:spPr>
          <a:xfrm>
            <a:off x="2862320" y="3959533"/>
            <a:ext cx="26913" cy="26912"/>
          </a:xfrm>
          <a:custGeom>
            <a:avLst/>
            <a:gdLst/>
            <a:ahLst/>
            <a:cxnLst/>
            <a:rect l="l" t="t" r="r" b="b"/>
            <a:pathLst>
              <a:path w="24384" h="24383">
                <a:moveTo>
                  <a:pt x="24384" y="12191"/>
                </a:moveTo>
                <a:lnTo>
                  <a:pt x="23241" y="7238"/>
                </a:lnTo>
                <a:lnTo>
                  <a:pt x="21081" y="3937"/>
                </a:lnTo>
                <a:lnTo>
                  <a:pt x="16637" y="507"/>
                </a:lnTo>
                <a:lnTo>
                  <a:pt x="12192" y="0"/>
                </a:lnTo>
                <a:lnTo>
                  <a:pt x="7747" y="507"/>
                </a:lnTo>
                <a:lnTo>
                  <a:pt x="3937" y="3937"/>
                </a:lnTo>
                <a:lnTo>
                  <a:pt x="508" y="7238"/>
                </a:lnTo>
                <a:lnTo>
                  <a:pt x="0" y="12191"/>
                </a:lnTo>
                <a:lnTo>
                  <a:pt x="508" y="16637"/>
                </a:lnTo>
                <a:lnTo>
                  <a:pt x="3937" y="21081"/>
                </a:lnTo>
                <a:lnTo>
                  <a:pt x="7747" y="23240"/>
                </a:lnTo>
                <a:lnTo>
                  <a:pt x="12192" y="24383"/>
                </a:lnTo>
                <a:lnTo>
                  <a:pt x="14350" y="23875"/>
                </a:lnTo>
                <a:lnTo>
                  <a:pt x="18287" y="22224"/>
                </a:lnTo>
                <a:lnTo>
                  <a:pt x="21081" y="21081"/>
                </a:lnTo>
                <a:lnTo>
                  <a:pt x="22225" y="18287"/>
                </a:lnTo>
                <a:lnTo>
                  <a:pt x="23241" y="16637"/>
                </a:lnTo>
                <a:lnTo>
                  <a:pt x="24384" y="12191"/>
                </a:lnTo>
                <a:close/>
              </a:path>
            </a:pathLst>
          </a:custGeom>
          <a:solidFill>
            <a:srgbClr val="666666"/>
          </a:solidFill>
        </p:spPr>
        <p:txBody>
          <a:bodyPr wrap="square" lIns="0" tIns="0" rIns="0" bIns="0" rtlCol="0">
            <a:noAutofit/>
          </a:bodyPr>
          <a:lstStyle/>
          <a:p>
            <a:endParaRPr sz="1987"/>
          </a:p>
        </p:txBody>
      </p:sp>
      <p:sp>
        <p:nvSpPr>
          <p:cNvPr id="463" name="object 463"/>
          <p:cNvSpPr/>
          <p:nvPr/>
        </p:nvSpPr>
        <p:spPr>
          <a:xfrm>
            <a:off x="2823634" y="3959533"/>
            <a:ext cx="26912" cy="26912"/>
          </a:xfrm>
          <a:custGeom>
            <a:avLst/>
            <a:gdLst/>
            <a:ahLst/>
            <a:cxnLst/>
            <a:rect l="l" t="t" r="r" b="b"/>
            <a:pathLst>
              <a:path w="24383" h="24383">
                <a:moveTo>
                  <a:pt x="24383" y="12191"/>
                </a:moveTo>
                <a:lnTo>
                  <a:pt x="23241" y="7238"/>
                </a:lnTo>
                <a:lnTo>
                  <a:pt x="21081" y="3937"/>
                </a:lnTo>
                <a:lnTo>
                  <a:pt x="16637" y="507"/>
                </a:lnTo>
                <a:lnTo>
                  <a:pt x="12192" y="0"/>
                </a:lnTo>
                <a:lnTo>
                  <a:pt x="7238" y="507"/>
                </a:lnTo>
                <a:lnTo>
                  <a:pt x="3937" y="3937"/>
                </a:lnTo>
                <a:lnTo>
                  <a:pt x="507" y="7238"/>
                </a:lnTo>
                <a:lnTo>
                  <a:pt x="0" y="12191"/>
                </a:lnTo>
                <a:lnTo>
                  <a:pt x="507" y="16637"/>
                </a:lnTo>
                <a:lnTo>
                  <a:pt x="3937" y="21081"/>
                </a:lnTo>
                <a:lnTo>
                  <a:pt x="7238" y="23240"/>
                </a:lnTo>
                <a:lnTo>
                  <a:pt x="12192" y="24383"/>
                </a:lnTo>
                <a:lnTo>
                  <a:pt x="13843" y="23875"/>
                </a:lnTo>
                <a:lnTo>
                  <a:pt x="16637" y="23240"/>
                </a:lnTo>
                <a:lnTo>
                  <a:pt x="18287" y="22224"/>
                </a:lnTo>
                <a:lnTo>
                  <a:pt x="21081" y="21081"/>
                </a:lnTo>
                <a:lnTo>
                  <a:pt x="22225" y="18287"/>
                </a:lnTo>
                <a:lnTo>
                  <a:pt x="23241" y="16637"/>
                </a:lnTo>
                <a:lnTo>
                  <a:pt x="24383" y="12191"/>
                </a:lnTo>
                <a:close/>
              </a:path>
            </a:pathLst>
          </a:custGeom>
          <a:solidFill>
            <a:srgbClr val="666666"/>
          </a:solidFill>
        </p:spPr>
        <p:txBody>
          <a:bodyPr wrap="square" lIns="0" tIns="0" rIns="0" bIns="0" rtlCol="0">
            <a:noAutofit/>
          </a:bodyPr>
          <a:lstStyle/>
          <a:p>
            <a:endParaRPr sz="1987"/>
          </a:p>
        </p:txBody>
      </p:sp>
      <p:sp>
        <p:nvSpPr>
          <p:cNvPr id="464" name="object 464"/>
          <p:cNvSpPr/>
          <p:nvPr/>
        </p:nvSpPr>
        <p:spPr>
          <a:xfrm>
            <a:off x="2784947" y="3959533"/>
            <a:ext cx="26912" cy="26912"/>
          </a:xfrm>
          <a:custGeom>
            <a:avLst/>
            <a:gdLst/>
            <a:ahLst/>
            <a:cxnLst/>
            <a:rect l="l" t="t" r="r" b="b"/>
            <a:pathLst>
              <a:path w="24383" h="24383">
                <a:moveTo>
                  <a:pt x="24383" y="12191"/>
                </a:moveTo>
                <a:lnTo>
                  <a:pt x="23240" y="7238"/>
                </a:lnTo>
                <a:lnTo>
                  <a:pt x="20446" y="3937"/>
                </a:lnTo>
                <a:lnTo>
                  <a:pt x="16637" y="507"/>
                </a:lnTo>
                <a:lnTo>
                  <a:pt x="12191" y="0"/>
                </a:lnTo>
                <a:lnTo>
                  <a:pt x="7238" y="507"/>
                </a:lnTo>
                <a:lnTo>
                  <a:pt x="3301" y="3937"/>
                </a:lnTo>
                <a:lnTo>
                  <a:pt x="507" y="7238"/>
                </a:lnTo>
                <a:lnTo>
                  <a:pt x="0" y="12191"/>
                </a:lnTo>
                <a:lnTo>
                  <a:pt x="507" y="16637"/>
                </a:lnTo>
                <a:lnTo>
                  <a:pt x="3301" y="21081"/>
                </a:lnTo>
                <a:lnTo>
                  <a:pt x="7238" y="23240"/>
                </a:lnTo>
                <a:lnTo>
                  <a:pt x="12191" y="24383"/>
                </a:lnTo>
                <a:lnTo>
                  <a:pt x="13843" y="23875"/>
                </a:lnTo>
                <a:lnTo>
                  <a:pt x="16637" y="23240"/>
                </a:lnTo>
                <a:lnTo>
                  <a:pt x="20446" y="21081"/>
                </a:lnTo>
                <a:lnTo>
                  <a:pt x="22225" y="18287"/>
                </a:lnTo>
                <a:lnTo>
                  <a:pt x="23240" y="16637"/>
                </a:lnTo>
                <a:lnTo>
                  <a:pt x="24383" y="12191"/>
                </a:lnTo>
                <a:close/>
              </a:path>
            </a:pathLst>
          </a:custGeom>
          <a:solidFill>
            <a:srgbClr val="666666"/>
          </a:solidFill>
        </p:spPr>
        <p:txBody>
          <a:bodyPr wrap="square" lIns="0" tIns="0" rIns="0" bIns="0" rtlCol="0">
            <a:noAutofit/>
          </a:bodyPr>
          <a:lstStyle/>
          <a:p>
            <a:endParaRPr sz="1987"/>
          </a:p>
        </p:txBody>
      </p:sp>
      <p:sp>
        <p:nvSpPr>
          <p:cNvPr id="465" name="object 465"/>
          <p:cNvSpPr/>
          <p:nvPr/>
        </p:nvSpPr>
        <p:spPr>
          <a:xfrm>
            <a:off x="2746259" y="3959533"/>
            <a:ext cx="26913" cy="26912"/>
          </a:xfrm>
          <a:custGeom>
            <a:avLst/>
            <a:gdLst/>
            <a:ahLst/>
            <a:cxnLst/>
            <a:rect l="l" t="t" r="r" b="b"/>
            <a:pathLst>
              <a:path w="24384" h="24383">
                <a:moveTo>
                  <a:pt x="12700" y="23875"/>
                </a:moveTo>
                <a:lnTo>
                  <a:pt x="16129" y="23240"/>
                </a:lnTo>
                <a:lnTo>
                  <a:pt x="20447" y="21081"/>
                </a:lnTo>
                <a:lnTo>
                  <a:pt x="21590" y="18287"/>
                </a:lnTo>
                <a:lnTo>
                  <a:pt x="23241" y="16637"/>
                </a:lnTo>
                <a:lnTo>
                  <a:pt x="24384" y="12191"/>
                </a:lnTo>
                <a:lnTo>
                  <a:pt x="23241" y="7238"/>
                </a:lnTo>
                <a:lnTo>
                  <a:pt x="20447" y="3937"/>
                </a:lnTo>
                <a:lnTo>
                  <a:pt x="16129" y="507"/>
                </a:lnTo>
                <a:lnTo>
                  <a:pt x="12192" y="0"/>
                </a:lnTo>
                <a:lnTo>
                  <a:pt x="7239" y="507"/>
                </a:lnTo>
                <a:lnTo>
                  <a:pt x="3302" y="3937"/>
                </a:lnTo>
                <a:lnTo>
                  <a:pt x="508" y="7238"/>
                </a:lnTo>
                <a:lnTo>
                  <a:pt x="0" y="12191"/>
                </a:lnTo>
                <a:lnTo>
                  <a:pt x="508" y="16637"/>
                </a:lnTo>
                <a:lnTo>
                  <a:pt x="3302" y="21081"/>
                </a:lnTo>
                <a:lnTo>
                  <a:pt x="7239" y="23240"/>
                </a:lnTo>
                <a:lnTo>
                  <a:pt x="12192" y="24383"/>
                </a:lnTo>
                <a:lnTo>
                  <a:pt x="12700" y="23875"/>
                </a:lnTo>
                <a:close/>
              </a:path>
            </a:pathLst>
          </a:custGeom>
          <a:solidFill>
            <a:srgbClr val="666666"/>
          </a:solidFill>
        </p:spPr>
        <p:txBody>
          <a:bodyPr wrap="square" lIns="0" tIns="0" rIns="0" bIns="0" rtlCol="0">
            <a:noAutofit/>
          </a:bodyPr>
          <a:lstStyle/>
          <a:p>
            <a:endParaRPr sz="1987"/>
          </a:p>
        </p:txBody>
      </p:sp>
      <p:sp>
        <p:nvSpPr>
          <p:cNvPr id="466" name="object 466"/>
          <p:cNvSpPr/>
          <p:nvPr/>
        </p:nvSpPr>
        <p:spPr>
          <a:xfrm>
            <a:off x="2707573" y="3959533"/>
            <a:ext cx="26912" cy="26912"/>
          </a:xfrm>
          <a:custGeom>
            <a:avLst/>
            <a:gdLst/>
            <a:ahLst/>
            <a:cxnLst/>
            <a:rect l="l" t="t" r="r" b="b"/>
            <a:pathLst>
              <a:path w="24383" h="24383">
                <a:moveTo>
                  <a:pt x="24383" y="12191"/>
                </a:moveTo>
                <a:lnTo>
                  <a:pt x="23241" y="7238"/>
                </a:lnTo>
                <a:lnTo>
                  <a:pt x="21081" y="3937"/>
                </a:lnTo>
                <a:lnTo>
                  <a:pt x="16637" y="507"/>
                </a:lnTo>
                <a:lnTo>
                  <a:pt x="12192" y="0"/>
                </a:lnTo>
                <a:lnTo>
                  <a:pt x="7747" y="507"/>
                </a:lnTo>
                <a:lnTo>
                  <a:pt x="3937" y="3937"/>
                </a:lnTo>
                <a:lnTo>
                  <a:pt x="507" y="7238"/>
                </a:lnTo>
                <a:lnTo>
                  <a:pt x="0" y="12191"/>
                </a:lnTo>
                <a:lnTo>
                  <a:pt x="507" y="16637"/>
                </a:lnTo>
                <a:lnTo>
                  <a:pt x="3937" y="21081"/>
                </a:lnTo>
                <a:lnTo>
                  <a:pt x="7747" y="23240"/>
                </a:lnTo>
                <a:lnTo>
                  <a:pt x="12192" y="24383"/>
                </a:lnTo>
                <a:lnTo>
                  <a:pt x="14350" y="23875"/>
                </a:lnTo>
                <a:lnTo>
                  <a:pt x="18287" y="22224"/>
                </a:lnTo>
                <a:lnTo>
                  <a:pt x="21081" y="21081"/>
                </a:lnTo>
                <a:lnTo>
                  <a:pt x="22225" y="18287"/>
                </a:lnTo>
                <a:lnTo>
                  <a:pt x="23241" y="16637"/>
                </a:lnTo>
                <a:lnTo>
                  <a:pt x="24383" y="12191"/>
                </a:lnTo>
                <a:close/>
              </a:path>
            </a:pathLst>
          </a:custGeom>
          <a:solidFill>
            <a:srgbClr val="666666"/>
          </a:solidFill>
        </p:spPr>
        <p:txBody>
          <a:bodyPr wrap="square" lIns="0" tIns="0" rIns="0" bIns="0" rtlCol="0">
            <a:noAutofit/>
          </a:bodyPr>
          <a:lstStyle/>
          <a:p>
            <a:endParaRPr sz="1987"/>
          </a:p>
        </p:txBody>
      </p:sp>
      <p:sp>
        <p:nvSpPr>
          <p:cNvPr id="467" name="object 467"/>
          <p:cNvSpPr/>
          <p:nvPr/>
        </p:nvSpPr>
        <p:spPr>
          <a:xfrm>
            <a:off x="2668886" y="3959533"/>
            <a:ext cx="26912" cy="26912"/>
          </a:xfrm>
          <a:custGeom>
            <a:avLst/>
            <a:gdLst/>
            <a:ahLst/>
            <a:cxnLst/>
            <a:rect l="l" t="t" r="r" b="b"/>
            <a:pathLst>
              <a:path w="24383" h="24383">
                <a:moveTo>
                  <a:pt x="24383" y="12191"/>
                </a:moveTo>
                <a:lnTo>
                  <a:pt x="23240" y="7238"/>
                </a:lnTo>
                <a:lnTo>
                  <a:pt x="21081" y="3937"/>
                </a:lnTo>
                <a:lnTo>
                  <a:pt x="16637" y="507"/>
                </a:lnTo>
                <a:lnTo>
                  <a:pt x="12191" y="0"/>
                </a:lnTo>
                <a:lnTo>
                  <a:pt x="7238" y="507"/>
                </a:lnTo>
                <a:lnTo>
                  <a:pt x="3937" y="3937"/>
                </a:lnTo>
                <a:lnTo>
                  <a:pt x="507" y="7238"/>
                </a:lnTo>
                <a:lnTo>
                  <a:pt x="0" y="12191"/>
                </a:lnTo>
                <a:lnTo>
                  <a:pt x="507" y="16637"/>
                </a:lnTo>
                <a:lnTo>
                  <a:pt x="3937" y="21081"/>
                </a:lnTo>
                <a:lnTo>
                  <a:pt x="7238" y="23240"/>
                </a:lnTo>
                <a:lnTo>
                  <a:pt x="12191" y="24383"/>
                </a:lnTo>
                <a:lnTo>
                  <a:pt x="13843" y="23875"/>
                </a:lnTo>
                <a:lnTo>
                  <a:pt x="16637" y="23240"/>
                </a:lnTo>
                <a:lnTo>
                  <a:pt x="18287" y="22224"/>
                </a:lnTo>
                <a:lnTo>
                  <a:pt x="21081" y="21081"/>
                </a:lnTo>
                <a:lnTo>
                  <a:pt x="22225" y="18287"/>
                </a:lnTo>
                <a:lnTo>
                  <a:pt x="23240" y="16637"/>
                </a:lnTo>
                <a:lnTo>
                  <a:pt x="24383" y="12191"/>
                </a:lnTo>
                <a:close/>
              </a:path>
            </a:pathLst>
          </a:custGeom>
          <a:solidFill>
            <a:srgbClr val="666666"/>
          </a:solidFill>
        </p:spPr>
        <p:txBody>
          <a:bodyPr wrap="square" lIns="0" tIns="0" rIns="0" bIns="0" rtlCol="0">
            <a:noAutofit/>
          </a:bodyPr>
          <a:lstStyle/>
          <a:p>
            <a:endParaRPr sz="1987"/>
          </a:p>
        </p:txBody>
      </p:sp>
      <p:sp>
        <p:nvSpPr>
          <p:cNvPr id="468" name="object 468"/>
          <p:cNvSpPr/>
          <p:nvPr/>
        </p:nvSpPr>
        <p:spPr>
          <a:xfrm>
            <a:off x="2630198" y="3959533"/>
            <a:ext cx="26913" cy="26912"/>
          </a:xfrm>
          <a:custGeom>
            <a:avLst/>
            <a:gdLst/>
            <a:ahLst/>
            <a:cxnLst/>
            <a:rect l="l" t="t" r="r" b="b"/>
            <a:pathLst>
              <a:path w="24384" h="24383">
                <a:moveTo>
                  <a:pt x="24384" y="12191"/>
                </a:moveTo>
                <a:lnTo>
                  <a:pt x="23241" y="7238"/>
                </a:lnTo>
                <a:lnTo>
                  <a:pt x="20447" y="3937"/>
                </a:lnTo>
                <a:lnTo>
                  <a:pt x="16637" y="507"/>
                </a:lnTo>
                <a:lnTo>
                  <a:pt x="12192" y="0"/>
                </a:lnTo>
                <a:lnTo>
                  <a:pt x="7239" y="507"/>
                </a:lnTo>
                <a:lnTo>
                  <a:pt x="3302" y="3937"/>
                </a:lnTo>
                <a:lnTo>
                  <a:pt x="508" y="7238"/>
                </a:lnTo>
                <a:lnTo>
                  <a:pt x="0" y="12191"/>
                </a:lnTo>
                <a:lnTo>
                  <a:pt x="508" y="16637"/>
                </a:lnTo>
                <a:lnTo>
                  <a:pt x="3302" y="21081"/>
                </a:lnTo>
                <a:lnTo>
                  <a:pt x="7239" y="23240"/>
                </a:lnTo>
                <a:lnTo>
                  <a:pt x="12192" y="24383"/>
                </a:lnTo>
                <a:lnTo>
                  <a:pt x="13843" y="23875"/>
                </a:lnTo>
                <a:lnTo>
                  <a:pt x="16637" y="23240"/>
                </a:lnTo>
                <a:lnTo>
                  <a:pt x="20447" y="21081"/>
                </a:lnTo>
                <a:lnTo>
                  <a:pt x="22225" y="18287"/>
                </a:lnTo>
                <a:lnTo>
                  <a:pt x="23241" y="16637"/>
                </a:lnTo>
                <a:lnTo>
                  <a:pt x="24384" y="12191"/>
                </a:lnTo>
                <a:close/>
              </a:path>
            </a:pathLst>
          </a:custGeom>
          <a:solidFill>
            <a:srgbClr val="666666"/>
          </a:solidFill>
        </p:spPr>
        <p:txBody>
          <a:bodyPr wrap="square" lIns="0" tIns="0" rIns="0" bIns="0" rtlCol="0">
            <a:noAutofit/>
          </a:bodyPr>
          <a:lstStyle/>
          <a:p>
            <a:endParaRPr sz="1987"/>
          </a:p>
        </p:txBody>
      </p:sp>
      <p:sp>
        <p:nvSpPr>
          <p:cNvPr id="469" name="object 469"/>
          <p:cNvSpPr/>
          <p:nvPr/>
        </p:nvSpPr>
        <p:spPr>
          <a:xfrm>
            <a:off x="2593193" y="3959533"/>
            <a:ext cx="25231" cy="26912"/>
          </a:xfrm>
          <a:custGeom>
            <a:avLst/>
            <a:gdLst/>
            <a:ahLst/>
            <a:cxnLst/>
            <a:rect l="l" t="t" r="r" b="b"/>
            <a:pathLst>
              <a:path w="22860" h="24383">
                <a:moveTo>
                  <a:pt x="11937" y="23875"/>
                </a:moveTo>
                <a:lnTo>
                  <a:pt x="15112" y="23240"/>
                </a:lnTo>
                <a:lnTo>
                  <a:pt x="19176" y="21081"/>
                </a:lnTo>
                <a:lnTo>
                  <a:pt x="20319" y="18287"/>
                </a:lnTo>
                <a:lnTo>
                  <a:pt x="21336" y="16637"/>
                </a:lnTo>
                <a:lnTo>
                  <a:pt x="22860" y="12191"/>
                </a:lnTo>
                <a:lnTo>
                  <a:pt x="21336" y="7238"/>
                </a:lnTo>
                <a:lnTo>
                  <a:pt x="19176" y="3937"/>
                </a:lnTo>
                <a:lnTo>
                  <a:pt x="15112" y="507"/>
                </a:lnTo>
                <a:lnTo>
                  <a:pt x="11430" y="0"/>
                </a:lnTo>
                <a:lnTo>
                  <a:pt x="6731" y="507"/>
                </a:lnTo>
                <a:lnTo>
                  <a:pt x="3175" y="3937"/>
                </a:lnTo>
                <a:lnTo>
                  <a:pt x="507" y="7238"/>
                </a:lnTo>
                <a:lnTo>
                  <a:pt x="0" y="12191"/>
                </a:lnTo>
                <a:lnTo>
                  <a:pt x="507" y="16637"/>
                </a:lnTo>
                <a:lnTo>
                  <a:pt x="3175" y="21081"/>
                </a:lnTo>
                <a:lnTo>
                  <a:pt x="6731" y="23240"/>
                </a:lnTo>
                <a:lnTo>
                  <a:pt x="11430" y="24383"/>
                </a:lnTo>
                <a:lnTo>
                  <a:pt x="11937" y="23875"/>
                </a:lnTo>
                <a:close/>
              </a:path>
            </a:pathLst>
          </a:custGeom>
          <a:solidFill>
            <a:srgbClr val="666666"/>
          </a:solidFill>
        </p:spPr>
        <p:txBody>
          <a:bodyPr wrap="square" lIns="0" tIns="0" rIns="0" bIns="0" rtlCol="0">
            <a:noAutofit/>
          </a:bodyPr>
          <a:lstStyle/>
          <a:p>
            <a:endParaRPr sz="1987"/>
          </a:p>
        </p:txBody>
      </p:sp>
      <p:sp>
        <p:nvSpPr>
          <p:cNvPr id="470" name="object 470"/>
          <p:cNvSpPr/>
          <p:nvPr/>
        </p:nvSpPr>
        <p:spPr>
          <a:xfrm>
            <a:off x="2554507" y="3959533"/>
            <a:ext cx="23548" cy="26912"/>
          </a:xfrm>
          <a:custGeom>
            <a:avLst/>
            <a:gdLst/>
            <a:ahLst/>
            <a:cxnLst/>
            <a:rect l="l" t="t" r="r" b="b"/>
            <a:pathLst>
              <a:path w="21335" h="24383">
                <a:moveTo>
                  <a:pt x="21335" y="12191"/>
                </a:moveTo>
                <a:lnTo>
                  <a:pt x="20319" y="7238"/>
                </a:lnTo>
                <a:lnTo>
                  <a:pt x="18414" y="3937"/>
                </a:lnTo>
                <a:lnTo>
                  <a:pt x="14604" y="507"/>
                </a:lnTo>
                <a:lnTo>
                  <a:pt x="10667" y="0"/>
                </a:lnTo>
                <a:lnTo>
                  <a:pt x="6731" y="507"/>
                </a:lnTo>
                <a:lnTo>
                  <a:pt x="3428" y="3937"/>
                </a:lnTo>
                <a:lnTo>
                  <a:pt x="507" y="7238"/>
                </a:lnTo>
                <a:lnTo>
                  <a:pt x="0" y="12191"/>
                </a:lnTo>
                <a:lnTo>
                  <a:pt x="507" y="16637"/>
                </a:lnTo>
                <a:lnTo>
                  <a:pt x="3428" y="21081"/>
                </a:lnTo>
                <a:lnTo>
                  <a:pt x="6731" y="23240"/>
                </a:lnTo>
                <a:lnTo>
                  <a:pt x="10667" y="24383"/>
                </a:lnTo>
                <a:lnTo>
                  <a:pt x="11175" y="23875"/>
                </a:lnTo>
                <a:lnTo>
                  <a:pt x="14604" y="23240"/>
                </a:lnTo>
                <a:lnTo>
                  <a:pt x="18414" y="21081"/>
                </a:lnTo>
                <a:lnTo>
                  <a:pt x="19431" y="18287"/>
                </a:lnTo>
                <a:lnTo>
                  <a:pt x="20319" y="16637"/>
                </a:lnTo>
                <a:lnTo>
                  <a:pt x="21335" y="12191"/>
                </a:lnTo>
                <a:close/>
              </a:path>
            </a:pathLst>
          </a:custGeom>
          <a:solidFill>
            <a:srgbClr val="666666"/>
          </a:solidFill>
        </p:spPr>
        <p:txBody>
          <a:bodyPr wrap="square" lIns="0" tIns="0" rIns="0" bIns="0" rtlCol="0">
            <a:noAutofit/>
          </a:bodyPr>
          <a:lstStyle/>
          <a:p>
            <a:endParaRPr sz="1987"/>
          </a:p>
        </p:txBody>
      </p:sp>
      <p:sp>
        <p:nvSpPr>
          <p:cNvPr id="471" name="object 471"/>
          <p:cNvSpPr/>
          <p:nvPr/>
        </p:nvSpPr>
        <p:spPr>
          <a:xfrm>
            <a:off x="2515819" y="3959533"/>
            <a:ext cx="23549" cy="26912"/>
          </a:xfrm>
          <a:custGeom>
            <a:avLst/>
            <a:gdLst/>
            <a:ahLst/>
            <a:cxnLst/>
            <a:rect l="l" t="t" r="r" b="b"/>
            <a:pathLst>
              <a:path w="21336" h="24383">
                <a:moveTo>
                  <a:pt x="21336" y="12191"/>
                </a:moveTo>
                <a:lnTo>
                  <a:pt x="20319" y="7238"/>
                </a:lnTo>
                <a:lnTo>
                  <a:pt x="18415" y="3937"/>
                </a:lnTo>
                <a:lnTo>
                  <a:pt x="14605" y="507"/>
                </a:lnTo>
                <a:lnTo>
                  <a:pt x="10668" y="0"/>
                </a:lnTo>
                <a:lnTo>
                  <a:pt x="6350" y="507"/>
                </a:lnTo>
                <a:lnTo>
                  <a:pt x="3429" y="3937"/>
                </a:lnTo>
                <a:lnTo>
                  <a:pt x="508" y="7238"/>
                </a:lnTo>
                <a:lnTo>
                  <a:pt x="0" y="12191"/>
                </a:lnTo>
                <a:lnTo>
                  <a:pt x="508" y="16637"/>
                </a:lnTo>
                <a:lnTo>
                  <a:pt x="3429" y="21081"/>
                </a:lnTo>
                <a:lnTo>
                  <a:pt x="6350" y="23240"/>
                </a:lnTo>
                <a:lnTo>
                  <a:pt x="10668" y="24383"/>
                </a:lnTo>
                <a:lnTo>
                  <a:pt x="11175" y="23875"/>
                </a:lnTo>
                <a:lnTo>
                  <a:pt x="14605" y="23240"/>
                </a:lnTo>
                <a:lnTo>
                  <a:pt x="18415" y="21081"/>
                </a:lnTo>
                <a:lnTo>
                  <a:pt x="19431" y="18287"/>
                </a:lnTo>
                <a:lnTo>
                  <a:pt x="20319" y="16637"/>
                </a:lnTo>
                <a:lnTo>
                  <a:pt x="21336" y="12191"/>
                </a:lnTo>
                <a:close/>
              </a:path>
            </a:pathLst>
          </a:custGeom>
          <a:solidFill>
            <a:srgbClr val="666666"/>
          </a:solidFill>
        </p:spPr>
        <p:txBody>
          <a:bodyPr wrap="square" lIns="0" tIns="0" rIns="0" bIns="0" rtlCol="0">
            <a:noAutofit/>
          </a:bodyPr>
          <a:lstStyle/>
          <a:p>
            <a:endParaRPr sz="1987"/>
          </a:p>
        </p:txBody>
      </p:sp>
      <p:sp>
        <p:nvSpPr>
          <p:cNvPr id="472" name="object 472"/>
          <p:cNvSpPr/>
          <p:nvPr/>
        </p:nvSpPr>
        <p:spPr>
          <a:xfrm>
            <a:off x="2477132" y="3959533"/>
            <a:ext cx="23549" cy="26912"/>
          </a:xfrm>
          <a:custGeom>
            <a:avLst/>
            <a:gdLst/>
            <a:ahLst/>
            <a:cxnLst/>
            <a:rect l="l" t="t" r="r" b="b"/>
            <a:pathLst>
              <a:path w="21336" h="24383">
                <a:moveTo>
                  <a:pt x="21336" y="12191"/>
                </a:moveTo>
                <a:lnTo>
                  <a:pt x="20319" y="7238"/>
                </a:lnTo>
                <a:lnTo>
                  <a:pt x="17906" y="3937"/>
                </a:lnTo>
                <a:lnTo>
                  <a:pt x="14605" y="507"/>
                </a:lnTo>
                <a:lnTo>
                  <a:pt x="10668" y="0"/>
                </a:lnTo>
                <a:lnTo>
                  <a:pt x="6350" y="507"/>
                </a:lnTo>
                <a:lnTo>
                  <a:pt x="2920" y="3937"/>
                </a:lnTo>
                <a:lnTo>
                  <a:pt x="507" y="7238"/>
                </a:lnTo>
                <a:lnTo>
                  <a:pt x="0" y="12191"/>
                </a:lnTo>
                <a:lnTo>
                  <a:pt x="507" y="16637"/>
                </a:lnTo>
                <a:lnTo>
                  <a:pt x="2920" y="21081"/>
                </a:lnTo>
                <a:lnTo>
                  <a:pt x="6350" y="23240"/>
                </a:lnTo>
                <a:lnTo>
                  <a:pt x="10668" y="24383"/>
                </a:lnTo>
                <a:lnTo>
                  <a:pt x="12064" y="23875"/>
                </a:lnTo>
                <a:lnTo>
                  <a:pt x="14605" y="23240"/>
                </a:lnTo>
                <a:lnTo>
                  <a:pt x="17906" y="21081"/>
                </a:lnTo>
                <a:lnTo>
                  <a:pt x="19431" y="18287"/>
                </a:lnTo>
                <a:lnTo>
                  <a:pt x="20319" y="16637"/>
                </a:lnTo>
                <a:lnTo>
                  <a:pt x="21336" y="12191"/>
                </a:lnTo>
                <a:close/>
              </a:path>
            </a:pathLst>
          </a:custGeom>
          <a:solidFill>
            <a:srgbClr val="666666"/>
          </a:solidFill>
        </p:spPr>
        <p:txBody>
          <a:bodyPr wrap="square" lIns="0" tIns="0" rIns="0" bIns="0" rtlCol="0">
            <a:noAutofit/>
          </a:bodyPr>
          <a:lstStyle/>
          <a:p>
            <a:endParaRPr sz="1987"/>
          </a:p>
        </p:txBody>
      </p:sp>
      <p:sp>
        <p:nvSpPr>
          <p:cNvPr id="473" name="object 473"/>
          <p:cNvSpPr/>
          <p:nvPr/>
        </p:nvSpPr>
        <p:spPr>
          <a:xfrm>
            <a:off x="2438445" y="3959533"/>
            <a:ext cx="23548" cy="26912"/>
          </a:xfrm>
          <a:custGeom>
            <a:avLst/>
            <a:gdLst/>
            <a:ahLst/>
            <a:cxnLst/>
            <a:rect l="l" t="t" r="r" b="b"/>
            <a:pathLst>
              <a:path w="21335" h="24383">
                <a:moveTo>
                  <a:pt x="11175" y="23875"/>
                </a:moveTo>
                <a:lnTo>
                  <a:pt x="14096" y="23240"/>
                </a:lnTo>
                <a:lnTo>
                  <a:pt x="17906" y="21081"/>
                </a:lnTo>
                <a:lnTo>
                  <a:pt x="18922" y="18287"/>
                </a:lnTo>
                <a:lnTo>
                  <a:pt x="19938" y="16637"/>
                </a:lnTo>
                <a:lnTo>
                  <a:pt x="21335" y="12191"/>
                </a:lnTo>
                <a:lnTo>
                  <a:pt x="19938" y="7238"/>
                </a:lnTo>
                <a:lnTo>
                  <a:pt x="17906" y="3937"/>
                </a:lnTo>
                <a:lnTo>
                  <a:pt x="14096" y="507"/>
                </a:lnTo>
                <a:lnTo>
                  <a:pt x="10668" y="0"/>
                </a:lnTo>
                <a:lnTo>
                  <a:pt x="6350" y="507"/>
                </a:lnTo>
                <a:lnTo>
                  <a:pt x="2920" y="3937"/>
                </a:lnTo>
                <a:lnTo>
                  <a:pt x="507" y="7238"/>
                </a:lnTo>
                <a:lnTo>
                  <a:pt x="0" y="12191"/>
                </a:lnTo>
                <a:lnTo>
                  <a:pt x="507" y="16637"/>
                </a:lnTo>
                <a:lnTo>
                  <a:pt x="2920" y="21081"/>
                </a:lnTo>
                <a:lnTo>
                  <a:pt x="6350" y="23240"/>
                </a:lnTo>
                <a:lnTo>
                  <a:pt x="10668" y="24383"/>
                </a:lnTo>
                <a:lnTo>
                  <a:pt x="11175" y="23875"/>
                </a:lnTo>
                <a:close/>
              </a:path>
            </a:pathLst>
          </a:custGeom>
          <a:solidFill>
            <a:srgbClr val="666666"/>
          </a:solidFill>
        </p:spPr>
        <p:txBody>
          <a:bodyPr wrap="square" lIns="0" tIns="0" rIns="0" bIns="0" rtlCol="0">
            <a:noAutofit/>
          </a:bodyPr>
          <a:lstStyle/>
          <a:p>
            <a:endParaRPr sz="1987"/>
          </a:p>
        </p:txBody>
      </p:sp>
      <p:sp>
        <p:nvSpPr>
          <p:cNvPr id="474" name="object 474"/>
          <p:cNvSpPr/>
          <p:nvPr/>
        </p:nvSpPr>
        <p:spPr>
          <a:xfrm>
            <a:off x="2398075" y="3959533"/>
            <a:ext cx="26913" cy="26912"/>
          </a:xfrm>
          <a:custGeom>
            <a:avLst/>
            <a:gdLst/>
            <a:ahLst/>
            <a:cxnLst/>
            <a:rect l="l" t="t" r="r" b="b"/>
            <a:pathLst>
              <a:path w="24384" h="24383">
                <a:moveTo>
                  <a:pt x="24384" y="12191"/>
                </a:moveTo>
                <a:lnTo>
                  <a:pt x="23241" y="7238"/>
                </a:lnTo>
                <a:lnTo>
                  <a:pt x="21082" y="3937"/>
                </a:lnTo>
                <a:lnTo>
                  <a:pt x="16637" y="507"/>
                </a:lnTo>
                <a:lnTo>
                  <a:pt x="12192" y="0"/>
                </a:lnTo>
                <a:lnTo>
                  <a:pt x="7747" y="507"/>
                </a:lnTo>
                <a:lnTo>
                  <a:pt x="3937" y="3937"/>
                </a:lnTo>
                <a:lnTo>
                  <a:pt x="508" y="7238"/>
                </a:lnTo>
                <a:lnTo>
                  <a:pt x="0" y="12191"/>
                </a:lnTo>
                <a:lnTo>
                  <a:pt x="508" y="16637"/>
                </a:lnTo>
                <a:lnTo>
                  <a:pt x="3937" y="21081"/>
                </a:lnTo>
                <a:lnTo>
                  <a:pt x="7747" y="23240"/>
                </a:lnTo>
                <a:lnTo>
                  <a:pt x="12192" y="24383"/>
                </a:lnTo>
                <a:lnTo>
                  <a:pt x="14351" y="23875"/>
                </a:lnTo>
                <a:lnTo>
                  <a:pt x="18288" y="22224"/>
                </a:lnTo>
                <a:lnTo>
                  <a:pt x="21082" y="21081"/>
                </a:lnTo>
                <a:lnTo>
                  <a:pt x="22225" y="18287"/>
                </a:lnTo>
                <a:lnTo>
                  <a:pt x="23241" y="16637"/>
                </a:lnTo>
                <a:lnTo>
                  <a:pt x="24384" y="12191"/>
                </a:lnTo>
                <a:close/>
              </a:path>
            </a:pathLst>
          </a:custGeom>
          <a:solidFill>
            <a:srgbClr val="666666"/>
          </a:solidFill>
        </p:spPr>
        <p:txBody>
          <a:bodyPr wrap="square" lIns="0" tIns="0" rIns="0" bIns="0" rtlCol="0">
            <a:noAutofit/>
          </a:bodyPr>
          <a:lstStyle/>
          <a:p>
            <a:endParaRPr sz="1987"/>
          </a:p>
        </p:txBody>
      </p:sp>
      <p:sp>
        <p:nvSpPr>
          <p:cNvPr id="475" name="object 475"/>
          <p:cNvSpPr/>
          <p:nvPr/>
        </p:nvSpPr>
        <p:spPr>
          <a:xfrm>
            <a:off x="2359389" y="3959533"/>
            <a:ext cx="26913" cy="26912"/>
          </a:xfrm>
          <a:custGeom>
            <a:avLst/>
            <a:gdLst/>
            <a:ahLst/>
            <a:cxnLst/>
            <a:rect l="l" t="t" r="r" b="b"/>
            <a:pathLst>
              <a:path w="24384" h="24383">
                <a:moveTo>
                  <a:pt x="24384" y="12191"/>
                </a:moveTo>
                <a:lnTo>
                  <a:pt x="23241" y="7238"/>
                </a:lnTo>
                <a:lnTo>
                  <a:pt x="21081" y="3937"/>
                </a:lnTo>
                <a:lnTo>
                  <a:pt x="16637" y="507"/>
                </a:lnTo>
                <a:lnTo>
                  <a:pt x="12192" y="0"/>
                </a:lnTo>
                <a:lnTo>
                  <a:pt x="7238" y="507"/>
                </a:lnTo>
                <a:lnTo>
                  <a:pt x="3937" y="3937"/>
                </a:lnTo>
                <a:lnTo>
                  <a:pt x="507" y="7238"/>
                </a:lnTo>
                <a:lnTo>
                  <a:pt x="0" y="12191"/>
                </a:lnTo>
                <a:lnTo>
                  <a:pt x="507" y="16637"/>
                </a:lnTo>
                <a:lnTo>
                  <a:pt x="3937" y="21081"/>
                </a:lnTo>
                <a:lnTo>
                  <a:pt x="7238" y="23240"/>
                </a:lnTo>
                <a:lnTo>
                  <a:pt x="12192" y="24383"/>
                </a:lnTo>
                <a:lnTo>
                  <a:pt x="13843" y="23875"/>
                </a:lnTo>
                <a:lnTo>
                  <a:pt x="16637" y="23240"/>
                </a:lnTo>
                <a:lnTo>
                  <a:pt x="18287" y="22224"/>
                </a:lnTo>
                <a:lnTo>
                  <a:pt x="21081" y="21081"/>
                </a:lnTo>
                <a:lnTo>
                  <a:pt x="22225" y="18287"/>
                </a:lnTo>
                <a:lnTo>
                  <a:pt x="23241" y="16637"/>
                </a:lnTo>
                <a:lnTo>
                  <a:pt x="24384" y="12191"/>
                </a:lnTo>
                <a:close/>
              </a:path>
            </a:pathLst>
          </a:custGeom>
          <a:solidFill>
            <a:srgbClr val="666666"/>
          </a:solidFill>
        </p:spPr>
        <p:txBody>
          <a:bodyPr wrap="square" lIns="0" tIns="0" rIns="0" bIns="0" rtlCol="0">
            <a:noAutofit/>
          </a:bodyPr>
          <a:lstStyle/>
          <a:p>
            <a:endParaRPr sz="1987"/>
          </a:p>
        </p:txBody>
      </p:sp>
      <p:sp>
        <p:nvSpPr>
          <p:cNvPr id="476" name="object 476"/>
          <p:cNvSpPr/>
          <p:nvPr/>
        </p:nvSpPr>
        <p:spPr>
          <a:xfrm>
            <a:off x="2320702" y="3959533"/>
            <a:ext cx="26912" cy="26912"/>
          </a:xfrm>
          <a:custGeom>
            <a:avLst/>
            <a:gdLst/>
            <a:ahLst/>
            <a:cxnLst/>
            <a:rect l="l" t="t" r="r" b="b"/>
            <a:pathLst>
              <a:path w="24383" h="24383">
                <a:moveTo>
                  <a:pt x="24383" y="12191"/>
                </a:moveTo>
                <a:lnTo>
                  <a:pt x="23240" y="7238"/>
                </a:lnTo>
                <a:lnTo>
                  <a:pt x="20446" y="3937"/>
                </a:lnTo>
                <a:lnTo>
                  <a:pt x="16637" y="507"/>
                </a:lnTo>
                <a:lnTo>
                  <a:pt x="12192" y="0"/>
                </a:lnTo>
                <a:lnTo>
                  <a:pt x="7238" y="507"/>
                </a:lnTo>
                <a:lnTo>
                  <a:pt x="3301" y="3937"/>
                </a:lnTo>
                <a:lnTo>
                  <a:pt x="507" y="7238"/>
                </a:lnTo>
                <a:lnTo>
                  <a:pt x="0" y="12191"/>
                </a:lnTo>
                <a:lnTo>
                  <a:pt x="507" y="16637"/>
                </a:lnTo>
                <a:lnTo>
                  <a:pt x="3301" y="21081"/>
                </a:lnTo>
                <a:lnTo>
                  <a:pt x="7238" y="23240"/>
                </a:lnTo>
                <a:lnTo>
                  <a:pt x="12192" y="24383"/>
                </a:lnTo>
                <a:lnTo>
                  <a:pt x="13843" y="23875"/>
                </a:lnTo>
                <a:lnTo>
                  <a:pt x="16637" y="23240"/>
                </a:lnTo>
                <a:lnTo>
                  <a:pt x="20446" y="21081"/>
                </a:lnTo>
                <a:lnTo>
                  <a:pt x="22225" y="18287"/>
                </a:lnTo>
                <a:lnTo>
                  <a:pt x="23240" y="16637"/>
                </a:lnTo>
                <a:lnTo>
                  <a:pt x="24383" y="12191"/>
                </a:lnTo>
                <a:close/>
              </a:path>
            </a:pathLst>
          </a:custGeom>
          <a:solidFill>
            <a:srgbClr val="666666"/>
          </a:solidFill>
        </p:spPr>
        <p:txBody>
          <a:bodyPr wrap="square" lIns="0" tIns="0" rIns="0" bIns="0" rtlCol="0">
            <a:noAutofit/>
          </a:bodyPr>
          <a:lstStyle/>
          <a:p>
            <a:endParaRPr sz="1987"/>
          </a:p>
        </p:txBody>
      </p:sp>
      <p:sp>
        <p:nvSpPr>
          <p:cNvPr id="477" name="object 477"/>
          <p:cNvSpPr/>
          <p:nvPr/>
        </p:nvSpPr>
        <p:spPr>
          <a:xfrm>
            <a:off x="2282015" y="3959533"/>
            <a:ext cx="26912" cy="26912"/>
          </a:xfrm>
          <a:custGeom>
            <a:avLst/>
            <a:gdLst/>
            <a:ahLst/>
            <a:cxnLst/>
            <a:rect l="l" t="t" r="r" b="b"/>
            <a:pathLst>
              <a:path w="24383" h="24383">
                <a:moveTo>
                  <a:pt x="12700" y="23875"/>
                </a:moveTo>
                <a:lnTo>
                  <a:pt x="16128" y="23240"/>
                </a:lnTo>
                <a:lnTo>
                  <a:pt x="20446" y="21081"/>
                </a:lnTo>
                <a:lnTo>
                  <a:pt x="21589" y="18287"/>
                </a:lnTo>
                <a:lnTo>
                  <a:pt x="22732" y="16637"/>
                </a:lnTo>
                <a:lnTo>
                  <a:pt x="24383" y="12191"/>
                </a:lnTo>
                <a:lnTo>
                  <a:pt x="22732" y="7238"/>
                </a:lnTo>
                <a:lnTo>
                  <a:pt x="20446" y="3937"/>
                </a:lnTo>
                <a:lnTo>
                  <a:pt x="16128" y="507"/>
                </a:lnTo>
                <a:lnTo>
                  <a:pt x="12191" y="0"/>
                </a:lnTo>
                <a:lnTo>
                  <a:pt x="7238" y="507"/>
                </a:lnTo>
                <a:lnTo>
                  <a:pt x="3301" y="3937"/>
                </a:lnTo>
                <a:lnTo>
                  <a:pt x="507" y="7238"/>
                </a:lnTo>
                <a:lnTo>
                  <a:pt x="0" y="12191"/>
                </a:lnTo>
                <a:lnTo>
                  <a:pt x="507" y="16637"/>
                </a:lnTo>
                <a:lnTo>
                  <a:pt x="3301" y="21081"/>
                </a:lnTo>
                <a:lnTo>
                  <a:pt x="7238" y="23240"/>
                </a:lnTo>
                <a:lnTo>
                  <a:pt x="12191" y="24383"/>
                </a:lnTo>
                <a:lnTo>
                  <a:pt x="12700" y="23875"/>
                </a:lnTo>
                <a:close/>
              </a:path>
            </a:pathLst>
          </a:custGeom>
          <a:solidFill>
            <a:srgbClr val="666666"/>
          </a:solidFill>
        </p:spPr>
        <p:txBody>
          <a:bodyPr wrap="square" lIns="0" tIns="0" rIns="0" bIns="0" rtlCol="0">
            <a:noAutofit/>
          </a:bodyPr>
          <a:lstStyle/>
          <a:p>
            <a:endParaRPr sz="1987"/>
          </a:p>
        </p:txBody>
      </p:sp>
      <p:sp>
        <p:nvSpPr>
          <p:cNvPr id="478" name="object 478"/>
          <p:cNvSpPr/>
          <p:nvPr/>
        </p:nvSpPr>
        <p:spPr>
          <a:xfrm>
            <a:off x="2243328" y="3959533"/>
            <a:ext cx="26913" cy="26912"/>
          </a:xfrm>
          <a:custGeom>
            <a:avLst/>
            <a:gdLst/>
            <a:ahLst/>
            <a:cxnLst/>
            <a:rect l="l" t="t" r="r" b="b"/>
            <a:pathLst>
              <a:path w="24384" h="24383">
                <a:moveTo>
                  <a:pt x="24384" y="12191"/>
                </a:moveTo>
                <a:lnTo>
                  <a:pt x="23241" y="7238"/>
                </a:lnTo>
                <a:lnTo>
                  <a:pt x="21081" y="3937"/>
                </a:lnTo>
                <a:lnTo>
                  <a:pt x="16637" y="507"/>
                </a:lnTo>
                <a:lnTo>
                  <a:pt x="12192" y="0"/>
                </a:lnTo>
                <a:lnTo>
                  <a:pt x="7747" y="507"/>
                </a:lnTo>
                <a:lnTo>
                  <a:pt x="3937" y="3937"/>
                </a:lnTo>
                <a:lnTo>
                  <a:pt x="507" y="7238"/>
                </a:lnTo>
                <a:lnTo>
                  <a:pt x="0" y="12191"/>
                </a:lnTo>
                <a:lnTo>
                  <a:pt x="507" y="16637"/>
                </a:lnTo>
                <a:lnTo>
                  <a:pt x="3937" y="21081"/>
                </a:lnTo>
                <a:lnTo>
                  <a:pt x="7747" y="23240"/>
                </a:lnTo>
                <a:lnTo>
                  <a:pt x="12192" y="24383"/>
                </a:lnTo>
                <a:lnTo>
                  <a:pt x="14350" y="23875"/>
                </a:lnTo>
                <a:lnTo>
                  <a:pt x="18287" y="22224"/>
                </a:lnTo>
                <a:lnTo>
                  <a:pt x="21081" y="21081"/>
                </a:lnTo>
                <a:lnTo>
                  <a:pt x="22225" y="18287"/>
                </a:lnTo>
                <a:lnTo>
                  <a:pt x="23241" y="16637"/>
                </a:lnTo>
                <a:lnTo>
                  <a:pt x="24384" y="12191"/>
                </a:lnTo>
                <a:close/>
              </a:path>
            </a:pathLst>
          </a:custGeom>
          <a:solidFill>
            <a:srgbClr val="666666"/>
          </a:solidFill>
        </p:spPr>
        <p:txBody>
          <a:bodyPr wrap="square" lIns="0" tIns="0" rIns="0" bIns="0" rtlCol="0">
            <a:noAutofit/>
          </a:bodyPr>
          <a:lstStyle/>
          <a:p>
            <a:endParaRPr sz="1987"/>
          </a:p>
        </p:txBody>
      </p:sp>
      <p:sp>
        <p:nvSpPr>
          <p:cNvPr id="479" name="object 479"/>
          <p:cNvSpPr/>
          <p:nvPr/>
        </p:nvSpPr>
        <p:spPr>
          <a:xfrm>
            <a:off x="2204641" y="3959533"/>
            <a:ext cx="26912" cy="26912"/>
          </a:xfrm>
          <a:custGeom>
            <a:avLst/>
            <a:gdLst/>
            <a:ahLst/>
            <a:cxnLst/>
            <a:rect l="l" t="t" r="r" b="b"/>
            <a:pathLst>
              <a:path w="24383" h="24383">
                <a:moveTo>
                  <a:pt x="24383" y="12191"/>
                </a:moveTo>
                <a:lnTo>
                  <a:pt x="23240" y="7238"/>
                </a:lnTo>
                <a:lnTo>
                  <a:pt x="21081" y="3937"/>
                </a:lnTo>
                <a:lnTo>
                  <a:pt x="16637" y="507"/>
                </a:lnTo>
                <a:lnTo>
                  <a:pt x="12192" y="0"/>
                </a:lnTo>
                <a:lnTo>
                  <a:pt x="7238" y="507"/>
                </a:lnTo>
                <a:lnTo>
                  <a:pt x="3937" y="3937"/>
                </a:lnTo>
                <a:lnTo>
                  <a:pt x="507" y="7238"/>
                </a:lnTo>
                <a:lnTo>
                  <a:pt x="0" y="12191"/>
                </a:lnTo>
                <a:lnTo>
                  <a:pt x="507" y="16637"/>
                </a:lnTo>
                <a:lnTo>
                  <a:pt x="3937" y="21081"/>
                </a:lnTo>
                <a:lnTo>
                  <a:pt x="7238" y="23240"/>
                </a:lnTo>
                <a:lnTo>
                  <a:pt x="12192" y="24383"/>
                </a:lnTo>
                <a:lnTo>
                  <a:pt x="13843" y="23875"/>
                </a:lnTo>
                <a:lnTo>
                  <a:pt x="16637" y="23240"/>
                </a:lnTo>
                <a:lnTo>
                  <a:pt x="18287" y="22224"/>
                </a:lnTo>
                <a:lnTo>
                  <a:pt x="21081" y="21081"/>
                </a:lnTo>
                <a:lnTo>
                  <a:pt x="22225" y="18287"/>
                </a:lnTo>
                <a:lnTo>
                  <a:pt x="23240" y="16637"/>
                </a:lnTo>
                <a:lnTo>
                  <a:pt x="24383" y="12191"/>
                </a:lnTo>
                <a:close/>
              </a:path>
            </a:pathLst>
          </a:custGeom>
          <a:solidFill>
            <a:srgbClr val="666666"/>
          </a:solidFill>
        </p:spPr>
        <p:txBody>
          <a:bodyPr wrap="square" lIns="0" tIns="0" rIns="0" bIns="0" rtlCol="0">
            <a:noAutofit/>
          </a:bodyPr>
          <a:lstStyle/>
          <a:p>
            <a:endParaRPr sz="1987"/>
          </a:p>
        </p:txBody>
      </p:sp>
      <p:sp>
        <p:nvSpPr>
          <p:cNvPr id="480" name="object 480"/>
          <p:cNvSpPr/>
          <p:nvPr/>
        </p:nvSpPr>
        <p:spPr>
          <a:xfrm>
            <a:off x="2165954" y="3959533"/>
            <a:ext cx="26912" cy="26912"/>
          </a:xfrm>
          <a:custGeom>
            <a:avLst/>
            <a:gdLst/>
            <a:ahLst/>
            <a:cxnLst/>
            <a:rect l="l" t="t" r="r" b="b"/>
            <a:pathLst>
              <a:path w="24383" h="24383">
                <a:moveTo>
                  <a:pt x="13842" y="23875"/>
                </a:moveTo>
                <a:lnTo>
                  <a:pt x="16636" y="23240"/>
                </a:lnTo>
                <a:lnTo>
                  <a:pt x="20446" y="21081"/>
                </a:lnTo>
                <a:lnTo>
                  <a:pt x="21589" y="18287"/>
                </a:lnTo>
                <a:lnTo>
                  <a:pt x="23240" y="16637"/>
                </a:lnTo>
                <a:lnTo>
                  <a:pt x="24383" y="12191"/>
                </a:lnTo>
                <a:lnTo>
                  <a:pt x="23240" y="7238"/>
                </a:lnTo>
                <a:lnTo>
                  <a:pt x="20446" y="3937"/>
                </a:lnTo>
                <a:lnTo>
                  <a:pt x="16636" y="507"/>
                </a:lnTo>
                <a:lnTo>
                  <a:pt x="12191" y="0"/>
                </a:lnTo>
                <a:lnTo>
                  <a:pt x="7238" y="507"/>
                </a:lnTo>
                <a:lnTo>
                  <a:pt x="3301" y="3937"/>
                </a:lnTo>
                <a:lnTo>
                  <a:pt x="507" y="7238"/>
                </a:lnTo>
                <a:lnTo>
                  <a:pt x="0" y="12191"/>
                </a:lnTo>
                <a:lnTo>
                  <a:pt x="507" y="16637"/>
                </a:lnTo>
                <a:lnTo>
                  <a:pt x="3301" y="21081"/>
                </a:lnTo>
                <a:lnTo>
                  <a:pt x="7238" y="23240"/>
                </a:lnTo>
                <a:lnTo>
                  <a:pt x="12191" y="24383"/>
                </a:lnTo>
                <a:lnTo>
                  <a:pt x="13842" y="23875"/>
                </a:lnTo>
                <a:close/>
              </a:path>
            </a:pathLst>
          </a:custGeom>
          <a:solidFill>
            <a:srgbClr val="666666"/>
          </a:solidFill>
        </p:spPr>
        <p:txBody>
          <a:bodyPr wrap="square" lIns="0" tIns="0" rIns="0" bIns="0" rtlCol="0">
            <a:noAutofit/>
          </a:bodyPr>
          <a:lstStyle/>
          <a:p>
            <a:endParaRPr sz="1987"/>
          </a:p>
        </p:txBody>
      </p:sp>
      <p:sp>
        <p:nvSpPr>
          <p:cNvPr id="481" name="object 481"/>
          <p:cNvSpPr/>
          <p:nvPr/>
        </p:nvSpPr>
        <p:spPr>
          <a:xfrm>
            <a:off x="2127267" y="3959533"/>
            <a:ext cx="26913" cy="26912"/>
          </a:xfrm>
          <a:custGeom>
            <a:avLst/>
            <a:gdLst/>
            <a:ahLst/>
            <a:cxnLst/>
            <a:rect l="l" t="t" r="r" b="b"/>
            <a:pathLst>
              <a:path w="24384" h="24383">
                <a:moveTo>
                  <a:pt x="12954" y="23875"/>
                </a:moveTo>
                <a:lnTo>
                  <a:pt x="16256" y="23240"/>
                </a:lnTo>
                <a:lnTo>
                  <a:pt x="20574" y="21081"/>
                </a:lnTo>
                <a:lnTo>
                  <a:pt x="21717" y="18287"/>
                </a:lnTo>
                <a:lnTo>
                  <a:pt x="22733" y="16637"/>
                </a:lnTo>
                <a:lnTo>
                  <a:pt x="24384" y="12191"/>
                </a:lnTo>
                <a:lnTo>
                  <a:pt x="22733" y="7238"/>
                </a:lnTo>
                <a:lnTo>
                  <a:pt x="20574" y="3937"/>
                </a:lnTo>
                <a:lnTo>
                  <a:pt x="16256" y="507"/>
                </a:lnTo>
                <a:lnTo>
                  <a:pt x="12446" y="0"/>
                </a:lnTo>
                <a:lnTo>
                  <a:pt x="7619" y="507"/>
                </a:lnTo>
                <a:lnTo>
                  <a:pt x="3810" y="3937"/>
                </a:lnTo>
                <a:lnTo>
                  <a:pt x="1143" y="7238"/>
                </a:lnTo>
                <a:lnTo>
                  <a:pt x="0" y="12191"/>
                </a:lnTo>
                <a:lnTo>
                  <a:pt x="1143" y="16637"/>
                </a:lnTo>
                <a:lnTo>
                  <a:pt x="3810" y="21081"/>
                </a:lnTo>
                <a:lnTo>
                  <a:pt x="7619" y="23240"/>
                </a:lnTo>
                <a:lnTo>
                  <a:pt x="12446" y="24383"/>
                </a:lnTo>
                <a:lnTo>
                  <a:pt x="12954" y="23875"/>
                </a:lnTo>
                <a:close/>
              </a:path>
            </a:pathLst>
          </a:custGeom>
          <a:solidFill>
            <a:srgbClr val="666666"/>
          </a:solidFill>
        </p:spPr>
        <p:txBody>
          <a:bodyPr wrap="square" lIns="0" tIns="0" rIns="0" bIns="0" rtlCol="0">
            <a:noAutofit/>
          </a:bodyPr>
          <a:lstStyle/>
          <a:p>
            <a:endParaRPr sz="1987"/>
          </a:p>
        </p:txBody>
      </p:sp>
      <p:sp>
        <p:nvSpPr>
          <p:cNvPr id="482" name="object 482"/>
          <p:cNvSpPr/>
          <p:nvPr/>
        </p:nvSpPr>
        <p:spPr>
          <a:xfrm>
            <a:off x="2090262" y="3959533"/>
            <a:ext cx="23549" cy="26912"/>
          </a:xfrm>
          <a:custGeom>
            <a:avLst/>
            <a:gdLst/>
            <a:ahLst/>
            <a:cxnLst/>
            <a:rect l="l" t="t" r="r" b="b"/>
            <a:pathLst>
              <a:path w="21336" h="24383">
                <a:moveTo>
                  <a:pt x="21336" y="12191"/>
                </a:moveTo>
                <a:lnTo>
                  <a:pt x="20319" y="7238"/>
                </a:lnTo>
                <a:lnTo>
                  <a:pt x="18414" y="3937"/>
                </a:lnTo>
                <a:lnTo>
                  <a:pt x="14605" y="507"/>
                </a:lnTo>
                <a:lnTo>
                  <a:pt x="10668" y="0"/>
                </a:lnTo>
                <a:lnTo>
                  <a:pt x="6350" y="507"/>
                </a:lnTo>
                <a:lnTo>
                  <a:pt x="3428" y="3937"/>
                </a:lnTo>
                <a:lnTo>
                  <a:pt x="507" y="7238"/>
                </a:lnTo>
                <a:lnTo>
                  <a:pt x="0" y="12191"/>
                </a:lnTo>
                <a:lnTo>
                  <a:pt x="507" y="16637"/>
                </a:lnTo>
                <a:lnTo>
                  <a:pt x="3428" y="21081"/>
                </a:lnTo>
                <a:lnTo>
                  <a:pt x="6350" y="23240"/>
                </a:lnTo>
                <a:lnTo>
                  <a:pt x="10668" y="24383"/>
                </a:lnTo>
                <a:lnTo>
                  <a:pt x="11175" y="23875"/>
                </a:lnTo>
                <a:lnTo>
                  <a:pt x="14605" y="23240"/>
                </a:lnTo>
                <a:lnTo>
                  <a:pt x="18414" y="21081"/>
                </a:lnTo>
                <a:lnTo>
                  <a:pt x="19431" y="18287"/>
                </a:lnTo>
                <a:lnTo>
                  <a:pt x="20319" y="16637"/>
                </a:lnTo>
                <a:lnTo>
                  <a:pt x="21336" y="12191"/>
                </a:lnTo>
                <a:close/>
              </a:path>
            </a:pathLst>
          </a:custGeom>
          <a:solidFill>
            <a:srgbClr val="666666"/>
          </a:solidFill>
        </p:spPr>
        <p:txBody>
          <a:bodyPr wrap="square" lIns="0" tIns="0" rIns="0" bIns="0" rtlCol="0">
            <a:noAutofit/>
          </a:bodyPr>
          <a:lstStyle/>
          <a:p>
            <a:endParaRPr sz="1987"/>
          </a:p>
        </p:txBody>
      </p:sp>
      <p:sp>
        <p:nvSpPr>
          <p:cNvPr id="483" name="object 483"/>
          <p:cNvSpPr/>
          <p:nvPr/>
        </p:nvSpPr>
        <p:spPr>
          <a:xfrm>
            <a:off x="2051575" y="3959533"/>
            <a:ext cx="23548" cy="26912"/>
          </a:xfrm>
          <a:custGeom>
            <a:avLst/>
            <a:gdLst/>
            <a:ahLst/>
            <a:cxnLst/>
            <a:rect l="l" t="t" r="r" b="b"/>
            <a:pathLst>
              <a:path w="21335" h="24383">
                <a:moveTo>
                  <a:pt x="21335" y="12191"/>
                </a:moveTo>
                <a:lnTo>
                  <a:pt x="20319" y="7238"/>
                </a:lnTo>
                <a:lnTo>
                  <a:pt x="18415" y="3937"/>
                </a:lnTo>
                <a:lnTo>
                  <a:pt x="14604" y="507"/>
                </a:lnTo>
                <a:lnTo>
                  <a:pt x="10668" y="0"/>
                </a:lnTo>
                <a:lnTo>
                  <a:pt x="6350" y="507"/>
                </a:lnTo>
                <a:lnTo>
                  <a:pt x="3428" y="3937"/>
                </a:lnTo>
                <a:lnTo>
                  <a:pt x="507" y="7238"/>
                </a:lnTo>
                <a:lnTo>
                  <a:pt x="0" y="12191"/>
                </a:lnTo>
                <a:lnTo>
                  <a:pt x="507" y="16637"/>
                </a:lnTo>
                <a:lnTo>
                  <a:pt x="3428" y="21081"/>
                </a:lnTo>
                <a:lnTo>
                  <a:pt x="6350" y="23240"/>
                </a:lnTo>
                <a:lnTo>
                  <a:pt x="10668" y="24383"/>
                </a:lnTo>
                <a:lnTo>
                  <a:pt x="11175" y="23875"/>
                </a:lnTo>
                <a:lnTo>
                  <a:pt x="14604" y="23240"/>
                </a:lnTo>
                <a:lnTo>
                  <a:pt x="18415" y="21081"/>
                </a:lnTo>
                <a:lnTo>
                  <a:pt x="19431" y="18287"/>
                </a:lnTo>
                <a:lnTo>
                  <a:pt x="20319" y="16637"/>
                </a:lnTo>
                <a:lnTo>
                  <a:pt x="21335" y="12191"/>
                </a:lnTo>
                <a:close/>
              </a:path>
            </a:pathLst>
          </a:custGeom>
          <a:solidFill>
            <a:srgbClr val="666666"/>
          </a:solidFill>
        </p:spPr>
        <p:txBody>
          <a:bodyPr wrap="square" lIns="0" tIns="0" rIns="0" bIns="0" rtlCol="0">
            <a:noAutofit/>
          </a:bodyPr>
          <a:lstStyle/>
          <a:p>
            <a:endParaRPr sz="1987"/>
          </a:p>
        </p:txBody>
      </p:sp>
      <p:sp>
        <p:nvSpPr>
          <p:cNvPr id="484" name="object 484"/>
          <p:cNvSpPr/>
          <p:nvPr/>
        </p:nvSpPr>
        <p:spPr>
          <a:xfrm>
            <a:off x="2012888" y="3959533"/>
            <a:ext cx="23549" cy="26912"/>
          </a:xfrm>
          <a:custGeom>
            <a:avLst/>
            <a:gdLst/>
            <a:ahLst/>
            <a:cxnLst/>
            <a:rect l="l" t="t" r="r" b="b"/>
            <a:pathLst>
              <a:path w="21336" h="24383">
                <a:moveTo>
                  <a:pt x="12065" y="23875"/>
                </a:moveTo>
                <a:lnTo>
                  <a:pt x="14605" y="23240"/>
                </a:lnTo>
                <a:lnTo>
                  <a:pt x="17906" y="21081"/>
                </a:lnTo>
                <a:lnTo>
                  <a:pt x="18923" y="18287"/>
                </a:lnTo>
                <a:lnTo>
                  <a:pt x="20320" y="16637"/>
                </a:lnTo>
                <a:lnTo>
                  <a:pt x="21336" y="12191"/>
                </a:lnTo>
                <a:lnTo>
                  <a:pt x="20320" y="7238"/>
                </a:lnTo>
                <a:lnTo>
                  <a:pt x="17906" y="3937"/>
                </a:lnTo>
                <a:lnTo>
                  <a:pt x="14605" y="507"/>
                </a:lnTo>
                <a:lnTo>
                  <a:pt x="10668" y="0"/>
                </a:lnTo>
                <a:lnTo>
                  <a:pt x="6350" y="507"/>
                </a:lnTo>
                <a:lnTo>
                  <a:pt x="2921" y="3937"/>
                </a:lnTo>
                <a:lnTo>
                  <a:pt x="508" y="7238"/>
                </a:lnTo>
                <a:lnTo>
                  <a:pt x="0" y="12191"/>
                </a:lnTo>
                <a:lnTo>
                  <a:pt x="508" y="16637"/>
                </a:lnTo>
                <a:lnTo>
                  <a:pt x="2921" y="21081"/>
                </a:lnTo>
                <a:lnTo>
                  <a:pt x="6350" y="23240"/>
                </a:lnTo>
                <a:lnTo>
                  <a:pt x="10668" y="24383"/>
                </a:lnTo>
                <a:lnTo>
                  <a:pt x="12065" y="23875"/>
                </a:lnTo>
                <a:close/>
              </a:path>
            </a:pathLst>
          </a:custGeom>
          <a:solidFill>
            <a:srgbClr val="666666"/>
          </a:solidFill>
        </p:spPr>
        <p:txBody>
          <a:bodyPr wrap="square" lIns="0" tIns="0" rIns="0" bIns="0" rtlCol="0">
            <a:noAutofit/>
          </a:bodyPr>
          <a:lstStyle/>
          <a:p>
            <a:endParaRPr sz="1987"/>
          </a:p>
        </p:txBody>
      </p:sp>
      <p:sp>
        <p:nvSpPr>
          <p:cNvPr id="485" name="object 485"/>
          <p:cNvSpPr/>
          <p:nvPr/>
        </p:nvSpPr>
        <p:spPr>
          <a:xfrm>
            <a:off x="1972519" y="3959533"/>
            <a:ext cx="25230" cy="26912"/>
          </a:xfrm>
          <a:custGeom>
            <a:avLst/>
            <a:gdLst/>
            <a:ahLst/>
            <a:cxnLst/>
            <a:rect l="l" t="t" r="r" b="b"/>
            <a:pathLst>
              <a:path w="22859" h="24383">
                <a:moveTo>
                  <a:pt x="12191" y="23875"/>
                </a:moveTo>
                <a:lnTo>
                  <a:pt x="15240" y="23240"/>
                </a:lnTo>
                <a:lnTo>
                  <a:pt x="19303" y="21081"/>
                </a:lnTo>
                <a:lnTo>
                  <a:pt x="20319" y="18287"/>
                </a:lnTo>
                <a:lnTo>
                  <a:pt x="21335" y="16637"/>
                </a:lnTo>
                <a:lnTo>
                  <a:pt x="22859" y="12191"/>
                </a:lnTo>
                <a:lnTo>
                  <a:pt x="21335" y="7238"/>
                </a:lnTo>
                <a:lnTo>
                  <a:pt x="19303" y="3937"/>
                </a:lnTo>
                <a:lnTo>
                  <a:pt x="15240" y="507"/>
                </a:lnTo>
                <a:lnTo>
                  <a:pt x="11684" y="0"/>
                </a:lnTo>
                <a:lnTo>
                  <a:pt x="7112" y="507"/>
                </a:lnTo>
                <a:lnTo>
                  <a:pt x="3556" y="3937"/>
                </a:lnTo>
                <a:lnTo>
                  <a:pt x="1015" y="7238"/>
                </a:lnTo>
                <a:lnTo>
                  <a:pt x="0" y="12191"/>
                </a:lnTo>
                <a:lnTo>
                  <a:pt x="1015" y="16637"/>
                </a:lnTo>
                <a:lnTo>
                  <a:pt x="3556" y="21081"/>
                </a:lnTo>
                <a:lnTo>
                  <a:pt x="7112" y="23240"/>
                </a:lnTo>
                <a:lnTo>
                  <a:pt x="11684" y="24383"/>
                </a:lnTo>
                <a:lnTo>
                  <a:pt x="12191" y="23875"/>
                </a:lnTo>
                <a:close/>
              </a:path>
            </a:pathLst>
          </a:custGeom>
          <a:solidFill>
            <a:srgbClr val="666666"/>
          </a:solidFill>
        </p:spPr>
        <p:txBody>
          <a:bodyPr wrap="square" lIns="0" tIns="0" rIns="0" bIns="0" rtlCol="0">
            <a:noAutofit/>
          </a:bodyPr>
          <a:lstStyle/>
          <a:p>
            <a:endParaRPr sz="1987"/>
          </a:p>
        </p:txBody>
      </p:sp>
      <p:sp>
        <p:nvSpPr>
          <p:cNvPr id="486" name="object 486"/>
          <p:cNvSpPr/>
          <p:nvPr/>
        </p:nvSpPr>
        <p:spPr>
          <a:xfrm>
            <a:off x="1933832" y="3959533"/>
            <a:ext cx="25230" cy="26912"/>
          </a:xfrm>
          <a:custGeom>
            <a:avLst/>
            <a:gdLst/>
            <a:ahLst/>
            <a:cxnLst/>
            <a:rect l="l" t="t" r="r" b="b"/>
            <a:pathLst>
              <a:path w="22859" h="24383">
                <a:moveTo>
                  <a:pt x="22859" y="12191"/>
                </a:moveTo>
                <a:lnTo>
                  <a:pt x="21843" y="7238"/>
                </a:lnTo>
                <a:lnTo>
                  <a:pt x="19684" y="3937"/>
                </a:lnTo>
                <a:lnTo>
                  <a:pt x="15621" y="507"/>
                </a:lnTo>
                <a:lnTo>
                  <a:pt x="11430" y="0"/>
                </a:lnTo>
                <a:lnTo>
                  <a:pt x="6731" y="507"/>
                </a:lnTo>
                <a:lnTo>
                  <a:pt x="3683" y="3937"/>
                </a:lnTo>
                <a:lnTo>
                  <a:pt x="508" y="7238"/>
                </a:lnTo>
                <a:lnTo>
                  <a:pt x="0" y="12191"/>
                </a:lnTo>
                <a:lnTo>
                  <a:pt x="508" y="16637"/>
                </a:lnTo>
                <a:lnTo>
                  <a:pt x="3683" y="21081"/>
                </a:lnTo>
                <a:lnTo>
                  <a:pt x="6731" y="23240"/>
                </a:lnTo>
                <a:lnTo>
                  <a:pt x="11430" y="24383"/>
                </a:lnTo>
                <a:lnTo>
                  <a:pt x="11937" y="23875"/>
                </a:lnTo>
                <a:lnTo>
                  <a:pt x="15621" y="23240"/>
                </a:lnTo>
                <a:lnTo>
                  <a:pt x="19684" y="21081"/>
                </a:lnTo>
                <a:lnTo>
                  <a:pt x="20828" y="18287"/>
                </a:lnTo>
                <a:lnTo>
                  <a:pt x="21843" y="16637"/>
                </a:lnTo>
                <a:lnTo>
                  <a:pt x="22859" y="12191"/>
                </a:lnTo>
                <a:close/>
              </a:path>
            </a:pathLst>
          </a:custGeom>
          <a:solidFill>
            <a:srgbClr val="666666"/>
          </a:solidFill>
        </p:spPr>
        <p:txBody>
          <a:bodyPr wrap="square" lIns="0" tIns="0" rIns="0" bIns="0" rtlCol="0">
            <a:noAutofit/>
          </a:bodyPr>
          <a:lstStyle/>
          <a:p>
            <a:endParaRPr sz="1987"/>
          </a:p>
        </p:txBody>
      </p:sp>
      <p:sp>
        <p:nvSpPr>
          <p:cNvPr id="487" name="object 487"/>
          <p:cNvSpPr/>
          <p:nvPr/>
        </p:nvSpPr>
        <p:spPr>
          <a:xfrm>
            <a:off x="1895145" y="3959533"/>
            <a:ext cx="26913" cy="26912"/>
          </a:xfrm>
          <a:custGeom>
            <a:avLst/>
            <a:gdLst/>
            <a:ahLst/>
            <a:cxnLst/>
            <a:rect l="l" t="t" r="r" b="b"/>
            <a:pathLst>
              <a:path w="24384" h="24383">
                <a:moveTo>
                  <a:pt x="24384" y="12191"/>
                </a:moveTo>
                <a:lnTo>
                  <a:pt x="23240" y="7238"/>
                </a:lnTo>
                <a:lnTo>
                  <a:pt x="21081" y="3937"/>
                </a:lnTo>
                <a:lnTo>
                  <a:pt x="16636" y="507"/>
                </a:lnTo>
                <a:lnTo>
                  <a:pt x="12191" y="0"/>
                </a:lnTo>
                <a:lnTo>
                  <a:pt x="7238" y="507"/>
                </a:lnTo>
                <a:lnTo>
                  <a:pt x="3936" y="3937"/>
                </a:lnTo>
                <a:lnTo>
                  <a:pt x="507" y="7238"/>
                </a:lnTo>
                <a:lnTo>
                  <a:pt x="0" y="12191"/>
                </a:lnTo>
                <a:lnTo>
                  <a:pt x="507" y="16637"/>
                </a:lnTo>
                <a:lnTo>
                  <a:pt x="3936" y="21081"/>
                </a:lnTo>
                <a:lnTo>
                  <a:pt x="7238" y="23240"/>
                </a:lnTo>
                <a:lnTo>
                  <a:pt x="12191" y="24383"/>
                </a:lnTo>
                <a:lnTo>
                  <a:pt x="13842" y="23875"/>
                </a:lnTo>
                <a:lnTo>
                  <a:pt x="16636" y="23240"/>
                </a:lnTo>
                <a:lnTo>
                  <a:pt x="18287" y="22224"/>
                </a:lnTo>
                <a:lnTo>
                  <a:pt x="21081" y="21081"/>
                </a:lnTo>
                <a:lnTo>
                  <a:pt x="22225" y="18287"/>
                </a:lnTo>
                <a:lnTo>
                  <a:pt x="23240" y="16637"/>
                </a:lnTo>
                <a:lnTo>
                  <a:pt x="24384" y="12191"/>
                </a:lnTo>
                <a:close/>
              </a:path>
            </a:pathLst>
          </a:custGeom>
          <a:solidFill>
            <a:srgbClr val="666666"/>
          </a:solidFill>
        </p:spPr>
        <p:txBody>
          <a:bodyPr wrap="square" lIns="0" tIns="0" rIns="0" bIns="0" rtlCol="0">
            <a:noAutofit/>
          </a:bodyPr>
          <a:lstStyle/>
          <a:p>
            <a:endParaRPr sz="1987"/>
          </a:p>
        </p:txBody>
      </p:sp>
      <p:sp>
        <p:nvSpPr>
          <p:cNvPr id="488" name="object 488"/>
          <p:cNvSpPr/>
          <p:nvPr/>
        </p:nvSpPr>
        <p:spPr>
          <a:xfrm>
            <a:off x="1856458" y="3959533"/>
            <a:ext cx="26913" cy="26912"/>
          </a:xfrm>
          <a:custGeom>
            <a:avLst/>
            <a:gdLst/>
            <a:ahLst/>
            <a:cxnLst/>
            <a:rect l="l" t="t" r="r" b="b"/>
            <a:pathLst>
              <a:path w="24384" h="24383">
                <a:moveTo>
                  <a:pt x="13843" y="23875"/>
                </a:moveTo>
                <a:lnTo>
                  <a:pt x="16637" y="23240"/>
                </a:lnTo>
                <a:lnTo>
                  <a:pt x="20446" y="21081"/>
                </a:lnTo>
                <a:lnTo>
                  <a:pt x="21590" y="18287"/>
                </a:lnTo>
                <a:lnTo>
                  <a:pt x="23240" y="16637"/>
                </a:lnTo>
                <a:lnTo>
                  <a:pt x="24384" y="12191"/>
                </a:lnTo>
                <a:lnTo>
                  <a:pt x="23240" y="7238"/>
                </a:lnTo>
                <a:lnTo>
                  <a:pt x="20446" y="3937"/>
                </a:lnTo>
                <a:lnTo>
                  <a:pt x="16637" y="507"/>
                </a:lnTo>
                <a:lnTo>
                  <a:pt x="12191" y="0"/>
                </a:lnTo>
                <a:lnTo>
                  <a:pt x="7238" y="507"/>
                </a:lnTo>
                <a:lnTo>
                  <a:pt x="3302" y="3937"/>
                </a:lnTo>
                <a:lnTo>
                  <a:pt x="508" y="7238"/>
                </a:lnTo>
                <a:lnTo>
                  <a:pt x="0" y="12191"/>
                </a:lnTo>
                <a:lnTo>
                  <a:pt x="508" y="16637"/>
                </a:lnTo>
                <a:lnTo>
                  <a:pt x="3302" y="21081"/>
                </a:lnTo>
                <a:lnTo>
                  <a:pt x="7238" y="23240"/>
                </a:lnTo>
                <a:lnTo>
                  <a:pt x="12191" y="24383"/>
                </a:lnTo>
                <a:lnTo>
                  <a:pt x="13843" y="23875"/>
                </a:lnTo>
                <a:close/>
              </a:path>
            </a:pathLst>
          </a:custGeom>
          <a:solidFill>
            <a:srgbClr val="666666"/>
          </a:solidFill>
        </p:spPr>
        <p:txBody>
          <a:bodyPr wrap="square" lIns="0" tIns="0" rIns="0" bIns="0" rtlCol="0">
            <a:noAutofit/>
          </a:bodyPr>
          <a:lstStyle/>
          <a:p>
            <a:endParaRPr sz="1987"/>
          </a:p>
        </p:txBody>
      </p:sp>
      <p:sp>
        <p:nvSpPr>
          <p:cNvPr id="489" name="object 489"/>
          <p:cNvSpPr/>
          <p:nvPr/>
        </p:nvSpPr>
        <p:spPr>
          <a:xfrm>
            <a:off x="1817771" y="3959533"/>
            <a:ext cx="26913" cy="26912"/>
          </a:xfrm>
          <a:custGeom>
            <a:avLst/>
            <a:gdLst/>
            <a:ahLst/>
            <a:cxnLst/>
            <a:rect l="l" t="t" r="r" b="b"/>
            <a:pathLst>
              <a:path w="24384" h="24383">
                <a:moveTo>
                  <a:pt x="12954" y="23875"/>
                </a:moveTo>
                <a:lnTo>
                  <a:pt x="16256" y="23240"/>
                </a:lnTo>
                <a:lnTo>
                  <a:pt x="20574" y="21081"/>
                </a:lnTo>
                <a:lnTo>
                  <a:pt x="21717" y="18287"/>
                </a:lnTo>
                <a:lnTo>
                  <a:pt x="22733" y="16637"/>
                </a:lnTo>
                <a:lnTo>
                  <a:pt x="24384" y="12191"/>
                </a:lnTo>
                <a:lnTo>
                  <a:pt x="22733" y="7238"/>
                </a:lnTo>
                <a:lnTo>
                  <a:pt x="20574" y="3937"/>
                </a:lnTo>
                <a:lnTo>
                  <a:pt x="16256" y="507"/>
                </a:lnTo>
                <a:lnTo>
                  <a:pt x="12446" y="0"/>
                </a:lnTo>
                <a:lnTo>
                  <a:pt x="7620" y="507"/>
                </a:lnTo>
                <a:lnTo>
                  <a:pt x="3810" y="3937"/>
                </a:lnTo>
                <a:lnTo>
                  <a:pt x="1143" y="7238"/>
                </a:lnTo>
                <a:lnTo>
                  <a:pt x="0" y="12191"/>
                </a:lnTo>
                <a:lnTo>
                  <a:pt x="1143" y="16637"/>
                </a:lnTo>
                <a:lnTo>
                  <a:pt x="3810" y="21081"/>
                </a:lnTo>
                <a:lnTo>
                  <a:pt x="7620" y="23240"/>
                </a:lnTo>
                <a:lnTo>
                  <a:pt x="12446" y="24383"/>
                </a:lnTo>
                <a:lnTo>
                  <a:pt x="12954" y="23875"/>
                </a:lnTo>
                <a:close/>
              </a:path>
            </a:pathLst>
          </a:custGeom>
          <a:solidFill>
            <a:srgbClr val="666666"/>
          </a:solidFill>
        </p:spPr>
        <p:txBody>
          <a:bodyPr wrap="square" lIns="0" tIns="0" rIns="0" bIns="0" rtlCol="0">
            <a:noAutofit/>
          </a:bodyPr>
          <a:lstStyle/>
          <a:p>
            <a:endParaRPr sz="1987"/>
          </a:p>
        </p:txBody>
      </p:sp>
      <p:sp>
        <p:nvSpPr>
          <p:cNvPr id="490" name="object 490"/>
          <p:cNvSpPr/>
          <p:nvPr/>
        </p:nvSpPr>
        <p:spPr>
          <a:xfrm>
            <a:off x="1197097" y="3772826"/>
            <a:ext cx="899893" cy="393597"/>
          </a:xfrm>
          <a:prstGeom prst="rect">
            <a:avLst/>
          </a:prstGeom>
          <a:blipFill>
            <a:blip r:embed="rId2" cstate="print"/>
            <a:stretch>
              <a:fillRect/>
            </a:stretch>
          </a:blipFill>
        </p:spPr>
        <p:txBody>
          <a:bodyPr wrap="square" lIns="0" tIns="0" rIns="0" bIns="0" rtlCol="0">
            <a:noAutofit/>
          </a:bodyPr>
          <a:lstStyle/>
          <a:p>
            <a:endParaRPr sz="1987"/>
          </a:p>
        </p:txBody>
      </p:sp>
      <p:sp>
        <p:nvSpPr>
          <p:cNvPr id="491" name="object 491"/>
          <p:cNvSpPr/>
          <p:nvPr/>
        </p:nvSpPr>
        <p:spPr>
          <a:xfrm>
            <a:off x="4719297" y="2748461"/>
            <a:ext cx="3364" cy="1682"/>
          </a:xfrm>
          <a:custGeom>
            <a:avLst/>
            <a:gdLst/>
            <a:ahLst/>
            <a:cxnLst/>
            <a:rect l="l" t="t" r="r" b="b"/>
            <a:pathLst>
              <a:path w="3048" h="1524">
                <a:moveTo>
                  <a:pt x="0" y="508"/>
                </a:moveTo>
                <a:lnTo>
                  <a:pt x="3048" y="1524"/>
                </a:lnTo>
                <a:lnTo>
                  <a:pt x="1777" y="0"/>
                </a:lnTo>
                <a:lnTo>
                  <a:pt x="0" y="508"/>
                </a:lnTo>
                <a:close/>
              </a:path>
            </a:pathLst>
          </a:custGeom>
          <a:solidFill>
            <a:srgbClr val="737373"/>
          </a:solidFill>
        </p:spPr>
        <p:txBody>
          <a:bodyPr wrap="square" lIns="0" tIns="0" rIns="0" bIns="0" rtlCol="0">
            <a:noAutofit/>
          </a:bodyPr>
          <a:lstStyle/>
          <a:p>
            <a:endParaRPr sz="1987"/>
          </a:p>
        </p:txBody>
      </p:sp>
      <p:sp>
        <p:nvSpPr>
          <p:cNvPr id="492" name="object 492"/>
          <p:cNvSpPr/>
          <p:nvPr/>
        </p:nvSpPr>
        <p:spPr>
          <a:xfrm>
            <a:off x="4255054" y="2329632"/>
            <a:ext cx="437330" cy="435648"/>
          </a:xfrm>
          <a:prstGeom prst="rect">
            <a:avLst/>
          </a:prstGeom>
          <a:blipFill>
            <a:blip r:embed="rId4" cstate="print"/>
            <a:stretch>
              <a:fillRect/>
            </a:stretch>
          </a:blipFill>
        </p:spPr>
        <p:txBody>
          <a:bodyPr wrap="square" lIns="0" tIns="0" rIns="0" bIns="0" rtlCol="0">
            <a:noAutofit/>
          </a:bodyPr>
          <a:lstStyle/>
          <a:p>
            <a:endParaRPr sz="1987"/>
          </a:p>
        </p:txBody>
      </p:sp>
      <p:sp>
        <p:nvSpPr>
          <p:cNvPr id="493" name="object 493"/>
          <p:cNvSpPr/>
          <p:nvPr/>
        </p:nvSpPr>
        <p:spPr>
          <a:xfrm>
            <a:off x="3328247" y="2329632"/>
            <a:ext cx="435648" cy="435648"/>
          </a:xfrm>
          <a:prstGeom prst="rect">
            <a:avLst/>
          </a:prstGeom>
          <a:blipFill>
            <a:blip r:embed="rId4" cstate="print"/>
            <a:stretch>
              <a:fillRect/>
            </a:stretch>
          </a:blipFill>
        </p:spPr>
        <p:txBody>
          <a:bodyPr wrap="square" lIns="0" tIns="0" rIns="0" bIns="0" rtlCol="0">
            <a:noAutofit/>
          </a:bodyPr>
          <a:lstStyle/>
          <a:p>
            <a:endParaRPr sz="1987"/>
          </a:p>
        </p:txBody>
      </p:sp>
      <p:sp>
        <p:nvSpPr>
          <p:cNvPr id="494" name="object 494"/>
          <p:cNvSpPr/>
          <p:nvPr/>
        </p:nvSpPr>
        <p:spPr>
          <a:xfrm>
            <a:off x="3792492" y="2329632"/>
            <a:ext cx="435648" cy="435648"/>
          </a:xfrm>
          <a:prstGeom prst="rect">
            <a:avLst/>
          </a:prstGeom>
          <a:blipFill>
            <a:blip r:embed="rId4" cstate="print"/>
            <a:stretch>
              <a:fillRect/>
            </a:stretch>
          </a:blipFill>
        </p:spPr>
        <p:txBody>
          <a:bodyPr wrap="square" lIns="0" tIns="0" rIns="0" bIns="0" rtlCol="0">
            <a:noAutofit/>
          </a:bodyPr>
          <a:lstStyle/>
          <a:p>
            <a:endParaRPr sz="1987"/>
          </a:p>
        </p:txBody>
      </p:sp>
      <p:sp>
        <p:nvSpPr>
          <p:cNvPr id="495" name="object 495"/>
          <p:cNvSpPr/>
          <p:nvPr/>
        </p:nvSpPr>
        <p:spPr>
          <a:xfrm>
            <a:off x="1896828" y="2329632"/>
            <a:ext cx="435648" cy="435648"/>
          </a:xfrm>
          <a:prstGeom prst="rect">
            <a:avLst/>
          </a:prstGeom>
          <a:blipFill>
            <a:blip r:embed="rId4" cstate="print"/>
            <a:stretch>
              <a:fillRect/>
            </a:stretch>
          </a:blipFill>
        </p:spPr>
        <p:txBody>
          <a:bodyPr wrap="square" lIns="0" tIns="0" rIns="0" bIns="0" rtlCol="0">
            <a:noAutofit/>
          </a:bodyPr>
          <a:lstStyle/>
          <a:p>
            <a:endParaRPr sz="1987"/>
          </a:p>
        </p:txBody>
      </p:sp>
      <p:sp>
        <p:nvSpPr>
          <p:cNvPr id="496" name="object 496"/>
          <p:cNvSpPr/>
          <p:nvPr/>
        </p:nvSpPr>
        <p:spPr>
          <a:xfrm>
            <a:off x="968338" y="2329632"/>
            <a:ext cx="437332" cy="435648"/>
          </a:xfrm>
          <a:prstGeom prst="rect">
            <a:avLst/>
          </a:prstGeom>
          <a:blipFill>
            <a:blip r:embed="rId4" cstate="print"/>
            <a:stretch>
              <a:fillRect/>
            </a:stretch>
          </a:blipFill>
        </p:spPr>
        <p:txBody>
          <a:bodyPr wrap="square" lIns="0" tIns="0" rIns="0" bIns="0" rtlCol="0">
            <a:noAutofit/>
          </a:bodyPr>
          <a:lstStyle/>
          <a:p>
            <a:endParaRPr sz="1987"/>
          </a:p>
        </p:txBody>
      </p:sp>
      <p:sp>
        <p:nvSpPr>
          <p:cNvPr id="497" name="object 497"/>
          <p:cNvSpPr/>
          <p:nvPr/>
        </p:nvSpPr>
        <p:spPr>
          <a:xfrm>
            <a:off x="1432582" y="2329632"/>
            <a:ext cx="435650" cy="435648"/>
          </a:xfrm>
          <a:prstGeom prst="rect">
            <a:avLst/>
          </a:prstGeom>
          <a:blipFill>
            <a:blip r:embed="rId4" cstate="print"/>
            <a:stretch>
              <a:fillRect/>
            </a:stretch>
          </a:blipFill>
        </p:spPr>
        <p:txBody>
          <a:bodyPr wrap="square" lIns="0" tIns="0" rIns="0" bIns="0" rtlCol="0">
            <a:noAutofit/>
          </a:bodyPr>
          <a:lstStyle/>
          <a:p>
            <a:endParaRPr sz="1987"/>
          </a:p>
        </p:txBody>
      </p:sp>
      <p:sp>
        <p:nvSpPr>
          <p:cNvPr id="498" name="object 498"/>
          <p:cNvSpPr/>
          <p:nvPr/>
        </p:nvSpPr>
        <p:spPr>
          <a:xfrm>
            <a:off x="3580554" y="3787965"/>
            <a:ext cx="898211" cy="391915"/>
          </a:xfrm>
          <a:prstGeom prst="rect">
            <a:avLst/>
          </a:prstGeom>
          <a:blipFill>
            <a:blip r:embed="rId2" cstate="print"/>
            <a:stretch>
              <a:fillRect/>
            </a:stretch>
          </a:blipFill>
        </p:spPr>
        <p:txBody>
          <a:bodyPr wrap="square" lIns="0" tIns="0" rIns="0" bIns="0" rtlCol="0">
            <a:noAutofit/>
          </a:bodyPr>
          <a:lstStyle/>
          <a:p>
            <a:endParaRPr sz="1987"/>
          </a:p>
        </p:txBody>
      </p:sp>
      <p:sp>
        <p:nvSpPr>
          <p:cNvPr id="499" name="object 499"/>
          <p:cNvSpPr/>
          <p:nvPr/>
        </p:nvSpPr>
        <p:spPr>
          <a:xfrm>
            <a:off x="2403122" y="3380910"/>
            <a:ext cx="871299" cy="1480198"/>
          </a:xfrm>
          <a:prstGeom prst="rect">
            <a:avLst/>
          </a:prstGeom>
          <a:blipFill>
            <a:blip r:embed="rId3" cstate="print"/>
            <a:stretch>
              <a:fillRect/>
            </a:stretch>
          </a:blipFill>
        </p:spPr>
        <p:txBody>
          <a:bodyPr wrap="square" lIns="0" tIns="0" rIns="0" bIns="0" rtlCol="0">
            <a:noAutofit/>
          </a:bodyPr>
          <a:lstStyle/>
          <a:p>
            <a:endParaRPr sz="1987"/>
          </a:p>
        </p:txBody>
      </p:sp>
      <p:sp>
        <p:nvSpPr>
          <p:cNvPr id="20" name="object 20"/>
          <p:cNvSpPr txBox="1"/>
          <p:nvPr/>
        </p:nvSpPr>
        <p:spPr>
          <a:xfrm>
            <a:off x="1550101" y="1723956"/>
            <a:ext cx="2516459" cy="224832"/>
          </a:xfrm>
          <a:prstGeom prst="rect">
            <a:avLst/>
          </a:prstGeom>
        </p:spPr>
        <p:txBody>
          <a:bodyPr wrap="square" lIns="0" tIns="0" rIns="0" bIns="0" rtlCol="0">
            <a:noAutofit/>
          </a:bodyPr>
          <a:lstStyle/>
          <a:p>
            <a:pPr marL="14017">
              <a:lnSpc>
                <a:spcPts val="1689"/>
              </a:lnSpc>
              <a:spcBef>
                <a:spcPts val="84"/>
              </a:spcBef>
            </a:pPr>
            <a:r>
              <a:rPr sz="2318" b="1" spc="4" baseline="1950" dirty="0">
                <a:latin typeface="Calibri"/>
                <a:cs typeface="Calibri"/>
              </a:rPr>
              <a:t>B</a:t>
            </a:r>
            <a:r>
              <a:rPr sz="2318" b="1" spc="-10" baseline="1950" dirty="0">
                <a:latin typeface="Calibri"/>
                <a:cs typeface="Calibri"/>
              </a:rPr>
              <a:t>e</a:t>
            </a:r>
            <a:r>
              <a:rPr sz="2318" b="1" spc="-28" baseline="1950" dirty="0">
                <a:latin typeface="Calibri"/>
                <a:cs typeface="Calibri"/>
              </a:rPr>
              <a:t>f</a:t>
            </a:r>
            <a:r>
              <a:rPr sz="2318" b="1" baseline="1950" dirty="0">
                <a:latin typeface="Calibri"/>
                <a:cs typeface="Calibri"/>
              </a:rPr>
              <a:t>o</a:t>
            </a:r>
            <a:r>
              <a:rPr sz="2318" b="1" spc="-4" baseline="1950" dirty="0">
                <a:latin typeface="Calibri"/>
                <a:cs typeface="Calibri"/>
              </a:rPr>
              <a:t>r</a:t>
            </a:r>
            <a:r>
              <a:rPr sz="2318" b="1" baseline="1950" dirty="0">
                <a:latin typeface="Calibri"/>
                <a:cs typeface="Calibri"/>
              </a:rPr>
              <a:t>e</a:t>
            </a:r>
            <a:r>
              <a:rPr sz="2318" b="1" spc="-43" baseline="1950" dirty="0">
                <a:latin typeface="Calibri"/>
                <a:cs typeface="Calibri"/>
              </a:rPr>
              <a:t> </a:t>
            </a:r>
            <a:r>
              <a:rPr sz="2318" b="1" baseline="1950" dirty="0">
                <a:latin typeface="Calibri"/>
                <a:cs typeface="Calibri"/>
              </a:rPr>
              <a:t>F</a:t>
            </a:r>
            <a:r>
              <a:rPr sz="2318" b="1" spc="4" baseline="1950" dirty="0">
                <a:latin typeface="Calibri"/>
                <a:cs typeface="Calibri"/>
              </a:rPr>
              <a:t>i</a:t>
            </a:r>
            <a:r>
              <a:rPr sz="2318" b="1" baseline="1950" dirty="0">
                <a:latin typeface="Calibri"/>
                <a:cs typeface="Calibri"/>
              </a:rPr>
              <a:t>l</a:t>
            </a:r>
            <a:r>
              <a:rPr sz="2318" b="1" spc="4" baseline="1950" dirty="0">
                <a:latin typeface="Calibri"/>
                <a:cs typeface="Calibri"/>
              </a:rPr>
              <a:t>e</a:t>
            </a:r>
            <a:r>
              <a:rPr sz="2318" b="1" baseline="1950" dirty="0">
                <a:latin typeface="Calibri"/>
                <a:cs typeface="Calibri"/>
              </a:rPr>
              <a:t>-l</a:t>
            </a:r>
            <a:r>
              <a:rPr sz="2318" b="1" spc="-4" baseline="1950" dirty="0">
                <a:latin typeface="Calibri"/>
                <a:cs typeface="Calibri"/>
              </a:rPr>
              <a:t>e</a:t>
            </a:r>
            <a:r>
              <a:rPr sz="2318" b="1" spc="-15" baseline="1950" dirty="0">
                <a:latin typeface="Calibri"/>
                <a:cs typeface="Calibri"/>
              </a:rPr>
              <a:t>v</a:t>
            </a:r>
            <a:r>
              <a:rPr sz="2318" b="1" baseline="1950" dirty="0">
                <a:latin typeface="Calibri"/>
                <a:cs typeface="Calibri"/>
              </a:rPr>
              <a:t>el</a:t>
            </a:r>
            <a:r>
              <a:rPr sz="2318" b="1" spc="-26" baseline="1950" dirty="0">
                <a:latin typeface="Calibri"/>
                <a:cs typeface="Calibri"/>
              </a:rPr>
              <a:t> </a:t>
            </a:r>
            <a:r>
              <a:rPr sz="2318" b="1" baseline="1950" dirty="0">
                <a:latin typeface="Calibri"/>
                <a:cs typeface="Calibri"/>
              </a:rPr>
              <a:t>Vi</a:t>
            </a:r>
            <a:r>
              <a:rPr sz="2318" b="1" spc="4" baseline="1950" dirty="0">
                <a:latin typeface="Calibri"/>
                <a:cs typeface="Calibri"/>
              </a:rPr>
              <a:t>rt</a:t>
            </a:r>
            <a:r>
              <a:rPr sz="2318" b="1" baseline="1950" dirty="0">
                <a:latin typeface="Calibri"/>
                <a:cs typeface="Calibri"/>
              </a:rPr>
              <a:t>u</a:t>
            </a:r>
            <a:r>
              <a:rPr sz="2318" b="1" spc="4" baseline="1950" dirty="0">
                <a:latin typeface="Calibri"/>
                <a:cs typeface="Calibri"/>
              </a:rPr>
              <a:t>a</a:t>
            </a:r>
            <a:r>
              <a:rPr sz="2318" b="1" baseline="1950" dirty="0">
                <a:latin typeface="Calibri"/>
                <a:cs typeface="Calibri"/>
              </a:rPr>
              <a:t>l</a:t>
            </a:r>
            <a:r>
              <a:rPr sz="2318" b="1" spc="4" baseline="1950" dirty="0">
                <a:latin typeface="Calibri"/>
                <a:cs typeface="Calibri"/>
              </a:rPr>
              <a:t>i</a:t>
            </a:r>
            <a:r>
              <a:rPr sz="2318" b="1" spc="-4" baseline="1950" dirty="0">
                <a:latin typeface="Calibri"/>
                <a:cs typeface="Calibri"/>
              </a:rPr>
              <a:t>z</a:t>
            </a:r>
            <a:r>
              <a:rPr sz="2318" b="1" spc="-10" baseline="1950" dirty="0">
                <a:latin typeface="Calibri"/>
                <a:cs typeface="Calibri"/>
              </a:rPr>
              <a:t>a</a:t>
            </a:r>
            <a:r>
              <a:rPr sz="2318" b="1" spc="-4" baseline="1950" dirty="0">
                <a:latin typeface="Calibri"/>
                <a:cs typeface="Calibri"/>
              </a:rPr>
              <a:t>t</a:t>
            </a:r>
            <a:r>
              <a:rPr sz="2318" b="1" baseline="1950" dirty="0">
                <a:latin typeface="Calibri"/>
                <a:cs typeface="Calibri"/>
              </a:rPr>
              <a:t>ion</a:t>
            </a:r>
            <a:endParaRPr sz="1545">
              <a:latin typeface="Calibri"/>
              <a:cs typeface="Calibri"/>
            </a:endParaRPr>
          </a:p>
        </p:txBody>
      </p:sp>
      <p:sp>
        <p:nvSpPr>
          <p:cNvPr id="19" name="object 19"/>
          <p:cNvSpPr txBox="1"/>
          <p:nvPr/>
        </p:nvSpPr>
        <p:spPr>
          <a:xfrm>
            <a:off x="6586507" y="1723956"/>
            <a:ext cx="2399304"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Af</a:t>
            </a:r>
            <a:r>
              <a:rPr sz="2318" b="1" spc="-4" baseline="1950" dirty="0">
                <a:latin typeface="Calibri"/>
                <a:cs typeface="Calibri"/>
              </a:rPr>
              <a:t>t</a:t>
            </a:r>
            <a:r>
              <a:rPr sz="2318" b="1" baseline="1950" dirty="0">
                <a:latin typeface="Calibri"/>
                <a:cs typeface="Calibri"/>
              </a:rPr>
              <a:t>er</a:t>
            </a:r>
            <a:r>
              <a:rPr sz="2318" b="1" spc="-26" baseline="1950" dirty="0">
                <a:latin typeface="Calibri"/>
                <a:cs typeface="Calibri"/>
              </a:rPr>
              <a:t> </a:t>
            </a:r>
            <a:r>
              <a:rPr sz="2318" b="1" baseline="1950" dirty="0">
                <a:latin typeface="Calibri"/>
                <a:cs typeface="Calibri"/>
              </a:rPr>
              <a:t>F</a:t>
            </a:r>
            <a:r>
              <a:rPr sz="2318" b="1" spc="4" baseline="1950" dirty="0">
                <a:latin typeface="Calibri"/>
                <a:cs typeface="Calibri"/>
              </a:rPr>
              <a:t>i</a:t>
            </a:r>
            <a:r>
              <a:rPr sz="2318" b="1" baseline="1950" dirty="0">
                <a:latin typeface="Calibri"/>
                <a:cs typeface="Calibri"/>
              </a:rPr>
              <a:t>l</a:t>
            </a:r>
            <a:r>
              <a:rPr sz="2318" b="1" spc="10" baseline="1950" dirty="0">
                <a:latin typeface="Calibri"/>
                <a:cs typeface="Calibri"/>
              </a:rPr>
              <a:t>e</a:t>
            </a:r>
            <a:r>
              <a:rPr sz="2318" b="1" baseline="1950" dirty="0">
                <a:latin typeface="Calibri"/>
                <a:cs typeface="Calibri"/>
              </a:rPr>
              <a:t>-l</a:t>
            </a:r>
            <a:r>
              <a:rPr sz="2318" b="1" spc="-4" baseline="1950" dirty="0">
                <a:latin typeface="Calibri"/>
                <a:cs typeface="Calibri"/>
              </a:rPr>
              <a:t>e</a:t>
            </a:r>
            <a:r>
              <a:rPr sz="2318" b="1" spc="-15" baseline="1950" dirty="0">
                <a:latin typeface="Calibri"/>
                <a:cs typeface="Calibri"/>
              </a:rPr>
              <a:t>v</a:t>
            </a:r>
            <a:r>
              <a:rPr sz="2318" b="1" baseline="1950" dirty="0">
                <a:latin typeface="Calibri"/>
                <a:cs typeface="Calibri"/>
              </a:rPr>
              <a:t>el</a:t>
            </a:r>
            <a:r>
              <a:rPr sz="2318" b="1" spc="-38" baseline="1950" dirty="0">
                <a:latin typeface="Calibri"/>
                <a:cs typeface="Calibri"/>
              </a:rPr>
              <a:t> </a:t>
            </a:r>
            <a:r>
              <a:rPr sz="2318" b="1" baseline="1950" dirty="0">
                <a:latin typeface="Calibri"/>
                <a:cs typeface="Calibri"/>
              </a:rPr>
              <a:t>Vi</a:t>
            </a:r>
            <a:r>
              <a:rPr sz="2318" b="1" spc="10" baseline="1950" dirty="0">
                <a:latin typeface="Calibri"/>
                <a:cs typeface="Calibri"/>
              </a:rPr>
              <a:t>r</a:t>
            </a:r>
            <a:r>
              <a:rPr sz="2318" b="1" spc="4" baseline="1950" dirty="0">
                <a:latin typeface="Calibri"/>
                <a:cs typeface="Calibri"/>
              </a:rPr>
              <a:t>tua</a:t>
            </a:r>
            <a:r>
              <a:rPr sz="2318" b="1" baseline="1950" dirty="0">
                <a:latin typeface="Calibri"/>
                <a:cs typeface="Calibri"/>
              </a:rPr>
              <a:t>l</a:t>
            </a:r>
            <a:r>
              <a:rPr sz="2318" b="1" spc="4" baseline="1950" dirty="0">
                <a:latin typeface="Calibri"/>
                <a:cs typeface="Calibri"/>
              </a:rPr>
              <a:t>i</a:t>
            </a:r>
            <a:r>
              <a:rPr sz="2318" b="1" baseline="1950" dirty="0">
                <a:latin typeface="Calibri"/>
                <a:cs typeface="Calibri"/>
              </a:rPr>
              <a:t>z</a:t>
            </a:r>
            <a:r>
              <a:rPr sz="2318" b="1" spc="-10" baseline="1950" dirty="0">
                <a:latin typeface="Calibri"/>
                <a:cs typeface="Calibri"/>
              </a:rPr>
              <a:t>a</a:t>
            </a:r>
            <a:r>
              <a:rPr sz="2318" b="1" spc="4" baseline="1950" dirty="0">
                <a:latin typeface="Calibri"/>
                <a:cs typeface="Calibri"/>
              </a:rPr>
              <a:t>t</a:t>
            </a:r>
            <a:r>
              <a:rPr sz="2318" b="1" baseline="1950" dirty="0">
                <a:latin typeface="Calibri"/>
                <a:cs typeface="Calibri"/>
              </a:rPr>
              <a:t>i</a:t>
            </a:r>
            <a:r>
              <a:rPr sz="2318" b="1" spc="4" baseline="1950" dirty="0">
                <a:latin typeface="Calibri"/>
                <a:cs typeface="Calibri"/>
              </a:rPr>
              <a:t>o</a:t>
            </a:r>
            <a:r>
              <a:rPr sz="2318" b="1" baseline="1950" dirty="0">
                <a:latin typeface="Calibri"/>
                <a:cs typeface="Calibri"/>
              </a:rPr>
              <a:t>n</a:t>
            </a:r>
            <a:endParaRPr sz="1545">
              <a:latin typeface="Calibri"/>
              <a:cs typeface="Calibri"/>
            </a:endParaRPr>
          </a:p>
        </p:txBody>
      </p:sp>
      <p:sp>
        <p:nvSpPr>
          <p:cNvPr id="18" name="object 18"/>
          <p:cNvSpPr txBox="1"/>
          <p:nvPr/>
        </p:nvSpPr>
        <p:spPr>
          <a:xfrm>
            <a:off x="1316970" y="2056720"/>
            <a:ext cx="609954"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Cl</a:t>
            </a:r>
            <a:r>
              <a:rPr sz="2318" b="1" spc="4" baseline="1950" dirty="0">
                <a:latin typeface="Calibri"/>
                <a:cs typeface="Calibri"/>
              </a:rPr>
              <a:t>i</a:t>
            </a:r>
            <a:r>
              <a:rPr sz="2318" b="1" baseline="1950" dirty="0">
                <a:latin typeface="Calibri"/>
                <a:cs typeface="Calibri"/>
              </a:rPr>
              <a:t>e</a:t>
            </a:r>
            <a:r>
              <a:rPr sz="2318" b="1" spc="-10" baseline="1950" dirty="0">
                <a:latin typeface="Calibri"/>
                <a:cs typeface="Calibri"/>
              </a:rPr>
              <a:t>n</a:t>
            </a:r>
            <a:r>
              <a:rPr sz="2318" b="1" spc="4" baseline="1950" dirty="0">
                <a:latin typeface="Calibri"/>
                <a:cs typeface="Calibri"/>
              </a:rPr>
              <a:t>t</a:t>
            </a:r>
            <a:r>
              <a:rPr sz="2318" b="1" baseline="1950" dirty="0">
                <a:latin typeface="Calibri"/>
                <a:cs typeface="Calibri"/>
              </a:rPr>
              <a:t>s</a:t>
            </a:r>
            <a:endParaRPr sz="1545">
              <a:latin typeface="Calibri"/>
              <a:cs typeface="Calibri"/>
            </a:endParaRPr>
          </a:p>
        </p:txBody>
      </p:sp>
      <p:sp>
        <p:nvSpPr>
          <p:cNvPr id="17" name="object 17"/>
          <p:cNvSpPr txBox="1"/>
          <p:nvPr/>
        </p:nvSpPr>
        <p:spPr>
          <a:xfrm>
            <a:off x="3663395" y="2056720"/>
            <a:ext cx="609954"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Cl</a:t>
            </a:r>
            <a:r>
              <a:rPr sz="2318" b="1" spc="4" baseline="1950" dirty="0">
                <a:latin typeface="Calibri"/>
                <a:cs typeface="Calibri"/>
              </a:rPr>
              <a:t>i</a:t>
            </a:r>
            <a:r>
              <a:rPr sz="2318" b="1" baseline="1950" dirty="0">
                <a:latin typeface="Calibri"/>
                <a:cs typeface="Calibri"/>
              </a:rPr>
              <a:t>e</a:t>
            </a:r>
            <a:r>
              <a:rPr sz="2318" b="1" spc="-10" baseline="1950" dirty="0">
                <a:latin typeface="Calibri"/>
                <a:cs typeface="Calibri"/>
              </a:rPr>
              <a:t>n</a:t>
            </a:r>
            <a:r>
              <a:rPr sz="2318" b="1" spc="4" baseline="1950" dirty="0">
                <a:latin typeface="Calibri"/>
                <a:cs typeface="Calibri"/>
              </a:rPr>
              <a:t>t</a:t>
            </a:r>
            <a:r>
              <a:rPr sz="2318" b="1" baseline="1950" dirty="0">
                <a:latin typeface="Calibri"/>
                <a:cs typeface="Calibri"/>
              </a:rPr>
              <a:t>s</a:t>
            </a:r>
            <a:endParaRPr sz="1545">
              <a:latin typeface="Calibri"/>
              <a:cs typeface="Calibri"/>
            </a:endParaRPr>
          </a:p>
        </p:txBody>
      </p:sp>
      <p:sp>
        <p:nvSpPr>
          <p:cNvPr id="16" name="object 16"/>
          <p:cNvSpPr txBox="1"/>
          <p:nvPr/>
        </p:nvSpPr>
        <p:spPr>
          <a:xfrm>
            <a:off x="6309671" y="2056720"/>
            <a:ext cx="609954"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Cl</a:t>
            </a:r>
            <a:r>
              <a:rPr sz="2318" b="1" spc="4" baseline="1950" dirty="0">
                <a:latin typeface="Calibri"/>
                <a:cs typeface="Calibri"/>
              </a:rPr>
              <a:t>i</a:t>
            </a:r>
            <a:r>
              <a:rPr sz="2318" b="1" baseline="1950" dirty="0">
                <a:latin typeface="Calibri"/>
                <a:cs typeface="Calibri"/>
              </a:rPr>
              <a:t>e</a:t>
            </a:r>
            <a:r>
              <a:rPr sz="2318" b="1" spc="-10" baseline="1950" dirty="0">
                <a:latin typeface="Calibri"/>
                <a:cs typeface="Calibri"/>
              </a:rPr>
              <a:t>n</a:t>
            </a:r>
            <a:r>
              <a:rPr sz="2318" b="1" spc="4" baseline="1950" dirty="0">
                <a:latin typeface="Calibri"/>
                <a:cs typeface="Calibri"/>
              </a:rPr>
              <a:t>t</a:t>
            </a:r>
            <a:r>
              <a:rPr sz="2318" b="1" baseline="1950" dirty="0">
                <a:latin typeface="Calibri"/>
                <a:cs typeface="Calibri"/>
              </a:rPr>
              <a:t>s</a:t>
            </a:r>
            <a:endParaRPr sz="1545">
              <a:latin typeface="Calibri"/>
              <a:cs typeface="Calibri"/>
            </a:endParaRPr>
          </a:p>
        </p:txBody>
      </p:sp>
      <p:sp>
        <p:nvSpPr>
          <p:cNvPr id="15" name="object 15"/>
          <p:cNvSpPr txBox="1"/>
          <p:nvPr/>
        </p:nvSpPr>
        <p:spPr>
          <a:xfrm>
            <a:off x="8657805" y="2056720"/>
            <a:ext cx="609954"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Cl</a:t>
            </a:r>
            <a:r>
              <a:rPr sz="2318" b="1" spc="4" baseline="1950" dirty="0">
                <a:latin typeface="Calibri"/>
                <a:cs typeface="Calibri"/>
              </a:rPr>
              <a:t>i</a:t>
            </a:r>
            <a:r>
              <a:rPr sz="2318" b="1" baseline="1950" dirty="0">
                <a:latin typeface="Calibri"/>
                <a:cs typeface="Calibri"/>
              </a:rPr>
              <a:t>e</a:t>
            </a:r>
            <a:r>
              <a:rPr sz="2318" b="1" spc="-10" baseline="1950" dirty="0">
                <a:latin typeface="Calibri"/>
                <a:cs typeface="Calibri"/>
              </a:rPr>
              <a:t>n</a:t>
            </a:r>
            <a:r>
              <a:rPr sz="2318" b="1" spc="4" baseline="1950" dirty="0">
                <a:latin typeface="Calibri"/>
                <a:cs typeface="Calibri"/>
              </a:rPr>
              <a:t>t</a:t>
            </a:r>
            <a:r>
              <a:rPr sz="2318" b="1" baseline="1950" dirty="0">
                <a:latin typeface="Calibri"/>
                <a:cs typeface="Calibri"/>
              </a:rPr>
              <a:t>s</a:t>
            </a:r>
            <a:endParaRPr sz="1545">
              <a:latin typeface="Calibri"/>
              <a:cs typeface="Calibri"/>
            </a:endParaRPr>
          </a:p>
        </p:txBody>
      </p:sp>
      <p:sp>
        <p:nvSpPr>
          <p:cNvPr id="14" name="object 14"/>
          <p:cNvSpPr txBox="1"/>
          <p:nvPr/>
        </p:nvSpPr>
        <p:spPr>
          <a:xfrm>
            <a:off x="8588420" y="3182849"/>
            <a:ext cx="985658" cy="398084"/>
          </a:xfrm>
          <a:prstGeom prst="rect">
            <a:avLst/>
          </a:prstGeom>
        </p:spPr>
        <p:txBody>
          <a:bodyPr wrap="square" lIns="0" tIns="0" rIns="0" bIns="0" rtlCol="0">
            <a:noAutofit/>
          </a:bodyPr>
          <a:lstStyle/>
          <a:p>
            <a:pPr algn="ctr">
              <a:lnSpc>
                <a:spcPts val="1457"/>
              </a:lnSpc>
              <a:spcBef>
                <a:spcPts val="73"/>
              </a:spcBef>
            </a:pPr>
            <a:r>
              <a:rPr sz="1987" b="1" baseline="2275" dirty="0">
                <a:latin typeface="Calibri"/>
                <a:cs typeface="Calibri"/>
              </a:rPr>
              <a:t>V</a:t>
            </a:r>
            <a:r>
              <a:rPr sz="1987" b="1" spc="4" baseline="2275" dirty="0">
                <a:latin typeface="Calibri"/>
                <a:cs typeface="Calibri"/>
              </a:rPr>
              <a:t>ir</a:t>
            </a:r>
            <a:r>
              <a:rPr sz="1987" b="1" baseline="2275" dirty="0">
                <a:latin typeface="Calibri"/>
                <a:cs typeface="Calibri"/>
              </a:rPr>
              <a:t>t</a:t>
            </a:r>
            <a:r>
              <a:rPr sz="1987" b="1" spc="4" baseline="2275" dirty="0">
                <a:latin typeface="Calibri"/>
                <a:cs typeface="Calibri"/>
              </a:rPr>
              <a:t>u</a:t>
            </a:r>
            <a:r>
              <a:rPr sz="1987" b="1" spc="-4" baseline="2275" dirty="0">
                <a:latin typeface="Calibri"/>
                <a:cs typeface="Calibri"/>
              </a:rPr>
              <a:t>a</a:t>
            </a:r>
            <a:r>
              <a:rPr sz="1987" b="1" spc="4" baseline="2275" dirty="0">
                <a:latin typeface="Calibri"/>
                <a:cs typeface="Calibri"/>
              </a:rPr>
              <a:t>li</a:t>
            </a:r>
            <a:r>
              <a:rPr sz="1987" b="1" spc="-10" baseline="2275" dirty="0">
                <a:latin typeface="Calibri"/>
                <a:cs typeface="Calibri"/>
              </a:rPr>
              <a:t>z</a:t>
            </a:r>
            <a:r>
              <a:rPr sz="1987" b="1" spc="-15" baseline="2275" dirty="0">
                <a:latin typeface="Calibri"/>
                <a:cs typeface="Calibri"/>
              </a:rPr>
              <a:t>a</a:t>
            </a:r>
            <a:r>
              <a:rPr sz="1987" b="1" baseline="2275" dirty="0">
                <a:latin typeface="Calibri"/>
                <a:cs typeface="Calibri"/>
              </a:rPr>
              <a:t>t</a:t>
            </a:r>
            <a:r>
              <a:rPr sz="1987" b="1" spc="10" baseline="2275" dirty="0">
                <a:latin typeface="Calibri"/>
                <a:cs typeface="Calibri"/>
              </a:rPr>
              <a:t>i</a:t>
            </a:r>
            <a:r>
              <a:rPr sz="1987" b="1" baseline="2275" dirty="0">
                <a:latin typeface="Calibri"/>
                <a:cs typeface="Calibri"/>
              </a:rPr>
              <a:t>on</a:t>
            </a:r>
            <a:endParaRPr sz="1324">
              <a:latin typeface="Calibri"/>
              <a:cs typeface="Calibri"/>
            </a:endParaRPr>
          </a:p>
          <a:p>
            <a:pPr marL="130358" marR="106362" algn="ctr">
              <a:lnSpc>
                <a:spcPts val="1589"/>
              </a:lnSpc>
              <a:spcBef>
                <a:spcPts val="7"/>
              </a:spcBef>
            </a:pPr>
            <a:r>
              <a:rPr sz="1987" b="1" spc="4" baseline="2275" dirty="0">
                <a:latin typeface="Calibri"/>
                <a:cs typeface="Calibri"/>
              </a:rPr>
              <a:t>Appli</a:t>
            </a:r>
            <a:r>
              <a:rPr sz="1987" b="1" spc="-4" baseline="2275" dirty="0">
                <a:latin typeface="Calibri"/>
                <a:cs typeface="Calibri"/>
              </a:rPr>
              <a:t>a</a:t>
            </a:r>
            <a:r>
              <a:rPr sz="1987" b="1" spc="4" baseline="2275" dirty="0">
                <a:latin typeface="Calibri"/>
                <a:cs typeface="Calibri"/>
              </a:rPr>
              <a:t>n</a:t>
            </a:r>
            <a:r>
              <a:rPr sz="1987" b="1" baseline="2275" dirty="0">
                <a:latin typeface="Calibri"/>
                <a:cs typeface="Calibri"/>
              </a:rPr>
              <a:t>ce</a:t>
            </a:r>
            <a:endParaRPr sz="1324">
              <a:latin typeface="Calibri"/>
              <a:cs typeface="Calibri"/>
            </a:endParaRPr>
          </a:p>
        </p:txBody>
      </p:sp>
      <p:sp>
        <p:nvSpPr>
          <p:cNvPr id="13" name="object 13"/>
          <p:cNvSpPr txBox="1"/>
          <p:nvPr/>
        </p:nvSpPr>
        <p:spPr>
          <a:xfrm>
            <a:off x="1258435" y="4214784"/>
            <a:ext cx="869276"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NAS</a:t>
            </a:r>
            <a:r>
              <a:rPr sz="2318" b="1" spc="-10" baseline="1950" dirty="0">
                <a:latin typeface="Calibri"/>
                <a:cs typeface="Calibri"/>
              </a:rPr>
              <a:t> </a:t>
            </a:r>
            <a:r>
              <a:rPr sz="2318" b="1" baseline="1950" dirty="0">
                <a:latin typeface="Calibri"/>
                <a:cs typeface="Calibri"/>
              </a:rPr>
              <a:t>He</a:t>
            </a:r>
            <a:r>
              <a:rPr sz="2318" b="1" spc="4" baseline="1950" dirty="0">
                <a:latin typeface="Calibri"/>
                <a:cs typeface="Calibri"/>
              </a:rPr>
              <a:t>a</a:t>
            </a:r>
            <a:r>
              <a:rPr sz="2318" b="1" baseline="1950" dirty="0">
                <a:latin typeface="Calibri"/>
                <a:cs typeface="Calibri"/>
              </a:rPr>
              <a:t>d</a:t>
            </a:r>
            <a:endParaRPr sz="1545">
              <a:latin typeface="Calibri"/>
              <a:cs typeface="Calibri"/>
            </a:endParaRPr>
          </a:p>
        </p:txBody>
      </p:sp>
      <p:sp>
        <p:nvSpPr>
          <p:cNvPr id="12" name="object 12"/>
          <p:cNvSpPr txBox="1"/>
          <p:nvPr/>
        </p:nvSpPr>
        <p:spPr>
          <a:xfrm>
            <a:off x="3638865" y="4219129"/>
            <a:ext cx="869276"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NAS</a:t>
            </a:r>
            <a:r>
              <a:rPr sz="2318" b="1" spc="-10" baseline="1950" dirty="0">
                <a:latin typeface="Calibri"/>
                <a:cs typeface="Calibri"/>
              </a:rPr>
              <a:t> </a:t>
            </a:r>
            <a:r>
              <a:rPr sz="2318" b="1" baseline="1950" dirty="0">
                <a:latin typeface="Calibri"/>
                <a:cs typeface="Calibri"/>
              </a:rPr>
              <a:t>He</a:t>
            </a:r>
            <a:r>
              <a:rPr sz="2318" b="1" spc="4" baseline="1950" dirty="0">
                <a:latin typeface="Calibri"/>
                <a:cs typeface="Calibri"/>
              </a:rPr>
              <a:t>a</a:t>
            </a:r>
            <a:r>
              <a:rPr sz="2318" b="1" baseline="1950" dirty="0">
                <a:latin typeface="Calibri"/>
                <a:cs typeface="Calibri"/>
              </a:rPr>
              <a:t>d</a:t>
            </a:r>
            <a:endParaRPr sz="1545">
              <a:latin typeface="Calibri"/>
              <a:cs typeface="Calibri"/>
            </a:endParaRPr>
          </a:p>
        </p:txBody>
      </p:sp>
      <p:sp>
        <p:nvSpPr>
          <p:cNvPr id="11" name="object 11"/>
          <p:cNvSpPr txBox="1"/>
          <p:nvPr/>
        </p:nvSpPr>
        <p:spPr>
          <a:xfrm>
            <a:off x="6225569" y="4222773"/>
            <a:ext cx="869276"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NAS</a:t>
            </a:r>
            <a:r>
              <a:rPr sz="2318" b="1" spc="-10" baseline="1950" dirty="0">
                <a:latin typeface="Calibri"/>
                <a:cs typeface="Calibri"/>
              </a:rPr>
              <a:t> </a:t>
            </a:r>
            <a:r>
              <a:rPr sz="2318" b="1" baseline="1950" dirty="0">
                <a:latin typeface="Calibri"/>
                <a:cs typeface="Calibri"/>
              </a:rPr>
              <a:t>He</a:t>
            </a:r>
            <a:r>
              <a:rPr sz="2318" b="1" spc="4" baseline="1950" dirty="0">
                <a:latin typeface="Calibri"/>
                <a:cs typeface="Calibri"/>
              </a:rPr>
              <a:t>a</a:t>
            </a:r>
            <a:r>
              <a:rPr sz="2318" b="1" baseline="1950" dirty="0">
                <a:latin typeface="Calibri"/>
                <a:cs typeface="Calibri"/>
              </a:rPr>
              <a:t>d</a:t>
            </a:r>
            <a:endParaRPr sz="1545">
              <a:latin typeface="Calibri"/>
              <a:cs typeface="Calibri"/>
            </a:endParaRPr>
          </a:p>
        </p:txBody>
      </p:sp>
      <p:sp>
        <p:nvSpPr>
          <p:cNvPr id="10" name="object 10"/>
          <p:cNvSpPr txBox="1"/>
          <p:nvPr/>
        </p:nvSpPr>
        <p:spPr>
          <a:xfrm>
            <a:off x="8637620" y="4227118"/>
            <a:ext cx="869276"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NAS</a:t>
            </a:r>
            <a:r>
              <a:rPr sz="2318" b="1" spc="-10" baseline="1950" dirty="0">
                <a:latin typeface="Calibri"/>
                <a:cs typeface="Calibri"/>
              </a:rPr>
              <a:t> </a:t>
            </a:r>
            <a:r>
              <a:rPr sz="2318" b="1" baseline="1950" dirty="0">
                <a:latin typeface="Calibri"/>
                <a:cs typeface="Calibri"/>
              </a:rPr>
              <a:t>He</a:t>
            </a:r>
            <a:r>
              <a:rPr sz="2318" b="1" spc="4" baseline="1950" dirty="0">
                <a:latin typeface="Calibri"/>
                <a:cs typeface="Calibri"/>
              </a:rPr>
              <a:t>a</a:t>
            </a:r>
            <a:r>
              <a:rPr sz="2318" b="1" baseline="1950" dirty="0">
                <a:latin typeface="Calibri"/>
                <a:cs typeface="Calibri"/>
              </a:rPr>
              <a:t>d</a:t>
            </a:r>
            <a:endParaRPr sz="1545">
              <a:latin typeface="Calibri"/>
              <a:cs typeface="Calibri"/>
            </a:endParaRPr>
          </a:p>
        </p:txBody>
      </p:sp>
      <p:sp>
        <p:nvSpPr>
          <p:cNvPr id="9" name="object 9"/>
          <p:cNvSpPr txBox="1"/>
          <p:nvPr/>
        </p:nvSpPr>
        <p:spPr>
          <a:xfrm>
            <a:off x="2331636" y="4931895"/>
            <a:ext cx="1159753"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S</a:t>
            </a:r>
            <a:r>
              <a:rPr sz="2318" b="1" spc="-10" baseline="1950" dirty="0">
                <a:latin typeface="Calibri"/>
                <a:cs typeface="Calibri"/>
              </a:rPr>
              <a:t>t</a:t>
            </a:r>
            <a:r>
              <a:rPr sz="2318" b="1" baseline="1950" dirty="0">
                <a:latin typeface="Calibri"/>
                <a:cs typeface="Calibri"/>
              </a:rPr>
              <a:t>o</a:t>
            </a:r>
            <a:r>
              <a:rPr sz="2318" b="1" spc="-32" baseline="1950" dirty="0">
                <a:latin typeface="Calibri"/>
                <a:cs typeface="Calibri"/>
              </a:rPr>
              <a:t>r</a:t>
            </a:r>
            <a:r>
              <a:rPr sz="2318" b="1" baseline="1950" dirty="0">
                <a:latin typeface="Calibri"/>
                <a:cs typeface="Calibri"/>
              </a:rPr>
              <a:t>a</a:t>
            </a:r>
            <a:r>
              <a:rPr sz="2318" b="1" spc="-15" baseline="1950" dirty="0">
                <a:latin typeface="Calibri"/>
                <a:cs typeface="Calibri"/>
              </a:rPr>
              <a:t>g</a:t>
            </a:r>
            <a:r>
              <a:rPr sz="2318" b="1" baseline="1950" dirty="0">
                <a:latin typeface="Calibri"/>
                <a:cs typeface="Calibri"/>
              </a:rPr>
              <a:t>e</a:t>
            </a:r>
            <a:r>
              <a:rPr sz="2318" b="1" spc="-32" baseline="1950" dirty="0">
                <a:latin typeface="Calibri"/>
                <a:cs typeface="Calibri"/>
              </a:rPr>
              <a:t> </a:t>
            </a:r>
            <a:r>
              <a:rPr sz="2318" b="1" baseline="1950" dirty="0">
                <a:latin typeface="Calibri"/>
                <a:cs typeface="Calibri"/>
              </a:rPr>
              <a:t>A</a:t>
            </a:r>
            <a:r>
              <a:rPr sz="2318" b="1" spc="4" baseline="1950" dirty="0">
                <a:latin typeface="Calibri"/>
                <a:cs typeface="Calibri"/>
              </a:rPr>
              <a:t>r</a:t>
            </a:r>
            <a:r>
              <a:rPr sz="2318" b="1" spc="-32" baseline="1950" dirty="0">
                <a:latin typeface="Calibri"/>
                <a:cs typeface="Calibri"/>
              </a:rPr>
              <a:t>r</a:t>
            </a:r>
            <a:r>
              <a:rPr sz="2318" b="1" spc="-21" baseline="1950" dirty="0">
                <a:latin typeface="Calibri"/>
                <a:cs typeface="Calibri"/>
              </a:rPr>
              <a:t>a</a:t>
            </a:r>
            <a:r>
              <a:rPr sz="2318" b="1" baseline="1950" dirty="0">
                <a:latin typeface="Calibri"/>
                <a:cs typeface="Calibri"/>
              </a:rPr>
              <a:t>y</a:t>
            </a:r>
            <a:endParaRPr sz="1545">
              <a:latin typeface="Calibri"/>
              <a:cs typeface="Calibri"/>
            </a:endParaRPr>
          </a:p>
        </p:txBody>
      </p:sp>
      <p:sp>
        <p:nvSpPr>
          <p:cNvPr id="8" name="object 8"/>
          <p:cNvSpPr txBox="1"/>
          <p:nvPr/>
        </p:nvSpPr>
        <p:spPr>
          <a:xfrm>
            <a:off x="7348754" y="4931895"/>
            <a:ext cx="1159753"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S</a:t>
            </a:r>
            <a:r>
              <a:rPr sz="2318" b="1" spc="-10" baseline="1950" dirty="0">
                <a:latin typeface="Calibri"/>
                <a:cs typeface="Calibri"/>
              </a:rPr>
              <a:t>t</a:t>
            </a:r>
            <a:r>
              <a:rPr sz="2318" b="1" baseline="1950" dirty="0">
                <a:latin typeface="Calibri"/>
                <a:cs typeface="Calibri"/>
              </a:rPr>
              <a:t>o</a:t>
            </a:r>
            <a:r>
              <a:rPr sz="2318" b="1" spc="-32" baseline="1950" dirty="0">
                <a:latin typeface="Calibri"/>
                <a:cs typeface="Calibri"/>
              </a:rPr>
              <a:t>r</a:t>
            </a:r>
            <a:r>
              <a:rPr sz="2318" b="1" baseline="1950" dirty="0">
                <a:latin typeface="Calibri"/>
                <a:cs typeface="Calibri"/>
              </a:rPr>
              <a:t>a</a:t>
            </a:r>
            <a:r>
              <a:rPr sz="2318" b="1" spc="-15" baseline="1950" dirty="0">
                <a:latin typeface="Calibri"/>
                <a:cs typeface="Calibri"/>
              </a:rPr>
              <a:t>g</a:t>
            </a:r>
            <a:r>
              <a:rPr sz="2318" b="1" baseline="1950" dirty="0">
                <a:latin typeface="Calibri"/>
                <a:cs typeface="Calibri"/>
              </a:rPr>
              <a:t>e</a:t>
            </a:r>
            <a:r>
              <a:rPr sz="2318" b="1" spc="-32" baseline="1950" dirty="0">
                <a:latin typeface="Calibri"/>
                <a:cs typeface="Calibri"/>
              </a:rPr>
              <a:t> </a:t>
            </a:r>
            <a:r>
              <a:rPr sz="2318" b="1" baseline="1950" dirty="0">
                <a:latin typeface="Calibri"/>
                <a:cs typeface="Calibri"/>
              </a:rPr>
              <a:t>A</a:t>
            </a:r>
            <a:r>
              <a:rPr sz="2318" b="1" spc="4" baseline="1950" dirty="0">
                <a:latin typeface="Calibri"/>
                <a:cs typeface="Calibri"/>
              </a:rPr>
              <a:t>r</a:t>
            </a:r>
            <a:r>
              <a:rPr sz="2318" b="1" spc="-32" baseline="1950" dirty="0">
                <a:latin typeface="Calibri"/>
                <a:cs typeface="Calibri"/>
              </a:rPr>
              <a:t>r</a:t>
            </a:r>
            <a:r>
              <a:rPr sz="2318" b="1" spc="-21" baseline="1950" dirty="0">
                <a:latin typeface="Calibri"/>
                <a:cs typeface="Calibri"/>
              </a:rPr>
              <a:t>a</a:t>
            </a:r>
            <a:r>
              <a:rPr sz="2318" b="1" baseline="1950" dirty="0">
                <a:latin typeface="Calibri"/>
                <a:cs typeface="Calibri"/>
              </a:rPr>
              <a:t>y</a:t>
            </a:r>
            <a:endParaRPr sz="1545">
              <a:latin typeface="Calibri"/>
              <a:cs typeface="Calibri"/>
            </a:endParaRPr>
          </a:p>
        </p:txBody>
      </p:sp>
      <p:sp>
        <p:nvSpPr>
          <p:cNvPr id="7" name="object 7"/>
          <p:cNvSpPr txBox="1"/>
          <p:nvPr/>
        </p:nvSpPr>
        <p:spPr>
          <a:xfrm>
            <a:off x="1792960" y="5352406"/>
            <a:ext cx="2092788"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F</a:t>
            </a:r>
            <a:r>
              <a:rPr sz="2318" b="1" spc="4" baseline="1950" dirty="0">
                <a:latin typeface="Calibri"/>
                <a:cs typeface="Calibri"/>
              </a:rPr>
              <a:t>i</a:t>
            </a:r>
            <a:r>
              <a:rPr sz="2318" b="1" baseline="1950" dirty="0">
                <a:latin typeface="Calibri"/>
                <a:cs typeface="Calibri"/>
              </a:rPr>
              <a:t>le</a:t>
            </a:r>
            <a:r>
              <a:rPr sz="2318" b="1" spc="-15" baseline="1950" dirty="0">
                <a:latin typeface="Calibri"/>
                <a:cs typeface="Calibri"/>
              </a:rPr>
              <a:t> </a:t>
            </a:r>
            <a:r>
              <a:rPr sz="2318" b="1" baseline="1950" dirty="0">
                <a:latin typeface="Calibri"/>
                <a:cs typeface="Calibri"/>
              </a:rPr>
              <a:t>Sha</a:t>
            </a:r>
            <a:r>
              <a:rPr sz="2318" b="1" spc="4" baseline="1950" dirty="0">
                <a:latin typeface="Calibri"/>
                <a:cs typeface="Calibri"/>
              </a:rPr>
              <a:t>r</a:t>
            </a:r>
            <a:r>
              <a:rPr sz="2318" b="1" baseline="1950" dirty="0">
                <a:latin typeface="Calibri"/>
                <a:cs typeface="Calibri"/>
              </a:rPr>
              <a:t>i</a:t>
            </a:r>
            <a:r>
              <a:rPr sz="2318" b="1" spc="4" baseline="1950" dirty="0">
                <a:latin typeface="Calibri"/>
                <a:cs typeface="Calibri"/>
              </a:rPr>
              <a:t>n</a:t>
            </a:r>
            <a:r>
              <a:rPr sz="2318" b="1" baseline="1950" dirty="0">
                <a:latin typeface="Calibri"/>
                <a:cs typeface="Calibri"/>
              </a:rPr>
              <a:t>g</a:t>
            </a:r>
            <a:r>
              <a:rPr sz="2318" b="1" spc="-38" baseline="1950" dirty="0">
                <a:latin typeface="Calibri"/>
                <a:cs typeface="Calibri"/>
              </a:rPr>
              <a:t> </a:t>
            </a:r>
            <a:r>
              <a:rPr sz="2318" b="1" baseline="1950" dirty="0">
                <a:latin typeface="Calibri"/>
                <a:cs typeface="Calibri"/>
              </a:rPr>
              <a:t>E</a:t>
            </a:r>
            <a:r>
              <a:rPr sz="2318" b="1" spc="-21" baseline="1950" dirty="0">
                <a:latin typeface="Calibri"/>
                <a:cs typeface="Calibri"/>
              </a:rPr>
              <a:t>n</a:t>
            </a:r>
            <a:r>
              <a:rPr sz="2318" b="1" baseline="1950" dirty="0">
                <a:latin typeface="Calibri"/>
                <a:cs typeface="Calibri"/>
              </a:rPr>
              <a:t>vi</a:t>
            </a:r>
            <a:r>
              <a:rPr sz="2318" b="1" spc="-10" baseline="1950" dirty="0">
                <a:latin typeface="Calibri"/>
                <a:cs typeface="Calibri"/>
              </a:rPr>
              <a:t>r</a:t>
            </a:r>
            <a:r>
              <a:rPr sz="2318" b="1" baseline="1950" dirty="0">
                <a:latin typeface="Calibri"/>
                <a:cs typeface="Calibri"/>
              </a:rPr>
              <a:t>onme</a:t>
            </a:r>
            <a:r>
              <a:rPr sz="2318" b="1" spc="-4" baseline="1950" dirty="0">
                <a:latin typeface="Calibri"/>
                <a:cs typeface="Calibri"/>
              </a:rPr>
              <a:t>n</a:t>
            </a:r>
            <a:r>
              <a:rPr sz="2318" b="1" baseline="1950" dirty="0">
                <a:latin typeface="Calibri"/>
                <a:cs typeface="Calibri"/>
              </a:rPr>
              <a:t>t</a:t>
            </a:r>
            <a:endParaRPr sz="1545">
              <a:latin typeface="Calibri"/>
              <a:cs typeface="Calibri"/>
            </a:endParaRPr>
          </a:p>
        </p:txBody>
      </p:sp>
      <p:sp>
        <p:nvSpPr>
          <p:cNvPr id="6" name="object 6"/>
          <p:cNvSpPr txBox="1"/>
          <p:nvPr/>
        </p:nvSpPr>
        <p:spPr>
          <a:xfrm>
            <a:off x="6638230" y="5352406"/>
            <a:ext cx="2092788"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F</a:t>
            </a:r>
            <a:r>
              <a:rPr sz="2318" b="1" spc="4" baseline="1950" dirty="0">
                <a:latin typeface="Calibri"/>
                <a:cs typeface="Calibri"/>
              </a:rPr>
              <a:t>i</a:t>
            </a:r>
            <a:r>
              <a:rPr sz="2318" b="1" baseline="1950" dirty="0">
                <a:latin typeface="Calibri"/>
                <a:cs typeface="Calibri"/>
              </a:rPr>
              <a:t>le</a:t>
            </a:r>
            <a:r>
              <a:rPr sz="2318" b="1" spc="-15" baseline="1950" dirty="0">
                <a:latin typeface="Calibri"/>
                <a:cs typeface="Calibri"/>
              </a:rPr>
              <a:t> </a:t>
            </a:r>
            <a:r>
              <a:rPr sz="2318" b="1" baseline="1950" dirty="0">
                <a:latin typeface="Calibri"/>
                <a:cs typeface="Calibri"/>
              </a:rPr>
              <a:t>Sha</a:t>
            </a:r>
            <a:r>
              <a:rPr sz="2318" b="1" spc="4" baseline="1950" dirty="0">
                <a:latin typeface="Calibri"/>
                <a:cs typeface="Calibri"/>
              </a:rPr>
              <a:t>r</a:t>
            </a:r>
            <a:r>
              <a:rPr sz="2318" b="1" baseline="1950" dirty="0">
                <a:latin typeface="Calibri"/>
                <a:cs typeface="Calibri"/>
              </a:rPr>
              <a:t>i</a:t>
            </a:r>
            <a:r>
              <a:rPr sz="2318" b="1" spc="4" baseline="1950" dirty="0">
                <a:latin typeface="Calibri"/>
                <a:cs typeface="Calibri"/>
              </a:rPr>
              <a:t>n</a:t>
            </a:r>
            <a:r>
              <a:rPr sz="2318" b="1" baseline="1950" dirty="0">
                <a:latin typeface="Calibri"/>
                <a:cs typeface="Calibri"/>
              </a:rPr>
              <a:t>g</a:t>
            </a:r>
            <a:r>
              <a:rPr sz="2318" b="1" spc="-38" baseline="1950" dirty="0">
                <a:latin typeface="Calibri"/>
                <a:cs typeface="Calibri"/>
              </a:rPr>
              <a:t> </a:t>
            </a:r>
            <a:r>
              <a:rPr sz="2318" b="1" baseline="1950" dirty="0">
                <a:latin typeface="Calibri"/>
                <a:cs typeface="Calibri"/>
              </a:rPr>
              <a:t>E</a:t>
            </a:r>
            <a:r>
              <a:rPr sz="2318" b="1" spc="-21" baseline="1950" dirty="0">
                <a:latin typeface="Calibri"/>
                <a:cs typeface="Calibri"/>
              </a:rPr>
              <a:t>n</a:t>
            </a:r>
            <a:r>
              <a:rPr sz="2318" b="1" baseline="1950" dirty="0">
                <a:latin typeface="Calibri"/>
                <a:cs typeface="Calibri"/>
              </a:rPr>
              <a:t>vi</a:t>
            </a:r>
            <a:r>
              <a:rPr sz="2318" b="1" spc="-10" baseline="1950" dirty="0">
                <a:latin typeface="Calibri"/>
                <a:cs typeface="Calibri"/>
              </a:rPr>
              <a:t>r</a:t>
            </a:r>
            <a:r>
              <a:rPr sz="2318" b="1" baseline="1950" dirty="0">
                <a:latin typeface="Calibri"/>
                <a:cs typeface="Calibri"/>
              </a:rPr>
              <a:t>onme</a:t>
            </a:r>
            <a:r>
              <a:rPr sz="2318" b="1" spc="-4" baseline="1950" dirty="0">
                <a:latin typeface="Calibri"/>
                <a:cs typeface="Calibri"/>
              </a:rPr>
              <a:t>n</a:t>
            </a:r>
            <a:r>
              <a:rPr sz="2318" b="1" baseline="1950" dirty="0">
                <a:latin typeface="Calibri"/>
                <a:cs typeface="Calibri"/>
              </a:rPr>
              <a:t>t</a:t>
            </a:r>
            <a:endParaRPr sz="1545">
              <a:latin typeface="Calibri"/>
              <a:cs typeface="Calibri"/>
            </a:endParaRPr>
          </a:p>
        </p:txBody>
      </p:sp>
      <p:sp>
        <p:nvSpPr>
          <p:cNvPr id="5" name="object 5"/>
          <p:cNvSpPr txBox="1"/>
          <p:nvPr/>
        </p:nvSpPr>
        <p:spPr>
          <a:xfrm>
            <a:off x="791163" y="5753336"/>
            <a:ext cx="196406" cy="1357457"/>
          </a:xfrm>
          <a:prstGeom prst="rect">
            <a:avLst/>
          </a:prstGeom>
        </p:spPr>
        <p:txBody>
          <a:bodyPr wrap="square" lIns="0" tIns="0" rIns="0" bIns="0" rtlCol="0">
            <a:noAutofit/>
          </a:bodyPr>
          <a:lstStyle/>
          <a:p>
            <a:pPr marL="14017">
              <a:lnSpc>
                <a:spcPts val="2820"/>
              </a:lnSpc>
              <a:spcBef>
                <a:spcPts val="140"/>
              </a:spcBef>
            </a:pPr>
            <a:r>
              <a:rPr sz="2649" dirty="0">
                <a:solidFill>
                  <a:srgbClr val="92D050"/>
                </a:solidFill>
                <a:latin typeface="Arial"/>
                <a:cs typeface="Arial"/>
              </a:rPr>
              <a:t>•</a:t>
            </a:r>
            <a:endParaRPr sz="2649">
              <a:latin typeface="Arial"/>
              <a:cs typeface="Arial"/>
            </a:endParaRPr>
          </a:p>
          <a:p>
            <a:pPr marL="14017" marR="168">
              <a:lnSpc>
                <a:spcPct val="95825"/>
              </a:lnSpc>
              <a:spcBef>
                <a:spcPts val="1848"/>
              </a:spcBef>
            </a:pPr>
            <a:r>
              <a:rPr sz="2649" dirty="0">
                <a:solidFill>
                  <a:srgbClr val="92D050"/>
                </a:solidFill>
                <a:latin typeface="Arial"/>
                <a:cs typeface="Arial"/>
              </a:rPr>
              <a:t>•</a:t>
            </a:r>
            <a:endParaRPr sz="2649">
              <a:latin typeface="Arial"/>
              <a:cs typeface="Arial"/>
            </a:endParaRPr>
          </a:p>
          <a:p>
            <a:pPr marL="14017" marR="168">
              <a:lnSpc>
                <a:spcPts val="2781"/>
              </a:lnSpc>
              <a:spcBef>
                <a:spcPts val="139"/>
              </a:spcBef>
            </a:pPr>
            <a:r>
              <a:rPr sz="2649" dirty="0">
                <a:solidFill>
                  <a:srgbClr val="92D050"/>
                </a:solidFill>
                <a:latin typeface="Arial"/>
                <a:cs typeface="Arial"/>
              </a:rPr>
              <a:t>•</a:t>
            </a:r>
            <a:endParaRPr sz="2649">
              <a:latin typeface="Arial"/>
              <a:cs typeface="Arial"/>
            </a:endParaRPr>
          </a:p>
        </p:txBody>
      </p:sp>
      <p:sp>
        <p:nvSpPr>
          <p:cNvPr id="4" name="object 4"/>
          <p:cNvSpPr txBox="1"/>
          <p:nvPr/>
        </p:nvSpPr>
        <p:spPr>
          <a:xfrm>
            <a:off x="5838278" y="5753336"/>
            <a:ext cx="196406" cy="1357457"/>
          </a:xfrm>
          <a:prstGeom prst="rect">
            <a:avLst/>
          </a:prstGeom>
        </p:spPr>
        <p:txBody>
          <a:bodyPr wrap="square" lIns="0" tIns="0" rIns="0" bIns="0" rtlCol="0">
            <a:noAutofit/>
          </a:bodyPr>
          <a:lstStyle/>
          <a:p>
            <a:pPr marL="14017">
              <a:lnSpc>
                <a:spcPts val="2820"/>
              </a:lnSpc>
              <a:spcBef>
                <a:spcPts val="140"/>
              </a:spcBef>
            </a:pPr>
            <a:r>
              <a:rPr sz="2649" dirty="0">
                <a:solidFill>
                  <a:srgbClr val="92D050"/>
                </a:solidFill>
                <a:latin typeface="Arial"/>
                <a:cs typeface="Arial"/>
              </a:rPr>
              <a:t>•</a:t>
            </a:r>
            <a:endParaRPr sz="2649">
              <a:latin typeface="Arial"/>
              <a:cs typeface="Arial"/>
            </a:endParaRPr>
          </a:p>
          <a:p>
            <a:pPr marL="14017" marR="168">
              <a:lnSpc>
                <a:spcPct val="95825"/>
              </a:lnSpc>
              <a:spcBef>
                <a:spcPts val="1848"/>
              </a:spcBef>
            </a:pPr>
            <a:r>
              <a:rPr sz="2649" dirty="0">
                <a:solidFill>
                  <a:srgbClr val="92D050"/>
                </a:solidFill>
                <a:latin typeface="Arial"/>
                <a:cs typeface="Arial"/>
              </a:rPr>
              <a:t>•</a:t>
            </a:r>
            <a:endParaRPr sz="2649">
              <a:latin typeface="Arial"/>
              <a:cs typeface="Arial"/>
            </a:endParaRPr>
          </a:p>
          <a:p>
            <a:pPr marL="14017" marR="168">
              <a:lnSpc>
                <a:spcPts val="2781"/>
              </a:lnSpc>
              <a:spcBef>
                <a:spcPts val="139"/>
              </a:spcBef>
            </a:pPr>
            <a:r>
              <a:rPr sz="2649" dirty="0">
                <a:solidFill>
                  <a:srgbClr val="92D050"/>
                </a:solidFill>
                <a:latin typeface="Arial"/>
                <a:cs typeface="Arial"/>
              </a:rPr>
              <a:t>•</a:t>
            </a:r>
            <a:endParaRPr sz="2649">
              <a:latin typeface="Arial"/>
              <a:cs typeface="Arial"/>
            </a:endParaRPr>
          </a:p>
        </p:txBody>
      </p:sp>
      <p:sp>
        <p:nvSpPr>
          <p:cNvPr id="3" name="object 3"/>
          <p:cNvSpPr txBox="1"/>
          <p:nvPr/>
        </p:nvSpPr>
        <p:spPr>
          <a:xfrm>
            <a:off x="1046834" y="5815276"/>
            <a:ext cx="4061269" cy="1587878"/>
          </a:xfrm>
          <a:prstGeom prst="rect">
            <a:avLst/>
          </a:prstGeom>
        </p:spPr>
        <p:txBody>
          <a:bodyPr wrap="square" lIns="0" tIns="0" rIns="0" bIns="0" rtlCol="0">
            <a:noAutofit/>
          </a:bodyPr>
          <a:lstStyle/>
          <a:p>
            <a:pPr marL="14017">
              <a:lnSpc>
                <a:spcPts val="2362"/>
              </a:lnSpc>
              <a:spcBef>
                <a:spcPts val="118"/>
              </a:spcBef>
            </a:pPr>
            <a:r>
              <a:rPr sz="3311" baseline="2730" dirty="0">
                <a:latin typeface="Calibri"/>
                <a:cs typeface="Calibri"/>
              </a:rPr>
              <a:t>Dependen</a:t>
            </a:r>
            <a:r>
              <a:rPr sz="3311" spc="4" baseline="2730" dirty="0">
                <a:latin typeface="Calibri"/>
                <a:cs typeface="Calibri"/>
              </a:rPr>
              <a:t>c</a:t>
            </a:r>
            <a:r>
              <a:rPr sz="3311" baseline="2730" dirty="0">
                <a:latin typeface="Calibri"/>
                <a:cs typeface="Calibri"/>
              </a:rPr>
              <a:t>y</a:t>
            </a:r>
            <a:r>
              <a:rPr sz="3311" spc="-43" baseline="2730" dirty="0">
                <a:latin typeface="Calibri"/>
                <a:cs typeface="Calibri"/>
              </a:rPr>
              <a:t> </a:t>
            </a:r>
            <a:r>
              <a:rPr sz="3311" baseline="2730" dirty="0">
                <a:latin typeface="Calibri"/>
                <a:cs typeface="Calibri"/>
              </a:rPr>
              <a:t>b</a:t>
            </a:r>
            <a:r>
              <a:rPr sz="3311" spc="-10" baseline="2730" dirty="0">
                <a:latin typeface="Calibri"/>
                <a:cs typeface="Calibri"/>
              </a:rPr>
              <a:t>e</a:t>
            </a:r>
            <a:r>
              <a:rPr sz="3311" baseline="2730" dirty="0">
                <a:latin typeface="Calibri"/>
                <a:cs typeface="Calibri"/>
              </a:rPr>
              <a:t>t</a:t>
            </a:r>
            <a:r>
              <a:rPr sz="3311" spc="-15" baseline="2730" dirty="0">
                <a:latin typeface="Calibri"/>
                <a:cs typeface="Calibri"/>
              </a:rPr>
              <a:t>w</a:t>
            </a:r>
            <a:r>
              <a:rPr sz="3311" baseline="2730" dirty="0">
                <a:latin typeface="Calibri"/>
                <a:cs typeface="Calibri"/>
              </a:rPr>
              <a:t>e</a:t>
            </a:r>
            <a:r>
              <a:rPr sz="3311" spc="-4" baseline="2730" dirty="0">
                <a:latin typeface="Calibri"/>
                <a:cs typeface="Calibri"/>
              </a:rPr>
              <a:t>e</a:t>
            </a:r>
            <a:r>
              <a:rPr sz="3311" baseline="2730" dirty="0">
                <a:latin typeface="Calibri"/>
                <a:cs typeface="Calibri"/>
              </a:rPr>
              <a:t>n </a:t>
            </a:r>
            <a:r>
              <a:rPr sz="3311" spc="4" baseline="2730" dirty="0">
                <a:latin typeface="Calibri"/>
                <a:cs typeface="Calibri"/>
              </a:rPr>
              <a:t>c</a:t>
            </a:r>
            <a:r>
              <a:rPr sz="3311" baseline="2730" dirty="0">
                <a:latin typeface="Calibri"/>
                <a:cs typeface="Calibri"/>
              </a:rPr>
              <a:t>l</a:t>
            </a:r>
            <a:r>
              <a:rPr sz="3311" spc="-10" baseline="2730" dirty="0">
                <a:latin typeface="Calibri"/>
                <a:cs typeface="Calibri"/>
              </a:rPr>
              <a:t>i</a:t>
            </a:r>
            <a:r>
              <a:rPr sz="3311" baseline="2730" dirty="0">
                <a:latin typeface="Calibri"/>
                <a:cs typeface="Calibri"/>
              </a:rPr>
              <a:t>e</a:t>
            </a:r>
            <a:r>
              <a:rPr sz="3311" spc="-28" baseline="2730" dirty="0">
                <a:latin typeface="Calibri"/>
                <a:cs typeface="Calibri"/>
              </a:rPr>
              <a:t>n</a:t>
            </a:r>
            <a:r>
              <a:rPr sz="3311" baseline="2730" dirty="0">
                <a:latin typeface="Calibri"/>
                <a:cs typeface="Calibri"/>
              </a:rPr>
              <a:t>t</a:t>
            </a:r>
            <a:r>
              <a:rPr sz="3311" spc="15" baseline="2730" dirty="0">
                <a:latin typeface="Calibri"/>
                <a:cs typeface="Calibri"/>
              </a:rPr>
              <a:t> </a:t>
            </a:r>
            <a:r>
              <a:rPr sz="3311" baseline="2730" dirty="0">
                <a:latin typeface="Calibri"/>
                <a:cs typeface="Calibri"/>
              </a:rPr>
              <a:t>access</a:t>
            </a:r>
            <a:endParaRPr sz="2207">
              <a:latin typeface="Calibri"/>
              <a:cs typeface="Calibri"/>
            </a:endParaRPr>
          </a:p>
          <a:p>
            <a:pPr marL="14017" marR="51331">
              <a:lnSpc>
                <a:spcPts val="2250"/>
              </a:lnSpc>
            </a:pPr>
            <a:r>
              <a:rPr sz="3311" baseline="4096" dirty="0">
                <a:latin typeface="Calibri"/>
                <a:cs typeface="Calibri"/>
              </a:rPr>
              <a:t>and fi</a:t>
            </a:r>
            <a:r>
              <a:rPr sz="3311" spc="-10" baseline="4096" dirty="0">
                <a:latin typeface="Calibri"/>
                <a:cs typeface="Calibri"/>
              </a:rPr>
              <a:t>l</a:t>
            </a:r>
            <a:r>
              <a:rPr sz="3311" baseline="4096" dirty="0">
                <a:latin typeface="Calibri"/>
                <a:cs typeface="Calibri"/>
              </a:rPr>
              <a:t>e</a:t>
            </a:r>
            <a:r>
              <a:rPr sz="3311" spc="15" baseline="4096" dirty="0">
                <a:latin typeface="Calibri"/>
                <a:cs typeface="Calibri"/>
              </a:rPr>
              <a:t> </a:t>
            </a:r>
            <a:r>
              <a:rPr sz="3311" baseline="4096" dirty="0">
                <a:latin typeface="Calibri"/>
                <a:cs typeface="Calibri"/>
              </a:rPr>
              <a:t>lo</a:t>
            </a:r>
            <a:r>
              <a:rPr sz="3311" spc="-10" baseline="4096" dirty="0">
                <a:latin typeface="Calibri"/>
                <a:cs typeface="Calibri"/>
              </a:rPr>
              <a:t>c</a:t>
            </a:r>
            <a:r>
              <a:rPr sz="3311" spc="-28" baseline="4096" dirty="0">
                <a:latin typeface="Calibri"/>
                <a:cs typeface="Calibri"/>
              </a:rPr>
              <a:t>a</a:t>
            </a:r>
            <a:r>
              <a:rPr sz="3311" baseline="4096" dirty="0">
                <a:latin typeface="Calibri"/>
                <a:cs typeface="Calibri"/>
              </a:rPr>
              <a:t>tion</a:t>
            </a:r>
            <a:endParaRPr sz="2207">
              <a:latin typeface="Calibri"/>
              <a:cs typeface="Calibri"/>
            </a:endParaRPr>
          </a:p>
          <a:p>
            <a:pPr marL="14017" marR="385346">
              <a:lnSpc>
                <a:spcPts val="2694"/>
              </a:lnSpc>
              <a:spcBef>
                <a:spcPts val="113"/>
              </a:spcBef>
            </a:pPr>
            <a:r>
              <a:rPr sz="2207" dirty="0">
                <a:latin typeface="Calibri"/>
                <a:cs typeface="Calibri"/>
              </a:rPr>
              <a:t>Underutil</a:t>
            </a:r>
            <a:r>
              <a:rPr sz="2207" spc="-4" dirty="0">
                <a:latin typeface="Calibri"/>
                <a:cs typeface="Calibri"/>
              </a:rPr>
              <a:t>i</a:t>
            </a:r>
            <a:r>
              <a:rPr sz="2207" spc="-55" dirty="0">
                <a:latin typeface="Calibri"/>
                <a:cs typeface="Calibri"/>
              </a:rPr>
              <a:t>z</a:t>
            </a:r>
            <a:r>
              <a:rPr sz="2207" dirty="0">
                <a:latin typeface="Calibri"/>
                <a:cs typeface="Calibri"/>
              </a:rPr>
              <a:t>ed</a:t>
            </a:r>
            <a:r>
              <a:rPr sz="2207" spc="15" dirty="0">
                <a:latin typeface="Calibri"/>
                <a:cs typeface="Calibri"/>
              </a:rPr>
              <a:t> </a:t>
            </a:r>
            <a:r>
              <a:rPr sz="2207" spc="-32" dirty="0">
                <a:latin typeface="Calibri"/>
                <a:cs typeface="Calibri"/>
              </a:rPr>
              <a:t>s</a:t>
            </a:r>
            <a:r>
              <a:rPr sz="2207" spc="-28" dirty="0">
                <a:latin typeface="Calibri"/>
                <a:cs typeface="Calibri"/>
              </a:rPr>
              <a:t>t</a:t>
            </a:r>
            <a:r>
              <a:rPr sz="2207" dirty="0">
                <a:latin typeface="Calibri"/>
                <a:cs typeface="Calibri"/>
              </a:rPr>
              <a:t>o</a:t>
            </a:r>
            <a:r>
              <a:rPr sz="2207" spc="-43" dirty="0">
                <a:latin typeface="Calibri"/>
                <a:cs typeface="Calibri"/>
              </a:rPr>
              <a:t>r</a:t>
            </a:r>
            <a:r>
              <a:rPr sz="2207" dirty="0">
                <a:latin typeface="Calibri"/>
                <a:cs typeface="Calibri"/>
              </a:rPr>
              <a:t>a</a:t>
            </a:r>
            <a:r>
              <a:rPr sz="2207" spc="-4" dirty="0">
                <a:latin typeface="Calibri"/>
                <a:cs typeface="Calibri"/>
              </a:rPr>
              <a:t>g</a:t>
            </a:r>
            <a:r>
              <a:rPr sz="2207" dirty="0">
                <a:latin typeface="Calibri"/>
                <a:cs typeface="Calibri"/>
              </a:rPr>
              <a:t>e</a:t>
            </a:r>
            <a:r>
              <a:rPr sz="2207" spc="-10" dirty="0">
                <a:latin typeface="Calibri"/>
                <a:cs typeface="Calibri"/>
              </a:rPr>
              <a:t> </a:t>
            </a:r>
            <a:r>
              <a:rPr sz="2207" spc="-28" dirty="0">
                <a:latin typeface="Calibri"/>
                <a:cs typeface="Calibri"/>
              </a:rPr>
              <a:t>r</a:t>
            </a:r>
            <a:r>
              <a:rPr sz="2207" dirty="0">
                <a:latin typeface="Calibri"/>
                <a:cs typeface="Calibri"/>
              </a:rPr>
              <a:t>esou</a:t>
            </a:r>
            <a:r>
              <a:rPr sz="2207" spc="-32" dirty="0">
                <a:latin typeface="Calibri"/>
                <a:cs typeface="Calibri"/>
              </a:rPr>
              <a:t>r</a:t>
            </a:r>
            <a:r>
              <a:rPr sz="2207" dirty="0">
                <a:latin typeface="Calibri"/>
                <a:cs typeface="Calibri"/>
              </a:rPr>
              <a:t>ces </a:t>
            </a:r>
            <a:endParaRPr sz="2207">
              <a:latin typeface="Calibri"/>
              <a:cs typeface="Calibri"/>
            </a:endParaRPr>
          </a:p>
          <a:p>
            <a:pPr marL="14017" marR="385346">
              <a:lnSpc>
                <a:spcPts val="2694"/>
              </a:lnSpc>
            </a:pPr>
            <a:r>
              <a:rPr sz="2207" dirty="0">
                <a:latin typeface="Calibri"/>
                <a:cs typeface="Calibri"/>
              </a:rPr>
              <a:t>D</a:t>
            </a:r>
            <a:r>
              <a:rPr sz="2207" spc="-10" dirty="0">
                <a:latin typeface="Calibri"/>
                <a:cs typeface="Calibri"/>
              </a:rPr>
              <a:t>o</a:t>
            </a:r>
            <a:r>
              <a:rPr sz="2207" dirty="0">
                <a:latin typeface="Calibri"/>
                <a:cs typeface="Calibri"/>
              </a:rPr>
              <a:t>w</a:t>
            </a:r>
            <a:r>
              <a:rPr sz="2207" spc="-28" dirty="0">
                <a:latin typeface="Calibri"/>
                <a:cs typeface="Calibri"/>
              </a:rPr>
              <a:t>n</a:t>
            </a:r>
            <a:r>
              <a:rPr sz="2207" dirty="0">
                <a:latin typeface="Calibri"/>
                <a:cs typeface="Calibri"/>
              </a:rPr>
              <a:t>ti</a:t>
            </a:r>
            <a:r>
              <a:rPr sz="2207" spc="-4" dirty="0">
                <a:latin typeface="Calibri"/>
                <a:cs typeface="Calibri"/>
              </a:rPr>
              <a:t>m</a:t>
            </a:r>
            <a:r>
              <a:rPr sz="2207" dirty="0">
                <a:latin typeface="Calibri"/>
                <a:cs typeface="Calibri"/>
              </a:rPr>
              <a:t>e is</a:t>
            </a:r>
            <a:r>
              <a:rPr sz="2207" spc="-4" dirty="0">
                <a:latin typeface="Calibri"/>
                <a:cs typeface="Calibri"/>
              </a:rPr>
              <a:t> </a:t>
            </a:r>
            <a:r>
              <a:rPr sz="2207" dirty="0">
                <a:latin typeface="Calibri"/>
                <a:cs typeface="Calibri"/>
              </a:rPr>
              <a:t>caus</a:t>
            </a:r>
            <a:r>
              <a:rPr sz="2207" spc="-4" dirty="0">
                <a:latin typeface="Calibri"/>
                <a:cs typeface="Calibri"/>
              </a:rPr>
              <a:t>e</a:t>
            </a:r>
            <a:r>
              <a:rPr sz="2207" dirty="0">
                <a:latin typeface="Calibri"/>
                <a:cs typeface="Calibri"/>
              </a:rPr>
              <a:t>d </a:t>
            </a:r>
            <a:r>
              <a:rPr sz="2207" spc="-15" dirty="0">
                <a:latin typeface="Calibri"/>
                <a:cs typeface="Calibri"/>
              </a:rPr>
              <a:t>b</a:t>
            </a:r>
            <a:r>
              <a:rPr sz="2207" dirty="0">
                <a:latin typeface="Calibri"/>
                <a:cs typeface="Calibri"/>
              </a:rPr>
              <a:t>y d</a:t>
            </a:r>
            <a:r>
              <a:rPr sz="2207" spc="-28" dirty="0">
                <a:latin typeface="Calibri"/>
                <a:cs typeface="Calibri"/>
              </a:rPr>
              <a:t>at</a:t>
            </a:r>
            <a:r>
              <a:rPr sz="2207" dirty="0">
                <a:latin typeface="Calibri"/>
                <a:cs typeface="Calibri"/>
              </a:rPr>
              <a:t>a </a:t>
            </a:r>
            <a:endParaRPr sz="2207">
              <a:latin typeface="Calibri"/>
              <a:cs typeface="Calibri"/>
            </a:endParaRPr>
          </a:p>
          <a:p>
            <a:pPr marL="14017" marR="385346">
              <a:lnSpc>
                <a:spcPts val="2694"/>
              </a:lnSpc>
            </a:pPr>
            <a:r>
              <a:rPr sz="2207" dirty="0">
                <a:latin typeface="Calibri"/>
                <a:cs typeface="Calibri"/>
              </a:rPr>
              <a:t>m</a:t>
            </a:r>
            <a:r>
              <a:rPr sz="2207" spc="-4" dirty="0">
                <a:latin typeface="Calibri"/>
                <a:cs typeface="Calibri"/>
              </a:rPr>
              <a:t>i</a:t>
            </a:r>
            <a:r>
              <a:rPr sz="2207" dirty="0">
                <a:latin typeface="Calibri"/>
                <a:cs typeface="Calibri"/>
              </a:rPr>
              <a:t>g</a:t>
            </a:r>
            <a:r>
              <a:rPr sz="2207" spc="-38" dirty="0">
                <a:latin typeface="Calibri"/>
                <a:cs typeface="Calibri"/>
              </a:rPr>
              <a:t>r</a:t>
            </a:r>
            <a:r>
              <a:rPr sz="2207" spc="-28" dirty="0">
                <a:latin typeface="Calibri"/>
                <a:cs typeface="Calibri"/>
              </a:rPr>
              <a:t>a</a:t>
            </a:r>
            <a:r>
              <a:rPr sz="2207" dirty="0">
                <a:latin typeface="Calibri"/>
                <a:cs typeface="Calibri"/>
              </a:rPr>
              <a:t>tions</a:t>
            </a:r>
            <a:endParaRPr sz="2207">
              <a:latin typeface="Calibri"/>
              <a:cs typeface="Calibri"/>
            </a:endParaRPr>
          </a:p>
        </p:txBody>
      </p:sp>
      <p:sp>
        <p:nvSpPr>
          <p:cNvPr id="2" name="object 2"/>
          <p:cNvSpPr txBox="1"/>
          <p:nvPr/>
        </p:nvSpPr>
        <p:spPr>
          <a:xfrm>
            <a:off x="6093948" y="5815276"/>
            <a:ext cx="3568709" cy="1301930"/>
          </a:xfrm>
          <a:prstGeom prst="rect">
            <a:avLst/>
          </a:prstGeom>
        </p:spPr>
        <p:txBody>
          <a:bodyPr wrap="square" lIns="0" tIns="0" rIns="0" bIns="0" rtlCol="0">
            <a:noAutofit/>
          </a:bodyPr>
          <a:lstStyle/>
          <a:p>
            <a:pPr marL="14017" marR="51331">
              <a:lnSpc>
                <a:spcPts val="2362"/>
              </a:lnSpc>
              <a:spcBef>
                <a:spcPts val="118"/>
              </a:spcBef>
            </a:pPr>
            <a:r>
              <a:rPr sz="3311" baseline="2730" dirty="0">
                <a:latin typeface="Calibri"/>
                <a:cs typeface="Calibri"/>
              </a:rPr>
              <a:t>B</a:t>
            </a:r>
            <a:r>
              <a:rPr sz="3311" spc="-28" baseline="2730" dirty="0">
                <a:latin typeface="Calibri"/>
                <a:cs typeface="Calibri"/>
              </a:rPr>
              <a:t>r</a:t>
            </a:r>
            <a:r>
              <a:rPr sz="3311" baseline="2730" dirty="0">
                <a:latin typeface="Calibri"/>
                <a:cs typeface="Calibri"/>
              </a:rPr>
              <a:t>eak dependencies</a:t>
            </a:r>
            <a:r>
              <a:rPr sz="3311" spc="-15" baseline="2730" dirty="0">
                <a:latin typeface="Calibri"/>
                <a:cs typeface="Calibri"/>
              </a:rPr>
              <a:t> </a:t>
            </a:r>
            <a:r>
              <a:rPr sz="3311" baseline="2730" dirty="0">
                <a:latin typeface="Calibri"/>
                <a:cs typeface="Calibri"/>
              </a:rPr>
              <a:t>b</a:t>
            </a:r>
            <a:r>
              <a:rPr sz="3311" spc="-10" baseline="2730" dirty="0">
                <a:latin typeface="Calibri"/>
                <a:cs typeface="Calibri"/>
              </a:rPr>
              <a:t>e</a:t>
            </a:r>
            <a:r>
              <a:rPr sz="3311" baseline="2730" dirty="0">
                <a:latin typeface="Calibri"/>
                <a:cs typeface="Calibri"/>
              </a:rPr>
              <a:t>t</a:t>
            </a:r>
            <a:r>
              <a:rPr sz="3311" spc="-21" baseline="2730" dirty="0">
                <a:latin typeface="Calibri"/>
                <a:cs typeface="Calibri"/>
              </a:rPr>
              <a:t>w</a:t>
            </a:r>
            <a:r>
              <a:rPr sz="3311" baseline="2730" dirty="0">
                <a:latin typeface="Calibri"/>
                <a:cs typeface="Calibri"/>
              </a:rPr>
              <a:t>e</a:t>
            </a:r>
            <a:r>
              <a:rPr sz="3311" spc="-4" baseline="2730" dirty="0">
                <a:latin typeface="Calibri"/>
                <a:cs typeface="Calibri"/>
              </a:rPr>
              <a:t>e</a:t>
            </a:r>
            <a:r>
              <a:rPr sz="3311" baseline="2730" dirty="0">
                <a:latin typeface="Calibri"/>
                <a:cs typeface="Calibri"/>
              </a:rPr>
              <a:t>n</a:t>
            </a:r>
            <a:endParaRPr sz="2207">
              <a:latin typeface="Calibri"/>
              <a:cs typeface="Calibri"/>
            </a:endParaRPr>
          </a:p>
          <a:p>
            <a:pPr marL="14017" marR="51331">
              <a:lnSpc>
                <a:spcPts val="2250"/>
              </a:lnSpc>
            </a:pPr>
            <a:r>
              <a:rPr sz="3311" baseline="4096" dirty="0">
                <a:latin typeface="Calibri"/>
                <a:cs typeface="Calibri"/>
              </a:rPr>
              <a:t>cli</a:t>
            </a:r>
            <a:r>
              <a:rPr sz="3311" spc="-4" baseline="4096" dirty="0">
                <a:latin typeface="Calibri"/>
                <a:cs typeface="Calibri"/>
              </a:rPr>
              <a:t>e</a:t>
            </a:r>
            <a:r>
              <a:rPr sz="3311" spc="-21" baseline="4096" dirty="0">
                <a:latin typeface="Calibri"/>
                <a:cs typeface="Calibri"/>
              </a:rPr>
              <a:t>n</a:t>
            </a:r>
            <a:r>
              <a:rPr sz="3311" baseline="4096" dirty="0">
                <a:latin typeface="Calibri"/>
                <a:cs typeface="Calibri"/>
              </a:rPr>
              <a:t>t</a:t>
            </a:r>
            <a:r>
              <a:rPr sz="3311" spc="15" baseline="4096" dirty="0">
                <a:latin typeface="Calibri"/>
                <a:cs typeface="Calibri"/>
              </a:rPr>
              <a:t> </a:t>
            </a:r>
            <a:r>
              <a:rPr sz="3311" baseline="4096" dirty="0">
                <a:latin typeface="Calibri"/>
                <a:cs typeface="Calibri"/>
              </a:rPr>
              <a:t>ac</a:t>
            </a:r>
            <a:r>
              <a:rPr sz="3311" spc="4" baseline="4096" dirty="0">
                <a:latin typeface="Calibri"/>
                <a:cs typeface="Calibri"/>
              </a:rPr>
              <a:t>c</a:t>
            </a:r>
            <a:r>
              <a:rPr sz="3311" baseline="4096" dirty="0">
                <a:latin typeface="Calibri"/>
                <a:cs typeface="Calibri"/>
              </a:rPr>
              <a:t>ess</a:t>
            </a:r>
            <a:r>
              <a:rPr sz="3311" spc="4" baseline="4096" dirty="0">
                <a:latin typeface="Calibri"/>
                <a:cs typeface="Calibri"/>
              </a:rPr>
              <a:t> </a:t>
            </a:r>
            <a:r>
              <a:rPr sz="3311" baseline="4096" dirty="0">
                <a:latin typeface="Calibri"/>
                <a:cs typeface="Calibri"/>
              </a:rPr>
              <a:t>and fi</a:t>
            </a:r>
            <a:r>
              <a:rPr sz="3311" spc="-10" baseline="4096" dirty="0">
                <a:latin typeface="Calibri"/>
                <a:cs typeface="Calibri"/>
              </a:rPr>
              <a:t>l</a:t>
            </a:r>
            <a:r>
              <a:rPr sz="3311" baseline="4096" dirty="0">
                <a:latin typeface="Calibri"/>
                <a:cs typeface="Calibri"/>
              </a:rPr>
              <a:t>e</a:t>
            </a:r>
            <a:r>
              <a:rPr sz="3311" spc="15" baseline="4096" dirty="0">
                <a:latin typeface="Calibri"/>
                <a:cs typeface="Calibri"/>
              </a:rPr>
              <a:t> </a:t>
            </a:r>
            <a:r>
              <a:rPr sz="3311" baseline="4096" dirty="0">
                <a:latin typeface="Calibri"/>
                <a:cs typeface="Calibri"/>
              </a:rPr>
              <a:t>lo</a:t>
            </a:r>
            <a:r>
              <a:rPr sz="3311" spc="-10" baseline="4096" dirty="0">
                <a:latin typeface="Calibri"/>
                <a:cs typeface="Calibri"/>
              </a:rPr>
              <a:t>c</a:t>
            </a:r>
            <a:r>
              <a:rPr sz="3311" spc="-28" baseline="4096" dirty="0">
                <a:latin typeface="Calibri"/>
                <a:cs typeface="Calibri"/>
              </a:rPr>
              <a:t>a</a:t>
            </a:r>
            <a:r>
              <a:rPr sz="3311" baseline="4096" dirty="0">
                <a:latin typeface="Calibri"/>
                <a:cs typeface="Calibri"/>
              </a:rPr>
              <a:t>tion</a:t>
            </a:r>
            <a:endParaRPr sz="2207" dirty="0">
              <a:latin typeface="Calibri"/>
              <a:cs typeface="Calibri"/>
            </a:endParaRPr>
          </a:p>
          <a:p>
            <a:pPr marL="14017">
              <a:lnSpc>
                <a:spcPct val="101725"/>
              </a:lnSpc>
            </a:pPr>
            <a:r>
              <a:rPr sz="2207" dirty="0">
                <a:latin typeface="Calibri"/>
                <a:cs typeface="Calibri"/>
              </a:rPr>
              <a:t>S</a:t>
            </a:r>
            <a:r>
              <a:rPr sz="2207" spc="-21" dirty="0">
                <a:latin typeface="Calibri"/>
                <a:cs typeface="Calibri"/>
              </a:rPr>
              <a:t>t</a:t>
            </a:r>
            <a:r>
              <a:rPr sz="2207" dirty="0">
                <a:latin typeface="Calibri"/>
                <a:cs typeface="Calibri"/>
              </a:rPr>
              <a:t>o</a:t>
            </a:r>
            <a:r>
              <a:rPr sz="2207" spc="-43" dirty="0">
                <a:latin typeface="Calibri"/>
                <a:cs typeface="Calibri"/>
              </a:rPr>
              <a:t>r</a:t>
            </a:r>
            <a:r>
              <a:rPr sz="2207" dirty="0">
                <a:latin typeface="Calibri"/>
                <a:cs typeface="Calibri"/>
              </a:rPr>
              <a:t>a</a:t>
            </a:r>
            <a:r>
              <a:rPr sz="2207" spc="-4" dirty="0">
                <a:latin typeface="Calibri"/>
                <a:cs typeface="Calibri"/>
              </a:rPr>
              <a:t>g</a:t>
            </a:r>
            <a:r>
              <a:rPr sz="2207" dirty="0">
                <a:latin typeface="Calibri"/>
                <a:cs typeface="Calibri"/>
              </a:rPr>
              <a:t>e</a:t>
            </a:r>
            <a:r>
              <a:rPr sz="2207" spc="-10" dirty="0">
                <a:latin typeface="Calibri"/>
                <a:cs typeface="Calibri"/>
              </a:rPr>
              <a:t> </a:t>
            </a:r>
            <a:r>
              <a:rPr sz="2207" dirty="0">
                <a:latin typeface="Calibri"/>
                <a:cs typeface="Calibri"/>
              </a:rPr>
              <a:t>util</a:t>
            </a:r>
            <a:r>
              <a:rPr sz="2207" spc="-10" dirty="0">
                <a:latin typeface="Calibri"/>
                <a:cs typeface="Calibri"/>
              </a:rPr>
              <a:t>i</a:t>
            </a:r>
            <a:r>
              <a:rPr sz="2207" spc="-38" dirty="0">
                <a:latin typeface="Calibri"/>
                <a:cs typeface="Calibri"/>
              </a:rPr>
              <a:t>z</a:t>
            </a:r>
            <a:r>
              <a:rPr sz="2207" spc="-28" dirty="0">
                <a:latin typeface="Calibri"/>
                <a:cs typeface="Calibri"/>
              </a:rPr>
              <a:t>a</a:t>
            </a:r>
            <a:r>
              <a:rPr sz="2207" dirty="0">
                <a:latin typeface="Calibri"/>
                <a:cs typeface="Calibri"/>
              </a:rPr>
              <a:t>tion</a:t>
            </a:r>
            <a:r>
              <a:rPr sz="2207" spc="15" dirty="0">
                <a:latin typeface="Calibri"/>
                <a:cs typeface="Calibri"/>
              </a:rPr>
              <a:t> </a:t>
            </a:r>
            <a:r>
              <a:rPr sz="2207" dirty="0">
                <a:latin typeface="Calibri"/>
                <a:cs typeface="Calibri"/>
              </a:rPr>
              <a:t>is</a:t>
            </a:r>
            <a:r>
              <a:rPr sz="2207" spc="10" dirty="0">
                <a:latin typeface="Calibri"/>
                <a:cs typeface="Calibri"/>
              </a:rPr>
              <a:t> </a:t>
            </a:r>
            <a:r>
              <a:rPr sz="2207" dirty="0">
                <a:latin typeface="Calibri"/>
                <a:cs typeface="Calibri"/>
              </a:rPr>
              <a:t>o</a:t>
            </a:r>
            <a:r>
              <a:rPr sz="2207" spc="-10" dirty="0">
                <a:latin typeface="Calibri"/>
                <a:cs typeface="Calibri"/>
              </a:rPr>
              <a:t>p</a:t>
            </a:r>
            <a:r>
              <a:rPr sz="2207" dirty="0">
                <a:latin typeface="Calibri"/>
                <a:cs typeface="Calibri"/>
              </a:rPr>
              <a:t>ti</a:t>
            </a:r>
            <a:r>
              <a:rPr sz="2207" spc="-10" dirty="0">
                <a:latin typeface="Calibri"/>
                <a:cs typeface="Calibri"/>
              </a:rPr>
              <a:t>m</a:t>
            </a:r>
            <a:r>
              <a:rPr sz="2207" dirty="0">
                <a:latin typeface="Calibri"/>
                <a:cs typeface="Calibri"/>
              </a:rPr>
              <a:t>i</a:t>
            </a:r>
            <a:r>
              <a:rPr sz="2207" spc="-55" dirty="0">
                <a:latin typeface="Calibri"/>
                <a:cs typeface="Calibri"/>
              </a:rPr>
              <a:t>z</a:t>
            </a:r>
            <a:r>
              <a:rPr sz="2207" dirty="0">
                <a:latin typeface="Calibri"/>
                <a:cs typeface="Calibri"/>
              </a:rPr>
              <a:t>ed</a:t>
            </a:r>
          </a:p>
          <a:p>
            <a:pPr marL="14017" marR="51331">
              <a:lnSpc>
                <a:spcPct val="101725"/>
              </a:lnSpc>
              <a:spcBef>
                <a:spcPts val="83"/>
              </a:spcBef>
            </a:pPr>
            <a:r>
              <a:rPr sz="2207" dirty="0">
                <a:latin typeface="Calibri"/>
                <a:cs typeface="Calibri"/>
              </a:rPr>
              <a:t>No</a:t>
            </a:r>
            <a:r>
              <a:rPr sz="2207" spc="4" dirty="0">
                <a:latin typeface="Calibri"/>
                <a:cs typeface="Calibri"/>
              </a:rPr>
              <a:t>n</a:t>
            </a:r>
            <a:r>
              <a:rPr sz="2207" dirty="0">
                <a:latin typeface="Calibri"/>
                <a:cs typeface="Calibri"/>
              </a:rPr>
              <a:t>-dis</a:t>
            </a:r>
            <a:r>
              <a:rPr sz="2207" spc="-4" dirty="0">
                <a:latin typeface="Calibri"/>
                <a:cs typeface="Calibri"/>
              </a:rPr>
              <a:t>r</a:t>
            </a:r>
            <a:r>
              <a:rPr sz="2207" dirty="0">
                <a:latin typeface="Calibri"/>
                <a:cs typeface="Calibri"/>
              </a:rPr>
              <a:t>upt</a:t>
            </a:r>
            <a:r>
              <a:rPr sz="2207" spc="-10" dirty="0">
                <a:latin typeface="Calibri"/>
                <a:cs typeface="Calibri"/>
              </a:rPr>
              <a:t>i</a:t>
            </a:r>
            <a:r>
              <a:rPr sz="2207" spc="-32" dirty="0">
                <a:latin typeface="Calibri"/>
                <a:cs typeface="Calibri"/>
              </a:rPr>
              <a:t>v</a:t>
            </a:r>
            <a:r>
              <a:rPr sz="2207" dirty="0">
                <a:latin typeface="Calibri"/>
                <a:cs typeface="Calibri"/>
              </a:rPr>
              <a:t>e m</a:t>
            </a:r>
            <a:r>
              <a:rPr sz="2207" spc="-4" dirty="0">
                <a:latin typeface="Calibri"/>
                <a:cs typeface="Calibri"/>
              </a:rPr>
              <a:t>i</a:t>
            </a:r>
            <a:r>
              <a:rPr sz="2207" dirty="0">
                <a:latin typeface="Calibri"/>
                <a:cs typeface="Calibri"/>
              </a:rPr>
              <a:t>g</a:t>
            </a:r>
            <a:r>
              <a:rPr sz="2207" spc="-38" dirty="0">
                <a:latin typeface="Calibri"/>
                <a:cs typeface="Calibri"/>
              </a:rPr>
              <a:t>r</a:t>
            </a:r>
            <a:r>
              <a:rPr sz="2207" spc="-28" dirty="0">
                <a:latin typeface="Calibri"/>
                <a:cs typeface="Calibri"/>
              </a:rPr>
              <a:t>a</a:t>
            </a:r>
            <a:r>
              <a:rPr sz="2207" dirty="0">
                <a:latin typeface="Calibri"/>
                <a:cs typeface="Calibri"/>
              </a:rPr>
              <a:t>tions</a:t>
            </a:r>
          </a:p>
        </p:txBody>
      </p:sp>
      <p:sp>
        <p:nvSpPr>
          <p:cNvPr id="819" name="TextBox 818">
            <a:extLst>
              <a:ext uri="{FF2B5EF4-FFF2-40B4-BE49-F238E27FC236}">
                <a16:creationId xmlns:a16="http://schemas.microsoft.com/office/drawing/2014/main" id="{63CBEE0F-DEA2-2E9F-CF92-5781E81DE504}"/>
              </a:ext>
            </a:extLst>
          </p:cNvPr>
          <p:cNvSpPr txBox="1"/>
          <p:nvPr/>
        </p:nvSpPr>
        <p:spPr>
          <a:xfrm>
            <a:off x="916195" y="252307"/>
            <a:ext cx="7079725" cy="398122"/>
          </a:xfrm>
          <a:prstGeom prst="rect">
            <a:avLst/>
          </a:prstGeom>
          <a:noFill/>
        </p:spPr>
        <p:txBody>
          <a:bodyPr wrap="square" rtlCol="0">
            <a:spAutoFit/>
          </a:bodyPr>
          <a:lstStyle/>
          <a:p>
            <a:endParaRPr lang="en-IN" sz="1987" dirty="0"/>
          </a:p>
        </p:txBody>
      </p:sp>
      <p:sp>
        <p:nvSpPr>
          <p:cNvPr id="820" name="TextBox 819">
            <a:extLst>
              <a:ext uri="{FF2B5EF4-FFF2-40B4-BE49-F238E27FC236}">
                <a16:creationId xmlns:a16="http://schemas.microsoft.com/office/drawing/2014/main" id="{F611EE37-0362-9069-39A4-89C15104B925}"/>
              </a:ext>
            </a:extLst>
          </p:cNvPr>
          <p:cNvSpPr txBox="1"/>
          <p:nvPr/>
        </p:nvSpPr>
        <p:spPr>
          <a:xfrm>
            <a:off x="361121" y="209388"/>
            <a:ext cx="9752494" cy="567848"/>
          </a:xfrm>
          <a:prstGeom prst="rect">
            <a:avLst/>
          </a:prstGeom>
          <a:noFill/>
        </p:spPr>
        <p:txBody>
          <a:bodyPr wrap="square" rtlCol="0">
            <a:spAutoFit/>
          </a:bodyPr>
          <a:lstStyle/>
          <a:p>
            <a:pPr algn="ctr"/>
            <a:r>
              <a:rPr lang="en-US" sz="3090" dirty="0">
                <a:latin typeface="Verdana" panose="020B0604030504040204" pitchFamily="34" charset="0"/>
                <a:ea typeface="Verdana" panose="020B0604030504040204" pitchFamily="34" charset="0"/>
              </a:rPr>
              <a:t>File-Level Virtualization</a:t>
            </a:r>
            <a:endParaRPr lang="en-IN" sz="3090" dirty="0">
              <a:latin typeface="Verdana" panose="020B0604030504040204" pitchFamily="34" charset="0"/>
              <a:ea typeface="Verdana" panose="020B0604030504040204"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98922EEA-A9D1-03A2-C10C-E1F876EDAD12}"/>
              </a:ext>
            </a:extLst>
          </p:cNvPr>
          <p:cNvSpPr>
            <a:spLocks noGrp="1" noChangeArrowheads="1"/>
          </p:cNvSpPr>
          <p:nvPr>
            <p:ph type="title"/>
          </p:nvPr>
        </p:nvSpPr>
        <p:spPr/>
        <p:txBody>
          <a:bodyPr/>
          <a:lstStyle/>
          <a:p>
            <a:endParaRPr lang="en-US" altLang="en-US" dirty="0"/>
          </a:p>
        </p:txBody>
      </p:sp>
      <p:grpSp>
        <p:nvGrpSpPr>
          <p:cNvPr id="320515" name="Group 3">
            <a:extLst>
              <a:ext uri="{FF2B5EF4-FFF2-40B4-BE49-F238E27FC236}">
                <a16:creationId xmlns:a16="http://schemas.microsoft.com/office/drawing/2014/main" id="{4F62862E-751E-9672-F3F5-19ABCA8E88F4}"/>
              </a:ext>
            </a:extLst>
          </p:cNvPr>
          <p:cNvGrpSpPr>
            <a:grpSpLocks/>
          </p:cNvGrpSpPr>
          <p:nvPr/>
        </p:nvGrpSpPr>
        <p:grpSpPr bwMode="auto">
          <a:xfrm>
            <a:off x="7831220" y="3504993"/>
            <a:ext cx="338162" cy="894309"/>
            <a:chOff x="2544" y="2673"/>
            <a:chExt cx="336" cy="891"/>
          </a:xfrm>
        </p:grpSpPr>
        <p:sp>
          <p:nvSpPr>
            <p:cNvPr id="320516" name="Oval 4">
              <a:extLst>
                <a:ext uri="{FF2B5EF4-FFF2-40B4-BE49-F238E27FC236}">
                  <a16:creationId xmlns:a16="http://schemas.microsoft.com/office/drawing/2014/main" id="{2B245DD9-FA99-9639-89DB-7B68391F8D3F}"/>
                </a:ext>
              </a:extLst>
            </p:cNvPr>
            <p:cNvSpPr>
              <a:spLocks noChangeArrowheads="1"/>
            </p:cNvSpPr>
            <p:nvPr/>
          </p:nvSpPr>
          <p:spPr bwMode="auto">
            <a:xfrm>
              <a:off x="2639" y="3006"/>
              <a:ext cx="192" cy="558"/>
            </a:xfrm>
            <a:prstGeom prst="ellipse">
              <a:avLst/>
            </a:prstGeom>
            <a:solidFill>
              <a:srgbClr val="FFFFFF"/>
            </a:solidFill>
            <a:ln w="15875">
              <a:solidFill>
                <a:srgbClr val="993366"/>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sz="1987"/>
            </a:p>
          </p:txBody>
        </p:sp>
        <p:sp>
          <p:nvSpPr>
            <p:cNvPr id="320517" name="Oval 5">
              <a:extLst>
                <a:ext uri="{FF2B5EF4-FFF2-40B4-BE49-F238E27FC236}">
                  <a16:creationId xmlns:a16="http://schemas.microsoft.com/office/drawing/2014/main" id="{B186CF51-ABD0-0363-648C-02560067D008}"/>
                </a:ext>
              </a:extLst>
            </p:cNvPr>
            <p:cNvSpPr>
              <a:spLocks noChangeArrowheads="1"/>
            </p:cNvSpPr>
            <p:nvPr/>
          </p:nvSpPr>
          <p:spPr bwMode="auto">
            <a:xfrm>
              <a:off x="2544" y="2673"/>
              <a:ext cx="336" cy="558"/>
            </a:xfrm>
            <a:prstGeom prst="ellipse">
              <a:avLst/>
            </a:prstGeom>
            <a:solidFill>
              <a:srgbClr val="CC99FF"/>
            </a:solidFill>
            <a:ln>
              <a:noFill/>
            </a:ln>
            <a:effectLst/>
            <a:extLst>
              <a:ext uri="{91240B29-F687-4F45-9708-019B960494DF}">
                <a14:hiddenLine xmlns:a14="http://schemas.microsoft.com/office/drawing/2010/main" w="15875">
                  <a:solidFill>
                    <a:srgbClr val="003366"/>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sz="1987"/>
            </a:p>
          </p:txBody>
        </p:sp>
        <p:cxnSp>
          <p:nvCxnSpPr>
            <p:cNvPr id="320518" name="AutoShape 6">
              <a:extLst>
                <a:ext uri="{FF2B5EF4-FFF2-40B4-BE49-F238E27FC236}">
                  <a16:creationId xmlns:a16="http://schemas.microsoft.com/office/drawing/2014/main" id="{796940D1-FF9F-B5E8-BB89-69C3A523C0E2}"/>
                </a:ext>
              </a:extLst>
            </p:cNvPr>
            <p:cNvCxnSpPr>
              <a:cxnSpLocks noChangeShapeType="1"/>
              <a:stCxn id="320517" idx="3"/>
              <a:endCxn id="320516" idx="0"/>
            </p:cNvCxnSpPr>
            <p:nvPr/>
          </p:nvCxnSpPr>
          <p:spPr bwMode="auto">
            <a:xfrm rot="5400000" flipH="1" flipV="1">
              <a:off x="2592" y="3007"/>
              <a:ext cx="143" cy="142"/>
            </a:xfrm>
            <a:prstGeom prst="curvedConnector5">
              <a:avLst>
                <a:gd name="adj1" fmla="val -158955"/>
                <a:gd name="adj2" fmla="val 362451"/>
                <a:gd name="adj3" fmla="val 258955"/>
              </a:avLst>
            </a:prstGeom>
            <a:noFill/>
            <a:ln w="952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519" name="AutoShape 7">
              <a:extLst>
                <a:ext uri="{FF2B5EF4-FFF2-40B4-BE49-F238E27FC236}">
                  <a16:creationId xmlns:a16="http://schemas.microsoft.com/office/drawing/2014/main" id="{69EDA12A-7A5F-CB7E-3E97-54E7652540C4}"/>
                </a:ext>
              </a:extLst>
            </p:cNvPr>
            <p:cNvCxnSpPr>
              <a:cxnSpLocks noChangeShapeType="1"/>
              <a:stCxn id="320516" idx="0"/>
              <a:endCxn id="320517" idx="5"/>
            </p:cNvCxnSpPr>
            <p:nvPr/>
          </p:nvCxnSpPr>
          <p:spPr bwMode="auto">
            <a:xfrm rot="16200000" flipH="1">
              <a:off x="2711" y="3030"/>
              <a:ext cx="143" cy="96"/>
            </a:xfrm>
            <a:prstGeom prst="curvedConnector5">
              <a:avLst>
                <a:gd name="adj1" fmla="val -158955"/>
                <a:gd name="adj2" fmla="val 388479"/>
                <a:gd name="adj3" fmla="val 258955"/>
              </a:avLst>
            </a:prstGeom>
            <a:noFill/>
            <a:ln w="952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20520" name="Group 8">
            <a:extLst>
              <a:ext uri="{FF2B5EF4-FFF2-40B4-BE49-F238E27FC236}">
                <a16:creationId xmlns:a16="http://schemas.microsoft.com/office/drawing/2014/main" id="{B8E33415-5F01-9525-4D96-141DFA83EE7C}"/>
              </a:ext>
            </a:extLst>
          </p:cNvPr>
          <p:cNvGrpSpPr>
            <a:grpSpLocks/>
          </p:cNvGrpSpPr>
          <p:nvPr/>
        </p:nvGrpSpPr>
        <p:grpSpPr bwMode="auto">
          <a:xfrm>
            <a:off x="8411176" y="3504993"/>
            <a:ext cx="338160" cy="894309"/>
            <a:chOff x="2016" y="2508"/>
            <a:chExt cx="336" cy="891"/>
          </a:xfrm>
        </p:grpSpPr>
        <p:sp>
          <p:nvSpPr>
            <p:cNvPr id="320521" name="Oval 9">
              <a:extLst>
                <a:ext uri="{FF2B5EF4-FFF2-40B4-BE49-F238E27FC236}">
                  <a16:creationId xmlns:a16="http://schemas.microsoft.com/office/drawing/2014/main" id="{EC85EE5F-3E7F-ADE9-53E6-86DCD2C8C366}"/>
                </a:ext>
              </a:extLst>
            </p:cNvPr>
            <p:cNvSpPr>
              <a:spLocks noChangeArrowheads="1"/>
            </p:cNvSpPr>
            <p:nvPr/>
          </p:nvSpPr>
          <p:spPr bwMode="auto">
            <a:xfrm>
              <a:off x="2111" y="2841"/>
              <a:ext cx="192" cy="558"/>
            </a:xfrm>
            <a:prstGeom prst="ellipse">
              <a:avLst/>
            </a:prstGeom>
            <a:solidFill>
              <a:srgbClr val="FFFFFF"/>
            </a:solidFill>
            <a:ln w="15875">
              <a:solidFill>
                <a:srgbClr val="993366"/>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sz="1987"/>
            </a:p>
          </p:txBody>
        </p:sp>
        <p:sp>
          <p:nvSpPr>
            <p:cNvPr id="320522" name="Oval 10">
              <a:extLst>
                <a:ext uri="{FF2B5EF4-FFF2-40B4-BE49-F238E27FC236}">
                  <a16:creationId xmlns:a16="http://schemas.microsoft.com/office/drawing/2014/main" id="{7D815E3D-2E2D-2ADB-E78C-2D910486598B}"/>
                </a:ext>
              </a:extLst>
            </p:cNvPr>
            <p:cNvSpPr>
              <a:spLocks noChangeArrowheads="1"/>
            </p:cNvSpPr>
            <p:nvPr/>
          </p:nvSpPr>
          <p:spPr bwMode="auto">
            <a:xfrm>
              <a:off x="2016" y="2508"/>
              <a:ext cx="336" cy="558"/>
            </a:xfrm>
            <a:prstGeom prst="ellipse">
              <a:avLst/>
            </a:prstGeom>
            <a:solidFill>
              <a:srgbClr val="CC99FF"/>
            </a:solidFill>
            <a:ln>
              <a:noFill/>
            </a:ln>
            <a:effectLst/>
            <a:extLst>
              <a:ext uri="{91240B29-F687-4F45-9708-019B960494DF}">
                <a14:hiddenLine xmlns:a14="http://schemas.microsoft.com/office/drawing/2010/main" w="15875">
                  <a:solidFill>
                    <a:srgbClr val="003366"/>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sz="1987"/>
            </a:p>
          </p:txBody>
        </p:sp>
        <p:cxnSp>
          <p:nvCxnSpPr>
            <p:cNvPr id="320523" name="AutoShape 11">
              <a:extLst>
                <a:ext uri="{FF2B5EF4-FFF2-40B4-BE49-F238E27FC236}">
                  <a16:creationId xmlns:a16="http://schemas.microsoft.com/office/drawing/2014/main" id="{288A620F-1FC4-CE45-93E9-69F202C02C80}"/>
                </a:ext>
              </a:extLst>
            </p:cNvPr>
            <p:cNvCxnSpPr>
              <a:cxnSpLocks noChangeShapeType="1"/>
              <a:stCxn id="320522" idx="3"/>
              <a:endCxn id="320521" idx="0"/>
            </p:cNvCxnSpPr>
            <p:nvPr/>
          </p:nvCxnSpPr>
          <p:spPr bwMode="auto">
            <a:xfrm rot="5400000" flipH="1" flipV="1">
              <a:off x="2064" y="2842"/>
              <a:ext cx="143" cy="142"/>
            </a:xfrm>
            <a:prstGeom prst="curvedConnector5">
              <a:avLst>
                <a:gd name="adj1" fmla="val -158955"/>
                <a:gd name="adj2" fmla="val 362450"/>
                <a:gd name="adj3" fmla="val 258955"/>
              </a:avLst>
            </a:prstGeom>
            <a:noFill/>
            <a:ln w="952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524" name="AutoShape 12">
              <a:extLst>
                <a:ext uri="{FF2B5EF4-FFF2-40B4-BE49-F238E27FC236}">
                  <a16:creationId xmlns:a16="http://schemas.microsoft.com/office/drawing/2014/main" id="{ADED8749-8996-65D8-A4D9-5CD75EFBFDF9}"/>
                </a:ext>
              </a:extLst>
            </p:cNvPr>
            <p:cNvCxnSpPr>
              <a:cxnSpLocks noChangeShapeType="1"/>
              <a:stCxn id="320521" idx="0"/>
              <a:endCxn id="320522" idx="5"/>
            </p:cNvCxnSpPr>
            <p:nvPr/>
          </p:nvCxnSpPr>
          <p:spPr bwMode="auto">
            <a:xfrm rot="16200000" flipH="1">
              <a:off x="2183" y="2865"/>
              <a:ext cx="143" cy="96"/>
            </a:xfrm>
            <a:prstGeom prst="curvedConnector5">
              <a:avLst>
                <a:gd name="adj1" fmla="val -158955"/>
                <a:gd name="adj2" fmla="val 388478"/>
                <a:gd name="adj3" fmla="val 258955"/>
              </a:avLst>
            </a:prstGeom>
            <a:noFill/>
            <a:ln w="952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20525" name="Rectangle 13">
            <a:extLst>
              <a:ext uri="{FF2B5EF4-FFF2-40B4-BE49-F238E27FC236}">
                <a16:creationId xmlns:a16="http://schemas.microsoft.com/office/drawing/2014/main" id="{FB356CAC-8C88-9EE2-FA02-A0833198C6AE}"/>
              </a:ext>
            </a:extLst>
          </p:cNvPr>
          <p:cNvSpPr>
            <a:spLocks noChangeArrowheads="1"/>
          </p:cNvSpPr>
          <p:nvPr/>
        </p:nvSpPr>
        <p:spPr bwMode="auto">
          <a:xfrm>
            <a:off x="6271824" y="2283210"/>
            <a:ext cx="2607169" cy="364074"/>
          </a:xfrm>
          <a:prstGeom prst="rect">
            <a:avLst/>
          </a:prstGeom>
          <a:solidFill>
            <a:srgbClr val="FFFFFF"/>
          </a:solidFill>
          <a:ln w="15875">
            <a:solidFill>
              <a:srgbClr val="003366"/>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US" sz="1766"/>
              <a:t>syscall layer</a:t>
            </a:r>
            <a:endParaRPr lang="en-US" altLang="en-US" sz="1987"/>
          </a:p>
        </p:txBody>
      </p:sp>
      <p:sp>
        <p:nvSpPr>
          <p:cNvPr id="320526" name="Rectangle 14">
            <a:extLst>
              <a:ext uri="{FF2B5EF4-FFF2-40B4-BE49-F238E27FC236}">
                <a16:creationId xmlns:a16="http://schemas.microsoft.com/office/drawing/2014/main" id="{E31FE2A6-F117-8FFB-6F53-5CA96F67ED46}"/>
              </a:ext>
            </a:extLst>
          </p:cNvPr>
          <p:cNvSpPr>
            <a:spLocks noChangeArrowheads="1"/>
          </p:cNvSpPr>
          <p:nvPr/>
        </p:nvSpPr>
        <p:spPr bwMode="auto">
          <a:xfrm>
            <a:off x="8042181" y="4740191"/>
            <a:ext cx="541751" cy="398122"/>
          </a:xfrm>
          <a:prstGeom prst="rect">
            <a:avLst/>
          </a:prstGeom>
          <a:solidFill>
            <a:srgbClr val="FFFFFF"/>
          </a:solidFill>
          <a:ln w="15875">
            <a:solidFill>
              <a:srgbClr val="993366"/>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sz="1987"/>
              <a:t>*FS</a:t>
            </a:r>
          </a:p>
        </p:txBody>
      </p:sp>
      <p:cxnSp>
        <p:nvCxnSpPr>
          <p:cNvPr id="320527" name="AutoShape 15">
            <a:extLst>
              <a:ext uri="{FF2B5EF4-FFF2-40B4-BE49-F238E27FC236}">
                <a16:creationId xmlns:a16="http://schemas.microsoft.com/office/drawing/2014/main" id="{AF2699C3-A855-1C04-04AD-A2DEF3B6182E}"/>
              </a:ext>
            </a:extLst>
          </p:cNvPr>
          <p:cNvCxnSpPr>
            <a:cxnSpLocks noChangeShapeType="1"/>
            <a:stCxn id="320565" idx="0"/>
            <a:endCxn id="320517" idx="0"/>
          </p:cNvCxnSpPr>
          <p:nvPr/>
        </p:nvCxnSpPr>
        <p:spPr bwMode="auto">
          <a:xfrm>
            <a:off x="7529854" y="3155586"/>
            <a:ext cx="470447" cy="349407"/>
          </a:xfrm>
          <a:prstGeom prst="straightConnector1">
            <a:avLst/>
          </a:prstGeom>
          <a:noFill/>
          <a:ln w="1587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528" name="AutoShape 16">
            <a:extLst>
              <a:ext uri="{FF2B5EF4-FFF2-40B4-BE49-F238E27FC236}">
                <a16:creationId xmlns:a16="http://schemas.microsoft.com/office/drawing/2014/main" id="{6E8818F1-6437-E7BF-5803-B17018874BED}"/>
              </a:ext>
            </a:extLst>
          </p:cNvPr>
          <p:cNvCxnSpPr>
            <a:cxnSpLocks noChangeShapeType="1"/>
            <a:stCxn id="320565" idx="7"/>
            <a:endCxn id="320522" idx="0"/>
          </p:cNvCxnSpPr>
          <p:nvPr/>
        </p:nvCxnSpPr>
        <p:spPr bwMode="auto">
          <a:xfrm>
            <a:off x="7589323" y="3130953"/>
            <a:ext cx="990933" cy="374040"/>
          </a:xfrm>
          <a:prstGeom prst="straightConnector1">
            <a:avLst/>
          </a:prstGeom>
          <a:noFill/>
          <a:ln w="1587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529" name="AutoShape 17">
            <a:extLst>
              <a:ext uri="{FF2B5EF4-FFF2-40B4-BE49-F238E27FC236}">
                <a16:creationId xmlns:a16="http://schemas.microsoft.com/office/drawing/2014/main" id="{76EE214B-F736-C2E4-0370-593158AD862E}"/>
              </a:ext>
            </a:extLst>
          </p:cNvPr>
          <p:cNvCxnSpPr>
            <a:cxnSpLocks noChangeShapeType="1"/>
            <a:stCxn id="320516" idx="4"/>
            <a:endCxn id="320526" idx="0"/>
          </p:cNvCxnSpPr>
          <p:nvPr/>
        </p:nvCxnSpPr>
        <p:spPr bwMode="auto">
          <a:xfrm>
            <a:off x="8023449" y="4399302"/>
            <a:ext cx="289608" cy="340889"/>
          </a:xfrm>
          <a:prstGeom prst="straightConnector1">
            <a:avLst/>
          </a:prstGeom>
          <a:noFill/>
          <a:ln w="1587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530" name="AutoShape 18">
            <a:extLst>
              <a:ext uri="{FF2B5EF4-FFF2-40B4-BE49-F238E27FC236}">
                <a16:creationId xmlns:a16="http://schemas.microsoft.com/office/drawing/2014/main" id="{9DB14462-7B40-C4C6-018F-F8F8D2052559}"/>
              </a:ext>
            </a:extLst>
          </p:cNvPr>
          <p:cNvCxnSpPr>
            <a:cxnSpLocks noChangeShapeType="1"/>
          </p:cNvCxnSpPr>
          <p:nvPr/>
        </p:nvCxnSpPr>
        <p:spPr bwMode="auto">
          <a:xfrm flipH="1">
            <a:off x="8313056" y="4220882"/>
            <a:ext cx="290854" cy="443288"/>
          </a:xfrm>
          <a:prstGeom prst="straightConnector1">
            <a:avLst/>
          </a:prstGeom>
          <a:noFill/>
          <a:ln w="1587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0531" name="Rectangle 19">
            <a:extLst>
              <a:ext uri="{FF2B5EF4-FFF2-40B4-BE49-F238E27FC236}">
                <a16:creationId xmlns:a16="http://schemas.microsoft.com/office/drawing/2014/main" id="{5003E93F-5541-AB9F-B7C8-D980F55CE5FC}"/>
              </a:ext>
            </a:extLst>
          </p:cNvPr>
          <p:cNvSpPr>
            <a:spLocks noChangeArrowheads="1"/>
          </p:cNvSpPr>
          <p:nvPr/>
        </p:nvSpPr>
        <p:spPr bwMode="auto">
          <a:xfrm>
            <a:off x="6271824" y="3159312"/>
            <a:ext cx="1263286" cy="703911"/>
          </a:xfrm>
          <a:prstGeom prst="rect">
            <a:avLst/>
          </a:prstGeom>
          <a:solidFill>
            <a:srgbClr val="FFFFFF"/>
          </a:solidFill>
          <a:ln w="15875">
            <a:solidFill>
              <a:srgbClr val="003366"/>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US" sz="1987"/>
              <a:t>NFS</a:t>
            </a:r>
          </a:p>
          <a:p>
            <a:pPr algn="ctr"/>
            <a:r>
              <a:rPr lang="en-US" altLang="en-US" sz="1987"/>
              <a:t>server</a:t>
            </a:r>
          </a:p>
        </p:txBody>
      </p:sp>
      <p:sp>
        <p:nvSpPr>
          <p:cNvPr id="320532" name="Rectangle 20">
            <a:extLst>
              <a:ext uri="{FF2B5EF4-FFF2-40B4-BE49-F238E27FC236}">
                <a16:creationId xmlns:a16="http://schemas.microsoft.com/office/drawing/2014/main" id="{2164974D-BC41-978F-9816-33F89CB73A3F}"/>
              </a:ext>
            </a:extLst>
          </p:cNvPr>
          <p:cNvSpPr>
            <a:spLocks noChangeArrowheads="1"/>
          </p:cNvSpPr>
          <p:nvPr/>
        </p:nvSpPr>
        <p:spPr bwMode="auto">
          <a:xfrm>
            <a:off x="6271824" y="2672183"/>
            <a:ext cx="2607169" cy="364074"/>
          </a:xfrm>
          <a:prstGeom prst="rect">
            <a:avLst/>
          </a:prstGeom>
          <a:solidFill>
            <a:srgbClr val="FFFFFF"/>
          </a:solidFill>
          <a:ln w="15875">
            <a:solidFill>
              <a:srgbClr val="003366"/>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US" sz="1766"/>
              <a:t>VFS</a:t>
            </a:r>
            <a:endParaRPr lang="en-US" altLang="en-US" sz="1987"/>
          </a:p>
        </p:txBody>
      </p:sp>
      <p:grpSp>
        <p:nvGrpSpPr>
          <p:cNvPr id="320533" name="Group 21">
            <a:extLst>
              <a:ext uri="{FF2B5EF4-FFF2-40B4-BE49-F238E27FC236}">
                <a16:creationId xmlns:a16="http://schemas.microsoft.com/office/drawing/2014/main" id="{93059401-9E9A-121D-A038-D41B48D06A51}"/>
              </a:ext>
            </a:extLst>
          </p:cNvPr>
          <p:cNvGrpSpPr>
            <a:grpSpLocks/>
          </p:cNvGrpSpPr>
          <p:nvPr/>
        </p:nvGrpSpPr>
        <p:grpSpPr bwMode="auto">
          <a:xfrm flipH="1">
            <a:off x="4234099" y="3886958"/>
            <a:ext cx="338160" cy="894309"/>
            <a:chOff x="3552" y="2268"/>
            <a:chExt cx="336" cy="891"/>
          </a:xfrm>
        </p:grpSpPr>
        <p:sp>
          <p:nvSpPr>
            <p:cNvPr id="320534" name="Oval 22">
              <a:extLst>
                <a:ext uri="{FF2B5EF4-FFF2-40B4-BE49-F238E27FC236}">
                  <a16:creationId xmlns:a16="http://schemas.microsoft.com/office/drawing/2014/main" id="{818B0073-00BF-C118-D3DF-2205BC1A63E5}"/>
                </a:ext>
              </a:extLst>
            </p:cNvPr>
            <p:cNvSpPr>
              <a:spLocks noChangeArrowheads="1"/>
            </p:cNvSpPr>
            <p:nvPr/>
          </p:nvSpPr>
          <p:spPr bwMode="auto">
            <a:xfrm>
              <a:off x="3647" y="2601"/>
              <a:ext cx="192" cy="558"/>
            </a:xfrm>
            <a:prstGeom prst="ellipse">
              <a:avLst/>
            </a:prstGeom>
            <a:solidFill>
              <a:srgbClr val="FFFFFF"/>
            </a:solidFill>
            <a:ln w="15875">
              <a:solidFill>
                <a:srgbClr val="003366"/>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sz="1987"/>
            </a:p>
          </p:txBody>
        </p:sp>
        <p:sp>
          <p:nvSpPr>
            <p:cNvPr id="320535" name="Oval 23">
              <a:extLst>
                <a:ext uri="{FF2B5EF4-FFF2-40B4-BE49-F238E27FC236}">
                  <a16:creationId xmlns:a16="http://schemas.microsoft.com/office/drawing/2014/main" id="{76D39F0C-130B-6FB9-48D5-E7FB76473CC0}"/>
                </a:ext>
              </a:extLst>
            </p:cNvPr>
            <p:cNvSpPr>
              <a:spLocks noChangeArrowheads="1"/>
            </p:cNvSpPr>
            <p:nvPr/>
          </p:nvSpPr>
          <p:spPr bwMode="auto">
            <a:xfrm>
              <a:off x="3552" y="2268"/>
              <a:ext cx="336" cy="558"/>
            </a:xfrm>
            <a:prstGeom prst="ellipse">
              <a:avLst/>
            </a:prstGeom>
            <a:solidFill>
              <a:srgbClr val="CC99FF"/>
            </a:solidFill>
            <a:ln>
              <a:noFill/>
            </a:ln>
            <a:effectLst/>
            <a:extLst>
              <a:ext uri="{91240B29-F687-4F45-9708-019B960494DF}">
                <a14:hiddenLine xmlns:a14="http://schemas.microsoft.com/office/drawing/2010/main" w="15875">
                  <a:solidFill>
                    <a:srgbClr val="003366"/>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sz="1987"/>
            </a:p>
          </p:txBody>
        </p:sp>
        <p:cxnSp>
          <p:nvCxnSpPr>
            <p:cNvPr id="320536" name="AutoShape 24">
              <a:extLst>
                <a:ext uri="{FF2B5EF4-FFF2-40B4-BE49-F238E27FC236}">
                  <a16:creationId xmlns:a16="http://schemas.microsoft.com/office/drawing/2014/main" id="{A4F0E48A-A314-B3A3-0C2C-CF6146D13248}"/>
                </a:ext>
              </a:extLst>
            </p:cNvPr>
            <p:cNvCxnSpPr>
              <a:cxnSpLocks noChangeShapeType="1"/>
              <a:stCxn id="320535" idx="3"/>
              <a:endCxn id="320534" idx="0"/>
            </p:cNvCxnSpPr>
            <p:nvPr/>
          </p:nvCxnSpPr>
          <p:spPr bwMode="auto">
            <a:xfrm rot="16200000">
              <a:off x="3600" y="2602"/>
              <a:ext cx="143" cy="142"/>
            </a:xfrm>
            <a:prstGeom prst="curvedConnector5">
              <a:avLst>
                <a:gd name="adj1" fmla="val -158955"/>
                <a:gd name="adj2" fmla="val 362450"/>
                <a:gd name="adj3" fmla="val 258955"/>
              </a:avLst>
            </a:prstGeom>
            <a:noFill/>
            <a:ln w="952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537" name="AutoShape 25">
              <a:extLst>
                <a:ext uri="{FF2B5EF4-FFF2-40B4-BE49-F238E27FC236}">
                  <a16:creationId xmlns:a16="http://schemas.microsoft.com/office/drawing/2014/main" id="{0DB9ECD3-306E-A581-4704-144008FEB9AF}"/>
                </a:ext>
              </a:extLst>
            </p:cNvPr>
            <p:cNvCxnSpPr>
              <a:cxnSpLocks noChangeShapeType="1"/>
              <a:stCxn id="320534" idx="0"/>
              <a:endCxn id="320535" idx="5"/>
            </p:cNvCxnSpPr>
            <p:nvPr/>
          </p:nvCxnSpPr>
          <p:spPr bwMode="auto">
            <a:xfrm rot="5400000" flipV="1">
              <a:off x="3719" y="2625"/>
              <a:ext cx="143" cy="96"/>
            </a:xfrm>
            <a:prstGeom prst="curvedConnector5">
              <a:avLst>
                <a:gd name="adj1" fmla="val -158955"/>
                <a:gd name="adj2" fmla="val 388478"/>
                <a:gd name="adj3" fmla="val 258955"/>
              </a:avLst>
            </a:prstGeom>
            <a:noFill/>
            <a:ln w="952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20538" name="Group 26">
            <a:extLst>
              <a:ext uri="{FF2B5EF4-FFF2-40B4-BE49-F238E27FC236}">
                <a16:creationId xmlns:a16="http://schemas.microsoft.com/office/drawing/2014/main" id="{295469B3-A9D2-6ED7-121C-26D011470EB8}"/>
              </a:ext>
            </a:extLst>
          </p:cNvPr>
          <p:cNvGrpSpPr>
            <a:grpSpLocks/>
          </p:cNvGrpSpPr>
          <p:nvPr/>
        </p:nvGrpSpPr>
        <p:grpSpPr bwMode="auto">
          <a:xfrm flipH="1">
            <a:off x="2737780" y="3886958"/>
            <a:ext cx="338160" cy="894309"/>
            <a:chOff x="2544" y="2673"/>
            <a:chExt cx="336" cy="891"/>
          </a:xfrm>
        </p:grpSpPr>
        <p:sp>
          <p:nvSpPr>
            <p:cNvPr id="320539" name="Oval 27">
              <a:extLst>
                <a:ext uri="{FF2B5EF4-FFF2-40B4-BE49-F238E27FC236}">
                  <a16:creationId xmlns:a16="http://schemas.microsoft.com/office/drawing/2014/main" id="{E33BBED3-2B68-BFE3-5B16-F5B6A7BBCDE7}"/>
                </a:ext>
              </a:extLst>
            </p:cNvPr>
            <p:cNvSpPr>
              <a:spLocks noChangeArrowheads="1"/>
            </p:cNvSpPr>
            <p:nvPr/>
          </p:nvSpPr>
          <p:spPr bwMode="auto">
            <a:xfrm>
              <a:off x="2639" y="3006"/>
              <a:ext cx="192" cy="558"/>
            </a:xfrm>
            <a:prstGeom prst="ellipse">
              <a:avLst/>
            </a:prstGeom>
            <a:solidFill>
              <a:srgbClr val="FFFFFF"/>
            </a:solidFill>
            <a:ln w="15875">
              <a:solidFill>
                <a:srgbClr val="993366"/>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sz="1987"/>
            </a:p>
          </p:txBody>
        </p:sp>
        <p:sp>
          <p:nvSpPr>
            <p:cNvPr id="320540" name="Oval 28">
              <a:extLst>
                <a:ext uri="{FF2B5EF4-FFF2-40B4-BE49-F238E27FC236}">
                  <a16:creationId xmlns:a16="http://schemas.microsoft.com/office/drawing/2014/main" id="{55C2BA86-971B-4144-3000-1CADC9A9C34E}"/>
                </a:ext>
              </a:extLst>
            </p:cNvPr>
            <p:cNvSpPr>
              <a:spLocks noChangeArrowheads="1"/>
            </p:cNvSpPr>
            <p:nvPr/>
          </p:nvSpPr>
          <p:spPr bwMode="auto">
            <a:xfrm>
              <a:off x="2544" y="2673"/>
              <a:ext cx="336" cy="558"/>
            </a:xfrm>
            <a:prstGeom prst="ellipse">
              <a:avLst/>
            </a:prstGeom>
            <a:solidFill>
              <a:srgbClr val="CC99FF"/>
            </a:solidFill>
            <a:ln>
              <a:noFill/>
            </a:ln>
            <a:effectLst/>
            <a:extLst>
              <a:ext uri="{91240B29-F687-4F45-9708-019B960494DF}">
                <a14:hiddenLine xmlns:a14="http://schemas.microsoft.com/office/drawing/2010/main" w="15875">
                  <a:solidFill>
                    <a:srgbClr val="003366"/>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sz="1987"/>
            </a:p>
          </p:txBody>
        </p:sp>
        <p:cxnSp>
          <p:nvCxnSpPr>
            <p:cNvPr id="320541" name="AutoShape 29">
              <a:extLst>
                <a:ext uri="{FF2B5EF4-FFF2-40B4-BE49-F238E27FC236}">
                  <a16:creationId xmlns:a16="http://schemas.microsoft.com/office/drawing/2014/main" id="{DE0B90F6-B11B-E142-9EA3-FAF1189B753E}"/>
                </a:ext>
              </a:extLst>
            </p:cNvPr>
            <p:cNvCxnSpPr>
              <a:cxnSpLocks noChangeShapeType="1"/>
              <a:stCxn id="320540" idx="3"/>
              <a:endCxn id="320539" idx="0"/>
            </p:cNvCxnSpPr>
            <p:nvPr/>
          </p:nvCxnSpPr>
          <p:spPr bwMode="auto">
            <a:xfrm rot="16200000">
              <a:off x="2592" y="3007"/>
              <a:ext cx="143" cy="142"/>
            </a:xfrm>
            <a:prstGeom prst="curvedConnector5">
              <a:avLst>
                <a:gd name="adj1" fmla="val -158955"/>
                <a:gd name="adj2" fmla="val 362450"/>
                <a:gd name="adj3" fmla="val 258955"/>
              </a:avLst>
            </a:prstGeom>
            <a:noFill/>
            <a:ln w="952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542" name="AutoShape 30">
              <a:extLst>
                <a:ext uri="{FF2B5EF4-FFF2-40B4-BE49-F238E27FC236}">
                  <a16:creationId xmlns:a16="http://schemas.microsoft.com/office/drawing/2014/main" id="{9C7CB43D-0990-8BA1-1338-85865AF8E694}"/>
                </a:ext>
              </a:extLst>
            </p:cNvPr>
            <p:cNvCxnSpPr>
              <a:cxnSpLocks noChangeShapeType="1"/>
              <a:stCxn id="320539" idx="0"/>
              <a:endCxn id="320540" idx="5"/>
            </p:cNvCxnSpPr>
            <p:nvPr/>
          </p:nvCxnSpPr>
          <p:spPr bwMode="auto">
            <a:xfrm rot="5400000" flipV="1">
              <a:off x="2711" y="3030"/>
              <a:ext cx="143" cy="96"/>
            </a:xfrm>
            <a:prstGeom prst="curvedConnector5">
              <a:avLst>
                <a:gd name="adj1" fmla="val -158955"/>
                <a:gd name="adj2" fmla="val 388478"/>
                <a:gd name="adj3" fmla="val 258955"/>
              </a:avLst>
            </a:prstGeom>
            <a:noFill/>
            <a:ln w="952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20543" name="Group 31">
            <a:extLst>
              <a:ext uri="{FF2B5EF4-FFF2-40B4-BE49-F238E27FC236}">
                <a16:creationId xmlns:a16="http://schemas.microsoft.com/office/drawing/2014/main" id="{E89A3D97-50FC-1FE2-2007-A6202D71B417}"/>
              </a:ext>
            </a:extLst>
          </p:cNvPr>
          <p:cNvGrpSpPr>
            <a:grpSpLocks/>
          </p:cNvGrpSpPr>
          <p:nvPr/>
        </p:nvGrpSpPr>
        <p:grpSpPr bwMode="auto">
          <a:xfrm flipH="1">
            <a:off x="3606837" y="3886958"/>
            <a:ext cx="338160" cy="894309"/>
            <a:chOff x="3552" y="2268"/>
            <a:chExt cx="336" cy="891"/>
          </a:xfrm>
        </p:grpSpPr>
        <p:sp>
          <p:nvSpPr>
            <p:cNvPr id="320544" name="Oval 32">
              <a:extLst>
                <a:ext uri="{FF2B5EF4-FFF2-40B4-BE49-F238E27FC236}">
                  <a16:creationId xmlns:a16="http://schemas.microsoft.com/office/drawing/2014/main" id="{99DD692A-186A-04AD-E922-A48963A24B07}"/>
                </a:ext>
              </a:extLst>
            </p:cNvPr>
            <p:cNvSpPr>
              <a:spLocks noChangeArrowheads="1"/>
            </p:cNvSpPr>
            <p:nvPr/>
          </p:nvSpPr>
          <p:spPr bwMode="auto">
            <a:xfrm>
              <a:off x="3647" y="2601"/>
              <a:ext cx="192" cy="558"/>
            </a:xfrm>
            <a:prstGeom prst="ellipse">
              <a:avLst/>
            </a:prstGeom>
            <a:solidFill>
              <a:srgbClr val="FFFFFF"/>
            </a:solidFill>
            <a:ln w="15875">
              <a:solidFill>
                <a:srgbClr val="003366"/>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sz="1987"/>
            </a:p>
          </p:txBody>
        </p:sp>
        <p:sp>
          <p:nvSpPr>
            <p:cNvPr id="320545" name="Oval 33">
              <a:extLst>
                <a:ext uri="{FF2B5EF4-FFF2-40B4-BE49-F238E27FC236}">
                  <a16:creationId xmlns:a16="http://schemas.microsoft.com/office/drawing/2014/main" id="{20FA110F-EEBF-3F0F-9A04-E690A3FF14EB}"/>
                </a:ext>
              </a:extLst>
            </p:cNvPr>
            <p:cNvSpPr>
              <a:spLocks noChangeArrowheads="1"/>
            </p:cNvSpPr>
            <p:nvPr/>
          </p:nvSpPr>
          <p:spPr bwMode="auto">
            <a:xfrm>
              <a:off x="3552" y="2268"/>
              <a:ext cx="336" cy="558"/>
            </a:xfrm>
            <a:prstGeom prst="ellipse">
              <a:avLst/>
            </a:prstGeom>
            <a:solidFill>
              <a:srgbClr val="CC99FF"/>
            </a:solidFill>
            <a:ln>
              <a:noFill/>
            </a:ln>
            <a:effectLst/>
            <a:extLst>
              <a:ext uri="{91240B29-F687-4F45-9708-019B960494DF}">
                <a14:hiddenLine xmlns:a14="http://schemas.microsoft.com/office/drawing/2010/main" w="15875">
                  <a:solidFill>
                    <a:srgbClr val="003366"/>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sz="1987"/>
            </a:p>
          </p:txBody>
        </p:sp>
        <p:cxnSp>
          <p:nvCxnSpPr>
            <p:cNvPr id="320546" name="AutoShape 34">
              <a:extLst>
                <a:ext uri="{FF2B5EF4-FFF2-40B4-BE49-F238E27FC236}">
                  <a16:creationId xmlns:a16="http://schemas.microsoft.com/office/drawing/2014/main" id="{722915ED-7826-C393-3003-BCDCC42AF167}"/>
                </a:ext>
              </a:extLst>
            </p:cNvPr>
            <p:cNvCxnSpPr>
              <a:cxnSpLocks noChangeShapeType="1"/>
              <a:stCxn id="320545" idx="3"/>
              <a:endCxn id="320544" idx="0"/>
            </p:cNvCxnSpPr>
            <p:nvPr/>
          </p:nvCxnSpPr>
          <p:spPr bwMode="auto">
            <a:xfrm rot="16200000">
              <a:off x="3600" y="2602"/>
              <a:ext cx="143" cy="142"/>
            </a:xfrm>
            <a:prstGeom prst="curvedConnector5">
              <a:avLst>
                <a:gd name="adj1" fmla="val -158955"/>
                <a:gd name="adj2" fmla="val 362450"/>
                <a:gd name="adj3" fmla="val 258955"/>
              </a:avLst>
            </a:prstGeom>
            <a:noFill/>
            <a:ln w="952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547" name="AutoShape 35">
              <a:extLst>
                <a:ext uri="{FF2B5EF4-FFF2-40B4-BE49-F238E27FC236}">
                  <a16:creationId xmlns:a16="http://schemas.microsoft.com/office/drawing/2014/main" id="{EC06E2C3-0C91-B601-8A88-91106745ABD6}"/>
                </a:ext>
              </a:extLst>
            </p:cNvPr>
            <p:cNvCxnSpPr>
              <a:cxnSpLocks noChangeShapeType="1"/>
              <a:stCxn id="320544" idx="0"/>
              <a:endCxn id="320545" idx="5"/>
            </p:cNvCxnSpPr>
            <p:nvPr/>
          </p:nvCxnSpPr>
          <p:spPr bwMode="auto">
            <a:xfrm rot="5400000" flipV="1">
              <a:off x="3719" y="2625"/>
              <a:ext cx="143" cy="96"/>
            </a:xfrm>
            <a:prstGeom prst="curvedConnector5">
              <a:avLst>
                <a:gd name="adj1" fmla="val -158955"/>
                <a:gd name="adj2" fmla="val 388478"/>
                <a:gd name="adj3" fmla="val 258955"/>
              </a:avLst>
            </a:prstGeom>
            <a:noFill/>
            <a:ln w="952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20548" name="Group 36">
            <a:extLst>
              <a:ext uri="{FF2B5EF4-FFF2-40B4-BE49-F238E27FC236}">
                <a16:creationId xmlns:a16="http://schemas.microsoft.com/office/drawing/2014/main" id="{8E46BB83-26AC-B018-1DA7-A19AC0310252}"/>
              </a:ext>
            </a:extLst>
          </p:cNvPr>
          <p:cNvGrpSpPr>
            <a:grpSpLocks/>
          </p:cNvGrpSpPr>
          <p:nvPr/>
        </p:nvGrpSpPr>
        <p:grpSpPr bwMode="auto">
          <a:xfrm flipH="1">
            <a:off x="2157824" y="3886958"/>
            <a:ext cx="338162" cy="894309"/>
            <a:chOff x="2016" y="2508"/>
            <a:chExt cx="336" cy="891"/>
          </a:xfrm>
        </p:grpSpPr>
        <p:sp>
          <p:nvSpPr>
            <p:cNvPr id="320549" name="Oval 37">
              <a:extLst>
                <a:ext uri="{FF2B5EF4-FFF2-40B4-BE49-F238E27FC236}">
                  <a16:creationId xmlns:a16="http://schemas.microsoft.com/office/drawing/2014/main" id="{63BBAD8F-EC92-4087-9C9E-0B842F74EFA3}"/>
                </a:ext>
              </a:extLst>
            </p:cNvPr>
            <p:cNvSpPr>
              <a:spLocks noChangeArrowheads="1"/>
            </p:cNvSpPr>
            <p:nvPr/>
          </p:nvSpPr>
          <p:spPr bwMode="auto">
            <a:xfrm>
              <a:off x="2111" y="2841"/>
              <a:ext cx="192" cy="558"/>
            </a:xfrm>
            <a:prstGeom prst="ellipse">
              <a:avLst/>
            </a:prstGeom>
            <a:solidFill>
              <a:srgbClr val="FFFFFF"/>
            </a:solidFill>
            <a:ln w="15875">
              <a:solidFill>
                <a:srgbClr val="993366"/>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sz="1987"/>
            </a:p>
          </p:txBody>
        </p:sp>
        <p:sp>
          <p:nvSpPr>
            <p:cNvPr id="320550" name="Oval 38">
              <a:extLst>
                <a:ext uri="{FF2B5EF4-FFF2-40B4-BE49-F238E27FC236}">
                  <a16:creationId xmlns:a16="http://schemas.microsoft.com/office/drawing/2014/main" id="{0403F69F-9614-5EB8-C769-A2E895B48361}"/>
                </a:ext>
              </a:extLst>
            </p:cNvPr>
            <p:cNvSpPr>
              <a:spLocks noChangeArrowheads="1"/>
            </p:cNvSpPr>
            <p:nvPr/>
          </p:nvSpPr>
          <p:spPr bwMode="auto">
            <a:xfrm>
              <a:off x="2016" y="2508"/>
              <a:ext cx="336" cy="558"/>
            </a:xfrm>
            <a:prstGeom prst="ellipse">
              <a:avLst/>
            </a:prstGeom>
            <a:solidFill>
              <a:srgbClr val="CC99FF"/>
            </a:solidFill>
            <a:ln>
              <a:noFill/>
            </a:ln>
            <a:effectLst/>
            <a:extLst>
              <a:ext uri="{91240B29-F687-4F45-9708-019B960494DF}">
                <a14:hiddenLine xmlns:a14="http://schemas.microsoft.com/office/drawing/2010/main" w="15875">
                  <a:solidFill>
                    <a:srgbClr val="003366"/>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sz="1987"/>
            </a:p>
          </p:txBody>
        </p:sp>
        <p:cxnSp>
          <p:nvCxnSpPr>
            <p:cNvPr id="320551" name="AutoShape 39">
              <a:extLst>
                <a:ext uri="{FF2B5EF4-FFF2-40B4-BE49-F238E27FC236}">
                  <a16:creationId xmlns:a16="http://schemas.microsoft.com/office/drawing/2014/main" id="{4203C5AC-10AE-FB31-D791-BA7F6CCD1681}"/>
                </a:ext>
              </a:extLst>
            </p:cNvPr>
            <p:cNvCxnSpPr>
              <a:cxnSpLocks noChangeShapeType="1"/>
              <a:stCxn id="320550" idx="3"/>
              <a:endCxn id="320549" idx="0"/>
            </p:cNvCxnSpPr>
            <p:nvPr/>
          </p:nvCxnSpPr>
          <p:spPr bwMode="auto">
            <a:xfrm rot="16200000">
              <a:off x="2064" y="2842"/>
              <a:ext cx="143" cy="142"/>
            </a:xfrm>
            <a:prstGeom prst="curvedConnector5">
              <a:avLst>
                <a:gd name="adj1" fmla="val -158955"/>
                <a:gd name="adj2" fmla="val 362448"/>
                <a:gd name="adj3" fmla="val 258955"/>
              </a:avLst>
            </a:prstGeom>
            <a:noFill/>
            <a:ln w="952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552" name="AutoShape 40">
              <a:extLst>
                <a:ext uri="{FF2B5EF4-FFF2-40B4-BE49-F238E27FC236}">
                  <a16:creationId xmlns:a16="http://schemas.microsoft.com/office/drawing/2014/main" id="{9B23B07B-3DBC-8788-8955-D17436A78B4E}"/>
                </a:ext>
              </a:extLst>
            </p:cNvPr>
            <p:cNvCxnSpPr>
              <a:cxnSpLocks noChangeShapeType="1"/>
              <a:stCxn id="320549" idx="0"/>
              <a:endCxn id="320550" idx="5"/>
            </p:cNvCxnSpPr>
            <p:nvPr/>
          </p:nvCxnSpPr>
          <p:spPr bwMode="auto">
            <a:xfrm rot="5400000" flipV="1">
              <a:off x="2183" y="2865"/>
              <a:ext cx="143" cy="96"/>
            </a:xfrm>
            <a:prstGeom prst="curvedConnector5">
              <a:avLst>
                <a:gd name="adj1" fmla="val -158955"/>
                <a:gd name="adj2" fmla="val 388482"/>
                <a:gd name="adj3" fmla="val 258955"/>
              </a:avLst>
            </a:prstGeom>
            <a:noFill/>
            <a:ln w="952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20553" name="Rectangle 41">
            <a:extLst>
              <a:ext uri="{FF2B5EF4-FFF2-40B4-BE49-F238E27FC236}">
                <a16:creationId xmlns:a16="http://schemas.microsoft.com/office/drawing/2014/main" id="{557F0DA6-250C-C0C9-6FBA-31CEC27C4D33}"/>
              </a:ext>
            </a:extLst>
          </p:cNvPr>
          <p:cNvSpPr>
            <a:spLocks noChangeArrowheads="1"/>
          </p:cNvSpPr>
          <p:nvPr/>
        </p:nvSpPr>
        <p:spPr bwMode="auto">
          <a:xfrm flipH="1">
            <a:off x="2061457" y="3301198"/>
            <a:ext cx="2607169" cy="364074"/>
          </a:xfrm>
          <a:prstGeom prst="rect">
            <a:avLst/>
          </a:prstGeom>
          <a:solidFill>
            <a:srgbClr val="FFFFFF"/>
          </a:solidFill>
          <a:ln w="15875">
            <a:solidFill>
              <a:srgbClr val="003366"/>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US" sz="1766"/>
              <a:t>VFS</a:t>
            </a:r>
            <a:endParaRPr lang="en-US" altLang="en-US" sz="1987"/>
          </a:p>
        </p:txBody>
      </p:sp>
      <p:sp>
        <p:nvSpPr>
          <p:cNvPr id="320554" name="Rectangle 42">
            <a:extLst>
              <a:ext uri="{FF2B5EF4-FFF2-40B4-BE49-F238E27FC236}">
                <a16:creationId xmlns:a16="http://schemas.microsoft.com/office/drawing/2014/main" id="{04C13FD1-638F-CFB7-9421-632C05A9554E}"/>
              </a:ext>
            </a:extLst>
          </p:cNvPr>
          <p:cNvSpPr>
            <a:spLocks noChangeArrowheads="1"/>
          </p:cNvSpPr>
          <p:nvPr/>
        </p:nvSpPr>
        <p:spPr bwMode="auto">
          <a:xfrm flipH="1">
            <a:off x="3687584" y="5156740"/>
            <a:ext cx="751360" cy="703911"/>
          </a:xfrm>
          <a:prstGeom prst="rect">
            <a:avLst/>
          </a:prstGeom>
          <a:solidFill>
            <a:srgbClr val="FFFFFF"/>
          </a:solidFill>
          <a:ln w="15875">
            <a:solidFill>
              <a:srgbClr val="003366"/>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sz="1987"/>
              <a:t>NFS</a:t>
            </a:r>
          </a:p>
          <a:p>
            <a:pPr algn="ctr"/>
            <a:r>
              <a:rPr lang="en-US" altLang="en-US" sz="1987"/>
              <a:t>client</a:t>
            </a:r>
          </a:p>
        </p:txBody>
      </p:sp>
      <p:sp>
        <p:nvSpPr>
          <p:cNvPr id="320555" name="Rectangle 43">
            <a:extLst>
              <a:ext uri="{FF2B5EF4-FFF2-40B4-BE49-F238E27FC236}">
                <a16:creationId xmlns:a16="http://schemas.microsoft.com/office/drawing/2014/main" id="{F41166C9-956F-6CC1-7C4E-CA8C47FE432D}"/>
              </a:ext>
            </a:extLst>
          </p:cNvPr>
          <p:cNvSpPr>
            <a:spLocks noChangeArrowheads="1"/>
          </p:cNvSpPr>
          <p:nvPr/>
        </p:nvSpPr>
        <p:spPr bwMode="auto">
          <a:xfrm flipH="1">
            <a:off x="2323229" y="5122156"/>
            <a:ext cx="541751" cy="398122"/>
          </a:xfrm>
          <a:prstGeom prst="rect">
            <a:avLst/>
          </a:prstGeom>
          <a:solidFill>
            <a:srgbClr val="FFFFFF"/>
          </a:solidFill>
          <a:ln w="15875">
            <a:solidFill>
              <a:srgbClr val="993366"/>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sz="1987"/>
              <a:t>*FS</a:t>
            </a:r>
          </a:p>
        </p:txBody>
      </p:sp>
      <p:cxnSp>
        <p:nvCxnSpPr>
          <p:cNvPr id="320556" name="AutoShape 44">
            <a:extLst>
              <a:ext uri="{FF2B5EF4-FFF2-40B4-BE49-F238E27FC236}">
                <a16:creationId xmlns:a16="http://schemas.microsoft.com/office/drawing/2014/main" id="{2D04ACE8-D065-3C97-262D-46F26C19DC35}"/>
              </a:ext>
            </a:extLst>
          </p:cNvPr>
          <p:cNvCxnSpPr>
            <a:cxnSpLocks noChangeShapeType="1"/>
            <a:stCxn id="320553" idx="2"/>
            <a:endCxn id="320535" idx="0"/>
          </p:cNvCxnSpPr>
          <p:nvPr/>
        </p:nvCxnSpPr>
        <p:spPr bwMode="auto">
          <a:xfrm>
            <a:off x="3365041" y="3665272"/>
            <a:ext cx="1038138" cy="221686"/>
          </a:xfrm>
          <a:prstGeom prst="straightConnector1">
            <a:avLst/>
          </a:prstGeom>
          <a:noFill/>
          <a:ln w="1587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557" name="AutoShape 45">
            <a:extLst>
              <a:ext uri="{FF2B5EF4-FFF2-40B4-BE49-F238E27FC236}">
                <a16:creationId xmlns:a16="http://schemas.microsoft.com/office/drawing/2014/main" id="{1F8BFE10-CD46-7D35-F330-7590A9873B12}"/>
              </a:ext>
            </a:extLst>
          </p:cNvPr>
          <p:cNvCxnSpPr>
            <a:cxnSpLocks noChangeShapeType="1"/>
            <a:stCxn id="320553" idx="2"/>
            <a:endCxn id="320545" idx="0"/>
          </p:cNvCxnSpPr>
          <p:nvPr/>
        </p:nvCxnSpPr>
        <p:spPr bwMode="auto">
          <a:xfrm>
            <a:off x="3365041" y="3665272"/>
            <a:ext cx="410876" cy="221686"/>
          </a:xfrm>
          <a:prstGeom prst="straightConnector1">
            <a:avLst/>
          </a:prstGeom>
          <a:noFill/>
          <a:ln w="1587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558" name="AutoShape 46">
            <a:extLst>
              <a:ext uri="{FF2B5EF4-FFF2-40B4-BE49-F238E27FC236}">
                <a16:creationId xmlns:a16="http://schemas.microsoft.com/office/drawing/2014/main" id="{556A0DD2-0EFE-3761-EEEB-B7E82A422C44}"/>
              </a:ext>
            </a:extLst>
          </p:cNvPr>
          <p:cNvCxnSpPr>
            <a:cxnSpLocks noChangeShapeType="1"/>
            <a:stCxn id="320553" idx="2"/>
            <a:endCxn id="320540" idx="0"/>
          </p:cNvCxnSpPr>
          <p:nvPr/>
        </p:nvCxnSpPr>
        <p:spPr bwMode="auto">
          <a:xfrm flipH="1">
            <a:off x="2906860" y="3665272"/>
            <a:ext cx="458181" cy="221686"/>
          </a:xfrm>
          <a:prstGeom prst="straightConnector1">
            <a:avLst/>
          </a:prstGeom>
          <a:noFill/>
          <a:ln w="1587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559" name="AutoShape 47">
            <a:extLst>
              <a:ext uri="{FF2B5EF4-FFF2-40B4-BE49-F238E27FC236}">
                <a16:creationId xmlns:a16="http://schemas.microsoft.com/office/drawing/2014/main" id="{01652C47-25D3-0CE2-8059-BDCACE7B305B}"/>
              </a:ext>
            </a:extLst>
          </p:cNvPr>
          <p:cNvCxnSpPr>
            <a:cxnSpLocks noChangeShapeType="1"/>
            <a:stCxn id="320553" idx="2"/>
            <a:endCxn id="320550" idx="0"/>
          </p:cNvCxnSpPr>
          <p:nvPr/>
        </p:nvCxnSpPr>
        <p:spPr bwMode="auto">
          <a:xfrm flipH="1">
            <a:off x="2326905" y="3665272"/>
            <a:ext cx="1038136" cy="221686"/>
          </a:xfrm>
          <a:prstGeom prst="straightConnector1">
            <a:avLst/>
          </a:prstGeom>
          <a:noFill/>
          <a:ln w="1587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560" name="AutoShape 48">
            <a:extLst>
              <a:ext uri="{FF2B5EF4-FFF2-40B4-BE49-F238E27FC236}">
                <a16:creationId xmlns:a16="http://schemas.microsoft.com/office/drawing/2014/main" id="{E10F1A16-677A-1A24-CBA5-E53C27640A95}"/>
              </a:ext>
            </a:extLst>
          </p:cNvPr>
          <p:cNvCxnSpPr>
            <a:cxnSpLocks noChangeShapeType="1"/>
            <a:stCxn id="320534" idx="4"/>
            <a:endCxn id="320554" idx="0"/>
          </p:cNvCxnSpPr>
          <p:nvPr/>
        </p:nvCxnSpPr>
        <p:spPr bwMode="auto">
          <a:xfrm flipH="1">
            <a:off x="4063264" y="4781267"/>
            <a:ext cx="316767" cy="375473"/>
          </a:xfrm>
          <a:prstGeom prst="straightConnector1">
            <a:avLst/>
          </a:prstGeom>
          <a:noFill/>
          <a:ln w="1587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561" name="AutoShape 49">
            <a:extLst>
              <a:ext uri="{FF2B5EF4-FFF2-40B4-BE49-F238E27FC236}">
                <a16:creationId xmlns:a16="http://schemas.microsoft.com/office/drawing/2014/main" id="{95E903EA-A105-5B81-B664-014A9B73F7CB}"/>
              </a:ext>
            </a:extLst>
          </p:cNvPr>
          <p:cNvCxnSpPr>
            <a:cxnSpLocks noChangeShapeType="1"/>
            <a:stCxn id="320544" idx="4"/>
            <a:endCxn id="320554" idx="0"/>
          </p:cNvCxnSpPr>
          <p:nvPr/>
        </p:nvCxnSpPr>
        <p:spPr bwMode="auto">
          <a:xfrm>
            <a:off x="3752769" y="4781267"/>
            <a:ext cx="310495" cy="375473"/>
          </a:xfrm>
          <a:prstGeom prst="straightConnector1">
            <a:avLst/>
          </a:prstGeom>
          <a:noFill/>
          <a:ln w="1587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562" name="AutoShape 50">
            <a:extLst>
              <a:ext uri="{FF2B5EF4-FFF2-40B4-BE49-F238E27FC236}">
                <a16:creationId xmlns:a16="http://schemas.microsoft.com/office/drawing/2014/main" id="{13499CA5-9986-6139-ED75-EE2CDD7021D3}"/>
              </a:ext>
            </a:extLst>
          </p:cNvPr>
          <p:cNvCxnSpPr>
            <a:cxnSpLocks noChangeShapeType="1"/>
            <a:stCxn id="320539" idx="4"/>
            <a:endCxn id="320555" idx="0"/>
          </p:cNvCxnSpPr>
          <p:nvPr/>
        </p:nvCxnSpPr>
        <p:spPr bwMode="auto">
          <a:xfrm flipH="1">
            <a:off x="2594104" y="4781267"/>
            <a:ext cx="289608" cy="340889"/>
          </a:xfrm>
          <a:prstGeom prst="straightConnector1">
            <a:avLst/>
          </a:prstGeom>
          <a:noFill/>
          <a:ln w="1587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0563" name="AutoShape 51">
            <a:extLst>
              <a:ext uri="{FF2B5EF4-FFF2-40B4-BE49-F238E27FC236}">
                <a16:creationId xmlns:a16="http://schemas.microsoft.com/office/drawing/2014/main" id="{C137F34B-5AEF-0D4C-35BF-8CBDE2A5DF9F}"/>
              </a:ext>
            </a:extLst>
          </p:cNvPr>
          <p:cNvCxnSpPr>
            <a:cxnSpLocks noChangeShapeType="1"/>
          </p:cNvCxnSpPr>
          <p:nvPr/>
        </p:nvCxnSpPr>
        <p:spPr bwMode="auto">
          <a:xfrm>
            <a:off x="2303252" y="4602846"/>
            <a:ext cx="290854" cy="443288"/>
          </a:xfrm>
          <a:prstGeom prst="straightConnector1">
            <a:avLst/>
          </a:prstGeom>
          <a:noFill/>
          <a:ln w="15875">
            <a:solidFill>
              <a:srgbClr val="003366"/>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0564" name="Rectangle 52">
            <a:extLst>
              <a:ext uri="{FF2B5EF4-FFF2-40B4-BE49-F238E27FC236}">
                <a16:creationId xmlns:a16="http://schemas.microsoft.com/office/drawing/2014/main" id="{9B6A020E-C095-3995-BA2D-6C691C254408}"/>
              </a:ext>
            </a:extLst>
          </p:cNvPr>
          <p:cNvSpPr>
            <a:spLocks noChangeArrowheads="1"/>
          </p:cNvSpPr>
          <p:nvPr/>
        </p:nvSpPr>
        <p:spPr bwMode="auto">
          <a:xfrm flipH="1">
            <a:off x="2061457" y="2844982"/>
            <a:ext cx="2607169" cy="431978"/>
          </a:xfrm>
          <a:prstGeom prst="rect">
            <a:avLst/>
          </a:prstGeom>
          <a:solidFill>
            <a:srgbClr val="FFFFFF"/>
          </a:solidFill>
          <a:ln w="15875">
            <a:solidFill>
              <a:srgbClr val="003366"/>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US" sz="2207"/>
              <a:t>syscall layer</a:t>
            </a:r>
            <a:endParaRPr lang="en-US" altLang="en-US" sz="1987"/>
          </a:p>
        </p:txBody>
      </p:sp>
      <p:sp>
        <p:nvSpPr>
          <p:cNvPr id="320565" name="Oval 53">
            <a:extLst>
              <a:ext uri="{FF2B5EF4-FFF2-40B4-BE49-F238E27FC236}">
                <a16:creationId xmlns:a16="http://schemas.microsoft.com/office/drawing/2014/main" id="{71CD20A1-BF32-83B8-BE37-16F63F9C552A}"/>
              </a:ext>
            </a:extLst>
          </p:cNvPr>
          <p:cNvSpPr>
            <a:spLocks noChangeArrowheads="1"/>
          </p:cNvSpPr>
          <p:nvPr/>
        </p:nvSpPr>
        <p:spPr bwMode="auto">
          <a:xfrm flipV="1">
            <a:off x="7445752" y="2987382"/>
            <a:ext cx="168204" cy="16820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cxnSp>
        <p:nvCxnSpPr>
          <p:cNvPr id="320566" name="AutoShape 54">
            <a:extLst>
              <a:ext uri="{FF2B5EF4-FFF2-40B4-BE49-F238E27FC236}">
                <a16:creationId xmlns:a16="http://schemas.microsoft.com/office/drawing/2014/main" id="{C683E8F6-ECF8-E50D-DE77-D153FF0F9678}"/>
              </a:ext>
            </a:extLst>
          </p:cNvPr>
          <p:cNvCxnSpPr>
            <a:cxnSpLocks noChangeShapeType="1"/>
            <a:stCxn id="320554" idx="2"/>
            <a:endCxn id="320531" idx="2"/>
          </p:cNvCxnSpPr>
          <p:nvPr/>
        </p:nvCxnSpPr>
        <p:spPr bwMode="auto">
          <a:xfrm rot="5400000" flipH="1" flipV="1">
            <a:off x="4484651" y="3441835"/>
            <a:ext cx="1997428" cy="2840203"/>
          </a:xfrm>
          <a:prstGeom prst="bentConnector3">
            <a:avLst>
              <a:gd name="adj1" fmla="val -11445"/>
            </a:avLst>
          </a:prstGeom>
          <a:noFill/>
          <a:ln w="2857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0567" name="Text Box 55">
            <a:extLst>
              <a:ext uri="{FF2B5EF4-FFF2-40B4-BE49-F238E27FC236}">
                <a16:creationId xmlns:a16="http://schemas.microsoft.com/office/drawing/2014/main" id="{758DF658-340A-1AEC-C391-7215C75FB690}"/>
              </a:ext>
            </a:extLst>
          </p:cNvPr>
          <p:cNvSpPr txBox="1">
            <a:spLocks noChangeArrowheads="1"/>
          </p:cNvSpPr>
          <p:nvPr/>
        </p:nvSpPr>
        <p:spPr bwMode="auto">
          <a:xfrm>
            <a:off x="3082718" y="1903494"/>
            <a:ext cx="741613" cy="398122"/>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sz="1987" i="1"/>
              <a:t>client</a:t>
            </a:r>
          </a:p>
        </p:txBody>
      </p:sp>
      <p:sp>
        <p:nvSpPr>
          <p:cNvPr id="320568" name="Rectangle 56">
            <a:extLst>
              <a:ext uri="{FF2B5EF4-FFF2-40B4-BE49-F238E27FC236}">
                <a16:creationId xmlns:a16="http://schemas.microsoft.com/office/drawing/2014/main" id="{7D67B65C-8739-2FCB-49B2-2EEE5BB1D438}"/>
              </a:ext>
            </a:extLst>
          </p:cNvPr>
          <p:cNvSpPr>
            <a:spLocks noChangeArrowheads="1"/>
          </p:cNvSpPr>
          <p:nvPr/>
        </p:nvSpPr>
        <p:spPr bwMode="auto">
          <a:xfrm flipH="1">
            <a:off x="2061457" y="2389428"/>
            <a:ext cx="2607169" cy="431978"/>
          </a:xfrm>
          <a:prstGeom prst="rect">
            <a:avLst/>
          </a:prstGeom>
          <a:solidFill>
            <a:srgbClr val="FFFFFF"/>
          </a:solidFill>
          <a:ln w="15875">
            <a:solidFill>
              <a:srgbClr val="003366"/>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US" sz="2207"/>
              <a:t>user programs</a:t>
            </a:r>
            <a:endParaRPr lang="en-US" altLang="en-US" sz="1987"/>
          </a:p>
        </p:txBody>
      </p:sp>
      <p:sp>
        <p:nvSpPr>
          <p:cNvPr id="320569" name="Line 57">
            <a:extLst>
              <a:ext uri="{FF2B5EF4-FFF2-40B4-BE49-F238E27FC236}">
                <a16:creationId xmlns:a16="http://schemas.microsoft.com/office/drawing/2014/main" id="{B6857E71-B8B1-6EEE-BD54-49F0C09EE4FE}"/>
              </a:ext>
            </a:extLst>
          </p:cNvPr>
          <p:cNvSpPr>
            <a:spLocks noChangeShapeType="1"/>
          </p:cNvSpPr>
          <p:nvPr/>
        </p:nvSpPr>
        <p:spPr bwMode="auto">
          <a:xfrm>
            <a:off x="1477998" y="2833194"/>
            <a:ext cx="3700498"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sp>
        <p:nvSpPr>
          <p:cNvPr id="320570" name="Text Box 58">
            <a:extLst>
              <a:ext uri="{FF2B5EF4-FFF2-40B4-BE49-F238E27FC236}">
                <a16:creationId xmlns:a16="http://schemas.microsoft.com/office/drawing/2014/main" id="{152249CA-AF16-DA12-13AB-9E1126C795EF}"/>
              </a:ext>
            </a:extLst>
          </p:cNvPr>
          <p:cNvSpPr txBox="1">
            <a:spLocks noChangeArrowheads="1"/>
          </p:cNvSpPr>
          <p:nvPr/>
        </p:nvSpPr>
        <p:spPr bwMode="auto">
          <a:xfrm>
            <a:off x="4345131" y="6276810"/>
            <a:ext cx="2323777" cy="398122"/>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sz="1987" i="1"/>
              <a:t>RPC over UDP or TCP</a:t>
            </a:r>
          </a:p>
        </p:txBody>
      </p:sp>
      <p:sp>
        <p:nvSpPr>
          <p:cNvPr id="320571" name="Text Box 59">
            <a:extLst>
              <a:ext uri="{FF2B5EF4-FFF2-40B4-BE49-F238E27FC236}">
                <a16:creationId xmlns:a16="http://schemas.microsoft.com/office/drawing/2014/main" id="{2A3F5816-E361-D6A0-AB86-1BA5E2A974EF}"/>
              </a:ext>
            </a:extLst>
          </p:cNvPr>
          <p:cNvSpPr txBox="1">
            <a:spLocks noChangeArrowheads="1"/>
          </p:cNvSpPr>
          <p:nvPr/>
        </p:nvSpPr>
        <p:spPr bwMode="auto">
          <a:xfrm>
            <a:off x="7291301" y="1819392"/>
            <a:ext cx="817019" cy="398122"/>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sz="1987" i="1"/>
              <a:t>server</a:t>
            </a:r>
          </a:p>
        </p:txBody>
      </p:sp>
      <p:sp>
        <p:nvSpPr>
          <p:cNvPr id="2" name="TextBox 1">
            <a:extLst>
              <a:ext uri="{FF2B5EF4-FFF2-40B4-BE49-F238E27FC236}">
                <a16:creationId xmlns:a16="http://schemas.microsoft.com/office/drawing/2014/main" id="{2FDF6B55-8E15-A760-60B6-7295E29D61E2}"/>
              </a:ext>
            </a:extLst>
          </p:cNvPr>
          <p:cNvSpPr txBox="1"/>
          <p:nvPr/>
        </p:nvSpPr>
        <p:spPr>
          <a:xfrm>
            <a:off x="2037684" y="532022"/>
            <a:ext cx="6711652" cy="567848"/>
          </a:xfrm>
          <a:prstGeom prst="rect">
            <a:avLst/>
          </a:prstGeom>
          <a:noFill/>
        </p:spPr>
        <p:txBody>
          <a:bodyPr wrap="square" rtlCol="0">
            <a:spAutoFit/>
          </a:bodyPr>
          <a:lstStyle/>
          <a:p>
            <a:r>
              <a:rPr lang="en-US" altLang="en-US" sz="3090" b="1" dirty="0">
                <a:latin typeface="Verdana" panose="020B0604030504040204" pitchFamily="34" charset="0"/>
                <a:ea typeface="Verdana" panose="020B0604030504040204" pitchFamily="34" charset="0"/>
              </a:rPr>
              <a:t>Network File System (NFS)</a:t>
            </a:r>
            <a:endParaRPr lang="en-IN" sz="3090" b="1" dirty="0">
              <a:latin typeface="Verdana" panose="020B0604030504040204" pitchFamily="34" charset="0"/>
              <a:ea typeface="Verdana" panose="020B060403050404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798A15-74DB-BA75-0CA5-8667414F21FB}"/>
              </a:ext>
            </a:extLst>
          </p:cNvPr>
          <p:cNvSpPr txBox="1"/>
          <p:nvPr/>
        </p:nvSpPr>
        <p:spPr>
          <a:xfrm>
            <a:off x="2066713" y="5046133"/>
            <a:ext cx="6307667" cy="567848"/>
          </a:xfrm>
          <a:prstGeom prst="rect">
            <a:avLst/>
          </a:prstGeom>
          <a:noFill/>
        </p:spPr>
        <p:txBody>
          <a:bodyPr wrap="square" rtlCol="0">
            <a:spAutoFit/>
          </a:bodyPr>
          <a:lstStyle/>
          <a:p>
            <a:pPr algn="ctr"/>
            <a:r>
              <a:rPr lang="en-US" sz="3090" b="1" dirty="0">
                <a:latin typeface="Verdana" panose="020B0604030504040204" pitchFamily="34" charset="0"/>
                <a:ea typeface="Verdana" panose="020B0604030504040204" pitchFamily="34" charset="0"/>
              </a:rPr>
              <a:t>SAN-vs-NAS</a:t>
            </a:r>
            <a:endParaRPr lang="en-IN" sz="3090" b="1" dirty="0">
              <a:latin typeface="Verdana" panose="020B0604030504040204" pitchFamily="34" charset="0"/>
              <a:ea typeface="Verdana" panose="020B0604030504040204" pitchFamily="34" charset="0"/>
            </a:endParaRPr>
          </a:p>
        </p:txBody>
      </p:sp>
      <p:pic>
        <p:nvPicPr>
          <p:cNvPr id="3074" name="Picture 2" descr="NAS vs SAN - Network Attached Storage vs Storage Area Network - YouTube">
            <a:extLst>
              <a:ext uri="{FF2B5EF4-FFF2-40B4-BE49-F238E27FC236}">
                <a16:creationId xmlns:a16="http://schemas.microsoft.com/office/drawing/2014/main" id="{BB719D2D-6920-585C-DDF0-889F546767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0816" y="1093329"/>
            <a:ext cx="6391769" cy="359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2965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64A255-6729-C53D-39E4-FFE2F8124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489" y="861640"/>
            <a:ext cx="8800423" cy="5845920"/>
          </a:xfrm>
          <a:prstGeom prst="rect">
            <a:avLst/>
          </a:prstGeom>
        </p:spPr>
      </p:pic>
    </p:spTree>
    <p:extLst>
      <p:ext uri="{BB962C8B-B14F-4D97-AF65-F5344CB8AC3E}">
        <p14:creationId xmlns:p14="http://schemas.microsoft.com/office/powerpoint/2010/main" val="41740027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EB0AC2-1B2F-BD0F-6F69-13EA525E69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181" y="1513841"/>
            <a:ext cx="8794533" cy="5294112"/>
          </a:xfrm>
          <a:prstGeom prst="rect">
            <a:avLst/>
          </a:prstGeom>
        </p:spPr>
      </p:pic>
      <p:sp>
        <p:nvSpPr>
          <p:cNvPr id="5" name="TextBox 4">
            <a:extLst>
              <a:ext uri="{FF2B5EF4-FFF2-40B4-BE49-F238E27FC236}">
                <a16:creationId xmlns:a16="http://schemas.microsoft.com/office/drawing/2014/main" id="{0892EA57-E960-AC9B-EFB1-D959D88DA575}"/>
              </a:ext>
            </a:extLst>
          </p:cNvPr>
          <p:cNvSpPr txBox="1"/>
          <p:nvPr/>
        </p:nvSpPr>
        <p:spPr>
          <a:xfrm>
            <a:off x="2150816" y="472508"/>
            <a:ext cx="6559973" cy="567848"/>
          </a:xfrm>
          <a:prstGeom prst="rect">
            <a:avLst/>
          </a:prstGeom>
          <a:noFill/>
        </p:spPr>
        <p:txBody>
          <a:bodyPr wrap="square">
            <a:spAutoFit/>
          </a:bodyPr>
          <a:lstStyle/>
          <a:p>
            <a:r>
              <a:rPr lang="en-IN" sz="3090" b="1" dirty="0">
                <a:latin typeface="Verdana" panose="020B0604030504040204" pitchFamily="34" charset="0"/>
                <a:ea typeface="Verdana" panose="020B0604030504040204" pitchFamily="34" charset="0"/>
              </a:rPr>
              <a:t>Application Protocol Support</a:t>
            </a:r>
          </a:p>
        </p:txBody>
      </p:sp>
    </p:spTree>
    <p:extLst>
      <p:ext uri="{BB962C8B-B14F-4D97-AF65-F5344CB8AC3E}">
        <p14:creationId xmlns:p14="http://schemas.microsoft.com/office/powerpoint/2010/main" val="2772444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4" descr="Hard Disk Drive HDD types - IDE, SATA, SCSI - Computer Upgrades and Repairs.">
            <a:extLst>
              <a:ext uri="{FF2B5EF4-FFF2-40B4-BE49-F238E27FC236}">
                <a16:creationId xmlns:a16="http://schemas.microsoft.com/office/drawing/2014/main" id="{B315877C-A747-5A91-3E5F-5123208589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 y="508000"/>
            <a:ext cx="10375900" cy="3161207"/>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SCSI4ME: Best place for your data storage needs!">
            <a:extLst>
              <a:ext uri="{FF2B5EF4-FFF2-40B4-BE49-F238E27FC236}">
                <a16:creationId xmlns:a16="http://schemas.microsoft.com/office/drawing/2014/main" id="{7D054B5B-FB24-07F1-363E-43D56F2F1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227" y="3874594"/>
            <a:ext cx="9916945" cy="2922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6564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1DEC91-BEDC-E419-D29C-C7B359540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89" y="1766147"/>
            <a:ext cx="8726823" cy="5362265"/>
          </a:xfrm>
          <a:prstGeom prst="rect">
            <a:avLst/>
          </a:prstGeom>
        </p:spPr>
      </p:pic>
      <p:sp>
        <p:nvSpPr>
          <p:cNvPr id="5" name="TextBox 4">
            <a:extLst>
              <a:ext uri="{FF2B5EF4-FFF2-40B4-BE49-F238E27FC236}">
                <a16:creationId xmlns:a16="http://schemas.microsoft.com/office/drawing/2014/main" id="{E494BDBB-3BFE-7340-1458-561173A91E4B}"/>
              </a:ext>
            </a:extLst>
          </p:cNvPr>
          <p:cNvSpPr txBox="1"/>
          <p:nvPr/>
        </p:nvSpPr>
        <p:spPr>
          <a:xfrm>
            <a:off x="1898509" y="588716"/>
            <a:ext cx="7232791" cy="567848"/>
          </a:xfrm>
          <a:prstGeom prst="rect">
            <a:avLst/>
          </a:prstGeom>
          <a:noFill/>
        </p:spPr>
        <p:txBody>
          <a:bodyPr wrap="square">
            <a:spAutoFit/>
          </a:bodyPr>
          <a:lstStyle/>
          <a:p>
            <a:pPr algn="ctr"/>
            <a:r>
              <a:rPr lang="en-IN" sz="3090" b="1" dirty="0">
                <a:latin typeface="Verdana" panose="020B0604030504040204" pitchFamily="34" charset="0"/>
                <a:ea typeface="Verdana" panose="020B0604030504040204" pitchFamily="34" charset="0"/>
              </a:rPr>
              <a:t>Transporting Application Data </a:t>
            </a:r>
          </a:p>
        </p:txBody>
      </p:sp>
    </p:spTree>
    <p:extLst>
      <p:ext uri="{BB962C8B-B14F-4D97-AF65-F5344CB8AC3E}">
        <p14:creationId xmlns:p14="http://schemas.microsoft.com/office/powerpoint/2010/main" val="29943723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10" name="object 10"/>
          <p:cNvSpPr txBox="1"/>
          <p:nvPr/>
        </p:nvSpPr>
        <p:spPr>
          <a:xfrm>
            <a:off x="2655430" y="344635"/>
            <a:ext cx="4882786" cy="588154"/>
          </a:xfrm>
          <a:prstGeom prst="rect">
            <a:avLst/>
          </a:prstGeom>
        </p:spPr>
        <p:txBody>
          <a:bodyPr wrap="square" lIns="0" tIns="0" rIns="0" bIns="0" rtlCol="0">
            <a:noAutofit/>
          </a:bodyPr>
          <a:lstStyle/>
          <a:p>
            <a:pPr marL="14017" algn="ctr">
              <a:lnSpc>
                <a:spcPts val="4602"/>
              </a:lnSpc>
              <a:spcBef>
                <a:spcPts val="230"/>
              </a:spcBef>
            </a:pPr>
            <a:r>
              <a:rPr sz="3090" b="1" baseline="3413" dirty="0">
                <a:latin typeface="Verdana" panose="020B0604030504040204" pitchFamily="34" charset="0"/>
                <a:ea typeface="Verdana" panose="020B0604030504040204" pitchFamily="34" charset="0"/>
                <a:cs typeface="Calibri Light"/>
              </a:rPr>
              <a:t>Cloud S</a:t>
            </a:r>
            <a:r>
              <a:rPr sz="3090" b="1" spc="-38" baseline="3413" dirty="0">
                <a:latin typeface="Verdana" panose="020B0604030504040204" pitchFamily="34" charset="0"/>
                <a:ea typeface="Verdana" panose="020B0604030504040204" pitchFamily="34" charset="0"/>
                <a:cs typeface="Calibri Light"/>
              </a:rPr>
              <a:t>t</a:t>
            </a:r>
            <a:r>
              <a:rPr sz="3090" b="1" baseline="3413" dirty="0">
                <a:latin typeface="Verdana" panose="020B0604030504040204" pitchFamily="34" charset="0"/>
                <a:ea typeface="Verdana" panose="020B0604030504040204" pitchFamily="34" charset="0"/>
                <a:cs typeface="Calibri Light"/>
              </a:rPr>
              <a:t>o</a:t>
            </a:r>
            <a:r>
              <a:rPr sz="3090" b="1" spc="-71" baseline="3413" dirty="0">
                <a:latin typeface="Verdana" panose="020B0604030504040204" pitchFamily="34" charset="0"/>
                <a:ea typeface="Verdana" panose="020B0604030504040204" pitchFamily="34" charset="0"/>
                <a:cs typeface="Calibri Light"/>
              </a:rPr>
              <a:t>r</a:t>
            </a:r>
            <a:r>
              <a:rPr sz="3090" b="1" baseline="3413" dirty="0">
                <a:latin typeface="Verdana" panose="020B0604030504040204" pitchFamily="34" charset="0"/>
                <a:ea typeface="Verdana" panose="020B0604030504040204" pitchFamily="34" charset="0"/>
                <a:cs typeface="Calibri Light"/>
              </a:rPr>
              <a:t>a</a:t>
            </a:r>
            <a:r>
              <a:rPr sz="3090" b="1" spc="-21" baseline="3413" dirty="0">
                <a:latin typeface="Verdana" panose="020B0604030504040204" pitchFamily="34" charset="0"/>
                <a:ea typeface="Verdana" panose="020B0604030504040204" pitchFamily="34" charset="0"/>
                <a:cs typeface="Calibri Light"/>
              </a:rPr>
              <a:t>g</a:t>
            </a:r>
            <a:r>
              <a:rPr sz="3090" b="1" baseline="3413" dirty="0">
                <a:latin typeface="Verdana" panose="020B0604030504040204" pitchFamily="34" charset="0"/>
                <a:ea typeface="Verdana" panose="020B0604030504040204" pitchFamily="34" charset="0"/>
                <a:cs typeface="Calibri Light"/>
              </a:rPr>
              <a:t>e</a:t>
            </a:r>
            <a:r>
              <a:rPr sz="3090" b="1" spc="-21" baseline="3413" dirty="0">
                <a:latin typeface="Verdana" panose="020B0604030504040204" pitchFamily="34" charset="0"/>
                <a:ea typeface="Verdana" panose="020B0604030504040204" pitchFamily="34" charset="0"/>
                <a:cs typeface="Calibri Light"/>
              </a:rPr>
              <a:t> </a:t>
            </a:r>
            <a:r>
              <a:rPr sz="3090" b="1" baseline="3413" dirty="0">
                <a:latin typeface="Verdana" panose="020B0604030504040204" pitchFamily="34" charset="0"/>
                <a:ea typeface="Verdana" panose="020B0604030504040204" pitchFamily="34" charset="0"/>
                <a:cs typeface="Calibri Light"/>
              </a:rPr>
              <a:t>Clie</a:t>
            </a:r>
            <a:r>
              <a:rPr sz="3090" b="1" spc="-32" baseline="3413" dirty="0">
                <a:latin typeface="Verdana" panose="020B0604030504040204" pitchFamily="34" charset="0"/>
                <a:ea typeface="Verdana" panose="020B0604030504040204" pitchFamily="34" charset="0"/>
                <a:cs typeface="Calibri Light"/>
              </a:rPr>
              <a:t>n</a:t>
            </a:r>
            <a:r>
              <a:rPr sz="3090" b="1" baseline="3413" dirty="0">
                <a:latin typeface="Verdana" panose="020B0604030504040204" pitchFamily="34" charset="0"/>
                <a:ea typeface="Verdana" panose="020B0604030504040204" pitchFamily="34" charset="0"/>
                <a:cs typeface="Calibri Light"/>
              </a:rPr>
              <a:t>ts</a:t>
            </a:r>
            <a:endParaRPr sz="3090" b="1" dirty="0">
              <a:latin typeface="Verdana" panose="020B0604030504040204" pitchFamily="34" charset="0"/>
              <a:ea typeface="Verdana" panose="020B0604030504040204" pitchFamily="34" charset="0"/>
              <a:cs typeface="Calibri Light"/>
            </a:endParaRPr>
          </a:p>
        </p:txBody>
      </p:sp>
      <p:sp>
        <p:nvSpPr>
          <p:cNvPr id="9" name="object 9"/>
          <p:cNvSpPr txBox="1"/>
          <p:nvPr/>
        </p:nvSpPr>
        <p:spPr>
          <a:xfrm>
            <a:off x="688894" y="1634444"/>
            <a:ext cx="224160" cy="420286"/>
          </a:xfrm>
          <a:prstGeom prst="rect">
            <a:avLst/>
          </a:prstGeom>
        </p:spPr>
        <p:txBody>
          <a:bodyPr wrap="square" lIns="0" tIns="0" rIns="0" bIns="0" rtlCol="0">
            <a:noAutofit/>
          </a:bodyPr>
          <a:lstStyle/>
          <a:p>
            <a:pPr marL="14017">
              <a:lnSpc>
                <a:spcPts val="3267"/>
              </a:lnSpc>
              <a:spcBef>
                <a:spcPts val="163"/>
              </a:spcBef>
            </a:pPr>
            <a:r>
              <a:rPr sz="3090" dirty="0">
                <a:solidFill>
                  <a:srgbClr val="6F2F9F"/>
                </a:solidFill>
                <a:latin typeface="Arial"/>
                <a:cs typeface="Arial"/>
              </a:rPr>
              <a:t>•</a:t>
            </a:r>
            <a:endParaRPr sz="3090">
              <a:latin typeface="Arial"/>
              <a:cs typeface="Arial"/>
            </a:endParaRPr>
          </a:p>
        </p:txBody>
      </p:sp>
      <p:sp>
        <p:nvSpPr>
          <p:cNvPr id="8" name="object 8"/>
          <p:cNvSpPr txBox="1"/>
          <p:nvPr/>
        </p:nvSpPr>
        <p:spPr>
          <a:xfrm>
            <a:off x="941201" y="1658103"/>
            <a:ext cx="2407817" cy="420286"/>
          </a:xfrm>
          <a:prstGeom prst="rect">
            <a:avLst/>
          </a:prstGeom>
        </p:spPr>
        <p:txBody>
          <a:bodyPr wrap="square" lIns="0" tIns="0" rIns="0" bIns="0" rtlCol="0">
            <a:noAutofit/>
          </a:bodyPr>
          <a:lstStyle/>
          <a:p>
            <a:pPr marL="14017">
              <a:lnSpc>
                <a:spcPts val="3256"/>
              </a:lnSpc>
              <a:spcBef>
                <a:spcPts val="162"/>
              </a:spcBef>
            </a:pPr>
            <a:r>
              <a:rPr sz="4636" baseline="2925" dirty="0">
                <a:solidFill>
                  <a:srgbClr val="6F2F9F"/>
                </a:solidFill>
                <a:latin typeface="Calibri"/>
                <a:cs typeface="Calibri"/>
              </a:rPr>
              <a:t>C</a:t>
            </a:r>
            <a:r>
              <a:rPr sz="4636" spc="-10" baseline="2925" dirty="0">
                <a:solidFill>
                  <a:srgbClr val="6F2F9F"/>
                </a:solidFill>
                <a:latin typeface="Calibri"/>
                <a:cs typeface="Calibri"/>
              </a:rPr>
              <a:t>h</a:t>
            </a:r>
            <a:r>
              <a:rPr sz="4636" baseline="2925" dirty="0">
                <a:solidFill>
                  <a:srgbClr val="6F2F9F"/>
                </a:solidFill>
                <a:latin typeface="Calibri"/>
                <a:cs typeface="Calibri"/>
              </a:rPr>
              <a:t>a</a:t>
            </a:r>
            <a:r>
              <a:rPr sz="4636" spc="-65" baseline="2925" dirty="0">
                <a:solidFill>
                  <a:srgbClr val="6F2F9F"/>
                </a:solidFill>
                <a:latin typeface="Calibri"/>
                <a:cs typeface="Calibri"/>
              </a:rPr>
              <a:t>r</a:t>
            </a:r>
            <a:r>
              <a:rPr sz="4636" baseline="2925" dirty="0">
                <a:solidFill>
                  <a:srgbClr val="6F2F9F"/>
                </a:solidFill>
                <a:latin typeface="Calibri"/>
                <a:cs typeface="Calibri"/>
              </a:rPr>
              <a:t>ac</a:t>
            </a:r>
            <a:r>
              <a:rPr sz="4636" spc="-15" baseline="2925" dirty="0">
                <a:solidFill>
                  <a:srgbClr val="6F2F9F"/>
                </a:solidFill>
                <a:latin typeface="Calibri"/>
                <a:cs typeface="Calibri"/>
              </a:rPr>
              <a:t>t</a:t>
            </a:r>
            <a:r>
              <a:rPr sz="4636" baseline="2925" dirty="0">
                <a:solidFill>
                  <a:srgbClr val="6F2F9F"/>
                </a:solidFill>
                <a:latin typeface="Calibri"/>
                <a:cs typeface="Calibri"/>
              </a:rPr>
              <a:t>er</a:t>
            </a:r>
            <a:r>
              <a:rPr sz="4636" spc="-10" baseline="2925" dirty="0">
                <a:solidFill>
                  <a:srgbClr val="6F2F9F"/>
                </a:solidFill>
                <a:latin typeface="Calibri"/>
                <a:cs typeface="Calibri"/>
              </a:rPr>
              <a:t>i</a:t>
            </a:r>
            <a:r>
              <a:rPr sz="4636" spc="-43" baseline="2925" dirty="0">
                <a:solidFill>
                  <a:srgbClr val="6F2F9F"/>
                </a:solidFill>
                <a:latin typeface="Calibri"/>
                <a:cs typeface="Calibri"/>
              </a:rPr>
              <a:t>s</a:t>
            </a:r>
            <a:r>
              <a:rPr sz="4636" baseline="2925" dirty="0">
                <a:solidFill>
                  <a:srgbClr val="6F2F9F"/>
                </a:solidFill>
                <a:latin typeface="Calibri"/>
                <a:cs typeface="Calibri"/>
              </a:rPr>
              <a:t>t</a:t>
            </a:r>
            <a:r>
              <a:rPr sz="4636" spc="-4" baseline="2925" dirty="0">
                <a:solidFill>
                  <a:srgbClr val="6F2F9F"/>
                </a:solidFill>
                <a:latin typeface="Calibri"/>
                <a:cs typeface="Calibri"/>
              </a:rPr>
              <a:t>i</a:t>
            </a:r>
            <a:r>
              <a:rPr sz="4636" baseline="2925" dirty="0">
                <a:solidFill>
                  <a:srgbClr val="6F2F9F"/>
                </a:solidFill>
                <a:latin typeface="Calibri"/>
                <a:cs typeface="Calibri"/>
              </a:rPr>
              <a:t>cs</a:t>
            </a:r>
            <a:endParaRPr sz="3090">
              <a:latin typeface="Calibri"/>
              <a:cs typeface="Calibri"/>
            </a:endParaRPr>
          </a:p>
        </p:txBody>
      </p:sp>
      <p:sp>
        <p:nvSpPr>
          <p:cNvPr id="7" name="object 7"/>
          <p:cNvSpPr txBox="1"/>
          <p:nvPr/>
        </p:nvSpPr>
        <p:spPr>
          <a:xfrm>
            <a:off x="1193507" y="2128704"/>
            <a:ext cx="182109" cy="2353040"/>
          </a:xfrm>
          <a:prstGeom prst="rect">
            <a:avLst/>
          </a:prstGeom>
        </p:spPr>
        <p:txBody>
          <a:bodyPr wrap="square" lIns="0" tIns="0" rIns="0" bIns="0" rtlCol="0">
            <a:noAutofit/>
          </a:bodyPr>
          <a:lstStyle/>
          <a:p>
            <a:pPr marL="14017" marR="168">
              <a:lnSpc>
                <a:spcPts val="2588"/>
              </a:lnSpc>
              <a:spcBef>
                <a:spcPts val="129"/>
              </a:spcBef>
            </a:pPr>
            <a:r>
              <a:rPr sz="2428" dirty="0">
                <a:latin typeface="Arial"/>
                <a:cs typeface="Arial"/>
              </a:rPr>
              <a:t>•</a:t>
            </a:r>
            <a:endParaRPr sz="2428">
              <a:latin typeface="Arial"/>
              <a:cs typeface="Arial"/>
            </a:endParaRPr>
          </a:p>
          <a:p>
            <a:pPr marL="14017" marR="168">
              <a:lnSpc>
                <a:spcPct val="95825"/>
              </a:lnSpc>
              <a:spcBef>
                <a:spcPts val="256"/>
              </a:spcBef>
            </a:pPr>
            <a:r>
              <a:rPr sz="2428" dirty="0">
                <a:solidFill>
                  <a:srgbClr val="00AF50"/>
                </a:solidFill>
                <a:latin typeface="Arial"/>
                <a:cs typeface="Arial"/>
              </a:rPr>
              <a:t>•</a:t>
            </a:r>
            <a:endParaRPr sz="2428">
              <a:latin typeface="Arial"/>
              <a:cs typeface="Arial"/>
            </a:endParaRPr>
          </a:p>
          <a:p>
            <a:pPr marL="14017" marR="168">
              <a:lnSpc>
                <a:spcPct val="95825"/>
              </a:lnSpc>
              <a:spcBef>
                <a:spcPts val="386"/>
              </a:spcBef>
            </a:pPr>
            <a:r>
              <a:rPr sz="2428" dirty="0">
                <a:latin typeface="Arial"/>
                <a:cs typeface="Arial"/>
              </a:rPr>
              <a:t>•</a:t>
            </a:r>
            <a:endParaRPr sz="2428">
              <a:latin typeface="Arial"/>
              <a:cs typeface="Arial"/>
            </a:endParaRPr>
          </a:p>
          <a:p>
            <a:pPr marL="14017">
              <a:lnSpc>
                <a:spcPct val="95825"/>
              </a:lnSpc>
              <a:spcBef>
                <a:spcPts val="370"/>
              </a:spcBef>
            </a:pPr>
            <a:r>
              <a:rPr sz="2428" dirty="0">
                <a:latin typeface="Arial"/>
                <a:cs typeface="Arial"/>
              </a:rPr>
              <a:t>•</a:t>
            </a:r>
            <a:endParaRPr sz="2428">
              <a:latin typeface="Arial"/>
              <a:cs typeface="Arial"/>
            </a:endParaRPr>
          </a:p>
          <a:p>
            <a:pPr marL="14017" marR="168">
              <a:lnSpc>
                <a:spcPct val="95825"/>
              </a:lnSpc>
              <a:spcBef>
                <a:spcPts val="386"/>
              </a:spcBef>
            </a:pPr>
            <a:r>
              <a:rPr sz="2428" dirty="0">
                <a:latin typeface="Arial"/>
                <a:cs typeface="Arial"/>
              </a:rPr>
              <a:t>•</a:t>
            </a:r>
            <a:endParaRPr sz="2428">
              <a:latin typeface="Arial"/>
              <a:cs typeface="Arial"/>
            </a:endParaRPr>
          </a:p>
          <a:p>
            <a:pPr marL="14017" marR="168">
              <a:lnSpc>
                <a:spcPct val="95825"/>
              </a:lnSpc>
              <a:spcBef>
                <a:spcPts val="386"/>
              </a:spcBef>
            </a:pPr>
            <a:r>
              <a:rPr sz="2428" dirty="0">
                <a:latin typeface="Arial"/>
                <a:cs typeface="Arial"/>
              </a:rPr>
              <a:t>•</a:t>
            </a:r>
            <a:endParaRPr sz="2428">
              <a:latin typeface="Arial"/>
              <a:cs typeface="Arial"/>
            </a:endParaRPr>
          </a:p>
        </p:txBody>
      </p:sp>
      <p:sp>
        <p:nvSpPr>
          <p:cNvPr id="6" name="object 6"/>
          <p:cNvSpPr txBox="1"/>
          <p:nvPr/>
        </p:nvSpPr>
        <p:spPr>
          <a:xfrm>
            <a:off x="1445814" y="2147270"/>
            <a:ext cx="3919113" cy="2353039"/>
          </a:xfrm>
          <a:prstGeom prst="rect">
            <a:avLst/>
          </a:prstGeom>
        </p:spPr>
        <p:txBody>
          <a:bodyPr wrap="square" lIns="0" tIns="0" rIns="0" bIns="0" rtlCol="0">
            <a:noAutofit/>
          </a:bodyPr>
          <a:lstStyle/>
          <a:p>
            <a:pPr marL="14017" marR="46171">
              <a:lnSpc>
                <a:spcPts val="2583"/>
              </a:lnSpc>
              <a:spcBef>
                <a:spcPts val="129"/>
              </a:spcBef>
            </a:pPr>
            <a:r>
              <a:rPr sz="3642" baseline="2482" dirty="0">
                <a:latin typeface="Calibri"/>
                <a:cs typeface="Calibri"/>
              </a:rPr>
              <a:t>Hybrid:</a:t>
            </a:r>
            <a:r>
              <a:rPr sz="3642" spc="-72" baseline="2482" dirty="0">
                <a:latin typeface="Calibri"/>
                <a:cs typeface="Calibri"/>
              </a:rPr>
              <a:t> </a:t>
            </a:r>
            <a:r>
              <a:rPr sz="3642" spc="-87" baseline="2482" dirty="0">
                <a:latin typeface="Calibri"/>
                <a:cs typeface="Calibri"/>
              </a:rPr>
              <a:t>W</a:t>
            </a:r>
            <a:r>
              <a:rPr sz="3642" baseline="2482" dirty="0">
                <a:latin typeface="Calibri"/>
                <a:cs typeface="Calibri"/>
              </a:rPr>
              <a:t>eb+Lo</a:t>
            </a:r>
            <a:r>
              <a:rPr sz="3642" spc="-28" baseline="2482" dirty="0">
                <a:latin typeface="Calibri"/>
                <a:cs typeface="Calibri"/>
              </a:rPr>
              <a:t>c</a:t>
            </a:r>
            <a:r>
              <a:rPr sz="3642" baseline="2482" dirty="0">
                <a:latin typeface="Calibri"/>
                <a:cs typeface="Calibri"/>
              </a:rPr>
              <a:t>al</a:t>
            </a:r>
            <a:r>
              <a:rPr sz="3642" spc="-70" baseline="2482" dirty="0">
                <a:latin typeface="Calibri"/>
                <a:cs typeface="Calibri"/>
              </a:rPr>
              <a:t> </a:t>
            </a:r>
            <a:r>
              <a:rPr sz="3642" baseline="2482" dirty="0">
                <a:latin typeface="Calibri"/>
                <a:cs typeface="Calibri"/>
              </a:rPr>
              <a:t>(Ap</a:t>
            </a:r>
            <a:r>
              <a:rPr sz="3642" spc="-10" baseline="2482" dirty="0">
                <a:latin typeface="Calibri"/>
                <a:cs typeface="Calibri"/>
              </a:rPr>
              <a:t>p</a:t>
            </a:r>
            <a:r>
              <a:rPr sz="3642" baseline="2482" dirty="0">
                <a:latin typeface="Calibri"/>
                <a:cs typeface="Calibri"/>
              </a:rPr>
              <a:t>)</a:t>
            </a:r>
            <a:endParaRPr sz="2428">
              <a:latin typeface="Calibri"/>
              <a:cs typeface="Calibri"/>
            </a:endParaRPr>
          </a:p>
          <a:p>
            <a:pPr marL="14017" marR="705138">
              <a:lnSpc>
                <a:spcPts val="2963"/>
              </a:lnSpc>
              <a:spcBef>
                <a:spcPts val="86"/>
              </a:spcBef>
            </a:pPr>
            <a:r>
              <a:rPr sz="2428" dirty="0">
                <a:solidFill>
                  <a:srgbClr val="00AF50"/>
                </a:solidFill>
                <a:latin typeface="Calibri"/>
                <a:cs typeface="Calibri"/>
              </a:rPr>
              <a:t>R</a:t>
            </a:r>
            <a:r>
              <a:rPr sz="2428" spc="-38" dirty="0">
                <a:solidFill>
                  <a:srgbClr val="00AF50"/>
                </a:solidFill>
                <a:latin typeface="Calibri"/>
                <a:cs typeface="Calibri"/>
              </a:rPr>
              <a:t>E</a:t>
            </a:r>
            <a:r>
              <a:rPr sz="2428" spc="-10" dirty="0">
                <a:solidFill>
                  <a:srgbClr val="00AF50"/>
                </a:solidFill>
                <a:latin typeface="Calibri"/>
                <a:cs typeface="Calibri"/>
              </a:rPr>
              <a:t>S</a:t>
            </a:r>
            <a:r>
              <a:rPr sz="2428" dirty="0">
                <a:solidFill>
                  <a:srgbClr val="00AF50"/>
                </a:solidFill>
                <a:latin typeface="Calibri"/>
                <a:cs typeface="Calibri"/>
              </a:rPr>
              <a:t>Tful</a:t>
            </a:r>
            <a:r>
              <a:rPr sz="2428" spc="-45" dirty="0">
                <a:solidFill>
                  <a:srgbClr val="00AF50"/>
                </a:solidFill>
                <a:latin typeface="Calibri"/>
                <a:cs typeface="Calibri"/>
              </a:rPr>
              <a:t> </a:t>
            </a:r>
            <a:r>
              <a:rPr sz="2428" dirty="0">
                <a:solidFill>
                  <a:srgbClr val="00AF50"/>
                </a:solidFill>
                <a:latin typeface="Calibri"/>
                <a:cs typeface="Calibri"/>
              </a:rPr>
              <a:t>H</a:t>
            </a:r>
            <a:r>
              <a:rPr sz="2428" spc="21" dirty="0">
                <a:solidFill>
                  <a:srgbClr val="00AF50"/>
                </a:solidFill>
                <a:latin typeface="Calibri"/>
                <a:cs typeface="Calibri"/>
              </a:rPr>
              <a:t>T</a:t>
            </a:r>
            <a:r>
              <a:rPr sz="2428" dirty="0">
                <a:solidFill>
                  <a:srgbClr val="00AF50"/>
                </a:solidFill>
                <a:latin typeface="Calibri"/>
                <a:cs typeface="Calibri"/>
              </a:rPr>
              <a:t>TP </a:t>
            </a:r>
            <a:endParaRPr sz="2428">
              <a:latin typeface="Calibri"/>
              <a:cs typeface="Calibri"/>
            </a:endParaRPr>
          </a:p>
          <a:p>
            <a:pPr marL="14017" marR="705138">
              <a:lnSpc>
                <a:spcPts val="2963"/>
              </a:lnSpc>
              <a:spcBef>
                <a:spcPts val="206"/>
              </a:spcBef>
            </a:pPr>
            <a:r>
              <a:rPr sz="2428" dirty="0">
                <a:latin typeface="Calibri"/>
                <a:cs typeface="Calibri"/>
              </a:rPr>
              <a:t>Di</a:t>
            </a:r>
            <a:r>
              <a:rPr sz="2428" spc="4" dirty="0">
                <a:latin typeface="Calibri"/>
                <a:cs typeface="Calibri"/>
              </a:rPr>
              <a:t>s</a:t>
            </a:r>
            <a:r>
              <a:rPr sz="2428" spc="-32" dirty="0">
                <a:latin typeface="Calibri"/>
                <a:cs typeface="Calibri"/>
              </a:rPr>
              <a:t>c</a:t>
            </a:r>
            <a:r>
              <a:rPr sz="2428" spc="4" dirty="0">
                <a:latin typeface="Calibri"/>
                <a:cs typeface="Calibri"/>
              </a:rPr>
              <a:t>o</a:t>
            </a:r>
            <a:r>
              <a:rPr sz="2428" dirty="0">
                <a:latin typeface="Calibri"/>
                <a:cs typeface="Calibri"/>
              </a:rPr>
              <a:t>nne</a:t>
            </a:r>
            <a:r>
              <a:rPr sz="2428" spc="-10" dirty="0">
                <a:latin typeface="Calibri"/>
                <a:cs typeface="Calibri"/>
              </a:rPr>
              <a:t>c</a:t>
            </a:r>
            <a:r>
              <a:rPr sz="2428" spc="-32" dirty="0">
                <a:latin typeface="Calibri"/>
                <a:cs typeface="Calibri"/>
              </a:rPr>
              <a:t>t</a:t>
            </a:r>
            <a:r>
              <a:rPr sz="2428" dirty="0">
                <a:latin typeface="Calibri"/>
                <a:cs typeface="Calibri"/>
              </a:rPr>
              <a:t>ed</a:t>
            </a:r>
            <a:r>
              <a:rPr sz="2428" spc="-98" dirty="0">
                <a:latin typeface="Calibri"/>
                <a:cs typeface="Calibri"/>
              </a:rPr>
              <a:t> </a:t>
            </a:r>
            <a:r>
              <a:rPr sz="2428" dirty="0">
                <a:latin typeface="Calibri"/>
                <a:cs typeface="Calibri"/>
              </a:rPr>
              <a:t>Ope</a:t>
            </a:r>
            <a:r>
              <a:rPr sz="2428" spc="-55" dirty="0">
                <a:latin typeface="Calibri"/>
                <a:cs typeface="Calibri"/>
              </a:rPr>
              <a:t>r</a:t>
            </a:r>
            <a:r>
              <a:rPr sz="2428" spc="-21" dirty="0">
                <a:latin typeface="Calibri"/>
                <a:cs typeface="Calibri"/>
              </a:rPr>
              <a:t>a</a:t>
            </a:r>
            <a:r>
              <a:rPr sz="2428" dirty="0">
                <a:latin typeface="Calibri"/>
                <a:cs typeface="Calibri"/>
              </a:rPr>
              <a:t>tions </a:t>
            </a:r>
            <a:endParaRPr sz="2428">
              <a:latin typeface="Calibri"/>
              <a:cs typeface="Calibri"/>
            </a:endParaRPr>
          </a:p>
          <a:p>
            <a:pPr marL="14017" marR="705138">
              <a:lnSpc>
                <a:spcPts val="2963"/>
              </a:lnSpc>
              <a:spcBef>
                <a:spcPts val="206"/>
              </a:spcBef>
            </a:pPr>
            <a:r>
              <a:rPr sz="2428" dirty="0">
                <a:latin typeface="Calibri"/>
                <a:cs typeface="Calibri"/>
              </a:rPr>
              <a:t>Lo</a:t>
            </a:r>
            <a:r>
              <a:rPr sz="2428" spc="-28" dirty="0">
                <a:latin typeface="Calibri"/>
                <a:cs typeface="Calibri"/>
              </a:rPr>
              <a:t>c</a:t>
            </a:r>
            <a:r>
              <a:rPr sz="2428" dirty="0">
                <a:latin typeface="Calibri"/>
                <a:cs typeface="Calibri"/>
              </a:rPr>
              <a:t>al</a:t>
            </a:r>
            <a:r>
              <a:rPr sz="2428" spc="-17" dirty="0">
                <a:latin typeface="Calibri"/>
                <a:cs typeface="Calibri"/>
              </a:rPr>
              <a:t> </a:t>
            </a:r>
            <a:r>
              <a:rPr sz="2428" dirty="0">
                <a:latin typeface="Calibri"/>
                <a:cs typeface="Calibri"/>
              </a:rPr>
              <a:t>Cachi</a:t>
            </a:r>
            <a:r>
              <a:rPr sz="2428" spc="-10" dirty="0">
                <a:latin typeface="Calibri"/>
                <a:cs typeface="Calibri"/>
              </a:rPr>
              <a:t>n</a:t>
            </a:r>
            <a:r>
              <a:rPr sz="2428" dirty="0">
                <a:latin typeface="Calibri"/>
                <a:cs typeface="Calibri"/>
              </a:rPr>
              <a:t>g</a:t>
            </a:r>
            <a:endParaRPr sz="2428">
              <a:latin typeface="Calibri"/>
              <a:cs typeface="Calibri"/>
            </a:endParaRPr>
          </a:p>
          <a:p>
            <a:pPr marL="14017" marR="46171">
              <a:lnSpc>
                <a:spcPct val="101725"/>
              </a:lnSpc>
              <a:spcBef>
                <a:spcPts val="217"/>
              </a:spcBef>
            </a:pPr>
            <a:r>
              <a:rPr sz="2428" dirty="0">
                <a:latin typeface="Calibri"/>
                <a:cs typeface="Calibri"/>
              </a:rPr>
              <a:t>D</a:t>
            </a:r>
            <a:r>
              <a:rPr sz="2428" spc="-15" dirty="0">
                <a:latin typeface="Calibri"/>
                <a:cs typeface="Calibri"/>
              </a:rPr>
              <a:t>a</a:t>
            </a:r>
            <a:r>
              <a:rPr sz="2428" spc="-32" dirty="0">
                <a:latin typeface="Calibri"/>
                <a:cs typeface="Calibri"/>
              </a:rPr>
              <a:t>t</a:t>
            </a:r>
            <a:r>
              <a:rPr sz="2428" dirty="0">
                <a:latin typeface="Calibri"/>
                <a:cs typeface="Calibri"/>
              </a:rPr>
              <a:t>a</a:t>
            </a:r>
            <a:r>
              <a:rPr sz="2428" spc="-38" dirty="0">
                <a:latin typeface="Calibri"/>
                <a:cs typeface="Calibri"/>
              </a:rPr>
              <a:t> </a:t>
            </a:r>
            <a:r>
              <a:rPr sz="2428" spc="-28" dirty="0">
                <a:latin typeface="Calibri"/>
                <a:cs typeface="Calibri"/>
              </a:rPr>
              <a:t>S</a:t>
            </a:r>
            <a:r>
              <a:rPr sz="2428" dirty="0">
                <a:latin typeface="Calibri"/>
                <a:cs typeface="Calibri"/>
              </a:rPr>
              <a:t>ynch</a:t>
            </a:r>
            <a:r>
              <a:rPr sz="2428" spc="-43" dirty="0">
                <a:latin typeface="Calibri"/>
                <a:cs typeface="Calibri"/>
              </a:rPr>
              <a:t>r</a:t>
            </a:r>
            <a:r>
              <a:rPr sz="2428" spc="4" dirty="0">
                <a:latin typeface="Calibri"/>
                <a:cs typeface="Calibri"/>
              </a:rPr>
              <a:t>o</a:t>
            </a:r>
            <a:r>
              <a:rPr sz="2428" dirty="0">
                <a:latin typeface="Calibri"/>
                <a:cs typeface="Calibri"/>
              </a:rPr>
              <a:t>ni</a:t>
            </a:r>
            <a:r>
              <a:rPr sz="2428" spc="-43" dirty="0">
                <a:latin typeface="Calibri"/>
                <a:cs typeface="Calibri"/>
              </a:rPr>
              <a:t>z</a:t>
            </a:r>
            <a:r>
              <a:rPr sz="2428" spc="-21" dirty="0">
                <a:latin typeface="Calibri"/>
                <a:cs typeface="Calibri"/>
              </a:rPr>
              <a:t>a</a:t>
            </a:r>
            <a:r>
              <a:rPr sz="2428" dirty="0">
                <a:latin typeface="Calibri"/>
                <a:cs typeface="Calibri"/>
              </a:rPr>
              <a:t>tion</a:t>
            </a:r>
            <a:endParaRPr sz="2428">
              <a:latin typeface="Calibri"/>
              <a:cs typeface="Calibri"/>
            </a:endParaRPr>
          </a:p>
          <a:p>
            <a:pPr marL="14017">
              <a:lnSpc>
                <a:spcPct val="101725"/>
              </a:lnSpc>
              <a:spcBef>
                <a:spcPts val="215"/>
              </a:spcBef>
            </a:pPr>
            <a:r>
              <a:rPr sz="2428" dirty="0">
                <a:latin typeface="Calibri"/>
                <a:cs typeface="Calibri"/>
              </a:rPr>
              <a:t>D</a:t>
            </a:r>
            <a:r>
              <a:rPr sz="2428" spc="-15" dirty="0">
                <a:latin typeface="Calibri"/>
                <a:cs typeface="Calibri"/>
              </a:rPr>
              <a:t>a</a:t>
            </a:r>
            <a:r>
              <a:rPr sz="2428" spc="-32" dirty="0">
                <a:latin typeface="Calibri"/>
                <a:cs typeface="Calibri"/>
              </a:rPr>
              <a:t>t</a:t>
            </a:r>
            <a:r>
              <a:rPr sz="2428" dirty="0">
                <a:latin typeface="Calibri"/>
                <a:cs typeface="Calibri"/>
              </a:rPr>
              <a:t>a</a:t>
            </a:r>
            <a:r>
              <a:rPr sz="2428" spc="-38" dirty="0">
                <a:latin typeface="Calibri"/>
                <a:cs typeface="Calibri"/>
              </a:rPr>
              <a:t> </a:t>
            </a:r>
            <a:r>
              <a:rPr sz="2428" dirty="0">
                <a:latin typeface="Calibri"/>
                <a:cs typeface="Calibri"/>
              </a:rPr>
              <a:t>as</a:t>
            </a:r>
            <a:r>
              <a:rPr sz="2428" spc="-15" dirty="0">
                <a:latin typeface="Calibri"/>
                <a:cs typeface="Calibri"/>
              </a:rPr>
              <a:t> </a:t>
            </a:r>
            <a:r>
              <a:rPr sz="2428" dirty="0">
                <a:latin typeface="Calibri"/>
                <a:cs typeface="Calibri"/>
              </a:rPr>
              <a:t>O</a:t>
            </a:r>
            <a:r>
              <a:rPr sz="2428" spc="-10" dirty="0">
                <a:latin typeface="Calibri"/>
                <a:cs typeface="Calibri"/>
              </a:rPr>
              <a:t>b</a:t>
            </a:r>
            <a:r>
              <a:rPr sz="2428" dirty="0">
                <a:latin typeface="Calibri"/>
                <a:cs typeface="Calibri"/>
              </a:rPr>
              <a:t>jec</a:t>
            </a:r>
            <a:r>
              <a:rPr sz="2428" spc="-4" dirty="0">
                <a:latin typeface="Calibri"/>
                <a:cs typeface="Calibri"/>
              </a:rPr>
              <a:t>t</a:t>
            </a:r>
            <a:r>
              <a:rPr sz="2428" dirty="0">
                <a:latin typeface="Calibri"/>
                <a:cs typeface="Calibri"/>
              </a:rPr>
              <a:t>s</a:t>
            </a:r>
            <a:r>
              <a:rPr sz="2428" spc="-52" dirty="0">
                <a:latin typeface="Calibri"/>
                <a:cs typeface="Calibri"/>
              </a:rPr>
              <a:t> </a:t>
            </a:r>
            <a:r>
              <a:rPr sz="2428" dirty="0">
                <a:latin typeface="Calibri"/>
                <a:cs typeface="Calibri"/>
              </a:rPr>
              <a:t>with</a:t>
            </a:r>
            <a:r>
              <a:rPr sz="2428" spc="-43" dirty="0">
                <a:latin typeface="Calibri"/>
                <a:cs typeface="Calibri"/>
              </a:rPr>
              <a:t> </a:t>
            </a:r>
            <a:r>
              <a:rPr sz="2428" dirty="0">
                <a:latin typeface="Calibri"/>
                <a:cs typeface="Calibri"/>
              </a:rPr>
              <a:t>M</a:t>
            </a:r>
            <a:r>
              <a:rPr sz="2428" spc="-15" dirty="0">
                <a:latin typeface="Calibri"/>
                <a:cs typeface="Calibri"/>
              </a:rPr>
              <a:t>e</a:t>
            </a:r>
            <a:r>
              <a:rPr sz="2428" spc="-32" dirty="0">
                <a:latin typeface="Calibri"/>
                <a:cs typeface="Calibri"/>
              </a:rPr>
              <a:t>t</a:t>
            </a:r>
            <a:r>
              <a:rPr sz="2428" dirty="0">
                <a:latin typeface="Calibri"/>
                <a:cs typeface="Calibri"/>
              </a:rPr>
              <a:t>ad</a:t>
            </a:r>
            <a:r>
              <a:rPr sz="2428" spc="-21" dirty="0">
                <a:latin typeface="Calibri"/>
                <a:cs typeface="Calibri"/>
              </a:rPr>
              <a:t>a</a:t>
            </a:r>
            <a:r>
              <a:rPr sz="2428" spc="-32" dirty="0">
                <a:latin typeface="Calibri"/>
                <a:cs typeface="Calibri"/>
              </a:rPr>
              <a:t>t</a:t>
            </a:r>
            <a:r>
              <a:rPr sz="2428" dirty="0">
                <a:latin typeface="Calibri"/>
                <a:cs typeface="Calibri"/>
              </a:rPr>
              <a:t>a</a:t>
            </a:r>
            <a:endParaRPr sz="2428">
              <a:latin typeface="Calibri"/>
              <a:cs typeface="Calibri"/>
            </a:endParaRPr>
          </a:p>
        </p:txBody>
      </p:sp>
      <p:sp>
        <p:nvSpPr>
          <p:cNvPr id="5" name="object 5"/>
          <p:cNvSpPr txBox="1"/>
          <p:nvPr/>
        </p:nvSpPr>
        <p:spPr>
          <a:xfrm>
            <a:off x="688894" y="4619365"/>
            <a:ext cx="223991" cy="419949"/>
          </a:xfrm>
          <a:prstGeom prst="rect">
            <a:avLst/>
          </a:prstGeom>
        </p:spPr>
        <p:txBody>
          <a:bodyPr wrap="square" lIns="0" tIns="0" rIns="0" bIns="0" rtlCol="0">
            <a:noAutofit/>
          </a:bodyPr>
          <a:lstStyle/>
          <a:p>
            <a:pPr marL="14017">
              <a:lnSpc>
                <a:spcPts val="3267"/>
              </a:lnSpc>
              <a:spcBef>
                <a:spcPts val="163"/>
              </a:spcBef>
            </a:pPr>
            <a:r>
              <a:rPr sz="3090" dirty="0">
                <a:solidFill>
                  <a:srgbClr val="C00000"/>
                </a:solidFill>
                <a:latin typeface="Arial"/>
                <a:cs typeface="Arial"/>
              </a:rPr>
              <a:t>•</a:t>
            </a:r>
            <a:endParaRPr sz="3090">
              <a:latin typeface="Arial"/>
              <a:cs typeface="Arial"/>
            </a:endParaRPr>
          </a:p>
        </p:txBody>
      </p:sp>
      <p:sp>
        <p:nvSpPr>
          <p:cNvPr id="4" name="object 4"/>
          <p:cNvSpPr txBox="1"/>
          <p:nvPr/>
        </p:nvSpPr>
        <p:spPr>
          <a:xfrm>
            <a:off x="941200" y="4643004"/>
            <a:ext cx="1585945" cy="419950"/>
          </a:xfrm>
          <a:prstGeom prst="rect">
            <a:avLst/>
          </a:prstGeom>
        </p:spPr>
        <p:txBody>
          <a:bodyPr wrap="square" lIns="0" tIns="0" rIns="0" bIns="0" rtlCol="0">
            <a:noAutofit/>
          </a:bodyPr>
          <a:lstStyle/>
          <a:p>
            <a:pPr marL="14017">
              <a:lnSpc>
                <a:spcPts val="3256"/>
              </a:lnSpc>
              <a:spcBef>
                <a:spcPts val="162"/>
              </a:spcBef>
            </a:pPr>
            <a:r>
              <a:rPr sz="4636" baseline="2925" dirty="0">
                <a:solidFill>
                  <a:srgbClr val="C00000"/>
                </a:solidFill>
                <a:latin typeface="Calibri"/>
                <a:cs typeface="Calibri"/>
              </a:rPr>
              <a:t>E</a:t>
            </a:r>
            <a:r>
              <a:rPr sz="4636" spc="-49" baseline="2925" dirty="0">
                <a:solidFill>
                  <a:srgbClr val="C00000"/>
                </a:solidFill>
                <a:latin typeface="Calibri"/>
                <a:cs typeface="Calibri"/>
              </a:rPr>
              <a:t>x</a:t>
            </a:r>
            <a:r>
              <a:rPr sz="4636" baseline="2925" dirty="0">
                <a:solidFill>
                  <a:srgbClr val="C00000"/>
                </a:solidFill>
                <a:latin typeface="Calibri"/>
                <a:cs typeface="Calibri"/>
              </a:rPr>
              <a:t>ampl</a:t>
            </a:r>
            <a:r>
              <a:rPr sz="4636" spc="-4" baseline="2925" dirty="0">
                <a:solidFill>
                  <a:srgbClr val="C00000"/>
                </a:solidFill>
                <a:latin typeface="Calibri"/>
                <a:cs typeface="Calibri"/>
              </a:rPr>
              <a:t>e</a:t>
            </a:r>
            <a:r>
              <a:rPr sz="4636" baseline="2925" dirty="0">
                <a:solidFill>
                  <a:srgbClr val="C00000"/>
                </a:solidFill>
                <a:latin typeface="Calibri"/>
                <a:cs typeface="Calibri"/>
              </a:rPr>
              <a:t>s</a:t>
            </a:r>
            <a:endParaRPr sz="3090">
              <a:latin typeface="Calibri"/>
              <a:cs typeface="Calibri"/>
            </a:endParaRPr>
          </a:p>
        </p:txBody>
      </p:sp>
      <p:sp>
        <p:nvSpPr>
          <p:cNvPr id="3" name="object 3"/>
          <p:cNvSpPr txBox="1"/>
          <p:nvPr/>
        </p:nvSpPr>
        <p:spPr>
          <a:xfrm>
            <a:off x="1193507" y="5182315"/>
            <a:ext cx="182109" cy="2230194"/>
          </a:xfrm>
          <a:prstGeom prst="rect">
            <a:avLst/>
          </a:prstGeom>
        </p:spPr>
        <p:txBody>
          <a:bodyPr wrap="square" lIns="0" tIns="0" rIns="0" bIns="0" rtlCol="0">
            <a:noAutofit/>
          </a:bodyPr>
          <a:lstStyle/>
          <a:p>
            <a:pPr marL="14017" marR="168">
              <a:lnSpc>
                <a:spcPts val="2588"/>
              </a:lnSpc>
              <a:spcBef>
                <a:spcPts val="129"/>
              </a:spcBef>
            </a:pPr>
            <a:r>
              <a:rPr sz="2428" dirty="0">
                <a:latin typeface="Arial"/>
                <a:cs typeface="Arial"/>
              </a:rPr>
              <a:t>•</a:t>
            </a:r>
            <a:endParaRPr sz="2428">
              <a:latin typeface="Arial"/>
              <a:cs typeface="Arial"/>
            </a:endParaRPr>
          </a:p>
          <a:p>
            <a:pPr marL="14017" marR="168">
              <a:lnSpc>
                <a:spcPct val="95825"/>
              </a:lnSpc>
              <a:spcBef>
                <a:spcPts val="812"/>
              </a:spcBef>
            </a:pPr>
            <a:r>
              <a:rPr sz="2428" dirty="0">
                <a:latin typeface="Arial"/>
                <a:cs typeface="Arial"/>
              </a:rPr>
              <a:t>•</a:t>
            </a:r>
            <a:endParaRPr sz="2428">
              <a:latin typeface="Arial"/>
              <a:cs typeface="Arial"/>
            </a:endParaRPr>
          </a:p>
          <a:p>
            <a:pPr marL="14017" marR="168">
              <a:lnSpc>
                <a:spcPct val="95825"/>
              </a:lnSpc>
              <a:spcBef>
                <a:spcPts val="929"/>
              </a:spcBef>
            </a:pPr>
            <a:r>
              <a:rPr sz="2428" dirty="0">
                <a:latin typeface="Arial"/>
                <a:cs typeface="Arial"/>
              </a:rPr>
              <a:t>•</a:t>
            </a:r>
            <a:endParaRPr sz="2428">
              <a:latin typeface="Arial"/>
              <a:cs typeface="Arial"/>
            </a:endParaRPr>
          </a:p>
          <a:p>
            <a:pPr marL="14017">
              <a:lnSpc>
                <a:spcPct val="95825"/>
              </a:lnSpc>
              <a:spcBef>
                <a:spcPts val="929"/>
              </a:spcBef>
            </a:pPr>
            <a:r>
              <a:rPr sz="2428" dirty="0">
                <a:latin typeface="Arial"/>
                <a:cs typeface="Arial"/>
              </a:rPr>
              <a:t>•</a:t>
            </a:r>
            <a:endParaRPr sz="2428">
              <a:latin typeface="Arial"/>
              <a:cs typeface="Arial"/>
            </a:endParaRPr>
          </a:p>
          <a:p>
            <a:pPr marL="14017" marR="168">
              <a:lnSpc>
                <a:spcPct val="95825"/>
              </a:lnSpc>
              <a:spcBef>
                <a:spcPts val="945"/>
              </a:spcBef>
            </a:pPr>
            <a:r>
              <a:rPr sz="2428" dirty="0">
                <a:latin typeface="Arial"/>
                <a:cs typeface="Arial"/>
              </a:rPr>
              <a:t>•</a:t>
            </a:r>
            <a:endParaRPr sz="2428">
              <a:latin typeface="Arial"/>
              <a:cs typeface="Arial"/>
            </a:endParaRPr>
          </a:p>
        </p:txBody>
      </p:sp>
      <p:sp>
        <p:nvSpPr>
          <p:cNvPr id="2" name="object 2"/>
          <p:cNvSpPr txBox="1"/>
          <p:nvPr/>
        </p:nvSpPr>
        <p:spPr>
          <a:xfrm>
            <a:off x="1445814" y="5200882"/>
            <a:ext cx="4284352" cy="2230194"/>
          </a:xfrm>
          <a:prstGeom prst="rect">
            <a:avLst/>
          </a:prstGeom>
        </p:spPr>
        <p:txBody>
          <a:bodyPr wrap="square" lIns="0" tIns="0" rIns="0" bIns="0" rtlCol="0">
            <a:noAutofit/>
          </a:bodyPr>
          <a:lstStyle/>
          <a:p>
            <a:pPr marL="14017">
              <a:lnSpc>
                <a:spcPts val="2583"/>
              </a:lnSpc>
              <a:spcBef>
                <a:spcPts val="129"/>
              </a:spcBef>
            </a:pPr>
            <a:r>
              <a:rPr sz="3642" baseline="2482" dirty="0">
                <a:latin typeface="Calibri"/>
                <a:cs typeface="Calibri"/>
              </a:rPr>
              <a:t>Mac</a:t>
            </a:r>
            <a:r>
              <a:rPr sz="3642" spc="-53" baseline="2482" dirty="0">
                <a:latin typeface="Calibri"/>
                <a:cs typeface="Calibri"/>
              </a:rPr>
              <a:t> </a:t>
            </a:r>
            <a:r>
              <a:rPr sz="3642" baseline="2482" dirty="0">
                <a:latin typeface="Calibri"/>
                <a:cs typeface="Calibri"/>
              </a:rPr>
              <a:t>&amp;</a:t>
            </a:r>
            <a:r>
              <a:rPr sz="3642" spc="-4" baseline="2482" dirty="0">
                <a:latin typeface="Calibri"/>
                <a:cs typeface="Calibri"/>
              </a:rPr>
              <a:t> </a:t>
            </a:r>
            <a:r>
              <a:rPr sz="3642" baseline="2482" dirty="0">
                <a:latin typeface="Calibri"/>
                <a:cs typeface="Calibri"/>
              </a:rPr>
              <a:t>iPh</a:t>
            </a:r>
            <a:r>
              <a:rPr sz="3642" spc="4" baseline="2482" dirty="0">
                <a:latin typeface="Calibri"/>
                <a:cs typeface="Calibri"/>
              </a:rPr>
              <a:t>o</a:t>
            </a:r>
            <a:r>
              <a:rPr sz="3642" baseline="2482" dirty="0">
                <a:latin typeface="Calibri"/>
                <a:cs typeface="Calibri"/>
              </a:rPr>
              <a:t>ne:</a:t>
            </a:r>
            <a:r>
              <a:rPr sz="3642" spc="-79" baseline="2482" dirty="0">
                <a:latin typeface="Calibri"/>
                <a:cs typeface="Calibri"/>
              </a:rPr>
              <a:t> </a:t>
            </a:r>
            <a:r>
              <a:rPr sz="3642" baseline="2482" dirty="0">
                <a:latin typeface="Calibri"/>
                <a:cs typeface="Calibri"/>
              </a:rPr>
              <a:t>Apple</a:t>
            </a:r>
            <a:r>
              <a:rPr sz="3642" spc="-45" baseline="2482" dirty="0">
                <a:latin typeface="Calibri"/>
                <a:cs typeface="Calibri"/>
              </a:rPr>
              <a:t> </a:t>
            </a:r>
            <a:r>
              <a:rPr sz="3642" baseline="2482" dirty="0">
                <a:latin typeface="Calibri"/>
                <a:cs typeface="Calibri"/>
              </a:rPr>
              <a:t>iDi</a:t>
            </a:r>
            <a:r>
              <a:rPr sz="3642" spc="10" baseline="2482" dirty="0">
                <a:latin typeface="Calibri"/>
                <a:cs typeface="Calibri"/>
              </a:rPr>
              <a:t>s</a:t>
            </a:r>
            <a:r>
              <a:rPr sz="3642" baseline="2482" dirty="0">
                <a:latin typeface="Calibri"/>
                <a:cs typeface="Calibri"/>
              </a:rPr>
              <a:t>k/i</a:t>
            </a:r>
            <a:r>
              <a:rPr sz="3642" spc="4" baseline="2482" dirty="0">
                <a:latin typeface="Calibri"/>
                <a:cs typeface="Calibri"/>
              </a:rPr>
              <a:t>C</a:t>
            </a:r>
            <a:r>
              <a:rPr sz="3642" baseline="2482" dirty="0">
                <a:latin typeface="Calibri"/>
                <a:cs typeface="Calibri"/>
              </a:rPr>
              <a:t>loud</a:t>
            </a:r>
            <a:endParaRPr sz="2428">
              <a:latin typeface="Calibri"/>
              <a:cs typeface="Calibri"/>
            </a:endParaRPr>
          </a:p>
          <a:p>
            <a:pPr marL="14017" marR="46171">
              <a:lnSpc>
                <a:spcPct val="101725"/>
              </a:lnSpc>
              <a:spcBef>
                <a:spcPts val="641"/>
              </a:spcBef>
            </a:pPr>
            <a:r>
              <a:rPr sz="2428" dirty="0">
                <a:latin typeface="Calibri"/>
                <a:cs typeface="Calibri"/>
              </a:rPr>
              <a:t>Wind</a:t>
            </a:r>
            <a:r>
              <a:rPr sz="2428" spc="-4" dirty="0">
                <a:latin typeface="Calibri"/>
                <a:cs typeface="Calibri"/>
              </a:rPr>
              <a:t>o</a:t>
            </a:r>
            <a:r>
              <a:rPr sz="2428" spc="-21" dirty="0">
                <a:latin typeface="Calibri"/>
                <a:cs typeface="Calibri"/>
              </a:rPr>
              <a:t>w</a:t>
            </a:r>
            <a:r>
              <a:rPr sz="2428" dirty="0">
                <a:latin typeface="Calibri"/>
                <a:cs typeface="Calibri"/>
              </a:rPr>
              <a:t>s:</a:t>
            </a:r>
            <a:r>
              <a:rPr sz="2428" spc="-87" dirty="0">
                <a:latin typeface="Calibri"/>
                <a:cs typeface="Calibri"/>
              </a:rPr>
              <a:t> </a:t>
            </a:r>
            <a:r>
              <a:rPr sz="2428" dirty="0">
                <a:latin typeface="Calibri"/>
                <a:cs typeface="Calibri"/>
              </a:rPr>
              <a:t>M</a:t>
            </a:r>
            <a:r>
              <a:rPr sz="2428" spc="-4" dirty="0">
                <a:latin typeface="Calibri"/>
                <a:cs typeface="Calibri"/>
              </a:rPr>
              <a:t>i</a:t>
            </a:r>
            <a:r>
              <a:rPr sz="2428" dirty="0">
                <a:latin typeface="Calibri"/>
                <a:cs typeface="Calibri"/>
              </a:rPr>
              <a:t>c</a:t>
            </a:r>
            <a:r>
              <a:rPr sz="2428" spc="-43" dirty="0">
                <a:latin typeface="Calibri"/>
                <a:cs typeface="Calibri"/>
              </a:rPr>
              <a:t>r</a:t>
            </a:r>
            <a:r>
              <a:rPr sz="2428" spc="4" dirty="0">
                <a:latin typeface="Calibri"/>
                <a:cs typeface="Calibri"/>
              </a:rPr>
              <a:t>o</a:t>
            </a:r>
            <a:r>
              <a:rPr sz="2428" dirty="0">
                <a:latin typeface="Calibri"/>
                <a:cs typeface="Calibri"/>
              </a:rPr>
              <a:t>s</a:t>
            </a:r>
            <a:r>
              <a:rPr sz="2428" spc="10" dirty="0">
                <a:latin typeface="Calibri"/>
                <a:cs typeface="Calibri"/>
              </a:rPr>
              <a:t>o</a:t>
            </a:r>
            <a:r>
              <a:rPr sz="2428" dirty="0">
                <a:latin typeface="Calibri"/>
                <a:cs typeface="Calibri"/>
              </a:rPr>
              <a:t>ft</a:t>
            </a:r>
            <a:r>
              <a:rPr sz="2428" spc="-76" dirty="0">
                <a:latin typeface="Calibri"/>
                <a:cs typeface="Calibri"/>
              </a:rPr>
              <a:t> </a:t>
            </a:r>
            <a:r>
              <a:rPr sz="2428" spc="4" dirty="0">
                <a:latin typeface="Calibri"/>
                <a:cs typeface="Calibri"/>
              </a:rPr>
              <a:t>L</a:t>
            </a:r>
            <a:r>
              <a:rPr sz="2428" dirty="0">
                <a:latin typeface="Calibri"/>
                <a:cs typeface="Calibri"/>
              </a:rPr>
              <a:t>i</a:t>
            </a:r>
            <a:r>
              <a:rPr sz="2428" spc="-21" dirty="0">
                <a:latin typeface="Calibri"/>
                <a:cs typeface="Calibri"/>
              </a:rPr>
              <a:t>v</a:t>
            </a:r>
            <a:r>
              <a:rPr sz="2428" dirty="0">
                <a:latin typeface="Calibri"/>
                <a:cs typeface="Calibri"/>
              </a:rPr>
              <a:t>e</a:t>
            </a:r>
            <a:r>
              <a:rPr sz="2428" spc="-39" dirty="0">
                <a:latin typeface="Calibri"/>
                <a:cs typeface="Calibri"/>
              </a:rPr>
              <a:t> </a:t>
            </a:r>
            <a:r>
              <a:rPr sz="2428" spc="-32" dirty="0">
                <a:latin typeface="Calibri"/>
                <a:cs typeface="Calibri"/>
              </a:rPr>
              <a:t>S</a:t>
            </a:r>
            <a:r>
              <a:rPr sz="2428" dirty="0">
                <a:latin typeface="Calibri"/>
                <a:cs typeface="Calibri"/>
              </a:rPr>
              <a:t>ync</a:t>
            </a:r>
            <a:endParaRPr sz="2428">
              <a:latin typeface="Calibri"/>
              <a:cs typeface="Calibri"/>
            </a:endParaRPr>
          </a:p>
          <a:p>
            <a:pPr marL="14017" marR="46171">
              <a:lnSpc>
                <a:spcPct val="101725"/>
              </a:lnSpc>
              <a:spcBef>
                <a:spcPts val="757"/>
              </a:spcBef>
            </a:pPr>
            <a:r>
              <a:rPr sz="2428" dirty="0">
                <a:latin typeface="Calibri"/>
                <a:cs typeface="Calibri"/>
              </a:rPr>
              <a:t>Linux:</a:t>
            </a:r>
            <a:r>
              <a:rPr sz="2428" spc="-68" dirty="0">
                <a:latin typeface="Calibri"/>
                <a:cs typeface="Calibri"/>
              </a:rPr>
              <a:t> </a:t>
            </a:r>
            <a:r>
              <a:rPr sz="2428" dirty="0">
                <a:latin typeface="Calibri"/>
                <a:cs typeface="Calibri"/>
              </a:rPr>
              <a:t>U</a:t>
            </a:r>
            <a:r>
              <a:rPr sz="2428" spc="-4" dirty="0">
                <a:latin typeface="Calibri"/>
                <a:cs typeface="Calibri"/>
              </a:rPr>
              <a:t>b</a:t>
            </a:r>
            <a:r>
              <a:rPr sz="2428" dirty="0">
                <a:latin typeface="Calibri"/>
                <a:cs typeface="Calibri"/>
              </a:rPr>
              <a:t>u</a:t>
            </a:r>
            <a:r>
              <a:rPr sz="2428" spc="-32" dirty="0">
                <a:latin typeface="Calibri"/>
                <a:cs typeface="Calibri"/>
              </a:rPr>
              <a:t>n</a:t>
            </a:r>
            <a:r>
              <a:rPr sz="2428" dirty="0">
                <a:latin typeface="Calibri"/>
                <a:cs typeface="Calibri"/>
              </a:rPr>
              <a:t>tu</a:t>
            </a:r>
            <a:r>
              <a:rPr sz="2428" spc="-63" dirty="0">
                <a:latin typeface="Calibri"/>
                <a:cs typeface="Calibri"/>
              </a:rPr>
              <a:t> </a:t>
            </a:r>
            <a:r>
              <a:rPr sz="2428" dirty="0">
                <a:latin typeface="Calibri"/>
                <a:cs typeface="Calibri"/>
              </a:rPr>
              <a:t>One</a:t>
            </a:r>
            <a:endParaRPr sz="2428">
              <a:latin typeface="Calibri"/>
              <a:cs typeface="Calibri"/>
            </a:endParaRPr>
          </a:p>
          <a:p>
            <a:pPr marL="14017" marR="46171">
              <a:lnSpc>
                <a:spcPct val="101725"/>
              </a:lnSpc>
              <a:spcBef>
                <a:spcPts val="757"/>
              </a:spcBef>
            </a:pPr>
            <a:r>
              <a:rPr sz="2428" spc="-4" dirty="0">
                <a:latin typeface="Calibri"/>
                <a:cs typeface="Calibri"/>
              </a:rPr>
              <a:t>G</a:t>
            </a:r>
            <a:r>
              <a:rPr sz="2428" dirty="0">
                <a:latin typeface="Calibri"/>
                <a:cs typeface="Calibri"/>
              </a:rPr>
              <a:t>o</a:t>
            </a:r>
            <a:r>
              <a:rPr sz="2428" spc="4" dirty="0">
                <a:latin typeface="Calibri"/>
                <a:cs typeface="Calibri"/>
              </a:rPr>
              <a:t>o</a:t>
            </a:r>
            <a:r>
              <a:rPr sz="2428" dirty="0">
                <a:latin typeface="Calibri"/>
                <a:cs typeface="Calibri"/>
              </a:rPr>
              <a:t>gle</a:t>
            </a:r>
            <a:r>
              <a:rPr sz="2428" spc="-14" dirty="0">
                <a:latin typeface="Calibri"/>
                <a:cs typeface="Calibri"/>
              </a:rPr>
              <a:t> </a:t>
            </a:r>
            <a:r>
              <a:rPr sz="2428" dirty="0">
                <a:latin typeface="Calibri"/>
                <a:cs typeface="Calibri"/>
              </a:rPr>
              <a:t>D</a:t>
            </a:r>
            <a:r>
              <a:rPr sz="2428" spc="4" dirty="0">
                <a:latin typeface="Calibri"/>
                <a:cs typeface="Calibri"/>
              </a:rPr>
              <a:t>o</a:t>
            </a:r>
            <a:r>
              <a:rPr sz="2428" dirty="0">
                <a:latin typeface="Calibri"/>
                <a:cs typeface="Calibri"/>
              </a:rPr>
              <a:t>cs</a:t>
            </a:r>
            <a:endParaRPr sz="2428">
              <a:latin typeface="Calibri"/>
              <a:cs typeface="Calibri"/>
            </a:endParaRPr>
          </a:p>
          <a:p>
            <a:pPr marL="14017" marR="46171">
              <a:lnSpc>
                <a:spcPct val="101725"/>
              </a:lnSpc>
              <a:spcBef>
                <a:spcPts val="773"/>
              </a:spcBef>
            </a:pPr>
            <a:r>
              <a:rPr sz="2428" dirty="0">
                <a:latin typeface="Calibri"/>
                <a:cs typeface="Calibri"/>
              </a:rPr>
              <a:t>S</a:t>
            </a:r>
            <a:r>
              <a:rPr sz="2428" spc="4" dirty="0">
                <a:latin typeface="Calibri"/>
                <a:cs typeface="Calibri"/>
              </a:rPr>
              <a:t>o</a:t>
            </a:r>
            <a:r>
              <a:rPr sz="2428" dirty="0">
                <a:latin typeface="Calibri"/>
                <a:cs typeface="Calibri"/>
              </a:rPr>
              <a:t>cial</a:t>
            </a:r>
            <a:r>
              <a:rPr sz="2428" spc="-56" dirty="0">
                <a:latin typeface="Calibri"/>
                <a:cs typeface="Calibri"/>
              </a:rPr>
              <a:t> </a:t>
            </a:r>
            <a:r>
              <a:rPr sz="2428" dirty="0">
                <a:latin typeface="Calibri"/>
                <a:cs typeface="Calibri"/>
              </a:rPr>
              <a:t>ap</a:t>
            </a:r>
            <a:r>
              <a:rPr sz="2428" spc="-10" dirty="0">
                <a:latin typeface="Calibri"/>
                <a:cs typeface="Calibri"/>
              </a:rPr>
              <a:t>p</a:t>
            </a:r>
            <a:r>
              <a:rPr sz="2428" dirty="0">
                <a:latin typeface="Calibri"/>
                <a:cs typeface="Calibri"/>
              </a:rPr>
              <a:t>s</a:t>
            </a:r>
            <a:endParaRPr sz="2428">
              <a:latin typeface="Calibri"/>
              <a:cs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12" name="object 12"/>
          <p:cNvSpPr/>
          <p:nvPr/>
        </p:nvSpPr>
        <p:spPr>
          <a:xfrm>
            <a:off x="921241" y="1813243"/>
            <a:ext cx="4307716" cy="5266481"/>
          </a:xfrm>
          <a:prstGeom prst="rect">
            <a:avLst/>
          </a:prstGeom>
          <a:blipFill>
            <a:blip r:embed="rId2" cstate="print"/>
            <a:stretch>
              <a:fillRect/>
            </a:stretch>
          </a:blipFill>
        </p:spPr>
        <p:txBody>
          <a:bodyPr wrap="square" lIns="0" tIns="0" rIns="0" bIns="0" rtlCol="0">
            <a:noAutofit/>
          </a:bodyPr>
          <a:lstStyle/>
          <a:p>
            <a:endParaRPr sz="1987"/>
          </a:p>
        </p:txBody>
      </p:sp>
      <p:sp>
        <p:nvSpPr>
          <p:cNvPr id="11" name="object 11"/>
          <p:cNvSpPr txBox="1"/>
          <p:nvPr/>
        </p:nvSpPr>
        <p:spPr>
          <a:xfrm>
            <a:off x="387473" y="824763"/>
            <a:ext cx="1409519" cy="588154"/>
          </a:xfrm>
          <a:prstGeom prst="rect">
            <a:avLst/>
          </a:prstGeom>
        </p:spPr>
        <p:txBody>
          <a:bodyPr wrap="square" lIns="0" tIns="0" rIns="0" bIns="0" rtlCol="0">
            <a:noAutofit/>
          </a:bodyPr>
          <a:lstStyle/>
          <a:p>
            <a:pPr marL="14017">
              <a:lnSpc>
                <a:spcPts val="4602"/>
              </a:lnSpc>
              <a:spcBef>
                <a:spcPts val="230"/>
              </a:spcBef>
            </a:pPr>
            <a:r>
              <a:rPr sz="6622" baseline="3413" dirty="0">
                <a:latin typeface="Calibri Light"/>
                <a:cs typeface="Calibri Light"/>
              </a:rPr>
              <a:t>Cloud</a:t>
            </a:r>
            <a:endParaRPr sz="4415">
              <a:latin typeface="Calibri Light"/>
              <a:cs typeface="Calibri Light"/>
            </a:endParaRPr>
          </a:p>
        </p:txBody>
      </p:sp>
      <p:sp>
        <p:nvSpPr>
          <p:cNvPr id="10" name="object 10"/>
          <p:cNvSpPr txBox="1"/>
          <p:nvPr/>
        </p:nvSpPr>
        <p:spPr>
          <a:xfrm>
            <a:off x="1811860" y="824763"/>
            <a:ext cx="1039968" cy="588154"/>
          </a:xfrm>
          <a:prstGeom prst="rect">
            <a:avLst/>
          </a:prstGeom>
        </p:spPr>
        <p:txBody>
          <a:bodyPr wrap="square" lIns="0" tIns="0" rIns="0" bIns="0" rtlCol="0">
            <a:noAutofit/>
          </a:bodyPr>
          <a:lstStyle/>
          <a:p>
            <a:pPr marL="14017">
              <a:lnSpc>
                <a:spcPts val="4602"/>
              </a:lnSpc>
              <a:spcBef>
                <a:spcPts val="230"/>
              </a:spcBef>
            </a:pPr>
            <a:r>
              <a:rPr sz="6622" baseline="3413" dirty="0">
                <a:latin typeface="Calibri Light"/>
                <a:cs typeface="Calibri Light"/>
              </a:rPr>
              <a:t>N</a:t>
            </a:r>
            <a:r>
              <a:rPr sz="6622" spc="10" baseline="3413" dirty="0">
                <a:latin typeface="Calibri Light"/>
                <a:cs typeface="Calibri Light"/>
              </a:rPr>
              <a:t>A</a:t>
            </a:r>
            <a:r>
              <a:rPr sz="6622" baseline="3413" dirty="0">
                <a:latin typeface="Calibri Light"/>
                <a:cs typeface="Calibri Light"/>
              </a:rPr>
              <a:t>S</a:t>
            </a:r>
            <a:endParaRPr sz="4415">
              <a:latin typeface="Calibri Light"/>
              <a:cs typeface="Calibri Light"/>
            </a:endParaRPr>
          </a:p>
        </p:txBody>
      </p:sp>
      <p:sp>
        <p:nvSpPr>
          <p:cNvPr id="9" name="object 9"/>
          <p:cNvSpPr txBox="1"/>
          <p:nvPr/>
        </p:nvSpPr>
        <p:spPr>
          <a:xfrm>
            <a:off x="2864887" y="824763"/>
            <a:ext cx="2898171" cy="588154"/>
          </a:xfrm>
          <a:prstGeom prst="rect">
            <a:avLst/>
          </a:prstGeom>
        </p:spPr>
        <p:txBody>
          <a:bodyPr wrap="square" lIns="0" tIns="0" rIns="0" bIns="0" rtlCol="0">
            <a:noAutofit/>
          </a:bodyPr>
          <a:lstStyle/>
          <a:p>
            <a:pPr marL="14017">
              <a:lnSpc>
                <a:spcPts val="4602"/>
              </a:lnSpc>
              <a:spcBef>
                <a:spcPts val="230"/>
              </a:spcBef>
            </a:pPr>
            <a:r>
              <a:rPr sz="6622" baseline="3413" dirty="0">
                <a:latin typeface="Calibri Light"/>
                <a:cs typeface="Calibri Light"/>
              </a:rPr>
              <a:t>A</a:t>
            </a:r>
            <a:r>
              <a:rPr sz="6622" spc="-60" baseline="3413" dirty="0">
                <a:latin typeface="Calibri Light"/>
                <a:cs typeface="Calibri Light"/>
              </a:rPr>
              <a:t>r</a:t>
            </a:r>
            <a:r>
              <a:rPr sz="6622" baseline="3413" dirty="0">
                <a:latin typeface="Calibri Light"/>
                <a:cs typeface="Calibri Light"/>
              </a:rPr>
              <a:t>chi</a:t>
            </a:r>
            <a:r>
              <a:rPr sz="6622" spc="-38" baseline="3413" dirty="0">
                <a:latin typeface="Calibri Light"/>
                <a:cs typeface="Calibri Light"/>
              </a:rPr>
              <a:t>t</a:t>
            </a:r>
            <a:r>
              <a:rPr sz="6622" baseline="3413" dirty="0">
                <a:latin typeface="Calibri Light"/>
                <a:cs typeface="Calibri Light"/>
              </a:rPr>
              <a:t>ectu</a:t>
            </a:r>
            <a:r>
              <a:rPr sz="6622" spc="-60" baseline="3413" dirty="0">
                <a:latin typeface="Calibri Light"/>
                <a:cs typeface="Calibri Light"/>
              </a:rPr>
              <a:t>r</a:t>
            </a:r>
            <a:r>
              <a:rPr sz="6622" baseline="3413" dirty="0">
                <a:latin typeface="Calibri Light"/>
                <a:cs typeface="Calibri Light"/>
              </a:rPr>
              <a:t>e</a:t>
            </a:r>
            <a:endParaRPr sz="4415">
              <a:latin typeface="Calibri Light"/>
              <a:cs typeface="Calibri Light"/>
            </a:endParaRPr>
          </a:p>
        </p:txBody>
      </p:sp>
      <p:sp>
        <p:nvSpPr>
          <p:cNvPr id="8" name="object 8"/>
          <p:cNvSpPr txBox="1"/>
          <p:nvPr/>
        </p:nvSpPr>
        <p:spPr>
          <a:xfrm>
            <a:off x="5820756" y="2373399"/>
            <a:ext cx="196239" cy="1230696"/>
          </a:xfrm>
          <a:prstGeom prst="rect">
            <a:avLst/>
          </a:prstGeom>
        </p:spPr>
        <p:txBody>
          <a:bodyPr wrap="square" lIns="0" tIns="0" rIns="0" bIns="0" rtlCol="0">
            <a:noAutofit/>
          </a:bodyPr>
          <a:lstStyle/>
          <a:p>
            <a:pPr marL="14017">
              <a:lnSpc>
                <a:spcPts val="2820"/>
              </a:lnSpc>
              <a:spcBef>
                <a:spcPts val="140"/>
              </a:spcBef>
            </a:pPr>
            <a:r>
              <a:rPr sz="2649" dirty="0">
                <a:solidFill>
                  <a:srgbClr val="00AF50"/>
                </a:solidFill>
                <a:latin typeface="Arial"/>
                <a:cs typeface="Arial"/>
              </a:rPr>
              <a:t>•</a:t>
            </a:r>
            <a:endParaRPr sz="2649">
              <a:latin typeface="Arial"/>
              <a:cs typeface="Arial"/>
            </a:endParaRPr>
          </a:p>
          <a:p>
            <a:pPr marL="14017">
              <a:lnSpc>
                <a:spcPct val="95825"/>
              </a:lnSpc>
              <a:spcBef>
                <a:spcPts val="228"/>
              </a:spcBef>
            </a:pPr>
            <a:r>
              <a:rPr sz="2649" dirty="0">
                <a:solidFill>
                  <a:srgbClr val="6F2F9F"/>
                </a:solidFill>
                <a:latin typeface="Arial"/>
                <a:cs typeface="Arial"/>
              </a:rPr>
              <a:t>•</a:t>
            </a:r>
            <a:endParaRPr sz="2649">
              <a:latin typeface="Arial"/>
              <a:cs typeface="Arial"/>
            </a:endParaRPr>
          </a:p>
          <a:p>
            <a:pPr marL="14017">
              <a:lnSpc>
                <a:spcPct val="95825"/>
              </a:lnSpc>
              <a:spcBef>
                <a:spcPts val="359"/>
              </a:spcBef>
            </a:pPr>
            <a:r>
              <a:rPr sz="2649" dirty="0">
                <a:solidFill>
                  <a:srgbClr val="C00000"/>
                </a:solidFill>
                <a:latin typeface="Arial"/>
                <a:cs typeface="Arial"/>
              </a:rPr>
              <a:t>•</a:t>
            </a:r>
            <a:endParaRPr sz="2649">
              <a:latin typeface="Arial"/>
              <a:cs typeface="Arial"/>
            </a:endParaRPr>
          </a:p>
        </p:txBody>
      </p:sp>
      <p:sp>
        <p:nvSpPr>
          <p:cNvPr id="7" name="object 7"/>
          <p:cNvSpPr txBox="1"/>
          <p:nvPr/>
        </p:nvSpPr>
        <p:spPr>
          <a:xfrm>
            <a:off x="6073063" y="2393689"/>
            <a:ext cx="2419047" cy="1230696"/>
          </a:xfrm>
          <a:prstGeom prst="rect">
            <a:avLst/>
          </a:prstGeom>
        </p:spPr>
        <p:txBody>
          <a:bodyPr wrap="square" lIns="0" tIns="0" rIns="0" bIns="0" rtlCol="0">
            <a:noAutofit/>
          </a:bodyPr>
          <a:lstStyle/>
          <a:p>
            <a:pPr marL="14017">
              <a:lnSpc>
                <a:spcPts val="2809"/>
              </a:lnSpc>
              <a:spcBef>
                <a:spcPts val="140"/>
              </a:spcBef>
            </a:pPr>
            <a:r>
              <a:rPr sz="3973" baseline="3413" dirty="0">
                <a:solidFill>
                  <a:srgbClr val="00AF50"/>
                </a:solidFill>
                <a:latin typeface="Calibri"/>
                <a:cs typeface="Calibri"/>
              </a:rPr>
              <a:t>A</a:t>
            </a:r>
            <a:r>
              <a:rPr sz="3973" spc="-10" baseline="3413" dirty="0">
                <a:solidFill>
                  <a:srgbClr val="00AF50"/>
                </a:solidFill>
                <a:latin typeface="Calibri"/>
                <a:cs typeface="Calibri"/>
              </a:rPr>
              <a:t>z</a:t>
            </a:r>
            <a:r>
              <a:rPr sz="3973" baseline="3413" dirty="0">
                <a:solidFill>
                  <a:srgbClr val="00AF50"/>
                </a:solidFill>
                <a:latin typeface="Calibri"/>
                <a:cs typeface="Calibri"/>
              </a:rPr>
              <a:t>u</a:t>
            </a:r>
            <a:r>
              <a:rPr sz="3973" spc="-38" baseline="3413" dirty="0">
                <a:solidFill>
                  <a:srgbClr val="00AF50"/>
                </a:solidFill>
                <a:latin typeface="Calibri"/>
                <a:cs typeface="Calibri"/>
              </a:rPr>
              <a:t>r</a:t>
            </a:r>
            <a:r>
              <a:rPr sz="3973" baseline="3413" dirty="0">
                <a:solidFill>
                  <a:srgbClr val="00AF50"/>
                </a:solidFill>
                <a:latin typeface="Calibri"/>
                <a:cs typeface="Calibri"/>
              </a:rPr>
              <a:t>e</a:t>
            </a:r>
            <a:r>
              <a:rPr sz="3973" spc="4" baseline="3413" dirty="0">
                <a:solidFill>
                  <a:srgbClr val="00AF50"/>
                </a:solidFill>
                <a:latin typeface="Calibri"/>
                <a:cs typeface="Calibri"/>
              </a:rPr>
              <a:t> </a:t>
            </a:r>
            <a:r>
              <a:rPr sz="3973" baseline="3413" dirty="0">
                <a:solidFill>
                  <a:srgbClr val="00AF50"/>
                </a:solidFill>
                <a:latin typeface="Calibri"/>
                <a:cs typeface="Calibri"/>
              </a:rPr>
              <a:t>S</a:t>
            </a:r>
            <a:r>
              <a:rPr sz="3973" spc="-28" baseline="3413" dirty="0">
                <a:solidFill>
                  <a:srgbClr val="00AF50"/>
                </a:solidFill>
                <a:latin typeface="Calibri"/>
                <a:cs typeface="Calibri"/>
              </a:rPr>
              <a:t>t</a:t>
            </a:r>
            <a:r>
              <a:rPr sz="3973" baseline="3413" dirty="0">
                <a:solidFill>
                  <a:srgbClr val="00AF50"/>
                </a:solidFill>
                <a:latin typeface="Calibri"/>
                <a:cs typeface="Calibri"/>
              </a:rPr>
              <a:t>orSimple</a:t>
            </a:r>
            <a:endParaRPr sz="2649" dirty="0">
              <a:latin typeface="Calibri"/>
              <a:cs typeface="Calibri"/>
            </a:endParaRPr>
          </a:p>
        </p:txBody>
      </p:sp>
      <p:sp>
        <p:nvSpPr>
          <p:cNvPr id="6" name="object 6"/>
          <p:cNvSpPr txBox="1"/>
          <p:nvPr/>
        </p:nvSpPr>
        <p:spPr>
          <a:xfrm>
            <a:off x="5820756" y="4107867"/>
            <a:ext cx="196239" cy="364443"/>
          </a:xfrm>
          <a:prstGeom prst="rect">
            <a:avLst/>
          </a:prstGeom>
        </p:spPr>
        <p:txBody>
          <a:bodyPr wrap="square" lIns="0" tIns="0" rIns="0" bIns="0" rtlCol="0">
            <a:noAutofit/>
          </a:bodyPr>
          <a:lstStyle/>
          <a:p>
            <a:pPr marL="14017">
              <a:lnSpc>
                <a:spcPts val="2820"/>
              </a:lnSpc>
              <a:spcBef>
                <a:spcPts val="140"/>
              </a:spcBef>
            </a:pPr>
            <a:r>
              <a:rPr sz="2649" dirty="0">
                <a:solidFill>
                  <a:srgbClr val="006FC0"/>
                </a:solidFill>
                <a:latin typeface="Arial"/>
                <a:cs typeface="Arial"/>
              </a:rPr>
              <a:t>•</a:t>
            </a:r>
            <a:endParaRPr sz="2649">
              <a:latin typeface="Arial"/>
              <a:cs typeface="Arial"/>
            </a:endParaRPr>
          </a:p>
        </p:txBody>
      </p:sp>
      <p:sp>
        <p:nvSpPr>
          <p:cNvPr id="5" name="object 5"/>
          <p:cNvSpPr txBox="1"/>
          <p:nvPr/>
        </p:nvSpPr>
        <p:spPr>
          <a:xfrm>
            <a:off x="6073063" y="4128158"/>
            <a:ext cx="2850155" cy="1160050"/>
          </a:xfrm>
          <a:prstGeom prst="rect">
            <a:avLst/>
          </a:prstGeom>
        </p:spPr>
        <p:txBody>
          <a:bodyPr wrap="square" lIns="0" tIns="0" rIns="0" bIns="0" rtlCol="0">
            <a:noAutofit/>
          </a:bodyPr>
          <a:lstStyle/>
          <a:p>
            <a:pPr marL="14017">
              <a:lnSpc>
                <a:spcPts val="2809"/>
              </a:lnSpc>
              <a:spcBef>
                <a:spcPts val="140"/>
              </a:spcBef>
            </a:pPr>
            <a:r>
              <a:rPr sz="3973" baseline="3413" dirty="0">
                <a:solidFill>
                  <a:srgbClr val="006FC0"/>
                </a:solidFill>
                <a:latin typeface="Calibri"/>
                <a:cs typeface="Calibri"/>
              </a:rPr>
              <a:t>Gl</a:t>
            </a:r>
            <a:r>
              <a:rPr sz="3973" spc="-4" baseline="3413" dirty="0">
                <a:solidFill>
                  <a:srgbClr val="006FC0"/>
                </a:solidFill>
                <a:latin typeface="Calibri"/>
                <a:cs typeface="Calibri"/>
              </a:rPr>
              <a:t>o</a:t>
            </a:r>
            <a:r>
              <a:rPr sz="3973" baseline="3413" dirty="0">
                <a:solidFill>
                  <a:srgbClr val="006FC0"/>
                </a:solidFill>
                <a:latin typeface="Calibri"/>
                <a:cs typeface="Calibri"/>
              </a:rPr>
              <a:t>bal mana</a:t>
            </a:r>
            <a:r>
              <a:rPr sz="3973" spc="-21" baseline="3413" dirty="0">
                <a:solidFill>
                  <a:srgbClr val="006FC0"/>
                </a:solidFill>
                <a:latin typeface="Calibri"/>
                <a:cs typeface="Calibri"/>
              </a:rPr>
              <a:t>g</a:t>
            </a:r>
            <a:r>
              <a:rPr sz="3973" baseline="3413" dirty="0">
                <a:solidFill>
                  <a:srgbClr val="006FC0"/>
                </a:solidFill>
                <a:latin typeface="Calibri"/>
                <a:cs typeface="Calibri"/>
              </a:rPr>
              <a:t>em</a:t>
            </a:r>
            <a:r>
              <a:rPr sz="3973" spc="10" baseline="3413" dirty="0">
                <a:solidFill>
                  <a:srgbClr val="006FC0"/>
                </a:solidFill>
                <a:latin typeface="Calibri"/>
                <a:cs typeface="Calibri"/>
              </a:rPr>
              <a:t>e</a:t>
            </a:r>
            <a:r>
              <a:rPr sz="3973" spc="-28" baseline="3413" dirty="0">
                <a:solidFill>
                  <a:srgbClr val="006FC0"/>
                </a:solidFill>
                <a:latin typeface="Calibri"/>
                <a:cs typeface="Calibri"/>
              </a:rPr>
              <a:t>n</a:t>
            </a:r>
            <a:r>
              <a:rPr sz="3973" baseline="3413" dirty="0">
                <a:solidFill>
                  <a:srgbClr val="006FC0"/>
                </a:solidFill>
                <a:latin typeface="Calibri"/>
                <a:cs typeface="Calibri"/>
              </a:rPr>
              <a:t>t</a:t>
            </a:r>
            <a:endParaRPr sz="2649">
              <a:latin typeface="Calibri"/>
              <a:cs typeface="Calibri"/>
            </a:endParaRPr>
          </a:p>
          <a:p>
            <a:pPr marL="14017" marR="50461">
              <a:lnSpc>
                <a:spcPts val="2859"/>
              </a:lnSpc>
              <a:spcBef>
                <a:spcPts val="2"/>
              </a:spcBef>
            </a:pPr>
            <a:r>
              <a:rPr sz="3973" baseline="3413" dirty="0">
                <a:solidFill>
                  <a:srgbClr val="006FC0"/>
                </a:solidFill>
                <a:latin typeface="Calibri"/>
                <a:cs typeface="Calibri"/>
              </a:rPr>
              <a:t>nam</a:t>
            </a:r>
            <a:r>
              <a:rPr sz="3973" spc="10" baseline="3413" dirty="0">
                <a:solidFill>
                  <a:srgbClr val="006FC0"/>
                </a:solidFill>
                <a:latin typeface="Calibri"/>
                <a:cs typeface="Calibri"/>
              </a:rPr>
              <a:t>e</a:t>
            </a:r>
            <a:r>
              <a:rPr sz="3973" baseline="3413" dirty="0">
                <a:solidFill>
                  <a:srgbClr val="006FC0"/>
                </a:solidFill>
                <a:latin typeface="Calibri"/>
                <a:cs typeface="Calibri"/>
              </a:rPr>
              <a:t>space</a:t>
            </a:r>
            <a:endParaRPr sz="2649">
              <a:latin typeface="Calibri"/>
              <a:cs typeface="Calibri"/>
            </a:endParaRPr>
          </a:p>
          <a:p>
            <a:pPr marL="14017" marR="50461">
              <a:lnSpc>
                <a:spcPct val="101725"/>
              </a:lnSpc>
              <a:spcBef>
                <a:spcPts val="28"/>
              </a:spcBef>
            </a:pPr>
            <a:r>
              <a:rPr sz="2649" dirty="0">
                <a:solidFill>
                  <a:srgbClr val="006FC0"/>
                </a:solidFill>
                <a:latin typeface="Calibri"/>
                <a:cs typeface="Calibri"/>
              </a:rPr>
              <a:t>Lock</a:t>
            </a:r>
            <a:r>
              <a:rPr sz="2649" spc="-15" dirty="0">
                <a:solidFill>
                  <a:srgbClr val="006FC0"/>
                </a:solidFill>
                <a:latin typeface="Calibri"/>
                <a:cs typeface="Calibri"/>
              </a:rPr>
              <a:t> </a:t>
            </a:r>
            <a:r>
              <a:rPr sz="2649" dirty="0">
                <a:solidFill>
                  <a:srgbClr val="006FC0"/>
                </a:solidFill>
                <a:latin typeface="Calibri"/>
                <a:cs typeface="Calibri"/>
              </a:rPr>
              <a:t>mana</a:t>
            </a:r>
            <a:r>
              <a:rPr sz="2649" spc="-21" dirty="0">
                <a:solidFill>
                  <a:srgbClr val="006FC0"/>
                </a:solidFill>
                <a:latin typeface="Calibri"/>
                <a:cs typeface="Calibri"/>
              </a:rPr>
              <a:t>g</a:t>
            </a:r>
            <a:r>
              <a:rPr sz="2649" dirty="0">
                <a:solidFill>
                  <a:srgbClr val="006FC0"/>
                </a:solidFill>
                <a:latin typeface="Calibri"/>
                <a:cs typeface="Calibri"/>
              </a:rPr>
              <a:t>em</a:t>
            </a:r>
            <a:r>
              <a:rPr sz="2649" spc="10" dirty="0">
                <a:solidFill>
                  <a:srgbClr val="006FC0"/>
                </a:solidFill>
                <a:latin typeface="Calibri"/>
                <a:cs typeface="Calibri"/>
              </a:rPr>
              <a:t>e</a:t>
            </a:r>
            <a:r>
              <a:rPr sz="2649" spc="-28" dirty="0">
                <a:solidFill>
                  <a:srgbClr val="006FC0"/>
                </a:solidFill>
                <a:latin typeface="Calibri"/>
                <a:cs typeface="Calibri"/>
              </a:rPr>
              <a:t>n</a:t>
            </a:r>
            <a:r>
              <a:rPr sz="2649" dirty="0">
                <a:solidFill>
                  <a:srgbClr val="006FC0"/>
                </a:solidFill>
                <a:latin typeface="Calibri"/>
                <a:cs typeface="Calibri"/>
              </a:rPr>
              <a:t>t</a:t>
            </a:r>
            <a:endParaRPr sz="2649">
              <a:latin typeface="Calibri"/>
              <a:cs typeface="Calibri"/>
            </a:endParaRPr>
          </a:p>
        </p:txBody>
      </p:sp>
      <p:sp>
        <p:nvSpPr>
          <p:cNvPr id="4" name="object 4"/>
          <p:cNvSpPr txBox="1"/>
          <p:nvPr/>
        </p:nvSpPr>
        <p:spPr>
          <a:xfrm>
            <a:off x="8917064" y="4128158"/>
            <a:ext cx="432644" cy="364443"/>
          </a:xfrm>
          <a:prstGeom prst="rect">
            <a:avLst/>
          </a:prstGeom>
        </p:spPr>
        <p:txBody>
          <a:bodyPr wrap="square" lIns="0" tIns="0" rIns="0" bIns="0" rtlCol="0">
            <a:noAutofit/>
          </a:bodyPr>
          <a:lstStyle/>
          <a:p>
            <a:pPr marL="14017">
              <a:lnSpc>
                <a:spcPts val="2809"/>
              </a:lnSpc>
              <a:spcBef>
                <a:spcPts val="140"/>
              </a:spcBef>
            </a:pPr>
            <a:r>
              <a:rPr sz="3973" baseline="3413" dirty="0">
                <a:solidFill>
                  <a:srgbClr val="006FC0"/>
                </a:solidFill>
                <a:latin typeface="Calibri"/>
                <a:cs typeface="Calibri"/>
              </a:rPr>
              <a:t>on</a:t>
            </a:r>
            <a:endParaRPr sz="2649">
              <a:latin typeface="Calibri"/>
              <a:cs typeface="Calibri"/>
            </a:endParaRPr>
          </a:p>
        </p:txBody>
      </p:sp>
      <p:sp>
        <p:nvSpPr>
          <p:cNvPr id="3" name="object 3"/>
          <p:cNvSpPr txBox="1"/>
          <p:nvPr/>
        </p:nvSpPr>
        <p:spPr>
          <a:xfrm>
            <a:off x="5820756" y="4903474"/>
            <a:ext cx="196239" cy="1665028"/>
          </a:xfrm>
          <a:prstGeom prst="rect">
            <a:avLst/>
          </a:prstGeom>
        </p:spPr>
        <p:txBody>
          <a:bodyPr wrap="square" lIns="0" tIns="0" rIns="0" bIns="0" rtlCol="0">
            <a:noAutofit/>
          </a:bodyPr>
          <a:lstStyle/>
          <a:p>
            <a:pPr marL="14017">
              <a:lnSpc>
                <a:spcPts val="2820"/>
              </a:lnSpc>
              <a:spcBef>
                <a:spcPts val="140"/>
              </a:spcBef>
            </a:pPr>
            <a:r>
              <a:rPr sz="2649" dirty="0">
                <a:solidFill>
                  <a:srgbClr val="006FC0"/>
                </a:solidFill>
                <a:latin typeface="Arial"/>
                <a:cs typeface="Arial"/>
              </a:rPr>
              <a:t>•</a:t>
            </a:r>
            <a:endParaRPr sz="2649">
              <a:latin typeface="Arial"/>
              <a:cs typeface="Arial"/>
            </a:endParaRPr>
          </a:p>
          <a:p>
            <a:pPr marL="14017">
              <a:lnSpc>
                <a:spcPct val="95825"/>
              </a:lnSpc>
              <a:spcBef>
                <a:spcPts val="234"/>
              </a:spcBef>
            </a:pPr>
            <a:r>
              <a:rPr sz="2649" dirty="0">
                <a:solidFill>
                  <a:srgbClr val="006FC0"/>
                </a:solidFill>
                <a:latin typeface="Arial"/>
                <a:cs typeface="Arial"/>
              </a:rPr>
              <a:t>•</a:t>
            </a:r>
            <a:endParaRPr sz="2649">
              <a:latin typeface="Arial"/>
              <a:cs typeface="Arial"/>
            </a:endParaRPr>
          </a:p>
          <a:p>
            <a:pPr marL="14017">
              <a:lnSpc>
                <a:spcPct val="95825"/>
              </a:lnSpc>
              <a:spcBef>
                <a:spcPts val="370"/>
              </a:spcBef>
            </a:pPr>
            <a:r>
              <a:rPr sz="2649" dirty="0">
                <a:solidFill>
                  <a:srgbClr val="006FC0"/>
                </a:solidFill>
                <a:latin typeface="Arial"/>
                <a:cs typeface="Arial"/>
              </a:rPr>
              <a:t>•</a:t>
            </a:r>
            <a:endParaRPr sz="2649">
              <a:latin typeface="Arial"/>
              <a:cs typeface="Arial"/>
            </a:endParaRPr>
          </a:p>
          <a:p>
            <a:pPr marL="14017">
              <a:lnSpc>
                <a:spcPct val="95825"/>
              </a:lnSpc>
              <a:spcBef>
                <a:spcPts val="353"/>
              </a:spcBef>
            </a:pPr>
            <a:r>
              <a:rPr sz="2649" dirty="0">
                <a:solidFill>
                  <a:srgbClr val="006FC0"/>
                </a:solidFill>
                <a:latin typeface="Arial"/>
                <a:cs typeface="Arial"/>
              </a:rPr>
              <a:t>•</a:t>
            </a:r>
            <a:endParaRPr sz="2649">
              <a:latin typeface="Arial"/>
              <a:cs typeface="Arial"/>
            </a:endParaRPr>
          </a:p>
        </p:txBody>
      </p:sp>
      <p:sp>
        <p:nvSpPr>
          <p:cNvPr id="2" name="object 2"/>
          <p:cNvSpPr txBox="1"/>
          <p:nvPr/>
        </p:nvSpPr>
        <p:spPr>
          <a:xfrm>
            <a:off x="6073063" y="5358153"/>
            <a:ext cx="3134084" cy="1230640"/>
          </a:xfrm>
          <a:prstGeom prst="rect">
            <a:avLst/>
          </a:prstGeom>
        </p:spPr>
        <p:txBody>
          <a:bodyPr wrap="square" lIns="0" tIns="0" rIns="0" bIns="0" rtlCol="0">
            <a:noAutofit/>
          </a:bodyPr>
          <a:lstStyle/>
          <a:p>
            <a:pPr marL="14017">
              <a:lnSpc>
                <a:spcPts val="2809"/>
              </a:lnSpc>
              <a:spcBef>
                <a:spcPts val="140"/>
              </a:spcBef>
            </a:pPr>
            <a:r>
              <a:rPr sz="3973" baseline="3413" dirty="0">
                <a:solidFill>
                  <a:srgbClr val="006FC0"/>
                </a:solidFill>
                <a:latin typeface="Calibri"/>
                <a:cs typeface="Calibri"/>
              </a:rPr>
              <a:t>Pri</a:t>
            </a:r>
            <a:r>
              <a:rPr sz="3973" spc="-4" baseline="3413" dirty="0">
                <a:solidFill>
                  <a:srgbClr val="006FC0"/>
                </a:solidFill>
                <a:latin typeface="Calibri"/>
                <a:cs typeface="Calibri"/>
              </a:rPr>
              <a:t>v</a:t>
            </a:r>
            <a:r>
              <a:rPr sz="3973" baseline="3413" dirty="0">
                <a:solidFill>
                  <a:srgbClr val="006FC0"/>
                </a:solidFill>
                <a:latin typeface="Calibri"/>
                <a:cs typeface="Calibri"/>
              </a:rPr>
              <a:t>ile</a:t>
            </a:r>
            <a:r>
              <a:rPr sz="3973" spc="-15" baseline="3413" dirty="0">
                <a:solidFill>
                  <a:srgbClr val="006FC0"/>
                </a:solidFill>
                <a:latin typeface="Calibri"/>
                <a:cs typeface="Calibri"/>
              </a:rPr>
              <a:t>g</a:t>
            </a:r>
            <a:r>
              <a:rPr sz="3973" baseline="3413" dirty="0">
                <a:solidFill>
                  <a:srgbClr val="006FC0"/>
                </a:solidFill>
                <a:latin typeface="Calibri"/>
                <a:cs typeface="Calibri"/>
              </a:rPr>
              <a:t>e m</a:t>
            </a:r>
            <a:r>
              <a:rPr sz="3973" spc="4" baseline="3413" dirty="0">
                <a:solidFill>
                  <a:srgbClr val="006FC0"/>
                </a:solidFill>
                <a:latin typeface="Calibri"/>
                <a:cs typeface="Calibri"/>
              </a:rPr>
              <a:t>a</a:t>
            </a:r>
            <a:r>
              <a:rPr sz="3973" baseline="3413" dirty="0">
                <a:solidFill>
                  <a:srgbClr val="006FC0"/>
                </a:solidFill>
                <a:latin typeface="Calibri"/>
                <a:cs typeface="Calibri"/>
              </a:rPr>
              <a:t>na</a:t>
            </a:r>
            <a:r>
              <a:rPr sz="3973" spc="-28" baseline="3413" dirty="0">
                <a:solidFill>
                  <a:srgbClr val="006FC0"/>
                </a:solidFill>
                <a:latin typeface="Calibri"/>
                <a:cs typeface="Calibri"/>
              </a:rPr>
              <a:t>g</a:t>
            </a:r>
            <a:r>
              <a:rPr sz="3973" baseline="3413" dirty="0">
                <a:solidFill>
                  <a:srgbClr val="006FC0"/>
                </a:solidFill>
                <a:latin typeface="Calibri"/>
                <a:cs typeface="Calibri"/>
              </a:rPr>
              <a:t>em</a:t>
            </a:r>
            <a:r>
              <a:rPr sz="3973" spc="10" baseline="3413" dirty="0">
                <a:solidFill>
                  <a:srgbClr val="006FC0"/>
                </a:solidFill>
                <a:latin typeface="Calibri"/>
                <a:cs typeface="Calibri"/>
              </a:rPr>
              <a:t>e</a:t>
            </a:r>
            <a:r>
              <a:rPr sz="3973" spc="-28" baseline="3413" dirty="0">
                <a:solidFill>
                  <a:srgbClr val="006FC0"/>
                </a:solidFill>
                <a:latin typeface="Calibri"/>
                <a:cs typeface="Calibri"/>
              </a:rPr>
              <a:t>n</a:t>
            </a:r>
            <a:r>
              <a:rPr sz="3973" baseline="3413" dirty="0">
                <a:solidFill>
                  <a:srgbClr val="006FC0"/>
                </a:solidFill>
                <a:latin typeface="Calibri"/>
                <a:cs typeface="Calibri"/>
              </a:rPr>
              <a:t>t</a:t>
            </a:r>
            <a:endParaRPr sz="2649">
              <a:latin typeface="Calibri"/>
              <a:cs typeface="Calibri"/>
            </a:endParaRPr>
          </a:p>
          <a:p>
            <a:pPr marL="14017" marR="50461">
              <a:lnSpc>
                <a:spcPct val="101725"/>
              </a:lnSpc>
              <a:spcBef>
                <a:spcPts val="41"/>
              </a:spcBef>
            </a:pPr>
            <a:r>
              <a:rPr sz="2649" dirty="0">
                <a:solidFill>
                  <a:srgbClr val="006FC0"/>
                </a:solidFill>
                <a:latin typeface="Calibri"/>
                <a:cs typeface="Calibri"/>
              </a:rPr>
              <a:t>C</a:t>
            </a:r>
            <a:r>
              <a:rPr sz="2649" spc="4" dirty="0">
                <a:solidFill>
                  <a:srgbClr val="006FC0"/>
                </a:solidFill>
                <a:latin typeface="Calibri"/>
                <a:cs typeface="Calibri"/>
              </a:rPr>
              <a:t>a</a:t>
            </a:r>
            <a:r>
              <a:rPr sz="2649" dirty="0">
                <a:solidFill>
                  <a:srgbClr val="006FC0"/>
                </a:solidFill>
                <a:latin typeface="Calibri"/>
                <a:cs typeface="Calibri"/>
              </a:rPr>
              <a:t>che</a:t>
            </a:r>
            <a:r>
              <a:rPr sz="2649" spc="-21" dirty="0">
                <a:solidFill>
                  <a:srgbClr val="006FC0"/>
                </a:solidFill>
                <a:latin typeface="Calibri"/>
                <a:cs typeface="Calibri"/>
              </a:rPr>
              <a:t> </a:t>
            </a:r>
            <a:r>
              <a:rPr sz="2649" dirty="0">
                <a:solidFill>
                  <a:srgbClr val="006FC0"/>
                </a:solidFill>
                <a:latin typeface="Calibri"/>
                <a:cs typeface="Calibri"/>
              </a:rPr>
              <a:t>O</a:t>
            </a:r>
            <a:r>
              <a:rPr sz="2649" spc="-21" dirty="0">
                <a:solidFill>
                  <a:srgbClr val="006FC0"/>
                </a:solidFill>
                <a:latin typeface="Calibri"/>
                <a:cs typeface="Calibri"/>
              </a:rPr>
              <a:t>p</a:t>
            </a:r>
            <a:r>
              <a:rPr sz="2649" dirty="0">
                <a:solidFill>
                  <a:srgbClr val="006FC0"/>
                </a:solidFill>
                <a:latin typeface="Calibri"/>
                <a:cs typeface="Calibri"/>
              </a:rPr>
              <a:t>timi</a:t>
            </a:r>
            <a:r>
              <a:rPr sz="2649" spc="-32" dirty="0">
                <a:solidFill>
                  <a:srgbClr val="006FC0"/>
                </a:solidFill>
                <a:latin typeface="Calibri"/>
                <a:cs typeface="Calibri"/>
              </a:rPr>
              <a:t>z</a:t>
            </a:r>
            <a:r>
              <a:rPr sz="2649" spc="-21" dirty="0">
                <a:solidFill>
                  <a:srgbClr val="006FC0"/>
                </a:solidFill>
                <a:latin typeface="Calibri"/>
                <a:cs typeface="Calibri"/>
              </a:rPr>
              <a:t>a</a:t>
            </a:r>
            <a:r>
              <a:rPr sz="2649" dirty="0">
                <a:solidFill>
                  <a:srgbClr val="006FC0"/>
                </a:solidFill>
                <a:latin typeface="Calibri"/>
                <a:cs typeface="Calibri"/>
              </a:rPr>
              <a:t>tion</a:t>
            </a:r>
            <a:endParaRPr sz="2649">
              <a:latin typeface="Calibri"/>
              <a:cs typeface="Calibri"/>
            </a:endParaRPr>
          </a:p>
          <a:p>
            <a:pPr marL="14017" marR="50461">
              <a:lnSpc>
                <a:spcPct val="101725"/>
              </a:lnSpc>
              <a:spcBef>
                <a:spcPts val="166"/>
              </a:spcBef>
            </a:pPr>
            <a:r>
              <a:rPr sz="2649" dirty="0">
                <a:solidFill>
                  <a:srgbClr val="006FC0"/>
                </a:solidFill>
                <a:latin typeface="Calibri"/>
                <a:cs typeface="Calibri"/>
              </a:rPr>
              <a:t>Dedupli</a:t>
            </a:r>
            <a:r>
              <a:rPr sz="2649" spc="-15" dirty="0">
                <a:solidFill>
                  <a:srgbClr val="006FC0"/>
                </a:solidFill>
                <a:latin typeface="Calibri"/>
                <a:cs typeface="Calibri"/>
              </a:rPr>
              <a:t>c</a:t>
            </a:r>
            <a:r>
              <a:rPr sz="2649" spc="-21" dirty="0">
                <a:solidFill>
                  <a:srgbClr val="006FC0"/>
                </a:solidFill>
                <a:latin typeface="Calibri"/>
                <a:cs typeface="Calibri"/>
              </a:rPr>
              <a:t>a</a:t>
            </a:r>
            <a:r>
              <a:rPr sz="2649" dirty="0">
                <a:solidFill>
                  <a:srgbClr val="006FC0"/>
                </a:solidFill>
                <a:latin typeface="Calibri"/>
                <a:cs typeface="Calibri"/>
              </a:rPr>
              <a:t>tion</a:t>
            </a:r>
            <a:endParaRPr sz="2649">
              <a:latin typeface="Calibri"/>
              <a:cs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4" name="object 4"/>
          <p:cNvSpPr/>
          <p:nvPr/>
        </p:nvSpPr>
        <p:spPr>
          <a:xfrm>
            <a:off x="847231" y="3414551"/>
            <a:ext cx="8383310" cy="3545749"/>
          </a:xfrm>
          <a:prstGeom prst="rect">
            <a:avLst/>
          </a:prstGeom>
          <a:blipFill>
            <a:blip r:embed="rId2" cstate="print"/>
            <a:stretch>
              <a:fillRect/>
            </a:stretch>
          </a:blipFill>
        </p:spPr>
        <p:txBody>
          <a:bodyPr wrap="square" lIns="0" tIns="0" rIns="0" bIns="0" rtlCol="0">
            <a:noAutofit/>
          </a:bodyPr>
          <a:lstStyle/>
          <a:p>
            <a:endParaRPr sz="1987"/>
          </a:p>
        </p:txBody>
      </p:sp>
      <p:sp>
        <p:nvSpPr>
          <p:cNvPr id="3" name="object 3"/>
          <p:cNvSpPr txBox="1"/>
          <p:nvPr/>
        </p:nvSpPr>
        <p:spPr>
          <a:xfrm>
            <a:off x="674092" y="824763"/>
            <a:ext cx="7183292" cy="588154"/>
          </a:xfrm>
          <a:prstGeom prst="rect">
            <a:avLst/>
          </a:prstGeom>
        </p:spPr>
        <p:txBody>
          <a:bodyPr wrap="square" lIns="0" tIns="0" rIns="0" bIns="0" rtlCol="0">
            <a:noAutofit/>
          </a:bodyPr>
          <a:lstStyle/>
          <a:p>
            <a:pPr marL="14017">
              <a:lnSpc>
                <a:spcPts val="4602"/>
              </a:lnSpc>
              <a:spcBef>
                <a:spcPts val="230"/>
              </a:spcBef>
            </a:pPr>
            <a:r>
              <a:rPr sz="6622" baseline="3413" dirty="0">
                <a:latin typeface="Calibri Light"/>
                <a:cs typeface="Calibri Light"/>
              </a:rPr>
              <a:t>Mic</a:t>
            </a:r>
            <a:r>
              <a:rPr sz="6622" spc="-65" baseline="3413" dirty="0">
                <a:latin typeface="Calibri Light"/>
                <a:cs typeface="Calibri Light"/>
              </a:rPr>
              <a:t>r</a:t>
            </a:r>
            <a:r>
              <a:rPr sz="6622" baseline="3413" dirty="0">
                <a:latin typeface="Calibri Light"/>
                <a:cs typeface="Calibri Light"/>
              </a:rPr>
              <a:t>os</a:t>
            </a:r>
            <a:r>
              <a:rPr sz="6622" spc="4" baseline="3413" dirty="0">
                <a:latin typeface="Calibri Light"/>
                <a:cs typeface="Calibri Light"/>
              </a:rPr>
              <a:t>o</a:t>
            </a:r>
            <a:r>
              <a:rPr sz="6622" baseline="3413" dirty="0">
                <a:latin typeface="Calibri Light"/>
                <a:cs typeface="Calibri Light"/>
              </a:rPr>
              <a:t>ft</a:t>
            </a:r>
            <a:r>
              <a:rPr sz="6622" spc="-15" baseline="3413" dirty="0">
                <a:latin typeface="Calibri Light"/>
                <a:cs typeface="Calibri Light"/>
              </a:rPr>
              <a:t> </a:t>
            </a:r>
            <a:r>
              <a:rPr sz="6622" baseline="3413" dirty="0">
                <a:latin typeface="Calibri Light"/>
                <a:cs typeface="Calibri Light"/>
              </a:rPr>
              <a:t>A</a:t>
            </a:r>
            <a:r>
              <a:rPr sz="6622" spc="-21" baseline="3413" dirty="0">
                <a:latin typeface="Calibri Light"/>
                <a:cs typeface="Calibri Light"/>
              </a:rPr>
              <a:t>z</a:t>
            </a:r>
            <a:r>
              <a:rPr sz="6622" baseline="3413" dirty="0">
                <a:latin typeface="Calibri Light"/>
                <a:cs typeface="Calibri Light"/>
              </a:rPr>
              <a:t>u</a:t>
            </a:r>
            <a:r>
              <a:rPr sz="6622" spc="-60" baseline="3413" dirty="0">
                <a:latin typeface="Calibri Light"/>
                <a:cs typeface="Calibri Light"/>
              </a:rPr>
              <a:t>r</a:t>
            </a:r>
            <a:r>
              <a:rPr sz="6622" baseline="3413" dirty="0">
                <a:latin typeface="Calibri Light"/>
                <a:cs typeface="Calibri Light"/>
              </a:rPr>
              <a:t>e</a:t>
            </a:r>
            <a:r>
              <a:rPr sz="6622" spc="-21" baseline="3413" dirty="0">
                <a:latin typeface="Calibri Light"/>
                <a:cs typeface="Calibri Light"/>
              </a:rPr>
              <a:t> </a:t>
            </a:r>
            <a:r>
              <a:rPr sz="6622" baseline="3413" dirty="0">
                <a:latin typeface="Calibri Light"/>
                <a:cs typeface="Calibri Light"/>
              </a:rPr>
              <a:t>File S</a:t>
            </a:r>
            <a:r>
              <a:rPr sz="6622" spc="-38" baseline="3413" dirty="0">
                <a:latin typeface="Calibri Light"/>
                <a:cs typeface="Calibri Light"/>
              </a:rPr>
              <a:t>t</a:t>
            </a:r>
            <a:r>
              <a:rPr sz="6622" baseline="3413" dirty="0">
                <a:latin typeface="Calibri Light"/>
                <a:cs typeface="Calibri Light"/>
              </a:rPr>
              <a:t>o</a:t>
            </a:r>
            <a:r>
              <a:rPr sz="6622" spc="-71" baseline="3413" dirty="0">
                <a:latin typeface="Calibri Light"/>
                <a:cs typeface="Calibri Light"/>
              </a:rPr>
              <a:t>r</a:t>
            </a:r>
            <a:r>
              <a:rPr sz="6622" baseline="3413" dirty="0">
                <a:latin typeface="Calibri Light"/>
                <a:cs typeface="Calibri Light"/>
              </a:rPr>
              <a:t>a</a:t>
            </a:r>
            <a:r>
              <a:rPr sz="6622" spc="-21" baseline="3413" dirty="0">
                <a:latin typeface="Calibri Light"/>
                <a:cs typeface="Calibri Light"/>
              </a:rPr>
              <a:t>g</a:t>
            </a:r>
            <a:r>
              <a:rPr sz="6622" baseline="3413" dirty="0">
                <a:latin typeface="Calibri Light"/>
                <a:cs typeface="Calibri Light"/>
              </a:rPr>
              <a:t>e</a:t>
            </a:r>
            <a:r>
              <a:rPr sz="6622" spc="-21" baseline="3413" dirty="0">
                <a:latin typeface="Calibri Light"/>
                <a:cs typeface="Calibri Light"/>
              </a:rPr>
              <a:t> </a:t>
            </a:r>
            <a:r>
              <a:rPr sz="6622" baseline="3413" dirty="0">
                <a:latin typeface="Calibri Light"/>
                <a:cs typeface="Calibri Light"/>
              </a:rPr>
              <a:t>(1)</a:t>
            </a:r>
            <a:endParaRPr sz="4415">
              <a:latin typeface="Calibri Light"/>
              <a:cs typeface="Calibri Light"/>
            </a:endParaRPr>
          </a:p>
        </p:txBody>
      </p:sp>
      <p:sp>
        <p:nvSpPr>
          <p:cNvPr id="2" name="object 2"/>
          <p:cNvSpPr txBox="1"/>
          <p:nvPr/>
        </p:nvSpPr>
        <p:spPr>
          <a:xfrm>
            <a:off x="1107388" y="1996201"/>
            <a:ext cx="4620686" cy="818700"/>
          </a:xfrm>
          <a:prstGeom prst="rect">
            <a:avLst/>
          </a:prstGeom>
        </p:spPr>
        <p:txBody>
          <a:bodyPr wrap="square" lIns="0" tIns="0" rIns="0" bIns="0" rtlCol="0">
            <a:noAutofit/>
          </a:bodyPr>
          <a:lstStyle/>
          <a:p>
            <a:pPr marL="14017">
              <a:lnSpc>
                <a:spcPts val="2969"/>
              </a:lnSpc>
              <a:spcBef>
                <a:spcPts val="148"/>
              </a:spcBef>
            </a:pPr>
            <a:r>
              <a:rPr sz="3973" baseline="2415" dirty="0">
                <a:solidFill>
                  <a:srgbClr val="00AF50"/>
                </a:solidFill>
                <a:latin typeface="Arial"/>
                <a:cs typeface="Arial"/>
              </a:rPr>
              <a:t>•</a:t>
            </a:r>
            <a:r>
              <a:rPr sz="3973" spc="324" baseline="2415" dirty="0">
                <a:solidFill>
                  <a:srgbClr val="00AF50"/>
                </a:solidFill>
                <a:latin typeface="Arial"/>
                <a:cs typeface="Arial"/>
              </a:rPr>
              <a:t> </a:t>
            </a:r>
            <a:r>
              <a:rPr sz="3973" baseline="2275" dirty="0">
                <a:solidFill>
                  <a:srgbClr val="00AF50"/>
                </a:solidFill>
                <a:latin typeface="Calibri"/>
                <a:cs typeface="Calibri"/>
              </a:rPr>
              <a:t>Support SMB/R</a:t>
            </a:r>
            <a:r>
              <a:rPr sz="3973" spc="-15" baseline="2275" dirty="0">
                <a:solidFill>
                  <a:srgbClr val="00AF50"/>
                </a:solidFill>
                <a:latin typeface="Calibri"/>
                <a:cs typeface="Calibri"/>
              </a:rPr>
              <a:t>E</a:t>
            </a:r>
            <a:r>
              <a:rPr sz="3973" spc="-10" baseline="2275" dirty="0">
                <a:solidFill>
                  <a:srgbClr val="00AF50"/>
                </a:solidFill>
                <a:latin typeface="Calibri"/>
                <a:cs typeface="Calibri"/>
              </a:rPr>
              <a:t>S</a:t>
            </a:r>
            <a:r>
              <a:rPr sz="3973" baseline="2275" dirty="0">
                <a:solidFill>
                  <a:srgbClr val="00AF50"/>
                </a:solidFill>
                <a:latin typeface="Calibri"/>
                <a:cs typeface="Calibri"/>
              </a:rPr>
              <a:t>Tful</a:t>
            </a:r>
            <a:r>
              <a:rPr sz="3973" spc="-32" baseline="2275" dirty="0">
                <a:solidFill>
                  <a:srgbClr val="00AF50"/>
                </a:solidFill>
                <a:latin typeface="Calibri"/>
                <a:cs typeface="Calibri"/>
              </a:rPr>
              <a:t> </a:t>
            </a:r>
            <a:r>
              <a:rPr sz="3973" baseline="2275" dirty="0">
                <a:solidFill>
                  <a:srgbClr val="00AF50"/>
                </a:solidFill>
                <a:latin typeface="Calibri"/>
                <a:cs typeface="Calibri"/>
              </a:rPr>
              <a:t>P</a:t>
            </a:r>
            <a:r>
              <a:rPr sz="3973" spc="-38" baseline="2275" dirty="0">
                <a:solidFill>
                  <a:srgbClr val="00AF50"/>
                </a:solidFill>
                <a:latin typeface="Calibri"/>
                <a:cs typeface="Calibri"/>
              </a:rPr>
              <a:t>r</a:t>
            </a:r>
            <a:r>
              <a:rPr sz="3973" baseline="2275" dirty="0">
                <a:solidFill>
                  <a:srgbClr val="00AF50"/>
                </a:solidFill>
                <a:latin typeface="Calibri"/>
                <a:cs typeface="Calibri"/>
              </a:rPr>
              <a:t>o</a:t>
            </a:r>
            <a:r>
              <a:rPr sz="3973" spc="-32" baseline="2275" dirty="0">
                <a:solidFill>
                  <a:srgbClr val="00AF50"/>
                </a:solidFill>
                <a:latin typeface="Calibri"/>
                <a:cs typeface="Calibri"/>
              </a:rPr>
              <a:t>t</a:t>
            </a:r>
            <a:r>
              <a:rPr sz="3973" baseline="2275" dirty="0">
                <a:solidFill>
                  <a:srgbClr val="00AF50"/>
                </a:solidFill>
                <a:latin typeface="Calibri"/>
                <a:cs typeface="Calibri"/>
              </a:rPr>
              <a:t>o</a:t>
            </a:r>
            <a:r>
              <a:rPr sz="3973" spc="-28" baseline="2275" dirty="0">
                <a:solidFill>
                  <a:srgbClr val="00AF50"/>
                </a:solidFill>
                <a:latin typeface="Calibri"/>
                <a:cs typeface="Calibri"/>
              </a:rPr>
              <a:t>c</a:t>
            </a:r>
            <a:r>
              <a:rPr sz="3973" baseline="2275" dirty="0">
                <a:solidFill>
                  <a:srgbClr val="00AF50"/>
                </a:solidFill>
                <a:latin typeface="Calibri"/>
                <a:cs typeface="Calibri"/>
              </a:rPr>
              <a:t>ols</a:t>
            </a:r>
            <a:endParaRPr sz="2649">
              <a:latin typeface="Calibri"/>
              <a:cs typeface="Calibri"/>
            </a:endParaRPr>
          </a:p>
          <a:p>
            <a:pPr marL="14017" marR="53504">
              <a:lnSpc>
                <a:spcPct val="101725"/>
              </a:lnSpc>
              <a:spcBef>
                <a:spcPts val="33"/>
              </a:spcBef>
            </a:pPr>
            <a:r>
              <a:rPr sz="2649" dirty="0">
                <a:solidFill>
                  <a:srgbClr val="006FC0"/>
                </a:solidFill>
                <a:latin typeface="Arial"/>
                <a:cs typeface="Arial"/>
              </a:rPr>
              <a:t>•</a:t>
            </a:r>
            <a:r>
              <a:rPr sz="2649" spc="324" dirty="0">
                <a:solidFill>
                  <a:srgbClr val="006FC0"/>
                </a:solidFill>
                <a:latin typeface="Arial"/>
                <a:cs typeface="Arial"/>
              </a:rPr>
              <a:t> </a:t>
            </a:r>
            <a:r>
              <a:rPr sz="2649" dirty="0">
                <a:solidFill>
                  <a:srgbClr val="006FC0"/>
                </a:solidFill>
                <a:latin typeface="Calibri"/>
                <a:cs typeface="Calibri"/>
              </a:rPr>
              <a:t>File</a:t>
            </a:r>
            <a:r>
              <a:rPr sz="2649" spc="-4" dirty="0">
                <a:solidFill>
                  <a:srgbClr val="006FC0"/>
                </a:solidFill>
                <a:latin typeface="Calibri"/>
                <a:cs typeface="Calibri"/>
              </a:rPr>
              <a:t> </a:t>
            </a:r>
            <a:r>
              <a:rPr sz="2649" dirty="0">
                <a:solidFill>
                  <a:srgbClr val="006FC0"/>
                </a:solidFill>
                <a:latin typeface="Calibri"/>
                <a:cs typeface="Calibri"/>
              </a:rPr>
              <a:t>sha</a:t>
            </a:r>
            <a:r>
              <a:rPr sz="2649" spc="-38" dirty="0">
                <a:solidFill>
                  <a:srgbClr val="006FC0"/>
                </a:solidFill>
                <a:latin typeface="Calibri"/>
                <a:cs typeface="Calibri"/>
              </a:rPr>
              <a:t>r</a:t>
            </a:r>
            <a:r>
              <a:rPr sz="2649" dirty="0">
                <a:solidFill>
                  <a:srgbClr val="006FC0"/>
                </a:solidFill>
                <a:latin typeface="Calibri"/>
                <a:cs typeface="Calibri"/>
              </a:rPr>
              <a:t>e </a:t>
            </a:r>
            <a:r>
              <a:rPr sz="2649" spc="-49" dirty="0">
                <a:solidFill>
                  <a:srgbClr val="006FC0"/>
                </a:solidFill>
                <a:latin typeface="Calibri"/>
                <a:cs typeface="Calibri"/>
              </a:rPr>
              <a:t>f</a:t>
            </a:r>
            <a:r>
              <a:rPr sz="2649" dirty="0">
                <a:solidFill>
                  <a:srgbClr val="006FC0"/>
                </a:solidFill>
                <a:latin typeface="Calibri"/>
                <a:cs typeface="Calibri"/>
              </a:rPr>
              <a:t>or a </a:t>
            </a:r>
            <a:r>
              <a:rPr sz="2649" spc="-10" dirty="0">
                <a:solidFill>
                  <a:srgbClr val="006FC0"/>
                </a:solidFill>
                <a:latin typeface="Calibri"/>
                <a:cs typeface="Calibri"/>
              </a:rPr>
              <a:t>V</a:t>
            </a:r>
            <a:r>
              <a:rPr sz="2649" dirty="0">
                <a:solidFill>
                  <a:srgbClr val="006FC0"/>
                </a:solidFill>
                <a:latin typeface="Calibri"/>
                <a:cs typeface="Calibri"/>
              </a:rPr>
              <a:t>M </a:t>
            </a:r>
            <a:r>
              <a:rPr sz="2649" spc="-38" dirty="0">
                <a:solidFill>
                  <a:srgbClr val="006FC0"/>
                </a:solidFill>
                <a:latin typeface="Calibri"/>
                <a:cs typeface="Calibri"/>
              </a:rPr>
              <a:t>r</a:t>
            </a:r>
            <a:r>
              <a:rPr sz="2649" dirty="0">
                <a:solidFill>
                  <a:srgbClr val="006FC0"/>
                </a:solidFill>
                <a:latin typeface="Calibri"/>
                <a:cs typeface="Calibri"/>
              </a:rPr>
              <a:t>egion</a:t>
            </a:r>
            <a:endParaRPr sz="2649">
              <a:latin typeface="Calibri"/>
              <a:cs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14" name="object 14"/>
          <p:cNvSpPr/>
          <p:nvPr/>
        </p:nvSpPr>
        <p:spPr>
          <a:xfrm>
            <a:off x="3763896" y="5735772"/>
            <a:ext cx="2975537" cy="832612"/>
          </a:xfrm>
          <a:custGeom>
            <a:avLst/>
            <a:gdLst/>
            <a:ahLst/>
            <a:cxnLst/>
            <a:rect l="l" t="t" r="r" b="b"/>
            <a:pathLst>
              <a:path w="2695956" h="754380">
                <a:moveTo>
                  <a:pt x="0" y="754380"/>
                </a:moveTo>
                <a:lnTo>
                  <a:pt x="2695956" y="754380"/>
                </a:lnTo>
                <a:lnTo>
                  <a:pt x="2695956" y="0"/>
                </a:lnTo>
                <a:lnTo>
                  <a:pt x="0" y="0"/>
                </a:lnTo>
                <a:lnTo>
                  <a:pt x="0" y="754380"/>
                </a:lnTo>
                <a:close/>
              </a:path>
            </a:pathLst>
          </a:custGeom>
          <a:solidFill>
            <a:srgbClr val="5B9BD4"/>
          </a:solidFill>
        </p:spPr>
        <p:txBody>
          <a:bodyPr wrap="square" lIns="0" tIns="0" rIns="0" bIns="0" rtlCol="0">
            <a:noAutofit/>
          </a:bodyPr>
          <a:lstStyle/>
          <a:p>
            <a:endParaRPr sz="1987"/>
          </a:p>
        </p:txBody>
      </p:sp>
      <p:sp>
        <p:nvSpPr>
          <p:cNvPr id="15" name="object 15"/>
          <p:cNvSpPr/>
          <p:nvPr/>
        </p:nvSpPr>
        <p:spPr>
          <a:xfrm>
            <a:off x="3763896" y="5735772"/>
            <a:ext cx="2975537" cy="832612"/>
          </a:xfrm>
          <a:custGeom>
            <a:avLst/>
            <a:gdLst/>
            <a:ahLst/>
            <a:cxnLst/>
            <a:rect l="l" t="t" r="r" b="b"/>
            <a:pathLst>
              <a:path w="2695956" h="754380">
                <a:moveTo>
                  <a:pt x="0" y="754380"/>
                </a:moveTo>
                <a:lnTo>
                  <a:pt x="2695956" y="754380"/>
                </a:lnTo>
                <a:lnTo>
                  <a:pt x="2695956" y="0"/>
                </a:lnTo>
                <a:lnTo>
                  <a:pt x="0" y="0"/>
                </a:lnTo>
                <a:lnTo>
                  <a:pt x="0" y="754380"/>
                </a:lnTo>
                <a:close/>
              </a:path>
            </a:pathLst>
          </a:custGeom>
          <a:ln w="12192">
            <a:solidFill>
              <a:srgbClr val="41709C"/>
            </a:solidFill>
          </a:ln>
        </p:spPr>
        <p:txBody>
          <a:bodyPr wrap="square" lIns="0" tIns="0" rIns="0" bIns="0" rtlCol="0">
            <a:noAutofit/>
          </a:bodyPr>
          <a:lstStyle/>
          <a:p>
            <a:endParaRPr sz="1987"/>
          </a:p>
        </p:txBody>
      </p:sp>
      <p:sp>
        <p:nvSpPr>
          <p:cNvPr id="16" name="object 16"/>
          <p:cNvSpPr/>
          <p:nvPr/>
        </p:nvSpPr>
        <p:spPr>
          <a:xfrm>
            <a:off x="1812725" y="4105030"/>
            <a:ext cx="1951312" cy="2110727"/>
          </a:xfrm>
          <a:custGeom>
            <a:avLst/>
            <a:gdLst/>
            <a:ahLst/>
            <a:cxnLst/>
            <a:rect l="l" t="t" r="r" b="b"/>
            <a:pathLst>
              <a:path w="1767967" h="1912404">
                <a:moveTo>
                  <a:pt x="1672717" y="1874304"/>
                </a:moveTo>
                <a:lnTo>
                  <a:pt x="1767967" y="1855215"/>
                </a:lnTo>
                <a:lnTo>
                  <a:pt x="1653667" y="1798065"/>
                </a:lnTo>
                <a:lnTo>
                  <a:pt x="1672717" y="1836165"/>
                </a:lnTo>
                <a:lnTo>
                  <a:pt x="19050" y="1836165"/>
                </a:lnTo>
                <a:lnTo>
                  <a:pt x="0" y="0"/>
                </a:lnTo>
                <a:lnTo>
                  <a:pt x="0" y="1874304"/>
                </a:lnTo>
                <a:lnTo>
                  <a:pt x="38100" y="1855215"/>
                </a:lnTo>
                <a:lnTo>
                  <a:pt x="1653666" y="1874304"/>
                </a:lnTo>
                <a:lnTo>
                  <a:pt x="1672717" y="1874304"/>
                </a:lnTo>
                <a:close/>
              </a:path>
              <a:path w="1767967" h="1912404">
                <a:moveTo>
                  <a:pt x="38100" y="1836165"/>
                </a:moveTo>
                <a:lnTo>
                  <a:pt x="38100" y="0"/>
                </a:lnTo>
                <a:lnTo>
                  <a:pt x="0" y="0"/>
                </a:lnTo>
                <a:lnTo>
                  <a:pt x="19050" y="1836165"/>
                </a:lnTo>
                <a:lnTo>
                  <a:pt x="38100" y="1836165"/>
                </a:lnTo>
                <a:close/>
              </a:path>
              <a:path w="1767967" h="1912404">
                <a:moveTo>
                  <a:pt x="1767967" y="1855215"/>
                </a:moveTo>
                <a:lnTo>
                  <a:pt x="1672717" y="1874304"/>
                </a:lnTo>
                <a:lnTo>
                  <a:pt x="1653666" y="1874304"/>
                </a:lnTo>
                <a:lnTo>
                  <a:pt x="1653667" y="1912404"/>
                </a:lnTo>
                <a:lnTo>
                  <a:pt x="1767967" y="1855215"/>
                </a:lnTo>
                <a:close/>
              </a:path>
              <a:path w="1767967" h="1912404">
                <a:moveTo>
                  <a:pt x="1653667" y="1798065"/>
                </a:moveTo>
                <a:lnTo>
                  <a:pt x="1653667" y="1836165"/>
                </a:lnTo>
                <a:lnTo>
                  <a:pt x="1672717" y="1836165"/>
                </a:lnTo>
                <a:lnTo>
                  <a:pt x="1653667" y="1798065"/>
                </a:lnTo>
                <a:close/>
              </a:path>
              <a:path w="1767967" h="1912404">
                <a:moveTo>
                  <a:pt x="38100" y="1855215"/>
                </a:moveTo>
                <a:lnTo>
                  <a:pt x="0" y="1874304"/>
                </a:lnTo>
                <a:lnTo>
                  <a:pt x="1653666" y="1874304"/>
                </a:lnTo>
                <a:lnTo>
                  <a:pt x="38100" y="1855215"/>
                </a:lnTo>
                <a:close/>
              </a:path>
            </a:pathLst>
          </a:custGeom>
          <a:solidFill>
            <a:srgbClr val="5B9BD4"/>
          </a:solidFill>
        </p:spPr>
        <p:txBody>
          <a:bodyPr wrap="square" lIns="0" tIns="0" rIns="0" bIns="0" rtlCol="0">
            <a:noAutofit/>
          </a:bodyPr>
          <a:lstStyle/>
          <a:p>
            <a:endParaRPr sz="1987"/>
          </a:p>
        </p:txBody>
      </p:sp>
      <p:sp>
        <p:nvSpPr>
          <p:cNvPr id="17" name="object 17"/>
          <p:cNvSpPr/>
          <p:nvPr/>
        </p:nvSpPr>
        <p:spPr>
          <a:xfrm>
            <a:off x="4524180" y="2405323"/>
            <a:ext cx="1454968" cy="1470107"/>
          </a:xfrm>
          <a:custGeom>
            <a:avLst/>
            <a:gdLst/>
            <a:ahLst/>
            <a:cxnLst/>
            <a:rect l="l" t="t" r="r" b="b"/>
            <a:pathLst>
              <a:path w="1318260" h="1331976">
                <a:moveTo>
                  <a:pt x="0" y="1331976"/>
                </a:moveTo>
                <a:lnTo>
                  <a:pt x="1318260" y="1331976"/>
                </a:lnTo>
                <a:lnTo>
                  <a:pt x="1318260" y="0"/>
                </a:lnTo>
                <a:lnTo>
                  <a:pt x="0" y="0"/>
                </a:lnTo>
                <a:lnTo>
                  <a:pt x="0" y="1331976"/>
                </a:lnTo>
                <a:close/>
              </a:path>
            </a:pathLst>
          </a:custGeom>
          <a:solidFill>
            <a:srgbClr val="5B9BD4"/>
          </a:solidFill>
        </p:spPr>
        <p:txBody>
          <a:bodyPr wrap="square" lIns="0" tIns="0" rIns="0" bIns="0" rtlCol="0">
            <a:noAutofit/>
          </a:bodyPr>
          <a:lstStyle/>
          <a:p>
            <a:endParaRPr sz="1987"/>
          </a:p>
        </p:txBody>
      </p:sp>
      <p:sp>
        <p:nvSpPr>
          <p:cNvPr id="18" name="object 18"/>
          <p:cNvSpPr/>
          <p:nvPr/>
        </p:nvSpPr>
        <p:spPr>
          <a:xfrm>
            <a:off x="4524180" y="2405323"/>
            <a:ext cx="1454968" cy="1470107"/>
          </a:xfrm>
          <a:custGeom>
            <a:avLst/>
            <a:gdLst/>
            <a:ahLst/>
            <a:cxnLst/>
            <a:rect l="l" t="t" r="r" b="b"/>
            <a:pathLst>
              <a:path w="1318260" h="1331976">
                <a:moveTo>
                  <a:pt x="0" y="1331976"/>
                </a:moveTo>
                <a:lnTo>
                  <a:pt x="1318260" y="1331976"/>
                </a:lnTo>
                <a:lnTo>
                  <a:pt x="1318260" y="0"/>
                </a:lnTo>
                <a:lnTo>
                  <a:pt x="0" y="0"/>
                </a:lnTo>
                <a:lnTo>
                  <a:pt x="0" y="1331976"/>
                </a:lnTo>
                <a:close/>
              </a:path>
            </a:pathLst>
          </a:custGeom>
          <a:ln w="12192">
            <a:solidFill>
              <a:srgbClr val="41709C"/>
            </a:solidFill>
          </a:ln>
        </p:spPr>
        <p:txBody>
          <a:bodyPr wrap="square" lIns="0" tIns="0" rIns="0" bIns="0" rtlCol="0">
            <a:noAutofit/>
          </a:bodyPr>
          <a:lstStyle/>
          <a:p>
            <a:endParaRPr sz="1987"/>
          </a:p>
        </p:txBody>
      </p:sp>
      <p:sp>
        <p:nvSpPr>
          <p:cNvPr id="19" name="object 19"/>
          <p:cNvSpPr/>
          <p:nvPr/>
        </p:nvSpPr>
        <p:spPr>
          <a:xfrm>
            <a:off x="4941327" y="3140377"/>
            <a:ext cx="620674" cy="570213"/>
          </a:xfrm>
          <a:prstGeom prst="rect">
            <a:avLst/>
          </a:prstGeom>
          <a:blipFill>
            <a:blip r:embed="rId2" cstate="print"/>
            <a:stretch>
              <a:fillRect/>
            </a:stretch>
          </a:blipFill>
        </p:spPr>
        <p:txBody>
          <a:bodyPr wrap="square" lIns="0" tIns="0" rIns="0" bIns="0" rtlCol="0">
            <a:noAutofit/>
          </a:bodyPr>
          <a:lstStyle/>
          <a:p>
            <a:endParaRPr sz="1987"/>
          </a:p>
        </p:txBody>
      </p:sp>
      <p:sp>
        <p:nvSpPr>
          <p:cNvPr id="20" name="object 20"/>
          <p:cNvSpPr/>
          <p:nvPr/>
        </p:nvSpPr>
        <p:spPr>
          <a:xfrm>
            <a:off x="5190270" y="3876272"/>
            <a:ext cx="126153" cy="1859499"/>
          </a:xfrm>
          <a:custGeom>
            <a:avLst/>
            <a:gdLst/>
            <a:ahLst/>
            <a:cxnLst/>
            <a:rect l="l" t="t" r="r" b="b"/>
            <a:pathLst>
              <a:path w="114300" h="1684781">
                <a:moveTo>
                  <a:pt x="38100" y="1570481"/>
                </a:moveTo>
                <a:lnTo>
                  <a:pt x="0" y="1570481"/>
                </a:lnTo>
                <a:lnTo>
                  <a:pt x="57150" y="1684781"/>
                </a:lnTo>
                <a:lnTo>
                  <a:pt x="114300" y="1570481"/>
                </a:lnTo>
                <a:lnTo>
                  <a:pt x="76200" y="1570481"/>
                </a:lnTo>
                <a:lnTo>
                  <a:pt x="76200" y="1589531"/>
                </a:lnTo>
                <a:lnTo>
                  <a:pt x="38100" y="1589531"/>
                </a:lnTo>
                <a:lnTo>
                  <a:pt x="38100" y="1570481"/>
                </a:lnTo>
                <a:close/>
              </a:path>
              <a:path w="114300" h="1684781">
                <a:moveTo>
                  <a:pt x="38100" y="0"/>
                </a:moveTo>
                <a:lnTo>
                  <a:pt x="38100" y="1589531"/>
                </a:lnTo>
                <a:lnTo>
                  <a:pt x="76200" y="1589531"/>
                </a:lnTo>
                <a:lnTo>
                  <a:pt x="76200" y="1570481"/>
                </a:lnTo>
                <a:lnTo>
                  <a:pt x="57150" y="861440"/>
                </a:lnTo>
                <a:lnTo>
                  <a:pt x="38100" y="0"/>
                </a:lnTo>
                <a:close/>
              </a:path>
              <a:path w="114300" h="1684781">
                <a:moveTo>
                  <a:pt x="57150" y="823340"/>
                </a:moveTo>
                <a:lnTo>
                  <a:pt x="76200" y="842390"/>
                </a:lnTo>
                <a:lnTo>
                  <a:pt x="76200" y="0"/>
                </a:lnTo>
                <a:lnTo>
                  <a:pt x="38100" y="0"/>
                </a:lnTo>
                <a:lnTo>
                  <a:pt x="57150" y="861440"/>
                </a:lnTo>
                <a:lnTo>
                  <a:pt x="76200" y="1570481"/>
                </a:lnTo>
                <a:lnTo>
                  <a:pt x="76200" y="842390"/>
                </a:lnTo>
                <a:lnTo>
                  <a:pt x="57150" y="823340"/>
                </a:lnTo>
                <a:close/>
              </a:path>
            </a:pathLst>
          </a:custGeom>
          <a:solidFill>
            <a:srgbClr val="5B9BD4"/>
          </a:solidFill>
        </p:spPr>
        <p:txBody>
          <a:bodyPr wrap="square" lIns="0" tIns="0" rIns="0" bIns="0" rtlCol="0">
            <a:noAutofit/>
          </a:bodyPr>
          <a:lstStyle/>
          <a:p>
            <a:endParaRPr sz="1987"/>
          </a:p>
        </p:txBody>
      </p:sp>
      <p:sp>
        <p:nvSpPr>
          <p:cNvPr id="21" name="object 21"/>
          <p:cNvSpPr/>
          <p:nvPr/>
        </p:nvSpPr>
        <p:spPr>
          <a:xfrm>
            <a:off x="7997603" y="2973853"/>
            <a:ext cx="1454967" cy="1471789"/>
          </a:xfrm>
          <a:custGeom>
            <a:avLst/>
            <a:gdLst/>
            <a:ahLst/>
            <a:cxnLst/>
            <a:rect l="l" t="t" r="r" b="b"/>
            <a:pathLst>
              <a:path w="1318259" h="1333500">
                <a:moveTo>
                  <a:pt x="0" y="1333500"/>
                </a:moveTo>
                <a:lnTo>
                  <a:pt x="1318259" y="1333500"/>
                </a:lnTo>
                <a:lnTo>
                  <a:pt x="1318259" y="0"/>
                </a:lnTo>
                <a:lnTo>
                  <a:pt x="0" y="0"/>
                </a:lnTo>
                <a:lnTo>
                  <a:pt x="0" y="1333500"/>
                </a:lnTo>
                <a:close/>
              </a:path>
            </a:pathLst>
          </a:custGeom>
          <a:solidFill>
            <a:srgbClr val="5B9BD4"/>
          </a:solidFill>
        </p:spPr>
        <p:txBody>
          <a:bodyPr wrap="square" lIns="0" tIns="0" rIns="0" bIns="0" rtlCol="0">
            <a:noAutofit/>
          </a:bodyPr>
          <a:lstStyle/>
          <a:p>
            <a:endParaRPr sz="1987"/>
          </a:p>
        </p:txBody>
      </p:sp>
      <p:sp>
        <p:nvSpPr>
          <p:cNvPr id="22" name="object 22"/>
          <p:cNvSpPr/>
          <p:nvPr/>
        </p:nvSpPr>
        <p:spPr>
          <a:xfrm>
            <a:off x="7997603" y="2973853"/>
            <a:ext cx="1454967" cy="1471789"/>
          </a:xfrm>
          <a:custGeom>
            <a:avLst/>
            <a:gdLst/>
            <a:ahLst/>
            <a:cxnLst/>
            <a:rect l="l" t="t" r="r" b="b"/>
            <a:pathLst>
              <a:path w="1318259" h="1333500">
                <a:moveTo>
                  <a:pt x="0" y="1333500"/>
                </a:moveTo>
                <a:lnTo>
                  <a:pt x="1318259" y="1333500"/>
                </a:lnTo>
                <a:lnTo>
                  <a:pt x="1318259" y="0"/>
                </a:lnTo>
                <a:lnTo>
                  <a:pt x="0" y="0"/>
                </a:lnTo>
                <a:lnTo>
                  <a:pt x="0" y="1333500"/>
                </a:lnTo>
                <a:close/>
              </a:path>
            </a:pathLst>
          </a:custGeom>
          <a:ln w="12192">
            <a:solidFill>
              <a:srgbClr val="41709C"/>
            </a:solidFill>
          </a:ln>
        </p:spPr>
        <p:txBody>
          <a:bodyPr wrap="square" lIns="0" tIns="0" rIns="0" bIns="0" rtlCol="0">
            <a:noAutofit/>
          </a:bodyPr>
          <a:lstStyle/>
          <a:p>
            <a:endParaRPr sz="1987"/>
          </a:p>
        </p:txBody>
      </p:sp>
      <p:sp>
        <p:nvSpPr>
          <p:cNvPr id="23" name="object 23"/>
          <p:cNvSpPr/>
          <p:nvPr/>
        </p:nvSpPr>
        <p:spPr>
          <a:xfrm>
            <a:off x="8414750" y="3695452"/>
            <a:ext cx="620673" cy="615628"/>
          </a:xfrm>
          <a:prstGeom prst="rect">
            <a:avLst/>
          </a:prstGeom>
          <a:blipFill>
            <a:blip r:embed="rId3" cstate="print"/>
            <a:stretch>
              <a:fillRect/>
            </a:stretch>
          </a:blipFill>
        </p:spPr>
        <p:txBody>
          <a:bodyPr wrap="square" lIns="0" tIns="0" rIns="0" bIns="0" rtlCol="0">
            <a:noAutofit/>
          </a:bodyPr>
          <a:lstStyle/>
          <a:p>
            <a:endParaRPr sz="1987"/>
          </a:p>
        </p:txBody>
      </p:sp>
      <p:sp>
        <p:nvSpPr>
          <p:cNvPr id="24" name="object 24"/>
          <p:cNvSpPr/>
          <p:nvPr/>
        </p:nvSpPr>
        <p:spPr>
          <a:xfrm>
            <a:off x="6740275" y="4446485"/>
            <a:ext cx="2005417" cy="1769538"/>
          </a:xfrm>
          <a:custGeom>
            <a:avLst/>
            <a:gdLst/>
            <a:ahLst/>
            <a:cxnLst/>
            <a:rect l="l" t="t" r="r" b="b"/>
            <a:pathLst>
              <a:path w="1816989" h="1603273">
                <a:moveTo>
                  <a:pt x="114299" y="1527048"/>
                </a:moveTo>
                <a:lnTo>
                  <a:pt x="114300" y="1488947"/>
                </a:lnTo>
                <a:lnTo>
                  <a:pt x="0" y="1546097"/>
                </a:lnTo>
                <a:lnTo>
                  <a:pt x="114300" y="1603273"/>
                </a:lnTo>
                <a:lnTo>
                  <a:pt x="114299" y="1565173"/>
                </a:lnTo>
                <a:lnTo>
                  <a:pt x="95250" y="1565173"/>
                </a:lnTo>
                <a:lnTo>
                  <a:pt x="95250" y="1527047"/>
                </a:lnTo>
                <a:lnTo>
                  <a:pt x="114299" y="1527048"/>
                </a:lnTo>
                <a:close/>
              </a:path>
              <a:path w="1816989" h="1603273">
                <a:moveTo>
                  <a:pt x="1778889" y="0"/>
                </a:moveTo>
                <a:lnTo>
                  <a:pt x="1778889" y="1546097"/>
                </a:lnTo>
                <a:lnTo>
                  <a:pt x="114299" y="1527048"/>
                </a:lnTo>
                <a:lnTo>
                  <a:pt x="95250" y="1527047"/>
                </a:lnTo>
                <a:lnTo>
                  <a:pt x="95250" y="1565173"/>
                </a:lnTo>
                <a:lnTo>
                  <a:pt x="1816989" y="1565173"/>
                </a:lnTo>
                <a:lnTo>
                  <a:pt x="1797939" y="1527047"/>
                </a:lnTo>
                <a:lnTo>
                  <a:pt x="1778889" y="0"/>
                </a:lnTo>
                <a:close/>
              </a:path>
              <a:path w="1816989" h="1603273">
                <a:moveTo>
                  <a:pt x="1816989" y="0"/>
                </a:moveTo>
                <a:lnTo>
                  <a:pt x="1778889" y="0"/>
                </a:lnTo>
                <a:lnTo>
                  <a:pt x="1797939" y="1527047"/>
                </a:lnTo>
                <a:lnTo>
                  <a:pt x="1816989" y="1565173"/>
                </a:lnTo>
                <a:lnTo>
                  <a:pt x="1816989" y="0"/>
                </a:lnTo>
                <a:close/>
              </a:path>
              <a:path w="1816989" h="1603273">
                <a:moveTo>
                  <a:pt x="1778889" y="1527047"/>
                </a:moveTo>
                <a:lnTo>
                  <a:pt x="114299" y="1527048"/>
                </a:lnTo>
                <a:lnTo>
                  <a:pt x="1778889" y="1546097"/>
                </a:lnTo>
                <a:lnTo>
                  <a:pt x="1778889" y="1527047"/>
                </a:lnTo>
                <a:close/>
              </a:path>
            </a:pathLst>
          </a:custGeom>
          <a:solidFill>
            <a:srgbClr val="5B9BD4"/>
          </a:solidFill>
        </p:spPr>
        <p:txBody>
          <a:bodyPr wrap="square" lIns="0" tIns="0" rIns="0" bIns="0" rtlCol="0">
            <a:noAutofit/>
          </a:bodyPr>
          <a:lstStyle/>
          <a:p>
            <a:endParaRPr sz="1987"/>
          </a:p>
        </p:txBody>
      </p:sp>
      <p:sp>
        <p:nvSpPr>
          <p:cNvPr id="25" name="object 25"/>
          <p:cNvSpPr/>
          <p:nvPr/>
        </p:nvSpPr>
        <p:spPr>
          <a:xfrm>
            <a:off x="1106266" y="2632400"/>
            <a:ext cx="1453286" cy="1471789"/>
          </a:xfrm>
          <a:custGeom>
            <a:avLst/>
            <a:gdLst/>
            <a:ahLst/>
            <a:cxnLst/>
            <a:rect l="l" t="t" r="r" b="b"/>
            <a:pathLst>
              <a:path w="1316736" h="1333500">
                <a:moveTo>
                  <a:pt x="0" y="1333500"/>
                </a:moveTo>
                <a:lnTo>
                  <a:pt x="1316736" y="1333500"/>
                </a:lnTo>
                <a:lnTo>
                  <a:pt x="1316736" y="0"/>
                </a:lnTo>
                <a:lnTo>
                  <a:pt x="0" y="0"/>
                </a:lnTo>
                <a:lnTo>
                  <a:pt x="0" y="1333500"/>
                </a:lnTo>
                <a:close/>
              </a:path>
            </a:pathLst>
          </a:custGeom>
          <a:solidFill>
            <a:srgbClr val="5B9BD4"/>
          </a:solidFill>
        </p:spPr>
        <p:txBody>
          <a:bodyPr wrap="square" lIns="0" tIns="0" rIns="0" bIns="0" rtlCol="0">
            <a:noAutofit/>
          </a:bodyPr>
          <a:lstStyle/>
          <a:p>
            <a:endParaRPr sz="1987"/>
          </a:p>
        </p:txBody>
      </p:sp>
      <p:sp>
        <p:nvSpPr>
          <p:cNvPr id="26" name="object 26"/>
          <p:cNvSpPr/>
          <p:nvPr/>
        </p:nvSpPr>
        <p:spPr>
          <a:xfrm>
            <a:off x="1106266" y="2632400"/>
            <a:ext cx="1453286" cy="1471789"/>
          </a:xfrm>
          <a:custGeom>
            <a:avLst/>
            <a:gdLst/>
            <a:ahLst/>
            <a:cxnLst/>
            <a:rect l="l" t="t" r="r" b="b"/>
            <a:pathLst>
              <a:path w="1316736" h="1333500">
                <a:moveTo>
                  <a:pt x="0" y="1333500"/>
                </a:moveTo>
                <a:lnTo>
                  <a:pt x="1316736" y="1333500"/>
                </a:lnTo>
                <a:lnTo>
                  <a:pt x="1316736" y="0"/>
                </a:lnTo>
                <a:lnTo>
                  <a:pt x="0" y="0"/>
                </a:lnTo>
                <a:lnTo>
                  <a:pt x="0" y="1333500"/>
                </a:lnTo>
                <a:close/>
              </a:path>
            </a:pathLst>
          </a:custGeom>
          <a:ln w="12192">
            <a:solidFill>
              <a:srgbClr val="41709C"/>
            </a:solidFill>
          </a:ln>
        </p:spPr>
        <p:txBody>
          <a:bodyPr wrap="square" lIns="0" tIns="0" rIns="0" bIns="0" rtlCol="0">
            <a:noAutofit/>
          </a:bodyPr>
          <a:lstStyle/>
          <a:p>
            <a:endParaRPr sz="1987"/>
          </a:p>
        </p:txBody>
      </p:sp>
      <p:sp>
        <p:nvSpPr>
          <p:cNvPr id="27" name="object 27"/>
          <p:cNvSpPr/>
          <p:nvPr/>
        </p:nvSpPr>
        <p:spPr>
          <a:xfrm>
            <a:off x="1484727" y="3369135"/>
            <a:ext cx="696365" cy="587034"/>
          </a:xfrm>
          <a:prstGeom prst="rect">
            <a:avLst/>
          </a:prstGeom>
          <a:blipFill>
            <a:blip r:embed="rId4" cstate="print"/>
            <a:stretch>
              <a:fillRect/>
            </a:stretch>
          </a:blipFill>
        </p:spPr>
        <p:txBody>
          <a:bodyPr wrap="square" lIns="0" tIns="0" rIns="0" bIns="0" rtlCol="0">
            <a:noAutofit/>
          </a:bodyPr>
          <a:lstStyle/>
          <a:p>
            <a:endParaRPr sz="1987"/>
          </a:p>
        </p:txBody>
      </p:sp>
      <p:sp>
        <p:nvSpPr>
          <p:cNvPr id="13" name="object 13"/>
          <p:cNvSpPr txBox="1"/>
          <p:nvPr/>
        </p:nvSpPr>
        <p:spPr>
          <a:xfrm>
            <a:off x="674093" y="824763"/>
            <a:ext cx="2284447" cy="588154"/>
          </a:xfrm>
          <a:prstGeom prst="rect">
            <a:avLst/>
          </a:prstGeom>
        </p:spPr>
        <p:txBody>
          <a:bodyPr wrap="square" lIns="0" tIns="0" rIns="0" bIns="0" rtlCol="0">
            <a:noAutofit/>
          </a:bodyPr>
          <a:lstStyle/>
          <a:p>
            <a:pPr marL="14017">
              <a:lnSpc>
                <a:spcPts val="4602"/>
              </a:lnSpc>
              <a:spcBef>
                <a:spcPts val="230"/>
              </a:spcBef>
            </a:pPr>
            <a:r>
              <a:rPr sz="6622" baseline="3413" dirty="0">
                <a:latin typeface="Calibri Light"/>
                <a:cs typeface="Calibri Light"/>
              </a:rPr>
              <a:t>Mic</a:t>
            </a:r>
            <a:r>
              <a:rPr sz="6622" spc="-65" baseline="3413" dirty="0">
                <a:latin typeface="Calibri Light"/>
                <a:cs typeface="Calibri Light"/>
              </a:rPr>
              <a:t>r</a:t>
            </a:r>
            <a:r>
              <a:rPr sz="6622" baseline="3413" dirty="0">
                <a:latin typeface="Calibri Light"/>
                <a:cs typeface="Calibri Light"/>
              </a:rPr>
              <a:t>os</a:t>
            </a:r>
            <a:r>
              <a:rPr sz="6622" spc="4" baseline="3413" dirty="0">
                <a:latin typeface="Calibri Light"/>
                <a:cs typeface="Calibri Light"/>
              </a:rPr>
              <a:t>o</a:t>
            </a:r>
            <a:r>
              <a:rPr sz="6622" baseline="3413" dirty="0">
                <a:latin typeface="Calibri Light"/>
                <a:cs typeface="Calibri Light"/>
              </a:rPr>
              <a:t>ft</a:t>
            </a:r>
            <a:endParaRPr sz="4415">
              <a:latin typeface="Calibri Light"/>
              <a:cs typeface="Calibri Light"/>
            </a:endParaRPr>
          </a:p>
        </p:txBody>
      </p:sp>
      <p:sp>
        <p:nvSpPr>
          <p:cNvPr id="12" name="object 12"/>
          <p:cNvSpPr txBox="1"/>
          <p:nvPr/>
        </p:nvSpPr>
        <p:spPr>
          <a:xfrm>
            <a:off x="2971148" y="824763"/>
            <a:ext cx="1398167" cy="588154"/>
          </a:xfrm>
          <a:prstGeom prst="rect">
            <a:avLst/>
          </a:prstGeom>
        </p:spPr>
        <p:txBody>
          <a:bodyPr wrap="square" lIns="0" tIns="0" rIns="0" bIns="0" rtlCol="0">
            <a:noAutofit/>
          </a:bodyPr>
          <a:lstStyle/>
          <a:p>
            <a:pPr marL="14017">
              <a:lnSpc>
                <a:spcPts val="4602"/>
              </a:lnSpc>
              <a:spcBef>
                <a:spcPts val="230"/>
              </a:spcBef>
            </a:pPr>
            <a:r>
              <a:rPr sz="6622" baseline="3413" dirty="0">
                <a:latin typeface="Calibri Light"/>
                <a:cs typeface="Calibri Light"/>
              </a:rPr>
              <a:t>A</a:t>
            </a:r>
            <a:r>
              <a:rPr sz="6622" spc="-21" baseline="3413" dirty="0">
                <a:latin typeface="Calibri Light"/>
                <a:cs typeface="Calibri Light"/>
              </a:rPr>
              <a:t>z</a:t>
            </a:r>
            <a:r>
              <a:rPr sz="6622" baseline="3413" dirty="0">
                <a:latin typeface="Calibri Light"/>
                <a:cs typeface="Calibri Light"/>
              </a:rPr>
              <a:t>u</a:t>
            </a:r>
            <a:r>
              <a:rPr sz="6622" spc="-60" baseline="3413" dirty="0">
                <a:latin typeface="Calibri Light"/>
                <a:cs typeface="Calibri Light"/>
              </a:rPr>
              <a:t>r</a:t>
            </a:r>
            <a:r>
              <a:rPr sz="6622" baseline="3413" dirty="0">
                <a:latin typeface="Calibri Light"/>
                <a:cs typeface="Calibri Light"/>
              </a:rPr>
              <a:t>e</a:t>
            </a:r>
            <a:endParaRPr sz="4415">
              <a:latin typeface="Calibri Light"/>
              <a:cs typeface="Calibri Light"/>
            </a:endParaRPr>
          </a:p>
        </p:txBody>
      </p:sp>
      <p:sp>
        <p:nvSpPr>
          <p:cNvPr id="11" name="object 11"/>
          <p:cNvSpPr txBox="1"/>
          <p:nvPr/>
        </p:nvSpPr>
        <p:spPr>
          <a:xfrm>
            <a:off x="4383773" y="824763"/>
            <a:ext cx="893704" cy="588154"/>
          </a:xfrm>
          <a:prstGeom prst="rect">
            <a:avLst/>
          </a:prstGeom>
        </p:spPr>
        <p:txBody>
          <a:bodyPr wrap="square" lIns="0" tIns="0" rIns="0" bIns="0" rtlCol="0">
            <a:noAutofit/>
          </a:bodyPr>
          <a:lstStyle/>
          <a:p>
            <a:pPr marL="14017">
              <a:lnSpc>
                <a:spcPts val="4602"/>
              </a:lnSpc>
              <a:spcBef>
                <a:spcPts val="230"/>
              </a:spcBef>
            </a:pPr>
            <a:r>
              <a:rPr sz="6622" baseline="3413" dirty="0">
                <a:latin typeface="Calibri Light"/>
                <a:cs typeface="Calibri Light"/>
              </a:rPr>
              <a:t>File</a:t>
            </a:r>
            <a:endParaRPr sz="4415">
              <a:latin typeface="Calibri Light"/>
              <a:cs typeface="Calibri Light"/>
            </a:endParaRPr>
          </a:p>
        </p:txBody>
      </p:sp>
      <p:sp>
        <p:nvSpPr>
          <p:cNvPr id="10" name="object 10"/>
          <p:cNvSpPr txBox="1"/>
          <p:nvPr/>
        </p:nvSpPr>
        <p:spPr>
          <a:xfrm>
            <a:off x="5291728" y="824763"/>
            <a:ext cx="1820499" cy="588154"/>
          </a:xfrm>
          <a:prstGeom prst="rect">
            <a:avLst/>
          </a:prstGeom>
        </p:spPr>
        <p:txBody>
          <a:bodyPr wrap="square" lIns="0" tIns="0" rIns="0" bIns="0" rtlCol="0">
            <a:noAutofit/>
          </a:bodyPr>
          <a:lstStyle/>
          <a:p>
            <a:pPr marL="14017">
              <a:lnSpc>
                <a:spcPts val="4602"/>
              </a:lnSpc>
              <a:spcBef>
                <a:spcPts val="230"/>
              </a:spcBef>
            </a:pPr>
            <a:r>
              <a:rPr sz="6622" baseline="3413" dirty="0">
                <a:latin typeface="Calibri Light"/>
                <a:cs typeface="Calibri Light"/>
              </a:rPr>
              <a:t>S</a:t>
            </a:r>
            <a:r>
              <a:rPr sz="6622" spc="-38" baseline="3413" dirty="0">
                <a:latin typeface="Calibri Light"/>
                <a:cs typeface="Calibri Light"/>
              </a:rPr>
              <a:t>t</a:t>
            </a:r>
            <a:r>
              <a:rPr sz="6622" baseline="3413" dirty="0">
                <a:latin typeface="Calibri Light"/>
                <a:cs typeface="Calibri Light"/>
              </a:rPr>
              <a:t>o</a:t>
            </a:r>
            <a:r>
              <a:rPr sz="6622" spc="-71" baseline="3413" dirty="0">
                <a:latin typeface="Calibri Light"/>
                <a:cs typeface="Calibri Light"/>
              </a:rPr>
              <a:t>r</a:t>
            </a:r>
            <a:r>
              <a:rPr sz="6622" baseline="3413" dirty="0">
                <a:latin typeface="Calibri Light"/>
                <a:cs typeface="Calibri Light"/>
              </a:rPr>
              <a:t>a</a:t>
            </a:r>
            <a:r>
              <a:rPr sz="6622" spc="-21" baseline="3413" dirty="0">
                <a:latin typeface="Calibri Light"/>
                <a:cs typeface="Calibri Light"/>
              </a:rPr>
              <a:t>g</a:t>
            </a:r>
            <a:r>
              <a:rPr sz="6622" baseline="3413" dirty="0">
                <a:latin typeface="Calibri Light"/>
                <a:cs typeface="Calibri Light"/>
              </a:rPr>
              <a:t>e</a:t>
            </a:r>
            <a:endParaRPr sz="4415">
              <a:latin typeface="Calibri Light"/>
              <a:cs typeface="Calibri Light"/>
            </a:endParaRPr>
          </a:p>
        </p:txBody>
      </p:sp>
      <p:sp>
        <p:nvSpPr>
          <p:cNvPr id="9" name="object 9"/>
          <p:cNvSpPr txBox="1"/>
          <p:nvPr/>
        </p:nvSpPr>
        <p:spPr>
          <a:xfrm>
            <a:off x="7126684" y="824763"/>
            <a:ext cx="730700" cy="588154"/>
          </a:xfrm>
          <a:prstGeom prst="rect">
            <a:avLst/>
          </a:prstGeom>
        </p:spPr>
        <p:txBody>
          <a:bodyPr wrap="square" lIns="0" tIns="0" rIns="0" bIns="0" rtlCol="0">
            <a:noAutofit/>
          </a:bodyPr>
          <a:lstStyle/>
          <a:p>
            <a:pPr marL="14017">
              <a:lnSpc>
                <a:spcPts val="4602"/>
              </a:lnSpc>
              <a:spcBef>
                <a:spcPts val="230"/>
              </a:spcBef>
            </a:pPr>
            <a:r>
              <a:rPr sz="6622" baseline="3413" dirty="0">
                <a:latin typeface="Calibri Light"/>
                <a:cs typeface="Calibri Light"/>
              </a:rPr>
              <a:t>(2)</a:t>
            </a:r>
            <a:endParaRPr sz="4415">
              <a:latin typeface="Calibri Light"/>
              <a:cs typeface="Calibri Light"/>
            </a:endParaRPr>
          </a:p>
        </p:txBody>
      </p:sp>
      <p:sp>
        <p:nvSpPr>
          <p:cNvPr id="8" name="object 8"/>
          <p:cNvSpPr txBox="1"/>
          <p:nvPr/>
        </p:nvSpPr>
        <p:spPr>
          <a:xfrm>
            <a:off x="5504532" y="4126363"/>
            <a:ext cx="911050" cy="583781"/>
          </a:xfrm>
          <a:prstGeom prst="rect">
            <a:avLst/>
          </a:prstGeom>
        </p:spPr>
        <p:txBody>
          <a:bodyPr wrap="square" lIns="0" tIns="0" rIns="0" bIns="0" rtlCol="0">
            <a:noAutofit/>
          </a:bodyPr>
          <a:lstStyle/>
          <a:p>
            <a:pPr marL="14017">
              <a:lnSpc>
                <a:spcPts val="2136"/>
              </a:lnSpc>
              <a:spcBef>
                <a:spcPts val="106"/>
              </a:spcBef>
            </a:pPr>
            <a:r>
              <a:rPr sz="2980" baseline="3034" dirty="0">
                <a:latin typeface="Calibri"/>
                <a:cs typeface="Calibri"/>
              </a:rPr>
              <a:t>SMB</a:t>
            </a:r>
            <a:r>
              <a:rPr sz="2980" spc="-10" baseline="3034" dirty="0">
                <a:latin typeface="Calibri"/>
                <a:cs typeface="Calibri"/>
              </a:rPr>
              <a:t> </a:t>
            </a:r>
            <a:r>
              <a:rPr sz="2980" baseline="3034" dirty="0">
                <a:latin typeface="Calibri"/>
                <a:cs typeface="Calibri"/>
              </a:rPr>
              <a:t>2.1</a:t>
            </a:r>
            <a:endParaRPr sz="1987">
              <a:latin typeface="Calibri"/>
              <a:cs typeface="Calibri"/>
            </a:endParaRPr>
          </a:p>
          <a:p>
            <a:pPr marL="14017" marR="37896">
              <a:lnSpc>
                <a:spcPts val="2390"/>
              </a:lnSpc>
              <a:spcBef>
                <a:spcPts val="12"/>
              </a:spcBef>
            </a:pPr>
            <a:r>
              <a:rPr sz="2980" baseline="1517" dirty="0">
                <a:latin typeface="Calibri"/>
                <a:cs typeface="Calibri"/>
              </a:rPr>
              <a:t>R</a:t>
            </a:r>
            <a:r>
              <a:rPr sz="2980" spc="-21" baseline="1517" dirty="0">
                <a:latin typeface="Calibri"/>
                <a:cs typeface="Calibri"/>
              </a:rPr>
              <a:t>E</a:t>
            </a:r>
            <a:r>
              <a:rPr sz="2980" spc="-10" baseline="1517" dirty="0">
                <a:latin typeface="Calibri"/>
                <a:cs typeface="Calibri"/>
              </a:rPr>
              <a:t>S</a:t>
            </a:r>
            <a:r>
              <a:rPr sz="2980" baseline="1517" dirty="0">
                <a:latin typeface="Calibri"/>
                <a:cs typeface="Calibri"/>
              </a:rPr>
              <a:t>T</a:t>
            </a:r>
            <a:endParaRPr sz="1987">
              <a:latin typeface="Calibri"/>
              <a:cs typeface="Calibri"/>
            </a:endParaRPr>
          </a:p>
        </p:txBody>
      </p:sp>
      <p:sp>
        <p:nvSpPr>
          <p:cNvPr id="7" name="object 7"/>
          <p:cNvSpPr txBox="1"/>
          <p:nvPr/>
        </p:nvSpPr>
        <p:spPr>
          <a:xfrm>
            <a:off x="2089982" y="4454054"/>
            <a:ext cx="910126" cy="583389"/>
          </a:xfrm>
          <a:prstGeom prst="rect">
            <a:avLst/>
          </a:prstGeom>
        </p:spPr>
        <p:txBody>
          <a:bodyPr wrap="square" lIns="0" tIns="0" rIns="0" bIns="0" rtlCol="0">
            <a:noAutofit/>
          </a:bodyPr>
          <a:lstStyle/>
          <a:p>
            <a:pPr marL="14017">
              <a:lnSpc>
                <a:spcPts val="2136"/>
              </a:lnSpc>
              <a:spcBef>
                <a:spcPts val="106"/>
              </a:spcBef>
            </a:pPr>
            <a:r>
              <a:rPr sz="2980" baseline="3034" dirty="0">
                <a:latin typeface="Calibri"/>
                <a:cs typeface="Calibri"/>
              </a:rPr>
              <a:t>SMB</a:t>
            </a:r>
            <a:r>
              <a:rPr sz="2980" spc="-10" baseline="3034" dirty="0">
                <a:latin typeface="Calibri"/>
                <a:cs typeface="Calibri"/>
              </a:rPr>
              <a:t> </a:t>
            </a:r>
            <a:r>
              <a:rPr sz="2980" baseline="3034" dirty="0">
                <a:latin typeface="Calibri"/>
                <a:cs typeface="Calibri"/>
              </a:rPr>
              <a:t>2.1</a:t>
            </a:r>
            <a:endParaRPr sz="1987">
              <a:latin typeface="Calibri"/>
              <a:cs typeface="Calibri"/>
            </a:endParaRPr>
          </a:p>
          <a:p>
            <a:pPr marL="14017" marR="37845">
              <a:lnSpc>
                <a:spcPts val="2384"/>
              </a:lnSpc>
              <a:spcBef>
                <a:spcPts val="12"/>
              </a:spcBef>
            </a:pPr>
            <a:r>
              <a:rPr sz="2980" baseline="1517" dirty="0">
                <a:latin typeface="Calibri"/>
                <a:cs typeface="Calibri"/>
              </a:rPr>
              <a:t>R</a:t>
            </a:r>
            <a:r>
              <a:rPr sz="2980" spc="-21" baseline="1517" dirty="0">
                <a:latin typeface="Calibri"/>
                <a:cs typeface="Calibri"/>
              </a:rPr>
              <a:t>E</a:t>
            </a:r>
            <a:r>
              <a:rPr sz="2980" spc="-10" baseline="1517" dirty="0">
                <a:latin typeface="Calibri"/>
                <a:cs typeface="Calibri"/>
              </a:rPr>
              <a:t>S</a:t>
            </a:r>
            <a:r>
              <a:rPr sz="2980" baseline="1517" dirty="0">
                <a:latin typeface="Calibri"/>
                <a:cs typeface="Calibri"/>
              </a:rPr>
              <a:t>T</a:t>
            </a:r>
            <a:endParaRPr sz="1987">
              <a:latin typeface="Calibri"/>
              <a:cs typeface="Calibri"/>
            </a:endParaRPr>
          </a:p>
        </p:txBody>
      </p:sp>
      <p:sp>
        <p:nvSpPr>
          <p:cNvPr id="6" name="object 6"/>
          <p:cNvSpPr txBox="1"/>
          <p:nvPr/>
        </p:nvSpPr>
        <p:spPr>
          <a:xfrm>
            <a:off x="9021407" y="4707790"/>
            <a:ext cx="560683" cy="280676"/>
          </a:xfrm>
          <a:prstGeom prst="rect">
            <a:avLst/>
          </a:prstGeom>
        </p:spPr>
        <p:txBody>
          <a:bodyPr wrap="square" lIns="0" tIns="0" rIns="0" bIns="0" rtlCol="0">
            <a:noAutofit/>
          </a:bodyPr>
          <a:lstStyle/>
          <a:p>
            <a:pPr marL="14017">
              <a:lnSpc>
                <a:spcPts val="2136"/>
              </a:lnSpc>
              <a:spcBef>
                <a:spcPts val="106"/>
              </a:spcBef>
            </a:pPr>
            <a:r>
              <a:rPr sz="2980" spc="-4" baseline="3034" dirty="0">
                <a:latin typeface="Calibri"/>
                <a:cs typeface="Calibri"/>
              </a:rPr>
              <a:t>R</a:t>
            </a:r>
            <a:r>
              <a:rPr sz="2980" spc="-15" baseline="3034" dirty="0">
                <a:latin typeface="Calibri"/>
                <a:cs typeface="Calibri"/>
              </a:rPr>
              <a:t>E</a:t>
            </a:r>
            <a:r>
              <a:rPr sz="2980" spc="-10" baseline="3034" dirty="0">
                <a:latin typeface="Calibri"/>
                <a:cs typeface="Calibri"/>
              </a:rPr>
              <a:t>S</a:t>
            </a:r>
            <a:r>
              <a:rPr sz="2980" baseline="3034" dirty="0">
                <a:latin typeface="Calibri"/>
                <a:cs typeface="Calibri"/>
              </a:rPr>
              <a:t>T</a:t>
            </a:r>
            <a:endParaRPr sz="1987">
              <a:latin typeface="Calibri"/>
              <a:cs typeface="Calibri"/>
            </a:endParaRPr>
          </a:p>
        </p:txBody>
      </p:sp>
      <p:sp>
        <p:nvSpPr>
          <p:cNvPr id="5" name="object 5"/>
          <p:cNvSpPr txBox="1"/>
          <p:nvPr/>
        </p:nvSpPr>
        <p:spPr>
          <a:xfrm>
            <a:off x="3763896" y="5735772"/>
            <a:ext cx="2975537" cy="832612"/>
          </a:xfrm>
          <a:prstGeom prst="rect">
            <a:avLst/>
          </a:prstGeom>
        </p:spPr>
        <p:txBody>
          <a:bodyPr wrap="square" lIns="0" tIns="0" rIns="0" bIns="0" rtlCol="0">
            <a:noAutofit/>
          </a:bodyPr>
          <a:lstStyle/>
          <a:p>
            <a:pPr>
              <a:lnSpc>
                <a:spcPts val="938"/>
              </a:lnSpc>
              <a:spcBef>
                <a:spcPts val="13"/>
              </a:spcBef>
            </a:pPr>
            <a:endParaRPr sz="938"/>
          </a:p>
          <a:p>
            <a:pPr marL="937877">
              <a:lnSpc>
                <a:spcPct val="101725"/>
              </a:lnSpc>
              <a:spcBef>
                <a:spcPts val="1104"/>
              </a:spcBef>
            </a:pPr>
            <a:r>
              <a:rPr sz="1987" dirty="0">
                <a:solidFill>
                  <a:srgbClr val="FFFFFF"/>
                </a:solidFill>
                <a:latin typeface="Calibri"/>
                <a:cs typeface="Calibri"/>
              </a:rPr>
              <a:t>A</a:t>
            </a:r>
            <a:r>
              <a:rPr sz="1987" spc="-10" dirty="0">
                <a:solidFill>
                  <a:srgbClr val="FFFFFF"/>
                </a:solidFill>
                <a:latin typeface="Calibri"/>
                <a:cs typeface="Calibri"/>
              </a:rPr>
              <a:t>z</a:t>
            </a:r>
            <a:r>
              <a:rPr sz="1987" dirty="0">
                <a:solidFill>
                  <a:srgbClr val="FFFFFF"/>
                </a:solidFill>
                <a:latin typeface="Calibri"/>
                <a:cs typeface="Calibri"/>
              </a:rPr>
              <a:t>u</a:t>
            </a:r>
            <a:r>
              <a:rPr sz="1987" spc="-28" dirty="0">
                <a:solidFill>
                  <a:srgbClr val="FFFFFF"/>
                </a:solidFill>
                <a:latin typeface="Calibri"/>
                <a:cs typeface="Calibri"/>
              </a:rPr>
              <a:t>r</a:t>
            </a:r>
            <a:r>
              <a:rPr sz="1987" dirty="0">
                <a:solidFill>
                  <a:srgbClr val="FFFFFF"/>
                </a:solidFill>
                <a:latin typeface="Calibri"/>
                <a:cs typeface="Calibri"/>
              </a:rPr>
              <a:t>e</a:t>
            </a:r>
            <a:r>
              <a:rPr sz="1987" spc="15" dirty="0">
                <a:solidFill>
                  <a:srgbClr val="FFFFFF"/>
                </a:solidFill>
                <a:latin typeface="Calibri"/>
                <a:cs typeface="Calibri"/>
              </a:rPr>
              <a:t> </a:t>
            </a:r>
            <a:r>
              <a:rPr sz="1987" dirty="0">
                <a:solidFill>
                  <a:srgbClr val="FFFFFF"/>
                </a:solidFill>
                <a:latin typeface="Calibri"/>
                <a:cs typeface="Calibri"/>
              </a:rPr>
              <a:t>Fi</a:t>
            </a:r>
            <a:r>
              <a:rPr sz="1987" spc="-10" dirty="0">
                <a:solidFill>
                  <a:srgbClr val="FFFFFF"/>
                </a:solidFill>
                <a:latin typeface="Calibri"/>
                <a:cs typeface="Calibri"/>
              </a:rPr>
              <a:t>l</a:t>
            </a:r>
            <a:r>
              <a:rPr sz="1987" dirty="0">
                <a:solidFill>
                  <a:srgbClr val="FFFFFF"/>
                </a:solidFill>
                <a:latin typeface="Calibri"/>
                <a:cs typeface="Calibri"/>
              </a:rPr>
              <a:t>es</a:t>
            </a:r>
            <a:endParaRPr sz="1987">
              <a:latin typeface="Calibri"/>
              <a:cs typeface="Calibri"/>
            </a:endParaRPr>
          </a:p>
        </p:txBody>
      </p:sp>
      <p:sp>
        <p:nvSpPr>
          <p:cNvPr id="4" name="object 4"/>
          <p:cNvSpPr txBox="1"/>
          <p:nvPr/>
        </p:nvSpPr>
        <p:spPr>
          <a:xfrm>
            <a:off x="7997603" y="2973853"/>
            <a:ext cx="1454967" cy="1471789"/>
          </a:xfrm>
          <a:prstGeom prst="rect">
            <a:avLst/>
          </a:prstGeom>
        </p:spPr>
        <p:txBody>
          <a:bodyPr wrap="square" lIns="0" tIns="0" rIns="0" bIns="0" rtlCol="0">
            <a:noAutofit/>
          </a:bodyPr>
          <a:lstStyle/>
          <a:p>
            <a:pPr>
              <a:lnSpc>
                <a:spcPts val="1049"/>
              </a:lnSpc>
              <a:spcBef>
                <a:spcPts val="35"/>
              </a:spcBef>
            </a:pPr>
            <a:endParaRPr sz="1049"/>
          </a:p>
          <a:p>
            <a:pPr marL="272771">
              <a:lnSpc>
                <a:spcPct val="101725"/>
              </a:lnSpc>
              <a:spcBef>
                <a:spcPts val="1104"/>
              </a:spcBef>
            </a:pPr>
            <a:r>
              <a:rPr sz="1987" spc="-71" dirty="0">
                <a:solidFill>
                  <a:srgbClr val="FFFFFF"/>
                </a:solidFill>
                <a:latin typeface="Calibri"/>
                <a:cs typeface="Calibri"/>
              </a:rPr>
              <a:t>W</a:t>
            </a:r>
            <a:r>
              <a:rPr sz="1987" dirty="0">
                <a:solidFill>
                  <a:srgbClr val="FFFFFF"/>
                </a:solidFill>
                <a:latin typeface="Calibri"/>
                <a:cs typeface="Calibri"/>
              </a:rPr>
              <a:t>eb</a:t>
            </a:r>
            <a:r>
              <a:rPr sz="1987" spc="4" dirty="0">
                <a:solidFill>
                  <a:srgbClr val="FFFFFF"/>
                </a:solidFill>
                <a:latin typeface="Calibri"/>
                <a:cs typeface="Calibri"/>
              </a:rPr>
              <a:t> </a:t>
            </a:r>
            <a:r>
              <a:rPr sz="1987" dirty="0">
                <a:solidFill>
                  <a:srgbClr val="FFFFFF"/>
                </a:solidFill>
                <a:latin typeface="Calibri"/>
                <a:cs typeface="Calibri"/>
              </a:rPr>
              <a:t>Si</a:t>
            </a:r>
            <a:r>
              <a:rPr sz="1987" spc="-32" dirty="0">
                <a:solidFill>
                  <a:srgbClr val="FFFFFF"/>
                </a:solidFill>
                <a:latin typeface="Calibri"/>
                <a:cs typeface="Calibri"/>
              </a:rPr>
              <a:t>t</a:t>
            </a:r>
            <a:r>
              <a:rPr sz="1987" dirty="0">
                <a:solidFill>
                  <a:srgbClr val="FFFFFF"/>
                </a:solidFill>
                <a:latin typeface="Calibri"/>
                <a:cs typeface="Calibri"/>
              </a:rPr>
              <a:t>e</a:t>
            </a:r>
            <a:endParaRPr sz="1987">
              <a:latin typeface="Calibri"/>
              <a:cs typeface="Calibri"/>
            </a:endParaRPr>
          </a:p>
        </p:txBody>
      </p:sp>
      <p:sp>
        <p:nvSpPr>
          <p:cNvPr id="3" name="object 3"/>
          <p:cNvSpPr txBox="1"/>
          <p:nvPr/>
        </p:nvSpPr>
        <p:spPr>
          <a:xfrm>
            <a:off x="1106266" y="2632400"/>
            <a:ext cx="1453286" cy="1471789"/>
          </a:xfrm>
          <a:prstGeom prst="rect">
            <a:avLst/>
          </a:prstGeom>
        </p:spPr>
        <p:txBody>
          <a:bodyPr wrap="square" lIns="0" tIns="0" rIns="0" bIns="0" rtlCol="0">
            <a:noAutofit/>
          </a:bodyPr>
          <a:lstStyle/>
          <a:p>
            <a:pPr>
              <a:lnSpc>
                <a:spcPts val="773"/>
              </a:lnSpc>
              <a:spcBef>
                <a:spcPts val="11"/>
              </a:spcBef>
            </a:pPr>
            <a:endParaRPr sz="773"/>
          </a:p>
          <a:p>
            <a:pPr marL="187378">
              <a:lnSpc>
                <a:spcPct val="101725"/>
              </a:lnSpc>
              <a:spcBef>
                <a:spcPts val="2207"/>
              </a:spcBef>
            </a:pPr>
            <a:r>
              <a:rPr sz="1545" spc="-4" dirty="0">
                <a:solidFill>
                  <a:srgbClr val="FFFFFF"/>
                </a:solidFill>
                <a:latin typeface="Calibri"/>
                <a:cs typeface="Calibri"/>
              </a:rPr>
              <a:t>C</a:t>
            </a:r>
            <a:r>
              <a:rPr sz="1545" dirty="0">
                <a:solidFill>
                  <a:srgbClr val="FFFFFF"/>
                </a:solidFill>
                <a:latin typeface="Calibri"/>
                <a:cs typeface="Calibri"/>
              </a:rPr>
              <a:t>l</a:t>
            </a:r>
            <a:r>
              <a:rPr sz="1545" spc="4" dirty="0">
                <a:solidFill>
                  <a:srgbClr val="FFFFFF"/>
                </a:solidFill>
                <a:latin typeface="Calibri"/>
                <a:cs typeface="Calibri"/>
              </a:rPr>
              <a:t>o</a:t>
            </a:r>
            <a:r>
              <a:rPr sz="1545" spc="-4" dirty="0">
                <a:solidFill>
                  <a:srgbClr val="FFFFFF"/>
                </a:solidFill>
                <a:latin typeface="Calibri"/>
                <a:cs typeface="Calibri"/>
              </a:rPr>
              <a:t>u</a:t>
            </a:r>
            <a:r>
              <a:rPr sz="1545" dirty="0">
                <a:solidFill>
                  <a:srgbClr val="FFFFFF"/>
                </a:solidFill>
                <a:latin typeface="Calibri"/>
                <a:cs typeface="Calibri"/>
              </a:rPr>
              <a:t>d Se</a:t>
            </a:r>
            <a:r>
              <a:rPr sz="1545" spc="15" dirty="0">
                <a:solidFill>
                  <a:srgbClr val="FFFFFF"/>
                </a:solidFill>
                <a:latin typeface="Calibri"/>
                <a:cs typeface="Calibri"/>
              </a:rPr>
              <a:t>r</a:t>
            </a:r>
            <a:r>
              <a:rPr sz="1545" dirty="0">
                <a:solidFill>
                  <a:srgbClr val="FFFFFF"/>
                </a:solidFill>
                <a:latin typeface="Calibri"/>
                <a:cs typeface="Calibri"/>
              </a:rPr>
              <a:t>vice</a:t>
            </a:r>
            <a:endParaRPr sz="1545">
              <a:latin typeface="Calibri"/>
              <a:cs typeface="Calibri"/>
            </a:endParaRPr>
          </a:p>
        </p:txBody>
      </p:sp>
      <p:sp>
        <p:nvSpPr>
          <p:cNvPr id="2" name="object 2"/>
          <p:cNvSpPr txBox="1"/>
          <p:nvPr/>
        </p:nvSpPr>
        <p:spPr>
          <a:xfrm>
            <a:off x="4524180" y="2405323"/>
            <a:ext cx="1454968" cy="1470107"/>
          </a:xfrm>
          <a:prstGeom prst="rect">
            <a:avLst/>
          </a:prstGeom>
        </p:spPr>
        <p:txBody>
          <a:bodyPr wrap="square" lIns="0" tIns="0" rIns="0" bIns="0" rtlCol="0">
            <a:noAutofit/>
          </a:bodyPr>
          <a:lstStyle/>
          <a:p>
            <a:pPr>
              <a:lnSpc>
                <a:spcPts val="1049"/>
              </a:lnSpc>
              <a:spcBef>
                <a:spcPts val="28"/>
              </a:spcBef>
            </a:pPr>
            <a:endParaRPr sz="1049"/>
          </a:p>
          <a:p>
            <a:pPr marL="515684" marR="514696" algn="ctr">
              <a:lnSpc>
                <a:spcPct val="101725"/>
              </a:lnSpc>
              <a:spcBef>
                <a:spcPts val="1104"/>
              </a:spcBef>
            </a:pPr>
            <a:r>
              <a:rPr sz="1987" dirty="0">
                <a:solidFill>
                  <a:srgbClr val="FFFFFF"/>
                </a:solidFill>
                <a:latin typeface="Calibri"/>
                <a:cs typeface="Calibri"/>
              </a:rPr>
              <a:t>VM</a:t>
            </a:r>
            <a:endParaRPr sz="1987">
              <a:latin typeface="Calibri"/>
              <a:cs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3" name="object 3"/>
          <p:cNvSpPr/>
          <p:nvPr/>
        </p:nvSpPr>
        <p:spPr>
          <a:xfrm>
            <a:off x="702575" y="2652585"/>
            <a:ext cx="9173870" cy="3984762"/>
          </a:xfrm>
          <a:prstGeom prst="rect">
            <a:avLst/>
          </a:prstGeom>
          <a:blipFill>
            <a:blip r:embed="rId2" cstate="print"/>
            <a:stretch>
              <a:fillRect/>
            </a:stretch>
          </a:blipFill>
        </p:spPr>
        <p:txBody>
          <a:bodyPr wrap="square" lIns="0" tIns="0" rIns="0" bIns="0" rtlCol="0">
            <a:noAutofit/>
          </a:bodyPr>
          <a:lstStyle/>
          <a:p>
            <a:endParaRPr sz="1987"/>
          </a:p>
        </p:txBody>
      </p:sp>
      <p:sp>
        <p:nvSpPr>
          <p:cNvPr id="2" name="object 2"/>
          <p:cNvSpPr txBox="1"/>
          <p:nvPr/>
        </p:nvSpPr>
        <p:spPr>
          <a:xfrm>
            <a:off x="674093" y="824763"/>
            <a:ext cx="2469977" cy="588154"/>
          </a:xfrm>
          <a:prstGeom prst="rect">
            <a:avLst/>
          </a:prstGeom>
        </p:spPr>
        <p:txBody>
          <a:bodyPr wrap="square" lIns="0" tIns="0" rIns="0" bIns="0" rtlCol="0">
            <a:noAutofit/>
          </a:bodyPr>
          <a:lstStyle/>
          <a:p>
            <a:pPr marL="14017">
              <a:lnSpc>
                <a:spcPts val="4602"/>
              </a:lnSpc>
              <a:spcBef>
                <a:spcPts val="230"/>
              </a:spcBef>
            </a:pPr>
            <a:r>
              <a:rPr sz="6622" baseline="3413" dirty="0">
                <a:latin typeface="Calibri Light"/>
                <a:cs typeface="Calibri Light"/>
              </a:rPr>
              <a:t>EMC</a:t>
            </a:r>
            <a:r>
              <a:rPr sz="6622" spc="-82" baseline="3413" dirty="0">
                <a:latin typeface="Calibri Light"/>
                <a:cs typeface="Calibri Light"/>
              </a:rPr>
              <a:t> </a:t>
            </a:r>
            <a:r>
              <a:rPr sz="6622" baseline="3413" dirty="0">
                <a:latin typeface="Calibri Light"/>
                <a:cs typeface="Calibri Light"/>
              </a:rPr>
              <a:t>Isil</a:t>
            </a:r>
            <a:r>
              <a:rPr sz="6622" spc="15" baseline="3413" dirty="0">
                <a:latin typeface="Calibri Light"/>
                <a:cs typeface="Calibri Light"/>
              </a:rPr>
              <a:t>o</a:t>
            </a:r>
            <a:r>
              <a:rPr sz="6622" baseline="3413" dirty="0">
                <a:latin typeface="Calibri Light"/>
                <a:cs typeface="Calibri Light"/>
              </a:rPr>
              <a:t>n</a:t>
            </a:r>
            <a:endParaRPr sz="4415">
              <a:latin typeface="Calibri Light"/>
              <a:cs typeface="Calibri Light"/>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GoGrid Advanced Cloud Service /w Managed Database Server Cross Connect [2].  | Download Scientific Diagram">
            <a:extLst>
              <a:ext uri="{FF2B5EF4-FFF2-40B4-BE49-F238E27FC236}">
                <a16:creationId xmlns:a16="http://schemas.microsoft.com/office/drawing/2014/main" id="{B2DE1F15-FBF4-3281-512C-76616509A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0" y="0"/>
            <a:ext cx="9220199" cy="75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4787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a:extLst>
              <a:ext uri="{FF2B5EF4-FFF2-40B4-BE49-F238E27FC236}">
                <a16:creationId xmlns:a16="http://schemas.microsoft.com/office/drawing/2014/main" id="{58087FC5-711E-02D0-9C18-CC5BDA9F4EA8}"/>
              </a:ext>
            </a:extLst>
          </p:cNvPr>
          <p:cNvSpPr>
            <a:spLocks noGrp="1" noChangeArrowheads="1"/>
          </p:cNvSpPr>
          <p:nvPr>
            <p:ph type="title"/>
          </p:nvPr>
        </p:nvSpPr>
        <p:spPr>
          <a:xfrm>
            <a:off x="973384" y="40713"/>
            <a:ext cx="9223058" cy="884412"/>
          </a:xfrm>
        </p:spPr>
        <p:txBody>
          <a:bodyPr>
            <a:normAutofit/>
          </a:bodyPr>
          <a:lstStyle/>
          <a:p>
            <a:pPr algn="ctr"/>
            <a:r>
              <a:rPr lang="en-US" altLang="en-US" sz="2800" dirty="0">
                <a:latin typeface="Verdana" panose="020B0604030504040204" pitchFamily="34" charset="0"/>
                <a:ea typeface="Verdana" panose="020B0604030504040204" pitchFamily="34" charset="0"/>
              </a:rPr>
              <a:t>DAS over Fiber Channel</a:t>
            </a:r>
          </a:p>
        </p:txBody>
      </p:sp>
      <p:sp>
        <p:nvSpPr>
          <p:cNvPr id="282627" name="Rectangle 3">
            <a:extLst>
              <a:ext uri="{FF2B5EF4-FFF2-40B4-BE49-F238E27FC236}">
                <a16:creationId xmlns:a16="http://schemas.microsoft.com/office/drawing/2014/main" id="{8671ED01-BADE-29E8-4F26-537A9199C33C}"/>
              </a:ext>
            </a:extLst>
          </p:cNvPr>
          <p:cNvSpPr>
            <a:spLocks noChangeArrowheads="1"/>
          </p:cNvSpPr>
          <p:nvPr/>
        </p:nvSpPr>
        <p:spPr bwMode="auto">
          <a:xfrm>
            <a:off x="4001064" y="1345636"/>
            <a:ext cx="2859476" cy="92512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Verdana" panose="020B0604030504040204" pitchFamily="34" charset="0"/>
                <a:ea typeface="Verdana" panose="020B0604030504040204" pitchFamily="34" charset="0"/>
              </a:rPr>
              <a:t>Server</a:t>
            </a:r>
          </a:p>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p:txBody>
      </p:sp>
      <p:sp>
        <p:nvSpPr>
          <p:cNvPr id="282628" name="Rectangle 4">
            <a:extLst>
              <a:ext uri="{FF2B5EF4-FFF2-40B4-BE49-F238E27FC236}">
                <a16:creationId xmlns:a16="http://schemas.microsoft.com/office/drawing/2014/main" id="{4A71B6E2-04F7-4189-3682-83F602D126FA}"/>
              </a:ext>
            </a:extLst>
          </p:cNvPr>
          <p:cNvSpPr>
            <a:spLocks noChangeArrowheads="1"/>
          </p:cNvSpPr>
          <p:nvPr/>
        </p:nvSpPr>
        <p:spPr bwMode="auto">
          <a:xfrm>
            <a:off x="4253371" y="1934351"/>
            <a:ext cx="1850249" cy="336409"/>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Verdana" panose="020B0604030504040204" pitchFamily="34" charset="0"/>
                <a:ea typeface="Verdana" panose="020B0604030504040204" pitchFamily="34" charset="0"/>
              </a:rPr>
              <a:t>HBA</a:t>
            </a:r>
          </a:p>
        </p:txBody>
      </p:sp>
      <p:sp>
        <p:nvSpPr>
          <p:cNvPr id="282629" name="Rectangle 5">
            <a:extLst>
              <a:ext uri="{FF2B5EF4-FFF2-40B4-BE49-F238E27FC236}">
                <a16:creationId xmlns:a16="http://schemas.microsoft.com/office/drawing/2014/main" id="{9D1AA52E-2877-BF14-F22C-DF76A0F3DE62}"/>
              </a:ext>
            </a:extLst>
          </p:cNvPr>
          <p:cNvSpPr>
            <a:spLocks noChangeArrowheads="1"/>
          </p:cNvSpPr>
          <p:nvPr/>
        </p:nvSpPr>
        <p:spPr bwMode="auto">
          <a:xfrm>
            <a:off x="3748758" y="3952804"/>
            <a:ext cx="3868702" cy="1850249"/>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Verdana" panose="020B0604030504040204" pitchFamily="34" charset="0"/>
                <a:ea typeface="Verdana" panose="020B0604030504040204" pitchFamily="34" charset="0"/>
              </a:rPr>
              <a:t>Storage</a:t>
            </a:r>
          </a:p>
          <a:p>
            <a:endParaRPr lang="en-US" altLang="en-US" b="1">
              <a:latin typeface="Verdana" panose="020B0604030504040204" pitchFamily="34" charset="0"/>
              <a:ea typeface="Verdana" panose="020B0604030504040204" pitchFamily="34" charset="0"/>
            </a:endParaRPr>
          </a:p>
          <a:p>
            <a:endParaRPr lang="en-US" altLang="en-US" b="1">
              <a:latin typeface="Verdana" panose="020B0604030504040204" pitchFamily="34" charset="0"/>
              <a:ea typeface="Verdana" panose="020B0604030504040204" pitchFamily="34" charset="0"/>
            </a:endParaRPr>
          </a:p>
          <a:p>
            <a:endParaRPr lang="en-US" altLang="en-US" b="1">
              <a:latin typeface="Verdana" panose="020B0604030504040204" pitchFamily="34" charset="0"/>
              <a:ea typeface="Verdana" panose="020B0604030504040204" pitchFamily="34" charset="0"/>
            </a:endParaRPr>
          </a:p>
          <a:p>
            <a:endParaRPr lang="en-US" altLang="en-US" b="1">
              <a:latin typeface="Verdana" panose="020B0604030504040204" pitchFamily="34" charset="0"/>
              <a:ea typeface="Verdana" panose="020B0604030504040204" pitchFamily="34" charset="0"/>
            </a:endParaRPr>
          </a:p>
        </p:txBody>
      </p:sp>
      <p:cxnSp>
        <p:nvCxnSpPr>
          <p:cNvPr id="282630" name="AutoShape 6">
            <a:extLst>
              <a:ext uri="{FF2B5EF4-FFF2-40B4-BE49-F238E27FC236}">
                <a16:creationId xmlns:a16="http://schemas.microsoft.com/office/drawing/2014/main" id="{D1ECFEA8-28C7-3496-E4A7-3F52326B4B75}"/>
              </a:ext>
            </a:extLst>
          </p:cNvPr>
          <p:cNvCxnSpPr>
            <a:cxnSpLocks noChangeShapeType="1"/>
            <a:stCxn id="282628" idx="2"/>
            <a:endCxn id="282629" idx="0"/>
          </p:cNvCxnSpPr>
          <p:nvPr/>
        </p:nvCxnSpPr>
        <p:spPr bwMode="auto">
          <a:xfrm rot="16200000" flipH="1">
            <a:off x="4589780" y="2859476"/>
            <a:ext cx="1682044" cy="504613"/>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2631" name="Text Box 7">
            <a:extLst>
              <a:ext uri="{FF2B5EF4-FFF2-40B4-BE49-F238E27FC236}">
                <a16:creationId xmlns:a16="http://schemas.microsoft.com/office/drawing/2014/main" id="{E06AD041-32ED-EA18-FDD7-C39EF2FCDCFA}"/>
              </a:ext>
            </a:extLst>
          </p:cNvPr>
          <p:cNvSpPr txBox="1">
            <a:spLocks noChangeArrowheads="1"/>
          </p:cNvSpPr>
          <p:nvPr/>
        </p:nvSpPr>
        <p:spPr bwMode="auto">
          <a:xfrm>
            <a:off x="973384" y="4639639"/>
            <a:ext cx="2102556"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latin typeface="Verdana" panose="020B0604030504040204" pitchFamily="34" charset="0"/>
                <a:ea typeface="Verdana" panose="020B0604030504040204" pitchFamily="34" charset="0"/>
              </a:rPr>
              <a:t>Disk drives and </a:t>
            </a:r>
          </a:p>
          <a:p>
            <a:pPr algn="l">
              <a:spcBef>
                <a:spcPct val="50000"/>
              </a:spcBef>
            </a:pPr>
            <a:r>
              <a:rPr lang="en-US" altLang="en-US" dirty="0">
                <a:latin typeface="Verdana" panose="020B0604030504040204" pitchFamily="34" charset="0"/>
                <a:ea typeface="Verdana" panose="020B0604030504040204" pitchFamily="34" charset="0"/>
              </a:rPr>
              <a:t>RAID controller are external </a:t>
            </a:r>
          </a:p>
        </p:txBody>
      </p:sp>
      <p:sp>
        <p:nvSpPr>
          <p:cNvPr id="282632" name="Line 8">
            <a:extLst>
              <a:ext uri="{FF2B5EF4-FFF2-40B4-BE49-F238E27FC236}">
                <a16:creationId xmlns:a16="http://schemas.microsoft.com/office/drawing/2014/main" id="{F1F69BA3-056F-216B-20AE-2E9B7FD967E0}"/>
              </a:ext>
            </a:extLst>
          </p:cNvPr>
          <p:cNvSpPr>
            <a:spLocks noChangeShapeType="1"/>
          </p:cNvSpPr>
          <p:nvPr/>
        </p:nvSpPr>
        <p:spPr bwMode="auto">
          <a:xfrm flipV="1">
            <a:off x="2823633" y="4709725"/>
            <a:ext cx="756920" cy="8410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grpSp>
        <p:nvGrpSpPr>
          <p:cNvPr id="282633" name="Group 9">
            <a:extLst>
              <a:ext uri="{FF2B5EF4-FFF2-40B4-BE49-F238E27FC236}">
                <a16:creationId xmlns:a16="http://schemas.microsoft.com/office/drawing/2014/main" id="{8E4A4B93-3297-6A1B-BF9A-E01898BBC84B}"/>
              </a:ext>
            </a:extLst>
          </p:cNvPr>
          <p:cNvGrpSpPr>
            <a:grpSpLocks/>
          </p:cNvGrpSpPr>
          <p:nvPr/>
        </p:nvGrpSpPr>
        <p:grpSpPr bwMode="auto">
          <a:xfrm>
            <a:off x="3916962" y="4457427"/>
            <a:ext cx="3616396" cy="672819"/>
            <a:chOff x="768" y="3312"/>
            <a:chExt cx="2064" cy="384"/>
          </a:xfrm>
        </p:grpSpPr>
        <p:sp>
          <p:nvSpPr>
            <p:cNvPr id="282634" name="Rectangle 10">
              <a:extLst>
                <a:ext uri="{FF2B5EF4-FFF2-40B4-BE49-F238E27FC236}">
                  <a16:creationId xmlns:a16="http://schemas.microsoft.com/office/drawing/2014/main" id="{382D3CFA-1473-51CC-7BA6-16AB617E9B5C}"/>
                </a:ext>
              </a:extLst>
            </p:cNvPr>
            <p:cNvSpPr>
              <a:spLocks noChangeArrowheads="1"/>
            </p:cNvSpPr>
            <p:nvPr/>
          </p:nvSpPr>
          <p:spPr bwMode="auto">
            <a:xfrm>
              <a:off x="768" y="3312"/>
              <a:ext cx="2064" cy="384"/>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latin typeface="Verdana" panose="020B0604030504040204" pitchFamily="34" charset="0"/>
                <a:ea typeface="Verdana" panose="020B0604030504040204" pitchFamily="34" charset="0"/>
              </a:endParaRPr>
            </a:p>
          </p:txBody>
        </p:sp>
        <p:sp>
          <p:nvSpPr>
            <p:cNvPr id="282635" name="Line 11">
              <a:extLst>
                <a:ext uri="{FF2B5EF4-FFF2-40B4-BE49-F238E27FC236}">
                  <a16:creationId xmlns:a16="http://schemas.microsoft.com/office/drawing/2014/main" id="{54EDD9B2-929D-7BFE-EAE4-2DD21E3A0509}"/>
                </a:ext>
              </a:extLst>
            </p:cNvPr>
            <p:cNvSpPr>
              <a:spLocks noChangeShapeType="1"/>
            </p:cNvSpPr>
            <p:nvPr/>
          </p:nvSpPr>
          <p:spPr bwMode="auto">
            <a:xfrm>
              <a:off x="960" y="3312"/>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282636" name="Line 12">
              <a:extLst>
                <a:ext uri="{FF2B5EF4-FFF2-40B4-BE49-F238E27FC236}">
                  <a16:creationId xmlns:a16="http://schemas.microsoft.com/office/drawing/2014/main" id="{E8D0FB3B-F9D2-5B55-8135-F1E1EB6A5005}"/>
                </a:ext>
              </a:extLst>
            </p:cNvPr>
            <p:cNvSpPr>
              <a:spLocks noChangeShapeType="1"/>
            </p:cNvSpPr>
            <p:nvPr/>
          </p:nvSpPr>
          <p:spPr bwMode="auto">
            <a:xfrm>
              <a:off x="1152" y="3312"/>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282637" name="Line 13">
              <a:extLst>
                <a:ext uri="{FF2B5EF4-FFF2-40B4-BE49-F238E27FC236}">
                  <a16:creationId xmlns:a16="http://schemas.microsoft.com/office/drawing/2014/main" id="{0F136668-CF65-A641-8B06-CDA8D8CCB6CB}"/>
                </a:ext>
              </a:extLst>
            </p:cNvPr>
            <p:cNvSpPr>
              <a:spLocks noChangeShapeType="1"/>
            </p:cNvSpPr>
            <p:nvPr/>
          </p:nvSpPr>
          <p:spPr bwMode="auto">
            <a:xfrm>
              <a:off x="1344" y="3312"/>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282638" name="Line 14">
              <a:extLst>
                <a:ext uri="{FF2B5EF4-FFF2-40B4-BE49-F238E27FC236}">
                  <a16:creationId xmlns:a16="http://schemas.microsoft.com/office/drawing/2014/main" id="{D6C6EBD3-A057-9605-9D72-3C7556A89082}"/>
                </a:ext>
              </a:extLst>
            </p:cNvPr>
            <p:cNvSpPr>
              <a:spLocks noChangeShapeType="1"/>
            </p:cNvSpPr>
            <p:nvPr/>
          </p:nvSpPr>
          <p:spPr bwMode="auto">
            <a:xfrm>
              <a:off x="1584" y="3312"/>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282639" name="Text Box 15">
              <a:extLst>
                <a:ext uri="{FF2B5EF4-FFF2-40B4-BE49-F238E27FC236}">
                  <a16:creationId xmlns:a16="http://schemas.microsoft.com/office/drawing/2014/main" id="{2891FCDE-97C4-816E-2E7E-D3084C5C92CD}"/>
                </a:ext>
              </a:extLst>
            </p:cNvPr>
            <p:cNvSpPr txBox="1">
              <a:spLocks noChangeArrowheads="1"/>
            </p:cNvSpPr>
            <p:nvPr/>
          </p:nvSpPr>
          <p:spPr bwMode="auto">
            <a:xfrm>
              <a:off x="1344" y="3456"/>
              <a:ext cx="940" cy="211"/>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b="1">
                  <a:latin typeface="Verdana" panose="020B0604030504040204" pitchFamily="34" charset="0"/>
                  <a:ea typeface="Verdana" panose="020B0604030504040204" pitchFamily="34" charset="0"/>
                </a:rPr>
                <a:t>Disk Drives</a:t>
              </a:r>
            </a:p>
          </p:txBody>
        </p:sp>
        <p:sp>
          <p:nvSpPr>
            <p:cNvPr id="282640" name="Line 16">
              <a:extLst>
                <a:ext uri="{FF2B5EF4-FFF2-40B4-BE49-F238E27FC236}">
                  <a16:creationId xmlns:a16="http://schemas.microsoft.com/office/drawing/2014/main" id="{D035194F-29AB-AC70-0DF4-E9290BF2724E}"/>
                </a:ext>
              </a:extLst>
            </p:cNvPr>
            <p:cNvSpPr>
              <a:spLocks noChangeShapeType="1"/>
            </p:cNvSpPr>
            <p:nvPr/>
          </p:nvSpPr>
          <p:spPr bwMode="auto">
            <a:xfrm>
              <a:off x="1824" y="3312"/>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282641" name="Line 17">
              <a:extLst>
                <a:ext uri="{FF2B5EF4-FFF2-40B4-BE49-F238E27FC236}">
                  <a16:creationId xmlns:a16="http://schemas.microsoft.com/office/drawing/2014/main" id="{1678AC09-22FC-765B-43EB-B848B15C1262}"/>
                </a:ext>
              </a:extLst>
            </p:cNvPr>
            <p:cNvSpPr>
              <a:spLocks noChangeShapeType="1"/>
            </p:cNvSpPr>
            <p:nvPr/>
          </p:nvSpPr>
          <p:spPr bwMode="auto">
            <a:xfrm>
              <a:off x="2064" y="3312"/>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282642" name="Line 18">
              <a:extLst>
                <a:ext uri="{FF2B5EF4-FFF2-40B4-BE49-F238E27FC236}">
                  <a16:creationId xmlns:a16="http://schemas.microsoft.com/office/drawing/2014/main" id="{AA118D67-57BF-35D4-AE0E-96B026DDC732}"/>
                </a:ext>
              </a:extLst>
            </p:cNvPr>
            <p:cNvSpPr>
              <a:spLocks noChangeShapeType="1"/>
            </p:cNvSpPr>
            <p:nvPr/>
          </p:nvSpPr>
          <p:spPr bwMode="auto">
            <a:xfrm>
              <a:off x="2256" y="3312"/>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282643" name="Line 19">
              <a:extLst>
                <a:ext uri="{FF2B5EF4-FFF2-40B4-BE49-F238E27FC236}">
                  <a16:creationId xmlns:a16="http://schemas.microsoft.com/office/drawing/2014/main" id="{4721BD0C-168F-71D3-4EEC-D61E7B0A530E}"/>
                </a:ext>
              </a:extLst>
            </p:cNvPr>
            <p:cNvSpPr>
              <a:spLocks noChangeShapeType="1"/>
            </p:cNvSpPr>
            <p:nvPr/>
          </p:nvSpPr>
          <p:spPr bwMode="auto">
            <a:xfrm>
              <a:off x="2448" y="3312"/>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282644" name="Line 20">
              <a:extLst>
                <a:ext uri="{FF2B5EF4-FFF2-40B4-BE49-F238E27FC236}">
                  <a16:creationId xmlns:a16="http://schemas.microsoft.com/office/drawing/2014/main" id="{A1883531-24FD-1898-2855-23973C553CD0}"/>
                </a:ext>
              </a:extLst>
            </p:cNvPr>
            <p:cNvSpPr>
              <a:spLocks noChangeShapeType="1"/>
            </p:cNvSpPr>
            <p:nvPr/>
          </p:nvSpPr>
          <p:spPr bwMode="auto">
            <a:xfrm>
              <a:off x="2640" y="3312"/>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grpSp>
      <p:sp>
        <p:nvSpPr>
          <p:cNvPr id="282645" name="Rectangle 21">
            <a:extLst>
              <a:ext uri="{FF2B5EF4-FFF2-40B4-BE49-F238E27FC236}">
                <a16:creationId xmlns:a16="http://schemas.microsoft.com/office/drawing/2014/main" id="{3EC17B38-6020-BD30-F9B8-47D1E8EDE0AD}"/>
              </a:ext>
            </a:extLst>
          </p:cNvPr>
          <p:cNvSpPr>
            <a:spLocks noChangeArrowheads="1"/>
          </p:cNvSpPr>
          <p:nvPr/>
        </p:nvSpPr>
        <p:spPr bwMode="auto">
          <a:xfrm>
            <a:off x="4001064" y="5298440"/>
            <a:ext cx="1850249" cy="336409"/>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Verdana" panose="020B0604030504040204" pitchFamily="34" charset="0"/>
                <a:ea typeface="Verdana" panose="020B0604030504040204" pitchFamily="34" charset="0"/>
              </a:rPr>
              <a:t>RAID Controller</a:t>
            </a:r>
          </a:p>
        </p:txBody>
      </p:sp>
      <p:sp>
        <p:nvSpPr>
          <p:cNvPr id="282646" name="Line 22">
            <a:extLst>
              <a:ext uri="{FF2B5EF4-FFF2-40B4-BE49-F238E27FC236}">
                <a16:creationId xmlns:a16="http://schemas.microsoft.com/office/drawing/2014/main" id="{5A91699C-7C51-962D-D5DD-71549D3107E4}"/>
              </a:ext>
            </a:extLst>
          </p:cNvPr>
          <p:cNvSpPr>
            <a:spLocks noChangeShapeType="1"/>
          </p:cNvSpPr>
          <p:nvPr/>
        </p:nvSpPr>
        <p:spPr bwMode="auto">
          <a:xfrm flipV="1">
            <a:off x="2823633" y="5298440"/>
            <a:ext cx="1177431" cy="8410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282647" name="Text Box 23">
            <a:extLst>
              <a:ext uri="{FF2B5EF4-FFF2-40B4-BE49-F238E27FC236}">
                <a16:creationId xmlns:a16="http://schemas.microsoft.com/office/drawing/2014/main" id="{39ECAA1D-16F8-6162-2F81-DE69AA876204}"/>
              </a:ext>
            </a:extLst>
          </p:cNvPr>
          <p:cNvSpPr txBox="1">
            <a:spLocks noChangeArrowheads="1"/>
          </p:cNvSpPr>
          <p:nvPr/>
        </p:nvSpPr>
        <p:spPr bwMode="auto">
          <a:xfrm>
            <a:off x="1057486" y="2370632"/>
            <a:ext cx="2102556" cy="189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latin typeface="Verdana" panose="020B0604030504040204" pitchFamily="34" charset="0"/>
                <a:ea typeface="Verdana" panose="020B0604030504040204" pitchFamily="34" charset="0"/>
              </a:rPr>
              <a:t>HBA is internal</a:t>
            </a:r>
          </a:p>
          <a:p>
            <a:pPr algn="l">
              <a:spcBef>
                <a:spcPct val="50000"/>
              </a:spcBef>
            </a:pPr>
            <a:r>
              <a:rPr lang="en-US" altLang="en-US">
                <a:latin typeface="Verdana" panose="020B0604030504040204" pitchFamily="34" charset="0"/>
                <a:ea typeface="Verdana" panose="020B0604030504040204" pitchFamily="34" charset="0"/>
              </a:rPr>
              <a:t>Fibre Channel protocol between HBAs and external RAID controller </a:t>
            </a:r>
          </a:p>
        </p:txBody>
      </p:sp>
      <p:sp>
        <p:nvSpPr>
          <p:cNvPr id="282648" name="Line 24">
            <a:extLst>
              <a:ext uri="{FF2B5EF4-FFF2-40B4-BE49-F238E27FC236}">
                <a16:creationId xmlns:a16="http://schemas.microsoft.com/office/drawing/2014/main" id="{70B049EF-7C6C-266E-C1C0-E8949ED3332B}"/>
              </a:ext>
            </a:extLst>
          </p:cNvPr>
          <p:cNvSpPr>
            <a:spLocks noChangeShapeType="1"/>
          </p:cNvSpPr>
          <p:nvPr/>
        </p:nvSpPr>
        <p:spPr bwMode="auto">
          <a:xfrm flipV="1">
            <a:off x="2991838" y="2186658"/>
            <a:ext cx="1345636" cy="42051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282649" name="Text Box 25">
            <a:extLst>
              <a:ext uri="{FF2B5EF4-FFF2-40B4-BE49-F238E27FC236}">
                <a16:creationId xmlns:a16="http://schemas.microsoft.com/office/drawing/2014/main" id="{0710897C-AD93-2598-DEF0-A5698AD35B98}"/>
              </a:ext>
            </a:extLst>
          </p:cNvPr>
          <p:cNvSpPr txBox="1">
            <a:spLocks noChangeArrowheads="1"/>
          </p:cNvSpPr>
          <p:nvPr/>
        </p:nvSpPr>
        <p:spPr bwMode="auto">
          <a:xfrm>
            <a:off x="4085167" y="6980484"/>
            <a:ext cx="27753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b="1">
                <a:latin typeface="Verdana" panose="020B0604030504040204" pitchFamily="34" charset="0"/>
                <a:ea typeface="Verdana" panose="020B0604030504040204" pitchFamily="34" charset="0"/>
              </a:rPr>
              <a:t>External SAN Array</a:t>
            </a:r>
          </a:p>
        </p:txBody>
      </p:sp>
      <p:sp>
        <p:nvSpPr>
          <p:cNvPr id="282650" name="Line 26">
            <a:extLst>
              <a:ext uri="{FF2B5EF4-FFF2-40B4-BE49-F238E27FC236}">
                <a16:creationId xmlns:a16="http://schemas.microsoft.com/office/drawing/2014/main" id="{5850E146-0D9E-6FDC-E890-DAF0F91C8C81}"/>
              </a:ext>
            </a:extLst>
          </p:cNvPr>
          <p:cNvSpPr>
            <a:spLocks noChangeShapeType="1"/>
          </p:cNvSpPr>
          <p:nvPr/>
        </p:nvSpPr>
        <p:spPr bwMode="auto">
          <a:xfrm flipV="1">
            <a:off x="2907735" y="2775373"/>
            <a:ext cx="2186658" cy="2523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a:extLst>
              <a:ext uri="{FF2B5EF4-FFF2-40B4-BE49-F238E27FC236}">
                <a16:creationId xmlns:a16="http://schemas.microsoft.com/office/drawing/2014/main" id="{0038E4B0-07F3-4C2E-F50F-0DC2C81C2550}"/>
              </a:ext>
            </a:extLst>
          </p:cNvPr>
          <p:cNvSpPr>
            <a:spLocks noGrp="1" noChangeArrowheads="1"/>
          </p:cNvSpPr>
          <p:nvPr>
            <p:ph type="title"/>
          </p:nvPr>
        </p:nvSpPr>
        <p:spPr>
          <a:xfrm>
            <a:off x="735171" y="15769"/>
            <a:ext cx="9223058" cy="1025632"/>
          </a:xfrm>
        </p:spPr>
        <p:txBody>
          <a:bodyPr>
            <a:normAutofit/>
          </a:bodyPr>
          <a:lstStyle/>
          <a:p>
            <a:pPr algn="ctr"/>
            <a:r>
              <a:rPr lang="en-US" altLang="en-US" sz="2800" dirty="0">
                <a:latin typeface="Verdana" panose="020B0604030504040204" pitchFamily="34" charset="0"/>
                <a:ea typeface="Verdana" panose="020B0604030504040204" pitchFamily="34" charset="0"/>
              </a:rPr>
              <a:t>I/O Transfer</a:t>
            </a:r>
          </a:p>
        </p:txBody>
      </p:sp>
      <p:sp>
        <p:nvSpPr>
          <p:cNvPr id="283651" name="Rectangle 3">
            <a:extLst>
              <a:ext uri="{FF2B5EF4-FFF2-40B4-BE49-F238E27FC236}">
                <a16:creationId xmlns:a16="http://schemas.microsoft.com/office/drawing/2014/main" id="{732A84D3-07AD-CD62-E2BD-66E91E843747}"/>
              </a:ext>
            </a:extLst>
          </p:cNvPr>
          <p:cNvSpPr>
            <a:spLocks noGrp="1" noChangeArrowheads="1"/>
          </p:cNvSpPr>
          <p:nvPr>
            <p:ph type="body" idx="1"/>
          </p:nvPr>
        </p:nvSpPr>
        <p:spPr>
          <a:xfrm>
            <a:off x="721078" y="1177432"/>
            <a:ext cx="9258253" cy="4355794"/>
          </a:xfrm>
        </p:spPr>
        <p:txBody>
          <a:bodyPr>
            <a:normAutofit/>
          </a:bodyPr>
          <a:lstStyle/>
          <a:p>
            <a:pPr>
              <a:lnSpc>
                <a:spcPct val="80000"/>
              </a:lnSpc>
              <a:spcAft>
                <a:spcPct val="10000"/>
              </a:spcAft>
            </a:pPr>
            <a:r>
              <a:rPr lang="en-US" altLang="en-US" sz="1800" dirty="0">
                <a:latin typeface="Verdana" panose="020B0604030504040204" pitchFamily="34" charset="0"/>
                <a:ea typeface="Verdana" panose="020B0604030504040204" pitchFamily="34" charset="0"/>
              </a:rPr>
              <a:t>RAID Controller</a:t>
            </a:r>
          </a:p>
          <a:p>
            <a:pPr lvl="1">
              <a:lnSpc>
                <a:spcPct val="80000"/>
              </a:lnSpc>
              <a:spcAft>
                <a:spcPct val="10000"/>
              </a:spcAft>
            </a:pPr>
            <a:r>
              <a:rPr lang="en-US" altLang="en-US" sz="1800" dirty="0">
                <a:latin typeface="Verdana" panose="020B0604030504040204" pitchFamily="34" charset="0"/>
                <a:ea typeface="Verdana" panose="020B0604030504040204" pitchFamily="34" charset="0"/>
              </a:rPr>
              <a:t>Contains the “smarts”</a:t>
            </a:r>
          </a:p>
          <a:p>
            <a:pPr lvl="1">
              <a:lnSpc>
                <a:spcPct val="80000"/>
              </a:lnSpc>
              <a:spcAft>
                <a:spcPct val="30000"/>
              </a:spcAft>
            </a:pPr>
            <a:r>
              <a:rPr lang="en-US" altLang="en-US" sz="1800" dirty="0">
                <a:latin typeface="Verdana" panose="020B0604030504040204" pitchFamily="34" charset="0"/>
                <a:ea typeface="Verdana" panose="020B0604030504040204" pitchFamily="34" charset="0"/>
              </a:rPr>
              <a:t>Determines how the data will be written (striping, mirroring, RAID 10, RAID 5, etc.)</a:t>
            </a:r>
          </a:p>
          <a:p>
            <a:pPr>
              <a:lnSpc>
                <a:spcPct val="80000"/>
              </a:lnSpc>
              <a:spcAft>
                <a:spcPct val="10000"/>
              </a:spcAft>
            </a:pPr>
            <a:r>
              <a:rPr lang="en-US" altLang="en-US" sz="1800" dirty="0">
                <a:latin typeface="Verdana" panose="020B0604030504040204" pitchFamily="34" charset="0"/>
                <a:ea typeface="Verdana" panose="020B0604030504040204" pitchFamily="34" charset="0"/>
              </a:rPr>
              <a:t>Host Bus Adapter (HBA)</a:t>
            </a:r>
          </a:p>
          <a:p>
            <a:pPr lvl="1">
              <a:lnSpc>
                <a:spcPct val="80000"/>
              </a:lnSpc>
              <a:spcAft>
                <a:spcPct val="10000"/>
              </a:spcAft>
            </a:pPr>
            <a:r>
              <a:rPr lang="en-US" altLang="en-US" sz="1800" dirty="0">
                <a:latin typeface="Verdana" panose="020B0604030504040204" pitchFamily="34" charset="0"/>
                <a:ea typeface="Verdana" panose="020B0604030504040204" pitchFamily="34" charset="0"/>
              </a:rPr>
              <a:t>Simply transfers the data to the RAID controller.  </a:t>
            </a:r>
          </a:p>
          <a:p>
            <a:pPr lvl="1">
              <a:lnSpc>
                <a:spcPct val="80000"/>
              </a:lnSpc>
              <a:spcAft>
                <a:spcPct val="10000"/>
              </a:spcAft>
            </a:pPr>
            <a:r>
              <a:rPr lang="en-US" altLang="en-US" sz="1800" dirty="0">
                <a:latin typeface="Verdana" panose="020B0604030504040204" pitchFamily="34" charset="0"/>
                <a:ea typeface="Verdana" panose="020B0604030504040204" pitchFamily="34" charset="0"/>
              </a:rPr>
              <a:t>Doesn’t do any RAID or striping calculations.  </a:t>
            </a:r>
          </a:p>
          <a:p>
            <a:pPr lvl="1">
              <a:lnSpc>
                <a:spcPct val="80000"/>
              </a:lnSpc>
              <a:spcAft>
                <a:spcPct val="10000"/>
              </a:spcAft>
            </a:pPr>
            <a:r>
              <a:rPr lang="en-US" altLang="en-US" sz="1800" dirty="0">
                <a:latin typeface="Verdana" panose="020B0604030504040204" pitchFamily="34" charset="0"/>
                <a:ea typeface="Verdana" panose="020B0604030504040204" pitchFamily="34" charset="0"/>
              </a:rPr>
              <a:t>“Dumb” for speed.</a:t>
            </a:r>
          </a:p>
          <a:p>
            <a:pPr lvl="1">
              <a:lnSpc>
                <a:spcPct val="80000"/>
              </a:lnSpc>
              <a:spcAft>
                <a:spcPct val="10000"/>
              </a:spcAft>
            </a:pPr>
            <a:r>
              <a:rPr lang="en-US" altLang="en-US" sz="1800" dirty="0">
                <a:latin typeface="Verdana" panose="020B0604030504040204" pitchFamily="34" charset="0"/>
                <a:ea typeface="Verdana" panose="020B0604030504040204" pitchFamily="34" charset="0"/>
              </a:rPr>
              <a:t>Required for external storage.</a:t>
            </a:r>
          </a:p>
        </p:txBody>
      </p:sp>
      <p:pic>
        <p:nvPicPr>
          <p:cNvPr id="283652" name="Picture 4">
            <a:extLst>
              <a:ext uri="{FF2B5EF4-FFF2-40B4-BE49-F238E27FC236}">
                <a16:creationId xmlns:a16="http://schemas.microsoft.com/office/drawing/2014/main" id="{22053CDE-C16F-487E-7059-F20ECD1F7C04}"/>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440029" y="5298441"/>
            <a:ext cx="3574344" cy="2254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rver HBA Card - EMULEX HBA Card Wholesale Supplier from Mumbai">
            <a:extLst>
              <a:ext uri="{FF2B5EF4-FFF2-40B4-BE49-F238E27FC236}">
                <a16:creationId xmlns:a16="http://schemas.microsoft.com/office/drawing/2014/main" id="{71A53FDA-6498-2D64-750F-EEF3F5FF3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800" y="393700"/>
            <a:ext cx="6781800"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140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AIC Launches New 12Gb/s SAS JBOD Series">
            <a:extLst>
              <a:ext uri="{FF2B5EF4-FFF2-40B4-BE49-F238E27FC236}">
                <a16:creationId xmlns:a16="http://schemas.microsoft.com/office/drawing/2014/main" id="{5AE82B94-232F-7AB2-8C36-FF356FE51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3400" cy="759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8066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a:extLst>
              <a:ext uri="{FF2B5EF4-FFF2-40B4-BE49-F238E27FC236}">
                <a16:creationId xmlns:a16="http://schemas.microsoft.com/office/drawing/2014/main" id="{1F9997D9-21F0-DEF5-ABDD-E795A861CC82}"/>
              </a:ext>
            </a:extLst>
          </p:cNvPr>
          <p:cNvSpPr>
            <a:spLocks noGrp="1" noChangeArrowheads="1"/>
          </p:cNvSpPr>
          <p:nvPr>
            <p:ph type="title"/>
          </p:nvPr>
        </p:nvSpPr>
        <p:spPr>
          <a:xfrm>
            <a:off x="756273" y="32789"/>
            <a:ext cx="9223058" cy="1008611"/>
          </a:xfrm>
        </p:spPr>
        <p:txBody>
          <a:bodyPr>
            <a:normAutofit/>
          </a:bodyPr>
          <a:lstStyle/>
          <a:p>
            <a:pPr algn="ctr"/>
            <a:r>
              <a:rPr lang="en-US" altLang="en-US" sz="2800" dirty="0" err="1">
                <a:latin typeface="Verdana" panose="020B0604030504040204" pitchFamily="34" charset="0"/>
                <a:ea typeface="Verdana" panose="020B0604030504040204" pitchFamily="34" charset="0"/>
              </a:rPr>
              <a:t>Fibre</a:t>
            </a:r>
            <a:r>
              <a:rPr lang="en-US" altLang="en-US" sz="2800" dirty="0">
                <a:latin typeface="Verdana" panose="020B0604030504040204" pitchFamily="34" charset="0"/>
                <a:ea typeface="Verdana" panose="020B0604030504040204" pitchFamily="34" charset="0"/>
              </a:rPr>
              <a:t> Channel:  What is it?</a:t>
            </a:r>
          </a:p>
        </p:txBody>
      </p:sp>
      <p:sp>
        <p:nvSpPr>
          <p:cNvPr id="376835" name="Rectangle 3">
            <a:extLst>
              <a:ext uri="{FF2B5EF4-FFF2-40B4-BE49-F238E27FC236}">
                <a16:creationId xmlns:a16="http://schemas.microsoft.com/office/drawing/2014/main" id="{EC4B01A7-AF3E-52A5-76AE-FB53A9FA5CB6}"/>
              </a:ext>
            </a:extLst>
          </p:cNvPr>
          <p:cNvSpPr>
            <a:spLocks noGrp="1" noChangeArrowheads="1"/>
          </p:cNvSpPr>
          <p:nvPr>
            <p:ph type="body" idx="1"/>
          </p:nvPr>
        </p:nvSpPr>
        <p:spPr>
          <a:xfrm>
            <a:off x="721078" y="1562900"/>
            <a:ext cx="9258253" cy="4460922"/>
          </a:xfrm>
        </p:spPr>
        <p:txBody>
          <a:bodyPr/>
          <a:lstStyle/>
          <a:p>
            <a:pPr>
              <a:lnSpc>
                <a:spcPct val="90000"/>
              </a:lnSpc>
            </a:pPr>
            <a:r>
              <a:rPr lang="en-US" altLang="en-US"/>
              <a:t>Fibre Channel is a network protocol implemented specifically for dedicated storage networks</a:t>
            </a:r>
          </a:p>
          <a:p>
            <a:pPr>
              <a:lnSpc>
                <a:spcPct val="90000"/>
              </a:lnSpc>
            </a:pPr>
            <a:r>
              <a:rPr lang="en-US" altLang="en-US"/>
              <a:t>Fibre Channel utilizes specialized</a:t>
            </a:r>
          </a:p>
          <a:p>
            <a:pPr lvl="1">
              <a:lnSpc>
                <a:spcPct val="90000"/>
              </a:lnSpc>
            </a:pPr>
            <a:r>
              <a:rPr lang="en-US" altLang="en-US"/>
              <a:t>Switches</a:t>
            </a:r>
          </a:p>
          <a:p>
            <a:pPr lvl="1">
              <a:lnSpc>
                <a:spcPct val="90000"/>
              </a:lnSpc>
            </a:pPr>
            <a:r>
              <a:rPr lang="en-US" altLang="en-US"/>
              <a:t>Host Bus Adapters</a:t>
            </a:r>
          </a:p>
          <a:p>
            <a:pPr lvl="1">
              <a:lnSpc>
                <a:spcPct val="90000"/>
              </a:lnSpc>
            </a:pPr>
            <a:r>
              <a:rPr lang="en-US" altLang="en-US"/>
              <a:t>RAID controllers</a:t>
            </a:r>
          </a:p>
          <a:p>
            <a:pPr lvl="1">
              <a:lnSpc>
                <a:spcPct val="90000"/>
              </a:lnSpc>
            </a:pPr>
            <a:r>
              <a:rPr lang="en-US" altLang="en-US"/>
              <a:t>Cables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0690" name="Group 2">
            <a:extLst>
              <a:ext uri="{FF2B5EF4-FFF2-40B4-BE49-F238E27FC236}">
                <a16:creationId xmlns:a16="http://schemas.microsoft.com/office/drawing/2014/main" id="{28DDBB84-4E6C-18D6-013B-3B8B1B04F87E}"/>
              </a:ext>
            </a:extLst>
          </p:cNvPr>
          <p:cNvGrpSpPr>
            <a:grpSpLocks/>
          </p:cNvGrpSpPr>
          <p:nvPr/>
        </p:nvGrpSpPr>
        <p:grpSpPr bwMode="auto">
          <a:xfrm>
            <a:off x="4421576" y="2607167"/>
            <a:ext cx="1934351" cy="834013"/>
            <a:chOff x="576" y="2160"/>
            <a:chExt cx="1104" cy="476"/>
          </a:xfrm>
        </p:grpSpPr>
        <p:sp>
          <p:nvSpPr>
            <p:cNvPr id="370691" name="Rectangle 3">
              <a:extLst>
                <a:ext uri="{FF2B5EF4-FFF2-40B4-BE49-F238E27FC236}">
                  <a16:creationId xmlns:a16="http://schemas.microsoft.com/office/drawing/2014/main" id="{4F639B64-F3BA-7C76-56F2-38C1B3673AEC}"/>
                </a:ext>
              </a:extLst>
            </p:cNvPr>
            <p:cNvSpPr>
              <a:spLocks noChangeArrowheads="1"/>
            </p:cNvSpPr>
            <p:nvPr/>
          </p:nvSpPr>
          <p:spPr bwMode="auto">
            <a:xfrm>
              <a:off x="576" y="2160"/>
              <a:ext cx="1104" cy="432"/>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     </a:t>
              </a:r>
            </a:p>
          </p:txBody>
        </p:sp>
        <p:sp>
          <p:nvSpPr>
            <p:cNvPr id="370692" name="Rectangle 4">
              <a:extLst>
                <a:ext uri="{FF2B5EF4-FFF2-40B4-BE49-F238E27FC236}">
                  <a16:creationId xmlns:a16="http://schemas.microsoft.com/office/drawing/2014/main" id="{C9DFEEB2-E962-9F37-2DCF-E3C869F69754}"/>
                </a:ext>
              </a:extLst>
            </p:cNvPr>
            <p:cNvSpPr>
              <a:spLocks noChangeArrowheads="1"/>
            </p:cNvSpPr>
            <p:nvPr/>
          </p:nvSpPr>
          <p:spPr bwMode="auto">
            <a:xfrm>
              <a:off x="720" y="2208"/>
              <a:ext cx="144" cy="10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sp>
          <p:nvSpPr>
            <p:cNvPr id="370693" name="Rectangle 5">
              <a:extLst>
                <a:ext uri="{FF2B5EF4-FFF2-40B4-BE49-F238E27FC236}">
                  <a16:creationId xmlns:a16="http://schemas.microsoft.com/office/drawing/2014/main" id="{D2AD6DBB-B6CD-7E54-B94D-00DAD38C4A03}"/>
                </a:ext>
              </a:extLst>
            </p:cNvPr>
            <p:cNvSpPr>
              <a:spLocks noChangeArrowheads="1"/>
            </p:cNvSpPr>
            <p:nvPr/>
          </p:nvSpPr>
          <p:spPr bwMode="auto">
            <a:xfrm>
              <a:off x="624" y="2352"/>
              <a:ext cx="144" cy="10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sp>
          <p:nvSpPr>
            <p:cNvPr id="370694" name="Rectangle 6">
              <a:extLst>
                <a:ext uri="{FF2B5EF4-FFF2-40B4-BE49-F238E27FC236}">
                  <a16:creationId xmlns:a16="http://schemas.microsoft.com/office/drawing/2014/main" id="{6E655D24-BFBA-19BD-2A1F-AD72A04DCED6}"/>
                </a:ext>
              </a:extLst>
            </p:cNvPr>
            <p:cNvSpPr>
              <a:spLocks noChangeArrowheads="1"/>
            </p:cNvSpPr>
            <p:nvPr/>
          </p:nvSpPr>
          <p:spPr bwMode="auto">
            <a:xfrm>
              <a:off x="1440" y="2208"/>
              <a:ext cx="144" cy="10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sp>
          <p:nvSpPr>
            <p:cNvPr id="370695" name="Rectangle 7">
              <a:extLst>
                <a:ext uri="{FF2B5EF4-FFF2-40B4-BE49-F238E27FC236}">
                  <a16:creationId xmlns:a16="http://schemas.microsoft.com/office/drawing/2014/main" id="{38625130-CC1C-B08A-761A-34170EE47E11}"/>
                </a:ext>
              </a:extLst>
            </p:cNvPr>
            <p:cNvSpPr>
              <a:spLocks noChangeArrowheads="1"/>
            </p:cNvSpPr>
            <p:nvPr/>
          </p:nvSpPr>
          <p:spPr bwMode="auto">
            <a:xfrm>
              <a:off x="960" y="2208"/>
              <a:ext cx="144" cy="10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sp>
          <p:nvSpPr>
            <p:cNvPr id="370696" name="Rectangle 8">
              <a:extLst>
                <a:ext uri="{FF2B5EF4-FFF2-40B4-BE49-F238E27FC236}">
                  <a16:creationId xmlns:a16="http://schemas.microsoft.com/office/drawing/2014/main" id="{C225DC44-A186-CB17-2EE0-0423523F4EDD}"/>
                </a:ext>
              </a:extLst>
            </p:cNvPr>
            <p:cNvSpPr>
              <a:spLocks noChangeArrowheads="1"/>
            </p:cNvSpPr>
            <p:nvPr/>
          </p:nvSpPr>
          <p:spPr bwMode="auto">
            <a:xfrm>
              <a:off x="1200" y="2208"/>
              <a:ext cx="144" cy="10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sp>
          <p:nvSpPr>
            <p:cNvPr id="370697" name="Rectangle 9">
              <a:extLst>
                <a:ext uri="{FF2B5EF4-FFF2-40B4-BE49-F238E27FC236}">
                  <a16:creationId xmlns:a16="http://schemas.microsoft.com/office/drawing/2014/main" id="{9E33B62B-5A00-35D7-6198-68FF21CD4EB6}"/>
                </a:ext>
              </a:extLst>
            </p:cNvPr>
            <p:cNvSpPr>
              <a:spLocks noChangeArrowheads="1"/>
            </p:cNvSpPr>
            <p:nvPr/>
          </p:nvSpPr>
          <p:spPr bwMode="auto">
            <a:xfrm>
              <a:off x="864" y="2352"/>
              <a:ext cx="144" cy="10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sp>
          <p:nvSpPr>
            <p:cNvPr id="370698" name="Rectangle 10">
              <a:extLst>
                <a:ext uri="{FF2B5EF4-FFF2-40B4-BE49-F238E27FC236}">
                  <a16:creationId xmlns:a16="http://schemas.microsoft.com/office/drawing/2014/main" id="{BCE2C938-EF36-C2B8-A5CC-4D4E2B8B5A02}"/>
                </a:ext>
              </a:extLst>
            </p:cNvPr>
            <p:cNvSpPr>
              <a:spLocks noChangeArrowheads="1"/>
            </p:cNvSpPr>
            <p:nvPr/>
          </p:nvSpPr>
          <p:spPr bwMode="auto">
            <a:xfrm>
              <a:off x="1344" y="2352"/>
              <a:ext cx="144" cy="10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sp>
          <p:nvSpPr>
            <p:cNvPr id="370699" name="Rectangle 11">
              <a:extLst>
                <a:ext uri="{FF2B5EF4-FFF2-40B4-BE49-F238E27FC236}">
                  <a16:creationId xmlns:a16="http://schemas.microsoft.com/office/drawing/2014/main" id="{E79FE8E0-B76B-22A1-73C9-FD851AABD877}"/>
                </a:ext>
              </a:extLst>
            </p:cNvPr>
            <p:cNvSpPr>
              <a:spLocks noChangeArrowheads="1"/>
            </p:cNvSpPr>
            <p:nvPr/>
          </p:nvSpPr>
          <p:spPr bwMode="auto">
            <a:xfrm>
              <a:off x="1104" y="2352"/>
              <a:ext cx="144" cy="10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sp>
          <p:nvSpPr>
            <p:cNvPr id="370700" name="Text Box 12">
              <a:extLst>
                <a:ext uri="{FF2B5EF4-FFF2-40B4-BE49-F238E27FC236}">
                  <a16:creationId xmlns:a16="http://schemas.microsoft.com/office/drawing/2014/main" id="{184B4D6B-D734-366C-8F8E-7C65C7575A3A}"/>
                </a:ext>
              </a:extLst>
            </p:cNvPr>
            <p:cNvSpPr txBox="1">
              <a:spLocks noChangeArrowheads="1"/>
            </p:cNvSpPr>
            <p:nvPr/>
          </p:nvSpPr>
          <p:spPr bwMode="auto">
            <a:xfrm>
              <a:off x="864" y="2448"/>
              <a:ext cx="672" cy="188"/>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545"/>
                <a:t>switch</a:t>
              </a:r>
            </a:p>
          </p:txBody>
        </p:sp>
      </p:grpSp>
      <p:sp>
        <p:nvSpPr>
          <p:cNvPr id="370701" name="Rectangle 13">
            <a:extLst>
              <a:ext uri="{FF2B5EF4-FFF2-40B4-BE49-F238E27FC236}">
                <a16:creationId xmlns:a16="http://schemas.microsoft.com/office/drawing/2014/main" id="{7951F8DC-D1B6-E37D-C08A-CE09EF9B9573}"/>
              </a:ext>
            </a:extLst>
          </p:cNvPr>
          <p:cNvSpPr>
            <a:spLocks noGrp="1" noChangeArrowheads="1"/>
          </p:cNvSpPr>
          <p:nvPr>
            <p:ph type="title"/>
          </p:nvPr>
        </p:nvSpPr>
        <p:spPr>
          <a:xfrm>
            <a:off x="735171" y="-12265"/>
            <a:ext cx="9223058" cy="916368"/>
          </a:xfrm>
        </p:spPr>
        <p:txBody>
          <a:bodyPr>
            <a:normAutofit/>
          </a:bodyPr>
          <a:lstStyle/>
          <a:p>
            <a:pPr algn="ctr"/>
            <a:r>
              <a:rPr lang="en-US" altLang="en-US" sz="2800" dirty="0" err="1">
                <a:latin typeface="Verdana" panose="020B0604030504040204" pitchFamily="34" charset="0"/>
                <a:ea typeface="Verdana" panose="020B0604030504040204" pitchFamily="34" charset="0"/>
              </a:rPr>
              <a:t>Fibre</a:t>
            </a:r>
            <a:r>
              <a:rPr lang="en-US" altLang="en-US" sz="2800" dirty="0">
                <a:latin typeface="Verdana" panose="020B0604030504040204" pitchFamily="34" charset="0"/>
                <a:ea typeface="Verdana" panose="020B0604030504040204" pitchFamily="34" charset="0"/>
              </a:rPr>
              <a:t> Channel Components</a:t>
            </a:r>
          </a:p>
        </p:txBody>
      </p:sp>
      <p:sp>
        <p:nvSpPr>
          <p:cNvPr id="370702" name="Rectangle 14">
            <a:extLst>
              <a:ext uri="{FF2B5EF4-FFF2-40B4-BE49-F238E27FC236}">
                <a16:creationId xmlns:a16="http://schemas.microsoft.com/office/drawing/2014/main" id="{FE7B5922-44F0-22F6-19EE-F81AF18A1D5A}"/>
              </a:ext>
            </a:extLst>
          </p:cNvPr>
          <p:cNvSpPr>
            <a:spLocks noChangeArrowheads="1"/>
          </p:cNvSpPr>
          <p:nvPr/>
        </p:nvSpPr>
        <p:spPr bwMode="auto">
          <a:xfrm>
            <a:off x="2234918" y="3700498"/>
            <a:ext cx="3868702" cy="1934351"/>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987"/>
          </a:p>
          <a:p>
            <a:endParaRPr lang="en-US" altLang="en-US" sz="1987"/>
          </a:p>
          <a:p>
            <a:endParaRPr lang="en-US" altLang="en-US" sz="1987"/>
          </a:p>
          <a:p>
            <a:endParaRPr lang="en-US" altLang="en-US" sz="1987"/>
          </a:p>
          <a:p>
            <a:endParaRPr lang="en-US" altLang="en-US" sz="1987"/>
          </a:p>
          <a:p>
            <a:endParaRPr lang="en-US" altLang="en-US" sz="1987"/>
          </a:p>
          <a:p>
            <a:endParaRPr lang="en-US" altLang="en-US" sz="1987"/>
          </a:p>
          <a:p>
            <a:endParaRPr lang="en-US" altLang="en-US" sz="1987" b="1"/>
          </a:p>
          <a:p>
            <a:endParaRPr lang="en-US" altLang="en-US" sz="1987" b="1"/>
          </a:p>
          <a:p>
            <a:endParaRPr lang="en-US" altLang="en-US" sz="1987" b="1"/>
          </a:p>
          <a:p>
            <a:endParaRPr lang="en-US" altLang="en-US" sz="1987" b="1"/>
          </a:p>
        </p:txBody>
      </p:sp>
      <p:sp>
        <p:nvSpPr>
          <p:cNvPr id="370703" name="Rectangle 15">
            <a:extLst>
              <a:ext uri="{FF2B5EF4-FFF2-40B4-BE49-F238E27FC236}">
                <a16:creationId xmlns:a16="http://schemas.microsoft.com/office/drawing/2014/main" id="{ECC8529B-C8D2-647C-77B7-D9429DB8C5BB}"/>
              </a:ext>
            </a:extLst>
          </p:cNvPr>
          <p:cNvSpPr>
            <a:spLocks noChangeArrowheads="1"/>
          </p:cNvSpPr>
          <p:nvPr/>
        </p:nvSpPr>
        <p:spPr bwMode="auto">
          <a:xfrm>
            <a:off x="2234918" y="5214338"/>
            <a:ext cx="1850249" cy="336409"/>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324"/>
              <a:t>RAID Controller</a:t>
            </a:r>
          </a:p>
        </p:txBody>
      </p:sp>
      <p:sp>
        <p:nvSpPr>
          <p:cNvPr id="370704" name="Rectangle 16">
            <a:extLst>
              <a:ext uri="{FF2B5EF4-FFF2-40B4-BE49-F238E27FC236}">
                <a16:creationId xmlns:a16="http://schemas.microsoft.com/office/drawing/2014/main" id="{65287817-EE6E-A050-270E-8AB3363C7E8F}"/>
              </a:ext>
            </a:extLst>
          </p:cNvPr>
          <p:cNvSpPr>
            <a:spLocks noChangeArrowheads="1"/>
          </p:cNvSpPr>
          <p:nvPr/>
        </p:nvSpPr>
        <p:spPr bwMode="auto">
          <a:xfrm>
            <a:off x="4253371" y="5214338"/>
            <a:ext cx="1850249" cy="336409"/>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324"/>
              <a:t>RAID Controller</a:t>
            </a:r>
          </a:p>
        </p:txBody>
      </p:sp>
      <p:grpSp>
        <p:nvGrpSpPr>
          <p:cNvPr id="370705" name="Group 17">
            <a:extLst>
              <a:ext uri="{FF2B5EF4-FFF2-40B4-BE49-F238E27FC236}">
                <a16:creationId xmlns:a16="http://schemas.microsoft.com/office/drawing/2014/main" id="{389D5C7D-0055-E817-743F-D71DECEACE30}"/>
              </a:ext>
            </a:extLst>
          </p:cNvPr>
          <p:cNvGrpSpPr>
            <a:grpSpLocks/>
          </p:cNvGrpSpPr>
          <p:nvPr/>
        </p:nvGrpSpPr>
        <p:grpSpPr bwMode="auto">
          <a:xfrm>
            <a:off x="1982611" y="2607167"/>
            <a:ext cx="1934351" cy="834013"/>
            <a:chOff x="576" y="2160"/>
            <a:chExt cx="1104" cy="476"/>
          </a:xfrm>
        </p:grpSpPr>
        <p:sp>
          <p:nvSpPr>
            <p:cNvPr id="370706" name="Rectangle 18">
              <a:extLst>
                <a:ext uri="{FF2B5EF4-FFF2-40B4-BE49-F238E27FC236}">
                  <a16:creationId xmlns:a16="http://schemas.microsoft.com/office/drawing/2014/main" id="{2C16BD73-2530-3AA5-DC08-F57D69AD9770}"/>
                </a:ext>
              </a:extLst>
            </p:cNvPr>
            <p:cNvSpPr>
              <a:spLocks noChangeArrowheads="1"/>
            </p:cNvSpPr>
            <p:nvPr/>
          </p:nvSpPr>
          <p:spPr bwMode="auto">
            <a:xfrm>
              <a:off x="576" y="2160"/>
              <a:ext cx="1104" cy="432"/>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     </a:t>
              </a:r>
            </a:p>
          </p:txBody>
        </p:sp>
        <p:sp>
          <p:nvSpPr>
            <p:cNvPr id="370707" name="Rectangle 19">
              <a:extLst>
                <a:ext uri="{FF2B5EF4-FFF2-40B4-BE49-F238E27FC236}">
                  <a16:creationId xmlns:a16="http://schemas.microsoft.com/office/drawing/2014/main" id="{1F515CE8-95B3-832B-B00B-7E856BEA6DB9}"/>
                </a:ext>
              </a:extLst>
            </p:cNvPr>
            <p:cNvSpPr>
              <a:spLocks noChangeArrowheads="1"/>
            </p:cNvSpPr>
            <p:nvPr/>
          </p:nvSpPr>
          <p:spPr bwMode="auto">
            <a:xfrm>
              <a:off x="720" y="2208"/>
              <a:ext cx="144" cy="10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sp>
          <p:nvSpPr>
            <p:cNvPr id="370708" name="Rectangle 20">
              <a:extLst>
                <a:ext uri="{FF2B5EF4-FFF2-40B4-BE49-F238E27FC236}">
                  <a16:creationId xmlns:a16="http://schemas.microsoft.com/office/drawing/2014/main" id="{FBC42E44-F85B-8C36-5879-CF29781DC36A}"/>
                </a:ext>
              </a:extLst>
            </p:cNvPr>
            <p:cNvSpPr>
              <a:spLocks noChangeArrowheads="1"/>
            </p:cNvSpPr>
            <p:nvPr/>
          </p:nvSpPr>
          <p:spPr bwMode="auto">
            <a:xfrm>
              <a:off x="624" y="2352"/>
              <a:ext cx="144" cy="10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sp>
          <p:nvSpPr>
            <p:cNvPr id="370709" name="Rectangle 21">
              <a:extLst>
                <a:ext uri="{FF2B5EF4-FFF2-40B4-BE49-F238E27FC236}">
                  <a16:creationId xmlns:a16="http://schemas.microsoft.com/office/drawing/2014/main" id="{200A9D75-8BDB-AFB5-4E6C-58E64DCCAC62}"/>
                </a:ext>
              </a:extLst>
            </p:cNvPr>
            <p:cNvSpPr>
              <a:spLocks noChangeArrowheads="1"/>
            </p:cNvSpPr>
            <p:nvPr/>
          </p:nvSpPr>
          <p:spPr bwMode="auto">
            <a:xfrm>
              <a:off x="1440" y="2208"/>
              <a:ext cx="144" cy="10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sp>
          <p:nvSpPr>
            <p:cNvPr id="370710" name="Rectangle 22">
              <a:extLst>
                <a:ext uri="{FF2B5EF4-FFF2-40B4-BE49-F238E27FC236}">
                  <a16:creationId xmlns:a16="http://schemas.microsoft.com/office/drawing/2014/main" id="{3633AFAB-9E56-4707-420B-D5DFDA42B372}"/>
                </a:ext>
              </a:extLst>
            </p:cNvPr>
            <p:cNvSpPr>
              <a:spLocks noChangeArrowheads="1"/>
            </p:cNvSpPr>
            <p:nvPr/>
          </p:nvSpPr>
          <p:spPr bwMode="auto">
            <a:xfrm>
              <a:off x="960" y="2208"/>
              <a:ext cx="144" cy="10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sp>
          <p:nvSpPr>
            <p:cNvPr id="370711" name="Rectangle 23">
              <a:extLst>
                <a:ext uri="{FF2B5EF4-FFF2-40B4-BE49-F238E27FC236}">
                  <a16:creationId xmlns:a16="http://schemas.microsoft.com/office/drawing/2014/main" id="{D180CCD5-8090-2DD6-8F51-A3A4BE87E152}"/>
                </a:ext>
              </a:extLst>
            </p:cNvPr>
            <p:cNvSpPr>
              <a:spLocks noChangeArrowheads="1"/>
            </p:cNvSpPr>
            <p:nvPr/>
          </p:nvSpPr>
          <p:spPr bwMode="auto">
            <a:xfrm>
              <a:off x="1200" y="2208"/>
              <a:ext cx="144" cy="10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sp>
          <p:nvSpPr>
            <p:cNvPr id="370712" name="Rectangle 24">
              <a:extLst>
                <a:ext uri="{FF2B5EF4-FFF2-40B4-BE49-F238E27FC236}">
                  <a16:creationId xmlns:a16="http://schemas.microsoft.com/office/drawing/2014/main" id="{E32546CE-A7DE-B5D2-5F97-387C34B7B9DE}"/>
                </a:ext>
              </a:extLst>
            </p:cNvPr>
            <p:cNvSpPr>
              <a:spLocks noChangeArrowheads="1"/>
            </p:cNvSpPr>
            <p:nvPr/>
          </p:nvSpPr>
          <p:spPr bwMode="auto">
            <a:xfrm>
              <a:off x="864" y="2352"/>
              <a:ext cx="144" cy="10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sp>
          <p:nvSpPr>
            <p:cNvPr id="370713" name="Rectangle 25">
              <a:extLst>
                <a:ext uri="{FF2B5EF4-FFF2-40B4-BE49-F238E27FC236}">
                  <a16:creationId xmlns:a16="http://schemas.microsoft.com/office/drawing/2014/main" id="{F0D6B2BB-E886-A713-5ABF-952DA4CE2D2B}"/>
                </a:ext>
              </a:extLst>
            </p:cNvPr>
            <p:cNvSpPr>
              <a:spLocks noChangeArrowheads="1"/>
            </p:cNvSpPr>
            <p:nvPr/>
          </p:nvSpPr>
          <p:spPr bwMode="auto">
            <a:xfrm>
              <a:off x="1344" y="2352"/>
              <a:ext cx="144" cy="10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sp>
          <p:nvSpPr>
            <p:cNvPr id="370714" name="Rectangle 26">
              <a:extLst>
                <a:ext uri="{FF2B5EF4-FFF2-40B4-BE49-F238E27FC236}">
                  <a16:creationId xmlns:a16="http://schemas.microsoft.com/office/drawing/2014/main" id="{BC882473-B52C-BBDA-59FB-2A25562785B3}"/>
                </a:ext>
              </a:extLst>
            </p:cNvPr>
            <p:cNvSpPr>
              <a:spLocks noChangeArrowheads="1"/>
            </p:cNvSpPr>
            <p:nvPr/>
          </p:nvSpPr>
          <p:spPr bwMode="auto">
            <a:xfrm>
              <a:off x="1104" y="2352"/>
              <a:ext cx="144" cy="10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sp>
          <p:nvSpPr>
            <p:cNvPr id="370715" name="Text Box 27">
              <a:extLst>
                <a:ext uri="{FF2B5EF4-FFF2-40B4-BE49-F238E27FC236}">
                  <a16:creationId xmlns:a16="http://schemas.microsoft.com/office/drawing/2014/main" id="{31441172-6251-17E5-6536-1F726B31F22C}"/>
                </a:ext>
              </a:extLst>
            </p:cNvPr>
            <p:cNvSpPr txBox="1">
              <a:spLocks noChangeArrowheads="1"/>
            </p:cNvSpPr>
            <p:nvPr/>
          </p:nvSpPr>
          <p:spPr bwMode="auto">
            <a:xfrm>
              <a:off x="864" y="2448"/>
              <a:ext cx="672" cy="188"/>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545"/>
                <a:t>switch</a:t>
              </a:r>
            </a:p>
          </p:txBody>
        </p:sp>
      </p:grpSp>
      <p:cxnSp>
        <p:nvCxnSpPr>
          <p:cNvPr id="370716" name="AutoShape 28">
            <a:extLst>
              <a:ext uri="{FF2B5EF4-FFF2-40B4-BE49-F238E27FC236}">
                <a16:creationId xmlns:a16="http://schemas.microsoft.com/office/drawing/2014/main" id="{C23578FB-768B-A9AB-DBAA-F33111A61084}"/>
              </a:ext>
            </a:extLst>
          </p:cNvPr>
          <p:cNvCxnSpPr>
            <a:cxnSpLocks noChangeShapeType="1"/>
            <a:stCxn id="370722" idx="2"/>
            <a:endCxn id="370707" idx="0"/>
          </p:cNvCxnSpPr>
          <p:nvPr/>
        </p:nvCxnSpPr>
        <p:spPr bwMode="auto">
          <a:xfrm rot="16200000" flipH="1">
            <a:off x="1477998" y="1808198"/>
            <a:ext cx="672818" cy="1093329"/>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0717" name="AutoShape 29">
            <a:extLst>
              <a:ext uri="{FF2B5EF4-FFF2-40B4-BE49-F238E27FC236}">
                <a16:creationId xmlns:a16="http://schemas.microsoft.com/office/drawing/2014/main" id="{2734FB73-C9FC-6048-C105-AA7C36C65934}"/>
              </a:ext>
            </a:extLst>
          </p:cNvPr>
          <p:cNvCxnSpPr>
            <a:cxnSpLocks noChangeShapeType="1"/>
            <a:stCxn id="370708" idx="1"/>
            <a:endCxn id="370703" idx="1"/>
          </p:cNvCxnSpPr>
          <p:nvPr/>
        </p:nvCxnSpPr>
        <p:spPr bwMode="auto">
          <a:xfrm rot="10800000" flipH="1" flipV="1">
            <a:off x="2066714" y="3038194"/>
            <a:ext cx="168204" cy="2344349"/>
          </a:xfrm>
          <a:prstGeom prst="bentConnector3">
            <a:avLst>
              <a:gd name="adj1" fmla="val -1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0718" name="AutoShape 30">
            <a:extLst>
              <a:ext uri="{FF2B5EF4-FFF2-40B4-BE49-F238E27FC236}">
                <a16:creationId xmlns:a16="http://schemas.microsoft.com/office/drawing/2014/main" id="{2AE49CC2-41AE-C8E5-4524-DDC7FEE33607}"/>
              </a:ext>
            </a:extLst>
          </p:cNvPr>
          <p:cNvCxnSpPr>
            <a:cxnSpLocks noChangeShapeType="1"/>
            <a:stCxn id="370698" idx="3"/>
            <a:endCxn id="370704" idx="3"/>
          </p:cNvCxnSpPr>
          <p:nvPr/>
        </p:nvCxnSpPr>
        <p:spPr bwMode="auto">
          <a:xfrm>
            <a:off x="6019518" y="3038194"/>
            <a:ext cx="84102" cy="2344349"/>
          </a:xfrm>
          <a:prstGeom prst="bentConnector3">
            <a:avLst>
              <a:gd name="adj1" fmla="val 40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0719" name="Rectangle 31">
            <a:extLst>
              <a:ext uri="{FF2B5EF4-FFF2-40B4-BE49-F238E27FC236}">
                <a16:creationId xmlns:a16="http://schemas.microsoft.com/office/drawing/2014/main" id="{463DC7BE-4B35-A9F1-1F47-4E1DEC0EDB69}"/>
              </a:ext>
            </a:extLst>
          </p:cNvPr>
          <p:cNvSpPr>
            <a:spLocks noChangeArrowheads="1"/>
          </p:cNvSpPr>
          <p:nvPr/>
        </p:nvSpPr>
        <p:spPr bwMode="auto">
          <a:xfrm>
            <a:off x="7617460" y="1345636"/>
            <a:ext cx="2018453" cy="42051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sp>
        <p:nvSpPr>
          <p:cNvPr id="370720" name="Rectangle 32">
            <a:extLst>
              <a:ext uri="{FF2B5EF4-FFF2-40B4-BE49-F238E27FC236}">
                <a16:creationId xmlns:a16="http://schemas.microsoft.com/office/drawing/2014/main" id="{49730AE6-011A-0CD7-E1BA-10F924A4D300}"/>
              </a:ext>
            </a:extLst>
          </p:cNvPr>
          <p:cNvSpPr>
            <a:spLocks noGrp="1" noChangeArrowheads="1"/>
          </p:cNvSpPr>
          <p:nvPr>
            <p:ph type="body" idx="1"/>
          </p:nvPr>
        </p:nvSpPr>
        <p:spPr>
          <a:xfrm>
            <a:off x="6524131" y="2607170"/>
            <a:ext cx="3868702" cy="3930027"/>
          </a:xfrm>
          <a:noFill/>
          <a:ln/>
        </p:spPr>
        <p:txBody>
          <a:bodyPr/>
          <a:lstStyle/>
          <a:p>
            <a:r>
              <a:rPr lang="en-US" altLang="en-US" sz="1766" b="1"/>
              <a:t>Servers</a:t>
            </a:r>
          </a:p>
          <a:p>
            <a:pPr lvl="1"/>
            <a:r>
              <a:rPr lang="en-US" altLang="en-US" sz="1545"/>
              <a:t>Host Bus Adapters</a:t>
            </a:r>
          </a:p>
          <a:p>
            <a:r>
              <a:rPr lang="en-US" altLang="en-US" sz="1766" b="1"/>
              <a:t>Cables</a:t>
            </a:r>
          </a:p>
          <a:p>
            <a:pPr lvl="1"/>
            <a:r>
              <a:rPr lang="en-US" altLang="en-US" sz="1545"/>
              <a:t>Fiber optic or copper</a:t>
            </a:r>
          </a:p>
          <a:p>
            <a:r>
              <a:rPr lang="en-US" altLang="en-US" sz="1766" b="1"/>
              <a:t>Fibre Channel Switches</a:t>
            </a:r>
          </a:p>
          <a:p>
            <a:pPr lvl="1"/>
            <a:r>
              <a:rPr lang="en-US" altLang="en-US" sz="1545"/>
              <a:t>Two switches for redundancy</a:t>
            </a:r>
          </a:p>
          <a:p>
            <a:r>
              <a:rPr lang="en-US" altLang="en-US" sz="1766" b="1"/>
              <a:t>Fibre Channel Storage Array</a:t>
            </a:r>
          </a:p>
          <a:p>
            <a:pPr lvl="1"/>
            <a:r>
              <a:rPr lang="en-US" altLang="en-US" sz="1545"/>
              <a:t>Two RAID Controllers for redundancy</a:t>
            </a:r>
          </a:p>
          <a:p>
            <a:pPr lvl="1"/>
            <a:r>
              <a:rPr lang="en-US" altLang="en-US" sz="1545"/>
              <a:t>4–100+ disk drives per array</a:t>
            </a:r>
          </a:p>
          <a:p>
            <a:r>
              <a:rPr lang="en-US" altLang="en-US" sz="1766" b="1"/>
              <a:t>A true storage network</a:t>
            </a:r>
          </a:p>
          <a:p>
            <a:pPr lvl="1"/>
            <a:r>
              <a:rPr lang="en-US" altLang="en-US" sz="1545"/>
              <a:t>Multiple servers</a:t>
            </a:r>
          </a:p>
          <a:p>
            <a:pPr lvl="1"/>
            <a:r>
              <a:rPr lang="en-US" altLang="en-US" sz="1545"/>
              <a:t>Multiple switches</a:t>
            </a:r>
          </a:p>
          <a:p>
            <a:pPr lvl="1"/>
            <a:r>
              <a:rPr lang="en-US" altLang="en-US" sz="1545"/>
              <a:t>Multiple Storage Arrays</a:t>
            </a:r>
          </a:p>
        </p:txBody>
      </p:sp>
      <p:sp>
        <p:nvSpPr>
          <p:cNvPr id="370721" name="Rectangle 33">
            <a:extLst>
              <a:ext uri="{FF2B5EF4-FFF2-40B4-BE49-F238E27FC236}">
                <a16:creationId xmlns:a16="http://schemas.microsoft.com/office/drawing/2014/main" id="{4B22E4AE-49DD-FFE0-52DA-6010E66AB458}"/>
              </a:ext>
            </a:extLst>
          </p:cNvPr>
          <p:cNvSpPr>
            <a:spLocks noChangeArrowheads="1"/>
          </p:cNvSpPr>
          <p:nvPr/>
        </p:nvSpPr>
        <p:spPr bwMode="auto">
          <a:xfrm>
            <a:off x="636975" y="1093329"/>
            <a:ext cx="2859476" cy="925124"/>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Server A</a:t>
            </a:r>
          </a:p>
          <a:p>
            <a:endParaRPr lang="en-US" altLang="en-US" sz="1987"/>
          </a:p>
          <a:p>
            <a:endParaRPr lang="en-US" altLang="en-US" sz="1987"/>
          </a:p>
        </p:txBody>
      </p:sp>
      <p:sp>
        <p:nvSpPr>
          <p:cNvPr id="370722" name="Rectangle 34">
            <a:extLst>
              <a:ext uri="{FF2B5EF4-FFF2-40B4-BE49-F238E27FC236}">
                <a16:creationId xmlns:a16="http://schemas.microsoft.com/office/drawing/2014/main" id="{B31CB0EF-D445-8E2A-C396-A1FF0323496B}"/>
              </a:ext>
            </a:extLst>
          </p:cNvPr>
          <p:cNvSpPr>
            <a:spLocks noChangeArrowheads="1"/>
          </p:cNvSpPr>
          <p:nvPr/>
        </p:nvSpPr>
        <p:spPr bwMode="auto">
          <a:xfrm>
            <a:off x="889282" y="1682044"/>
            <a:ext cx="756920" cy="33640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HBA</a:t>
            </a:r>
          </a:p>
        </p:txBody>
      </p:sp>
      <p:sp>
        <p:nvSpPr>
          <p:cNvPr id="370723" name="Rectangle 35">
            <a:extLst>
              <a:ext uri="{FF2B5EF4-FFF2-40B4-BE49-F238E27FC236}">
                <a16:creationId xmlns:a16="http://schemas.microsoft.com/office/drawing/2014/main" id="{F6BA0812-C104-5F39-B7AA-906E30B03C15}"/>
              </a:ext>
            </a:extLst>
          </p:cNvPr>
          <p:cNvSpPr>
            <a:spLocks noChangeArrowheads="1"/>
          </p:cNvSpPr>
          <p:nvPr/>
        </p:nvSpPr>
        <p:spPr bwMode="auto">
          <a:xfrm>
            <a:off x="3832860" y="1093329"/>
            <a:ext cx="2859476" cy="925124"/>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Server B</a:t>
            </a:r>
          </a:p>
          <a:p>
            <a:endParaRPr lang="en-US" altLang="en-US" sz="1987"/>
          </a:p>
          <a:p>
            <a:endParaRPr lang="en-US" altLang="en-US" sz="1987"/>
          </a:p>
        </p:txBody>
      </p:sp>
      <p:sp>
        <p:nvSpPr>
          <p:cNvPr id="370724" name="Rectangle 36">
            <a:extLst>
              <a:ext uri="{FF2B5EF4-FFF2-40B4-BE49-F238E27FC236}">
                <a16:creationId xmlns:a16="http://schemas.microsoft.com/office/drawing/2014/main" id="{203B21D3-746E-67C0-22CA-9DEACEE6AAB1}"/>
              </a:ext>
            </a:extLst>
          </p:cNvPr>
          <p:cNvSpPr>
            <a:spLocks noChangeArrowheads="1"/>
          </p:cNvSpPr>
          <p:nvPr/>
        </p:nvSpPr>
        <p:spPr bwMode="auto">
          <a:xfrm>
            <a:off x="4085167" y="1682044"/>
            <a:ext cx="756920" cy="33640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HBA</a:t>
            </a:r>
          </a:p>
        </p:txBody>
      </p:sp>
      <p:cxnSp>
        <p:nvCxnSpPr>
          <p:cNvPr id="370725" name="AutoShape 37">
            <a:extLst>
              <a:ext uri="{FF2B5EF4-FFF2-40B4-BE49-F238E27FC236}">
                <a16:creationId xmlns:a16="http://schemas.microsoft.com/office/drawing/2014/main" id="{C1772441-1D53-D763-A58E-FED65E4DDFD9}"/>
              </a:ext>
            </a:extLst>
          </p:cNvPr>
          <p:cNvCxnSpPr>
            <a:cxnSpLocks noChangeShapeType="1"/>
            <a:stCxn id="370724" idx="2"/>
            <a:endCxn id="370711" idx="0"/>
          </p:cNvCxnSpPr>
          <p:nvPr/>
        </p:nvCxnSpPr>
        <p:spPr bwMode="auto">
          <a:xfrm rot="5400000">
            <a:off x="3496451" y="1724096"/>
            <a:ext cx="672818" cy="1261533"/>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0726" name="Rectangle 38">
            <a:extLst>
              <a:ext uri="{FF2B5EF4-FFF2-40B4-BE49-F238E27FC236}">
                <a16:creationId xmlns:a16="http://schemas.microsoft.com/office/drawing/2014/main" id="{2B97FC82-1473-1179-AE02-D95C88B59097}"/>
              </a:ext>
            </a:extLst>
          </p:cNvPr>
          <p:cNvSpPr>
            <a:spLocks noChangeArrowheads="1"/>
          </p:cNvSpPr>
          <p:nvPr/>
        </p:nvSpPr>
        <p:spPr bwMode="auto">
          <a:xfrm>
            <a:off x="7028744" y="1093329"/>
            <a:ext cx="2859476" cy="925124"/>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Server C</a:t>
            </a:r>
          </a:p>
          <a:p>
            <a:endParaRPr lang="en-US" altLang="en-US" sz="1987"/>
          </a:p>
          <a:p>
            <a:endParaRPr lang="en-US" altLang="en-US" sz="1987"/>
          </a:p>
        </p:txBody>
      </p:sp>
      <p:sp>
        <p:nvSpPr>
          <p:cNvPr id="370727" name="Rectangle 39">
            <a:extLst>
              <a:ext uri="{FF2B5EF4-FFF2-40B4-BE49-F238E27FC236}">
                <a16:creationId xmlns:a16="http://schemas.microsoft.com/office/drawing/2014/main" id="{B1BD30B3-2032-395D-CB96-AFC622C151F8}"/>
              </a:ext>
            </a:extLst>
          </p:cNvPr>
          <p:cNvSpPr>
            <a:spLocks noChangeArrowheads="1"/>
          </p:cNvSpPr>
          <p:nvPr/>
        </p:nvSpPr>
        <p:spPr bwMode="auto">
          <a:xfrm>
            <a:off x="7281051" y="1682044"/>
            <a:ext cx="756920" cy="33640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HBA</a:t>
            </a:r>
          </a:p>
        </p:txBody>
      </p:sp>
      <p:cxnSp>
        <p:nvCxnSpPr>
          <p:cNvPr id="370728" name="AutoShape 40">
            <a:extLst>
              <a:ext uri="{FF2B5EF4-FFF2-40B4-BE49-F238E27FC236}">
                <a16:creationId xmlns:a16="http://schemas.microsoft.com/office/drawing/2014/main" id="{18E7DF46-77F6-C333-999E-460279D9D726}"/>
              </a:ext>
            </a:extLst>
          </p:cNvPr>
          <p:cNvCxnSpPr>
            <a:cxnSpLocks noChangeShapeType="1"/>
            <a:stCxn id="370727" idx="2"/>
            <a:endCxn id="370709" idx="0"/>
          </p:cNvCxnSpPr>
          <p:nvPr/>
        </p:nvCxnSpPr>
        <p:spPr bwMode="auto">
          <a:xfrm rot="5400000">
            <a:off x="5304649" y="336409"/>
            <a:ext cx="672818" cy="4036907"/>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0729" name="Text Box 41">
            <a:extLst>
              <a:ext uri="{FF2B5EF4-FFF2-40B4-BE49-F238E27FC236}">
                <a16:creationId xmlns:a16="http://schemas.microsoft.com/office/drawing/2014/main" id="{087D914A-6C60-3C9C-9A3D-E4BEFEAAD7CC}"/>
              </a:ext>
            </a:extLst>
          </p:cNvPr>
          <p:cNvSpPr txBox="1">
            <a:spLocks noChangeArrowheads="1"/>
          </p:cNvSpPr>
          <p:nvPr/>
        </p:nvSpPr>
        <p:spPr bwMode="auto">
          <a:xfrm>
            <a:off x="3580553" y="4625622"/>
            <a:ext cx="2186658" cy="330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545"/>
              <a:t>Disk Drives</a:t>
            </a:r>
          </a:p>
        </p:txBody>
      </p:sp>
      <p:sp>
        <p:nvSpPr>
          <p:cNvPr id="370730" name="Text Box 42">
            <a:extLst>
              <a:ext uri="{FF2B5EF4-FFF2-40B4-BE49-F238E27FC236}">
                <a16:creationId xmlns:a16="http://schemas.microsoft.com/office/drawing/2014/main" id="{A9E797B0-8159-CF47-44B2-FC5ADD565B8A}"/>
              </a:ext>
            </a:extLst>
          </p:cNvPr>
          <p:cNvSpPr txBox="1">
            <a:spLocks noChangeArrowheads="1"/>
          </p:cNvSpPr>
          <p:nvPr/>
        </p:nvSpPr>
        <p:spPr bwMode="auto">
          <a:xfrm>
            <a:off x="2991838" y="5718951"/>
            <a:ext cx="2523067" cy="398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987" b="1"/>
              <a:t>FC Storage Array</a:t>
            </a:r>
          </a:p>
        </p:txBody>
      </p:sp>
      <p:sp>
        <p:nvSpPr>
          <p:cNvPr id="370731" name="Rectangle 43">
            <a:extLst>
              <a:ext uri="{FF2B5EF4-FFF2-40B4-BE49-F238E27FC236}">
                <a16:creationId xmlns:a16="http://schemas.microsoft.com/office/drawing/2014/main" id="{01AEABEB-CC49-7026-DADD-C89C6B991135}"/>
              </a:ext>
            </a:extLst>
          </p:cNvPr>
          <p:cNvSpPr>
            <a:spLocks noChangeArrowheads="1"/>
          </p:cNvSpPr>
          <p:nvPr/>
        </p:nvSpPr>
        <p:spPr bwMode="auto">
          <a:xfrm>
            <a:off x="2487225" y="3868702"/>
            <a:ext cx="3448191" cy="75692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sp>
        <p:nvSpPr>
          <p:cNvPr id="370732" name="Line 44">
            <a:extLst>
              <a:ext uri="{FF2B5EF4-FFF2-40B4-BE49-F238E27FC236}">
                <a16:creationId xmlns:a16="http://schemas.microsoft.com/office/drawing/2014/main" id="{2E31013B-6633-B759-EAED-80BE624D4CD0}"/>
              </a:ext>
            </a:extLst>
          </p:cNvPr>
          <p:cNvSpPr>
            <a:spLocks noChangeShapeType="1"/>
          </p:cNvSpPr>
          <p:nvPr/>
        </p:nvSpPr>
        <p:spPr bwMode="auto">
          <a:xfrm>
            <a:off x="3832860" y="3868702"/>
            <a:ext cx="0" cy="7569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70733" name="Line 45">
            <a:extLst>
              <a:ext uri="{FF2B5EF4-FFF2-40B4-BE49-F238E27FC236}">
                <a16:creationId xmlns:a16="http://schemas.microsoft.com/office/drawing/2014/main" id="{335A4182-378E-F5EA-2777-925D1B16C4AF}"/>
              </a:ext>
            </a:extLst>
          </p:cNvPr>
          <p:cNvSpPr>
            <a:spLocks noChangeShapeType="1"/>
          </p:cNvSpPr>
          <p:nvPr/>
        </p:nvSpPr>
        <p:spPr bwMode="auto">
          <a:xfrm>
            <a:off x="2823633" y="3868702"/>
            <a:ext cx="0" cy="7569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70734" name="Line 46">
            <a:extLst>
              <a:ext uri="{FF2B5EF4-FFF2-40B4-BE49-F238E27FC236}">
                <a16:creationId xmlns:a16="http://schemas.microsoft.com/office/drawing/2014/main" id="{67EAEB00-4421-110D-2D29-195F99090621}"/>
              </a:ext>
            </a:extLst>
          </p:cNvPr>
          <p:cNvSpPr>
            <a:spLocks noChangeShapeType="1"/>
          </p:cNvSpPr>
          <p:nvPr/>
        </p:nvSpPr>
        <p:spPr bwMode="auto">
          <a:xfrm>
            <a:off x="3496451" y="3868702"/>
            <a:ext cx="0" cy="7569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70735" name="Line 47">
            <a:extLst>
              <a:ext uri="{FF2B5EF4-FFF2-40B4-BE49-F238E27FC236}">
                <a16:creationId xmlns:a16="http://schemas.microsoft.com/office/drawing/2014/main" id="{FEDD30FC-DD4E-6A11-B6C5-B5AAD88A95D2}"/>
              </a:ext>
            </a:extLst>
          </p:cNvPr>
          <p:cNvSpPr>
            <a:spLocks noChangeShapeType="1"/>
          </p:cNvSpPr>
          <p:nvPr/>
        </p:nvSpPr>
        <p:spPr bwMode="auto">
          <a:xfrm>
            <a:off x="4169269" y="3868702"/>
            <a:ext cx="0" cy="7569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70736" name="Line 48">
            <a:extLst>
              <a:ext uri="{FF2B5EF4-FFF2-40B4-BE49-F238E27FC236}">
                <a16:creationId xmlns:a16="http://schemas.microsoft.com/office/drawing/2014/main" id="{DC1453EF-2B3D-635C-CE0E-B2B92934B76C}"/>
              </a:ext>
            </a:extLst>
          </p:cNvPr>
          <p:cNvSpPr>
            <a:spLocks noChangeShapeType="1"/>
          </p:cNvSpPr>
          <p:nvPr/>
        </p:nvSpPr>
        <p:spPr bwMode="auto">
          <a:xfrm>
            <a:off x="4589780" y="3868702"/>
            <a:ext cx="0" cy="7569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70737" name="Line 49">
            <a:extLst>
              <a:ext uri="{FF2B5EF4-FFF2-40B4-BE49-F238E27FC236}">
                <a16:creationId xmlns:a16="http://schemas.microsoft.com/office/drawing/2014/main" id="{5D4593BB-41F4-558A-2068-73E8FBFCE467}"/>
              </a:ext>
            </a:extLst>
          </p:cNvPr>
          <p:cNvSpPr>
            <a:spLocks noChangeShapeType="1"/>
          </p:cNvSpPr>
          <p:nvPr/>
        </p:nvSpPr>
        <p:spPr bwMode="auto">
          <a:xfrm>
            <a:off x="4926189" y="3868702"/>
            <a:ext cx="0" cy="7569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70738" name="Line 50">
            <a:extLst>
              <a:ext uri="{FF2B5EF4-FFF2-40B4-BE49-F238E27FC236}">
                <a16:creationId xmlns:a16="http://schemas.microsoft.com/office/drawing/2014/main" id="{910F0902-729A-09CA-C392-0670CA207E47}"/>
              </a:ext>
            </a:extLst>
          </p:cNvPr>
          <p:cNvSpPr>
            <a:spLocks noChangeShapeType="1"/>
          </p:cNvSpPr>
          <p:nvPr/>
        </p:nvSpPr>
        <p:spPr bwMode="auto">
          <a:xfrm>
            <a:off x="5262598" y="3868702"/>
            <a:ext cx="0" cy="7569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70739" name="Line 51">
            <a:extLst>
              <a:ext uri="{FF2B5EF4-FFF2-40B4-BE49-F238E27FC236}">
                <a16:creationId xmlns:a16="http://schemas.microsoft.com/office/drawing/2014/main" id="{74C8D101-B0F8-3E06-6072-9CA7676558C5}"/>
              </a:ext>
            </a:extLst>
          </p:cNvPr>
          <p:cNvSpPr>
            <a:spLocks noChangeShapeType="1"/>
          </p:cNvSpPr>
          <p:nvPr/>
        </p:nvSpPr>
        <p:spPr bwMode="auto">
          <a:xfrm>
            <a:off x="5599007" y="3868702"/>
            <a:ext cx="0" cy="7569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70740" name="Line 52">
            <a:extLst>
              <a:ext uri="{FF2B5EF4-FFF2-40B4-BE49-F238E27FC236}">
                <a16:creationId xmlns:a16="http://schemas.microsoft.com/office/drawing/2014/main" id="{81A15B80-FE9E-8188-989B-3929BE9D9C5C}"/>
              </a:ext>
            </a:extLst>
          </p:cNvPr>
          <p:cNvSpPr>
            <a:spLocks noChangeShapeType="1"/>
          </p:cNvSpPr>
          <p:nvPr/>
        </p:nvSpPr>
        <p:spPr bwMode="auto">
          <a:xfrm>
            <a:off x="3160042" y="3868702"/>
            <a:ext cx="0" cy="7569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cxnSp>
        <p:nvCxnSpPr>
          <p:cNvPr id="370741" name="AutoShape 53">
            <a:extLst>
              <a:ext uri="{FF2B5EF4-FFF2-40B4-BE49-F238E27FC236}">
                <a16:creationId xmlns:a16="http://schemas.microsoft.com/office/drawing/2014/main" id="{44E1B466-58F8-C476-0A93-FB7CED3CD353}"/>
              </a:ext>
            </a:extLst>
          </p:cNvPr>
          <p:cNvCxnSpPr>
            <a:cxnSpLocks noChangeShapeType="1"/>
            <a:stCxn id="370703" idx="0"/>
            <a:endCxn id="370742" idx="2"/>
          </p:cNvCxnSpPr>
          <p:nvPr/>
        </p:nvCxnSpPr>
        <p:spPr bwMode="auto">
          <a:xfrm rot="16200000">
            <a:off x="2949786" y="4835878"/>
            <a:ext cx="588716" cy="168204"/>
          </a:xfrm>
          <a:prstGeom prst="bentConnector3">
            <a:avLst>
              <a:gd name="adj1" fmla="val 50000"/>
            </a:avLst>
          </a:prstGeom>
          <a:noFill/>
          <a:ln w="57150">
            <a:solidFill>
              <a:srgbClr val="FF99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0742" name="Rectangle 54">
            <a:extLst>
              <a:ext uri="{FF2B5EF4-FFF2-40B4-BE49-F238E27FC236}">
                <a16:creationId xmlns:a16="http://schemas.microsoft.com/office/drawing/2014/main" id="{7DBED8A1-6125-F634-A291-EB02295EBD5C}"/>
              </a:ext>
            </a:extLst>
          </p:cNvPr>
          <p:cNvSpPr>
            <a:spLocks noChangeArrowheads="1"/>
          </p:cNvSpPr>
          <p:nvPr/>
        </p:nvSpPr>
        <p:spPr bwMode="auto">
          <a:xfrm>
            <a:off x="3160042" y="3868702"/>
            <a:ext cx="336409" cy="75692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sp>
        <p:nvSpPr>
          <p:cNvPr id="370743" name="Rectangle 55">
            <a:extLst>
              <a:ext uri="{FF2B5EF4-FFF2-40B4-BE49-F238E27FC236}">
                <a16:creationId xmlns:a16="http://schemas.microsoft.com/office/drawing/2014/main" id="{F96FA8EE-E805-2E2A-A328-22C781422EC8}"/>
              </a:ext>
            </a:extLst>
          </p:cNvPr>
          <p:cNvSpPr>
            <a:spLocks noChangeArrowheads="1"/>
          </p:cNvSpPr>
          <p:nvPr/>
        </p:nvSpPr>
        <p:spPr bwMode="auto">
          <a:xfrm>
            <a:off x="4926189" y="3868702"/>
            <a:ext cx="336409" cy="75692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cxnSp>
        <p:nvCxnSpPr>
          <p:cNvPr id="370744" name="AutoShape 56">
            <a:extLst>
              <a:ext uri="{FF2B5EF4-FFF2-40B4-BE49-F238E27FC236}">
                <a16:creationId xmlns:a16="http://schemas.microsoft.com/office/drawing/2014/main" id="{85ADF7B7-AB07-792C-6D64-6EBF00F60871}"/>
              </a:ext>
            </a:extLst>
          </p:cNvPr>
          <p:cNvCxnSpPr>
            <a:cxnSpLocks noChangeShapeType="1"/>
            <a:stCxn id="370704" idx="0"/>
            <a:endCxn id="370743" idx="2"/>
          </p:cNvCxnSpPr>
          <p:nvPr/>
        </p:nvCxnSpPr>
        <p:spPr bwMode="auto">
          <a:xfrm rot="5400000" flipH="1">
            <a:off x="4842086" y="4877929"/>
            <a:ext cx="588716" cy="84102"/>
          </a:xfrm>
          <a:prstGeom prst="bentConnector3">
            <a:avLst>
              <a:gd name="adj1" fmla="val 50000"/>
            </a:avLst>
          </a:prstGeom>
          <a:noFill/>
          <a:ln w="57150">
            <a:solidFill>
              <a:srgbClr val="FF99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0745" name="Rectangle 57">
            <a:extLst>
              <a:ext uri="{FF2B5EF4-FFF2-40B4-BE49-F238E27FC236}">
                <a16:creationId xmlns:a16="http://schemas.microsoft.com/office/drawing/2014/main" id="{7A4CCD94-08E8-0E9D-27D1-7C74D6961471}"/>
              </a:ext>
            </a:extLst>
          </p:cNvPr>
          <p:cNvSpPr>
            <a:spLocks noChangeArrowheads="1"/>
          </p:cNvSpPr>
          <p:nvPr/>
        </p:nvSpPr>
        <p:spPr bwMode="auto">
          <a:xfrm>
            <a:off x="2403122" y="1682044"/>
            <a:ext cx="756920" cy="33640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HBA</a:t>
            </a:r>
          </a:p>
        </p:txBody>
      </p:sp>
      <p:sp>
        <p:nvSpPr>
          <p:cNvPr id="370746" name="Rectangle 58">
            <a:extLst>
              <a:ext uri="{FF2B5EF4-FFF2-40B4-BE49-F238E27FC236}">
                <a16:creationId xmlns:a16="http://schemas.microsoft.com/office/drawing/2014/main" id="{F0EE4029-14E6-35B4-20D5-D8F1394EFF02}"/>
              </a:ext>
            </a:extLst>
          </p:cNvPr>
          <p:cNvSpPr>
            <a:spLocks noChangeArrowheads="1"/>
          </p:cNvSpPr>
          <p:nvPr/>
        </p:nvSpPr>
        <p:spPr bwMode="auto">
          <a:xfrm>
            <a:off x="5599007" y="1682044"/>
            <a:ext cx="756920" cy="33640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HBA</a:t>
            </a:r>
          </a:p>
        </p:txBody>
      </p:sp>
      <p:sp>
        <p:nvSpPr>
          <p:cNvPr id="370747" name="Rectangle 59">
            <a:extLst>
              <a:ext uri="{FF2B5EF4-FFF2-40B4-BE49-F238E27FC236}">
                <a16:creationId xmlns:a16="http://schemas.microsoft.com/office/drawing/2014/main" id="{04207994-E4A5-6FEB-AC6D-F1994F3046FF}"/>
              </a:ext>
            </a:extLst>
          </p:cNvPr>
          <p:cNvSpPr>
            <a:spLocks noChangeArrowheads="1"/>
          </p:cNvSpPr>
          <p:nvPr/>
        </p:nvSpPr>
        <p:spPr bwMode="auto">
          <a:xfrm>
            <a:off x="8794891" y="1682044"/>
            <a:ext cx="756920" cy="33640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HBA</a:t>
            </a:r>
          </a:p>
        </p:txBody>
      </p:sp>
      <p:cxnSp>
        <p:nvCxnSpPr>
          <p:cNvPr id="370748" name="AutoShape 60">
            <a:extLst>
              <a:ext uri="{FF2B5EF4-FFF2-40B4-BE49-F238E27FC236}">
                <a16:creationId xmlns:a16="http://schemas.microsoft.com/office/drawing/2014/main" id="{7126E0F3-77B9-B8B6-41AF-8EAFD7812420}"/>
              </a:ext>
            </a:extLst>
          </p:cNvPr>
          <p:cNvCxnSpPr>
            <a:cxnSpLocks noChangeShapeType="1"/>
            <a:stCxn id="370745" idx="2"/>
            <a:endCxn id="370692" idx="0"/>
          </p:cNvCxnSpPr>
          <p:nvPr/>
        </p:nvCxnSpPr>
        <p:spPr bwMode="auto">
          <a:xfrm rot="16200000" flipH="1">
            <a:off x="3454400" y="1345636"/>
            <a:ext cx="672818" cy="2018453"/>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0749" name="AutoShape 61">
            <a:extLst>
              <a:ext uri="{FF2B5EF4-FFF2-40B4-BE49-F238E27FC236}">
                <a16:creationId xmlns:a16="http://schemas.microsoft.com/office/drawing/2014/main" id="{EBA839C2-C677-9799-E060-8C6E7A4ACEC8}"/>
              </a:ext>
            </a:extLst>
          </p:cNvPr>
          <p:cNvCxnSpPr>
            <a:cxnSpLocks noChangeShapeType="1"/>
            <a:stCxn id="370746" idx="2"/>
            <a:endCxn id="370696" idx="0"/>
          </p:cNvCxnSpPr>
          <p:nvPr/>
        </p:nvCxnSpPr>
        <p:spPr bwMode="auto">
          <a:xfrm rot="5400000">
            <a:off x="5472853" y="2186658"/>
            <a:ext cx="672818" cy="336409"/>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0750" name="AutoShape 62">
            <a:extLst>
              <a:ext uri="{FF2B5EF4-FFF2-40B4-BE49-F238E27FC236}">
                <a16:creationId xmlns:a16="http://schemas.microsoft.com/office/drawing/2014/main" id="{73588FEE-E57A-275B-0ABA-15376672D612}"/>
              </a:ext>
            </a:extLst>
          </p:cNvPr>
          <p:cNvCxnSpPr>
            <a:cxnSpLocks noChangeShapeType="1"/>
            <a:stCxn id="370747" idx="2"/>
            <a:endCxn id="370694" idx="0"/>
          </p:cNvCxnSpPr>
          <p:nvPr/>
        </p:nvCxnSpPr>
        <p:spPr bwMode="auto">
          <a:xfrm rot="5400000">
            <a:off x="7281051" y="798971"/>
            <a:ext cx="672818" cy="3111782"/>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a:extLst>
              <a:ext uri="{FF2B5EF4-FFF2-40B4-BE49-F238E27FC236}">
                <a16:creationId xmlns:a16="http://schemas.microsoft.com/office/drawing/2014/main" id="{C1F1C2E2-A4FD-5E0A-5125-8AF6FB00CC14}"/>
              </a:ext>
            </a:extLst>
          </p:cNvPr>
          <p:cNvSpPr>
            <a:spLocks noGrp="1" noChangeArrowheads="1"/>
          </p:cNvSpPr>
          <p:nvPr>
            <p:ph type="title"/>
          </p:nvPr>
        </p:nvSpPr>
        <p:spPr>
          <a:xfrm>
            <a:off x="760660" y="1"/>
            <a:ext cx="9223058" cy="1117600"/>
          </a:xfrm>
        </p:spPr>
        <p:txBody>
          <a:bodyPr>
            <a:normAutofit/>
          </a:bodyPr>
          <a:lstStyle/>
          <a:p>
            <a:pPr algn="ctr"/>
            <a:r>
              <a:rPr lang="en-US" altLang="en-US" sz="2800" dirty="0">
                <a:latin typeface="Verdana" panose="020B0604030504040204" pitchFamily="34" charset="0"/>
                <a:ea typeface="Verdana" panose="020B0604030504040204" pitchFamily="34" charset="0"/>
              </a:rPr>
              <a:t>SAN:  What is it?</a:t>
            </a:r>
          </a:p>
        </p:txBody>
      </p:sp>
      <p:sp>
        <p:nvSpPr>
          <p:cNvPr id="362499" name="Rectangle 3">
            <a:extLst>
              <a:ext uri="{FF2B5EF4-FFF2-40B4-BE49-F238E27FC236}">
                <a16:creationId xmlns:a16="http://schemas.microsoft.com/office/drawing/2014/main" id="{7A738062-8469-3D67-D1FD-1FFCF82DFF87}"/>
              </a:ext>
            </a:extLst>
          </p:cNvPr>
          <p:cNvSpPr>
            <a:spLocks noGrp="1" noChangeArrowheads="1"/>
          </p:cNvSpPr>
          <p:nvPr>
            <p:ph type="body" idx="1"/>
          </p:nvPr>
        </p:nvSpPr>
        <p:spPr>
          <a:xfrm>
            <a:off x="721078" y="1562900"/>
            <a:ext cx="9258253" cy="3737293"/>
          </a:xfrm>
        </p:spPr>
        <p:txBody>
          <a:bodyPr/>
          <a:lstStyle/>
          <a:p>
            <a:r>
              <a:rPr lang="en-US" altLang="en-US" sz="3090" dirty="0"/>
              <a:t>Storage Area Network</a:t>
            </a:r>
          </a:p>
          <a:p>
            <a:r>
              <a:rPr lang="en-US" altLang="en-US" sz="3090" dirty="0"/>
              <a:t>A network whose primary purpose is the transfer of data between storage systems and computer systems</a:t>
            </a:r>
          </a:p>
          <a:p>
            <a:r>
              <a:rPr lang="en-US" altLang="en-US" sz="3090" dirty="0" err="1"/>
              <a:t>Fibre</a:t>
            </a:r>
            <a:r>
              <a:rPr lang="en-US" altLang="en-US" sz="3090" dirty="0"/>
              <a:t> Channel is the primary technology utilized for SANs</a:t>
            </a:r>
          </a:p>
          <a:p>
            <a:r>
              <a:rPr lang="en-US" altLang="en-US" sz="3090" dirty="0"/>
              <a:t>Recently, SANs have been implemented with dedicated iSCSI networks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a:extLst>
              <a:ext uri="{FF2B5EF4-FFF2-40B4-BE49-F238E27FC236}">
                <a16:creationId xmlns:a16="http://schemas.microsoft.com/office/drawing/2014/main" id="{3C57EA7B-7977-A76B-782A-DFB52020DE6F}"/>
              </a:ext>
            </a:extLst>
          </p:cNvPr>
          <p:cNvSpPr>
            <a:spLocks noGrp="1" noChangeArrowheads="1"/>
          </p:cNvSpPr>
          <p:nvPr>
            <p:ph type="title"/>
          </p:nvPr>
        </p:nvSpPr>
        <p:spPr>
          <a:xfrm>
            <a:off x="721078" y="112137"/>
            <a:ext cx="9263510" cy="837517"/>
          </a:xfrm>
        </p:spPr>
        <p:txBody>
          <a:bodyPr>
            <a:normAutofit/>
          </a:bodyPr>
          <a:lstStyle/>
          <a:p>
            <a:pPr algn="ctr"/>
            <a:r>
              <a:rPr lang="en-US" altLang="en-US" sz="2800" dirty="0">
                <a:latin typeface="Verdana" panose="020B0604030504040204" pitchFamily="34" charset="0"/>
                <a:ea typeface="Verdana" panose="020B0604030504040204" pitchFamily="34" charset="0"/>
              </a:rPr>
              <a:t>Benefits of SAN/Consolidated Storage</a:t>
            </a:r>
          </a:p>
        </p:txBody>
      </p:sp>
      <p:sp>
        <p:nvSpPr>
          <p:cNvPr id="278531" name="Rectangle 3">
            <a:extLst>
              <a:ext uri="{FF2B5EF4-FFF2-40B4-BE49-F238E27FC236}">
                <a16:creationId xmlns:a16="http://schemas.microsoft.com/office/drawing/2014/main" id="{267C85A0-E3FC-F49C-B282-DB3A50BDBF10}"/>
              </a:ext>
            </a:extLst>
          </p:cNvPr>
          <p:cNvSpPr>
            <a:spLocks noGrp="1" noChangeArrowheads="1"/>
          </p:cNvSpPr>
          <p:nvPr>
            <p:ph type="body" idx="1"/>
          </p:nvPr>
        </p:nvSpPr>
        <p:spPr>
          <a:xfrm>
            <a:off x="805180" y="1682045"/>
            <a:ext cx="9083040" cy="4937501"/>
          </a:xfrm>
        </p:spPr>
        <p:txBody>
          <a:bodyPr/>
          <a:lstStyle/>
          <a:p>
            <a:pPr>
              <a:lnSpc>
                <a:spcPct val="90000"/>
              </a:lnSpc>
            </a:pPr>
            <a:r>
              <a:rPr lang="en-US" altLang="en-US"/>
              <a:t>Reduce cost of external storage</a:t>
            </a:r>
          </a:p>
          <a:p>
            <a:pPr>
              <a:lnSpc>
                <a:spcPct val="90000"/>
              </a:lnSpc>
            </a:pPr>
            <a:r>
              <a:rPr lang="en-US" altLang="en-US"/>
              <a:t>Increase performance</a:t>
            </a:r>
          </a:p>
          <a:p>
            <a:pPr>
              <a:lnSpc>
                <a:spcPct val="90000"/>
              </a:lnSpc>
            </a:pPr>
            <a:r>
              <a:rPr lang="en-US" altLang="en-US"/>
              <a:t>Centralized and improved tape backup</a:t>
            </a:r>
          </a:p>
          <a:p>
            <a:pPr>
              <a:lnSpc>
                <a:spcPct val="90000"/>
              </a:lnSpc>
            </a:pPr>
            <a:r>
              <a:rPr lang="en-US" altLang="en-US"/>
              <a:t>LAN-less backup</a:t>
            </a:r>
          </a:p>
          <a:p>
            <a:pPr>
              <a:lnSpc>
                <a:spcPct val="90000"/>
              </a:lnSpc>
            </a:pPr>
            <a:r>
              <a:rPr lang="en-US" altLang="en-US"/>
              <a:t>High-speed, no single-point-of-failure clustering solutions </a:t>
            </a:r>
          </a:p>
          <a:p>
            <a:pPr>
              <a:lnSpc>
                <a:spcPct val="90000"/>
              </a:lnSpc>
            </a:pPr>
            <a:r>
              <a:rPr lang="en-US" altLang="en-US"/>
              <a:t>Consolidation with &gt; 70TB of storage </a:t>
            </a:r>
          </a:p>
          <a:p>
            <a:pPr>
              <a:lnSpc>
                <a:spcPct val="90000"/>
              </a:lnSpc>
            </a:pPr>
            <a:endParaRPr lang="en-US"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hat is SAN storage?| Advantages and Disadvantages | LUN | Computer Network">
            <a:extLst>
              <a:ext uri="{FF2B5EF4-FFF2-40B4-BE49-F238E27FC236}">
                <a16:creationId xmlns:a16="http://schemas.microsoft.com/office/drawing/2014/main" id="{C47D674D-C38C-728E-7642-B52F6FF90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0" y="431800"/>
            <a:ext cx="10485120"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6419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a:extLst>
              <a:ext uri="{FF2B5EF4-FFF2-40B4-BE49-F238E27FC236}">
                <a16:creationId xmlns:a16="http://schemas.microsoft.com/office/drawing/2014/main" id="{119F7CD8-C808-B9CB-43FC-B090A85D4C5A}"/>
              </a:ext>
            </a:extLst>
          </p:cNvPr>
          <p:cNvSpPr>
            <a:spLocks noGrp="1" noChangeArrowheads="1"/>
          </p:cNvSpPr>
          <p:nvPr>
            <p:ph type="title"/>
          </p:nvPr>
        </p:nvSpPr>
        <p:spPr/>
        <p:txBody>
          <a:bodyPr>
            <a:normAutofit/>
          </a:bodyPr>
          <a:lstStyle/>
          <a:p>
            <a:pPr algn="ctr"/>
            <a:r>
              <a:rPr lang="en-US" altLang="en-US" sz="2800" dirty="0" err="1">
                <a:latin typeface="Verdana" panose="020B0604030504040204" pitchFamily="34" charset="0"/>
                <a:ea typeface="Verdana" panose="020B0604030504040204" pitchFamily="34" charset="0"/>
              </a:rPr>
              <a:t>Fibre</a:t>
            </a:r>
            <a:r>
              <a:rPr lang="en-US" altLang="en-US" sz="2800" dirty="0">
                <a:latin typeface="Verdana" panose="020B0604030504040204" pitchFamily="34" charset="0"/>
                <a:ea typeface="Verdana" panose="020B0604030504040204" pitchFamily="34" charset="0"/>
              </a:rPr>
              <a:t> Channel Technology</a:t>
            </a:r>
          </a:p>
        </p:txBody>
      </p:sp>
      <p:sp>
        <p:nvSpPr>
          <p:cNvPr id="258051" name="Rectangle 3">
            <a:extLst>
              <a:ext uri="{FF2B5EF4-FFF2-40B4-BE49-F238E27FC236}">
                <a16:creationId xmlns:a16="http://schemas.microsoft.com/office/drawing/2014/main" id="{6CBFE43C-52B8-1146-F761-A6ECA0BE5BD4}"/>
              </a:ext>
            </a:extLst>
          </p:cNvPr>
          <p:cNvSpPr>
            <a:spLocks noGrp="1" noChangeArrowheads="1"/>
          </p:cNvSpPr>
          <p:nvPr>
            <p:ph type="body" sz="half" idx="1"/>
          </p:nvPr>
        </p:nvSpPr>
        <p:spPr>
          <a:xfrm>
            <a:off x="889282" y="1345635"/>
            <a:ext cx="9167142" cy="4212120"/>
          </a:xfrm>
        </p:spPr>
        <p:txBody>
          <a:bodyPr/>
          <a:lstStyle/>
          <a:p>
            <a:pPr>
              <a:lnSpc>
                <a:spcPct val="90000"/>
              </a:lnSpc>
            </a:pPr>
            <a:r>
              <a:rPr lang="en-US" altLang="en-US" sz="2649" dirty="0"/>
              <a:t>Provides concurrent communications between servers, storage devices, and other peripherals</a:t>
            </a:r>
          </a:p>
          <a:p>
            <a:pPr>
              <a:lnSpc>
                <a:spcPct val="90000"/>
              </a:lnSpc>
            </a:pPr>
            <a:r>
              <a:rPr lang="en-US" altLang="en-US" sz="2649" dirty="0"/>
              <a:t>A gigabit interconnect technology</a:t>
            </a:r>
          </a:p>
          <a:p>
            <a:pPr>
              <a:lnSpc>
                <a:spcPct val="90000"/>
              </a:lnSpc>
            </a:pPr>
            <a:r>
              <a:rPr lang="en-US" altLang="en-US" sz="2649" dirty="0"/>
              <a:t>FC: </a:t>
            </a:r>
            <a:r>
              <a:rPr lang="en-US" altLang="en-US" sz="2649" dirty="0" err="1"/>
              <a:t>upto</a:t>
            </a:r>
            <a:r>
              <a:rPr lang="en-US" altLang="en-US" sz="2649" dirty="0"/>
              <a:t> 32 Gbps</a:t>
            </a:r>
          </a:p>
          <a:p>
            <a:pPr>
              <a:lnSpc>
                <a:spcPct val="90000"/>
              </a:lnSpc>
            </a:pPr>
            <a:r>
              <a:rPr lang="en-US" altLang="en-US" sz="2649" dirty="0"/>
              <a:t>A highly reliable interconnect</a:t>
            </a:r>
          </a:p>
          <a:p>
            <a:pPr>
              <a:lnSpc>
                <a:spcPct val="90000"/>
              </a:lnSpc>
            </a:pPr>
            <a:r>
              <a:rPr lang="en-US" altLang="en-US" sz="2649" dirty="0"/>
              <a:t>Up to 127 devices (SCSI: 15)</a:t>
            </a:r>
          </a:p>
          <a:p>
            <a:pPr>
              <a:lnSpc>
                <a:spcPct val="90000"/>
              </a:lnSpc>
            </a:pPr>
            <a:r>
              <a:rPr lang="en-US" altLang="en-US" sz="2649" dirty="0"/>
              <a:t>Up to 10 km of cabling (3-15 ft. for SCSI)</a:t>
            </a:r>
          </a:p>
          <a:p>
            <a:pPr>
              <a:lnSpc>
                <a:spcPct val="90000"/>
              </a:lnSpc>
            </a:pPr>
            <a:r>
              <a:rPr lang="en-US" altLang="en-US" sz="2649" dirty="0"/>
              <a:t>Physical interconnect can be copper or fiber optic</a:t>
            </a:r>
          </a:p>
        </p:txBody>
      </p:sp>
      <p:pic>
        <p:nvPicPr>
          <p:cNvPr id="258052" name="Picture 4">
            <a:extLst>
              <a:ext uri="{FF2B5EF4-FFF2-40B4-BE49-F238E27FC236}">
                <a16:creationId xmlns:a16="http://schemas.microsoft.com/office/drawing/2014/main" id="{702F4130-D896-992B-C6D3-88753CC060B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786951" y="6286641"/>
            <a:ext cx="1839736" cy="1282559"/>
          </a:xfrm>
          <a:noFill/>
          <a:ln/>
        </p:spPr>
      </p:pic>
      <p:grpSp>
        <p:nvGrpSpPr>
          <p:cNvPr id="258054" name="Group 6">
            <a:extLst>
              <a:ext uri="{FF2B5EF4-FFF2-40B4-BE49-F238E27FC236}">
                <a16:creationId xmlns:a16="http://schemas.microsoft.com/office/drawing/2014/main" id="{B0538BF6-3D11-95E5-5BFF-7404F0AF6B4A}"/>
              </a:ext>
            </a:extLst>
          </p:cNvPr>
          <p:cNvGrpSpPr>
            <a:grpSpLocks/>
          </p:cNvGrpSpPr>
          <p:nvPr/>
        </p:nvGrpSpPr>
        <p:grpSpPr bwMode="auto">
          <a:xfrm>
            <a:off x="8794891" y="6335701"/>
            <a:ext cx="6139462" cy="1738113"/>
            <a:chOff x="1680" y="1056"/>
            <a:chExt cx="2544" cy="720"/>
          </a:xfrm>
        </p:grpSpPr>
        <p:pic>
          <p:nvPicPr>
            <p:cNvPr id="258055" name="Picture 7">
              <a:extLst>
                <a:ext uri="{FF2B5EF4-FFF2-40B4-BE49-F238E27FC236}">
                  <a16:creationId xmlns:a16="http://schemas.microsoft.com/office/drawing/2014/main" id="{ACC446DF-FEBC-8F4D-EBB6-1D28A578B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 y="1056"/>
              <a:ext cx="2400" cy="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8056" name="Rectangle 8">
              <a:extLst>
                <a:ext uri="{FF2B5EF4-FFF2-40B4-BE49-F238E27FC236}">
                  <a16:creationId xmlns:a16="http://schemas.microsoft.com/office/drawing/2014/main" id="{6F34F318-5887-B719-C928-10BA73BF5EE9}"/>
                </a:ext>
              </a:extLst>
            </p:cNvPr>
            <p:cNvSpPr>
              <a:spLocks noChangeArrowheads="1"/>
            </p:cNvSpPr>
            <p:nvPr/>
          </p:nvSpPr>
          <p:spPr bwMode="auto">
            <a:xfrm>
              <a:off x="2304" y="1056"/>
              <a:ext cx="1920" cy="7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grpSp>
    </p:spTree>
  </p:cSld>
  <p:clrMapOvr>
    <a:masterClrMapping/>
  </p:clrMapOvr>
  <p:transition>
    <p:strips dir="rd"/>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a:extLst>
              <a:ext uri="{FF2B5EF4-FFF2-40B4-BE49-F238E27FC236}">
                <a16:creationId xmlns:a16="http://schemas.microsoft.com/office/drawing/2014/main" id="{F87C7795-A935-27AC-7402-6C87942184E3}"/>
              </a:ext>
            </a:extLst>
          </p:cNvPr>
          <p:cNvSpPr>
            <a:spLocks noGrp="1" noChangeArrowheads="1"/>
          </p:cNvSpPr>
          <p:nvPr>
            <p:ph type="title"/>
          </p:nvPr>
        </p:nvSpPr>
        <p:spPr>
          <a:xfrm>
            <a:off x="735171" y="0"/>
            <a:ext cx="9223058" cy="1286063"/>
          </a:xfrm>
        </p:spPr>
        <p:txBody>
          <a:bodyPr>
            <a:normAutofit/>
          </a:bodyPr>
          <a:lstStyle/>
          <a:p>
            <a:pPr algn="ctr"/>
            <a:r>
              <a:rPr lang="en-US" altLang="en-US" sz="2800" dirty="0" err="1">
                <a:latin typeface="Verdana" panose="020B0604030504040204" pitchFamily="34" charset="0"/>
                <a:ea typeface="Verdana" panose="020B0604030504040204" pitchFamily="34" charset="0"/>
              </a:rPr>
              <a:t>Fibre</a:t>
            </a:r>
            <a:r>
              <a:rPr lang="en-US" altLang="en-US" sz="2800" dirty="0">
                <a:latin typeface="Verdana" panose="020B0604030504040204" pitchFamily="34" charset="0"/>
                <a:ea typeface="Verdana" panose="020B0604030504040204" pitchFamily="34" charset="0"/>
              </a:rPr>
              <a:t> Channel – (continued)</a:t>
            </a:r>
          </a:p>
        </p:txBody>
      </p:sp>
      <p:sp>
        <p:nvSpPr>
          <p:cNvPr id="302083" name="Rectangle 3">
            <a:extLst>
              <a:ext uri="{FF2B5EF4-FFF2-40B4-BE49-F238E27FC236}">
                <a16:creationId xmlns:a16="http://schemas.microsoft.com/office/drawing/2014/main" id="{AFD25565-B034-6D4B-E074-D584276841A3}"/>
              </a:ext>
            </a:extLst>
          </p:cNvPr>
          <p:cNvSpPr>
            <a:spLocks noGrp="1" noChangeArrowheads="1"/>
          </p:cNvSpPr>
          <p:nvPr>
            <p:ph type="body" idx="1"/>
          </p:nvPr>
        </p:nvSpPr>
        <p:spPr>
          <a:xfrm>
            <a:off x="805180" y="1345636"/>
            <a:ext cx="9083040" cy="4937501"/>
          </a:xfrm>
        </p:spPr>
        <p:txBody>
          <a:bodyPr/>
          <a:lstStyle/>
          <a:p>
            <a:pPr>
              <a:lnSpc>
                <a:spcPct val="90000"/>
              </a:lnSpc>
            </a:pPr>
            <a:r>
              <a:rPr lang="en-US" altLang="en-US"/>
              <a:t>Hot-pluggable - Devices can be removed or added at will with no ill effects to data communications</a:t>
            </a:r>
          </a:p>
          <a:p>
            <a:pPr>
              <a:lnSpc>
                <a:spcPct val="90000"/>
              </a:lnSpc>
            </a:pPr>
            <a:r>
              <a:rPr lang="en-US" altLang="en-US"/>
              <a:t>Provides a data link layer above the physical interconnect, analogous to Ethernet</a:t>
            </a:r>
          </a:p>
          <a:p>
            <a:pPr>
              <a:lnSpc>
                <a:spcPct val="90000"/>
              </a:lnSpc>
            </a:pPr>
            <a:r>
              <a:rPr lang="en-US" altLang="en-US"/>
              <a:t>Sophisticated error detection at the frame level</a:t>
            </a:r>
          </a:p>
          <a:p>
            <a:pPr>
              <a:lnSpc>
                <a:spcPct val="90000"/>
              </a:lnSpc>
            </a:pPr>
            <a:r>
              <a:rPr lang="en-US" altLang="en-US"/>
              <a:t>Data is checked and resent if necessary</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9ACD4969-3C73-BC18-4652-B612A0FED70B}"/>
              </a:ext>
            </a:extLst>
          </p:cNvPr>
          <p:cNvSpPr>
            <a:spLocks noGrp="1" noChangeArrowheads="1"/>
          </p:cNvSpPr>
          <p:nvPr>
            <p:ph type="title"/>
          </p:nvPr>
        </p:nvSpPr>
        <p:spPr>
          <a:xfrm>
            <a:off x="721078" y="112137"/>
            <a:ext cx="9263510" cy="929263"/>
          </a:xfrm>
        </p:spPr>
        <p:txBody>
          <a:bodyPr>
            <a:normAutofit/>
          </a:bodyPr>
          <a:lstStyle/>
          <a:p>
            <a:pPr algn="ctr"/>
            <a:r>
              <a:rPr lang="en-US" altLang="en-US" sz="2800" dirty="0" err="1">
                <a:latin typeface="Verdana" panose="020B0604030504040204" pitchFamily="34" charset="0"/>
                <a:ea typeface="Verdana" panose="020B0604030504040204" pitchFamily="34" charset="0"/>
              </a:rPr>
              <a:t>Fibre</a:t>
            </a:r>
            <a:r>
              <a:rPr lang="en-US" altLang="en-US" sz="2800" dirty="0">
                <a:latin typeface="Verdana" panose="020B0604030504040204" pitchFamily="34" charset="0"/>
                <a:ea typeface="Verdana" panose="020B0604030504040204" pitchFamily="34" charset="0"/>
              </a:rPr>
              <a:t> Channel – Frame Dissection</a:t>
            </a:r>
          </a:p>
        </p:txBody>
      </p:sp>
      <p:sp>
        <p:nvSpPr>
          <p:cNvPr id="305155" name="Rectangle 3">
            <a:extLst>
              <a:ext uri="{FF2B5EF4-FFF2-40B4-BE49-F238E27FC236}">
                <a16:creationId xmlns:a16="http://schemas.microsoft.com/office/drawing/2014/main" id="{2A7338C0-53D8-B201-C90D-B9DAD7AF4AF7}"/>
              </a:ext>
            </a:extLst>
          </p:cNvPr>
          <p:cNvSpPr>
            <a:spLocks noGrp="1" noChangeArrowheads="1"/>
          </p:cNvSpPr>
          <p:nvPr>
            <p:ph type="body" sz="half" idx="1"/>
          </p:nvPr>
        </p:nvSpPr>
        <p:spPr>
          <a:xfrm>
            <a:off x="636976" y="2102556"/>
            <a:ext cx="3952804" cy="1848497"/>
          </a:xfrm>
        </p:spPr>
        <p:txBody>
          <a:bodyPr>
            <a:normAutofit lnSpcReduction="10000"/>
          </a:bodyPr>
          <a:lstStyle/>
          <a:p>
            <a:r>
              <a:rPr lang="en-US" altLang="en-US" sz="3090"/>
              <a:t>Up to 2048 byte payload</a:t>
            </a:r>
          </a:p>
          <a:p>
            <a:r>
              <a:rPr lang="en-US" altLang="en-US" sz="3090"/>
              <a:t>4 byte checksum for each frame</a:t>
            </a:r>
          </a:p>
        </p:txBody>
      </p:sp>
      <p:pic>
        <p:nvPicPr>
          <p:cNvPr id="305156" name="Picture 4">
            <a:extLst>
              <a:ext uri="{FF2B5EF4-FFF2-40B4-BE49-F238E27FC236}">
                <a16:creationId xmlns:a16="http://schemas.microsoft.com/office/drawing/2014/main" id="{CA2B312F-400E-C349-1233-404BD9ED696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65123" y="2113069"/>
            <a:ext cx="5559507" cy="301716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2700" algn="ctr" rotWithShape="0">
                    <a:srgbClr val="808080">
                      <a:alpha val="50000"/>
                    </a:srgbClr>
                  </a:outerShdw>
                </a:effectLst>
              </a14:hiddenEffects>
            </a:ext>
          </a:extLst>
        </p:spPr>
      </p:pic>
    </p:spTree>
  </p:cSld>
  <p:clrMapOvr>
    <a:masterClrMapping/>
  </p:clrMapOvr>
  <p:transition>
    <p:strips dir="rd"/>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6D4763D2-4AA8-35EC-0A56-565AE5064B16}"/>
              </a:ext>
            </a:extLst>
          </p:cNvPr>
          <p:cNvSpPr>
            <a:spLocks noGrp="1" noChangeArrowheads="1"/>
          </p:cNvSpPr>
          <p:nvPr>
            <p:ph type="title"/>
          </p:nvPr>
        </p:nvSpPr>
        <p:spPr>
          <a:xfrm>
            <a:off x="735171" y="355600"/>
            <a:ext cx="9223058" cy="790810"/>
          </a:xfrm>
        </p:spPr>
        <p:txBody>
          <a:bodyPr>
            <a:normAutofit/>
          </a:bodyPr>
          <a:lstStyle/>
          <a:p>
            <a:pPr algn="ctr"/>
            <a:r>
              <a:rPr lang="en-US" altLang="en-US" sz="2800" dirty="0" err="1">
                <a:latin typeface="Verdana" panose="020B0604030504040204" pitchFamily="34" charset="0"/>
                <a:ea typeface="Verdana" panose="020B0604030504040204" pitchFamily="34" charset="0"/>
              </a:rPr>
              <a:t>Fibre</a:t>
            </a:r>
            <a:r>
              <a:rPr lang="en-US" altLang="en-US" sz="2800" dirty="0">
                <a:latin typeface="Verdana" panose="020B0604030504040204" pitchFamily="34" charset="0"/>
                <a:ea typeface="Verdana" panose="020B0604030504040204" pitchFamily="34" charset="0"/>
              </a:rPr>
              <a:t> Channel</a:t>
            </a:r>
          </a:p>
        </p:txBody>
      </p:sp>
      <p:sp>
        <p:nvSpPr>
          <p:cNvPr id="260099" name="Rectangle 3">
            <a:extLst>
              <a:ext uri="{FF2B5EF4-FFF2-40B4-BE49-F238E27FC236}">
                <a16:creationId xmlns:a16="http://schemas.microsoft.com/office/drawing/2014/main" id="{DC7EE6D8-3999-A578-2B67-72902662F12E}"/>
              </a:ext>
            </a:extLst>
          </p:cNvPr>
          <p:cNvSpPr>
            <a:spLocks noGrp="1" noChangeArrowheads="1"/>
          </p:cNvSpPr>
          <p:nvPr>
            <p:ph type="body" idx="1"/>
          </p:nvPr>
        </p:nvSpPr>
        <p:spPr>
          <a:xfrm>
            <a:off x="721078" y="1562900"/>
            <a:ext cx="9258253" cy="4121009"/>
          </a:xfrm>
        </p:spPr>
        <p:txBody>
          <a:bodyPr/>
          <a:lstStyle/>
          <a:p>
            <a:r>
              <a:rPr lang="en-US" altLang="en-US" dirty="0"/>
              <a:t>How does it work?</a:t>
            </a:r>
          </a:p>
          <a:p>
            <a:pPr lvl="1"/>
            <a:r>
              <a:rPr lang="en-US" altLang="en-US" dirty="0"/>
              <a:t>Serial interface</a:t>
            </a:r>
          </a:p>
          <a:p>
            <a:pPr lvl="1"/>
            <a:r>
              <a:rPr lang="en-US" altLang="en-US" dirty="0"/>
              <a:t>Data is transferred across a single piece of medium at the fastest speed supported</a:t>
            </a:r>
          </a:p>
          <a:p>
            <a:pPr lvl="1"/>
            <a:r>
              <a:rPr lang="en-US" altLang="en-US" dirty="0"/>
              <a:t>No complex signaling required</a:t>
            </a:r>
          </a:p>
          <a:p>
            <a:pPr lvl="1">
              <a:lnSpc>
                <a:spcPct val="90000"/>
              </a:lnSpc>
            </a:pPr>
            <a:r>
              <a:rPr lang="en-US" altLang="en-US" dirty="0"/>
              <a:t>Some background history required</a:t>
            </a:r>
          </a:p>
          <a:p>
            <a:pPr lvl="1">
              <a:lnSpc>
                <a:spcPct val="90000"/>
              </a:lnSpc>
            </a:pPr>
            <a:r>
              <a:rPr lang="en-US" altLang="en-US" dirty="0"/>
              <a:t>Originally developed to only support fiber optic cabling</a:t>
            </a:r>
          </a:p>
          <a:p>
            <a:pPr lvl="1">
              <a:lnSpc>
                <a:spcPct val="90000"/>
              </a:lnSpc>
            </a:pPr>
            <a:r>
              <a:rPr lang="en-US" altLang="en-US" dirty="0"/>
              <a:t>When copper cabling support was added, ISO decided not to rename the technology</a:t>
            </a:r>
          </a:p>
          <a:p>
            <a:pPr lvl="1">
              <a:lnSpc>
                <a:spcPct val="90000"/>
              </a:lnSpc>
            </a:pPr>
            <a:r>
              <a:rPr lang="en-US" altLang="en-US" dirty="0"/>
              <a:t>ISO changed to the French spelling to reduce association with fiber optics only medium</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a:extLst>
              <a:ext uri="{FF2B5EF4-FFF2-40B4-BE49-F238E27FC236}">
                <a16:creationId xmlns:a16="http://schemas.microsoft.com/office/drawing/2014/main" id="{4AB1DF5B-B585-0C3E-4BDD-2AAE99C359F2}"/>
              </a:ext>
            </a:extLst>
          </p:cNvPr>
          <p:cNvSpPr>
            <a:spLocks noGrp="1" noChangeArrowheads="1"/>
          </p:cNvSpPr>
          <p:nvPr>
            <p:ph type="title"/>
          </p:nvPr>
        </p:nvSpPr>
        <p:spPr>
          <a:xfrm>
            <a:off x="721078" y="112136"/>
            <a:ext cx="9263510" cy="1555891"/>
          </a:xfrm>
        </p:spPr>
        <p:txBody>
          <a:bodyPr>
            <a:normAutofit/>
          </a:bodyPr>
          <a:lstStyle/>
          <a:p>
            <a:pPr algn="ctr"/>
            <a:r>
              <a:rPr lang="en-US" altLang="en-US" sz="2800" dirty="0" err="1">
                <a:latin typeface="Verdana" panose="020B0604030504040204" pitchFamily="34" charset="0"/>
                <a:ea typeface="Verdana" panose="020B0604030504040204" pitchFamily="34" charset="0"/>
              </a:rPr>
              <a:t>Fibre</a:t>
            </a:r>
            <a:r>
              <a:rPr lang="en-US" altLang="en-US" sz="2800" dirty="0">
                <a:latin typeface="Verdana" panose="020B0604030504040204" pitchFamily="34" charset="0"/>
                <a:ea typeface="Verdana" panose="020B0604030504040204" pitchFamily="34" charset="0"/>
              </a:rPr>
              <a:t> Channel Interface Layers</a:t>
            </a:r>
          </a:p>
        </p:txBody>
      </p:sp>
      <p:sp>
        <p:nvSpPr>
          <p:cNvPr id="273412" name="Rectangle 4">
            <a:extLst>
              <a:ext uri="{FF2B5EF4-FFF2-40B4-BE49-F238E27FC236}">
                <a16:creationId xmlns:a16="http://schemas.microsoft.com/office/drawing/2014/main" id="{9F567F81-C86D-A034-6C52-8554A067F35E}"/>
              </a:ext>
            </a:extLst>
          </p:cNvPr>
          <p:cNvSpPr>
            <a:spLocks noChangeArrowheads="1"/>
          </p:cNvSpPr>
          <p:nvPr/>
        </p:nvSpPr>
        <p:spPr bwMode="auto">
          <a:xfrm>
            <a:off x="2907736" y="2186658"/>
            <a:ext cx="3952804" cy="454152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987"/>
          </a:p>
        </p:txBody>
      </p:sp>
      <p:sp>
        <p:nvSpPr>
          <p:cNvPr id="273413" name="Line 5">
            <a:extLst>
              <a:ext uri="{FF2B5EF4-FFF2-40B4-BE49-F238E27FC236}">
                <a16:creationId xmlns:a16="http://schemas.microsoft.com/office/drawing/2014/main" id="{9BC5AC80-FCBF-419E-7B98-D8985D74E59E}"/>
              </a:ext>
            </a:extLst>
          </p:cNvPr>
          <p:cNvSpPr>
            <a:spLocks noChangeShapeType="1"/>
          </p:cNvSpPr>
          <p:nvPr/>
        </p:nvSpPr>
        <p:spPr bwMode="auto">
          <a:xfrm>
            <a:off x="2907736" y="3279987"/>
            <a:ext cx="395280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273414" name="Line 6">
            <a:extLst>
              <a:ext uri="{FF2B5EF4-FFF2-40B4-BE49-F238E27FC236}">
                <a16:creationId xmlns:a16="http://schemas.microsoft.com/office/drawing/2014/main" id="{EFE2DA25-B16C-94E3-DECF-DD1F50319F76}"/>
              </a:ext>
            </a:extLst>
          </p:cNvPr>
          <p:cNvSpPr>
            <a:spLocks noChangeShapeType="1"/>
          </p:cNvSpPr>
          <p:nvPr/>
        </p:nvSpPr>
        <p:spPr bwMode="auto">
          <a:xfrm>
            <a:off x="2907736" y="4289213"/>
            <a:ext cx="395280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273415" name="Line 7">
            <a:extLst>
              <a:ext uri="{FF2B5EF4-FFF2-40B4-BE49-F238E27FC236}">
                <a16:creationId xmlns:a16="http://schemas.microsoft.com/office/drawing/2014/main" id="{1C95FEC3-48FF-4458-F763-8372E21FE40A}"/>
              </a:ext>
            </a:extLst>
          </p:cNvPr>
          <p:cNvSpPr>
            <a:spLocks noChangeShapeType="1"/>
          </p:cNvSpPr>
          <p:nvPr/>
        </p:nvSpPr>
        <p:spPr bwMode="auto">
          <a:xfrm>
            <a:off x="2907736" y="5382542"/>
            <a:ext cx="395280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273417" name="Text Box 9">
            <a:extLst>
              <a:ext uri="{FF2B5EF4-FFF2-40B4-BE49-F238E27FC236}">
                <a16:creationId xmlns:a16="http://schemas.microsoft.com/office/drawing/2014/main" id="{E0B4D94A-6750-60CB-FC53-D4BF72A3B737}"/>
              </a:ext>
            </a:extLst>
          </p:cNvPr>
          <p:cNvSpPr txBox="1">
            <a:spLocks noChangeArrowheads="1"/>
          </p:cNvSpPr>
          <p:nvPr/>
        </p:nvSpPr>
        <p:spPr bwMode="auto">
          <a:xfrm>
            <a:off x="4211320" y="2607169"/>
            <a:ext cx="1766147" cy="398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987"/>
              <a:t>Device Driver</a:t>
            </a:r>
          </a:p>
        </p:txBody>
      </p:sp>
      <p:sp>
        <p:nvSpPr>
          <p:cNvPr id="273418" name="Text Box 10">
            <a:extLst>
              <a:ext uri="{FF2B5EF4-FFF2-40B4-BE49-F238E27FC236}">
                <a16:creationId xmlns:a16="http://schemas.microsoft.com/office/drawing/2014/main" id="{6F5DCD18-4172-7203-D2B0-F98A3BB5C357}"/>
              </a:ext>
            </a:extLst>
          </p:cNvPr>
          <p:cNvSpPr txBox="1">
            <a:spLocks noChangeArrowheads="1"/>
          </p:cNvSpPr>
          <p:nvPr/>
        </p:nvSpPr>
        <p:spPr bwMode="auto">
          <a:xfrm>
            <a:off x="4169269" y="3616395"/>
            <a:ext cx="1850249" cy="398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987"/>
              <a:t>SCSI Protocol</a:t>
            </a:r>
          </a:p>
        </p:txBody>
      </p:sp>
      <p:sp>
        <p:nvSpPr>
          <p:cNvPr id="273419" name="Text Box 11">
            <a:extLst>
              <a:ext uri="{FF2B5EF4-FFF2-40B4-BE49-F238E27FC236}">
                <a16:creationId xmlns:a16="http://schemas.microsoft.com/office/drawing/2014/main" id="{40168223-D185-E693-FBF1-CF385EC62902}"/>
              </a:ext>
            </a:extLst>
          </p:cNvPr>
          <p:cNvSpPr txBox="1">
            <a:spLocks noChangeArrowheads="1"/>
          </p:cNvSpPr>
          <p:nvPr/>
        </p:nvSpPr>
        <p:spPr bwMode="auto">
          <a:xfrm>
            <a:off x="4085167" y="4557290"/>
            <a:ext cx="2018453" cy="398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987"/>
              <a:t>Fibre Channel</a:t>
            </a:r>
          </a:p>
        </p:txBody>
      </p:sp>
      <p:sp>
        <p:nvSpPr>
          <p:cNvPr id="273420" name="Text Box 12">
            <a:extLst>
              <a:ext uri="{FF2B5EF4-FFF2-40B4-BE49-F238E27FC236}">
                <a16:creationId xmlns:a16="http://schemas.microsoft.com/office/drawing/2014/main" id="{8914E31C-9FB0-5B8D-84BC-18A42ED6CE74}"/>
              </a:ext>
            </a:extLst>
          </p:cNvPr>
          <p:cNvSpPr txBox="1">
            <a:spLocks noChangeArrowheads="1"/>
          </p:cNvSpPr>
          <p:nvPr/>
        </p:nvSpPr>
        <p:spPr bwMode="auto">
          <a:xfrm>
            <a:off x="3286195" y="5818823"/>
            <a:ext cx="3616396" cy="398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987"/>
              <a:t>Fiber Optic or Copper Cabling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a:extLst>
              <a:ext uri="{FF2B5EF4-FFF2-40B4-BE49-F238E27FC236}">
                <a16:creationId xmlns:a16="http://schemas.microsoft.com/office/drawing/2014/main" id="{A77BBCAD-EAE2-554E-88EE-74881E4FD174}"/>
              </a:ext>
            </a:extLst>
          </p:cNvPr>
          <p:cNvSpPr>
            <a:spLocks noGrp="1" noChangeArrowheads="1"/>
          </p:cNvSpPr>
          <p:nvPr>
            <p:ph type="title"/>
          </p:nvPr>
        </p:nvSpPr>
        <p:spPr>
          <a:xfrm>
            <a:off x="721078" y="112137"/>
            <a:ext cx="9263510" cy="1433242"/>
          </a:xfrm>
        </p:spPr>
        <p:txBody>
          <a:bodyPr>
            <a:normAutofit/>
          </a:bodyPr>
          <a:lstStyle/>
          <a:p>
            <a:pPr algn="ctr"/>
            <a:r>
              <a:rPr lang="en-US" altLang="en-US" sz="2800" dirty="0">
                <a:latin typeface="Verdana" panose="020B0604030504040204" pitchFamily="34" charset="0"/>
                <a:ea typeface="Verdana" panose="020B0604030504040204" pitchFamily="34" charset="0"/>
              </a:rPr>
              <a:t>Direct Attached Storage</a:t>
            </a:r>
          </a:p>
        </p:txBody>
      </p:sp>
      <p:grpSp>
        <p:nvGrpSpPr>
          <p:cNvPr id="289795" name="Group 3">
            <a:extLst>
              <a:ext uri="{FF2B5EF4-FFF2-40B4-BE49-F238E27FC236}">
                <a16:creationId xmlns:a16="http://schemas.microsoft.com/office/drawing/2014/main" id="{D0636936-59C4-3FAD-DC19-C76ACCE521A2}"/>
              </a:ext>
            </a:extLst>
          </p:cNvPr>
          <p:cNvGrpSpPr>
            <a:grpSpLocks/>
          </p:cNvGrpSpPr>
          <p:nvPr/>
        </p:nvGrpSpPr>
        <p:grpSpPr bwMode="auto">
          <a:xfrm>
            <a:off x="1149490" y="1976402"/>
            <a:ext cx="2523067" cy="4289213"/>
            <a:chOff x="768" y="1152"/>
            <a:chExt cx="1440" cy="2448"/>
          </a:xfrm>
        </p:grpSpPr>
        <p:sp>
          <p:nvSpPr>
            <p:cNvPr id="289796" name="Rectangle 4">
              <a:extLst>
                <a:ext uri="{FF2B5EF4-FFF2-40B4-BE49-F238E27FC236}">
                  <a16:creationId xmlns:a16="http://schemas.microsoft.com/office/drawing/2014/main" id="{5B3D4BDD-FE3B-64E3-1D51-EE05547EB6B0}"/>
                </a:ext>
              </a:extLst>
            </p:cNvPr>
            <p:cNvSpPr>
              <a:spLocks noChangeArrowheads="1"/>
            </p:cNvSpPr>
            <p:nvPr/>
          </p:nvSpPr>
          <p:spPr bwMode="auto">
            <a:xfrm>
              <a:off x="768" y="1440"/>
              <a:ext cx="1392" cy="2160"/>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987"/>
            </a:p>
          </p:txBody>
        </p:sp>
        <p:sp>
          <p:nvSpPr>
            <p:cNvPr id="289797" name="Text Box 5">
              <a:extLst>
                <a:ext uri="{FF2B5EF4-FFF2-40B4-BE49-F238E27FC236}">
                  <a16:creationId xmlns:a16="http://schemas.microsoft.com/office/drawing/2014/main" id="{31059CFA-CAB6-DF83-C962-AD244C268C90}"/>
                </a:ext>
              </a:extLst>
            </p:cNvPr>
            <p:cNvSpPr txBox="1">
              <a:spLocks noChangeArrowheads="1"/>
            </p:cNvSpPr>
            <p:nvPr/>
          </p:nvSpPr>
          <p:spPr bwMode="auto">
            <a:xfrm>
              <a:off x="768" y="1152"/>
              <a:ext cx="1440" cy="227"/>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987"/>
                <a:t>Computer System</a:t>
              </a:r>
            </a:p>
          </p:txBody>
        </p:sp>
        <p:sp>
          <p:nvSpPr>
            <p:cNvPr id="289798" name="Rectangle 6">
              <a:extLst>
                <a:ext uri="{FF2B5EF4-FFF2-40B4-BE49-F238E27FC236}">
                  <a16:creationId xmlns:a16="http://schemas.microsoft.com/office/drawing/2014/main" id="{1384CF9C-CABC-68DD-DA98-875EEBB2725C}"/>
                </a:ext>
              </a:extLst>
            </p:cNvPr>
            <p:cNvSpPr>
              <a:spLocks noChangeArrowheads="1"/>
            </p:cNvSpPr>
            <p:nvPr/>
          </p:nvSpPr>
          <p:spPr bwMode="auto">
            <a:xfrm>
              <a:off x="1056" y="1536"/>
              <a:ext cx="768" cy="384"/>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CPU</a:t>
              </a:r>
            </a:p>
          </p:txBody>
        </p:sp>
        <p:sp>
          <p:nvSpPr>
            <p:cNvPr id="289799" name="Rectangle 7">
              <a:extLst>
                <a:ext uri="{FF2B5EF4-FFF2-40B4-BE49-F238E27FC236}">
                  <a16:creationId xmlns:a16="http://schemas.microsoft.com/office/drawing/2014/main" id="{119ABE98-67EA-C73B-8AAD-4B5B3F0026AD}"/>
                </a:ext>
              </a:extLst>
            </p:cNvPr>
            <p:cNvSpPr>
              <a:spLocks noChangeArrowheads="1"/>
            </p:cNvSpPr>
            <p:nvPr/>
          </p:nvSpPr>
          <p:spPr bwMode="auto">
            <a:xfrm>
              <a:off x="1056" y="1920"/>
              <a:ext cx="768" cy="384"/>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Memory</a:t>
              </a:r>
            </a:p>
          </p:txBody>
        </p:sp>
        <p:sp>
          <p:nvSpPr>
            <p:cNvPr id="289800" name="Rectangle 8">
              <a:extLst>
                <a:ext uri="{FF2B5EF4-FFF2-40B4-BE49-F238E27FC236}">
                  <a16:creationId xmlns:a16="http://schemas.microsoft.com/office/drawing/2014/main" id="{5E6DF62D-1150-BD56-ACC3-1F605BAD32CF}"/>
                </a:ext>
              </a:extLst>
            </p:cNvPr>
            <p:cNvSpPr>
              <a:spLocks noChangeArrowheads="1"/>
            </p:cNvSpPr>
            <p:nvPr/>
          </p:nvSpPr>
          <p:spPr bwMode="auto">
            <a:xfrm>
              <a:off x="1056" y="2304"/>
              <a:ext cx="768" cy="384"/>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Bus</a:t>
              </a:r>
            </a:p>
          </p:txBody>
        </p:sp>
        <p:sp>
          <p:nvSpPr>
            <p:cNvPr id="289801" name="Rectangle 9">
              <a:extLst>
                <a:ext uri="{FF2B5EF4-FFF2-40B4-BE49-F238E27FC236}">
                  <a16:creationId xmlns:a16="http://schemas.microsoft.com/office/drawing/2014/main" id="{85A015A3-4BE4-3A73-CD52-FD308490CF7B}"/>
                </a:ext>
              </a:extLst>
            </p:cNvPr>
            <p:cNvSpPr>
              <a:spLocks noChangeArrowheads="1"/>
            </p:cNvSpPr>
            <p:nvPr/>
          </p:nvSpPr>
          <p:spPr bwMode="auto">
            <a:xfrm>
              <a:off x="1056" y="2688"/>
              <a:ext cx="768" cy="384"/>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I/O - RAID </a:t>
              </a:r>
            </a:p>
            <a:p>
              <a:r>
                <a:rPr lang="en-US" altLang="en-US" sz="1987"/>
                <a:t>Controller</a:t>
              </a:r>
            </a:p>
          </p:txBody>
        </p:sp>
        <p:sp>
          <p:nvSpPr>
            <p:cNvPr id="289802" name="Rectangle 10">
              <a:extLst>
                <a:ext uri="{FF2B5EF4-FFF2-40B4-BE49-F238E27FC236}">
                  <a16:creationId xmlns:a16="http://schemas.microsoft.com/office/drawing/2014/main" id="{7C118D13-3689-E75E-D640-75D204C8D720}"/>
                </a:ext>
              </a:extLst>
            </p:cNvPr>
            <p:cNvSpPr>
              <a:spLocks noChangeArrowheads="1"/>
            </p:cNvSpPr>
            <p:nvPr/>
          </p:nvSpPr>
          <p:spPr bwMode="auto">
            <a:xfrm>
              <a:off x="1056" y="3072"/>
              <a:ext cx="768" cy="384"/>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Disk Drives</a:t>
              </a:r>
            </a:p>
          </p:txBody>
        </p:sp>
      </p:grpSp>
      <p:grpSp>
        <p:nvGrpSpPr>
          <p:cNvPr id="11" name="Group 3">
            <a:extLst>
              <a:ext uri="{FF2B5EF4-FFF2-40B4-BE49-F238E27FC236}">
                <a16:creationId xmlns:a16="http://schemas.microsoft.com/office/drawing/2014/main" id="{FE6D5E1E-23AC-4145-5312-F7E8C8701C4D}"/>
              </a:ext>
            </a:extLst>
          </p:cNvPr>
          <p:cNvGrpSpPr>
            <a:grpSpLocks/>
          </p:cNvGrpSpPr>
          <p:nvPr/>
        </p:nvGrpSpPr>
        <p:grpSpPr bwMode="auto">
          <a:xfrm>
            <a:off x="5044440" y="1976402"/>
            <a:ext cx="2523067" cy="4289213"/>
            <a:chOff x="2928" y="1152"/>
            <a:chExt cx="1440" cy="2448"/>
          </a:xfrm>
        </p:grpSpPr>
        <p:sp>
          <p:nvSpPr>
            <p:cNvPr id="12" name="Rectangle 4">
              <a:extLst>
                <a:ext uri="{FF2B5EF4-FFF2-40B4-BE49-F238E27FC236}">
                  <a16:creationId xmlns:a16="http://schemas.microsoft.com/office/drawing/2014/main" id="{0740F37D-F093-BD41-B3B4-B093323E76E5}"/>
                </a:ext>
              </a:extLst>
            </p:cNvPr>
            <p:cNvSpPr>
              <a:spLocks noChangeArrowheads="1"/>
            </p:cNvSpPr>
            <p:nvPr/>
          </p:nvSpPr>
          <p:spPr bwMode="auto">
            <a:xfrm>
              <a:off x="2928" y="1440"/>
              <a:ext cx="1392" cy="2160"/>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987"/>
            </a:p>
          </p:txBody>
        </p:sp>
        <p:sp>
          <p:nvSpPr>
            <p:cNvPr id="13" name="Rectangle 5">
              <a:extLst>
                <a:ext uri="{FF2B5EF4-FFF2-40B4-BE49-F238E27FC236}">
                  <a16:creationId xmlns:a16="http://schemas.microsoft.com/office/drawing/2014/main" id="{71C2798A-7900-9E0B-0363-ADF794A33549}"/>
                </a:ext>
              </a:extLst>
            </p:cNvPr>
            <p:cNvSpPr>
              <a:spLocks noChangeArrowheads="1"/>
            </p:cNvSpPr>
            <p:nvPr/>
          </p:nvSpPr>
          <p:spPr bwMode="auto">
            <a:xfrm>
              <a:off x="3216" y="1536"/>
              <a:ext cx="768" cy="384"/>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CPU</a:t>
              </a:r>
            </a:p>
          </p:txBody>
        </p:sp>
        <p:sp>
          <p:nvSpPr>
            <p:cNvPr id="14" name="Rectangle 6">
              <a:extLst>
                <a:ext uri="{FF2B5EF4-FFF2-40B4-BE49-F238E27FC236}">
                  <a16:creationId xmlns:a16="http://schemas.microsoft.com/office/drawing/2014/main" id="{E2F80B85-2D72-C748-EF58-F0B2C744CF00}"/>
                </a:ext>
              </a:extLst>
            </p:cNvPr>
            <p:cNvSpPr>
              <a:spLocks noChangeArrowheads="1"/>
            </p:cNvSpPr>
            <p:nvPr/>
          </p:nvSpPr>
          <p:spPr bwMode="auto">
            <a:xfrm>
              <a:off x="3216" y="1920"/>
              <a:ext cx="768" cy="384"/>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Memory</a:t>
              </a:r>
            </a:p>
          </p:txBody>
        </p:sp>
        <p:sp>
          <p:nvSpPr>
            <p:cNvPr id="15" name="Rectangle 7">
              <a:extLst>
                <a:ext uri="{FF2B5EF4-FFF2-40B4-BE49-F238E27FC236}">
                  <a16:creationId xmlns:a16="http://schemas.microsoft.com/office/drawing/2014/main" id="{8758717C-34F2-2A64-900B-923FEE347EB4}"/>
                </a:ext>
              </a:extLst>
            </p:cNvPr>
            <p:cNvSpPr>
              <a:spLocks noChangeArrowheads="1"/>
            </p:cNvSpPr>
            <p:nvPr/>
          </p:nvSpPr>
          <p:spPr bwMode="auto">
            <a:xfrm>
              <a:off x="3216" y="2304"/>
              <a:ext cx="768" cy="384"/>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Bus</a:t>
              </a:r>
            </a:p>
          </p:txBody>
        </p:sp>
        <p:sp>
          <p:nvSpPr>
            <p:cNvPr id="16" name="Rectangle 8">
              <a:extLst>
                <a:ext uri="{FF2B5EF4-FFF2-40B4-BE49-F238E27FC236}">
                  <a16:creationId xmlns:a16="http://schemas.microsoft.com/office/drawing/2014/main" id="{AA3D6093-C0E9-F6BD-DE3A-9C4D1CB0EA85}"/>
                </a:ext>
              </a:extLst>
            </p:cNvPr>
            <p:cNvSpPr>
              <a:spLocks noChangeArrowheads="1"/>
            </p:cNvSpPr>
            <p:nvPr/>
          </p:nvSpPr>
          <p:spPr bwMode="auto">
            <a:xfrm>
              <a:off x="3216" y="2688"/>
              <a:ext cx="768" cy="384"/>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I/O - RAID </a:t>
              </a:r>
            </a:p>
            <a:p>
              <a:r>
                <a:rPr lang="en-US" altLang="en-US" sz="1987"/>
                <a:t>Controller</a:t>
              </a:r>
            </a:p>
          </p:txBody>
        </p:sp>
        <p:sp>
          <p:nvSpPr>
            <p:cNvPr id="17" name="Text Box 9">
              <a:extLst>
                <a:ext uri="{FF2B5EF4-FFF2-40B4-BE49-F238E27FC236}">
                  <a16:creationId xmlns:a16="http://schemas.microsoft.com/office/drawing/2014/main" id="{4ADE7A26-9873-43ED-D1F0-55DE2F844585}"/>
                </a:ext>
              </a:extLst>
            </p:cNvPr>
            <p:cNvSpPr txBox="1">
              <a:spLocks noChangeArrowheads="1"/>
            </p:cNvSpPr>
            <p:nvPr/>
          </p:nvSpPr>
          <p:spPr bwMode="auto">
            <a:xfrm>
              <a:off x="2928" y="1152"/>
              <a:ext cx="1440" cy="227"/>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987"/>
                <a:t>Computer System</a:t>
              </a:r>
            </a:p>
          </p:txBody>
        </p:sp>
      </p:grpSp>
      <p:grpSp>
        <p:nvGrpSpPr>
          <p:cNvPr id="18" name="Group 10">
            <a:extLst>
              <a:ext uri="{FF2B5EF4-FFF2-40B4-BE49-F238E27FC236}">
                <a16:creationId xmlns:a16="http://schemas.microsoft.com/office/drawing/2014/main" id="{2CFC3D4D-499B-50BF-A477-9DDB29BF1BD9}"/>
              </a:ext>
            </a:extLst>
          </p:cNvPr>
          <p:cNvGrpSpPr>
            <a:grpSpLocks/>
          </p:cNvGrpSpPr>
          <p:nvPr/>
        </p:nvGrpSpPr>
        <p:grpSpPr bwMode="auto">
          <a:xfrm>
            <a:off x="8072121" y="3111782"/>
            <a:ext cx="1934351" cy="3111782"/>
            <a:chOff x="4512" y="1824"/>
            <a:chExt cx="1104" cy="1776"/>
          </a:xfrm>
        </p:grpSpPr>
        <p:sp>
          <p:nvSpPr>
            <p:cNvPr id="19" name="Rectangle 11">
              <a:extLst>
                <a:ext uri="{FF2B5EF4-FFF2-40B4-BE49-F238E27FC236}">
                  <a16:creationId xmlns:a16="http://schemas.microsoft.com/office/drawing/2014/main" id="{3CC20D8F-0AC9-4292-EA26-E22307446C92}"/>
                </a:ext>
              </a:extLst>
            </p:cNvPr>
            <p:cNvSpPr>
              <a:spLocks noChangeArrowheads="1"/>
            </p:cNvSpPr>
            <p:nvPr/>
          </p:nvSpPr>
          <p:spPr bwMode="auto">
            <a:xfrm>
              <a:off x="4512" y="2064"/>
              <a:ext cx="1104" cy="1536"/>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grpSp>
          <p:nvGrpSpPr>
            <p:cNvPr id="20" name="Group 12">
              <a:extLst>
                <a:ext uri="{FF2B5EF4-FFF2-40B4-BE49-F238E27FC236}">
                  <a16:creationId xmlns:a16="http://schemas.microsoft.com/office/drawing/2014/main" id="{379504FB-3D1A-7684-921F-667AD683A1F1}"/>
                </a:ext>
              </a:extLst>
            </p:cNvPr>
            <p:cNvGrpSpPr>
              <a:grpSpLocks/>
            </p:cNvGrpSpPr>
            <p:nvPr/>
          </p:nvGrpSpPr>
          <p:grpSpPr bwMode="auto">
            <a:xfrm>
              <a:off x="4560" y="2352"/>
              <a:ext cx="1008" cy="960"/>
              <a:chOff x="4608" y="2448"/>
              <a:chExt cx="1008" cy="960"/>
            </a:xfrm>
          </p:grpSpPr>
          <p:sp>
            <p:nvSpPr>
              <p:cNvPr id="22" name="Rectangle 13">
                <a:extLst>
                  <a:ext uri="{FF2B5EF4-FFF2-40B4-BE49-F238E27FC236}">
                    <a16:creationId xmlns:a16="http://schemas.microsoft.com/office/drawing/2014/main" id="{C98FE051-8203-0902-29FC-EDE97C85026D}"/>
                  </a:ext>
                </a:extLst>
              </p:cNvPr>
              <p:cNvSpPr>
                <a:spLocks noChangeArrowheads="1"/>
              </p:cNvSpPr>
              <p:nvPr/>
            </p:nvSpPr>
            <p:spPr bwMode="auto">
              <a:xfrm>
                <a:off x="4608" y="2448"/>
                <a:ext cx="768" cy="384"/>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Disk Drives</a:t>
                </a:r>
              </a:p>
            </p:txBody>
          </p:sp>
          <p:sp>
            <p:nvSpPr>
              <p:cNvPr id="23" name="Rectangle 14">
                <a:extLst>
                  <a:ext uri="{FF2B5EF4-FFF2-40B4-BE49-F238E27FC236}">
                    <a16:creationId xmlns:a16="http://schemas.microsoft.com/office/drawing/2014/main" id="{6BE171CC-F639-2ECE-8968-33520DD58BE1}"/>
                  </a:ext>
                </a:extLst>
              </p:cNvPr>
              <p:cNvSpPr>
                <a:spLocks noChangeArrowheads="1"/>
              </p:cNvSpPr>
              <p:nvPr/>
            </p:nvSpPr>
            <p:spPr bwMode="auto">
              <a:xfrm>
                <a:off x="4704" y="2736"/>
                <a:ext cx="768" cy="384"/>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Disk Drives</a:t>
                </a:r>
              </a:p>
            </p:txBody>
          </p:sp>
          <p:sp>
            <p:nvSpPr>
              <p:cNvPr id="24" name="Rectangle 15">
                <a:extLst>
                  <a:ext uri="{FF2B5EF4-FFF2-40B4-BE49-F238E27FC236}">
                    <a16:creationId xmlns:a16="http://schemas.microsoft.com/office/drawing/2014/main" id="{9BA65238-54AC-A531-5C4F-E51CBA6225C4}"/>
                  </a:ext>
                </a:extLst>
              </p:cNvPr>
              <p:cNvSpPr>
                <a:spLocks noChangeArrowheads="1"/>
              </p:cNvSpPr>
              <p:nvPr/>
            </p:nvSpPr>
            <p:spPr bwMode="auto">
              <a:xfrm>
                <a:off x="4848" y="3024"/>
                <a:ext cx="768" cy="384"/>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Disk Drives</a:t>
                </a:r>
              </a:p>
            </p:txBody>
          </p:sp>
        </p:grpSp>
        <p:sp>
          <p:nvSpPr>
            <p:cNvPr id="21" name="Text Box 16">
              <a:extLst>
                <a:ext uri="{FF2B5EF4-FFF2-40B4-BE49-F238E27FC236}">
                  <a16:creationId xmlns:a16="http://schemas.microsoft.com/office/drawing/2014/main" id="{DA5C4731-057D-B46D-A060-473DB2391E17}"/>
                </a:ext>
              </a:extLst>
            </p:cNvPr>
            <p:cNvSpPr txBox="1">
              <a:spLocks noChangeArrowheads="1"/>
            </p:cNvSpPr>
            <p:nvPr/>
          </p:nvSpPr>
          <p:spPr bwMode="auto">
            <a:xfrm>
              <a:off x="4512" y="1824"/>
              <a:ext cx="1104" cy="227"/>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987"/>
                <a:t>Disk Enclosure</a:t>
              </a:r>
            </a:p>
          </p:txBody>
        </p:sp>
      </p:grpSp>
      <p:cxnSp>
        <p:nvCxnSpPr>
          <p:cNvPr id="25" name="AutoShape 17">
            <a:extLst>
              <a:ext uri="{FF2B5EF4-FFF2-40B4-BE49-F238E27FC236}">
                <a16:creationId xmlns:a16="http://schemas.microsoft.com/office/drawing/2014/main" id="{5B84E566-4BA6-FE35-CBC7-852AFDF52348}"/>
              </a:ext>
            </a:extLst>
          </p:cNvPr>
          <p:cNvCxnSpPr>
            <a:cxnSpLocks noChangeShapeType="1"/>
          </p:cNvCxnSpPr>
          <p:nvPr/>
        </p:nvCxnSpPr>
        <p:spPr bwMode="auto">
          <a:xfrm flipV="1">
            <a:off x="6969324" y="5082615"/>
            <a:ext cx="1093329" cy="84102"/>
          </a:xfrm>
          <a:prstGeom prst="bentConnector3">
            <a:avLst>
              <a:gd name="adj1" fmla="val 50000"/>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Line 24">
            <a:extLst>
              <a:ext uri="{FF2B5EF4-FFF2-40B4-BE49-F238E27FC236}">
                <a16:creationId xmlns:a16="http://schemas.microsoft.com/office/drawing/2014/main" id="{E9672D3D-A92D-F51A-13DD-EE47853B4B47}"/>
              </a:ext>
            </a:extLst>
          </p:cNvPr>
          <p:cNvSpPr>
            <a:spLocks noChangeShapeType="1"/>
          </p:cNvSpPr>
          <p:nvPr/>
        </p:nvSpPr>
        <p:spPr bwMode="auto">
          <a:xfrm>
            <a:off x="5707791" y="3232366"/>
            <a:ext cx="420511" cy="1766147"/>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27" name="Line 25">
            <a:extLst>
              <a:ext uri="{FF2B5EF4-FFF2-40B4-BE49-F238E27FC236}">
                <a16:creationId xmlns:a16="http://schemas.microsoft.com/office/drawing/2014/main" id="{71F10298-0491-D796-3A75-0C293676F2A8}"/>
              </a:ext>
            </a:extLst>
          </p:cNvPr>
          <p:cNvSpPr>
            <a:spLocks noChangeShapeType="1"/>
          </p:cNvSpPr>
          <p:nvPr/>
        </p:nvSpPr>
        <p:spPr bwMode="auto">
          <a:xfrm>
            <a:off x="6212404" y="5082615"/>
            <a:ext cx="2018453" cy="0"/>
          </a:xfrm>
          <a:prstGeom prst="line">
            <a:avLst/>
          </a:prstGeom>
          <a:noFill/>
          <a:ln w="50800" cap="rnd">
            <a:solidFill>
              <a:schemeClr val="tx1"/>
            </a:solidFill>
            <a:prstDash val="sysDot"/>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Tree>
    <p:extLst>
      <p:ext uri="{BB962C8B-B14F-4D97-AF65-F5344CB8AC3E}">
        <p14:creationId xmlns:p14="http://schemas.microsoft.com/office/powerpoint/2010/main" val="190654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2000"/>
                                        <p:tgtEl>
                                          <p:spTgt spid="26"/>
                                        </p:tgtEl>
                                      </p:cBhvr>
                                    </p:animEffect>
                                  </p:childTnLst>
                                </p:cTn>
                              </p:par>
                            </p:childTnLst>
                          </p:cTn>
                        </p:par>
                        <p:par>
                          <p:cTn id="8" fill="hold">
                            <p:stCondLst>
                              <p:cond delay="2000"/>
                            </p:stCondLst>
                            <p:childTnLst>
                              <p:par>
                                <p:cTn id="9" presetID="3" presetClass="entr" presetSubtype="1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VxBlock + VMAX 950F/FX – DavidRing.ie">
            <a:extLst>
              <a:ext uri="{FF2B5EF4-FFF2-40B4-BE49-F238E27FC236}">
                <a16:creationId xmlns:a16="http://schemas.microsoft.com/office/drawing/2014/main" id="{8D77F473-A9FC-794C-5BC4-A30ACDB55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39" y="736600"/>
            <a:ext cx="10188007"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4408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a:extLst>
              <a:ext uri="{FF2B5EF4-FFF2-40B4-BE49-F238E27FC236}">
                <a16:creationId xmlns:a16="http://schemas.microsoft.com/office/drawing/2014/main" id="{C8ED693D-8985-8D7B-D1AF-BF00B4D1EC79}"/>
              </a:ext>
            </a:extLst>
          </p:cNvPr>
          <p:cNvSpPr>
            <a:spLocks noGrp="1" noChangeArrowheads="1"/>
          </p:cNvSpPr>
          <p:nvPr>
            <p:ph type="title"/>
          </p:nvPr>
        </p:nvSpPr>
        <p:spPr>
          <a:xfrm>
            <a:off x="721078" y="112137"/>
            <a:ext cx="9263510" cy="853063"/>
          </a:xfrm>
        </p:spPr>
        <p:txBody>
          <a:bodyPr>
            <a:normAutofit/>
          </a:bodyPr>
          <a:lstStyle/>
          <a:p>
            <a:pPr algn="ctr"/>
            <a:r>
              <a:rPr lang="en-US" altLang="en-US" sz="2800" dirty="0">
                <a:latin typeface="Verdana" panose="020B0604030504040204" pitchFamily="34" charset="0"/>
                <a:ea typeface="Verdana" panose="020B0604030504040204" pitchFamily="34" charset="0"/>
              </a:rPr>
              <a:t>SCSI vs. </a:t>
            </a:r>
            <a:r>
              <a:rPr lang="en-US" altLang="en-US" sz="2800" dirty="0" err="1">
                <a:latin typeface="Verdana" panose="020B0604030504040204" pitchFamily="34" charset="0"/>
                <a:ea typeface="Verdana" panose="020B0604030504040204" pitchFamily="34" charset="0"/>
              </a:rPr>
              <a:t>Fibre</a:t>
            </a:r>
            <a:r>
              <a:rPr lang="en-US" altLang="en-US" sz="2800" dirty="0">
                <a:latin typeface="Verdana" panose="020B0604030504040204" pitchFamily="34" charset="0"/>
                <a:ea typeface="Verdana" panose="020B0604030504040204" pitchFamily="34" charset="0"/>
              </a:rPr>
              <a:t> Channel </a:t>
            </a:r>
            <a:r>
              <a:rPr lang="en-US" altLang="en-US" sz="2800" i="1" dirty="0">
                <a:latin typeface="Verdana" panose="020B0604030504040204" pitchFamily="34" charset="0"/>
                <a:ea typeface="Verdana" panose="020B0604030504040204" pitchFamily="34" charset="0"/>
              </a:rPr>
              <a:t>Protocol</a:t>
            </a:r>
          </a:p>
        </p:txBody>
      </p:sp>
      <p:sp>
        <p:nvSpPr>
          <p:cNvPr id="206851" name="Rectangle 3">
            <a:extLst>
              <a:ext uri="{FF2B5EF4-FFF2-40B4-BE49-F238E27FC236}">
                <a16:creationId xmlns:a16="http://schemas.microsoft.com/office/drawing/2014/main" id="{701F0AC0-DC84-8439-4DB5-71C048BAAE2C}"/>
              </a:ext>
            </a:extLst>
          </p:cNvPr>
          <p:cNvSpPr>
            <a:spLocks noGrp="1" noChangeArrowheads="1"/>
          </p:cNvSpPr>
          <p:nvPr>
            <p:ph type="body" idx="1"/>
          </p:nvPr>
        </p:nvSpPr>
        <p:spPr>
          <a:xfrm>
            <a:off x="805180" y="1682044"/>
            <a:ext cx="9083040" cy="4760537"/>
          </a:xfrm>
        </p:spPr>
        <p:txBody>
          <a:bodyPr/>
          <a:lstStyle/>
          <a:p>
            <a:r>
              <a:rPr lang="en-US" altLang="en-US" sz="3090"/>
              <a:t>SCSI</a:t>
            </a:r>
          </a:p>
          <a:p>
            <a:pPr lvl="1"/>
            <a:r>
              <a:rPr lang="en-US" altLang="en-US" sz="2649"/>
              <a:t>SCSI protocol vs. SCSI device</a:t>
            </a:r>
          </a:p>
          <a:p>
            <a:pPr lvl="1"/>
            <a:r>
              <a:rPr lang="en-US" altLang="en-US" sz="2649"/>
              <a:t>SCSI is an established, tried and true protocol</a:t>
            </a:r>
          </a:p>
          <a:p>
            <a:pPr lvl="1"/>
            <a:r>
              <a:rPr lang="en-US" altLang="en-US" sz="2649"/>
              <a:t>Provides services analogous to TCP/IP</a:t>
            </a:r>
          </a:p>
          <a:p>
            <a:pPr lvl="1"/>
            <a:r>
              <a:rPr lang="en-US" altLang="en-US" sz="2649"/>
              <a:t>Supported in every major OS on market</a:t>
            </a:r>
          </a:p>
          <a:p>
            <a:r>
              <a:rPr lang="en-US" altLang="en-US" sz="3090"/>
              <a:t>Fibre Channel</a:t>
            </a:r>
          </a:p>
          <a:p>
            <a:pPr lvl="1"/>
            <a:r>
              <a:rPr lang="en-US" altLang="en-US" sz="2649"/>
              <a:t>Fibre Channel runs on top of SCSI</a:t>
            </a:r>
          </a:p>
          <a:p>
            <a:pPr lvl="1"/>
            <a:r>
              <a:rPr lang="en-US" altLang="en-US" sz="2649"/>
              <a:t>No re-inventing the wheel</a:t>
            </a:r>
          </a:p>
          <a:p>
            <a:pPr lvl="1"/>
            <a:r>
              <a:rPr lang="en-US" altLang="en-US" sz="2649"/>
              <a:t>Immediate OS support</a:t>
            </a:r>
          </a:p>
          <a:p>
            <a:pPr lvl="1">
              <a:buFont typeface="Wingdings" panose="05000000000000000000" pitchFamily="2" charset="2"/>
              <a:buNone/>
            </a:pPr>
            <a:endParaRPr lang="en-US" altLang="en-US" sz="2649" i="1"/>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a:extLst>
              <a:ext uri="{FF2B5EF4-FFF2-40B4-BE49-F238E27FC236}">
                <a16:creationId xmlns:a16="http://schemas.microsoft.com/office/drawing/2014/main" id="{EB42E460-E0AB-A2EF-DCC5-E62C70D08828}"/>
              </a:ext>
            </a:extLst>
          </p:cNvPr>
          <p:cNvSpPr>
            <a:spLocks noGrp="1" noChangeArrowheads="1"/>
          </p:cNvSpPr>
          <p:nvPr>
            <p:ph type="title"/>
          </p:nvPr>
        </p:nvSpPr>
        <p:spPr>
          <a:xfrm>
            <a:off x="819273" y="-33291"/>
            <a:ext cx="9223058" cy="977302"/>
          </a:xfrm>
        </p:spPr>
        <p:txBody>
          <a:bodyPr>
            <a:normAutofit/>
          </a:bodyPr>
          <a:lstStyle/>
          <a:p>
            <a:pPr algn="ctr"/>
            <a:r>
              <a:rPr lang="en-US" altLang="en-US" sz="2800" dirty="0">
                <a:latin typeface="Verdana" panose="020B0604030504040204" pitchFamily="34" charset="0"/>
                <a:ea typeface="Verdana" panose="020B0604030504040204" pitchFamily="34" charset="0"/>
              </a:rPr>
              <a:t>SCSI vs. FC Transmission</a:t>
            </a:r>
          </a:p>
        </p:txBody>
      </p:sp>
      <p:sp>
        <p:nvSpPr>
          <p:cNvPr id="275461" name="Line 5">
            <a:extLst>
              <a:ext uri="{FF2B5EF4-FFF2-40B4-BE49-F238E27FC236}">
                <a16:creationId xmlns:a16="http://schemas.microsoft.com/office/drawing/2014/main" id="{9E56B98A-E3D8-EFC2-E9C4-C1115D2253AD}"/>
              </a:ext>
            </a:extLst>
          </p:cNvPr>
          <p:cNvSpPr>
            <a:spLocks noChangeShapeType="1"/>
          </p:cNvSpPr>
          <p:nvPr/>
        </p:nvSpPr>
        <p:spPr bwMode="auto">
          <a:xfrm>
            <a:off x="3160042" y="1766147"/>
            <a:ext cx="4289213" cy="1753"/>
          </a:xfrm>
          <a:prstGeom prst="line">
            <a:avLst/>
          </a:prstGeom>
          <a:noFill/>
          <a:ln w="2127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275465" name="Line 9">
            <a:extLst>
              <a:ext uri="{FF2B5EF4-FFF2-40B4-BE49-F238E27FC236}">
                <a16:creationId xmlns:a16="http://schemas.microsoft.com/office/drawing/2014/main" id="{C1AB380F-876D-C3CC-AA7F-5A4198922FF7}"/>
              </a:ext>
            </a:extLst>
          </p:cNvPr>
          <p:cNvSpPr>
            <a:spLocks noChangeShapeType="1"/>
          </p:cNvSpPr>
          <p:nvPr/>
        </p:nvSpPr>
        <p:spPr bwMode="auto">
          <a:xfrm>
            <a:off x="3160042" y="2438964"/>
            <a:ext cx="4289213" cy="0"/>
          </a:xfrm>
          <a:prstGeom prst="line">
            <a:avLst/>
          </a:prstGeom>
          <a:noFill/>
          <a:ln w="2127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275466" name="Rectangle 10">
            <a:extLst>
              <a:ext uri="{FF2B5EF4-FFF2-40B4-BE49-F238E27FC236}">
                <a16:creationId xmlns:a16="http://schemas.microsoft.com/office/drawing/2014/main" id="{DD9BB27C-5FA1-945A-FD5F-91592B2FAA9E}"/>
              </a:ext>
            </a:extLst>
          </p:cNvPr>
          <p:cNvSpPr>
            <a:spLocks noChangeArrowheads="1"/>
          </p:cNvSpPr>
          <p:nvPr/>
        </p:nvSpPr>
        <p:spPr bwMode="auto">
          <a:xfrm>
            <a:off x="805180" y="1261533"/>
            <a:ext cx="1682044" cy="1597942"/>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RAID Controller</a:t>
            </a:r>
          </a:p>
        </p:txBody>
      </p:sp>
      <p:sp>
        <p:nvSpPr>
          <p:cNvPr id="275468" name="Rectangle 12">
            <a:extLst>
              <a:ext uri="{FF2B5EF4-FFF2-40B4-BE49-F238E27FC236}">
                <a16:creationId xmlns:a16="http://schemas.microsoft.com/office/drawing/2014/main" id="{B8DBA509-7ECE-75A2-4201-AFCBB907EE9D}"/>
              </a:ext>
            </a:extLst>
          </p:cNvPr>
          <p:cNvSpPr>
            <a:spLocks noChangeArrowheads="1"/>
          </p:cNvSpPr>
          <p:nvPr/>
        </p:nvSpPr>
        <p:spPr bwMode="auto">
          <a:xfrm>
            <a:off x="8122073" y="1261533"/>
            <a:ext cx="1429738" cy="1597942"/>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Disk Drive</a:t>
            </a:r>
          </a:p>
        </p:txBody>
      </p:sp>
      <p:sp>
        <p:nvSpPr>
          <p:cNvPr id="275470" name="Text Box 14">
            <a:extLst>
              <a:ext uri="{FF2B5EF4-FFF2-40B4-BE49-F238E27FC236}">
                <a16:creationId xmlns:a16="http://schemas.microsoft.com/office/drawing/2014/main" id="{63418723-48D2-B2BB-30DC-FD3608EDA693}"/>
              </a:ext>
            </a:extLst>
          </p:cNvPr>
          <p:cNvSpPr txBox="1">
            <a:spLocks noChangeArrowheads="1"/>
          </p:cNvSpPr>
          <p:nvPr/>
        </p:nvSpPr>
        <p:spPr bwMode="auto">
          <a:xfrm>
            <a:off x="3832860" y="2607169"/>
            <a:ext cx="2775373" cy="398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987"/>
              <a:t>Fibre Channel</a:t>
            </a:r>
          </a:p>
        </p:txBody>
      </p:sp>
      <p:sp>
        <p:nvSpPr>
          <p:cNvPr id="275477" name="Text Box 21">
            <a:extLst>
              <a:ext uri="{FF2B5EF4-FFF2-40B4-BE49-F238E27FC236}">
                <a16:creationId xmlns:a16="http://schemas.microsoft.com/office/drawing/2014/main" id="{6581BC9D-8BE0-95F4-019E-53BBDF3422E5}"/>
              </a:ext>
            </a:extLst>
          </p:cNvPr>
          <p:cNvSpPr txBox="1">
            <a:spLocks noChangeArrowheads="1"/>
          </p:cNvSpPr>
          <p:nvPr/>
        </p:nvSpPr>
        <p:spPr bwMode="auto">
          <a:xfrm>
            <a:off x="4421576" y="6223564"/>
            <a:ext cx="2018453" cy="398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987"/>
              <a:t>SCSI</a:t>
            </a:r>
          </a:p>
        </p:txBody>
      </p:sp>
      <p:sp>
        <p:nvSpPr>
          <p:cNvPr id="275478" name="Rectangle 22">
            <a:extLst>
              <a:ext uri="{FF2B5EF4-FFF2-40B4-BE49-F238E27FC236}">
                <a16:creationId xmlns:a16="http://schemas.microsoft.com/office/drawing/2014/main" id="{45A225EC-B603-443F-4C32-52886E062188}"/>
              </a:ext>
            </a:extLst>
          </p:cNvPr>
          <p:cNvSpPr>
            <a:spLocks noChangeArrowheads="1"/>
          </p:cNvSpPr>
          <p:nvPr/>
        </p:nvSpPr>
        <p:spPr bwMode="auto">
          <a:xfrm>
            <a:off x="805180" y="4289213"/>
            <a:ext cx="1682044" cy="1597942"/>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RAID Controller</a:t>
            </a:r>
          </a:p>
        </p:txBody>
      </p:sp>
      <p:sp>
        <p:nvSpPr>
          <p:cNvPr id="275479" name="Rectangle 23">
            <a:extLst>
              <a:ext uri="{FF2B5EF4-FFF2-40B4-BE49-F238E27FC236}">
                <a16:creationId xmlns:a16="http://schemas.microsoft.com/office/drawing/2014/main" id="{C0D5BB1C-6722-4B0E-D4D7-D1C2B1D10E71}"/>
              </a:ext>
            </a:extLst>
          </p:cNvPr>
          <p:cNvSpPr>
            <a:spLocks noChangeArrowheads="1"/>
          </p:cNvSpPr>
          <p:nvPr/>
        </p:nvSpPr>
        <p:spPr bwMode="auto">
          <a:xfrm>
            <a:off x="8122073" y="4373316"/>
            <a:ext cx="1429738" cy="1597942"/>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Disk Drive</a:t>
            </a:r>
          </a:p>
        </p:txBody>
      </p:sp>
      <p:sp>
        <p:nvSpPr>
          <p:cNvPr id="275481" name="Line 25">
            <a:extLst>
              <a:ext uri="{FF2B5EF4-FFF2-40B4-BE49-F238E27FC236}">
                <a16:creationId xmlns:a16="http://schemas.microsoft.com/office/drawing/2014/main" id="{3E9C7828-DE52-0D47-5264-C2BD3926D341}"/>
              </a:ext>
            </a:extLst>
          </p:cNvPr>
          <p:cNvSpPr>
            <a:spLocks noChangeShapeType="1"/>
          </p:cNvSpPr>
          <p:nvPr/>
        </p:nvSpPr>
        <p:spPr bwMode="auto">
          <a:xfrm>
            <a:off x="3160042" y="4457418"/>
            <a:ext cx="4289213" cy="1753"/>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275488" name="Line 32">
            <a:extLst>
              <a:ext uri="{FF2B5EF4-FFF2-40B4-BE49-F238E27FC236}">
                <a16:creationId xmlns:a16="http://schemas.microsoft.com/office/drawing/2014/main" id="{53A20F63-6E18-536E-F09D-814F9EF2E975}"/>
              </a:ext>
            </a:extLst>
          </p:cNvPr>
          <p:cNvSpPr>
            <a:spLocks noChangeShapeType="1"/>
          </p:cNvSpPr>
          <p:nvPr/>
        </p:nvSpPr>
        <p:spPr bwMode="auto">
          <a:xfrm>
            <a:off x="3160042" y="4625622"/>
            <a:ext cx="4289213" cy="1753"/>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275489" name="Line 33">
            <a:extLst>
              <a:ext uri="{FF2B5EF4-FFF2-40B4-BE49-F238E27FC236}">
                <a16:creationId xmlns:a16="http://schemas.microsoft.com/office/drawing/2014/main" id="{45B817F0-73BD-53D6-614B-BAA21FE0FFC7}"/>
              </a:ext>
            </a:extLst>
          </p:cNvPr>
          <p:cNvSpPr>
            <a:spLocks noChangeShapeType="1"/>
          </p:cNvSpPr>
          <p:nvPr/>
        </p:nvSpPr>
        <p:spPr bwMode="auto">
          <a:xfrm>
            <a:off x="3160042" y="4792075"/>
            <a:ext cx="4289213" cy="1752"/>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275490" name="Line 34">
            <a:extLst>
              <a:ext uri="{FF2B5EF4-FFF2-40B4-BE49-F238E27FC236}">
                <a16:creationId xmlns:a16="http://schemas.microsoft.com/office/drawing/2014/main" id="{8ECEC306-C7D5-C510-D070-A335AF3FF97F}"/>
              </a:ext>
            </a:extLst>
          </p:cNvPr>
          <p:cNvSpPr>
            <a:spLocks noChangeShapeType="1"/>
          </p:cNvSpPr>
          <p:nvPr/>
        </p:nvSpPr>
        <p:spPr bwMode="auto">
          <a:xfrm>
            <a:off x="3160042" y="4962031"/>
            <a:ext cx="4289213" cy="1753"/>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275491" name="Line 35">
            <a:extLst>
              <a:ext uri="{FF2B5EF4-FFF2-40B4-BE49-F238E27FC236}">
                <a16:creationId xmlns:a16="http://schemas.microsoft.com/office/drawing/2014/main" id="{8BA5E1FC-8131-C062-B4BF-E7FBF22DDE35}"/>
              </a:ext>
            </a:extLst>
          </p:cNvPr>
          <p:cNvSpPr>
            <a:spLocks noChangeShapeType="1"/>
          </p:cNvSpPr>
          <p:nvPr/>
        </p:nvSpPr>
        <p:spPr bwMode="auto">
          <a:xfrm>
            <a:off x="3160042" y="5128484"/>
            <a:ext cx="4289213" cy="1752"/>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275492" name="Line 36">
            <a:extLst>
              <a:ext uri="{FF2B5EF4-FFF2-40B4-BE49-F238E27FC236}">
                <a16:creationId xmlns:a16="http://schemas.microsoft.com/office/drawing/2014/main" id="{CF3E5E2B-549C-457E-349B-23BF7F290B2A}"/>
              </a:ext>
            </a:extLst>
          </p:cNvPr>
          <p:cNvSpPr>
            <a:spLocks noChangeShapeType="1"/>
          </p:cNvSpPr>
          <p:nvPr/>
        </p:nvSpPr>
        <p:spPr bwMode="auto">
          <a:xfrm>
            <a:off x="3160042" y="5296689"/>
            <a:ext cx="4289213" cy="1752"/>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275493" name="Line 37">
            <a:extLst>
              <a:ext uri="{FF2B5EF4-FFF2-40B4-BE49-F238E27FC236}">
                <a16:creationId xmlns:a16="http://schemas.microsoft.com/office/drawing/2014/main" id="{1972384F-E0FA-AA1E-47B7-705FAD94601B}"/>
              </a:ext>
            </a:extLst>
          </p:cNvPr>
          <p:cNvSpPr>
            <a:spLocks noChangeShapeType="1"/>
          </p:cNvSpPr>
          <p:nvPr/>
        </p:nvSpPr>
        <p:spPr bwMode="auto">
          <a:xfrm>
            <a:off x="3160042" y="5464893"/>
            <a:ext cx="4289213" cy="1752"/>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275494" name="Line 38">
            <a:extLst>
              <a:ext uri="{FF2B5EF4-FFF2-40B4-BE49-F238E27FC236}">
                <a16:creationId xmlns:a16="http://schemas.microsoft.com/office/drawing/2014/main" id="{F894F5CF-AD0E-4D16-5767-0D9F83005E84}"/>
              </a:ext>
            </a:extLst>
          </p:cNvPr>
          <p:cNvSpPr>
            <a:spLocks noChangeShapeType="1"/>
          </p:cNvSpPr>
          <p:nvPr/>
        </p:nvSpPr>
        <p:spPr bwMode="auto">
          <a:xfrm>
            <a:off x="3160042" y="5633098"/>
            <a:ext cx="4289213" cy="1752"/>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a:extLst>
              <a:ext uri="{FF2B5EF4-FFF2-40B4-BE49-F238E27FC236}">
                <a16:creationId xmlns:a16="http://schemas.microsoft.com/office/drawing/2014/main" id="{09246620-76F0-A2A4-E623-1723A88EABA8}"/>
              </a:ext>
            </a:extLst>
          </p:cNvPr>
          <p:cNvSpPr>
            <a:spLocks noGrp="1" noChangeArrowheads="1"/>
          </p:cNvSpPr>
          <p:nvPr>
            <p:ph type="title"/>
          </p:nvPr>
        </p:nvSpPr>
        <p:spPr>
          <a:xfrm>
            <a:off x="721078" y="112137"/>
            <a:ext cx="9263510" cy="767433"/>
          </a:xfrm>
        </p:spPr>
        <p:txBody>
          <a:bodyPr>
            <a:normAutofit/>
          </a:bodyPr>
          <a:lstStyle/>
          <a:p>
            <a:pPr algn="ctr"/>
            <a:r>
              <a:rPr lang="en-US" altLang="en-US" sz="2800" dirty="0">
                <a:latin typeface="Verdana" panose="020B0604030504040204" pitchFamily="34" charset="0"/>
                <a:ea typeface="Verdana" panose="020B0604030504040204" pitchFamily="34" charset="0"/>
              </a:rPr>
              <a:t>SCSI vs. </a:t>
            </a:r>
            <a:r>
              <a:rPr lang="en-US" altLang="en-US" sz="2800" dirty="0" err="1">
                <a:latin typeface="Verdana" panose="020B0604030504040204" pitchFamily="34" charset="0"/>
                <a:ea typeface="Verdana" panose="020B0604030504040204" pitchFamily="34" charset="0"/>
              </a:rPr>
              <a:t>Fibre</a:t>
            </a:r>
            <a:r>
              <a:rPr lang="en-US" altLang="en-US" sz="2800" dirty="0">
                <a:latin typeface="Verdana" panose="020B0604030504040204" pitchFamily="34" charset="0"/>
                <a:ea typeface="Verdana" panose="020B0604030504040204" pitchFamily="34" charset="0"/>
              </a:rPr>
              <a:t> Channel</a:t>
            </a:r>
            <a:endParaRPr lang="en-US" altLang="en-US" sz="2800" i="1" dirty="0">
              <a:latin typeface="Verdana" panose="020B0604030504040204" pitchFamily="34" charset="0"/>
              <a:ea typeface="Verdana" panose="020B0604030504040204" pitchFamily="34" charset="0"/>
            </a:endParaRPr>
          </a:p>
        </p:txBody>
      </p:sp>
      <p:sp>
        <p:nvSpPr>
          <p:cNvPr id="236547" name="Rectangle 3">
            <a:extLst>
              <a:ext uri="{FF2B5EF4-FFF2-40B4-BE49-F238E27FC236}">
                <a16:creationId xmlns:a16="http://schemas.microsoft.com/office/drawing/2014/main" id="{2D9A3A43-7D27-5832-2930-EF13B05BE69F}"/>
              </a:ext>
            </a:extLst>
          </p:cNvPr>
          <p:cNvSpPr>
            <a:spLocks noGrp="1" noChangeArrowheads="1"/>
          </p:cNvSpPr>
          <p:nvPr>
            <p:ph type="body" idx="1"/>
          </p:nvPr>
        </p:nvSpPr>
        <p:spPr>
          <a:xfrm>
            <a:off x="636976" y="1429738"/>
            <a:ext cx="4121009" cy="4948014"/>
          </a:xfrm>
        </p:spPr>
        <p:txBody>
          <a:bodyPr/>
          <a:lstStyle/>
          <a:p>
            <a:pPr>
              <a:lnSpc>
                <a:spcPct val="80000"/>
              </a:lnSpc>
            </a:pPr>
            <a:r>
              <a:rPr lang="en-US" altLang="en-US" sz="1766"/>
              <a:t>Interface for internal storage to external disks</a:t>
            </a:r>
          </a:p>
          <a:p>
            <a:pPr>
              <a:lnSpc>
                <a:spcPct val="80000"/>
              </a:lnSpc>
            </a:pPr>
            <a:r>
              <a:rPr lang="en-US" altLang="en-US" sz="1766">
                <a:solidFill>
                  <a:srgbClr val="FF0000"/>
                </a:solidFill>
              </a:rPr>
              <a:t>Potential down time w/ SCSI</a:t>
            </a:r>
          </a:p>
          <a:p>
            <a:pPr>
              <a:lnSpc>
                <a:spcPct val="80000"/>
              </a:lnSpc>
            </a:pPr>
            <a:r>
              <a:rPr lang="en-US" altLang="en-US" sz="1766"/>
              <a:t>Single bus</a:t>
            </a:r>
          </a:p>
          <a:p>
            <a:pPr>
              <a:lnSpc>
                <a:spcPct val="80000"/>
              </a:lnSpc>
            </a:pPr>
            <a:r>
              <a:rPr lang="en-US" altLang="en-US" sz="1766">
                <a:solidFill>
                  <a:srgbClr val="FF0000"/>
                </a:solidFill>
              </a:rPr>
              <a:t>RAID controller is SCSI hardware</a:t>
            </a:r>
          </a:p>
          <a:p>
            <a:pPr>
              <a:lnSpc>
                <a:spcPct val="80000"/>
              </a:lnSpc>
            </a:pPr>
            <a:r>
              <a:rPr lang="en-US" altLang="en-US" sz="1766"/>
              <a:t>Standards:  </a:t>
            </a:r>
          </a:p>
          <a:p>
            <a:pPr lvl="1">
              <a:lnSpc>
                <a:spcPct val="80000"/>
              </a:lnSpc>
            </a:pPr>
            <a:r>
              <a:rPr lang="en-US" altLang="en-US" sz="1766"/>
              <a:t>Ultra2 (80 MB/sec) </a:t>
            </a:r>
          </a:p>
          <a:p>
            <a:pPr lvl="1">
              <a:lnSpc>
                <a:spcPct val="80000"/>
              </a:lnSpc>
            </a:pPr>
            <a:r>
              <a:rPr lang="en-US" altLang="en-US" sz="1766"/>
              <a:t>Ultra 160 (160 MB/sec)</a:t>
            </a:r>
          </a:p>
          <a:p>
            <a:pPr lvl="1">
              <a:lnSpc>
                <a:spcPct val="80000"/>
              </a:lnSpc>
            </a:pPr>
            <a:r>
              <a:rPr lang="en-US" altLang="en-US" sz="1766"/>
              <a:t>Ultra 320 (320 MB/sec)</a:t>
            </a:r>
          </a:p>
          <a:p>
            <a:pPr>
              <a:lnSpc>
                <a:spcPct val="80000"/>
              </a:lnSpc>
            </a:pPr>
            <a:r>
              <a:rPr lang="en-US" altLang="en-US" sz="1766">
                <a:solidFill>
                  <a:srgbClr val="FF0000"/>
                </a:solidFill>
              </a:rPr>
              <a:t>Media specific (copper only)</a:t>
            </a:r>
          </a:p>
          <a:p>
            <a:pPr>
              <a:lnSpc>
                <a:spcPct val="80000"/>
              </a:lnSpc>
            </a:pPr>
            <a:r>
              <a:rPr lang="en-US" altLang="en-US" sz="1766"/>
              <a:t>SCSI Limitations:</a:t>
            </a:r>
          </a:p>
          <a:p>
            <a:pPr lvl="1">
              <a:lnSpc>
                <a:spcPct val="80000"/>
              </a:lnSpc>
            </a:pPr>
            <a:r>
              <a:rPr lang="en-US" altLang="en-US" sz="1766"/>
              <a:t>Cables can’t be any longer than 3 feet for single ended; 15 feet for LVD (low voltage differential)</a:t>
            </a:r>
          </a:p>
          <a:p>
            <a:pPr lvl="1">
              <a:lnSpc>
                <a:spcPct val="80000"/>
              </a:lnSpc>
            </a:pPr>
            <a:r>
              <a:rPr lang="en-US" altLang="en-US" sz="1766"/>
              <a:t>No more than 15 devices on a SCSI bus</a:t>
            </a:r>
          </a:p>
          <a:p>
            <a:pPr lvl="1">
              <a:lnSpc>
                <a:spcPct val="80000"/>
              </a:lnSpc>
            </a:pPr>
            <a:r>
              <a:rPr lang="en-US" altLang="en-US" sz="1766"/>
              <a:t># of disk drives</a:t>
            </a:r>
          </a:p>
        </p:txBody>
      </p:sp>
      <p:sp>
        <p:nvSpPr>
          <p:cNvPr id="236548" name="Rectangle 4">
            <a:extLst>
              <a:ext uri="{FF2B5EF4-FFF2-40B4-BE49-F238E27FC236}">
                <a16:creationId xmlns:a16="http://schemas.microsoft.com/office/drawing/2014/main" id="{C217C331-1993-B109-84B4-2C56626DA408}"/>
              </a:ext>
            </a:extLst>
          </p:cNvPr>
          <p:cNvSpPr>
            <a:spLocks noChangeArrowheads="1"/>
          </p:cNvSpPr>
          <p:nvPr/>
        </p:nvSpPr>
        <p:spPr bwMode="auto">
          <a:xfrm>
            <a:off x="5178495" y="1345636"/>
            <a:ext cx="5214338" cy="5298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98475" indent="-498475" algn="l">
              <a:lnSpc>
                <a:spcPct val="85000"/>
              </a:lnSpc>
              <a:spcBef>
                <a:spcPct val="30000"/>
              </a:spcBef>
              <a:buClr>
                <a:schemeClr val="folHlink"/>
              </a:buClr>
              <a:buSzPct val="75000"/>
              <a:buFont typeface="Wingdings 2" panose="05020102010507070707" pitchFamily="18" charset="2"/>
              <a:buChar char="¢"/>
              <a:defRPr sz="3200">
                <a:solidFill>
                  <a:schemeClr val="tx1"/>
                </a:solidFill>
                <a:effectLst>
                  <a:outerShdw blurRad="38100" dist="38100" dir="2700000" algn="tl">
                    <a:srgbClr val="000000"/>
                  </a:outerShdw>
                </a:effectLst>
                <a:latin typeface="Segoe" pitchFamily="34" charset="0"/>
              </a:defRPr>
            </a:lvl1pPr>
            <a:lvl2pPr marL="884238" indent="-384175" algn="l">
              <a:lnSpc>
                <a:spcPct val="85000"/>
              </a:lnSpc>
              <a:spcBef>
                <a:spcPct val="30000"/>
              </a:spcBef>
              <a:buClr>
                <a:schemeClr val="folHlink"/>
              </a:buClr>
              <a:buSzPct val="75000"/>
              <a:buFont typeface="Wingdings" panose="05000000000000000000" pitchFamily="2" charset="2"/>
              <a:buChar char="n"/>
              <a:defRPr sz="2800">
                <a:solidFill>
                  <a:schemeClr val="tx1"/>
                </a:solidFill>
                <a:effectLst>
                  <a:outerShdw blurRad="38100" dist="38100" dir="2700000" algn="tl">
                    <a:srgbClr val="000000"/>
                  </a:outerShdw>
                </a:effectLst>
                <a:latin typeface="Segoe" pitchFamily="34" charset="0"/>
              </a:defRPr>
            </a:lvl2pPr>
            <a:lvl3pPr marL="1228725" indent="-342900" algn="l">
              <a:lnSpc>
                <a:spcPct val="85000"/>
              </a:lnSpc>
              <a:spcBef>
                <a:spcPct val="30000"/>
              </a:spcBef>
              <a:buClr>
                <a:schemeClr val="folHlink"/>
              </a:buClr>
              <a:buSzPct val="75000"/>
              <a:buFont typeface="Wingdings" panose="05000000000000000000" pitchFamily="2" charset="2"/>
              <a:buChar char="n"/>
              <a:defRPr sz="2400">
                <a:solidFill>
                  <a:schemeClr val="tx1"/>
                </a:solidFill>
                <a:effectLst>
                  <a:outerShdw blurRad="38100" dist="38100" dir="2700000" algn="tl">
                    <a:srgbClr val="000000"/>
                  </a:outerShdw>
                </a:effectLst>
                <a:latin typeface="Segoe" pitchFamily="34" charset="0"/>
              </a:defRPr>
            </a:lvl3pPr>
            <a:lvl4pPr marL="1533525" indent="-303213" algn="l">
              <a:lnSpc>
                <a:spcPct val="85000"/>
              </a:lnSpc>
              <a:spcBef>
                <a:spcPct val="30000"/>
              </a:spcBef>
              <a:buClr>
                <a:schemeClr val="folHlink"/>
              </a:buClr>
              <a:buSzPct val="75000"/>
              <a:buFont typeface="Wingdings" panose="05000000000000000000" pitchFamily="2" charset="2"/>
              <a:buChar char="n"/>
              <a:defRPr sz="2000">
                <a:solidFill>
                  <a:schemeClr val="tx1"/>
                </a:solidFill>
                <a:effectLst>
                  <a:outerShdw blurRad="38100" dist="38100" dir="2700000" algn="tl">
                    <a:srgbClr val="000000"/>
                  </a:outerShdw>
                </a:effectLst>
                <a:latin typeface="Segoe" pitchFamily="34" charset="0"/>
              </a:defRPr>
            </a:lvl4pPr>
            <a:lvl5pPr indent="-284163" algn="l">
              <a:lnSpc>
                <a:spcPct val="85000"/>
              </a:lnSpc>
              <a:spcBef>
                <a:spcPct val="30000"/>
              </a:spcBef>
              <a:buClr>
                <a:schemeClr val="folHlink"/>
              </a:buClr>
              <a:buSzPct val="75000"/>
              <a:buFont typeface="Wingdings" panose="05000000000000000000" pitchFamily="2" charset="2"/>
              <a:buChar char="n"/>
              <a:defRPr sz="2000">
                <a:solidFill>
                  <a:schemeClr val="tx1"/>
                </a:solidFill>
                <a:effectLst>
                  <a:outerShdw blurRad="38100" dist="38100" dir="2700000" algn="tl">
                    <a:srgbClr val="000000"/>
                  </a:outerShdw>
                </a:effectLst>
                <a:latin typeface="Segoe" pitchFamily="34" charset="0"/>
              </a:defRPr>
            </a:lvl5pPr>
            <a:lvl6pPr indent="-284163" fontAlgn="base">
              <a:lnSpc>
                <a:spcPct val="85000"/>
              </a:lnSpc>
              <a:spcBef>
                <a:spcPct val="30000"/>
              </a:spcBef>
              <a:spcAft>
                <a:spcPct val="0"/>
              </a:spcAft>
              <a:buClr>
                <a:schemeClr val="folHlink"/>
              </a:buClr>
              <a:buSzPct val="75000"/>
              <a:buFont typeface="Wingdings" panose="05000000000000000000" pitchFamily="2" charset="2"/>
              <a:buChar char="n"/>
              <a:defRPr sz="2000">
                <a:solidFill>
                  <a:schemeClr val="tx1"/>
                </a:solidFill>
                <a:effectLst>
                  <a:outerShdw blurRad="38100" dist="38100" dir="2700000" algn="tl">
                    <a:srgbClr val="000000"/>
                  </a:outerShdw>
                </a:effectLst>
                <a:latin typeface="Segoe" pitchFamily="34" charset="0"/>
              </a:defRPr>
            </a:lvl6pPr>
            <a:lvl7pPr indent="-284163" fontAlgn="base">
              <a:lnSpc>
                <a:spcPct val="85000"/>
              </a:lnSpc>
              <a:spcBef>
                <a:spcPct val="30000"/>
              </a:spcBef>
              <a:spcAft>
                <a:spcPct val="0"/>
              </a:spcAft>
              <a:buClr>
                <a:schemeClr val="folHlink"/>
              </a:buClr>
              <a:buSzPct val="75000"/>
              <a:buFont typeface="Wingdings" panose="05000000000000000000" pitchFamily="2" charset="2"/>
              <a:buChar char="n"/>
              <a:defRPr sz="2000">
                <a:solidFill>
                  <a:schemeClr val="tx1"/>
                </a:solidFill>
                <a:effectLst>
                  <a:outerShdw blurRad="38100" dist="38100" dir="2700000" algn="tl">
                    <a:srgbClr val="000000"/>
                  </a:outerShdw>
                </a:effectLst>
                <a:latin typeface="Segoe" pitchFamily="34" charset="0"/>
              </a:defRPr>
            </a:lvl7pPr>
            <a:lvl8pPr indent="-284163" fontAlgn="base">
              <a:lnSpc>
                <a:spcPct val="85000"/>
              </a:lnSpc>
              <a:spcBef>
                <a:spcPct val="30000"/>
              </a:spcBef>
              <a:spcAft>
                <a:spcPct val="0"/>
              </a:spcAft>
              <a:buClr>
                <a:schemeClr val="folHlink"/>
              </a:buClr>
              <a:buSzPct val="75000"/>
              <a:buFont typeface="Wingdings" panose="05000000000000000000" pitchFamily="2" charset="2"/>
              <a:buChar char="n"/>
              <a:defRPr sz="2000">
                <a:solidFill>
                  <a:schemeClr val="tx1"/>
                </a:solidFill>
                <a:effectLst>
                  <a:outerShdw blurRad="38100" dist="38100" dir="2700000" algn="tl">
                    <a:srgbClr val="000000"/>
                  </a:outerShdw>
                </a:effectLst>
                <a:latin typeface="Segoe" pitchFamily="34" charset="0"/>
              </a:defRPr>
            </a:lvl8pPr>
            <a:lvl9pPr indent="-284163" fontAlgn="base">
              <a:lnSpc>
                <a:spcPct val="85000"/>
              </a:lnSpc>
              <a:spcBef>
                <a:spcPct val="30000"/>
              </a:spcBef>
              <a:spcAft>
                <a:spcPct val="0"/>
              </a:spcAft>
              <a:buClr>
                <a:schemeClr val="folHlink"/>
              </a:buClr>
              <a:buSzPct val="75000"/>
              <a:buFont typeface="Wingdings" panose="05000000000000000000" pitchFamily="2" charset="2"/>
              <a:buChar char="n"/>
              <a:defRPr sz="2000">
                <a:solidFill>
                  <a:schemeClr val="tx1"/>
                </a:solidFill>
                <a:effectLst>
                  <a:outerShdw blurRad="38100" dist="38100" dir="2700000" algn="tl">
                    <a:srgbClr val="000000"/>
                  </a:outerShdw>
                </a:effectLst>
                <a:latin typeface="Segoe" pitchFamily="34" charset="0"/>
              </a:defRPr>
            </a:lvl9pPr>
          </a:lstStyle>
          <a:p>
            <a:pPr eaLnBrk="1" hangingPunct="1">
              <a:lnSpc>
                <a:spcPct val="80000"/>
              </a:lnSpc>
            </a:pPr>
            <a:r>
              <a:rPr lang="en-US" altLang="en-US" sz="1766"/>
              <a:t>Used with SAN</a:t>
            </a:r>
          </a:p>
          <a:p>
            <a:pPr eaLnBrk="1" hangingPunct="1">
              <a:lnSpc>
                <a:spcPct val="80000"/>
              </a:lnSpc>
            </a:pPr>
            <a:r>
              <a:rPr lang="en-US" altLang="en-US" sz="1766">
                <a:solidFill>
                  <a:srgbClr val="FF0000"/>
                </a:solidFill>
              </a:rPr>
              <a:t>Lots of built-in redundancy with connections</a:t>
            </a:r>
          </a:p>
          <a:p>
            <a:pPr eaLnBrk="1" hangingPunct="1">
              <a:lnSpc>
                <a:spcPct val="80000"/>
              </a:lnSpc>
            </a:pPr>
            <a:r>
              <a:rPr lang="en-US" altLang="en-US" sz="1766"/>
              <a:t>Redundant network</a:t>
            </a:r>
          </a:p>
          <a:p>
            <a:pPr eaLnBrk="1" hangingPunct="1">
              <a:lnSpc>
                <a:spcPct val="80000"/>
              </a:lnSpc>
            </a:pPr>
            <a:r>
              <a:rPr lang="en-US" altLang="en-US" sz="1766">
                <a:solidFill>
                  <a:srgbClr val="FF0000"/>
                </a:solidFill>
              </a:rPr>
              <a:t>HBA is fibre channel hardware</a:t>
            </a:r>
          </a:p>
          <a:p>
            <a:pPr eaLnBrk="1" hangingPunct="1">
              <a:lnSpc>
                <a:spcPct val="80000"/>
              </a:lnSpc>
            </a:pPr>
            <a:r>
              <a:rPr lang="en-US" altLang="en-US" sz="1766"/>
              <a:t>Standards:  </a:t>
            </a:r>
          </a:p>
          <a:p>
            <a:pPr lvl="1" eaLnBrk="1" hangingPunct="1">
              <a:lnSpc>
                <a:spcPct val="80000"/>
              </a:lnSpc>
            </a:pPr>
            <a:r>
              <a:rPr lang="en-US" altLang="en-US" sz="1766"/>
              <a:t>FC1:  100 MB/sec</a:t>
            </a:r>
          </a:p>
          <a:p>
            <a:pPr lvl="1" eaLnBrk="1" hangingPunct="1">
              <a:lnSpc>
                <a:spcPct val="80000"/>
              </a:lnSpc>
            </a:pPr>
            <a:r>
              <a:rPr lang="en-US" altLang="en-US" sz="1766"/>
              <a:t>FC2:  200 MB/sec</a:t>
            </a:r>
          </a:p>
          <a:p>
            <a:pPr eaLnBrk="1" hangingPunct="1">
              <a:lnSpc>
                <a:spcPct val="80000"/>
              </a:lnSpc>
            </a:pPr>
            <a:r>
              <a:rPr lang="en-US" altLang="en-US" sz="1766">
                <a:solidFill>
                  <a:srgbClr val="FF0000"/>
                </a:solidFill>
              </a:rPr>
              <a:t>Provides a data link layer above the physical interconnect</a:t>
            </a:r>
          </a:p>
          <a:p>
            <a:pPr lvl="1" eaLnBrk="1" hangingPunct="1">
              <a:lnSpc>
                <a:spcPct val="80000"/>
              </a:lnSpc>
            </a:pPr>
            <a:r>
              <a:rPr lang="en-US" altLang="en-US" sz="1766">
                <a:solidFill>
                  <a:srgbClr val="FF0000"/>
                </a:solidFill>
              </a:rPr>
              <a:t>Analogous to Ethernet</a:t>
            </a:r>
          </a:p>
          <a:p>
            <a:pPr lvl="1" eaLnBrk="1" hangingPunct="1">
              <a:lnSpc>
                <a:spcPct val="80000"/>
              </a:lnSpc>
            </a:pPr>
            <a:r>
              <a:rPr lang="en-US" altLang="en-US" sz="1766">
                <a:solidFill>
                  <a:srgbClr val="FF0000"/>
                </a:solidFill>
              </a:rPr>
              <a:t>FC is a network of devices</a:t>
            </a:r>
          </a:p>
          <a:p>
            <a:pPr lvl="1" eaLnBrk="1" hangingPunct="1">
              <a:lnSpc>
                <a:spcPct val="80000"/>
              </a:lnSpc>
            </a:pPr>
            <a:r>
              <a:rPr lang="en-US" altLang="en-US" sz="1766">
                <a:solidFill>
                  <a:srgbClr val="FF0000"/>
                </a:solidFill>
              </a:rPr>
              <a:t>It can be media independent- copper or fibre optic</a:t>
            </a:r>
          </a:p>
          <a:p>
            <a:pPr eaLnBrk="1" hangingPunct="1">
              <a:lnSpc>
                <a:spcPct val="80000"/>
              </a:lnSpc>
            </a:pPr>
            <a:r>
              <a:rPr lang="en-US" altLang="en-US" sz="1766"/>
              <a:t>Fibre Channel limitations:</a:t>
            </a:r>
          </a:p>
          <a:p>
            <a:pPr lvl="1" eaLnBrk="1" hangingPunct="1">
              <a:lnSpc>
                <a:spcPct val="80000"/>
              </a:lnSpc>
            </a:pPr>
            <a:r>
              <a:rPr lang="en-US" altLang="en-US" sz="1766"/>
              <a:t>Cable length:  Up to 10 kilometers (more a limitation of cable than FC itself)</a:t>
            </a:r>
          </a:p>
          <a:p>
            <a:pPr lvl="1" eaLnBrk="1" hangingPunct="1">
              <a:lnSpc>
                <a:spcPct val="80000"/>
              </a:lnSpc>
            </a:pPr>
            <a:r>
              <a:rPr lang="en-US" altLang="en-US" sz="1766"/>
              <a:t>Up to 127 devices</a:t>
            </a:r>
          </a:p>
          <a:p>
            <a:pPr lvl="1" eaLnBrk="1" hangingPunct="1">
              <a:lnSpc>
                <a:spcPct val="80000"/>
              </a:lnSpc>
            </a:pPr>
            <a:r>
              <a:rPr lang="en-US" altLang="en-US" sz="1766"/>
              <a:t># of disk drives</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a:extLst>
              <a:ext uri="{FF2B5EF4-FFF2-40B4-BE49-F238E27FC236}">
                <a16:creationId xmlns:a16="http://schemas.microsoft.com/office/drawing/2014/main" id="{3F17297D-D29C-5F8B-AD04-2A785D33352C}"/>
              </a:ext>
            </a:extLst>
          </p:cNvPr>
          <p:cNvSpPr>
            <a:spLocks noGrp="1" noChangeArrowheads="1"/>
          </p:cNvSpPr>
          <p:nvPr>
            <p:ph type="title"/>
          </p:nvPr>
        </p:nvSpPr>
        <p:spPr>
          <a:xfrm>
            <a:off x="805180" y="232491"/>
            <a:ext cx="9083040" cy="828758"/>
          </a:xfrm>
        </p:spPr>
        <p:txBody>
          <a:bodyPr>
            <a:normAutofit/>
          </a:bodyPr>
          <a:lstStyle/>
          <a:p>
            <a:pPr algn="ctr"/>
            <a:r>
              <a:rPr lang="en-US" altLang="en-US" sz="2800" dirty="0" err="1">
                <a:latin typeface="Verdana" panose="020B0604030504040204" pitchFamily="34" charset="0"/>
                <a:ea typeface="Verdana" panose="020B0604030504040204" pitchFamily="34" charset="0"/>
              </a:rPr>
              <a:t>Fibre</a:t>
            </a:r>
            <a:r>
              <a:rPr lang="en-US" altLang="en-US" sz="2800" dirty="0">
                <a:latin typeface="Verdana" panose="020B0604030504040204" pitchFamily="34" charset="0"/>
                <a:ea typeface="Verdana" panose="020B0604030504040204" pitchFamily="34" charset="0"/>
              </a:rPr>
              <a:t> Channel vs. iSCSI</a:t>
            </a:r>
            <a:endParaRPr lang="en-US" altLang="en-US" sz="2800" i="1" dirty="0">
              <a:latin typeface="Verdana" panose="020B0604030504040204" pitchFamily="34" charset="0"/>
              <a:ea typeface="Verdana" panose="020B0604030504040204" pitchFamily="34" charset="0"/>
            </a:endParaRPr>
          </a:p>
        </p:txBody>
      </p:sp>
      <p:sp>
        <p:nvSpPr>
          <p:cNvPr id="378883" name="Rectangle 3">
            <a:extLst>
              <a:ext uri="{FF2B5EF4-FFF2-40B4-BE49-F238E27FC236}">
                <a16:creationId xmlns:a16="http://schemas.microsoft.com/office/drawing/2014/main" id="{6411BBC4-411C-CA2F-EFA6-43AE2A3F2D3F}"/>
              </a:ext>
            </a:extLst>
          </p:cNvPr>
          <p:cNvSpPr>
            <a:spLocks noGrp="1" noChangeArrowheads="1"/>
          </p:cNvSpPr>
          <p:nvPr>
            <p:ph type="body" idx="1"/>
          </p:nvPr>
        </p:nvSpPr>
        <p:spPr>
          <a:xfrm>
            <a:off x="805180" y="1345636"/>
            <a:ext cx="9083040" cy="5966002"/>
          </a:xfrm>
        </p:spPr>
        <p:txBody>
          <a:bodyPr/>
          <a:lstStyle/>
          <a:p>
            <a:pPr>
              <a:lnSpc>
                <a:spcPct val="80000"/>
              </a:lnSpc>
            </a:pPr>
            <a:r>
              <a:rPr lang="en-US" altLang="en-US" sz="2649" dirty="0" err="1"/>
              <a:t>Fibre</a:t>
            </a:r>
            <a:r>
              <a:rPr lang="en-US" altLang="en-US" sz="2649" dirty="0"/>
              <a:t> Channel</a:t>
            </a:r>
          </a:p>
          <a:p>
            <a:pPr lvl="1">
              <a:lnSpc>
                <a:spcPct val="80000"/>
              </a:lnSpc>
            </a:pPr>
            <a:r>
              <a:rPr lang="en-US" altLang="en-US" sz="2207" dirty="0"/>
              <a:t>The current market leader for shared storage technologies</a:t>
            </a:r>
          </a:p>
          <a:p>
            <a:pPr lvl="1">
              <a:lnSpc>
                <a:spcPct val="80000"/>
              </a:lnSpc>
            </a:pPr>
            <a:r>
              <a:rPr lang="en-US" altLang="en-US" sz="2207" dirty="0"/>
              <a:t>Provides the highest performance levels</a:t>
            </a:r>
          </a:p>
          <a:p>
            <a:pPr lvl="1">
              <a:lnSpc>
                <a:spcPct val="80000"/>
              </a:lnSpc>
            </a:pPr>
            <a:r>
              <a:rPr lang="en-US" altLang="en-US" sz="2207" dirty="0"/>
              <a:t>Designed for mission-critical applications</a:t>
            </a:r>
          </a:p>
          <a:p>
            <a:pPr lvl="1">
              <a:lnSpc>
                <a:spcPct val="80000"/>
              </a:lnSpc>
            </a:pPr>
            <a:r>
              <a:rPr lang="en-US" altLang="en-US" sz="2207" dirty="0"/>
              <a:t>Cost of components is relatively high, particularly per server HBA costs</a:t>
            </a:r>
          </a:p>
          <a:p>
            <a:pPr lvl="1">
              <a:lnSpc>
                <a:spcPct val="80000"/>
              </a:lnSpc>
            </a:pPr>
            <a:r>
              <a:rPr lang="en-US" altLang="en-US" sz="2207" dirty="0"/>
              <a:t>Relatively difficult to implement and manage</a:t>
            </a:r>
          </a:p>
          <a:p>
            <a:pPr>
              <a:lnSpc>
                <a:spcPct val="80000"/>
              </a:lnSpc>
            </a:pPr>
            <a:r>
              <a:rPr lang="en-US" altLang="en-US" sz="2649" dirty="0"/>
              <a:t>iSCSI</a:t>
            </a:r>
          </a:p>
          <a:p>
            <a:pPr lvl="1">
              <a:lnSpc>
                <a:spcPct val="80000"/>
              </a:lnSpc>
            </a:pPr>
            <a:r>
              <a:rPr lang="en-US" altLang="en-US" sz="2207" dirty="0"/>
              <a:t>Relatively new, but usage is increasing rapidly</a:t>
            </a:r>
          </a:p>
          <a:p>
            <a:pPr lvl="1">
              <a:lnSpc>
                <a:spcPct val="80000"/>
              </a:lnSpc>
            </a:pPr>
            <a:r>
              <a:rPr lang="en-US" altLang="en-US" sz="2207" dirty="0"/>
              <a:t>Performance can approach </a:t>
            </a:r>
            <a:r>
              <a:rPr lang="en-US" altLang="en-US" sz="2207" dirty="0" err="1"/>
              <a:t>Fibre</a:t>
            </a:r>
            <a:r>
              <a:rPr lang="en-US" altLang="en-US" sz="2207" dirty="0"/>
              <a:t> Channel speeds</a:t>
            </a:r>
          </a:p>
          <a:p>
            <a:pPr lvl="1">
              <a:lnSpc>
                <a:spcPct val="80000"/>
              </a:lnSpc>
            </a:pPr>
            <a:r>
              <a:rPr lang="en-US" altLang="en-US" sz="2207" dirty="0"/>
              <a:t>A better fit for databases than NAS</a:t>
            </a:r>
          </a:p>
          <a:p>
            <a:pPr lvl="1">
              <a:lnSpc>
                <a:spcPct val="80000"/>
              </a:lnSpc>
            </a:pPr>
            <a:r>
              <a:rPr lang="en-US" altLang="en-US" sz="2207" dirty="0"/>
              <a:t>A good fit for Small to Medium Size Businesses</a:t>
            </a:r>
          </a:p>
          <a:p>
            <a:pPr lvl="1">
              <a:lnSpc>
                <a:spcPct val="80000"/>
              </a:lnSpc>
            </a:pPr>
            <a:r>
              <a:rPr lang="en-US" altLang="en-US" sz="2207" dirty="0"/>
              <a:t>Relatively inexpensive, compared to </a:t>
            </a:r>
            <a:r>
              <a:rPr lang="en-US" altLang="en-US" sz="2207" dirty="0" err="1"/>
              <a:t>Fibre</a:t>
            </a:r>
            <a:r>
              <a:rPr lang="en-US" altLang="en-US" sz="2207" dirty="0"/>
              <a:t> Channel</a:t>
            </a:r>
          </a:p>
          <a:p>
            <a:pPr lvl="1">
              <a:lnSpc>
                <a:spcPct val="80000"/>
              </a:lnSpc>
            </a:pPr>
            <a:r>
              <a:rPr lang="en-US" altLang="en-US" sz="2207" dirty="0"/>
              <a:t>Relatively easy to implement and manage</a:t>
            </a:r>
          </a:p>
          <a:p>
            <a:pPr lvl="1">
              <a:lnSpc>
                <a:spcPct val="80000"/>
              </a:lnSpc>
            </a:pPr>
            <a:endParaRPr lang="en-US" altLang="en-US" sz="2207" dirty="0"/>
          </a:p>
          <a:p>
            <a:pPr lvl="1">
              <a:lnSpc>
                <a:spcPct val="80000"/>
              </a:lnSpc>
              <a:buFont typeface="Wingdings" panose="05000000000000000000" pitchFamily="2" charset="2"/>
              <a:buNone/>
            </a:pPr>
            <a:endParaRPr lang="en-US" altLang="en-US" sz="2207" i="1"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COE vs iSCSI - IP With Ease">
            <a:extLst>
              <a:ext uri="{FF2B5EF4-FFF2-40B4-BE49-F238E27FC236}">
                <a16:creationId xmlns:a16="http://schemas.microsoft.com/office/drawing/2014/main" id="{D45994EE-2A69-AA9D-DDB3-0BD530E78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52" y="0"/>
            <a:ext cx="10641724" cy="75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9137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txBox="1"/>
          <p:nvPr/>
        </p:nvSpPr>
        <p:spPr>
          <a:xfrm>
            <a:off x="614870" y="2503168"/>
            <a:ext cx="244232" cy="356447"/>
          </a:xfrm>
          <a:prstGeom prst="rect">
            <a:avLst/>
          </a:prstGeom>
        </p:spPr>
        <p:txBody>
          <a:bodyPr wrap="square" lIns="0" tIns="0" rIns="0" bIns="0" rtlCol="0">
            <a:noAutofit/>
          </a:bodyPr>
          <a:lstStyle/>
          <a:p>
            <a:pPr>
              <a:lnSpc>
                <a:spcPts val="2754"/>
              </a:lnSpc>
              <a:spcBef>
                <a:spcPts val="138"/>
              </a:spcBef>
            </a:pPr>
            <a:r>
              <a:rPr dirty="0">
                <a:latin typeface="Verdana" panose="020B0604030504040204" pitchFamily="34" charset="0"/>
                <a:ea typeface="Verdana" panose="020B0604030504040204" pitchFamily="34" charset="0"/>
                <a:cs typeface="Arial"/>
              </a:rPr>
              <a:t>!</a:t>
            </a:r>
            <a:endParaRPr>
              <a:latin typeface="Verdana" panose="020B0604030504040204" pitchFamily="34" charset="0"/>
              <a:ea typeface="Verdana" panose="020B0604030504040204" pitchFamily="34" charset="0"/>
              <a:cs typeface="Arial"/>
            </a:endParaRPr>
          </a:p>
        </p:txBody>
      </p:sp>
      <p:sp>
        <p:nvSpPr>
          <p:cNvPr id="22" name="object 22"/>
          <p:cNvSpPr txBox="1"/>
          <p:nvPr/>
        </p:nvSpPr>
        <p:spPr>
          <a:xfrm>
            <a:off x="614870" y="3011996"/>
            <a:ext cx="244232" cy="356447"/>
          </a:xfrm>
          <a:prstGeom prst="rect">
            <a:avLst/>
          </a:prstGeom>
        </p:spPr>
        <p:txBody>
          <a:bodyPr wrap="square" lIns="0" tIns="0" rIns="0" bIns="0" rtlCol="0">
            <a:noAutofit/>
          </a:bodyPr>
          <a:lstStyle/>
          <a:p>
            <a:pPr>
              <a:lnSpc>
                <a:spcPts val="2754"/>
              </a:lnSpc>
              <a:spcBef>
                <a:spcPts val="138"/>
              </a:spcBef>
            </a:pPr>
            <a:r>
              <a:rPr dirty="0">
                <a:latin typeface="Verdana" panose="020B0604030504040204" pitchFamily="34" charset="0"/>
                <a:ea typeface="Verdana" panose="020B0604030504040204" pitchFamily="34" charset="0"/>
                <a:cs typeface="Arial"/>
              </a:rPr>
              <a:t>!</a:t>
            </a:r>
            <a:endParaRPr>
              <a:latin typeface="Verdana" panose="020B0604030504040204" pitchFamily="34" charset="0"/>
              <a:ea typeface="Verdana" panose="020B0604030504040204" pitchFamily="34" charset="0"/>
              <a:cs typeface="Arial"/>
            </a:endParaRPr>
          </a:p>
        </p:txBody>
      </p:sp>
      <p:sp>
        <p:nvSpPr>
          <p:cNvPr id="21" name="object 21"/>
          <p:cNvSpPr txBox="1"/>
          <p:nvPr/>
        </p:nvSpPr>
        <p:spPr>
          <a:xfrm>
            <a:off x="1138402" y="3610862"/>
            <a:ext cx="99024" cy="148538"/>
          </a:xfrm>
          <a:prstGeom prst="rect">
            <a:avLst/>
          </a:prstGeom>
        </p:spPr>
        <p:txBody>
          <a:bodyPr wrap="square" lIns="0" tIns="0" rIns="0" bIns="0" rtlCol="0">
            <a:noAutofit/>
          </a:bodyPr>
          <a:lstStyle/>
          <a:p>
            <a:pPr>
              <a:lnSpc>
                <a:spcPts val="1140"/>
              </a:lnSpc>
              <a:spcBef>
                <a:spcPts val="57"/>
              </a:spcBef>
            </a:pPr>
            <a:r>
              <a:rPr dirty="0">
                <a:latin typeface="Verdana" panose="020B0604030504040204" pitchFamily="34" charset="0"/>
                <a:ea typeface="Verdana" panose="020B0604030504040204" pitchFamily="34" charset="0"/>
                <a:cs typeface="Arial"/>
              </a:rPr>
              <a:t>!</a:t>
            </a:r>
            <a:endParaRPr>
              <a:latin typeface="Verdana" panose="020B0604030504040204" pitchFamily="34" charset="0"/>
              <a:ea typeface="Verdana" panose="020B0604030504040204" pitchFamily="34" charset="0"/>
              <a:cs typeface="Arial"/>
            </a:endParaRPr>
          </a:p>
        </p:txBody>
      </p:sp>
      <p:sp>
        <p:nvSpPr>
          <p:cNvPr id="20" name="object 20"/>
          <p:cNvSpPr txBox="1"/>
          <p:nvPr/>
        </p:nvSpPr>
        <p:spPr>
          <a:xfrm>
            <a:off x="614870" y="3947668"/>
            <a:ext cx="244232" cy="356447"/>
          </a:xfrm>
          <a:prstGeom prst="rect">
            <a:avLst/>
          </a:prstGeom>
        </p:spPr>
        <p:txBody>
          <a:bodyPr wrap="square" lIns="0" tIns="0" rIns="0" bIns="0" rtlCol="0">
            <a:noAutofit/>
          </a:bodyPr>
          <a:lstStyle/>
          <a:p>
            <a:pPr>
              <a:lnSpc>
                <a:spcPts val="2754"/>
              </a:lnSpc>
              <a:spcBef>
                <a:spcPts val="138"/>
              </a:spcBef>
            </a:pPr>
            <a:r>
              <a:rPr dirty="0">
                <a:latin typeface="Verdana" panose="020B0604030504040204" pitchFamily="34" charset="0"/>
                <a:ea typeface="Verdana" panose="020B0604030504040204" pitchFamily="34" charset="0"/>
                <a:cs typeface="Arial"/>
              </a:rPr>
              <a:t>!</a:t>
            </a:r>
            <a:endParaRPr>
              <a:latin typeface="Verdana" panose="020B0604030504040204" pitchFamily="34" charset="0"/>
              <a:ea typeface="Verdana" panose="020B0604030504040204" pitchFamily="34" charset="0"/>
              <a:cs typeface="Arial"/>
            </a:endParaRPr>
          </a:p>
        </p:txBody>
      </p:sp>
      <p:sp>
        <p:nvSpPr>
          <p:cNvPr id="19" name="object 19"/>
          <p:cNvSpPr txBox="1"/>
          <p:nvPr/>
        </p:nvSpPr>
        <p:spPr>
          <a:xfrm>
            <a:off x="1138402" y="4546534"/>
            <a:ext cx="99024" cy="148538"/>
          </a:xfrm>
          <a:prstGeom prst="rect">
            <a:avLst/>
          </a:prstGeom>
        </p:spPr>
        <p:txBody>
          <a:bodyPr wrap="square" lIns="0" tIns="0" rIns="0" bIns="0" rtlCol="0">
            <a:noAutofit/>
          </a:bodyPr>
          <a:lstStyle/>
          <a:p>
            <a:pPr>
              <a:lnSpc>
                <a:spcPts val="1140"/>
              </a:lnSpc>
              <a:spcBef>
                <a:spcPts val="57"/>
              </a:spcBef>
            </a:pPr>
            <a:r>
              <a:rPr dirty="0">
                <a:latin typeface="Verdana" panose="020B0604030504040204" pitchFamily="34" charset="0"/>
                <a:ea typeface="Verdana" panose="020B0604030504040204" pitchFamily="34" charset="0"/>
                <a:cs typeface="Arial"/>
              </a:rPr>
              <a:t>!</a:t>
            </a:r>
            <a:endParaRPr>
              <a:latin typeface="Verdana" panose="020B0604030504040204" pitchFamily="34" charset="0"/>
              <a:ea typeface="Verdana" panose="020B0604030504040204" pitchFamily="34" charset="0"/>
              <a:cs typeface="Arial"/>
            </a:endParaRPr>
          </a:p>
        </p:txBody>
      </p:sp>
      <p:sp>
        <p:nvSpPr>
          <p:cNvPr id="18" name="object 18"/>
          <p:cNvSpPr txBox="1"/>
          <p:nvPr/>
        </p:nvSpPr>
        <p:spPr>
          <a:xfrm>
            <a:off x="614870" y="4894480"/>
            <a:ext cx="244232" cy="356447"/>
          </a:xfrm>
          <a:prstGeom prst="rect">
            <a:avLst/>
          </a:prstGeom>
        </p:spPr>
        <p:txBody>
          <a:bodyPr wrap="square" lIns="0" tIns="0" rIns="0" bIns="0" rtlCol="0">
            <a:noAutofit/>
          </a:bodyPr>
          <a:lstStyle/>
          <a:p>
            <a:pPr>
              <a:lnSpc>
                <a:spcPts val="2754"/>
              </a:lnSpc>
              <a:spcBef>
                <a:spcPts val="138"/>
              </a:spcBef>
            </a:pPr>
            <a:r>
              <a:rPr dirty="0">
                <a:latin typeface="Verdana" panose="020B0604030504040204" pitchFamily="34" charset="0"/>
                <a:ea typeface="Verdana" panose="020B0604030504040204" pitchFamily="34" charset="0"/>
                <a:cs typeface="Arial"/>
              </a:rPr>
              <a:t>!</a:t>
            </a:r>
            <a:endParaRPr>
              <a:latin typeface="Verdana" panose="020B0604030504040204" pitchFamily="34" charset="0"/>
              <a:ea typeface="Verdana" panose="020B0604030504040204" pitchFamily="34" charset="0"/>
              <a:cs typeface="Arial"/>
            </a:endParaRPr>
          </a:p>
        </p:txBody>
      </p:sp>
      <p:sp>
        <p:nvSpPr>
          <p:cNvPr id="17" name="object 17"/>
          <p:cNvSpPr txBox="1"/>
          <p:nvPr/>
        </p:nvSpPr>
        <p:spPr>
          <a:xfrm>
            <a:off x="1138402" y="5493346"/>
            <a:ext cx="99024" cy="148538"/>
          </a:xfrm>
          <a:prstGeom prst="rect">
            <a:avLst/>
          </a:prstGeom>
        </p:spPr>
        <p:txBody>
          <a:bodyPr wrap="square" lIns="0" tIns="0" rIns="0" bIns="0" rtlCol="0">
            <a:noAutofit/>
          </a:bodyPr>
          <a:lstStyle/>
          <a:p>
            <a:pPr>
              <a:lnSpc>
                <a:spcPts val="1140"/>
              </a:lnSpc>
              <a:spcBef>
                <a:spcPts val="57"/>
              </a:spcBef>
            </a:pPr>
            <a:r>
              <a:rPr dirty="0">
                <a:latin typeface="Verdana" panose="020B0604030504040204" pitchFamily="34" charset="0"/>
                <a:ea typeface="Verdana" panose="020B0604030504040204" pitchFamily="34" charset="0"/>
                <a:cs typeface="Arial"/>
              </a:rPr>
              <a:t>!</a:t>
            </a:r>
            <a:endParaRPr>
              <a:latin typeface="Verdana" panose="020B0604030504040204" pitchFamily="34" charset="0"/>
              <a:ea typeface="Verdana" panose="020B0604030504040204" pitchFamily="34" charset="0"/>
              <a:cs typeface="Arial"/>
            </a:endParaRPr>
          </a:p>
        </p:txBody>
      </p:sp>
      <p:sp>
        <p:nvSpPr>
          <p:cNvPr id="13" name="object 13"/>
          <p:cNvSpPr/>
          <p:nvPr/>
        </p:nvSpPr>
        <p:spPr>
          <a:xfrm>
            <a:off x="614870" y="2540008"/>
            <a:ext cx="244232" cy="237631"/>
          </a:xfrm>
          <a:prstGeom prst="rect">
            <a:avLst/>
          </a:prstGeom>
          <a:blipFill>
            <a:blip r:embed="rId2" cstate="print"/>
            <a:stretch>
              <a:fillRect/>
            </a:stretch>
          </a:blipFill>
        </p:spPr>
        <p:txBody>
          <a:bodyPr wrap="square" lIns="0" tIns="0" rIns="0" bIns="0" rtlCol="0">
            <a:noAutofit/>
          </a:bodyPr>
          <a:lstStyle/>
          <a:p>
            <a:endParaRPr>
              <a:latin typeface="Verdana" panose="020B0604030504040204" pitchFamily="34" charset="0"/>
              <a:ea typeface="Verdana" panose="020B0604030504040204" pitchFamily="34" charset="0"/>
            </a:endParaRPr>
          </a:p>
        </p:txBody>
      </p:sp>
      <p:sp>
        <p:nvSpPr>
          <p:cNvPr id="12" name="object 12"/>
          <p:cNvSpPr/>
          <p:nvPr/>
        </p:nvSpPr>
        <p:spPr>
          <a:xfrm>
            <a:off x="614870" y="3048835"/>
            <a:ext cx="244232" cy="237631"/>
          </a:xfrm>
          <a:prstGeom prst="rect">
            <a:avLst/>
          </a:prstGeom>
          <a:blipFill>
            <a:blip r:embed="rId2" cstate="print"/>
            <a:stretch>
              <a:fillRect/>
            </a:stretch>
          </a:blipFill>
        </p:spPr>
        <p:txBody>
          <a:bodyPr wrap="square" lIns="0" tIns="0" rIns="0" bIns="0" rtlCol="0">
            <a:noAutofit/>
          </a:bodyPr>
          <a:lstStyle/>
          <a:p>
            <a:endParaRPr>
              <a:latin typeface="Verdana" panose="020B0604030504040204" pitchFamily="34" charset="0"/>
              <a:ea typeface="Verdana" panose="020B0604030504040204" pitchFamily="34" charset="0"/>
            </a:endParaRPr>
          </a:p>
        </p:txBody>
      </p:sp>
      <p:sp>
        <p:nvSpPr>
          <p:cNvPr id="11" name="object 11"/>
          <p:cNvSpPr/>
          <p:nvPr/>
        </p:nvSpPr>
        <p:spPr>
          <a:xfrm>
            <a:off x="1138402" y="3626214"/>
            <a:ext cx="99024" cy="99024"/>
          </a:xfrm>
          <a:prstGeom prst="rect">
            <a:avLst/>
          </a:prstGeom>
          <a:blipFill>
            <a:blip r:embed="rId3" cstate="print"/>
            <a:stretch>
              <a:fillRect/>
            </a:stretch>
          </a:blipFill>
        </p:spPr>
        <p:txBody>
          <a:bodyPr wrap="square" lIns="0" tIns="0" rIns="0" bIns="0" rtlCol="0">
            <a:noAutofit/>
          </a:bodyPr>
          <a:lstStyle/>
          <a:p>
            <a:endParaRPr>
              <a:latin typeface="Verdana" panose="020B0604030504040204" pitchFamily="34" charset="0"/>
              <a:ea typeface="Verdana" panose="020B0604030504040204" pitchFamily="34" charset="0"/>
            </a:endParaRPr>
          </a:p>
        </p:txBody>
      </p:sp>
      <p:sp>
        <p:nvSpPr>
          <p:cNvPr id="10" name="object 10"/>
          <p:cNvSpPr/>
          <p:nvPr/>
        </p:nvSpPr>
        <p:spPr>
          <a:xfrm>
            <a:off x="614870" y="3984508"/>
            <a:ext cx="244232" cy="237631"/>
          </a:xfrm>
          <a:prstGeom prst="rect">
            <a:avLst/>
          </a:prstGeom>
          <a:blipFill>
            <a:blip r:embed="rId2" cstate="print"/>
            <a:stretch>
              <a:fillRect/>
            </a:stretch>
          </a:blipFill>
        </p:spPr>
        <p:txBody>
          <a:bodyPr wrap="square" lIns="0" tIns="0" rIns="0" bIns="0" rtlCol="0">
            <a:noAutofit/>
          </a:bodyPr>
          <a:lstStyle/>
          <a:p>
            <a:endParaRPr>
              <a:latin typeface="Verdana" panose="020B0604030504040204" pitchFamily="34" charset="0"/>
              <a:ea typeface="Verdana" panose="020B0604030504040204" pitchFamily="34" charset="0"/>
            </a:endParaRPr>
          </a:p>
        </p:txBody>
      </p:sp>
      <p:sp>
        <p:nvSpPr>
          <p:cNvPr id="9" name="object 9"/>
          <p:cNvSpPr/>
          <p:nvPr/>
        </p:nvSpPr>
        <p:spPr>
          <a:xfrm>
            <a:off x="1138402" y="4561886"/>
            <a:ext cx="99024" cy="99024"/>
          </a:xfrm>
          <a:prstGeom prst="rect">
            <a:avLst/>
          </a:prstGeom>
          <a:blipFill>
            <a:blip r:embed="rId3" cstate="print"/>
            <a:stretch>
              <a:fillRect/>
            </a:stretch>
          </a:blipFill>
        </p:spPr>
        <p:txBody>
          <a:bodyPr wrap="square" lIns="0" tIns="0" rIns="0" bIns="0" rtlCol="0">
            <a:noAutofit/>
          </a:bodyPr>
          <a:lstStyle/>
          <a:p>
            <a:endParaRPr>
              <a:latin typeface="Verdana" panose="020B0604030504040204" pitchFamily="34" charset="0"/>
              <a:ea typeface="Verdana" panose="020B0604030504040204" pitchFamily="34" charset="0"/>
            </a:endParaRPr>
          </a:p>
        </p:txBody>
      </p:sp>
      <p:sp>
        <p:nvSpPr>
          <p:cNvPr id="8" name="object 8"/>
          <p:cNvSpPr/>
          <p:nvPr/>
        </p:nvSpPr>
        <p:spPr>
          <a:xfrm>
            <a:off x="614870" y="4931319"/>
            <a:ext cx="244232" cy="237631"/>
          </a:xfrm>
          <a:prstGeom prst="rect">
            <a:avLst/>
          </a:prstGeom>
          <a:blipFill>
            <a:blip r:embed="rId2" cstate="print"/>
            <a:stretch>
              <a:fillRect/>
            </a:stretch>
          </a:blipFill>
        </p:spPr>
        <p:txBody>
          <a:bodyPr wrap="square" lIns="0" tIns="0" rIns="0" bIns="0" rtlCol="0">
            <a:noAutofit/>
          </a:bodyPr>
          <a:lstStyle/>
          <a:p>
            <a:endParaRPr>
              <a:latin typeface="Verdana" panose="020B0604030504040204" pitchFamily="34" charset="0"/>
              <a:ea typeface="Verdana" panose="020B0604030504040204" pitchFamily="34" charset="0"/>
            </a:endParaRPr>
          </a:p>
        </p:txBody>
      </p:sp>
      <p:sp>
        <p:nvSpPr>
          <p:cNvPr id="5" name="object 5"/>
          <p:cNvSpPr txBox="1"/>
          <p:nvPr/>
        </p:nvSpPr>
        <p:spPr>
          <a:xfrm>
            <a:off x="514620" y="1196831"/>
            <a:ext cx="2718832" cy="438094"/>
          </a:xfrm>
          <a:prstGeom prst="rect">
            <a:avLst/>
          </a:prstGeom>
        </p:spPr>
        <p:txBody>
          <a:bodyPr wrap="square" lIns="0" tIns="0" rIns="0" bIns="0" rtlCol="0">
            <a:noAutofit/>
          </a:bodyPr>
          <a:lstStyle/>
          <a:p>
            <a:pPr marL="11139">
              <a:lnSpc>
                <a:spcPts val="3429"/>
              </a:lnSpc>
              <a:spcBef>
                <a:spcPts val="171"/>
              </a:spcBef>
            </a:pPr>
            <a:r>
              <a:rPr sz="3245" b="1" dirty="0">
                <a:solidFill>
                  <a:srgbClr val="7D7A7B"/>
                </a:solidFill>
                <a:latin typeface="Arial"/>
                <a:cs typeface="Arial"/>
              </a:rPr>
              <a:t>iSCSI</a:t>
            </a:r>
            <a:r>
              <a:rPr sz="3245" b="1" spc="48" dirty="0">
                <a:solidFill>
                  <a:srgbClr val="7D7A7B"/>
                </a:solidFill>
                <a:latin typeface="Arial"/>
                <a:cs typeface="Arial"/>
              </a:rPr>
              <a:t> </a:t>
            </a:r>
            <a:r>
              <a:rPr sz="3245" b="1" dirty="0">
                <a:solidFill>
                  <a:srgbClr val="7D7A7B"/>
                </a:solidFill>
                <a:latin typeface="Arial"/>
                <a:cs typeface="Arial"/>
              </a:rPr>
              <a:t>History</a:t>
            </a:r>
            <a:endParaRPr sz="3245">
              <a:latin typeface="Arial"/>
              <a:cs typeface="Arial"/>
            </a:endParaRPr>
          </a:p>
        </p:txBody>
      </p:sp>
      <p:sp>
        <p:nvSpPr>
          <p:cNvPr id="4" name="object 4"/>
          <p:cNvSpPr txBox="1"/>
          <p:nvPr/>
        </p:nvSpPr>
        <p:spPr>
          <a:xfrm>
            <a:off x="847975" y="2477666"/>
            <a:ext cx="2572380" cy="393087"/>
          </a:xfrm>
          <a:prstGeom prst="rect">
            <a:avLst/>
          </a:prstGeom>
        </p:spPr>
        <p:txBody>
          <a:bodyPr wrap="square" lIns="0" tIns="0" rIns="0" bIns="0" rtlCol="0">
            <a:noAutofit/>
          </a:bodyPr>
          <a:lstStyle/>
          <a:p>
            <a:pPr marL="11139">
              <a:lnSpc>
                <a:spcPts val="2956"/>
              </a:lnSpc>
              <a:spcBef>
                <a:spcPts val="147"/>
              </a:spcBef>
            </a:pPr>
            <a:r>
              <a:rPr dirty="0">
                <a:latin typeface="Verdana" panose="020B0604030504040204" pitchFamily="34" charset="0"/>
                <a:ea typeface="Verdana" panose="020B0604030504040204" pitchFamily="34" charset="0"/>
                <a:cs typeface="Arial"/>
              </a:rPr>
              <a:t> </a:t>
            </a:r>
            <a:r>
              <a:rPr spc="306" dirty="0">
                <a:latin typeface="Verdana" panose="020B0604030504040204" pitchFamily="34" charset="0"/>
                <a:ea typeface="Verdana" panose="020B0604030504040204" pitchFamily="34" charset="0"/>
                <a:cs typeface="Arial"/>
              </a:rPr>
              <a:t> </a:t>
            </a:r>
            <a:r>
              <a:rPr dirty="0">
                <a:latin typeface="Verdana" panose="020B0604030504040204" pitchFamily="34" charset="0"/>
                <a:ea typeface="Verdana" panose="020B0604030504040204" pitchFamily="34" charset="0"/>
                <a:cs typeface="Arial"/>
              </a:rPr>
              <a:t>SCSI originally</a:t>
            </a:r>
            <a:endParaRPr>
              <a:latin typeface="Verdana" panose="020B0604030504040204" pitchFamily="34" charset="0"/>
              <a:ea typeface="Verdana" panose="020B0604030504040204" pitchFamily="34" charset="0"/>
              <a:cs typeface="Arial"/>
            </a:endParaRPr>
          </a:p>
        </p:txBody>
      </p:sp>
      <p:sp>
        <p:nvSpPr>
          <p:cNvPr id="3" name="object 3"/>
          <p:cNvSpPr txBox="1"/>
          <p:nvPr/>
        </p:nvSpPr>
        <p:spPr>
          <a:xfrm>
            <a:off x="3441476" y="2477666"/>
            <a:ext cx="6554859" cy="378725"/>
          </a:xfrm>
          <a:prstGeom prst="rect">
            <a:avLst/>
          </a:prstGeom>
        </p:spPr>
        <p:txBody>
          <a:bodyPr wrap="square" lIns="0" tIns="0" rIns="0" bIns="0" rtlCol="0">
            <a:noAutofit/>
          </a:bodyPr>
          <a:lstStyle/>
          <a:p>
            <a:pPr marL="11139">
              <a:lnSpc>
                <a:spcPts val="2956"/>
              </a:lnSpc>
              <a:spcBef>
                <a:spcPts val="147"/>
              </a:spcBef>
            </a:pPr>
            <a:r>
              <a:rPr dirty="0">
                <a:latin typeface="Verdana" panose="020B0604030504040204" pitchFamily="34" charset="0"/>
                <a:ea typeface="Verdana" panose="020B0604030504040204" pitchFamily="34" charset="0"/>
                <a:cs typeface="Arial"/>
              </a:rPr>
              <a:t>designed for communication with storage</a:t>
            </a:r>
            <a:endParaRPr>
              <a:latin typeface="Verdana" panose="020B0604030504040204" pitchFamily="34" charset="0"/>
              <a:ea typeface="Verdana" panose="020B0604030504040204" pitchFamily="34" charset="0"/>
              <a:cs typeface="Arial"/>
            </a:endParaRPr>
          </a:p>
        </p:txBody>
      </p:sp>
      <p:sp>
        <p:nvSpPr>
          <p:cNvPr id="2" name="object 2"/>
          <p:cNvSpPr txBox="1"/>
          <p:nvPr/>
        </p:nvSpPr>
        <p:spPr>
          <a:xfrm>
            <a:off x="847975" y="2986494"/>
            <a:ext cx="9267022" cy="3211243"/>
          </a:xfrm>
          <a:prstGeom prst="rect">
            <a:avLst/>
          </a:prstGeom>
        </p:spPr>
        <p:txBody>
          <a:bodyPr wrap="square" lIns="0" tIns="0" rIns="0" bIns="0" rtlCol="0">
            <a:noAutofit/>
          </a:bodyPr>
          <a:lstStyle/>
          <a:p>
            <a:pPr marL="130029" marR="481887" algn="ctr">
              <a:lnSpc>
                <a:spcPts val="2956"/>
              </a:lnSpc>
              <a:spcBef>
                <a:spcPts val="147"/>
              </a:spcBef>
            </a:pPr>
            <a:r>
              <a:rPr dirty="0">
                <a:latin typeface="Verdana" panose="020B0604030504040204" pitchFamily="34" charset="0"/>
                <a:ea typeface="Verdana" panose="020B0604030504040204" pitchFamily="34" charset="0"/>
                <a:cs typeface="Arial"/>
              </a:rPr>
              <a:t>Fibre Channel drove separation of device vs. transport</a:t>
            </a:r>
            <a:r>
              <a:rPr lang="en-US" dirty="0">
                <a:latin typeface="Verdana" panose="020B0604030504040204" pitchFamily="34" charset="0"/>
                <a:ea typeface="Verdana" panose="020B0604030504040204" pitchFamily="34" charset="0"/>
                <a:cs typeface="Arial"/>
              </a:rPr>
              <a:t> </a:t>
            </a:r>
            <a:r>
              <a:rPr dirty="0">
                <a:latin typeface="Verdana" panose="020B0604030504040204" pitchFamily="34" charset="0"/>
                <a:ea typeface="Verdana" panose="020B0604030504040204" pitchFamily="34" charset="0"/>
                <a:cs typeface="Arial"/>
              </a:rPr>
              <a:t>Commands </a:t>
            </a:r>
            <a:r>
              <a:rPr lang="en-US" dirty="0">
                <a:latin typeface="Verdana" panose="020B0604030504040204" pitchFamily="34" charset="0"/>
                <a:ea typeface="Verdana" panose="020B0604030504040204" pitchFamily="34" charset="0"/>
                <a:cs typeface="Arial"/>
              </a:rPr>
              <a:t> </a:t>
            </a:r>
            <a:r>
              <a:rPr dirty="0">
                <a:latin typeface="Verdana" panose="020B0604030504040204" pitchFamily="34" charset="0"/>
                <a:ea typeface="Verdana" panose="020B0604030504040204" pitchFamily="34" charset="0"/>
                <a:cs typeface="Arial"/>
              </a:rPr>
              <a:t>devices vs. how the commands are transmitted</a:t>
            </a:r>
          </a:p>
          <a:p>
            <a:pPr marL="11139" marR="44562">
              <a:lnSpc>
                <a:spcPct val="95825"/>
              </a:lnSpc>
              <a:spcBef>
                <a:spcPts val="787"/>
              </a:spcBef>
            </a:pPr>
            <a:r>
              <a:rPr dirty="0">
                <a:latin typeface="Verdana" panose="020B0604030504040204" pitchFamily="34" charset="0"/>
                <a:ea typeface="Verdana" panose="020B0604030504040204" pitchFamily="34" charset="0"/>
                <a:cs typeface="Arial"/>
              </a:rPr>
              <a:t> </a:t>
            </a:r>
            <a:r>
              <a:rPr spc="306" dirty="0">
                <a:latin typeface="Verdana" panose="020B0604030504040204" pitchFamily="34" charset="0"/>
                <a:ea typeface="Verdana" panose="020B0604030504040204" pitchFamily="34" charset="0"/>
                <a:cs typeface="Arial"/>
              </a:rPr>
              <a:t> </a:t>
            </a:r>
            <a:r>
              <a:rPr dirty="0">
                <a:latin typeface="Verdana" panose="020B0604030504040204" pitchFamily="34" charset="0"/>
                <a:ea typeface="Verdana" panose="020B0604030504040204" pitchFamily="34" charset="0"/>
                <a:cs typeface="Arial"/>
              </a:rPr>
              <a:t>iSCSI approach: Use TCP/IP as basis for transport</a:t>
            </a:r>
          </a:p>
          <a:p>
            <a:pPr marL="389464">
              <a:lnSpc>
                <a:spcPct val="95825"/>
              </a:lnSpc>
              <a:spcBef>
                <a:spcPts val="680"/>
              </a:spcBef>
            </a:pPr>
            <a:r>
              <a:rPr dirty="0">
                <a:latin typeface="Verdana" panose="020B0604030504040204" pitchFamily="34" charset="0"/>
                <a:ea typeface="Verdana" panose="020B0604030504040204" pitchFamily="34" charset="0"/>
                <a:cs typeface="Arial"/>
              </a:rPr>
              <a:t>       </a:t>
            </a:r>
            <a:r>
              <a:rPr spc="118" dirty="0">
                <a:latin typeface="Verdana" panose="020B0604030504040204" pitchFamily="34" charset="0"/>
                <a:ea typeface="Verdana" panose="020B0604030504040204" pitchFamily="34" charset="0"/>
                <a:cs typeface="Arial"/>
              </a:rPr>
              <a:t> </a:t>
            </a:r>
            <a:r>
              <a:rPr dirty="0">
                <a:latin typeface="Verdana" panose="020B0604030504040204" pitchFamily="34" charset="0"/>
                <a:ea typeface="Verdana" panose="020B0604030504040204" pitchFamily="34" charset="0"/>
                <a:cs typeface="Arial"/>
              </a:rPr>
              <a:t>Only mainstream SCSI transport that does no hardware definition</a:t>
            </a:r>
          </a:p>
          <a:p>
            <a:pPr marL="11139" marR="44562">
              <a:lnSpc>
                <a:spcPct val="95825"/>
              </a:lnSpc>
              <a:spcBef>
                <a:spcPts val="874"/>
              </a:spcBef>
            </a:pPr>
            <a:r>
              <a:rPr dirty="0">
                <a:latin typeface="Verdana" panose="020B0604030504040204" pitchFamily="34" charset="0"/>
                <a:ea typeface="Verdana" panose="020B0604030504040204" pitchFamily="34" charset="0"/>
                <a:cs typeface="Arial"/>
              </a:rPr>
              <a:t> </a:t>
            </a:r>
            <a:r>
              <a:rPr spc="306" dirty="0">
                <a:latin typeface="Verdana" panose="020B0604030504040204" pitchFamily="34" charset="0"/>
                <a:ea typeface="Verdana" panose="020B0604030504040204" pitchFamily="34" charset="0"/>
                <a:cs typeface="Arial"/>
              </a:rPr>
              <a:t> </a:t>
            </a:r>
            <a:r>
              <a:rPr dirty="0">
                <a:latin typeface="Verdana" panose="020B0604030504040204" pitchFamily="34" charset="0"/>
                <a:ea typeface="Verdana" panose="020B0604030504040204" pitchFamily="34" charset="0"/>
                <a:cs typeface="Arial"/>
              </a:rPr>
              <a:t>Defined in IETF RFC 3720 in 2002-2004 (&amp; RFC 7143 in 2014)</a:t>
            </a:r>
          </a:p>
          <a:p>
            <a:pPr marL="389464" marR="44562">
              <a:lnSpc>
                <a:spcPct val="95825"/>
              </a:lnSpc>
              <a:spcBef>
                <a:spcPts val="680"/>
              </a:spcBef>
            </a:pPr>
            <a:r>
              <a:rPr dirty="0">
                <a:latin typeface="Verdana" panose="020B0604030504040204" pitchFamily="34" charset="0"/>
                <a:ea typeface="Verdana" panose="020B0604030504040204" pitchFamily="34" charset="0"/>
                <a:cs typeface="Arial"/>
              </a:rPr>
              <a:t>       </a:t>
            </a:r>
            <a:r>
              <a:rPr spc="118" dirty="0">
                <a:latin typeface="Verdana" panose="020B0604030504040204" pitchFamily="34" charset="0"/>
                <a:ea typeface="Verdana" panose="020B0604030504040204" pitchFamily="34" charset="0"/>
                <a:cs typeface="Arial"/>
              </a:rPr>
              <a:t> </a:t>
            </a:r>
            <a:r>
              <a:rPr dirty="0">
                <a:latin typeface="Verdana" panose="020B0604030504040204" pitchFamily="34" charset="0"/>
                <a:ea typeface="Verdana" panose="020B0604030504040204" pitchFamily="34" charset="0"/>
                <a:cs typeface="Arial"/>
              </a:rPr>
              <a:t>By IBM, Cisco, HP and others</a:t>
            </a:r>
          </a:p>
          <a:p>
            <a:pPr marL="11139" marR="44562">
              <a:lnSpc>
                <a:spcPct val="95825"/>
              </a:lnSpc>
              <a:spcBef>
                <a:spcPts val="787"/>
              </a:spcBef>
            </a:pPr>
            <a:r>
              <a:rPr dirty="0">
                <a:latin typeface="Verdana" panose="020B0604030504040204" pitchFamily="34" charset="0"/>
                <a:ea typeface="Verdana" panose="020B0604030504040204" pitchFamily="34" charset="0"/>
                <a:cs typeface="Arial"/>
              </a:rPr>
              <a:t> </a:t>
            </a:r>
            <a:r>
              <a:rPr spc="306" dirty="0">
                <a:latin typeface="Verdana" panose="020B0604030504040204" pitchFamily="34" charset="0"/>
                <a:ea typeface="Verdana" panose="020B0604030504040204" pitchFamily="34" charset="0"/>
                <a:cs typeface="Arial"/>
              </a:rPr>
              <a:t> </a:t>
            </a:r>
            <a:r>
              <a:rPr dirty="0">
                <a:latin typeface="Verdana" panose="020B0604030504040204" pitchFamily="34" charset="0"/>
                <a:ea typeface="Verdana" panose="020B0604030504040204" pitchFamily="34" charset="0"/>
                <a:cs typeface="Arial"/>
              </a:rPr>
              <a:t>Defined block storage over a standard (TCP/IP) network</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a:extLst>
              <a:ext uri="{FF2B5EF4-FFF2-40B4-BE49-F238E27FC236}">
                <a16:creationId xmlns:a16="http://schemas.microsoft.com/office/drawing/2014/main" id="{CF8A370B-643A-33FB-F89C-979748B715A9}"/>
              </a:ext>
            </a:extLst>
          </p:cNvPr>
          <p:cNvSpPr>
            <a:spLocks noGrp="1" noChangeArrowheads="1"/>
          </p:cNvSpPr>
          <p:nvPr>
            <p:ph type="title"/>
          </p:nvPr>
        </p:nvSpPr>
        <p:spPr>
          <a:xfrm>
            <a:off x="717629" y="17821"/>
            <a:ext cx="9223058" cy="1220377"/>
          </a:xfrm>
        </p:spPr>
        <p:txBody>
          <a:bodyPr>
            <a:normAutofit/>
          </a:bodyPr>
          <a:lstStyle/>
          <a:p>
            <a:pPr algn="ctr"/>
            <a:r>
              <a:rPr lang="en-US" altLang="en-US" sz="2800" dirty="0">
                <a:latin typeface="Verdana" panose="020B0604030504040204" pitchFamily="34" charset="0"/>
                <a:ea typeface="Verdana" panose="020B0604030504040204" pitchFamily="34" charset="0"/>
              </a:rPr>
              <a:t>Networked Attached Storage</a:t>
            </a:r>
          </a:p>
        </p:txBody>
      </p:sp>
      <p:sp>
        <p:nvSpPr>
          <p:cNvPr id="364548" name="Rectangle 4">
            <a:extLst>
              <a:ext uri="{FF2B5EF4-FFF2-40B4-BE49-F238E27FC236}">
                <a16:creationId xmlns:a16="http://schemas.microsoft.com/office/drawing/2014/main" id="{E45BCE23-9549-50A4-A979-1A7B9B843495}"/>
              </a:ext>
            </a:extLst>
          </p:cNvPr>
          <p:cNvSpPr>
            <a:spLocks noChangeArrowheads="1"/>
          </p:cNvSpPr>
          <p:nvPr/>
        </p:nvSpPr>
        <p:spPr bwMode="auto">
          <a:xfrm>
            <a:off x="7449255" y="3111782"/>
            <a:ext cx="2523067" cy="302768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r>
              <a:rPr lang="en-US" altLang="en-US">
                <a:latin typeface="Verdana" panose="020B0604030504040204" pitchFamily="34" charset="0"/>
                <a:ea typeface="Verdana" panose="020B0604030504040204" pitchFamily="34" charset="0"/>
              </a:rPr>
              <a:t>NAS Server</a:t>
            </a:r>
          </a:p>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p:txBody>
      </p:sp>
      <p:sp>
        <p:nvSpPr>
          <p:cNvPr id="364549" name="Rectangle 5">
            <a:extLst>
              <a:ext uri="{FF2B5EF4-FFF2-40B4-BE49-F238E27FC236}">
                <a16:creationId xmlns:a16="http://schemas.microsoft.com/office/drawing/2014/main" id="{60E4666D-6F81-01E4-382C-0D00B210C360}"/>
              </a:ext>
            </a:extLst>
          </p:cNvPr>
          <p:cNvSpPr>
            <a:spLocks noChangeArrowheads="1"/>
          </p:cNvSpPr>
          <p:nvPr/>
        </p:nvSpPr>
        <p:spPr bwMode="auto">
          <a:xfrm>
            <a:off x="7617460" y="4205111"/>
            <a:ext cx="2186658" cy="1682044"/>
          </a:xfrm>
          <a:prstGeom prst="rect">
            <a:avLst/>
          </a:prstGeom>
          <a:solidFill>
            <a:srgbClr val="00FFFF"/>
          </a:solidFill>
          <a:ln w="9525">
            <a:solidFill>
              <a:srgbClr val="33CC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Verdana" panose="020B0604030504040204" pitchFamily="34" charset="0"/>
                <a:ea typeface="Verdana" panose="020B0604030504040204" pitchFamily="34" charset="0"/>
              </a:rPr>
              <a:t>Storage</a:t>
            </a:r>
          </a:p>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p:txBody>
      </p:sp>
      <p:sp>
        <p:nvSpPr>
          <p:cNvPr id="364550" name="Text Box 6">
            <a:extLst>
              <a:ext uri="{FF2B5EF4-FFF2-40B4-BE49-F238E27FC236}">
                <a16:creationId xmlns:a16="http://schemas.microsoft.com/office/drawing/2014/main" id="{C1CD8FF3-0256-7B3F-497C-11E92087CF2E}"/>
              </a:ext>
            </a:extLst>
          </p:cNvPr>
          <p:cNvSpPr txBox="1">
            <a:spLocks noChangeArrowheads="1"/>
          </p:cNvSpPr>
          <p:nvPr/>
        </p:nvSpPr>
        <p:spPr bwMode="auto">
          <a:xfrm>
            <a:off x="4253371" y="5328227"/>
            <a:ext cx="2270760" cy="189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dirty="0">
                <a:latin typeface="Verdana" panose="020B0604030504040204" pitchFamily="34" charset="0"/>
                <a:ea typeface="Verdana" panose="020B0604030504040204" pitchFamily="34" charset="0"/>
              </a:rPr>
              <a:t>Server has a Network Interface Card</a:t>
            </a:r>
          </a:p>
          <a:p>
            <a:pPr algn="l">
              <a:spcBef>
                <a:spcPct val="50000"/>
              </a:spcBef>
            </a:pPr>
            <a:r>
              <a:rPr lang="en-US" altLang="en-US" dirty="0">
                <a:latin typeface="Verdana" panose="020B0604030504040204" pitchFamily="34" charset="0"/>
                <a:ea typeface="Verdana" panose="020B0604030504040204" pitchFamily="34" charset="0"/>
              </a:rPr>
              <a:t>No RAID Controller or HBA in the server</a:t>
            </a:r>
          </a:p>
        </p:txBody>
      </p:sp>
      <p:sp>
        <p:nvSpPr>
          <p:cNvPr id="364551" name="Text Box 7">
            <a:extLst>
              <a:ext uri="{FF2B5EF4-FFF2-40B4-BE49-F238E27FC236}">
                <a16:creationId xmlns:a16="http://schemas.microsoft.com/office/drawing/2014/main" id="{20410BF8-D420-8C6A-8CCF-E618BE36A881}"/>
              </a:ext>
            </a:extLst>
          </p:cNvPr>
          <p:cNvSpPr txBox="1">
            <a:spLocks noChangeArrowheads="1"/>
          </p:cNvSpPr>
          <p:nvPr/>
        </p:nvSpPr>
        <p:spPr bwMode="auto">
          <a:xfrm>
            <a:off x="3244144" y="2354863"/>
            <a:ext cx="41210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latin typeface="Verdana" panose="020B0604030504040204" pitchFamily="34" charset="0"/>
                <a:ea typeface="Verdana" panose="020B0604030504040204" pitchFamily="34" charset="0"/>
              </a:rPr>
              <a:t>Public or Private Ethernet network</a:t>
            </a:r>
          </a:p>
        </p:txBody>
      </p:sp>
      <p:sp>
        <p:nvSpPr>
          <p:cNvPr id="364556" name="Rectangle 12">
            <a:extLst>
              <a:ext uri="{FF2B5EF4-FFF2-40B4-BE49-F238E27FC236}">
                <a16:creationId xmlns:a16="http://schemas.microsoft.com/office/drawing/2014/main" id="{5DC0569B-5E0A-EB81-5920-00948B8E62FD}"/>
              </a:ext>
            </a:extLst>
          </p:cNvPr>
          <p:cNvSpPr>
            <a:spLocks noChangeArrowheads="1"/>
          </p:cNvSpPr>
          <p:nvPr/>
        </p:nvSpPr>
        <p:spPr bwMode="auto">
          <a:xfrm>
            <a:off x="7785664" y="5415833"/>
            <a:ext cx="1850249" cy="336409"/>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Verdana" panose="020B0604030504040204" pitchFamily="34" charset="0"/>
                <a:ea typeface="Verdana" panose="020B0604030504040204" pitchFamily="34" charset="0"/>
              </a:rPr>
              <a:t>RAID Controller</a:t>
            </a:r>
          </a:p>
        </p:txBody>
      </p:sp>
      <p:grpSp>
        <p:nvGrpSpPr>
          <p:cNvPr id="364557" name="Group 13">
            <a:extLst>
              <a:ext uri="{FF2B5EF4-FFF2-40B4-BE49-F238E27FC236}">
                <a16:creationId xmlns:a16="http://schemas.microsoft.com/office/drawing/2014/main" id="{879BC977-65D9-CCF0-31FE-BA7C81F1C304}"/>
              </a:ext>
            </a:extLst>
          </p:cNvPr>
          <p:cNvGrpSpPr>
            <a:grpSpLocks/>
          </p:cNvGrpSpPr>
          <p:nvPr/>
        </p:nvGrpSpPr>
        <p:grpSpPr bwMode="auto">
          <a:xfrm>
            <a:off x="7785664" y="4658913"/>
            <a:ext cx="1850249" cy="672818"/>
            <a:chOff x="1968" y="2928"/>
            <a:chExt cx="864" cy="384"/>
          </a:xfrm>
        </p:grpSpPr>
        <p:sp>
          <p:nvSpPr>
            <p:cNvPr id="364558" name="Rectangle 14">
              <a:extLst>
                <a:ext uri="{FF2B5EF4-FFF2-40B4-BE49-F238E27FC236}">
                  <a16:creationId xmlns:a16="http://schemas.microsoft.com/office/drawing/2014/main" id="{23F22620-FFBF-9D09-C390-84033EB16FAF}"/>
                </a:ext>
              </a:extLst>
            </p:cNvPr>
            <p:cNvSpPr>
              <a:spLocks noChangeArrowheads="1"/>
            </p:cNvSpPr>
            <p:nvPr/>
          </p:nvSpPr>
          <p:spPr bwMode="auto">
            <a:xfrm>
              <a:off x="1968" y="2928"/>
              <a:ext cx="864" cy="384"/>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latin typeface="Verdana" panose="020B0604030504040204" pitchFamily="34" charset="0"/>
                <a:ea typeface="Verdana" panose="020B0604030504040204" pitchFamily="34" charset="0"/>
              </a:endParaRPr>
            </a:p>
          </p:txBody>
        </p:sp>
        <p:sp>
          <p:nvSpPr>
            <p:cNvPr id="364559" name="Line 15">
              <a:extLst>
                <a:ext uri="{FF2B5EF4-FFF2-40B4-BE49-F238E27FC236}">
                  <a16:creationId xmlns:a16="http://schemas.microsoft.com/office/drawing/2014/main" id="{7961FCE3-89AA-B543-72A9-2E77F4CDCCD0}"/>
                </a:ext>
              </a:extLst>
            </p:cNvPr>
            <p:cNvSpPr>
              <a:spLocks noChangeShapeType="1"/>
            </p:cNvSpPr>
            <p:nvPr/>
          </p:nvSpPr>
          <p:spPr bwMode="auto">
            <a:xfrm>
              <a:off x="2112" y="292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364560" name="Line 16">
              <a:extLst>
                <a:ext uri="{FF2B5EF4-FFF2-40B4-BE49-F238E27FC236}">
                  <a16:creationId xmlns:a16="http://schemas.microsoft.com/office/drawing/2014/main" id="{38BB4A8A-FAC3-B004-00FB-A9486D48C93D}"/>
                </a:ext>
              </a:extLst>
            </p:cNvPr>
            <p:cNvSpPr>
              <a:spLocks noChangeShapeType="1"/>
            </p:cNvSpPr>
            <p:nvPr/>
          </p:nvSpPr>
          <p:spPr bwMode="auto">
            <a:xfrm>
              <a:off x="2256" y="292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364561" name="Line 17">
              <a:extLst>
                <a:ext uri="{FF2B5EF4-FFF2-40B4-BE49-F238E27FC236}">
                  <a16:creationId xmlns:a16="http://schemas.microsoft.com/office/drawing/2014/main" id="{001BE409-1716-17E2-3E6F-10C4845DFFAB}"/>
                </a:ext>
              </a:extLst>
            </p:cNvPr>
            <p:cNvSpPr>
              <a:spLocks noChangeShapeType="1"/>
            </p:cNvSpPr>
            <p:nvPr/>
          </p:nvSpPr>
          <p:spPr bwMode="auto">
            <a:xfrm>
              <a:off x="2400" y="292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364562" name="Line 18">
              <a:extLst>
                <a:ext uri="{FF2B5EF4-FFF2-40B4-BE49-F238E27FC236}">
                  <a16:creationId xmlns:a16="http://schemas.microsoft.com/office/drawing/2014/main" id="{75CE0E0C-3F18-686C-EA4C-19506A73BF55}"/>
                </a:ext>
              </a:extLst>
            </p:cNvPr>
            <p:cNvSpPr>
              <a:spLocks noChangeShapeType="1"/>
            </p:cNvSpPr>
            <p:nvPr/>
          </p:nvSpPr>
          <p:spPr bwMode="auto">
            <a:xfrm>
              <a:off x="2544" y="292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364563" name="Line 19">
              <a:extLst>
                <a:ext uri="{FF2B5EF4-FFF2-40B4-BE49-F238E27FC236}">
                  <a16:creationId xmlns:a16="http://schemas.microsoft.com/office/drawing/2014/main" id="{5300447D-302F-4E35-ED22-8BF819719B92}"/>
                </a:ext>
              </a:extLst>
            </p:cNvPr>
            <p:cNvSpPr>
              <a:spLocks noChangeShapeType="1"/>
            </p:cNvSpPr>
            <p:nvPr/>
          </p:nvSpPr>
          <p:spPr bwMode="auto">
            <a:xfrm>
              <a:off x="2688" y="292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grpSp>
      <p:sp>
        <p:nvSpPr>
          <p:cNvPr id="364564" name="Text Box 20">
            <a:extLst>
              <a:ext uri="{FF2B5EF4-FFF2-40B4-BE49-F238E27FC236}">
                <a16:creationId xmlns:a16="http://schemas.microsoft.com/office/drawing/2014/main" id="{658EB26B-7EDE-2F6F-28DE-55A07EE8172F}"/>
              </a:ext>
            </a:extLst>
          </p:cNvPr>
          <p:cNvSpPr txBox="1">
            <a:spLocks noChangeArrowheads="1"/>
          </p:cNvSpPr>
          <p:nvPr/>
        </p:nvSpPr>
        <p:spPr bwMode="auto">
          <a:xfrm>
            <a:off x="7988911" y="4827118"/>
            <a:ext cx="1647002" cy="369332"/>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b="1">
                <a:latin typeface="Verdana" panose="020B0604030504040204" pitchFamily="34" charset="0"/>
                <a:ea typeface="Verdana" panose="020B0604030504040204" pitchFamily="34" charset="0"/>
              </a:rPr>
              <a:t>Disk Drives</a:t>
            </a:r>
          </a:p>
        </p:txBody>
      </p:sp>
      <p:sp>
        <p:nvSpPr>
          <p:cNvPr id="364565" name="Text Box 21">
            <a:extLst>
              <a:ext uri="{FF2B5EF4-FFF2-40B4-BE49-F238E27FC236}">
                <a16:creationId xmlns:a16="http://schemas.microsoft.com/office/drawing/2014/main" id="{DF7A7A4C-0E50-BA9F-B1F1-AD4B15BD479E}"/>
              </a:ext>
            </a:extLst>
          </p:cNvPr>
          <p:cNvSpPr txBox="1">
            <a:spLocks noChangeArrowheads="1"/>
          </p:cNvSpPr>
          <p:nvPr/>
        </p:nvSpPr>
        <p:spPr bwMode="auto">
          <a:xfrm>
            <a:off x="4253371" y="3364089"/>
            <a:ext cx="235486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latin typeface="Verdana" panose="020B0604030504040204" pitchFamily="34" charset="0"/>
                <a:ea typeface="Verdana" panose="020B0604030504040204" pitchFamily="34" charset="0"/>
              </a:rPr>
              <a:t>All data converted to file protocol for transmission (may slow down database transactions)</a:t>
            </a:r>
          </a:p>
        </p:txBody>
      </p:sp>
      <p:sp>
        <p:nvSpPr>
          <p:cNvPr id="364566" name="Line 22">
            <a:extLst>
              <a:ext uri="{FF2B5EF4-FFF2-40B4-BE49-F238E27FC236}">
                <a16:creationId xmlns:a16="http://schemas.microsoft.com/office/drawing/2014/main" id="{FD8FA297-2D01-39F1-C21A-6BA8BC611D09}"/>
              </a:ext>
            </a:extLst>
          </p:cNvPr>
          <p:cNvSpPr>
            <a:spLocks noChangeShapeType="1"/>
          </p:cNvSpPr>
          <p:nvPr/>
        </p:nvSpPr>
        <p:spPr bwMode="auto">
          <a:xfrm flipV="1">
            <a:off x="1898509" y="5550747"/>
            <a:ext cx="756920" cy="16820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364584" name="Rectangle 40">
            <a:extLst>
              <a:ext uri="{FF2B5EF4-FFF2-40B4-BE49-F238E27FC236}">
                <a16:creationId xmlns:a16="http://schemas.microsoft.com/office/drawing/2014/main" id="{59C837FD-36BC-3D8D-13D5-4F7CE107B881}"/>
              </a:ext>
            </a:extLst>
          </p:cNvPr>
          <p:cNvSpPr>
            <a:spLocks noChangeArrowheads="1"/>
          </p:cNvSpPr>
          <p:nvPr/>
        </p:nvSpPr>
        <p:spPr bwMode="auto">
          <a:xfrm>
            <a:off x="721078" y="3195884"/>
            <a:ext cx="2523067" cy="3027680"/>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r>
              <a:rPr lang="en-US" altLang="en-US">
                <a:latin typeface="Verdana" panose="020B0604030504040204" pitchFamily="34" charset="0"/>
                <a:ea typeface="Verdana" panose="020B0604030504040204" pitchFamily="34" charset="0"/>
              </a:rPr>
              <a:t>Server</a:t>
            </a:r>
          </a:p>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p:txBody>
      </p:sp>
      <p:sp>
        <p:nvSpPr>
          <p:cNvPr id="364585" name="Rectangle 41">
            <a:extLst>
              <a:ext uri="{FF2B5EF4-FFF2-40B4-BE49-F238E27FC236}">
                <a16:creationId xmlns:a16="http://schemas.microsoft.com/office/drawing/2014/main" id="{286F0A1D-DB1E-A1D2-093E-CB851ABA7FCC}"/>
              </a:ext>
            </a:extLst>
          </p:cNvPr>
          <p:cNvSpPr>
            <a:spLocks noChangeArrowheads="1"/>
          </p:cNvSpPr>
          <p:nvPr/>
        </p:nvSpPr>
        <p:spPr bwMode="auto">
          <a:xfrm>
            <a:off x="1477998" y="3195884"/>
            <a:ext cx="1093329" cy="336409"/>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Verdana" panose="020B0604030504040204" pitchFamily="34" charset="0"/>
                <a:ea typeface="Verdana" panose="020B0604030504040204" pitchFamily="34" charset="0"/>
              </a:rPr>
              <a:t>NIC</a:t>
            </a:r>
          </a:p>
        </p:txBody>
      </p:sp>
      <p:sp>
        <p:nvSpPr>
          <p:cNvPr id="364586" name="Rectangle 42">
            <a:extLst>
              <a:ext uri="{FF2B5EF4-FFF2-40B4-BE49-F238E27FC236}">
                <a16:creationId xmlns:a16="http://schemas.microsoft.com/office/drawing/2014/main" id="{F84EE151-CC48-3F5F-BBC1-E00FA94A3BEF}"/>
              </a:ext>
            </a:extLst>
          </p:cNvPr>
          <p:cNvSpPr>
            <a:spLocks noChangeArrowheads="1"/>
          </p:cNvSpPr>
          <p:nvPr/>
        </p:nvSpPr>
        <p:spPr bwMode="auto">
          <a:xfrm>
            <a:off x="8122073" y="3111782"/>
            <a:ext cx="1093329" cy="336409"/>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latin typeface="Verdana" panose="020B0604030504040204" pitchFamily="34" charset="0"/>
                <a:ea typeface="Verdana" panose="020B0604030504040204" pitchFamily="34" charset="0"/>
              </a:rPr>
              <a:t>NIC</a:t>
            </a:r>
          </a:p>
        </p:txBody>
      </p:sp>
      <p:sp>
        <p:nvSpPr>
          <p:cNvPr id="364587" name="Line 43">
            <a:extLst>
              <a:ext uri="{FF2B5EF4-FFF2-40B4-BE49-F238E27FC236}">
                <a16:creationId xmlns:a16="http://schemas.microsoft.com/office/drawing/2014/main" id="{6FBF9394-5169-6255-394E-40477B7479F9}"/>
              </a:ext>
            </a:extLst>
          </p:cNvPr>
          <p:cNvSpPr>
            <a:spLocks noChangeShapeType="1"/>
          </p:cNvSpPr>
          <p:nvPr/>
        </p:nvSpPr>
        <p:spPr bwMode="auto">
          <a:xfrm>
            <a:off x="721078" y="2186658"/>
            <a:ext cx="9251244" cy="0"/>
          </a:xfrm>
          <a:prstGeom prst="line">
            <a:avLst/>
          </a:prstGeom>
          <a:noFill/>
          <a:ln w="3810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364588" name="Line 44">
            <a:extLst>
              <a:ext uri="{FF2B5EF4-FFF2-40B4-BE49-F238E27FC236}">
                <a16:creationId xmlns:a16="http://schemas.microsoft.com/office/drawing/2014/main" id="{D911DF32-C686-5AFA-E29D-7AE69AFDC53A}"/>
              </a:ext>
            </a:extLst>
          </p:cNvPr>
          <p:cNvSpPr>
            <a:spLocks noChangeShapeType="1"/>
          </p:cNvSpPr>
          <p:nvPr/>
        </p:nvSpPr>
        <p:spPr bwMode="auto">
          <a:xfrm flipV="1">
            <a:off x="2066713" y="2186658"/>
            <a:ext cx="0" cy="1009227"/>
          </a:xfrm>
          <a:prstGeom prst="line">
            <a:avLst/>
          </a:prstGeom>
          <a:noFill/>
          <a:ln w="381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364589" name="Line 45">
            <a:extLst>
              <a:ext uri="{FF2B5EF4-FFF2-40B4-BE49-F238E27FC236}">
                <a16:creationId xmlns:a16="http://schemas.microsoft.com/office/drawing/2014/main" id="{615AD2C6-A04A-6134-1D30-C803631018F3}"/>
              </a:ext>
            </a:extLst>
          </p:cNvPr>
          <p:cNvSpPr>
            <a:spLocks noChangeShapeType="1"/>
          </p:cNvSpPr>
          <p:nvPr/>
        </p:nvSpPr>
        <p:spPr bwMode="auto">
          <a:xfrm flipV="1">
            <a:off x="8626687" y="2186658"/>
            <a:ext cx="0" cy="925124"/>
          </a:xfrm>
          <a:prstGeom prst="line">
            <a:avLst/>
          </a:prstGeom>
          <a:noFill/>
          <a:ln w="381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364590" name="Line 46">
            <a:extLst>
              <a:ext uri="{FF2B5EF4-FFF2-40B4-BE49-F238E27FC236}">
                <a16:creationId xmlns:a16="http://schemas.microsoft.com/office/drawing/2014/main" id="{2647FDFB-09B4-69AD-A42D-297199326061}"/>
              </a:ext>
            </a:extLst>
          </p:cNvPr>
          <p:cNvSpPr>
            <a:spLocks noChangeShapeType="1"/>
          </p:cNvSpPr>
          <p:nvPr/>
        </p:nvSpPr>
        <p:spPr bwMode="auto">
          <a:xfrm flipH="1" flipV="1">
            <a:off x="2319020" y="3279987"/>
            <a:ext cx="1850249" cy="33640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364591" name="Line 47">
            <a:extLst>
              <a:ext uri="{FF2B5EF4-FFF2-40B4-BE49-F238E27FC236}">
                <a16:creationId xmlns:a16="http://schemas.microsoft.com/office/drawing/2014/main" id="{D2E00D08-057E-B3DE-537F-BD410392089A}"/>
              </a:ext>
            </a:extLst>
          </p:cNvPr>
          <p:cNvSpPr>
            <a:spLocks noChangeShapeType="1"/>
          </p:cNvSpPr>
          <p:nvPr/>
        </p:nvSpPr>
        <p:spPr bwMode="auto">
          <a:xfrm flipV="1">
            <a:off x="6440029" y="3195885"/>
            <a:ext cx="1850249" cy="42051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364592" name="Line 48">
            <a:extLst>
              <a:ext uri="{FF2B5EF4-FFF2-40B4-BE49-F238E27FC236}">
                <a16:creationId xmlns:a16="http://schemas.microsoft.com/office/drawing/2014/main" id="{577DE23D-8339-1D6D-BE63-3CE080FDCD51}"/>
              </a:ext>
            </a:extLst>
          </p:cNvPr>
          <p:cNvSpPr>
            <a:spLocks noChangeShapeType="1"/>
          </p:cNvSpPr>
          <p:nvPr/>
        </p:nvSpPr>
        <p:spPr bwMode="auto">
          <a:xfrm flipV="1">
            <a:off x="2234918" y="2607169"/>
            <a:ext cx="0" cy="42051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364593" name="Line 49">
            <a:extLst>
              <a:ext uri="{FF2B5EF4-FFF2-40B4-BE49-F238E27FC236}">
                <a16:creationId xmlns:a16="http://schemas.microsoft.com/office/drawing/2014/main" id="{F2B2DAD6-2F3C-239D-DC14-71E56D0D96AF}"/>
              </a:ext>
            </a:extLst>
          </p:cNvPr>
          <p:cNvSpPr>
            <a:spLocks noChangeShapeType="1"/>
          </p:cNvSpPr>
          <p:nvPr/>
        </p:nvSpPr>
        <p:spPr bwMode="auto">
          <a:xfrm>
            <a:off x="1814407" y="2607169"/>
            <a:ext cx="0" cy="42051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364595" name="Line 51">
            <a:extLst>
              <a:ext uri="{FF2B5EF4-FFF2-40B4-BE49-F238E27FC236}">
                <a16:creationId xmlns:a16="http://schemas.microsoft.com/office/drawing/2014/main" id="{45465942-17EB-3586-C282-90450346DA6C}"/>
              </a:ext>
            </a:extLst>
          </p:cNvPr>
          <p:cNvSpPr>
            <a:spLocks noChangeShapeType="1"/>
          </p:cNvSpPr>
          <p:nvPr/>
        </p:nvSpPr>
        <p:spPr bwMode="auto">
          <a:xfrm flipV="1">
            <a:off x="8794891" y="2523067"/>
            <a:ext cx="0" cy="42051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364596" name="Line 52">
            <a:extLst>
              <a:ext uri="{FF2B5EF4-FFF2-40B4-BE49-F238E27FC236}">
                <a16:creationId xmlns:a16="http://schemas.microsoft.com/office/drawing/2014/main" id="{02AFA84B-CA79-9C73-8A7C-D5D077E40C0A}"/>
              </a:ext>
            </a:extLst>
          </p:cNvPr>
          <p:cNvSpPr>
            <a:spLocks noChangeShapeType="1"/>
          </p:cNvSpPr>
          <p:nvPr/>
        </p:nvSpPr>
        <p:spPr bwMode="auto">
          <a:xfrm>
            <a:off x="8374380" y="2523067"/>
            <a:ext cx="0" cy="42051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
        <p:nvSpPr>
          <p:cNvPr id="364597" name="Line 53">
            <a:extLst>
              <a:ext uri="{FF2B5EF4-FFF2-40B4-BE49-F238E27FC236}">
                <a16:creationId xmlns:a16="http://schemas.microsoft.com/office/drawing/2014/main" id="{7A8C49DF-D0DA-B4A3-7EEF-6ECDAD8D2EA3}"/>
              </a:ext>
            </a:extLst>
          </p:cNvPr>
          <p:cNvSpPr>
            <a:spLocks noChangeShapeType="1"/>
          </p:cNvSpPr>
          <p:nvPr/>
        </p:nvSpPr>
        <p:spPr bwMode="auto">
          <a:xfrm flipH="1" flipV="1">
            <a:off x="2319020" y="3616395"/>
            <a:ext cx="1850249" cy="176614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5856637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a:extLst>
              <a:ext uri="{FF2B5EF4-FFF2-40B4-BE49-F238E27FC236}">
                <a16:creationId xmlns:a16="http://schemas.microsoft.com/office/drawing/2014/main" id="{B85D7E53-AD74-8F4A-D11D-5DAF0233E2F5}"/>
              </a:ext>
            </a:extLst>
          </p:cNvPr>
          <p:cNvSpPr>
            <a:spLocks noGrp="1" noChangeArrowheads="1"/>
          </p:cNvSpPr>
          <p:nvPr>
            <p:ph type="title"/>
          </p:nvPr>
        </p:nvSpPr>
        <p:spPr>
          <a:xfrm>
            <a:off x="735171" y="1"/>
            <a:ext cx="9223058" cy="1041400"/>
          </a:xfrm>
        </p:spPr>
        <p:txBody>
          <a:bodyPr>
            <a:normAutofit/>
          </a:bodyPr>
          <a:lstStyle/>
          <a:p>
            <a:pPr algn="ctr"/>
            <a:r>
              <a:rPr lang="en-US" altLang="en-US" sz="2800" dirty="0">
                <a:latin typeface="Verdana" panose="020B0604030504040204" pitchFamily="34" charset="0"/>
                <a:ea typeface="Verdana" panose="020B0604030504040204" pitchFamily="34" charset="0"/>
              </a:rPr>
              <a:t>iSCSI:  What is it?</a:t>
            </a:r>
          </a:p>
        </p:txBody>
      </p:sp>
      <p:sp>
        <p:nvSpPr>
          <p:cNvPr id="366595" name="Rectangle 3">
            <a:extLst>
              <a:ext uri="{FF2B5EF4-FFF2-40B4-BE49-F238E27FC236}">
                <a16:creationId xmlns:a16="http://schemas.microsoft.com/office/drawing/2014/main" id="{FE1AF689-28F2-F28A-EF61-44259626B86E}"/>
              </a:ext>
            </a:extLst>
          </p:cNvPr>
          <p:cNvSpPr>
            <a:spLocks noGrp="1" noChangeArrowheads="1"/>
          </p:cNvSpPr>
          <p:nvPr>
            <p:ph type="body" idx="1"/>
          </p:nvPr>
        </p:nvSpPr>
        <p:spPr>
          <a:xfrm>
            <a:off x="721078" y="1562900"/>
            <a:ext cx="9258253" cy="3477978"/>
          </a:xfrm>
        </p:spPr>
        <p:txBody>
          <a:bodyPr>
            <a:normAutofit/>
          </a:bodyPr>
          <a:lstStyle/>
          <a:p>
            <a:r>
              <a:rPr lang="en-US" altLang="en-US" sz="1800" dirty="0">
                <a:latin typeface="Verdana" panose="020B0604030504040204" pitchFamily="34" charset="0"/>
                <a:ea typeface="Verdana" panose="020B0604030504040204" pitchFamily="34" charset="0"/>
              </a:rPr>
              <a:t>An alternate form of networked storage</a:t>
            </a:r>
          </a:p>
          <a:p>
            <a:r>
              <a:rPr lang="en-US" altLang="en-US" sz="1800" dirty="0">
                <a:latin typeface="Verdana" panose="020B0604030504040204" pitchFamily="34" charset="0"/>
                <a:ea typeface="Verdana" panose="020B0604030504040204" pitchFamily="34" charset="0"/>
              </a:rPr>
              <a:t>Like NAS, also utilizes a TCP/IP network</a:t>
            </a:r>
          </a:p>
          <a:p>
            <a:r>
              <a:rPr lang="en-US" altLang="en-US" sz="1800" dirty="0">
                <a:latin typeface="Verdana" panose="020B0604030504040204" pitchFamily="34" charset="0"/>
                <a:ea typeface="Verdana" panose="020B0604030504040204" pitchFamily="34" charset="0"/>
              </a:rPr>
              <a:t>Encapsulates native SCSI commands in TCP/IP packets</a:t>
            </a:r>
          </a:p>
          <a:p>
            <a:r>
              <a:rPr lang="en-US" altLang="en-US" sz="1800" dirty="0">
                <a:latin typeface="Verdana" panose="020B0604030504040204" pitchFamily="34" charset="0"/>
                <a:ea typeface="Verdana" panose="020B0604030504040204" pitchFamily="34" charset="0"/>
              </a:rPr>
              <a:t>Supported in Windows 2003 Server and Linux</a:t>
            </a:r>
          </a:p>
          <a:p>
            <a:r>
              <a:rPr lang="en-US" altLang="en-US" sz="1800" dirty="0">
                <a:latin typeface="Verdana" panose="020B0604030504040204" pitchFamily="34" charset="0"/>
                <a:ea typeface="Verdana" panose="020B0604030504040204" pitchFamily="34" charset="0"/>
              </a:rPr>
              <a:t>TCP/IP Offload Engines (TOEs) on NICs speed up packet encapsulation</a:t>
            </a:r>
          </a:p>
        </p:txBody>
      </p:sp>
    </p:spTree>
    <p:extLst>
      <p:ext uri="{BB962C8B-B14F-4D97-AF65-F5344CB8AC3E}">
        <p14:creationId xmlns:p14="http://schemas.microsoft.com/office/powerpoint/2010/main" val="124829192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a:extLst>
              <a:ext uri="{FF2B5EF4-FFF2-40B4-BE49-F238E27FC236}">
                <a16:creationId xmlns:a16="http://schemas.microsoft.com/office/drawing/2014/main" id="{A2EE2EC1-4ED3-345F-FF4A-1F4C4E31DE7B}"/>
              </a:ext>
            </a:extLst>
          </p:cNvPr>
          <p:cNvSpPr>
            <a:spLocks noGrp="1" noChangeArrowheads="1"/>
          </p:cNvSpPr>
          <p:nvPr>
            <p:ph type="title"/>
          </p:nvPr>
        </p:nvSpPr>
        <p:spPr>
          <a:xfrm>
            <a:off x="777222" y="-28747"/>
            <a:ext cx="9223058" cy="953872"/>
          </a:xfrm>
        </p:spPr>
        <p:txBody>
          <a:bodyPr>
            <a:normAutofit/>
          </a:bodyPr>
          <a:lstStyle/>
          <a:p>
            <a:pPr algn="ctr"/>
            <a:r>
              <a:rPr lang="en-US" altLang="en-US" sz="2800" dirty="0">
                <a:latin typeface="Verdana" panose="020B0604030504040204" pitchFamily="34" charset="0"/>
                <a:ea typeface="Verdana" panose="020B0604030504040204" pitchFamily="34" charset="0"/>
              </a:rPr>
              <a:t>iSCSI Storage</a:t>
            </a:r>
          </a:p>
        </p:txBody>
      </p:sp>
      <p:sp>
        <p:nvSpPr>
          <p:cNvPr id="368644" name="Rectangle 4">
            <a:extLst>
              <a:ext uri="{FF2B5EF4-FFF2-40B4-BE49-F238E27FC236}">
                <a16:creationId xmlns:a16="http://schemas.microsoft.com/office/drawing/2014/main" id="{17283859-03EC-9994-777E-2E7C266FB0BA}"/>
              </a:ext>
            </a:extLst>
          </p:cNvPr>
          <p:cNvSpPr>
            <a:spLocks noChangeArrowheads="1"/>
          </p:cNvSpPr>
          <p:nvPr/>
        </p:nvSpPr>
        <p:spPr bwMode="auto">
          <a:xfrm>
            <a:off x="7365153" y="2270760"/>
            <a:ext cx="2607169" cy="2102556"/>
          </a:xfrm>
          <a:prstGeom prst="rect">
            <a:avLst/>
          </a:prstGeom>
          <a:solidFill>
            <a:srgbClr val="00FFFF"/>
          </a:solidFill>
          <a:ln w="9525">
            <a:solidFill>
              <a:srgbClr val="33CC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987"/>
          </a:p>
          <a:p>
            <a:r>
              <a:rPr lang="en-US" altLang="en-US" sz="1987"/>
              <a:t>iSCSI Storage</a:t>
            </a:r>
          </a:p>
          <a:p>
            <a:endParaRPr lang="en-US" altLang="en-US" sz="1987"/>
          </a:p>
          <a:p>
            <a:endParaRPr lang="en-US" altLang="en-US" sz="1987"/>
          </a:p>
          <a:p>
            <a:endParaRPr lang="en-US" altLang="en-US" sz="1987"/>
          </a:p>
          <a:p>
            <a:endParaRPr lang="en-US" altLang="en-US" sz="1987"/>
          </a:p>
        </p:txBody>
      </p:sp>
      <p:sp>
        <p:nvSpPr>
          <p:cNvPr id="368645" name="Text Box 5">
            <a:extLst>
              <a:ext uri="{FF2B5EF4-FFF2-40B4-BE49-F238E27FC236}">
                <a16:creationId xmlns:a16="http://schemas.microsoft.com/office/drawing/2014/main" id="{631A2A0B-4726-418B-B562-DE761240E2BA}"/>
              </a:ext>
            </a:extLst>
          </p:cNvPr>
          <p:cNvSpPr txBox="1">
            <a:spLocks noChangeArrowheads="1"/>
          </p:cNvSpPr>
          <p:nvPr/>
        </p:nvSpPr>
        <p:spPr bwMode="auto">
          <a:xfrm>
            <a:off x="4253371" y="3784600"/>
            <a:ext cx="2270760" cy="2079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987"/>
              <a:t>Server has a Network Interface Card or iSCSI HBA</a:t>
            </a:r>
          </a:p>
          <a:p>
            <a:pPr algn="l">
              <a:spcBef>
                <a:spcPct val="50000"/>
              </a:spcBef>
            </a:pPr>
            <a:r>
              <a:rPr lang="en-US" altLang="en-US" sz="1987"/>
              <a:t>iSCSI HBAs use TCP/IP Offload Engine (TOE)</a:t>
            </a:r>
          </a:p>
        </p:txBody>
      </p:sp>
      <p:sp>
        <p:nvSpPr>
          <p:cNvPr id="368646" name="Text Box 6">
            <a:extLst>
              <a:ext uri="{FF2B5EF4-FFF2-40B4-BE49-F238E27FC236}">
                <a16:creationId xmlns:a16="http://schemas.microsoft.com/office/drawing/2014/main" id="{53818809-1612-3A9D-7AD8-A49BE66279C5}"/>
              </a:ext>
            </a:extLst>
          </p:cNvPr>
          <p:cNvSpPr txBox="1">
            <a:spLocks noChangeArrowheads="1"/>
          </p:cNvSpPr>
          <p:nvPr/>
        </p:nvSpPr>
        <p:spPr bwMode="auto">
          <a:xfrm>
            <a:off x="3244144" y="1513841"/>
            <a:ext cx="4121009" cy="77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7" b="1"/>
              <a:t>Public or Private Ethernet network</a:t>
            </a:r>
          </a:p>
        </p:txBody>
      </p:sp>
      <p:sp>
        <p:nvSpPr>
          <p:cNvPr id="368647" name="Rectangle 7">
            <a:extLst>
              <a:ext uri="{FF2B5EF4-FFF2-40B4-BE49-F238E27FC236}">
                <a16:creationId xmlns:a16="http://schemas.microsoft.com/office/drawing/2014/main" id="{60B74B9C-B2E7-6C13-B3B7-F5B8610A1AB1}"/>
              </a:ext>
            </a:extLst>
          </p:cNvPr>
          <p:cNvSpPr>
            <a:spLocks noChangeArrowheads="1"/>
          </p:cNvSpPr>
          <p:nvPr/>
        </p:nvSpPr>
        <p:spPr bwMode="auto">
          <a:xfrm>
            <a:off x="7785664" y="3868702"/>
            <a:ext cx="1850249" cy="336409"/>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RAID Controller</a:t>
            </a:r>
          </a:p>
        </p:txBody>
      </p:sp>
      <p:grpSp>
        <p:nvGrpSpPr>
          <p:cNvPr id="368648" name="Group 8">
            <a:extLst>
              <a:ext uri="{FF2B5EF4-FFF2-40B4-BE49-F238E27FC236}">
                <a16:creationId xmlns:a16="http://schemas.microsoft.com/office/drawing/2014/main" id="{1E4F7265-58FB-9481-93EA-1F1E265440AC}"/>
              </a:ext>
            </a:extLst>
          </p:cNvPr>
          <p:cNvGrpSpPr>
            <a:grpSpLocks/>
          </p:cNvGrpSpPr>
          <p:nvPr/>
        </p:nvGrpSpPr>
        <p:grpSpPr bwMode="auto">
          <a:xfrm>
            <a:off x="7785664" y="3111782"/>
            <a:ext cx="1850249" cy="672818"/>
            <a:chOff x="1968" y="2928"/>
            <a:chExt cx="864" cy="384"/>
          </a:xfrm>
        </p:grpSpPr>
        <p:sp>
          <p:nvSpPr>
            <p:cNvPr id="368649" name="Rectangle 9">
              <a:extLst>
                <a:ext uri="{FF2B5EF4-FFF2-40B4-BE49-F238E27FC236}">
                  <a16:creationId xmlns:a16="http://schemas.microsoft.com/office/drawing/2014/main" id="{E4DC07BA-1EAA-9B51-6C55-0DCD26811573}"/>
                </a:ext>
              </a:extLst>
            </p:cNvPr>
            <p:cNvSpPr>
              <a:spLocks noChangeArrowheads="1"/>
            </p:cNvSpPr>
            <p:nvPr/>
          </p:nvSpPr>
          <p:spPr bwMode="auto">
            <a:xfrm>
              <a:off x="1968" y="2928"/>
              <a:ext cx="864" cy="384"/>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987"/>
            </a:p>
          </p:txBody>
        </p:sp>
        <p:sp>
          <p:nvSpPr>
            <p:cNvPr id="368650" name="Line 10">
              <a:extLst>
                <a:ext uri="{FF2B5EF4-FFF2-40B4-BE49-F238E27FC236}">
                  <a16:creationId xmlns:a16="http://schemas.microsoft.com/office/drawing/2014/main" id="{4B25CFF5-6417-2295-D2B1-A0E55544D542}"/>
                </a:ext>
              </a:extLst>
            </p:cNvPr>
            <p:cNvSpPr>
              <a:spLocks noChangeShapeType="1"/>
            </p:cNvSpPr>
            <p:nvPr/>
          </p:nvSpPr>
          <p:spPr bwMode="auto">
            <a:xfrm>
              <a:off x="2112" y="292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68651" name="Line 11">
              <a:extLst>
                <a:ext uri="{FF2B5EF4-FFF2-40B4-BE49-F238E27FC236}">
                  <a16:creationId xmlns:a16="http://schemas.microsoft.com/office/drawing/2014/main" id="{B021E911-5B21-B9E9-CE79-877F5D18F2F2}"/>
                </a:ext>
              </a:extLst>
            </p:cNvPr>
            <p:cNvSpPr>
              <a:spLocks noChangeShapeType="1"/>
            </p:cNvSpPr>
            <p:nvPr/>
          </p:nvSpPr>
          <p:spPr bwMode="auto">
            <a:xfrm>
              <a:off x="2256" y="292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68652" name="Line 12">
              <a:extLst>
                <a:ext uri="{FF2B5EF4-FFF2-40B4-BE49-F238E27FC236}">
                  <a16:creationId xmlns:a16="http://schemas.microsoft.com/office/drawing/2014/main" id="{873EFCC0-AF91-54D6-5638-054C8A5C1A4E}"/>
                </a:ext>
              </a:extLst>
            </p:cNvPr>
            <p:cNvSpPr>
              <a:spLocks noChangeShapeType="1"/>
            </p:cNvSpPr>
            <p:nvPr/>
          </p:nvSpPr>
          <p:spPr bwMode="auto">
            <a:xfrm>
              <a:off x="2400" y="292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68653" name="Line 13">
              <a:extLst>
                <a:ext uri="{FF2B5EF4-FFF2-40B4-BE49-F238E27FC236}">
                  <a16:creationId xmlns:a16="http://schemas.microsoft.com/office/drawing/2014/main" id="{1BB309B0-A849-133B-1D44-4F423FBE84BC}"/>
                </a:ext>
              </a:extLst>
            </p:cNvPr>
            <p:cNvSpPr>
              <a:spLocks noChangeShapeType="1"/>
            </p:cNvSpPr>
            <p:nvPr/>
          </p:nvSpPr>
          <p:spPr bwMode="auto">
            <a:xfrm>
              <a:off x="2544" y="292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68654" name="Line 14">
              <a:extLst>
                <a:ext uri="{FF2B5EF4-FFF2-40B4-BE49-F238E27FC236}">
                  <a16:creationId xmlns:a16="http://schemas.microsoft.com/office/drawing/2014/main" id="{C3DFA7CB-8ADB-7910-40B0-CBC2CE846EAE}"/>
                </a:ext>
              </a:extLst>
            </p:cNvPr>
            <p:cNvSpPr>
              <a:spLocks noChangeShapeType="1"/>
            </p:cNvSpPr>
            <p:nvPr/>
          </p:nvSpPr>
          <p:spPr bwMode="auto">
            <a:xfrm>
              <a:off x="2688" y="2928"/>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grpSp>
      <p:sp>
        <p:nvSpPr>
          <p:cNvPr id="368655" name="Text Box 15">
            <a:extLst>
              <a:ext uri="{FF2B5EF4-FFF2-40B4-BE49-F238E27FC236}">
                <a16:creationId xmlns:a16="http://schemas.microsoft.com/office/drawing/2014/main" id="{61CD6E2E-03BC-CC6D-7334-888D43E4A6C7}"/>
              </a:ext>
            </a:extLst>
          </p:cNvPr>
          <p:cNvSpPr txBox="1">
            <a:spLocks noChangeArrowheads="1"/>
          </p:cNvSpPr>
          <p:nvPr/>
        </p:nvSpPr>
        <p:spPr bwMode="auto">
          <a:xfrm>
            <a:off x="7988911" y="3279987"/>
            <a:ext cx="1647002" cy="398122"/>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987" b="1"/>
              <a:t>Disk Drives</a:t>
            </a:r>
          </a:p>
        </p:txBody>
      </p:sp>
      <p:sp>
        <p:nvSpPr>
          <p:cNvPr id="368656" name="Text Box 16">
            <a:extLst>
              <a:ext uri="{FF2B5EF4-FFF2-40B4-BE49-F238E27FC236}">
                <a16:creationId xmlns:a16="http://schemas.microsoft.com/office/drawing/2014/main" id="{46EE2A0F-F5E6-C004-44C1-58FDF681CBCB}"/>
              </a:ext>
            </a:extLst>
          </p:cNvPr>
          <p:cNvSpPr txBox="1">
            <a:spLocks noChangeArrowheads="1"/>
          </p:cNvSpPr>
          <p:nvPr/>
        </p:nvSpPr>
        <p:spPr bwMode="auto">
          <a:xfrm>
            <a:off x="4253371" y="2523067"/>
            <a:ext cx="2354862" cy="1468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987"/>
              <a:t>SCSI commands are encapsulated in TCP/IP packets</a:t>
            </a:r>
          </a:p>
          <a:p>
            <a:pPr algn="l">
              <a:spcBef>
                <a:spcPct val="50000"/>
              </a:spcBef>
            </a:pPr>
            <a:endParaRPr lang="en-US" altLang="en-US" sz="1987"/>
          </a:p>
        </p:txBody>
      </p:sp>
      <p:sp>
        <p:nvSpPr>
          <p:cNvPr id="368657" name="Line 17">
            <a:extLst>
              <a:ext uri="{FF2B5EF4-FFF2-40B4-BE49-F238E27FC236}">
                <a16:creationId xmlns:a16="http://schemas.microsoft.com/office/drawing/2014/main" id="{3AAEA1B1-3E3C-90F3-53F6-1F1E932DF8F0}"/>
              </a:ext>
            </a:extLst>
          </p:cNvPr>
          <p:cNvSpPr>
            <a:spLocks noChangeShapeType="1"/>
          </p:cNvSpPr>
          <p:nvPr/>
        </p:nvSpPr>
        <p:spPr bwMode="auto">
          <a:xfrm flipV="1">
            <a:off x="1898509" y="4709725"/>
            <a:ext cx="756920" cy="16820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68658" name="Rectangle 18">
            <a:extLst>
              <a:ext uri="{FF2B5EF4-FFF2-40B4-BE49-F238E27FC236}">
                <a16:creationId xmlns:a16="http://schemas.microsoft.com/office/drawing/2014/main" id="{9F8D260B-2FBC-3C7A-F66F-F169E388FA05}"/>
              </a:ext>
            </a:extLst>
          </p:cNvPr>
          <p:cNvSpPr>
            <a:spLocks noChangeArrowheads="1"/>
          </p:cNvSpPr>
          <p:nvPr/>
        </p:nvSpPr>
        <p:spPr bwMode="auto">
          <a:xfrm>
            <a:off x="721078" y="2354862"/>
            <a:ext cx="2523067" cy="302768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1987"/>
          </a:p>
          <a:p>
            <a:endParaRPr lang="en-US" altLang="en-US" sz="1987"/>
          </a:p>
          <a:p>
            <a:endParaRPr lang="en-US" altLang="en-US" sz="1987"/>
          </a:p>
          <a:p>
            <a:r>
              <a:rPr lang="en-US" altLang="en-US" sz="1987"/>
              <a:t>Server</a:t>
            </a:r>
          </a:p>
          <a:p>
            <a:endParaRPr lang="en-US" altLang="en-US" sz="1987"/>
          </a:p>
          <a:p>
            <a:endParaRPr lang="en-US" altLang="en-US" sz="1987"/>
          </a:p>
          <a:p>
            <a:endParaRPr lang="en-US" altLang="en-US" sz="1987"/>
          </a:p>
          <a:p>
            <a:endParaRPr lang="en-US" altLang="en-US" sz="1987"/>
          </a:p>
          <a:p>
            <a:endParaRPr lang="en-US" altLang="en-US" sz="1987"/>
          </a:p>
          <a:p>
            <a:endParaRPr lang="en-US" altLang="en-US" sz="1987"/>
          </a:p>
          <a:p>
            <a:endParaRPr lang="en-US" altLang="en-US" sz="1987"/>
          </a:p>
          <a:p>
            <a:endParaRPr lang="en-US" altLang="en-US" sz="1987"/>
          </a:p>
        </p:txBody>
      </p:sp>
      <p:sp>
        <p:nvSpPr>
          <p:cNvPr id="368659" name="Rectangle 19">
            <a:extLst>
              <a:ext uri="{FF2B5EF4-FFF2-40B4-BE49-F238E27FC236}">
                <a16:creationId xmlns:a16="http://schemas.microsoft.com/office/drawing/2014/main" id="{36841135-B4C5-04B9-3FFC-440E449881EE}"/>
              </a:ext>
            </a:extLst>
          </p:cNvPr>
          <p:cNvSpPr>
            <a:spLocks noChangeArrowheads="1"/>
          </p:cNvSpPr>
          <p:nvPr/>
        </p:nvSpPr>
        <p:spPr bwMode="auto">
          <a:xfrm>
            <a:off x="889282" y="2354862"/>
            <a:ext cx="2186658" cy="336409"/>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NIC or iSCSI HBA</a:t>
            </a:r>
          </a:p>
        </p:txBody>
      </p:sp>
      <p:sp>
        <p:nvSpPr>
          <p:cNvPr id="368661" name="Line 21">
            <a:extLst>
              <a:ext uri="{FF2B5EF4-FFF2-40B4-BE49-F238E27FC236}">
                <a16:creationId xmlns:a16="http://schemas.microsoft.com/office/drawing/2014/main" id="{4AD1F5EF-C20B-735D-EFEA-3250B877068B}"/>
              </a:ext>
            </a:extLst>
          </p:cNvPr>
          <p:cNvSpPr>
            <a:spLocks noChangeShapeType="1"/>
          </p:cNvSpPr>
          <p:nvPr/>
        </p:nvSpPr>
        <p:spPr bwMode="auto">
          <a:xfrm>
            <a:off x="721078" y="1345636"/>
            <a:ext cx="9251244" cy="0"/>
          </a:xfrm>
          <a:prstGeom prst="line">
            <a:avLst/>
          </a:prstGeom>
          <a:noFill/>
          <a:ln w="38100">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68662" name="Line 22">
            <a:extLst>
              <a:ext uri="{FF2B5EF4-FFF2-40B4-BE49-F238E27FC236}">
                <a16:creationId xmlns:a16="http://schemas.microsoft.com/office/drawing/2014/main" id="{BDB9B1AC-119D-618A-B116-FBD28C468B9E}"/>
              </a:ext>
            </a:extLst>
          </p:cNvPr>
          <p:cNvSpPr>
            <a:spLocks noChangeShapeType="1"/>
          </p:cNvSpPr>
          <p:nvPr/>
        </p:nvSpPr>
        <p:spPr bwMode="auto">
          <a:xfrm flipV="1">
            <a:off x="2066713" y="1345635"/>
            <a:ext cx="0" cy="1009227"/>
          </a:xfrm>
          <a:prstGeom prst="line">
            <a:avLst/>
          </a:prstGeom>
          <a:noFill/>
          <a:ln w="381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68663" name="Line 23">
            <a:extLst>
              <a:ext uri="{FF2B5EF4-FFF2-40B4-BE49-F238E27FC236}">
                <a16:creationId xmlns:a16="http://schemas.microsoft.com/office/drawing/2014/main" id="{4E98F443-6287-A6CC-8092-1F820B17DAD1}"/>
              </a:ext>
            </a:extLst>
          </p:cNvPr>
          <p:cNvSpPr>
            <a:spLocks noChangeShapeType="1"/>
          </p:cNvSpPr>
          <p:nvPr/>
        </p:nvSpPr>
        <p:spPr bwMode="auto">
          <a:xfrm flipV="1">
            <a:off x="8626687" y="1345636"/>
            <a:ext cx="0" cy="925124"/>
          </a:xfrm>
          <a:prstGeom prst="line">
            <a:avLst/>
          </a:prstGeom>
          <a:noFill/>
          <a:ln w="38100">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68664" name="Line 24">
            <a:extLst>
              <a:ext uri="{FF2B5EF4-FFF2-40B4-BE49-F238E27FC236}">
                <a16:creationId xmlns:a16="http://schemas.microsoft.com/office/drawing/2014/main" id="{D1F54A65-3DCB-B3E1-7FFF-521354A2E406}"/>
              </a:ext>
            </a:extLst>
          </p:cNvPr>
          <p:cNvSpPr>
            <a:spLocks noChangeShapeType="1"/>
          </p:cNvSpPr>
          <p:nvPr/>
        </p:nvSpPr>
        <p:spPr bwMode="auto">
          <a:xfrm flipH="1" flipV="1">
            <a:off x="3075940" y="2523067"/>
            <a:ext cx="1093329" cy="25230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68665" name="Line 25">
            <a:extLst>
              <a:ext uri="{FF2B5EF4-FFF2-40B4-BE49-F238E27FC236}">
                <a16:creationId xmlns:a16="http://schemas.microsoft.com/office/drawing/2014/main" id="{E23184E6-71D5-C4C6-D9AD-D7FDE91C96B5}"/>
              </a:ext>
            </a:extLst>
          </p:cNvPr>
          <p:cNvSpPr>
            <a:spLocks noChangeShapeType="1"/>
          </p:cNvSpPr>
          <p:nvPr/>
        </p:nvSpPr>
        <p:spPr bwMode="auto">
          <a:xfrm flipV="1">
            <a:off x="6524131" y="2438964"/>
            <a:ext cx="1093329" cy="33640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68666" name="Line 26">
            <a:extLst>
              <a:ext uri="{FF2B5EF4-FFF2-40B4-BE49-F238E27FC236}">
                <a16:creationId xmlns:a16="http://schemas.microsoft.com/office/drawing/2014/main" id="{E6EC297F-C7CD-7A64-214F-EFE5F7DEEE87}"/>
              </a:ext>
            </a:extLst>
          </p:cNvPr>
          <p:cNvSpPr>
            <a:spLocks noChangeShapeType="1"/>
          </p:cNvSpPr>
          <p:nvPr/>
        </p:nvSpPr>
        <p:spPr bwMode="auto">
          <a:xfrm flipV="1">
            <a:off x="2234918" y="1766147"/>
            <a:ext cx="0" cy="42051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68667" name="Line 27">
            <a:extLst>
              <a:ext uri="{FF2B5EF4-FFF2-40B4-BE49-F238E27FC236}">
                <a16:creationId xmlns:a16="http://schemas.microsoft.com/office/drawing/2014/main" id="{BB889318-4378-7F28-3315-B6BCBA5B202D}"/>
              </a:ext>
            </a:extLst>
          </p:cNvPr>
          <p:cNvSpPr>
            <a:spLocks noChangeShapeType="1"/>
          </p:cNvSpPr>
          <p:nvPr/>
        </p:nvSpPr>
        <p:spPr bwMode="auto">
          <a:xfrm>
            <a:off x="1814407" y="1766147"/>
            <a:ext cx="0" cy="42051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68668" name="Line 28">
            <a:extLst>
              <a:ext uri="{FF2B5EF4-FFF2-40B4-BE49-F238E27FC236}">
                <a16:creationId xmlns:a16="http://schemas.microsoft.com/office/drawing/2014/main" id="{638F917F-2E56-EDE6-00C1-86DD9010E58C}"/>
              </a:ext>
            </a:extLst>
          </p:cNvPr>
          <p:cNvSpPr>
            <a:spLocks noChangeShapeType="1"/>
          </p:cNvSpPr>
          <p:nvPr/>
        </p:nvSpPr>
        <p:spPr bwMode="auto">
          <a:xfrm flipV="1">
            <a:off x="8794891" y="1682045"/>
            <a:ext cx="0" cy="42051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68669" name="Line 29">
            <a:extLst>
              <a:ext uri="{FF2B5EF4-FFF2-40B4-BE49-F238E27FC236}">
                <a16:creationId xmlns:a16="http://schemas.microsoft.com/office/drawing/2014/main" id="{A9C89831-FE30-5851-4093-A577BB5F60AA}"/>
              </a:ext>
            </a:extLst>
          </p:cNvPr>
          <p:cNvSpPr>
            <a:spLocks noChangeShapeType="1"/>
          </p:cNvSpPr>
          <p:nvPr/>
        </p:nvSpPr>
        <p:spPr bwMode="auto">
          <a:xfrm>
            <a:off x="8374380" y="1682045"/>
            <a:ext cx="0" cy="42051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68670" name="Line 30">
            <a:extLst>
              <a:ext uri="{FF2B5EF4-FFF2-40B4-BE49-F238E27FC236}">
                <a16:creationId xmlns:a16="http://schemas.microsoft.com/office/drawing/2014/main" id="{EFF32AB9-3BE1-F07A-BDED-CB504798C64F}"/>
              </a:ext>
            </a:extLst>
          </p:cNvPr>
          <p:cNvSpPr>
            <a:spLocks noChangeShapeType="1"/>
          </p:cNvSpPr>
          <p:nvPr/>
        </p:nvSpPr>
        <p:spPr bwMode="auto">
          <a:xfrm flipH="1" flipV="1">
            <a:off x="2319020" y="2775373"/>
            <a:ext cx="1850249" cy="117743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987"/>
          </a:p>
        </p:txBody>
      </p:sp>
      <p:sp>
        <p:nvSpPr>
          <p:cNvPr id="368671" name="Rectangle 31">
            <a:extLst>
              <a:ext uri="{FF2B5EF4-FFF2-40B4-BE49-F238E27FC236}">
                <a16:creationId xmlns:a16="http://schemas.microsoft.com/office/drawing/2014/main" id="{DBBF2B85-7AA8-A834-FC70-58F26858EE0A}"/>
              </a:ext>
            </a:extLst>
          </p:cNvPr>
          <p:cNvSpPr>
            <a:spLocks noChangeArrowheads="1"/>
          </p:cNvSpPr>
          <p:nvPr/>
        </p:nvSpPr>
        <p:spPr bwMode="auto">
          <a:xfrm>
            <a:off x="7617460" y="2270760"/>
            <a:ext cx="2186658" cy="336409"/>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987"/>
              <a:t>NIC or iSCSI HBA</a:t>
            </a:r>
          </a:p>
        </p:txBody>
      </p:sp>
    </p:spTree>
    <p:extLst>
      <p:ext uri="{BB962C8B-B14F-4D97-AF65-F5344CB8AC3E}">
        <p14:creationId xmlns:p14="http://schemas.microsoft.com/office/powerpoint/2010/main" val="1798052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BBCCB627-552D-7775-014E-DE1B1214BCBC}"/>
              </a:ext>
            </a:extLst>
          </p:cNvPr>
          <p:cNvSpPr>
            <a:spLocks noGrp="1" noChangeArrowheads="1"/>
          </p:cNvSpPr>
          <p:nvPr>
            <p:ph type="title"/>
          </p:nvPr>
        </p:nvSpPr>
        <p:spPr>
          <a:xfrm>
            <a:off x="0" y="81073"/>
            <a:ext cx="10693400" cy="1036527"/>
          </a:xfrm>
        </p:spPr>
        <p:txBody>
          <a:bodyPr>
            <a:normAutofit/>
          </a:bodyPr>
          <a:lstStyle/>
          <a:p>
            <a:pPr algn="ctr">
              <a:defRPr/>
            </a:pPr>
            <a:r>
              <a:rPr lang="en-US" sz="2800" dirty="0">
                <a:latin typeface="Verdana" panose="020B0604030504040204" pitchFamily="34" charset="0"/>
                <a:ea typeface="Verdana" panose="020B0604030504040204" pitchFamily="34" charset="0"/>
              </a:rPr>
              <a:t>Magnetic Disks</a:t>
            </a:r>
          </a:p>
        </p:txBody>
      </p:sp>
      <p:sp>
        <p:nvSpPr>
          <p:cNvPr id="37891" name="Rectangle 3">
            <a:extLst>
              <a:ext uri="{FF2B5EF4-FFF2-40B4-BE49-F238E27FC236}">
                <a16:creationId xmlns:a16="http://schemas.microsoft.com/office/drawing/2014/main" id="{B4E27ECC-E431-6387-9DF2-49FF9FEC915F}"/>
              </a:ext>
            </a:extLst>
          </p:cNvPr>
          <p:cNvSpPr>
            <a:spLocks noGrp="1" noChangeArrowheads="1"/>
          </p:cNvSpPr>
          <p:nvPr>
            <p:ph type="body" idx="1"/>
          </p:nvPr>
        </p:nvSpPr>
        <p:spPr>
          <a:xfrm>
            <a:off x="317500" y="1238756"/>
            <a:ext cx="10375900" cy="5850360"/>
          </a:xfrm>
        </p:spPr>
        <p:txBody>
          <a:bodyPr>
            <a:normAutofit/>
          </a:bodyPr>
          <a:lstStyle/>
          <a:p>
            <a:pPr>
              <a:lnSpc>
                <a:spcPct val="90000"/>
              </a:lnSpc>
            </a:pPr>
            <a:r>
              <a:rPr lang="en-US" altLang="en-US" sz="1800" b="1" dirty="0">
                <a:latin typeface="Verdana" panose="020B0604030504040204" pitchFamily="34" charset="0"/>
                <a:ea typeface="Verdana" panose="020B0604030504040204" pitchFamily="34" charset="0"/>
              </a:rPr>
              <a:t>Read-write head</a:t>
            </a:r>
            <a:r>
              <a:rPr lang="en-US" altLang="en-US" sz="1800" dirty="0">
                <a:latin typeface="Verdana" panose="020B0604030504040204" pitchFamily="34" charset="0"/>
                <a:ea typeface="Verdana" panose="020B0604030504040204" pitchFamily="34" charset="0"/>
              </a:rPr>
              <a:t> </a:t>
            </a:r>
          </a:p>
          <a:p>
            <a:pPr lvl="1">
              <a:lnSpc>
                <a:spcPct val="90000"/>
              </a:lnSpc>
            </a:pPr>
            <a:r>
              <a:rPr lang="en-US" altLang="en-US" sz="1800" dirty="0">
                <a:latin typeface="Verdana" panose="020B0604030504040204" pitchFamily="34" charset="0"/>
                <a:ea typeface="Verdana" panose="020B0604030504040204" pitchFamily="34" charset="0"/>
              </a:rPr>
              <a:t>Positioned very close to the platter surface (almost touching it)</a:t>
            </a:r>
          </a:p>
          <a:p>
            <a:pPr lvl="1">
              <a:lnSpc>
                <a:spcPct val="90000"/>
              </a:lnSpc>
            </a:pPr>
            <a:r>
              <a:rPr lang="en-US" altLang="en-US" sz="1800" dirty="0">
                <a:latin typeface="Verdana" panose="020B0604030504040204" pitchFamily="34" charset="0"/>
                <a:ea typeface="Verdana" panose="020B0604030504040204" pitchFamily="34" charset="0"/>
              </a:rPr>
              <a:t>Reads or writes magnetically encoded information.</a:t>
            </a:r>
          </a:p>
          <a:p>
            <a:pPr>
              <a:lnSpc>
                <a:spcPct val="90000"/>
              </a:lnSpc>
            </a:pPr>
            <a:r>
              <a:rPr lang="en-US" altLang="en-US" sz="1800" dirty="0">
                <a:latin typeface="Verdana" panose="020B0604030504040204" pitchFamily="34" charset="0"/>
                <a:ea typeface="Verdana" panose="020B0604030504040204" pitchFamily="34" charset="0"/>
              </a:rPr>
              <a:t>Surface of platter divided into circular </a:t>
            </a:r>
            <a:r>
              <a:rPr lang="en-US" altLang="en-US" sz="1800" b="1" dirty="0">
                <a:latin typeface="Verdana" panose="020B0604030504040204" pitchFamily="34" charset="0"/>
                <a:ea typeface="Verdana" panose="020B0604030504040204" pitchFamily="34" charset="0"/>
              </a:rPr>
              <a:t>tracks</a:t>
            </a:r>
          </a:p>
          <a:p>
            <a:pPr lvl="1">
              <a:lnSpc>
                <a:spcPct val="90000"/>
              </a:lnSpc>
            </a:pPr>
            <a:r>
              <a:rPr lang="en-US" altLang="en-US" sz="1800" dirty="0">
                <a:latin typeface="Verdana" panose="020B0604030504040204" pitchFamily="34" charset="0"/>
                <a:ea typeface="Verdana" panose="020B0604030504040204" pitchFamily="34" charset="0"/>
              </a:rPr>
              <a:t>Over 50K-100K tracks per platter on typical hard disks</a:t>
            </a:r>
          </a:p>
          <a:p>
            <a:pPr>
              <a:lnSpc>
                <a:spcPct val="90000"/>
              </a:lnSpc>
            </a:pPr>
            <a:r>
              <a:rPr lang="en-US" altLang="en-US" sz="1800" dirty="0">
                <a:latin typeface="Verdana" panose="020B0604030504040204" pitchFamily="34" charset="0"/>
                <a:ea typeface="Verdana" panose="020B0604030504040204" pitchFamily="34" charset="0"/>
              </a:rPr>
              <a:t>Each track is divided into </a:t>
            </a:r>
            <a:r>
              <a:rPr lang="en-US" altLang="en-US" sz="1800" b="1" dirty="0">
                <a:latin typeface="Verdana" panose="020B0604030504040204" pitchFamily="34" charset="0"/>
                <a:ea typeface="Verdana" panose="020B0604030504040204" pitchFamily="34" charset="0"/>
              </a:rPr>
              <a:t>sectors.</a:t>
            </a:r>
            <a:r>
              <a:rPr lang="en-US" altLang="en-US" sz="1800" dirty="0">
                <a:latin typeface="Verdana" panose="020B0604030504040204" pitchFamily="34" charset="0"/>
                <a:ea typeface="Verdana" panose="020B0604030504040204" pitchFamily="34" charset="0"/>
              </a:rPr>
              <a:t>  </a:t>
            </a:r>
          </a:p>
          <a:p>
            <a:pPr lvl="1">
              <a:lnSpc>
                <a:spcPct val="90000"/>
              </a:lnSpc>
            </a:pPr>
            <a:r>
              <a:rPr lang="en-US" altLang="en-US" sz="1800" dirty="0">
                <a:latin typeface="Verdana" panose="020B0604030504040204" pitchFamily="34" charset="0"/>
                <a:ea typeface="Verdana" panose="020B0604030504040204" pitchFamily="34" charset="0"/>
              </a:rPr>
              <a:t>A sector is the smallest unit of data that can be read or written.</a:t>
            </a:r>
          </a:p>
          <a:p>
            <a:pPr lvl="1">
              <a:lnSpc>
                <a:spcPct val="90000"/>
              </a:lnSpc>
            </a:pPr>
            <a:r>
              <a:rPr lang="en-US" altLang="en-US" sz="1800" dirty="0">
                <a:latin typeface="Verdana" panose="020B0604030504040204" pitchFamily="34" charset="0"/>
                <a:ea typeface="Verdana" panose="020B0604030504040204" pitchFamily="34" charset="0"/>
              </a:rPr>
              <a:t>Sector size typically 512 bytes</a:t>
            </a:r>
          </a:p>
          <a:p>
            <a:pPr lvl="1">
              <a:lnSpc>
                <a:spcPct val="90000"/>
              </a:lnSpc>
            </a:pPr>
            <a:r>
              <a:rPr lang="en-US" altLang="en-US" sz="1800" dirty="0">
                <a:latin typeface="Verdana" panose="020B0604030504040204" pitchFamily="34" charset="0"/>
                <a:ea typeface="Verdana" panose="020B0604030504040204" pitchFamily="34" charset="0"/>
              </a:rPr>
              <a:t>Typical sectors per track: 500 to 1000 (on inner tracks) to 1000 to 2000 (on outer tracks)</a:t>
            </a:r>
          </a:p>
          <a:p>
            <a:pPr>
              <a:lnSpc>
                <a:spcPct val="90000"/>
              </a:lnSpc>
            </a:pPr>
            <a:r>
              <a:rPr lang="en-US" altLang="en-US" sz="1800" dirty="0">
                <a:latin typeface="Verdana" panose="020B0604030504040204" pitchFamily="34" charset="0"/>
                <a:ea typeface="Verdana" panose="020B0604030504040204" pitchFamily="34" charset="0"/>
              </a:rPr>
              <a:t>To read/write a sector</a:t>
            </a:r>
          </a:p>
          <a:p>
            <a:pPr lvl="1">
              <a:lnSpc>
                <a:spcPct val="90000"/>
              </a:lnSpc>
            </a:pPr>
            <a:r>
              <a:rPr lang="en-US" altLang="en-US" sz="1800" dirty="0">
                <a:latin typeface="Verdana" panose="020B0604030504040204" pitchFamily="34" charset="0"/>
                <a:ea typeface="Verdana" panose="020B0604030504040204" pitchFamily="34" charset="0"/>
              </a:rPr>
              <a:t>disk arm swings to position head on right track</a:t>
            </a:r>
          </a:p>
          <a:p>
            <a:pPr lvl="1">
              <a:lnSpc>
                <a:spcPct val="90000"/>
              </a:lnSpc>
            </a:pPr>
            <a:r>
              <a:rPr lang="en-US" altLang="en-US" sz="1800" dirty="0">
                <a:latin typeface="Verdana" panose="020B0604030504040204" pitchFamily="34" charset="0"/>
                <a:ea typeface="Verdana" panose="020B0604030504040204" pitchFamily="34" charset="0"/>
              </a:rPr>
              <a:t>platter spins continually; data is read/written as sector passes under head</a:t>
            </a:r>
          </a:p>
          <a:p>
            <a:pPr>
              <a:lnSpc>
                <a:spcPct val="90000"/>
              </a:lnSpc>
            </a:pPr>
            <a:r>
              <a:rPr lang="en-US" altLang="en-US" sz="1800" dirty="0">
                <a:latin typeface="Verdana" panose="020B0604030504040204" pitchFamily="34" charset="0"/>
                <a:ea typeface="Verdana" panose="020B0604030504040204" pitchFamily="34" charset="0"/>
              </a:rPr>
              <a:t>Head-disk assemblies </a:t>
            </a:r>
          </a:p>
          <a:p>
            <a:pPr lvl="1">
              <a:lnSpc>
                <a:spcPct val="90000"/>
              </a:lnSpc>
            </a:pPr>
            <a:r>
              <a:rPr lang="en-US" altLang="en-US" sz="1800" dirty="0">
                <a:latin typeface="Verdana" panose="020B0604030504040204" pitchFamily="34" charset="0"/>
                <a:ea typeface="Verdana" panose="020B0604030504040204" pitchFamily="34" charset="0"/>
              </a:rPr>
              <a:t>multiple disk platters on a single spindle (1 to 5 usually)</a:t>
            </a:r>
          </a:p>
          <a:p>
            <a:pPr lvl="1">
              <a:lnSpc>
                <a:spcPct val="90000"/>
              </a:lnSpc>
            </a:pPr>
            <a:r>
              <a:rPr lang="en-US" altLang="en-US" sz="1800" dirty="0">
                <a:latin typeface="Verdana" panose="020B0604030504040204" pitchFamily="34" charset="0"/>
                <a:ea typeface="Verdana" panose="020B0604030504040204" pitchFamily="34" charset="0"/>
              </a:rPr>
              <a:t>one head per platter, mounted on a common arm.</a:t>
            </a:r>
          </a:p>
          <a:p>
            <a:pPr>
              <a:lnSpc>
                <a:spcPct val="90000"/>
              </a:lnSpc>
            </a:pPr>
            <a:r>
              <a:rPr lang="en-US" altLang="en-US" sz="1800" b="1" dirty="0">
                <a:latin typeface="Verdana" panose="020B0604030504040204" pitchFamily="34" charset="0"/>
                <a:ea typeface="Verdana" panose="020B0604030504040204" pitchFamily="34" charset="0"/>
              </a:rPr>
              <a:t>Cylinder</a:t>
            </a:r>
            <a:r>
              <a:rPr lang="en-US" altLang="en-US" sz="1800" i="1" dirty="0">
                <a:latin typeface="Verdana" panose="020B0604030504040204" pitchFamily="34" charset="0"/>
                <a:ea typeface="Verdana" panose="020B0604030504040204" pitchFamily="34" charset="0"/>
              </a:rPr>
              <a:t> </a:t>
            </a:r>
            <a:r>
              <a:rPr lang="en-US" altLang="en-US" sz="1800" i="1" dirty="0" err="1">
                <a:latin typeface="Verdana" panose="020B0604030504040204" pitchFamily="34" charset="0"/>
                <a:ea typeface="Verdana" panose="020B0604030504040204" pitchFamily="34" charset="0"/>
              </a:rPr>
              <a:t>i</a:t>
            </a:r>
            <a:r>
              <a:rPr lang="en-US" altLang="en-US" sz="1800" b="1" i="1" dirty="0">
                <a:latin typeface="Verdana" panose="020B0604030504040204" pitchFamily="34" charset="0"/>
                <a:ea typeface="Verdana" panose="020B0604030504040204" pitchFamily="34" charset="0"/>
              </a:rPr>
              <a:t> </a:t>
            </a:r>
            <a:r>
              <a:rPr lang="en-US" altLang="en-US" sz="1800" dirty="0">
                <a:latin typeface="Verdana" panose="020B0604030504040204" pitchFamily="34" charset="0"/>
                <a:ea typeface="Verdana" panose="020B0604030504040204" pitchFamily="34" charset="0"/>
              </a:rPr>
              <a:t>consists of </a:t>
            </a:r>
            <a:r>
              <a:rPr lang="en-US" altLang="en-US" sz="1800" i="1" dirty="0" err="1">
                <a:latin typeface="Verdana" panose="020B0604030504040204" pitchFamily="34" charset="0"/>
                <a:ea typeface="Verdana" panose="020B0604030504040204" pitchFamily="34" charset="0"/>
              </a:rPr>
              <a:t>i</a:t>
            </a:r>
            <a:r>
              <a:rPr lang="en-US" altLang="en-US" sz="1800" baseline="30000" dirty="0" err="1">
                <a:latin typeface="Verdana" panose="020B0604030504040204" pitchFamily="34" charset="0"/>
                <a:ea typeface="Verdana" panose="020B0604030504040204" pitchFamily="34" charset="0"/>
              </a:rPr>
              <a:t>th</a:t>
            </a:r>
            <a:r>
              <a:rPr lang="en-US" altLang="en-US" sz="1800" dirty="0">
                <a:latin typeface="Verdana" panose="020B0604030504040204" pitchFamily="34" charset="0"/>
                <a:ea typeface="Verdana" panose="020B0604030504040204" pitchFamily="34" charset="0"/>
              </a:rPr>
              <a:t> track of all the platters </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bject 42"/>
          <p:cNvSpPr txBox="1"/>
          <p:nvPr/>
        </p:nvSpPr>
        <p:spPr>
          <a:xfrm>
            <a:off x="815371" y="2149035"/>
            <a:ext cx="244232" cy="356447"/>
          </a:xfrm>
          <a:prstGeom prst="rect">
            <a:avLst/>
          </a:prstGeom>
        </p:spPr>
        <p:txBody>
          <a:bodyPr wrap="square" lIns="0" tIns="0" rIns="0" bIns="0" rtlCol="0">
            <a:noAutofit/>
          </a:bodyPr>
          <a:lstStyle/>
          <a:p>
            <a:pPr>
              <a:lnSpc>
                <a:spcPts val="2754"/>
              </a:lnSpc>
              <a:spcBef>
                <a:spcPts val="138"/>
              </a:spcBef>
            </a:pPr>
            <a:r>
              <a:rPr sz="2807" dirty="0">
                <a:latin typeface="Arial"/>
                <a:cs typeface="Arial"/>
              </a:rPr>
              <a:t>!</a:t>
            </a:r>
            <a:endParaRPr sz="2807">
              <a:latin typeface="Arial"/>
              <a:cs typeface="Arial"/>
            </a:endParaRPr>
          </a:p>
        </p:txBody>
      </p:sp>
      <p:sp>
        <p:nvSpPr>
          <p:cNvPr id="39" name="object 39"/>
          <p:cNvSpPr/>
          <p:nvPr/>
        </p:nvSpPr>
        <p:spPr>
          <a:xfrm>
            <a:off x="815371" y="2185875"/>
            <a:ext cx="244232" cy="237631"/>
          </a:xfrm>
          <a:prstGeom prst="rect">
            <a:avLst/>
          </a:prstGeom>
          <a:blipFill>
            <a:blip r:embed="rId2" cstate="print"/>
            <a:stretch>
              <a:fillRect/>
            </a:stretch>
          </a:blipFill>
        </p:spPr>
        <p:txBody>
          <a:bodyPr wrap="square" lIns="0" tIns="0" rIns="0" bIns="0" rtlCol="0">
            <a:noAutofit/>
          </a:bodyPr>
          <a:lstStyle/>
          <a:p>
            <a:endParaRPr sz="1579"/>
          </a:p>
        </p:txBody>
      </p:sp>
      <p:sp>
        <p:nvSpPr>
          <p:cNvPr id="20" name="object 20"/>
          <p:cNvSpPr/>
          <p:nvPr/>
        </p:nvSpPr>
        <p:spPr>
          <a:xfrm>
            <a:off x="1135304" y="2620651"/>
            <a:ext cx="7528454" cy="1206976"/>
          </a:xfrm>
          <a:custGeom>
            <a:avLst/>
            <a:gdLst/>
            <a:ahLst/>
            <a:cxnLst/>
            <a:rect l="l" t="t" r="r" b="b"/>
            <a:pathLst>
              <a:path w="8583510" h="1376125">
                <a:moveTo>
                  <a:pt x="0" y="0"/>
                </a:moveTo>
                <a:lnTo>
                  <a:pt x="0" y="1376125"/>
                </a:lnTo>
                <a:lnTo>
                  <a:pt x="8583510" y="1376125"/>
                </a:lnTo>
                <a:lnTo>
                  <a:pt x="8583510" y="0"/>
                </a:lnTo>
                <a:lnTo>
                  <a:pt x="0" y="0"/>
                </a:lnTo>
                <a:close/>
              </a:path>
            </a:pathLst>
          </a:custGeom>
          <a:solidFill>
            <a:srgbClr val="417FFF"/>
          </a:solidFill>
        </p:spPr>
        <p:txBody>
          <a:bodyPr wrap="square" lIns="0" tIns="0" rIns="0" bIns="0" rtlCol="0">
            <a:noAutofit/>
          </a:bodyPr>
          <a:lstStyle/>
          <a:p>
            <a:endParaRPr sz="1579"/>
          </a:p>
        </p:txBody>
      </p:sp>
      <p:sp>
        <p:nvSpPr>
          <p:cNvPr id="21" name="object 21"/>
          <p:cNvSpPr/>
          <p:nvPr/>
        </p:nvSpPr>
        <p:spPr>
          <a:xfrm>
            <a:off x="1135304" y="2620651"/>
            <a:ext cx="7528454" cy="1206976"/>
          </a:xfrm>
          <a:custGeom>
            <a:avLst/>
            <a:gdLst/>
            <a:ahLst/>
            <a:cxnLst/>
            <a:rect l="l" t="t" r="r" b="b"/>
            <a:pathLst>
              <a:path w="8583510" h="1376125">
                <a:moveTo>
                  <a:pt x="0" y="0"/>
                </a:moveTo>
                <a:lnTo>
                  <a:pt x="8583510" y="0"/>
                </a:lnTo>
                <a:lnTo>
                  <a:pt x="8583510" y="1376125"/>
                </a:lnTo>
                <a:lnTo>
                  <a:pt x="0" y="1376125"/>
                </a:lnTo>
                <a:lnTo>
                  <a:pt x="0" y="0"/>
                </a:lnTo>
                <a:close/>
              </a:path>
            </a:pathLst>
          </a:custGeom>
          <a:ln w="9524">
            <a:solidFill>
              <a:srgbClr val="000000"/>
            </a:solidFill>
          </a:ln>
        </p:spPr>
        <p:txBody>
          <a:bodyPr wrap="square" lIns="0" tIns="0" rIns="0" bIns="0" rtlCol="0">
            <a:noAutofit/>
          </a:bodyPr>
          <a:lstStyle/>
          <a:p>
            <a:endParaRPr sz="1579"/>
          </a:p>
        </p:txBody>
      </p:sp>
      <p:sp>
        <p:nvSpPr>
          <p:cNvPr id="22" name="object 22"/>
          <p:cNvSpPr/>
          <p:nvPr/>
        </p:nvSpPr>
        <p:spPr>
          <a:xfrm>
            <a:off x="2484465" y="2819077"/>
            <a:ext cx="4932904" cy="897161"/>
          </a:xfrm>
          <a:custGeom>
            <a:avLst/>
            <a:gdLst/>
            <a:ahLst/>
            <a:cxnLst/>
            <a:rect l="l" t="t" r="r" b="b"/>
            <a:pathLst>
              <a:path w="5624214" h="1022891">
                <a:moveTo>
                  <a:pt x="0" y="0"/>
                </a:moveTo>
                <a:lnTo>
                  <a:pt x="0" y="1022891"/>
                </a:lnTo>
                <a:lnTo>
                  <a:pt x="5624214" y="1022891"/>
                </a:lnTo>
                <a:lnTo>
                  <a:pt x="5624214" y="0"/>
                </a:lnTo>
                <a:lnTo>
                  <a:pt x="0" y="0"/>
                </a:lnTo>
                <a:close/>
              </a:path>
            </a:pathLst>
          </a:custGeom>
          <a:solidFill>
            <a:srgbClr val="929292"/>
          </a:solidFill>
        </p:spPr>
        <p:txBody>
          <a:bodyPr wrap="square" lIns="0" tIns="0" rIns="0" bIns="0" rtlCol="0">
            <a:noAutofit/>
          </a:bodyPr>
          <a:lstStyle/>
          <a:p>
            <a:endParaRPr sz="1579"/>
          </a:p>
        </p:txBody>
      </p:sp>
      <p:sp>
        <p:nvSpPr>
          <p:cNvPr id="23" name="object 23"/>
          <p:cNvSpPr/>
          <p:nvPr/>
        </p:nvSpPr>
        <p:spPr>
          <a:xfrm>
            <a:off x="2484466" y="2819077"/>
            <a:ext cx="4932903" cy="897160"/>
          </a:xfrm>
          <a:custGeom>
            <a:avLst/>
            <a:gdLst/>
            <a:ahLst/>
            <a:cxnLst/>
            <a:rect l="l" t="t" r="r" b="b"/>
            <a:pathLst>
              <a:path w="5624213" h="1022890">
                <a:moveTo>
                  <a:pt x="0" y="0"/>
                </a:moveTo>
                <a:lnTo>
                  <a:pt x="5624213" y="0"/>
                </a:lnTo>
                <a:lnTo>
                  <a:pt x="5624213" y="1022890"/>
                </a:lnTo>
                <a:lnTo>
                  <a:pt x="0" y="1022890"/>
                </a:lnTo>
                <a:lnTo>
                  <a:pt x="0" y="0"/>
                </a:lnTo>
                <a:close/>
              </a:path>
            </a:pathLst>
          </a:custGeom>
          <a:ln w="9524">
            <a:solidFill>
              <a:srgbClr val="000000"/>
            </a:solidFill>
          </a:ln>
        </p:spPr>
        <p:txBody>
          <a:bodyPr wrap="square" lIns="0" tIns="0" rIns="0" bIns="0" rtlCol="0">
            <a:noAutofit/>
          </a:bodyPr>
          <a:lstStyle/>
          <a:p>
            <a:endParaRPr sz="1579"/>
          </a:p>
        </p:txBody>
      </p:sp>
      <p:sp>
        <p:nvSpPr>
          <p:cNvPr id="24" name="object 24"/>
          <p:cNvSpPr/>
          <p:nvPr/>
        </p:nvSpPr>
        <p:spPr>
          <a:xfrm>
            <a:off x="3440126" y="2872084"/>
            <a:ext cx="3723459" cy="771751"/>
          </a:xfrm>
          <a:custGeom>
            <a:avLst/>
            <a:gdLst/>
            <a:ahLst/>
            <a:cxnLst/>
            <a:rect l="l" t="t" r="r" b="b"/>
            <a:pathLst>
              <a:path w="4245274" h="879906">
                <a:moveTo>
                  <a:pt x="0" y="0"/>
                </a:moveTo>
                <a:lnTo>
                  <a:pt x="0" y="879906"/>
                </a:lnTo>
                <a:lnTo>
                  <a:pt x="4245274" y="879906"/>
                </a:lnTo>
                <a:lnTo>
                  <a:pt x="4245274" y="0"/>
                </a:lnTo>
                <a:lnTo>
                  <a:pt x="0" y="0"/>
                </a:lnTo>
                <a:close/>
              </a:path>
            </a:pathLst>
          </a:custGeom>
          <a:solidFill>
            <a:srgbClr val="4248A9"/>
          </a:solidFill>
        </p:spPr>
        <p:txBody>
          <a:bodyPr wrap="square" lIns="0" tIns="0" rIns="0" bIns="0" rtlCol="0">
            <a:noAutofit/>
          </a:bodyPr>
          <a:lstStyle/>
          <a:p>
            <a:endParaRPr sz="1579"/>
          </a:p>
        </p:txBody>
      </p:sp>
      <p:sp>
        <p:nvSpPr>
          <p:cNvPr id="25" name="object 25"/>
          <p:cNvSpPr/>
          <p:nvPr/>
        </p:nvSpPr>
        <p:spPr>
          <a:xfrm>
            <a:off x="3440126" y="2872084"/>
            <a:ext cx="3723459" cy="771750"/>
          </a:xfrm>
          <a:custGeom>
            <a:avLst/>
            <a:gdLst/>
            <a:ahLst/>
            <a:cxnLst/>
            <a:rect l="l" t="t" r="r" b="b"/>
            <a:pathLst>
              <a:path w="4245274" h="879905">
                <a:moveTo>
                  <a:pt x="0" y="0"/>
                </a:moveTo>
                <a:lnTo>
                  <a:pt x="4245274" y="0"/>
                </a:lnTo>
                <a:lnTo>
                  <a:pt x="4245274" y="879905"/>
                </a:lnTo>
                <a:lnTo>
                  <a:pt x="0" y="879905"/>
                </a:lnTo>
                <a:lnTo>
                  <a:pt x="0" y="0"/>
                </a:lnTo>
                <a:close/>
              </a:path>
            </a:pathLst>
          </a:custGeom>
          <a:ln w="9524">
            <a:solidFill>
              <a:srgbClr val="000000"/>
            </a:solidFill>
          </a:ln>
        </p:spPr>
        <p:txBody>
          <a:bodyPr wrap="square" lIns="0" tIns="0" rIns="0" bIns="0" rtlCol="0">
            <a:noAutofit/>
          </a:bodyPr>
          <a:lstStyle/>
          <a:p>
            <a:endParaRPr sz="1579"/>
          </a:p>
        </p:txBody>
      </p:sp>
      <p:sp>
        <p:nvSpPr>
          <p:cNvPr id="26" name="object 26"/>
          <p:cNvSpPr/>
          <p:nvPr/>
        </p:nvSpPr>
        <p:spPr>
          <a:xfrm>
            <a:off x="4460218" y="2915444"/>
            <a:ext cx="2432477" cy="655988"/>
          </a:xfrm>
          <a:custGeom>
            <a:avLst/>
            <a:gdLst/>
            <a:ahLst/>
            <a:cxnLst/>
            <a:rect l="l" t="t" r="r" b="b"/>
            <a:pathLst>
              <a:path w="2773371" h="747920">
                <a:moveTo>
                  <a:pt x="0" y="0"/>
                </a:moveTo>
                <a:lnTo>
                  <a:pt x="0" y="747920"/>
                </a:lnTo>
                <a:lnTo>
                  <a:pt x="2773371" y="747920"/>
                </a:lnTo>
                <a:lnTo>
                  <a:pt x="2773371" y="0"/>
                </a:lnTo>
                <a:lnTo>
                  <a:pt x="0" y="0"/>
                </a:lnTo>
                <a:close/>
              </a:path>
            </a:pathLst>
          </a:custGeom>
          <a:solidFill>
            <a:srgbClr val="A7D100"/>
          </a:solidFill>
        </p:spPr>
        <p:txBody>
          <a:bodyPr wrap="square" lIns="0" tIns="0" rIns="0" bIns="0" rtlCol="0">
            <a:noAutofit/>
          </a:bodyPr>
          <a:lstStyle/>
          <a:p>
            <a:endParaRPr sz="1579"/>
          </a:p>
        </p:txBody>
      </p:sp>
      <p:sp>
        <p:nvSpPr>
          <p:cNvPr id="27" name="object 27"/>
          <p:cNvSpPr/>
          <p:nvPr/>
        </p:nvSpPr>
        <p:spPr>
          <a:xfrm>
            <a:off x="4460217" y="2915444"/>
            <a:ext cx="2432477" cy="655987"/>
          </a:xfrm>
          <a:custGeom>
            <a:avLst/>
            <a:gdLst/>
            <a:ahLst/>
            <a:cxnLst/>
            <a:rect l="l" t="t" r="r" b="b"/>
            <a:pathLst>
              <a:path w="2773371" h="747919">
                <a:moveTo>
                  <a:pt x="0" y="0"/>
                </a:moveTo>
                <a:lnTo>
                  <a:pt x="2773371" y="0"/>
                </a:lnTo>
                <a:lnTo>
                  <a:pt x="2773371" y="747919"/>
                </a:lnTo>
                <a:lnTo>
                  <a:pt x="0" y="747919"/>
                </a:lnTo>
                <a:lnTo>
                  <a:pt x="0" y="0"/>
                </a:lnTo>
                <a:close/>
              </a:path>
            </a:pathLst>
          </a:custGeom>
          <a:ln w="9524">
            <a:solidFill>
              <a:srgbClr val="000000"/>
            </a:solidFill>
          </a:ln>
        </p:spPr>
        <p:txBody>
          <a:bodyPr wrap="square" lIns="0" tIns="0" rIns="0" bIns="0" rtlCol="0">
            <a:noAutofit/>
          </a:bodyPr>
          <a:lstStyle/>
          <a:p>
            <a:endParaRPr sz="1579"/>
          </a:p>
        </p:txBody>
      </p:sp>
      <p:sp>
        <p:nvSpPr>
          <p:cNvPr id="28" name="object 28"/>
          <p:cNvSpPr/>
          <p:nvPr/>
        </p:nvSpPr>
        <p:spPr>
          <a:xfrm>
            <a:off x="4613470" y="3647369"/>
            <a:ext cx="32275" cy="1571236"/>
          </a:xfrm>
          <a:custGeom>
            <a:avLst/>
            <a:gdLst/>
            <a:ahLst/>
            <a:cxnLst/>
            <a:rect l="l" t="t" r="r" b="b"/>
            <a:pathLst>
              <a:path w="36798" h="1791433">
                <a:moveTo>
                  <a:pt x="36798" y="1791433"/>
                </a:moveTo>
                <a:lnTo>
                  <a:pt x="0" y="0"/>
                </a:lnTo>
              </a:path>
            </a:pathLst>
          </a:custGeom>
          <a:ln w="38099">
            <a:solidFill>
              <a:srgbClr val="000000"/>
            </a:solidFill>
          </a:ln>
        </p:spPr>
        <p:txBody>
          <a:bodyPr wrap="square" lIns="0" tIns="0" rIns="0" bIns="0" rtlCol="0">
            <a:noAutofit/>
          </a:bodyPr>
          <a:lstStyle/>
          <a:p>
            <a:endParaRPr sz="1579"/>
          </a:p>
        </p:txBody>
      </p:sp>
      <p:sp>
        <p:nvSpPr>
          <p:cNvPr id="29" name="object 29"/>
          <p:cNvSpPr/>
          <p:nvPr/>
        </p:nvSpPr>
        <p:spPr>
          <a:xfrm>
            <a:off x="4563356" y="3597254"/>
            <a:ext cx="100229" cy="100229"/>
          </a:xfrm>
          <a:custGeom>
            <a:avLst/>
            <a:gdLst/>
            <a:ahLst/>
            <a:cxnLst/>
            <a:rect l="l" t="t" r="r" b="b"/>
            <a:pathLst>
              <a:path w="114275" h="114275">
                <a:moveTo>
                  <a:pt x="0" y="58310"/>
                </a:moveTo>
                <a:lnTo>
                  <a:pt x="474" y="64616"/>
                </a:lnTo>
                <a:lnTo>
                  <a:pt x="4009" y="78240"/>
                </a:lnTo>
                <a:lnTo>
                  <a:pt x="10587" y="90301"/>
                </a:lnTo>
                <a:lnTo>
                  <a:pt x="19757" y="100368"/>
                </a:lnTo>
                <a:lnTo>
                  <a:pt x="31068" y="108007"/>
                </a:lnTo>
                <a:lnTo>
                  <a:pt x="44070" y="112787"/>
                </a:lnTo>
                <a:lnTo>
                  <a:pt x="58312" y="114275"/>
                </a:lnTo>
                <a:lnTo>
                  <a:pt x="64616" y="113801"/>
                </a:lnTo>
                <a:lnTo>
                  <a:pt x="78240" y="110265"/>
                </a:lnTo>
                <a:lnTo>
                  <a:pt x="90301" y="103687"/>
                </a:lnTo>
                <a:lnTo>
                  <a:pt x="100368" y="94517"/>
                </a:lnTo>
                <a:lnTo>
                  <a:pt x="108007" y="83206"/>
                </a:lnTo>
                <a:lnTo>
                  <a:pt x="112787" y="70205"/>
                </a:lnTo>
                <a:lnTo>
                  <a:pt x="114275" y="55963"/>
                </a:lnTo>
                <a:lnTo>
                  <a:pt x="113801" y="49657"/>
                </a:lnTo>
                <a:lnTo>
                  <a:pt x="110265" y="36033"/>
                </a:lnTo>
                <a:lnTo>
                  <a:pt x="103687" y="23972"/>
                </a:lnTo>
                <a:lnTo>
                  <a:pt x="94517" y="13906"/>
                </a:lnTo>
                <a:lnTo>
                  <a:pt x="83206" y="6267"/>
                </a:lnTo>
                <a:lnTo>
                  <a:pt x="70205" y="1487"/>
                </a:lnTo>
                <a:lnTo>
                  <a:pt x="55963" y="0"/>
                </a:lnTo>
                <a:lnTo>
                  <a:pt x="49660" y="474"/>
                </a:lnTo>
                <a:lnTo>
                  <a:pt x="36036" y="4009"/>
                </a:lnTo>
                <a:lnTo>
                  <a:pt x="23974" y="10587"/>
                </a:lnTo>
                <a:lnTo>
                  <a:pt x="13908" y="19756"/>
                </a:lnTo>
                <a:lnTo>
                  <a:pt x="6268" y="31067"/>
                </a:lnTo>
                <a:lnTo>
                  <a:pt x="1488" y="44069"/>
                </a:lnTo>
                <a:lnTo>
                  <a:pt x="0" y="58310"/>
                </a:lnTo>
                <a:close/>
              </a:path>
            </a:pathLst>
          </a:custGeom>
          <a:solidFill>
            <a:srgbClr val="000000"/>
          </a:solidFill>
        </p:spPr>
        <p:txBody>
          <a:bodyPr wrap="square" lIns="0" tIns="0" rIns="0" bIns="0" rtlCol="0">
            <a:noAutofit/>
          </a:bodyPr>
          <a:lstStyle/>
          <a:p>
            <a:endParaRPr sz="1579"/>
          </a:p>
        </p:txBody>
      </p:sp>
      <p:sp>
        <p:nvSpPr>
          <p:cNvPr id="30" name="object 30"/>
          <p:cNvSpPr/>
          <p:nvPr/>
        </p:nvSpPr>
        <p:spPr>
          <a:xfrm>
            <a:off x="4627061" y="5211028"/>
            <a:ext cx="3789706" cy="0"/>
          </a:xfrm>
          <a:custGeom>
            <a:avLst/>
            <a:gdLst/>
            <a:ahLst/>
            <a:cxnLst/>
            <a:rect l="l" t="t" r="r" b="b"/>
            <a:pathLst>
              <a:path w="4320805">
                <a:moveTo>
                  <a:pt x="0" y="0"/>
                </a:moveTo>
                <a:lnTo>
                  <a:pt x="4320805" y="0"/>
                </a:lnTo>
              </a:path>
            </a:pathLst>
          </a:custGeom>
          <a:ln w="38099">
            <a:solidFill>
              <a:srgbClr val="000000"/>
            </a:solidFill>
          </a:ln>
        </p:spPr>
        <p:txBody>
          <a:bodyPr wrap="square" lIns="0" tIns="0" rIns="0" bIns="0" rtlCol="0">
            <a:noAutofit/>
          </a:bodyPr>
          <a:lstStyle/>
          <a:p>
            <a:endParaRPr sz="1579"/>
          </a:p>
        </p:txBody>
      </p:sp>
      <p:sp>
        <p:nvSpPr>
          <p:cNvPr id="31" name="object 31"/>
          <p:cNvSpPr/>
          <p:nvPr/>
        </p:nvSpPr>
        <p:spPr>
          <a:xfrm>
            <a:off x="2721446" y="3842297"/>
            <a:ext cx="4873" cy="2827903"/>
          </a:xfrm>
          <a:custGeom>
            <a:avLst/>
            <a:gdLst/>
            <a:ahLst/>
            <a:cxnLst/>
            <a:rect l="l" t="t" r="r" b="b"/>
            <a:pathLst>
              <a:path w="5556" h="3224212">
                <a:moveTo>
                  <a:pt x="0" y="3224212"/>
                </a:moveTo>
                <a:lnTo>
                  <a:pt x="5556" y="0"/>
                </a:lnTo>
              </a:path>
            </a:pathLst>
          </a:custGeom>
          <a:ln w="38099">
            <a:solidFill>
              <a:srgbClr val="000000"/>
            </a:solidFill>
          </a:ln>
        </p:spPr>
        <p:txBody>
          <a:bodyPr wrap="square" lIns="0" tIns="0" rIns="0" bIns="0" rtlCol="0">
            <a:noAutofit/>
          </a:bodyPr>
          <a:lstStyle/>
          <a:p>
            <a:endParaRPr sz="1579"/>
          </a:p>
        </p:txBody>
      </p:sp>
      <p:sp>
        <p:nvSpPr>
          <p:cNvPr id="32" name="object 32"/>
          <p:cNvSpPr/>
          <p:nvPr/>
        </p:nvSpPr>
        <p:spPr>
          <a:xfrm>
            <a:off x="2676193" y="3792172"/>
            <a:ext cx="100251" cy="100251"/>
          </a:xfrm>
          <a:custGeom>
            <a:avLst/>
            <a:gdLst/>
            <a:ahLst/>
            <a:cxnLst/>
            <a:rect l="l" t="t" r="r" b="b"/>
            <a:pathLst>
              <a:path w="114300" h="114300">
                <a:moveTo>
                  <a:pt x="114300" y="57249"/>
                </a:moveTo>
                <a:lnTo>
                  <a:pt x="112509" y="42898"/>
                </a:lnTo>
                <a:lnTo>
                  <a:pt x="107387" y="29881"/>
                </a:lnTo>
                <a:lnTo>
                  <a:pt x="99389" y="18653"/>
                </a:lnTo>
                <a:lnTo>
                  <a:pt x="88970" y="9670"/>
                </a:lnTo>
                <a:lnTo>
                  <a:pt x="76584" y="3389"/>
                </a:lnTo>
                <a:lnTo>
                  <a:pt x="62684" y="264"/>
                </a:lnTo>
                <a:lnTo>
                  <a:pt x="57249" y="0"/>
                </a:lnTo>
                <a:lnTo>
                  <a:pt x="42898" y="1791"/>
                </a:lnTo>
                <a:lnTo>
                  <a:pt x="29881" y="6912"/>
                </a:lnTo>
                <a:lnTo>
                  <a:pt x="18653" y="14910"/>
                </a:lnTo>
                <a:lnTo>
                  <a:pt x="9671" y="25329"/>
                </a:lnTo>
                <a:lnTo>
                  <a:pt x="3389" y="37716"/>
                </a:lnTo>
                <a:lnTo>
                  <a:pt x="264" y="51615"/>
                </a:lnTo>
                <a:lnTo>
                  <a:pt x="0" y="57052"/>
                </a:lnTo>
                <a:lnTo>
                  <a:pt x="1791" y="71402"/>
                </a:lnTo>
                <a:lnTo>
                  <a:pt x="6913" y="84419"/>
                </a:lnTo>
                <a:lnTo>
                  <a:pt x="14911" y="95647"/>
                </a:lnTo>
                <a:lnTo>
                  <a:pt x="25331" y="104629"/>
                </a:lnTo>
                <a:lnTo>
                  <a:pt x="37718" y="110911"/>
                </a:lnTo>
                <a:lnTo>
                  <a:pt x="51618" y="114035"/>
                </a:lnTo>
                <a:lnTo>
                  <a:pt x="57052" y="114300"/>
                </a:lnTo>
                <a:lnTo>
                  <a:pt x="71402" y="112508"/>
                </a:lnTo>
                <a:lnTo>
                  <a:pt x="84419" y="107387"/>
                </a:lnTo>
                <a:lnTo>
                  <a:pt x="95647" y="99389"/>
                </a:lnTo>
                <a:lnTo>
                  <a:pt x="104630" y="88970"/>
                </a:lnTo>
                <a:lnTo>
                  <a:pt x="110911" y="76583"/>
                </a:lnTo>
                <a:lnTo>
                  <a:pt x="114035" y="62683"/>
                </a:lnTo>
                <a:lnTo>
                  <a:pt x="114300" y="57249"/>
                </a:lnTo>
                <a:close/>
              </a:path>
            </a:pathLst>
          </a:custGeom>
          <a:solidFill>
            <a:srgbClr val="000000"/>
          </a:solidFill>
        </p:spPr>
        <p:txBody>
          <a:bodyPr wrap="square" lIns="0" tIns="0" rIns="0" bIns="0" rtlCol="0">
            <a:noAutofit/>
          </a:bodyPr>
          <a:lstStyle/>
          <a:p>
            <a:endParaRPr sz="1579"/>
          </a:p>
        </p:txBody>
      </p:sp>
      <p:sp>
        <p:nvSpPr>
          <p:cNvPr id="33" name="object 33"/>
          <p:cNvSpPr/>
          <p:nvPr/>
        </p:nvSpPr>
        <p:spPr>
          <a:xfrm>
            <a:off x="2721446" y="6631613"/>
            <a:ext cx="6206896" cy="36175"/>
          </a:xfrm>
          <a:custGeom>
            <a:avLst/>
            <a:gdLst/>
            <a:ahLst/>
            <a:cxnLst/>
            <a:rect l="l" t="t" r="r" b="b"/>
            <a:pathLst>
              <a:path w="7076746" h="41245">
                <a:moveTo>
                  <a:pt x="0" y="0"/>
                </a:moveTo>
                <a:lnTo>
                  <a:pt x="7076746" y="41245"/>
                </a:lnTo>
              </a:path>
            </a:pathLst>
          </a:custGeom>
          <a:ln w="38099">
            <a:solidFill>
              <a:srgbClr val="000000"/>
            </a:solidFill>
          </a:ln>
        </p:spPr>
        <p:txBody>
          <a:bodyPr wrap="square" lIns="0" tIns="0" rIns="0" bIns="0" rtlCol="0">
            <a:noAutofit/>
          </a:bodyPr>
          <a:lstStyle/>
          <a:p>
            <a:endParaRPr sz="1579"/>
          </a:p>
        </p:txBody>
      </p:sp>
      <p:sp>
        <p:nvSpPr>
          <p:cNvPr id="34" name="object 34"/>
          <p:cNvSpPr/>
          <p:nvPr/>
        </p:nvSpPr>
        <p:spPr>
          <a:xfrm>
            <a:off x="3630554" y="3739322"/>
            <a:ext cx="1" cy="2300782"/>
          </a:xfrm>
          <a:custGeom>
            <a:avLst/>
            <a:gdLst/>
            <a:ahLst/>
            <a:cxnLst/>
            <a:rect l="l" t="t" r="r" b="b"/>
            <a:pathLst>
              <a:path w="1" h="2623219">
                <a:moveTo>
                  <a:pt x="1" y="2623219"/>
                </a:moveTo>
                <a:lnTo>
                  <a:pt x="0" y="0"/>
                </a:lnTo>
              </a:path>
            </a:pathLst>
          </a:custGeom>
          <a:ln w="38099">
            <a:solidFill>
              <a:srgbClr val="000000"/>
            </a:solidFill>
          </a:ln>
        </p:spPr>
        <p:txBody>
          <a:bodyPr wrap="square" lIns="0" tIns="0" rIns="0" bIns="0" rtlCol="0">
            <a:noAutofit/>
          </a:bodyPr>
          <a:lstStyle/>
          <a:p>
            <a:endParaRPr sz="1579"/>
          </a:p>
        </p:txBody>
      </p:sp>
      <p:sp>
        <p:nvSpPr>
          <p:cNvPr id="35" name="object 35"/>
          <p:cNvSpPr/>
          <p:nvPr/>
        </p:nvSpPr>
        <p:spPr>
          <a:xfrm>
            <a:off x="3580429" y="3689195"/>
            <a:ext cx="100251" cy="100251"/>
          </a:xfrm>
          <a:custGeom>
            <a:avLst/>
            <a:gdLst/>
            <a:ahLst/>
            <a:cxnLst/>
            <a:rect l="l" t="t" r="r" b="b"/>
            <a:pathLst>
              <a:path w="114300" h="114300">
                <a:moveTo>
                  <a:pt x="0" y="57150"/>
                </a:moveTo>
                <a:lnTo>
                  <a:pt x="247" y="62503"/>
                </a:lnTo>
                <a:lnTo>
                  <a:pt x="3332" y="76427"/>
                </a:lnTo>
                <a:lnTo>
                  <a:pt x="9586" y="88844"/>
                </a:lnTo>
                <a:lnTo>
                  <a:pt x="18551" y="99296"/>
                </a:lnTo>
                <a:lnTo>
                  <a:pt x="29771" y="107327"/>
                </a:lnTo>
                <a:lnTo>
                  <a:pt x="42789" y="112480"/>
                </a:lnTo>
                <a:lnTo>
                  <a:pt x="57150" y="114300"/>
                </a:lnTo>
                <a:lnTo>
                  <a:pt x="62503" y="114052"/>
                </a:lnTo>
                <a:lnTo>
                  <a:pt x="76427" y="110967"/>
                </a:lnTo>
                <a:lnTo>
                  <a:pt x="88844" y="104713"/>
                </a:lnTo>
                <a:lnTo>
                  <a:pt x="99296" y="95748"/>
                </a:lnTo>
                <a:lnTo>
                  <a:pt x="107327" y="84528"/>
                </a:lnTo>
                <a:lnTo>
                  <a:pt x="112480" y="71510"/>
                </a:lnTo>
                <a:lnTo>
                  <a:pt x="114300" y="57150"/>
                </a:lnTo>
                <a:lnTo>
                  <a:pt x="114052" y="51796"/>
                </a:lnTo>
                <a:lnTo>
                  <a:pt x="110967" y="37872"/>
                </a:lnTo>
                <a:lnTo>
                  <a:pt x="104713" y="25455"/>
                </a:lnTo>
                <a:lnTo>
                  <a:pt x="95748" y="15003"/>
                </a:lnTo>
                <a:lnTo>
                  <a:pt x="84528" y="6972"/>
                </a:lnTo>
                <a:lnTo>
                  <a:pt x="71510" y="1819"/>
                </a:lnTo>
                <a:lnTo>
                  <a:pt x="57150" y="0"/>
                </a:lnTo>
                <a:lnTo>
                  <a:pt x="51796" y="247"/>
                </a:lnTo>
                <a:lnTo>
                  <a:pt x="37872" y="3332"/>
                </a:lnTo>
                <a:lnTo>
                  <a:pt x="25455" y="9586"/>
                </a:lnTo>
                <a:lnTo>
                  <a:pt x="15003" y="18551"/>
                </a:lnTo>
                <a:lnTo>
                  <a:pt x="6972" y="29771"/>
                </a:lnTo>
                <a:lnTo>
                  <a:pt x="1819" y="42789"/>
                </a:lnTo>
                <a:lnTo>
                  <a:pt x="0" y="57150"/>
                </a:lnTo>
                <a:close/>
              </a:path>
            </a:pathLst>
          </a:custGeom>
          <a:solidFill>
            <a:srgbClr val="000000"/>
          </a:solidFill>
        </p:spPr>
        <p:txBody>
          <a:bodyPr wrap="square" lIns="0" tIns="0" rIns="0" bIns="0" rtlCol="0">
            <a:noAutofit/>
          </a:bodyPr>
          <a:lstStyle/>
          <a:p>
            <a:endParaRPr sz="1579"/>
          </a:p>
        </p:txBody>
      </p:sp>
      <p:sp>
        <p:nvSpPr>
          <p:cNvPr id="36" name="object 36"/>
          <p:cNvSpPr/>
          <p:nvPr/>
        </p:nvSpPr>
        <p:spPr>
          <a:xfrm>
            <a:off x="3640746" y="6014781"/>
            <a:ext cx="5050111" cy="19293"/>
          </a:xfrm>
          <a:custGeom>
            <a:avLst/>
            <a:gdLst/>
            <a:ahLst/>
            <a:cxnLst/>
            <a:rect l="l" t="t" r="r" b="b"/>
            <a:pathLst>
              <a:path w="5757846" h="21997">
                <a:moveTo>
                  <a:pt x="0" y="21997"/>
                </a:moveTo>
                <a:lnTo>
                  <a:pt x="5757846" y="0"/>
                </a:lnTo>
              </a:path>
            </a:pathLst>
          </a:custGeom>
          <a:ln w="38099">
            <a:solidFill>
              <a:srgbClr val="000000"/>
            </a:solidFill>
          </a:ln>
        </p:spPr>
        <p:txBody>
          <a:bodyPr wrap="square" lIns="0" tIns="0" rIns="0" bIns="0" rtlCol="0">
            <a:noAutofit/>
          </a:bodyPr>
          <a:lstStyle/>
          <a:p>
            <a:endParaRPr sz="1579"/>
          </a:p>
        </p:txBody>
      </p:sp>
      <p:sp>
        <p:nvSpPr>
          <p:cNvPr id="37" name="object 37"/>
          <p:cNvSpPr/>
          <p:nvPr/>
        </p:nvSpPr>
        <p:spPr>
          <a:xfrm>
            <a:off x="5512519" y="2988038"/>
            <a:ext cx="1100730" cy="405170"/>
          </a:xfrm>
          <a:custGeom>
            <a:avLst/>
            <a:gdLst/>
            <a:ahLst/>
            <a:cxnLst/>
            <a:rect l="l" t="t" r="r" b="b"/>
            <a:pathLst>
              <a:path w="1254989" h="461951">
                <a:moveTo>
                  <a:pt x="0" y="0"/>
                </a:moveTo>
                <a:lnTo>
                  <a:pt x="0" y="461951"/>
                </a:lnTo>
                <a:lnTo>
                  <a:pt x="1254989" y="461951"/>
                </a:lnTo>
                <a:lnTo>
                  <a:pt x="1254989" y="0"/>
                </a:lnTo>
                <a:lnTo>
                  <a:pt x="0" y="0"/>
                </a:lnTo>
                <a:close/>
              </a:path>
            </a:pathLst>
          </a:custGeom>
          <a:solidFill>
            <a:srgbClr val="C6E5E8"/>
          </a:solidFill>
        </p:spPr>
        <p:txBody>
          <a:bodyPr wrap="square" lIns="0" tIns="0" rIns="0" bIns="0" rtlCol="0">
            <a:noAutofit/>
          </a:bodyPr>
          <a:lstStyle/>
          <a:p>
            <a:endParaRPr sz="1579"/>
          </a:p>
        </p:txBody>
      </p:sp>
      <p:sp>
        <p:nvSpPr>
          <p:cNvPr id="38" name="object 38"/>
          <p:cNvSpPr/>
          <p:nvPr/>
        </p:nvSpPr>
        <p:spPr>
          <a:xfrm>
            <a:off x="5512519" y="2988038"/>
            <a:ext cx="1100730" cy="405169"/>
          </a:xfrm>
          <a:custGeom>
            <a:avLst/>
            <a:gdLst/>
            <a:ahLst/>
            <a:cxnLst/>
            <a:rect l="l" t="t" r="r" b="b"/>
            <a:pathLst>
              <a:path w="1254989" h="461950">
                <a:moveTo>
                  <a:pt x="0" y="0"/>
                </a:moveTo>
                <a:lnTo>
                  <a:pt x="1254989" y="0"/>
                </a:lnTo>
                <a:lnTo>
                  <a:pt x="1254989" y="461950"/>
                </a:lnTo>
                <a:lnTo>
                  <a:pt x="0" y="461950"/>
                </a:lnTo>
                <a:lnTo>
                  <a:pt x="0" y="0"/>
                </a:lnTo>
                <a:close/>
              </a:path>
            </a:pathLst>
          </a:custGeom>
          <a:ln w="9524">
            <a:solidFill>
              <a:srgbClr val="000000"/>
            </a:solidFill>
          </a:ln>
        </p:spPr>
        <p:txBody>
          <a:bodyPr wrap="square" lIns="0" tIns="0" rIns="0" bIns="0" rtlCol="0">
            <a:noAutofit/>
          </a:bodyPr>
          <a:lstStyle/>
          <a:p>
            <a:endParaRPr sz="1579"/>
          </a:p>
        </p:txBody>
      </p:sp>
      <p:sp>
        <p:nvSpPr>
          <p:cNvPr id="19" name="object 19"/>
          <p:cNvSpPr txBox="1"/>
          <p:nvPr/>
        </p:nvSpPr>
        <p:spPr>
          <a:xfrm>
            <a:off x="514620" y="1196831"/>
            <a:ext cx="3481191" cy="438094"/>
          </a:xfrm>
          <a:prstGeom prst="rect">
            <a:avLst/>
          </a:prstGeom>
        </p:spPr>
        <p:txBody>
          <a:bodyPr wrap="square" lIns="0" tIns="0" rIns="0" bIns="0" rtlCol="0">
            <a:noAutofit/>
          </a:bodyPr>
          <a:lstStyle/>
          <a:p>
            <a:pPr marL="11139">
              <a:lnSpc>
                <a:spcPts val="3429"/>
              </a:lnSpc>
              <a:spcBef>
                <a:spcPts val="171"/>
              </a:spcBef>
            </a:pPr>
            <a:r>
              <a:rPr sz="3245" b="1" dirty="0">
                <a:solidFill>
                  <a:srgbClr val="7D7A7B"/>
                </a:solidFill>
                <a:latin typeface="Arial"/>
                <a:cs typeface="Arial"/>
              </a:rPr>
              <a:t>How</a:t>
            </a:r>
            <a:r>
              <a:rPr sz="3245" b="1" spc="28" dirty="0">
                <a:solidFill>
                  <a:srgbClr val="7D7A7B"/>
                </a:solidFill>
                <a:latin typeface="Arial"/>
                <a:cs typeface="Arial"/>
              </a:rPr>
              <a:t> </a:t>
            </a:r>
            <a:r>
              <a:rPr sz="3245" b="1" dirty="0">
                <a:solidFill>
                  <a:srgbClr val="7D7A7B"/>
                </a:solidFill>
                <a:latin typeface="Arial"/>
                <a:cs typeface="Arial"/>
              </a:rPr>
              <a:t>iSCSI</a:t>
            </a:r>
            <a:r>
              <a:rPr sz="3245" b="1" spc="48" dirty="0">
                <a:solidFill>
                  <a:srgbClr val="7D7A7B"/>
                </a:solidFill>
                <a:latin typeface="Arial"/>
                <a:cs typeface="Arial"/>
              </a:rPr>
              <a:t> </a:t>
            </a:r>
            <a:r>
              <a:rPr sz="3245" b="1" dirty="0">
                <a:solidFill>
                  <a:srgbClr val="7D7A7B"/>
                </a:solidFill>
                <a:latin typeface="Arial"/>
                <a:cs typeface="Arial"/>
              </a:rPr>
              <a:t>works</a:t>
            </a:r>
            <a:endParaRPr sz="3245">
              <a:latin typeface="Arial"/>
              <a:cs typeface="Arial"/>
            </a:endParaRPr>
          </a:p>
        </p:txBody>
      </p:sp>
      <p:sp>
        <p:nvSpPr>
          <p:cNvPr id="18" name="object 18"/>
          <p:cNvSpPr txBox="1"/>
          <p:nvPr/>
        </p:nvSpPr>
        <p:spPr>
          <a:xfrm>
            <a:off x="1048477" y="2123533"/>
            <a:ext cx="2374837" cy="393087"/>
          </a:xfrm>
          <a:prstGeom prst="rect">
            <a:avLst/>
          </a:prstGeom>
        </p:spPr>
        <p:txBody>
          <a:bodyPr wrap="square" lIns="0" tIns="0" rIns="0" bIns="0" rtlCol="0">
            <a:noAutofit/>
          </a:bodyPr>
          <a:lstStyle/>
          <a:p>
            <a:pPr marL="11139">
              <a:lnSpc>
                <a:spcPts val="2956"/>
              </a:lnSpc>
              <a:spcBef>
                <a:spcPts val="147"/>
              </a:spcBef>
            </a:pPr>
            <a:r>
              <a:rPr sz="2807" dirty="0">
                <a:latin typeface="Arial"/>
                <a:cs typeface="Arial"/>
              </a:rPr>
              <a:t> </a:t>
            </a:r>
            <a:r>
              <a:rPr sz="2807" spc="306" dirty="0">
                <a:latin typeface="Arial"/>
                <a:cs typeface="Arial"/>
              </a:rPr>
              <a:t> </a:t>
            </a:r>
            <a:r>
              <a:rPr sz="2807" dirty="0">
                <a:latin typeface="Arial"/>
                <a:cs typeface="Arial"/>
              </a:rPr>
              <a:t>Encapsulates</a:t>
            </a:r>
          </a:p>
        </p:txBody>
      </p:sp>
      <p:sp>
        <p:nvSpPr>
          <p:cNvPr id="17" name="object 17"/>
          <p:cNvSpPr txBox="1"/>
          <p:nvPr/>
        </p:nvSpPr>
        <p:spPr>
          <a:xfrm>
            <a:off x="3444435" y="2123533"/>
            <a:ext cx="907700" cy="378725"/>
          </a:xfrm>
          <a:prstGeom prst="rect">
            <a:avLst/>
          </a:prstGeom>
        </p:spPr>
        <p:txBody>
          <a:bodyPr wrap="square" lIns="0" tIns="0" rIns="0" bIns="0" rtlCol="0">
            <a:noAutofit/>
          </a:bodyPr>
          <a:lstStyle/>
          <a:p>
            <a:pPr marL="11139">
              <a:lnSpc>
                <a:spcPts val="2956"/>
              </a:lnSpc>
              <a:spcBef>
                <a:spcPts val="147"/>
              </a:spcBef>
            </a:pPr>
            <a:r>
              <a:rPr sz="2807" dirty="0">
                <a:latin typeface="Arial"/>
                <a:cs typeface="Arial"/>
              </a:rPr>
              <a:t>SCSI</a:t>
            </a:r>
            <a:endParaRPr sz="2807">
              <a:latin typeface="Arial"/>
              <a:cs typeface="Arial"/>
            </a:endParaRPr>
          </a:p>
        </p:txBody>
      </p:sp>
      <p:sp>
        <p:nvSpPr>
          <p:cNvPr id="16" name="object 16"/>
          <p:cNvSpPr txBox="1"/>
          <p:nvPr/>
        </p:nvSpPr>
        <p:spPr>
          <a:xfrm>
            <a:off x="4375403" y="2123533"/>
            <a:ext cx="1819054" cy="378725"/>
          </a:xfrm>
          <a:prstGeom prst="rect">
            <a:avLst/>
          </a:prstGeom>
        </p:spPr>
        <p:txBody>
          <a:bodyPr wrap="square" lIns="0" tIns="0" rIns="0" bIns="0" rtlCol="0">
            <a:noAutofit/>
          </a:bodyPr>
          <a:lstStyle/>
          <a:p>
            <a:pPr marL="11139">
              <a:lnSpc>
                <a:spcPts val="2956"/>
              </a:lnSpc>
              <a:spcBef>
                <a:spcPts val="147"/>
              </a:spcBef>
            </a:pPr>
            <a:r>
              <a:rPr sz="2807" dirty="0">
                <a:latin typeface="Arial"/>
                <a:cs typeface="Arial"/>
              </a:rPr>
              <a:t>commands</a:t>
            </a:r>
            <a:endParaRPr sz="2807">
              <a:latin typeface="Arial"/>
              <a:cs typeface="Arial"/>
            </a:endParaRPr>
          </a:p>
        </p:txBody>
      </p:sp>
      <p:sp>
        <p:nvSpPr>
          <p:cNvPr id="15" name="object 15"/>
          <p:cNvSpPr txBox="1"/>
          <p:nvPr/>
        </p:nvSpPr>
        <p:spPr>
          <a:xfrm>
            <a:off x="6217732" y="2123533"/>
            <a:ext cx="353186" cy="378725"/>
          </a:xfrm>
          <a:prstGeom prst="rect">
            <a:avLst/>
          </a:prstGeom>
        </p:spPr>
        <p:txBody>
          <a:bodyPr wrap="square" lIns="0" tIns="0" rIns="0" bIns="0" rtlCol="0">
            <a:noAutofit/>
          </a:bodyPr>
          <a:lstStyle/>
          <a:p>
            <a:pPr marL="11139">
              <a:lnSpc>
                <a:spcPts val="2956"/>
              </a:lnSpc>
              <a:spcBef>
                <a:spcPts val="147"/>
              </a:spcBef>
            </a:pPr>
            <a:r>
              <a:rPr sz="2807" dirty="0">
                <a:latin typeface="Arial"/>
                <a:cs typeface="Arial"/>
              </a:rPr>
              <a:t>in</a:t>
            </a:r>
            <a:endParaRPr sz="2807">
              <a:latin typeface="Arial"/>
              <a:cs typeface="Arial"/>
            </a:endParaRPr>
          </a:p>
        </p:txBody>
      </p:sp>
      <p:sp>
        <p:nvSpPr>
          <p:cNvPr id="14" name="object 14"/>
          <p:cNvSpPr txBox="1"/>
          <p:nvPr/>
        </p:nvSpPr>
        <p:spPr>
          <a:xfrm>
            <a:off x="6594212" y="2123533"/>
            <a:ext cx="1224427" cy="378725"/>
          </a:xfrm>
          <a:prstGeom prst="rect">
            <a:avLst/>
          </a:prstGeom>
        </p:spPr>
        <p:txBody>
          <a:bodyPr wrap="square" lIns="0" tIns="0" rIns="0" bIns="0" rtlCol="0">
            <a:noAutofit/>
          </a:bodyPr>
          <a:lstStyle/>
          <a:p>
            <a:pPr marL="11139">
              <a:lnSpc>
                <a:spcPts val="2956"/>
              </a:lnSpc>
              <a:spcBef>
                <a:spcPts val="147"/>
              </a:spcBef>
            </a:pPr>
            <a:r>
              <a:rPr sz="2807" dirty="0">
                <a:latin typeface="Arial"/>
                <a:cs typeface="Arial"/>
              </a:rPr>
              <a:t>TCP/IP</a:t>
            </a:r>
            <a:endParaRPr sz="2807">
              <a:latin typeface="Arial"/>
              <a:cs typeface="Arial"/>
            </a:endParaRPr>
          </a:p>
        </p:txBody>
      </p:sp>
      <p:sp>
        <p:nvSpPr>
          <p:cNvPr id="13" name="object 13"/>
          <p:cNvSpPr txBox="1"/>
          <p:nvPr/>
        </p:nvSpPr>
        <p:spPr>
          <a:xfrm>
            <a:off x="7841917" y="2123533"/>
            <a:ext cx="1125990" cy="378725"/>
          </a:xfrm>
          <a:prstGeom prst="rect">
            <a:avLst/>
          </a:prstGeom>
        </p:spPr>
        <p:txBody>
          <a:bodyPr wrap="square" lIns="0" tIns="0" rIns="0" bIns="0" rtlCol="0">
            <a:noAutofit/>
          </a:bodyPr>
          <a:lstStyle/>
          <a:p>
            <a:pPr marL="11139">
              <a:lnSpc>
                <a:spcPts val="2956"/>
              </a:lnSpc>
              <a:spcBef>
                <a:spcPts val="147"/>
              </a:spcBef>
            </a:pPr>
            <a:r>
              <a:rPr sz="2807" dirty="0">
                <a:latin typeface="Arial"/>
                <a:cs typeface="Arial"/>
              </a:rPr>
              <a:t>packet</a:t>
            </a:r>
            <a:endParaRPr sz="2807">
              <a:latin typeface="Arial"/>
              <a:cs typeface="Arial"/>
            </a:endParaRPr>
          </a:p>
        </p:txBody>
      </p:sp>
      <p:sp>
        <p:nvSpPr>
          <p:cNvPr id="12" name="object 12"/>
          <p:cNvSpPr txBox="1"/>
          <p:nvPr/>
        </p:nvSpPr>
        <p:spPr>
          <a:xfrm>
            <a:off x="7956776" y="2930617"/>
            <a:ext cx="435239" cy="200501"/>
          </a:xfrm>
          <a:prstGeom prst="rect">
            <a:avLst/>
          </a:prstGeom>
        </p:spPr>
        <p:txBody>
          <a:bodyPr wrap="square" lIns="0" tIns="0" rIns="0" bIns="0" rtlCol="0">
            <a:noAutofit/>
          </a:bodyPr>
          <a:lstStyle/>
          <a:p>
            <a:pPr marL="11139">
              <a:lnSpc>
                <a:spcPts val="1522"/>
              </a:lnSpc>
              <a:spcBef>
                <a:spcPts val="75"/>
              </a:spcBef>
            </a:pPr>
            <a:r>
              <a:rPr sz="1403" b="1" dirty="0">
                <a:latin typeface="Arial"/>
                <a:cs typeface="Arial"/>
              </a:rPr>
              <a:t>CRC</a:t>
            </a:r>
            <a:endParaRPr sz="1403">
              <a:latin typeface="Arial"/>
              <a:cs typeface="Arial"/>
            </a:endParaRPr>
          </a:p>
        </p:txBody>
      </p:sp>
      <p:sp>
        <p:nvSpPr>
          <p:cNvPr id="11" name="object 11"/>
          <p:cNvSpPr txBox="1"/>
          <p:nvPr/>
        </p:nvSpPr>
        <p:spPr>
          <a:xfrm>
            <a:off x="1478841" y="3022720"/>
            <a:ext cx="653513" cy="200501"/>
          </a:xfrm>
          <a:prstGeom prst="rect">
            <a:avLst/>
          </a:prstGeom>
        </p:spPr>
        <p:txBody>
          <a:bodyPr wrap="square" lIns="0" tIns="0" rIns="0" bIns="0" rtlCol="0">
            <a:noAutofit/>
          </a:bodyPr>
          <a:lstStyle/>
          <a:p>
            <a:pPr marL="11139">
              <a:lnSpc>
                <a:spcPts val="1522"/>
              </a:lnSpc>
              <a:spcBef>
                <a:spcPts val="75"/>
              </a:spcBef>
            </a:pPr>
            <a:r>
              <a:rPr sz="1403" b="1" dirty="0">
                <a:latin typeface="Arial"/>
                <a:cs typeface="Arial"/>
              </a:rPr>
              <a:t>Header</a:t>
            </a:r>
            <a:endParaRPr sz="1403">
              <a:latin typeface="Arial"/>
              <a:cs typeface="Arial"/>
            </a:endParaRPr>
          </a:p>
        </p:txBody>
      </p:sp>
      <p:sp>
        <p:nvSpPr>
          <p:cNvPr id="10" name="object 10"/>
          <p:cNvSpPr txBox="1"/>
          <p:nvPr/>
        </p:nvSpPr>
        <p:spPr>
          <a:xfrm>
            <a:off x="4783608" y="4330877"/>
            <a:ext cx="3863041" cy="222779"/>
          </a:xfrm>
          <a:prstGeom prst="rect">
            <a:avLst/>
          </a:prstGeom>
        </p:spPr>
        <p:txBody>
          <a:bodyPr wrap="square" lIns="0" tIns="0" rIns="0" bIns="0" rtlCol="0">
            <a:noAutofit/>
          </a:bodyPr>
          <a:lstStyle/>
          <a:p>
            <a:pPr marL="11139">
              <a:lnSpc>
                <a:spcPts val="1701"/>
              </a:lnSpc>
              <a:spcBef>
                <a:spcPts val="85"/>
              </a:spcBef>
            </a:pPr>
            <a:r>
              <a:rPr sz="1579" dirty="0">
                <a:latin typeface="Arial"/>
                <a:cs typeface="Arial"/>
              </a:rPr>
              <a:t>Delivery of iSCSI Protocol Data Unit (PDU)</a:t>
            </a:r>
            <a:endParaRPr sz="1579">
              <a:latin typeface="Arial"/>
              <a:cs typeface="Arial"/>
            </a:endParaRPr>
          </a:p>
        </p:txBody>
      </p:sp>
      <p:sp>
        <p:nvSpPr>
          <p:cNvPr id="9" name="object 9"/>
          <p:cNvSpPr txBox="1"/>
          <p:nvPr/>
        </p:nvSpPr>
        <p:spPr>
          <a:xfrm>
            <a:off x="8649994" y="4330877"/>
            <a:ext cx="810012" cy="222779"/>
          </a:xfrm>
          <a:prstGeom prst="rect">
            <a:avLst/>
          </a:prstGeom>
        </p:spPr>
        <p:txBody>
          <a:bodyPr wrap="square" lIns="0" tIns="0" rIns="0" bIns="0" rtlCol="0">
            <a:noAutofit/>
          </a:bodyPr>
          <a:lstStyle/>
          <a:p>
            <a:pPr marL="11139">
              <a:lnSpc>
                <a:spcPts val="1701"/>
              </a:lnSpc>
              <a:spcBef>
                <a:spcPts val="85"/>
              </a:spcBef>
            </a:pPr>
            <a:r>
              <a:rPr sz="1579" dirty="0">
                <a:latin typeface="Arial"/>
                <a:cs typeface="Arial"/>
              </a:rPr>
              <a:t>for SCSI</a:t>
            </a:r>
            <a:endParaRPr sz="1579">
              <a:latin typeface="Arial"/>
              <a:cs typeface="Arial"/>
            </a:endParaRPr>
          </a:p>
        </p:txBody>
      </p:sp>
      <p:sp>
        <p:nvSpPr>
          <p:cNvPr id="8" name="object 8"/>
          <p:cNvSpPr txBox="1"/>
          <p:nvPr/>
        </p:nvSpPr>
        <p:spPr>
          <a:xfrm>
            <a:off x="3703868" y="5375227"/>
            <a:ext cx="5653954" cy="456696"/>
          </a:xfrm>
          <a:prstGeom prst="rect">
            <a:avLst/>
          </a:prstGeom>
        </p:spPr>
        <p:txBody>
          <a:bodyPr wrap="square" lIns="0" tIns="0" rIns="0" bIns="0" rtlCol="0">
            <a:noAutofit/>
          </a:bodyPr>
          <a:lstStyle/>
          <a:p>
            <a:pPr marL="11139">
              <a:lnSpc>
                <a:spcPts val="1701"/>
              </a:lnSpc>
              <a:spcBef>
                <a:spcPts val="85"/>
              </a:spcBef>
            </a:pPr>
            <a:r>
              <a:rPr sz="1579" dirty="0">
                <a:latin typeface="Arial"/>
                <a:cs typeface="Arial"/>
              </a:rPr>
              <a:t>Reliable data transport and delivery (TCP</a:t>
            </a:r>
            <a:r>
              <a:rPr sz="1579" spc="-25" dirty="0">
                <a:latin typeface="Arial"/>
                <a:cs typeface="Arial"/>
              </a:rPr>
              <a:t> </a:t>
            </a:r>
            <a:r>
              <a:rPr sz="1579" dirty="0">
                <a:latin typeface="Arial"/>
                <a:cs typeface="Arial"/>
              </a:rPr>
              <a:t>Windows,</a:t>
            </a:r>
            <a:r>
              <a:rPr sz="1579" spc="-88" dirty="0">
                <a:latin typeface="Arial"/>
                <a:cs typeface="Arial"/>
              </a:rPr>
              <a:t> </a:t>
            </a:r>
            <a:r>
              <a:rPr sz="1579" dirty="0">
                <a:latin typeface="Arial"/>
                <a:cs typeface="Arial"/>
              </a:rPr>
              <a:t>ACKs, etc)</a:t>
            </a:r>
            <a:endParaRPr sz="1579">
              <a:latin typeface="Arial"/>
              <a:cs typeface="Arial"/>
            </a:endParaRPr>
          </a:p>
          <a:p>
            <a:pPr marL="11139" marR="30076">
              <a:lnSpc>
                <a:spcPct val="95825"/>
              </a:lnSpc>
            </a:pPr>
            <a:r>
              <a:rPr sz="1579" dirty="0">
                <a:latin typeface="Arial"/>
                <a:cs typeface="Arial"/>
              </a:rPr>
              <a:t>Demux within node (port numbers)</a:t>
            </a:r>
            <a:endParaRPr sz="1579">
              <a:latin typeface="Arial"/>
              <a:cs typeface="Arial"/>
            </a:endParaRPr>
          </a:p>
        </p:txBody>
      </p:sp>
      <p:sp>
        <p:nvSpPr>
          <p:cNvPr id="7" name="object 7"/>
          <p:cNvSpPr txBox="1"/>
          <p:nvPr/>
        </p:nvSpPr>
        <p:spPr>
          <a:xfrm>
            <a:off x="2789663" y="6286290"/>
            <a:ext cx="5688184" cy="222778"/>
          </a:xfrm>
          <a:prstGeom prst="rect">
            <a:avLst/>
          </a:prstGeom>
        </p:spPr>
        <p:txBody>
          <a:bodyPr wrap="square" lIns="0" tIns="0" rIns="0" bIns="0" rtlCol="0">
            <a:noAutofit/>
          </a:bodyPr>
          <a:lstStyle/>
          <a:p>
            <a:pPr marL="11139">
              <a:lnSpc>
                <a:spcPts val="1701"/>
              </a:lnSpc>
              <a:spcBef>
                <a:spcPts val="85"/>
              </a:spcBef>
            </a:pPr>
            <a:r>
              <a:rPr sz="1579" dirty="0">
                <a:latin typeface="Arial"/>
                <a:cs typeface="Arial"/>
              </a:rPr>
              <a:t>IP</a:t>
            </a:r>
            <a:r>
              <a:rPr sz="1579" spc="-25" dirty="0">
                <a:latin typeface="Arial"/>
                <a:cs typeface="Arial"/>
              </a:rPr>
              <a:t> </a:t>
            </a:r>
            <a:r>
              <a:rPr sz="1579" dirty="0">
                <a:latin typeface="Arial"/>
                <a:cs typeface="Arial"/>
              </a:rPr>
              <a:t>routing capability so packet finds its way through the network</a:t>
            </a:r>
          </a:p>
        </p:txBody>
      </p:sp>
      <p:sp>
        <p:nvSpPr>
          <p:cNvPr id="6" name="object 6"/>
          <p:cNvSpPr txBox="1"/>
          <p:nvPr/>
        </p:nvSpPr>
        <p:spPr>
          <a:xfrm>
            <a:off x="5512519" y="2988038"/>
            <a:ext cx="1100730" cy="405169"/>
          </a:xfrm>
          <a:prstGeom prst="rect">
            <a:avLst/>
          </a:prstGeom>
        </p:spPr>
        <p:txBody>
          <a:bodyPr wrap="square" lIns="0" tIns="0" rIns="0" bIns="0" rtlCol="0">
            <a:noAutofit/>
          </a:bodyPr>
          <a:lstStyle/>
          <a:p>
            <a:pPr marL="22278">
              <a:lnSpc>
                <a:spcPts val="877"/>
              </a:lnSpc>
            </a:pPr>
            <a:endParaRPr sz="877"/>
          </a:p>
        </p:txBody>
      </p:sp>
      <p:sp>
        <p:nvSpPr>
          <p:cNvPr id="5" name="object 5"/>
          <p:cNvSpPr txBox="1"/>
          <p:nvPr/>
        </p:nvSpPr>
        <p:spPr>
          <a:xfrm>
            <a:off x="4460217" y="2915444"/>
            <a:ext cx="2432477" cy="655987"/>
          </a:xfrm>
          <a:prstGeom prst="rect">
            <a:avLst/>
          </a:prstGeom>
        </p:spPr>
        <p:txBody>
          <a:bodyPr wrap="square" lIns="0" tIns="0" rIns="0" bIns="0" rtlCol="0">
            <a:noAutofit/>
          </a:bodyPr>
          <a:lstStyle/>
          <a:p>
            <a:pPr marL="22278">
              <a:lnSpc>
                <a:spcPts val="877"/>
              </a:lnSpc>
            </a:pPr>
            <a:endParaRPr sz="877"/>
          </a:p>
        </p:txBody>
      </p:sp>
      <p:sp>
        <p:nvSpPr>
          <p:cNvPr id="4" name="object 4"/>
          <p:cNvSpPr txBox="1"/>
          <p:nvPr/>
        </p:nvSpPr>
        <p:spPr>
          <a:xfrm>
            <a:off x="3440126" y="2872084"/>
            <a:ext cx="3723459" cy="771750"/>
          </a:xfrm>
          <a:prstGeom prst="rect">
            <a:avLst/>
          </a:prstGeom>
        </p:spPr>
        <p:txBody>
          <a:bodyPr wrap="square" lIns="0" tIns="0" rIns="0" bIns="0" rtlCol="0">
            <a:noAutofit/>
          </a:bodyPr>
          <a:lstStyle/>
          <a:p>
            <a:pPr marL="22278">
              <a:lnSpc>
                <a:spcPts val="877"/>
              </a:lnSpc>
            </a:pPr>
            <a:endParaRPr sz="877"/>
          </a:p>
        </p:txBody>
      </p:sp>
      <p:sp>
        <p:nvSpPr>
          <p:cNvPr id="3" name="object 3"/>
          <p:cNvSpPr txBox="1"/>
          <p:nvPr/>
        </p:nvSpPr>
        <p:spPr>
          <a:xfrm>
            <a:off x="2484466" y="2819077"/>
            <a:ext cx="4932903" cy="897160"/>
          </a:xfrm>
          <a:prstGeom prst="rect">
            <a:avLst/>
          </a:prstGeom>
        </p:spPr>
        <p:txBody>
          <a:bodyPr wrap="square" lIns="0" tIns="0" rIns="0" bIns="0" rtlCol="0">
            <a:noAutofit/>
          </a:bodyPr>
          <a:lstStyle/>
          <a:p>
            <a:pPr marL="22278">
              <a:lnSpc>
                <a:spcPts val="877"/>
              </a:lnSpc>
            </a:pPr>
            <a:endParaRPr sz="877"/>
          </a:p>
        </p:txBody>
      </p:sp>
      <p:sp>
        <p:nvSpPr>
          <p:cNvPr id="2" name="object 2"/>
          <p:cNvSpPr txBox="1"/>
          <p:nvPr/>
        </p:nvSpPr>
        <p:spPr>
          <a:xfrm>
            <a:off x="1135304" y="2620651"/>
            <a:ext cx="7528454" cy="1206976"/>
          </a:xfrm>
          <a:prstGeom prst="rect">
            <a:avLst/>
          </a:prstGeom>
        </p:spPr>
        <p:txBody>
          <a:bodyPr wrap="square" lIns="0" tIns="0" rIns="0" bIns="0" rtlCol="0">
            <a:noAutofit/>
          </a:bodyPr>
          <a:lstStyle/>
          <a:p>
            <a:pPr>
              <a:lnSpc>
                <a:spcPts val="526"/>
              </a:lnSpc>
              <a:spcBef>
                <a:spcPts val="4"/>
              </a:spcBef>
            </a:pPr>
            <a:endParaRPr sz="526" dirty="0"/>
          </a:p>
          <a:p>
            <a:pPr marL="354682">
              <a:lnSpc>
                <a:spcPct val="95825"/>
              </a:lnSpc>
              <a:spcBef>
                <a:spcPts val="877"/>
              </a:spcBef>
            </a:pPr>
            <a:r>
              <a:rPr sz="1403" b="1" dirty="0">
                <a:latin typeface="Arial"/>
                <a:cs typeface="Arial"/>
              </a:rPr>
              <a:t>Ethernet</a:t>
            </a:r>
            <a:endParaRPr sz="1403" dirty="0">
              <a:latin typeface="Arial"/>
              <a:cs typeface="Arial"/>
            </a:endParaRPr>
          </a:p>
          <a:p>
            <a:pPr marL="1741946">
              <a:lnSpc>
                <a:spcPts val="1762"/>
              </a:lnSpc>
              <a:spcBef>
                <a:spcPts val="741"/>
              </a:spcBef>
            </a:pPr>
            <a:r>
              <a:rPr sz="1403" b="1" dirty="0">
                <a:latin typeface="Arial"/>
                <a:cs typeface="Arial"/>
              </a:rPr>
              <a:t>IP           </a:t>
            </a:r>
            <a:r>
              <a:rPr sz="1403" b="1" spc="74" dirty="0">
                <a:latin typeface="Arial"/>
                <a:cs typeface="Arial"/>
              </a:rPr>
              <a:t> </a:t>
            </a:r>
            <a:r>
              <a:rPr sz="2105" b="1" baseline="-19929" dirty="0">
                <a:latin typeface="Arial"/>
                <a:cs typeface="Arial"/>
              </a:rPr>
              <a:t>TCP           </a:t>
            </a:r>
            <a:r>
              <a:rPr sz="2105" b="1" spc="52" baseline="-19929" dirty="0">
                <a:latin typeface="Arial"/>
                <a:cs typeface="Arial"/>
              </a:rPr>
              <a:t> </a:t>
            </a:r>
            <a:r>
              <a:rPr sz="1403" b="1" dirty="0">
                <a:latin typeface="Arial"/>
                <a:cs typeface="Arial"/>
              </a:rPr>
              <a:t>iSCSI             </a:t>
            </a:r>
            <a:r>
              <a:rPr sz="1403" b="1" spc="8" dirty="0">
                <a:latin typeface="Arial"/>
                <a:cs typeface="Arial"/>
              </a:rPr>
              <a:t> </a:t>
            </a:r>
            <a:r>
              <a:rPr sz="1579" b="1" dirty="0">
                <a:latin typeface="Arial"/>
                <a:cs typeface="Arial"/>
              </a:rPr>
              <a:t>Data</a:t>
            </a:r>
            <a:endParaRPr sz="1579" dirty="0">
              <a:latin typeface="Arial"/>
              <a:cs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1"/>
          <p:cNvSpPr txBox="1"/>
          <p:nvPr/>
        </p:nvSpPr>
        <p:spPr>
          <a:xfrm>
            <a:off x="614870" y="2503168"/>
            <a:ext cx="244232" cy="356447"/>
          </a:xfrm>
          <a:prstGeom prst="rect">
            <a:avLst/>
          </a:prstGeom>
        </p:spPr>
        <p:txBody>
          <a:bodyPr wrap="square" lIns="0" tIns="0" rIns="0" bIns="0" rtlCol="0">
            <a:noAutofit/>
          </a:bodyPr>
          <a:lstStyle/>
          <a:p>
            <a:pPr>
              <a:lnSpc>
                <a:spcPts val="2754"/>
              </a:lnSpc>
              <a:spcBef>
                <a:spcPts val="138"/>
              </a:spcBef>
            </a:pPr>
            <a:r>
              <a:rPr sz="2807" dirty="0">
                <a:latin typeface="Arial"/>
                <a:cs typeface="Arial"/>
              </a:rPr>
              <a:t>!</a:t>
            </a:r>
            <a:endParaRPr sz="2807">
              <a:latin typeface="Arial"/>
              <a:cs typeface="Arial"/>
            </a:endParaRPr>
          </a:p>
        </p:txBody>
      </p:sp>
      <p:sp>
        <p:nvSpPr>
          <p:cNvPr id="20" name="object 20"/>
          <p:cNvSpPr txBox="1"/>
          <p:nvPr/>
        </p:nvSpPr>
        <p:spPr>
          <a:xfrm>
            <a:off x="1138402" y="3098470"/>
            <a:ext cx="99024" cy="148538"/>
          </a:xfrm>
          <a:prstGeom prst="rect">
            <a:avLst/>
          </a:prstGeom>
        </p:spPr>
        <p:txBody>
          <a:bodyPr wrap="square" lIns="0" tIns="0" rIns="0" bIns="0" rtlCol="0">
            <a:noAutofit/>
          </a:bodyPr>
          <a:lstStyle/>
          <a:p>
            <a:pPr>
              <a:lnSpc>
                <a:spcPts val="1140"/>
              </a:lnSpc>
              <a:spcBef>
                <a:spcPts val="57"/>
              </a:spcBef>
            </a:pPr>
            <a:r>
              <a:rPr sz="1140" dirty="0">
                <a:latin typeface="Arial"/>
                <a:cs typeface="Arial"/>
              </a:rPr>
              <a:t>!</a:t>
            </a:r>
            <a:endParaRPr sz="1140">
              <a:latin typeface="Arial"/>
              <a:cs typeface="Arial"/>
            </a:endParaRPr>
          </a:p>
        </p:txBody>
      </p:sp>
      <p:sp>
        <p:nvSpPr>
          <p:cNvPr id="19" name="object 19"/>
          <p:cNvSpPr txBox="1"/>
          <p:nvPr/>
        </p:nvSpPr>
        <p:spPr>
          <a:xfrm>
            <a:off x="1138402" y="3521750"/>
            <a:ext cx="99024" cy="148538"/>
          </a:xfrm>
          <a:prstGeom prst="rect">
            <a:avLst/>
          </a:prstGeom>
        </p:spPr>
        <p:txBody>
          <a:bodyPr wrap="square" lIns="0" tIns="0" rIns="0" bIns="0" rtlCol="0">
            <a:noAutofit/>
          </a:bodyPr>
          <a:lstStyle/>
          <a:p>
            <a:pPr>
              <a:lnSpc>
                <a:spcPts val="1140"/>
              </a:lnSpc>
              <a:spcBef>
                <a:spcPts val="57"/>
              </a:spcBef>
            </a:pPr>
            <a:r>
              <a:rPr sz="1140" dirty="0">
                <a:latin typeface="Arial"/>
                <a:cs typeface="Arial"/>
              </a:rPr>
              <a:t>!</a:t>
            </a:r>
            <a:endParaRPr sz="1140">
              <a:latin typeface="Arial"/>
              <a:cs typeface="Arial"/>
            </a:endParaRPr>
          </a:p>
        </p:txBody>
      </p:sp>
      <p:sp>
        <p:nvSpPr>
          <p:cNvPr id="18" name="object 18"/>
          <p:cNvSpPr txBox="1"/>
          <p:nvPr/>
        </p:nvSpPr>
        <p:spPr>
          <a:xfrm>
            <a:off x="1138402" y="3956170"/>
            <a:ext cx="99024" cy="148538"/>
          </a:xfrm>
          <a:prstGeom prst="rect">
            <a:avLst/>
          </a:prstGeom>
        </p:spPr>
        <p:txBody>
          <a:bodyPr wrap="square" lIns="0" tIns="0" rIns="0" bIns="0" rtlCol="0">
            <a:noAutofit/>
          </a:bodyPr>
          <a:lstStyle/>
          <a:p>
            <a:pPr>
              <a:lnSpc>
                <a:spcPts val="1140"/>
              </a:lnSpc>
              <a:spcBef>
                <a:spcPts val="57"/>
              </a:spcBef>
            </a:pPr>
            <a:r>
              <a:rPr sz="1140" dirty="0">
                <a:latin typeface="Arial"/>
                <a:cs typeface="Arial"/>
              </a:rPr>
              <a:t>!</a:t>
            </a:r>
            <a:endParaRPr sz="1140">
              <a:latin typeface="Arial"/>
              <a:cs typeface="Arial"/>
            </a:endParaRPr>
          </a:p>
        </p:txBody>
      </p:sp>
      <p:sp>
        <p:nvSpPr>
          <p:cNvPr id="17" name="object 17"/>
          <p:cNvSpPr txBox="1"/>
          <p:nvPr/>
        </p:nvSpPr>
        <p:spPr>
          <a:xfrm>
            <a:off x="614870" y="4649422"/>
            <a:ext cx="244232" cy="356447"/>
          </a:xfrm>
          <a:prstGeom prst="rect">
            <a:avLst/>
          </a:prstGeom>
        </p:spPr>
        <p:txBody>
          <a:bodyPr wrap="square" lIns="0" tIns="0" rIns="0" bIns="0" rtlCol="0">
            <a:noAutofit/>
          </a:bodyPr>
          <a:lstStyle/>
          <a:p>
            <a:pPr>
              <a:lnSpc>
                <a:spcPts val="2754"/>
              </a:lnSpc>
              <a:spcBef>
                <a:spcPts val="138"/>
              </a:spcBef>
            </a:pPr>
            <a:r>
              <a:rPr sz="2807" dirty="0">
                <a:latin typeface="Arial"/>
                <a:cs typeface="Arial"/>
              </a:rPr>
              <a:t>!</a:t>
            </a:r>
            <a:endParaRPr sz="2807">
              <a:latin typeface="Arial"/>
              <a:cs typeface="Arial"/>
            </a:endParaRPr>
          </a:p>
        </p:txBody>
      </p:sp>
      <p:sp>
        <p:nvSpPr>
          <p:cNvPr id="16" name="object 16"/>
          <p:cNvSpPr txBox="1"/>
          <p:nvPr/>
        </p:nvSpPr>
        <p:spPr>
          <a:xfrm>
            <a:off x="1138402" y="5248289"/>
            <a:ext cx="99024" cy="148538"/>
          </a:xfrm>
          <a:prstGeom prst="rect">
            <a:avLst/>
          </a:prstGeom>
        </p:spPr>
        <p:txBody>
          <a:bodyPr wrap="square" lIns="0" tIns="0" rIns="0" bIns="0" rtlCol="0">
            <a:noAutofit/>
          </a:bodyPr>
          <a:lstStyle/>
          <a:p>
            <a:pPr>
              <a:lnSpc>
                <a:spcPts val="1140"/>
              </a:lnSpc>
              <a:spcBef>
                <a:spcPts val="57"/>
              </a:spcBef>
            </a:pPr>
            <a:r>
              <a:rPr sz="1140" dirty="0">
                <a:latin typeface="Arial"/>
                <a:cs typeface="Arial"/>
              </a:rPr>
              <a:t>!</a:t>
            </a:r>
            <a:endParaRPr sz="1140">
              <a:latin typeface="Arial"/>
              <a:cs typeface="Arial"/>
            </a:endParaRPr>
          </a:p>
        </p:txBody>
      </p:sp>
      <p:sp>
        <p:nvSpPr>
          <p:cNvPr id="15" name="object 15"/>
          <p:cNvSpPr txBox="1"/>
          <p:nvPr/>
        </p:nvSpPr>
        <p:spPr>
          <a:xfrm>
            <a:off x="1138402" y="5682708"/>
            <a:ext cx="99024" cy="148538"/>
          </a:xfrm>
          <a:prstGeom prst="rect">
            <a:avLst/>
          </a:prstGeom>
        </p:spPr>
        <p:txBody>
          <a:bodyPr wrap="square" lIns="0" tIns="0" rIns="0" bIns="0" rtlCol="0">
            <a:noAutofit/>
          </a:bodyPr>
          <a:lstStyle/>
          <a:p>
            <a:pPr>
              <a:lnSpc>
                <a:spcPts val="1140"/>
              </a:lnSpc>
              <a:spcBef>
                <a:spcPts val="57"/>
              </a:spcBef>
            </a:pPr>
            <a:r>
              <a:rPr sz="1140" dirty="0">
                <a:latin typeface="Arial"/>
                <a:cs typeface="Arial"/>
              </a:rPr>
              <a:t>!</a:t>
            </a:r>
            <a:endParaRPr sz="1140">
              <a:latin typeface="Arial"/>
              <a:cs typeface="Arial"/>
            </a:endParaRPr>
          </a:p>
        </p:txBody>
      </p:sp>
      <p:sp>
        <p:nvSpPr>
          <p:cNvPr id="14" name="object 14"/>
          <p:cNvSpPr txBox="1"/>
          <p:nvPr/>
        </p:nvSpPr>
        <p:spPr>
          <a:xfrm>
            <a:off x="1138402" y="6105988"/>
            <a:ext cx="99024" cy="148538"/>
          </a:xfrm>
          <a:prstGeom prst="rect">
            <a:avLst/>
          </a:prstGeom>
        </p:spPr>
        <p:txBody>
          <a:bodyPr wrap="square" lIns="0" tIns="0" rIns="0" bIns="0" rtlCol="0">
            <a:noAutofit/>
          </a:bodyPr>
          <a:lstStyle/>
          <a:p>
            <a:pPr>
              <a:lnSpc>
                <a:spcPts val="1140"/>
              </a:lnSpc>
              <a:spcBef>
                <a:spcPts val="57"/>
              </a:spcBef>
            </a:pPr>
            <a:r>
              <a:rPr sz="1140" dirty="0">
                <a:latin typeface="Arial"/>
                <a:cs typeface="Arial"/>
              </a:rPr>
              <a:t>!</a:t>
            </a:r>
            <a:endParaRPr sz="1140">
              <a:latin typeface="Arial"/>
              <a:cs typeface="Arial"/>
            </a:endParaRPr>
          </a:p>
        </p:txBody>
      </p:sp>
      <p:sp>
        <p:nvSpPr>
          <p:cNvPr id="11" name="object 11"/>
          <p:cNvSpPr/>
          <p:nvPr/>
        </p:nvSpPr>
        <p:spPr>
          <a:xfrm>
            <a:off x="614870" y="2540008"/>
            <a:ext cx="244232" cy="237631"/>
          </a:xfrm>
          <a:prstGeom prst="rect">
            <a:avLst/>
          </a:prstGeom>
          <a:blipFill>
            <a:blip r:embed="rId2" cstate="print"/>
            <a:stretch>
              <a:fillRect/>
            </a:stretch>
          </a:blipFill>
        </p:spPr>
        <p:txBody>
          <a:bodyPr wrap="square" lIns="0" tIns="0" rIns="0" bIns="0" rtlCol="0">
            <a:noAutofit/>
          </a:bodyPr>
          <a:lstStyle/>
          <a:p>
            <a:endParaRPr sz="1579"/>
          </a:p>
        </p:txBody>
      </p:sp>
      <p:sp>
        <p:nvSpPr>
          <p:cNvPr id="10" name="object 10"/>
          <p:cNvSpPr/>
          <p:nvPr/>
        </p:nvSpPr>
        <p:spPr>
          <a:xfrm>
            <a:off x="1138402" y="3113822"/>
            <a:ext cx="99024" cy="99024"/>
          </a:xfrm>
          <a:prstGeom prst="rect">
            <a:avLst/>
          </a:prstGeom>
          <a:blipFill>
            <a:blip r:embed="rId3" cstate="print"/>
            <a:stretch>
              <a:fillRect/>
            </a:stretch>
          </a:blipFill>
        </p:spPr>
        <p:txBody>
          <a:bodyPr wrap="square" lIns="0" tIns="0" rIns="0" bIns="0" rtlCol="0">
            <a:noAutofit/>
          </a:bodyPr>
          <a:lstStyle/>
          <a:p>
            <a:endParaRPr sz="1579"/>
          </a:p>
        </p:txBody>
      </p:sp>
      <p:sp>
        <p:nvSpPr>
          <p:cNvPr id="9" name="object 9"/>
          <p:cNvSpPr/>
          <p:nvPr/>
        </p:nvSpPr>
        <p:spPr>
          <a:xfrm>
            <a:off x="1138402" y="3537102"/>
            <a:ext cx="99024" cy="99024"/>
          </a:xfrm>
          <a:prstGeom prst="rect">
            <a:avLst/>
          </a:prstGeom>
          <a:blipFill>
            <a:blip r:embed="rId3" cstate="print"/>
            <a:stretch>
              <a:fillRect/>
            </a:stretch>
          </a:blipFill>
        </p:spPr>
        <p:txBody>
          <a:bodyPr wrap="square" lIns="0" tIns="0" rIns="0" bIns="0" rtlCol="0">
            <a:noAutofit/>
          </a:bodyPr>
          <a:lstStyle/>
          <a:p>
            <a:endParaRPr sz="1579"/>
          </a:p>
        </p:txBody>
      </p:sp>
      <p:sp>
        <p:nvSpPr>
          <p:cNvPr id="8" name="object 8"/>
          <p:cNvSpPr/>
          <p:nvPr/>
        </p:nvSpPr>
        <p:spPr>
          <a:xfrm>
            <a:off x="1138402" y="3971522"/>
            <a:ext cx="99024" cy="99024"/>
          </a:xfrm>
          <a:prstGeom prst="rect">
            <a:avLst/>
          </a:prstGeom>
          <a:blipFill>
            <a:blip r:embed="rId3" cstate="print"/>
            <a:stretch>
              <a:fillRect/>
            </a:stretch>
          </a:blipFill>
        </p:spPr>
        <p:txBody>
          <a:bodyPr wrap="square" lIns="0" tIns="0" rIns="0" bIns="0" rtlCol="0">
            <a:noAutofit/>
          </a:bodyPr>
          <a:lstStyle/>
          <a:p>
            <a:endParaRPr sz="1579"/>
          </a:p>
        </p:txBody>
      </p:sp>
      <p:sp>
        <p:nvSpPr>
          <p:cNvPr id="7" name="object 7"/>
          <p:cNvSpPr/>
          <p:nvPr/>
        </p:nvSpPr>
        <p:spPr>
          <a:xfrm>
            <a:off x="614870" y="4686262"/>
            <a:ext cx="244232" cy="237631"/>
          </a:xfrm>
          <a:prstGeom prst="rect">
            <a:avLst/>
          </a:prstGeom>
          <a:blipFill>
            <a:blip r:embed="rId2" cstate="print"/>
            <a:stretch>
              <a:fillRect/>
            </a:stretch>
          </a:blipFill>
        </p:spPr>
        <p:txBody>
          <a:bodyPr wrap="square" lIns="0" tIns="0" rIns="0" bIns="0" rtlCol="0">
            <a:noAutofit/>
          </a:bodyPr>
          <a:lstStyle/>
          <a:p>
            <a:endParaRPr sz="1579"/>
          </a:p>
        </p:txBody>
      </p:sp>
      <p:sp>
        <p:nvSpPr>
          <p:cNvPr id="6" name="object 6"/>
          <p:cNvSpPr/>
          <p:nvPr/>
        </p:nvSpPr>
        <p:spPr>
          <a:xfrm>
            <a:off x="1138402" y="5263641"/>
            <a:ext cx="99024" cy="99024"/>
          </a:xfrm>
          <a:prstGeom prst="rect">
            <a:avLst/>
          </a:prstGeom>
          <a:blipFill>
            <a:blip r:embed="rId3" cstate="print"/>
            <a:stretch>
              <a:fillRect/>
            </a:stretch>
          </a:blipFill>
        </p:spPr>
        <p:txBody>
          <a:bodyPr wrap="square" lIns="0" tIns="0" rIns="0" bIns="0" rtlCol="0">
            <a:noAutofit/>
          </a:bodyPr>
          <a:lstStyle/>
          <a:p>
            <a:endParaRPr sz="1579"/>
          </a:p>
        </p:txBody>
      </p:sp>
      <p:sp>
        <p:nvSpPr>
          <p:cNvPr id="5" name="object 5"/>
          <p:cNvSpPr/>
          <p:nvPr/>
        </p:nvSpPr>
        <p:spPr>
          <a:xfrm>
            <a:off x="1138402" y="5698060"/>
            <a:ext cx="99024" cy="99024"/>
          </a:xfrm>
          <a:prstGeom prst="rect">
            <a:avLst/>
          </a:prstGeom>
          <a:blipFill>
            <a:blip r:embed="rId3" cstate="print"/>
            <a:stretch>
              <a:fillRect/>
            </a:stretch>
          </a:blipFill>
        </p:spPr>
        <p:txBody>
          <a:bodyPr wrap="square" lIns="0" tIns="0" rIns="0" bIns="0" rtlCol="0">
            <a:noAutofit/>
          </a:bodyPr>
          <a:lstStyle/>
          <a:p>
            <a:endParaRPr sz="1579"/>
          </a:p>
        </p:txBody>
      </p:sp>
      <p:sp>
        <p:nvSpPr>
          <p:cNvPr id="4" name="object 4"/>
          <p:cNvSpPr/>
          <p:nvPr/>
        </p:nvSpPr>
        <p:spPr>
          <a:xfrm>
            <a:off x="1138402" y="6121341"/>
            <a:ext cx="99024" cy="99024"/>
          </a:xfrm>
          <a:prstGeom prst="rect">
            <a:avLst/>
          </a:prstGeom>
          <a:blipFill>
            <a:blip r:embed="rId3" cstate="print"/>
            <a:stretch>
              <a:fillRect/>
            </a:stretch>
          </a:blipFill>
        </p:spPr>
        <p:txBody>
          <a:bodyPr wrap="square" lIns="0" tIns="0" rIns="0" bIns="0" rtlCol="0">
            <a:noAutofit/>
          </a:bodyPr>
          <a:lstStyle/>
          <a:p>
            <a:endParaRPr sz="1579"/>
          </a:p>
        </p:txBody>
      </p:sp>
      <p:sp>
        <p:nvSpPr>
          <p:cNvPr id="3" name="object 3"/>
          <p:cNvSpPr txBox="1"/>
          <p:nvPr/>
        </p:nvSpPr>
        <p:spPr>
          <a:xfrm>
            <a:off x="514620" y="1196831"/>
            <a:ext cx="3065212" cy="438094"/>
          </a:xfrm>
          <a:prstGeom prst="rect">
            <a:avLst/>
          </a:prstGeom>
        </p:spPr>
        <p:txBody>
          <a:bodyPr wrap="square" lIns="0" tIns="0" rIns="0" bIns="0" rtlCol="0">
            <a:noAutofit/>
          </a:bodyPr>
          <a:lstStyle/>
          <a:p>
            <a:pPr marL="11139">
              <a:lnSpc>
                <a:spcPts val="3429"/>
              </a:lnSpc>
              <a:spcBef>
                <a:spcPts val="171"/>
              </a:spcBef>
            </a:pPr>
            <a:r>
              <a:rPr sz="3245" b="1" dirty="0">
                <a:solidFill>
                  <a:srgbClr val="7D7A7B"/>
                </a:solidFill>
                <a:latin typeface="Arial"/>
                <a:cs typeface="Arial"/>
              </a:rPr>
              <a:t>SCSI</a:t>
            </a:r>
            <a:r>
              <a:rPr sz="3245" b="1" spc="39" dirty="0">
                <a:solidFill>
                  <a:srgbClr val="7D7A7B"/>
                </a:solidFill>
                <a:latin typeface="Arial"/>
                <a:cs typeface="Arial"/>
              </a:rPr>
              <a:t> </a:t>
            </a:r>
            <a:r>
              <a:rPr sz="3245" b="1" dirty="0">
                <a:solidFill>
                  <a:srgbClr val="7D7A7B"/>
                </a:solidFill>
                <a:latin typeface="Arial"/>
                <a:cs typeface="Arial"/>
              </a:rPr>
              <a:t>Concepts</a:t>
            </a:r>
            <a:endParaRPr sz="3245">
              <a:latin typeface="Arial"/>
              <a:cs typeface="Arial"/>
            </a:endParaRPr>
          </a:p>
        </p:txBody>
      </p:sp>
      <p:sp>
        <p:nvSpPr>
          <p:cNvPr id="2" name="object 2"/>
          <p:cNvSpPr txBox="1"/>
          <p:nvPr/>
        </p:nvSpPr>
        <p:spPr>
          <a:xfrm>
            <a:off x="847975" y="2477666"/>
            <a:ext cx="8535707" cy="4162172"/>
          </a:xfrm>
          <a:prstGeom prst="rect">
            <a:avLst/>
          </a:prstGeom>
        </p:spPr>
        <p:txBody>
          <a:bodyPr wrap="square" lIns="0" tIns="0" rIns="0" bIns="0" rtlCol="0">
            <a:noAutofit/>
          </a:bodyPr>
          <a:lstStyle/>
          <a:p>
            <a:pPr marL="11139" marR="39776">
              <a:lnSpc>
                <a:spcPts val="2956"/>
              </a:lnSpc>
              <a:spcBef>
                <a:spcPts val="147"/>
              </a:spcBef>
            </a:pPr>
            <a:r>
              <a:rPr sz="2807" dirty="0">
                <a:latin typeface="Arial"/>
                <a:cs typeface="Arial"/>
              </a:rPr>
              <a:t> </a:t>
            </a:r>
            <a:r>
              <a:rPr sz="2807" spc="306" dirty="0">
                <a:latin typeface="Arial"/>
                <a:cs typeface="Arial"/>
              </a:rPr>
              <a:t> </a:t>
            </a:r>
            <a:r>
              <a:rPr sz="2807" dirty="0">
                <a:latin typeface="Arial"/>
                <a:cs typeface="Arial"/>
              </a:rPr>
              <a:t>Request / Response protocol</a:t>
            </a:r>
            <a:endParaRPr sz="2807">
              <a:latin typeface="Arial"/>
              <a:cs typeface="Arial"/>
            </a:endParaRPr>
          </a:p>
          <a:p>
            <a:pPr marL="389464" marR="39776">
              <a:lnSpc>
                <a:spcPct val="95825"/>
              </a:lnSpc>
              <a:spcBef>
                <a:spcPts val="503"/>
              </a:spcBef>
            </a:pPr>
            <a:r>
              <a:rPr sz="1140" dirty="0">
                <a:latin typeface="Arial"/>
                <a:cs typeface="Arial"/>
              </a:rPr>
              <a:t>       </a:t>
            </a:r>
            <a:r>
              <a:rPr sz="1140" spc="118" dirty="0">
                <a:latin typeface="Arial"/>
                <a:cs typeface="Arial"/>
              </a:rPr>
              <a:t> </a:t>
            </a:r>
            <a:r>
              <a:rPr sz="2324" dirty="0">
                <a:latin typeface="Arial"/>
                <a:cs typeface="Arial"/>
              </a:rPr>
              <a:t>There can be no response until there is a request</a:t>
            </a:r>
            <a:endParaRPr sz="2324">
              <a:latin typeface="Arial"/>
              <a:cs typeface="Arial"/>
            </a:endParaRPr>
          </a:p>
          <a:p>
            <a:pPr marL="389464" marR="39776">
              <a:lnSpc>
                <a:spcPct val="95825"/>
              </a:lnSpc>
              <a:spcBef>
                <a:spcPts val="660"/>
              </a:spcBef>
            </a:pPr>
            <a:r>
              <a:rPr sz="1140" dirty="0">
                <a:latin typeface="Arial"/>
                <a:cs typeface="Arial"/>
              </a:rPr>
              <a:t>       </a:t>
            </a:r>
            <a:r>
              <a:rPr sz="1140" spc="118" dirty="0">
                <a:latin typeface="Arial"/>
                <a:cs typeface="Arial"/>
              </a:rPr>
              <a:t> </a:t>
            </a:r>
            <a:r>
              <a:rPr sz="2324" dirty="0">
                <a:latin typeface="Arial"/>
                <a:cs typeface="Arial"/>
              </a:rPr>
              <a:t>INITIATORS are where requests are created</a:t>
            </a:r>
            <a:endParaRPr sz="2324">
              <a:latin typeface="Arial"/>
              <a:cs typeface="Arial"/>
            </a:endParaRPr>
          </a:p>
          <a:p>
            <a:pPr marL="624607" marR="99448" indent="-235143">
              <a:lnSpc>
                <a:spcPct val="99370"/>
              </a:lnSpc>
              <a:spcBef>
                <a:spcPts val="747"/>
              </a:spcBef>
              <a:tabLst>
                <a:tab pos="623794" algn="l"/>
              </a:tabLst>
            </a:pPr>
            <a:r>
              <a:rPr sz="1140" dirty="0">
                <a:latin typeface="Arial"/>
                <a:cs typeface="Arial"/>
              </a:rPr>
              <a:t> 	</a:t>
            </a:r>
            <a:r>
              <a:rPr sz="2324" dirty="0">
                <a:latin typeface="Arial"/>
                <a:cs typeface="Arial"/>
              </a:rPr>
              <a:t>TARGETS are where requests are serviced and responses created</a:t>
            </a:r>
            <a:endParaRPr sz="2324">
              <a:latin typeface="Arial"/>
              <a:cs typeface="Arial"/>
            </a:endParaRPr>
          </a:p>
          <a:p>
            <a:pPr marL="11139" marR="39776">
              <a:lnSpc>
                <a:spcPct val="95825"/>
              </a:lnSpc>
              <a:spcBef>
                <a:spcPts val="726"/>
              </a:spcBef>
            </a:pPr>
            <a:r>
              <a:rPr sz="2807" dirty="0">
                <a:latin typeface="Arial"/>
                <a:cs typeface="Arial"/>
              </a:rPr>
              <a:t> </a:t>
            </a:r>
            <a:r>
              <a:rPr sz="2807" spc="306" dirty="0">
                <a:latin typeface="Arial"/>
                <a:cs typeface="Arial"/>
              </a:rPr>
              <a:t> </a:t>
            </a:r>
            <a:r>
              <a:rPr sz="2807" dirty="0">
                <a:latin typeface="Arial"/>
                <a:cs typeface="Arial"/>
              </a:rPr>
              <a:t>SCSI INITIATORS are usually hosts</a:t>
            </a:r>
            <a:endParaRPr sz="2807">
              <a:latin typeface="Arial"/>
              <a:cs typeface="Arial"/>
            </a:endParaRPr>
          </a:p>
          <a:p>
            <a:pPr marL="389464" marR="39776">
              <a:lnSpc>
                <a:spcPct val="95825"/>
              </a:lnSpc>
              <a:spcBef>
                <a:spcPts val="680"/>
              </a:spcBef>
            </a:pPr>
            <a:r>
              <a:rPr sz="1140" dirty="0">
                <a:latin typeface="Arial"/>
                <a:cs typeface="Arial"/>
              </a:rPr>
              <a:t>       </a:t>
            </a:r>
            <a:r>
              <a:rPr sz="1140" spc="118" dirty="0">
                <a:latin typeface="Arial"/>
                <a:cs typeface="Arial"/>
              </a:rPr>
              <a:t> </a:t>
            </a:r>
            <a:r>
              <a:rPr sz="2324" dirty="0">
                <a:latin typeface="Arial"/>
                <a:cs typeface="Arial"/>
              </a:rPr>
              <a:t>Compute equipment, like servers or workstations</a:t>
            </a:r>
            <a:endParaRPr sz="2324">
              <a:latin typeface="Arial"/>
              <a:cs typeface="Arial"/>
            </a:endParaRPr>
          </a:p>
          <a:p>
            <a:pPr marL="389464" marR="39776">
              <a:lnSpc>
                <a:spcPct val="95825"/>
              </a:lnSpc>
              <a:spcBef>
                <a:spcPts val="747"/>
              </a:spcBef>
            </a:pPr>
            <a:r>
              <a:rPr sz="1140" dirty="0">
                <a:latin typeface="Arial"/>
                <a:cs typeface="Arial"/>
              </a:rPr>
              <a:t>       </a:t>
            </a:r>
            <a:r>
              <a:rPr sz="1140" spc="118" dirty="0">
                <a:latin typeface="Arial"/>
                <a:cs typeface="Arial"/>
              </a:rPr>
              <a:t> </a:t>
            </a:r>
            <a:r>
              <a:rPr sz="2324" dirty="0">
                <a:latin typeface="Arial"/>
                <a:cs typeface="Arial"/>
              </a:rPr>
              <a:t>But hosts can also be targets</a:t>
            </a:r>
            <a:endParaRPr sz="2324">
              <a:latin typeface="Arial"/>
              <a:cs typeface="Arial"/>
            </a:endParaRPr>
          </a:p>
          <a:p>
            <a:pPr marL="624607" indent="-235143">
              <a:lnSpc>
                <a:spcPct val="99370"/>
              </a:lnSpc>
              <a:spcBef>
                <a:spcPts val="660"/>
              </a:spcBef>
              <a:tabLst>
                <a:tab pos="623794" algn="l"/>
              </a:tabLst>
            </a:pPr>
            <a:r>
              <a:rPr sz="1140" dirty="0">
                <a:latin typeface="Arial"/>
                <a:cs typeface="Arial"/>
              </a:rPr>
              <a:t> 	</a:t>
            </a:r>
            <a:r>
              <a:rPr sz="2324" dirty="0">
                <a:latin typeface="Arial"/>
                <a:cs typeface="Arial"/>
              </a:rPr>
              <a:t>iSCSI initiators can maintain multiple parallel connections to multiple targets</a:t>
            </a:r>
            <a:endParaRPr sz="2324">
              <a:latin typeface="Arial"/>
              <a:cs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iSCSI? | Hoe Does it Work? (Architecture, Components &amp; Benefits)">
            <a:extLst>
              <a:ext uri="{FF2B5EF4-FFF2-40B4-BE49-F238E27FC236}">
                <a16:creationId xmlns:a16="http://schemas.microsoft.com/office/drawing/2014/main" id="{F9E75CA7-8EEA-3BB6-C92B-CEC61584D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48" y="1498600"/>
            <a:ext cx="10290103" cy="5781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637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SCSI là gì và cách thức hoạt động như thế nào? - Blog | TheGioiMayChu">
            <a:extLst>
              <a:ext uri="{FF2B5EF4-FFF2-40B4-BE49-F238E27FC236}">
                <a16:creationId xmlns:a16="http://schemas.microsoft.com/office/drawing/2014/main" id="{149A5EB5-5B2D-1116-DF23-2E024B6E2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337855"/>
            <a:ext cx="10099500" cy="7028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5378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SL between 2 Brocade SAN - Dell Community">
            <a:extLst>
              <a:ext uri="{FF2B5EF4-FFF2-40B4-BE49-F238E27FC236}">
                <a16:creationId xmlns:a16="http://schemas.microsoft.com/office/drawing/2014/main" id="{ED2A9325-0446-6009-8919-46D857B62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443205"/>
            <a:ext cx="10058400" cy="678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8395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25"/>
          <p:cNvSpPr txBox="1"/>
          <p:nvPr/>
        </p:nvSpPr>
        <p:spPr>
          <a:xfrm>
            <a:off x="815371" y="2055295"/>
            <a:ext cx="244232" cy="356447"/>
          </a:xfrm>
          <a:prstGeom prst="rect">
            <a:avLst/>
          </a:prstGeom>
        </p:spPr>
        <p:txBody>
          <a:bodyPr wrap="square" lIns="0" tIns="0" rIns="0" bIns="0" rtlCol="0">
            <a:noAutofit/>
          </a:bodyPr>
          <a:lstStyle/>
          <a:p>
            <a:pPr>
              <a:lnSpc>
                <a:spcPts val="2754"/>
              </a:lnSpc>
              <a:spcBef>
                <a:spcPts val="138"/>
              </a:spcBef>
            </a:pPr>
            <a:r>
              <a:rPr sz="2807" dirty="0">
                <a:latin typeface="Arial"/>
                <a:cs typeface="Arial"/>
              </a:rPr>
              <a:t>!</a:t>
            </a:r>
            <a:endParaRPr sz="2807">
              <a:latin typeface="Arial"/>
              <a:cs typeface="Arial"/>
            </a:endParaRPr>
          </a:p>
        </p:txBody>
      </p:sp>
      <p:sp>
        <p:nvSpPr>
          <p:cNvPr id="24" name="object 24"/>
          <p:cNvSpPr txBox="1"/>
          <p:nvPr/>
        </p:nvSpPr>
        <p:spPr>
          <a:xfrm>
            <a:off x="1338903" y="2650597"/>
            <a:ext cx="99024" cy="148538"/>
          </a:xfrm>
          <a:prstGeom prst="rect">
            <a:avLst/>
          </a:prstGeom>
        </p:spPr>
        <p:txBody>
          <a:bodyPr wrap="square" lIns="0" tIns="0" rIns="0" bIns="0" rtlCol="0">
            <a:noAutofit/>
          </a:bodyPr>
          <a:lstStyle/>
          <a:p>
            <a:pPr>
              <a:lnSpc>
                <a:spcPts val="1140"/>
              </a:lnSpc>
              <a:spcBef>
                <a:spcPts val="57"/>
              </a:spcBef>
            </a:pPr>
            <a:r>
              <a:rPr sz="1140" dirty="0">
                <a:latin typeface="Arial"/>
                <a:cs typeface="Arial"/>
              </a:rPr>
              <a:t>!</a:t>
            </a:r>
            <a:endParaRPr sz="1140">
              <a:latin typeface="Arial"/>
              <a:cs typeface="Arial"/>
            </a:endParaRPr>
          </a:p>
        </p:txBody>
      </p:sp>
      <p:sp>
        <p:nvSpPr>
          <p:cNvPr id="23" name="object 23"/>
          <p:cNvSpPr txBox="1"/>
          <p:nvPr/>
        </p:nvSpPr>
        <p:spPr>
          <a:xfrm>
            <a:off x="1338903" y="3073877"/>
            <a:ext cx="99024" cy="148538"/>
          </a:xfrm>
          <a:prstGeom prst="rect">
            <a:avLst/>
          </a:prstGeom>
        </p:spPr>
        <p:txBody>
          <a:bodyPr wrap="square" lIns="0" tIns="0" rIns="0" bIns="0" rtlCol="0">
            <a:noAutofit/>
          </a:bodyPr>
          <a:lstStyle/>
          <a:p>
            <a:pPr>
              <a:lnSpc>
                <a:spcPts val="1140"/>
              </a:lnSpc>
              <a:spcBef>
                <a:spcPts val="57"/>
              </a:spcBef>
            </a:pPr>
            <a:r>
              <a:rPr sz="1140" dirty="0">
                <a:latin typeface="Arial"/>
                <a:cs typeface="Arial"/>
              </a:rPr>
              <a:t>!</a:t>
            </a:r>
            <a:endParaRPr sz="1140">
              <a:latin typeface="Arial"/>
              <a:cs typeface="Arial"/>
            </a:endParaRPr>
          </a:p>
        </p:txBody>
      </p:sp>
      <p:sp>
        <p:nvSpPr>
          <p:cNvPr id="22" name="object 22"/>
          <p:cNvSpPr txBox="1"/>
          <p:nvPr/>
        </p:nvSpPr>
        <p:spPr>
          <a:xfrm>
            <a:off x="815371" y="3778269"/>
            <a:ext cx="244232" cy="356447"/>
          </a:xfrm>
          <a:prstGeom prst="rect">
            <a:avLst/>
          </a:prstGeom>
        </p:spPr>
        <p:txBody>
          <a:bodyPr wrap="square" lIns="0" tIns="0" rIns="0" bIns="0" rtlCol="0">
            <a:noAutofit/>
          </a:bodyPr>
          <a:lstStyle/>
          <a:p>
            <a:pPr>
              <a:lnSpc>
                <a:spcPts val="2754"/>
              </a:lnSpc>
              <a:spcBef>
                <a:spcPts val="138"/>
              </a:spcBef>
            </a:pPr>
            <a:r>
              <a:rPr sz="2807" dirty="0">
                <a:latin typeface="Arial"/>
                <a:cs typeface="Arial"/>
              </a:rPr>
              <a:t>!</a:t>
            </a:r>
            <a:endParaRPr sz="2807">
              <a:latin typeface="Arial"/>
              <a:cs typeface="Arial"/>
            </a:endParaRPr>
          </a:p>
        </p:txBody>
      </p:sp>
      <p:sp>
        <p:nvSpPr>
          <p:cNvPr id="21" name="object 21"/>
          <p:cNvSpPr txBox="1"/>
          <p:nvPr/>
        </p:nvSpPr>
        <p:spPr>
          <a:xfrm>
            <a:off x="1338903" y="4377135"/>
            <a:ext cx="99024" cy="148538"/>
          </a:xfrm>
          <a:prstGeom prst="rect">
            <a:avLst/>
          </a:prstGeom>
        </p:spPr>
        <p:txBody>
          <a:bodyPr wrap="square" lIns="0" tIns="0" rIns="0" bIns="0" rtlCol="0">
            <a:noAutofit/>
          </a:bodyPr>
          <a:lstStyle/>
          <a:p>
            <a:pPr>
              <a:lnSpc>
                <a:spcPts val="1140"/>
              </a:lnSpc>
              <a:spcBef>
                <a:spcPts val="57"/>
              </a:spcBef>
            </a:pPr>
            <a:r>
              <a:rPr sz="1140" dirty="0">
                <a:latin typeface="Arial"/>
                <a:cs typeface="Arial"/>
              </a:rPr>
              <a:t>!</a:t>
            </a:r>
            <a:endParaRPr sz="1140">
              <a:latin typeface="Arial"/>
              <a:cs typeface="Arial"/>
            </a:endParaRPr>
          </a:p>
        </p:txBody>
      </p:sp>
      <p:sp>
        <p:nvSpPr>
          <p:cNvPr id="20" name="object 20"/>
          <p:cNvSpPr txBox="1"/>
          <p:nvPr/>
        </p:nvSpPr>
        <p:spPr>
          <a:xfrm>
            <a:off x="1338903" y="4800416"/>
            <a:ext cx="99024" cy="148538"/>
          </a:xfrm>
          <a:prstGeom prst="rect">
            <a:avLst/>
          </a:prstGeom>
        </p:spPr>
        <p:txBody>
          <a:bodyPr wrap="square" lIns="0" tIns="0" rIns="0" bIns="0" rtlCol="0">
            <a:noAutofit/>
          </a:bodyPr>
          <a:lstStyle/>
          <a:p>
            <a:pPr>
              <a:lnSpc>
                <a:spcPts val="1140"/>
              </a:lnSpc>
              <a:spcBef>
                <a:spcPts val="57"/>
              </a:spcBef>
            </a:pPr>
            <a:r>
              <a:rPr sz="1140" dirty="0">
                <a:latin typeface="Arial"/>
                <a:cs typeface="Arial"/>
              </a:rPr>
              <a:t>!</a:t>
            </a:r>
            <a:endParaRPr sz="1140">
              <a:latin typeface="Arial"/>
              <a:cs typeface="Arial"/>
            </a:endParaRPr>
          </a:p>
        </p:txBody>
      </p:sp>
      <p:sp>
        <p:nvSpPr>
          <p:cNvPr id="19" name="object 19"/>
          <p:cNvSpPr txBox="1"/>
          <p:nvPr/>
        </p:nvSpPr>
        <p:spPr>
          <a:xfrm>
            <a:off x="1338903" y="5234835"/>
            <a:ext cx="99024" cy="148538"/>
          </a:xfrm>
          <a:prstGeom prst="rect">
            <a:avLst/>
          </a:prstGeom>
        </p:spPr>
        <p:txBody>
          <a:bodyPr wrap="square" lIns="0" tIns="0" rIns="0" bIns="0" rtlCol="0">
            <a:noAutofit/>
          </a:bodyPr>
          <a:lstStyle/>
          <a:p>
            <a:pPr>
              <a:lnSpc>
                <a:spcPts val="1140"/>
              </a:lnSpc>
              <a:spcBef>
                <a:spcPts val="57"/>
              </a:spcBef>
            </a:pPr>
            <a:r>
              <a:rPr sz="1140" dirty="0">
                <a:latin typeface="Arial"/>
                <a:cs typeface="Arial"/>
              </a:rPr>
              <a:t>!</a:t>
            </a:r>
            <a:endParaRPr sz="1140">
              <a:latin typeface="Arial"/>
              <a:cs typeface="Arial"/>
            </a:endParaRPr>
          </a:p>
        </p:txBody>
      </p:sp>
      <p:sp>
        <p:nvSpPr>
          <p:cNvPr id="18" name="object 18"/>
          <p:cNvSpPr txBox="1"/>
          <p:nvPr/>
        </p:nvSpPr>
        <p:spPr>
          <a:xfrm>
            <a:off x="1338903" y="5658116"/>
            <a:ext cx="99024" cy="148538"/>
          </a:xfrm>
          <a:prstGeom prst="rect">
            <a:avLst/>
          </a:prstGeom>
        </p:spPr>
        <p:txBody>
          <a:bodyPr wrap="square" lIns="0" tIns="0" rIns="0" bIns="0" rtlCol="0">
            <a:noAutofit/>
          </a:bodyPr>
          <a:lstStyle/>
          <a:p>
            <a:pPr>
              <a:lnSpc>
                <a:spcPts val="1140"/>
              </a:lnSpc>
              <a:spcBef>
                <a:spcPts val="57"/>
              </a:spcBef>
            </a:pPr>
            <a:r>
              <a:rPr sz="1140" dirty="0">
                <a:latin typeface="Arial"/>
                <a:cs typeface="Arial"/>
              </a:rPr>
              <a:t>!</a:t>
            </a:r>
            <a:endParaRPr sz="1140">
              <a:latin typeface="Arial"/>
              <a:cs typeface="Arial"/>
            </a:endParaRPr>
          </a:p>
        </p:txBody>
      </p:sp>
      <p:sp>
        <p:nvSpPr>
          <p:cNvPr id="15" name="object 15"/>
          <p:cNvSpPr/>
          <p:nvPr/>
        </p:nvSpPr>
        <p:spPr>
          <a:xfrm>
            <a:off x="815371" y="2092135"/>
            <a:ext cx="244232" cy="237631"/>
          </a:xfrm>
          <a:prstGeom prst="rect">
            <a:avLst/>
          </a:prstGeom>
          <a:blipFill>
            <a:blip r:embed="rId2" cstate="print"/>
            <a:stretch>
              <a:fillRect/>
            </a:stretch>
          </a:blipFill>
        </p:spPr>
        <p:txBody>
          <a:bodyPr wrap="square" lIns="0" tIns="0" rIns="0" bIns="0" rtlCol="0">
            <a:noAutofit/>
          </a:bodyPr>
          <a:lstStyle/>
          <a:p>
            <a:endParaRPr sz="1579"/>
          </a:p>
        </p:txBody>
      </p:sp>
      <p:sp>
        <p:nvSpPr>
          <p:cNvPr id="14" name="object 14"/>
          <p:cNvSpPr/>
          <p:nvPr/>
        </p:nvSpPr>
        <p:spPr>
          <a:xfrm>
            <a:off x="1338903" y="2665949"/>
            <a:ext cx="99024" cy="99024"/>
          </a:xfrm>
          <a:prstGeom prst="rect">
            <a:avLst/>
          </a:prstGeom>
          <a:blipFill>
            <a:blip r:embed="rId3" cstate="print"/>
            <a:stretch>
              <a:fillRect/>
            </a:stretch>
          </a:blipFill>
        </p:spPr>
        <p:txBody>
          <a:bodyPr wrap="square" lIns="0" tIns="0" rIns="0" bIns="0" rtlCol="0">
            <a:noAutofit/>
          </a:bodyPr>
          <a:lstStyle/>
          <a:p>
            <a:endParaRPr sz="1579"/>
          </a:p>
        </p:txBody>
      </p:sp>
      <p:sp>
        <p:nvSpPr>
          <p:cNvPr id="13" name="object 13"/>
          <p:cNvSpPr/>
          <p:nvPr/>
        </p:nvSpPr>
        <p:spPr>
          <a:xfrm>
            <a:off x="1338903" y="3089229"/>
            <a:ext cx="99024" cy="99024"/>
          </a:xfrm>
          <a:prstGeom prst="rect">
            <a:avLst/>
          </a:prstGeom>
          <a:blipFill>
            <a:blip r:embed="rId3" cstate="print"/>
            <a:stretch>
              <a:fillRect/>
            </a:stretch>
          </a:blipFill>
        </p:spPr>
        <p:txBody>
          <a:bodyPr wrap="square" lIns="0" tIns="0" rIns="0" bIns="0" rtlCol="0">
            <a:noAutofit/>
          </a:bodyPr>
          <a:lstStyle/>
          <a:p>
            <a:endParaRPr sz="1579"/>
          </a:p>
        </p:txBody>
      </p:sp>
      <p:sp>
        <p:nvSpPr>
          <p:cNvPr id="12" name="object 12"/>
          <p:cNvSpPr/>
          <p:nvPr/>
        </p:nvSpPr>
        <p:spPr>
          <a:xfrm>
            <a:off x="815371" y="3815109"/>
            <a:ext cx="244232" cy="237631"/>
          </a:xfrm>
          <a:prstGeom prst="rect">
            <a:avLst/>
          </a:prstGeom>
          <a:blipFill>
            <a:blip r:embed="rId2" cstate="print"/>
            <a:stretch>
              <a:fillRect/>
            </a:stretch>
          </a:blipFill>
        </p:spPr>
        <p:txBody>
          <a:bodyPr wrap="square" lIns="0" tIns="0" rIns="0" bIns="0" rtlCol="0">
            <a:noAutofit/>
          </a:bodyPr>
          <a:lstStyle/>
          <a:p>
            <a:endParaRPr sz="1579"/>
          </a:p>
        </p:txBody>
      </p:sp>
      <p:sp>
        <p:nvSpPr>
          <p:cNvPr id="11" name="object 11"/>
          <p:cNvSpPr/>
          <p:nvPr/>
        </p:nvSpPr>
        <p:spPr>
          <a:xfrm>
            <a:off x="1338903" y="4392487"/>
            <a:ext cx="99024" cy="99024"/>
          </a:xfrm>
          <a:prstGeom prst="rect">
            <a:avLst/>
          </a:prstGeom>
          <a:blipFill>
            <a:blip r:embed="rId3" cstate="print"/>
            <a:stretch>
              <a:fillRect/>
            </a:stretch>
          </a:blipFill>
        </p:spPr>
        <p:txBody>
          <a:bodyPr wrap="square" lIns="0" tIns="0" rIns="0" bIns="0" rtlCol="0">
            <a:noAutofit/>
          </a:bodyPr>
          <a:lstStyle/>
          <a:p>
            <a:endParaRPr sz="1579"/>
          </a:p>
        </p:txBody>
      </p:sp>
      <p:sp>
        <p:nvSpPr>
          <p:cNvPr id="10" name="object 10"/>
          <p:cNvSpPr/>
          <p:nvPr/>
        </p:nvSpPr>
        <p:spPr>
          <a:xfrm>
            <a:off x="1338903" y="4815768"/>
            <a:ext cx="99024" cy="99024"/>
          </a:xfrm>
          <a:prstGeom prst="rect">
            <a:avLst/>
          </a:prstGeom>
          <a:blipFill>
            <a:blip r:embed="rId3" cstate="print"/>
            <a:stretch>
              <a:fillRect/>
            </a:stretch>
          </a:blipFill>
        </p:spPr>
        <p:txBody>
          <a:bodyPr wrap="square" lIns="0" tIns="0" rIns="0" bIns="0" rtlCol="0">
            <a:noAutofit/>
          </a:bodyPr>
          <a:lstStyle/>
          <a:p>
            <a:endParaRPr sz="1579"/>
          </a:p>
        </p:txBody>
      </p:sp>
      <p:sp>
        <p:nvSpPr>
          <p:cNvPr id="9" name="object 9"/>
          <p:cNvSpPr/>
          <p:nvPr/>
        </p:nvSpPr>
        <p:spPr>
          <a:xfrm>
            <a:off x="1338903" y="5250187"/>
            <a:ext cx="99024" cy="99024"/>
          </a:xfrm>
          <a:prstGeom prst="rect">
            <a:avLst/>
          </a:prstGeom>
          <a:blipFill>
            <a:blip r:embed="rId3" cstate="print"/>
            <a:stretch>
              <a:fillRect/>
            </a:stretch>
          </a:blipFill>
        </p:spPr>
        <p:txBody>
          <a:bodyPr wrap="square" lIns="0" tIns="0" rIns="0" bIns="0" rtlCol="0">
            <a:noAutofit/>
          </a:bodyPr>
          <a:lstStyle/>
          <a:p>
            <a:endParaRPr sz="1579"/>
          </a:p>
        </p:txBody>
      </p:sp>
      <p:sp>
        <p:nvSpPr>
          <p:cNvPr id="8" name="object 8"/>
          <p:cNvSpPr/>
          <p:nvPr/>
        </p:nvSpPr>
        <p:spPr>
          <a:xfrm>
            <a:off x="1338903" y="5673468"/>
            <a:ext cx="99024" cy="99024"/>
          </a:xfrm>
          <a:prstGeom prst="rect">
            <a:avLst/>
          </a:prstGeom>
          <a:blipFill>
            <a:blip r:embed="rId3" cstate="print"/>
            <a:stretch>
              <a:fillRect/>
            </a:stretch>
          </a:blipFill>
        </p:spPr>
        <p:txBody>
          <a:bodyPr wrap="square" lIns="0" tIns="0" rIns="0" bIns="0" rtlCol="0">
            <a:noAutofit/>
          </a:bodyPr>
          <a:lstStyle/>
          <a:p>
            <a:endParaRPr sz="1579"/>
          </a:p>
        </p:txBody>
      </p:sp>
      <p:sp>
        <p:nvSpPr>
          <p:cNvPr id="7" name="object 7"/>
          <p:cNvSpPr txBox="1"/>
          <p:nvPr/>
        </p:nvSpPr>
        <p:spPr>
          <a:xfrm>
            <a:off x="804232" y="1333518"/>
            <a:ext cx="8350571" cy="2285347"/>
          </a:xfrm>
          <a:prstGeom prst="rect">
            <a:avLst/>
          </a:prstGeom>
        </p:spPr>
        <p:txBody>
          <a:bodyPr wrap="square" lIns="0" tIns="0" rIns="0" bIns="0" rtlCol="0">
            <a:noAutofit/>
          </a:bodyPr>
          <a:lstStyle/>
          <a:p>
            <a:pPr marL="11139" marR="39776">
              <a:lnSpc>
                <a:spcPts val="3429"/>
              </a:lnSpc>
              <a:spcBef>
                <a:spcPts val="171"/>
              </a:spcBef>
            </a:pPr>
            <a:r>
              <a:rPr sz="3245" b="1" dirty="0">
                <a:latin typeface="Arial"/>
                <a:cs typeface="Arial"/>
              </a:rPr>
              <a:t>iSCSI</a:t>
            </a:r>
            <a:r>
              <a:rPr sz="3245" b="1" spc="48" dirty="0">
                <a:latin typeface="Arial"/>
                <a:cs typeface="Arial"/>
              </a:rPr>
              <a:t> </a:t>
            </a:r>
            <a:r>
              <a:rPr sz="3245" b="1" dirty="0">
                <a:latin typeface="Arial"/>
                <a:cs typeface="Arial"/>
              </a:rPr>
              <a:t>Concepts</a:t>
            </a:r>
            <a:endParaRPr sz="3245" dirty="0">
              <a:latin typeface="Arial"/>
              <a:cs typeface="Arial"/>
            </a:endParaRPr>
          </a:p>
          <a:p>
            <a:pPr marL="255387" marR="39776">
              <a:lnSpc>
                <a:spcPct val="95825"/>
              </a:lnSpc>
              <a:spcBef>
                <a:spcPts val="1611"/>
              </a:spcBef>
            </a:pPr>
            <a:r>
              <a:rPr sz="2807" dirty="0">
                <a:latin typeface="Arial"/>
                <a:cs typeface="Arial"/>
              </a:rPr>
              <a:t> </a:t>
            </a:r>
            <a:r>
              <a:rPr sz="2807" spc="306" dirty="0">
                <a:latin typeface="Arial"/>
                <a:cs typeface="Arial"/>
              </a:rPr>
              <a:t> </a:t>
            </a:r>
            <a:r>
              <a:rPr sz="2807" dirty="0">
                <a:latin typeface="Arial"/>
                <a:cs typeface="Arial"/>
              </a:rPr>
              <a:t>SCSI TARGETS are usually storage devices</a:t>
            </a:r>
          </a:p>
          <a:p>
            <a:pPr marL="633712" marR="39776">
              <a:lnSpc>
                <a:spcPct val="95825"/>
              </a:lnSpc>
              <a:spcBef>
                <a:spcPts val="652"/>
              </a:spcBef>
            </a:pPr>
            <a:r>
              <a:rPr sz="1140" dirty="0">
                <a:latin typeface="Arial"/>
                <a:cs typeface="Arial"/>
              </a:rPr>
              <a:t>       </a:t>
            </a:r>
            <a:r>
              <a:rPr sz="1140" spc="118" dirty="0">
                <a:latin typeface="Arial"/>
                <a:cs typeface="Arial"/>
              </a:rPr>
              <a:t> </a:t>
            </a:r>
            <a:r>
              <a:rPr sz="2324" dirty="0">
                <a:latin typeface="Arial"/>
                <a:cs typeface="Arial"/>
              </a:rPr>
              <a:t>But storage devices can also be initiators</a:t>
            </a:r>
          </a:p>
          <a:p>
            <a:pPr marL="868855" indent="-235143">
              <a:lnSpc>
                <a:spcPct val="102201"/>
              </a:lnSpc>
              <a:spcBef>
                <a:spcPts val="1117"/>
              </a:spcBef>
              <a:tabLst>
                <a:tab pos="857716" algn="l"/>
              </a:tabLst>
            </a:pPr>
            <a:r>
              <a:rPr sz="1140" dirty="0">
                <a:latin typeface="Arial"/>
                <a:cs typeface="Arial"/>
              </a:rPr>
              <a:t> 	</a:t>
            </a:r>
            <a:r>
              <a:rPr sz="2324" dirty="0">
                <a:latin typeface="Arial"/>
                <a:cs typeface="Arial"/>
              </a:rPr>
              <a:t>iSCSI Targets can maintain multiple parallel connections multiple targets</a:t>
            </a:r>
          </a:p>
        </p:txBody>
      </p:sp>
      <p:sp>
        <p:nvSpPr>
          <p:cNvPr id="6" name="object 6"/>
          <p:cNvSpPr txBox="1"/>
          <p:nvPr/>
        </p:nvSpPr>
        <p:spPr>
          <a:xfrm>
            <a:off x="9175278" y="2936391"/>
            <a:ext cx="314586" cy="319354"/>
          </a:xfrm>
          <a:prstGeom prst="rect">
            <a:avLst/>
          </a:prstGeom>
        </p:spPr>
        <p:txBody>
          <a:bodyPr wrap="square" lIns="0" tIns="0" rIns="0" bIns="0" rtlCol="0">
            <a:noAutofit/>
          </a:bodyPr>
          <a:lstStyle/>
          <a:p>
            <a:pPr marL="11139">
              <a:lnSpc>
                <a:spcPts val="2478"/>
              </a:lnSpc>
              <a:spcBef>
                <a:spcPts val="124"/>
              </a:spcBef>
            </a:pPr>
            <a:r>
              <a:rPr sz="2324" dirty="0">
                <a:solidFill>
                  <a:srgbClr val="5D5A5B"/>
                </a:solidFill>
                <a:latin typeface="Arial"/>
                <a:cs typeface="Arial"/>
              </a:rPr>
              <a:t>to</a:t>
            </a:r>
            <a:endParaRPr sz="2324">
              <a:latin typeface="Arial"/>
              <a:cs typeface="Arial"/>
            </a:endParaRPr>
          </a:p>
        </p:txBody>
      </p:sp>
      <p:sp>
        <p:nvSpPr>
          <p:cNvPr id="5" name="object 5"/>
          <p:cNvSpPr txBox="1"/>
          <p:nvPr/>
        </p:nvSpPr>
        <p:spPr>
          <a:xfrm>
            <a:off x="1048477" y="3752767"/>
            <a:ext cx="6832827" cy="393087"/>
          </a:xfrm>
          <a:prstGeom prst="rect">
            <a:avLst/>
          </a:prstGeom>
        </p:spPr>
        <p:txBody>
          <a:bodyPr wrap="square" lIns="0" tIns="0" rIns="0" bIns="0" rtlCol="0">
            <a:noAutofit/>
          </a:bodyPr>
          <a:lstStyle/>
          <a:p>
            <a:pPr marL="11139">
              <a:lnSpc>
                <a:spcPts val="2956"/>
              </a:lnSpc>
              <a:spcBef>
                <a:spcPts val="147"/>
              </a:spcBef>
            </a:pPr>
            <a:r>
              <a:rPr sz="2807" dirty="0">
                <a:latin typeface="Arial"/>
                <a:cs typeface="Arial"/>
              </a:rPr>
              <a:t> </a:t>
            </a:r>
            <a:r>
              <a:rPr sz="2807" spc="306" dirty="0">
                <a:latin typeface="Arial"/>
                <a:cs typeface="Arial"/>
              </a:rPr>
              <a:t> </a:t>
            </a:r>
            <a:r>
              <a:rPr sz="2807" dirty="0">
                <a:latin typeface="Arial"/>
                <a:cs typeface="Arial"/>
              </a:rPr>
              <a:t>iSCSI defines several identifiers to enable</a:t>
            </a:r>
            <a:endParaRPr sz="2807">
              <a:latin typeface="Arial"/>
              <a:cs typeface="Arial"/>
            </a:endParaRPr>
          </a:p>
        </p:txBody>
      </p:sp>
      <p:sp>
        <p:nvSpPr>
          <p:cNvPr id="4" name="object 4"/>
          <p:cNvSpPr txBox="1"/>
          <p:nvPr/>
        </p:nvSpPr>
        <p:spPr>
          <a:xfrm>
            <a:off x="7902442" y="3752767"/>
            <a:ext cx="729479" cy="378725"/>
          </a:xfrm>
          <a:prstGeom prst="rect">
            <a:avLst/>
          </a:prstGeom>
        </p:spPr>
        <p:txBody>
          <a:bodyPr wrap="square" lIns="0" tIns="0" rIns="0" bIns="0" rtlCol="0">
            <a:noAutofit/>
          </a:bodyPr>
          <a:lstStyle/>
          <a:p>
            <a:pPr marL="11139">
              <a:lnSpc>
                <a:spcPts val="2956"/>
              </a:lnSpc>
              <a:spcBef>
                <a:spcPts val="147"/>
              </a:spcBef>
            </a:pPr>
            <a:r>
              <a:rPr sz="2807" dirty="0">
                <a:latin typeface="Arial"/>
                <a:cs typeface="Arial"/>
              </a:rPr>
              <a:t>this:</a:t>
            </a:r>
            <a:endParaRPr sz="2807">
              <a:latin typeface="Arial"/>
              <a:cs typeface="Arial"/>
            </a:endParaRPr>
          </a:p>
        </p:txBody>
      </p:sp>
      <p:sp>
        <p:nvSpPr>
          <p:cNvPr id="3" name="object 3"/>
          <p:cNvSpPr txBox="1"/>
          <p:nvPr/>
        </p:nvSpPr>
        <p:spPr>
          <a:xfrm>
            <a:off x="1426794" y="4239649"/>
            <a:ext cx="1061366" cy="1600333"/>
          </a:xfrm>
          <a:prstGeom prst="rect">
            <a:avLst/>
          </a:prstGeom>
        </p:spPr>
        <p:txBody>
          <a:bodyPr wrap="square" lIns="0" tIns="0" rIns="0" bIns="0" rtlCol="0">
            <a:noAutofit/>
          </a:bodyPr>
          <a:lstStyle/>
          <a:p>
            <a:pPr marL="11139">
              <a:lnSpc>
                <a:spcPts val="2478"/>
              </a:lnSpc>
              <a:spcBef>
                <a:spcPts val="124"/>
              </a:spcBef>
            </a:pPr>
            <a:r>
              <a:rPr sz="1140" dirty="0">
                <a:latin typeface="Arial"/>
                <a:cs typeface="Arial"/>
              </a:rPr>
              <a:t>       </a:t>
            </a:r>
            <a:r>
              <a:rPr sz="1140" spc="118" dirty="0">
                <a:latin typeface="Arial"/>
                <a:cs typeface="Arial"/>
              </a:rPr>
              <a:t> </a:t>
            </a:r>
            <a:r>
              <a:rPr sz="2324" dirty="0">
                <a:latin typeface="Arial"/>
                <a:cs typeface="Arial"/>
              </a:rPr>
              <a:t>iSCSI</a:t>
            </a:r>
          </a:p>
          <a:p>
            <a:pPr marL="11139">
              <a:lnSpc>
                <a:spcPct val="95825"/>
              </a:lnSpc>
              <a:spcBef>
                <a:spcPts val="536"/>
              </a:spcBef>
            </a:pPr>
            <a:r>
              <a:rPr sz="1140" dirty="0">
                <a:latin typeface="Arial"/>
                <a:cs typeface="Arial"/>
              </a:rPr>
              <a:t>       </a:t>
            </a:r>
            <a:r>
              <a:rPr sz="1140" spc="118" dirty="0">
                <a:latin typeface="Arial"/>
                <a:cs typeface="Arial"/>
              </a:rPr>
              <a:t> </a:t>
            </a:r>
            <a:r>
              <a:rPr sz="2324" dirty="0">
                <a:latin typeface="Arial"/>
                <a:cs typeface="Arial"/>
              </a:rPr>
              <a:t>iSCSI</a:t>
            </a:r>
          </a:p>
          <a:p>
            <a:pPr marL="11139">
              <a:lnSpc>
                <a:spcPct val="95825"/>
              </a:lnSpc>
              <a:spcBef>
                <a:spcPts val="747"/>
              </a:spcBef>
            </a:pPr>
            <a:r>
              <a:rPr sz="1140" dirty="0">
                <a:latin typeface="Arial"/>
                <a:cs typeface="Arial"/>
              </a:rPr>
              <a:t>       </a:t>
            </a:r>
            <a:r>
              <a:rPr sz="1140" spc="118" dirty="0">
                <a:latin typeface="Arial"/>
                <a:cs typeface="Arial"/>
              </a:rPr>
              <a:t> </a:t>
            </a:r>
            <a:r>
              <a:rPr sz="2324" dirty="0">
                <a:latin typeface="Arial"/>
                <a:cs typeface="Arial"/>
              </a:rPr>
              <a:t>iSCSI</a:t>
            </a:r>
          </a:p>
          <a:p>
            <a:pPr marL="11139">
              <a:lnSpc>
                <a:spcPct val="95825"/>
              </a:lnSpc>
              <a:spcBef>
                <a:spcPts val="660"/>
              </a:spcBef>
            </a:pPr>
            <a:r>
              <a:rPr sz="1140" dirty="0">
                <a:latin typeface="Arial"/>
                <a:cs typeface="Arial"/>
              </a:rPr>
              <a:t>      </a:t>
            </a:r>
            <a:endParaRPr sz="2324" dirty="0">
              <a:latin typeface="Arial"/>
              <a:cs typeface="Arial"/>
            </a:endParaRPr>
          </a:p>
        </p:txBody>
      </p:sp>
      <p:sp>
        <p:nvSpPr>
          <p:cNvPr id="2" name="object 2"/>
          <p:cNvSpPr txBox="1"/>
          <p:nvPr/>
        </p:nvSpPr>
        <p:spPr>
          <a:xfrm>
            <a:off x="2503842" y="4239649"/>
            <a:ext cx="4332908" cy="1600333"/>
          </a:xfrm>
          <a:prstGeom prst="rect">
            <a:avLst/>
          </a:prstGeom>
        </p:spPr>
        <p:txBody>
          <a:bodyPr wrap="square" lIns="0" tIns="0" rIns="0" bIns="0" rtlCol="0">
            <a:noAutofit/>
          </a:bodyPr>
          <a:lstStyle/>
          <a:p>
            <a:pPr marL="11139" marR="50915">
              <a:lnSpc>
                <a:spcPts val="2478"/>
              </a:lnSpc>
              <a:spcBef>
                <a:spcPts val="124"/>
              </a:spcBef>
            </a:pPr>
            <a:r>
              <a:rPr sz="2324" dirty="0">
                <a:latin typeface="Arial"/>
                <a:cs typeface="Arial"/>
              </a:rPr>
              <a:t>names</a:t>
            </a:r>
          </a:p>
          <a:p>
            <a:pPr marL="11139">
              <a:lnSpc>
                <a:spcPct val="95825"/>
              </a:lnSpc>
              <a:spcBef>
                <a:spcPts val="536"/>
              </a:spcBef>
            </a:pPr>
            <a:r>
              <a:rPr sz="2324" dirty="0">
                <a:latin typeface="Arial"/>
                <a:cs typeface="Arial"/>
              </a:rPr>
              <a:t>initiator session identifiers (ISID)</a:t>
            </a:r>
          </a:p>
          <a:p>
            <a:pPr marL="11139" marR="50915">
              <a:lnSpc>
                <a:spcPct val="95825"/>
              </a:lnSpc>
              <a:spcBef>
                <a:spcPts val="747"/>
              </a:spcBef>
            </a:pPr>
            <a:r>
              <a:rPr sz="2324" dirty="0">
                <a:latin typeface="Arial"/>
                <a:cs typeface="Arial"/>
              </a:rPr>
              <a:t>connection identifiers (CID)</a:t>
            </a:r>
          </a:p>
          <a:p>
            <a:pPr marL="11139" marR="50915">
              <a:lnSpc>
                <a:spcPct val="95825"/>
              </a:lnSpc>
              <a:spcBef>
                <a:spcPts val="660"/>
              </a:spcBef>
            </a:pPr>
            <a:r>
              <a:rPr sz="2324" dirty="0">
                <a:latin typeface="Arial"/>
                <a:cs typeface="Arial"/>
              </a:rPr>
              <a:t>target portals (TPGT)</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object 77"/>
          <p:cNvSpPr/>
          <p:nvPr/>
        </p:nvSpPr>
        <p:spPr>
          <a:xfrm>
            <a:off x="336196" y="2399914"/>
            <a:ext cx="3780377" cy="222557"/>
          </a:xfrm>
          <a:prstGeom prst="rect">
            <a:avLst/>
          </a:prstGeom>
          <a:blipFill>
            <a:blip r:embed="rId2" cstate="print"/>
            <a:stretch>
              <a:fillRect/>
            </a:stretch>
          </a:blipFill>
        </p:spPr>
        <p:txBody>
          <a:bodyPr wrap="square" lIns="0" tIns="0" rIns="0" bIns="0" rtlCol="0">
            <a:noAutofit/>
          </a:bodyPr>
          <a:lstStyle/>
          <a:p>
            <a:endParaRPr sz="1579"/>
          </a:p>
        </p:txBody>
      </p:sp>
      <p:sp>
        <p:nvSpPr>
          <p:cNvPr id="76" name="object 76"/>
          <p:cNvSpPr/>
          <p:nvPr/>
        </p:nvSpPr>
        <p:spPr>
          <a:xfrm>
            <a:off x="321159" y="2726554"/>
            <a:ext cx="2314457" cy="275188"/>
          </a:xfrm>
          <a:prstGeom prst="rect">
            <a:avLst/>
          </a:prstGeom>
          <a:blipFill>
            <a:blip r:embed="rId3" cstate="print"/>
            <a:stretch>
              <a:fillRect/>
            </a:stretch>
          </a:blipFill>
        </p:spPr>
        <p:txBody>
          <a:bodyPr wrap="square" lIns="0" tIns="0" rIns="0" bIns="0" rtlCol="0">
            <a:noAutofit/>
          </a:bodyPr>
          <a:lstStyle/>
          <a:p>
            <a:endParaRPr sz="1579"/>
          </a:p>
        </p:txBody>
      </p:sp>
      <p:sp>
        <p:nvSpPr>
          <p:cNvPr id="75" name="object 75"/>
          <p:cNvSpPr/>
          <p:nvPr/>
        </p:nvSpPr>
        <p:spPr>
          <a:xfrm>
            <a:off x="315891" y="3591782"/>
            <a:ext cx="4217395" cy="282105"/>
          </a:xfrm>
          <a:prstGeom prst="rect">
            <a:avLst/>
          </a:prstGeom>
          <a:blipFill>
            <a:blip r:embed="rId4" cstate="print"/>
            <a:stretch>
              <a:fillRect/>
            </a:stretch>
          </a:blipFill>
        </p:spPr>
        <p:txBody>
          <a:bodyPr wrap="square" lIns="0" tIns="0" rIns="0" bIns="0" rtlCol="0">
            <a:noAutofit/>
          </a:bodyPr>
          <a:lstStyle/>
          <a:p>
            <a:endParaRPr sz="1579"/>
          </a:p>
        </p:txBody>
      </p:sp>
      <p:sp>
        <p:nvSpPr>
          <p:cNvPr id="74" name="object 74"/>
          <p:cNvSpPr/>
          <p:nvPr/>
        </p:nvSpPr>
        <p:spPr>
          <a:xfrm>
            <a:off x="327174" y="3925951"/>
            <a:ext cx="2753655" cy="222556"/>
          </a:xfrm>
          <a:prstGeom prst="rect">
            <a:avLst/>
          </a:prstGeom>
          <a:blipFill>
            <a:blip r:embed="rId5" cstate="print"/>
            <a:stretch>
              <a:fillRect/>
            </a:stretch>
          </a:blipFill>
        </p:spPr>
        <p:txBody>
          <a:bodyPr wrap="square" lIns="0" tIns="0" rIns="0" bIns="0" rtlCol="0">
            <a:noAutofit/>
          </a:bodyPr>
          <a:lstStyle/>
          <a:p>
            <a:endParaRPr sz="1579"/>
          </a:p>
        </p:txBody>
      </p:sp>
      <p:sp>
        <p:nvSpPr>
          <p:cNvPr id="73" name="object 73"/>
          <p:cNvSpPr/>
          <p:nvPr/>
        </p:nvSpPr>
        <p:spPr>
          <a:xfrm>
            <a:off x="330783" y="4794790"/>
            <a:ext cx="4634792" cy="282105"/>
          </a:xfrm>
          <a:prstGeom prst="rect">
            <a:avLst/>
          </a:prstGeom>
          <a:blipFill>
            <a:blip r:embed="rId6" cstate="print"/>
            <a:stretch>
              <a:fillRect/>
            </a:stretch>
          </a:blipFill>
        </p:spPr>
        <p:txBody>
          <a:bodyPr wrap="square" lIns="0" tIns="0" rIns="0" bIns="0" rtlCol="0">
            <a:noAutofit/>
          </a:bodyPr>
          <a:lstStyle/>
          <a:p>
            <a:endParaRPr sz="1579"/>
          </a:p>
        </p:txBody>
      </p:sp>
      <p:sp>
        <p:nvSpPr>
          <p:cNvPr id="20" name="object 20"/>
          <p:cNvSpPr/>
          <p:nvPr/>
        </p:nvSpPr>
        <p:spPr>
          <a:xfrm>
            <a:off x="5256777" y="2370155"/>
            <a:ext cx="1735246" cy="455684"/>
          </a:xfrm>
          <a:prstGeom prst="rect">
            <a:avLst/>
          </a:prstGeom>
          <a:blipFill>
            <a:blip r:embed="rId7" cstate="print"/>
            <a:stretch>
              <a:fillRect/>
            </a:stretch>
          </a:blipFill>
        </p:spPr>
        <p:txBody>
          <a:bodyPr wrap="square" lIns="0" tIns="0" rIns="0" bIns="0" rtlCol="0">
            <a:noAutofit/>
          </a:bodyPr>
          <a:lstStyle/>
          <a:p>
            <a:endParaRPr sz="1579"/>
          </a:p>
        </p:txBody>
      </p:sp>
      <p:sp>
        <p:nvSpPr>
          <p:cNvPr id="21" name="object 21"/>
          <p:cNvSpPr/>
          <p:nvPr/>
        </p:nvSpPr>
        <p:spPr>
          <a:xfrm>
            <a:off x="5256777" y="3059151"/>
            <a:ext cx="1735246" cy="492138"/>
          </a:xfrm>
          <a:prstGeom prst="rect">
            <a:avLst/>
          </a:prstGeom>
          <a:blipFill>
            <a:blip r:embed="rId8" cstate="print"/>
            <a:stretch>
              <a:fillRect/>
            </a:stretch>
          </a:blipFill>
        </p:spPr>
        <p:txBody>
          <a:bodyPr wrap="square" lIns="0" tIns="0" rIns="0" bIns="0" rtlCol="0">
            <a:noAutofit/>
          </a:bodyPr>
          <a:lstStyle/>
          <a:p>
            <a:endParaRPr sz="1579"/>
          </a:p>
        </p:txBody>
      </p:sp>
      <p:sp>
        <p:nvSpPr>
          <p:cNvPr id="22" name="object 22"/>
          <p:cNvSpPr/>
          <p:nvPr/>
        </p:nvSpPr>
        <p:spPr>
          <a:xfrm>
            <a:off x="5985873" y="2639920"/>
            <a:ext cx="280702" cy="601504"/>
          </a:xfrm>
          <a:prstGeom prst="rect">
            <a:avLst/>
          </a:prstGeom>
          <a:blipFill>
            <a:blip r:embed="rId9" cstate="print"/>
            <a:stretch>
              <a:fillRect/>
            </a:stretch>
          </a:blipFill>
        </p:spPr>
        <p:txBody>
          <a:bodyPr wrap="square" lIns="0" tIns="0" rIns="0" bIns="0" rtlCol="0">
            <a:noAutofit/>
          </a:bodyPr>
          <a:lstStyle/>
          <a:p>
            <a:endParaRPr sz="1579"/>
          </a:p>
        </p:txBody>
      </p:sp>
      <p:sp>
        <p:nvSpPr>
          <p:cNvPr id="23" name="object 23"/>
          <p:cNvSpPr/>
          <p:nvPr/>
        </p:nvSpPr>
        <p:spPr>
          <a:xfrm>
            <a:off x="6124862" y="2783967"/>
            <a:ext cx="0" cy="277081"/>
          </a:xfrm>
          <a:custGeom>
            <a:avLst/>
            <a:gdLst/>
            <a:ahLst/>
            <a:cxnLst/>
            <a:rect l="l" t="t" r="r" b="b"/>
            <a:pathLst>
              <a:path h="315912">
                <a:moveTo>
                  <a:pt x="0" y="0"/>
                </a:moveTo>
                <a:lnTo>
                  <a:pt x="0" y="315912"/>
                </a:lnTo>
              </a:path>
            </a:pathLst>
          </a:custGeom>
          <a:ln w="25399">
            <a:solidFill>
              <a:srgbClr val="4248A9"/>
            </a:solidFill>
          </a:ln>
        </p:spPr>
        <p:txBody>
          <a:bodyPr wrap="square" lIns="0" tIns="0" rIns="0" bIns="0" rtlCol="0">
            <a:noAutofit/>
          </a:bodyPr>
          <a:lstStyle/>
          <a:p>
            <a:endParaRPr sz="1579"/>
          </a:p>
        </p:txBody>
      </p:sp>
      <p:sp>
        <p:nvSpPr>
          <p:cNvPr id="24" name="object 24"/>
          <p:cNvSpPr/>
          <p:nvPr/>
        </p:nvSpPr>
        <p:spPr>
          <a:xfrm>
            <a:off x="6091445" y="2761689"/>
            <a:ext cx="66834" cy="66834"/>
          </a:xfrm>
          <a:custGeom>
            <a:avLst/>
            <a:gdLst/>
            <a:ahLst/>
            <a:cxnLst/>
            <a:rect l="l" t="t" r="r" b="b"/>
            <a:pathLst>
              <a:path w="76200" h="76200">
                <a:moveTo>
                  <a:pt x="0" y="76200"/>
                </a:moveTo>
                <a:lnTo>
                  <a:pt x="76200" y="76200"/>
                </a:lnTo>
                <a:lnTo>
                  <a:pt x="38100" y="0"/>
                </a:lnTo>
                <a:lnTo>
                  <a:pt x="0" y="76200"/>
                </a:lnTo>
                <a:close/>
              </a:path>
            </a:pathLst>
          </a:custGeom>
          <a:solidFill>
            <a:srgbClr val="4248A9"/>
          </a:solidFill>
        </p:spPr>
        <p:txBody>
          <a:bodyPr wrap="square" lIns="0" tIns="0" rIns="0" bIns="0" rtlCol="0">
            <a:noAutofit/>
          </a:bodyPr>
          <a:lstStyle/>
          <a:p>
            <a:endParaRPr sz="1579"/>
          </a:p>
        </p:txBody>
      </p:sp>
      <p:sp>
        <p:nvSpPr>
          <p:cNvPr id="25" name="object 25"/>
          <p:cNvSpPr/>
          <p:nvPr/>
        </p:nvSpPr>
        <p:spPr>
          <a:xfrm>
            <a:off x="6091445" y="3016492"/>
            <a:ext cx="66834" cy="66834"/>
          </a:xfrm>
          <a:custGeom>
            <a:avLst/>
            <a:gdLst/>
            <a:ahLst/>
            <a:cxnLst/>
            <a:rect l="l" t="t" r="r" b="b"/>
            <a:pathLst>
              <a:path w="76200" h="76200">
                <a:moveTo>
                  <a:pt x="76200" y="0"/>
                </a:moveTo>
                <a:lnTo>
                  <a:pt x="0" y="0"/>
                </a:lnTo>
                <a:lnTo>
                  <a:pt x="38100" y="76200"/>
                </a:lnTo>
                <a:lnTo>
                  <a:pt x="76200" y="0"/>
                </a:lnTo>
                <a:close/>
              </a:path>
            </a:pathLst>
          </a:custGeom>
          <a:solidFill>
            <a:srgbClr val="4248A9"/>
          </a:solidFill>
        </p:spPr>
        <p:txBody>
          <a:bodyPr wrap="square" lIns="0" tIns="0" rIns="0" bIns="0" rtlCol="0">
            <a:noAutofit/>
          </a:bodyPr>
          <a:lstStyle/>
          <a:p>
            <a:endParaRPr sz="1579"/>
          </a:p>
        </p:txBody>
      </p:sp>
      <p:sp>
        <p:nvSpPr>
          <p:cNvPr id="26" name="object 26"/>
          <p:cNvSpPr/>
          <p:nvPr/>
        </p:nvSpPr>
        <p:spPr>
          <a:xfrm>
            <a:off x="5256777" y="3748145"/>
            <a:ext cx="1735246" cy="495785"/>
          </a:xfrm>
          <a:prstGeom prst="rect">
            <a:avLst/>
          </a:prstGeom>
          <a:blipFill>
            <a:blip r:embed="rId10" cstate="print"/>
            <a:stretch>
              <a:fillRect/>
            </a:stretch>
          </a:blipFill>
        </p:spPr>
        <p:txBody>
          <a:bodyPr wrap="square" lIns="0" tIns="0" rIns="0" bIns="0" rtlCol="0">
            <a:noAutofit/>
          </a:bodyPr>
          <a:lstStyle/>
          <a:p>
            <a:endParaRPr sz="1579"/>
          </a:p>
        </p:txBody>
      </p:sp>
      <p:sp>
        <p:nvSpPr>
          <p:cNvPr id="27" name="object 27"/>
          <p:cNvSpPr/>
          <p:nvPr/>
        </p:nvSpPr>
        <p:spPr>
          <a:xfrm>
            <a:off x="5985873" y="3365370"/>
            <a:ext cx="280702" cy="565049"/>
          </a:xfrm>
          <a:prstGeom prst="rect">
            <a:avLst/>
          </a:prstGeom>
          <a:blipFill>
            <a:blip r:embed="rId11" cstate="print"/>
            <a:stretch>
              <a:fillRect/>
            </a:stretch>
          </a:blipFill>
        </p:spPr>
        <p:txBody>
          <a:bodyPr wrap="square" lIns="0" tIns="0" rIns="0" bIns="0" rtlCol="0">
            <a:noAutofit/>
          </a:bodyPr>
          <a:lstStyle/>
          <a:p>
            <a:endParaRPr sz="1579"/>
          </a:p>
        </p:txBody>
      </p:sp>
      <p:sp>
        <p:nvSpPr>
          <p:cNvPr id="28" name="object 28"/>
          <p:cNvSpPr/>
          <p:nvPr/>
        </p:nvSpPr>
        <p:spPr>
          <a:xfrm>
            <a:off x="6124862" y="3510206"/>
            <a:ext cx="0" cy="240880"/>
          </a:xfrm>
          <a:custGeom>
            <a:avLst/>
            <a:gdLst/>
            <a:ahLst/>
            <a:cxnLst/>
            <a:rect l="l" t="t" r="r" b="b"/>
            <a:pathLst>
              <a:path h="274637">
                <a:moveTo>
                  <a:pt x="0" y="0"/>
                </a:moveTo>
                <a:lnTo>
                  <a:pt x="0" y="274637"/>
                </a:lnTo>
              </a:path>
            </a:pathLst>
          </a:custGeom>
          <a:ln w="25399">
            <a:solidFill>
              <a:srgbClr val="4248A9"/>
            </a:solidFill>
          </a:ln>
        </p:spPr>
        <p:txBody>
          <a:bodyPr wrap="square" lIns="0" tIns="0" rIns="0" bIns="0" rtlCol="0">
            <a:noAutofit/>
          </a:bodyPr>
          <a:lstStyle/>
          <a:p>
            <a:endParaRPr sz="1579"/>
          </a:p>
        </p:txBody>
      </p:sp>
      <p:sp>
        <p:nvSpPr>
          <p:cNvPr id="29" name="object 29"/>
          <p:cNvSpPr/>
          <p:nvPr/>
        </p:nvSpPr>
        <p:spPr>
          <a:xfrm>
            <a:off x="6091445" y="3487928"/>
            <a:ext cx="66834" cy="66834"/>
          </a:xfrm>
          <a:custGeom>
            <a:avLst/>
            <a:gdLst/>
            <a:ahLst/>
            <a:cxnLst/>
            <a:rect l="l" t="t" r="r" b="b"/>
            <a:pathLst>
              <a:path w="76200" h="76200">
                <a:moveTo>
                  <a:pt x="0" y="76200"/>
                </a:moveTo>
                <a:lnTo>
                  <a:pt x="76200" y="76200"/>
                </a:lnTo>
                <a:lnTo>
                  <a:pt x="38100" y="0"/>
                </a:lnTo>
                <a:lnTo>
                  <a:pt x="0" y="76200"/>
                </a:lnTo>
                <a:close/>
              </a:path>
            </a:pathLst>
          </a:custGeom>
          <a:solidFill>
            <a:srgbClr val="4248A9"/>
          </a:solidFill>
        </p:spPr>
        <p:txBody>
          <a:bodyPr wrap="square" lIns="0" tIns="0" rIns="0" bIns="0" rtlCol="0">
            <a:noAutofit/>
          </a:bodyPr>
          <a:lstStyle/>
          <a:p>
            <a:endParaRPr sz="1579"/>
          </a:p>
        </p:txBody>
      </p:sp>
      <p:sp>
        <p:nvSpPr>
          <p:cNvPr id="30" name="object 30"/>
          <p:cNvSpPr/>
          <p:nvPr/>
        </p:nvSpPr>
        <p:spPr>
          <a:xfrm>
            <a:off x="6091445" y="3706530"/>
            <a:ext cx="66834" cy="66834"/>
          </a:xfrm>
          <a:custGeom>
            <a:avLst/>
            <a:gdLst/>
            <a:ahLst/>
            <a:cxnLst/>
            <a:rect l="l" t="t" r="r" b="b"/>
            <a:pathLst>
              <a:path w="76200" h="76200">
                <a:moveTo>
                  <a:pt x="76200" y="0"/>
                </a:moveTo>
                <a:lnTo>
                  <a:pt x="0" y="0"/>
                </a:lnTo>
                <a:lnTo>
                  <a:pt x="38100" y="76200"/>
                </a:lnTo>
                <a:lnTo>
                  <a:pt x="76200" y="0"/>
                </a:lnTo>
                <a:close/>
              </a:path>
            </a:pathLst>
          </a:custGeom>
          <a:solidFill>
            <a:srgbClr val="4248A9"/>
          </a:solidFill>
        </p:spPr>
        <p:txBody>
          <a:bodyPr wrap="square" lIns="0" tIns="0" rIns="0" bIns="0" rtlCol="0">
            <a:noAutofit/>
          </a:bodyPr>
          <a:lstStyle/>
          <a:p>
            <a:endParaRPr sz="1579"/>
          </a:p>
        </p:txBody>
      </p:sp>
      <p:sp>
        <p:nvSpPr>
          <p:cNvPr id="31" name="object 31"/>
          <p:cNvSpPr/>
          <p:nvPr/>
        </p:nvSpPr>
        <p:spPr>
          <a:xfrm>
            <a:off x="5256777" y="4440786"/>
            <a:ext cx="1735246" cy="492138"/>
          </a:xfrm>
          <a:prstGeom prst="rect">
            <a:avLst/>
          </a:prstGeom>
          <a:blipFill>
            <a:blip r:embed="rId8" cstate="print"/>
            <a:stretch>
              <a:fillRect/>
            </a:stretch>
          </a:blipFill>
        </p:spPr>
        <p:txBody>
          <a:bodyPr wrap="square" lIns="0" tIns="0" rIns="0" bIns="0" rtlCol="0">
            <a:noAutofit/>
          </a:bodyPr>
          <a:lstStyle/>
          <a:p>
            <a:endParaRPr sz="1579"/>
          </a:p>
        </p:txBody>
      </p:sp>
      <p:sp>
        <p:nvSpPr>
          <p:cNvPr id="32" name="object 32"/>
          <p:cNvSpPr/>
          <p:nvPr/>
        </p:nvSpPr>
        <p:spPr>
          <a:xfrm>
            <a:off x="5985873" y="4054364"/>
            <a:ext cx="280702" cy="568694"/>
          </a:xfrm>
          <a:prstGeom prst="rect">
            <a:avLst/>
          </a:prstGeom>
          <a:blipFill>
            <a:blip r:embed="rId12" cstate="print"/>
            <a:stretch>
              <a:fillRect/>
            </a:stretch>
          </a:blipFill>
        </p:spPr>
        <p:txBody>
          <a:bodyPr wrap="square" lIns="0" tIns="0" rIns="0" bIns="0" rtlCol="0">
            <a:noAutofit/>
          </a:bodyPr>
          <a:lstStyle/>
          <a:p>
            <a:endParaRPr sz="1579"/>
          </a:p>
        </p:txBody>
      </p:sp>
      <p:sp>
        <p:nvSpPr>
          <p:cNvPr id="33" name="object 33"/>
          <p:cNvSpPr/>
          <p:nvPr/>
        </p:nvSpPr>
        <p:spPr>
          <a:xfrm>
            <a:off x="6124862" y="4200717"/>
            <a:ext cx="0" cy="240880"/>
          </a:xfrm>
          <a:custGeom>
            <a:avLst/>
            <a:gdLst/>
            <a:ahLst/>
            <a:cxnLst/>
            <a:rect l="l" t="t" r="r" b="b"/>
            <a:pathLst>
              <a:path h="274637">
                <a:moveTo>
                  <a:pt x="0" y="0"/>
                </a:moveTo>
                <a:lnTo>
                  <a:pt x="0" y="274637"/>
                </a:lnTo>
              </a:path>
            </a:pathLst>
          </a:custGeom>
          <a:ln w="25399">
            <a:solidFill>
              <a:srgbClr val="4248A9"/>
            </a:solidFill>
          </a:ln>
        </p:spPr>
        <p:txBody>
          <a:bodyPr wrap="square" lIns="0" tIns="0" rIns="0" bIns="0" rtlCol="0">
            <a:noAutofit/>
          </a:bodyPr>
          <a:lstStyle/>
          <a:p>
            <a:endParaRPr sz="1579"/>
          </a:p>
        </p:txBody>
      </p:sp>
      <p:sp>
        <p:nvSpPr>
          <p:cNvPr id="34" name="object 34"/>
          <p:cNvSpPr/>
          <p:nvPr/>
        </p:nvSpPr>
        <p:spPr>
          <a:xfrm>
            <a:off x="6091445" y="4178439"/>
            <a:ext cx="66834" cy="66834"/>
          </a:xfrm>
          <a:custGeom>
            <a:avLst/>
            <a:gdLst/>
            <a:ahLst/>
            <a:cxnLst/>
            <a:rect l="l" t="t" r="r" b="b"/>
            <a:pathLst>
              <a:path w="76200" h="76200">
                <a:moveTo>
                  <a:pt x="0" y="76200"/>
                </a:moveTo>
                <a:lnTo>
                  <a:pt x="76200" y="76200"/>
                </a:lnTo>
                <a:lnTo>
                  <a:pt x="38100" y="0"/>
                </a:lnTo>
                <a:lnTo>
                  <a:pt x="0" y="76200"/>
                </a:lnTo>
                <a:close/>
              </a:path>
            </a:pathLst>
          </a:custGeom>
          <a:solidFill>
            <a:srgbClr val="4248A9"/>
          </a:solidFill>
        </p:spPr>
        <p:txBody>
          <a:bodyPr wrap="square" lIns="0" tIns="0" rIns="0" bIns="0" rtlCol="0">
            <a:noAutofit/>
          </a:bodyPr>
          <a:lstStyle/>
          <a:p>
            <a:endParaRPr sz="1579"/>
          </a:p>
        </p:txBody>
      </p:sp>
      <p:sp>
        <p:nvSpPr>
          <p:cNvPr id="35" name="object 35"/>
          <p:cNvSpPr/>
          <p:nvPr/>
        </p:nvSpPr>
        <p:spPr>
          <a:xfrm>
            <a:off x="6091445" y="4397042"/>
            <a:ext cx="66834" cy="66834"/>
          </a:xfrm>
          <a:custGeom>
            <a:avLst/>
            <a:gdLst/>
            <a:ahLst/>
            <a:cxnLst/>
            <a:rect l="l" t="t" r="r" b="b"/>
            <a:pathLst>
              <a:path w="76200" h="76200">
                <a:moveTo>
                  <a:pt x="76200" y="0"/>
                </a:moveTo>
                <a:lnTo>
                  <a:pt x="0" y="0"/>
                </a:lnTo>
                <a:lnTo>
                  <a:pt x="38100" y="76200"/>
                </a:lnTo>
                <a:lnTo>
                  <a:pt x="76200" y="0"/>
                </a:lnTo>
                <a:close/>
              </a:path>
            </a:pathLst>
          </a:custGeom>
          <a:solidFill>
            <a:srgbClr val="4248A9"/>
          </a:solidFill>
        </p:spPr>
        <p:txBody>
          <a:bodyPr wrap="square" lIns="0" tIns="0" rIns="0" bIns="0" rtlCol="0">
            <a:noAutofit/>
          </a:bodyPr>
          <a:lstStyle/>
          <a:p>
            <a:endParaRPr sz="1579"/>
          </a:p>
        </p:txBody>
      </p:sp>
      <p:sp>
        <p:nvSpPr>
          <p:cNvPr id="36" name="object 36"/>
          <p:cNvSpPr/>
          <p:nvPr/>
        </p:nvSpPr>
        <p:spPr>
          <a:xfrm>
            <a:off x="5256777" y="5129780"/>
            <a:ext cx="1735246" cy="495785"/>
          </a:xfrm>
          <a:prstGeom prst="rect">
            <a:avLst/>
          </a:prstGeom>
          <a:blipFill>
            <a:blip r:embed="rId10" cstate="print"/>
            <a:stretch>
              <a:fillRect/>
            </a:stretch>
          </a:blipFill>
        </p:spPr>
        <p:txBody>
          <a:bodyPr wrap="square" lIns="0" tIns="0" rIns="0" bIns="0" rtlCol="0">
            <a:noAutofit/>
          </a:bodyPr>
          <a:lstStyle/>
          <a:p>
            <a:endParaRPr sz="1579"/>
          </a:p>
        </p:txBody>
      </p:sp>
      <p:sp>
        <p:nvSpPr>
          <p:cNvPr id="37" name="object 37"/>
          <p:cNvSpPr/>
          <p:nvPr/>
        </p:nvSpPr>
        <p:spPr>
          <a:xfrm>
            <a:off x="5985873" y="4747006"/>
            <a:ext cx="280702" cy="565049"/>
          </a:xfrm>
          <a:prstGeom prst="rect">
            <a:avLst/>
          </a:prstGeom>
          <a:blipFill>
            <a:blip r:embed="rId13" cstate="print"/>
            <a:stretch>
              <a:fillRect/>
            </a:stretch>
          </a:blipFill>
        </p:spPr>
        <p:txBody>
          <a:bodyPr wrap="square" lIns="0" tIns="0" rIns="0" bIns="0" rtlCol="0">
            <a:noAutofit/>
          </a:bodyPr>
          <a:lstStyle/>
          <a:p>
            <a:endParaRPr sz="1579"/>
          </a:p>
        </p:txBody>
      </p:sp>
      <p:sp>
        <p:nvSpPr>
          <p:cNvPr id="38" name="object 38"/>
          <p:cNvSpPr/>
          <p:nvPr/>
        </p:nvSpPr>
        <p:spPr>
          <a:xfrm>
            <a:off x="6124862" y="4891229"/>
            <a:ext cx="0" cy="240880"/>
          </a:xfrm>
          <a:custGeom>
            <a:avLst/>
            <a:gdLst/>
            <a:ahLst/>
            <a:cxnLst/>
            <a:rect l="l" t="t" r="r" b="b"/>
            <a:pathLst>
              <a:path h="274637">
                <a:moveTo>
                  <a:pt x="0" y="0"/>
                </a:moveTo>
                <a:lnTo>
                  <a:pt x="0" y="274637"/>
                </a:lnTo>
              </a:path>
            </a:pathLst>
          </a:custGeom>
          <a:ln w="25399">
            <a:solidFill>
              <a:srgbClr val="4248A9"/>
            </a:solidFill>
          </a:ln>
        </p:spPr>
        <p:txBody>
          <a:bodyPr wrap="square" lIns="0" tIns="0" rIns="0" bIns="0" rtlCol="0">
            <a:noAutofit/>
          </a:bodyPr>
          <a:lstStyle/>
          <a:p>
            <a:endParaRPr sz="1579"/>
          </a:p>
        </p:txBody>
      </p:sp>
      <p:sp>
        <p:nvSpPr>
          <p:cNvPr id="39" name="object 39"/>
          <p:cNvSpPr/>
          <p:nvPr/>
        </p:nvSpPr>
        <p:spPr>
          <a:xfrm>
            <a:off x="6091445" y="4868951"/>
            <a:ext cx="66834" cy="66834"/>
          </a:xfrm>
          <a:custGeom>
            <a:avLst/>
            <a:gdLst/>
            <a:ahLst/>
            <a:cxnLst/>
            <a:rect l="l" t="t" r="r" b="b"/>
            <a:pathLst>
              <a:path w="76200" h="76200">
                <a:moveTo>
                  <a:pt x="0" y="76199"/>
                </a:moveTo>
                <a:lnTo>
                  <a:pt x="76200" y="76199"/>
                </a:lnTo>
                <a:lnTo>
                  <a:pt x="38100" y="0"/>
                </a:lnTo>
                <a:lnTo>
                  <a:pt x="0" y="76199"/>
                </a:lnTo>
                <a:close/>
              </a:path>
            </a:pathLst>
          </a:custGeom>
          <a:solidFill>
            <a:srgbClr val="4248A9"/>
          </a:solidFill>
        </p:spPr>
        <p:txBody>
          <a:bodyPr wrap="square" lIns="0" tIns="0" rIns="0" bIns="0" rtlCol="0">
            <a:noAutofit/>
          </a:bodyPr>
          <a:lstStyle/>
          <a:p>
            <a:endParaRPr sz="1579"/>
          </a:p>
        </p:txBody>
      </p:sp>
      <p:sp>
        <p:nvSpPr>
          <p:cNvPr id="40" name="object 40"/>
          <p:cNvSpPr/>
          <p:nvPr/>
        </p:nvSpPr>
        <p:spPr>
          <a:xfrm>
            <a:off x="6091445" y="5087554"/>
            <a:ext cx="66834" cy="66834"/>
          </a:xfrm>
          <a:custGeom>
            <a:avLst/>
            <a:gdLst/>
            <a:ahLst/>
            <a:cxnLst/>
            <a:rect l="l" t="t" r="r" b="b"/>
            <a:pathLst>
              <a:path w="76200" h="76200">
                <a:moveTo>
                  <a:pt x="76200" y="0"/>
                </a:moveTo>
                <a:lnTo>
                  <a:pt x="0" y="0"/>
                </a:lnTo>
                <a:lnTo>
                  <a:pt x="38100" y="76199"/>
                </a:lnTo>
                <a:lnTo>
                  <a:pt x="76200" y="0"/>
                </a:lnTo>
                <a:close/>
              </a:path>
            </a:pathLst>
          </a:custGeom>
          <a:solidFill>
            <a:srgbClr val="4248A9"/>
          </a:solidFill>
        </p:spPr>
        <p:txBody>
          <a:bodyPr wrap="square" lIns="0" tIns="0" rIns="0" bIns="0" rtlCol="0">
            <a:noAutofit/>
          </a:bodyPr>
          <a:lstStyle/>
          <a:p>
            <a:endParaRPr sz="1579"/>
          </a:p>
        </p:txBody>
      </p:sp>
      <p:sp>
        <p:nvSpPr>
          <p:cNvPr id="41" name="object 41"/>
          <p:cNvSpPr/>
          <p:nvPr/>
        </p:nvSpPr>
        <p:spPr>
          <a:xfrm>
            <a:off x="8621552" y="4440786"/>
            <a:ext cx="1735246" cy="492138"/>
          </a:xfrm>
          <a:prstGeom prst="rect">
            <a:avLst/>
          </a:prstGeom>
          <a:blipFill>
            <a:blip r:embed="rId8" cstate="print"/>
            <a:stretch>
              <a:fillRect/>
            </a:stretch>
          </a:blipFill>
        </p:spPr>
        <p:txBody>
          <a:bodyPr wrap="square" lIns="0" tIns="0" rIns="0" bIns="0" rtlCol="0">
            <a:noAutofit/>
          </a:bodyPr>
          <a:lstStyle/>
          <a:p>
            <a:endParaRPr sz="1579"/>
          </a:p>
        </p:txBody>
      </p:sp>
      <p:sp>
        <p:nvSpPr>
          <p:cNvPr id="42" name="object 42"/>
          <p:cNvSpPr/>
          <p:nvPr/>
        </p:nvSpPr>
        <p:spPr>
          <a:xfrm>
            <a:off x="8621552" y="5129780"/>
            <a:ext cx="1735246" cy="495785"/>
          </a:xfrm>
          <a:prstGeom prst="rect">
            <a:avLst/>
          </a:prstGeom>
          <a:blipFill>
            <a:blip r:embed="rId10" cstate="print"/>
            <a:stretch>
              <a:fillRect/>
            </a:stretch>
          </a:blipFill>
        </p:spPr>
        <p:txBody>
          <a:bodyPr wrap="square" lIns="0" tIns="0" rIns="0" bIns="0" rtlCol="0">
            <a:noAutofit/>
          </a:bodyPr>
          <a:lstStyle/>
          <a:p>
            <a:endParaRPr sz="1579"/>
          </a:p>
        </p:txBody>
      </p:sp>
      <p:sp>
        <p:nvSpPr>
          <p:cNvPr id="43" name="object 43"/>
          <p:cNvSpPr/>
          <p:nvPr/>
        </p:nvSpPr>
        <p:spPr>
          <a:xfrm>
            <a:off x="9350648" y="4747006"/>
            <a:ext cx="280702" cy="565049"/>
          </a:xfrm>
          <a:prstGeom prst="rect">
            <a:avLst/>
          </a:prstGeom>
          <a:blipFill>
            <a:blip r:embed="rId14" cstate="print"/>
            <a:stretch>
              <a:fillRect/>
            </a:stretch>
          </a:blipFill>
        </p:spPr>
        <p:txBody>
          <a:bodyPr wrap="square" lIns="0" tIns="0" rIns="0" bIns="0" rtlCol="0">
            <a:noAutofit/>
          </a:bodyPr>
          <a:lstStyle/>
          <a:p>
            <a:endParaRPr sz="1579"/>
          </a:p>
        </p:txBody>
      </p:sp>
      <p:sp>
        <p:nvSpPr>
          <p:cNvPr id="44" name="object 44"/>
          <p:cNvSpPr/>
          <p:nvPr/>
        </p:nvSpPr>
        <p:spPr>
          <a:xfrm>
            <a:off x="9490020" y="4891229"/>
            <a:ext cx="0" cy="240880"/>
          </a:xfrm>
          <a:custGeom>
            <a:avLst/>
            <a:gdLst/>
            <a:ahLst/>
            <a:cxnLst/>
            <a:rect l="l" t="t" r="r" b="b"/>
            <a:pathLst>
              <a:path h="274637">
                <a:moveTo>
                  <a:pt x="0" y="0"/>
                </a:moveTo>
                <a:lnTo>
                  <a:pt x="0" y="274637"/>
                </a:lnTo>
              </a:path>
            </a:pathLst>
          </a:custGeom>
          <a:ln w="25399">
            <a:solidFill>
              <a:srgbClr val="4248A9"/>
            </a:solidFill>
          </a:ln>
        </p:spPr>
        <p:txBody>
          <a:bodyPr wrap="square" lIns="0" tIns="0" rIns="0" bIns="0" rtlCol="0">
            <a:noAutofit/>
          </a:bodyPr>
          <a:lstStyle/>
          <a:p>
            <a:endParaRPr sz="1579"/>
          </a:p>
        </p:txBody>
      </p:sp>
      <p:sp>
        <p:nvSpPr>
          <p:cNvPr id="45" name="object 45"/>
          <p:cNvSpPr/>
          <p:nvPr/>
        </p:nvSpPr>
        <p:spPr>
          <a:xfrm>
            <a:off x="9456603" y="4868951"/>
            <a:ext cx="66834" cy="66834"/>
          </a:xfrm>
          <a:custGeom>
            <a:avLst/>
            <a:gdLst/>
            <a:ahLst/>
            <a:cxnLst/>
            <a:rect l="l" t="t" r="r" b="b"/>
            <a:pathLst>
              <a:path w="76200" h="76200">
                <a:moveTo>
                  <a:pt x="0" y="76199"/>
                </a:moveTo>
                <a:lnTo>
                  <a:pt x="76200" y="76199"/>
                </a:lnTo>
                <a:lnTo>
                  <a:pt x="38100" y="0"/>
                </a:lnTo>
                <a:lnTo>
                  <a:pt x="0" y="76199"/>
                </a:lnTo>
                <a:close/>
              </a:path>
            </a:pathLst>
          </a:custGeom>
          <a:solidFill>
            <a:srgbClr val="4248A9"/>
          </a:solidFill>
        </p:spPr>
        <p:txBody>
          <a:bodyPr wrap="square" lIns="0" tIns="0" rIns="0" bIns="0" rtlCol="0">
            <a:noAutofit/>
          </a:bodyPr>
          <a:lstStyle/>
          <a:p>
            <a:endParaRPr sz="1579"/>
          </a:p>
        </p:txBody>
      </p:sp>
      <p:sp>
        <p:nvSpPr>
          <p:cNvPr id="46" name="object 46"/>
          <p:cNvSpPr/>
          <p:nvPr/>
        </p:nvSpPr>
        <p:spPr>
          <a:xfrm>
            <a:off x="9456603" y="5087554"/>
            <a:ext cx="66834" cy="66834"/>
          </a:xfrm>
          <a:custGeom>
            <a:avLst/>
            <a:gdLst/>
            <a:ahLst/>
            <a:cxnLst/>
            <a:rect l="l" t="t" r="r" b="b"/>
            <a:pathLst>
              <a:path w="76200" h="76200">
                <a:moveTo>
                  <a:pt x="76200" y="0"/>
                </a:moveTo>
                <a:lnTo>
                  <a:pt x="0" y="0"/>
                </a:lnTo>
                <a:lnTo>
                  <a:pt x="38100" y="76199"/>
                </a:lnTo>
                <a:lnTo>
                  <a:pt x="76200" y="0"/>
                </a:lnTo>
                <a:close/>
              </a:path>
            </a:pathLst>
          </a:custGeom>
          <a:solidFill>
            <a:srgbClr val="4248A9"/>
          </a:solidFill>
        </p:spPr>
        <p:txBody>
          <a:bodyPr wrap="square" lIns="0" tIns="0" rIns="0" bIns="0" rtlCol="0">
            <a:noAutofit/>
          </a:bodyPr>
          <a:lstStyle/>
          <a:p>
            <a:endParaRPr sz="1579"/>
          </a:p>
        </p:txBody>
      </p:sp>
      <p:sp>
        <p:nvSpPr>
          <p:cNvPr id="47" name="object 47"/>
          <p:cNvSpPr/>
          <p:nvPr/>
        </p:nvSpPr>
        <p:spPr>
          <a:xfrm>
            <a:off x="8621552" y="3748145"/>
            <a:ext cx="1735246" cy="495785"/>
          </a:xfrm>
          <a:prstGeom prst="rect">
            <a:avLst/>
          </a:prstGeom>
          <a:blipFill>
            <a:blip r:embed="rId10" cstate="print"/>
            <a:stretch>
              <a:fillRect/>
            </a:stretch>
          </a:blipFill>
        </p:spPr>
        <p:txBody>
          <a:bodyPr wrap="square" lIns="0" tIns="0" rIns="0" bIns="0" rtlCol="0">
            <a:noAutofit/>
          </a:bodyPr>
          <a:lstStyle/>
          <a:p>
            <a:endParaRPr sz="1579"/>
          </a:p>
        </p:txBody>
      </p:sp>
      <p:sp>
        <p:nvSpPr>
          <p:cNvPr id="48" name="object 48"/>
          <p:cNvSpPr/>
          <p:nvPr/>
        </p:nvSpPr>
        <p:spPr>
          <a:xfrm>
            <a:off x="9350648" y="4054364"/>
            <a:ext cx="280702" cy="568694"/>
          </a:xfrm>
          <a:prstGeom prst="rect">
            <a:avLst/>
          </a:prstGeom>
          <a:blipFill>
            <a:blip r:embed="rId15" cstate="print"/>
            <a:stretch>
              <a:fillRect/>
            </a:stretch>
          </a:blipFill>
        </p:spPr>
        <p:txBody>
          <a:bodyPr wrap="square" lIns="0" tIns="0" rIns="0" bIns="0" rtlCol="0">
            <a:noAutofit/>
          </a:bodyPr>
          <a:lstStyle/>
          <a:p>
            <a:endParaRPr sz="1579"/>
          </a:p>
        </p:txBody>
      </p:sp>
      <p:sp>
        <p:nvSpPr>
          <p:cNvPr id="49" name="object 49"/>
          <p:cNvSpPr/>
          <p:nvPr/>
        </p:nvSpPr>
        <p:spPr>
          <a:xfrm>
            <a:off x="9490020" y="4200717"/>
            <a:ext cx="0" cy="240880"/>
          </a:xfrm>
          <a:custGeom>
            <a:avLst/>
            <a:gdLst/>
            <a:ahLst/>
            <a:cxnLst/>
            <a:rect l="l" t="t" r="r" b="b"/>
            <a:pathLst>
              <a:path h="274637">
                <a:moveTo>
                  <a:pt x="0" y="0"/>
                </a:moveTo>
                <a:lnTo>
                  <a:pt x="0" y="274637"/>
                </a:lnTo>
              </a:path>
            </a:pathLst>
          </a:custGeom>
          <a:ln w="25399">
            <a:solidFill>
              <a:srgbClr val="4248A9"/>
            </a:solidFill>
          </a:ln>
        </p:spPr>
        <p:txBody>
          <a:bodyPr wrap="square" lIns="0" tIns="0" rIns="0" bIns="0" rtlCol="0">
            <a:noAutofit/>
          </a:bodyPr>
          <a:lstStyle/>
          <a:p>
            <a:endParaRPr sz="1579"/>
          </a:p>
        </p:txBody>
      </p:sp>
      <p:sp>
        <p:nvSpPr>
          <p:cNvPr id="50" name="object 50"/>
          <p:cNvSpPr/>
          <p:nvPr/>
        </p:nvSpPr>
        <p:spPr>
          <a:xfrm>
            <a:off x="9456603" y="4178439"/>
            <a:ext cx="66834" cy="66834"/>
          </a:xfrm>
          <a:custGeom>
            <a:avLst/>
            <a:gdLst/>
            <a:ahLst/>
            <a:cxnLst/>
            <a:rect l="l" t="t" r="r" b="b"/>
            <a:pathLst>
              <a:path w="76200" h="76200">
                <a:moveTo>
                  <a:pt x="0" y="76200"/>
                </a:moveTo>
                <a:lnTo>
                  <a:pt x="76200" y="76200"/>
                </a:lnTo>
                <a:lnTo>
                  <a:pt x="38100" y="0"/>
                </a:lnTo>
                <a:lnTo>
                  <a:pt x="0" y="76200"/>
                </a:lnTo>
                <a:close/>
              </a:path>
            </a:pathLst>
          </a:custGeom>
          <a:solidFill>
            <a:srgbClr val="4248A9"/>
          </a:solidFill>
        </p:spPr>
        <p:txBody>
          <a:bodyPr wrap="square" lIns="0" tIns="0" rIns="0" bIns="0" rtlCol="0">
            <a:noAutofit/>
          </a:bodyPr>
          <a:lstStyle/>
          <a:p>
            <a:endParaRPr sz="1579"/>
          </a:p>
        </p:txBody>
      </p:sp>
      <p:sp>
        <p:nvSpPr>
          <p:cNvPr id="51" name="object 51"/>
          <p:cNvSpPr/>
          <p:nvPr/>
        </p:nvSpPr>
        <p:spPr>
          <a:xfrm>
            <a:off x="9456603" y="4397042"/>
            <a:ext cx="66834" cy="66834"/>
          </a:xfrm>
          <a:custGeom>
            <a:avLst/>
            <a:gdLst/>
            <a:ahLst/>
            <a:cxnLst/>
            <a:rect l="l" t="t" r="r" b="b"/>
            <a:pathLst>
              <a:path w="76200" h="76200">
                <a:moveTo>
                  <a:pt x="76200" y="0"/>
                </a:moveTo>
                <a:lnTo>
                  <a:pt x="0" y="0"/>
                </a:lnTo>
                <a:lnTo>
                  <a:pt x="38100" y="76200"/>
                </a:lnTo>
                <a:lnTo>
                  <a:pt x="76200" y="0"/>
                </a:lnTo>
                <a:close/>
              </a:path>
            </a:pathLst>
          </a:custGeom>
          <a:solidFill>
            <a:srgbClr val="4248A9"/>
          </a:solidFill>
        </p:spPr>
        <p:txBody>
          <a:bodyPr wrap="square" lIns="0" tIns="0" rIns="0" bIns="0" rtlCol="0">
            <a:noAutofit/>
          </a:bodyPr>
          <a:lstStyle/>
          <a:p>
            <a:endParaRPr sz="1579"/>
          </a:p>
        </p:txBody>
      </p:sp>
      <p:sp>
        <p:nvSpPr>
          <p:cNvPr id="52" name="object 52"/>
          <p:cNvSpPr/>
          <p:nvPr/>
        </p:nvSpPr>
        <p:spPr>
          <a:xfrm>
            <a:off x="8621552" y="2738349"/>
            <a:ext cx="1735246" cy="812940"/>
          </a:xfrm>
          <a:prstGeom prst="rect">
            <a:avLst/>
          </a:prstGeom>
          <a:blipFill>
            <a:blip r:embed="rId16" cstate="print"/>
            <a:stretch>
              <a:fillRect/>
            </a:stretch>
          </a:blipFill>
        </p:spPr>
        <p:txBody>
          <a:bodyPr wrap="square" lIns="0" tIns="0" rIns="0" bIns="0" rtlCol="0">
            <a:noAutofit/>
          </a:bodyPr>
          <a:lstStyle/>
          <a:p>
            <a:endParaRPr sz="1579"/>
          </a:p>
        </p:txBody>
      </p:sp>
      <p:sp>
        <p:nvSpPr>
          <p:cNvPr id="53" name="object 53"/>
          <p:cNvSpPr/>
          <p:nvPr/>
        </p:nvSpPr>
        <p:spPr>
          <a:xfrm>
            <a:off x="9350648" y="3365370"/>
            <a:ext cx="280702" cy="565049"/>
          </a:xfrm>
          <a:prstGeom prst="rect">
            <a:avLst/>
          </a:prstGeom>
          <a:blipFill>
            <a:blip r:embed="rId17" cstate="print"/>
            <a:stretch>
              <a:fillRect/>
            </a:stretch>
          </a:blipFill>
        </p:spPr>
        <p:txBody>
          <a:bodyPr wrap="square" lIns="0" tIns="0" rIns="0" bIns="0" rtlCol="0">
            <a:noAutofit/>
          </a:bodyPr>
          <a:lstStyle/>
          <a:p>
            <a:endParaRPr sz="1579"/>
          </a:p>
        </p:txBody>
      </p:sp>
      <p:sp>
        <p:nvSpPr>
          <p:cNvPr id="54" name="object 54"/>
          <p:cNvSpPr/>
          <p:nvPr/>
        </p:nvSpPr>
        <p:spPr>
          <a:xfrm>
            <a:off x="9490020" y="3510206"/>
            <a:ext cx="0" cy="240880"/>
          </a:xfrm>
          <a:custGeom>
            <a:avLst/>
            <a:gdLst/>
            <a:ahLst/>
            <a:cxnLst/>
            <a:rect l="l" t="t" r="r" b="b"/>
            <a:pathLst>
              <a:path h="274637">
                <a:moveTo>
                  <a:pt x="0" y="0"/>
                </a:moveTo>
                <a:lnTo>
                  <a:pt x="0" y="274637"/>
                </a:lnTo>
              </a:path>
            </a:pathLst>
          </a:custGeom>
          <a:ln w="25399">
            <a:solidFill>
              <a:srgbClr val="4248A9"/>
            </a:solidFill>
          </a:ln>
        </p:spPr>
        <p:txBody>
          <a:bodyPr wrap="square" lIns="0" tIns="0" rIns="0" bIns="0" rtlCol="0">
            <a:noAutofit/>
          </a:bodyPr>
          <a:lstStyle/>
          <a:p>
            <a:endParaRPr sz="1579"/>
          </a:p>
        </p:txBody>
      </p:sp>
      <p:sp>
        <p:nvSpPr>
          <p:cNvPr id="55" name="object 55"/>
          <p:cNvSpPr/>
          <p:nvPr/>
        </p:nvSpPr>
        <p:spPr>
          <a:xfrm>
            <a:off x="9456603" y="3487928"/>
            <a:ext cx="66834" cy="66834"/>
          </a:xfrm>
          <a:custGeom>
            <a:avLst/>
            <a:gdLst/>
            <a:ahLst/>
            <a:cxnLst/>
            <a:rect l="l" t="t" r="r" b="b"/>
            <a:pathLst>
              <a:path w="76200" h="76200">
                <a:moveTo>
                  <a:pt x="0" y="76200"/>
                </a:moveTo>
                <a:lnTo>
                  <a:pt x="76200" y="76200"/>
                </a:lnTo>
                <a:lnTo>
                  <a:pt x="38100" y="0"/>
                </a:lnTo>
                <a:lnTo>
                  <a:pt x="0" y="76200"/>
                </a:lnTo>
                <a:close/>
              </a:path>
            </a:pathLst>
          </a:custGeom>
          <a:solidFill>
            <a:srgbClr val="4248A9"/>
          </a:solidFill>
        </p:spPr>
        <p:txBody>
          <a:bodyPr wrap="square" lIns="0" tIns="0" rIns="0" bIns="0" rtlCol="0">
            <a:noAutofit/>
          </a:bodyPr>
          <a:lstStyle/>
          <a:p>
            <a:endParaRPr sz="1579"/>
          </a:p>
        </p:txBody>
      </p:sp>
      <p:sp>
        <p:nvSpPr>
          <p:cNvPr id="56" name="object 56"/>
          <p:cNvSpPr/>
          <p:nvPr/>
        </p:nvSpPr>
        <p:spPr>
          <a:xfrm>
            <a:off x="9456603" y="3706530"/>
            <a:ext cx="66834" cy="66834"/>
          </a:xfrm>
          <a:custGeom>
            <a:avLst/>
            <a:gdLst/>
            <a:ahLst/>
            <a:cxnLst/>
            <a:rect l="l" t="t" r="r" b="b"/>
            <a:pathLst>
              <a:path w="76200" h="76200">
                <a:moveTo>
                  <a:pt x="76200" y="0"/>
                </a:moveTo>
                <a:lnTo>
                  <a:pt x="0" y="0"/>
                </a:lnTo>
                <a:lnTo>
                  <a:pt x="38100" y="76200"/>
                </a:lnTo>
                <a:lnTo>
                  <a:pt x="76200" y="0"/>
                </a:lnTo>
                <a:close/>
              </a:path>
            </a:pathLst>
          </a:custGeom>
          <a:solidFill>
            <a:srgbClr val="4248A9"/>
          </a:solidFill>
        </p:spPr>
        <p:txBody>
          <a:bodyPr wrap="square" lIns="0" tIns="0" rIns="0" bIns="0" rtlCol="0">
            <a:noAutofit/>
          </a:bodyPr>
          <a:lstStyle/>
          <a:p>
            <a:endParaRPr sz="1579"/>
          </a:p>
        </p:txBody>
      </p:sp>
      <p:sp>
        <p:nvSpPr>
          <p:cNvPr id="57" name="object 57"/>
          <p:cNvSpPr/>
          <p:nvPr/>
        </p:nvSpPr>
        <p:spPr>
          <a:xfrm>
            <a:off x="5301035" y="5790366"/>
            <a:ext cx="4994521" cy="146314"/>
          </a:xfrm>
          <a:custGeom>
            <a:avLst/>
            <a:gdLst/>
            <a:ahLst/>
            <a:cxnLst/>
            <a:rect l="l" t="t" r="r" b="b"/>
            <a:pathLst>
              <a:path w="5694466" h="166819">
                <a:moveTo>
                  <a:pt x="20853" y="0"/>
                </a:moveTo>
                <a:lnTo>
                  <a:pt x="2259" y="45604"/>
                </a:lnTo>
                <a:lnTo>
                  <a:pt x="0" y="83410"/>
                </a:lnTo>
                <a:lnTo>
                  <a:pt x="351" y="98745"/>
                </a:lnTo>
                <a:lnTo>
                  <a:pt x="7449" y="147310"/>
                </a:lnTo>
                <a:lnTo>
                  <a:pt x="20853" y="166819"/>
                </a:lnTo>
                <a:lnTo>
                  <a:pt x="5694466" y="166819"/>
                </a:lnTo>
                <a:lnTo>
                  <a:pt x="5690632" y="165413"/>
                </a:lnTo>
                <a:lnTo>
                  <a:pt x="5686009" y="159674"/>
                </a:lnTo>
                <a:lnTo>
                  <a:pt x="5681916" y="150026"/>
                </a:lnTo>
                <a:lnTo>
                  <a:pt x="5678491" y="137022"/>
                </a:lnTo>
                <a:lnTo>
                  <a:pt x="5675874" y="121215"/>
                </a:lnTo>
                <a:lnTo>
                  <a:pt x="5674202" y="103160"/>
                </a:lnTo>
                <a:lnTo>
                  <a:pt x="5673614" y="83410"/>
                </a:lnTo>
                <a:lnTo>
                  <a:pt x="5673966" y="68075"/>
                </a:lnTo>
                <a:lnTo>
                  <a:pt x="5675400" y="49580"/>
                </a:lnTo>
                <a:lnTo>
                  <a:pt x="5677812" y="33207"/>
                </a:lnTo>
                <a:lnTo>
                  <a:pt x="5681063" y="19509"/>
                </a:lnTo>
                <a:lnTo>
                  <a:pt x="5685015" y="9039"/>
                </a:lnTo>
                <a:lnTo>
                  <a:pt x="5689529" y="2352"/>
                </a:lnTo>
                <a:lnTo>
                  <a:pt x="5694466" y="0"/>
                </a:lnTo>
                <a:lnTo>
                  <a:pt x="20853" y="0"/>
                </a:lnTo>
                <a:close/>
              </a:path>
            </a:pathLst>
          </a:custGeom>
          <a:solidFill>
            <a:srgbClr val="C6E5E8"/>
          </a:solidFill>
        </p:spPr>
        <p:txBody>
          <a:bodyPr wrap="square" lIns="0" tIns="0" rIns="0" bIns="0" rtlCol="0">
            <a:noAutofit/>
          </a:bodyPr>
          <a:lstStyle/>
          <a:p>
            <a:endParaRPr sz="1579"/>
          </a:p>
        </p:txBody>
      </p:sp>
      <p:sp>
        <p:nvSpPr>
          <p:cNvPr id="58" name="object 58"/>
          <p:cNvSpPr/>
          <p:nvPr/>
        </p:nvSpPr>
        <p:spPr>
          <a:xfrm>
            <a:off x="10277267" y="5790366"/>
            <a:ext cx="36579" cy="146314"/>
          </a:xfrm>
          <a:custGeom>
            <a:avLst/>
            <a:gdLst/>
            <a:ahLst/>
            <a:cxnLst/>
            <a:rect l="l" t="t" r="r" b="b"/>
            <a:pathLst>
              <a:path w="41705" h="166819">
                <a:moveTo>
                  <a:pt x="20852" y="0"/>
                </a:moveTo>
                <a:lnTo>
                  <a:pt x="17018" y="1406"/>
                </a:lnTo>
                <a:lnTo>
                  <a:pt x="12394" y="7145"/>
                </a:lnTo>
                <a:lnTo>
                  <a:pt x="8301" y="16793"/>
                </a:lnTo>
                <a:lnTo>
                  <a:pt x="4877" y="29797"/>
                </a:lnTo>
                <a:lnTo>
                  <a:pt x="2259" y="45604"/>
                </a:lnTo>
                <a:lnTo>
                  <a:pt x="588" y="63659"/>
                </a:lnTo>
                <a:lnTo>
                  <a:pt x="0" y="83410"/>
                </a:lnTo>
                <a:lnTo>
                  <a:pt x="351" y="98744"/>
                </a:lnTo>
                <a:lnTo>
                  <a:pt x="1786" y="117239"/>
                </a:lnTo>
                <a:lnTo>
                  <a:pt x="4198" y="133612"/>
                </a:lnTo>
                <a:lnTo>
                  <a:pt x="7449" y="147310"/>
                </a:lnTo>
                <a:lnTo>
                  <a:pt x="11400" y="157780"/>
                </a:lnTo>
                <a:lnTo>
                  <a:pt x="15914" y="164467"/>
                </a:lnTo>
                <a:lnTo>
                  <a:pt x="20852" y="166819"/>
                </a:lnTo>
                <a:lnTo>
                  <a:pt x="24686" y="165413"/>
                </a:lnTo>
                <a:lnTo>
                  <a:pt x="29310" y="159674"/>
                </a:lnTo>
                <a:lnTo>
                  <a:pt x="33403" y="150026"/>
                </a:lnTo>
                <a:lnTo>
                  <a:pt x="36828" y="137022"/>
                </a:lnTo>
                <a:lnTo>
                  <a:pt x="39445" y="121215"/>
                </a:lnTo>
                <a:lnTo>
                  <a:pt x="41117" y="103160"/>
                </a:lnTo>
                <a:lnTo>
                  <a:pt x="41705" y="83410"/>
                </a:lnTo>
                <a:lnTo>
                  <a:pt x="41353" y="68074"/>
                </a:lnTo>
                <a:lnTo>
                  <a:pt x="39919" y="49580"/>
                </a:lnTo>
                <a:lnTo>
                  <a:pt x="37507" y="33207"/>
                </a:lnTo>
                <a:lnTo>
                  <a:pt x="34255" y="19509"/>
                </a:lnTo>
                <a:lnTo>
                  <a:pt x="30304" y="9039"/>
                </a:lnTo>
                <a:lnTo>
                  <a:pt x="25790" y="2352"/>
                </a:lnTo>
                <a:lnTo>
                  <a:pt x="20852" y="0"/>
                </a:lnTo>
                <a:close/>
              </a:path>
            </a:pathLst>
          </a:custGeom>
          <a:solidFill>
            <a:srgbClr val="DDEFF1"/>
          </a:solidFill>
        </p:spPr>
        <p:txBody>
          <a:bodyPr wrap="square" lIns="0" tIns="0" rIns="0" bIns="0" rtlCol="0">
            <a:noAutofit/>
          </a:bodyPr>
          <a:lstStyle/>
          <a:p>
            <a:endParaRPr sz="1579"/>
          </a:p>
        </p:txBody>
      </p:sp>
      <p:sp>
        <p:nvSpPr>
          <p:cNvPr id="59" name="object 59"/>
          <p:cNvSpPr/>
          <p:nvPr/>
        </p:nvSpPr>
        <p:spPr>
          <a:xfrm>
            <a:off x="5985873" y="5436001"/>
            <a:ext cx="280702" cy="514012"/>
          </a:xfrm>
          <a:prstGeom prst="rect">
            <a:avLst/>
          </a:prstGeom>
          <a:blipFill>
            <a:blip r:embed="rId18" cstate="print"/>
            <a:stretch>
              <a:fillRect/>
            </a:stretch>
          </a:blipFill>
        </p:spPr>
        <p:txBody>
          <a:bodyPr wrap="square" lIns="0" tIns="0" rIns="0" bIns="0" rtlCol="0">
            <a:noAutofit/>
          </a:bodyPr>
          <a:lstStyle/>
          <a:p>
            <a:endParaRPr sz="1579"/>
          </a:p>
        </p:txBody>
      </p:sp>
      <p:sp>
        <p:nvSpPr>
          <p:cNvPr id="60" name="object 60"/>
          <p:cNvSpPr/>
          <p:nvPr/>
        </p:nvSpPr>
        <p:spPr>
          <a:xfrm>
            <a:off x="6124862" y="5581741"/>
            <a:ext cx="0" cy="186577"/>
          </a:xfrm>
          <a:custGeom>
            <a:avLst/>
            <a:gdLst/>
            <a:ahLst/>
            <a:cxnLst/>
            <a:rect l="l" t="t" r="r" b="b"/>
            <a:pathLst>
              <a:path h="212724">
                <a:moveTo>
                  <a:pt x="0" y="0"/>
                </a:moveTo>
                <a:lnTo>
                  <a:pt x="0" y="212724"/>
                </a:lnTo>
              </a:path>
            </a:pathLst>
          </a:custGeom>
          <a:ln w="25399">
            <a:solidFill>
              <a:srgbClr val="4248A9"/>
            </a:solidFill>
          </a:ln>
        </p:spPr>
        <p:txBody>
          <a:bodyPr wrap="square" lIns="0" tIns="0" rIns="0" bIns="0" rtlCol="0">
            <a:noAutofit/>
          </a:bodyPr>
          <a:lstStyle/>
          <a:p>
            <a:endParaRPr sz="1579"/>
          </a:p>
        </p:txBody>
      </p:sp>
      <p:sp>
        <p:nvSpPr>
          <p:cNvPr id="61" name="object 61"/>
          <p:cNvSpPr/>
          <p:nvPr/>
        </p:nvSpPr>
        <p:spPr>
          <a:xfrm>
            <a:off x="6091445" y="5559463"/>
            <a:ext cx="66834" cy="66834"/>
          </a:xfrm>
          <a:custGeom>
            <a:avLst/>
            <a:gdLst/>
            <a:ahLst/>
            <a:cxnLst/>
            <a:rect l="l" t="t" r="r" b="b"/>
            <a:pathLst>
              <a:path w="76200" h="76200">
                <a:moveTo>
                  <a:pt x="0" y="76200"/>
                </a:moveTo>
                <a:lnTo>
                  <a:pt x="76200" y="76200"/>
                </a:lnTo>
                <a:lnTo>
                  <a:pt x="38100" y="0"/>
                </a:lnTo>
                <a:lnTo>
                  <a:pt x="0" y="76200"/>
                </a:lnTo>
                <a:close/>
              </a:path>
            </a:pathLst>
          </a:custGeom>
          <a:solidFill>
            <a:srgbClr val="4248A9"/>
          </a:solidFill>
        </p:spPr>
        <p:txBody>
          <a:bodyPr wrap="square" lIns="0" tIns="0" rIns="0" bIns="0" rtlCol="0">
            <a:noAutofit/>
          </a:bodyPr>
          <a:lstStyle/>
          <a:p>
            <a:endParaRPr sz="1579"/>
          </a:p>
        </p:txBody>
      </p:sp>
      <p:sp>
        <p:nvSpPr>
          <p:cNvPr id="62" name="object 62"/>
          <p:cNvSpPr/>
          <p:nvPr/>
        </p:nvSpPr>
        <p:spPr>
          <a:xfrm>
            <a:off x="6091445" y="5723764"/>
            <a:ext cx="66834" cy="66834"/>
          </a:xfrm>
          <a:custGeom>
            <a:avLst/>
            <a:gdLst/>
            <a:ahLst/>
            <a:cxnLst/>
            <a:rect l="l" t="t" r="r" b="b"/>
            <a:pathLst>
              <a:path w="76200" h="76200">
                <a:moveTo>
                  <a:pt x="76200" y="0"/>
                </a:moveTo>
                <a:lnTo>
                  <a:pt x="0" y="0"/>
                </a:lnTo>
                <a:lnTo>
                  <a:pt x="38100" y="76199"/>
                </a:lnTo>
                <a:lnTo>
                  <a:pt x="76200" y="0"/>
                </a:lnTo>
                <a:close/>
              </a:path>
            </a:pathLst>
          </a:custGeom>
          <a:solidFill>
            <a:srgbClr val="4248A9"/>
          </a:solidFill>
        </p:spPr>
        <p:txBody>
          <a:bodyPr wrap="square" lIns="0" tIns="0" rIns="0" bIns="0" rtlCol="0">
            <a:noAutofit/>
          </a:bodyPr>
          <a:lstStyle/>
          <a:p>
            <a:endParaRPr sz="1579"/>
          </a:p>
        </p:txBody>
      </p:sp>
      <p:sp>
        <p:nvSpPr>
          <p:cNvPr id="63" name="object 63"/>
          <p:cNvSpPr/>
          <p:nvPr/>
        </p:nvSpPr>
        <p:spPr>
          <a:xfrm>
            <a:off x="9350648" y="5436001"/>
            <a:ext cx="280702" cy="514012"/>
          </a:xfrm>
          <a:prstGeom prst="rect">
            <a:avLst/>
          </a:prstGeom>
          <a:blipFill>
            <a:blip r:embed="rId19" cstate="print"/>
            <a:stretch>
              <a:fillRect/>
            </a:stretch>
          </a:blipFill>
        </p:spPr>
        <p:txBody>
          <a:bodyPr wrap="square" lIns="0" tIns="0" rIns="0" bIns="0" rtlCol="0">
            <a:noAutofit/>
          </a:bodyPr>
          <a:lstStyle/>
          <a:p>
            <a:endParaRPr sz="1579"/>
          </a:p>
        </p:txBody>
      </p:sp>
      <p:sp>
        <p:nvSpPr>
          <p:cNvPr id="64" name="object 64"/>
          <p:cNvSpPr/>
          <p:nvPr/>
        </p:nvSpPr>
        <p:spPr>
          <a:xfrm>
            <a:off x="9490020" y="5581741"/>
            <a:ext cx="0" cy="186577"/>
          </a:xfrm>
          <a:custGeom>
            <a:avLst/>
            <a:gdLst/>
            <a:ahLst/>
            <a:cxnLst/>
            <a:rect l="l" t="t" r="r" b="b"/>
            <a:pathLst>
              <a:path h="212724">
                <a:moveTo>
                  <a:pt x="0" y="0"/>
                </a:moveTo>
                <a:lnTo>
                  <a:pt x="0" y="212724"/>
                </a:lnTo>
              </a:path>
            </a:pathLst>
          </a:custGeom>
          <a:ln w="25399">
            <a:solidFill>
              <a:srgbClr val="4248A9"/>
            </a:solidFill>
          </a:ln>
        </p:spPr>
        <p:txBody>
          <a:bodyPr wrap="square" lIns="0" tIns="0" rIns="0" bIns="0" rtlCol="0">
            <a:noAutofit/>
          </a:bodyPr>
          <a:lstStyle/>
          <a:p>
            <a:endParaRPr sz="1579"/>
          </a:p>
        </p:txBody>
      </p:sp>
      <p:sp>
        <p:nvSpPr>
          <p:cNvPr id="65" name="object 65"/>
          <p:cNvSpPr/>
          <p:nvPr/>
        </p:nvSpPr>
        <p:spPr>
          <a:xfrm>
            <a:off x="9456603" y="5559463"/>
            <a:ext cx="66834" cy="66834"/>
          </a:xfrm>
          <a:custGeom>
            <a:avLst/>
            <a:gdLst/>
            <a:ahLst/>
            <a:cxnLst/>
            <a:rect l="l" t="t" r="r" b="b"/>
            <a:pathLst>
              <a:path w="76200" h="76200">
                <a:moveTo>
                  <a:pt x="0" y="76200"/>
                </a:moveTo>
                <a:lnTo>
                  <a:pt x="76200" y="76200"/>
                </a:lnTo>
                <a:lnTo>
                  <a:pt x="38100" y="0"/>
                </a:lnTo>
                <a:lnTo>
                  <a:pt x="0" y="76200"/>
                </a:lnTo>
                <a:close/>
              </a:path>
            </a:pathLst>
          </a:custGeom>
          <a:solidFill>
            <a:srgbClr val="4248A9"/>
          </a:solidFill>
        </p:spPr>
        <p:txBody>
          <a:bodyPr wrap="square" lIns="0" tIns="0" rIns="0" bIns="0" rtlCol="0">
            <a:noAutofit/>
          </a:bodyPr>
          <a:lstStyle/>
          <a:p>
            <a:endParaRPr sz="1579"/>
          </a:p>
        </p:txBody>
      </p:sp>
      <p:sp>
        <p:nvSpPr>
          <p:cNvPr id="66" name="object 66"/>
          <p:cNvSpPr/>
          <p:nvPr/>
        </p:nvSpPr>
        <p:spPr>
          <a:xfrm>
            <a:off x="9456603" y="5723764"/>
            <a:ext cx="66834" cy="66834"/>
          </a:xfrm>
          <a:custGeom>
            <a:avLst/>
            <a:gdLst/>
            <a:ahLst/>
            <a:cxnLst/>
            <a:rect l="l" t="t" r="r" b="b"/>
            <a:pathLst>
              <a:path w="76200" h="76200">
                <a:moveTo>
                  <a:pt x="76200" y="0"/>
                </a:moveTo>
                <a:lnTo>
                  <a:pt x="0" y="0"/>
                </a:lnTo>
                <a:lnTo>
                  <a:pt x="38100" y="76199"/>
                </a:lnTo>
                <a:lnTo>
                  <a:pt x="76200" y="0"/>
                </a:lnTo>
                <a:close/>
              </a:path>
            </a:pathLst>
          </a:custGeom>
          <a:solidFill>
            <a:srgbClr val="4248A9"/>
          </a:solidFill>
        </p:spPr>
        <p:txBody>
          <a:bodyPr wrap="square" lIns="0" tIns="0" rIns="0" bIns="0" rtlCol="0">
            <a:noAutofit/>
          </a:bodyPr>
          <a:lstStyle/>
          <a:p>
            <a:endParaRPr sz="1579"/>
          </a:p>
        </p:txBody>
      </p:sp>
      <p:sp>
        <p:nvSpPr>
          <p:cNvPr id="67" name="object 67"/>
          <p:cNvSpPr/>
          <p:nvPr/>
        </p:nvSpPr>
        <p:spPr>
          <a:xfrm>
            <a:off x="5544758" y="2149116"/>
            <a:ext cx="753988" cy="151073"/>
          </a:xfrm>
          <a:prstGeom prst="rect">
            <a:avLst/>
          </a:prstGeom>
          <a:blipFill>
            <a:blip r:embed="rId20" cstate="print"/>
            <a:stretch>
              <a:fillRect/>
            </a:stretch>
          </a:blipFill>
        </p:spPr>
        <p:txBody>
          <a:bodyPr wrap="square" lIns="0" tIns="0" rIns="0" bIns="0" rtlCol="0">
            <a:noAutofit/>
          </a:bodyPr>
          <a:lstStyle/>
          <a:p>
            <a:endParaRPr sz="1579"/>
          </a:p>
        </p:txBody>
      </p:sp>
      <p:sp>
        <p:nvSpPr>
          <p:cNvPr id="68" name="object 68"/>
          <p:cNvSpPr/>
          <p:nvPr/>
        </p:nvSpPr>
        <p:spPr>
          <a:xfrm>
            <a:off x="8743928" y="2520355"/>
            <a:ext cx="977370" cy="151074"/>
          </a:xfrm>
          <a:prstGeom prst="rect">
            <a:avLst/>
          </a:prstGeom>
          <a:blipFill>
            <a:blip r:embed="rId21" cstate="print"/>
            <a:stretch>
              <a:fillRect/>
            </a:stretch>
          </a:blipFill>
        </p:spPr>
        <p:txBody>
          <a:bodyPr wrap="square" lIns="0" tIns="0" rIns="0" bIns="0" rtlCol="0">
            <a:noAutofit/>
          </a:bodyPr>
          <a:lstStyle/>
          <a:p>
            <a:endParaRPr sz="1579"/>
          </a:p>
        </p:txBody>
      </p:sp>
      <p:sp>
        <p:nvSpPr>
          <p:cNvPr id="69" name="object 69"/>
          <p:cNvSpPr/>
          <p:nvPr/>
        </p:nvSpPr>
        <p:spPr>
          <a:xfrm>
            <a:off x="7249126" y="5599816"/>
            <a:ext cx="719907" cy="135656"/>
          </a:xfrm>
          <a:prstGeom prst="rect">
            <a:avLst/>
          </a:prstGeom>
          <a:blipFill>
            <a:blip r:embed="rId22" cstate="print"/>
            <a:stretch>
              <a:fillRect/>
            </a:stretch>
          </a:blipFill>
        </p:spPr>
        <p:txBody>
          <a:bodyPr wrap="square" lIns="0" tIns="0" rIns="0" bIns="0" rtlCol="0">
            <a:noAutofit/>
          </a:bodyPr>
          <a:lstStyle/>
          <a:p>
            <a:endParaRPr sz="1579"/>
          </a:p>
        </p:txBody>
      </p:sp>
      <p:sp>
        <p:nvSpPr>
          <p:cNvPr id="70" name="object 70"/>
          <p:cNvSpPr/>
          <p:nvPr/>
        </p:nvSpPr>
        <p:spPr>
          <a:xfrm>
            <a:off x="6970968" y="4666502"/>
            <a:ext cx="1672932" cy="0"/>
          </a:xfrm>
          <a:custGeom>
            <a:avLst/>
            <a:gdLst/>
            <a:ahLst/>
            <a:cxnLst/>
            <a:rect l="l" t="t" r="r" b="b"/>
            <a:pathLst>
              <a:path w="1907381">
                <a:moveTo>
                  <a:pt x="0" y="0"/>
                </a:moveTo>
                <a:lnTo>
                  <a:pt x="1907381" y="0"/>
                </a:lnTo>
              </a:path>
            </a:pathLst>
          </a:custGeom>
          <a:ln w="9524">
            <a:solidFill>
              <a:srgbClr val="000000"/>
            </a:solidFill>
          </a:ln>
        </p:spPr>
        <p:txBody>
          <a:bodyPr wrap="square" lIns="0" tIns="0" rIns="0" bIns="0" rtlCol="0">
            <a:noAutofit/>
          </a:bodyPr>
          <a:lstStyle/>
          <a:p>
            <a:endParaRPr sz="1579"/>
          </a:p>
        </p:txBody>
      </p:sp>
      <p:sp>
        <p:nvSpPr>
          <p:cNvPr id="71" name="object 71"/>
          <p:cNvSpPr/>
          <p:nvPr/>
        </p:nvSpPr>
        <p:spPr>
          <a:xfrm>
            <a:off x="6948690" y="4633085"/>
            <a:ext cx="66834" cy="66834"/>
          </a:xfrm>
          <a:custGeom>
            <a:avLst/>
            <a:gdLst/>
            <a:ahLst/>
            <a:cxnLst/>
            <a:rect l="l" t="t" r="r" b="b"/>
            <a:pathLst>
              <a:path w="76200" h="76200">
                <a:moveTo>
                  <a:pt x="76200" y="76200"/>
                </a:moveTo>
                <a:lnTo>
                  <a:pt x="76200" y="0"/>
                </a:lnTo>
                <a:lnTo>
                  <a:pt x="0" y="38100"/>
                </a:lnTo>
                <a:lnTo>
                  <a:pt x="76200" y="76200"/>
                </a:lnTo>
                <a:close/>
              </a:path>
            </a:pathLst>
          </a:custGeom>
          <a:solidFill>
            <a:srgbClr val="000000"/>
          </a:solidFill>
        </p:spPr>
        <p:txBody>
          <a:bodyPr wrap="square" lIns="0" tIns="0" rIns="0" bIns="0" rtlCol="0">
            <a:noAutofit/>
          </a:bodyPr>
          <a:lstStyle/>
          <a:p>
            <a:endParaRPr sz="1579"/>
          </a:p>
        </p:txBody>
      </p:sp>
      <p:sp>
        <p:nvSpPr>
          <p:cNvPr id="72" name="object 72"/>
          <p:cNvSpPr/>
          <p:nvPr/>
        </p:nvSpPr>
        <p:spPr>
          <a:xfrm>
            <a:off x="8599344" y="4633085"/>
            <a:ext cx="66834" cy="66834"/>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noAutofit/>
          </a:bodyPr>
          <a:lstStyle/>
          <a:p>
            <a:endParaRPr sz="1579"/>
          </a:p>
        </p:txBody>
      </p:sp>
      <p:sp>
        <p:nvSpPr>
          <p:cNvPr id="19" name="object 19"/>
          <p:cNvSpPr txBox="1"/>
          <p:nvPr/>
        </p:nvSpPr>
        <p:spPr>
          <a:xfrm>
            <a:off x="514620" y="1200594"/>
            <a:ext cx="1314641" cy="438094"/>
          </a:xfrm>
          <a:prstGeom prst="rect">
            <a:avLst/>
          </a:prstGeom>
        </p:spPr>
        <p:txBody>
          <a:bodyPr wrap="square" lIns="0" tIns="0" rIns="0" bIns="0" rtlCol="0">
            <a:noAutofit/>
          </a:bodyPr>
          <a:lstStyle/>
          <a:p>
            <a:pPr marL="11139">
              <a:lnSpc>
                <a:spcPts val="3451"/>
              </a:lnSpc>
              <a:spcBef>
                <a:spcPts val="172"/>
              </a:spcBef>
            </a:pPr>
            <a:r>
              <a:rPr sz="3245" b="1" dirty="0">
                <a:solidFill>
                  <a:srgbClr val="807F7F"/>
                </a:solidFill>
                <a:latin typeface="Gill Sans MT"/>
                <a:cs typeface="Gill Sans MT"/>
              </a:rPr>
              <a:t>iSCSI?</a:t>
            </a:r>
            <a:endParaRPr sz="3245">
              <a:latin typeface="Gill Sans MT"/>
              <a:cs typeface="Gill Sans MT"/>
            </a:endParaRPr>
          </a:p>
        </p:txBody>
      </p:sp>
      <p:sp>
        <p:nvSpPr>
          <p:cNvPr id="18" name="object 18"/>
          <p:cNvSpPr txBox="1"/>
          <p:nvPr/>
        </p:nvSpPr>
        <p:spPr>
          <a:xfrm>
            <a:off x="5742002" y="2491906"/>
            <a:ext cx="796357" cy="186131"/>
          </a:xfrm>
          <a:prstGeom prst="rect">
            <a:avLst/>
          </a:prstGeom>
        </p:spPr>
        <p:txBody>
          <a:bodyPr wrap="square" lIns="0" tIns="0" rIns="0" bIns="0" rtlCol="0">
            <a:noAutofit/>
          </a:bodyPr>
          <a:lstStyle/>
          <a:p>
            <a:pPr marL="11139">
              <a:lnSpc>
                <a:spcPts val="1416"/>
              </a:lnSpc>
              <a:spcBef>
                <a:spcPts val="70"/>
              </a:spcBef>
            </a:pPr>
            <a:r>
              <a:rPr sz="1272" dirty="0">
                <a:solidFill>
                  <a:srgbClr val="FEFFFE"/>
                </a:solidFill>
                <a:latin typeface="Gill Sans MT"/>
                <a:cs typeface="Gill Sans MT"/>
              </a:rPr>
              <a:t>Application</a:t>
            </a:r>
            <a:endParaRPr sz="1272">
              <a:latin typeface="Gill Sans MT"/>
              <a:cs typeface="Gill Sans MT"/>
            </a:endParaRPr>
          </a:p>
        </p:txBody>
      </p:sp>
      <p:sp>
        <p:nvSpPr>
          <p:cNvPr id="17" name="object 17"/>
          <p:cNvSpPr txBox="1"/>
          <p:nvPr/>
        </p:nvSpPr>
        <p:spPr>
          <a:xfrm>
            <a:off x="8924844" y="2861079"/>
            <a:ext cx="1148659" cy="353215"/>
          </a:xfrm>
          <a:prstGeom prst="rect">
            <a:avLst/>
          </a:prstGeom>
        </p:spPr>
        <p:txBody>
          <a:bodyPr wrap="square" lIns="0" tIns="0" rIns="0" bIns="0" rtlCol="0">
            <a:noAutofit/>
          </a:bodyPr>
          <a:lstStyle/>
          <a:p>
            <a:pPr algn="ctr">
              <a:lnSpc>
                <a:spcPts val="1408"/>
              </a:lnSpc>
              <a:spcBef>
                <a:spcPts val="70"/>
              </a:spcBef>
            </a:pPr>
            <a:r>
              <a:rPr sz="1272" dirty="0">
                <a:solidFill>
                  <a:srgbClr val="FEFFFE"/>
                </a:solidFill>
                <a:latin typeface="Gill Sans MT"/>
                <a:cs typeface="Gill Sans MT"/>
              </a:rPr>
              <a:t>Application</a:t>
            </a:r>
            <a:r>
              <a:rPr sz="1272" spc="62" dirty="0">
                <a:solidFill>
                  <a:srgbClr val="FEFFFE"/>
                </a:solidFill>
                <a:latin typeface="Gill Sans MT"/>
                <a:cs typeface="Gill Sans MT"/>
              </a:rPr>
              <a:t> </a:t>
            </a:r>
            <a:r>
              <a:rPr sz="1272" dirty="0">
                <a:solidFill>
                  <a:srgbClr val="FEFFFE"/>
                </a:solidFill>
                <a:latin typeface="Gill Sans MT"/>
                <a:cs typeface="Gill Sans MT"/>
              </a:rPr>
              <a:t>Data</a:t>
            </a:r>
            <a:endParaRPr sz="1272">
              <a:latin typeface="Gill Sans MT"/>
              <a:cs typeface="Gill Sans MT"/>
            </a:endParaRPr>
          </a:p>
          <a:p>
            <a:pPr marL="168849" marR="182885" algn="ctr">
              <a:lnSpc>
                <a:spcPts val="1320"/>
              </a:lnSpc>
            </a:pPr>
            <a:r>
              <a:rPr sz="1908" spc="-31" baseline="1982" dirty="0">
                <a:solidFill>
                  <a:srgbClr val="FEFFFE"/>
                </a:solidFill>
                <a:latin typeface="Gill Sans MT"/>
                <a:cs typeface="Gill Sans MT"/>
              </a:rPr>
              <a:t>P</a:t>
            </a:r>
            <a:r>
              <a:rPr sz="1908" baseline="1982" dirty="0">
                <a:solidFill>
                  <a:srgbClr val="FEFFFE"/>
                </a:solidFill>
                <a:latin typeface="Gill Sans MT"/>
                <a:cs typeface="Gill Sans MT"/>
              </a:rPr>
              <a:t>ersistence</a:t>
            </a:r>
            <a:endParaRPr sz="1272">
              <a:latin typeface="Gill Sans MT"/>
              <a:cs typeface="Gill Sans MT"/>
            </a:endParaRPr>
          </a:p>
        </p:txBody>
      </p:sp>
      <p:sp>
        <p:nvSpPr>
          <p:cNvPr id="16" name="object 16"/>
          <p:cNvSpPr txBox="1"/>
          <p:nvPr/>
        </p:nvSpPr>
        <p:spPr>
          <a:xfrm>
            <a:off x="450014" y="3052549"/>
            <a:ext cx="1568093" cy="222779"/>
          </a:xfrm>
          <a:prstGeom prst="rect">
            <a:avLst/>
          </a:prstGeom>
        </p:spPr>
        <p:txBody>
          <a:bodyPr wrap="square" lIns="0" tIns="0" rIns="0" bIns="0" rtlCol="0">
            <a:noAutofit/>
          </a:bodyPr>
          <a:lstStyle/>
          <a:p>
            <a:pPr marL="11139">
              <a:lnSpc>
                <a:spcPts val="1701"/>
              </a:lnSpc>
              <a:spcBef>
                <a:spcPts val="85"/>
              </a:spcBef>
            </a:pPr>
            <a:r>
              <a:rPr sz="1579" dirty="0">
                <a:latin typeface="Arial"/>
                <a:cs typeface="Arial"/>
              </a:rPr>
              <a:t>iSCSI can run on</a:t>
            </a:r>
            <a:endParaRPr sz="1579">
              <a:latin typeface="Arial"/>
              <a:cs typeface="Arial"/>
            </a:endParaRPr>
          </a:p>
        </p:txBody>
      </p:sp>
      <p:sp>
        <p:nvSpPr>
          <p:cNvPr id="15" name="object 15"/>
          <p:cNvSpPr txBox="1"/>
          <p:nvPr/>
        </p:nvSpPr>
        <p:spPr>
          <a:xfrm>
            <a:off x="2021463" y="3052549"/>
            <a:ext cx="3005494" cy="222779"/>
          </a:xfrm>
          <a:prstGeom prst="rect">
            <a:avLst/>
          </a:prstGeom>
        </p:spPr>
        <p:txBody>
          <a:bodyPr wrap="square" lIns="0" tIns="0" rIns="0" bIns="0" rtlCol="0">
            <a:noAutofit/>
          </a:bodyPr>
          <a:lstStyle/>
          <a:p>
            <a:pPr marL="11139">
              <a:lnSpc>
                <a:spcPts val="1701"/>
              </a:lnSpc>
              <a:spcBef>
                <a:spcPts val="85"/>
              </a:spcBef>
            </a:pPr>
            <a:r>
              <a:rPr sz="1579" dirty="0">
                <a:latin typeface="Arial"/>
                <a:cs typeface="Arial"/>
              </a:rPr>
              <a:t>any physical network that TCP/IP</a:t>
            </a:r>
            <a:endParaRPr sz="1579">
              <a:latin typeface="Arial"/>
              <a:cs typeface="Arial"/>
            </a:endParaRPr>
          </a:p>
        </p:txBody>
      </p:sp>
      <p:sp>
        <p:nvSpPr>
          <p:cNvPr id="14" name="object 14"/>
          <p:cNvSpPr txBox="1"/>
          <p:nvPr/>
        </p:nvSpPr>
        <p:spPr>
          <a:xfrm>
            <a:off x="5808836" y="3182418"/>
            <a:ext cx="664027" cy="186131"/>
          </a:xfrm>
          <a:prstGeom prst="rect">
            <a:avLst/>
          </a:prstGeom>
        </p:spPr>
        <p:txBody>
          <a:bodyPr wrap="square" lIns="0" tIns="0" rIns="0" bIns="0" rtlCol="0">
            <a:noAutofit/>
          </a:bodyPr>
          <a:lstStyle/>
          <a:p>
            <a:pPr marL="11139">
              <a:lnSpc>
                <a:spcPts val="1416"/>
              </a:lnSpc>
              <a:spcBef>
                <a:spcPts val="70"/>
              </a:spcBef>
            </a:pPr>
            <a:r>
              <a:rPr sz="1272" dirty="0">
                <a:solidFill>
                  <a:srgbClr val="FEFFFE"/>
                </a:solidFill>
                <a:latin typeface="Gill Sans MT"/>
                <a:cs typeface="Gill Sans MT"/>
              </a:rPr>
              <a:t>I/O</a:t>
            </a:r>
            <a:r>
              <a:rPr sz="1272" spc="21" dirty="0">
                <a:solidFill>
                  <a:srgbClr val="FEFFFE"/>
                </a:solidFill>
                <a:latin typeface="Gill Sans MT"/>
                <a:cs typeface="Gill Sans MT"/>
              </a:rPr>
              <a:t> </a:t>
            </a:r>
            <a:r>
              <a:rPr sz="1272" dirty="0">
                <a:solidFill>
                  <a:srgbClr val="FEFFFE"/>
                </a:solidFill>
                <a:latin typeface="Gill Sans MT"/>
                <a:cs typeface="Gill Sans MT"/>
              </a:rPr>
              <a:t>Stack</a:t>
            </a:r>
            <a:endParaRPr sz="1272">
              <a:latin typeface="Gill Sans MT"/>
              <a:cs typeface="Gill Sans MT"/>
            </a:endParaRPr>
          </a:p>
        </p:txBody>
      </p:sp>
      <p:sp>
        <p:nvSpPr>
          <p:cNvPr id="13" name="object 13"/>
          <p:cNvSpPr txBox="1"/>
          <p:nvPr/>
        </p:nvSpPr>
        <p:spPr>
          <a:xfrm>
            <a:off x="450014" y="3271764"/>
            <a:ext cx="3150897" cy="222779"/>
          </a:xfrm>
          <a:prstGeom prst="rect">
            <a:avLst/>
          </a:prstGeom>
        </p:spPr>
        <p:txBody>
          <a:bodyPr wrap="square" lIns="0" tIns="0" rIns="0" bIns="0" rtlCol="0">
            <a:noAutofit/>
          </a:bodyPr>
          <a:lstStyle/>
          <a:p>
            <a:pPr marL="11139">
              <a:lnSpc>
                <a:spcPts val="1701"/>
              </a:lnSpc>
              <a:spcBef>
                <a:spcPts val="85"/>
              </a:spcBef>
            </a:pPr>
            <a:r>
              <a:rPr sz="1579" dirty="0">
                <a:latin typeface="Arial"/>
                <a:cs typeface="Arial"/>
              </a:rPr>
              <a:t>can run on – Ethernet, InfiniBand,..</a:t>
            </a:r>
            <a:endParaRPr sz="1579">
              <a:latin typeface="Arial"/>
              <a:cs typeface="Arial"/>
            </a:endParaRPr>
          </a:p>
        </p:txBody>
      </p:sp>
      <p:sp>
        <p:nvSpPr>
          <p:cNvPr id="12" name="object 12"/>
          <p:cNvSpPr txBox="1"/>
          <p:nvPr/>
        </p:nvSpPr>
        <p:spPr>
          <a:xfrm>
            <a:off x="5730864" y="3872929"/>
            <a:ext cx="802257" cy="186131"/>
          </a:xfrm>
          <a:prstGeom prst="rect">
            <a:avLst/>
          </a:prstGeom>
        </p:spPr>
        <p:txBody>
          <a:bodyPr wrap="square" lIns="0" tIns="0" rIns="0" bIns="0" rtlCol="0">
            <a:noAutofit/>
          </a:bodyPr>
          <a:lstStyle/>
          <a:p>
            <a:pPr marL="11139">
              <a:lnSpc>
                <a:spcPts val="1416"/>
              </a:lnSpc>
              <a:spcBef>
                <a:spcPts val="70"/>
              </a:spcBef>
            </a:pPr>
            <a:r>
              <a:rPr sz="1272" dirty="0">
                <a:solidFill>
                  <a:srgbClr val="FEFFFE"/>
                </a:solidFill>
                <a:latin typeface="Gill Sans MT"/>
                <a:cs typeface="Gill Sans MT"/>
              </a:rPr>
              <a:t>SCSI</a:t>
            </a:r>
            <a:r>
              <a:rPr sz="1272" spc="28" dirty="0">
                <a:solidFill>
                  <a:srgbClr val="FEFFFE"/>
                </a:solidFill>
                <a:latin typeface="Gill Sans MT"/>
                <a:cs typeface="Gill Sans MT"/>
              </a:rPr>
              <a:t> </a:t>
            </a:r>
            <a:r>
              <a:rPr sz="1272" dirty="0">
                <a:solidFill>
                  <a:srgbClr val="FEFFFE"/>
                </a:solidFill>
                <a:latin typeface="Gill Sans MT"/>
                <a:cs typeface="Gill Sans MT"/>
              </a:rPr>
              <a:t>Client</a:t>
            </a:r>
            <a:endParaRPr sz="1272">
              <a:latin typeface="Gill Sans MT"/>
              <a:cs typeface="Gill Sans MT"/>
            </a:endParaRPr>
          </a:p>
        </p:txBody>
      </p:sp>
      <p:sp>
        <p:nvSpPr>
          <p:cNvPr id="11" name="object 11"/>
          <p:cNvSpPr txBox="1"/>
          <p:nvPr/>
        </p:nvSpPr>
        <p:spPr>
          <a:xfrm>
            <a:off x="9084882" y="3872929"/>
            <a:ext cx="834600" cy="186131"/>
          </a:xfrm>
          <a:prstGeom prst="rect">
            <a:avLst/>
          </a:prstGeom>
        </p:spPr>
        <p:txBody>
          <a:bodyPr wrap="square" lIns="0" tIns="0" rIns="0" bIns="0" rtlCol="0">
            <a:noAutofit/>
          </a:bodyPr>
          <a:lstStyle/>
          <a:p>
            <a:pPr marL="11139">
              <a:lnSpc>
                <a:spcPts val="1416"/>
              </a:lnSpc>
              <a:spcBef>
                <a:spcPts val="70"/>
              </a:spcBef>
            </a:pPr>
            <a:r>
              <a:rPr sz="1272" dirty="0">
                <a:solidFill>
                  <a:srgbClr val="FEFFFE"/>
                </a:solidFill>
                <a:latin typeface="Gill Sans MT"/>
                <a:cs typeface="Gill Sans MT"/>
              </a:rPr>
              <a:t>SCSI</a:t>
            </a:r>
            <a:r>
              <a:rPr sz="1272" spc="28" dirty="0">
                <a:solidFill>
                  <a:srgbClr val="FEFFFE"/>
                </a:solidFill>
                <a:latin typeface="Gill Sans MT"/>
                <a:cs typeface="Gill Sans MT"/>
              </a:rPr>
              <a:t> </a:t>
            </a:r>
            <a:r>
              <a:rPr sz="1272" dirty="0">
                <a:solidFill>
                  <a:srgbClr val="FEFFFE"/>
                </a:solidFill>
                <a:latin typeface="Gill Sans MT"/>
                <a:cs typeface="Gill Sans MT"/>
              </a:rPr>
              <a:t>Se</a:t>
            </a:r>
            <a:r>
              <a:rPr sz="1272" spc="39" dirty="0">
                <a:solidFill>
                  <a:srgbClr val="FEFFFE"/>
                </a:solidFill>
                <a:latin typeface="Gill Sans MT"/>
                <a:cs typeface="Gill Sans MT"/>
              </a:rPr>
              <a:t>r</a:t>
            </a:r>
            <a:r>
              <a:rPr sz="1272" spc="-26" dirty="0">
                <a:solidFill>
                  <a:srgbClr val="FEFFFE"/>
                </a:solidFill>
                <a:latin typeface="Gill Sans MT"/>
                <a:cs typeface="Gill Sans MT"/>
              </a:rPr>
              <a:t>v</a:t>
            </a:r>
            <a:r>
              <a:rPr sz="1272" dirty="0">
                <a:solidFill>
                  <a:srgbClr val="FEFFFE"/>
                </a:solidFill>
                <a:latin typeface="Gill Sans MT"/>
                <a:cs typeface="Gill Sans MT"/>
              </a:rPr>
              <a:t>er</a:t>
            </a:r>
            <a:endParaRPr sz="1272">
              <a:latin typeface="Gill Sans MT"/>
              <a:cs typeface="Gill Sans MT"/>
            </a:endParaRPr>
          </a:p>
        </p:txBody>
      </p:sp>
      <p:sp>
        <p:nvSpPr>
          <p:cNvPr id="10" name="object 10"/>
          <p:cNvSpPr txBox="1"/>
          <p:nvPr/>
        </p:nvSpPr>
        <p:spPr>
          <a:xfrm>
            <a:off x="450014" y="4255556"/>
            <a:ext cx="3406809" cy="441995"/>
          </a:xfrm>
          <a:prstGeom prst="rect">
            <a:avLst/>
          </a:prstGeom>
        </p:spPr>
        <p:txBody>
          <a:bodyPr wrap="square" lIns="0" tIns="0" rIns="0" bIns="0" rtlCol="0">
            <a:noAutofit/>
          </a:bodyPr>
          <a:lstStyle/>
          <a:p>
            <a:pPr marL="11139">
              <a:lnSpc>
                <a:spcPts val="1701"/>
              </a:lnSpc>
              <a:spcBef>
                <a:spcPts val="85"/>
              </a:spcBef>
            </a:pPr>
            <a:r>
              <a:rPr sz="1579" dirty="0">
                <a:latin typeface="Arial"/>
                <a:cs typeface="Arial"/>
              </a:rPr>
              <a:t>Block Storage is the most typical (and</a:t>
            </a:r>
            <a:endParaRPr sz="1579">
              <a:latin typeface="Arial"/>
              <a:cs typeface="Arial"/>
            </a:endParaRPr>
          </a:p>
          <a:p>
            <a:pPr marL="11139" marR="30075">
              <a:lnSpc>
                <a:spcPts val="1728"/>
              </a:lnSpc>
              <a:spcBef>
                <a:spcPts val="1"/>
              </a:spcBef>
            </a:pPr>
            <a:r>
              <a:rPr sz="1579" dirty="0">
                <a:latin typeface="Arial"/>
                <a:cs typeface="Arial"/>
              </a:rPr>
              <a:t>supported on Windows Server)</a:t>
            </a:r>
            <a:endParaRPr sz="1579">
              <a:latin typeface="Arial"/>
              <a:cs typeface="Arial"/>
            </a:endParaRPr>
          </a:p>
        </p:txBody>
      </p:sp>
      <p:sp>
        <p:nvSpPr>
          <p:cNvPr id="9" name="object 9"/>
          <p:cNvSpPr txBox="1"/>
          <p:nvPr/>
        </p:nvSpPr>
        <p:spPr>
          <a:xfrm>
            <a:off x="3860180" y="4255556"/>
            <a:ext cx="331080" cy="222779"/>
          </a:xfrm>
          <a:prstGeom prst="rect">
            <a:avLst/>
          </a:prstGeom>
        </p:spPr>
        <p:txBody>
          <a:bodyPr wrap="square" lIns="0" tIns="0" rIns="0" bIns="0" rtlCol="0">
            <a:noAutofit/>
          </a:bodyPr>
          <a:lstStyle/>
          <a:p>
            <a:pPr marL="11139">
              <a:lnSpc>
                <a:spcPts val="1701"/>
              </a:lnSpc>
              <a:spcBef>
                <a:spcPts val="85"/>
              </a:spcBef>
            </a:pPr>
            <a:r>
              <a:rPr sz="1579" dirty="0">
                <a:latin typeface="Arial"/>
                <a:cs typeface="Arial"/>
              </a:rPr>
              <a:t>the</a:t>
            </a:r>
            <a:endParaRPr sz="1579">
              <a:latin typeface="Arial"/>
              <a:cs typeface="Arial"/>
            </a:endParaRPr>
          </a:p>
        </p:txBody>
      </p:sp>
      <p:sp>
        <p:nvSpPr>
          <p:cNvPr id="8" name="object 8"/>
          <p:cNvSpPr txBox="1"/>
          <p:nvPr/>
        </p:nvSpPr>
        <p:spPr>
          <a:xfrm>
            <a:off x="4194617" y="4255556"/>
            <a:ext cx="420192" cy="222779"/>
          </a:xfrm>
          <a:prstGeom prst="rect">
            <a:avLst/>
          </a:prstGeom>
        </p:spPr>
        <p:txBody>
          <a:bodyPr wrap="square" lIns="0" tIns="0" rIns="0" bIns="0" rtlCol="0">
            <a:noAutofit/>
          </a:bodyPr>
          <a:lstStyle/>
          <a:p>
            <a:pPr marL="11139">
              <a:lnSpc>
                <a:spcPts val="1701"/>
              </a:lnSpc>
              <a:spcBef>
                <a:spcPts val="85"/>
              </a:spcBef>
            </a:pPr>
            <a:r>
              <a:rPr sz="1579" dirty="0">
                <a:latin typeface="Arial"/>
                <a:cs typeface="Arial"/>
              </a:rPr>
              <a:t>only</a:t>
            </a:r>
            <a:endParaRPr sz="1579">
              <a:latin typeface="Arial"/>
              <a:cs typeface="Arial"/>
            </a:endParaRPr>
          </a:p>
        </p:txBody>
      </p:sp>
      <p:sp>
        <p:nvSpPr>
          <p:cNvPr id="7" name="object 7"/>
          <p:cNvSpPr txBox="1"/>
          <p:nvPr/>
        </p:nvSpPr>
        <p:spPr>
          <a:xfrm>
            <a:off x="5652891" y="4563442"/>
            <a:ext cx="964437" cy="186131"/>
          </a:xfrm>
          <a:prstGeom prst="rect">
            <a:avLst/>
          </a:prstGeom>
        </p:spPr>
        <p:txBody>
          <a:bodyPr wrap="square" lIns="0" tIns="0" rIns="0" bIns="0" rtlCol="0">
            <a:noAutofit/>
          </a:bodyPr>
          <a:lstStyle/>
          <a:p>
            <a:pPr marL="11139">
              <a:lnSpc>
                <a:spcPts val="1416"/>
              </a:lnSpc>
              <a:spcBef>
                <a:spcPts val="70"/>
              </a:spcBef>
            </a:pPr>
            <a:r>
              <a:rPr sz="1272" dirty="0">
                <a:solidFill>
                  <a:srgbClr val="FEFFFE"/>
                </a:solidFill>
                <a:latin typeface="Gill Sans MT"/>
                <a:cs typeface="Gill Sans MT"/>
              </a:rPr>
              <a:t>iSCSI</a:t>
            </a:r>
            <a:r>
              <a:rPr sz="1272" spc="31" dirty="0">
                <a:solidFill>
                  <a:srgbClr val="FEFFFE"/>
                </a:solidFill>
                <a:latin typeface="Gill Sans MT"/>
                <a:cs typeface="Gill Sans MT"/>
              </a:rPr>
              <a:t> </a:t>
            </a:r>
            <a:r>
              <a:rPr sz="1272" dirty="0">
                <a:solidFill>
                  <a:srgbClr val="FEFFFE"/>
                </a:solidFill>
                <a:latin typeface="Gill Sans MT"/>
                <a:cs typeface="Gill Sans MT"/>
              </a:rPr>
              <a:t>Initiator</a:t>
            </a:r>
            <a:endParaRPr sz="1272">
              <a:latin typeface="Gill Sans MT"/>
              <a:cs typeface="Gill Sans MT"/>
            </a:endParaRPr>
          </a:p>
        </p:txBody>
      </p:sp>
      <p:sp>
        <p:nvSpPr>
          <p:cNvPr id="6" name="object 6"/>
          <p:cNvSpPr txBox="1"/>
          <p:nvPr/>
        </p:nvSpPr>
        <p:spPr>
          <a:xfrm>
            <a:off x="9084882" y="4563442"/>
            <a:ext cx="831161" cy="186131"/>
          </a:xfrm>
          <a:prstGeom prst="rect">
            <a:avLst/>
          </a:prstGeom>
        </p:spPr>
        <p:txBody>
          <a:bodyPr wrap="square" lIns="0" tIns="0" rIns="0" bIns="0" rtlCol="0">
            <a:noAutofit/>
          </a:bodyPr>
          <a:lstStyle/>
          <a:p>
            <a:pPr marL="11139">
              <a:lnSpc>
                <a:spcPts val="1416"/>
              </a:lnSpc>
              <a:spcBef>
                <a:spcPts val="70"/>
              </a:spcBef>
            </a:pPr>
            <a:r>
              <a:rPr sz="1272" dirty="0">
                <a:solidFill>
                  <a:srgbClr val="FEFFFE"/>
                </a:solidFill>
                <a:latin typeface="Gill Sans MT"/>
                <a:cs typeface="Gill Sans MT"/>
              </a:rPr>
              <a:t>iSCSI</a:t>
            </a:r>
            <a:r>
              <a:rPr sz="1272" spc="-126" dirty="0">
                <a:solidFill>
                  <a:srgbClr val="FEFFFE"/>
                </a:solidFill>
                <a:latin typeface="Gill Sans MT"/>
                <a:cs typeface="Gill Sans MT"/>
              </a:rPr>
              <a:t> </a:t>
            </a:r>
            <a:r>
              <a:rPr sz="1272" spc="-161" dirty="0">
                <a:solidFill>
                  <a:srgbClr val="FEFFFE"/>
                </a:solidFill>
                <a:latin typeface="Gill Sans MT"/>
                <a:cs typeface="Gill Sans MT"/>
              </a:rPr>
              <a:t>T</a:t>
            </a:r>
            <a:r>
              <a:rPr sz="1272" dirty="0">
                <a:solidFill>
                  <a:srgbClr val="FEFFFE"/>
                </a:solidFill>
                <a:latin typeface="Gill Sans MT"/>
                <a:cs typeface="Gill Sans MT"/>
              </a:rPr>
              <a:t>arget</a:t>
            </a:r>
            <a:endParaRPr sz="1272">
              <a:latin typeface="Gill Sans MT"/>
              <a:cs typeface="Gill Sans MT"/>
            </a:endParaRPr>
          </a:p>
        </p:txBody>
      </p:sp>
      <p:sp>
        <p:nvSpPr>
          <p:cNvPr id="5" name="object 5"/>
          <p:cNvSpPr txBox="1"/>
          <p:nvPr/>
        </p:nvSpPr>
        <p:spPr>
          <a:xfrm>
            <a:off x="7164377" y="4729237"/>
            <a:ext cx="814469" cy="153271"/>
          </a:xfrm>
          <a:prstGeom prst="rect">
            <a:avLst/>
          </a:prstGeom>
        </p:spPr>
        <p:txBody>
          <a:bodyPr wrap="square" lIns="0" tIns="0" rIns="0" bIns="0" rtlCol="0">
            <a:noAutofit/>
          </a:bodyPr>
          <a:lstStyle/>
          <a:p>
            <a:pPr marL="11139">
              <a:lnSpc>
                <a:spcPts val="1145"/>
              </a:lnSpc>
              <a:spcBef>
                <a:spcPts val="57"/>
              </a:spcBef>
            </a:pPr>
            <a:r>
              <a:rPr sz="1009" dirty="0">
                <a:latin typeface="Gill Sans MT"/>
                <a:cs typeface="Gill Sans MT"/>
              </a:rPr>
              <a:t>iSCSI</a:t>
            </a:r>
            <a:r>
              <a:rPr sz="1009" spc="51" dirty="0">
                <a:latin typeface="Gill Sans MT"/>
                <a:cs typeface="Gill Sans MT"/>
              </a:rPr>
              <a:t> </a:t>
            </a:r>
            <a:r>
              <a:rPr sz="1009" dirty="0">
                <a:latin typeface="Gill Sans MT"/>
                <a:cs typeface="Gill Sans MT"/>
              </a:rPr>
              <a:t>P</a:t>
            </a:r>
            <a:r>
              <a:rPr sz="1009" spc="-25" dirty="0">
                <a:latin typeface="Gill Sans MT"/>
                <a:cs typeface="Gill Sans MT"/>
              </a:rPr>
              <a:t>r</a:t>
            </a:r>
            <a:r>
              <a:rPr sz="1009" dirty="0">
                <a:latin typeface="Gill Sans MT"/>
                <a:cs typeface="Gill Sans MT"/>
              </a:rPr>
              <a:t>otocol</a:t>
            </a:r>
            <a:endParaRPr sz="1009">
              <a:latin typeface="Gill Sans MT"/>
              <a:cs typeface="Gill Sans MT"/>
            </a:endParaRPr>
          </a:p>
        </p:txBody>
      </p:sp>
      <p:sp>
        <p:nvSpPr>
          <p:cNvPr id="4" name="object 4"/>
          <p:cNvSpPr txBox="1"/>
          <p:nvPr/>
        </p:nvSpPr>
        <p:spPr>
          <a:xfrm>
            <a:off x="450014" y="5128189"/>
            <a:ext cx="3119722" cy="434419"/>
          </a:xfrm>
          <a:prstGeom prst="rect">
            <a:avLst/>
          </a:prstGeom>
        </p:spPr>
        <p:txBody>
          <a:bodyPr wrap="square" lIns="0" tIns="0" rIns="0" bIns="0" rtlCol="0">
            <a:noAutofit/>
          </a:bodyPr>
          <a:lstStyle/>
          <a:p>
            <a:pPr marL="11139">
              <a:lnSpc>
                <a:spcPts val="1522"/>
              </a:lnSpc>
              <a:spcBef>
                <a:spcPts val="75"/>
              </a:spcBef>
            </a:pPr>
            <a:r>
              <a:rPr sz="1403" dirty="0">
                <a:latin typeface="Arial"/>
                <a:cs typeface="Arial"/>
              </a:rPr>
              <a:t>RFC 5048 corrects/clarifies the original</a:t>
            </a:r>
            <a:endParaRPr sz="1403">
              <a:latin typeface="Arial"/>
              <a:cs typeface="Arial"/>
            </a:endParaRPr>
          </a:p>
          <a:p>
            <a:pPr marL="11139" marR="26733">
              <a:lnSpc>
                <a:spcPct val="95825"/>
              </a:lnSpc>
              <a:spcBef>
                <a:spcPts val="152"/>
              </a:spcBef>
            </a:pPr>
            <a:r>
              <a:rPr sz="1403" dirty="0">
                <a:latin typeface="Arial"/>
                <a:cs typeface="Arial"/>
              </a:rPr>
              <a:t>RFC 7143 replaces the original</a:t>
            </a:r>
            <a:endParaRPr sz="1403">
              <a:latin typeface="Arial"/>
              <a:cs typeface="Arial"/>
            </a:endParaRPr>
          </a:p>
        </p:txBody>
      </p:sp>
      <p:sp>
        <p:nvSpPr>
          <p:cNvPr id="3" name="object 3"/>
          <p:cNvSpPr txBox="1"/>
          <p:nvPr/>
        </p:nvSpPr>
        <p:spPr>
          <a:xfrm>
            <a:off x="5597196" y="5253954"/>
            <a:ext cx="1069933" cy="186131"/>
          </a:xfrm>
          <a:prstGeom prst="rect">
            <a:avLst/>
          </a:prstGeom>
        </p:spPr>
        <p:txBody>
          <a:bodyPr wrap="square" lIns="0" tIns="0" rIns="0" bIns="0" rtlCol="0">
            <a:noAutofit/>
          </a:bodyPr>
          <a:lstStyle/>
          <a:p>
            <a:pPr marL="11139">
              <a:lnSpc>
                <a:spcPts val="1416"/>
              </a:lnSpc>
              <a:spcBef>
                <a:spcPts val="70"/>
              </a:spcBef>
            </a:pPr>
            <a:r>
              <a:rPr sz="1272" dirty="0">
                <a:solidFill>
                  <a:srgbClr val="FEFFFE"/>
                </a:solidFill>
                <a:latin typeface="Gill Sans MT"/>
                <a:cs typeface="Gill Sans MT"/>
              </a:rPr>
              <a:t>TCP/IP/P</a:t>
            </a:r>
            <a:r>
              <a:rPr sz="1272" spc="-44" dirty="0">
                <a:solidFill>
                  <a:srgbClr val="FEFFFE"/>
                </a:solidFill>
                <a:latin typeface="Gill Sans MT"/>
                <a:cs typeface="Gill Sans MT"/>
              </a:rPr>
              <a:t>h</a:t>
            </a:r>
            <a:r>
              <a:rPr sz="1272" dirty="0">
                <a:solidFill>
                  <a:srgbClr val="FEFFFE"/>
                </a:solidFill>
                <a:latin typeface="Gill Sans MT"/>
                <a:cs typeface="Gill Sans MT"/>
              </a:rPr>
              <a:t>ysical</a:t>
            </a:r>
            <a:endParaRPr sz="1272">
              <a:latin typeface="Gill Sans MT"/>
              <a:cs typeface="Gill Sans MT"/>
            </a:endParaRPr>
          </a:p>
        </p:txBody>
      </p:sp>
      <p:sp>
        <p:nvSpPr>
          <p:cNvPr id="2" name="object 2"/>
          <p:cNvSpPr txBox="1"/>
          <p:nvPr/>
        </p:nvSpPr>
        <p:spPr>
          <a:xfrm>
            <a:off x="8962353" y="5253954"/>
            <a:ext cx="1069933" cy="186131"/>
          </a:xfrm>
          <a:prstGeom prst="rect">
            <a:avLst/>
          </a:prstGeom>
        </p:spPr>
        <p:txBody>
          <a:bodyPr wrap="square" lIns="0" tIns="0" rIns="0" bIns="0" rtlCol="0">
            <a:noAutofit/>
          </a:bodyPr>
          <a:lstStyle/>
          <a:p>
            <a:pPr marL="11139">
              <a:lnSpc>
                <a:spcPts val="1416"/>
              </a:lnSpc>
              <a:spcBef>
                <a:spcPts val="70"/>
              </a:spcBef>
            </a:pPr>
            <a:r>
              <a:rPr sz="1272" dirty="0">
                <a:solidFill>
                  <a:srgbClr val="FEFFFE"/>
                </a:solidFill>
                <a:latin typeface="Gill Sans MT"/>
                <a:cs typeface="Gill Sans MT"/>
              </a:rPr>
              <a:t>TCP/IP/P</a:t>
            </a:r>
            <a:r>
              <a:rPr sz="1272" spc="-44" dirty="0">
                <a:solidFill>
                  <a:srgbClr val="FEFFFE"/>
                </a:solidFill>
                <a:latin typeface="Gill Sans MT"/>
                <a:cs typeface="Gill Sans MT"/>
              </a:rPr>
              <a:t>h</a:t>
            </a:r>
            <a:r>
              <a:rPr sz="1272" dirty="0">
                <a:solidFill>
                  <a:srgbClr val="FEFFFE"/>
                </a:solidFill>
                <a:latin typeface="Gill Sans MT"/>
                <a:cs typeface="Gill Sans MT"/>
              </a:rPr>
              <a:t>ysical</a:t>
            </a:r>
            <a:endParaRPr sz="1272">
              <a:latin typeface="Gill Sans MT"/>
              <a:cs typeface="Gill Sans MT"/>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p:nvPr/>
        </p:nvSpPr>
        <p:spPr>
          <a:xfrm>
            <a:off x="815371" y="2141692"/>
            <a:ext cx="228967" cy="334169"/>
          </a:xfrm>
          <a:prstGeom prst="rect">
            <a:avLst/>
          </a:prstGeom>
        </p:spPr>
        <p:txBody>
          <a:bodyPr wrap="square" lIns="0" tIns="0" rIns="0" bIns="0" rtlCol="0">
            <a:noAutofit/>
          </a:bodyPr>
          <a:lstStyle/>
          <a:p>
            <a:pPr>
              <a:lnSpc>
                <a:spcPts val="2583"/>
              </a:lnSpc>
              <a:spcBef>
                <a:spcPts val="129"/>
              </a:spcBef>
            </a:pPr>
            <a:r>
              <a:rPr sz="2631" dirty="0">
                <a:latin typeface="Arial"/>
                <a:cs typeface="Arial"/>
              </a:rPr>
              <a:t>!</a:t>
            </a:r>
            <a:endParaRPr sz="2631">
              <a:latin typeface="Arial"/>
              <a:cs typeface="Arial"/>
            </a:endParaRPr>
          </a:p>
        </p:txBody>
      </p:sp>
      <p:sp>
        <p:nvSpPr>
          <p:cNvPr id="32" name="object 32"/>
          <p:cNvSpPr txBox="1"/>
          <p:nvPr/>
        </p:nvSpPr>
        <p:spPr>
          <a:xfrm>
            <a:off x="815371" y="2533783"/>
            <a:ext cx="228967" cy="334169"/>
          </a:xfrm>
          <a:prstGeom prst="rect">
            <a:avLst/>
          </a:prstGeom>
        </p:spPr>
        <p:txBody>
          <a:bodyPr wrap="square" lIns="0" tIns="0" rIns="0" bIns="0" rtlCol="0">
            <a:noAutofit/>
          </a:bodyPr>
          <a:lstStyle/>
          <a:p>
            <a:pPr>
              <a:lnSpc>
                <a:spcPts val="2583"/>
              </a:lnSpc>
              <a:spcBef>
                <a:spcPts val="129"/>
              </a:spcBef>
            </a:pPr>
            <a:r>
              <a:rPr sz="2631" dirty="0">
                <a:latin typeface="Arial"/>
                <a:cs typeface="Arial"/>
              </a:rPr>
              <a:t>!</a:t>
            </a:r>
            <a:endParaRPr sz="2631">
              <a:latin typeface="Arial"/>
              <a:cs typeface="Arial"/>
            </a:endParaRPr>
          </a:p>
        </p:txBody>
      </p:sp>
      <p:sp>
        <p:nvSpPr>
          <p:cNvPr id="31" name="object 31"/>
          <p:cNvSpPr txBox="1"/>
          <p:nvPr/>
        </p:nvSpPr>
        <p:spPr>
          <a:xfrm>
            <a:off x="1338903" y="3026965"/>
            <a:ext cx="92824" cy="139237"/>
          </a:xfrm>
          <a:prstGeom prst="rect">
            <a:avLst/>
          </a:prstGeom>
        </p:spPr>
        <p:txBody>
          <a:bodyPr wrap="square" lIns="0" tIns="0" rIns="0" bIns="0" rtlCol="0">
            <a:noAutofit/>
          </a:bodyPr>
          <a:lstStyle/>
          <a:p>
            <a:pPr>
              <a:lnSpc>
                <a:spcPts val="1074"/>
              </a:lnSpc>
              <a:spcBef>
                <a:spcPts val="54"/>
              </a:spcBef>
            </a:pPr>
            <a:r>
              <a:rPr sz="1096" dirty="0">
                <a:latin typeface="Arial"/>
                <a:cs typeface="Arial"/>
              </a:rPr>
              <a:t>!</a:t>
            </a:r>
            <a:endParaRPr sz="1096">
              <a:latin typeface="Arial"/>
              <a:cs typeface="Arial"/>
            </a:endParaRPr>
          </a:p>
        </p:txBody>
      </p:sp>
      <p:sp>
        <p:nvSpPr>
          <p:cNvPr id="30" name="object 30"/>
          <p:cNvSpPr txBox="1"/>
          <p:nvPr/>
        </p:nvSpPr>
        <p:spPr>
          <a:xfrm>
            <a:off x="815371" y="3268955"/>
            <a:ext cx="228967" cy="334169"/>
          </a:xfrm>
          <a:prstGeom prst="rect">
            <a:avLst/>
          </a:prstGeom>
        </p:spPr>
        <p:txBody>
          <a:bodyPr wrap="square" lIns="0" tIns="0" rIns="0" bIns="0" rtlCol="0">
            <a:noAutofit/>
          </a:bodyPr>
          <a:lstStyle/>
          <a:p>
            <a:pPr>
              <a:lnSpc>
                <a:spcPts val="2583"/>
              </a:lnSpc>
              <a:spcBef>
                <a:spcPts val="129"/>
              </a:spcBef>
            </a:pPr>
            <a:r>
              <a:rPr sz="2631" dirty="0">
                <a:latin typeface="Arial"/>
                <a:cs typeface="Arial"/>
              </a:rPr>
              <a:t>!</a:t>
            </a:r>
            <a:endParaRPr sz="2631">
              <a:latin typeface="Arial"/>
              <a:cs typeface="Arial"/>
            </a:endParaRPr>
          </a:p>
        </p:txBody>
      </p:sp>
      <p:sp>
        <p:nvSpPr>
          <p:cNvPr id="29" name="object 29"/>
          <p:cNvSpPr txBox="1"/>
          <p:nvPr/>
        </p:nvSpPr>
        <p:spPr>
          <a:xfrm>
            <a:off x="1338903" y="3762136"/>
            <a:ext cx="92824" cy="139237"/>
          </a:xfrm>
          <a:prstGeom prst="rect">
            <a:avLst/>
          </a:prstGeom>
        </p:spPr>
        <p:txBody>
          <a:bodyPr wrap="square" lIns="0" tIns="0" rIns="0" bIns="0" rtlCol="0">
            <a:noAutofit/>
          </a:bodyPr>
          <a:lstStyle/>
          <a:p>
            <a:pPr>
              <a:lnSpc>
                <a:spcPts val="1074"/>
              </a:lnSpc>
              <a:spcBef>
                <a:spcPts val="54"/>
              </a:spcBef>
            </a:pPr>
            <a:r>
              <a:rPr sz="1096" dirty="0">
                <a:latin typeface="Arial"/>
                <a:cs typeface="Arial"/>
              </a:rPr>
              <a:t>!</a:t>
            </a:r>
            <a:endParaRPr sz="1096">
              <a:latin typeface="Arial"/>
              <a:cs typeface="Arial"/>
            </a:endParaRPr>
          </a:p>
        </p:txBody>
      </p:sp>
      <p:sp>
        <p:nvSpPr>
          <p:cNvPr id="28" name="object 28"/>
          <p:cNvSpPr txBox="1"/>
          <p:nvPr/>
        </p:nvSpPr>
        <p:spPr>
          <a:xfrm>
            <a:off x="1338903" y="4096305"/>
            <a:ext cx="92824" cy="139237"/>
          </a:xfrm>
          <a:prstGeom prst="rect">
            <a:avLst/>
          </a:prstGeom>
        </p:spPr>
        <p:txBody>
          <a:bodyPr wrap="square" lIns="0" tIns="0" rIns="0" bIns="0" rtlCol="0">
            <a:noAutofit/>
          </a:bodyPr>
          <a:lstStyle/>
          <a:p>
            <a:pPr>
              <a:lnSpc>
                <a:spcPts val="1074"/>
              </a:lnSpc>
              <a:spcBef>
                <a:spcPts val="54"/>
              </a:spcBef>
            </a:pPr>
            <a:r>
              <a:rPr sz="1096" dirty="0">
                <a:latin typeface="Arial"/>
                <a:cs typeface="Arial"/>
              </a:rPr>
              <a:t>!</a:t>
            </a:r>
            <a:endParaRPr sz="1096">
              <a:latin typeface="Arial"/>
              <a:cs typeface="Arial"/>
            </a:endParaRPr>
          </a:p>
        </p:txBody>
      </p:sp>
      <p:sp>
        <p:nvSpPr>
          <p:cNvPr id="27" name="object 27"/>
          <p:cNvSpPr txBox="1"/>
          <p:nvPr/>
        </p:nvSpPr>
        <p:spPr>
          <a:xfrm>
            <a:off x="815371" y="4338295"/>
            <a:ext cx="228967" cy="334169"/>
          </a:xfrm>
          <a:prstGeom prst="rect">
            <a:avLst/>
          </a:prstGeom>
        </p:spPr>
        <p:txBody>
          <a:bodyPr wrap="square" lIns="0" tIns="0" rIns="0" bIns="0" rtlCol="0">
            <a:noAutofit/>
          </a:bodyPr>
          <a:lstStyle/>
          <a:p>
            <a:pPr>
              <a:lnSpc>
                <a:spcPts val="2583"/>
              </a:lnSpc>
              <a:spcBef>
                <a:spcPts val="129"/>
              </a:spcBef>
            </a:pPr>
            <a:r>
              <a:rPr sz="2631" dirty="0">
                <a:latin typeface="Arial"/>
                <a:cs typeface="Arial"/>
              </a:rPr>
              <a:t>!</a:t>
            </a:r>
            <a:endParaRPr sz="2631">
              <a:latin typeface="Arial"/>
              <a:cs typeface="Arial"/>
            </a:endParaRPr>
          </a:p>
        </p:txBody>
      </p:sp>
      <p:sp>
        <p:nvSpPr>
          <p:cNvPr id="26" name="object 26"/>
          <p:cNvSpPr txBox="1"/>
          <p:nvPr/>
        </p:nvSpPr>
        <p:spPr>
          <a:xfrm>
            <a:off x="1338903" y="4831476"/>
            <a:ext cx="92824" cy="139237"/>
          </a:xfrm>
          <a:prstGeom prst="rect">
            <a:avLst/>
          </a:prstGeom>
        </p:spPr>
        <p:txBody>
          <a:bodyPr wrap="square" lIns="0" tIns="0" rIns="0" bIns="0" rtlCol="0">
            <a:noAutofit/>
          </a:bodyPr>
          <a:lstStyle/>
          <a:p>
            <a:pPr>
              <a:lnSpc>
                <a:spcPts val="1074"/>
              </a:lnSpc>
              <a:spcBef>
                <a:spcPts val="54"/>
              </a:spcBef>
            </a:pPr>
            <a:r>
              <a:rPr sz="1096" dirty="0">
                <a:latin typeface="Arial"/>
                <a:cs typeface="Arial"/>
              </a:rPr>
              <a:t>!</a:t>
            </a:r>
            <a:endParaRPr sz="1096">
              <a:latin typeface="Arial"/>
              <a:cs typeface="Arial"/>
            </a:endParaRPr>
          </a:p>
        </p:txBody>
      </p:sp>
      <p:sp>
        <p:nvSpPr>
          <p:cNvPr id="18" name="object 18"/>
          <p:cNvSpPr/>
          <p:nvPr/>
        </p:nvSpPr>
        <p:spPr>
          <a:xfrm>
            <a:off x="815371" y="2176230"/>
            <a:ext cx="228967" cy="222779"/>
          </a:xfrm>
          <a:prstGeom prst="rect">
            <a:avLst/>
          </a:prstGeom>
          <a:blipFill>
            <a:blip r:embed="rId2" cstate="print"/>
            <a:stretch>
              <a:fillRect/>
            </a:stretch>
          </a:blipFill>
        </p:spPr>
        <p:txBody>
          <a:bodyPr wrap="square" lIns="0" tIns="0" rIns="0" bIns="0" rtlCol="0">
            <a:noAutofit/>
          </a:bodyPr>
          <a:lstStyle/>
          <a:p>
            <a:endParaRPr sz="1579"/>
          </a:p>
        </p:txBody>
      </p:sp>
      <p:sp>
        <p:nvSpPr>
          <p:cNvPr id="17" name="object 17"/>
          <p:cNvSpPr/>
          <p:nvPr/>
        </p:nvSpPr>
        <p:spPr>
          <a:xfrm>
            <a:off x="815371" y="2568321"/>
            <a:ext cx="228967" cy="222779"/>
          </a:xfrm>
          <a:prstGeom prst="rect">
            <a:avLst/>
          </a:prstGeom>
          <a:blipFill>
            <a:blip r:embed="rId2" cstate="print"/>
            <a:stretch>
              <a:fillRect/>
            </a:stretch>
          </a:blipFill>
        </p:spPr>
        <p:txBody>
          <a:bodyPr wrap="square" lIns="0" tIns="0" rIns="0" bIns="0" rtlCol="0">
            <a:noAutofit/>
          </a:bodyPr>
          <a:lstStyle/>
          <a:p>
            <a:endParaRPr sz="1579"/>
          </a:p>
        </p:txBody>
      </p:sp>
      <p:sp>
        <p:nvSpPr>
          <p:cNvPr id="16" name="object 16"/>
          <p:cNvSpPr/>
          <p:nvPr/>
        </p:nvSpPr>
        <p:spPr>
          <a:xfrm>
            <a:off x="1338903" y="3041356"/>
            <a:ext cx="92824" cy="92824"/>
          </a:xfrm>
          <a:prstGeom prst="rect">
            <a:avLst/>
          </a:prstGeom>
          <a:blipFill>
            <a:blip r:embed="rId3" cstate="print"/>
            <a:stretch>
              <a:fillRect/>
            </a:stretch>
          </a:blipFill>
        </p:spPr>
        <p:txBody>
          <a:bodyPr wrap="square" lIns="0" tIns="0" rIns="0" bIns="0" rtlCol="0">
            <a:noAutofit/>
          </a:bodyPr>
          <a:lstStyle/>
          <a:p>
            <a:endParaRPr sz="1579"/>
          </a:p>
        </p:txBody>
      </p:sp>
      <p:sp>
        <p:nvSpPr>
          <p:cNvPr id="15" name="object 15"/>
          <p:cNvSpPr/>
          <p:nvPr/>
        </p:nvSpPr>
        <p:spPr>
          <a:xfrm>
            <a:off x="815371" y="3303493"/>
            <a:ext cx="228967" cy="222779"/>
          </a:xfrm>
          <a:prstGeom prst="rect">
            <a:avLst/>
          </a:prstGeom>
          <a:blipFill>
            <a:blip r:embed="rId2" cstate="print"/>
            <a:stretch>
              <a:fillRect/>
            </a:stretch>
          </a:blipFill>
        </p:spPr>
        <p:txBody>
          <a:bodyPr wrap="square" lIns="0" tIns="0" rIns="0" bIns="0" rtlCol="0">
            <a:noAutofit/>
          </a:bodyPr>
          <a:lstStyle/>
          <a:p>
            <a:endParaRPr sz="1579"/>
          </a:p>
        </p:txBody>
      </p:sp>
      <p:sp>
        <p:nvSpPr>
          <p:cNvPr id="14" name="object 14"/>
          <p:cNvSpPr/>
          <p:nvPr/>
        </p:nvSpPr>
        <p:spPr>
          <a:xfrm>
            <a:off x="1338903" y="3776527"/>
            <a:ext cx="92824" cy="92824"/>
          </a:xfrm>
          <a:prstGeom prst="rect">
            <a:avLst/>
          </a:prstGeom>
          <a:blipFill>
            <a:blip r:embed="rId3" cstate="print"/>
            <a:stretch>
              <a:fillRect/>
            </a:stretch>
          </a:blipFill>
        </p:spPr>
        <p:txBody>
          <a:bodyPr wrap="square" lIns="0" tIns="0" rIns="0" bIns="0" rtlCol="0">
            <a:noAutofit/>
          </a:bodyPr>
          <a:lstStyle/>
          <a:p>
            <a:endParaRPr sz="1579"/>
          </a:p>
        </p:txBody>
      </p:sp>
      <p:sp>
        <p:nvSpPr>
          <p:cNvPr id="13" name="object 13"/>
          <p:cNvSpPr/>
          <p:nvPr/>
        </p:nvSpPr>
        <p:spPr>
          <a:xfrm>
            <a:off x="1338903" y="4110696"/>
            <a:ext cx="92824" cy="92824"/>
          </a:xfrm>
          <a:prstGeom prst="rect">
            <a:avLst/>
          </a:prstGeom>
          <a:blipFill>
            <a:blip r:embed="rId3" cstate="print"/>
            <a:stretch>
              <a:fillRect/>
            </a:stretch>
          </a:blipFill>
        </p:spPr>
        <p:txBody>
          <a:bodyPr wrap="square" lIns="0" tIns="0" rIns="0" bIns="0" rtlCol="0">
            <a:noAutofit/>
          </a:bodyPr>
          <a:lstStyle/>
          <a:p>
            <a:endParaRPr sz="1579"/>
          </a:p>
        </p:txBody>
      </p:sp>
      <p:sp>
        <p:nvSpPr>
          <p:cNvPr id="12" name="object 12"/>
          <p:cNvSpPr/>
          <p:nvPr/>
        </p:nvSpPr>
        <p:spPr>
          <a:xfrm>
            <a:off x="815371" y="4372833"/>
            <a:ext cx="228967" cy="222779"/>
          </a:xfrm>
          <a:prstGeom prst="rect">
            <a:avLst/>
          </a:prstGeom>
          <a:blipFill>
            <a:blip r:embed="rId2" cstate="print"/>
            <a:stretch>
              <a:fillRect/>
            </a:stretch>
          </a:blipFill>
        </p:spPr>
        <p:txBody>
          <a:bodyPr wrap="square" lIns="0" tIns="0" rIns="0" bIns="0" rtlCol="0">
            <a:noAutofit/>
          </a:bodyPr>
          <a:lstStyle/>
          <a:p>
            <a:endParaRPr sz="1579"/>
          </a:p>
        </p:txBody>
      </p:sp>
      <p:sp>
        <p:nvSpPr>
          <p:cNvPr id="5" name="object 5"/>
          <p:cNvSpPr txBox="1"/>
          <p:nvPr/>
        </p:nvSpPr>
        <p:spPr>
          <a:xfrm>
            <a:off x="804232" y="1369973"/>
            <a:ext cx="8445373" cy="3966849"/>
          </a:xfrm>
          <a:prstGeom prst="rect">
            <a:avLst/>
          </a:prstGeom>
        </p:spPr>
        <p:txBody>
          <a:bodyPr wrap="square" lIns="0" tIns="0" rIns="0" bIns="0" rtlCol="0">
            <a:noAutofit/>
          </a:bodyPr>
          <a:lstStyle/>
          <a:p>
            <a:pPr marL="11139" marR="41772">
              <a:lnSpc>
                <a:spcPts val="3429"/>
              </a:lnSpc>
              <a:spcBef>
                <a:spcPts val="171"/>
              </a:spcBef>
            </a:pPr>
            <a:r>
              <a:rPr sz="3245" b="1" dirty="0">
                <a:solidFill>
                  <a:srgbClr val="7D7A7B"/>
                </a:solidFill>
                <a:latin typeface="Arial"/>
                <a:cs typeface="Arial"/>
              </a:rPr>
              <a:t>iSCSI</a:t>
            </a:r>
            <a:r>
              <a:rPr sz="3245" b="1" spc="48" dirty="0">
                <a:solidFill>
                  <a:srgbClr val="7D7A7B"/>
                </a:solidFill>
                <a:latin typeface="Arial"/>
                <a:cs typeface="Arial"/>
              </a:rPr>
              <a:t> </a:t>
            </a:r>
            <a:r>
              <a:rPr sz="3245" b="1" dirty="0">
                <a:solidFill>
                  <a:srgbClr val="7D7A7B"/>
                </a:solidFill>
                <a:latin typeface="Arial"/>
                <a:cs typeface="Arial"/>
              </a:rPr>
              <a:t>Names</a:t>
            </a:r>
            <a:endParaRPr sz="3245" dirty="0">
              <a:latin typeface="Arial"/>
              <a:cs typeface="Arial"/>
            </a:endParaRPr>
          </a:p>
          <a:p>
            <a:pPr marL="240121" marR="41772">
              <a:lnSpc>
                <a:spcPct val="95825"/>
              </a:lnSpc>
              <a:spcBef>
                <a:spcPts val="2034"/>
              </a:spcBef>
            </a:pPr>
            <a:r>
              <a:rPr sz="2631" dirty="0">
                <a:latin typeface="Arial"/>
                <a:cs typeface="Arial"/>
              </a:rPr>
              <a:t> </a:t>
            </a:r>
            <a:r>
              <a:rPr sz="2631" spc="484" dirty="0">
                <a:latin typeface="Arial"/>
                <a:cs typeface="Arial"/>
              </a:rPr>
              <a:t> </a:t>
            </a:r>
            <a:r>
              <a:rPr sz="2631" dirty="0">
                <a:latin typeface="Arial"/>
                <a:cs typeface="Arial"/>
              </a:rPr>
              <a:t>iSCSI names are globally unique</a:t>
            </a:r>
          </a:p>
          <a:p>
            <a:pPr marL="240121" marR="41772">
              <a:lnSpc>
                <a:spcPct val="95825"/>
              </a:lnSpc>
              <a:spcBef>
                <a:spcPts val="61"/>
              </a:spcBef>
            </a:pPr>
            <a:r>
              <a:rPr sz="2631" dirty="0">
                <a:latin typeface="Arial"/>
                <a:cs typeface="Arial"/>
              </a:rPr>
              <a:t> </a:t>
            </a:r>
            <a:r>
              <a:rPr sz="2631" spc="484" dirty="0">
                <a:latin typeface="Arial"/>
                <a:cs typeface="Arial"/>
              </a:rPr>
              <a:t> </a:t>
            </a:r>
            <a:r>
              <a:rPr sz="2631" dirty="0">
                <a:latin typeface="Arial"/>
                <a:cs typeface="Arial"/>
              </a:rPr>
              <a:t>iSCSI nodes have names</a:t>
            </a:r>
          </a:p>
          <a:p>
            <a:pPr marL="627511" marR="41772">
              <a:lnSpc>
                <a:spcPct val="95825"/>
              </a:lnSpc>
              <a:spcBef>
                <a:spcPts val="88"/>
              </a:spcBef>
            </a:pPr>
            <a:r>
              <a:rPr sz="1096" dirty="0">
                <a:latin typeface="Arial"/>
                <a:cs typeface="Arial"/>
              </a:rPr>
              <a:t>        </a:t>
            </a:r>
            <a:r>
              <a:rPr sz="1096" spc="71" dirty="0">
                <a:latin typeface="Arial"/>
                <a:cs typeface="Arial"/>
              </a:rPr>
              <a:t> </a:t>
            </a:r>
            <a:r>
              <a:rPr sz="2193" dirty="0">
                <a:latin typeface="Arial"/>
                <a:cs typeface="Arial"/>
              </a:rPr>
              <a:t>Similar to Node World Wide Names (WWN) in Fibre Channel</a:t>
            </a:r>
          </a:p>
          <a:p>
            <a:pPr marL="240121" marR="41772">
              <a:lnSpc>
                <a:spcPct val="95825"/>
              </a:lnSpc>
              <a:spcBef>
                <a:spcPts val="153"/>
              </a:spcBef>
            </a:pPr>
            <a:r>
              <a:rPr sz="2631" dirty="0">
                <a:latin typeface="Arial"/>
                <a:cs typeface="Arial"/>
              </a:rPr>
              <a:t> </a:t>
            </a:r>
            <a:r>
              <a:rPr sz="2631" spc="484" dirty="0">
                <a:latin typeface="Arial"/>
                <a:cs typeface="Arial"/>
              </a:rPr>
              <a:t> </a:t>
            </a:r>
            <a:r>
              <a:rPr sz="2631" dirty="0">
                <a:latin typeface="Arial"/>
                <a:cs typeface="Arial"/>
              </a:rPr>
              <a:t>iSCSI Qualified Name</a:t>
            </a:r>
          </a:p>
          <a:p>
            <a:pPr marL="627511">
              <a:lnSpc>
                <a:spcPct val="95825"/>
              </a:lnSpc>
              <a:spcBef>
                <a:spcPts val="88"/>
              </a:spcBef>
            </a:pPr>
            <a:r>
              <a:rPr sz="1096" dirty="0">
                <a:latin typeface="Arial"/>
                <a:cs typeface="Arial"/>
              </a:rPr>
              <a:t>        </a:t>
            </a:r>
            <a:r>
              <a:rPr sz="1096" spc="71" dirty="0">
                <a:latin typeface="Arial"/>
                <a:cs typeface="Arial"/>
              </a:rPr>
              <a:t> </a:t>
            </a:r>
            <a:r>
              <a:rPr sz="2193" dirty="0">
                <a:latin typeface="Arial"/>
                <a:cs typeface="Arial"/>
              </a:rPr>
              <a:t>Example name: iqn.1997-11.org.snia:hedgetrimmer-1926184</a:t>
            </a:r>
          </a:p>
          <a:p>
            <a:pPr marL="627511" marR="41772">
              <a:lnSpc>
                <a:spcPct val="95825"/>
              </a:lnSpc>
              <a:spcBef>
                <a:spcPts val="110"/>
              </a:spcBef>
            </a:pPr>
            <a:r>
              <a:rPr sz="1096" dirty="0">
                <a:latin typeface="Arial"/>
                <a:cs typeface="Arial"/>
              </a:rPr>
              <a:t>        </a:t>
            </a:r>
            <a:r>
              <a:rPr sz="1096" spc="71" dirty="0">
                <a:latin typeface="Arial"/>
                <a:cs typeface="Arial"/>
              </a:rPr>
              <a:t> </a:t>
            </a:r>
            <a:r>
              <a:rPr sz="2193" dirty="0">
                <a:latin typeface="Arial"/>
                <a:cs typeface="Arial"/>
              </a:rPr>
              <a:t>Used everywhere</a:t>
            </a:r>
          </a:p>
          <a:p>
            <a:pPr marL="240121" marR="41772">
              <a:lnSpc>
                <a:spcPct val="95825"/>
              </a:lnSpc>
              <a:spcBef>
                <a:spcPts val="153"/>
              </a:spcBef>
            </a:pPr>
            <a:r>
              <a:rPr sz="2631" dirty="0">
                <a:latin typeface="Arial"/>
                <a:cs typeface="Arial"/>
              </a:rPr>
              <a:t> </a:t>
            </a:r>
            <a:r>
              <a:rPr sz="2631" spc="484" dirty="0">
                <a:latin typeface="Arial"/>
                <a:cs typeface="Arial"/>
              </a:rPr>
              <a:t> </a:t>
            </a:r>
            <a:r>
              <a:rPr sz="2631" dirty="0">
                <a:latin typeface="Arial"/>
                <a:cs typeface="Arial"/>
              </a:rPr>
              <a:t>EUI iSCSI Name</a:t>
            </a:r>
          </a:p>
          <a:p>
            <a:pPr marL="627511" marR="41772">
              <a:lnSpc>
                <a:spcPct val="95825"/>
              </a:lnSpc>
              <a:spcBef>
                <a:spcPts val="88"/>
              </a:spcBef>
            </a:pPr>
            <a:r>
              <a:rPr sz="1096" dirty="0">
                <a:latin typeface="Arial"/>
                <a:cs typeface="Arial"/>
              </a:rPr>
              <a:t>        </a:t>
            </a:r>
            <a:r>
              <a:rPr sz="1096" spc="71" dirty="0">
                <a:latin typeface="Arial"/>
                <a:cs typeface="Arial"/>
              </a:rPr>
              <a:t> </a:t>
            </a:r>
            <a:r>
              <a:rPr sz="2193" dirty="0">
                <a:latin typeface="Arial"/>
                <a:cs typeface="Arial"/>
              </a:rPr>
              <a:t>EUI is the IEEE EUI-64 format (Extended Unique Identifier)</a:t>
            </a:r>
          </a:p>
          <a:p>
            <a:pPr marL="627511" marR="41772">
              <a:lnSpc>
                <a:spcPct val="95825"/>
              </a:lnSpc>
              <a:spcBef>
                <a:spcPts val="110"/>
              </a:spcBef>
            </a:pPr>
            <a:r>
              <a:rPr sz="1096" dirty="0">
                <a:latin typeface="Arial"/>
                <a:cs typeface="Arial"/>
              </a:rPr>
              <a:t>        </a:t>
            </a:r>
            <a:r>
              <a:rPr sz="1096" spc="71" dirty="0">
                <a:latin typeface="Arial"/>
                <a:cs typeface="Arial"/>
              </a:rPr>
              <a:t> </a:t>
            </a:r>
            <a:r>
              <a:rPr sz="2193" dirty="0">
                <a:latin typeface="Arial"/>
                <a:cs typeface="Arial"/>
              </a:rPr>
              <a:t>EUI-48 and EUI-64 define first 24 bits as the Company ID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C77514B3-79A3-5329-CA29-4F76B0A880FB}"/>
              </a:ext>
            </a:extLst>
          </p:cNvPr>
          <p:cNvSpPr>
            <a:spLocks noGrp="1" noChangeArrowheads="1"/>
          </p:cNvSpPr>
          <p:nvPr>
            <p:ph type="title"/>
          </p:nvPr>
        </p:nvSpPr>
        <p:spPr>
          <a:xfrm>
            <a:off x="735171" y="23091"/>
            <a:ext cx="9223058" cy="1463029"/>
          </a:xfrm>
        </p:spPr>
        <p:txBody>
          <a:bodyPr>
            <a:normAutofit/>
          </a:bodyPr>
          <a:lstStyle/>
          <a:p>
            <a:pPr algn="ctr">
              <a:defRPr/>
            </a:pPr>
            <a:r>
              <a:rPr lang="en-US" sz="2800" dirty="0">
                <a:latin typeface="Verdana" panose="020B0604030504040204" pitchFamily="34" charset="0"/>
                <a:ea typeface="Verdana" panose="020B0604030504040204" pitchFamily="34" charset="0"/>
              </a:rPr>
              <a:t>Magnetic Disks (Cont.)</a:t>
            </a:r>
          </a:p>
        </p:txBody>
      </p:sp>
      <p:sp>
        <p:nvSpPr>
          <p:cNvPr id="39939" name="Rectangle 3">
            <a:extLst>
              <a:ext uri="{FF2B5EF4-FFF2-40B4-BE49-F238E27FC236}">
                <a16:creationId xmlns:a16="http://schemas.microsoft.com/office/drawing/2014/main" id="{FA45B174-2FEB-5DE9-8BEC-7A8C049B6F61}"/>
              </a:ext>
            </a:extLst>
          </p:cNvPr>
          <p:cNvSpPr>
            <a:spLocks noGrp="1" noChangeArrowheads="1"/>
          </p:cNvSpPr>
          <p:nvPr>
            <p:ph type="body" idx="1"/>
          </p:nvPr>
        </p:nvSpPr>
        <p:spPr>
          <a:xfrm>
            <a:off x="165100" y="1333371"/>
            <a:ext cx="10528300" cy="5534977"/>
          </a:xfrm>
        </p:spPr>
        <p:txBody>
          <a:bodyPr>
            <a:normAutofit/>
          </a:bodyPr>
          <a:lstStyle/>
          <a:p>
            <a:pPr>
              <a:lnSpc>
                <a:spcPct val="90000"/>
              </a:lnSpc>
            </a:pPr>
            <a:r>
              <a:rPr lang="en-US" altLang="en-US" sz="1800" dirty="0">
                <a:latin typeface="Verdana" panose="020B0604030504040204" pitchFamily="34" charset="0"/>
                <a:ea typeface="Verdana" panose="020B0604030504040204" pitchFamily="34" charset="0"/>
              </a:rPr>
              <a:t>Earlier generation disks were susceptible to head-crashes</a:t>
            </a:r>
          </a:p>
          <a:p>
            <a:pPr lvl="1">
              <a:lnSpc>
                <a:spcPct val="90000"/>
              </a:lnSpc>
            </a:pPr>
            <a:r>
              <a:rPr lang="en-US" altLang="en-US" sz="1800" dirty="0">
                <a:latin typeface="Verdana" panose="020B0604030504040204" pitchFamily="34" charset="0"/>
                <a:ea typeface="Verdana" panose="020B0604030504040204" pitchFamily="34" charset="0"/>
              </a:rPr>
              <a:t>Surface of earlier generation disks had metal-oxide coatings which would disintegrate on head crash and damage all data on disk</a:t>
            </a:r>
          </a:p>
          <a:p>
            <a:pPr lvl="1">
              <a:lnSpc>
                <a:spcPct val="90000"/>
              </a:lnSpc>
            </a:pPr>
            <a:r>
              <a:rPr lang="en-US" altLang="en-US" sz="1800" dirty="0">
                <a:latin typeface="Verdana" panose="020B0604030504040204" pitchFamily="34" charset="0"/>
                <a:ea typeface="Verdana" panose="020B0604030504040204" pitchFamily="34" charset="0"/>
              </a:rPr>
              <a:t>Current generation disks are less susceptible to such disastrous failures, although individual sectors may get corrupted</a:t>
            </a:r>
          </a:p>
          <a:p>
            <a:pPr marL="401010" lvl="1" indent="0">
              <a:lnSpc>
                <a:spcPct val="90000"/>
              </a:lnSpc>
              <a:buNone/>
            </a:pPr>
            <a:endParaRPr lang="en-US" altLang="en-US" sz="1800" dirty="0">
              <a:latin typeface="Verdana" panose="020B0604030504040204" pitchFamily="34" charset="0"/>
              <a:ea typeface="Verdana" panose="020B0604030504040204" pitchFamily="34" charset="0"/>
            </a:endParaRPr>
          </a:p>
          <a:p>
            <a:pPr>
              <a:lnSpc>
                <a:spcPct val="90000"/>
              </a:lnSpc>
            </a:pPr>
            <a:r>
              <a:rPr lang="en-US" altLang="en-US" sz="1800" b="1" dirty="0">
                <a:latin typeface="Verdana" panose="020B0604030504040204" pitchFamily="34" charset="0"/>
                <a:ea typeface="Verdana" panose="020B0604030504040204" pitchFamily="34" charset="0"/>
              </a:rPr>
              <a:t>Disk controller</a:t>
            </a:r>
            <a:r>
              <a:rPr lang="en-US" altLang="en-US" sz="1800" dirty="0">
                <a:latin typeface="Verdana" panose="020B0604030504040204" pitchFamily="34" charset="0"/>
                <a:ea typeface="Verdana" panose="020B0604030504040204" pitchFamily="34" charset="0"/>
              </a:rPr>
              <a:t> – interfaces between the computer system and the disk drive hardware.</a:t>
            </a:r>
          </a:p>
          <a:p>
            <a:pPr lvl="1">
              <a:lnSpc>
                <a:spcPct val="90000"/>
              </a:lnSpc>
            </a:pPr>
            <a:r>
              <a:rPr lang="en-US" altLang="en-US" sz="1800" dirty="0">
                <a:latin typeface="Verdana" panose="020B0604030504040204" pitchFamily="34" charset="0"/>
                <a:ea typeface="Verdana" panose="020B0604030504040204" pitchFamily="34" charset="0"/>
              </a:rPr>
              <a:t>accepts high-level commands to read or write a sector </a:t>
            </a:r>
          </a:p>
          <a:p>
            <a:pPr lvl="1">
              <a:lnSpc>
                <a:spcPct val="90000"/>
              </a:lnSpc>
            </a:pPr>
            <a:r>
              <a:rPr lang="en-US" altLang="en-US" sz="1800" dirty="0">
                <a:latin typeface="Verdana" panose="020B0604030504040204" pitchFamily="34" charset="0"/>
                <a:ea typeface="Verdana" panose="020B0604030504040204" pitchFamily="34" charset="0"/>
              </a:rPr>
              <a:t>initiates actions such as moving the disk arm to the right track and actually reading or writing the data</a:t>
            </a:r>
          </a:p>
          <a:p>
            <a:pPr lvl="1">
              <a:lnSpc>
                <a:spcPct val="90000"/>
              </a:lnSpc>
            </a:pPr>
            <a:r>
              <a:rPr lang="en-US" altLang="en-US" sz="1800" dirty="0">
                <a:latin typeface="Verdana" panose="020B0604030504040204" pitchFamily="34" charset="0"/>
                <a:ea typeface="Verdana" panose="020B0604030504040204" pitchFamily="34" charset="0"/>
              </a:rPr>
              <a:t>Computes and attaches </a:t>
            </a:r>
            <a:r>
              <a:rPr lang="en-US" altLang="en-US" sz="1800" b="1" dirty="0">
                <a:latin typeface="Verdana" panose="020B0604030504040204" pitchFamily="34" charset="0"/>
                <a:ea typeface="Verdana" panose="020B0604030504040204" pitchFamily="34" charset="0"/>
              </a:rPr>
              <a:t>checksums</a:t>
            </a:r>
            <a:r>
              <a:rPr lang="en-US" altLang="en-US" sz="1800" dirty="0">
                <a:latin typeface="Verdana" panose="020B0604030504040204" pitchFamily="34" charset="0"/>
                <a:ea typeface="Verdana" panose="020B0604030504040204" pitchFamily="34" charset="0"/>
              </a:rPr>
              <a:t> to each sector to verify that data is read back correctly</a:t>
            </a:r>
          </a:p>
          <a:p>
            <a:pPr lvl="2">
              <a:lnSpc>
                <a:spcPct val="90000"/>
              </a:lnSpc>
            </a:pPr>
            <a:r>
              <a:rPr lang="en-US" altLang="en-US" sz="1800" dirty="0">
                <a:latin typeface="Verdana" panose="020B0604030504040204" pitchFamily="34" charset="0"/>
                <a:ea typeface="Verdana" panose="020B0604030504040204" pitchFamily="34" charset="0"/>
              </a:rPr>
              <a:t>If data is corrupted, with very high probability stored checksum won’t match recomputed checksum</a:t>
            </a:r>
          </a:p>
          <a:p>
            <a:pPr lvl="1">
              <a:lnSpc>
                <a:spcPct val="90000"/>
              </a:lnSpc>
            </a:pPr>
            <a:r>
              <a:rPr lang="en-US" altLang="en-US" sz="1800" dirty="0">
                <a:latin typeface="Verdana" panose="020B0604030504040204" pitchFamily="34" charset="0"/>
                <a:ea typeface="Verdana" panose="020B0604030504040204" pitchFamily="34" charset="0"/>
              </a:rPr>
              <a:t>Ensures successful writing by reading back sector after writing it</a:t>
            </a:r>
          </a:p>
          <a:p>
            <a:pPr lvl="1">
              <a:lnSpc>
                <a:spcPct val="90000"/>
              </a:lnSpc>
            </a:pPr>
            <a:r>
              <a:rPr lang="en-US" altLang="en-US" sz="1800" dirty="0">
                <a:latin typeface="Verdana" panose="020B0604030504040204" pitchFamily="34" charset="0"/>
                <a:ea typeface="Verdana" panose="020B0604030504040204" pitchFamily="34" charset="0"/>
              </a:rPr>
              <a:t>Performs remapping of bad sectors</a:t>
            </a:r>
          </a:p>
        </p:txBody>
      </p:sp>
      <p:sp>
        <p:nvSpPr>
          <p:cNvPr id="39940" name="Rectangle 4">
            <a:extLst>
              <a:ext uri="{FF2B5EF4-FFF2-40B4-BE49-F238E27FC236}">
                <a16:creationId xmlns:a16="http://schemas.microsoft.com/office/drawing/2014/main" id="{DD2E0DBF-560B-730E-A61E-43637F3C07D7}"/>
              </a:ext>
            </a:extLst>
          </p:cNvPr>
          <p:cNvSpPr>
            <a:spLocks noChangeArrowheads="1"/>
          </p:cNvSpPr>
          <p:nvPr/>
        </p:nvSpPr>
        <p:spPr bwMode="auto">
          <a:xfrm>
            <a:off x="1390391" y="4133274"/>
            <a:ext cx="7422021" cy="22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buFont typeface="Monotype Sorts" charset="2"/>
              <a:buChar char="n"/>
            </a:pPr>
            <a:endParaRPr kumimoji="1" lang="en-US" altLang="en-US" sz="1987"/>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6999C74A-18F4-3A65-3EEE-F19C8ED53FD5}"/>
              </a:ext>
            </a:extLst>
          </p:cNvPr>
          <p:cNvSpPr>
            <a:spLocks noGrp="1" noChangeArrowheads="1"/>
          </p:cNvSpPr>
          <p:nvPr>
            <p:ph type="title"/>
          </p:nvPr>
        </p:nvSpPr>
        <p:spPr/>
        <p:txBody>
          <a:bodyPr>
            <a:normAutofit/>
          </a:bodyPr>
          <a:lstStyle/>
          <a:p>
            <a:pPr algn="ctr">
              <a:defRPr/>
            </a:pPr>
            <a:r>
              <a:rPr lang="en-US" sz="2800" dirty="0">
                <a:latin typeface="Verdana" panose="020B0604030504040204" pitchFamily="34" charset="0"/>
                <a:ea typeface="Verdana" panose="020B0604030504040204" pitchFamily="34" charset="0"/>
              </a:rPr>
              <a:t>Performance Measures of Disks</a:t>
            </a:r>
          </a:p>
        </p:txBody>
      </p:sp>
      <p:sp>
        <p:nvSpPr>
          <p:cNvPr id="44035" name="Rectangle 5">
            <a:extLst>
              <a:ext uri="{FF2B5EF4-FFF2-40B4-BE49-F238E27FC236}">
                <a16:creationId xmlns:a16="http://schemas.microsoft.com/office/drawing/2014/main" id="{0812FF69-B5E1-A654-2AAE-539C33F6F635}"/>
              </a:ext>
            </a:extLst>
          </p:cNvPr>
          <p:cNvSpPr>
            <a:spLocks noGrp="1" noChangeArrowheads="1"/>
          </p:cNvSpPr>
          <p:nvPr>
            <p:ph type="body" idx="1"/>
          </p:nvPr>
        </p:nvSpPr>
        <p:spPr>
          <a:xfrm>
            <a:off x="306944" y="1705990"/>
            <a:ext cx="10386455" cy="5843352"/>
          </a:xfrm>
        </p:spPr>
        <p:txBody>
          <a:bodyPr>
            <a:normAutofit/>
          </a:bodyPr>
          <a:lstStyle/>
          <a:p>
            <a:pPr>
              <a:lnSpc>
                <a:spcPct val="80000"/>
              </a:lnSpc>
            </a:pPr>
            <a:r>
              <a:rPr lang="en-US" altLang="en-US" sz="1800" b="1" dirty="0">
                <a:latin typeface="Verdana" panose="020B0604030504040204" pitchFamily="34" charset="0"/>
                <a:ea typeface="Verdana" panose="020B0604030504040204" pitchFamily="34" charset="0"/>
              </a:rPr>
              <a:t>Access time</a:t>
            </a:r>
            <a:r>
              <a:rPr lang="en-US" altLang="en-US" sz="1800" dirty="0">
                <a:latin typeface="Verdana" panose="020B0604030504040204" pitchFamily="34" charset="0"/>
                <a:ea typeface="Verdana" panose="020B0604030504040204" pitchFamily="34" charset="0"/>
              </a:rPr>
              <a:t> – the time it takes from when a read or write request is issued to when data transfer begins.  Consists of: </a:t>
            </a:r>
          </a:p>
          <a:p>
            <a:pPr lvl="1">
              <a:lnSpc>
                <a:spcPct val="80000"/>
              </a:lnSpc>
            </a:pPr>
            <a:r>
              <a:rPr lang="en-US" altLang="en-US" sz="1800" b="1" dirty="0">
                <a:latin typeface="Verdana" panose="020B0604030504040204" pitchFamily="34" charset="0"/>
                <a:ea typeface="Verdana" panose="020B0604030504040204" pitchFamily="34" charset="0"/>
              </a:rPr>
              <a:t>Seek time</a:t>
            </a:r>
            <a:r>
              <a:rPr lang="en-US" altLang="en-US" sz="1800" dirty="0">
                <a:latin typeface="Verdana" panose="020B0604030504040204" pitchFamily="34" charset="0"/>
                <a:ea typeface="Verdana" panose="020B0604030504040204" pitchFamily="34" charset="0"/>
              </a:rPr>
              <a:t> – time it takes to reposition the arm over the correct track. </a:t>
            </a:r>
          </a:p>
          <a:p>
            <a:pPr lvl="2">
              <a:lnSpc>
                <a:spcPct val="80000"/>
              </a:lnSpc>
            </a:pPr>
            <a:r>
              <a:rPr lang="en-US" altLang="en-US" sz="1800" dirty="0">
                <a:latin typeface="Verdana" panose="020B0604030504040204" pitchFamily="34" charset="0"/>
                <a:ea typeface="Verdana" panose="020B0604030504040204" pitchFamily="34" charset="0"/>
              </a:rPr>
              <a:t> Average seek time is 1/2 the worst case seek time.</a:t>
            </a:r>
          </a:p>
          <a:p>
            <a:pPr lvl="3">
              <a:lnSpc>
                <a:spcPct val="80000"/>
              </a:lnSpc>
            </a:pPr>
            <a:r>
              <a:rPr lang="en-US" altLang="en-US" sz="1800" dirty="0">
                <a:latin typeface="Verdana" panose="020B0604030504040204" pitchFamily="34" charset="0"/>
                <a:ea typeface="Verdana" panose="020B0604030504040204" pitchFamily="34" charset="0"/>
              </a:rPr>
              <a:t>Would be 1/3 if all tracks had the same number of sectors, and we ignore the time to start and stop arm movement</a:t>
            </a:r>
          </a:p>
          <a:p>
            <a:pPr lvl="2">
              <a:lnSpc>
                <a:spcPct val="80000"/>
              </a:lnSpc>
            </a:pPr>
            <a:r>
              <a:rPr lang="en-US" altLang="en-US" sz="1800" dirty="0">
                <a:latin typeface="Verdana" panose="020B0604030504040204" pitchFamily="34" charset="0"/>
                <a:ea typeface="Verdana" panose="020B0604030504040204" pitchFamily="34" charset="0"/>
              </a:rPr>
              <a:t>4 to 10 milliseconds on typical disks</a:t>
            </a:r>
          </a:p>
          <a:p>
            <a:pPr lvl="1">
              <a:lnSpc>
                <a:spcPct val="80000"/>
              </a:lnSpc>
            </a:pPr>
            <a:r>
              <a:rPr lang="en-US" altLang="en-US" sz="1800" b="1" dirty="0">
                <a:latin typeface="Verdana" panose="020B0604030504040204" pitchFamily="34" charset="0"/>
                <a:ea typeface="Verdana" panose="020B0604030504040204" pitchFamily="34" charset="0"/>
              </a:rPr>
              <a:t>Rotational latency</a:t>
            </a:r>
            <a:r>
              <a:rPr lang="en-US" altLang="en-US" sz="1800" dirty="0">
                <a:latin typeface="Verdana" panose="020B0604030504040204" pitchFamily="34" charset="0"/>
                <a:ea typeface="Verdana" panose="020B0604030504040204" pitchFamily="34" charset="0"/>
              </a:rPr>
              <a:t> – time it takes for the sector to be accessed to appear under the head. </a:t>
            </a:r>
          </a:p>
          <a:p>
            <a:pPr lvl="2">
              <a:lnSpc>
                <a:spcPct val="80000"/>
              </a:lnSpc>
            </a:pPr>
            <a:r>
              <a:rPr lang="en-US" altLang="en-US" sz="1800" dirty="0">
                <a:latin typeface="Verdana" panose="020B0604030504040204" pitchFamily="34" charset="0"/>
                <a:ea typeface="Verdana" panose="020B0604030504040204" pitchFamily="34" charset="0"/>
              </a:rPr>
              <a:t> Average latency is 1/2 of the worst case latency.</a:t>
            </a:r>
          </a:p>
          <a:p>
            <a:pPr lvl="2">
              <a:lnSpc>
                <a:spcPct val="80000"/>
              </a:lnSpc>
            </a:pPr>
            <a:r>
              <a:rPr lang="en-US" altLang="en-US" sz="1800" dirty="0">
                <a:latin typeface="Verdana" panose="020B0604030504040204" pitchFamily="34" charset="0"/>
                <a:ea typeface="Verdana" panose="020B0604030504040204" pitchFamily="34" charset="0"/>
              </a:rPr>
              <a:t>4 to 11 milliseconds on typical disks (5400 to 15000 </a:t>
            </a:r>
            <a:r>
              <a:rPr lang="en-US" altLang="en-US" sz="1800" dirty="0" err="1">
                <a:latin typeface="Verdana" panose="020B0604030504040204" pitchFamily="34" charset="0"/>
                <a:ea typeface="Verdana" panose="020B0604030504040204" pitchFamily="34" charset="0"/>
              </a:rPr>
              <a:t>r.p.m</a:t>
            </a:r>
            <a:r>
              <a:rPr lang="en-US" altLang="en-US" sz="1800" dirty="0">
                <a:latin typeface="Verdana" panose="020B0604030504040204" pitchFamily="34" charset="0"/>
                <a:ea typeface="Verdana" panose="020B0604030504040204" pitchFamily="34" charset="0"/>
              </a:rPr>
              <a:t>.)</a:t>
            </a:r>
          </a:p>
          <a:p>
            <a:pPr>
              <a:lnSpc>
                <a:spcPct val="80000"/>
              </a:lnSpc>
            </a:pPr>
            <a:r>
              <a:rPr lang="en-US" altLang="en-US" sz="1800" b="1" dirty="0">
                <a:latin typeface="Verdana" panose="020B0604030504040204" pitchFamily="34" charset="0"/>
                <a:ea typeface="Verdana" panose="020B0604030504040204" pitchFamily="34" charset="0"/>
              </a:rPr>
              <a:t>Data-transfer rate </a:t>
            </a:r>
            <a:r>
              <a:rPr lang="en-US" altLang="en-US" sz="1800" dirty="0">
                <a:latin typeface="Verdana" panose="020B0604030504040204" pitchFamily="34" charset="0"/>
                <a:ea typeface="Verdana" panose="020B0604030504040204" pitchFamily="34" charset="0"/>
              </a:rPr>
              <a:t>– the rate at which data can be retrieved from or stored to the disk.</a:t>
            </a:r>
          </a:p>
          <a:p>
            <a:pPr lvl="1">
              <a:lnSpc>
                <a:spcPct val="80000"/>
              </a:lnSpc>
            </a:pPr>
            <a:r>
              <a:rPr lang="en-US" altLang="en-US" sz="1800" dirty="0">
                <a:latin typeface="Verdana" panose="020B0604030504040204" pitchFamily="34" charset="0"/>
                <a:ea typeface="Verdana" panose="020B0604030504040204" pitchFamily="34" charset="0"/>
              </a:rPr>
              <a:t>25 to 100 MB per second max rate, lower for inner tracks</a:t>
            </a:r>
          </a:p>
          <a:p>
            <a:pPr lvl="1">
              <a:lnSpc>
                <a:spcPct val="80000"/>
              </a:lnSpc>
            </a:pPr>
            <a:r>
              <a:rPr lang="en-US" altLang="en-US" sz="1800" dirty="0">
                <a:latin typeface="Verdana" panose="020B0604030504040204" pitchFamily="34" charset="0"/>
                <a:ea typeface="Verdana" panose="020B0604030504040204" pitchFamily="34" charset="0"/>
              </a:rPr>
              <a:t>Multiple disks may share a controller, so rate that controller can handle is also important</a:t>
            </a:r>
          </a:p>
          <a:p>
            <a:pPr lvl="2">
              <a:lnSpc>
                <a:spcPct val="80000"/>
              </a:lnSpc>
            </a:pPr>
            <a:r>
              <a:rPr lang="en-US" altLang="en-US" sz="1800" dirty="0">
                <a:latin typeface="Verdana" panose="020B0604030504040204" pitchFamily="34" charset="0"/>
                <a:ea typeface="Verdana" panose="020B0604030504040204" pitchFamily="34" charset="0"/>
              </a:rPr>
              <a:t>E.g. SATA: 150 MB/sec, SATA-II 3Gb (300 MB/sec)</a:t>
            </a:r>
          </a:p>
          <a:p>
            <a:pPr lvl="2">
              <a:lnSpc>
                <a:spcPct val="80000"/>
              </a:lnSpc>
            </a:pPr>
            <a:r>
              <a:rPr lang="en-US" altLang="en-US" sz="1800" dirty="0">
                <a:latin typeface="Verdana" panose="020B0604030504040204" pitchFamily="34" charset="0"/>
                <a:ea typeface="Verdana" panose="020B0604030504040204" pitchFamily="34" charset="0"/>
              </a:rPr>
              <a:t>Ultra 320 SCSI: 320 MB/s, SAS (3 to 6 Gb/sec)</a:t>
            </a:r>
          </a:p>
          <a:p>
            <a:pPr lvl="2">
              <a:lnSpc>
                <a:spcPct val="80000"/>
              </a:lnSpc>
            </a:pPr>
            <a:r>
              <a:rPr lang="en-US" altLang="en-US" sz="1800" dirty="0">
                <a:latin typeface="Verdana" panose="020B0604030504040204" pitchFamily="34" charset="0"/>
                <a:ea typeface="Verdana" panose="020B0604030504040204" pitchFamily="34" charset="0"/>
              </a:rPr>
              <a:t>Fiber Channel (FC2Gb or 4Gb): 256 to 512 MB/s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BBCA21A2-CECB-3EB7-8942-E58FB5195086}"/>
              </a:ext>
            </a:extLst>
          </p:cNvPr>
          <p:cNvSpPr>
            <a:spLocks noGrp="1" noChangeArrowheads="1"/>
          </p:cNvSpPr>
          <p:nvPr>
            <p:ph type="title"/>
          </p:nvPr>
        </p:nvSpPr>
        <p:spPr>
          <a:xfrm>
            <a:off x="925277" y="-51689"/>
            <a:ext cx="9223058" cy="146302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algn="ctr"/>
            <a:r>
              <a:rPr lang="en-US" altLang="en-US" sz="2800" dirty="0">
                <a:effectLst/>
                <a:latin typeface="Verdana" panose="020B0604030504040204" pitchFamily="34" charset="0"/>
                <a:ea typeface="Verdana" panose="020B0604030504040204" pitchFamily="34" charset="0"/>
              </a:rPr>
              <a:t>Flash Storage</a:t>
            </a:r>
          </a:p>
        </p:txBody>
      </p:sp>
      <p:sp>
        <p:nvSpPr>
          <p:cNvPr id="162819" name="Rectangle 3">
            <a:extLst>
              <a:ext uri="{FF2B5EF4-FFF2-40B4-BE49-F238E27FC236}">
                <a16:creationId xmlns:a16="http://schemas.microsoft.com/office/drawing/2014/main" id="{0815DE6D-2AB5-11B4-178E-3C718E994195}"/>
              </a:ext>
            </a:extLst>
          </p:cNvPr>
          <p:cNvSpPr>
            <a:spLocks noGrp="1" noChangeArrowheads="1"/>
          </p:cNvSpPr>
          <p:nvPr>
            <p:ph type="body" idx="1"/>
          </p:nvPr>
        </p:nvSpPr>
        <p:spPr>
          <a:xfrm>
            <a:off x="170874" y="1574800"/>
            <a:ext cx="10528299" cy="5782028"/>
          </a:xfrm>
        </p:spPr>
        <p:txBody>
          <a:bodyPr>
            <a:normAutofit/>
          </a:bodyPr>
          <a:lstStyle/>
          <a:p>
            <a:pPr>
              <a:lnSpc>
                <a:spcPct val="90000"/>
              </a:lnSpc>
            </a:pPr>
            <a:r>
              <a:rPr lang="en-US" altLang="en-US" sz="1800" dirty="0">
                <a:latin typeface="Verdana" panose="020B0604030504040204" pitchFamily="34" charset="0"/>
                <a:ea typeface="Verdana" panose="020B0604030504040204" pitchFamily="34" charset="0"/>
              </a:rPr>
              <a:t>NOR flash vs NAND flash</a:t>
            </a:r>
          </a:p>
          <a:p>
            <a:pPr>
              <a:lnSpc>
                <a:spcPct val="90000"/>
              </a:lnSpc>
            </a:pPr>
            <a:r>
              <a:rPr lang="en-US" altLang="en-US" sz="1800" dirty="0">
                <a:latin typeface="Verdana" panose="020B0604030504040204" pitchFamily="34" charset="0"/>
                <a:ea typeface="Verdana" panose="020B0604030504040204" pitchFamily="34" charset="0"/>
              </a:rPr>
              <a:t>Transistor vs capacitor based flash</a:t>
            </a:r>
          </a:p>
          <a:p>
            <a:pPr>
              <a:lnSpc>
                <a:spcPct val="90000"/>
              </a:lnSpc>
            </a:pPr>
            <a:r>
              <a:rPr lang="en-US" altLang="en-US" sz="1800" dirty="0">
                <a:latin typeface="Verdana" panose="020B0604030504040204" pitchFamily="34" charset="0"/>
                <a:ea typeface="Verdana" panose="020B0604030504040204" pitchFamily="34" charset="0"/>
              </a:rPr>
              <a:t>NAND flash </a:t>
            </a:r>
          </a:p>
          <a:p>
            <a:pPr lvl="1">
              <a:lnSpc>
                <a:spcPct val="90000"/>
              </a:lnSpc>
            </a:pPr>
            <a:r>
              <a:rPr lang="en-US" altLang="en-US" sz="1800" dirty="0">
                <a:latin typeface="Verdana" panose="020B0604030504040204" pitchFamily="34" charset="0"/>
                <a:ea typeface="Verdana" panose="020B0604030504040204" pitchFamily="34" charset="0"/>
              </a:rPr>
              <a:t>used widely for storage, since it is much cheaper than NOR flash</a:t>
            </a:r>
          </a:p>
          <a:p>
            <a:pPr lvl="1">
              <a:lnSpc>
                <a:spcPct val="90000"/>
              </a:lnSpc>
            </a:pPr>
            <a:r>
              <a:rPr lang="en-US" altLang="en-US" sz="1800" dirty="0">
                <a:latin typeface="Verdana" panose="020B0604030504040204" pitchFamily="34" charset="0"/>
                <a:ea typeface="Verdana" panose="020B0604030504040204" pitchFamily="34" charset="0"/>
              </a:rPr>
              <a:t>requires page-at-a-time read (page: 512 bytes to 4 KB)</a:t>
            </a:r>
          </a:p>
          <a:p>
            <a:pPr lvl="1">
              <a:lnSpc>
                <a:spcPct val="90000"/>
              </a:lnSpc>
            </a:pPr>
            <a:r>
              <a:rPr lang="en-US" altLang="en-US" sz="1800" dirty="0">
                <a:latin typeface="Verdana" panose="020B0604030504040204" pitchFamily="34" charset="0"/>
                <a:ea typeface="Verdana" panose="020B0604030504040204" pitchFamily="34" charset="0"/>
              </a:rPr>
              <a:t>transfer rate around 20 MB/sec</a:t>
            </a:r>
          </a:p>
          <a:p>
            <a:pPr lvl="1">
              <a:lnSpc>
                <a:spcPct val="90000"/>
              </a:lnSpc>
            </a:pPr>
            <a:r>
              <a:rPr lang="en-US" altLang="en-US" sz="1800" b="1" dirty="0">
                <a:latin typeface="Verdana" panose="020B0604030504040204" pitchFamily="34" charset="0"/>
                <a:ea typeface="Verdana" panose="020B0604030504040204" pitchFamily="34" charset="0"/>
              </a:rPr>
              <a:t>solid state disks</a:t>
            </a:r>
            <a:r>
              <a:rPr lang="en-US" altLang="en-US" sz="1800" dirty="0">
                <a:latin typeface="Verdana" panose="020B0604030504040204" pitchFamily="34" charset="0"/>
                <a:ea typeface="Verdana" panose="020B0604030504040204" pitchFamily="34" charset="0"/>
              </a:rPr>
              <a:t>: use multiple flash storage devices to provide higher transfer rate of 100 to 200 MB/sec</a:t>
            </a:r>
          </a:p>
          <a:p>
            <a:pPr lvl="1">
              <a:lnSpc>
                <a:spcPct val="90000"/>
              </a:lnSpc>
            </a:pPr>
            <a:r>
              <a:rPr lang="en-US" altLang="en-US" sz="1800" dirty="0">
                <a:latin typeface="Verdana" panose="020B0604030504040204" pitchFamily="34" charset="0"/>
                <a:ea typeface="Verdana" panose="020B0604030504040204" pitchFamily="34" charset="0"/>
              </a:rPr>
              <a:t>erase is very slow (1 to 2 </a:t>
            </a:r>
            <a:r>
              <a:rPr lang="en-US" altLang="en-US" sz="1800" dirty="0" err="1">
                <a:latin typeface="Verdana" panose="020B0604030504040204" pitchFamily="34" charset="0"/>
                <a:ea typeface="Verdana" panose="020B0604030504040204" pitchFamily="34" charset="0"/>
              </a:rPr>
              <a:t>millisecs</a:t>
            </a:r>
            <a:r>
              <a:rPr lang="en-US" altLang="en-US" sz="1800" dirty="0">
                <a:latin typeface="Verdana" panose="020B0604030504040204" pitchFamily="34" charset="0"/>
                <a:ea typeface="Verdana" panose="020B0604030504040204" pitchFamily="34" charset="0"/>
              </a:rPr>
              <a:t>)</a:t>
            </a:r>
          </a:p>
          <a:p>
            <a:pPr lvl="2">
              <a:lnSpc>
                <a:spcPct val="90000"/>
              </a:lnSpc>
            </a:pPr>
            <a:r>
              <a:rPr lang="en-US" altLang="en-US" sz="1800" dirty="0">
                <a:latin typeface="Verdana" panose="020B0604030504040204" pitchFamily="34" charset="0"/>
                <a:ea typeface="Verdana" panose="020B0604030504040204" pitchFamily="34" charset="0"/>
              </a:rPr>
              <a:t>erase block contains multiple pages</a:t>
            </a:r>
          </a:p>
          <a:p>
            <a:pPr lvl="2">
              <a:lnSpc>
                <a:spcPct val="90000"/>
              </a:lnSpc>
            </a:pPr>
            <a:r>
              <a:rPr lang="en-US" altLang="en-US" sz="1800" b="1" dirty="0">
                <a:latin typeface="Verdana" panose="020B0604030504040204" pitchFamily="34" charset="0"/>
                <a:ea typeface="Verdana" panose="020B0604030504040204" pitchFamily="34" charset="0"/>
              </a:rPr>
              <a:t>remapp</a:t>
            </a:r>
            <a:r>
              <a:rPr lang="en-US" altLang="en-US" sz="1800" dirty="0">
                <a:latin typeface="Verdana" panose="020B0604030504040204" pitchFamily="34" charset="0"/>
                <a:ea typeface="Verdana" panose="020B0604030504040204" pitchFamily="34" charset="0"/>
              </a:rPr>
              <a:t>ing of logical page addresses to physical page addresses avoids waiting for erase</a:t>
            </a:r>
          </a:p>
          <a:p>
            <a:pPr lvl="3">
              <a:lnSpc>
                <a:spcPct val="90000"/>
              </a:lnSpc>
            </a:pPr>
            <a:r>
              <a:rPr lang="en-US" altLang="en-US" sz="1800" b="1" dirty="0">
                <a:latin typeface="Verdana" panose="020B0604030504040204" pitchFamily="34" charset="0"/>
                <a:ea typeface="Verdana" panose="020B0604030504040204" pitchFamily="34" charset="0"/>
              </a:rPr>
              <a:t>translation table</a:t>
            </a:r>
            <a:r>
              <a:rPr lang="en-US" altLang="en-US" sz="1800" dirty="0">
                <a:latin typeface="Verdana" panose="020B0604030504040204" pitchFamily="34" charset="0"/>
                <a:ea typeface="Verdana" panose="020B0604030504040204" pitchFamily="34" charset="0"/>
              </a:rPr>
              <a:t> tracks mapping</a:t>
            </a:r>
          </a:p>
          <a:p>
            <a:pPr lvl="4">
              <a:lnSpc>
                <a:spcPct val="90000"/>
              </a:lnSpc>
            </a:pPr>
            <a:r>
              <a:rPr lang="en-US" altLang="en-US" sz="1800" dirty="0">
                <a:latin typeface="Verdana" panose="020B0604030504040204" pitchFamily="34" charset="0"/>
                <a:ea typeface="Verdana" panose="020B0604030504040204" pitchFamily="34" charset="0"/>
              </a:rPr>
              <a:t>also stored in a label field of flash page</a:t>
            </a:r>
          </a:p>
          <a:p>
            <a:pPr lvl="3">
              <a:lnSpc>
                <a:spcPct val="90000"/>
              </a:lnSpc>
            </a:pPr>
            <a:r>
              <a:rPr lang="en-US" altLang="en-US" sz="1800" dirty="0">
                <a:latin typeface="Verdana" panose="020B0604030504040204" pitchFamily="34" charset="0"/>
                <a:ea typeface="Verdana" panose="020B0604030504040204" pitchFamily="34" charset="0"/>
              </a:rPr>
              <a:t>remapping carried out by </a:t>
            </a:r>
            <a:r>
              <a:rPr lang="en-US" altLang="en-US" sz="1800" b="1" dirty="0">
                <a:latin typeface="Verdana" panose="020B0604030504040204" pitchFamily="34" charset="0"/>
                <a:ea typeface="Verdana" panose="020B0604030504040204" pitchFamily="34" charset="0"/>
              </a:rPr>
              <a:t>flash translation layer</a:t>
            </a:r>
          </a:p>
          <a:p>
            <a:pPr lvl="2">
              <a:lnSpc>
                <a:spcPct val="90000"/>
              </a:lnSpc>
            </a:pPr>
            <a:r>
              <a:rPr lang="en-US" altLang="en-US" sz="1800" dirty="0">
                <a:latin typeface="Verdana" panose="020B0604030504040204" pitchFamily="34" charset="0"/>
                <a:ea typeface="Verdana" panose="020B0604030504040204" pitchFamily="34" charset="0"/>
              </a:rPr>
              <a:t>after 100,000 to 1,000,000 erases, erase block becomes unreliable and cannot be used</a:t>
            </a:r>
          </a:p>
          <a:p>
            <a:pPr lvl="3">
              <a:lnSpc>
                <a:spcPct val="90000"/>
              </a:lnSpc>
            </a:pPr>
            <a:r>
              <a:rPr lang="en-US" altLang="en-US" sz="1800" b="1" dirty="0">
                <a:latin typeface="Verdana" panose="020B0604030504040204" pitchFamily="34" charset="0"/>
                <a:ea typeface="Verdana" panose="020B0604030504040204" pitchFamily="34" charset="0"/>
              </a:rPr>
              <a:t>wear leveling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2" name="Picture 4" descr="Taifast M.2 Ssd Pcie Nvme 2tb Hard Disk For Computer Desktop Laptop M2 Nvme  1tb 512gb 256gb 128gb Internal Solid State Drives - Buy Pcie 2tb Ssd Nvme  M.2 Solid State Drive,M.2">
            <a:extLst>
              <a:ext uri="{FF2B5EF4-FFF2-40B4-BE49-F238E27FC236}">
                <a16:creationId xmlns:a16="http://schemas.microsoft.com/office/drawing/2014/main" id="{DEDAEEFC-3578-1E5F-D892-658BE578F1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09536"/>
            <a:ext cx="4889500" cy="4889500"/>
          </a:xfrm>
          <a:prstGeom prst="rect">
            <a:avLst/>
          </a:prstGeom>
          <a:noFill/>
          <a:extLst>
            <a:ext uri="{909E8E84-426E-40DD-AFC4-6F175D3DCCD1}">
              <a14:hiddenFill xmlns:a14="http://schemas.microsoft.com/office/drawing/2010/main">
                <a:solidFill>
                  <a:srgbClr val="FFFFFF"/>
                </a:solidFill>
              </a14:hiddenFill>
            </a:ext>
          </a:extLst>
        </p:spPr>
      </p:pic>
      <p:pic>
        <p:nvPicPr>
          <p:cNvPr id="37890" name="Picture 2" descr="Amazon.in: Buy Intel Optane Memory 16GB PCIe M.2 Online at Low Prices in  India | Intel Reviews &amp; Ratings">
            <a:extLst>
              <a:ext uri="{FF2B5EF4-FFF2-40B4-BE49-F238E27FC236}">
                <a16:creationId xmlns:a16="http://schemas.microsoft.com/office/drawing/2014/main" id="{A136F809-9076-2999-6A58-C523E247C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00" y="279400"/>
            <a:ext cx="9982200" cy="3296920"/>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descr="Amazon.in: Buy Western Digital Blue 1TB Internal Solid State Drive Online  at Low Prices in India | Western Digital Reviews &amp; Ratings">
            <a:extLst>
              <a:ext uri="{FF2B5EF4-FFF2-40B4-BE49-F238E27FC236}">
                <a16:creationId xmlns:a16="http://schemas.microsoft.com/office/drawing/2014/main" id="{DEA70D2F-A12E-E01A-2257-65A1180307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6737" y="3992881"/>
            <a:ext cx="4048125"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895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4BDA0B-4DBE-A174-DD29-7E41A514DB50}"/>
              </a:ext>
            </a:extLst>
          </p:cNvPr>
          <p:cNvSpPr txBox="1"/>
          <p:nvPr/>
        </p:nvSpPr>
        <p:spPr>
          <a:xfrm>
            <a:off x="469900" y="1727200"/>
            <a:ext cx="10058400" cy="5078313"/>
          </a:xfrm>
          <a:prstGeom prst="rect">
            <a:avLst/>
          </a:prstGeom>
          <a:noFill/>
        </p:spPr>
        <p:txBody>
          <a:bodyPr wrap="square">
            <a:spAutoFit/>
          </a:bodyPr>
          <a:lstStyle/>
          <a:p>
            <a:pPr marL="355600" indent="-342900">
              <a:buFont typeface="Arial" panose="020B0604020202020204" pitchFamily="34" charset="0"/>
              <a:buChar char="•"/>
            </a:pPr>
            <a:r>
              <a:rPr lang="en-US" altLang="en-US" sz="2000" dirty="0">
                <a:latin typeface="Verdana"/>
              </a:rPr>
              <a:t>Physical storage</a:t>
            </a:r>
          </a:p>
          <a:p>
            <a:pPr marL="355600" indent="-342900">
              <a:buFont typeface="Arial" panose="020B0604020202020204" pitchFamily="34" charset="0"/>
              <a:buChar char="•"/>
            </a:pPr>
            <a:r>
              <a:rPr lang="en-US" altLang="en-US" sz="2000" dirty="0">
                <a:latin typeface="Verdana"/>
              </a:rPr>
              <a:t>Differentiate between types of storage</a:t>
            </a:r>
          </a:p>
          <a:p>
            <a:pPr marL="812800" lvl="1" indent="-342900">
              <a:lnSpc>
                <a:spcPct val="80000"/>
              </a:lnSpc>
              <a:buFont typeface="Arial" panose="020B0604020202020204" pitchFamily="34" charset="0"/>
              <a:buChar char="•"/>
            </a:pPr>
            <a:r>
              <a:rPr lang="en-US" altLang="en-US" sz="2000" dirty="0">
                <a:latin typeface="Verdana"/>
              </a:rPr>
              <a:t>Single Disk Drive</a:t>
            </a:r>
          </a:p>
          <a:p>
            <a:pPr marL="812800" lvl="1" indent="-342900">
              <a:lnSpc>
                <a:spcPct val="80000"/>
              </a:lnSpc>
              <a:buFont typeface="Arial" panose="020B0604020202020204" pitchFamily="34" charset="0"/>
              <a:buChar char="•"/>
            </a:pPr>
            <a:r>
              <a:rPr lang="en-US" altLang="en-US" sz="2000" dirty="0">
                <a:latin typeface="Verdana"/>
              </a:rPr>
              <a:t>JBOD</a:t>
            </a:r>
          </a:p>
          <a:p>
            <a:pPr marL="812800" lvl="1" indent="-342900">
              <a:lnSpc>
                <a:spcPct val="80000"/>
              </a:lnSpc>
              <a:buFont typeface="Arial" panose="020B0604020202020204" pitchFamily="34" charset="0"/>
              <a:buChar char="•"/>
            </a:pPr>
            <a:r>
              <a:rPr lang="en-US" altLang="en-US" sz="2000" dirty="0">
                <a:latin typeface="Verdana"/>
              </a:rPr>
              <a:t>Volume</a:t>
            </a:r>
          </a:p>
          <a:p>
            <a:pPr marL="812800" lvl="1" indent="-342900">
              <a:lnSpc>
                <a:spcPct val="80000"/>
              </a:lnSpc>
              <a:buFont typeface="Arial" panose="020B0604020202020204" pitchFamily="34" charset="0"/>
              <a:buChar char="•"/>
            </a:pPr>
            <a:r>
              <a:rPr lang="en-US" altLang="en-US" sz="2000" dirty="0">
                <a:latin typeface="Verdana"/>
              </a:rPr>
              <a:t>Storage Array</a:t>
            </a:r>
          </a:p>
          <a:p>
            <a:pPr marL="812800" lvl="1" indent="-342900">
              <a:lnSpc>
                <a:spcPct val="80000"/>
              </a:lnSpc>
              <a:buFont typeface="Arial" panose="020B0604020202020204" pitchFamily="34" charset="0"/>
              <a:buChar char="•"/>
            </a:pPr>
            <a:r>
              <a:rPr lang="en-US" altLang="en-US" sz="2000" dirty="0">
                <a:latin typeface="Verdana"/>
              </a:rPr>
              <a:t>SCSI device</a:t>
            </a:r>
          </a:p>
          <a:p>
            <a:pPr marL="812800" lvl="1" indent="-342900">
              <a:lnSpc>
                <a:spcPct val="80000"/>
              </a:lnSpc>
              <a:buFont typeface="Arial" panose="020B0604020202020204" pitchFamily="34" charset="0"/>
              <a:buChar char="•"/>
            </a:pPr>
            <a:r>
              <a:rPr lang="en-US" altLang="en-US" sz="2000" dirty="0">
                <a:latin typeface="Verdana"/>
              </a:rPr>
              <a:t>DAS </a:t>
            </a:r>
          </a:p>
          <a:p>
            <a:pPr marL="812800" lvl="1" indent="-342900">
              <a:lnSpc>
                <a:spcPct val="80000"/>
              </a:lnSpc>
              <a:buFont typeface="Arial" panose="020B0604020202020204" pitchFamily="34" charset="0"/>
              <a:buChar char="•"/>
            </a:pPr>
            <a:r>
              <a:rPr lang="en-US" altLang="en-US" sz="2000" dirty="0">
                <a:latin typeface="Verdana"/>
              </a:rPr>
              <a:t>NAS</a:t>
            </a:r>
          </a:p>
          <a:p>
            <a:pPr marL="812800" lvl="1" indent="-342900">
              <a:lnSpc>
                <a:spcPct val="80000"/>
              </a:lnSpc>
              <a:buFont typeface="Arial" panose="020B0604020202020204" pitchFamily="34" charset="0"/>
              <a:buChar char="•"/>
            </a:pPr>
            <a:r>
              <a:rPr lang="en-US" altLang="en-US" sz="2000" dirty="0">
                <a:latin typeface="Verdana"/>
              </a:rPr>
              <a:t>SAN</a:t>
            </a:r>
          </a:p>
          <a:p>
            <a:pPr marL="812800" lvl="1" indent="-342900">
              <a:lnSpc>
                <a:spcPct val="80000"/>
              </a:lnSpc>
              <a:buFont typeface="Arial" panose="020B0604020202020204" pitchFamily="34" charset="0"/>
              <a:buChar char="•"/>
            </a:pPr>
            <a:r>
              <a:rPr lang="en-US" altLang="en-US" sz="2000" dirty="0">
                <a:latin typeface="Verdana"/>
              </a:rPr>
              <a:t>iSCSI</a:t>
            </a:r>
          </a:p>
          <a:p>
            <a:pPr marL="355600" indent="-342900">
              <a:buFont typeface="Arial" panose="020B0604020202020204" pitchFamily="34" charset="0"/>
              <a:buChar char="•"/>
            </a:pPr>
            <a:r>
              <a:rPr lang="en-US" altLang="en-US" sz="2000" dirty="0">
                <a:latin typeface="Verdana"/>
              </a:rPr>
              <a:t>Storage Protocols</a:t>
            </a:r>
          </a:p>
          <a:p>
            <a:pPr marL="812800" lvl="1" indent="-342900">
              <a:buFont typeface="Arial" panose="020B0604020202020204" pitchFamily="34" charset="0"/>
              <a:buChar char="•"/>
            </a:pPr>
            <a:r>
              <a:rPr lang="en-US" altLang="en-US" sz="2000" dirty="0">
                <a:latin typeface="Verdana"/>
              </a:rPr>
              <a:t>ISCSI</a:t>
            </a:r>
          </a:p>
          <a:p>
            <a:pPr marL="812800" lvl="1" indent="-342900">
              <a:buFont typeface="Arial" panose="020B0604020202020204" pitchFamily="34" charset="0"/>
              <a:buChar char="•"/>
            </a:pPr>
            <a:r>
              <a:rPr lang="en-US" altLang="en-US" sz="2000" dirty="0">
                <a:latin typeface="Verdana"/>
              </a:rPr>
              <a:t>FC</a:t>
            </a:r>
          </a:p>
          <a:p>
            <a:pPr marL="812800" lvl="1" indent="-342900">
              <a:buFont typeface="Arial" panose="020B0604020202020204" pitchFamily="34" charset="0"/>
              <a:buChar char="•"/>
            </a:pPr>
            <a:r>
              <a:rPr lang="en-US" altLang="en-US" sz="2000" dirty="0">
                <a:latin typeface="Verdana"/>
              </a:rPr>
              <a:t>NFS</a:t>
            </a:r>
          </a:p>
          <a:p>
            <a:pPr marL="355600" indent="-342900">
              <a:buFont typeface="Arial" panose="020B0604020202020204" pitchFamily="34" charset="0"/>
              <a:buChar char="•"/>
            </a:pPr>
            <a:r>
              <a:rPr lang="en-US" altLang="en-US" sz="2000" dirty="0">
                <a:latin typeface="Verdana"/>
              </a:rPr>
              <a:t>RAID</a:t>
            </a:r>
          </a:p>
          <a:p>
            <a:pPr marL="355600" indent="-342900">
              <a:buFont typeface="Arial" panose="020B0604020202020204" pitchFamily="34" charset="0"/>
              <a:buChar char="•"/>
            </a:pPr>
            <a:r>
              <a:rPr lang="en-US" altLang="en-US" sz="2000" dirty="0">
                <a:latin typeface="Verdana"/>
              </a:rPr>
              <a:t>Storage Access</a:t>
            </a:r>
          </a:p>
          <a:p>
            <a:pPr marL="355600" indent="-342900">
              <a:buFont typeface="Arial" panose="020B0604020202020204" pitchFamily="34" charset="0"/>
              <a:buChar char="•"/>
            </a:pPr>
            <a:r>
              <a:rPr lang="en-US" altLang="en-US" sz="2000" dirty="0">
                <a:latin typeface="Verdana"/>
              </a:rPr>
              <a:t>File Organization</a:t>
            </a:r>
          </a:p>
        </p:txBody>
      </p:sp>
      <p:sp>
        <p:nvSpPr>
          <p:cNvPr id="4" name="TextBox 3">
            <a:extLst>
              <a:ext uri="{FF2B5EF4-FFF2-40B4-BE49-F238E27FC236}">
                <a16:creationId xmlns:a16="http://schemas.microsoft.com/office/drawing/2014/main" id="{685A6874-4287-C91D-CCC2-C7745C2930D5}"/>
              </a:ext>
            </a:extLst>
          </p:cNvPr>
          <p:cNvSpPr txBox="1"/>
          <p:nvPr/>
        </p:nvSpPr>
        <p:spPr>
          <a:xfrm>
            <a:off x="1917700" y="748297"/>
            <a:ext cx="6324600" cy="800219"/>
          </a:xfrm>
          <a:prstGeom prst="rect">
            <a:avLst/>
          </a:prstGeom>
          <a:noFill/>
        </p:spPr>
        <p:txBody>
          <a:bodyPr wrap="square" rtlCol="0">
            <a:spAutoFit/>
          </a:bodyPr>
          <a:lstStyle/>
          <a:p>
            <a:pPr algn="ctr"/>
            <a:r>
              <a:rPr lang="en-US" altLang="en-US" sz="2800" b="1" dirty="0">
                <a:latin typeface="Verdana"/>
              </a:rPr>
              <a:t>Storage Basics</a:t>
            </a:r>
          </a:p>
          <a:p>
            <a:endParaRPr lang="en-IN" dirty="0"/>
          </a:p>
        </p:txBody>
      </p:sp>
    </p:spTree>
    <p:extLst>
      <p:ext uri="{BB962C8B-B14F-4D97-AF65-F5344CB8AC3E}">
        <p14:creationId xmlns:p14="http://schemas.microsoft.com/office/powerpoint/2010/main" val="2412323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Difference between SLC, MLC, TLC and 3D NAND in USB flash drives, SSDs and  memory cards - Kingston Technology">
            <a:extLst>
              <a:ext uri="{FF2B5EF4-FFF2-40B4-BE49-F238E27FC236}">
                <a16:creationId xmlns:a16="http://schemas.microsoft.com/office/drawing/2014/main" id="{43E088D7-0EC5-5FB8-DE8D-E9ACE1DA9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3400" cy="75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124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a:extLst>
              <a:ext uri="{FF2B5EF4-FFF2-40B4-BE49-F238E27FC236}">
                <a16:creationId xmlns:a16="http://schemas.microsoft.com/office/drawing/2014/main" id="{1873C945-56E0-62EA-378F-77827F438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39" y="203200"/>
            <a:ext cx="10408324" cy="7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155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EA65AD17-3DC4-92CB-0565-41C1FC293DC4}"/>
              </a:ext>
            </a:extLst>
          </p:cNvPr>
          <p:cNvSpPr>
            <a:spLocks noGrp="1" noChangeArrowheads="1"/>
          </p:cNvSpPr>
          <p:nvPr>
            <p:ph type="title"/>
          </p:nvPr>
        </p:nvSpPr>
        <p:spPr/>
        <p:txBody>
          <a:bodyPr>
            <a:normAutofit/>
          </a:bodyPr>
          <a:lstStyle/>
          <a:p>
            <a:pPr algn="ctr">
              <a:defRPr/>
            </a:pPr>
            <a:r>
              <a:rPr lang="en-US" sz="2800" dirty="0">
                <a:latin typeface="Verdana" panose="020B0604030504040204" pitchFamily="34" charset="0"/>
                <a:ea typeface="Verdana" panose="020B0604030504040204" pitchFamily="34" charset="0"/>
              </a:rPr>
              <a:t>Performance Measures (Cont.)</a:t>
            </a:r>
          </a:p>
        </p:txBody>
      </p:sp>
      <p:sp>
        <p:nvSpPr>
          <p:cNvPr id="46083" name="Rectangle 3">
            <a:extLst>
              <a:ext uri="{FF2B5EF4-FFF2-40B4-BE49-F238E27FC236}">
                <a16:creationId xmlns:a16="http://schemas.microsoft.com/office/drawing/2014/main" id="{D784E3B7-6F46-8C34-4149-E7FFC65B3DD0}"/>
              </a:ext>
            </a:extLst>
          </p:cNvPr>
          <p:cNvSpPr>
            <a:spLocks noGrp="1" noChangeArrowheads="1"/>
          </p:cNvSpPr>
          <p:nvPr>
            <p:ph type="body" idx="1"/>
          </p:nvPr>
        </p:nvSpPr>
        <p:spPr>
          <a:xfrm>
            <a:off x="34866" y="1848932"/>
            <a:ext cx="10658533" cy="5363268"/>
          </a:xfrm>
        </p:spPr>
        <p:txBody>
          <a:bodyPr/>
          <a:lstStyle/>
          <a:p>
            <a:r>
              <a:rPr lang="en-US" altLang="en-US" sz="1800" b="1" dirty="0">
                <a:latin typeface="Verdana" panose="020B0604030504040204" pitchFamily="34" charset="0"/>
                <a:ea typeface="Verdana" panose="020B0604030504040204" pitchFamily="34" charset="0"/>
              </a:rPr>
              <a:t>Mean time to failure (MTTF)</a:t>
            </a:r>
            <a:r>
              <a:rPr lang="en-US" altLang="en-US" sz="1800" dirty="0">
                <a:latin typeface="Verdana" panose="020B0604030504040204" pitchFamily="34" charset="0"/>
                <a:ea typeface="Verdana" panose="020B0604030504040204" pitchFamily="34" charset="0"/>
              </a:rPr>
              <a:t> – the average time the disk is expected to run continuously without any failure.</a:t>
            </a:r>
          </a:p>
          <a:p>
            <a:pPr lvl="1"/>
            <a:r>
              <a:rPr lang="en-US" altLang="en-US" sz="1800" dirty="0">
                <a:latin typeface="Verdana" panose="020B0604030504040204" pitchFamily="34" charset="0"/>
                <a:ea typeface="Verdana" panose="020B0604030504040204" pitchFamily="34" charset="0"/>
              </a:rPr>
              <a:t>Typically 3 to 5 years</a:t>
            </a:r>
          </a:p>
          <a:p>
            <a:pPr lvl="1"/>
            <a:r>
              <a:rPr lang="en-US" altLang="en-US" sz="1800" dirty="0">
                <a:latin typeface="Verdana" panose="020B0604030504040204" pitchFamily="34" charset="0"/>
                <a:ea typeface="Verdana" panose="020B0604030504040204" pitchFamily="34" charset="0"/>
              </a:rPr>
              <a:t>Probability of failure of new disks is quite low, corresponding to a</a:t>
            </a:r>
            <a:br>
              <a:rPr lang="en-US" altLang="en-US" sz="1800" dirty="0">
                <a:latin typeface="Verdana" panose="020B0604030504040204" pitchFamily="34" charset="0"/>
                <a:ea typeface="Verdana" panose="020B0604030504040204" pitchFamily="34" charset="0"/>
              </a:rPr>
            </a:br>
            <a:r>
              <a:rPr lang="en-US" altLang="en-US" sz="1800" dirty="0">
                <a:latin typeface="Verdana" panose="020B0604030504040204" pitchFamily="34" charset="0"/>
                <a:ea typeface="Verdana" panose="020B0604030504040204" pitchFamily="34" charset="0"/>
              </a:rPr>
              <a:t>“theoretical MTTF” of 500,000 to 1,200,000 hours for a new disk</a:t>
            </a:r>
          </a:p>
          <a:p>
            <a:pPr lvl="2"/>
            <a:r>
              <a:rPr lang="en-US" altLang="en-US" sz="1800" dirty="0">
                <a:latin typeface="Verdana" panose="020B0604030504040204" pitchFamily="34" charset="0"/>
                <a:ea typeface="Verdana" panose="020B0604030504040204" pitchFamily="34" charset="0"/>
              </a:rPr>
              <a:t>E.g., an MTTF of 1,200,000 hours for a new disk means that given 1000 relatively new disks, on an average one will fail every 1200 hours</a:t>
            </a:r>
          </a:p>
          <a:p>
            <a:pPr lvl="1"/>
            <a:r>
              <a:rPr lang="en-US" altLang="en-US" sz="1800" dirty="0">
                <a:latin typeface="Verdana" panose="020B0604030504040204" pitchFamily="34" charset="0"/>
                <a:ea typeface="Verdana" panose="020B0604030504040204" pitchFamily="34" charset="0"/>
              </a:rPr>
              <a:t>MTTF decreases as disk ages</a:t>
            </a:r>
          </a:p>
          <a:p>
            <a:pPr lvl="1">
              <a:buFont typeface="Monotype Sorts" charset="2"/>
              <a:buNone/>
            </a:pPr>
            <a:endParaRPr lang="en-US" altLang="en-US" dirty="0">
              <a:ea typeface="ＭＳ Ｐゴシック" panose="020B0600070205080204" pitchFamily="34" charset="-128"/>
            </a:endParaRPr>
          </a:p>
          <a:p>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3">
            <a:extLst>
              <a:ext uri="{FF2B5EF4-FFF2-40B4-BE49-F238E27FC236}">
                <a16:creationId xmlns:a16="http://schemas.microsoft.com/office/drawing/2014/main" id="{F32DC916-24DC-91B6-DE0A-EBFC6F167BE2}"/>
              </a:ext>
            </a:extLst>
          </p:cNvPr>
          <p:cNvSpPr txBox="1"/>
          <p:nvPr/>
        </p:nvSpPr>
        <p:spPr>
          <a:xfrm>
            <a:off x="3033814" y="2786445"/>
            <a:ext cx="4625772" cy="998155"/>
          </a:xfrm>
          <a:prstGeom prst="rect">
            <a:avLst/>
          </a:prstGeom>
        </p:spPr>
        <p:txBody>
          <a:bodyPr wrap="square" lIns="0" tIns="0" rIns="0" bIns="0" rtlCol="0">
            <a:noAutofit/>
          </a:bodyPr>
          <a:lstStyle/>
          <a:p>
            <a:pPr algn="ctr">
              <a:lnSpc>
                <a:spcPts val="3779"/>
              </a:lnSpc>
              <a:spcBef>
                <a:spcPts val="189"/>
              </a:spcBef>
            </a:pPr>
            <a:r>
              <a:rPr sz="3600" spc="0" dirty="0">
                <a:latin typeface="Arial"/>
                <a:cs typeface="Arial"/>
              </a:rPr>
              <a:t>S</a:t>
            </a:r>
            <a:r>
              <a:rPr sz="3600" spc="-4" dirty="0">
                <a:latin typeface="Arial"/>
                <a:cs typeface="Arial"/>
              </a:rPr>
              <a:t>t</a:t>
            </a:r>
            <a:r>
              <a:rPr sz="3600" spc="0" dirty="0">
                <a:latin typeface="Arial"/>
                <a:cs typeface="Arial"/>
              </a:rPr>
              <a:t>orage</a:t>
            </a:r>
            <a:endParaRPr sz="3600" dirty="0">
              <a:latin typeface="Arial"/>
              <a:cs typeface="Arial"/>
            </a:endParaRPr>
          </a:p>
          <a:p>
            <a:pPr marL="1352588" marR="1383020" algn="ctr">
              <a:lnSpc>
                <a:spcPct val="95825"/>
              </a:lnSpc>
              <a:spcBef>
                <a:spcPts val="633"/>
              </a:spcBef>
            </a:pPr>
            <a:r>
              <a:rPr lang="en-US" sz="2800" b="1" dirty="0">
                <a:solidFill>
                  <a:srgbClr val="4D28D8"/>
                </a:solidFill>
                <a:latin typeface="Arial"/>
                <a:cs typeface="Arial"/>
              </a:rPr>
              <a:t>Protocols</a:t>
            </a:r>
            <a:endParaRPr sz="2800" dirty="0">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The Storage Protocol Wars">
            <a:extLst>
              <a:ext uri="{FF2B5EF4-FFF2-40B4-BE49-F238E27FC236}">
                <a16:creationId xmlns:a16="http://schemas.microsoft.com/office/drawing/2014/main" id="{88608FE9-86D1-1DC8-D4FE-1C63B70BD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27000"/>
            <a:ext cx="10210800"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179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11" name="object 11"/>
          <p:cNvSpPr/>
          <p:nvPr/>
        </p:nvSpPr>
        <p:spPr>
          <a:xfrm>
            <a:off x="7319738" y="2983947"/>
            <a:ext cx="2664358" cy="1998269"/>
          </a:xfrm>
          <a:prstGeom prst="rect">
            <a:avLst/>
          </a:prstGeom>
          <a:blipFill>
            <a:blip r:embed="rId2" cstate="print"/>
            <a:stretch>
              <a:fillRect/>
            </a:stretch>
          </a:blipFill>
        </p:spPr>
        <p:txBody>
          <a:bodyPr wrap="square" lIns="0" tIns="0" rIns="0" bIns="0" rtlCol="0">
            <a:noAutofit/>
          </a:bodyPr>
          <a:lstStyle/>
          <a:p>
            <a:endParaRPr sz="1987"/>
          </a:p>
        </p:txBody>
      </p:sp>
      <p:sp>
        <p:nvSpPr>
          <p:cNvPr id="10" name="object 10"/>
          <p:cNvSpPr/>
          <p:nvPr/>
        </p:nvSpPr>
        <p:spPr>
          <a:xfrm>
            <a:off x="859006" y="5439732"/>
            <a:ext cx="5782868" cy="1261533"/>
          </a:xfrm>
          <a:prstGeom prst="rect">
            <a:avLst/>
          </a:prstGeom>
          <a:blipFill>
            <a:blip r:embed="rId3" cstate="print"/>
            <a:stretch>
              <a:fillRect/>
            </a:stretch>
          </a:blipFill>
        </p:spPr>
        <p:txBody>
          <a:bodyPr wrap="square" lIns="0" tIns="0" rIns="0" bIns="0" rtlCol="0">
            <a:noAutofit/>
          </a:bodyPr>
          <a:lstStyle/>
          <a:p>
            <a:endParaRPr sz="1987"/>
          </a:p>
        </p:txBody>
      </p:sp>
      <p:sp>
        <p:nvSpPr>
          <p:cNvPr id="9" name="object 9"/>
          <p:cNvSpPr txBox="1"/>
          <p:nvPr/>
        </p:nvSpPr>
        <p:spPr>
          <a:xfrm>
            <a:off x="3429419" y="353234"/>
            <a:ext cx="4012400" cy="588490"/>
          </a:xfrm>
          <a:prstGeom prst="rect">
            <a:avLst/>
          </a:prstGeom>
        </p:spPr>
        <p:txBody>
          <a:bodyPr wrap="square" lIns="0" tIns="0" rIns="0" bIns="0" rtlCol="0">
            <a:noAutofit/>
          </a:bodyPr>
          <a:lstStyle/>
          <a:p>
            <a:pPr marL="14017" algn="ctr">
              <a:lnSpc>
                <a:spcPts val="4608"/>
              </a:lnSpc>
              <a:spcBef>
                <a:spcPts val="230"/>
              </a:spcBef>
            </a:pPr>
            <a:r>
              <a:rPr sz="3090" b="1" spc="-341" baseline="3413" dirty="0">
                <a:latin typeface="Verdana" panose="020B0604030504040204" pitchFamily="34" charset="0"/>
                <a:ea typeface="Verdana" panose="020B0604030504040204" pitchFamily="34" charset="0"/>
                <a:cs typeface="Calibri Light"/>
              </a:rPr>
              <a:t>AT</a:t>
            </a:r>
            <a:r>
              <a:rPr sz="3090" b="1" baseline="3413" dirty="0">
                <a:latin typeface="Verdana" panose="020B0604030504040204" pitchFamily="34" charset="0"/>
                <a:ea typeface="Verdana" panose="020B0604030504040204" pitchFamily="34" charset="0"/>
                <a:cs typeface="Calibri Light"/>
              </a:rPr>
              <a:t>A/IDE</a:t>
            </a:r>
            <a:r>
              <a:rPr sz="3090" b="1" spc="-15" baseline="3413" dirty="0">
                <a:latin typeface="Verdana" panose="020B0604030504040204" pitchFamily="34" charset="0"/>
                <a:ea typeface="Verdana" panose="020B0604030504040204" pitchFamily="34" charset="0"/>
                <a:cs typeface="Calibri Light"/>
              </a:rPr>
              <a:t> </a:t>
            </a:r>
            <a:r>
              <a:rPr sz="3090" b="1" baseline="3413" dirty="0">
                <a:latin typeface="Verdana" panose="020B0604030504040204" pitchFamily="34" charset="0"/>
                <a:ea typeface="Verdana" panose="020B0604030504040204" pitchFamily="34" charset="0"/>
                <a:cs typeface="Calibri Light"/>
              </a:rPr>
              <a:t>I</a:t>
            </a:r>
            <a:r>
              <a:rPr sz="3090" b="1" spc="-49" baseline="3413" dirty="0">
                <a:latin typeface="Verdana" panose="020B0604030504040204" pitchFamily="34" charset="0"/>
                <a:ea typeface="Verdana" panose="020B0604030504040204" pitchFamily="34" charset="0"/>
                <a:cs typeface="Calibri Light"/>
              </a:rPr>
              <a:t>n</a:t>
            </a:r>
            <a:r>
              <a:rPr sz="3090" b="1" spc="-43" baseline="3413" dirty="0">
                <a:latin typeface="Verdana" panose="020B0604030504040204" pitchFamily="34" charset="0"/>
                <a:ea typeface="Verdana" panose="020B0604030504040204" pitchFamily="34" charset="0"/>
                <a:cs typeface="Calibri Light"/>
              </a:rPr>
              <a:t>t</a:t>
            </a:r>
            <a:r>
              <a:rPr sz="3090" b="1" baseline="3413" dirty="0">
                <a:latin typeface="Verdana" panose="020B0604030504040204" pitchFamily="34" charset="0"/>
                <a:ea typeface="Verdana" panose="020B0604030504040204" pitchFamily="34" charset="0"/>
                <a:cs typeface="Calibri Light"/>
              </a:rPr>
              <a:t>er</a:t>
            </a:r>
            <a:r>
              <a:rPr sz="3090" b="1" spc="-83" baseline="3413" dirty="0">
                <a:latin typeface="Verdana" panose="020B0604030504040204" pitchFamily="34" charset="0"/>
                <a:ea typeface="Verdana" panose="020B0604030504040204" pitchFamily="34" charset="0"/>
                <a:cs typeface="Calibri Light"/>
              </a:rPr>
              <a:t>f</a:t>
            </a:r>
            <a:r>
              <a:rPr sz="3090" b="1" baseline="3413" dirty="0">
                <a:latin typeface="Verdana" panose="020B0604030504040204" pitchFamily="34" charset="0"/>
                <a:ea typeface="Verdana" panose="020B0604030504040204" pitchFamily="34" charset="0"/>
                <a:cs typeface="Calibri Light"/>
              </a:rPr>
              <a:t>ace</a:t>
            </a:r>
            <a:endParaRPr sz="3090" b="1" dirty="0">
              <a:latin typeface="Verdana" panose="020B0604030504040204" pitchFamily="34" charset="0"/>
              <a:ea typeface="Verdana" panose="020B0604030504040204" pitchFamily="34" charset="0"/>
              <a:cs typeface="Calibri Light"/>
            </a:endParaRPr>
          </a:p>
        </p:txBody>
      </p:sp>
      <p:sp>
        <p:nvSpPr>
          <p:cNvPr id="8" name="object 8"/>
          <p:cNvSpPr txBox="1"/>
          <p:nvPr/>
        </p:nvSpPr>
        <p:spPr>
          <a:xfrm>
            <a:off x="735655" y="1669603"/>
            <a:ext cx="196239" cy="364443"/>
          </a:xfrm>
          <a:prstGeom prst="rect">
            <a:avLst/>
          </a:prstGeom>
        </p:spPr>
        <p:txBody>
          <a:bodyPr wrap="square" lIns="0" tIns="0" rIns="0" bIns="0" rtlCol="0">
            <a:noAutofit/>
          </a:bodyPr>
          <a:lstStyle/>
          <a:p>
            <a:pPr marL="14017">
              <a:lnSpc>
                <a:spcPts val="2820"/>
              </a:lnSpc>
              <a:spcBef>
                <a:spcPts val="140"/>
              </a:spcBef>
            </a:pPr>
            <a:r>
              <a:rPr sz="2649" dirty="0">
                <a:solidFill>
                  <a:srgbClr val="FF0000"/>
                </a:solidFill>
                <a:latin typeface="Arial"/>
                <a:cs typeface="Arial"/>
              </a:rPr>
              <a:t>•</a:t>
            </a:r>
            <a:endParaRPr sz="2649">
              <a:latin typeface="Arial"/>
              <a:cs typeface="Arial"/>
            </a:endParaRPr>
          </a:p>
        </p:txBody>
      </p:sp>
      <p:sp>
        <p:nvSpPr>
          <p:cNvPr id="7" name="object 7"/>
          <p:cNvSpPr txBox="1"/>
          <p:nvPr/>
        </p:nvSpPr>
        <p:spPr>
          <a:xfrm>
            <a:off x="987963" y="1689894"/>
            <a:ext cx="8895314" cy="727765"/>
          </a:xfrm>
          <a:prstGeom prst="rect">
            <a:avLst/>
          </a:prstGeom>
        </p:spPr>
        <p:txBody>
          <a:bodyPr wrap="square" lIns="0" tIns="0" rIns="0" bIns="0" rtlCol="0">
            <a:noAutofit/>
          </a:bodyPr>
          <a:lstStyle/>
          <a:p>
            <a:pPr marL="14017">
              <a:lnSpc>
                <a:spcPts val="2809"/>
              </a:lnSpc>
              <a:spcBef>
                <a:spcPts val="140"/>
              </a:spcBef>
            </a:pPr>
            <a:r>
              <a:rPr sz="3973" b="1" spc="-214" baseline="3413" dirty="0">
                <a:solidFill>
                  <a:srgbClr val="FF0000"/>
                </a:solidFill>
                <a:latin typeface="Calibri"/>
                <a:cs typeface="Calibri"/>
              </a:rPr>
              <a:t>A</a:t>
            </a:r>
            <a:r>
              <a:rPr sz="3973" b="1" baseline="3413" dirty="0">
                <a:solidFill>
                  <a:srgbClr val="FF0000"/>
                </a:solidFill>
                <a:latin typeface="Calibri"/>
                <a:cs typeface="Calibri"/>
              </a:rPr>
              <a:t>T </a:t>
            </a:r>
            <a:r>
              <a:rPr sz="3973" b="1" spc="-83" baseline="3413" dirty="0">
                <a:solidFill>
                  <a:srgbClr val="FF0000"/>
                </a:solidFill>
                <a:latin typeface="Calibri"/>
                <a:cs typeface="Calibri"/>
              </a:rPr>
              <a:t>A</a:t>
            </a:r>
            <a:r>
              <a:rPr sz="3973" b="1" spc="-32" baseline="3413" dirty="0">
                <a:solidFill>
                  <a:srgbClr val="FF0000"/>
                </a:solidFill>
                <a:latin typeface="Calibri"/>
                <a:cs typeface="Calibri"/>
              </a:rPr>
              <a:t>tt</a:t>
            </a:r>
            <a:r>
              <a:rPr sz="3973" b="1" baseline="3413" dirty="0">
                <a:solidFill>
                  <a:srgbClr val="FF0000"/>
                </a:solidFill>
                <a:latin typeface="Calibri"/>
                <a:cs typeface="Calibri"/>
              </a:rPr>
              <a:t>achm</a:t>
            </a:r>
            <a:r>
              <a:rPr sz="3973" b="1" spc="10" baseline="3413" dirty="0">
                <a:solidFill>
                  <a:srgbClr val="FF0000"/>
                </a:solidFill>
                <a:latin typeface="Calibri"/>
                <a:cs typeface="Calibri"/>
              </a:rPr>
              <a:t>e</a:t>
            </a:r>
            <a:r>
              <a:rPr sz="3973" b="1" spc="-32" baseline="3413" dirty="0">
                <a:solidFill>
                  <a:srgbClr val="FF0000"/>
                </a:solidFill>
                <a:latin typeface="Calibri"/>
                <a:cs typeface="Calibri"/>
              </a:rPr>
              <a:t>n</a:t>
            </a:r>
            <a:r>
              <a:rPr sz="3973" b="1" baseline="3413" dirty="0">
                <a:solidFill>
                  <a:srgbClr val="FF0000"/>
                </a:solidFill>
                <a:latin typeface="Calibri"/>
                <a:cs typeface="Calibri"/>
              </a:rPr>
              <a:t>t (</a:t>
            </a:r>
            <a:r>
              <a:rPr sz="3973" b="1" spc="-214" baseline="3413" dirty="0">
                <a:solidFill>
                  <a:srgbClr val="FF0000"/>
                </a:solidFill>
                <a:latin typeface="Calibri"/>
                <a:cs typeface="Calibri"/>
              </a:rPr>
              <a:t>A</a:t>
            </a:r>
            <a:r>
              <a:rPr sz="3973" b="1" spc="-209" baseline="3413" dirty="0">
                <a:solidFill>
                  <a:srgbClr val="FF0000"/>
                </a:solidFill>
                <a:latin typeface="Calibri"/>
                <a:cs typeface="Calibri"/>
              </a:rPr>
              <a:t>T</a:t>
            </a:r>
            <a:r>
              <a:rPr sz="3973" b="1" baseline="3413" dirty="0">
                <a:solidFill>
                  <a:srgbClr val="FF0000"/>
                </a:solidFill>
                <a:latin typeface="Calibri"/>
                <a:cs typeface="Calibri"/>
              </a:rPr>
              <a:t>A)</a:t>
            </a:r>
            <a:r>
              <a:rPr sz="3973" baseline="3413" dirty="0">
                <a:latin typeface="Calibri"/>
                <a:cs typeface="Calibri"/>
              </a:rPr>
              <a:t>,</a:t>
            </a:r>
            <a:r>
              <a:rPr sz="3973" spc="10" baseline="3413" dirty="0">
                <a:latin typeface="Calibri"/>
                <a:cs typeface="Calibri"/>
              </a:rPr>
              <a:t> </a:t>
            </a:r>
            <a:r>
              <a:rPr sz="3973" baseline="3413" dirty="0">
                <a:latin typeface="Calibri"/>
                <a:cs typeface="Calibri"/>
              </a:rPr>
              <a:t>is an i</a:t>
            </a:r>
            <a:r>
              <a:rPr sz="3973" spc="-28" baseline="3413" dirty="0">
                <a:latin typeface="Calibri"/>
                <a:cs typeface="Calibri"/>
              </a:rPr>
              <a:t>nt</a:t>
            </a:r>
            <a:r>
              <a:rPr sz="3973" baseline="3413" dirty="0">
                <a:latin typeface="Calibri"/>
                <a:cs typeface="Calibri"/>
              </a:rPr>
              <a:t>e</a:t>
            </a:r>
            <a:r>
              <a:rPr sz="3973" spc="4" baseline="3413" dirty="0">
                <a:latin typeface="Calibri"/>
                <a:cs typeface="Calibri"/>
              </a:rPr>
              <a:t>r</a:t>
            </a:r>
            <a:r>
              <a:rPr sz="3973" spc="-55" baseline="3413" dirty="0">
                <a:latin typeface="Calibri"/>
                <a:cs typeface="Calibri"/>
              </a:rPr>
              <a:t>f</a:t>
            </a:r>
            <a:r>
              <a:rPr sz="3973" baseline="3413" dirty="0">
                <a:latin typeface="Calibri"/>
                <a:cs typeface="Calibri"/>
              </a:rPr>
              <a:t>ace </a:t>
            </a:r>
            <a:r>
              <a:rPr sz="3973" spc="-28" baseline="3413" dirty="0">
                <a:latin typeface="Calibri"/>
                <a:cs typeface="Calibri"/>
              </a:rPr>
              <a:t>st</a:t>
            </a:r>
            <a:r>
              <a:rPr sz="3973" baseline="3413" dirty="0">
                <a:latin typeface="Calibri"/>
                <a:cs typeface="Calibri"/>
              </a:rPr>
              <a:t>anda</a:t>
            </a:r>
            <a:r>
              <a:rPr sz="3973" spc="-32" baseline="3413" dirty="0">
                <a:latin typeface="Calibri"/>
                <a:cs typeface="Calibri"/>
              </a:rPr>
              <a:t>r</a:t>
            </a:r>
            <a:r>
              <a:rPr sz="3973" baseline="3413" dirty="0">
                <a:latin typeface="Calibri"/>
                <a:cs typeface="Calibri"/>
              </a:rPr>
              <a:t>d</a:t>
            </a:r>
            <a:r>
              <a:rPr sz="3973" spc="-15" baseline="3413" dirty="0">
                <a:latin typeface="Calibri"/>
                <a:cs typeface="Calibri"/>
              </a:rPr>
              <a:t> </a:t>
            </a:r>
            <a:r>
              <a:rPr sz="3973" spc="-55" baseline="3413" dirty="0">
                <a:latin typeface="Calibri"/>
                <a:cs typeface="Calibri"/>
              </a:rPr>
              <a:t>f</a:t>
            </a:r>
            <a:r>
              <a:rPr sz="3973" baseline="3413" dirty="0">
                <a:latin typeface="Calibri"/>
                <a:cs typeface="Calibri"/>
              </a:rPr>
              <a:t>or the </a:t>
            </a:r>
            <a:r>
              <a:rPr sz="3973" spc="-21" baseline="3413" dirty="0">
                <a:latin typeface="Calibri"/>
                <a:cs typeface="Calibri"/>
              </a:rPr>
              <a:t>c</a:t>
            </a:r>
            <a:r>
              <a:rPr sz="3973" baseline="3413" dirty="0">
                <a:latin typeface="Calibri"/>
                <a:cs typeface="Calibri"/>
              </a:rPr>
              <a:t>onnection</a:t>
            </a:r>
            <a:endParaRPr sz="2649">
              <a:latin typeface="Calibri"/>
              <a:cs typeface="Calibri"/>
            </a:endParaRPr>
          </a:p>
          <a:p>
            <a:pPr marL="14017" marR="50461">
              <a:lnSpc>
                <a:spcPts val="2859"/>
              </a:lnSpc>
              <a:spcBef>
                <a:spcPts val="2"/>
              </a:spcBef>
            </a:pPr>
            <a:r>
              <a:rPr sz="3973" spc="-4" baseline="3413" dirty="0">
                <a:latin typeface="Calibri"/>
                <a:cs typeface="Calibri"/>
              </a:rPr>
              <a:t>o</a:t>
            </a:r>
            <a:r>
              <a:rPr sz="3973" baseline="3413" dirty="0">
                <a:latin typeface="Calibri"/>
                <a:cs typeface="Calibri"/>
              </a:rPr>
              <a:t>f </a:t>
            </a:r>
            <a:r>
              <a:rPr sz="3973" spc="-28" baseline="3413" dirty="0">
                <a:latin typeface="Calibri"/>
                <a:cs typeface="Calibri"/>
              </a:rPr>
              <a:t>st</a:t>
            </a:r>
            <a:r>
              <a:rPr sz="3973" baseline="3413" dirty="0">
                <a:latin typeface="Calibri"/>
                <a:cs typeface="Calibri"/>
              </a:rPr>
              <a:t>o</a:t>
            </a:r>
            <a:r>
              <a:rPr sz="3973" spc="-55" baseline="3413" dirty="0">
                <a:latin typeface="Calibri"/>
                <a:cs typeface="Calibri"/>
              </a:rPr>
              <a:t>r</a:t>
            </a:r>
            <a:r>
              <a:rPr sz="3973" baseline="3413" dirty="0">
                <a:latin typeface="Calibri"/>
                <a:cs typeface="Calibri"/>
              </a:rPr>
              <a:t>a</a:t>
            </a:r>
            <a:r>
              <a:rPr sz="3973" spc="-28" baseline="3413" dirty="0">
                <a:latin typeface="Calibri"/>
                <a:cs typeface="Calibri"/>
              </a:rPr>
              <a:t>g</a:t>
            </a:r>
            <a:r>
              <a:rPr sz="3973" baseline="3413" dirty="0">
                <a:latin typeface="Calibri"/>
                <a:cs typeface="Calibri"/>
              </a:rPr>
              <a:t>e</a:t>
            </a:r>
            <a:r>
              <a:rPr sz="3973" spc="4" baseline="3413" dirty="0">
                <a:latin typeface="Calibri"/>
                <a:cs typeface="Calibri"/>
              </a:rPr>
              <a:t> </a:t>
            </a:r>
            <a:r>
              <a:rPr sz="3973" baseline="3413" dirty="0">
                <a:latin typeface="Calibri"/>
                <a:cs typeface="Calibri"/>
              </a:rPr>
              <a:t>d</a:t>
            </a:r>
            <a:r>
              <a:rPr sz="3973" spc="-4" baseline="3413" dirty="0">
                <a:latin typeface="Calibri"/>
                <a:cs typeface="Calibri"/>
              </a:rPr>
              <a:t>e</a:t>
            </a:r>
            <a:r>
              <a:rPr sz="3973" baseline="3413" dirty="0">
                <a:latin typeface="Calibri"/>
                <a:cs typeface="Calibri"/>
              </a:rPr>
              <a:t>vices such</a:t>
            </a:r>
            <a:r>
              <a:rPr sz="3973" spc="-15" baseline="3413" dirty="0">
                <a:latin typeface="Calibri"/>
                <a:cs typeface="Calibri"/>
              </a:rPr>
              <a:t> </a:t>
            </a:r>
            <a:r>
              <a:rPr sz="3973" baseline="3413" dirty="0">
                <a:latin typeface="Calibri"/>
                <a:cs typeface="Calibri"/>
              </a:rPr>
              <a:t>as ha</a:t>
            </a:r>
            <a:r>
              <a:rPr sz="3973" spc="-32" baseline="3413" dirty="0">
                <a:latin typeface="Calibri"/>
                <a:cs typeface="Calibri"/>
              </a:rPr>
              <a:t>r</a:t>
            </a:r>
            <a:r>
              <a:rPr sz="3973" baseline="3413" dirty="0">
                <a:latin typeface="Calibri"/>
                <a:cs typeface="Calibri"/>
              </a:rPr>
              <a:t>d disk</a:t>
            </a:r>
            <a:r>
              <a:rPr sz="3973" spc="-4" baseline="3413" dirty="0">
                <a:latin typeface="Calibri"/>
                <a:cs typeface="Calibri"/>
              </a:rPr>
              <a:t> </a:t>
            </a:r>
            <a:r>
              <a:rPr sz="3973" baseline="3413" dirty="0">
                <a:latin typeface="Calibri"/>
                <a:cs typeface="Calibri"/>
              </a:rPr>
              <a:t>dri</a:t>
            </a:r>
            <a:r>
              <a:rPr sz="3973" spc="-28" baseline="3413" dirty="0">
                <a:latin typeface="Calibri"/>
                <a:cs typeface="Calibri"/>
              </a:rPr>
              <a:t>v</a:t>
            </a:r>
            <a:r>
              <a:rPr sz="3973" baseline="3413" dirty="0">
                <a:latin typeface="Calibri"/>
                <a:cs typeface="Calibri"/>
              </a:rPr>
              <a:t>es, flop</a:t>
            </a:r>
            <a:r>
              <a:rPr sz="3973" spc="-21" baseline="3413" dirty="0">
                <a:latin typeface="Calibri"/>
                <a:cs typeface="Calibri"/>
              </a:rPr>
              <a:t>p</a:t>
            </a:r>
            <a:r>
              <a:rPr sz="3973" baseline="3413" dirty="0">
                <a:latin typeface="Calibri"/>
                <a:cs typeface="Calibri"/>
              </a:rPr>
              <a:t>y</a:t>
            </a:r>
            <a:r>
              <a:rPr sz="3973" spc="15" baseline="3413" dirty="0">
                <a:latin typeface="Calibri"/>
                <a:cs typeface="Calibri"/>
              </a:rPr>
              <a:t> </a:t>
            </a:r>
            <a:r>
              <a:rPr sz="3973" baseline="3413" dirty="0">
                <a:latin typeface="Calibri"/>
                <a:cs typeface="Calibri"/>
              </a:rPr>
              <a:t>disk</a:t>
            </a:r>
            <a:r>
              <a:rPr sz="3973" spc="-15" baseline="3413" dirty="0">
                <a:latin typeface="Calibri"/>
                <a:cs typeface="Calibri"/>
              </a:rPr>
              <a:t> </a:t>
            </a:r>
            <a:r>
              <a:rPr sz="3973" baseline="3413" dirty="0">
                <a:latin typeface="Calibri"/>
                <a:cs typeface="Calibri"/>
              </a:rPr>
              <a:t>dri</a:t>
            </a:r>
            <a:r>
              <a:rPr sz="3973" spc="-28" baseline="3413" dirty="0">
                <a:latin typeface="Calibri"/>
                <a:cs typeface="Calibri"/>
              </a:rPr>
              <a:t>v</a:t>
            </a:r>
            <a:r>
              <a:rPr sz="3973" baseline="3413" dirty="0">
                <a:latin typeface="Calibri"/>
                <a:cs typeface="Calibri"/>
              </a:rPr>
              <a:t>es,</a:t>
            </a:r>
            <a:endParaRPr sz="2649">
              <a:latin typeface="Calibri"/>
              <a:cs typeface="Calibri"/>
            </a:endParaRPr>
          </a:p>
        </p:txBody>
      </p:sp>
      <p:sp>
        <p:nvSpPr>
          <p:cNvPr id="6" name="object 6"/>
          <p:cNvSpPr txBox="1"/>
          <p:nvPr/>
        </p:nvSpPr>
        <p:spPr>
          <a:xfrm>
            <a:off x="987963" y="2416818"/>
            <a:ext cx="6896317" cy="727763"/>
          </a:xfrm>
          <a:prstGeom prst="rect">
            <a:avLst/>
          </a:prstGeom>
        </p:spPr>
        <p:txBody>
          <a:bodyPr wrap="square" lIns="0" tIns="0" rIns="0" bIns="0" rtlCol="0">
            <a:noAutofit/>
          </a:bodyPr>
          <a:lstStyle/>
          <a:p>
            <a:pPr marL="14017">
              <a:lnSpc>
                <a:spcPts val="2809"/>
              </a:lnSpc>
              <a:spcBef>
                <a:spcPts val="140"/>
              </a:spcBef>
            </a:pPr>
            <a:r>
              <a:rPr sz="3973" baseline="3413" dirty="0">
                <a:latin typeface="Calibri"/>
                <a:cs typeface="Calibri"/>
              </a:rPr>
              <a:t>and o</a:t>
            </a:r>
            <a:r>
              <a:rPr sz="3973" spc="-21" baseline="3413" dirty="0">
                <a:latin typeface="Calibri"/>
                <a:cs typeface="Calibri"/>
              </a:rPr>
              <a:t>p</a:t>
            </a:r>
            <a:r>
              <a:rPr sz="3973" baseline="3413" dirty="0">
                <a:latin typeface="Calibri"/>
                <a:cs typeface="Calibri"/>
              </a:rPr>
              <a:t>ti</a:t>
            </a:r>
            <a:r>
              <a:rPr sz="3973" spc="-21" baseline="3413" dirty="0">
                <a:latin typeface="Calibri"/>
                <a:cs typeface="Calibri"/>
              </a:rPr>
              <a:t>c</a:t>
            </a:r>
            <a:r>
              <a:rPr sz="3973" baseline="3413" dirty="0">
                <a:latin typeface="Calibri"/>
                <a:cs typeface="Calibri"/>
              </a:rPr>
              <a:t>al</a:t>
            </a:r>
            <a:r>
              <a:rPr sz="3973" spc="-10" baseline="3413" dirty="0">
                <a:latin typeface="Calibri"/>
                <a:cs typeface="Calibri"/>
              </a:rPr>
              <a:t> </a:t>
            </a:r>
            <a:r>
              <a:rPr sz="3973" baseline="3413" dirty="0">
                <a:latin typeface="Calibri"/>
                <a:cs typeface="Calibri"/>
              </a:rPr>
              <a:t>disc dri</a:t>
            </a:r>
            <a:r>
              <a:rPr sz="3973" spc="-28" baseline="3413" dirty="0">
                <a:latin typeface="Calibri"/>
                <a:cs typeface="Calibri"/>
              </a:rPr>
              <a:t>v</a:t>
            </a:r>
            <a:r>
              <a:rPr sz="3973" baseline="3413" dirty="0">
                <a:latin typeface="Calibri"/>
                <a:cs typeface="Calibri"/>
              </a:rPr>
              <a:t>es in </a:t>
            </a:r>
            <a:r>
              <a:rPr sz="3973" spc="-21" baseline="3413" dirty="0">
                <a:latin typeface="Calibri"/>
                <a:cs typeface="Calibri"/>
              </a:rPr>
              <a:t>c</a:t>
            </a:r>
            <a:r>
              <a:rPr sz="3973" baseline="3413" dirty="0">
                <a:latin typeface="Calibri"/>
                <a:cs typeface="Calibri"/>
              </a:rPr>
              <a:t>ompu</a:t>
            </a:r>
            <a:r>
              <a:rPr sz="3973" spc="-32" baseline="3413" dirty="0">
                <a:latin typeface="Calibri"/>
                <a:cs typeface="Calibri"/>
              </a:rPr>
              <a:t>t</a:t>
            </a:r>
            <a:r>
              <a:rPr sz="3973" baseline="3413" dirty="0">
                <a:latin typeface="Calibri"/>
                <a:cs typeface="Calibri"/>
              </a:rPr>
              <a:t>e</a:t>
            </a:r>
            <a:r>
              <a:rPr sz="3973" spc="-28" baseline="3413" dirty="0">
                <a:latin typeface="Calibri"/>
                <a:cs typeface="Calibri"/>
              </a:rPr>
              <a:t>r</a:t>
            </a:r>
            <a:r>
              <a:rPr sz="3973" baseline="3413" dirty="0">
                <a:latin typeface="Calibri"/>
                <a:cs typeface="Calibri"/>
              </a:rPr>
              <a:t>s.</a:t>
            </a:r>
            <a:r>
              <a:rPr sz="3973" spc="-38" baseline="3413" dirty="0">
                <a:latin typeface="Calibri"/>
                <a:cs typeface="Calibri"/>
              </a:rPr>
              <a:t> </a:t>
            </a:r>
            <a:r>
              <a:rPr sz="3973" baseline="3413" dirty="0">
                <a:latin typeface="Calibri"/>
                <a:cs typeface="Calibri"/>
              </a:rPr>
              <a:t>The</a:t>
            </a:r>
            <a:r>
              <a:rPr sz="3973" spc="4" baseline="3413" dirty="0">
                <a:latin typeface="Calibri"/>
                <a:cs typeface="Calibri"/>
              </a:rPr>
              <a:t> </a:t>
            </a:r>
            <a:r>
              <a:rPr sz="3973" spc="-28" baseline="3413" dirty="0">
                <a:latin typeface="Calibri"/>
                <a:cs typeface="Calibri"/>
              </a:rPr>
              <a:t>st</a:t>
            </a:r>
            <a:r>
              <a:rPr sz="3973" baseline="3413" dirty="0">
                <a:latin typeface="Calibri"/>
                <a:cs typeface="Calibri"/>
              </a:rPr>
              <a:t>anda</a:t>
            </a:r>
            <a:r>
              <a:rPr sz="3973" spc="-32" baseline="3413" dirty="0">
                <a:latin typeface="Calibri"/>
                <a:cs typeface="Calibri"/>
              </a:rPr>
              <a:t>r</a:t>
            </a:r>
            <a:r>
              <a:rPr sz="3973" baseline="3413" dirty="0">
                <a:latin typeface="Calibri"/>
                <a:cs typeface="Calibri"/>
              </a:rPr>
              <a:t>d</a:t>
            </a:r>
            <a:endParaRPr sz="2649">
              <a:latin typeface="Calibri"/>
              <a:cs typeface="Calibri"/>
            </a:endParaRPr>
          </a:p>
          <a:p>
            <a:pPr marL="14017" marR="50461">
              <a:lnSpc>
                <a:spcPts val="2859"/>
              </a:lnSpc>
              <a:spcBef>
                <a:spcPts val="2"/>
              </a:spcBef>
            </a:pPr>
            <a:r>
              <a:rPr sz="3973" spc="-15" baseline="3413" dirty="0">
                <a:latin typeface="Calibri"/>
                <a:cs typeface="Calibri"/>
              </a:rPr>
              <a:t>b</a:t>
            </a:r>
            <a:r>
              <a:rPr sz="3973" baseline="3413" dirty="0">
                <a:latin typeface="Calibri"/>
                <a:cs typeface="Calibri"/>
              </a:rPr>
              <a:t>y the</a:t>
            </a:r>
            <a:r>
              <a:rPr sz="3973" spc="-10" baseline="3413" dirty="0">
                <a:latin typeface="Calibri"/>
                <a:cs typeface="Calibri"/>
              </a:rPr>
              <a:t> </a:t>
            </a:r>
            <a:r>
              <a:rPr sz="3973" baseline="3413" dirty="0">
                <a:latin typeface="Calibri"/>
                <a:cs typeface="Calibri"/>
              </a:rPr>
              <a:t>X3/</a:t>
            </a:r>
            <a:r>
              <a:rPr sz="3973" spc="-10" baseline="3413" dirty="0">
                <a:latin typeface="Calibri"/>
                <a:cs typeface="Calibri"/>
              </a:rPr>
              <a:t>I</a:t>
            </a:r>
            <a:r>
              <a:rPr sz="3973" baseline="3413" dirty="0">
                <a:latin typeface="Calibri"/>
                <a:cs typeface="Calibri"/>
              </a:rPr>
              <a:t>NCI</a:t>
            </a:r>
            <a:r>
              <a:rPr sz="3973" spc="-21" baseline="3413" dirty="0">
                <a:latin typeface="Calibri"/>
                <a:cs typeface="Calibri"/>
              </a:rPr>
              <a:t>T</a:t>
            </a:r>
            <a:r>
              <a:rPr sz="3973" baseline="3413" dirty="0">
                <a:latin typeface="Calibri"/>
                <a:cs typeface="Calibri"/>
              </a:rPr>
              <a:t>S </a:t>
            </a:r>
            <a:r>
              <a:rPr sz="3973" spc="-21" baseline="3413" dirty="0">
                <a:latin typeface="Calibri"/>
                <a:cs typeface="Calibri"/>
              </a:rPr>
              <a:t>c</a:t>
            </a:r>
            <a:r>
              <a:rPr sz="3973" baseline="3413" dirty="0">
                <a:latin typeface="Calibri"/>
                <a:cs typeface="Calibri"/>
              </a:rPr>
              <a:t>ommi</a:t>
            </a:r>
            <a:r>
              <a:rPr sz="3973" spc="-32" baseline="3413" dirty="0">
                <a:latin typeface="Calibri"/>
                <a:cs typeface="Calibri"/>
              </a:rPr>
              <a:t>t</a:t>
            </a:r>
            <a:r>
              <a:rPr sz="3973" spc="-28" baseline="3413" dirty="0">
                <a:latin typeface="Calibri"/>
                <a:cs typeface="Calibri"/>
              </a:rPr>
              <a:t>t</a:t>
            </a:r>
            <a:r>
              <a:rPr sz="3973" baseline="3413" dirty="0">
                <a:latin typeface="Calibri"/>
                <a:cs typeface="Calibri"/>
              </a:rPr>
              <a:t>e</a:t>
            </a:r>
            <a:r>
              <a:rPr sz="3973" spc="10" baseline="3413" dirty="0">
                <a:latin typeface="Calibri"/>
                <a:cs typeface="Calibri"/>
              </a:rPr>
              <a:t>e</a:t>
            </a:r>
            <a:r>
              <a:rPr sz="3973" baseline="3413" dirty="0">
                <a:latin typeface="Calibri"/>
                <a:cs typeface="Calibri"/>
              </a:rPr>
              <a:t>.</a:t>
            </a:r>
            <a:endParaRPr sz="2649">
              <a:latin typeface="Calibri"/>
              <a:cs typeface="Calibri"/>
            </a:endParaRPr>
          </a:p>
        </p:txBody>
      </p:sp>
      <p:sp>
        <p:nvSpPr>
          <p:cNvPr id="5" name="object 5"/>
          <p:cNvSpPr txBox="1"/>
          <p:nvPr/>
        </p:nvSpPr>
        <p:spPr>
          <a:xfrm>
            <a:off x="7879662" y="2416818"/>
            <a:ext cx="287272" cy="364443"/>
          </a:xfrm>
          <a:prstGeom prst="rect">
            <a:avLst/>
          </a:prstGeom>
        </p:spPr>
        <p:txBody>
          <a:bodyPr wrap="square" lIns="0" tIns="0" rIns="0" bIns="0" rtlCol="0">
            <a:noAutofit/>
          </a:bodyPr>
          <a:lstStyle/>
          <a:p>
            <a:pPr marL="14017">
              <a:lnSpc>
                <a:spcPts val="2809"/>
              </a:lnSpc>
              <a:spcBef>
                <a:spcPts val="140"/>
              </a:spcBef>
            </a:pPr>
            <a:r>
              <a:rPr sz="3973" baseline="3413" dirty="0">
                <a:latin typeface="Calibri"/>
                <a:cs typeface="Calibri"/>
              </a:rPr>
              <a:t>is</a:t>
            </a:r>
            <a:endParaRPr sz="2649">
              <a:latin typeface="Calibri"/>
              <a:cs typeface="Calibri"/>
            </a:endParaRPr>
          </a:p>
        </p:txBody>
      </p:sp>
      <p:sp>
        <p:nvSpPr>
          <p:cNvPr id="4" name="object 4"/>
          <p:cNvSpPr txBox="1"/>
          <p:nvPr/>
        </p:nvSpPr>
        <p:spPr>
          <a:xfrm>
            <a:off x="8164601" y="2416818"/>
            <a:ext cx="1627602" cy="364443"/>
          </a:xfrm>
          <a:prstGeom prst="rect">
            <a:avLst/>
          </a:prstGeom>
        </p:spPr>
        <p:txBody>
          <a:bodyPr wrap="square" lIns="0" tIns="0" rIns="0" bIns="0" rtlCol="0">
            <a:noAutofit/>
          </a:bodyPr>
          <a:lstStyle/>
          <a:p>
            <a:pPr marL="14017">
              <a:lnSpc>
                <a:spcPts val="2809"/>
              </a:lnSpc>
              <a:spcBef>
                <a:spcPts val="140"/>
              </a:spcBef>
            </a:pPr>
            <a:r>
              <a:rPr sz="3973" baseline="3413" dirty="0">
                <a:latin typeface="Calibri"/>
                <a:cs typeface="Calibri"/>
              </a:rPr>
              <a:t>mai</a:t>
            </a:r>
            <a:r>
              <a:rPr sz="3973" spc="-28" baseline="3413" dirty="0">
                <a:latin typeface="Calibri"/>
                <a:cs typeface="Calibri"/>
              </a:rPr>
              <a:t>nt</a:t>
            </a:r>
            <a:r>
              <a:rPr sz="3973" baseline="3413" dirty="0">
                <a:latin typeface="Calibri"/>
                <a:cs typeface="Calibri"/>
              </a:rPr>
              <a:t>ained</a:t>
            </a:r>
            <a:endParaRPr sz="2649">
              <a:latin typeface="Calibri"/>
              <a:cs typeface="Calibri"/>
            </a:endParaRPr>
          </a:p>
        </p:txBody>
      </p:sp>
      <p:sp>
        <p:nvSpPr>
          <p:cNvPr id="3" name="object 3"/>
          <p:cNvSpPr txBox="1"/>
          <p:nvPr/>
        </p:nvSpPr>
        <p:spPr>
          <a:xfrm>
            <a:off x="735656" y="3767121"/>
            <a:ext cx="196406" cy="868066"/>
          </a:xfrm>
          <a:prstGeom prst="rect">
            <a:avLst/>
          </a:prstGeom>
        </p:spPr>
        <p:txBody>
          <a:bodyPr wrap="square" lIns="0" tIns="0" rIns="0" bIns="0" rtlCol="0">
            <a:noAutofit/>
          </a:bodyPr>
          <a:lstStyle/>
          <a:p>
            <a:pPr marL="14017">
              <a:lnSpc>
                <a:spcPts val="2820"/>
              </a:lnSpc>
              <a:spcBef>
                <a:spcPts val="140"/>
              </a:spcBef>
            </a:pPr>
            <a:r>
              <a:rPr sz="2649" dirty="0">
                <a:solidFill>
                  <a:srgbClr val="006FC0"/>
                </a:solidFill>
                <a:latin typeface="Arial"/>
                <a:cs typeface="Arial"/>
              </a:rPr>
              <a:t>•</a:t>
            </a:r>
            <a:endParaRPr sz="2649">
              <a:latin typeface="Arial"/>
              <a:cs typeface="Arial"/>
            </a:endParaRPr>
          </a:p>
          <a:p>
            <a:pPr marL="14017" marR="168">
              <a:lnSpc>
                <a:spcPct val="95825"/>
              </a:lnSpc>
              <a:spcBef>
                <a:spcPts val="776"/>
              </a:spcBef>
            </a:pPr>
            <a:r>
              <a:rPr sz="2649" dirty="0">
                <a:solidFill>
                  <a:srgbClr val="00AF50"/>
                </a:solidFill>
                <a:latin typeface="Arial"/>
                <a:cs typeface="Arial"/>
              </a:rPr>
              <a:t>•</a:t>
            </a:r>
            <a:endParaRPr sz="2649">
              <a:latin typeface="Arial"/>
              <a:cs typeface="Arial"/>
            </a:endParaRPr>
          </a:p>
        </p:txBody>
      </p:sp>
      <p:sp>
        <p:nvSpPr>
          <p:cNvPr id="2" name="object 2"/>
          <p:cNvSpPr txBox="1"/>
          <p:nvPr/>
        </p:nvSpPr>
        <p:spPr>
          <a:xfrm>
            <a:off x="987962" y="3787431"/>
            <a:ext cx="5795224" cy="1302014"/>
          </a:xfrm>
          <a:prstGeom prst="rect">
            <a:avLst/>
          </a:prstGeom>
        </p:spPr>
        <p:txBody>
          <a:bodyPr wrap="square" lIns="0" tIns="0" rIns="0" bIns="0" rtlCol="0">
            <a:noAutofit/>
          </a:bodyPr>
          <a:lstStyle/>
          <a:p>
            <a:pPr marL="14017">
              <a:lnSpc>
                <a:spcPts val="2809"/>
              </a:lnSpc>
              <a:spcBef>
                <a:spcPts val="140"/>
              </a:spcBef>
            </a:pPr>
            <a:r>
              <a:rPr sz="3973" b="1" spc="-60" baseline="3413" dirty="0">
                <a:solidFill>
                  <a:srgbClr val="006FC0"/>
                </a:solidFill>
                <a:latin typeface="Calibri"/>
                <a:cs typeface="Calibri"/>
              </a:rPr>
              <a:t>P</a:t>
            </a:r>
            <a:r>
              <a:rPr sz="3973" b="1" baseline="3413" dirty="0">
                <a:solidFill>
                  <a:srgbClr val="006FC0"/>
                </a:solidFill>
                <a:latin typeface="Calibri"/>
                <a:cs typeface="Calibri"/>
              </a:rPr>
              <a:t>a</a:t>
            </a:r>
            <a:r>
              <a:rPr sz="3973" b="1" spc="-55" baseline="3413" dirty="0">
                <a:solidFill>
                  <a:srgbClr val="006FC0"/>
                </a:solidFill>
                <a:latin typeface="Calibri"/>
                <a:cs typeface="Calibri"/>
              </a:rPr>
              <a:t>r</a:t>
            </a:r>
            <a:r>
              <a:rPr sz="3973" b="1" baseline="3413" dirty="0">
                <a:solidFill>
                  <a:srgbClr val="006FC0"/>
                </a:solidFill>
                <a:latin typeface="Calibri"/>
                <a:cs typeface="Calibri"/>
              </a:rPr>
              <a:t>allel</a:t>
            </a:r>
            <a:r>
              <a:rPr sz="3973" b="1" spc="-15" baseline="3413" dirty="0">
                <a:solidFill>
                  <a:srgbClr val="006FC0"/>
                </a:solidFill>
                <a:latin typeface="Calibri"/>
                <a:cs typeface="Calibri"/>
              </a:rPr>
              <a:t> </a:t>
            </a:r>
            <a:r>
              <a:rPr sz="3973" b="1" spc="-214" baseline="3413" dirty="0">
                <a:solidFill>
                  <a:srgbClr val="006FC0"/>
                </a:solidFill>
                <a:latin typeface="Calibri"/>
                <a:cs typeface="Calibri"/>
              </a:rPr>
              <a:t>A</a:t>
            </a:r>
            <a:r>
              <a:rPr sz="3973" b="1" spc="-209" baseline="3413" dirty="0">
                <a:solidFill>
                  <a:srgbClr val="006FC0"/>
                </a:solidFill>
                <a:latin typeface="Calibri"/>
                <a:cs typeface="Calibri"/>
              </a:rPr>
              <a:t>T</a:t>
            </a:r>
            <a:r>
              <a:rPr sz="3973" b="1" baseline="3413" dirty="0">
                <a:solidFill>
                  <a:srgbClr val="006FC0"/>
                </a:solidFill>
                <a:latin typeface="Calibri"/>
                <a:cs typeface="Calibri"/>
              </a:rPr>
              <a:t>A </a:t>
            </a:r>
            <a:r>
              <a:rPr sz="3973" baseline="3413" dirty="0">
                <a:latin typeface="Calibri"/>
                <a:cs typeface="Calibri"/>
              </a:rPr>
              <a:t>d</a:t>
            </a:r>
            <a:r>
              <a:rPr sz="3973" spc="-10" baseline="3413" dirty="0">
                <a:latin typeface="Calibri"/>
                <a:cs typeface="Calibri"/>
              </a:rPr>
              <a:t>e</a:t>
            </a:r>
            <a:r>
              <a:rPr sz="3973" spc="-32" baseline="3413" dirty="0">
                <a:latin typeface="Calibri"/>
                <a:cs typeface="Calibri"/>
              </a:rPr>
              <a:t>v</a:t>
            </a:r>
            <a:r>
              <a:rPr sz="3973" baseline="3413" dirty="0">
                <a:latin typeface="Calibri"/>
                <a:cs typeface="Calibri"/>
              </a:rPr>
              <a:t>eloped</a:t>
            </a:r>
            <a:r>
              <a:rPr sz="3973" spc="21" baseline="3413" dirty="0">
                <a:latin typeface="Calibri"/>
                <a:cs typeface="Calibri"/>
              </a:rPr>
              <a:t> </a:t>
            </a:r>
            <a:r>
              <a:rPr sz="3973" spc="-15" baseline="3413" dirty="0">
                <a:latin typeface="Calibri"/>
                <a:cs typeface="Calibri"/>
              </a:rPr>
              <a:t>b</a:t>
            </a:r>
            <a:r>
              <a:rPr sz="3973" baseline="3413" dirty="0">
                <a:latin typeface="Calibri"/>
                <a:cs typeface="Calibri"/>
              </a:rPr>
              <a:t>y</a:t>
            </a:r>
            <a:r>
              <a:rPr sz="3973" spc="-10" baseline="3413" dirty="0">
                <a:latin typeface="Calibri"/>
                <a:cs typeface="Calibri"/>
              </a:rPr>
              <a:t> </a:t>
            </a:r>
            <a:r>
              <a:rPr sz="3973" spc="-93" baseline="3413" dirty="0">
                <a:latin typeface="Calibri"/>
                <a:cs typeface="Calibri"/>
              </a:rPr>
              <a:t>W</a:t>
            </a:r>
            <a:r>
              <a:rPr sz="3973" baseline="3413" dirty="0">
                <a:latin typeface="Calibri"/>
                <a:cs typeface="Calibri"/>
              </a:rPr>
              <a:t>e</a:t>
            </a:r>
            <a:r>
              <a:rPr sz="3973" spc="-28" baseline="3413" dirty="0">
                <a:latin typeface="Calibri"/>
                <a:cs typeface="Calibri"/>
              </a:rPr>
              <a:t>st</a:t>
            </a:r>
            <a:r>
              <a:rPr sz="3973" baseline="3413" dirty="0">
                <a:latin typeface="Calibri"/>
                <a:cs typeface="Calibri"/>
              </a:rPr>
              <a:t>ern</a:t>
            </a:r>
            <a:r>
              <a:rPr sz="3973" spc="-10" baseline="3413" dirty="0">
                <a:latin typeface="Calibri"/>
                <a:cs typeface="Calibri"/>
              </a:rPr>
              <a:t> </a:t>
            </a:r>
            <a:r>
              <a:rPr sz="3973" baseline="3413" dirty="0">
                <a:latin typeface="Calibri"/>
                <a:cs typeface="Calibri"/>
              </a:rPr>
              <a:t>Digi</a:t>
            </a:r>
            <a:r>
              <a:rPr sz="3973" spc="-32" baseline="3413" dirty="0">
                <a:latin typeface="Calibri"/>
                <a:cs typeface="Calibri"/>
              </a:rPr>
              <a:t>t</a:t>
            </a:r>
            <a:r>
              <a:rPr sz="3973" baseline="3413" dirty="0">
                <a:latin typeface="Calibri"/>
                <a:cs typeface="Calibri"/>
              </a:rPr>
              <a:t>al</a:t>
            </a:r>
            <a:endParaRPr sz="2649">
              <a:latin typeface="Calibri"/>
              <a:cs typeface="Calibri"/>
            </a:endParaRPr>
          </a:p>
          <a:p>
            <a:pPr marL="14017" marR="50511">
              <a:lnSpc>
                <a:spcPct val="101725"/>
              </a:lnSpc>
              <a:spcBef>
                <a:spcPts val="589"/>
              </a:spcBef>
            </a:pPr>
            <a:r>
              <a:rPr sz="2649" b="1" dirty="0">
                <a:solidFill>
                  <a:srgbClr val="00AF50"/>
                </a:solidFill>
                <a:latin typeface="Calibri"/>
                <a:cs typeface="Calibri"/>
              </a:rPr>
              <a:t>Also</a:t>
            </a:r>
            <a:r>
              <a:rPr sz="2649" b="1" spc="-10" dirty="0">
                <a:solidFill>
                  <a:srgbClr val="00AF50"/>
                </a:solidFill>
                <a:latin typeface="Calibri"/>
                <a:cs typeface="Calibri"/>
              </a:rPr>
              <a:t> </a:t>
            </a:r>
            <a:r>
              <a:rPr sz="2649" b="1" spc="-4" dirty="0">
                <a:solidFill>
                  <a:srgbClr val="00AF50"/>
                </a:solidFill>
                <a:latin typeface="Calibri"/>
                <a:cs typeface="Calibri"/>
              </a:rPr>
              <a:t>c</a:t>
            </a:r>
            <a:r>
              <a:rPr sz="2649" b="1" dirty="0">
                <a:solidFill>
                  <a:srgbClr val="00AF50"/>
                </a:solidFill>
                <a:latin typeface="Calibri"/>
                <a:cs typeface="Calibri"/>
              </a:rPr>
              <a:t>alled</a:t>
            </a:r>
            <a:r>
              <a:rPr sz="2649" b="1" spc="-15" dirty="0">
                <a:solidFill>
                  <a:srgbClr val="00AF50"/>
                </a:solidFill>
                <a:latin typeface="Calibri"/>
                <a:cs typeface="Calibri"/>
              </a:rPr>
              <a:t> </a:t>
            </a:r>
            <a:r>
              <a:rPr sz="2649" b="1" dirty="0">
                <a:solidFill>
                  <a:srgbClr val="00AF50"/>
                </a:solidFill>
                <a:latin typeface="Calibri"/>
                <a:cs typeface="Calibri"/>
              </a:rPr>
              <a:t>“IDE”</a:t>
            </a:r>
            <a:endParaRPr sz="2649">
              <a:latin typeface="Calibri"/>
              <a:cs typeface="Calibri"/>
            </a:endParaRPr>
          </a:p>
          <a:p>
            <a:pPr marL="266323" marR="50511">
              <a:lnSpc>
                <a:spcPct val="101725"/>
              </a:lnSpc>
              <a:spcBef>
                <a:spcPts val="182"/>
              </a:spcBef>
            </a:pPr>
            <a:r>
              <a:rPr sz="2649" dirty="0">
                <a:latin typeface="Arial"/>
                <a:cs typeface="Arial"/>
              </a:rPr>
              <a:t>•</a:t>
            </a:r>
            <a:r>
              <a:rPr sz="2649" spc="330" dirty="0">
                <a:latin typeface="Arial"/>
                <a:cs typeface="Arial"/>
              </a:rPr>
              <a:t> </a:t>
            </a:r>
            <a:r>
              <a:rPr sz="2649" b="1" dirty="0">
                <a:latin typeface="Calibri"/>
                <a:cs typeface="Calibri"/>
              </a:rPr>
              <a:t>I</a:t>
            </a:r>
            <a:r>
              <a:rPr sz="2649" b="1" spc="-32" dirty="0">
                <a:latin typeface="Calibri"/>
                <a:cs typeface="Calibri"/>
              </a:rPr>
              <a:t>nt</a:t>
            </a:r>
            <a:r>
              <a:rPr sz="2649" b="1" dirty="0">
                <a:latin typeface="Calibri"/>
                <a:cs typeface="Calibri"/>
              </a:rPr>
              <a:t>e</a:t>
            </a:r>
            <a:r>
              <a:rPr sz="2649" b="1" spc="4" dirty="0">
                <a:latin typeface="Calibri"/>
                <a:cs typeface="Calibri"/>
              </a:rPr>
              <a:t>g</a:t>
            </a:r>
            <a:r>
              <a:rPr sz="2649" b="1" spc="-55" dirty="0">
                <a:latin typeface="Calibri"/>
                <a:cs typeface="Calibri"/>
              </a:rPr>
              <a:t>r</a:t>
            </a:r>
            <a:r>
              <a:rPr sz="2649" b="1" spc="-21" dirty="0">
                <a:latin typeface="Calibri"/>
                <a:cs typeface="Calibri"/>
              </a:rPr>
              <a:t>a</a:t>
            </a:r>
            <a:r>
              <a:rPr sz="2649" b="1" spc="-32" dirty="0">
                <a:latin typeface="Calibri"/>
                <a:cs typeface="Calibri"/>
              </a:rPr>
              <a:t>t</a:t>
            </a:r>
            <a:r>
              <a:rPr sz="2649" b="1" dirty="0">
                <a:latin typeface="Calibri"/>
                <a:cs typeface="Calibri"/>
              </a:rPr>
              <a:t>ed</a:t>
            </a:r>
            <a:r>
              <a:rPr sz="2649" b="1" spc="10" dirty="0">
                <a:latin typeface="Calibri"/>
                <a:cs typeface="Calibri"/>
              </a:rPr>
              <a:t> </a:t>
            </a:r>
            <a:r>
              <a:rPr sz="2649" b="1" dirty="0">
                <a:latin typeface="Calibri"/>
                <a:cs typeface="Calibri"/>
              </a:rPr>
              <a:t>D</a:t>
            </a:r>
            <a:r>
              <a:rPr sz="2649" b="1" spc="-10" dirty="0">
                <a:latin typeface="Calibri"/>
                <a:cs typeface="Calibri"/>
              </a:rPr>
              <a:t>e</a:t>
            </a:r>
            <a:r>
              <a:rPr sz="2649" b="1" dirty="0">
                <a:latin typeface="Calibri"/>
                <a:cs typeface="Calibri"/>
              </a:rPr>
              <a:t>vi</a:t>
            </a:r>
            <a:r>
              <a:rPr sz="2649" b="1" spc="4" dirty="0">
                <a:latin typeface="Calibri"/>
                <a:cs typeface="Calibri"/>
              </a:rPr>
              <a:t>c</a:t>
            </a:r>
            <a:r>
              <a:rPr sz="2649" b="1" dirty="0">
                <a:latin typeface="Calibri"/>
                <a:cs typeface="Calibri"/>
              </a:rPr>
              <a:t>e El</a:t>
            </a:r>
            <a:r>
              <a:rPr sz="2649" b="1" spc="4" dirty="0">
                <a:latin typeface="Calibri"/>
                <a:cs typeface="Calibri"/>
              </a:rPr>
              <a:t>e</a:t>
            </a:r>
            <a:r>
              <a:rPr sz="2649" b="1" dirty="0">
                <a:latin typeface="Calibri"/>
                <a:cs typeface="Calibri"/>
              </a:rPr>
              <a:t>ct</a:t>
            </a:r>
            <a:r>
              <a:rPr sz="2649" b="1" spc="-28" dirty="0">
                <a:latin typeface="Calibri"/>
                <a:cs typeface="Calibri"/>
              </a:rPr>
              <a:t>r</a:t>
            </a:r>
            <a:r>
              <a:rPr sz="2649" b="1" dirty="0">
                <a:latin typeface="Calibri"/>
                <a:cs typeface="Calibri"/>
              </a:rPr>
              <a:t>onics</a:t>
            </a:r>
            <a:endParaRPr sz="2649">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14" name="object 14"/>
          <p:cNvSpPr/>
          <p:nvPr/>
        </p:nvSpPr>
        <p:spPr>
          <a:xfrm>
            <a:off x="4618375" y="3493606"/>
            <a:ext cx="5353947" cy="3909071"/>
          </a:xfrm>
          <a:prstGeom prst="rect">
            <a:avLst/>
          </a:prstGeom>
          <a:blipFill>
            <a:blip r:embed="rId2" cstate="print"/>
            <a:stretch>
              <a:fillRect/>
            </a:stretch>
          </a:blipFill>
        </p:spPr>
        <p:txBody>
          <a:bodyPr wrap="square" lIns="0" tIns="0" rIns="0" bIns="0" rtlCol="0">
            <a:noAutofit/>
          </a:bodyPr>
          <a:lstStyle/>
          <a:p>
            <a:endParaRPr sz="1987"/>
          </a:p>
        </p:txBody>
      </p:sp>
      <p:sp>
        <p:nvSpPr>
          <p:cNvPr id="13" name="object 13"/>
          <p:cNvSpPr txBox="1"/>
          <p:nvPr/>
        </p:nvSpPr>
        <p:spPr>
          <a:xfrm>
            <a:off x="3178621" y="359465"/>
            <a:ext cx="4238867" cy="588490"/>
          </a:xfrm>
          <a:prstGeom prst="rect">
            <a:avLst/>
          </a:prstGeom>
        </p:spPr>
        <p:txBody>
          <a:bodyPr wrap="square" lIns="0" tIns="0" rIns="0" bIns="0" rtlCol="0">
            <a:noAutofit/>
          </a:bodyPr>
          <a:lstStyle/>
          <a:p>
            <a:pPr marL="14017" algn="ctr">
              <a:lnSpc>
                <a:spcPts val="4608"/>
              </a:lnSpc>
              <a:spcBef>
                <a:spcPts val="230"/>
              </a:spcBef>
            </a:pPr>
            <a:r>
              <a:rPr sz="3090" b="1" spc="-341" baseline="3413" dirty="0">
                <a:latin typeface="Verdana" panose="020B0604030504040204" pitchFamily="34" charset="0"/>
                <a:ea typeface="Verdana" panose="020B0604030504040204" pitchFamily="34" charset="0"/>
                <a:cs typeface="Calibri Light"/>
              </a:rPr>
              <a:t>AT</a:t>
            </a:r>
            <a:r>
              <a:rPr sz="3090" b="1" baseline="3413" dirty="0">
                <a:latin typeface="Verdana" panose="020B0604030504040204" pitchFamily="34" charset="0"/>
                <a:ea typeface="Verdana" panose="020B0604030504040204" pitchFamily="34" charset="0"/>
                <a:cs typeface="Calibri Light"/>
              </a:rPr>
              <a:t>A </a:t>
            </a:r>
            <a:r>
              <a:rPr sz="3090" b="1" spc="-15" baseline="3413" dirty="0">
                <a:latin typeface="Verdana" panose="020B0604030504040204" pitchFamily="34" charset="0"/>
                <a:ea typeface="Verdana" panose="020B0604030504040204" pitchFamily="34" charset="0"/>
                <a:cs typeface="Calibri Light"/>
              </a:rPr>
              <a:t>I</a:t>
            </a:r>
            <a:r>
              <a:rPr sz="3090" b="1" baseline="3413" dirty="0">
                <a:latin typeface="Verdana" panose="020B0604030504040204" pitchFamily="34" charset="0"/>
                <a:ea typeface="Verdana" panose="020B0604030504040204" pitchFamily="34" charset="0"/>
                <a:cs typeface="Calibri Light"/>
              </a:rPr>
              <a:t>/O Connec</a:t>
            </a:r>
            <a:r>
              <a:rPr sz="3090" b="1" spc="-38" baseline="3413" dirty="0">
                <a:latin typeface="Verdana" panose="020B0604030504040204" pitchFamily="34" charset="0"/>
                <a:ea typeface="Verdana" panose="020B0604030504040204" pitchFamily="34" charset="0"/>
                <a:cs typeface="Calibri Light"/>
              </a:rPr>
              <a:t>t</a:t>
            </a:r>
            <a:r>
              <a:rPr sz="3090" b="1" baseline="3413" dirty="0">
                <a:latin typeface="Verdana" panose="020B0604030504040204" pitchFamily="34" charset="0"/>
                <a:ea typeface="Verdana" panose="020B0604030504040204" pitchFamily="34" charset="0"/>
                <a:cs typeface="Calibri Light"/>
              </a:rPr>
              <a:t>or</a:t>
            </a:r>
            <a:endParaRPr sz="3090" b="1" dirty="0">
              <a:latin typeface="Verdana" panose="020B0604030504040204" pitchFamily="34" charset="0"/>
              <a:ea typeface="Verdana" panose="020B0604030504040204" pitchFamily="34" charset="0"/>
              <a:cs typeface="Calibri Light"/>
            </a:endParaRPr>
          </a:p>
        </p:txBody>
      </p:sp>
      <p:sp>
        <p:nvSpPr>
          <p:cNvPr id="12" name="object 12"/>
          <p:cNvSpPr txBox="1"/>
          <p:nvPr/>
        </p:nvSpPr>
        <p:spPr>
          <a:xfrm>
            <a:off x="807984" y="1652187"/>
            <a:ext cx="244176" cy="460318"/>
          </a:xfrm>
          <a:prstGeom prst="rect">
            <a:avLst/>
          </a:prstGeom>
        </p:spPr>
        <p:txBody>
          <a:bodyPr wrap="square" lIns="0" tIns="0" rIns="0" bIns="0" rtlCol="0">
            <a:noAutofit/>
          </a:bodyPr>
          <a:lstStyle/>
          <a:p>
            <a:pPr marL="14017">
              <a:lnSpc>
                <a:spcPts val="3582"/>
              </a:lnSpc>
              <a:spcBef>
                <a:spcPts val="179"/>
              </a:spcBef>
            </a:pPr>
            <a:r>
              <a:rPr sz="3366" dirty="0">
                <a:solidFill>
                  <a:srgbClr val="0462C1"/>
                </a:solidFill>
                <a:latin typeface="Arial"/>
                <a:cs typeface="Arial"/>
              </a:rPr>
              <a:t>•</a:t>
            </a:r>
            <a:endParaRPr sz="3366">
              <a:latin typeface="Arial"/>
              <a:cs typeface="Arial"/>
            </a:endParaRPr>
          </a:p>
        </p:txBody>
      </p:sp>
      <p:sp>
        <p:nvSpPr>
          <p:cNvPr id="11" name="object 11"/>
          <p:cNvSpPr txBox="1"/>
          <p:nvPr/>
        </p:nvSpPr>
        <p:spPr>
          <a:xfrm>
            <a:off x="1186443" y="1708535"/>
            <a:ext cx="8189978" cy="891007"/>
          </a:xfrm>
          <a:prstGeom prst="rect">
            <a:avLst/>
          </a:prstGeom>
        </p:spPr>
        <p:txBody>
          <a:bodyPr wrap="square" lIns="0" tIns="0" rIns="0" bIns="0" rtlCol="0">
            <a:noAutofit/>
          </a:bodyPr>
          <a:lstStyle/>
          <a:p>
            <a:pPr marL="14017" marR="58837">
              <a:lnSpc>
                <a:spcPts val="3256"/>
              </a:lnSpc>
              <a:spcBef>
                <a:spcPts val="162"/>
              </a:spcBef>
            </a:pPr>
            <a:r>
              <a:rPr sz="4636" spc="4" baseline="2925" dirty="0">
                <a:latin typeface="Calibri"/>
                <a:cs typeface="Calibri"/>
              </a:rPr>
              <a:t>T</a:t>
            </a:r>
            <a:r>
              <a:rPr sz="4636" baseline="2925" dirty="0">
                <a:latin typeface="Calibri"/>
                <a:cs typeface="Calibri"/>
              </a:rPr>
              <a:t>he</a:t>
            </a:r>
            <a:r>
              <a:rPr sz="4636" spc="-46" baseline="2925" dirty="0">
                <a:latin typeface="Calibri"/>
                <a:cs typeface="Calibri"/>
              </a:rPr>
              <a:t> </a:t>
            </a:r>
            <a:r>
              <a:rPr sz="4636" spc="-225" baseline="2925" dirty="0">
                <a:latin typeface="Calibri"/>
                <a:cs typeface="Calibri"/>
              </a:rPr>
              <a:t>AT</a:t>
            </a:r>
            <a:r>
              <a:rPr sz="4636" baseline="2925" dirty="0">
                <a:latin typeface="Calibri"/>
                <a:cs typeface="Calibri"/>
              </a:rPr>
              <a:t>A</a:t>
            </a:r>
            <a:r>
              <a:rPr sz="4636" spc="-40" baseline="2925" dirty="0">
                <a:latin typeface="Calibri"/>
                <a:cs typeface="Calibri"/>
              </a:rPr>
              <a:t> </a:t>
            </a:r>
            <a:r>
              <a:rPr sz="4636" baseline="2925" dirty="0">
                <a:latin typeface="Calibri"/>
                <a:cs typeface="Calibri"/>
              </a:rPr>
              <a:t>i</a:t>
            </a:r>
            <a:r>
              <a:rPr sz="4636" spc="-32" baseline="2925" dirty="0">
                <a:latin typeface="Calibri"/>
                <a:cs typeface="Calibri"/>
              </a:rPr>
              <a:t>n</a:t>
            </a:r>
            <a:r>
              <a:rPr sz="4636" spc="-21" baseline="2925" dirty="0">
                <a:latin typeface="Calibri"/>
                <a:cs typeface="Calibri"/>
              </a:rPr>
              <a:t>t</a:t>
            </a:r>
            <a:r>
              <a:rPr sz="4636" baseline="2925" dirty="0">
                <a:latin typeface="Calibri"/>
                <a:cs typeface="Calibri"/>
              </a:rPr>
              <a:t>er</a:t>
            </a:r>
            <a:r>
              <a:rPr sz="4636" spc="-60" baseline="2925" dirty="0">
                <a:latin typeface="Calibri"/>
                <a:cs typeface="Calibri"/>
              </a:rPr>
              <a:t>f</a:t>
            </a:r>
            <a:r>
              <a:rPr sz="4636" baseline="2925" dirty="0">
                <a:latin typeface="Calibri"/>
                <a:cs typeface="Calibri"/>
              </a:rPr>
              <a:t>a</a:t>
            </a:r>
            <a:r>
              <a:rPr sz="4636" spc="10" baseline="2925" dirty="0">
                <a:latin typeface="Calibri"/>
                <a:cs typeface="Calibri"/>
              </a:rPr>
              <a:t>c</a:t>
            </a:r>
            <a:r>
              <a:rPr sz="4636" baseline="2925" dirty="0">
                <a:latin typeface="Calibri"/>
                <a:cs typeface="Calibri"/>
              </a:rPr>
              <a:t>e</a:t>
            </a:r>
            <a:r>
              <a:rPr sz="4636" spc="-102" baseline="2925" dirty="0">
                <a:latin typeface="Calibri"/>
                <a:cs typeface="Calibri"/>
              </a:rPr>
              <a:t> </a:t>
            </a:r>
            <a:r>
              <a:rPr sz="4636" spc="-15" baseline="2925" dirty="0">
                <a:latin typeface="Calibri"/>
                <a:cs typeface="Calibri"/>
              </a:rPr>
              <a:t>c</a:t>
            </a:r>
            <a:r>
              <a:rPr sz="4636" baseline="2925" dirty="0">
                <a:latin typeface="Calibri"/>
                <a:cs typeface="Calibri"/>
              </a:rPr>
              <a:t>onne</a:t>
            </a:r>
            <a:r>
              <a:rPr sz="4636" spc="4" baseline="2925" dirty="0">
                <a:latin typeface="Calibri"/>
                <a:cs typeface="Calibri"/>
              </a:rPr>
              <a:t>c</a:t>
            </a:r>
            <a:r>
              <a:rPr sz="4636" spc="-21" baseline="2925" dirty="0">
                <a:latin typeface="Calibri"/>
                <a:cs typeface="Calibri"/>
              </a:rPr>
              <a:t>t</a:t>
            </a:r>
            <a:r>
              <a:rPr sz="4636" baseline="2925" dirty="0">
                <a:latin typeface="Calibri"/>
                <a:cs typeface="Calibri"/>
              </a:rPr>
              <a:t>or</a:t>
            </a:r>
            <a:r>
              <a:rPr sz="4636" spc="-71" baseline="2925" dirty="0">
                <a:latin typeface="Calibri"/>
                <a:cs typeface="Calibri"/>
              </a:rPr>
              <a:t> </a:t>
            </a:r>
            <a:r>
              <a:rPr sz="4636" baseline="2925" dirty="0">
                <a:latin typeface="Calibri"/>
                <a:cs typeface="Calibri"/>
              </a:rPr>
              <a:t>is</a:t>
            </a:r>
            <a:r>
              <a:rPr sz="4636" spc="-19" baseline="2925" dirty="0">
                <a:latin typeface="Calibri"/>
                <a:cs typeface="Calibri"/>
              </a:rPr>
              <a:t> </a:t>
            </a:r>
            <a:r>
              <a:rPr sz="4636" baseline="2925" dirty="0">
                <a:latin typeface="Calibri"/>
                <a:cs typeface="Calibri"/>
              </a:rPr>
              <a:t>norm</a:t>
            </a:r>
            <a:r>
              <a:rPr sz="4636" spc="10" baseline="2925" dirty="0">
                <a:latin typeface="Calibri"/>
                <a:cs typeface="Calibri"/>
              </a:rPr>
              <a:t>a</a:t>
            </a:r>
            <a:r>
              <a:rPr sz="4636" baseline="2925" dirty="0">
                <a:latin typeface="Calibri"/>
                <a:cs typeface="Calibri"/>
              </a:rPr>
              <a:t>l</a:t>
            </a:r>
            <a:r>
              <a:rPr sz="4636" spc="-4" baseline="2925" dirty="0">
                <a:latin typeface="Calibri"/>
                <a:cs typeface="Calibri"/>
              </a:rPr>
              <a:t>l</a:t>
            </a:r>
            <a:r>
              <a:rPr sz="4636" baseline="2925" dirty="0">
                <a:latin typeface="Calibri"/>
                <a:cs typeface="Calibri"/>
              </a:rPr>
              <a:t>y</a:t>
            </a:r>
            <a:r>
              <a:rPr sz="4636" spc="-74" baseline="2925" dirty="0">
                <a:latin typeface="Calibri"/>
                <a:cs typeface="Calibri"/>
              </a:rPr>
              <a:t> </a:t>
            </a:r>
            <a:r>
              <a:rPr sz="4636" baseline="2925" dirty="0">
                <a:latin typeface="Calibri"/>
                <a:cs typeface="Calibri"/>
              </a:rPr>
              <a:t>a</a:t>
            </a:r>
            <a:r>
              <a:rPr sz="4636" spc="-3" baseline="2925" dirty="0">
                <a:latin typeface="Calibri"/>
                <a:cs typeface="Calibri"/>
              </a:rPr>
              <a:t> </a:t>
            </a:r>
            <a:r>
              <a:rPr sz="4636" baseline="2925" dirty="0">
                <a:latin typeface="Calibri"/>
                <a:cs typeface="Calibri"/>
              </a:rPr>
              <a:t>4</a:t>
            </a:r>
            <a:r>
              <a:rPr sz="4636" spc="-71" baseline="2925" dirty="0">
                <a:latin typeface="Calibri"/>
                <a:cs typeface="Calibri"/>
              </a:rPr>
              <a:t>0</a:t>
            </a:r>
            <a:r>
              <a:rPr sz="4636" spc="-4" baseline="2925" dirty="0">
                <a:latin typeface="Calibri"/>
                <a:cs typeface="Calibri"/>
              </a:rPr>
              <a:t>-</a:t>
            </a:r>
            <a:r>
              <a:rPr sz="4636" baseline="2925" dirty="0">
                <a:latin typeface="Calibri"/>
                <a:cs typeface="Calibri"/>
              </a:rPr>
              <a:t>p</a:t>
            </a:r>
            <a:r>
              <a:rPr sz="4636" spc="-10" baseline="2925" dirty="0">
                <a:latin typeface="Calibri"/>
                <a:cs typeface="Calibri"/>
              </a:rPr>
              <a:t>i</a:t>
            </a:r>
            <a:r>
              <a:rPr sz="4636" baseline="2925" dirty="0">
                <a:latin typeface="Calibri"/>
                <a:cs typeface="Calibri"/>
              </a:rPr>
              <a:t>n</a:t>
            </a:r>
            <a:endParaRPr sz="3090">
              <a:latin typeface="Calibri"/>
              <a:cs typeface="Calibri"/>
            </a:endParaRPr>
          </a:p>
          <a:p>
            <a:pPr marL="14017">
              <a:lnSpc>
                <a:spcPts val="3708"/>
              </a:lnSpc>
              <a:spcBef>
                <a:spcPts val="22"/>
              </a:spcBef>
            </a:pPr>
            <a:r>
              <a:rPr sz="4636" baseline="1950" dirty="0">
                <a:latin typeface="Calibri"/>
                <a:cs typeface="Calibri"/>
              </a:rPr>
              <a:t>heade</a:t>
            </a:r>
            <a:r>
              <a:rPr sz="4636" spc="-10" baseline="1950" dirty="0">
                <a:latin typeface="Calibri"/>
                <a:cs typeface="Calibri"/>
              </a:rPr>
              <a:t>r</a:t>
            </a:r>
            <a:r>
              <a:rPr sz="4636" spc="-4" baseline="1950" dirty="0">
                <a:latin typeface="Calibri"/>
                <a:cs typeface="Calibri"/>
              </a:rPr>
              <a:t>-</a:t>
            </a:r>
            <a:r>
              <a:rPr sz="4636" baseline="1950" dirty="0">
                <a:latin typeface="Calibri"/>
                <a:cs typeface="Calibri"/>
              </a:rPr>
              <a:t>t</a:t>
            </a:r>
            <a:r>
              <a:rPr sz="4636" spc="-4" baseline="1950" dirty="0">
                <a:latin typeface="Calibri"/>
                <a:cs typeface="Calibri"/>
              </a:rPr>
              <a:t>y</a:t>
            </a:r>
            <a:r>
              <a:rPr sz="4636" baseline="1950" dirty="0">
                <a:latin typeface="Calibri"/>
                <a:cs typeface="Calibri"/>
              </a:rPr>
              <a:t>pe</a:t>
            </a:r>
            <a:r>
              <a:rPr sz="4636" spc="23" baseline="1950" dirty="0">
                <a:latin typeface="Calibri"/>
                <a:cs typeface="Calibri"/>
              </a:rPr>
              <a:t> </a:t>
            </a:r>
            <a:r>
              <a:rPr sz="4636" spc="-21" baseline="1950" dirty="0">
                <a:latin typeface="Calibri"/>
                <a:cs typeface="Calibri"/>
              </a:rPr>
              <a:t>c</a:t>
            </a:r>
            <a:r>
              <a:rPr sz="4636" baseline="1950" dirty="0">
                <a:latin typeface="Calibri"/>
                <a:cs typeface="Calibri"/>
              </a:rPr>
              <a:t>on</a:t>
            </a:r>
            <a:r>
              <a:rPr sz="4636" spc="-10" baseline="1950" dirty="0">
                <a:latin typeface="Calibri"/>
                <a:cs typeface="Calibri"/>
              </a:rPr>
              <a:t>n</a:t>
            </a:r>
            <a:r>
              <a:rPr sz="4636" baseline="1950" dirty="0">
                <a:latin typeface="Calibri"/>
                <a:cs typeface="Calibri"/>
              </a:rPr>
              <a:t>ec</a:t>
            </a:r>
            <a:r>
              <a:rPr sz="4636" spc="-21" baseline="1950" dirty="0">
                <a:latin typeface="Calibri"/>
                <a:cs typeface="Calibri"/>
              </a:rPr>
              <a:t>t</a:t>
            </a:r>
            <a:r>
              <a:rPr sz="4636" baseline="1950" dirty="0">
                <a:latin typeface="Calibri"/>
                <a:cs typeface="Calibri"/>
              </a:rPr>
              <a:t>or</a:t>
            </a:r>
            <a:r>
              <a:rPr sz="4636" spc="10" baseline="1950" dirty="0">
                <a:latin typeface="Calibri"/>
                <a:cs typeface="Calibri"/>
              </a:rPr>
              <a:t> </a:t>
            </a:r>
            <a:r>
              <a:rPr sz="4636" baseline="1950" dirty="0">
                <a:latin typeface="Calibri"/>
                <a:cs typeface="Calibri"/>
              </a:rPr>
              <a:t>with p</a:t>
            </a:r>
            <a:r>
              <a:rPr sz="4636" spc="-15" baseline="1950" dirty="0">
                <a:latin typeface="Calibri"/>
                <a:cs typeface="Calibri"/>
              </a:rPr>
              <a:t>i</a:t>
            </a:r>
            <a:r>
              <a:rPr sz="4636" baseline="1950" dirty="0">
                <a:latin typeface="Calibri"/>
                <a:cs typeface="Calibri"/>
              </a:rPr>
              <a:t>ns</a:t>
            </a:r>
            <a:r>
              <a:rPr sz="4636" spc="4" baseline="1950" dirty="0">
                <a:latin typeface="Calibri"/>
                <a:cs typeface="Calibri"/>
              </a:rPr>
              <a:t> </a:t>
            </a:r>
            <a:r>
              <a:rPr sz="4636" baseline="1950" dirty="0">
                <a:latin typeface="Calibri"/>
                <a:cs typeface="Calibri"/>
              </a:rPr>
              <a:t>spaced</a:t>
            </a:r>
            <a:r>
              <a:rPr sz="4636" spc="21" baseline="1950" dirty="0">
                <a:latin typeface="Calibri"/>
                <a:cs typeface="Calibri"/>
              </a:rPr>
              <a:t> </a:t>
            </a:r>
            <a:r>
              <a:rPr sz="4636" baseline="1950" dirty="0">
                <a:latin typeface="Calibri"/>
                <a:cs typeface="Calibri"/>
              </a:rPr>
              <a:t>0.1</a:t>
            </a:r>
            <a:r>
              <a:rPr sz="4636" spc="21" baseline="1950" dirty="0">
                <a:latin typeface="Calibri"/>
                <a:cs typeface="Calibri"/>
              </a:rPr>
              <a:t> </a:t>
            </a:r>
            <a:r>
              <a:rPr sz="4636" baseline="1950" dirty="0">
                <a:latin typeface="Calibri"/>
                <a:cs typeface="Calibri"/>
              </a:rPr>
              <a:t>i</a:t>
            </a:r>
            <a:r>
              <a:rPr sz="4636" spc="-15" baseline="1950" dirty="0">
                <a:latin typeface="Calibri"/>
                <a:cs typeface="Calibri"/>
              </a:rPr>
              <a:t>n</a:t>
            </a:r>
            <a:r>
              <a:rPr sz="4636" baseline="1950" dirty="0">
                <a:latin typeface="Calibri"/>
                <a:cs typeface="Calibri"/>
              </a:rPr>
              <a:t>ches</a:t>
            </a:r>
            <a:endParaRPr sz="3090">
              <a:latin typeface="Calibri"/>
              <a:cs typeface="Calibri"/>
            </a:endParaRPr>
          </a:p>
        </p:txBody>
      </p:sp>
      <p:sp>
        <p:nvSpPr>
          <p:cNvPr id="10" name="object 10"/>
          <p:cNvSpPr txBox="1"/>
          <p:nvPr/>
        </p:nvSpPr>
        <p:spPr>
          <a:xfrm>
            <a:off x="1186444" y="2650763"/>
            <a:ext cx="4193300" cy="419949"/>
          </a:xfrm>
          <a:prstGeom prst="rect">
            <a:avLst/>
          </a:prstGeom>
        </p:spPr>
        <p:txBody>
          <a:bodyPr wrap="square" lIns="0" tIns="0" rIns="0" bIns="0" rtlCol="0">
            <a:noAutofit/>
          </a:bodyPr>
          <a:lstStyle/>
          <a:p>
            <a:pPr marL="14017">
              <a:lnSpc>
                <a:spcPts val="3256"/>
              </a:lnSpc>
              <a:spcBef>
                <a:spcPts val="162"/>
              </a:spcBef>
            </a:pPr>
            <a:r>
              <a:rPr sz="4636" baseline="2925" dirty="0">
                <a:latin typeface="Calibri"/>
                <a:cs typeface="Calibri"/>
              </a:rPr>
              <a:t>ap</a:t>
            </a:r>
            <a:r>
              <a:rPr sz="4636" spc="10" baseline="2925" dirty="0">
                <a:latin typeface="Calibri"/>
                <a:cs typeface="Calibri"/>
              </a:rPr>
              <a:t>a</a:t>
            </a:r>
            <a:r>
              <a:rPr sz="4636" baseline="2925" dirty="0">
                <a:latin typeface="Calibri"/>
                <a:cs typeface="Calibri"/>
              </a:rPr>
              <a:t>rt</a:t>
            </a:r>
            <a:r>
              <a:rPr sz="4636" spc="-45" baseline="2925" dirty="0">
                <a:latin typeface="Calibri"/>
                <a:cs typeface="Calibri"/>
              </a:rPr>
              <a:t> </a:t>
            </a:r>
            <a:r>
              <a:rPr sz="4636" spc="10" baseline="2925" dirty="0">
                <a:latin typeface="Calibri"/>
                <a:cs typeface="Calibri"/>
              </a:rPr>
              <a:t>a</a:t>
            </a:r>
            <a:r>
              <a:rPr sz="4636" baseline="2925" dirty="0">
                <a:latin typeface="Calibri"/>
                <a:cs typeface="Calibri"/>
              </a:rPr>
              <a:t>nd</a:t>
            </a:r>
            <a:r>
              <a:rPr sz="4636" spc="-24" baseline="2925" dirty="0">
                <a:latin typeface="Calibri"/>
                <a:cs typeface="Calibri"/>
              </a:rPr>
              <a:t> </a:t>
            </a:r>
            <a:r>
              <a:rPr sz="4636" spc="-21" baseline="2925" dirty="0">
                <a:latin typeface="Calibri"/>
                <a:cs typeface="Calibri"/>
              </a:rPr>
              <a:t>g</a:t>
            </a:r>
            <a:r>
              <a:rPr sz="4636" baseline="2925" dirty="0">
                <a:latin typeface="Calibri"/>
                <a:cs typeface="Calibri"/>
              </a:rPr>
              <a:t>ene</a:t>
            </a:r>
            <a:r>
              <a:rPr sz="4636" spc="-60" baseline="2925" dirty="0">
                <a:latin typeface="Calibri"/>
                <a:cs typeface="Calibri"/>
              </a:rPr>
              <a:t>r</a:t>
            </a:r>
            <a:r>
              <a:rPr sz="4636" baseline="2925" dirty="0">
                <a:latin typeface="Calibri"/>
                <a:cs typeface="Calibri"/>
              </a:rPr>
              <a:t>ally</a:t>
            </a:r>
            <a:r>
              <a:rPr sz="4636" spc="-100" baseline="2925" dirty="0">
                <a:latin typeface="Calibri"/>
                <a:cs typeface="Calibri"/>
              </a:rPr>
              <a:t> </a:t>
            </a:r>
            <a:r>
              <a:rPr sz="4636" spc="-87" baseline="2925" dirty="0">
                <a:latin typeface="Calibri"/>
                <a:cs typeface="Calibri"/>
              </a:rPr>
              <a:t>k</a:t>
            </a:r>
            <a:r>
              <a:rPr sz="4636" spc="-10" baseline="2925" dirty="0">
                <a:latin typeface="Calibri"/>
                <a:cs typeface="Calibri"/>
              </a:rPr>
              <a:t>e</a:t>
            </a:r>
            <a:r>
              <a:rPr sz="4636" spc="-43" baseline="2925" dirty="0">
                <a:latin typeface="Calibri"/>
                <a:cs typeface="Calibri"/>
              </a:rPr>
              <a:t>y</a:t>
            </a:r>
            <a:r>
              <a:rPr sz="4636" baseline="2925" dirty="0">
                <a:latin typeface="Calibri"/>
                <a:cs typeface="Calibri"/>
              </a:rPr>
              <a:t>ed</a:t>
            </a:r>
            <a:endParaRPr sz="3090">
              <a:latin typeface="Calibri"/>
              <a:cs typeface="Calibri"/>
            </a:endParaRPr>
          </a:p>
        </p:txBody>
      </p:sp>
      <p:sp>
        <p:nvSpPr>
          <p:cNvPr id="9" name="object 9"/>
          <p:cNvSpPr txBox="1"/>
          <p:nvPr/>
        </p:nvSpPr>
        <p:spPr>
          <a:xfrm>
            <a:off x="5381516" y="2650763"/>
            <a:ext cx="422828" cy="419949"/>
          </a:xfrm>
          <a:prstGeom prst="rect">
            <a:avLst/>
          </a:prstGeom>
        </p:spPr>
        <p:txBody>
          <a:bodyPr wrap="square" lIns="0" tIns="0" rIns="0" bIns="0" rtlCol="0">
            <a:noAutofit/>
          </a:bodyPr>
          <a:lstStyle/>
          <a:p>
            <a:pPr marL="14017">
              <a:lnSpc>
                <a:spcPts val="3256"/>
              </a:lnSpc>
              <a:spcBef>
                <a:spcPts val="162"/>
              </a:spcBef>
            </a:pPr>
            <a:r>
              <a:rPr sz="4636" spc="-15" baseline="2925" dirty="0">
                <a:latin typeface="Calibri"/>
                <a:cs typeface="Calibri"/>
              </a:rPr>
              <a:t>t</a:t>
            </a:r>
            <a:r>
              <a:rPr sz="4636" baseline="2925" dirty="0">
                <a:latin typeface="Calibri"/>
                <a:cs typeface="Calibri"/>
              </a:rPr>
              <a:t>o</a:t>
            </a:r>
            <a:endParaRPr sz="3090">
              <a:latin typeface="Calibri"/>
              <a:cs typeface="Calibri"/>
            </a:endParaRPr>
          </a:p>
        </p:txBody>
      </p:sp>
      <p:sp>
        <p:nvSpPr>
          <p:cNvPr id="8" name="object 8"/>
          <p:cNvSpPr txBox="1"/>
          <p:nvPr/>
        </p:nvSpPr>
        <p:spPr>
          <a:xfrm>
            <a:off x="5807137" y="2650763"/>
            <a:ext cx="1320166" cy="419949"/>
          </a:xfrm>
          <a:prstGeom prst="rect">
            <a:avLst/>
          </a:prstGeom>
        </p:spPr>
        <p:txBody>
          <a:bodyPr wrap="square" lIns="0" tIns="0" rIns="0" bIns="0" rtlCol="0">
            <a:noAutofit/>
          </a:bodyPr>
          <a:lstStyle/>
          <a:p>
            <a:pPr marL="14017">
              <a:lnSpc>
                <a:spcPts val="3256"/>
              </a:lnSpc>
              <a:spcBef>
                <a:spcPts val="162"/>
              </a:spcBef>
            </a:pPr>
            <a:r>
              <a:rPr sz="4636" baseline="2925" dirty="0">
                <a:latin typeface="Calibri"/>
                <a:cs typeface="Calibri"/>
              </a:rPr>
              <a:t>p</a:t>
            </a:r>
            <a:r>
              <a:rPr sz="4636" spc="-43" baseline="2925" dirty="0">
                <a:latin typeface="Calibri"/>
                <a:cs typeface="Calibri"/>
              </a:rPr>
              <a:t>r</a:t>
            </a:r>
            <a:r>
              <a:rPr sz="4636" spc="-10" baseline="2925" dirty="0">
                <a:latin typeface="Calibri"/>
                <a:cs typeface="Calibri"/>
              </a:rPr>
              <a:t>e</a:t>
            </a:r>
            <a:r>
              <a:rPr sz="4636" spc="-28" baseline="2925" dirty="0">
                <a:latin typeface="Calibri"/>
                <a:cs typeface="Calibri"/>
              </a:rPr>
              <a:t>v</a:t>
            </a:r>
            <a:r>
              <a:rPr sz="4636" baseline="2925" dirty="0">
                <a:latin typeface="Calibri"/>
                <a:cs typeface="Calibri"/>
              </a:rPr>
              <a:t>e</a:t>
            </a:r>
            <a:r>
              <a:rPr sz="4636" spc="-21" baseline="2925" dirty="0">
                <a:latin typeface="Calibri"/>
                <a:cs typeface="Calibri"/>
              </a:rPr>
              <a:t>n</a:t>
            </a:r>
            <a:r>
              <a:rPr sz="4636" baseline="2925" dirty="0">
                <a:latin typeface="Calibri"/>
                <a:cs typeface="Calibri"/>
              </a:rPr>
              <a:t>t</a:t>
            </a:r>
            <a:endParaRPr sz="3090">
              <a:latin typeface="Calibri"/>
              <a:cs typeface="Calibri"/>
            </a:endParaRPr>
          </a:p>
        </p:txBody>
      </p:sp>
      <p:sp>
        <p:nvSpPr>
          <p:cNvPr id="7" name="object 7"/>
          <p:cNvSpPr txBox="1"/>
          <p:nvPr/>
        </p:nvSpPr>
        <p:spPr>
          <a:xfrm>
            <a:off x="7131422" y="2650763"/>
            <a:ext cx="619008" cy="419949"/>
          </a:xfrm>
          <a:prstGeom prst="rect">
            <a:avLst/>
          </a:prstGeom>
        </p:spPr>
        <p:txBody>
          <a:bodyPr wrap="square" lIns="0" tIns="0" rIns="0" bIns="0" rtlCol="0">
            <a:noAutofit/>
          </a:bodyPr>
          <a:lstStyle/>
          <a:p>
            <a:pPr marL="14017">
              <a:lnSpc>
                <a:spcPts val="3256"/>
              </a:lnSpc>
              <a:spcBef>
                <a:spcPts val="162"/>
              </a:spcBef>
            </a:pPr>
            <a:r>
              <a:rPr sz="4636" baseline="2925" dirty="0">
                <a:latin typeface="Calibri"/>
                <a:cs typeface="Calibri"/>
              </a:rPr>
              <a:t>the</a:t>
            </a:r>
            <a:endParaRPr sz="3090">
              <a:latin typeface="Calibri"/>
              <a:cs typeface="Calibri"/>
            </a:endParaRPr>
          </a:p>
        </p:txBody>
      </p:sp>
      <p:sp>
        <p:nvSpPr>
          <p:cNvPr id="6" name="object 6"/>
          <p:cNvSpPr txBox="1"/>
          <p:nvPr/>
        </p:nvSpPr>
        <p:spPr>
          <a:xfrm>
            <a:off x="7754569" y="2650763"/>
            <a:ext cx="1678821" cy="419949"/>
          </a:xfrm>
          <a:prstGeom prst="rect">
            <a:avLst/>
          </a:prstGeom>
        </p:spPr>
        <p:txBody>
          <a:bodyPr wrap="square" lIns="0" tIns="0" rIns="0" bIns="0" rtlCol="0">
            <a:noAutofit/>
          </a:bodyPr>
          <a:lstStyle/>
          <a:p>
            <a:pPr marL="14017">
              <a:lnSpc>
                <a:spcPts val="3256"/>
              </a:lnSpc>
              <a:spcBef>
                <a:spcPts val="162"/>
              </a:spcBef>
            </a:pPr>
            <a:r>
              <a:rPr sz="4636" baseline="2925" dirty="0">
                <a:latin typeface="Calibri"/>
                <a:cs typeface="Calibri"/>
              </a:rPr>
              <a:t>possibi</a:t>
            </a:r>
            <a:r>
              <a:rPr sz="4636" spc="-10" baseline="2925" dirty="0">
                <a:latin typeface="Calibri"/>
                <a:cs typeface="Calibri"/>
              </a:rPr>
              <a:t>l</a:t>
            </a:r>
            <a:r>
              <a:rPr sz="4636" baseline="2925" dirty="0">
                <a:latin typeface="Calibri"/>
                <a:cs typeface="Calibri"/>
              </a:rPr>
              <a:t>ity</a:t>
            </a:r>
            <a:endParaRPr sz="3090">
              <a:latin typeface="Calibri"/>
              <a:cs typeface="Calibri"/>
            </a:endParaRPr>
          </a:p>
        </p:txBody>
      </p:sp>
      <p:sp>
        <p:nvSpPr>
          <p:cNvPr id="5" name="object 5"/>
          <p:cNvSpPr txBox="1"/>
          <p:nvPr/>
        </p:nvSpPr>
        <p:spPr>
          <a:xfrm>
            <a:off x="9441768" y="2650763"/>
            <a:ext cx="413099" cy="419949"/>
          </a:xfrm>
          <a:prstGeom prst="rect">
            <a:avLst/>
          </a:prstGeom>
        </p:spPr>
        <p:txBody>
          <a:bodyPr wrap="square" lIns="0" tIns="0" rIns="0" bIns="0" rtlCol="0">
            <a:noAutofit/>
          </a:bodyPr>
          <a:lstStyle/>
          <a:p>
            <a:pPr marL="14017">
              <a:lnSpc>
                <a:spcPts val="3256"/>
              </a:lnSpc>
              <a:spcBef>
                <a:spcPts val="162"/>
              </a:spcBef>
            </a:pPr>
            <a:r>
              <a:rPr sz="4636" baseline="2925" dirty="0">
                <a:latin typeface="Calibri"/>
                <a:cs typeface="Calibri"/>
              </a:rPr>
              <a:t>of</a:t>
            </a:r>
            <a:endParaRPr sz="3090">
              <a:latin typeface="Calibri"/>
              <a:cs typeface="Calibri"/>
            </a:endParaRPr>
          </a:p>
        </p:txBody>
      </p:sp>
      <p:sp>
        <p:nvSpPr>
          <p:cNvPr id="4" name="object 4"/>
          <p:cNvSpPr txBox="1"/>
          <p:nvPr/>
        </p:nvSpPr>
        <p:spPr>
          <a:xfrm>
            <a:off x="1186443" y="3121735"/>
            <a:ext cx="3019345" cy="3954177"/>
          </a:xfrm>
          <a:prstGeom prst="rect">
            <a:avLst/>
          </a:prstGeom>
        </p:spPr>
        <p:txBody>
          <a:bodyPr wrap="square" lIns="0" tIns="0" rIns="0" bIns="0" rtlCol="0">
            <a:noAutofit/>
          </a:bodyPr>
          <a:lstStyle/>
          <a:p>
            <a:pPr marL="14017" marR="47581">
              <a:lnSpc>
                <a:spcPts val="3256"/>
              </a:lnSpc>
              <a:spcBef>
                <a:spcPts val="162"/>
              </a:spcBef>
            </a:pPr>
            <a:r>
              <a:rPr sz="4636" baseline="2925" dirty="0">
                <a:latin typeface="Calibri"/>
                <a:cs typeface="Calibri"/>
              </a:rPr>
              <a:t>in</a:t>
            </a:r>
            <a:r>
              <a:rPr sz="4636" spc="-43" baseline="2925" dirty="0">
                <a:latin typeface="Calibri"/>
                <a:cs typeface="Calibri"/>
              </a:rPr>
              <a:t>s</a:t>
            </a:r>
            <a:r>
              <a:rPr sz="4636" spc="-38" baseline="2925" dirty="0">
                <a:latin typeface="Calibri"/>
                <a:cs typeface="Calibri"/>
              </a:rPr>
              <a:t>t</a:t>
            </a:r>
            <a:r>
              <a:rPr sz="4636" baseline="2925" dirty="0">
                <a:latin typeface="Calibri"/>
                <a:cs typeface="Calibri"/>
              </a:rPr>
              <a:t>alli</a:t>
            </a:r>
            <a:r>
              <a:rPr sz="4636" spc="-4" baseline="2925" dirty="0">
                <a:latin typeface="Calibri"/>
                <a:cs typeface="Calibri"/>
              </a:rPr>
              <a:t>n</a:t>
            </a:r>
            <a:r>
              <a:rPr sz="4636" baseline="2925" dirty="0">
                <a:latin typeface="Calibri"/>
                <a:cs typeface="Calibri"/>
              </a:rPr>
              <a:t>g</a:t>
            </a:r>
            <a:r>
              <a:rPr sz="4636" spc="-38" baseline="2925" dirty="0">
                <a:latin typeface="Calibri"/>
                <a:cs typeface="Calibri"/>
              </a:rPr>
              <a:t> </a:t>
            </a:r>
            <a:r>
              <a:rPr sz="4636" baseline="2925" dirty="0">
                <a:latin typeface="Calibri"/>
                <a:cs typeface="Calibri"/>
              </a:rPr>
              <a:t>it u</a:t>
            </a:r>
            <a:r>
              <a:rPr sz="4636" spc="-15" baseline="2925" dirty="0">
                <a:latin typeface="Calibri"/>
                <a:cs typeface="Calibri"/>
              </a:rPr>
              <a:t>p</a:t>
            </a:r>
            <a:r>
              <a:rPr sz="4636" baseline="2925" dirty="0">
                <a:latin typeface="Calibri"/>
                <a:cs typeface="Calibri"/>
              </a:rPr>
              <a:t>side</a:t>
            </a:r>
            <a:endParaRPr sz="3090">
              <a:latin typeface="Calibri"/>
              <a:cs typeface="Calibri"/>
            </a:endParaRPr>
          </a:p>
          <a:p>
            <a:pPr marL="14017">
              <a:lnSpc>
                <a:spcPct val="99995"/>
              </a:lnSpc>
              <a:spcBef>
                <a:spcPts val="2210"/>
              </a:spcBef>
            </a:pPr>
            <a:r>
              <a:rPr sz="2649" dirty="0">
                <a:latin typeface="Calibri"/>
                <a:cs typeface="Calibri"/>
              </a:rPr>
              <a:t>Plu</a:t>
            </a:r>
            <a:r>
              <a:rPr sz="2649" spc="21" dirty="0">
                <a:latin typeface="Calibri"/>
                <a:cs typeface="Calibri"/>
              </a:rPr>
              <a:t>g</a:t>
            </a:r>
            <a:r>
              <a:rPr sz="2649" dirty="0">
                <a:latin typeface="Calibri"/>
                <a:cs typeface="Calibri"/>
              </a:rPr>
              <a:t>ging</a:t>
            </a:r>
            <a:r>
              <a:rPr sz="2649" spc="-10" dirty="0">
                <a:latin typeface="Calibri"/>
                <a:cs typeface="Calibri"/>
              </a:rPr>
              <a:t> </a:t>
            </a:r>
            <a:r>
              <a:rPr sz="2649" dirty="0">
                <a:latin typeface="Calibri"/>
                <a:cs typeface="Calibri"/>
              </a:rPr>
              <a:t>in an IDE </a:t>
            </a:r>
            <a:r>
              <a:rPr sz="2649" spc="-15" dirty="0">
                <a:latin typeface="Calibri"/>
                <a:cs typeface="Calibri"/>
              </a:rPr>
              <a:t>c</a:t>
            </a:r>
            <a:r>
              <a:rPr sz="2649" dirty="0">
                <a:latin typeface="Calibri"/>
                <a:cs typeface="Calibri"/>
              </a:rPr>
              <a:t>a</a:t>
            </a:r>
            <a:r>
              <a:rPr sz="2649" spc="4" dirty="0">
                <a:latin typeface="Calibri"/>
                <a:cs typeface="Calibri"/>
              </a:rPr>
              <a:t>b</a:t>
            </a:r>
            <a:r>
              <a:rPr sz="2649" dirty="0">
                <a:latin typeface="Calibri"/>
                <a:cs typeface="Calibri"/>
              </a:rPr>
              <a:t>le b</a:t>
            </a:r>
            <a:r>
              <a:rPr sz="2649" spc="4" dirty="0">
                <a:latin typeface="Calibri"/>
                <a:cs typeface="Calibri"/>
              </a:rPr>
              <a:t>a</a:t>
            </a:r>
            <a:r>
              <a:rPr sz="2649" dirty="0">
                <a:latin typeface="Calibri"/>
                <a:cs typeface="Calibri"/>
              </a:rPr>
              <a:t>c</a:t>
            </a:r>
            <a:r>
              <a:rPr sz="2649" spc="10" dirty="0">
                <a:latin typeface="Calibri"/>
                <a:cs typeface="Calibri"/>
              </a:rPr>
              <a:t>k</a:t>
            </a:r>
            <a:r>
              <a:rPr sz="2649" spc="-21" dirty="0">
                <a:latin typeface="Calibri"/>
                <a:cs typeface="Calibri"/>
              </a:rPr>
              <a:t>w</a:t>
            </a:r>
            <a:r>
              <a:rPr sz="2649" dirty="0">
                <a:latin typeface="Calibri"/>
                <a:cs typeface="Calibri"/>
              </a:rPr>
              <a:t>a</a:t>
            </a:r>
            <a:r>
              <a:rPr sz="2649" spc="-28" dirty="0">
                <a:latin typeface="Calibri"/>
                <a:cs typeface="Calibri"/>
              </a:rPr>
              <a:t>r</a:t>
            </a:r>
            <a:r>
              <a:rPr sz="2649" dirty="0">
                <a:latin typeface="Calibri"/>
                <a:cs typeface="Calibri"/>
              </a:rPr>
              <a:t>d usu</a:t>
            </a:r>
            <a:r>
              <a:rPr sz="2649" spc="4" dirty="0">
                <a:latin typeface="Calibri"/>
                <a:cs typeface="Calibri"/>
              </a:rPr>
              <a:t>a</a:t>
            </a:r>
            <a:r>
              <a:rPr sz="2649" dirty="0">
                <a:latin typeface="Calibri"/>
                <a:cs typeface="Calibri"/>
              </a:rPr>
              <a:t>lly </a:t>
            </a:r>
            <a:r>
              <a:rPr sz="2649" spc="-21" dirty="0">
                <a:latin typeface="Calibri"/>
                <a:cs typeface="Calibri"/>
              </a:rPr>
              <a:t>w</a:t>
            </a:r>
            <a:r>
              <a:rPr sz="2649" dirty="0">
                <a:latin typeface="Calibri"/>
                <a:cs typeface="Calibri"/>
              </a:rPr>
              <a:t>on’t </a:t>
            </a:r>
            <a:r>
              <a:rPr sz="2649" spc="-10" dirty="0">
                <a:latin typeface="Calibri"/>
                <a:cs typeface="Calibri"/>
              </a:rPr>
              <a:t>c</a:t>
            </a:r>
            <a:r>
              <a:rPr sz="2649" dirty="0">
                <a:latin typeface="Calibri"/>
                <a:cs typeface="Calibri"/>
              </a:rPr>
              <a:t>a</a:t>
            </a:r>
            <a:r>
              <a:rPr sz="2649" spc="4" dirty="0">
                <a:latin typeface="Calibri"/>
                <a:cs typeface="Calibri"/>
              </a:rPr>
              <a:t>u</a:t>
            </a:r>
            <a:r>
              <a:rPr sz="2649" dirty="0">
                <a:latin typeface="Calibri"/>
                <a:cs typeface="Calibri"/>
              </a:rPr>
              <a:t>se a</a:t>
            </a:r>
            <a:r>
              <a:rPr sz="2649" spc="-43" dirty="0">
                <a:latin typeface="Calibri"/>
                <a:cs typeface="Calibri"/>
              </a:rPr>
              <a:t>n</a:t>
            </a:r>
            <a:r>
              <a:rPr sz="2649" dirty="0">
                <a:latin typeface="Calibri"/>
                <a:cs typeface="Calibri"/>
              </a:rPr>
              <a:t>y </a:t>
            </a:r>
            <a:r>
              <a:rPr sz="2649" spc="4" dirty="0">
                <a:latin typeface="Calibri"/>
                <a:cs typeface="Calibri"/>
              </a:rPr>
              <a:t>p</a:t>
            </a:r>
            <a:r>
              <a:rPr sz="2649" dirty="0">
                <a:latin typeface="Calibri"/>
                <a:cs typeface="Calibri"/>
              </a:rPr>
              <a:t>e</a:t>
            </a:r>
            <a:r>
              <a:rPr sz="2649" spc="10" dirty="0">
                <a:latin typeface="Calibri"/>
                <a:cs typeface="Calibri"/>
              </a:rPr>
              <a:t>r</a:t>
            </a:r>
            <a:r>
              <a:rPr sz="2649" dirty="0">
                <a:latin typeface="Calibri"/>
                <a:cs typeface="Calibri"/>
              </a:rPr>
              <a:t>m</a:t>
            </a:r>
            <a:r>
              <a:rPr sz="2649" spc="10" dirty="0">
                <a:latin typeface="Calibri"/>
                <a:cs typeface="Calibri"/>
              </a:rPr>
              <a:t>a</a:t>
            </a:r>
            <a:r>
              <a:rPr sz="2649" dirty="0">
                <a:latin typeface="Calibri"/>
                <a:cs typeface="Calibri"/>
              </a:rPr>
              <a:t>n</a:t>
            </a:r>
            <a:r>
              <a:rPr sz="2649" spc="4" dirty="0">
                <a:latin typeface="Calibri"/>
                <a:cs typeface="Calibri"/>
              </a:rPr>
              <a:t>e</a:t>
            </a:r>
            <a:r>
              <a:rPr sz="2649" spc="-28" dirty="0">
                <a:latin typeface="Calibri"/>
                <a:cs typeface="Calibri"/>
              </a:rPr>
              <a:t>n</a:t>
            </a:r>
            <a:r>
              <a:rPr sz="2649" dirty="0">
                <a:latin typeface="Calibri"/>
                <a:cs typeface="Calibri"/>
              </a:rPr>
              <a:t>t da</a:t>
            </a:r>
            <a:r>
              <a:rPr sz="2649" spc="4" dirty="0">
                <a:latin typeface="Calibri"/>
                <a:cs typeface="Calibri"/>
              </a:rPr>
              <a:t>m</a:t>
            </a:r>
            <a:r>
              <a:rPr sz="2649" dirty="0">
                <a:latin typeface="Calibri"/>
                <a:cs typeface="Calibri"/>
              </a:rPr>
              <a:t>a</a:t>
            </a:r>
            <a:r>
              <a:rPr sz="2649" spc="-21" dirty="0">
                <a:latin typeface="Calibri"/>
                <a:cs typeface="Calibri"/>
              </a:rPr>
              <a:t>g</a:t>
            </a:r>
            <a:r>
              <a:rPr sz="2649" dirty="0">
                <a:latin typeface="Calibri"/>
                <a:cs typeface="Calibri"/>
              </a:rPr>
              <a:t>e, h</a:t>
            </a:r>
            <a:r>
              <a:rPr sz="2649" spc="-15" dirty="0">
                <a:latin typeface="Calibri"/>
                <a:cs typeface="Calibri"/>
              </a:rPr>
              <a:t>o</a:t>
            </a:r>
            <a:r>
              <a:rPr sz="2649" spc="-28" dirty="0">
                <a:latin typeface="Calibri"/>
                <a:cs typeface="Calibri"/>
              </a:rPr>
              <a:t>w</a:t>
            </a:r>
            <a:r>
              <a:rPr sz="2649" dirty="0">
                <a:latin typeface="Calibri"/>
                <a:cs typeface="Calibri"/>
              </a:rPr>
              <a:t>e</a:t>
            </a:r>
            <a:r>
              <a:rPr sz="2649" spc="-32" dirty="0">
                <a:latin typeface="Calibri"/>
                <a:cs typeface="Calibri"/>
              </a:rPr>
              <a:t>v</a:t>
            </a:r>
            <a:r>
              <a:rPr sz="2649" dirty="0">
                <a:latin typeface="Calibri"/>
                <a:cs typeface="Calibri"/>
              </a:rPr>
              <a:t>e</a:t>
            </a:r>
            <a:r>
              <a:rPr sz="2649" spc="-214" dirty="0">
                <a:latin typeface="Calibri"/>
                <a:cs typeface="Calibri"/>
              </a:rPr>
              <a:t>r</a:t>
            </a:r>
            <a:r>
              <a:rPr sz="2649" dirty="0">
                <a:latin typeface="Calibri"/>
                <a:cs typeface="Calibri"/>
              </a:rPr>
              <a:t>,</a:t>
            </a:r>
            <a:r>
              <a:rPr sz="2649" spc="15" dirty="0">
                <a:latin typeface="Calibri"/>
                <a:cs typeface="Calibri"/>
              </a:rPr>
              <a:t> </a:t>
            </a:r>
            <a:r>
              <a:rPr sz="2649" dirty="0">
                <a:latin typeface="Calibri"/>
                <a:cs typeface="Calibri"/>
              </a:rPr>
              <a:t>it </a:t>
            </a:r>
            <a:r>
              <a:rPr sz="2649" spc="-15" dirty="0">
                <a:latin typeface="Calibri"/>
                <a:cs typeface="Calibri"/>
              </a:rPr>
              <a:t>c</a:t>
            </a:r>
            <a:r>
              <a:rPr sz="2649" dirty="0">
                <a:latin typeface="Calibri"/>
                <a:cs typeface="Calibri"/>
              </a:rPr>
              <a:t>an lo</a:t>
            </a:r>
            <a:r>
              <a:rPr sz="2649" spc="4" dirty="0">
                <a:latin typeface="Calibri"/>
                <a:cs typeface="Calibri"/>
              </a:rPr>
              <a:t>c</a:t>
            </a:r>
            <a:r>
              <a:rPr sz="2649" dirty="0">
                <a:latin typeface="Calibri"/>
                <a:cs typeface="Calibri"/>
              </a:rPr>
              <a:t>k</a:t>
            </a:r>
            <a:r>
              <a:rPr sz="2649" spc="-21" dirty="0">
                <a:latin typeface="Calibri"/>
                <a:cs typeface="Calibri"/>
              </a:rPr>
              <a:t> </a:t>
            </a:r>
            <a:r>
              <a:rPr sz="2649" dirty="0">
                <a:latin typeface="Calibri"/>
                <a:cs typeface="Calibri"/>
              </a:rPr>
              <a:t>up</a:t>
            </a:r>
            <a:r>
              <a:rPr sz="2649" spc="15" dirty="0">
                <a:latin typeface="Calibri"/>
                <a:cs typeface="Calibri"/>
              </a:rPr>
              <a:t> </a:t>
            </a:r>
            <a:r>
              <a:rPr sz="2649" dirty="0">
                <a:latin typeface="Calibri"/>
                <a:cs typeface="Calibri"/>
              </a:rPr>
              <a:t>the </a:t>
            </a:r>
            <a:r>
              <a:rPr sz="2649" spc="-55" dirty="0">
                <a:latin typeface="Calibri"/>
                <a:cs typeface="Calibri"/>
              </a:rPr>
              <a:t>s</a:t>
            </a:r>
            <a:r>
              <a:rPr sz="2649" spc="-15" dirty="0">
                <a:latin typeface="Calibri"/>
                <a:cs typeface="Calibri"/>
              </a:rPr>
              <a:t>y</a:t>
            </a:r>
            <a:r>
              <a:rPr sz="2649" spc="-28" dirty="0">
                <a:latin typeface="Calibri"/>
                <a:cs typeface="Calibri"/>
              </a:rPr>
              <a:t>s</a:t>
            </a:r>
            <a:r>
              <a:rPr sz="2649" spc="-21" dirty="0">
                <a:latin typeface="Calibri"/>
                <a:cs typeface="Calibri"/>
              </a:rPr>
              <a:t>t</a:t>
            </a:r>
            <a:r>
              <a:rPr sz="2649" dirty="0">
                <a:latin typeface="Calibri"/>
                <a:cs typeface="Calibri"/>
              </a:rPr>
              <a:t>em a</a:t>
            </a:r>
            <a:r>
              <a:rPr sz="2649" spc="4" dirty="0">
                <a:latin typeface="Calibri"/>
                <a:cs typeface="Calibri"/>
              </a:rPr>
              <a:t>n</a:t>
            </a:r>
            <a:r>
              <a:rPr sz="2649" dirty="0">
                <a:latin typeface="Calibri"/>
                <a:cs typeface="Calibri"/>
              </a:rPr>
              <a:t>d p</a:t>
            </a:r>
            <a:r>
              <a:rPr sz="2649" spc="-28" dirty="0">
                <a:latin typeface="Calibri"/>
                <a:cs typeface="Calibri"/>
              </a:rPr>
              <a:t>r</a:t>
            </a:r>
            <a:r>
              <a:rPr sz="2649" dirty="0">
                <a:latin typeface="Calibri"/>
                <a:cs typeface="Calibri"/>
              </a:rPr>
              <a:t>e</a:t>
            </a:r>
            <a:r>
              <a:rPr sz="2649" spc="-32" dirty="0">
                <a:latin typeface="Calibri"/>
                <a:cs typeface="Calibri"/>
              </a:rPr>
              <a:t>v</a:t>
            </a:r>
            <a:r>
              <a:rPr sz="2649" dirty="0">
                <a:latin typeface="Calibri"/>
                <a:cs typeface="Calibri"/>
              </a:rPr>
              <a:t>e</a:t>
            </a:r>
            <a:r>
              <a:rPr sz="2649" spc="-15" dirty="0">
                <a:latin typeface="Calibri"/>
                <a:cs typeface="Calibri"/>
              </a:rPr>
              <a:t>n</a:t>
            </a:r>
            <a:r>
              <a:rPr sz="2649" dirty="0">
                <a:latin typeface="Calibri"/>
                <a:cs typeface="Calibri"/>
              </a:rPr>
              <a:t>t</a:t>
            </a:r>
            <a:r>
              <a:rPr sz="2649" spc="10" dirty="0">
                <a:latin typeface="Calibri"/>
                <a:cs typeface="Calibri"/>
              </a:rPr>
              <a:t> </a:t>
            </a:r>
            <a:r>
              <a:rPr sz="2649" dirty="0">
                <a:latin typeface="Calibri"/>
                <a:cs typeface="Calibri"/>
              </a:rPr>
              <a:t>it f</a:t>
            </a:r>
            <a:r>
              <a:rPr sz="2649" spc="-32" dirty="0">
                <a:latin typeface="Calibri"/>
                <a:cs typeface="Calibri"/>
              </a:rPr>
              <a:t>r</a:t>
            </a:r>
            <a:r>
              <a:rPr sz="2649" dirty="0">
                <a:latin typeface="Calibri"/>
                <a:cs typeface="Calibri"/>
              </a:rPr>
              <a:t>om</a:t>
            </a:r>
            <a:r>
              <a:rPr sz="2649" spc="-10" dirty="0">
                <a:latin typeface="Calibri"/>
                <a:cs typeface="Calibri"/>
              </a:rPr>
              <a:t> </a:t>
            </a:r>
            <a:r>
              <a:rPr sz="2649" dirty="0">
                <a:latin typeface="Calibri"/>
                <a:cs typeface="Calibri"/>
              </a:rPr>
              <a:t>r</a:t>
            </a:r>
            <a:r>
              <a:rPr sz="2649" spc="4" dirty="0">
                <a:latin typeface="Calibri"/>
                <a:cs typeface="Calibri"/>
              </a:rPr>
              <a:t>u</a:t>
            </a:r>
            <a:r>
              <a:rPr sz="2649" dirty="0">
                <a:latin typeface="Calibri"/>
                <a:cs typeface="Calibri"/>
              </a:rPr>
              <a:t>nn</a:t>
            </a:r>
            <a:r>
              <a:rPr sz="2649" spc="4" dirty="0">
                <a:latin typeface="Calibri"/>
                <a:cs typeface="Calibri"/>
              </a:rPr>
              <a:t>i</a:t>
            </a:r>
            <a:r>
              <a:rPr sz="2649" dirty="0">
                <a:latin typeface="Calibri"/>
                <a:cs typeface="Calibri"/>
              </a:rPr>
              <a:t>ng </a:t>
            </a:r>
            <a:r>
              <a:rPr sz="2649" spc="-15" dirty="0">
                <a:latin typeface="Calibri"/>
                <a:cs typeface="Calibri"/>
              </a:rPr>
              <a:t>a</a:t>
            </a:r>
            <a:r>
              <a:rPr sz="2649" dirty="0">
                <a:latin typeface="Calibri"/>
                <a:cs typeface="Calibri"/>
              </a:rPr>
              <a:t>t </a:t>
            </a:r>
            <a:r>
              <a:rPr sz="2649" spc="4" dirty="0">
                <a:latin typeface="Calibri"/>
                <a:cs typeface="Calibri"/>
              </a:rPr>
              <a:t>a</a:t>
            </a:r>
            <a:r>
              <a:rPr sz="2649" dirty="0">
                <a:latin typeface="Calibri"/>
                <a:cs typeface="Calibri"/>
              </a:rPr>
              <a:t>ll.</a:t>
            </a:r>
            <a:endParaRPr sz="2649">
              <a:latin typeface="Calibri"/>
              <a:cs typeface="Calibri"/>
            </a:endParaRPr>
          </a:p>
        </p:txBody>
      </p:sp>
      <p:sp>
        <p:nvSpPr>
          <p:cNvPr id="3" name="object 3"/>
          <p:cNvSpPr txBox="1"/>
          <p:nvPr/>
        </p:nvSpPr>
        <p:spPr>
          <a:xfrm>
            <a:off x="4156385" y="3121735"/>
            <a:ext cx="1082945" cy="419949"/>
          </a:xfrm>
          <a:prstGeom prst="rect">
            <a:avLst/>
          </a:prstGeom>
        </p:spPr>
        <p:txBody>
          <a:bodyPr wrap="square" lIns="0" tIns="0" rIns="0" bIns="0" rtlCol="0">
            <a:noAutofit/>
          </a:bodyPr>
          <a:lstStyle/>
          <a:p>
            <a:pPr marL="14017">
              <a:lnSpc>
                <a:spcPts val="3256"/>
              </a:lnSpc>
              <a:spcBef>
                <a:spcPts val="162"/>
              </a:spcBef>
            </a:pPr>
            <a:r>
              <a:rPr sz="4636" baseline="2925" dirty="0">
                <a:latin typeface="Calibri"/>
                <a:cs typeface="Calibri"/>
              </a:rPr>
              <a:t>d</a:t>
            </a:r>
            <a:r>
              <a:rPr sz="4636" spc="-10" baseline="2925" dirty="0">
                <a:latin typeface="Calibri"/>
                <a:cs typeface="Calibri"/>
              </a:rPr>
              <a:t>o</a:t>
            </a:r>
            <a:r>
              <a:rPr sz="4636" baseline="2925" dirty="0">
                <a:latin typeface="Calibri"/>
                <a:cs typeface="Calibri"/>
              </a:rPr>
              <a:t>wn.</a:t>
            </a:r>
            <a:endParaRPr sz="3090">
              <a:latin typeface="Calibri"/>
              <a:cs typeface="Calibri"/>
            </a:endParaRPr>
          </a:p>
        </p:txBody>
      </p:sp>
      <p:sp>
        <p:nvSpPr>
          <p:cNvPr id="2" name="object 2"/>
          <p:cNvSpPr txBox="1"/>
          <p:nvPr/>
        </p:nvSpPr>
        <p:spPr>
          <a:xfrm>
            <a:off x="807983" y="3837139"/>
            <a:ext cx="213227" cy="398419"/>
          </a:xfrm>
          <a:prstGeom prst="rect">
            <a:avLst/>
          </a:prstGeom>
        </p:spPr>
        <p:txBody>
          <a:bodyPr wrap="square" lIns="0" tIns="0" rIns="0" bIns="0" rtlCol="0">
            <a:noAutofit/>
          </a:bodyPr>
          <a:lstStyle/>
          <a:p>
            <a:pPr marL="14017">
              <a:lnSpc>
                <a:spcPts val="3096"/>
              </a:lnSpc>
              <a:spcBef>
                <a:spcPts val="155"/>
              </a:spcBef>
            </a:pPr>
            <a:r>
              <a:rPr sz="2925" dirty="0">
                <a:solidFill>
                  <a:srgbClr val="0462C1"/>
                </a:solidFill>
                <a:latin typeface="Arial"/>
                <a:cs typeface="Arial"/>
              </a:rPr>
              <a:t>•</a:t>
            </a:r>
            <a:endParaRPr sz="2925">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7" name="object 7"/>
          <p:cNvSpPr/>
          <p:nvPr/>
        </p:nvSpPr>
        <p:spPr>
          <a:xfrm>
            <a:off x="4877410" y="1766147"/>
            <a:ext cx="4842606" cy="5550747"/>
          </a:xfrm>
          <a:prstGeom prst="rect">
            <a:avLst/>
          </a:prstGeom>
          <a:blipFill>
            <a:blip r:embed="rId2" cstate="print"/>
            <a:stretch>
              <a:fillRect/>
            </a:stretch>
          </a:blipFill>
        </p:spPr>
        <p:txBody>
          <a:bodyPr wrap="square" lIns="0" tIns="0" rIns="0" bIns="0" rtlCol="0">
            <a:noAutofit/>
          </a:bodyPr>
          <a:lstStyle/>
          <a:p>
            <a:endParaRPr sz="1987"/>
          </a:p>
        </p:txBody>
      </p:sp>
      <p:sp>
        <p:nvSpPr>
          <p:cNvPr id="6" name="object 6"/>
          <p:cNvSpPr txBox="1"/>
          <p:nvPr/>
        </p:nvSpPr>
        <p:spPr>
          <a:xfrm>
            <a:off x="2777741" y="280342"/>
            <a:ext cx="5835520" cy="588490"/>
          </a:xfrm>
          <a:prstGeom prst="rect">
            <a:avLst/>
          </a:prstGeom>
        </p:spPr>
        <p:txBody>
          <a:bodyPr wrap="square" lIns="0" tIns="0" rIns="0" bIns="0" rtlCol="0">
            <a:noAutofit/>
          </a:bodyPr>
          <a:lstStyle/>
          <a:p>
            <a:pPr marL="14017" algn="ctr">
              <a:lnSpc>
                <a:spcPts val="4608"/>
              </a:lnSpc>
              <a:spcBef>
                <a:spcPts val="230"/>
              </a:spcBef>
            </a:pPr>
            <a:r>
              <a:rPr sz="3090" b="1" baseline="3413" dirty="0">
                <a:latin typeface="Verdana" panose="020B0604030504040204" pitchFamily="34" charset="0"/>
                <a:ea typeface="Verdana" panose="020B0604030504040204" pitchFamily="34" charset="0"/>
                <a:cs typeface="Calibri Light"/>
              </a:rPr>
              <a:t>Dual Dri</a:t>
            </a:r>
            <a:r>
              <a:rPr sz="3090" b="1" spc="-38" baseline="3413" dirty="0">
                <a:latin typeface="Verdana" panose="020B0604030504040204" pitchFamily="34" charset="0"/>
                <a:ea typeface="Verdana" panose="020B0604030504040204" pitchFamily="34" charset="0"/>
                <a:cs typeface="Calibri Light"/>
              </a:rPr>
              <a:t>v</a:t>
            </a:r>
            <a:r>
              <a:rPr sz="3090" b="1" baseline="3413" dirty="0">
                <a:latin typeface="Verdana" panose="020B0604030504040204" pitchFamily="34" charset="0"/>
                <a:ea typeface="Verdana" panose="020B0604030504040204" pitchFamily="34" charset="0"/>
                <a:cs typeface="Calibri Light"/>
              </a:rPr>
              <a:t>e</a:t>
            </a:r>
            <a:r>
              <a:rPr sz="3090" b="1" spc="-21" baseline="3413" dirty="0">
                <a:latin typeface="Verdana" panose="020B0604030504040204" pitchFamily="34" charset="0"/>
                <a:ea typeface="Verdana" panose="020B0604030504040204" pitchFamily="34" charset="0"/>
                <a:cs typeface="Calibri Light"/>
              </a:rPr>
              <a:t> </a:t>
            </a:r>
            <a:r>
              <a:rPr sz="3090" b="1" spc="-15" baseline="3413" dirty="0">
                <a:latin typeface="Verdana" panose="020B0604030504040204" pitchFamily="34" charset="0"/>
                <a:ea typeface="Verdana" panose="020B0604030504040204" pitchFamily="34" charset="0"/>
                <a:cs typeface="Calibri Light"/>
              </a:rPr>
              <a:t>C</a:t>
            </a:r>
            <a:r>
              <a:rPr sz="3090" b="1" baseline="3413" dirty="0">
                <a:latin typeface="Verdana" panose="020B0604030504040204" pitchFamily="34" charset="0"/>
                <a:ea typeface="Verdana" panose="020B0604030504040204" pitchFamily="34" charset="0"/>
                <a:cs typeface="Calibri Light"/>
              </a:rPr>
              <a:t>o</a:t>
            </a:r>
            <a:r>
              <a:rPr sz="3090" b="1" spc="-28" baseline="3413" dirty="0">
                <a:latin typeface="Verdana" panose="020B0604030504040204" pitchFamily="34" charset="0"/>
                <a:ea typeface="Verdana" panose="020B0604030504040204" pitchFamily="34" charset="0"/>
                <a:cs typeface="Calibri Light"/>
              </a:rPr>
              <a:t>n</a:t>
            </a:r>
            <a:r>
              <a:rPr sz="3090" b="1" baseline="3413" dirty="0">
                <a:latin typeface="Verdana" panose="020B0604030504040204" pitchFamily="34" charset="0"/>
                <a:ea typeface="Verdana" panose="020B0604030504040204" pitchFamily="34" charset="0"/>
                <a:cs typeface="Calibri Light"/>
              </a:rPr>
              <a:t>figu</a:t>
            </a:r>
            <a:r>
              <a:rPr sz="3090" b="1" spc="-65" baseline="3413" dirty="0">
                <a:latin typeface="Verdana" panose="020B0604030504040204" pitchFamily="34" charset="0"/>
                <a:ea typeface="Verdana" panose="020B0604030504040204" pitchFamily="34" charset="0"/>
                <a:cs typeface="Calibri Light"/>
              </a:rPr>
              <a:t>r</a:t>
            </a:r>
            <a:r>
              <a:rPr sz="3090" b="1" spc="-38" baseline="3413" dirty="0">
                <a:latin typeface="Verdana" panose="020B0604030504040204" pitchFamily="34" charset="0"/>
                <a:ea typeface="Verdana" panose="020B0604030504040204" pitchFamily="34" charset="0"/>
                <a:cs typeface="Calibri Light"/>
              </a:rPr>
              <a:t>a</a:t>
            </a:r>
            <a:r>
              <a:rPr sz="3090" b="1" baseline="3413" dirty="0">
                <a:latin typeface="Verdana" panose="020B0604030504040204" pitchFamily="34" charset="0"/>
                <a:ea typeface="Verdana" panose="020B0604030504040204" pitchFamily="34" charset="0"/>
                <a:cs typeface="Calibri Light"/>
              </a:rPr>
              <a:t>tions</a:t>
            </a:r>
            <a:endParaRPr sz="3090" b="1" dirty="0">
              <a:latin typeface="Verdana" panose="020B0604030504040204" pitchFamily="34" charset="0"/>
              <a:ea typeface="Verdana" panose="020B0604030504040204" pitchFamily="34" charset="0"/>
              <a:cs typeface="Calibri Light"/>
            </a:endParaRPr>
          </a:p>
        </p:txBody>
      </p:sp>
      <p:sp>
        <p:nvSpPr>
          <p:cNvPr id="5" name="object 5"/>
          <p:cNvSpPr txBox="1"/>
          <p:nvPr/>
        </p:nvSpPr>
        <p:spPr>
          <a:xfrm>
            <a:off x="829513" y="1844544"/>
            <a:ext cx="196406" cy="364778"/>
          </a:xfrm>
          <a:prstGeom prst="rect">
            <a:avLst/>
          </a:prstGeom>
        </p:spPr>
        <p:txBody>
          <a:bodyPr wrap="square" lIns="0" tIns="0" rIns="0" bIns="0" rtlCol="0">
            <a:noAutofit/>
          </a:bodyPr>
          <a:lstStyle/>
          <a:p>
            <a:pPr marL="14017">
              <a:lnSpc>
                <a:spcPts val="2820"/>
              </a:lnSpc>
              <a:spcBef>
                <a:spcPts val="140"/>
              </a:spcBef>
            </a:pPr>
            <a:r>
              <a:rPr sz="2649" dirty="0">
                <a:latin typeface="Arial"/>
                <a:cs typeface="Arial"/>
              </a:rPr>
              <a:t>•</a:t>
            </a:r>
            <a:endParaRPr sz="2649">
              <a:latin typeface="Arial"/>
              <a:cs typeface="Arial"/>
            </a:endParaRPr>
          </a:p>
        </p:txBody>
      </p:sp>
      <p:sp>
        <p:nvSpPr>
          <p:cNvPr id="4" name="object 4"/>
          <p:cNvSpPr txBox="1"/>
          <p:nvPr/>
        </p:nvSpPr>
        <p:spPr>
          <a:xfrm>
            <a:off x="1145738" y="1864855"/>
            <a:ext cx="2842271" cy="1172496"/>
          </a:xfrm>
          <a:prstGeom prst="rect">
            <a:avLst/>
          </a:prstGeom>
        </p:spPr>
        <p:txBody>
          <a:bodyPr wrap="square" lIns="0" tIns="0" rIns="0" bIns="0" rtlCol="0">
            <a:noAutofit/>
          </a:bodyPr>
          <a:lstStyle/>
          <a:p>
            <a:pPr marL="89708">
              <a:lnSpc>
                <a:spcPts val="2809"/>
              </a:lnSpc>
              <a:spcBef>
                <a:spcPts val="140"/>
              </a:spcBef>
            </a:pPr>
            <a:r>
              <a:rPr sz="3973" baseline="3413" dirty="0">
                <a:latin typeface="Calibri"/>
                <a:cs typeface="Calibri"/>
              </a:rPr>
              <a:t>Mo</a:t>
            </a:r>
            <a:r>
              <a:rPr sz="3973" spc="-32" baseline="3413" dirty="0">
                <a:latin typeface="Calibri"/>
                <a:cs typeface="Calibri"/>
              </a:rPr>
              <a:t>s</a:t>
            </a:r>
            <a:r>
              <a:rPr sz="3973" baseline="3413" dirty="0">
                <a:latin typeface="Calibri"/>
                <a:cs typeface="Calibri"/>
              </a:rPr>
              <a:t>t</a:t>
            </a:r>
            <a:r>
              <a:rPr sz="3973" spc="-10" baseline="3413" dirty="0">
                <a:latin typeface="Calibri"/>
                <a:cs typeface="Calibri"/>
              </a:rPr>
              <a:t> </a:t>
            </a:r>
            <a:r>
              <a:rPr sz="3973" baseline="3413" dirty="0">
                <a:latin typeface="Calibri"/>
                <a:cs typeface="Calibri"/>
              </a:rPr>
              <a:t>IDE d</a:t>
            </a:r>
            <a:r>
              <a:rPr sz="3973" spc="4" baseline="3413" dirty="0">
                <a:latin typeface="Calibri"/>
                <a:cs typeface="Calibri"/>
              </a:rPr>
              <a:t>r</a:t>
            </a:r>
            <a:r>
              <a:rPr sz="3973" baseline="3413" dirty="0">
                <a:latin typeface="Calibri"/>
                <a:cs typeface="Calibri"/>
              </a:rPr>
              <a:t>i</a:t>
            </a:r>
            <a:r>
              <a:rPr sz="3973" spc="-28" baseline="3413" dirty="0">
                <a:latin typeface="Calibri"/>
                <a:cs typeface="Calibri"/>
              </a:rPr>
              <a:t>v</a:t>
            </a:r>
            <a:r>
              <a:rPr sz="3973" baseline="3413" dirty="0">
                <a:latin typeface="Calibri"/>
                <a:cs typeface="Calibri"/>
              </a:rPr>
              <a:t>es </a:t>
            </a:r>
            <a:r>
              <a:rPr sz="3973" spc="-15" baseline="3413" dirty="0">
                <a:latin typeface="Calibri"/>
                <a:cs typeface="Calibri"/>
              </a:rPr>
              <a:t>c</a:t>
            </a:r>
            <a:r>
              <a:rPr sz="3973" baseline="3413" dirty="0">
                <a:latin typeface="Calibri"/>
                <a:cs typeface="Calibri"/>
              </a:rPr>
              <a:t>an</a:t>
            </a:r>
            <a:endParaRPr sz="2649">
              <a:latin typeface="Calibri"/>
              <a:cs typeface="Calibri"/>
            </a:endParaRPr>
          </a:p>
          <a:p>
            <a:pPr marL="14017" marR="50511">
              <a:lnSpc>
                <a:spcPts val="3184"/>
              </a:lnSpc>
              <a:spcBef>
                <a:spcPts val="19"/>
              </a:spcBef>
            </a:pPr>
            <a:r>
              <a:rPr sz="3973" baseline="1137" dirty="0">
                <a:latin typeface="Calibri"/>
                <a:cs typeface="Calibri"/>
              </a:rPr>
              <a:t>be </a:t>
            </a:r>
            <a:r>
              <a:rPr sz="3973" spc="-15" baseline="1137" dirty="0">
                <a:latin typeface="Calibri"/>
                <a:cs typeface="Calibri"/>
              </a:rPr>
              <a:t>c</a:t>
            </a:r>
            <a:r>
              <a:rPr sz="3973" baseline="1137" dirty="0">
                <a:latin typeface="Calibri"/>
                <a:cs typeface="Calibri"/>
              </a:rPr>
              <a:t>o</a:t>
            </a:r>
            <a:r>
              <a:rPr sz="3973" spc="-21" baseline="1137" dirty="0">
                <a:latin typeface="Calibri"/>
                <a:cs typeface="Calibri"/>
              </a:rPr>
              <a:t>n</a:t>
            </a:r>
            <a:r>
              <a:rPr sz="3973" baseline="1137" dirty="0">
                <a:latin typeface="Calibri"/>
                <a:cs typeface="Calibri"/>
              </a:rPr>
              <a:t>figu</a:t>
            </a:r>
            <a:r>
              <a:rPr sz="3973" spc="-38" baseline="1137" dirty="0">
                <a:latin typeface="Calibri"/>
                <a:cs typeface="Calibri"/>
              </a:rPr>
              <a:t>r</a:t>
            </a:r>
            <a:r>
              <a:rPr sz="3973" baseline="1137" dirty="0">
                <a:latin typeface="Calibri"/>
                <a:cs typeface="Calibri"/>
              </a:rPr>
              <a:t>ed with</a:t>
            </a:r>
            <a:endParaRPr sz="2649">
              <a:latin typeface="Calibri"/>
              <a:cs typeface="Calibri"/>
            </a:endParaRPr>
          </a:p>
          <a:p>
            <a:pPr marL="14017" marR="50511">
              <a:lnSpc>
                <a:spcPts val="3179"/>
              </a:lnSpc>
            </a:pPr>
            <a:r>
              <a:rPr sz="3973" baseline="1137" dirty="0">
                <a:latin typeface="Calibri"/>
                <a:cs typeface="Calibri"/>
              </a:rPr>
              <a:t>th</a:t>
            </a:r>
            <a:r>
              <a:rPr sz="3973" spc="-38" baseline="1137" dirty="0">
                <a:latin typeface="Calibri"/>
                <a:cs typeface="Calibri"/>
              </a:rPr>
              <a:t>r</a:t>
            </a:r>
            <a:r>
              <a:rPr sz="3973" baseline="1137" dirty="0">
                <a:latin typeface="Calibri"/>
                <a:cs typeface="Calibri"/>
              </a:rPr>
              <a:t>ee</a:t>
            </a:r>
            <a:r>
              <a:rPr sz="3973" spc="10" baseline="1137" dirty="0">
                <a:latin typeface="Calibri"/>
                <a:cs typeface="Calibri"/>
              </a:rPr>
              <a:t> </a:t>
            </a:r>
            <a:r>
              <a:rPr sz="3973" baseline="1137" dirty="0">
                <a:latin typeface="Calibri"/>
                <a:cs typeface="Calibri"/>
              </a:rPr>
              <a:t>s</a:t>
            </a:r>
            <a:r>
              <a:rPr sz="3973" spc="-10" baseline="1137" dirty="0">
                <a:latin typeface="Calibri"/>
                <a:cs typeface="Calibri"/>
              </a:rPr>
              <a:t>e</a:t>
            </a:r>
            <a:r>
              <a:rPr sz="3973" spc="-38" baseline="1137" dirty="0">
                <a:latin typeface="Calibri"/>
                <a:cs typeface="Calibri"/>
              </a:rPr>
              <a:t>t</a:t>
            </a:r>
            <a:r>
              <a:rPr sz="3973" baseline="1137" dirty="0">
                <a:latin typeface="Calibri"/>
                <a:cs typeface="Calibri"/>
              </a:rPr>
              <a:t>tings.</a:t>
            </a:r>
            <a:endParaRPr sz="2649">
              <a:latin typeface="Calibri"/>
              <a:cs typeface="Calibri"/>
            </a:endParaRPr>
          </a:p>
        </p:txBody>
      </p:sp>
      <p:sp>
        <p:nvSpPr>
          <p:cNvPr id="3" name="object 3"/>
          <p:cNvSpPr txBox="1"/>
          <p:nvPr/>
        </p:nvSpPr>
        <p:spPr>
          <a:xfrm>
            <a:off x="886366" y="4974821"/>
            <a:ext cx="196239" cy="364443"/>
          </a:xfrm>
          <a:prstGeom prst="rect">
            <a:avLst/>
          </a:prstGeom>
        </p:spPr>
        <p:txBody>
          <a:bodyPr wrap="square" lIns="0" tIns="0" rIns="0" bIns="0" rtlCol="0">
            <a:noAutofit/>
          </a:bodyPr>
          <a:lstStyle/>
          <a:p>
            <a:pPr marL="14017">
              <a:lnSpc>
                <a:spcPts val="2820"/>
              </a:lnSpc>
              <a:spcBef>
                <a:spcPts val="140"/>
              </a:spcBef>
            </a:pPr>
            <a:r>
              <a:rPr sz="2649" dirty="0">
                <a:latin typeface="Arial"/>
                <a:cs typeface="Arial"/>
              </a:rPr>
              <a:t>•</a:t>
            </a:r>
            <a:endParaRPr sz="2649">
              <a:latin typeface="Arial"/>
              <a:cs typeface="Arial"/>
            </a:endParaRPr>
          </a:p>
        </p:txBody>
      </p:sp>
      <p:sp>
        <p:nvSpPr>
          <p:cNvPr id="2" name="object 2"/>
          <p:cNvSpPr txBox="1"/>
          <p:nvPr/>
        </p:nvSpPr>
        <p:spPr>
          <a:xfrm>
            <a:off x="1202591" y="4995112"/>
            <a:ext cx="3073093" cy="1575850"/>
          </a:xfrm>
          <a:prstGeom prst="rect">
            <a:avLst/>
          </a:prstGeom>
        </p:spPr>
        <p:txBody>
          <a:bodyPr wrap="square" lIns="0" tIns="0" rIns="0" bIns="0" rtlCol="0">
            <a:noAutofit/>
          </a:bodyPr>
          <a:lstStyle/>
          <a:p>
            <a:pPr marL="89708" marR="50461">
              <a:lnSpc>
                <a:spcPts val="2809"/>
              </a:lnSpc>
              <a:spcBef>
                <a:spcPts val="140"/>
              </a:spcBef>
            </a:pPr>
            <a:r>
              <a:rPr sz="3973" baseline="3413" dirty="0">
                <a:latin typeface="Calibri"/>
                <a:cs typeface="Calibri"/>
              </a:rPr>
              <a:t>The</a:t>
            </a:r>
            <a:r>
              <a:rPr sz="3973" spc="4" baseline="3413" dirty="0">
                <a:latin typeface="Calibri"/>
                <a:cs typeface="Calibri"/>
              </a:rPr>
              <a:t> </a:t>
            </a:r>
            <a:r>
              <a:rPr sz="3973" baseline="3413" dirty="0">
                <a:latin typeface="Calibri"/>
                <a:cs typeface="Calibri"/>
              </a:rPr>
              <a:t>diag</a:t>
            </a:r>
            <a:r>
              <a:rPr sz="3973" spc="-49" baseline="3413" dirty="0">
                <a:latin typeface="Calibri"/>
                <a:cs typeface="Calibri"/>
              </a:rPr>
              <a:t>r</a:t>
            </a:r>
            <a:r>
              <a:rPr sz="3973" baseline="3413" dirty="0">
                <a:latin typeface="Calibri"/>
                <a:cs typeface="Calibri"/>
              </a:rPr>
              <a:t>am</a:t>
            </a:r>
            <a:endParaRPr sz="2649">
              <a:latin typeface="Calibri"/>
              <a:cs typeface="Calibri"/>
            </a:endParaRPr>
          </a:p>
          <a:p>
            <a:pPr marL="14017">
              <a:lnSpc>
                <a:spcPts val="3179"/>
              </a:lnSpc>
              <a:spcBef>
                <a:spcPts val="18"/>
              </a:spcBef>
            </a:pPr>
            <a:r>
              <a:rPr sz="3973" baseline="1137" dirty="0">
                <a:latin typeface="Calibri"/>
                <a:cs typeface="Calibri"/>
              </a:rPr>
              <a:t>illu</a:t>
            </a:r>
            <a:r>
              <a:rPr sz="3973" spc="-28" baseline="1137" dirty="0">
                <a:latin typeface="Calibri"/>
                <a:cs typeface="Calibri"/>
              </a:rPr>
              <a:t>s</a:t>
            </a:r>
            <a:r>
              <a:rPr sz="3973" baseline="1137" dirty="0">
                <a:latin typeface="Calibri"/>
                <a:cs typeface="Calibri"/>
              </a:rPr>
              <a:t>t</a:t>
            </a:r>
            <a:r>
              <a:rPr sz="3973" spc="-49" baseline="1137" dirty="0">
                <a:latin typeface="Calibri"/>
                <a:cs typeface="Calibri"/>
              </a:rPr>
              <a:t>r</a:t>
            </a:r>
            <a:r>
              <a:rPr sz="3973" spc="-21" baseline="1137" dirty="0">
                <a:latin typeface="Calibri"/>
                <a:cs typeface="Calibri"/>
              </a:rPr>
              <a:t>a</a:t>
            </a:r>
            <a:r>
              <a:rPr sz="3973" spc="-28" baseline="1137" dirty="0">
                <a:latin typeface="Calibri"/>
                <a:cs typeface="Calibri"/>
              </a:rPr>
              <a:t>t</a:t>
            </a:r>
            <a:r>
              <a:rPr sz="3973" baseline="1137" dirty="0">
                <a:latin typeface="Calibri"/>
                <a:cs typeface="Calibri"/>
              </a:rPr>
              <a:t>es</a:t>
            </a:r>
            <a:r>
              <a:rPr sz="3973" spc="-26" baseline="1137" dirty="0">
                <a:latin typeface="Calibri"/>
                <a:cs typeface="Calibri"/>
              </a:rPr>
              <a:t> </a:t>
            </a:r>
            <a:r>
              <a:rPr sz="3973" baseline="1137" dirty="0">
                <a:latin typeface="Calibri"/>
                <a:cs typeface="Calibri"/>
              </a:rPr>
              <a:t>the s</a:t>
            </a:r>
            <a:r>
              <a:rPr sz="3973" spc="-4" baseline="1137" dirty="0">
                <a:latin typeface="Calibri"/>
                <a:cs typeface="Calibri"/>
              </a:rPr>
              <a:t>e</a:t>
            </a:r>
            <a:r>
              <a:rPr sz="3973" spc="-38" baseline="1137" dirty="0">
                <a:latin typeface="Calibri"/>
                <a:cs typeface="Calibri"/>
              </a:rPr>
              <a:t>t</a:t>
            </a:r>
            <a:r>
              <a:rPr sz="3973" baseline="1137" dirty="0">
                <a:latin typeface="Calibri"/>
                <a:cs typeface="Calibri"/>
              </a:rPr>
              <a:t>tings</a:t>
            </a:r>
            <a:endParaRPr sz="2649">
              <a:latin typeface="Calibri"/>
              <a:cs typeface="Calibri"/>
            </a:endParaRPr>
          </a:p>
          <a:p>
            <a:pPr marL="14017" marR="50461">
              <a:lnSpc>
                <a:spcPts val="3179"/>
              </a:lnSpc>
            </a:pPr>
            <a:r>
              <a:rPr sz="3973" baseline="1137" dirty="0">
                <a:latin typeface="Calibri"/>
                <a:cs typeface="Calibri"/>
              </a:rPr>
              <a:t>of</a:t>
            </a:r>
            <a:r>
              <a:rPr sz="3973" spc="-10" baseline="1137" dirty="0">
                <a:latin typeface="Calibri"/>
                <a:cs typeface="Calibri"/>
              </a:rPr>
              <a:t> </a:t>
            </a:r>
            <a:r>
              <a:rPr sz="3973" baseline="1137" dirty="0">
                <a:latin typeface="Calibri"/>
                <a:cs typeface="Calibri"/>
              </a:rPr>
              <a:t>ma</a:t>
            </a:r>
            <a:r>
              <a:rPr sz="3973" spc="-28" baseline="1137" dirty="0">
                <a:latin typeface="Calibri"/>
                <a:cs typeface="Calibri"/>
              </a:rPr>
              <a:t>st</a:t>
            </a:r>
            <a:r>
              <a:rPr sz="3973" baseline="1137" dirty="0">
                <a:latin typeface="Calibri"/>
                <a:cs typeface="Calibri"/>
              </a:rPr>
              <a:t>e</a:t>
            </a:r>
            <a:r>
              <a:rPr sz="3973" spc="-221" baseline="1137" dirty="0">
                <a:latin typeface="Calibri"/>
                <a:cs typeface="Calibri"/>
              </a:rPr>
              <a:t>r</a:t>
            </a:r>
            <a:r>
              <a:rPr sz="3973" baseline="1137" dirty="0">
                <a:latin typeface="Calibri"/>
                <a:cs typeface="Calibri"/>
              </a:rPr>
              <a:t>,</a:t>
            </a:r>
            <a:r>
              <a:rPr sz="3973" spc="-26" baseline="1137" dirty="0">
                <a:latin typeface="Calibri"/>
                <a:cs typeface="Calibri"/>
              </a:rPr>
              <a:t> </a:t>
            </a:r>
            <a:r>
              <a:rPr sz="3973" baseline="1137" dirty="0">
                <a:latin typeface="Calibri"/>
                <a:cs typeface="Calibri"/>
              </a:rPr>
              <a:t>sl</a:t>
            </a:r>
            <a:r>
              <a:rPr sz="3973" spc="-38" baseline="1137" dirty="0">
                <a:latin typeface="Calibri"/>
                <a:cs typeface="Calibri"/>
              </a:rPr>
              <a:t>a</a:t>
            </a:r>
            <a:r>
              <a:rPr sz="3973" spc="-32" baseline="1137" dirty="0">
                <a:latin typeface="Calibri"/>
                <a:cs typeface="Calibri"/>
              </a:rPr>
              <a:t>v</a:t>
            </a:r>
            <a:r>
              <a:rPr sz="3973" baseline="1137" dirty="0">
                <a:latin typeface="Calibri"/>
                <a:cs typeface="Calibri"/>
              </a:rPr>
              <a:t>e, and</a:t>
            </a:r>
            <a:endParaRPr sz="2649">
              <a:latin typeface="Calibri"/>
              <a:cs typeface="Calibri"/>
            </a:endParaRPr>
          </a:p>
          <a:p>
            <a:pPr marL="14017" marR="50461">
              <a:lnSpc>
                <a:spcPts val="3179"/>
              </a:lnSpc>
            </a:pPr>
            <a:r>
              <a:rPr sz="3973" spc="-21" baseline="1137" dirty="0">
                <a:latin typeface="Calibri"/>
                <a:cs typeface="Calibri"/>
              </a:rPr>
              <a:t>c</a:t>
            </a:r>
            <a:r>
              <a:rPr sz="3973" baseline="1137" dirty="0">
                <a:latin typeface="Calibri"/>
                <a:cs typeface="Calibri"/>
              </a:rPr>
              <a:t>able</a:t>
            </a:r>
            <a:r>
              <a:rPr sz="3973" spc="-10" baseline="1137" dirty="0">
                <a:latin typeface="Calibri"/>
                <a:cs typeface="Calibri"/>
              </a:rPr>
              <a:t> </a:t>
            </a:r>
            <a:r>
              <a:rPr sz="3973" baseline="1137" dirty="0">
                <a:latin typeface="Calibri"/>
                <a:cs typeface="Calibri"/>
              </a:rPr>
              <a:t>sel</a:t>
            </a:r>
            <a:r>
              <a:rPr sz="3973" spc="10" baseline="1137" dirty="0">
                <a:latin typeface="Calibri"/>
                <a:cs typeface="Calibri"/>
              </a:rPr>
              <a:t>e</a:t>
            </a:r>
            <a:r>
              <a:rPr sz="3973" baseline="1137" dirty="0">
                <a:latin typeface="Calibri"/>
                <a:cs typeface="Calibri"/>
              </a:rPr>
              <a:t>ct</a:t>
            </a:r>
            <a:endParaRPr sz="2649">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11" name="object 11"/>
          <p:cNvSpPr/>
          <p:nvPr/>
        </p:nvSpPr>
        <p:spPr>
          <a:xfrm>
            <a:off x="4833676" y="3813192"/>
            <a:ext cx="5466644" cy="3616396"/>
          </a:xfrm>
          <a:prstGeom prst="rect">
            <a:avLst/>
          </a:prstGeom>
          <a:blipFill>
            <a:blip r:embed="rId2" cstate="print"/>
            <a:stretch>
              <a:fillRect/>
            </a:stretch>
          </a:blipFill>
        </p:spPr>
        <p:txBody>
          <a:bodyPr wrap="square" lIns="0" tIns="0" rIns="0" bIns="0" rtlCol="0">
            <a:noAutofit/>
          </a:bodyPr>
          <a:lstStyle/>
          <a:p>
            <a:endParaRPr sz="1987"/>
          </a:p>
        </p:txBody>
      </p:sp>
      <p:sp>
        <p:nvSpPr>
          <p:cNvPr id="9" name="object 9"/>
          <p:cNvSpPr txBox="1"/>
          <p:nvPr/>
        </p:nvSpPr>
        <p:spPr>
          <a:xfrm>
            <a:off x="989341" y="241314"/>
            <a:ext cx="8973057" cy="588490"/>
          </a:xfrm>
          <a:prstGeom prst="rect">
            <a:avLst/>
          </a:prstGeom>
        </p:spPr>
        <p:txBody>
          <a:bodyPr wrap="square" lIns="0" tIns="0" rIns="0" bIns="0" rtlCol="0">
            <a:noAutofit/>
          </a:bodyPr>
          <a:lstStyle/>
          <a:p>
            <a:pPr marL="14017" algn="ctr">
              <a:lnSpc>
                <a:spcPts val="4608"/>
              </a:lnSpc>
              <a:spcBef>
                <a:spcPts val="230"/>
              </a:spcBef>
            </a:pPr>
            <a:r>
              <a:rPr sz="3090" b="1" baseline="3413" dirty="0">
                <a:latin typeface="Verdana" panose="020B0604030504040204" pitchFamily="34" charset="0"/>
                <a:ea typeface="Verdana" panose="020B0604030504040204" pitchFamily="34" charset="0"/>
                <a:cs typeface="Calibri Light"/>
              </a:rPr>
              <a:t>Small C</a:t>
            </a:r>
            <a:r>
              <a:rPr sz="3090" b="1" spc="4" baseline="3413" dirty="0">
                <a:latin typeface="Verdana" panose="020B0604030504040204" pitchFamily="34" charset="0"/>
                <a:ea typeface="Verdana" panose="020B0604030504040204" pitchFamily="34" charset="0"/>
                <a:cs typeface="Calibri Light"/>
              </a:rPr>
              <a:t>o</a:t>
            </a:r>
            <a:r>
              <a:rPr sz="3090" b="1" baseline="3413" dirty="0">
                <a:latin typeface="Verdana" panose="020B0604030504040204" pitchFamily="34" charset="0"/>
                <a:ea typeface="Verdana" panose="020B0604030504040204" pitchFamily="34" charset="0"/>
                <a:cs typeface="Calibri Light"/>
              </a:rPr>
              <a:t>mp</a:t>
            </a:r>
            <a:r>
              <a:rPr sz="3090" b="1" spc="-10" baseline="3413" dirty="0">
                <a:latin typeface="Verdana" panose="020B0604030504040204" pitchFamily="34" charset="0"/>
                <a:ea typeface="Verdana" panose="020B0604030504040204" pitchFamily="34" charset="0"/>
                <a:cs typeface="Calibri Light"/>
              </a:rPr>
              <a:t>u</a:t>
            </a:r>
            <a:r>
              <a:rPr sz="3090" b="1" spc="-43" baseline="3413" dirty="0">
                <a:latin typeface="Verdana" panose="020B0604030504040204" pitchFamily="34" charset="0"/>
                <a:ea typeface="Verdana" panose="020B0604030504040204" pitchFamily="34" charset="0"/>
                <a:cs typeface="Calibri Light"/>
              </a:rPr>
              <a:t>t</a:t>
            </a:r>
            <a:r>
              <a:rPr sz="3090" b="1" baseline="3413" dirty="0">
                <a:latin typeface="Verdana" panose="020B0604030504040204" pitchFamily="34" charset="0"/>
                <a:ea typeface="Verdana" panose="020B0604030504040204" pitchFamily="34" charset="0"/>
                <a:cs typeface="Calibri Light"/>
              </a:rPr>
              <a:t>er </a:t>
            </a:r>
            <a:r>
              <a:rPr sz="3090" b="1" spc="-49" baseline="3413" dirty="0">
                <a:latin typeface="Verdana" panose="020B0604030504040204" pitchFamily="34" charset="0"/>
                <a:ea typeface="Verdana" panose="020B0604030504040204" pitchFamily="34" charset="0"/>
                <a:cs typeface="Calibri Light"/>
              </a:rPr>
              <a:t>S</a:t>
            </a:r>
            <a:r>
              <a:rPr sz="3090" b="1" spc="-55" baseline="3413" dirty="0">
                <a:latin typeface="Verdana" panose="020B0604030504040204" pitchFamily="34" charset="0"/>
                <a:ea typeface="Verdana" panose="020B0604030504040204" pitchFamily="34" charset="0"/>
                <a:cs typeface="Calibri Light"/>
              </a:rPr>
              <a:t>y</a:t>
            </a:r>
            <a:r>
              <a:rPr sz="3090" b="1" spc="-49" baseline="3413" dirty="0">
                <a:latin typeface="Verdana" panose="020B0604030504040204" pitchFamily="34" charset="0"/>
                <a:ea typeface="Verdana" panose="020B0604030504040204" pitchFamily="34" charset="0"/>
                <a:cs typeface="Calibri Light"/>
              </a:rPr>
              <a:t>s</a:t>
            </a:r>
            <a:r>
              <a:rPr sz="3090" b="1" spc="-43" baseline="3413" dirty="0">
                <a:latin typeface="Verdana" panose="020B0604030504040204" pitchFamily="34" charset="0"/>
                <a:ea typeface="Verdana" panose="020B0604030504040204" pitchFamily="34" charset="0"/>
                <a:cs typeface="Calibri Light"/>
              </a:rPr>
              <a:t>t</a:t>
            </a:r>
            <a:r>
              <a:rPr sz="3090" b="1" baseline="3413" dirty="0">
                <a:latin typeface="Verdana" panose="020B0604030504040204" pitchFamily="34" charset="0"/>
                <a:ea typeface="Verdana" panose="020B0604030504040204" pitchFamily="34" charset="0"/>
                <a:cs typeface="Calibri Light"/>
              </a:rPr>
              <a:t>em</a:t>
            </a:r>
            <a:r>
              <a:rPr sz="3090" b="1" spc="-56" baseline="3413" dirty="0">
                <a:latin typeface="Verdana" panose="020B0604030504040204" pitchFamily="34" charset="0"/>
                <a:ea typeface="Verdana" panose="020B0604030504040204" pitchFamily="34" charset="0"/>
                <a:cs typeface="Calibri Light"/>
              </a:rPr>
              <a:t> </a:t>
            </a:r>
            <a:r>
              <a:rPr sz="3090" b="1" baseline="3413" dirty="0">
                <a:latin typeface="Verdana" panose="020B0604030504040204" pitchFamily="34" charset="0"/>
                <a:ea typeface="Verdana" panose="020B0604030504040204" pitchFamily="34" charset="0"/>
                <a:cs typeface="Calibri Light"/>
              </a:rPr>
              <a:t>I</a:t>
            </a:r>
            <a:r>
              <a:rPr sz="3090" b="1" spc="-49" baseline="3413" dirty="0">
                <a:latin typeface="Verdana" panose="020B0604030504040204" pitchFamily="34" charset="0"/>
                <a:ea typeface="Verdana" panose="020B0604030504040204" pitchFamily="34" charset="0"/>
                <a:cs typeface="Calibri Light"/>
              </a:rPr>
              <a:t>n</a:t>
            </a:r>
            <a:r>
              <a:rPr sz="3090" b="1" spc="-43" baseline="3413" dirty="0">
                <a:latin typeface="Verdana" panose="020B0604030504040204" pitchFamily="34" charset="0"/>
                <a:ea typeface="Verdana" panose="020B0604030504040204" pitchFamily="34" charset="0"/>
                <a:cs typeface="Calibri Light"/>
              </a:rPr>
              <a:t>t</a:t>
            </a:r>
            <a:r>
              <a:rPr sz="3090" b="1" baseline="3413" dirty="0">
                <a:latin typeface="Verdana" panose="020B0604030504040204" pitchFamily="34" charset="0"/>
                <a:ea typeface="Verdana" panose="020B0604030504040204" pitchFamily="34" charset="0"/>
                <a:cs typeface="Calibri Light"/>
              </a:rPr>
              <a:t>er</a:t>
            </a:r>
            <a:r>
              <a:rPr sz="3090" b="1" spc="-83" baseline="3413" dirty="0">
                <a:latin typeface="Verdana" panose="020B0604030504040204" pitchFamily="34" charset="0"/>
                <a:ea typeface="Verdana" panose="020B0604030504040204" pitchFamily="34" charset="0"/>
                <a:cs typeface="Calibri Light"/>
              </a:rPr>
              <a:t>f</a:t>
            </a:r>
            <a:r>
              <a:rPr sz="3090" b="1" baseline="3413" dirty="0">
                <a:latin typeface="Verdana" panose="020B0604030504040204" pitchFamily="34" charset="0"/>
                <a:ea typeface="Verdana" panose="020B0604030504040204" pitchFamily="34" charset="0"/>
                <a:cs typeface="Calibri Light"/>
              </a:rPr>
              <a:t>ace</a:t>
            </a:r>
            <a:r>
              <a:rPr sz="3090" b="1" spc="-15" baseline="3413" dirty="0">
                <a:latin typeface="Verdana" panose="020B0604030504040204" pitchFamily="34" charset="0"/>
                <a:ea typeface="Verdana" panose="020B0604030504040204" pitchFamily="34" charset="0"/>
                <a:cs typeface="Calibri Light"/>
              </a:rPr>
              <a:t> </a:t>
            </a:r>
            <a:r>
              <a:rPr sz="3090" b="1" baseline="3413" dirty="0">
                <a:latin typeface="Verdana" panose="020B0604030504040204" pitchFamily="34" charset="0"/>
                <a:ea typeface="Verdana" panose="020B0604030504040204" pitchFamily="34" charset="0"/>
                <a:cs typeface="Calibri Light"/>
              </a:rPr>
              <a:t>(SCSI)</a:t>
            </a:r>
            <a:endParaRPr sz="3090" b="1" dirty="0">
              <a:latin typeface="Verdana" panose="020B0604030504040204" pitchFamily="34" charset="0"/>
              <a:ea typeface="Verdana" panose="020B0604030504040204" pitchFamily="34" charset="0"/>
              <a:cs typeface="Calibri Light"/>
            </a:endParaRPr>
          </a:p>
        </p:txBody>
      </p:sp>
      <p:sp>
        <p:nvSpPr>
          <p:cNvPr id="8" name="object 8"/>
          <p:cNvSpPr txBox="1"/>
          <p:nvPr/>
        </p:nvSpPr>
        <p:spPr>
          <a:xfrm>
            <a:off x="735656" y="1670040"/>
            <a:ext cx="223992" cy="419950"/>
          </a:xfrm>
          <a:prstGeom prst="rect">
            <a:avLst/>
          </a:prstGeom>
        </p:spPr>
        <p:txBody>
          <a:bodyPr wrap="square" lIns="0" tIns="0" rIns="0" bIns="0" rtlCol="0">
            <a:noAutofit/>
          </a:bodyPr>
          <a:lstStyle/>
          <a:p>
            <a:pPr marL="14017">
              <a:lnSpc>
                <a:spcPts val="3267"/>
              </a:lnSpc>
              <a:spcBef>
                <a:spcPts val="163"/>
              </a:spcBef>
            </a:pPr>
            <a:r>
              <a:rPr sz="3090" dirty="0">
                <a:solidFill>
                  <a:srgbClr val="FF0000"/>
                </a:solidFill>
                <a:latin typeface="Arial"/>
                <a:cs typeface="Arial"/>
              </a:rPr>
              <a:t>•</a:t>
            </a:r>
            <a:endParaRPr sz="3090">
              <a:latin typeface="Arial"/>
              <a:cs typeface="Arial"/>
            </a:endParaRPr>
          </a:p>
        </p:txBody>
      </p:sp>
      <p:sp>
        <p:nvSpPr>
          <p:cNvPr id="7" name="object 7"/>
          <p:cNvSpPr txBox="1"/>
          <p:nvPr/>
        </p:nvSpPr>
        <p:spPr>
          <a:xfrm>
            <a:off x="987962" y="1693678"/>
            <a:ext cx="8193722" cy="843910"/>
          </a:xfrm>
          <a:prstGeom prst="rect">
            <a:avLst/>
          </a:prstGeom>
        </p:spPr>
        <p:txBody>
          <a:bodyPr wrap="square" lIns="0" tIns="0" rIns="0" bIns="0" rtlCol="0">
            <a:noAutofit/>
          </a:bodyPr>
          <a:lstStyle/>
          <a:p>
            <a:pPr marL="14017" marR="34478">
              <a:lnSpc>
                <a:spcPts val="3256"/>
              </a:lnSpc>
              <a:spcBef>
                <a:spcPts val="162"/>
              </a:spcBef>
            </a:pPr>
            <a:r>
              <a:rPr sz="4636" b="1" spc="-4" baseline="2925" dirty="0">
                <a:solidFill>
                  <a:srgbClr val="FF0000"/>
                </a:solidFill>
                <a:latin typeface="Calibri"/>
                <a:cs typeface="Calibri"/>
              </a:rPr>
              <a:t>SCS</a:t>
            </a:r>
            <a:r>
              <a:rPr sz="4636" b="1" baseline="2925" dirty="0">
                <a:solidFill>
                  <a:srgbClr val="FF0000"/>
                </a:solidFill>
                <a:latin typeface="Calibri"/>
                <a:cs typeface="Calibri"/>
              </a:rPr>
              <a:t>I</a:t>
            </a:r>
            <a:r>
              <a:rPr sz="4636" b="1" spc="-20" baseline="2925" dirty="0">
                <a:solidFill>
                  <a:srgbClr val="FF0000"/>
                </a:solidFill>
                <a:latin typeface="Calibri"/>
                <a:cs typeface="Calibri"/>
              </a:rPr>
              <a:t> </a:t>
            </a:r>
            <a:r>
              <a:rPr sz="4636" spc="-43" baseline="2925" dirty="0">
                <a:latin typeface="Calibri"/>
                <a:cs typeface="Calibri"/>
              </a:rPr>
              <a:t>r</a:t>
            </a:r>
            <a:r>
              <a:rPr sz="4636" spc="-28" baseline="2925" dirty="0">
                <a:latin typeface="Calibri"/>
                <a:cs typeface="Calibri"/>
              </a:rPr>
              <a:t>e</a:t>
            </a:r>
            <a:r>
              <a:rPr sz="4636" spc="-83" baseline="2925" dirty="0">
                <a:latin typeface="Calibri"/>
                <a:cs typeface="Calibri"/>
              </a:rPr>
              <a:t>f</a:t>
            </a:r>
            <a:r>
              <a:rPr sz="4636" baseline="2925" dirty="0">
                <a:latin typeface="Calibri"/>
                <a:cs typeface="Calibri"/>
              </a:rPr>
              <a:t>e</a:t>
            </a:r>
            <a:r>
              <a:rPr sz="4636" spc="-55" baseline="2925" dirty="0">
                <a:latin typeface="Calibri"/>
                <a:cs typeface="Calibri"/>
              </a:rPr>
              <a:t>r</a:t>
            </a:r>
            <a:r>
              <a:rPr sz="4636" baseline="2925" dirty="0">
                <a:latin typeface="Calibri"/>
                <a:cs typeface="Calibri"/>
              </a:rPr>
              <a:t>s</a:t>
            </a:r>
            <a:r>
              <a:rPr sz="4636" spc="-52" baseline="2925" dirty="0">
                <a:latin typeface="Calibri"/>
                <a:cs typeface="Calibri"/>
              </a:rPr>
              <a:t> </a:t>
            </a:r>
            <a:r>
              <a:rPr sz="4636" spc="-28" baseline="2925" dirty="0">
                <a:latin typeface="Calibri"/>
                <a:cs typeface="Calibri"/>
              </a:rPr>
              <a:t>t</a:t>
            </a:r>
            <a:r>
              <a:rPr sz="4636" baseline="2925" dirty="0">
                <a:latin typeface="Calibri"/>
                <a:cs typeface="Calibri"/>
              </a:rPr>
              <a:t>o</a:t>
            </a:r>
            <a:r>
              <a:rPr sz="4636" spc="-15" baseline="2925" dirty="0">
                <a:latin typeface="Calibri"/>
                <a:cs typeface="Calibri"/>
              </a:rPr>
              <a:t> </a:t>
            </a:r>
            <a:r>
              <a:rPr sz="4636" baseline="2925" dirty="0">
                <a:latin typeface="Calibri"/>
                <a:cs typeface="Calibri"/>
              </a:rPr>
              <a:t>the</a:t>
            </a:r>
            <a:r>
              <a:rPr sz="4636" spc="-24" baseline="2925" dirty="0">
                <a:latin typeface="Calibri"/>
                <a:cs typeface="Calibri"/>
              </a:rPr>
              <a:t> </a:t>
            </a:r>
            <a:r>
              <a:rPr sz="4636" baseline="2925" dirty="0">
                <a:latin typeface="Calibri"/>
                <a:cs typeface="Calibri"/>
              </a:rPr>
              <a:t>ty</a:t>
            </a:r>
            <a:r>
              <a:rPr sz="4636" spc="-10" baseline="2925" dirty="0">
                <a:latin typeface="Calibri"/>
                <a:cs typeface="Calibri"/>
              </a:rPr>
              <a:t>p</a:t>
            </a:r>
            <a:r>
              <a:rPr sz="4636" baseline="2925" dirty="0">
                <a:latin typeface="Calibri"/>
                <a:cs typeface="Calibri"/>
              </a:rPr>
              <a:t>es</a:t>
            </a:r>
            <a:r>
              <a:rPr sz="4636" spc="-15" baseline="2925" dirty="0">
                <a:latin typeface="Calibri"/>
                <a:cs typeface="Calibri"/>
              </a:rPr>
              <a:t> </a:t>
            </a:r>
            <a:r>
              <a:rPr sz="4636" baseline="2925" dirty="0">
                <a:latin typeface="Calibri"/>
                <a:cs typeface="Calibri"/>
              </a:rPr>
              <a:t>of</a:t>
            </a:r>
            <a:r>
              <a:rPr sz="4636" spc="-25" baseline="2925" dirty="0">
                <a:latin typeface="Calibri"/>
                <a:cs typeface="Calibri"/>
              </a:rPr>
              <a:t> </a:t>
            </a:r>
            <a:r>
              <a:rPr sz="4636" spc="-15" baseline="2925" dirty="0">
                <a:latin typeface="Calibri"/>
                <a:cs typeface="Calibri"/>
              </a:rPr>
              <a:t>c</a:t>
            </a:r>
            <a:r>
              <a:rPr sz="4636" baseline="2925" dirty="0">
                <a:latin typeface="Calibri"/>
                <a:cs typeface="Calibri"/>
              </a:rPr>
              <a:t>ables</a:t>
            </a:r>
            <a:r>
              <a:rPr sz="4636" spc="-65" baseline="2925" dirty="0">
                <a:latin typeface="Calibri"/>
                <a:cs typeface="Calibri"/>
              </a:rPr>
              <a:t> </a:t>
            </a:r>
            <a:r>
              <a:rPr sz="4636" spc="10" baseline="2925" dirty="0">
                <a:latin typeface="Calibri"/>
                <a:cs typeface="Calibri"/>
              </a:rPr>
              <a:t>a</a:t>
            </a:r>
            <a:r>
              <a:rPr sz="4636" baseline="2925" dirty="0">
                <a:latin typeface="Calibri"/>
                <a:cs typeface="Calibri"/>
              </a:rPr>
              <a:t>nd</a:t>
            </a:r>
            <a:r>
              <a:rPr sz="4636" spc="-46" baseline="2925" dirty="0">
                <a:latin typeface="Calibri"/>
                <a:cs typeface="Calibri"/>
              </a:rPr>
              <a:t> </a:t>
            </a:r>
            <a:r>
              <a:rPr sz="4636" baseline="2925" dirty="0">
                <a:latin typeface="Calibri"/>
                <a:cs typeface="Calibri"/>
              </a:rPr>
              <a:t>ports</a:t>
            </a:r>
            <a:r>
              <a:rPr sz="4636" spc="-38" baseline="2925" dirty="0">
                <a:latin typeface="Calibri"/>
                <a:cs typeface="Calibri"/>
              </a:rPr>
              <a:t> </a:t>
            </a:r>
            <a:r>
              <a:rPr sz="4636" baseline="2925" dirty="0">
                <a:latin typeface="Calibri"/>
                <a:cs typeface="Calibri"/>
              </a:rPr>
              <a:t>used</a:t>
            </a:r>
            <a:r>
              <a:rPr sz="4636" spc="-32" baseline="2925" dirty="0">
                <a:latin typeface="Calibri"/>
                <a:cs typeface="Calibri"/>
              </a:rPr>
              <a:t> </a:t>
            </a:r>
            <a:r>
              <a:rPr sz="4636" spc="-28" baseline="2925" dirty="0">
                <a:latin typeface="Calibri"/>
                <a:cs typeface="Calibri"/>
              </a:rPr>
              <a:t>t</a:t>
            </a:r>
            <a:r>
              <a:rPr sz="4636" baseline="2925" dirty="0">
                <a:latin typeface="Calibri"/>
                <a:cs typeface="Calibri"/>
              </a:rPr>
              <a:t>o</a:t>
            </a:r>
            <a:endParaRPr sz="3090">
              <a:latin typeface="Calibri"/>
              <a:cs typeface="Calibri"/>
            </a:endParaRPr>
          </a:p>
          <a:p>
            <a:pPr marL="14017">
              <a:lnSpc>
                <a:spcPts val="3339"/>
              </a:lnSpc>
              <a:spcBef>
                <a:spcPts val="3"/>
              </a:spcBef>
            </a:pPr>
            <a:r>
              <a:rPr sz="4636" spc="-21" baseline="2925" dirty="0">
                <a:latin typeface="Calibri"/>
                <a:cs typeface="Calibri"/>
              </a:rPr>
              <a:t>c</a:t>
            </a:r>
            <a:r>
              <a:rPr sz="4636" baseline="2925" dirty="0">
                <a:latin typeface="Calibri"/>
                <a:cs typeface="Calibri"/>
              </a:rPr>
              <a:t>on</a:t>
            </a:r>
            <a:r>
              <a:rPr sz="4636" spc="-10" baseline="2925" dirty="0">
                <a:latin typeface="Calibri"/>
                <a:cs typeface="Calibri"/>
              </a:rPr>
              <a:t>n</a:t>
            </a:r>
            <a:r>
              <a:rPr sz="4636" baseline="2925" dirty="0">
                <a:latin typeface="Calibri"/>
                <a:cs typeface="Calibri"/>
              </a:rPr>
              <a:t>ect</a:t>
            </a:r>
            <a:r>
              <a:rPr sz="4636" spc="28" baseline="2925" dirty="0">
                <a:latin typeface="Calibri"/>
                <a:cs typeface="Calibri"/>
              </a:rPr>
              <a:t> </a:t>
            </a:r>
            <a:r>
              <a:rPr sz="4636" baseline="2925" dirty="0">
                <a:latin typeface="Calibri"/>
                <a:cs typeface="Calibri"/>
              </a:rPr>
              <a:t>cer</a:t>
            </a:r>
            <a:r>
              <a:rPr sz="4636" spc="-38" baseline="2925" dirty="0">
                <a:latin typeface="Calibri"/>
                <a:cs typeface="Calibri"/>
              </a:rPr>
              <a:t>t</a:t>
            </a:r>
            <a:r>
              <a:rPr sz="4636" baseline="2925" dirty="0">
                <a:latin typeface="Calibri"/>
                <a:cs typeface="Calibri"/>
              </a:rPr>
              <a:t>ain</a:t>
            </a:r>
            <a:r>
              <a:rPr sz="4636" spc="-10" baseline="2925" dirty="0">
                <a:latin typeface="Calibri"/>
                <a:cs typeface="Calibri"/>
              </a:rPr>
              <a:t> </a:t>
            </a:r>
            <a:r>
              <a:rPr sz="4636" baseline="2925" dirty="0">
                <a:latin typeface="Calibri"/>
                <a:cs typeface="Calibri"/>
              </a:rPr>
              <a:t>ty</a:t>
            </a:r>
            <a:r>
              <a:rPr sz="4636" spc="-10" baseline="2925" dirty="0">
                <a:latin typeface="Calibri"/>
                <a:cs typeface="Calibri"/>
              </a:rPr>
              <a:t>p</a:t>
            </a:r>
            <a:r>
              <a:rPr sz="4636" baseline="2925" dirty="0">
                <a:latin typeface="Calibri"/>
                <a:cs typeface="Calibri"/>
              </a:rPr>
              <a:t>es</a:t>
            </a:r>
            <a:r>
              <a:rPr sz="4636" spc="21" baseline="2925" dirty="0">
                <a:latin typeface="Calibri"/>
                <a:cs typeface="Calibri"/>
              </a:rPr>
              <a:t> </a:t>
            </a:r>
            <a:r>
              <a:rPr sz="4636" baseline="2925" dirty="0">
                <a:latin typeface="Calibri"/>
                <a:cs typeface="Calibri"/>
              </a:rPr>
              <a:t>of</a:t>
            </a:r>
            <a:r>
              <a:rPr sz="4636" spc="15" baseline="2925" dirty="0">
                <a:latin typeface="Calibri"/>
                <a:cs typeface="Calibri"/>
              </a:rPr>
              <a:t> </a:t>
            </a:r>
            <a:r>
              <a:rPr sz="4636" baseline="2925" dirty="0">
                <a:solidFill>
                  <a:srgbClr val="006FC0"/>
                </a:solidFill>
                <a:latin typeface="Calibri"/>
                <a:cs typeface="Calibri"/>
              </a:rPr>
              <a:t>ha</a:t>
            </a:r>
            <a:r>
              <a:rPr sz="4636" spc="-43" baseline="2925" dirty="0">
                <a:solidFill>
                  <a:srgbClr val="006FC0"/>
                </a:solidFill>
                <a:latin typeface="Calibri"/>
                <a:cs typeface="Calibri"/>
              </a:rPr>
              <a:t>r</a:t>
            </a:r>
            <a:r>
              <a:rPr sz="4636" baseline="2925" dirty="0">
                <a:solidFill>
                  <a:srgbClr val="006FC0"/>
                </a:solidFill>
                <a:latin typeface="Calibri"/>
                <a:cs typeface="Calibri"/>
              </a:rPr>
              <a:t>d</a:t>
            </a:r>
            <a:r>
              <a:rPr sz="4636" spc="4" baseline="2925" dirty="0">
                <a:solidFill>
                  <a:srgbClr val="006FC0"/>
                </a:solidFill>
                <a:latin typeface="Calibri"/>
                <a:cs typeface="Calibri"/>
              </a:rPr>
              <a:t> </a:t>
            </a:r>
            <a:r>
              <a:rPr sz="4636" baseline="2925" dirty="0">
                <a:solidFill>
                  <a:srgbClr val="006FC0"/>
                </a:solidFill>
                <a:latin typeface="Calibri"/>
                <a:cs typeface="Calibri"/>
              </a:rPr>
              <a:t>d</a:t>
            </a:r>
            <a:r>
              <a:rPr sz="4636" spc="-10" baseline="2925" dirty="0">
                <a:solidFill>
                  <a:srgbClr val="006FC0"/>
                </a:solidFill>
                <a:latin typeface="Calibri"/>
                <a:cs typeface="Calibri"/>
              </a:rPr>
              <a:t>r</a:t>
            </a:r>
            <a:r>
              <a:rPr sz="4636" baseline="2925" dirty="0">
                <a:solidFill>
                  <a:srgbClr val="006FC0"/>
                </a:solidFill>
                <a:latin typeface="Calibri"/>
                <a:cs typeface="Calibri"/>
              </a:rPr>
              <a:t>i</a:t>
            </a:r>
            <a:r>
              <a:rPr sz="4636" spc="-38" baseline="2925" dirty="0">
                <a:solidFill>
                  <a:srgbClr val="006FC0"/>
                </a:solidFill>
                <a:latin typeface="Calibri"/>
                <a:cs typeface="Calibri"/>
              </a:rPr>
              <a:t>v</a:t>
            </a:r>
            <a:r>
              <a:rPr sz="4636" baseline="2925" dirty="0">
                <a:solidFill>
                  <a:srgbClr val="006FC0"/>
                </a:solidFill>
                <a:latin typeface="Calibri"/>
                <a:cs typeface="Calibri"/>
              </a:rPr>
              <a:t>es,</a:t>
            </a:r>
            <a:r>
              <a:rPr sz="4636" spc="26" baseline="2925" dirty="0">
                <a:solidFill>
                  <a:srgbClr val="006FC0"/>
                </a:solidFill>
                <a:latin typeface="Calibri"/>
                <a:cs typeface="Calibri"/>
              </a:rPr>
              <a:t> </a:t>
            </a:r>
            <a:r>
              <a:rPr sz="4636" baseline="2925" dirty="0">
                <a:solidFill>
                  <a:srgbClr val="006FC0"/>
                </a:solidFill>
                <a:latin typeface="Calibri"/>
                <a:cs typeface="Calibri"/>
              </a:rPr>
              <a:t>o</a:t>
            </a:r>
            <a:r>
              <a:rPr sz="4636" spc="-21" baseline="2925" dirty="0">
                <a:solidFill>
                  <a:srgbClr val="006FC0"/>
                </a:solidFill>
                <a:latin typeface="Calibri"/>
                <a:cs typeface="Calibri"/>
              </a:rPr>
              <a:t>p</a:t>
            </a:r>
            <a:r>
              <a:rPr sz="4636" baseline="2925" dirty="0">
                <a:solidFill>
                  <a:srgbClr val="006FC0"/>
                </a:solidFill>
                <a:latin typeface="Calibri"/>
                <a:cs typeface="Calibri"/>
              </a:rPr>
              <a:t>t</a:t>
            </a:r>
            <a:r>
              <a:rPr sz="4636" spc="-4" baseline="2925" dirty="0">
                <a:solidFill>
                  <a:srgbClr val="006FC0"/>
                </a:solidFill>
                <a:latin typeface="Calibri"/>
                <a:cs typeface="Calibri"/>
              </a:rPr>
              <a:t>i</a:t>
            </a:r>
            <a:r>
              <a:rPr sz="4636" spc="-21" baseline="2925" dirty="0">
                <a:solidFill>
                  <a:srgbClr val="006FC0"/>
                </a:solidFill>
                <a:latin typeface="Calibri"/>
                <a:cs typeface="Calibri"/>
              </a:rPr>
              <a:t>c</a:t>
            </a:r>
            <a:r>
              <a:rPr sz="4636" baseline="2925" dirty="0">
                <a:solidFill>
                  <a:srgbClr val="006FC0"/>
                </a:solidFill>
                <a:latin typeface="Calibri"/>
                <a:cs typeface="Calibri"/>
              </a:rPr>
              <a:t>al</a:t>
            </a:r>
            <a:r>
              <a:rPr sz="4636" spc="10" baseline="2925" dirty="0">
                <a:solidFill>
                  <a:srgbClr val="006FC0"/>
                </a:solidFill>
                <a:latin typeface="Calibri"/>
                <a:cs typeface="Calibri"/>
              </a:rPr>
              <a:t> </a:t>
            </a:r>
            <a:r>
              <a:rPr sz="4636" baseline="2925" dirty="0">
                <a:solidFill>
                  <a:srgbClr val="006FC0"/>
                </a:solidFill>
                <a:latin typeface="Calibri"/>
                <a:cs typeface="Calibri"/>
              </a:rPr>
              <a:t>d</a:t>
            </a:r>
            <a:r>
              <a:rPr sz="4636" spc="-10" baseline="2925" dirty="0">
                <a:solidFill>
                  <a:srgbClr val="006FC0"/>
                </a:solidFill>
                <a:latin typeface="Calibri"/>
                <a:cs typeface="Calibri"/>
              </a:rPr>
              <a:t>r</a:t>
            </a:r>
            <a:r>
              <a:rPr sz="4636" baseline="2925" dirty="0">
                <a:solidFill>
                  <a:srgbClr val="006FC0"/>
                </a:solidFill>
                <a:latin typeface="Calibri"/>
                <a:cs typeface="Calibri"/>
              </a:rPr>
              <a:t>i</a:t>
            </a:r>
            <a:r>
              <a:rPr sz="4636" spc="-38" baseline="2925" dirty="0">
                <a:solidFill>
                  <a:srgbClr val="006FC0"/>
                </a:solidFill>
                <a:latin typeface="Calibri"/>
                <a:cs typeface="Calibri"/>
              </a:rPr>
              <a:t>v</a:t>
            </a:r>
            <a:r>
              <a:rPr sz="4636" baseline="2925" dirty="0">
                <a:solidFill>
                  <a:srgbClr val="006FC0"/>
                </a:solidFill>
                <a:latin typeface="Calibri"/>
                <a:cs typeface="Calibri"/>
              </a:rPr>
              <a:t>es,</a:t>
            </a:r>
            <a:endParaRPr sz="3090">
              <a:latin typeface="Calibri"/>
              <a:cs typeface="Calibri"/>
            </a:endParaRPr>
          </a:p>
        </p:txBody>
      </p:sp>
      <p:sp>
        <p:nvSpPr>
          <p:cNvPr id="6" name="object 6"/>
          <p:cNvSpPr txBox="1"/>
          <p:nvPr/>
        </p:nvSpPr>
        <p:spPr>
          <a:xfrm>
            <a:off x="987962" y="2541710"/>
            <a:ext cx="6236550" cy="2638145"/>
          </a:xfrm>
          <a:prstGeom prst="rect">
            <a:avLst/>
          </a:prstGeom>
        </p:spPr>
        <p:txBody>
          <a:bodyPr wrap="square" lIns="0" tIns="0" rIns="0" bIns="0" rtlCol="0">
            <a:noAutofit/>
          </a:bodyPr>
          <a:lstStyle/>
          <a:p>
            <a:pPr marL="14017">
              <a:lnSpc>
                <a:spcPts val="3256"/>
              </a:lnSpc>
              <a:spcBef>
                <a:spcPts val="162"/>
              </a:spcBef>
            </a:pPr>
            <a:r>
              <a:rPr sz="4636" baseline="2925" dirty="0">
                <a:solidFill>
                  <a:srgbClr val="006FC0"/>
                </a:solidFill>
                <a:latin typeface="Calibri"/>
                <a:cs typeface="Calibri"/>
              </a:rPr>
              <a:t>s</a:t>
            </a:r>
            <a:r>
              <a:rPr sz="4636" spc="-21" baseline="2925" dirty="0">
                <a:solidFill>
                  <a:srgbClr val="006FC0"/>
                </a:solidFill>
                <a:latin typeface="Calibri"/>
                <a:cs typeface="Calibri"/>
              </a:rPr>
              <a:t>c</a:t>
            </a:r>
            <a:r>
              <a:rPr sz="4636" baseline="2925" dirty="0">
                <a:solidFill>
                  <a:srgbClr val="006FC0"/>
                </a:solidFill>
                <a:latin typeface="Calibri"/>
                <a:cs typeface="Calibri"/>
              </a:rPr>
              <a:t>anne</a:t>
            </a:r>
            <a:r>
              <a:rPr sz="4636" spc="-60" baseline="2925" dirty="0">
                <a:solidFill>
                  <a:srgbClr val="006FC0"/>
                </a:solidFill>
                <a:latin typeface="Calibri"/>
                <a:cs typeface="Calibri"/>
              </a:rPr>
              <a:t>r</a:t>
            </a:r>
            <a:r>
              <a:rPr sz="4636" baseline="2925" dirty="0">
                <a:solidFill>
                  <a:srgbClr val="006FC0"/>
                </a:solidFill>
                <a:latin typeface="Calibri"/>
                <a:cs typeface="Calibri"/>
              </a:rPr>
              <a:t>s,</a:t>
            </a:r>
            <a:r>
              <a:rPr sz="4636" spc="-79" baseline="2925" dirty="0">
                <a:solidFill>
                  <a:srgbClr val="006FC0"/>
                </a:solidFill>
                <a:latin typeface="Calibri"/>
                <a:cs typeface="Calibri"/>
              </a:rPr>
              <a:t> </a:t>
            </a:r>
            <a:r>
              <a:rPr sz="4636" baseline="2925" dirty="0">
                <a:solidFill>
                  <a:srgbClr val="006FC0"/>
                </a:solidFill>
                <a:latin typeface="Calibri"/>
                <a:cs typeface="Calibri"/>
              </a:rPr>
              <a:t>and</a:t>
            </a:r>
            <a:r>
              <a:rPr sz="4636" spc="-35" baseline="2925" dirty="0">
                <a:solidFill>
                  <a:srgbClr val="006FC0"/>
                </a:solidFill>
                <a:latin typeface="Calibri"/>
                <a:cs typeface="Calibri"/>
              </a:rPr>
              <a:t> </a:t>
            </a:r>
            <a:r>
              <a:rPr sz="4636" baseline="2925" dirty="0">
                <a:solidFill>
                  <a:srgbClr val="006FC0"/>
                </a:solidFill>
                <a:latin typeface="Calibri"/>
                <a:cs typeface="Calibri"/>
              </a:rPr>
              <a:t>other</a:t>
            </a:r>
            <a:r>
              <a:rPr sz="4636" spc="-46" baseline="2925" dirty="0">
                <a:solidFill>
                  <a:srgbClr val="006FC0"/>
                </a:solidFill>
                <a:latin typeface="Calibri"/>
                <a:cs typeface="Calibri"/>
              </a:rPr>
              <a:t> </a:t>
            </a:r>
            <a:r>
              <a:rPr sz="4636" baseline="2925" dirty="0">
                <a:solidFill>
                  <a:srgbClr val="006FC0"/>
                </a:solidFill>
                <a:latin typeface="Calibri"/>
                <a:cs typeface="Calibri"/>
              </a:rPr>
              <a:t>per</a:t>
            </a:r>
            <a:r>
              <a:rPr sz="4636" spc="-10" baseline="2925" dirty="0">
                <a:solidFill>
                  <a:srgbClr val="006FC0"/>
                </a:solidFill>
                <a:latin typeface="Calibri"/>
                <a:cs typeface="Calibri"/>
              </a:rPr>
              <a:t>i</a:t>
            </a:r>
            <a:r>
              <a:rPr sz="4636" baseline="2925" dirty="0">
                <a:solidFill>
                  <a:srgbClr val="006FC0"/>
                </a:solidFill>
                <a:latin typeface="Calibri"/>
                <a:cs typeface="Calibri"/>
              </a:rPr>
              <a:t>phe</a:t>
            </a:r>
            <a:r>
              <a:rPr sz="4636" spc="-83" baseline="2925" dirty="0">
                <a:solidFill>
                  <a:srgbClr val="006FC0"/>
                </a:solidFill>
                <a:latin typeface="Calibri"/>
                <a:cs typeface="Calibri"/>
              </a:rPr>
              <a:t>r</a:t>
            </a:r>
            <a:r>
              <a:rPr sz="4636" baseline="2925" dirty="0">
                <a:solidFill>
                  <a:srgbClr val="006FC0"/>
                </a:solidFill>
                <a:latin typeface="Calibri"/>
                <a:cs typeface="Calibri"/>
              </a:rPr>
              <a:t>al</a:t>
            </a:r>
            <a:r>
              <a:rPr sz="4636" spc="-85" baseline="2925" dirty="0">
                <a:solidFill>
                  <a:srgbClr val="006FC0"/>
                </a:solidFill>
                <a:latin typeface="Calibri"/>
                <a:cs typeface="Calibri"/>
              </a:rPr>
              <a:t> </a:t>
            </a:r>
            <a:r>
              <a:rPr sz="4636" baseline="2925" dirty="0">
                <a:solidFill>
                  <a:srgbClr val="006FC0"/>
                </a:solidFill>
                <a:latin typeface="Calibri"/>
                <a:cs typeface="Calibri"/>
              </a:rPr>
              <a:t>d</a:t>
            </a:r>
            <a:r>
              <a:rPr sz="4636" spc="-15" baseline="2925" dirty="0">
                <a:solidFill>
                  <a:srgbClr val="006FC0"/>
                </a:solidFill>
                <a:latin typeface="Calibri"/>
                <a:cs typeface="Calibri"/>
              </a:rPr>
              <a:t>e</a:t>
            </a:r>
            <a:r>
              <a:rPr sz="4636" baseline="2925" dirty="0">
                <a:solidFill>
                  <a:srgbClr val="006FC0"/>
                </a:solidFill>
                <a:latin typeface="Calibri"/>
                <a:cs typeface="Calibri"/>
              </a:rPr>
              <a:t>v</a:t>
            </a:r>
            <a:r>
              <a:rPr sz="4636" spc="-10" baseline="2925" dirty="0">
                <a:solidFill>
                  <a:srgbClr val="006FC0"/>
                </a:solidFill>
                <a:latin typeface="Calibri"/>
                <a:cs typeface="Calibri"/>
              </a:rPr>
              <a:t>i</a:t>
            </a:r>
            <a:r>
              <a:rPr sz="4636" baseline="2925" dirty="0">
                <a:solidFill>
                  <a:srgbClr val="006FC0"/>
                </a:solidFill>
                <a:latin typeface="Calibri"/>
                <a:cs typeface="Calibri"/>
              </a:rPr>
              <a:t>ces</a:t>
            </a:r>
            <a:endParaRPr sz="3090">
              <a:latin typeface="Calibri"/>
              <a:cs typeface="Calibri"/>
            </a:endParaRPr>
          </a:p>
          <a:p>
            <a:pPr marL="14017" marR="58786">
              <a:lnSpc>
                <a:spcPct val="101725"/>
              </a:lnSpc>
              <a:spcBef>
                <a:spcPts val="627"/>
              </a:spcBef>
            </a:pPr>
            <a:r>
              <a:rPr sz="2207" b="1" spc="-60" dirty="0">
                <a:solidFill>
                  <a:srgbClr val="00AF50"/>
                </a:solidFill>
                <a:latin typeface="Calibri"/>
                <a:cs typeface="Calibri"/>
              </a:rPr>
              <a:t>F</a:t>
            </a:r>
            <a:r>
              <a:rPr sz="2207" b="1" dirty="0">
                <a:solidFill>
                  <a:srgbClr val="00AF50"/>
                </a:solidFill>
                <a:latin typeface="Calibri"/>
                <a:cs typeface="Calibri"/>
              </a:rPr>
              <a:t>a</a:t>
            </a:r>
            <a:r>
              <a:rPr sz="2207" b="1" spc="-28" dirty="0">
                <a:solidFill>
                  <a:srgbClr val="00AF50"/>
                </a:solidFill>
                <a:latin typeface="Calibri"/>
                <a:cs typeface="Calibri"/>
              </a:rPr>
              <a:t>s</a:t>
            </a:r>
            <a:r>
              <a:rPr sz="2207" b="1" dirty="0">
                <a:solidFill>
                  <a:srgbClr val="00AF50"/>
                </a:solidFill>
                <a:latin typeface="Calibri"/>
                <a:cs typeface="Calibri"/>
              </a:rPr>
              <a:t>t</a:t>
            </a:r>
            <a:r>
              <a:rPr sz="2207" b="1" spc="-21" dirty="0">
                <a:solidFill>
                  <a:srgbClr val="00AF50"/>
                </a:solidFill>
                <a:latin typeface="Calibri"/>
                <a:cs typeface="Calibri"/>
              </a:rPr>
              <a:t> </a:t>
            </a:r>
            <a:r>
              <a:rPr sz="2207" b="1" dirty="0">
                <a:solidFill>
                  <a:srgbClr val="00AF50"/>
                </a:solidFill>
                <a:latin typeface="Calibri"/>
                <a:cs typeface="Calibri"/>
              </a:rPr>
              <a:t>SCSI:</a:t>
            </a:r>
            <a:r>
              <a:rPr sz="2207" b="1" spc="10" dirty="0">
                <a:solidFill>
                  <a:srgbClr val="00AF50"/>
                </a:solidFill>
                <a:latin typeface="Calibri"/>
                <a:cs typeface="Calibri"/>
              </a:rPr>
              <a:t> </a:t>
            </a:r>
            <a:r>
              <a:rPr sz="2207" spc="4" dirty="0">
                <a:solidFill>
                  <a:srgbClr val="00AF50"/>
                </a:solidFill>
                <a:latin typeface="Calibri"/>
                <a:cs typeface="Calibri"/>
              </a:rPr>
              <a:t>1</a:t>
            </a:r>
            <a:r>
              <a:rPr sz="2207" dirty="0">
                <a:solidFill>
                  <a:srgbClr val="00AF50"/>
                </a:solidFill>
                <a:latin typeface="Calibri"/>
                <a:cs typeface="Calibri"/>
              </a:rPr>
              <a:t>0 MBp</a:t>
            </a:r>
            <a:r>
              <a:rPr sz="2207" spc="-10" dirty="0">
                <a:solidFill>
                  <a:srgbClr val="00AF50"/>
                </a:solidFill>
                <a:latin typeface="Calibri"/>
                <a:cs typeface="Calibri"/>
              </a:rPr>
              <a:t>s</a:t>
            </a:r>
            <a:r>
              <a:rPr sz="2207" dirty="0">
                <a:solidFill>
                  <a:srgbClr val="00AF50"/>
                </a:solidFill>
                <a:latin typeface="Calibri"/>
                <a:cs typeface="Calibri"/>
              </a:rPr>
              <a:t>; </a:t>
            </a:r>
            <a:r>
              <a:rPr sz="2207" spc="-15" dirty="0">
                <a:solidFill>
                  <a:srgbClr val="00AF50"/>
                </a:solidFill>
                <a:latin typeface="Calibri"/>
                <a:cs typeface="Calibri"/>
              </a:rPr>
              <a:t>c</a:t>
            </a:r>
            <a:r>
              <a:rPr sz="2207" dirty="0">
                <a:solidFill>
                  <a:srgbClr val="00AF50"/>
                </a:solidFill>
                <a:latin typeface="Calibri"/>
                <a:cs typeface="Calibri"/>
              </a:rPr>
              <a:t>on</a:t>
            </a:r>
            <a:r>
              <a:rPr sz="2207" spc="4" dirty="0">
                <a:solidFill>
                  <a:srgbClr val="00AF50"/>
                </a:solidFill>
                <a:latin typeface="Calibri"/>
                <a:cs typeface="Calibri"/>
              </a:rPr>
              <a:t>n</a:t>
            </a:r>
            <a:r>
              <a:rPr sz="2207" dirty="0">
                <a:solidFill>
                  <a:srgbClr val="00AF50"/>
                </a:solidFill>
                <a:latin typeface="Calibri"/>
                <a:cs typeface="Calibri"/>
              </a:rPr>
              <a:t>ects</a:t>
            </a:r>
            <a:r>
              <a:rPr sz="2207" spc="-21" dirty="0">
                <a:solidFill>
                  <a:srgbClr val="00AF50"/>
                </a:solidFill>
                <a:latin typeface="Calibri"/>
                <a:cs typeface="Calibri"/>
              </a:rPr>
              <a:t> </a:t>
            </a:r>
            <a:r>
              <a:rPr sz="2207" dirty="0">
                <a:solidFill>
                  <a:srgbClr val="00AF50"/>
                </a:solidFill>
                <a:latin typeface="Calibri"/>
                <a:cs typeface="Calibri"/>
              </a:rPr>
              <a:t>8 d</a:t>
            </a:r>
            <a:r>
              <a:rPr sz="2207" spc="-15" dirty="0">
                <a:solidFill>
                  <a:srgbClr val="00AF50"/>
                </a:solidFill>
                <a:latin typeface="Calibri"/>
                <a:cs typeface="Calibri"/>
              </a:rPr>
              <a:t>e</a:t>
            </a:r>
            <a:r>
              <a:rPr sz="2207" dirty="0">
                <a:solidFill>
                  <a:srgbClr val="00AF50"/>
                </a:solidFill>
                <a:latin typeface="Calibri"/>
                <a:cs typeface="Calibri"/>
              </a:rPr>
              <a:t>v</a:t>
            </a:r>
            <a:r>
              <a:rPr sz="2207" spc="-10" dirty="0">
                <a:solidFill>
                  <a:srgbClr val="00AF50"/>
                </a:solidFill>
                <a:latin typeface="Calibri"/>
                <a:cs typeface="Calibri"/>
              </a:rPr>
              <a:t>i</a:t>
            </a:r>
            <a:r>
              <a:rPr sz="2207" dirty="0">
                <a:solidFill>
                  <a:srgbClr val="00AF50"/>
                </a:solidFill>
                <a:latin typeface="Calibri"/>
                <a:cs typeface="Calibri"/>
              </a:rPr>
              <a:t>ces</a:t>
            </a:r>
            <a:endParaRPr sz="2207">
              <a:latin typeface="Calibri"/>
              <a:cs typeface="Calibri"/>
            </a:endParaRPr>
          </a:p>
          <a:p>
            <a:pPr marL="14017" marR="806874">
              <a:lnSpc>
                <a:spcPts val="2743"/>
              </a:lnSpc>
              <a:spcBef>
                <a:spcPts val="801"/>
              </a:spcBef>
            </a:pPr>
            <a:r>
              <a:rPr sz="2207" b="1" spc="-60" dirty="0">
                <a:solidFill>
                  <a:srgbClr val="00AF50"/>
                </a:solidFill>
                <a:latin typeface="Calibri"/>
                <a:cs typeface="Calibri"/>
              </a:rPr>
              <a:t>F</a:t>
            </a:r>
            <a:r>
              <a:rPr sz="2207" b="1" dirty="0">
                <a:solidFill>
                  <a:srgbClr val="00AF50"/>
                </a:solidFill>
                <a:latin typeface="Calibri"/>
                <a:cs typeface="Calibri"/>
              </a:rPr>
              <a:t>a</a:t>
            </a:r>
            <a:r>
              <a:rPr sz="2207" b="1" spc="-28" dirty="0">
                <a:solidFill>
                  <a:srgbClr val="00AF50"/>
                </a:solidFill>
                <a:latin typeface="Calibri"/>
                <a:cs typeface="Calibri"/>
              </a:rPr>
              <a:t>s</a:t>
            </a:r>
            <a:r>
              <a:rPr sz="2207" b="1" dirty="0">
                <a:solidFill>
                  <a:srgbClr val="00AF50"/>
                </a:solidFill>
                <a:latin typeface="Calibri"/>
                <a:cs typeface="Calibri"/>
              </a:rPr>
              <a:t>t</a:t>
            </a:r>
            <a:r>
              <a:rPr sz="2207" b="1" spc="-21" dirty="0">
                <a:solidFill>
                  <a:srgbClr val="00AF50"/>
                </a:solidFill>
                <a:latin typeface="Calibri"/>
                <a:cs typeface="Calibri"/>
              </a:rPr>
              <a:t> </a:t>
            </a:r>
            <a:r>
              <a:rPr sz="2207" b="1" dirty="0">
                <a:solidFill>
                  <a:srgbClr val="00AF50"/>
                </a:solidFill>
                <a:latin typeface="Calibri"/>
                <a:cs typeface="Calibri"/>
              </a:rPr>
              <a:t>Wide</a:t>
            </a:r>
            <a:r>
              <a:rPr sz="2207" b="1" spc="-10" dirty="0">
                <a:solidFill>
                  <a:srgbClr val="00AF50"/>
                </a:solidFill>
                <a:latin typeface="Calibri"/>
                <a:cs typeface="Calibri"/>
              </a:rPr>
              <a:t> </a:t>
            </a:r>
            <a:r>
              <a:rPr sz="2207" b="1" dirty="0">
                <a:solidFill>
                  <a:srgbClr val="00AF50"/>
                </a:solidFill>
                <a:latin typeface="Calibri"/>
                <a:cs typeface="Calibri"/>
              </a:rPr>
              <a:t>SCSI:</a:t>
            </a:r>
            <a:r>
              <a:rPr sz="2207" b="1" spc="21" dirty="0">
                <a:solidFill>
                  <a:srgbClr val="00AF50"/>
                </a:solidFill>
                <a:latin typeface="Calibri"/>
                <a:cs typeface="Calibri"/>
              </a:rPr>
              <a:t> </a:t>
            </a:r>
            <a:r>
              <a:rPr sz="2207" spc="4" dirty="0">
                <a:solidFill>
                  <a:srgbClr val="00AF50"/>
                </a:solidFill>
                <a:latin typeface="Calibri"/>
                <a:cs typeface="Calibri"/>
              </a:rPr>
              <a:t>2</a:t>
            </a:r>
            <a:r>
              <a:rPr sz="2207" dirty="0">
                <a:solidFill>
                  <a:srgbClr val="00AF50"/>
                </a:solidFill>
                <a:latin typeface="Calibri"/>
                <a:cs typeface="Calibri"/>
              </a:rPr>
              <a:t>0</a:t>
            </a:r>
            <a:r>
              <a:rPr sz="2207" spc="-15" dirty="0">
                <a:solidFill>
                  <a:srgbClr val="00AF50"/>
                </a:solidFill>
                <a:latin typeface="Calibri"/>
                <a:cs typeface="Calibri"/>
              </a:rPr>
              <a:t> </a:t>
            </a:r>
            <a:r>
              <a:rPr sz="2207" dirty="0">
                <a:solidFill>
                  <a:srgbClr val="00AF50"/>
                </a:solidFill>
                <a:latin typeface="Calibri"/>
                <a:cs typeface="Calibri"/>
              </a:rPr>
              <a:t>MBp</a:t>
            </a:r>
            <a:r>
              <a:rPr sz="2207" spc="-4" dirty="0">
                <a:solidFill>
                  <a:srgbClr val="00AF50"/>
                </a:solidFill>
                <a:latin typeface="Calibri"/>
                <a:cs typeface="Calibri"/>
              </a:rPr>
              <a:t>s</a:t>
            </a:r>
            <a:r>
              <a:rPr sz="2207" dirty="0">
                <a:solidFill>
                  <a:srgbClr val="00AF50"/>
                </a:solidFill>
                <a:latin typeface="Calibri"/>
                <a:cs typeface="Calibri"/>
              </a:rPr>
              <a:t>; </a:t>
            </a:r>
            <a:r>
              <a:rPr sz="2207" spc="-15" dirty="0">
                <a:solidFill>
                  <a:srgbClr val="00AF50"/>
                </a:solidFill>
                <a:latin typeface="Calibri"/>
                <a:cs typeface="Calibri"/>
              </a:rPr>
              <a:t>c</a:t>
            </a:r>
            <a:r>
              <a:rPr sz="2207" dirty="0">
                <a:solidFill>
                  <a:srgbClr val="00AF50"/>
                </a:solidFill>
                <a:latin typeface="Calibri"/>
                <a:cs typeface="Calibri"/>
              </a:rPr>
              <a:t>on</a:t>
            </a:r>
            <a:r>
              <a:rPr sz="2207" spc="4" dirty="0">
                <a:solidFill>
                  <a:srgbClr val="00AF50"/>
                </a:solidFill>
                <a:latin typeface="Calibri"/>
                <a:cs typeface="Calibri"/>
              </a:rPr>
              <a:t>n</a:t>
            </a:r>
            <a:r>
              <a:rPr sz="2207" dirty="0">
                <a:solidFill>
                  <a:srgbClr val="00AF50"/>
                </a:solidFill>
                <a:latin typeface="Calibri"/>
                <a:cs typeface="Calibri"/>
              </a:rPr>
              <a:t>ects</a:t>
            </a:r>
            <a:r>
              <a:rPr sz="2207" spc="-21" dirty="0">
                <a:solidFill>
                  <a:srgbClr val="00AF50"/>
                </a:solidFill>
                <a:latin typeface="Calibri"/>
                <a:cs typeface="Calibri"/>
              </a:rPr>
              <a:t> </a:t>
            </a:r>
            <a:r>
              <a:rPr sz="2207" dirty="0">
                <a:solidFill>
                  <a:srgbClr val="00AF50"/>
                </a:solidFill>
                <a:latin typeface="Calibri"/>
                <a:cs typeface="Calibri"/>
              </a:rPr>
              <a:t>16</a:t>
            </a:r>
            <a:r>
              <a:rPr sz="2207" spc="-10" dirty="0">
                <a:solidFill>
                  <a:srgbClr val="00AF50"/>
                </a:solidFill>
                <a:latin typeface="Calibri"/>
                <a:cs typeface="Calibri"/>
              </a:rPr>
              <a:t> </a:t>
            </a:r>
            <a:r>
              <a:rPr sz="2207" dirty="0">
                <a:solidFill>
                  <a:srgbClr val="00AF50"/>
                </a:solidFill>
                <a:latin typeface="Calibri"/>
                <a:cs typeface="Calibri"/>
              </a:rPr>
              <a:t>d</a:t>
            </a:r>
            <a:r>
              <a:rPr sz="2207" spc="-10" dirty="0">
                <a:solidFill>
                  <a:srgbClr val="00AF50"/>
                </a:solidFill>
                <a:latin typeface="Calibri"/>
                <a:cs typeface="Calibri"/>
              </a:rPr>
              <a:t>e</a:t>
            </a:r>
            <a:r>
              <a:rPr sz="2207" dirty="0">
                <a:solidFill>
                  <a:srgbClr val="00AF50"/>
                </a:solidFill>
                <a:latin typeface="Calibri"/>
                <a:cs typeface="Calibri"/>
              </a:rPr>
              <a:t>v</a:t>
            </a:r>
            <a:r>
              <a:rPr sz="2207" spc="-10" dirty="0">
                <a:solidFill>
                  <a:srgbClr val="00AF50"/>
                </a:solidFill>
                <a:latin typeface="Calibri"/>
                <a:cs typeface="Calibri"/>
              </a:rPr>
              <a:t>i</a:t>
            </a:r>
            <a:r>
              <a:rPr sz="2207" dirty="0">
                <a:solidFill>
                  <a:srgbClr val="00AF50"/>
                </a:solidFill>
                <a:latin typeface="Calibri"/>
                <a:cs typeface="Calibri"/>
              </a:rPr>
              <a:t>ces </a:t>
            </a:r>
            <a:endParaRPr sz="2207">
              <a:latin typeface="Calibri"/>
              <a:cs typeface="Calibri"/>
            </a:endParaRPr>
          </a:p>
          <a:p>
            <a:pPr marL="14017" marR="806874">
              <a:lnSpc>
                <a:spcPts val="2743"/>
              </a:lnSpc>
              <a:spcBef>
                <a:spcPts val="803"/>
              </a:spcBef>
            </a:pPr>
            <a:r>
              <a:rPr sz="2207" b="1" dirty="0">
                <a:solidFill>
                  <a:srgbClr val="00AF50"/>
                </a:solidFill>
                <a:latin typeface="Calibri"/>
                <a:cs typeface="Calibri"/>
              </a:rPr>
              <a:t>Ult</a:t>
            </a:r>
            <a:r>
              <a:rPr sz="2207" b="1" spc="-60" dirty="0">
                <a:solidFill>
                  <a:srgbClr val="00AF50"/>
                </a:solidFill>
                <a:latin typeface="Calibri"/>
                <a:cs typeface="Calibri"/>
              </a:rPr>
              <a:t>r</a:t>
            </a:r>
            <a:r>
              <a:rPr sz="2207" b="1" dirty="0">
                <a:solidFill>
                  <a:srgbClr val="00AF50"/>
                </a:solidFill>
                <a:latin typeface="Calibri"/>
                <a:cs typeface="Calibri"/>
              </a:rPr>
              <a:t>a</a:t>
            </a:r>
            <a:r>
              <a:rPr sz="2207" b="1" spc="-15" dirty="0">
                <a:solidFill>
                  <a:srgbClr val="00AF50"/>
                </a:solidFill>
                <a:latin typeface="Calibri"/>
                <a:cs typeface="Calibri"/>
              </a:rPr>
              <a:t> </a:t>
            </a:r>
            <a:r>
              <a:rPr sz="2207" b="1" dirty="0">
                <a:solidFill>
                  <a:srgbClr val="00AF50"/>
                </a:solidFill>
                <a:latin typeface="Calibri"/>
                <a:cs typeface="Calibri"/>
              </a:rPr>
              <a:t>W</a:t>
            </a:r>
            <a:r>
              <a:rPr sz="2207" b="1" spc="-10" dirty="0">
                <a:solidFill>
                  <a:srgbClr val="00AF50"/>
                </a:solidFill>
                <a:latin typeface="Calibri"/>
                <a:cs typeface="Calibri"/>
              </a:rPr>
              <a:t>i</a:t>
            </a:r>
            <a:r>
              <a:rPr sz="2207" b="1" dirty="0">
                <a:solidFill>
                  <a:srgbClr val="00AF50"/>
                </a:solidFill>
                <a:latin typeface="Calibri"/>
                <a:cs typeface="Calibri"/>
              </a:rPr>
              <a:t>de</a:t>
            </a:r>
            <a:r>
              <a:rPr sz="2207" b="1" spc="-4" dirty="0">
                <a:solidFill>
                  <a:srgbClr val="00AF50"/>
                </a:solidFill>
                <a:latin typeface="Calibri"/>
                <a:cs typeface="Calibri"/>
              </a:rPr>
              <a:t> </a:t>
            </a:r>
            <a:r>
              <a:rPr sz="2207" b="1" dirty="0">
                <a:solidFill>
                  <a:srgbClr val="00AF50"/>
                </a:solidFill>
                <a:latin typeface="Calibri"/>
                <a:cs typeface="Calibri"/>
              </a:rPr>
              <a:t>S</a:t>
            </a:r>
            <a:r>
              <a:rPr sz="2207" b="1" spc="-4" dirty="0">
                <a:solidFill>
                  <a:srgbClr val="00AF50"/>
                </a:solidFill>
                <a:latin typeface="Calibri"/>
                <a:cs typeface="Calibri"/>
              </a:rPr>
              <a:t>C</a:t>
            </a:r>
            <a:r>
              <a:rPr sz="2207" b="1" dirty="0">
                <a:solidFill>
                  <a:srgbClr val="00AF50"/>
                </a:solidFill>
                <a:latin typeface="Calibri"/>
                <a:cs typeface="Calibri"/>
              </a:rPr>
              <a:t>SI:</a:t>
            </a:r>
            <a:r>
              <a:rPr sz="2207" b="1" spc="10" dirty="0">
                <a:solidFill>
                  <a:srgbClr val="00AF50"/>
                </a:solidFill>
                <a:latin typeface="Calibri"/>
                <a:cs typeface="Calibri"/>
              </a:rPr>
              <a:t> </a:t>
            </a:r>
            <a:r>
              <a:rPr sz="2207" spc="4" dirty="0">
                <a:solidFill>
                  <a:srgbClr val="00AF50"/>
                </a:solidFill>
                <a:latin typeface="Calibri"/>
                <a:cs typeface="Calibri"/>
              </a:rPr>
              <a:t>4</a:t>
            </a:r>
            <a:r>
              <a:rPr sz="2207" dirty="0">
                <a:solidFill>
                  <a:srgbClr val="00AF50"/>
                </a:solidFill>
                <a:latin typeface="Calibri"/>
                <a:cs typeface="Calibri"/>
              </a:rPr>
              <a:t>0</a:t>
            </a:r>
            <a:r>
              <a:rPr sz="2207" spc="-15" dirty="0">
                <a:solidFill>
                  <a:srgbClr val="00AF50"/>
                </a:solidFill>
                <a:latin typeface="Calibri"/>
                <a:cs typeface="Calibri"/>
              </a:rPr>
              <a:t> </a:t>
            </a:r>
            <a:r>
              <a:rPr sz="2207" dirty="0">
                <a:solidFill>
                  <a:srgbClr val="00AF50"/>
                </a:solidFill>
                <a:latin typeface="Calibri"/>
                <a:cs typeface="Calibri"/>
              </a:rPr>
              <a:t>MBp</a:t>
            </a:r>
            <a:r>
              <a:rPr sz="2207" spc="-10" dirty="0">
                <a:solidFill>
                  <a:srgbClr val="00AF50"/>
                </a:solidFill>
                <a:latin typeface="Calibri"/>
                <a:cs typeface="Calibri"/>
              </a:rPr>
              <a:t>s</a:t>
            </a:r>
            <a:r>
              <a:rPr sz="2207" dirty="0">
                <a:solidFill>
                  <a:srgbClr val="00AF50"/>
                </a:solidFill>
                <a:latin typeface="Calibri"/>
                <a:cs typeface="Calibri"/>
              </a:rPr>
              <a:t>;</a:t>
            </a:r>
            <a:r>
              <a:rPr sz="2207" spc="-4" dirty="0">
                <a:solidFill>
                  <a:srgbClr val="00AF50"/>
                </a:solidFill>
                <a:latin typeface="Calibri"/>
                <a:cs typeface="Calibri"/>
              </a:rPr>
              <a:t> </a:t>
            </a:r>
            <a:r>
              <a:rPr sz="2207" spc="-10" dirty="0">
                <a:solidFill>
                  <a:srgbClr val="00AF50"/>
                </a:solidFill>
                <a:latin typeface="Calibri"/>
                <a:cs typeface="Calibri"/>
              </a:rPr>
              <a:t>c</a:t>
            </a:r>
            <a:r>
              <a:rPr sz="2207" dirty="0">
                <a:solidFill>
                  <a:srgbClr val="00AF50"/>
                </a:solidFill>
                <a:latin typeface="Calibri"/>
                <a:cs typeface="Calibri"/>
              </a:rPr>
              <a:t>onnects</a:t>
            </a:r>
            <a:r>
              <a:rPr sz="2207" spc="-10" dirty="0">
                <a:solidFill>
                  <a:srgbClr val="00AF50"/>
                </a:solidFill>
                <a:latin typeface="Calibri"/>
                <a:cs typeface="Calibri"/>
              </a:rPr>
              <a:t> </a:t>
            </a:r>
            <a:r>
              <a:rPr sz="2207" dirty="0">
                <a:solidFill>
                  <a:srgbClr val="00AF50"/>
                </a:solidFill>
                <a:latin typeface="Calibri"/>
                <a:cs typeface="Calibri"/>
              </a:rPr>
              <a:t>16</a:t>
            </a:r>
            <a:r>
              <a:rPr sz="2207" spc="-15" dirty="0">
                <a:solidFill>
                  <a:srgbClr val="00AF50"/>
                </a:solidFill>
                <a:latin typeface="Calibri"/>
                <a:cs typeface="Calibri"/>
              </a:rPr>
              <a:t> </a:t>
            </a:r>
            <a:r>
              <a:rPr sz="2207" dirty="0">
                <a:solidFill>
                  <a:srgbClr val="00AF50"/>
                </a:solidFill>
                <a:latin typeface="Calibri"/>
                <a:cs typeface="Calibri"/>
              </a:rPr>
              <a:t>d</a:t>
            </a:r>
            <a:r>
              <a:rPr sz="2207" spc="-10" dirty="0">
                <a:solidFill>
                  <a:srgbClr val="00AF50"/>
                </a:solidFill>
                <a:latin typeface="Calibri"/>
                <a:cs typeface="Calibri"/>
              </a:rPr>
              <a:t>e</a:t>
            </a:r>
            <a:r>
              <a:rPr sz="2207" spc="-4" dirty="0">
                <a:solidFill>
                  <a:srgbClr val="00AF50"/>
                </a:solidFill>
                <a:latin typeface="Calibri"/>
                <a:cs typeface="Calibri"/>
              </a:rPr>
              <a:t>v</a:t>
            </a:r>
            <a:r>
              <a:rPr sz="2207" dirty="0">
                <a:solidFill>
                  <a:srgbClr val="00AF50"/>
                </a:solidFill>
                <a:latin typeface="Calibri"/>
                <a:cs typeface="Calibri"/>
              </a:rPr>
              <a:t>ices </a:t>
            </a:r>
            <a:endParaRPr sz="2207">
              <a:latin typeface="Calibri"/>
              <a:cs typeface="Calibri"/>
            </a:endParaRPr>
          </a:p>
          <a:p>
            <a:pPr marL="14017" marR="806874">
              <a:lnSpc>
                <a:spcPts val="2743"/>
              </a:lnSpc>
              <a:spcBef>
                <a:spcPts val="803"/>
              </a:spcBef>
            </a:pPr>
            <a:r>
              <a:rPr sz="2207" b="1" dirty="0">
                <a:solidFill>
                  <a:srgbClr val="00AF50"/>
                </a:solidFill>
                <a:latin typeface="Calibri"/>
                <a:cs typeface="Calibri"/>
              </a:rPr>
              <a:t>Ult</a:t>
            </a:r>
            <a:r>
              <a:rPr sz="2207" b="1" spc="-55" dirty="0">
                <a:solidFill>
                  <a:srgbClr val="00AF50"/>
                </a:solidFill>
                <a:latin typeface="Calibri"/>
                <a:cs typeface="Calibri"/>
              </a:rPr>
              <a:t>r</a:t>
            </a:r>
            <a:r>
              <a:rPr sz="2207" b="1" dirty="0">
                <a:solidFill>
                  <a:srgbClr val="00AF50"/>
                </a:solidFill>
                <a:latin typeface="Calibri"/>
                <a:cs typeface="Calibri"/>
              </a:rPr>
              <a:t>a3</a:t>
            </a:r>
            <a:r>
              <a:rPr sz="2207" b="1" spc="-21" dirty="0">
                <a:solidFill>
                  <a:srgbClr val="00AF50"/>
                </a:solidFill>
                <a:latin typeface="Calibri"/>
                <a:cs typeface="Calibri"/>
              </a:rPr>
              <a:t> </a:t>
            </a:r>
            <a:r>
              <a:rPr sz="2207" b="1" dirty="0">
                <a:solidFill>
                  <a:srgbClr val="00AF50"/>
                </a:solidFill>
                <a:latin typeface="Calibri"/>
                <a:cs typeface="Calibri"/>
              </a:rPr>
              <a:t>SCSI:</a:t>
            </a:r>
            <a:r>
              <a:rPr sz="2207" b="1" spc="4" dirty="0">
                <a:solidFill>
                  <a:srgbClr val="00AF50"/>
                </a:solidFill>
                <a:latin typeface="Calibri"/>
                <a:cs typeface="Calibri"/>
              </a:rPr>
              <a:t> </a:t>
            </a:r>
            <a:r>
              <a:rPr sz="2207" spc="4" dirty="0">
                <a:solidFill>
                  <a:srgbClr val="00AF50"/>
                </a:solidFill>
                <a:latin typeface="Calibri"/>
                <a:cs typeface="Calibri"/>
              </a:rPr>
              <a:t>16</a:t>
            </a:r>
            <a:r>
              <a:rPr sz="2207" dirty="0">
                <a:solidFill>
                  <a:srgbClr val="00AF50"/>
                </a:solidFill>
                <a:latin typeface="Calibri"/>
                <a:cs typeface="Calibri"/>
              </a:rPr>
              <a:t>0</a:t>
            </a:r>
            <a:r>
              <a:rPr sz="2207" spc="-15" dirty="0">
                <a:solidFill>
                  <a:srgbClr val="00AF50"/>
                </a:solidFill>
                <a:latin typeface="Calibri"/>
                <a:cs typeface="Calibri"/>
              </a:rPr>
              <a:t> </a:t>
            </a:r>
            <a:r>
              <a:rPr sz="2207" dirty="0">
                <a:solidFill>
                  <a:srgbClr val="00AF50"/>
                </a:solidFill>
                <a:latin typeface="Calibri"/>
                <a:cs typeface="Calibri"/>
              </a:rPr>
              <a:t>MBp</a:t>
            </a:r>
            <a:r>
              <a:rPr sz="2207" spc="-4" dirty="0">
                <a:solidFill>
                  <a:srgbClr val="00AF50"/>
                </a:solidFill>
                <a:latin typeface="Calibri"/>
                <a:cs typeface="Calibri"/>
              </a:rPr>
              <a:t>s</a:t>
            </a:r>
            <a:r>
              <a:rPr sz="2207" dirty="0">
                <a:solidFill>
                  <a:srgbClr val="00AF50"/>
                </a:solidFill>
                <a:latin typeface="Calibri"/>
                <a:cs typeface="Calibri"/>
              </a:rPr>
              <a:t>; </a:t>
            </a:r>
            <a:r>
              <a:rPr sz="2207" spc="-15" dirty="0">
                <a:solidFill>
                  <a:srgbClr val="00AF50"/>
                </a:solidFill>
                <a:latin typeface="Calibri"/>
                <a:cs typeface="Calibri"/>
              </a:rPr>
              <a:t>c</a:t>
            </a:r>
            <a:r>
              <a:rPr sz="2207" dirty="0">
                <a:solidFill>
                  <a:srgbClr val="00AF50"/>
                </a:solidFill>
                <a:latin typeface="Calibri"/>
                <a:cs typeface="Calibri"/>
              </a:rPr>
              <a:t>on</a:t>
            </a:r>
            <a:r>
              <a:rPr sz="2207" spc="4" dirty="0">
                <a:solidFill>
                  <a:srgbClr val="00AF50"/>
                </a:solidFill>
                <a:latin typeface="Calibri"/>
                <a:cs typeface="Calibri"/>
              </a:rPr>
              <a:t>n</a:t>
            </a:r>
            <a:r>
              <a:rPr sz="2207" dirty="0">
                <a:solidFill>
                  <a:srgbClr val="00AF50"/>
                </a:solidFill>
                <a:latin typeface="Calibri"/>
                <a:cs typeface="Calibri"/>
              </a:rPr>
              <a:t>ects</a:t>
            </a:r>
            <a:r>
              <a:rPr sz="2207" spc="-21" dirty="0">
                <a:solidFill>
                  <a:srgbClr val="00AF50"/>
                </a:solidFill>
                <a:latin typeface="Calibri"/>
                <a:cs typeface="Calibri"/>
              </a:rPr>
              <a:t> </a:t>
            </a:r>
            <a:r>
              <a:rPr sz="2207" dirty="0">
                <a:solidFill>
                  <a:srgbClr val="00AF50"/>
                </a:solidFill>
                <a:latin typeface="Calibri"/>
                <a:cs typeface="Calibri"/>
              </a:rPr>
              <a:t>16</a:t>
            </a:r>
            <a:r>
              <a:rPr sz="2207" spc="-10" dirty="0">
                <a:solidFill>
                  <a:srgbClr val="00AF50"/>
                </a:solidFill>
                <a:latin typeface="Calibri"/>
                <a:cs typeface="Calibri"/>
              </a:rPr>
              <a:t> </a:t>
            </a:r>
            <a:r>
              <a:rPr sz="2207" dirty="0">
                <a:solidFill>
                  <a:srgbClr val="00AF50"/>
                </a:solidFill>
                <a:latin typeface="Calibri"/>
                <a:cs typeface="Calibri"/>
              </a:rPr>
              <a:t>d</a:t>
            </a:r>
            <a:r>
              <a:rPr sz="2207" spc="-10" dirty="0">
                <a:solidFill>
                  <a:srgbClr val="00AF50"/>
                </a:solidFill>
                <a:latin typeface="Calibri"/>
                <a:cs typeface="Calibri"/>
              </a:rPr>
              <a:t>e</a:t>
            </a:r>
            <a:r>
              <a:rPr sz="2207" dirty="0">
                <a:solidFill>
                  <a:srgbClr val="00AF50"/>
                </a:solidFill>
                <a:latin typeface="Calibri"/>
                <a:cs typeface="Calibri"/>
              </a:rPr>
              <a:t>v</a:t>
            </a:r>
            <a:r>
              <a:rPr sz="2207" spc="-10" dirty="0">
                <a:solidFill>
                  <a:srgbClr val="00AF50"/>
                </a:solidFill>
                <a:latin typeface="Calibri"/>
                <a:cs typeface="Calibri"/>
              </a:rPr>
              <a:t>i</a:t>
            </a:r>
            <a:r>
              <a:rPr sz="2207" dirty="0">
                <a:solidFill>
                  <a:srgbClr val="00AF50"/>
                </a:solidFill>
                <a:latin typeface="Calibri"/>
                <a:cs typeface="Calibri"/>
              </a:rPr>
              <a:t>ces</a:t>
            </a:r>
            <a:endParaRPr sz="2207">
              <a:latin typeface="Calibri"/>
              <a:cs typeface="Calibri"/>
            </a:endParaRPr>
          </a:p>
          <a:p>
            <a:pPr marL="14017" marR="58786">
              <a:lnSpc>
                <a:spcPct val="101725"/>
              </a:lnSpc>
              <a:spcBef>
                <a:spcPts val="815"/>
              </a:spcBef>
            </a:pPr>
            <a:r>
              <a:rPr sz="2207" b="1" dirty="0">
                <a:solidFill>
                  <a:srgbClr val="00AF50"/>
                </a:solidFill>
                <a:latin typeface="Calibri"/>
                <a:cs typeface="Calibri"/>
              </a:rPr>
              <a:t>Ult</a:t>
            </a:r>
            <a:r>
              <a:rPr sz="2207" b="1" spc="-55" dirty="0">
                <a:solidFill>
                  <a:srgbClr val="00AF50"/>
                </a:solidFill>
                <a:latin typeface="Calibri"/>
                <a:cs typeface="Calibri"/>
              </a:rPr>
              <a:t>r</a:t>
            </a:r>
            <a:r>
              <a:rPr sz="2207" b="1" spc="-4" dirty="0">
                <a:solidFill>
                  <a:srgbClr val="00AF50"/>
                </a:solidFill>
                <a:latin typeface="Calibri"/>
                <a:cs typeface="Calibri"/>
              </a:rPr>
              <a:t>a</a:t>
            </a:r>
            <a:r>
              <a:rPr sz="2207" b="1" dirty="0">
                <a:solidFill>
                  <a:srgbClr val="00AF50"/>
                </a:solidFill>
                <a:latin typeface="Calibri"/>
                <a:cs typeface="Calibri"/>
              </a:rPr>
              <a:t>-6</a:t>
            </a:r>
            <a:r>
              <a:rPr sz="2207" b="1" spc="4" dirty="0">
                <a:solidFill>
                  <a:srgbClr val="00AF50"/>
                </a:solidFill>
                <a:latin typeface="Calibri"/>
                <a:cs typeface="Calibri"/>
              </a:rPr>
              <a:t>4</a:t>
            </a:r>
            <a:r>
              <a:rPr sz="2207" b="1" dirty="0">
                <a:solidFill>
                  <a:srgbClr val="00AF50"/>
                </a:solidFill>
                <a:latin typeface="Calibri"/>
                <a:cs typeface="Calibri"/>
              </a:rPr>
              <a:t>0</a:t>
            </a:r>
            <a:r>
              <a:rPr sz="2207" b="1" spc="-28" dirty="0">
                <a:solidFill>
                  <a:srgbClr val="00AF50"/>
                </a:solidFill>
                <a:latin typeface="Calibri"/>
                <a:cs typeface="Calibri"/>
              </a:rPr>
              <a:t> </a:t>
            </a:r>
            <a:r>
              <a:rPr sz="2207" b="1" dirty="0">
                <a:solidFill>
                  <a:srgbClr val="00AF50"/>
                </a:solidFill>
                <a:latin typeface="Calibri"/>
                <a:cs typeface="Calibri"/>
              </a:rPr>
              <a:t>SCSI:</a:t>
            </a:r>
            <a:r>
              <a:rPr sz="2207" b="1" spc="4" dirty="0">
                <a:solidFill>
                  <a:srgbClr val="00AF50"/>
                </a:solidFill>
                <a:latin typeface="Calibri"/>
                <a:cs typeface="Calibri"/>
              </a:rPr>
              <a:t> </a:t>
            </a:r>
            <a:r>
              <a:rPr sz="2207" spc="4" dirty="0">
                <a:solidFill>
                  <a:srgbClr val="00AF50"/>
                </a:solidFill>
                <a:latin typeface="Calibri"/>
                <a:cs typeface="Calibri"/>
              </a:rPr>
              <a:t>64</a:t>
            </a:r>
            <a:r>
              <a:rPr sz="2207" dirty="0">
                <a:solidFill>
                  <a:srgbClr val="00AF50"/>
                </a:solidFill>
                <a:latin typeface="Calibri"/>
                <a:cs typeface="Calibri"/>
              </a:rPr>
              <a:t>0</a:t>
            </a:r>
            <a:r>
              <a:rPr sz="2207" spc="-15" dirty="0">
                <a:solidFill>
                  <a:srgbClr val="00AF50"/>
                </a:solidFill>
                <a:latin typeface="Calibri"/>
                <a:cs typeface="Calibri"/>
              </a:rPr>
              <a:t> </a:t>
            </a:r>
            <a:r>
              <a:rPr sz="2207" dirty="0">
                <a:solidFill>
                  <a:srgbClr val="00AF50"/>
                </a:solidFill>
                <a:latin typeface="Calibri"/>
                <a:cs typeface="Calibri"/>
              </a:rPr>
              <a:t>MBp</a:t>
            </a:r>
            <a:r>
              <a:rPr sz="2207" spc="-4" dirty="0">
                <a:solidFill>
                  <a:srgbClr val="00AF50"/>
                </a:solidFill>
                <a:latin typeface="Calibri"/>
                <a:cs typeface="Calibri"/>
              </a:rPr>
              <a:t>s</a:t>
            </a:r>
            <a:r>
              <a:rPr sz="2207" dirty="0">
                <a:solidFill>
                  <a:srgbClr val="00AF50"/>
                </a:solidFill>
                <a:latin typeface="Calibri"/>
                <a:cs typeface="Calibri"/>
              </a:rPr>
              <a:t>;</a:t>
            </a:r>
            <a:r>
              <a:rPr sz="2207" spc="-15" dirty="0">
                <a:solidFill>
                  <a:srgbClr val="00AF50"/>
                </a:solidFill>
                <a:latin typeface="Calibri"/>
                <a:cs typeface="Calibri"/>
              </a:rPr>
              <a:t> </a:t>
            </a:r>
            <a:r>
              <a:rPr sz="2207" spc="-10" dirty="0">
                <a:solidFill>
                  <a:srgbClr val="00AF50"/>
                </a:solidFill>
                <a:latin typeface="Calibri"/>
                <a:cs typeface="Calibri"/>
              </a:rPr>
              <a:t>c</a:t>
            </a:r>
            <a:r>
              <a:rPr sz="2207" dirty="0">
                <a:solidFill>
                  <a:srgbClr val="00AF50"/>
                </a:solidFill>
                <a:latin typeface="Calibri"/>
                <a:cs typeface="Calibri"/>
              </a:rPr>
              <a:t>on</a:t>
            </a:r>
            <a:r>
              <a:rPr sz="2207" spc="4" dirty="0">
                <a:solidFill>
                  <a:srgbClr val="00AF50"/>
                </a:solidFill>
                <a:latin typeface="Calibri"/>
                <a:cs typeface="Calibri"/>
              </a:rPr>
              <a:t>n</a:t>
            </a:r>
            <a:r>
              <a:rPr sz="2207" dirty="0">
                <a:solidFill>
                  <a:srgbClr val="00AF50"/>
                </a:solidFill>
                <a:latin typeface="Calibri"/>
                <a:cs typeface="Calibri"/>
              </a:rPr>
              <a:t>ects</a:t>
            </a:r>
            <a:r>
              <a:rPr sz="2207" spc="-10" dirty="0">
                <a:solidFill>
                  <a:srgbClr val="00AF50"/>
                </a:solidFill>
                <a:latin typeface="Calibri"/>
                <a:cs typeface="Calibri"/>
              </a:rPr>
              <a:t> </a:t>
            </a:r>
            <a:r>
              <a:rPr sz="2207" dirty="0">
                <a:solidFill>
                  <a:srgbClr val="00AF50"/>
                </a:solidFill>
                <a:latin typeface="Calibri"/>
                <a:cs typeface="Calibri"/>
              </a:rPr>
              <a:t>16</a:t>
            </a:r>
            <a:r>
              <a:rPr sz="2207" spc="-10" dirty="0">
                <a:solidFill>
                  <a:srgbClr val="00AF50"/>
                </a:solidFill>
                <a:latin typeface="Calibri"/>
                <a:cs typeface="Calibri"/>
              </a:rPr>
              <a:t> </a:t>
            </a:r>
            <a:r>
              <a:rPr sz="2207" dirty="0">
                <a:solidFill>
                  <a:srgbClr val="00AF50"/>
                </a:solidFill>
                <a:latin typeface="Calibri"/>
                <a:cs typeface="Calibri"/>
              </a:rPr>
              <a:t>d</a:t>
            </a:r>
            <a:r>
              <a:rPr sz="2207" spc="-10" dirty="0">
                <a:solidFill>
                  <a:srgbClr val="00AF50"/>
                </a:solidFill>
                <a:latin typeface="Calibri"/>
                <a:cs typeface="Calibri"/>
              </a:rPr>
              <a:t>e</a:t>
            </a:r>
            <a:r>
              <a:rPr sz="2207" dirty="0">
                <a:solidFill>
                  <a:srgbClr val="00AF50"/>
                </a:solidFill>
                <a:latin typeface="Calibri"/>
                <a:cs typeface="Calibri"/>
              </a:rPr>
              <a:t>v</a:t>
            </a:r>
            <a:r>
              <a:rPr sz="2207" spc="-10" dirty="0">
                <a:solidFill>
                  <a:srgbClr val="00AF50"/>
                </a:solidFill>
                <a:latin typeface="Calibri"/>
                <a:cs typeface="Calibri"/>
              </a:rPr>
              <a:t>i</a:t>
            </a:r>
            <a:r>
              <a:rPr sz="2207" dirty="0">
                <a:solidFill>
                  <a:srgbClr val="00AF50"/>
                </a:solidFill>
                <a:latin typeface="Calibri"/>
                <a:cs typeface="Calibri"/>
              </a:rPr>
              <a:t>ces</a:t>
            </a:r>
            <a:endParaRPr sz="2207">
              <a:latin typeface="Calibri"/>
              <a:cs typeface="Calibri"/>
            </a:endParaRPr>
          </a:p>
        </p:txBody>
      </p:sp>
      <p:sp>
        <p:nvSpPr>
          <p:cNvPr id="5" name="object 5"/>
          <p:cNvSpPr txBox="1"/>
          <p:nvPr/>
        </p:nvSpPr>
        <p:spPr>
          <a:xfrm>
            <a:off x="7229329" y="2541710"/>
            <a:ext cx="421261" cy="419949"/>
          </a:xfrm>
          <a:prstGeom prst="rect">
            <a:avLst/>
          </a:prstGeom>
        </p:spPr>
        <p:txBody>
          <a:bodyPr wrap="square" lIns="0" tIns="0" rIns="0" bIns="0" rtlCol="0">
            <a:noAutofit/>
          </a:bodyPr>
          <a:lstStyle/>
          <a:p>
            <a:pPr marL="14017">
              <a:lnSpc>
                <a:spcPts val="3256"/>
              </a:lnSpc>
              <a:spcBef>
                <a:spcPts val="162"/>
              </a:spcBef>
            </a:pPr>
            <a:r>
              <a:rPr sz="4636" spc="-28" baseline="2925" dirty="0">
                <a:latin typeface="Calibri"/>
                <a:cs typeface="Calibri"/>
              </a:rPr>
              <a:t>t</a:t>
            </a:r>
            <a:r>
              <a:rPr sz="4636" baseline="2925" dirty="0">
                <a:latin typeface="Calibri"/>
                <a:cs typeface="Calibri"/>
              </a:rPr>
              <a:t>o</a:t>
            </a:r>
            <a:endParaRPr sz="3090">
              <a:latin typeface="Calibri"/>
              <a:cs typeface="Calibri"/>
            </a:endParaRPr>
          </a:p>
        </p:txBody>
      </p:sp>
      <p:sp>
        <p:nvSpPr>
          <p:cNvPr id="4" name="object 4"/>
          <p:cNvSpPr txBox="1"/>
          <p:nvPr/>
        </p:nvSpPr>
        <p:spPr>
          <a:xfrm>
            <a:off x="7652206" y="2541710"/>
            <a:ext cx="274551" cy="419949"/>
          </a:xfrm>
          <a:prstGeom prst="rect">
            <a:avLst/>
          </a:prstGeom>
        </p:spPr>
        <p:txBody>
          <a:bodyPr wrap="square" lIns="0" tIns="0" rIns="0" bIns="0" rtlCol="0">
            <a:noAutofit/>
          </a:bodyPr>
          <a:lstStyle/>
          <a:p>
            <a:pPr marL="14017">
              <a:lnSpc>
                <a:spcPts val="3256"/>
              </a:lnSpc>
              <a:spcBef>
                <a:spcPts val="162"/>
              </a:spcBef>
            </a:pPr>
            <a:r>
              <a:rPr sz="4636" baseline="2925" dirty="0">
                <a:latin typeface="Calibri"/>
                <a:cs typeface="Calibri"/>
              </a:rPr>
              <a:t>a</a:t>
            </a:r>
            <a:endParaRPr sz="3090">
              <a:latin typeface="Calibri"/>
              <a:cs typeface="Calibri"/>
            </a:endParaRPr>
          </a:p>
        </p:txBody>
      </p:sp>
      <p:sp>
        <p:nvSpPr>
          <p:cNvPr id="3" name="object 3"/>
          <p:cNvSpPr txBox="1"/>
          <p:nvPr/>
        </p:nvSpPr>
        <p:spPr>
          <a:xfrm>
            <a:off x="7929682" y="2541710"/>
            <a:ext cx="1700514" cy="419949"/>
          </a:xfrm>
          <a:prstGeom prst="rect">
            <a:avLst/>
          </a:prstGeom>
        </p:spPr>
        <p:txBody>
          <a:bodyPr wrap="square" lIns="0" tIns="0" rIns="0" bIns="0" rtlCol="0">
            <a:noAutofit/>
          </a:bodyPr>
          <a:lstStyle/>
          <a:p>
            <a:pPr marL="14017">
              <a:lnSpc>
                <a:spcPts val="3256"/>
              </a:lnSpc>
              <a:spcBef>
                <a:spcPts val="162"/>
              </a:spcBef>
            </a:pPr>
            <a:r>
              <a:rPr sz="4636" spc="-15" baseline="2925" dirty="0">
                <a:latin typeface="Calibri"/>
                <a:cs typeface="Calibri"/>
              </a:rPr>
              <a:t>c</a:t>
            </a:r>
            <a:r>
              <a:rPr sz="4636" baseline="2925" dirty="0">
                <a:latin typeface="Calibri"/>
                <a:cs typeface="Calibri"/>
              </a:rPr>
              <a:t>ompu</a:t>
            </a:r>
            <a:r>
              <a:rPr sz="4636" spc="-38" baseline="2925" dirty="0">
                <a:latin typeface="Calibri"/>
                <a:cs typeface="Calibri"/>
              </a:rPr>
              <a:t>t</a:t>
            </a:r>
            <a:r>
              <a:rPr sz="4636" baseline="2925" dirty="0">
                <a:latin typeface="Calibri"/>
                <a:cs typeface="Calibri"/>
              </a:rPr>
              <a:t>e</a:t>
            </a:r>
            <a:r>
              <a:rPr sz="4636" spc="-308" baseline="2925" dirty="0">
                <a:latin typeface="Calibri"/>
                <a:cs typeface="Calibri"/>
              </a:rPr>
              <a:t>r</a:t>
            </a:r>
            <a:r>
              <a:rPr sz="4636" baseline="2925" dirty="0">
                <a:latin typeface="Calibri"/>
                <a:cs typeface="Calibri"/>
              </a:rPr>
              <a:t>.</a:t>
            </a:r>
            <a:endParaRPr sz="3090">
              <a:latin typeface="Calibri"/>
              <a:cs typeface="Calibri"/>
            </a:endParaRPr>
          </a:p>
        </p:txBody>
      </p:sp>
      <p:sp>
        <p:nvSpPr>
          <p:cNvPr id="2" name="object 2"/>
          <p:cNvSpPr txBox="1"/>
          <p:nvPr/>
        </p:nvSpPr>
        <p:spPr>
          <a:xfrm>
            <a:off x="735655" y="3080683"/>
            <a:ext cx="168653" cy="2082231"/>
          </a:xfrm>
          <a:prstGeom prst="rect">
            <a:avLst/>
          </a:prstGeom>
        </p:spPr>
        <p:txBody>
          <a:bodyPr wrap="square" lIns="0" tIns="0" rIns="0" bIns="0" rtlCol="0">
            <a:noAutofit/>
          </a:bodyPr>
          <a:lstStyle/>
          <a:p>
            <a:pPr marL="14017" marR="168">
              <a:lnSpc>
                <a:spcPts val="2373"/>
              </a:lnSpc>
              <a:spcBef>
                <a:spcPts val="118"/>
              </a:spcBef>
            </a:pPr>
            <a:r>
              <a:rPr sz="2207" dirty="0">
                <a:solidFill>
                  <a:srgbClr val="00AF50"/>
                </a:solidFill>
                <a:latin typeface="Arial"/>
                <a:cs typeface="Arial"/>
              </a:rPr>
              <a:t>•</a:t>
            </a:r>
            <a:endParaRPr sz="2207">
              <a:latin typeface="Arial"/>
              <a:cs typeface="Arial"/>
            </a:endParaRPr>
          </a:p>
          <a:p>
            <a:pPr marL="14017" marR="168">
              <a:lnSpc>
                <a:spcPct val="95825"/>
              </a:lnSpc>
              <a:spcBef>
                <a:spcPts val="839"/>
              </a:spcBef>
            </a:pPr>
            <a:r>
              <a:rPr sz="2207" dirty="0">
                <a:solidFill>
                  <a:srgbClr val="00AF50"/>
                </a:solidFill>
                <a:latin typeface="Arial"/>
                <a:cs typeface="Arial"/>
              </a:rPr>
              <a:t>•</a:t>
            </a:r>
            <a:endParaRPr sz="2207">
              <a:latin typeface="Arial"/>
              <a:cs typeface="Arial"/>
            </a:endParaRPr>
          </a:p>
          <a:p>
            <a:pPr marL="14017">
              <a:lnSpc>
                <a:spcPct val="95825"/>
              </a:lnSpc>
              <a:spcBef>
                <a:spcPts val="945"/>
              </a:spcBef>
            </a:pPr>
            <a:r>
              <a:rPr sz="2207" dirty="0">
                <a:solidFill>
                  <a:srgbClr val="00AF50"/>
                </a:solidFill>
                <a:latin typeface="Arial"/>
                <a:cs typeface="Arial"/>
              </a:rPr>
              <a:t>•</a:t>
            </a:r>
            <a:endParaRPr sz="2207">
              <a:latin typeface="Arial"/>
              <a:cs typeface="Arial"/>
            </a:endParaRPr>
          </a:p>
          <a:p>
            <a:pPr marL="14017" marR="168">
              <a:lnSpc>
                <a:spcPct val="95825"/>
              </a:lnSpc>
              <a:spcBef>
                <a:spcPts val="948"/>
              </a:spcBef>
            </a:pPr>
            <a:r>
              <a:rPr sz="2207" dirty="0">
                <a:solidFill>
                  <a:srgbClr val="00AF50"/>
                </a:solidFill>
                <a:latin typeface="Arial"/>
                <a:cs typeface="Arial"/>
              </a:rPr>
              <a:t>•</a:t>
            </a:r>
            <a:endParaRPr sz="2207">
              <a:latin typeface="Arial"/>
              <a:cs typeface="Arial"/>
            </a:endParaRPr>
          </a:p>
          <a:p>
            <a:pPr marL="14017" marR="168">
              <a:lnSpc>
                <a:spcPct val="95825"/>
              </a:lnSpc>
              <a:spcBef>
                <a:spcPts val="958"/>
              </a:spcBef>
            </a:pPr>
            <a:r>
              <a:rPr sz="2207" dirty="0">
                <a:solidFill>
                  <a:srgbClr val="00AF50"/>
                </a:solidFill>
                <a:latin typeface="Arial"/>
                <a:cs typeface="Arial"/>
              </a:rPr>
              <a:t>•</a:t>
            </a:r>
            <a:endParaRPr sz="2207">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p:nvPr/>
        </p:nvSpPr>
        <p:spPr>
          <a:xfrm>
            <a:off x="5018701" y="761966"/>
            <a:ext cx="1079873" cy="928489"/>
          </a:xfrm>
          <a:prstGeom prst="rect">
            <a:avLst/>
          </a:prstGeom>
          <a:blipFill>
            <a:blip r:embed="rId2" cstate="print"/>
            <a:stretch>
              <a:fillRect/>
            </a:stretch>
          </a:blipFill>
        </p:spPr>
        <p:txBody>
          <a:bodyPr wrap="square" lIns="0" tIns="0" rIns="0" bIns="0" rtlCol="0">
            <a:noAutofit/>
          </a:bodyPr>
          <a:lstStyle/>
          <a:p>
            <a:endParaRPr sz="1987"/>
          </a:p>
        </p:txBody>
      </p:sp>
      <p:sp>
        <p:nvSpPr>
          <p:cNvPr id="14" name="object 14"/>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13" name="object 13"/>
          <p:cNvSpPr/>
          <p:nvPr/>
        </p:nvSpPr>
        <p:spPr>
          <a:xfrm>
            <a:off x="8715835" y="2479334"/>
            <a:ext cx="1439830" cy="1565983"/>
          </a:xfrm>
          <a:prstGeom prst="rect">
            <a:avLst/>
          </a:prstGeom>
          <a:blipFill>
            <a:blip r:embed="rId3" cstate="print"/>
            <a:stretch>
              <a:fillRect/>
            </a:stretch>
          </a:blipFill>
        </p:spPr>
        <p:txBody>
          <a:bodyPr wrap="square" lIns="0" tIns="0" rIns="0" bIns="0" rtlCol="0">
            <a:noAutofit/>
          </a:bodyPr>
          <a:lstStyle/>
          <a:p>
            <a:endParaRPr sz="1987"/>
          </a:p>
        </p:txBody>
      </p:sp>
      <p:sp>
        <p:nvSpPr>
          <p:cNvPr id="12" name="object 12"/>
          <p:cNvSpPr/>
          <p:nvPr/>
        </p:nvSpPr>
        <p:spPr>
          <a:xfrm>
            <a:off x="6848766" y="6689491"/>
            <a:ext cx="2627353" cy="578623"/>
          </a:xfrm>
          <a:prstGeom prst="rect">
            <a:avLst/>
          </a:prstGeom>
          <a:blipFill>
            <a:blip r:embed="rId4" cstate="print"/>
            <a:stretch>
              <a:fillRect/>
            </a:stretch>
          </a:blipFill>
        </p:spPr>
        <p:txBody>
          <a:bodyPr wrap="square" lIns="0" tIns="0" rIns="0" bIns="0" rtlCol="0">
            <a:noAutofit/>
          </a:bodyPr>
          <a:lstStyle/>
          <a:p>
            <a:endParaRPr sz="1987"/>
          </a:p>
        </p:txBody>
      </p:sp>
      <p:sp>
        <p:nvSpPr>
          <p:cNvPr id="11" name="object 11"/>
          <p:cNvSpPr/>
          <p:nvPr/>
        </p:nvSpPr>
        <p:spPr>
          <a:xfrm>
            <a:off x="7114529" y="4391818"/>
            <a:ext cx="2095826" cy="2095827"/>
          </a:xfrm>
          <a:prstGeom prst="rect">
            <a:avLst/>
          </a:prstGeom>
          <a:blipFill>
            <a:blip r:embed="rId5" cstate="print"/>
            <a:stretch>
              <a:fillRect/>
            </a:stretch>
          </a:blipFill>
        </p:spPr>
        <p:txBody>
          <a:bodyPr wrap="square" lIns="0" tIns="0" rIns="0" bIns="0" rtlCol="0">
            <a:noAutofit/>
          </a:bodyPr>
          <a:lstStyle/>
          <a:p>
            <a:endParaRPr sz="1987"/>
          </a:p>
        </p:txBody>
      </p:sp>
      <p:sp>
        <p:nvSpPr>
          <p:cNvPr id="10" name="object 10"/>
          <p:cNvSpPr txBox="1"/>
          <p:nvPr/>
        </p:nvSpPr>
        <p:spPr>
          <a:xfrm>
            <a:off x="2874316" y="14018"/>
            <a:ext cx="4196918" cy="645343"/>
          </a:xfrm>
          <a:prstGeom prst="rect">
            <a:avLst/>
          </a:prstGeom>
        </p:spPr>
        <p:txBody>
          <a:bodyPr wrap="square" lIns="0" tIns="0" rIns="0" bIns="0" rtlCol="0">
            <a:noAutofit/>
          </a:bodyPr>
          <a:lstStyle/>
          <a:p>
            <a:pPr marL="14017" algn="ctr">
              <a:lnSpc>
                <a:spcPts val="5060"/>
              </a:lnSpc>
              <a:spcBef>
                <a:spcPts val="253"/>
              </a:spcBef>
            </a:pPr>
            <a:r>
              <a:rPr sz="3090" baseline="3103" dirty="0">
                <a:latin typeface="Verdana" panose="020B0604030504040204" pitchFamily="34" charset="0"/>
                <a:ea typeface="Verdana" panose="020B0604030504040204" pitchFamily="34" charset="0"/>
                <a:cs typeface="Calibri Light"/>
              </a:rPr>
              <a:t>Serial </a:t>
            </a:r>
            <a:r>
              <a:rPr sz="3090" spc="-380" baseline="3103" dirty="0">
                <a:latin typeface="Verdana" panose="020B0604030504040204" pitchFamily="34" charset="0"/>
                <a:ea typeface="Verdana" panose="020B0604030504040204" pitchFamily="34" charset="0"/>
                <a:cs typeface="Calibri Light"/>
              </a:rPr>
              <a:t>A</a:t>
            </a:r>
            <a:r>
              <a:rPr sz="3090" spc="-386" baseline="3103" dirty="0">
                <a:latin typeface="Verdana" panose="020B0604030504040204" pitchFamily="34" charset="0"/>
                <a:ea typeface="Verdana" panose="020B0604030504040204" pitchFamily="34" charset="0"/>
                <a:cs typeface="Calibri Light"/>
              </a:rPr>
              <a:t>T</a:t>
            </a:r>
            <a:r>
              <a:rPr sz="3090" baseline="3103" dirty="0">
                <a:latin typeface="Verdana" panose="020B0604030504040204" pitchFamily="34" charset="0"/>
                <a:ea typeface="Verdana" panose="020B0604030504040204" pitchFamily="34" charset="0"/>
                <a:cs typeface="Calibri Light"/>
              </a:rPr>
              <a:t>A (</a:t>
            </a:r>
            <a:r>
              <a:rPr sz="3090" spc="-32" baseline="3103" dirty="0">
                <a:latin typeface="Verdana" panose="020B0604030504040204" pitchFamily="34" charset="0"/>
                <a:ea typeface="Verdana" panose="020B0604030504040204" pitchFamily="34" charset="0"/>
                <a:cs typeface="Calibri Light"/>
              </a:rPr>
              <a:t>S</a:t>
            </a:r>
            <a:r>
              <a:rPr sz="3090" spc="-380" baseline="3103" dirty="0">
                <a:latin typeface="Verdana" panose="020B0604030504040204" pitchFamily="34" charset="0"/>
                <a:ea typeface="Verdana" panose="020B0604030504040204" pitchFamily="34" charset="0"/>
                <a:cs typeface="Calibri Light"/>
              </a:rPr>
              <a:t>A</a:t>
            </a:r>
            <a:r>
              <a:rPr sz="3090" spc="-386" baseline="3103" dirty="0">
                <a:latin typeface="Verdana" panose="020B0604030504040204" pitchFamily="34" charset="0"/>
                <a:ea typeface="Verdana" panose="020B0604030504040204" pitchFamily="34" charset="0"/>
                <a:cs typeface="Calibri Light"/>
              </a:rPr>
              <a:t>T</a:t>
            </a:r>
            <a:r>
              <a:rPr sz="3090" baseline="3103" dirty="0">
                <a:latin typeface="Verdana" panose="020B0604030504040204" pitchFamily="34" charset="0"/>
                <a:ea typeface="Verdana" panose="020B0604030504040204" pitchFamily="34" charset="0"/>
                <a:cs typeface="Calibri Light"/>
              </a:rPr>
              <a:t>A)</a:t>
            </a:r>
            <a:endParaRPr sz="3090" dirty="0">
              <a:latin typeface="Verdana" panose="020B0604030504040204" pitchFamily="34" charset="0"/>
              <a:ea typeface="Verdana" panose="020B0604030504040204" pitchFamily="34" charset="0"/>
              <a:cs typeface="Calibri Light"/>
            </a:endParaRPr>
          </a:p>
        </p:txBody>
      </p:sp>
      <p:sp>
        <p:nvSpPr>
          <p:cNvPr id="9" name="object 9"/>
          <p:cNvSpPr txBox="1"/>
          <p:nvPr/>
        </p:nvSpPr>
        <p:spPr>
          <a:xfrm>
            <a:off x="735656" y="1728911"/>
            <a:ext cx="223992" cy="419950"/>
          </a:xfrm>
          <a:prstGeom prst="rect">
            <a:avLst/>
          </a:prstGeom>
        </p:spPr>
        <p:txBody>
          <a:bodyPr wrap="square" lIns="0" tIns="0" rIns="0" bIns="0" rtlCol="0">
            <a:noAutofit/>
          </a:bodyPr>
          <a:lstStyle/>
          <a:p>
            <a:pPr marL="14017">
              <a:lnSpc>
                <a:spcPts val="3267"/>
              </a:lnSpc>
              <a:spcBef>
                <a:spcPts val="163"/>
              </a:spcBef>
            </a:pPr>
            <a:r>
              <a:rPr sz="3090" dirty="0">
                <a:solidFill>
                  <a:srgbClr val="6F2F9F"/>
                </a:solidFill>
                <a:latin typeface="Arial"/>
                <a:cs typeface="Arial"/>
              </a:rPr>
              <a:t>•</a:t>
            </a:r>
            <a:endParaRPr sz="3090">
              <a:latin typeface="Arial"/>
              <a:cs typeface="Arial"/>
            </a:endParaRPr>
          </a:p>
        </p:txBody>
      </p:sp>
      <p:sp>
        <p:nvSpPr>
          <p:cNvPr id="8" name="object 8"/>
          <p:cNvSpPr txBox="1"/>
          <p:nvPr/>
        </p:nvSpPr>
        <p:spPr>
          <a:xfrm>
            <a:off x="987963" y="1752549"/>
            <a:ext cx="7969627" cy="843826"/>
          </a:xfrm>
          <a:prstGeom prst="rect">
            <a:avLst/>
          </a:prstGeom>
        </p:spPr>
        <p:txBody>
          <a:bodyPr wrap="square" lIns="0" tIns="0" rIns="0" bIns="0" rtlCol="0">
            <a:noAutofit/>
          </a:bodyPr>
          <a:lstStyle/>
          <a:p>
            <a:pPr marL="14017">
              <a:lnSpc>
                <a:spcPts val="3256"/>
              </a:lnSpc>
              <a:spcBef>
                <a:spcPts val="162"/>
              </a:spcBef>
            </a:pPr>
            <a:r>
              <a:rPr sz="4636" b="1" baseline="2925" dirty="0">
                <a:solidFill>
                  <a:srgbClr val="6F2F9F"/>
                </a:solidFill>
                <a:latin typeface="Calibri"/>
                <a:cs typeface="Calibri"/>
              </a:rPr>
              <a:t>Serial</a:t>
            </a:r>
            <a:r>
              <a:rPr sz="4636" b="1" spc="28" baseline="2925" dirty="0">
                <a:solidFill>
                  <a:srgbClr val="6F2F9F"/>
                </a:solidFill>
                <a:latin typeface="Calibri"/>
                <a:cs typeface="Calibri"/>
              </a:rPr>
              <a:t> </a:t>
            </a:r>
            <a:r>
              <a:rPr sz="4636" b="1" spc="-242" baseline="2925" dirty="0">
                <a:solidFill>
                  <a:srgbClr val="6F2F9F"/>
                </a:solidFill>
                <a:latin typeface="Calibri"/>
                <a:cs typeface="Calibri"/>
              </a:rPr>
              <a:t>AT</a:t>
            </a:r>
            <a:r>
              <a:rPr sz="4636" b="1" baseline="2925" dirty="0">
                <a:solidFill>
                  <a:srgbClr val="6F2F9F"/>
                </a:solidFill>
                <a:latin typeface="Calibri"/>
                <a:cs typeface="Calibri"/>
              </a:rPr>
              <a:t>A</a:t>
            </a:r>
            <a:r>
              <a:rPr sz="4636" b="1" spc="7" baseline="2925" dirty="0">
                <a:solidFill>
                  <a:srgbClr val="6F2F9F"/>
                </a:solidFill>
                <a:latin typeface="Calibri"/>
                <a:cs typeface="Calibri"/>
              </a:rPr>
              <a:t> </a:t>
            </a:r>
            <a:r>
              <a:rPr sz="4636" spc="4" baseline="2925" dirty="0">
                <a:solidFill>
                  <a:srgbClr val="6F2F9F"/>
                </a:solidFill>
                <a:latin typeface="Calibri"/>
                <a:cs typeface="Calibri"/>
              </a:rPr>
              <a:t>(</a:t>
            </a:r>
            <a:r>
              <a:rPr sz="4636" b="1" spc="-43" baseline="2925" dirty="0">
                <a:solidFill>
                  <a:srgbClr val="6F2F9F"/>
                </a:solidFill>
                <a:latin typeface="Calibri"/>
                <a:cs typeface="Calibri"/>
              </a:rPr>
              <a:t>S</a:t>
            </a:r>
            <a:r>
              <a:rPr sz="4636" b="1" spc="-242" baseline="2925" dirty="0">
                <a:solidFill>
                  <a:srgbClr val="6F2F9F"/>
                </a:solidFill>
                <a:latin typeface="Calibri"/>
                <a:cs typeface="Calibri"/>
              </a:rPr>
              <a:t>AT</a:t>
            </a:r>
            <a:r>
              <a:rPr sz="4636" b="1" baseline="2925" dirty="0">
                <a:solidFill>
                  <a:srgbClr val="6F2F9F"/>
                </a:solidFill>
                <a:latin typeface="Calibri"/>
                <a:cs typeface="Calibri"/>
              </a:rPr>
              <a:t>A</a:t>
            </a:r>
            <a:r>
              <a:rPr sz="4636" baseline="2925" dirty="0">
                <a:solidFill>
                  <a:srgbClr val="6F2F9F"/>
                </a:solidFill>
                <a:latin typeface="Calibri"/>
                <a:cs typeface="Calibri"/>
              </a:rPr>
              <a:t>)</a:t>
            </a:r>
            <a:r>
              <a:rPr sz="4636" spc="-15" baseline="2925" dirty="0">
                <a:solidFill>
                  <a:srgbClr val="6F2F9F"/>
                </a:solidFill>
                <a:latin typeface="Calibri"/>
                <a:cs typeface="Calibri"/>
              </a:rPr>
              <a:t> </a:t>
            </a:r>
            <a:r>
              <a:rPr sz="4636" baseline="2925" dirty="0">
                <a:latin typeface="Calibri"/>
                <a:cs typeface="Calibri"/>
              </a:rPr>
              <a:t>is</a:t>
            </a:r>
            <a:r>
              <a:rPr sz="4636" spc="-19" baseline="2925" dirty="0">
                <a:latin typeface="Calibri"/>
                <a:cs typeface="Calibri"/>
              </a:rPr>
              <a:t> </a:t>
            </a:r>
            <a:r>
              <a:rPr sz="4636" baseline="2925" dirty="0">
                <a:latin typeface="Calibri"/>
                <a:cs typeface="Calibri"/>
              </a:rPr>
              <a:t>a</a:t>
            </a:r>
            <a:r>
              <a:rPr sz="4636" spc="1" baseline="2925" dirty="0">
                <a:latin typeface="Calibri"/>
                <a:cs typeface="Calibri"/>
              </a:rPr>
              <a:t> </a:t>
            </a:r>
            <a:r>
              <a:rPr sz="4636" spc="-21" baseline="2925" dirty="0">
                <a:latin typeface="Calibri"/>
                <a:cs typeface="Calibri"/>
              </a:rPr>
              <a:t>c</a:t>
            </a:r>
            <a:r>
              <a:rPr sz="4636" baseline="2925" dirty="0">
                <a:latin typeface="Calibri"/>
                <a:cs typeface="Calibri"/>
              </a:rPr>
              <a:t>ompu</a:t>
            </a:r>
            <a:r>
              <a:rPr sz="4636" spc="-38" baseline="2925" dirty="0">
                <a:latin typeface="Calibri"/>
                <a:cs typeface="Calibri"/>
              </a:rPr>
              <a:t>t</a:t>
            </a:r>
            <a:r>
              <a:rPr sz="4636" baseline="2925" dirty="0">
                <a:latin typeface="Calibri"/>
                <a:cs typeface="Calibri"/>
              </a:rPr>
              <a:t>er</a:t>
            </a:r>
            <a:r>
              <a:rPr sz="4636" spc="-98" baseline="2925" dirty="0">
                <a:latin typeface="Calibri"/>
                <a:cs typeface="Calibri"/>
              </a:rPr>
              <a:t> </a:t>
            </a:r>
            <a:r>
              <a:rPr sz="4636" baseline="2925" dirty="0">
                <a:latin typeface="Calibri"/>
                <a:cs typeface="Calibri"/>
              </a:rPr>
              <a:t>bus</a:t>
            </a:r>
            <a:r>
              <a:rPr sz="4636" spc="-6" baseline="2925" dirty="0">
                <a:latin typeface="Calibri"/>
                <a:cs typeface="Calibri"/>
              </a:rPr>
              <a:t> </a:t>
            </a:r>
            <a:r>
              <a:rPr sz="4636" baseline="2925" dirty="0">
                <a:latin typeface="Calibri"/>
                <a:cs typeface="Calibri"/>
              </a:rPr>
              <a:t>i</a:t>
            </a:r>
            <a:r>
              <a:rPr sz="4636" spc="-38" baseline="2925" dirty="0">
                <a:latin typeface="Calibri"/>
                <a:cs typeface="Calibri"/>
              </a:rPr>
              <a:t>n</a:t>
            </a:r>
            <a:r>
              <a:rPr sz="4636" spc="-28" baseline="2925" dirty="0">
                <a:latin typeface="Calibri"/>
                <a:cs typeface="Calibri"/>
              </a:rPr>
              <a:t>t</a:t>
            </a:r>
            <a:r>
              <a:rPr sz="4636" baseline="2925" dirty="0">
                <a:latin typeface="Calibri"/>
                <a:cs typeface="Calibri"/>
              </a:rPr>
              <a:t>er</a:t>
            </a:r>
            <a:r>
              <a:rPr sz="4636" spc="-71" baseline="2925" dirty="0">
                <a:latin typeface="Calibri"/>
                <a:cs typeface="Calibri"/>
              </a:rPr>
              <a:t>f</a:t>
            </a:r>
            <a:r>
              <a:rPr sz="4636" baseline="2925" dirty="0">
                <a:latin typeface="Calibri"/>
                <a:cs typeface="Calibri"/>
              </a:rPr>
              <a:t>a</a:t>
            </a:r>
            <a:r>
              <a:rPr sz="4636" spc="10" baseline="2925" dirty="0">
                <a:latin typeface="Calibri"/>
                <a:cs typeface="Calibri"/>
              </a:rPr>
              <a:t>c</a:t>
            </a:r>
            <a:r>
              <a:rPr sz="4636" baseline="2925" dirty="0">
                <a:latin typeface="Calibri"/>
                <a:cs typeface="Calibri"/>
              </a:rPr>
              <a:t>e</a:t>
            </a:r>
            <a:r>
              <a:rPr sz="4636" spc="-102" baseline="2925" dirty="0">
                <a:latin typeface="Calibri"/>
                <a:cs typeface="Calibri"/>
              </a:rPr>
              <a:t> </a:t>
            </a:r>
            <a:r>
              <a:rPr sz="4636" baseline="2925" dirty="0">
                <a:latin typeface="Calibri"/>
                <a:cs typeface="Calibri"/>
              </a:rPr>
              <a:t>th</a:t>
            </a:r>
            <a:r>
              <a:rPr sz="4636" spc="-21" baseline="2925" dirty="0">
                <a:latin typeface="Calibri"/>
                <a:cs typeface="Calibri"/>
              </a:rPr>
              <a:t>a</a:t>
            </a:r>
            <a:r>
              <a:rPr sz="4636" baseline="2925" dirty="0">
                <a:latin typeface="Calibri"/>
                <a:cs typeface="Calibri"/>
              </a:rPr>
              <a:t>t</a:t>
            </a:r>
            <a:endParaRPr sz="3090">
              <a:latin typeface="Calibri"/>
              <a:cs typeface="Calibri"/>
            </a:endParaRPr>
          </a:p>
          <a:p>
            <a:pPr marL="14017" marR="58786">
              <a:lnSpc>
                <a:spcPts val="3339"/>
              </a:lnSpc>
              <a:spcBef>
                <a:spcPts val="3"/>
              </a:spcBef>
            </a:pPr>
            <a:r>
              <a:rPr sz="4636" spc="-21" baseline="2925" dirty="0">
                <a:latin typeface="Calibri"/>
                <a:cs typeface="Calibri"/>
              </a:rPr>
              <a:t>c</a:t>
            </a:r>
            <a:r>
              <a:rPr sz="4636" baseline="2925" dirty="0">
                <a:latin typeface="Calibri"/>
                <a:cs typeface="Calibri"/>
              </a:rPr>
              <a:t>onnects</a:t>
            </a:r>
            <a:r>
              <a:rPr sz="4636" spc="-72" baseline="2925" dirty="0">
                <a:latin typeface="Calibri"/>
                <a:cs typeface="Calibri"/>
              </a:rPr>
              <a:t> </a:t>
            </a:r>
            <a:r>
              <a:rPr sz="4636" baseline="2925" dirty="0">
                <a:latin typeface="Calibri"/>
                <a:cs typeface="Calibri"/>
              </a:rPr>
              <a:t>ho</a:t>
            </a:r>
            <a:r>
              <a:rPr sz="4636" spc="-43" baseline="2925" dirty="0">
                <a:latin typeface="Calibri"/>
                <a:cs typeface="Calibri"/>
              </a:rPr>
              <a:t>s</a:t>
            </a:r>
            <a:r>
              <a:rPr sz="4636" baseline="2925" dirty="0">
                <a:latin typeface="Calibri"/>
                <a:cs typeface="Calibri"/>
              </a:rPr>
              <a:t>t</a:t>
            </a:r>
            <a:r>
              <a:rPr sz="4636" spc="-17" baseline="2925" dirty="0">
                <a:latin typeface="Calibri"/>
                <a:cs typeface="Calibri"/>
              </a:rPr>
              <a:t> </a:t>
            </a:r>
            <a:r>
              <a:rPr sz="4636" baseline="2925" dirty="0">
                <a:latin typeface="Calibri"/>
                <a:cs typeface="Calibri"/>
              </a:rPr>
              <a:t>bus</a:t>
            </a:r>
            <a:r>
              <a:rPr sz="4636" spc="-17" baseline="2925" dirty="0">
                <a:latin typeface="Calibri"/>
                <a:cs typeface="Calibri"/>
              </a:rPr>
              <a:t> </a:t>
            </a:r>
            <a:r>
              <a:rPr sz="4636" baseline="2925" dirty="0">
                <a:latin typeface="Calibri"/>
                <a:cs typeface="Calibri"/>
              </a:rPr>
              <a:t>ada</a:t>
            </a:r>
            <a:r>
              <a:rPr sz="4636" spc="-15" baseline="2925" dirty="0">
                <a:latin typeface="Calibri"/>
                <a:cs typeface="Calibri"/>
              </a:rPr>
              <a:t>p</a:t>
            </a:r>
            <a:r>
              <a:rPr sz="4636" spc="-28" baseline="2925" dirty="0">
                <a:latin typeface="Calibri"/>
                <a:cs typeface="Calibri"/>
              </a:rPr>
              <a:t>t</a:t>
            </a:r>
            <a:r>
              <a:rPr sz="4636" baseline="2925" dirty="0">
                <a:latin typeface="Calibri"/>
                <a:cs typeface="Calibri"/>
              </a:rPr>
              <a:t>e</a:t>
            </a:r>
            <a:r>
              <a:rPr sz="4636" spc="-55" baseline="2925" dirty="0">
                <a:latin typeface="Calibri"/>
                <a:cs typeface="Calibri"/>
              </a:rPr>
              <a:t>r</a:t>
            </a:r>
            <a:r>
              <a:rPr sz="4636" baseline="2925" dirty="0">
                <a:latin typeface="Calibri"/>
                <a:cs typeface="Calibri"/>
              </a:rPr>
              <a:t>s</a:t>
            </a:r>
            <a:r>
              <a:rPr sz="4636" spc="-72" baseline="2925" dirty="0">
                <a:latin typeface="Calibri"/>
                <a:cs typeface="Calibri"/>
              </a:rPr>
              <a:t> </a:t>
            </a:r>
            <a:r>
              <a:rPr sz="4636" spc="-28" baseline="2925" dirty="0">
                <a:latin typeface="Calibri"/>
                <a:cs typeface="Calibri"/>
              </a:rPr>
              <a:t>t</a:t>
            </a:r>
            <a:r>
              <a:rPr sz="4636" baseline="2925" dirty="0">
                <a:latin typeface="Calibri"/>
                <a:cs typeface="Calibri"/>
              </a:rPr>
              <a:t>o</a:t>
            </a:r>
            <a:r>
              <a:rPr sz="4636" spc="4" baseline="2925" dirty="0">
                <a:latin typeface="Calibri"/>
                <a:cs typeface="Calibri"/>
              </a:rPr>
              <a:t> </a:t>
            </a:r>
            <a:r>
              <a:rPr sz="4636" baseline="2925" dirty="0">
                <a:latin typeface="Calibri"/>
                <a:cs typeface="Calibri"/>
              </a:rPr>
              <a:t>mass</a:t>
            </a:r>
            <a:r>
              <a:rPr sz="4636" spc="-46" baseline="2925" dirty="0">
                <a:latin typeface="Calibri"/>
                <a:cs typeface="Calibri"/>
              </a:rPr>
              <a:t> </a:t>
            </a:r>
            <a:r>
              <a:rPr sz="4636" spc="-38" baseline="2925" dirty="0">
                <a:latin typeface="Calibri"/>
                <a:cs typeface="Calibri"/>
              </a:rPr>
              <a:t>s</a:t>
            </a:r>
            <a:r>
              <a:rPr sz="4636" spc="-28" baseline="2925" dirty="0">
                <a:latin typeface="Calibri"/>
                <a:cs typeface="Calibri"/>
              </a:rPr>
              <a:t>t</a:t>
            </a:r>
            <a:r>
              <a:rPr sz="4636" baseline="2925" dirty="0">
                <a:latin typeface="Calibri"/>
                <a:cs typeface="Calibri"/>
              </a:rPr>
              <a:t>o</a:t>
            </a:r>
            <a:r>
              <a:rPr sz="4636" spc="-65" baseline="2925" dirty="0">
                <a:latin typeface="Calibri"/>
                <a:cs typeface="Calibri"/>
              </a:rPr>
              <a:t>r</a:t>
            </a:r>
            <a:r>
              <a:rPr sz="4636" baseline="2925" dirty="0">
                <a:latin typeface="Calibri"/>
                <a:cs typeface="Calibri"/>
              </a:rPr>
              <a:t>a</a:t>
            </a:r>
            <a:r>
              <a:rPr sz="4636" spc="-15" baseline="2925" dirty="0">
                <a:latin typeface="Calibri"/>
                <a:cs typeface="Calibri"/>
              </a:rPr>
              <a:t>g</a:t>
            </a:r>
            <a:r>
              <a:rPr sz="4636" baseline="2925" dirty="0">
                <a:latin typeface="Calibri"/>
                <a:cs typeface="Calibri"/>
              </a:rPr>
              <a:t>e</a:t>
            </a:r>
            <a:endParaRPr sz="3090">
              <a:latin typeface="Calibri"/>
              <a:cs typeface="Calibri"/>
            </a:endParaRPr>
          </a:p>
        </p:txBody>
      </p:sp>
      <p:sp>
        <p:nvSpPr>
          <p:cNvPr id="7" name="object 7"/>
          <p:cNvSpPr txBox="1"/>
          <p:nvPr/>
        </p:nvSpPr>
        <p:spPr>
          <a:xfrm>
            <a:off x="987962" y="2600301"/>
            <a:ext cx="6365423" cy="1349981"/>
          </a:xfrm>
          <a:prstGeom prst="rect">
            <a:avLst/>
          </a:prstGeom>
        </p:spPr>
        <p:txBody>
          <a:bodyPr wrap="square" lIns="0" tIns="0" rIns="0" bIns="0" rtlCol="0">
            <a:noAutofit/>
          </a:bodyPr>
          <a:lstStyle/>
          <a:p>
            <a:pPr marL="14017">
              <a:lnSpc>
                <a:spcPts val="3256"/>
              </a:lnSpc>
              <a:spcBef>
                <a:spcPts val="162"/>
              </a:spcBef>
            </a:pPr>
            <a:r>
              <a:rPr sz="4636" baseline="2925" dirty="0">
                <a:latin typeface="Calibri"/>
                <a:cs typeface="Calibri"/>
              </a:rPr>
              <a:t>d</a:t>
            </a:r>
            <a:r>
              <a:rPr sz="4636" spc="-15" baseline="2925" dirty="0">
                <a:latin typeface="Calibri"/>
                <a:cs typeface="Calibri"/>
              </a:rPr>
              <a:t>e</a:t>
            </a:r>
            <a:r>
              <a:rPr sz="4636" baseline="2925" dirty="0">
                <a:latin typeface="Calibri"/>
                <a:cs typeface="Calibri"/>
              </a:rPr>
              <a:t>v</a:t>
            </a:r>
            <a:r>
              <a:rPr sz="4636" spc="-10" baseline="2925" dirty="0">
                <a:latin typeface="Calibri"/>
                <a:cs typeface="Calibri"/>
              </a:rPr>
              <a:t>i</a:t>
            </a:r>
            <a:r>
              <a:rPr sz="4636" baseline="2925" dirty="0">
                <a:latin typeface="Calibri"/>
                <a:cs typeface="Calibri"/>
              </a:rPr>
              <a:t>ces</a:t>
            </a:r>
            <a:r>
              <a:rPr sz="4636" spc="-44" baseline="2925" dirty="0">
                <a:latin typeface="Calibri"/>
                <a:cs typeface="Calibri"/>
              </a:rPr>
              <a:t> </a:t>
            </a:r>
            <a:r>
              <a:rPr sz="4636" baseline="2925" dirty="0">
                <a:latin typeface="Calibri"/>
                <a:cs typeface="Calibri"/>
              </a:rPr>
              <a:t>such</a:t>
            </a:r>
            <a:r>
              <a:rPr sz="4636" spc="-24" baseline="2925" dirty="0">
                <a:latin typeface="Calibri"/>
                <a:cs typeface="Calibri"/>
              </a:rPr>
              <a:t> </a:t>
            </a:r>
            <a:r>
              <a:rPr sz="4636" baseline="2925" dirty="0">
                <a:latin typeface="Calibri"/>
                <a:cs typeface="Calibri"/>
              </a:rPr>
              <a:t>as</a:t>
            </a:r>
            <a:r>
              <a:rPr sz="4636" spc="-15" baseline="2925" dirty="0">
                <a:latin typeface="Calibri"/>
                <a:cs typeface="Calibri"/>
              </a:rPr>
              <a:t> </a:t>
            </a:r>
            <a:r>
              <a:rPr sz="4636" baseline="2925" dirty="0">
                <a:latin typeface="Calibri"/>
                <a:cs typeface="Calibri"/>
              </a:rPr>
              <a:t>ha</a:t>
            </a:r>
            <a:r>
              <a:rPr sz="4636" spc="-32" baseline="2925" dirty="0">
                <a:latin typeface="Calibri"/>
                <a:cs typeface="Calibri"/>
              </a:rPr>
              <a:t>r</a:t>
            </a:r>
            <a:r>
              <a:rPr sz="4636" baseline="2925" dirty="0">
                <a:latin typeface="Calibri"/>
                <a:cs typeface="Calibri"/>
              </a:rPr>
              <a:t>d</a:t>
            </a:r>
            <a:r>
              <a:rPr sz="4636" spc="-46" baseline="2925" dirty="0">
                <a:latin typeface="Calibri"/>
                <a:cs typeface="Calibri"/>
              </a:rPr>
              <a:t> </a:t>
            </a:r>
            <a:r>
              <a:rPr sz="4636" baseline="2925" dirty="0">
                <a:latin typeface="Calibri"/>
                <a:cs typeface="Calibri"/>
              </a:rPr>
              <a:t>disk</a:t>
            </a:r>
            <a:r>
              <a:rPr sz="4636" spc="-10" baseline="2925" dirty="0">
                <a:latin typeface="Calibri"/>
                <a:cs typeface="Calibri"/>
              </a:rPr>
              <a:t> </a:t>
            </a:r>
            <a:r>
              <a:rPr sz="4636" baseline="2925" dirty="0">
                <a:latin typeface="Calibri"/>
                <a:cs typeface="Calibri"/>
              </a:rPr>
              <a:t>dri</a:t>
            </a:r>
            <a:r>
              <a:rPr sz="4636" spc="-32" baseline="2925" dirty="0">
                <a:latin typeface="Calibri"/>
                <a:cs typeface="Calibri"/>
              </a:rPr>
              <a:t>v</a:t>
            </a:r>
            <a:r>
              <a:rPr sz="4636" baseline="2925" dirty="0">
                <a:latin typeface="Calibri"/>
                <a:cs typeface="Calibri"/>
              </a:rPr>
              <a:t>es,</a:t>
            </a:r>
            <a:r>
              <a:rPr sz="4636" spc="-94" baseline="2925" dirty="0">
                <a:latin typeface="Calibri"/>
                <a:cs typeface="Calibri"/>
              </a:rPr>
              <a:t> </a:t>
            </a:r>
            <a:r>
              <a:rPr sz="4636" baseline="2925" dirty="0">
                <a:latin typeface="Calibri"/>
                <a:cs typeface="Calibri"/>
              </a:rPr>
              <a:t>o</a:t>
            </a:r>
            <a:r>
              <a:rPr sz="4636" spc="-15" baseline="2925" dirty="0">
                <a:latin typeface="Calibri"/>
                <a:cs typeface="Calibri"/>
              </a:rPr>
              <a:t>p</a:t>
            </a:r>
            <a:r>
              <a:rPr sz="4636" baseline="2925" dirty="0">
                <a:latin typeface="Calibri"/>
                <a:cs typeface="Calibri"/>
              </a:rPr>
              <a:t>ti</a:t>
            </a:r>
            <a:r>
              <a:rPr sz="4636" spc="-28" baseline="2925" dirty="0">
                <a:latin typeface="Calibri"/>
                <a:cs typeface="Calibri"/>
              </a:rPr>
              <a:t>c</a:t>
            </a:r>
            <a:r>
              <a:rPr sz="4636" baseline="2925" dirty="0">
                <a:latin typeface="Calibri"/>
                <a:cs typeface="Calibri"/>
              </a:rPr>
              <a:t>al</a:t>
            </a:r>
            <a:endParaRPr sz="3090">
              <a:latin typeface="Calibri"/>
              <a:cs typeface="Calibri"/>
            </a:endParaRPr>
          </a:p>
          <a:p>
            <a:pPr marL="14017" marR="58786">
              <a:lnSpc>
                <a:spcPts val="3339"/>
              </a:lnSpc>
              <a:spcBef>
                <a:spcPts val="3"/>
              </a:spcBef>
            </a:pPr>
            <a:r>
              <a:rPr sz="4636" baseline="2925" dirty="0">
                <a:latin typeface="Calibri"/>
                <a:cs typeface="Calibri"/>
              </a:rPr>
              <a:t>and</a:t>
            </a:r>
            <a:r>
              <a:rPr sz="4636" spc="-35" baseline="2925" dirty="0">
                <a:latin typeface="Calibri"/>
                <a:cs typeface="Calibri"/>
              </a:rPr>
              <a:t> </a:t>
            </a:r>
            <a:r>
              <a:rPr sz="4636" baseline="2925" dirty="0">
                <a:latin typeface="Calibri"/>
                <a:cs typeface="Calibri"/>
              </a:rPr>
              <a:t>so</a:t>
            </a:r>
            <a:r>
              <a:rPr sz="4636" spc="-10" baseline="2925" dirty="0">
                <a:latin typeface="Calibri"/>
                <a:cs typeface="Calibri"/>
              </a:rPr>
              <a:t>l</a:t>
            </a:r>
            <a:r>
              <a:rPr sz="4636" baseline="2925" dirty="0">
                <a:latin typeface="Calibri"/>
                <a:cs typeface="Calibri"/>
              </a:rPr>
              <a:t>i</a:t>
            </a:r>
            <a:r>
              <a:rPr sz="4636" spc="-15" baseline="2925" dirty="0">
                <a:latin typeface="Calibri"/>
                <a:cs typeface="Calibri"/>
              </a:rPr>
              <a:t>d</a:t>
            </a:r>
            <a:r>
              <a:rPr sz="4636" spc="-4" baseline="2925" dirty="0">
                <a:latin typeface="Calibri"/>
                <a:cs typeface="Calibri"/>
              </a:rPr>
              <a:t>-</a:t>
            </a:r>
            <a:r>
              <a:rPr sz="4636" spc="-43" baseline="2925" dirty="0">
                <a:latin typeface="Calibri"/>
                <a:cs typeface="Calibri"/>
              </a:rPr>
              <a:t>s</a:t>
            </a:r>
            <a:r>
              <a:rPr sz="4636" spc="-38" baseline="2925" dirty="0">
                <a:latin typeface="Calibri"/>
                <a:cs typeface="Calibri"/>
              </a:rPr>
              <a:t>t</a:t>
            </a:r>
            <a:r>
              <a:rPr sz="4636" spc="-21" baseline="2925" dirty="0">
                <a:latin typeface="Calibri"/>
                <a:cs typeface="Calibri"/>
              </a:rPr>
              <a:t>a</a:t>
            </a:r>
            <a:r>
              <a:rPr sz="4636" spc="-28" baseline="2925" dirty="0">
                <a:latin typeface="Calibri"/>
                <a:cs typeface="Calibri"/>
              </a:rPr>
              <a:t>t</a:t>
            </a:r>
            <a:r>
              <a:rPr sz="4636" baseline="2925" dirty="0">
                <a:latin typeface="Calibri"/>
                <a:cs typeface="Calibri"/>
              </a:rPr>
              <a:t>e</a:t>
            </a:r>
            <a:r>
              <a:rPr sz="4636" spc="1" baseline="2925" dirty="0">
                <a:latin typeface="Calibri"/>
                <a:cs typeface="Calibri"/>
              </a:rPr>
              <a:t> </a:t>
            </a:r>
            <a:r>
              <a:rPr sz="4636" baseline="2925" dirty="0">
                <a:latin typeface="Calibri"/>
                <a:cs typeface="Calibri"/>
              </a:rPr>
              <a:t>d</a:t>
            </a:r>
            <a:r>
              <a:rPr sz="4636" spc="-10" baseline="2925" dirty="0">
                <a:latin typeface="Calibri"/>
                <a:cs typeface="Calibri"/>
              </a:rPr>
              <a:t>r</a:t>
            </a:r>
            <a:r>
              <a:rPr sz="4636" baseline="2925" dirty="0">
                <a:latin typeface="Calibri"/>
                <a:cs typeface="Calibri"/>
              </a:rPr>
              <a:t>i</a:t>
            </a:r>
            <a:r>
              <a:rPr sz="4636" spc="-38" baseline="2925" dirty="0">
                <a:latin typeface="Calibri"/>
                <a:cs typeface="Calibri"/>
              </a:rPr>
              <a:t>v</a:t>
            </a:r>
            <a:r>
              <a:rPr sz="4636" baseline="2925" dirty="0">
                <a:latin typeface="Calibri"/>
                <a:cs typeface="Calibri"/>
              </a:rPr>
              <a:t>es.</a:t>
            </a:r>
            <a:endParaRPr sz="3090">
              <a:latin typeface="Calibri"/>
              <a:cs typeface="Calibri"/>
            </a:endParaRPr>
          </a:p>
          <a:p>
            <a:pPr marL="14017" marR="58786">
              <a:lnSpc>
                <a:spcPct val="101725"/>
              </a:lnSpc>
              <a:spcBef>
                <a:spcPts val="575"/>
              </a:spcBef>
            </a:pPr>
            <a:r>
              <a:rPr sz="2649" b="1" dirty="0">
                <a:solidFill>
                  <a:srgbClr val="00AF50"/>
                </a:solidFill>
                <a:latin typeface="Calibri"/>
                <a:cs typeface="Calibri"/>
              </a:rPr>
              <a:t>C</a:t>
            </a:r>
            <a:r>
              <a:rPr sz="2649" b="1" spc="4" dirty="0">
                <a:solidFill>
                  <a:srgbClr val="00AF50"/>
                </a:solidFill>
                <a:latin typeface="Calibri"/>
                <a:cs typeface="Calibri"/>
              </a:rPr>
              <a:t>o</a:t>
            </a:r>
            <a:r>
              <a:rPr sz="2649" b="1" dirty="0">
                <a:solidFill>
                  <a:srgbClr val="00AF50"/>
                </a:solidFill>
                <a:latin typeface="Calibri"/>
                <a:cs typeface="Calibri"/>
              </a:rPr>
              <a:t>mpa</a:t>
            </a:r>
            <a:r>
              <a:rPr sz="2649" b="1" spc="-21" dirty="0">
                <a:solidFill>
                  <a:srgbClr val="00AF50"/>
                </a:solidFill>
                <a:latin typeface="Calibri"/>
                <a:cs typeface="Calibri"/>
              </a:rPr>
              <a:t>r</a:t>
            </a:r>
            <a:r>
              <a:rPr sz="2649" b="1" dirty="0">
                <a:solidFill>
                  <a:srgbClr val="00AF50"/>
                </a:solidFill>
                <a:latin typeface="Calibri"/>
                <a:cs typeface="Calibri"/>
              </a:rPr>
              <a:t>ed</a:t>
            </a:r>
            <a:r>
              <a:rPr sz="2649" b="1" spc="-15" dirty="0">
                <a:solidFill>
                  <a:srgbClr val="00AF50"/>
                </a:solidFill>
                <a:latin typeface="Calibri"/>
                <a:cs typeface="Calibri"/>
              </a:rPr>
              <a:t> </a:t>
            </a:r>
            <a:r>
              <a:rPr sz="2649" b="1" spc="-32" dirty="0">
                <a:solidFill>
                  <a:srgbClr val="00AF50"/>
                </a:solidFill>
                <a:latin typeface="Calibri"/>
                <a:cs typeface="Calibri"/>
              </a:rPr>
              <a:t>t</a:t>
            </a:r>
            <a:r>
              <a:rPr sz="2649" b="1" dirty="0">
                <a:solidFill>
                  <a:srgbClr val="00AF50"/>
                </a:solidFill>
                <a:latin typeface="Calibri"/>
                <a:cs typeface="Calibri"/>
              </a:rPr>
              <a:t>o </a:t>
            </a:r>
            <a:r>
              <a:rPr sz="2649" b="1" spc="-187" dirty="0">
                <a:solidFill>
                  <a:srgbClr val="00AF50"/>
                </a:solidFill>
                <a:latin typeface="Calibri"/>
                <a:cs typeface="Calibri"/>
              </a:rPr>
              <a:t>P</a:t>
            </a:r>
            <a:r>
              <a:rPr sz="2649" b="1" spc="-214" dirty="0">
                <a:solidFill>
                  <a:srgbClr val="00AF50"/>
                </a:solidFill>
                <a:latin typeface="Calibri"/>
                <a:cs typeface="Calibri"/>
              </a:rPr>
              <a:t>A</a:t>
            </a:r>
            <a:r>
              <a:rPr sz="2649" b="1" spc="-209" dirty="0">
                <a:solidFill>
                  <a:srgbClr val="00AF50"/>
                </a:solidFill>
                <a:latin typeface="Calibri"/>
                <a:cs typeface="Calibri"/>
              </a:rPr>
              <a:t>T</a:t>
            </a:r>
            <a:r>
              <a:rPr sz="2649" b="1" dirty="0">
                <a:solidFill>
                  <a:srgbClr val="00AF50"/>
                </a:solidFill>
                <a:latin typeface="Calibri"/>
                <a:cs typeface="Calibri"/>
              </a:rPr>
              <a:t>A/</a:t>
            </a:r>
            <a:r>
              <a:rPr sz="2649" b="1" spc="-4" dirty="0">
                <a:solidFill>
                  <a:srgbClr val="00AF50"/>
                </a:solidFill>
                <a:latin typeface="Calibri"/>
                <a:cs typeface="Calibri"/>
              </a:rPr>
              <a:t>I</a:t>
            </a:r>
            <a:r>
              <a:rPr sz="2649" b="1" dirty="0">
                <a:solidFill>
                  <a:srgbClr val="00AF50"/>
                </a:solidFill>
                <a:latin typeface="Calibri"/>
                <a:cs typeface="Calibri"/>
              </a:rPr>
              <a:t>DE</a:t>
            </a:r>
            <a:endParaRPr sz="2649">
              <a:latin typeface="Calibri"/>
              <a:cs typeface="Calibri"/>
            </a:endParaRPr>
          </a:p>
        </p:txBody>
      </p:sp>
      <p:sp>
        <p:nvSpPr>
          <p:cNvPr id="6" name="object 6"/>
          <p:cNvSpPr txBox="1"/>
          <p:nvPr/>
        </p:nvSpPr>
        <p:spPr>
          <a:xfrm>
            <a:off x="7356902" y="2600301"/>
            <a:ext cx="1136837" cy="419950"/>
          </a:xfrm>
          <a:prstGeom prst="rect">
            <a:avLst/>
          </a:prstGeom>
        </p:spPr>
        <p:txBody>
          <a:bodyPr wrap="square" lIns="0" tIns="0" rIns="0" bIns="0" rtlCol="0">
            <a:noAutofit/>
          </a:bodyPr>
          <a:lstStyle/>
          <a:p>
            <a:pPr marL="14017">
              <a:lnSpc>
                <a:spcPts val="3256"/>
              </a:lnSpc>
              <a:spcBef>
                <a:spcPts val="162"/>
              </a:spcBef>
            </a:pPr>
            <a:r>
              <a:rPr sz="4636" baseline="2925" dirty="0">
                <a:latin typeface="Calibri"/>
                <a:cs typeface="Calibri"/>
              </a:rPr>
              <a:t>dr</a:t>
            </a:r>
            <a:r>
              <a:rPr sz="4636" spc="-15" baseline="2925" dirty="0">
                <a:latin typeface="Calibri"/>
                <a:cs typeface="Calibri"/>
              </a:rPr>
              <a:t>i</a:t>
            </a:r>
            <a:r>
              <a:rPr sz="4636" spc="-28" baseline="2925" dirty="0">
                <a:latin typeface="Calibri"/>
                <a:cs typeface="Calibri"/>
              </a:rPr>
              <a:t>v</a:t>
            </a:r>
            <a:r>
              <a:rPr sz="4636" baseline="2925" dirty="0">
                <a:latin typeface="Calibri"/>
                <a:cs typeface="Calibri"/>
              </a:rPr>
              <a:t>es,</a:t>
            </a:r>
            <a:endParaRPr sz="3090">
              <a:latin typeface="Calibri"/>
              <a:cs typeface="Calibri"/>
            </a:endParaRPr>
          </a:p>
        </p:txBody>
      </p:sp>
      <p:sp>
        <p:nvSpPr>
          <p:cNvPr id="5" name="object 5"/>
          <p:cNvSpPr txBox="1"/>
          <p:nvPr/>
        </p:nvSpPr>
        <p:spPr>
          <a:xfrm>
            <a:off x="735655" y="3565548"/>
            <a:ext cx="196239" cy="364443"/>
          </a:xfrm>
          <a:prstGeom prst="rect">
            <a:avLst/>
          </a:prstGeom>
        </p:spPr>
        <p:txBody>
          <a:bodyPr wrap="square" lIns="0" tIns="0" rIns="0" bIns="0" rtlCol="0">
            <a:noAutofit/>
          </a:bodyPr>
          <a:lstStyle/>
          <a:p>
            <a:pPr marL="14017">
              <a:lnSpc>
                <a:spcPts val="2820"/>
              </a:lnSpc>
              <a:spcBef>
                <a:spcPts val="140"/>
              </a:spcBef>
            </a:pPr>
            <a:r>
              <a:rPr sz="2649" dirty="0">
                <a:solidFill>
                  <a:srgbClr val="00AF50"/>
                </a:solidFill>
                <a:latin typeface="Arial"/>
                <a:cs typeface="Arial"/>
              </a:rPr>
              <a:t>•</a:t>
            </a:r>
            <a:endParaRPr sz="2649">
              <a:latin typeface="Arial"/>
              <a:cs typeface="Arial"/>
            </a:endParaRPr>
          </a:p>
        </p:txBody>
      </p:sp>
      <p:sp>
        <p:nvSpPr>
          <p:cNvPr id="4" name="object 4"/>
          <p:cNvSpPr txBox="1"/>
          <p:nvPr/>
        </p:nvSpPr>
        <p:spPr>
          <a:xfrm>
            <a:off x="1240269" y="3997833"/>
            <a:ext cx="196239" cy="364443"/>
          </a:xfrm>
          <a:prstGeom prst="rect">
            <a:avLst/>
          </a:prstGeom>
        </p:spPr>
        <p:txBody>
          <a:bodyPr wrap="square" lIns="0" tIns="0" rIns="0" bIns="0" rtlCol="0">
            <a:noAutofit/>
          </a:bodyPr>
          <a:lstStyle/>
          <a:p>
            <a:pPr marL="14017">
              <a:lnSpc>
                <a:spcPts val="2820"/>
              </a:lnSpc>
              <a:spcBef>
                <a:spcPts val="140"/>
              </a:spcBef>
            </a:pPr>
            <a:r>
              <a:rPr sz="2649" dirty="0">
                <a:latin typeface="Arial"/>
                <a:cs typeface="Arial"/>
              </a:rPr>
              <a:t>•</a:t>
            </a:r>
            <a:endParaRPr sz="2649">
              <a:latin typeface="Arial"/>
              <a:cs typeface="Arial"/>
            </a:endParaRPr>
          </a:p>
        </p:txBody>
      </p:sp>
      <p:sp>
        <p:nvSpPr>
          <p:cNvPr id="3" name="object 3"/>
          <p:cNvSpPr txBox="1"/>
          <p:nvPr/>
        </p:nvSpPr>
        <p:spPr>
          <a:xfrm>
            <a:off x="1492912" y="4018123"/>
            <a:ext cx="5188830" cy="2441739"/>
          </a:xfrm>
          <a:prstGeom prst="rect">
            <a:avLst/>
          </a:prstGeom>
        </p:spPr>
        <p:txBody>
          <a:bodyPr wrap="square" lIns="0" tIns="0" rIns="0" bIns="0" rtlCol="0">
            <a:noAutofit/>
          </a:bodyPr>
          <a:lstStyle/>
          <a:p>
            <a:pPr marL="14017" marR="61597">
              <a:lnSpc>
                <a:spcPts val="2809"/>
              </a:lnSpc>
              <a:spcBef>
                <a:spcPts val="140"/>
              </a:spcBef>
            </a:pPr>
            <a:r>
              <a:rPr sz="3973" spc="-38" baseline="3413" dirty="0">
                <a:latin typeface="Calibri"/>
                <a:cs typeface="Calibri"/>
              </a:rPr>
              <a:t>r</a:t>
            </a:r>
            <a:r>
              <a:rPr sz="3973" baseline="3413" dirty="0">
                <a:latin typeface="Calibri"/>
                <a:cs typeface="Calibri"/>
              </a:rPr>
              <a:t>edu</a:t>
            </a:r>
            <a:r>
              <a:rPr sz="3973" spc="4" baseline="3413" dirty="0">
                <a:latin typeface="Calibri"/>
                <a:cs typeface="Calibri"/>
              </a:rPr>
              <a:t>c</a:t>
            </a:r>
            <a:r>
              <a:rPr sz="3973" baseline="3413" dirty="0">
                <a:latin typeface="Calibri"/>
                <a:cs typeface="Calibri"/>
              </a:rPr>
              <a:t>ed </a:t>
            </a:r>
            <a:r>
              <a:rPr sz="3973" spc="-15" baseline="3413" dirty="0">
                <a:latin typeface="Calibri"/>
                <a:cs typeface="Calibri"/>
              </a:rPr>
              <a:t>c</a:t>
            </a:r>
            <a:r>
              <a:rPr sz="3973" baseline="3413" dirty="0">
                <a:latin typeface="Calibri"/>
                <a:cs typeface="Calibri"/>
              </a:rPr>
              <a:t>able</a:t>
            </a:r>
            <a:r>
              <a:rPr sz="3973" spc="-10" baseline="3413" dirty="0">
                <a:latin typeface="Calibri"/>
                <a:cs typeface="Calibri"/>
              </a:rPr>
              <a:t> </a:t>
            </a:r>
            <a:r>
              <a:rPr sz="3973" baseline="3413" dirty="0">
                <a:latin typeface="Calibri"/>
                <a:cs typeface="Calibri"/>
              </a:rPr>
              <a:t>si</a:t>
            </a:r>
            <a:r>
              <a:rPr sz="3973" spc="-55" baseline="3413" dirty="0">
                <a:latin typeface="Calibri"/>
                <a:cs typeface="Calibri"/>
              </a:rPr>
              <a:t>z</a:t>
            </a:r>
            <a:r>
              <a:rPr sz="3973" baseline="3413" dirty="0">
                <a:latin typeface="Calibri"/>
                <a:cs typeface="Calibri"/>
              </a:rPr>
              <a:t>e and </a:t>
            </a:r>
            <a:r>
              <a:rPr sz="3973" spc="-15" baseline="3413" dirty="0">
                <a:latin typeface="Calibri"/>
                <a:cs typeface="Calibri"/>
              </a:rPr>
              <a:t>c</a:t>
            </a:r>
            <a:r>
              <a:rPr sz="3973" baseline="3413" dirty="0">
                <a:latin typeface="Calibri"/>
                <a:cs typeface="Calibri"/>
              </a:rPr>
              <a:t>o</a:t>
            </a:r>
            <a:r>
              <a:rPr sz="3973" spc="-32" baseline="3413" dirty="0">
                <a:latin typeface="Calibri"/>
                <a:cs typeface="Calibri"/>
              </a:rPr>
              <a:t>s</a:t>
            </a:r>
            <a:r>
              <a:rPr sz="3973" baseline="3413" dirty="0">
                <a:latin typeface="Calibri"/>
                <a:cs typeface="Calibri"/>
              </a:rPr>
              <a:t>t</a:t>
            </a:r>
            <a:endParaRPr sz="2649">
              <a:latin typeface="Calibri"/>
              <a:cs typeface="Calibri"/>
            </a:endParaRPr>
          </a:p>
          <a:p>
            <a:pPr marL="266267">
              <a:lnSpc>
                <a:spcPct val="101725"/>
              </a:lnSpc>
              <a:spcBef>
                <a:spcPts val="63"/>
              </a:spcBef>
            </a:pPr>
            <a:r>
              <a:rPr sz="2428" dirty="0">
                <a:latin typeface="Arial"/>
                <a:cs typeface="Arial"/>
              </a:rPr>
              <a:t>•</a:t>
            </a:r>
            <a:r>
              <a:rPr sz="2428" spc="459" dirty="0">
                <a:latin typeface="Arial"/>
                <a:cs typeface="Arial"/>
              </a:rPr>
              <a:t> </a:t>
            </a:r>
            <a:r>
              <a:rPr sz="2428" dirty="0">
                <a:latin typeface="Calibri"/>
                <a:cs typeface="Calibri"/>
              </a:rPr>
              <a:t>s</a:t>
            </a:r>
            <a:r>
              <a:rPr sz="2428" spc="-10" dirty="0">
                <a:latin typeface="Calibri"/>
                <a:cs typeface="Calibri"/>
              </a:rPr>
              <a:t>e</a:t>
            </a:r>
            <a:r>
              <a:rPr sz="2428" spc="-21" dirty="0">
                <a:latin typeface="Calibri"/>
                <a:cs typeface="Calibri"/>
              </a:rPr>
              <a:t>v</a:t>
            </a:r>
            <a:r>
              <a:rPr sz="2428" dirty="0">
                <a:latin typeface="Calibri"/>
                <a:cs typeface="Calibri"/>
              </a:rPr>
              <a:t>en</a:t>
            </a:r>
            <a:r>
              <a:rPr sz="2428" spc="-56" dirty="0">
                <a:latin typeface="Calibri"/>
                <a:cs typeface="Calibri"/>
              </a:rPr>
              <a:t> </a:t>
            </a:r>
            <a:r>
              <a:rPr sz="2428" spc="-28" dirty="0">
                <a:latin typeface="Calibri"/>
                <a:cs typeface="Calibri"/>
              </a:rPr>
              <a:t>c</a:t>
            </a:r>
            <a:r>
              <a:rPr sz="2428" spc="4" dirty="0">
                <a:latin typeface="Calibri"/>
                <a:cs typeface="Calibri"/>
              </a:rPr>
              <a:t>o</a:t>
            </a:r>
            <a:r>
              <a:rPr sz="2428" dirty="0">
                <a:latin typeface="Calibri"/>
                <a:cs typeface="Calibri"/>
              </a:rPr>
              <a:t>ndu</a:t>
            </a:r>
            <a:r>
              <a:rPr sz="2428" spc="-10" dirty="0">
                <a:latin typeface="Calibri"/>
                <a:cs typeface="Calibri"/>
              </a:rPr>
              <a:t>c</a:t>
            </a:r>
            <a:r>
              <a:rPr sz="2428" spc="-32" dirty="0">
                <a:latin typeface="Calibri"/>
                <a:cs typeface="Calibri"/>
              </a:rPr>
              <a:t>t</a:t>
            </a:r>
            <a:r>
              <a:rPr sz="2428" spc="4" dirty="0">
                <a:latin typeface="Calibri"/>
                <a:cs typeface="Calibri"/>
              </a:rPr>
              <a:t>o</a:t>
            </a:r>
            <a:r>
              <a:rPr sz="2428" spc="-38" dirty="0">
                <a:latin typeface="Calibri"/>
                <a:cs typeface="Calibri"/>
              </a:rPr>
              <a:t>r</a:t>
            </a:r>
            <a:r>
              <a:rPr sz="2428" dirty="0">
                <a:latin typeface="Calibri"/>
                <a:cs typeface="Calibri"/>
              </a:rPr>
              <a:t>s</a:t>
            </a:r>
            <a:r>
              <a:rPr sz="2428" spc="-81" dirty="0">
                <a:latin typeface="Calibri"/>
                <a:cs typeface="Calibri"/>
              </a:rPr>
              <a:t> </a:t>
            </a:r>
            <a:r>
              <a:rPr sz="2428" dirty="0">
                <a:latin typeface="Calibri"/>
                <a:cs typeface="Calibri"/>
              </a:rPr>
              <a:t>in</a:t>
            </a:r>
            <a:r>
              <a:rPr sz="2428" spc="-21" dirty="0">
                <a:latin typeface="Calibri"/>
                <a:cs typeface="Calibri"/>
              </a:rPr>
              <a:t>s</a:t>
            </a:r>
            <a:r>
              <a:rPr sz="2428" spc="-32" dirty="0">
                <a:latin typeface="Calibri"/>
                <a:cs typeface="Calibri"/>
              </a:rPr>
              <a:t>t</a:t>
            </a:r>
            <a:r>
              <a:rPr sz="2428" dirty="0">
                <a:latin typeface="Calibri"/>
                <a:cs typeface="Calibri"/>
              </a:rPr>
              <a:t>ead</a:t>
            </a:r>
            <a:r>
              <a:rPr sz="2428" spc="-64" dirty="0">
                <a:latin typeface="Calibri"/>
                <a:cs typeface="Calibri"/>
              </a:rPr>
              <a:t> </a:t>
            </a:r>
            <a:r>
              <a:rPr sz="2428" dirty="0">
                <a:latin typeface="Calibri"/>
                <a:cs typeface="Calibri"/>
              </a:rPr>
              <a:t>of</a:t>
            </a:r>
            <a:r>
              <a:rPr sz="2428" spc="-9" dirty="0">
                <a:latin typeface="Calibri"/>
                <a:cs typeface="Calibri"/>
              </a:rPr>
              <a:t> </a:t>
            </a:r>
            <a:r>
              <a:rPr sz="2428" dirty="0">
                <a:latin typeface="Calibri"/>
                <a:cs typeface="Calibri"/>
              </a:rPr>
              <a:t>40</a:t>
            </a:r>
            <a:r>
              <a:rPr sz="2428" spc="-24" dirty="0">
                <a:latin typeface="Calibri"/>
                <a:cs typeface="Calibri"/>
              </a:rPr>
              <a:t> </a:t>
            </a:r>
            <a:r>
              <a:rPr sz="2428" spc="4" dirty="0">
                <a:latin typeface="Calibri"/>
                <a:cs typeface="Calibri"/>
              </a:rPr>
              <a:t>o</a:t>
            </a:r>
            <a:r>
              <a:rPr sz="2428" dirty="0">
                <a:latin typeface="Calibri"/>
                <a:cs typeface="Calibri"/>
              </a:rPr>
              <a:t>r</a:t>
            </a:r>
            <a:r>
              <a:rPr sz="2428" spc="-21" dirty="0">
                <a:latin typeface="Calibri"/>
                <a:cs typeface="Calibri"/>
              </a:rPr>
              <a:t> </a:t>
            </a:r>
            <a:r>
              <a:rPr sz="2428" dirty="0">
                <a:latin typeface="Calibri"/>
                <a:cs typeface="Calibri"/>
              </a:rPr>
              <a:t>80</a:t>
            </a:r>
            <a:endParaRPr sz="2428">
              <a:latin typeface="Calibri"/>
              <a:cs typeface="Calibri"/>
            </a:endParaRPr>
          </a:p>
          <a:p>
            <a:pPr marL="14017" marR="61597">
              <a:lnSpc>
                <a:spcPct val="101725"/>
              </a:lnSpc>
              <a:spcBef>
                <a:spcPts val="188"/>
              </a:spcBef>
            </a:pPr>
            <a:r>
              <a:rPr sz="2649" dirty="0">
                <a:latin typeface="Calibri"/>
                <a:cs typeface="Calibri"/>
              </a:rPr>
              <a:t>n</a:t>
            </a:r>
            <a:r>
              <a:rPr sz="2649" spc="-28" dirty="0">
                <a:latin typeface="Calibri"/>
                <a:cs typeface="Calibri"/>
              </a:rPr>
              <a:t>a</a:t>
            </a:r>
            <a:r>
              <a:rPr sz="2649" dirty="0">
                <a:latin typeface="Calibri"/>
                <a:cs typeface="Calibri"/>
              </a:rPr>
              <a:t>ti</a:t>
            </a:r>
            <a:r>
              <a:rPr sz="2649" spc="-32" dirty="0">
                <a:latin typeface="Calibri"/>
                <a:cs typeface="Calibri"/>
              </a:rPr>
              <a:t>v</a:t>
            </a:r>
            <a:r>
              <a:rPr sz="2649" dirty="0">
                <a:latin typeface="Calibri"/>
                <a:cs typeface="Calibri"/>
              </a:rPr>
              <a:t>e h</a:t>
            </a:r>
            <a:r>
              <a:rPr sz="2649" spc="-10" dirty="0">
                <a:latin typeface="Calibri"/>
                <a:cs typeface="Calibri"/>
              </a:rPr>
              <a:t>o</a:t>
            </a:r>
            <a:r>
              <a:rPr sz="2649" dirty="0">
                <a:latin typeface="Calibri"/>
                <a:cs typeface="Calibri"/>
              </a:rPr>
              <a:t>t </a:t>
            </a:r>
            <a:r>
              <a:rPr sz="2649" spc="-21" dirty="0">
                <a:latin typeface="Calibri"/>
                <a:cs typeface="Calibri"/>
              </a:rPr>
              <a:t>s</a:t>
            </a:r>
            <a:r>
              <a:rPr sz="2649" spc="-28" dirty="0">
                <a:latin typeface="Calibri"/>
                <a:cs typeface="Calibri"/>
              </a:rPr>
              <a:t>w</a:t>
            </a:r>
            <a:r>
              <a:rPr sz="2649" dirty="0">
                <a:latin typeface="Calibri"/>
                <a:cs typeface="Calibri"/>
              </a:rPr>
              <a:t>apping</a:t>
            </a:r>
            <a:endParaRPr sz="2649">
              <a:latin typeface="Calibri"/>
              <a:cs typeface="Calibri"/>
            </a:endParaRPr>
          </a:p>
          <a:p>
            <a:pPr marL="14017" marR="61597">
              <a:lnSpc>
                <a:spcPct val="101725"/>
              </a:lnSpc>
              <a:spcBef>
                <a:spcPts val="171"/>
              </a:spcBef>
            </a:pPr>
            <a:r>
              <a:rPr sz="2649" spc="-55" dirty="0">
                <a:latin typeface="Calibri"/>
                <a:cs typeface="Calibri"/>
              </a:rPr>
              <a:t>f</a:t>
            </a:r>
            <a:r>
              <a:rPr sz="2649" dirty="0">
                <a:latin typeface="Calibri"/>
                <a:cs typeface="Calibri"/>
              </a:rPr>
              <a:t>a</a:t>
            </a:r>
            <a:r>
              <a:rPr sz="2649" spc="-28" dirty="0">
                <a:latin typeface="Calibri"/>
                <a:cs typeface="Calibri"/>
              </a:rPr>
              <a:t>st</a:t>
            </a:r>
            <a:r>
              <a:rPr sz="2649" dirty="0">
                <a:latin typeface="Calibri"/>
                <a:cs typeface="Calibri"/>
              </a:rPr>
              <a:t>er</a:t>
            </a:r>
            <a:r>
              <a:rPr sz="2649" spc="-4" dirty="0">
                <a:latin typeface="Calibri"/>
                <a:cs typeface="Calibri"/>
              </a:rPr>
              <a:t> </a:t>
            </a:r>
            <a:r>
              <a:rPr sz="2649" dirty="0">
                <a:latin typeface="Calibri"/>
                <a:cs typeface="Calibri"/>
              </a:rPr>
              <a:t>d</a:t>
            </a:r>
            <a:r>
              <a:rPr sz="2649" spc="-28" dirty="0">
                <a:latin typeface="Calibri"/>
                <a:cs typeface="Calibri"/>
              </a:rPr>
              <a:t>at</a:t>
            </a:r>
            <a:r>
              <a:rPr sz="2649" dirty="0">
                <a:latin typeface="Calibri"/>
                <a:cs typeface="Calibri"/>
              </a:rPr>
              <a:t>a</a:t>
            </a:r>
            <a:r>
              <a:rPr sz="2649" spc="-10" dirty="0">
                <a:latin typeface="Calibri"/>
                <a:cs typeface="Calibri"/>
              </a:rPr>
              <a:t> </a:t>
            </a:r>
            <a:r>
              <a:rPr sz="2649" dirty="0">
                <a:latin typeface="Calibri"/>
                <a:cs typeface="Calibri"/>
              </a:rPr>
              <a:t>t</a:t>
            </a:r>
            <a:r>
              <a:rPr sz="2649" spc="-49" dirty="0">
                <a:latin typeface="Calibri"/>
                <a:cs typeface="Calibri"/>
              </a:rPr>
              <a:t>r</a:t>
            </a:r>
            <a:r>
              <a:rPr sz="2649" dirty="0">
                <a:latin typeface="Calibri"/>
                <a:cs typeface="Calibri"/>
              </a:rPr>
              <a:t>an</a:t>
            </a:r>
            <a:r>
              <a:rPr sz="2649" spc="-28" dirty="0">
                <a:latin typeface="Calibri"/>
                <a:cs typeface="Calibri"/>
              </a:rPr>
              <a:t>s</a:t>
            </a:r>
            <a:r>
              <a:rPr sz="2649" spc="-65" dirty="0">
                <a:latin typeface="Calibri"/>
                <a:cs typeface="Calibri"/>
              </a:rPr>
              <a:t>f</a:t>
            </a:r>
            <a:r>
              <a:rPr sz="2649" dirty="0">
                <a:latin typeface="Calibri"/>
                <a:cs typeface="Calibri"/>
              </a:rPr>
              <a:t>er</a:t>
            </a:r>
            <a:endParaRPr sz="2649">
              <a:latin typeface="Calibri"/>
              <a:cs typeface="Calibri"/>
            </a:endParaRPr>
          </a:p>
          <a:p>
            <a:pPr marL="266267" marR="61597">
              <a:lnSpc>
                <a:spcPct val="101725"/>
              </a:lnSpc>
              <a:spcBef>
                <a:spcPts val="204"/>
              </a:spcBef>
            </a:pPr>
            <a:r>
              <a:rPr sz="2428" dirty="0">
                <a:latin typeface="Arial"/>
                <a:cs typeface="Arial"/>
              </a:rPr>
              <a:t>•</a:t>
            </a:r>
            <a:r>
              <a:rPr sz="2428" spc="459" dirty="0">
                <a:latin typeface="Arial"/>
                <a:cs typeface="Arial"/>
              </a:rPr>
              <a:t> </a:t>
            </a:r>
            <a:r>
              <a:rPr sz="2428" dirty="0">
                <a:latin typeface="Calibri"/>
                <a:cs typeface="Calibri"/>
              </a:rPr>
              <a:t>th</a:t>
            </a:r>
            <a:r>
              <a:rPr sz="2428" spc="-43" dirty="0">
                <a:latin typeface="Calibri"/>
                <a:cs typeface="Calibri"/>
              </a:rPr>
              <a:t>r</a:t>
            </a:r>
            <a:r>
              <a:rPr sz="2428" spc="4" dirty="0">
                <a:latin typeface="Calibri"/>
                <a:cs typeface="Calibri"/>
              </a:rPr>
              <a:t>o</a:t>
            </a:r>
            <a:r>
              <a:rPr sz="2428" dirty="0">
                <a:latin typeface="Calibri"/>
                <a:cs typeface="Calibri"/>
              </a:rPr>
              <a:t>ugh</a:t>
            </a:r>
            <a:r>
              <a:rPr sz="2428" spc="-78" dirty="0">
                <a:latin typeface="Calibri"/>
                <a:cs typeface="Calibri"/>
              </a:rPr>
              <a:t> </a:t>
            </a:r>
            <a:r>
              <a:rPr sz="2428" dirty="0">
                <a:latin typeface="Calibri"/>
                <a:cs typeface="Calibri"/>
              </a:rPr>
              <a:t>higher</a:t>
            </a:r>
            <a:r>
              <a:rPr sz="2428" spc="-63" dirty="0">
                <a:latin typeface="Calibri"/>
                <a:cs typeface="Calibri"/>
              </a:rPr>
              <a:t> </a:t>
            </a:r>
            <a:r>
              <a:rPr sz="2428" dirty="0">
                <a:latin typeface="Calibri"/>
                <a:cs typeface="Calibri"/>
              </a:rPr>
              <a:t>signaling</a:t>
            </a:r>
            <a:r>
              <a:rPr sz="2428" spc="-96" dirty="0">
                <a:latin typeface="Calibri"/>
                <a:cs typeface="Calibri"/>
              </a:rPr>
              <a:t> </a:t>
            </a:r>
            <a:r>
              <a:rPr sz="2428" spc="-49" dirty="0">
                <a:latin typeface="Calibri"/>
                <a:cs typeface="Calibri"/>
              </a:rPr>
              <a:t>r</a:t>
            </a:r>
            <a:r>
              <a:rPr sz="2428" spc="-21" dirty="0">
                <a:latin typeface="Calibri"/>
                <a:cs typeface="Calibri"/>
              </a:rPr>
              <a:t>a</a:t>
            </a:r>
            <a:r>
              <a:rPr sz="2428" spc="-32" dirty="0">
                <a:latin typeface="Calibri"/>
                <a:cs typeface="Calibri"/>
              </a:rPr>
              <a:t>t</a:t>
            </a:r>
            <a:r>
              <a:rPr sz="2428" dirty="0">
                <a:latin typeface="Calibri"/>
                <a:cs typeface="Calibri"/>
              </a:rPr>
              <a:t>es</a:t>
            </a:r>
            <a:endParaRPr sz="2428">
              <a:latin typeface="Calibri"/>
              <a:cs typeface="Calibri"/>
            </a:endParaRPr>
          </a:p>
          <a:p>
            <a:pPr marL="266267" marR="61597">
              <a:lnSpc>
                <a:spcPct val="101725"/>
              </a:lnSpc>
              <a:spcBef>
                <a:spcPts val="215"/>
              </a:spcBef>
            </a:pPr>
            <a:r>
              <a:rPr sz="2428" dirty="0">
                <a:latin typeface="Arial"/>
                <a:cs typeface="Arial"/>
              </a:rPr>
              <a:t>•</a:t>
            </a:r>
            <a:r>
              <a:rPr sz="2428" spc="459" dirty="0">
                <a:latin typeface="Arial"/>
                <a:cs typeface="Arial"/>
              </a:rPr>
              <a:t> </a:t>
            </a:r>
            <a:r>
              <a:rPr sz="2428" dirty="0">
                <a:latin typeface="Calibri"/>
                <a:cs typeface="Calibri"/>
              </a:rPr>
              <a:t>th</a:t>
            </a:r>
            <a:r>
              <a:rPr sz="2428" spc="-43" dirty="0">
                <a:latin typeface="Calibri"/>
                <a:cs typeface="Calibri"/>
              </a:rPr>
              <a:t>r</a:t>
            </a:r>
            <a:r>
              <a:rPr sz="2428" spc="4" dirty="0">
                <a:latin typeface="Calibri"/>
                <a:cs typeface="Calibri"/>
              </a:rPr>
              <a:t>o</a:t>
            </a:r>
            <a:r>
              <a:rPr sz="2428" dirty="0">
                <a:latin typeface="Calibri"/>
                <a:cs typeface="Calibri"/>
              </a:rPr>
              <a:t>ugh</a:t>
            </a:r>
            <a:r>
              <a:rPr sz="2428" spc="-78" dirty="0">
                <a:latin typeface="Calibri"/>
                <a:cs typeface="Calibri"/>
              </a:rPr>
              <a:t> </a:t>
            </a:r>
            <a:r>
              <a:rPr sz="2428" spc="4" dirty="0">
                <a:latin typeface="Calibri"/>
                <a:cs typeface="Calibri"/>
              </a:rPr>
              <a:t>a</a:t>
            </a:r>
            <a:r>
              <a:rPr sz="2428" dirty="0">
                <a:latin typeface="Calibri"/>
                <a:cs typeface="Calibri"/>
              </a:rPr>
              <a:t>n</a:t>
            </a:r>
            <a:r>
              <a:rPr sz="2428" spc="-24" dirty="0">
                <a:latin typeface="Calibri"/>
                <a:cs typeface="Calibri"/>
              </a:rPr>
              <a:t> </a:t>
            </a:r>
            <a:r>
              <a:rPr sz="2428" spc="-4" dirty="0">
                <a:latin typeface="Calibri"/>
                <a:cs typeface="Calibri"/>
              </a:rPr>
              <a:t>I</a:t>
            </a:r>
            <a:r>
              <a:rPr sz="2428" dirty="0">
                <a:latin typeface="Calibri"/>
                <a:cs typeface="Calibri"/>
              </a:rPr>
              <a:t>/O</a:t>
            </a:r>
            <a:r>
              <a:rPr sz="2428" spc="-9" dirty="0">
                <a:latin typeface="Calibri"/>
                <a:cs typeface="Calibri"/>
              </a:rPr>
              <a:t> </a:t>
            </a:r>
            <a:r>
              <a:rPr sz="2428" dirty="0">
                <a:latin typeface="Calibri"/>
                <a:cs typeface="Calibri"/>
              </a:rPr>
              <a:t>queuing</a:t>
            </a:r>
            <a:r>
              <a:rPr sz="2428" spc="-79" dirty="0">
                <a:latin typeface="Calibri"/>
                <a:cs typeface="Calibri"/>
              </a:rPr>
              <a:t> </a:t>
            </a:r>
            <a:r>
              <a:rPr sz="2428" dirty="0">
                <a:latin typeface="Calibri"/>
                <a:cs typeface="Calibri"/>
              </a:rPr>
              <a:t>p</a:t>
            </a:r>
            <a:r>
              <a:rPr sz="2428" spc="-38" dirty="0">
                <a:latin typeface="Calibri"/>
                <a:cs typeface="Calibri"/>
              </a:rPr>
              <a:t>r</a:t>
            </a:r>
            <a:r>
              <a:rPr sz="2428" spc="4" dirty="0">
                <a:latin typeface="Calibri"/>
                <a:cs typeface="Calibri"/>
              </a:rPr>
              <a:t>o</a:t>
            </a:r>
            <a:r>
              <a:rPr sz="2428" spc="-32" dirty="0">
                <a:latin typeface="Calibri"/>
                <a:cs typeface="Calibri"/>
              </a:rPr>
              <a:t>t</a:t>
            </a:r>
            <a:r>
              <a:rPr sz="2428" spc="4" dirty="0">
                <a:latin typeface="Calibri"/>
                <a:cs typeface="Calibri"/>
              </a:rPr>
              <a:t>o</a:t>
            </a:r>
            <a:r>
              <a:rPr sz="2428" spc="-32" dirty="0">
                <a:latin typeface="Calibri"/>
                <a:cs typeface="Calibri"/>
              </a:rPr>
              <a:t>c</a:t>
            </a:r>
            <a:r>
              <a:rPr sz="2428" spc="4" dirty="0">
                <a:latin typeface="Calibri"/>
                <a:cs typeface="Calibri"/>
              </a:rPr>
              <a:t>o</a:t>
            </a:r>
            <a:r>
              <a:rPr sz="2428" dirty="0">
                <a:latin typeface="Calibri"/>
                <a:cs typeface="Calibri"/>
              </a:rPr>
              <a:t>l</a:t>
            </a:r>
            <a:endParaRPr sz="2428">
              <a:latin typeface="Calibri"/>
              <a:cs typeface="Calibri"/>
            </a:endParaRPr>
          </a:p>
        </p:txBody>
      </p:sp>
      <p:sp>
        <p:nvSpPr>
          <p:cNvPr id="2" name="object 2"/>
          <p:cNvSpPr txBox="1"/>
          <p:nvPr/>
        </p:nvSpPr>
        <p:spPr>
          <a:xfrm>
            <a:off x="1240269" y="4835220"/>
            <a:ext cx="196406" cy="797420"/>
          </a:xfrm>
          <a:prstGeom prst="rect">
            <a:avLst/>
          </a:prstGeom>
        </p:spPr>
        <p:txBody>
          <a:bodyPr wrap="square" lIns="0" tIns="0" rIns="0" bIns="0" rtlCol="0">
            <a:noAutofit/>
          </a:bodyPr>
          <a:lstStyle/>
          <a:p>
            <a:pPr marL="14017">
              <a:lnSpc>
                <a:spcPts val="2820"/>
              </a:lnSpc>
              <a:spcBef>
                <a:spcPts val="140"/>
              </a:spcBef>
            </a:pPr>
            <a:r>
              <a:rPr sz="2649" dirty="0">
                <a:latin typeface="Arial"/>
                <a:cs typeface="Arial"/>
              </a:rPr>
              <a:t>•</a:t>
            </a:r>
            <a:endParaRPr sz="2649">
              <a:latin typeface="Arial"/>
              <a:cs typeface="Arial"/>
            </a:endParaRPr>
          </a:p>
          <a:p>
            <a:pPr marL="14017" marR="168">
              <a:lnSpc>
                <a:spcPct val="95825"/>
              </a:lnSpc>
              <a:spcBef>
                <a:spcPts val="217"/>
              </a:spcBef>
            </a:pPr>
            <a:r>
              <a:rPr sz="2649" dirty="0">
                <a:latin typeface="Arial"/>
                <a:cs typeface="Arial"/>
              </a:rPr>
              <a:t>•</a:t>
            </a:r>
            <a:endParaRPr sz="2649">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34B2544A-0C1E-A886-03DA-CE272657A469}"/>
              </a:ext>
            </a:extLst>
          </p:cNvPr>
          <p:cNvSpPr>
            <a:spLocks noGrp="1" noChangeArrowheads="1"/>
          </p:cNvSpPr>
          <p:nvPr>
            <p:ph type="title"/>
          </p:nvPr>
        </p:nvSpPr>
        <p:spPr>
          <a:xfrm>
            <a:off x="1060992" y="311879"/>
            <a:ext cx="9205689" cy="504613"/>
          </a:xfrm>
        </p:spPr>
        <p:txBody>
          <a:bodyPr>
            <a:normAutofit/>
          </a:bodyPr>
          <a:lstStyle/>
          <a:p>
            <a:pPr algn="ctr">
              <a:defRPr/>
            </a:pPr>
            <a:r>
              <a:rPr lang="en-US" sz="2800" dirty="0">
                <a:latin typeface="Verdana" panose="020B0604030504040204" pitchFamily="34" charset="0"/>
                <a:ea typeface="Verdana" panose="020B0604030504040204" pitchFamily="34" charset="0"/>
              </a:rPr>
              <a:t>Classification of Physical Storage Media</a:t>
            </a:r>
          </a:p>
        </p:txBody>
      </p:sp>
      <p:sp>
        <p:nvSpPr>
          <p:cNvPr id="19459" name="Rectangle 3">
            <a:extLst>
              <a:ext uri="{FF2B5EF4-FFF2-40B4-BE49-F238E27FC236}">
                <a16:creationId xmlns:a16="http://schemas.microsoft.com/office/drawing/2014/main" id="{D7801CAF-E4C6-31C2-1611-C7E16977D6B9}"/>
              </a:ext>
            </a:extLst>
          </p:cNvPr>
          <p:cNvSpPr>
            <a:spLocks noGrp="1" noChangeArrowheads="1"/>
          </p:cNvSpPr>
          <p:nvPr>
            <p:ph type="body" idx="1"/>
          </p:nvPr>
        </p:nvSpPr>
        <p:spPr>
          <a:xfrm>
            <a:off x="1199410" y="1317601"/>
            <a:ext cx="7933643" cy="4541520"/>
          </a:xfrm>
        </p:spPr>
        <p:txBody>
          <a:bodyPr>
            <a:normAutofit/>
          </a:bodyPr>
          <a:lstStyle/>
          <a:p>
            <a:r>
              <a:rPr lang="en-US" altLang="en-US" sz="2000" dirty="0">
                <a:latin typeface="Verdana" panose="020B0604030504040204" pitchFamily="34" charset="0"/>
                <a:ea typeface="Verdana" panose="020B0604030504040204" pitchFamily="34" charset="0"/>
              </a:rPr>
              <a:t>Speed with which data can be accessed</a:t>
            </a:r>
          </a:p>
          <a:p>
            <a:r>
              <a:rPr lang="en-US" altLang="en-US" sz="2000" dirty="0">
                <a:latin typeface="Verdana" panose="020B0604030504040204" pitchFamily="34" charset="0"/>
                <a:ea typeface="Verdana" panose="020B0604030504040204" pitchFamily="34" charset="0"/>
              </a:rPr>
              <a:t>Cost per unit of data</a:t>
            </a:r>
          </a:p>
          <a:p>
            <a:r>
              <a:rPr lang="en-US" altLang="en-US" sz="2000" dirty="0">
                <a:latin typeface="Verdana" panose="020B0604030504040204" pitchFamily="34" charset="0"/>
                <a:ea typeface="Verdana" panose="020B0604030504040204" pitchFamily="34" charset="0"/>
              </a:rPr>
              <a:t>Reliability</a:t>
            </a:r>
          </a:p>
          <a:p>
            <a:pPr lvl="1"/>
            <a:r>
              <a:rPr lang="en-US" altLang="en-US" sz="2000" dirty="0">
                <a:latin typeface="Verdana" panose="020B0604030504040204" pitchFamily="34" charset="0"/>
                <a:ea typeface="Verdana" panose="020B0604030504040204" pitchFamily="34" charset="0"/>
              </a:rPr>
              <a:t>data loss on power failure or system crash</a:t>
            </a:r>
          </a:p>
          <a:p>
            <a:pPr lvl="1"/>
            <a:r>
              <a:rPr lang="en-US" altLang="en-US" sz="2000" dirty="0">
                <a:latin typeface="Verdana" panose="020B0604030504040204" pitchFamily="34" charset="0"/>
                <a:ea typeface="Verdana" panose="020B0604030504040204" pitchFamily="34" charset="0"/>
              </a:rPr>
              <a:t>physical failure of the storage device</a:t>
            </a:r>
          </a:p>
          <a:p>
            <a:r>
              <a:rPr lang="en-US" altLang="en-US" sz="2000" dirty="0">
                <a:latin typeface="Verdana" panose="020B0604030504040204" pitchFamily="34" charset="0"/>
                <a:ea typeface="Verdana" panose="020B0604030504040204" pitchFamily="34" charset="0"/>
              </a:rPr>
              <a:t>Can differentiate storage into:</a:t>
            </a:r>
          </a:p>
          <a:p>
            <a:pPr lvl="1"/>
            <a:r>
              <a:rPr lang="en-US" altLang="en-US" sz="2000" b="1" dirty="0">
                <a:latin typeface="Verdana" panose="020B0604030504040204" pitchFamily="34" charset="0"/>
                <a:ea typeface="Verdana" panose="020B0604030504040204" pitchFamily="34" charset="0"/>
              </a:rPr>
              <a:t>volatile storage: </a:t>
            </a:r>
            <a:r>
              <a:rPr lang="en-US" altLang="en-US" sz="2000" dirty="0">
                <a:latin typeface="Verdana" panose="020B0604030504040204" pitchFamily="34" charset="0"/>
                <a:ea typeface="Verdana" panose="020B0604030504040204" pitchFamily="34" charset="0"/>
              </a:rPr>
              <a:t>loses contents when power is switched off</a:t>
            </a:r>
          </a:p>
          <a:p>
            <a:pPr lvl="1"/>
            <a:r>
              <a:rPr lang="en-US" altLang="en-US" sz="2000" b="1" dirty="0">
                <a:latin typeface="Verdana" panose="020B0604030504040204" pitchFamily="34" charset="0"/>
                <a:ea typeface="Verdana" panose="020B0604030504040204" pitchFamily="34" charset="0"/>
              </a:rPr>
              <a:t>non-volatile storage</a:t>
            </a:r>
            <a:r>
              <a:rPr lang="en-US" altLang="en-US" sz="2000" dirty="0">
                <a:latin typeface="Verdana" panose="020B0604030504040204" pitchFamily="34" charset="0"/>
                <a:ea typeface="Verdana" panose="020B0604030504040204" pitchFamily="34" charset="0"/>
              </a:rPr>
              <a:t>: </a:t>
            </a:r>
          </a:p>
          <a:p>
            <a:pPr lvl="2"/>
            <a:r>
              <a:rPr lang="en-US" altLang="en-US" sz="2000" dirty="0">
                <a:latin typeface="Verdana" panose="020B0604030504040204" pitchFamily="34" charset="0"/>
                <a:ea typeface="Verdana" panose="020B0604030504040204" pitchFamily="34" charset="0"/>
              </a:rPr>
              <a:t>Contents persist even when power is switched off.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7" name="object 7"/>
          <p:cNvSpPr/>
          <p:nvPr/>
        </p:nvSpPr>
        <p:spPr>
          <a:xfrm>
            <a:off x="573058" y="3813194"/>
            <a:ext cx="2312811" cy="1735870"/>
          </a:xfrm>
          <a:prstGeom prst="rect">
            <a:avLst/>
          </a:prstGeom>
          <a:blipFill>
            <a:blip r:embed="rId2" cstate="print"/>
            <a:stretch>
              <a:fillRect/>
            </a:stretch>
          </a:blipFill>
        </p:spPr>
        <p:txBody>
          <a:bodyPr wrap="square" lIns="0" tIns="0" rIns="0" bIns="0" rtlCol="0">
            <a:noAutofit/>
          </a:bodyPr>
          <a:lstStyle/>
          <a:p>
            <a:endParaRPr sz="1987"/>
          </a:p>
        </p:txBody>
      </p:sp>
      <p:sp>
        <p:nvSpPr>
          <p:cNvPr id="6" name="object 6"/>
          <p:cNvSpPr/>
          <p:nvPr/>
        </p:nvSpPr>
        <p:spPr>
          <a:xfrm>
            <a:off x="648750" y="5759320"/>
            <a:ext cx="2102556" cy="1576076"/>
          </a:xfrm>
          <a:prstGeom prst="rect">
            <a:avLst/>
          </a:prstGeom>
          <a:blipFill>
            <a:blip r:embed="rId3" cstate="print"/>
            <a:stretch>
              <a:fillRect/>
            </a:stretch>
          </a:blipFill>
        </p:spPr>
        <p:txBody>
          <a:bodyPr wrap="square" lIns="0" tIns="0" rIns="0" bIns="0" rtlCol="0">
            <a:noAutofit/>
          </a:bodyPr>
          <a:lstStyle/>
          <a:p>
            <a:endParaRPr sz="1987"/>
          </a:p>
        </p:txBody>
      </p:sp>
      <p:sp>
        <p:nvSpPr>
          <p:cNvPr id="4" name="object 4"/>
          <p:cNvSpPr/>
          <p:nvPr/>
        </p:nvSpPr>
        <p:spPr>
          <a:xfrm>
            <a:off x="3281149" y="3840108"/>
            <a:ext cx="2102556" cy="1786330"/>
          </a:xfrm>
          <a:prstGeom prst="rect">
            <a:avLst/>
          </a:prstGeom>
          <a:blipFill>
            <a:blip r:embed="rId4" cstate="print"/>
            <a:stretch>
              <a:fillRect/>
            </a:stretch>
          </a:blipFill>
        </p:spPr>
        <p:txBody>
          <a:bodyPr wrap="square" lIns="0" tIns="0" rIns="0" bIns="0" rtlCol="0">
            <a:noAutofit/>
          </a:bodyPr>
          <a:lstStyle/>
          <a:p>
            <a:endParaRPr sz="1987"/>
          </a:p>
        </p:txBody>
      </p:sp>
      <p:sp>
        <p:nvSpPr>
          <p:cNvPr id="5" name="object 5"/>
          <p:cNvSpPr/>
          <p:nvPr/>
        </p:nvSpPr>
        <p:spPr>
          <a:xfrm>
            <a:off x="3097807" y="5648305"/>
            <a:ext cx="2200113" cy="1759418"/>
          </a:xfrm>
          <a:prstGeom prst="rect">
            <a:avLst/>
          </a:prstGeom>
          <a:blipFill>
            <a:blip r:embed="rId5" cstate="print"/>
            <a:stretch>
              <a:fillRect/>
            </a:stretch>
          </a:blipFill>
        </p:spPr>
        <p:txBody>
          <a:bodyPr wrap="square" lIns="0" tIns="0" rIns="0" bIns="0" rtlCol="0">
            <a:noAutofit/>
          </a:bodyPr>
          <a:lstStyle/>
          <a:p>
            <a:endParaRPr sz="1987"/>
          </a:p>
        </p:txBody>
      </p:sp>
      <p:sp>
        <p:nvSpPr>
          <p:cNvPr id="3" name="object 3"/>
          <p:cNvSpPr/>
          <p:nvPr/>
        </p:nvSpPr>
        <p:spPr>
          <a:xfrm>
            <a:off x="5605736" y="4100824"/>
            <a:ext cx="4068864" cy="3052911"/>
          </a:xfrm>
          <a:prstGeom prst="rect">
            <a:avLst/>
          </a:prstGeom>
          <a:blipFill>
            <a:blip r:embed="rId6" cstate="print"/>
            <a:stretch>
              <a:fillRect/>
            </a:stretch>
          </a:blipFill>
        </p:spPr>
        <p:txBody>
          <a:bodyPr wrap="square" lIns="0" tIns="0" rIns="0" bIns="0" rtlCol="0">
            <a:noAutofit/>
          </a:bodyPr>
          <a:lstStyle/>
          <a:p>
            <a:endParaRPr sz="1987"/>
          </a:p>
        </p:txBody>
      </p:sp>
      <p:sp>
        <p:nvSpPr>
          <p:cNvPr id="2" name="object 2"/>
          <p:cNvSpPr txBox="1"/>
          <p:nvPr/>
        </p:nvSpPr>
        <p:spPr>
          <a:xfrm>
            <a:off x="502187" y="838640"/>
            <a:ext cx="8773861" cy="2746862"/>
          </a:xfrm>
          <a:prstGeom prst="rect">
            <a:avLst/>
          </a:prstGeom>
        </p:spPr>
        <p:txBody>
          <a:bodyPr wrap="square" lIns="0" tIns="0" rIns="0" bIns="0" rtlCol="0">
            <a:noAutofit/>
          </a:bodyPr>
          <a:lstStyle/>
          <a:p>
            <a:pPr marL="499790" indent="-252306">
              <a:lnSpc>
                <a:spcPts val="3333"/>
              </a:lnSpc>
              <a:spcBef>
                <a:spcPts val="1808"/>
              </a:spcBef>
            </a:pPr>
            <a:endParaRPr lang="en-US" sz="3090" dirty="0">
              <a:solidFill>
                <a:srgbClr val="6F2F9F"/>
              </a:solidFill>
              <a:latin typeface="Arial"/>
              <a:cs typeface="Arial"/>
            </a:endParaRPr>
          </a:p>
          <a:p>
            <a:pPr marL="499790" indent="-252306">
              <a:lnSpc>
                <a:spcPts val="3333"/>
              </a:lnSpc>
              <a:spcBef>
                <a:spcPts val="1808"/>
              </a:spcBef>
            </a:pPr>
            <a:r>
              <a:rPr sz="3090" dirty="0">
                <a:solidFill>
                  <a:srgbClr val="6F2F9F"/>
                </a:solidFill>
                <a:latin typeface="Arial"/>
                <a:cs typeface="Arial"/>
              </a:rPr>
              <a:t>•</a:t>
            </a:r>
            <a:r>
              <a:rPr sz="3090" spc="39" dirty="0">
                <a:solidFill>
                  <a:srgbClr val="6F2F9F"/>
                </a:solidFill>
                <a:latin typeface="Arial"/>
                <a:cs typeface="Arial"/>
              </a:rPr>
              <a:t> </a:t>
            </a:r>
            <a:r>
              <a:rPr sz="3090" b="1" dirty="0">
                <a:solidFill>
                  <a:srgbClr val="6F2F9F"/>
                </a:solidFill>
                <a:latin typeface="Calibri"/>
                <a:cs typeface="Calibri"/>
              </a:rPr>
              <a:t>Serial</a:t>
            </a:r>
            <a:r>
              <a:rPr sz="3090" b="1" spc="28" dirty="0">
                <a:solidFill>
                  <a:srgbClr val="6F2F9F"/>
                </a:solidFill>
                <a:latin typeface="Calibri"/>
                <a:cs typeface="Calibri"/>
              </a:rPr>
              <a:t> </a:t>
            </a:r>
            <a:r>
              <a:rPr sz="3090" b="1" spc="-93" dirty="0">
                <a:solidFill>
                  <a:srgbClr val="6F2F9F"/>
                </a:solidFill>
                <a:latin typeface="Calibri"/>
                <a:cs typeface="Calibri"/>
              </a:rPr>
              <a:t>A</a:t>
            </a:r>
            <a:r>
              <a:rPr sz="3090" b="1" spc="-38" dirty="0">
                <a:solidFill>
                  <a:srgbClr val="6F2F9F"/>
                </a:solidFill>
                <a:latin typeface="Calibri"/>
                <a:cs typeface="Calibri"/>
              </a:rPr>
              <a:t>t</a:t>
            </a:r>
            <a:r>
              <a:rPr sz="3090" b="1" spc="-21" dirty="0">
                <a:solidFill>
                  <a:srgbClr val="6F2F9F"/>
                </a:solidFill>
                <a:latin typeface="Calibri"/>
                <a:cs typeface="Calibri"/>
              </a:rPr>
              <a:t>t</a:t>
            </a:r>
            <a:r>
              <a:rPr sz="3090" b="1" dirty="0">
                <a:solidFill>
                  <a:srgbClr val="6F2F9F"/>
                </a:solidFill>
                <a:latin typeface="Calibri"/>
                <a:cs typeface="Calibri"/>
              </a:rPr>
              <a:t>ached</a:t>
            </a:r>
            <a:r>
              <a:rPr sz="3090" b="1" spc="-49" dirty="0">
                <a:solidFill>
                  <a:srgbClr val="6F2F9F"/>
                </a:solidFill>
                <a:latin typeface="Calibri"/>
                <a:cs typeface="Calibri"/>
              </a:rPr>
              <a:t> </a:t>
            </a:r>
            <a:r>
              <a:rPr sz="3090" b="1" dirty="0">
                <a:solidFill>
                  <a:srgbClr val="6F2F9F"/>
                </a:solidFill>
                <a:latin typeface="Calibri"/>
                <a:cs typeface="Calibri"/>
              </a:rPr>
              <a:t>SCSI</a:t>
            </a:r>
            <a:r>
              <a:rPr sz="3090" b="1" spc="-3" dirty="0">
                <a:solidFill>
                  <a:srgbClr val="6F2F9F"/>
                </a:solidFill>
                <a:latin typeface="Calibri"/>
                <a:cs typeface="Calibri"/>
              </a:rPr>
              <a:t> </a:t>
            </a:r>
            <a:r>
              <a:rPr sz="3090" spc="4" dirty="0">
                <a:solidFill>
                  <a:srgbClr val="6F2F9F"/>
                </a:solidFill>
                <a:latin typeface="Calibri"/>
                <a:cs typeface="Calibri"/>
              </a:rPr>
              <a:t>(</a:t>
            </a:r>
            <a:r>
              <a:rPr sz="3090" b="1" spc="-43" dirty="0">
                <a:solidFill>
                  <a:srgbClr val="6F2F9F"/>
                </a:solidFill>
                <a:latin typeface="Calibri"/>
                <a:cs typeface="Calibri"/>
              </a:rPr>
              <a:t>S</a:t>
            </a:r>
            <a:r>
              <a:rPr sz="3090" b="1" dirty="0">
                <a:solidFill>
                  <a:srgbClr val="6F2F9F"/>
                </a:solidFill>
                <a:latin typeface="Calibri"/>
                <a:cs typeface="Calibri"/>
              </a:rPr>
              <a:t>A</a:t>
            </a:r>
            <a:r>
              <a:rPr sz="3090" b="1" spc="-4" dirty="0">
                <a:solidFill>
                  <a:srgbClr val="6F2F9F"/>
                </a:solidFill>
                <a:latin typeface="Calibri"/>
                <a:cs typeface="Calibri"/>
              </a:rPr>
              <a:t>S</a:t>
            </a:r>
            <a:r>
              <a:rPr sz="3090" dirty="0">
                <a:solidFill>
                  <a:srgbClr val="6F2F9F"/>
                </a:solidFill>
                <a:latin typeface="Calibri"/>
                <a:cs typeface="Calibri"/>
              </a:rPr>
              <a:t>)</a:t>
            </a:r>
            <a:r>
              <a:rPr sz="3090" spc="-11" dirty="0">
                <a:solidFill>
                  <a:srgbClr val="6F2F9F"/>
                </a:solidFill>
                <a:latin typeface="Calibri"/>
                <a:cs typeface="Calibri"/>
              </a:rPr>
              <a:t> </a:t>
            </a:r>
            <a:r>
              <a:rPr sz="3090" dirty="0">
                <a:latin typeface="Calibri"/>
                <a:cs typeface="Calibri"/>
              </a:rPr>
              <a:t>is</a:t>
            </a:r>
            <a:r>
              <a:rPr sz="3090" spc="-19" dirty="0">
                <a:latin typeface="Calibri"/>
                <a:cs typeface="Calibri"/>
              </a:rPr>
              <a:t> </a:t>
            </a:r>
            <a:r>
              <a:rPr sz="3090" dirty="0">
                <a:latin typeface="Calibri"/>
                <a:cs typeface="Calibri"/>
              </a:rPr>
              <a:t>a</a:t>
            </a:r>
            <a:r>
              <a:rPr sz="3090" spc="-9" dirty="0">
                <a:latin typeface="Calibri"/>
                <a:cs typeface="Calibri"/>
              </a:rPr>
              <a:t> </a:t>
            </a:r>
            <a:r>
              <a:rPr sz="3090" dirty="0">
                <a:latin typeface="Calibri"/>
                <a:cs typeface="Calibri"/>
              </a:rPr>
              <a:t>poi</a:t>
            </a:r>
            <a:r>
              <a:rPr sz="3090" spc="-38" dirty="0">
                <a:latin typeface="Calibri"/>
                <a:cs typeface="Calibri"/>
              </a:rPr>
              <a:t>n</a:t>
            </a:r>
            <a:r>
              <a:rPr sz="3090" spc="4" dirty="0">
                <a:latin typeface="Calibri"/>
                <a:cs typeface="Calibri"/>
              </a:rPr>
              <a:t>t</a:t>
            </a:r>
            <a:r>
              <a:rPr sz="3090" spc="-4" dirty="0">
                <a:latin typeface="Calibri"/>
                <a:cs typeface="Calibri"/>
              </a:rPr>
              <a:t>-</a:t>
            </a:r>
            <a:r>
              <a:rPr sz="3090" spc="-28" dirty="0">
                <a:latin typeface="Calibri"/>
                <a:cs typeface="Calibri"/>
              </a:rPr>
              <a:t>t</a:t>
            </a:r>
            <a:r>
              <a:rPr sz="3090" dirty="0">
                <a:latin typeface="Calibri"/>
                <a:cs typeface="Calibri"/>
              </a:rPr>
              <a:t>o</a:t>
            </a:r>
            <a:r>
              <a:rPr sz="3090" spc="-4" dirty="0">
                <a:latin typeface="Calibri"/>
                <a:cs typeface="Calibri"/>
              </a:rPr>
              <a:t>-</a:t>
            </a:r>
            <a:r>
              <a:rPr sz="3090" dirty="0">
                <a:latin typeface="Calibri"/>
                <a:cs typeface="Calibri"/>
              </a:rPr>
              <a:t>po</a:t>
            </a:r>
            <a:r>
              <a:rPr sz="3090" spc="-10" dirty="0">
                <a:latin typeface="Calibri"/>
                <a:cs typeface="Calibri"/>
              </a:rPr>
              <a:t>i</a:t>
            </a:r>
            <a:r>
              <a:rPr sz="3090" spc="-32" dirty="0">
                <a:latin typeface="Calibri"/>
                <a:cs typeface="Calibri"/>
              </a:rPr>
              <a:t>n</a:t>
            </a:r>
            <a:r>
              <a:rPr sz="3090" dirty="0">
                <a:latin typeface="Calibri"/>
                <a:cs typeface="Calibri"/>
              </a:rPr>
              <a:t>t</a:t>
            </a:r>
            <a:r>
              <a:rPr sz="3090" spc="-64" dirty="0">
                <a:latin typeface="Calibri"/>
                <a:cs typeface="Calibri"/>
              </a:rPr>
              <a:t> </a:t>
            </a:r>
            <a:r>
              <a:rPr sz="3090" dirty="0">
                <a:latin typeface="Calibri"/>
                <a:cs typeface="Calibri"/>
              </a:rPr>
              <a:t>ser</a:t>
            </a:r>
            <a:r>
              <a:rPr sz="3090" spc="-10" dirty="0">
                <a:latin typeface="Calibri"/>
                <a:cs typeface="Calibri"/>
              </a:rPr>
              <a:t>i</a:t>
            </a:r>
            <a:r>
              <a:rPr sz="3090" dirty="0">
                <a:latin typeface="Calibri"/>
                <a:cs typeface="Calibri"/>
              </a:rPr>
              <a:t>al p</a:t>
            </a:r>
            <a:r>
              <a:rPr sz="3090" spc="-60" dirty="0">
                <a:latin typeface="Calibri"/>
                <a:cs typeface="Calibri"/>
              </a:rPr>
              <a:t>r</a:t>
            </a:r>
            <a:r>
              <a:rPr sz="3090" dirty="0">
                <a:latin typeface="Calibri"/>
                <a:cs typeface="Calibri"/>
              </a:rPr>
              <a:t>o</a:t>
            </a:r>
            <a:r>
              <a:rPr sz="3090" spc="-28" dirty="0">
                <a:latin typeface="Calibri"/>
                <a:cs typeface="Calibri"/>
              </a:rPr>
              <a:t>t</a:t>
            </a:r>
            <a:r>
              <a:rPr sz="3090" dirty="0">
                <a:latin typeface="Calibri"/>
                <a:cs typeface="Calibri"/>
              </a:rPr>
              <a:t>o</a:t>
            </a:r>
            <a:r>
              <a:rPr sz="3090" spc="-15" dirty="0">
                <a:latin typeface="Calibri"/>
                <a:cs typeface="Calibri"/>
              </a:rPr>
              <a:t>c</a:t>
            </a:r>
            <a:r>
              <a:rPr sz="3090" dirty="0">
                <a:latin typeface="Calibri"/>
                <a:cs typeface="Calibri"/>
              </a:rPr>
              <a:t>ol</a:t>
            </a:r>
            <a:r>
              <a:rPr sz="3090" spc="-68" dirty="0">
                <a:latin typeface="Calibri"/>
                <a:cs typeface="Calibri"/>
              </a:rPr>
              <a:t> </a:t>
            </a:r>
            <a:r>
              <a:rPr sz="3090" dirty="0">
                <a:latin typeface="Calibri"/>
                <a:cs typeface="Calibri"/>
              </a:rPr>
              <a:t>th</a:t>
            </a:r>
            <a:r>
              <a:rPr sz="3090" spc="-28" dirty="0">
                <a:latin typeface="Calibri"/>
                <a:cs typeface="Calibri"/>
              </a:rPr>
              <a:t>a</a:t>
            </a:r>
            <a:r>
              <a:rPr sz="3090" dirty="0">
                <a:latin typeface="Calibri"/>
                <a:cs typeface="Calibri"/>
              </a:rPr>
              <a:t>t</a:t>
            </a:r>
            <a:r>
              <a:rPr sz="3090" spc="-24" dirty="0">
                <a:latin typeface="Calibri"/>
                <a:cs typeface="Calibri"/>
              </a:rPr>
              <a:t> </a:t>
            </a:r>
            <a:r>
              <a:rPr sz="3090" dirty="0">
                <a:latin typeface="Calibri"/>
                <a:cs typeface="Calibri"/>
              </a:rPr>
              <a:t>m</a:t>
            </a:r>
            <a:r>
              <a:rPr sz="3090" spc="-10" dirty="0">
                <a:latin typeface="Calibri"/>
                <a:cs typeface="Calibri"/>
              </a:rPr>
              <a:t>o</a:t>
            </a:r>
            <a:r>
              <a:rPr sz="3090" spc="-28" dirty="0">
                <a:latin typeface="Calibri"/>
                <a:cs typeface="Calibri"/>
              </a:rPr>
              <a:t>v</a:t>
            </a:r>
            <a:r>
              <a:rPr sz="3090" dirty="0">
                <a:latin typeface="Calibri"/>
                <a:cs typeface="Calibri"/>
              </a:rPr>
              <a:t>es</a:t>
            </a:r>
            <a:r>
              <a:rPr sz="3090" spc="-56" dirty="0">
                <a:latin typeface="Calibri"/>
                <a:cs typeface="Calibri"/>
              </a:rPr>
              <a:t> </a:t>
            </a:r>
            <a:r>
              <a:rPr sz="3090" dirty="0">
                <a:latin typeface="Calibri"/>
                <a:cs typeface="Calibri"/>
              </a:rPr>
              <a:t>d</a:t>
            </a:r>
            <a:r>
              <a:rPr sz="3090" spc="-28" dirty="0">
                <a:latin typeface="Calibri"/>
                <a:cs typeface="Calibri"/>
              </a:rPr>
              <a:t>a</a:t>
            </a:r>
            <a:r>
              <a:rPr sz="3090" spc="-38" dirty="0">
                <a:latin typeface="Calibri"/>
                <a:cs typeface="Calibri"/>
              </a:rPr>
              <a:t>t</a:t>
            </a:r>
            <a:r>
              <a:rPr sz="3090" dirty="0">
                <a:latin typeface="Calibri"/>
                <a:cs typeface="Calibri"/>
              </a:rPr>
              <a:t>a</a:t>
            </a:r>
            <a:r>
              <a:rPr sz="3090" spc="-45" dirty="0">
                <a:latin typeface="Calibri"/>
                <a:cs typeface="Calibri"/>
              </a:rPr>
              <a:t> </a:t>
            </a:r>
            <a:r>
              <a:rPr sz="3090" spc="-28" dirty="0">
                <a:latin typeface="Calibri"/>
                <a:cs typeface="Calibri"/>
              </a:rPr>
              <a:t>t</a:t>
            </a:r>
            <a:r>
              <a:rPr sz="3090" dirty="0">
                <a:latin typeface="Calibri"/>
                <a:cs typeface="Calibri"/>
              </a:rPr>
              <a:t>o</a:t>
            </a:r>
            <a:r>
              <a:rPr sz="3090" spc="-15" dirty="0">
                <a:latin typeface="Calibri"/>
                <a:cs typeface="Calibri"/>
              </a:rPr>
              <a:t> </a:t>
            </a:r>
            <a:r>
              <a:rPr sz="3090" spc="10" dirty="0">
                <a:latin typeface="Calibri"/>
                <a:cs typeface="Calibri"/>
              </a:rPr>
              <a:t>a</a:t>
            </a:r>
            <a:r>
              <a:rPr sz="3090" dirty="0">
                <a:latin typeface="Calibri"/>
                <a:cs typeface="Calibri"/>
              </a:rPr>
              <a:t>nd</a:t>
            </a:r>
            <a:r>
              <a:rPr sz="3090" spc="-46" dirty="0">
                <a:latin typeface="Calibri"/>
                <a:cs typeface="Calibri"/>
              </a:rPr>
              <a:t> </a:t>
            </a:r>
            <a:r>
              <a:rPr sz="3090" dirty="0">
                <a:latin typeface="Calibri"/>
                <a:cs typeface="Calibri"/>
              </a:rPr>
              <a:t>f</a:t>
            </a:r>
            <a:r>
              <a:rPr sz="3090" spc="-49" dirty="0">
                <a:latin typeface="Calibri"/>
                <a:cs typeface="Calibri"/>
              </a:rPr>
              <a:t>r</a:t>
            </a:r>
            <a:r>
              <a:rPr sz="3090" dirty="0">
                <a:latin typeface="Calibri"/>
                <a:cs typeface="Calibri"/>
              </a:rPr>
              <a:t>om</a:t>
            </a:r>
            <a:r>
              <a:rPr sz="3090" spc="-44" dirty="0">
                <a:latin typeface="Calibri"/>
                <a:cs typeface="Calibri"/>
              </a:rPr>
              <a:t> </a:t>
            </a:r>
            <a:r>
              <a:rPr sz="3090" spc="-21" dirty="0">
                <a:latin typeface="Calibri"/>
                <a:cs typeface="Calibri"/>
              </a:rPr>
              <a:t>c</a:t>
            </a:r>
            <a:r>
              <a:rPr sz="3090" dirty="0">
                <a:latin typeface="Calibri"/>
                <a:cs typeface="Calibri"/>
              </a:rPr>
              <a:t>ompu</a:t>
            </a:r>
            <a:r>
              <a:rPr sz="3090" spc="-38" dirty="0">
                <a:latin typeface="Calibri"/>
                <a:cs typeface="Calibri"/>
              </a:rPr>
              <a:t>t</a:t>
            </a:r>
            <a:r>
              <a:rPr sz="3090" dirty="0">
                <a:latin typeface="Calibri"/>
                <a:cs typeface="Calibri"/>
              </a:rPr>
              <a:t>er </a:t>
            </a:r>
            <a:r>
              <a:rPr sz="3090" spc="-38" dirty="0">
                <a:latin typeface="Calibri"/>
                <a:cs typeface="Calibri"/>
              </a:rPr>
              <a:t>s</a:t>
            </a:r>
            <a:r>
              <a:rPr sz="3090" spc="-28" dirty="0">
                <a:latin typeface="Calibri"/>
                <a:cs typeface="Calibri"/>
              </a:rPr>
              <a:t>t</a:t>
            </a:r>
            <a:r>
              <a:rPr sz="3090" dirty="0">
                <a:latin typeface="Calibri"/>
                <a:cs typeface="Calibri"/>
              </a:rPr>
              <a:t>o</a:t>
            </a:r>
            <a:r>
              <a:rPr sz="3090" spc="-65" dirty="0">
                <a:latin typeface="Calibri"/>
                <a:cs typeface="Calibri"/>
              </a:rPr>
              <a:t>r</a:t>
            </a:r>
            <a:r>
              <a:rPr sz="3090" dirty="0">
                <a:latin typeface="Calibri"/>
                <a:cs typeface="Calibri"/>
              </a:rPr>
              <a:t>a</a:t>
            </a:r>
            <a:r>
              <a:rPr sz="3090" spc="-15" dirty="0">
                <a:latin typeface="Calibri"/>
                <a:cs typeface="Calibri"/>
              </a:rPr>
              <a:t>g</a:t>
            </a:r>
            <a:r>
              <a:rPr sz="3090" dirty="0">
                <a:latin typeface="Calibri"/>
                <a:cs typeface="Calibri"/>
              </a:rPr>
              <a:t>e</a:t>
            </a:r>
            <a:r>
              <a:rPr sz="3090" spc="-83" dirty="0">
                <a:latin typeface="Calibri"/>
                <a:cs typeface="Calibri"/>
              </a:rPr>
              <a:t> </a:t>
            </a:r>
            <a:r>
              <a:rPr sz="3090" dirty="0">
                <a:latin typeface="Calibri"/>
                <a:cs typeface="Calibri"/>
              </a:rPr>
              <a:t>d</a:t>
            </a:r>
            <a:r>
              <a:rPr sz="3090" spc="-15" dirty="0">
                <a:latin typeface="Calibri"/>
                <a:cs typeface="Calibri"/>
              </a:rPr>
              <a:t>e</a:t>
            </a:r>
            <a:r>
              <a:rPr sz="3090" dirty="0">
                <a:latin typeface="Calibri"/>
                <a:cs typeface="Calibri"/>
              </a:rPr>
              <a:t>v</a:t>
            </a:r>
            <a:r>
              <a:rPr sz="3090" spc="-10" dirty="0">
                <a:latin typeface="Calibri"/>
                <a:cs typeface="Calibri"/>
              </a:rPr>
              <a:t>i</a:t>
            </a:r>
            <a:r>
              <a:rPr sz="3090" dirty="0">
                <a:latin typeface="Calibri"/>
                <a:cs typeface="Calibri"/>
              </a:rPr>
              <a:t>ces</a:t>
            </a:r>
            <a:r>
              <a:rPr sz="3090" spc="-55" dirty="0">
                <a:latin typeface="Calibri"/>
                <a:cs typeface="Calibri"/>
              </a:rPr>
              <a:t> </a:t>
            </a:r>
            <a:r>
              <a:rPr sz="3090" dirty="0">
                <a:latin typeface="Calibri"/>
                <a:cs typeface="Calibri"/>
              </a:rPr>
              <a:t>such</a:t>
            </a:r>
            <a:r>
              <a:rPr sz="3090" spc="-24" dirty="0">
                <a:latin typeface="Calibri"/>
                <a:cs typeface="Calibri"/>
              </a:rPr>
              <a:t> </a:t>
            </a:r>
            <a:r>
              <a:rPr sz="3090" dirty="0">
                <a:latin typeface="Calibri"/>
                <a:cs typeface="Calibri"/>
              </a:rPr>
              <a:t>as</a:t>
            </a:r>
            <a:r>
              <a:rPr sz="3090" spc="-4" dirty="0">
                <a:latin typeface="Calibri"/>
                <a:cs typeface="Calibri"/>
              </a:rPr>
              <a:t> </a:t>
            </a:r>
            <a:r>
              <a:rPr sz="3090" dirty="0">
                <a:latin typeface="Calibri"/>
                <a:cs typeface="Calibri"/>
              </a:rPr>
              <a:t>ha</a:t>
            </a:r>
            <a:r>
              <a:rPr sz="3090" spc="-43" dirty="0">
                <a:latin typeface="Calibri"/>
                <a:cs typeface="Calibri"/>
              </a:rPr>
              <a:t>r</a:t>
            </a:r>
            <a:r>
              <a:rPr sz="3090" dirty="0">
                <a:latin typeface="Calibri"/>
                <a:cs typeface="Calibri"/>
              </a:rPr>
              <a:t>d</a:t>
            </a:r>
            <a:r>
              <a:rPr sz="3090" spc="-52" dirty="0">
                <a:latin typeface="Calibri"/>
                <a:cs typeface="Calibri"/>
              </a:rPr>
              <a:t> </a:t>
            </a:r>
            <a:r>
              <a:rPr sz="3090" dirty="0">
                <a:latin typeface="Calibri"/>
                <a:cs typeface="Calibri"/>
              </a:rPr>
              <a:t>dr</a:t>
            </a:r>
            <a:r>
              <a:rPr sz="3090" spc="-15" dirty="0">
                <a:latin typeface="Calibri"/>
                <a:cs typeface="Calibri"/>
              </a:rPr>
              <a:t>i</a:t>
            </a:r>
            <a:r>
              <a:rPr sz="3090" spc="-28" dirty="0">
                <a:latin typeface="Calibri"/>
                <a:cs typeface="Calibri"/>
              </a:rPr>
              <a:t>v</a:t>
            </a:r>
            <a:r>
              <a:rPr sz="3090" dirty="0">
                <a:latin typeface="Calibri"/>
                <a:cs typeface="Calibri"/>
              </a:rPr>
              <a:t>es</a:t>
            </a:r>
            <a:r>
              <a:rPr sz="3090" spc="-28" dirty="0">
                <a:latin typeface="Calibri"/>
                <a:cs typeface="Calibri"/>
              </a:rPr>
              <a:t> </a:t>
            </a:r>
            <a:r>
              <a:rPr sz="3090" dirty="0">
                <a:latin typeface="Calibri"/>
                <a:cs typeface="Calibri"/>
              </a:rPr>
              <a:t>and</a:t>
            </a:r>
            <a:r>
              <a:rPr sz="3090" spc="-35" dirty="0">
                <a:latin typeface="Calibri"/>
                <a:cs typeface="Calibri"/>
              </a:rPr>
              <a:t> </a:t>
            </a:r>
            <a:r>
              <a:rPr sz="3090" spc="-38" dirty="0">
                <a:latin typeface="Calibri"/>
                <a:cs typeface="Calibri"/>
              </a:rPr>
              <a:t>t</a:t>
            </a:r>
            <a:r>
              <a:rPr sz="3090" dirty="0">
                <a:latin typeface="Calibri"/>
                <a:cs typeface="Calibri"/>
              </a:rPr>
              <a:t>ape</a:t>
            </a:r>
            <a:r>
              <a:rPr sz="3090" spc="-30" dirty="0">
                <a:latin typeface="Calibri"/>
                <a:cs typeface="Calibri"/>
              </a:rPr>
              <a:t> </a:t>
            </a:r>
            <a:r>
              <a:rPr sz="3090" dirty="0">
                <a:latin typeface="Calibri"/>
                <a:cs typeface="Calibri"/>
              </a:rPr>
              <a:t>dr</a:t>
            </a:r>
            <a:r>
              <a:rPr sz="3090" spc="-15" dirty="0">
                <a:latin typeface="Calibri"/>
                <a:cs typeface="Calibri"/>
              </a:rPr>
              <a:t>i</a:t>
            </a:r>
            <a:r>
              <a:rPr sz="3090" spc="-28" dirty="0">
                <a:latin typeface="Calibri"/>
                <a:cs typeface="Calibri"/>
              </a:rPr>
              <a:t>v</a:t>
            </a:r>
            <a:r>
              <a:rPr sz="3090" dirty="0">
                <a:latin typeface="Calibri"/>
                <a:cs typeface="Calibri"/>
              </a:rPr>
              <a:t>es.</a:t>
            </a:r>
          </a:p>
          <a:p>
            <a:pPr marL="247484" marR="57847">
              <a:lnSpc>
                <a:spcPct val="101725"/>
              </a:lnSpc>
              <a:spcBef>
                <a:spcPts val="673"/>
              </a:spcBef>
            </a:pPr>
            <a:r>
              <a:rPr sz="3090" dirty="0">
                <a:solidFill>
                  <a:srgbClr val="C00000"/>
                </a:solidFill>
                <a:latin typeface="Arial"/>
                <a:cs typeface="Arial"/>
              </a:rPr>
              <a:t>•</a:t>
            </a:r>
            <a:r>
              <a:rPr sz="3090" spc="39" dirty="0">
                <a:solidFill>
                  <a:srgbClr val="C00000"/>
                </a:solidFill>
                <a:latin typeface="Arial"/>
                <a:cs typeface="Arial"/>
              </a:rPr>
              <a:t> </a:t>
            </a:r>
            <a:r>
              <a:rPr sz="3090" spc="-28" dirty="0">
                <a:solidFill>
                  <a:srgbClr val="C00000"/>
                </a:solidFill>
                <a:latin typeface="Calibri"/>
                <a:cs typeface="Calibri"/>
              </a:rPr>
              <a:t>S</a:t>
            </a:r>
            <a:r>
              <a:rPr sz="3090" dirty="0">
                <a:solidFill>
                  <a:srgbClr val="C00000"/>
                </a:solidFill>
                <a:latin typeface="Calibri"/>
                <a:cs typeface="Calibri"/>
              </a:rPr>
              <a:t>AS</a:t>
            </a:r>
            <a:r>
              <a:rPr sz="3090" spc="10" dirty="0">
                <a:solidFill>
                  <a:srgbClr val="C00000"/>
                </a:solidFill>
                <a:latin typeface="Calibri"/>
                <a:cs typeface="Calibri"/>
              </a:rPr>
              <a:t> </a:t>
            </a:r>
            <a:r>
              <a:rPr sz="3090" spc="-43" dirty="0">
                <a:solidFill>
                  <a:srgbClr val="C00000"/>
                </a:solidFill>
                <a:latin typeface="Calibri"/>
                <a:cs typeface="Calibri"/>
              </a:rPr>
              <a:t>r</a:t>
            </a:r>
            <a:r>
              <a:rPr sz="3090" dirty="0">
                <a:solidFill>
                  <a:srgbClr val="C00000"/>
                </a:solidFill>
                <a:latin typeface="Calibri"/>
                <a:cs typeface="Calibri"/>
              </a:rPr>
              <a:t>ep</a:t>
            </a:r>
            <a:r>
              <a:rPr sz="3090" spc="-10" dirty="0">
                <a:solidFill>
                  <a:srgbClr val="C00000"/>
                </a:solidFill>
                <a:latin typeface="Calibri"/>
                <a:cs typeface="Calibri"/>
              </a:rPr>
              <a:t>l</a:t>
            </a:r>
            <a:r>
              <a:rPr sz="3090" dirty="0">
                <a:solidFill>
                  <a:srgbClr val="C00000"/>
                </a:solidFill>
                <a:latin typeface="Calibri"/>
                <a:cs typeface="Calibri"/>
              </a:rPr>
              <a:t>aces</a:t>
            </a:r>
            <a:r>
              <a:rPr sz="3090" spc="21" dirty="0">
                <a:solidFill>
                  <a:srgbClr val="C00000"/>
                </a:solidFill>
                <a:latin typeface="Calibri"/>
                <a:cs typeface="Calibri"/>
              </a:rPr>
              <a:t> </a:t>
            </a:r>
            <a:r>
              <a:rPr sz="3090" dirty="0">
                <a:solidFill>
                  <a:srgbClr val="C00000"/>
                </a:solidFill>
                <a:latin typeface="Calibri"/>
                <a:cs typeface="Calibri"/>
              </a:rPr>
              <a:t>the </a:t>
            </a:r>
            <a:r>
              <a:rPr sz="3090" spc="4" dirty="0">
                <a:solidFill>
                  <a:srgbClr val="C00000"/>
                </a:solidFill>
                <a:latin typeface="Calibri"/>
                <a:cs typeface="Calibri"/>
              </a:rPr>
              <a:t>o</a:t>
            </a:r>
            <a:r>
              <a:rPr sz="3090" dirty="0">
                <a:solidFill>
                  <a:srgbClr val="C00000"/>
                </a:solidFill>
                <a:latin typeface="Calibri"/>
                <a:cs typeface="Calibri"/>
              </a:rPr>
              <a:t>l</a:t>
            </a:r>
            <a:r>
              <a:rPr sz="3090" spc="-15" dirty="0">
                <a:solidFill>
                  <a:srgbClr val="C00000"/>
                </a:solidFill>
                <a:latin typeface="Calibri"/>
                <a:cs typeface="Calibri"/>
              </a:rPr>
              <a:t>d</a:t>
            </a:r>
            <a:r>
              <a:rPr sz="3090" dirty="0">
                <a:solidFill>
                  <a:srgbClr val="C00000"/>
                </a:solidFill>
                <a:latin typeface="Calibri"/>
                <a:cs typeface="Calibri"/>
              </a:rPr>
              <a:t>er</a:t>
            </a:r>
            <a:r>
              <a:rPr sz="3090" spc="32" dirty="0">
                <a:solidFill>
                  <a:srgbClr val="C00000"/>
                </a:solidFill>
                <a:latin typeface="Calibri"/>
                <a:cs typeface="Calibri"/>
              </a:rPr>
              <a:t> </a:t>
            </a:r>
            <a:r>
              <a:rPr sz="3090" spc="-71" dirty="0">
                <a:solidFill>
                  <a:srgbClr val="C00000"/>
                </a:solidFill>
                <a:latin typeface="Calibri"/>
                <a:cs typeface="Calibri"/>
              </a:rPr>
              <a:t>P</a:t>
            </a:r>
            <a:r>
              <a:rPr sz="3090" dirty="0">
                <a:solidFill>
                  <a:srgbClr val="C00000"/>
                </a:solidFill>
                <a:latin typeface="Calibri"/>
                <a:cs typeface="Calibri"/>
              </a:rPr>
              <a:t>a</a:t>
            </a:r>
            <a:r>
              <a:rPr sz="3090" spc="-65" dirty="0">
                <a:solidFill>
                  <a:srgbClr val="C00000"/>
                </a:solidFill>
                <a:latin typeface="Calibri"/>
                <a:cs typeface="Calibri"/>
              </a:rPr>
              <a:t>r</a:t>
            </a:r>
            <a:r>
              <a:rPr sz="3090" dirty="0">
                <a:solidFill>
                  <a:srgbClr val="C00000"/>
                </a:solidFill>
                <a:latin typeface="Calibri"/>
                <a:cs typeface="Calibri"/>
              </a:rPr>
              <a:t>al</a:t>
            </a:r>
            <a:r>
              <a:rPr sz="3090" spc="-10" dirty="0">
                <a:solidFill>
                  <a:srgbClr val="C00000"/>
                </a:solidFill>
                <a:latin typeface="Calibri"/>
                <a:cs typeface="Calibri"/>
              </a:rPr>
              <a:t>l</a:t>
            </a:r>
            <a:r>
              <a:rPr sz="3090" dirty="0">
                <a:solidFill>
                  <a:srgbClr val="C00000"/>
                </a:solidFill>
                <a:latin typeface="Calibri"/>
                <a:cs typeface="Calibri"/>
              </a:rPr>
              <a:t>el SCSI bus</a:t>
            </a:r>
            <a:r>
              <a:rPr sz="3090" spc="32" dirty="0">
                <a:solidFill>
                  <a:srgbClr val="C00000"/>
                </a:solidFill>
                <a:latin typeface="Calibri"/>
                <a:cs typeface="Calibri"/>
              </a:rPr>
              <a:t> </a:t>
            </a:r>
            <a:r>
              <a:rPr sz="3090" spc="-28" dirty="0">
                <a:solidFill>
                  <a:srgbClr val="C00000"/>
                </a:solidFill>
                <a:latin typeface="Calibri"/>
                <a:cs typeface="Calibri"/>
              </a:rPr>
              <a:t>t</a:t>
            </a:r>
            <a:r>
              <a:rPr sz="3090" dirty="0">
                <a:solidFill>
                  <a:srgbClr val="C00000"/>
                </a:solidFill>
                <a:latin typeface="Calibri"/>
                <a:cs typeface="Calibri"/>
              </a:rPr>
              <a:t>echno</a:t>
            </a:r>
            <a:r>
              <a:rPr sz="3090" spc="-15" dirty="0">
                <a:solidFill>
                  <a:srgbClr val="C00000"/>
                </a:solidFill>
                <a:latin typeface="Calibri"/>
                <a:cs typeface="Calibri"/>
              </a:rPr>
              <a:t>l</a:t>
            </a:r>
            <a:r>
              <a:rPr sz="3090" dirty="0">
                <a:solidFill>
                  <a:srgbClr val="C00000"/>
                </a:solidFill>
                <a:latin typeface="Calibri"/>
                <a:cs typeface="Calibri"/>
              </a:rPr>
              <a:t>og</a:t>
            </a:r>
            <a:r>
              <a:rPr sz="3090" spc="-203" dirty="0">
                <a:solidFill>
                  <a:srgbClr val="C00000"/>
                </a:solidFill>
                <a:latin typeface="Calibri"/>
                <a:cs typeface="Calibri"/>
              </a:rPr>
              <a:t>y</a:t>
            </a:r>
            <a:r>
              <a:rPr sz="3090" dirty="0">
                <a:solidFill>
                  <a:srgbClr val="C00000"/>
                </a:solidFill>
                <a:latin typeface="Calibri"/>
                <a:cs typeface="Calibri"/>
              </a:rPr>
              <a:t>.</a:t>
            </a:r>
            <a:endParaRPr sz="3090" dirty="0">
              <a:latin typeface="Calibri"/>
              <a:cs typeface="Calibri"/>
            </a:endParaRPr>
          </a:p>
        </p:txBody>
      </p:sp>
      <p:sp>
        <p:nvSpPr>
          <p:cNvPr id="12" name="TextBox 11">
            <a:extLst>
              <a:ext uri="{FF2B5EF4-FFF2-40B4-BE49-F238E27FC236}">
                <a16:creationId xmlns:a16="http://schemas.microsoft.com/office/drawing/2014/main" id="{A9987623-581F-465E-CD81-51430B99A91C}"/>
              </a:ext>
            </a:extLst>
          </p:cNvPr>
          <p:cNvSpPr txBox="1"/>
          <p:nvPr/>
        </p:nvSpPr>
        <p:spPr>
          <a:xfrm>
            <a:off x="2594033" y="114750"/>
            <a:ext cx="5046133" cy="665054"/>
          </a:xfrm>
          <a:prstGeom prst="rect">
            <a:avLst/>
          </a:prstGeom>
          <a:noFill/>
        </p:spPr>
        <p:txBody>
          <a:bodyPr wrap="square">
            <a:spAutoFit/>
          </a:bodyPr>
          <a:lstStyle/>
          <a:p>
            <a:pPr marL="14017" marR="57847" algn="ctr">
              <a:lnSpc>
                <a:spcPts val="5060"/>
              </a:lnSpc>
              <a:spcBef>
                <a:spcPts val="253"/>
              </a:spcBef>
            </a:pPr>
            <a:r>
              <a:rPr lang="en-IN" sz="3090" b="1" baseline="3103" dirty="0">
                <a:latin typeface="Verdana" panose="020B0604030504040204" pitchFamily="34" charset="0"/>
                <a:ea typeface="Verdana" panose="020B0604030504040204" pitchFamily="34" charset="0"/>
                <a:cs typeface="Calibri Light"/>
              </a:rPr>
              <a:t>Serial </a:t>
            </a:r>
            <a:r>
              <a:rPr lang="en-IN" sz="3090" b="1" spc="-104" baseline="3103" dirty="0">
                <a:latin typeface="Verdana" panose="020B0604030504040204" pitchFamily="34" charset="0"/>
                <a:ea typeface="Verdana" panose="020B0604030504040204" pitchFamily="34" charset="0"/>
                <a:cs typeface="Calibri Light"/>
              </a:rPr>
              <a:t>A</a:t>
            </a:r>
            <a:r>
              <a:rPr lang="en-IN" sz="3090" b="1" spc="-60" baseline="3103" dirty="0">
                <a:latin typeface="Verdana" panose="020B0604030504040204" pitchFamily="34" charset="0"/>
                <a:ea typeface="Verdana" panose="020B0604030504040204" pitchFamily="34" charset="0"/>
                <a:cs typeface="Calibri Light"/>
              </a:rPr>
              <a:t>tt</a:t>
            </a:r>
            <a:r>
              <a:rPr lang="en-IN" sz="3090" b="1" baseline="3103" dirty="0">
                <a:latin typeface="Verdana" panose="020B0604030504040204" pitchFamily="34" charset="0"/>
                <a:ea typeface="Verdana" panose="020B0604030504040204" pitchFamily="34" charset="0"/>
                <a:cs typeface="Calibri Light"/>
              </a:rPr>
              <a:t>ached</a:t>
            </a:r>
            <a:r>
              <a:rPr lang="en-IN" sz="3090" b="1" spc="-21" baseline="3103" dirty="0">
                <a:latin typeface="Verdana" panose="020B0604030504040204" pitchFamily="34" charset="0"/>
                <a:ea typeface="Verdana" panose="020B0604030504040204" pitchFamily="34" charset="0"/>
                <a:cs typeface="Calibri Light"/>
              </a:rPr>
              <a:t> </a:t>
            </a:r>
            <a:r>
              <a:rPr lang="en-IN" sz="3090" b="1" baseline="3103" dirty="0">
                <a:latin typeface="Verdana" panose="020B0604030504040204" pitchFamily="34" charset="0"/>
                <a:ea typeface="Verdana" panose="020B0604030504040204" pitchFamily="34" charset="0"/>
                <a:cs typeface="Calibri Light"/>
              </a:rPr>
              <a:t>SCSI</a:t>
            </a:r>
            <a:r>
              <a:rPr lang="en-IN" sz="3090" b="1" spc="-15" baseline="3103" dirty="0">
                <a:latin typeface="Verdana" panose="020B0604030504040204" pitchFamily="34" charset="0"/>
                <a:ea typeface="Verdana" panose="020B0604030504040204" pitchFamily="34" charset="0"/>
                <a:cs typeface="Calibri Light"/>
              </a:rPr>
              <a:t> </a:t>
            </a:r>
            <a:r>
              <a:rPr lang="en-IN" sz="3090" b="1" baseline="3103" dirty="0">
                <a:latin typeface="Verdana" panose="020B0604030504040204" pitchFamily="34" charset="0"/>
                <a:ea typeface="Verdana" panose="020B0604030504040204" pitchFamily="34" charset="0"/>
                <a:cs typeface="Calibri Light"/>
              </a:rPr>
              <a:t>(</a:t>
            </a:r>
            <a:r>
              <a:rPr lang="en-IN" sz="3090" b="1" spc="-21" baseline="3103" dirty="0">
                <a:latin typeface="Verdana" panose="020B0604030504040204" pitchFamily="34" charset="0"/>
                <a:ea typeface="Verdana" panose="020B0604030504040204" pitchFamily="34" charset="0"/>
                <a:cs typeface="Calibri Light"/>
              </a:rPr>
              <a:t>S</a:t>
            </a:r>
            <a:r>
              <a:rPr lang="en-IN" sz="3090" b="1" baseline="3103" dirty="0">
                <a:latin typeface="Verdana" panose="020B0604030504040204" pitchFamily="34" charset="0"/>
                <a:ea typeface="Verdana" panose="020B0604030504040204" pitchFamily="34" charset="0"/>
                <a:cs typeface="Calibri Light"/>
              </a:rPr>
              <a:t>AS)</a:t>
            </a:r>
            <a:endParaRPr lang="en-IN" sz="3090" b="1" dirty="0">
              <a:latin typeface="Verdana" panose="020B0604030504040204" pitchFamily="34" charset="0"/>
              <a:ea typeface="Verdana" panose="020B0604030504040204" pitchFamily="34" charset="0"/>
              <a:cs typeface="Calibri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5" name="object 5"/>
          <p:cNvSpPr/>
          <p:nvPr/>
        </p:nvSpPr>
        <p:spPr>
          <a:xfrm>
            <a:off x="7008560" y="832611"/>
            <a:ext cx="2312810" cy="777105"/>
          </a:xfrm>
          <a:prstGeom prst="rect">
            <a:avLst/>
          </a:prstGeom>
          <a:blipFill>
            <a:blip r:embed="rId2" cstate="print"/>
            <a:stretch>
              <a:fillRect/>
            </a:stretch>
          </a:blipFill>
        </p:spPr>
        <p:txBody>
          <a:bodyPr wrap="square" lIns="0" tIns="0" rIns="0" bIns="0" rtlCol="0">
            <a:noAutofit/>
          </a:bodyPr>
          <a:lstStyle/>
          <a:p>
            <a:endParaRPr sz="1987"/>
          </a:p>
        </p:txBody>
      </p:sp>
      <p:sp>
        <p:nvSpPr>
          <p:cNvPr id="4" name="object 4"/>
          <p:cNvSpPr/>
          <p:nvPr/>
        </p:nvSpPr>
        <p:spPr>
          <a:xfrm>
            <a:off x="648750" y="4435551"/>
            <a:ext cx="5236204" cy="2671087"/>
          </a:xfrm>
          <a:prstGeom prst="rect">
            <a:avLst/>
          </a:prstGeom>
          <a:blipFill>
            <a:blip r:embed="rId3" cstate="print"/>
            <a:stretch>
              <a:fillRect/>
            </a:stretch>
          </a:blipFill>
        </p:spPr>
        <p:txBody>
          <a:bodyPr wrap="square" lIns="0" tIns="0" rIns="0" bIns="0" rtlCol="0">
            <a:noAutofit/>
          </a:bodyPr>
          <a:lstStyle/>
          <a:p>
            <a:endParaRPr sz="1987"/>
          </a:p>
        </p:txBody>
      </p:sp>
      <p:sp>
        <p:nvSpPr>
          <p:cNvPr id="3" name="object 3"/>
          <p:cNvSpPr/>
          <p:nvPr/>
        </p:nvSpPr>
        <p:spPr>
          <a:xfrm>
            <a:off x="6320604" y="4435551"/>
            <a:ext cx="3663493" cy="2748461"/>
          </a:xfrm>
          <a:prstGeom prst="rect">
            <a:avLst/>
          </a:prstGeom>
          <a:blipFill>
            <a:blip r:embed="rId4" cstate="print"/>
            <a:stretch>
              <a:fillRect/>
            </a:stretch>
          </a:blipFill>
        </p:spPr>
        <p:txBody>
          <a:bodyPr wrap="square" lIns="0" tIns="0" rIns="0" bIns="0" rtlCol="0">
            <a:noAutofit/>
          </a:bodyPr>
          <a:lstStyle/>
          <a:p>
            <a:endParaRPr sz="1987"/>
          </a:p>
        </p:txBody>
      </p:sp>
      <p:sp>
        <p:nvSpPr>
          <p:cNvPr id="2" name="object 2"/>
          <p:cNvSpPr txBox="1"/>
          <p:nvPr/>
        </p:nvSpPr>
        <p:spPr>
          <a:xfrm>
            <a:off x="502187" y="838640"/>
            <a:ext cx="9214228" cy="2727939"/>
          </a:xfrm>
          <a:prstGeom prst="rect">
            <a:avLst/>
          </a:prstGeom>
        </p:spPr>
        <p:txBody>
          <a:bodyPr wrap="square" lIns="0" tIns="0" rIns="0" bIns="0" rtlCol="0">
            <a:noAutofit/>
          </a:bodyPr>
          <a:lstStyle/>
          <a:p>
            <a:pPr marL="499790" indent="-252306">
              <a:lnSpc>
                <a:spcPts val="2859"/>
              </a:lnSpc>
              <a:spcBef>
                <a:spcPts val="1806"/>
              </a:spcBef>
            </a:pPr>
            <a:endParaRPr lang="en-US" sz="2649" dirty="0">
              <a:solidFill>
                <a:srgbClr val="6F2F9F"/>
              </a:solidFill>
              <a:latin typeface="Arial"/>
              <a:cs typeface="Arial"/>
            </a:endParaRPr>
          </a:p>
          <a:p>
            <a:pPr marL="499790" indent="-252306">
              <a:lnSpc>
                <a:spcPts val="2859"/>
              </a:lnSpc>
              <a:spcBef>
                <a:spcPts val="1806"/>
              </a:spcBef>
            </a:pPr>
            <a:r>
              <a:rPr sz="2649" dirty="0">
                <a:solidFill>
                  <a:srgbClr val="6F2F9F"/>
                </a:solidFill>
                <a:latin typeface="Arial"/>
                <a:cs typeface="Arial"/>
              </a:rPr>
              <a:t>•</a:t>
            </a:r>
            <a:r>
              <a:rPr sz="2649" spc="324" dirty="0">
                <a:solidFill>
                  <a:srgbClr val="6F2F9F"/>
                </a:solidFill>
                <a:latin typeface="Arial"/>
                <a:cs typeface="Arial"/>
              </a:rPr>
              <a:t> </a:t>
            </a:r>
            <a:r>
              <a:rPr sz="2649" b="1" dirty="0">
                <a:solidFill>
                  <a:srgbClr val="6F2F9F"/>
                </a:solidFill>
                <a:latin typeface="Calibri"/>
                <a:cs typeface="Calibri"/>
              </a:rPr>
              <a:t>Uni</a:t>
            </a:r>
            <a:r>
              <a:rPr sz="2649" b="1" spc="-21" dirty="0">
                <a:solidFill>
                  <a:srgbClr val="6F2F9F"/>
                </a:solidFill>
                <a:latin typeface="Calibri"/>
                <a:cs typeface="Calibri"/>
              </a:rPr>
              <a:t>v</a:t>
            </a:r>
            <a:r>
              <a:rPr sz="2649" b="1" dirty="0">
                <a:solidFill>
                  <a:srgbClr val="6F2F9F"/>
                </a:solidFill>
                <a:latin typeface="Calibri"/>
                <a:cs typeface="Calibri"/>
              </a:rPr>
              <a:t>e</a:t>
            </a:r>
            <a:r>
              <a:rPr sz="2649" b="1" spc="-21" dirty="0">
                <a:solidFill>
                  <a:srgbClr val="6F2F9F"/>
                </a:solidFill>
                <a:latin typeface="Calibri"/>
                <a:cs typeface="Calibri"/>
              </a:rPr>
              <a:t>r</a:t>
            </a:r>
            <a:r>
              <a:rPr sz="2649" b="1" dirty="0">
                <a:solidFill>
                  <a:srgbClr val="6F2F9F"/>
                </a:solidFill>
                <a:latin typeface="Calibri"/>
                <a:cs typeface="Calibri"/>
              </a:rPr>
              <a:t>sal</a:t>
            </a:r>
            <a:r>
              <a:rPr sz="2649" b="1" spc="-10" dirty="0">
                <a:solidFill>
                  <a:srgbClr val="6F2F9F"/>
                </a:solidFill>
                <a:latin typeface="Calibri"/>
                <a:cs typeface="Calibri"/>
              </a:rPr>
              <a:t> </a:t>
            </a:r>
            <a:r>
              <a:rPr sz="2649" b="1" dirty="0">
                <a:solidFill>
                  <a:srgbClr val="6F2F9F"/>
                </a:solidFill>
                <a:latin typeface="Calibri"/>
                <a:cs typeface="Calibri"/>
              </a:rPr>
              <a:t>S</a:t>
            </a:r>
            <a:r>
              <a:rPr sz="2649" b="1" spc="4" dirty="0">
                <a:solidFill>
                  <a:srgbClr val="6F2F9F"/>
                </a:solidFill>
                <a:latin typeface="Calibri"/>
                <a:cs typeface="Calibri"/>
              </a:rPr>
              <a:t>e</a:t>
            </a:r>
            <a:r>
              <a:rPr sz="2649" b="1" dirty="0">
                <a:solidFill>
                  <a:srgbClr val="6F2F9F"/>
                </a:solidFill>
                <a:latin typeface="Calibri"/>
                <a:cs typeface="Calibri"/>
              </a:rPr>
              <a:t>rial</a:t>
            </a:r>
            <a:r>
              <a:rPr sz="2649" b="1" spc="-15" dirty="0">
                <a:solidFill>
                  <a:srgbClr val="6F2F9F"/>
                </a:solidFill>
                <a:latin typeface="Calibri"/>
                <a:cs typeface="Calibri"/>
              </a:rPr>
              <a:t> </a:t>
            </a:r>
            <a:r>
              <a:rPr sz="2649" b="1" dirty="0">
                <a:solidFill>
                  <a:srgbClr val="6F2F9F"/>
                </a:solidFill>
                <a:latin typeface="Calibri"/>
                <a:cs typeface="Calibri"/>
              </a:rPr>
              <a:t>B</a:t>
            </a:r>
            <a:r>
              <a:rPr sz="2649" b="1" spc="-4" dirty="0">
                <a:solidFill>
                  <a:srgbClr val="6F2F9F"/>
                </a:solidFill>
                <a:latin typeface="Calibri"/>
                <a:cs typeface="Calibri"/>
              </a:rPr>
              <a:t>u</a:t>
            </a:r>
            <a:r>
              <a:rPr sz="2649" b="1" dirty="0">
                <a:solidFill>
                  <a:srgbClr val="6F2F9F"/>
                </a:solidFill>
                <a:latin typeface="Calibri"/>
                <a:cs typeface="Calibri"/>
              </a:rPr>
              <a:t>s</a:t>
            </a:r>
            <a:r>
              <a:rPr sz="2649" b="1" spc="10" dirty="0">
                <a:solidFill>
                  <a:srgbClr val="6F2F9F"/>
                </a:solidFill>
                <a:latin typeface="Calibri"/>
                <a:cs typeface="Calibri"/>
              </a:rPr>
              <a:t> </a:t>
            </a:r>
            <a:r>
              <a:rPr sz="2649" b="1" dirty="0">
                <a:solidFill>
                  <a:srgbClr val="6F2F9F"/>
                </a:solidFill>
                <a:latin typeface="Calibri"/>
                <a:cs typeface="Calibri"/>
              </a:rPr>
              <a:t>(USB</a:t>
            </a:r>
            <a:r>
              <a:rPr sz="2649" b="1" spc="10" dirty="0">
                <a:solidFill>
                  <a:srgbClr val="6F2F9F"/>
                </a:solidFill>
                <a:latin typeface="Calibri"/>
                <a:cs typeface="Calibri"/>
              </a:rPr>
              <a:t>)</a:t>
            </a:r>
            <a:r>
              <a:rPr sz="2649" dirty="0">
                <a:latin typeface="Calibri"/>
                <a:cs typeface="Calibri"/>
              </a:rPr>
              <a:t>, is an</a:t>
            </a:r>
            <a:r>
              <a:rPr sz="2649" spc="-10" dirty="0">
                <a:latin typeface="Calibri"/>
                <a:cs typeface="Calibri"/>
              </a:rPr>
              <a:t> </a:t>
            </a:r>
            <a:r>
              <a:rPr sz="2649" dirty="0">
                <a:latin typeface="Calibri"/>
                <a:cs typeface="Calibri"/>
              </a:rPr>
              <a:t>indu</a:t>
            </a:r>
            <a:r>
              <a:rPr sz="2649" spc="-32" dirty="0">
                <a:latin typeface="Calibri"/>
                <a:cs typeface="Calibri"/>
              </a:rPr>
              <a:t>s</a:t>
            </a:r>
            <a:r>
              <a:rPr sz="2649" dirty="0">
                <a:latin typeface="Calibri"/>
                <a:cs typeface="Calibri"/>
              </a:rPr>
              <a:t>t</a:t>
            </a:r>
            <a:r>
              <a:rPr sz="2649" spc="15" dirty="0">
                <a:latin typeface="Calibri"/>
                <a:cs typeface="Calibri"/>
              </a:rPr>
              <a:t>r</a:t>
            </a:r>
            <a:r>
              <a:rPr sz="2649" dirty="0">
                <a:latin typeface="Calibri"/>
                <a:cs typeface="Calibri"/>
              </a:rPr>
              <a:t>y</a:t>
            </a:r>
            <a:r>
              <a:rPr sz="2649" spc="-10" dirty="0">
                <a:latin typeface="Calibri"/>
                <a:cs typeface="Calibri"/>
              </a:rPr>
              <a:t> </a:t>
            </a:r>
            <a:r>
              <a:rPr sz="2649" spc="-28" dirty="0">
                <a:latin typeface="Calibri"/>
                <a:cs typeface="Calibri"/>
              </a:rPr>
              <a:t>st</a:t>
            </a:r>
            <a:r>
              <a:rPr sz="2649" dirty="0">
                <a:latin typeface="Calibri"/>
                <a:cs typeface="Calibri"/>
              </a:rPr>
              <a:t>anda</a:t>
            </a:r>
            <a:r>
              <a:rPr sz="2649" spc="-32" dirty="0">
                <a:latin typeface="Calibri"/>
                <a:cs typeface="Calibri"/>
              </a:rPr>
              <a:t>r</a:t>
            </a:r>
            <a:r>
              <a:rPr sz="2649" dirty="0">
                <a:latin typeface="Calibri"/>
                <a:cs typeface="Calibri"/>
              </a:rPr>
              <a:t>d</a:t>
            </a:r>
            <a:r>
              <a:rPr sz="2649" spc="-10" dirty="0">
                <a:latin typeface="Calibri"/>
                <a:cs typeface="Calibri"/>
              </a:rPr>
              <a:t> </a:t>
            </a:r>
            <a:r>
              <a:rPr sz="2649" dirty="0">
                <a:latin typeface="Calibri"/>
                <a:cs typeface="Calibri"/>
              </a:rPr>
              <a:t>initially d</a:t>
            </a:r>
            <a:r>
              <a:rPr sz="2649" spc="-4" dirty="0">
                <a:latin typeface="Calibri"/>
                <a:cs typeface="Calibri"/>
              </a:rPr>
              <a:t>e</a:t>
            </a:r>
            <a:r>
              <a:rPr sz="2649" spc="-32" dirty="0">
                <a:latin typeface="Calibri"/>
                <a:cs typeface="Calibri"/>
              </a:rPr>
              <a:t>v</a:t>
            </a:r>
            <a:r>
              <a:rPr sz="2649" dirty="0">
                <a:latin typeface="Calibri"/>
                <a:cs typeface="Calibri"/>
              </a:rPr>
              <a:t>eloped</a:t>
            </a:r>
            <a:r>
              <a:rPr sz="2649" spc="15" dirty="0">
                <a:latin typeface="Calibri"/>
                <a:cs typeface="Calibri"/>
              </a:rPr>
              <a:t> </a:t>
            </a:r>
            <a:r>
              <a:rPr sz="2649" dirty="0">
                <a:latin typeface="Calibri"/>
                <a:cs typeface="Calibri"/>
              </a:rPr>
              <a:t>in the mi</a:t>
            </a:r>
            <a:r>
              <a:rPr sz="2649" spc="10" dirty="0">
                <a:latin typeface="Calibri"/>
                <a:cs typeface="Calibri"/>
              </a:rPr>
              <a:t>d</a:t>
            </a:r>
            <a:r>
              <a:rPr sz="2649" spc="-4" dirty="0">
                <a:latin typeface="Calibri"/>
                <a:cs typeface="Calibri"/>
              </a:rPr>
              <a:t>-</a:t>
            </a:r>
            <a:r>
              <a:rPr sz="2649" dirty="0">
                <a:latin typeface="Calibri"/>
                <a:cs typeface="Calibri"/>
              </a:rPr>
              <a:t>1</a:t>
            </a:r>
            <a:r>
              <a:rPr sz="2649" spc="-10" dirty="0">
                <a:latin typeface="Calibri"/>
                <a:cs typeface="Calibri"/>
              </a:rPr>
              <a:t>9</a:t>
            </a:r>
            <a:r>
              <a:rPr sz="2649" dirty="0">
                <a:latin typeface="Calibri"/>
                <a:cs typeface="Calibri"/>
              </a:rPr>
              <a:t>9</a:t>
            </a:r>
            <a:r>
              <a:rPr sz="2649" spc="-10" dirty="0">
                <a:latin typeface="Calibri"/>
                <a:cs typeface="Calibri"/>
              </a:rPr>
              <a:t>0</a:t>
            </a:r>
            <a:r>
              <a:rPr sz="2649" dirty="0">
                <a:latin typeface="Calibri"/>
                <a:cs typeface="Calibri"/>
              </a:rPr>
              <a:t>s th</a:t>
            </a:r>
            <a:r>
              <a:rPr sz="2649" spc="-28" dirty="0">
                <a:latin typeface="Calibri"/>
                <a:cs typeface="Calibri"/>
              </a:rPr>
              <a:t>a</a:t>
            </a:r>
            <a:r>
              <a:rPr sz="2649" dirty="0">
                <a:latin typeface="Calibri"/>
                <a:cs typeface="Calibri"/>
              </a:rPr>
              <a:t>t</a:t>
            </a:r>
            <a:r>
              <a:rPr sz="2649" spc="-15" dirty="0">
                <a:latin typeface="Calibri"/>
                <a:cs typeface="Calibri"/>
              </a:rPr>
              <a:t> </a:t>
            </a:r>
            <a:r>
              <a:rPr sz="2649" dirty="0">
                <a:latin typeface="Calibri"/>
                <a:cs typeface="Calibri"/>
              </a:rPr>
              <a:t>d</a:t>
            </a:r>
            <a:r>
              <a:rPr sz="2649" spc="-21" dirty="0">
                <a:latin typeface="Calibri"/>
                <a:cs typeface="Calibri"/>
              </a:rPr>
              <a:t>e</a:t>
            </a:r>
            <a:r>
              <a:rPr sz="2649" dirty="0">
                <a:latin typeface="Calibri"/>
                <a:cs typeface="Calibri"/>
              </a:rPr>
              <a:t>fines</a:t>
            </a:r>
            <a:r>
              <a:rPr sz="2649" spc="10" dirty="0">
                <a:latin typeface="Calibri"/>
                <a:cs typeface="Calibri"/>
              </a:rPr>
              <a:t> </a:t>
            </a:r>
            <a:r>
              <a:rPr sz="2649" dirty="0">
                <a:latin typeface="Calibri"/>
                <a:cs typeface="Calibri"/>
              </a:rPr>
              <a:t>the</a:t>
            </a:r>
            <a:r>
              <a:rPr sz="2649" spc="-10" dirty="0">
                <a:latin typeface="Calibri"/>
                <a:cs typeface="Calibri"/>
              </a:rPr>
              <a:t> </a:t>
            </a:r>
            <a:r>
              <a:rPr sz="2649" spc="-21" dirty="0">
                <a:latin typeface="Calibri"/>
                <a:cs typeface="Calibri"/>
              </a:rPr>
              <a:t>c</a:t>
            </a:r>
            <a:r>
              <a:rPr sz="2649" dirty="0">
                <a:latin typeface="Calibri"/>
                <a:cs typeface="Calibri"/>
              </a:rPr>
              <a:t>abl</a:t>
            </a:r>
            <a:r>
              <a:rPr sz="2649" spc="4" dirty="0">
                <a:latin typeface="Calibri"/>
                <a:cs typeface="Calibri"/>
              </a:rPr>
              <a:t>e</a:t>
            </a:r>
            <a:r>
              <a:rPr sz="2649" dirty="0">
                <a:latin typeface="Calibri"/>
                <a:cs typeface="Calibri"/>
              </a:rPr>
              <a:t>s, </a:t>
            </a:r>
            <a:r>
              <a:rPr sz="2649" spc="-28" dirty="0">
                <a:latin typeface="Calibri"/>
                <a:cs typeface="Calibri"/>
              </a:rPr>
              <a:t>c</a:t>
            </a:r>
            <a:r>
              <a:rPr sz="2649" dirty="0">
                <a:latin typeface="Calibri"/>
                <a:cs typeface="Calibri"/>
              </a:rPr>
              <a:t>onnec</a:t>
            </a:r>
            <a:r>
              <a:rPr sz="2649" spc="-21" dirty="0">
                <a:latin typeface="Calibri"/>
                <a:cs typeface="Calibri"/>
              </a:rPr>
              <a:t>t</a:t>
            </a:r>
            <a:r>
              <a:rPr sz="2649" dirty="0">
                <a:latin typeface="Calibri"/>
                <a:cs typeface="Calibri"/>
              </a:rPr>
              <a:t>o</a:t>
            </a:r>
            <a:r>
              <a:rPr sz="2649" spc="-43" dirty="0">
                <a:latin typeface="Calibri"/>
                <a:cs typeface="Calibri"/>
              </a:rPr>
              <a:t>r</a:t>
            </a:r>
            <a:r>
              <a:rPr sz="2649" dirty="0">
                <a:latin typeface="Calibri"/>
                <a:cs typeface="Calibri"/>
              </a:rPr>
              <a:t>s and </a:t>
            </a:r>
            <a:r>
              <a:rPr sz="2649" spc="-21" dirty="0">
                <a:latin typeface="Calibri"/>
                <a:cs typeface="Calibri"/>
              </a:rPr>
              <a:t>c</a:t>
            </a:r>
            <a:r>
              <a:rPr sz="2649" dirty="0">
                <a:latin typeface="Calibri"/>
                <a:cs typeface="Calibri"/>
              </a:rPr>
              <a:t>ommuni</a:t>
            </a:r>
            <a:r>
              <a:rPr sz="2649" spc="-21" dirty="0">
                <a:latin typeface="Calibri"/>
                <a:cs typeface="Calibri"/>
              </a:rPr>
              <a:t>ca</a:t>
            </a:r>
            <a:r>
              <a:rPr sz="2649" dirty="0">
                <a:latin typeface="Calibri"/>
                <a:cs typeface="Calibri"/>
              </a:rPr>
              <a:t>tions</a:t>
            </a:r>
            <a:r>
              <a:rPr sz="2649" spc="-38" dirty="0">
                <a:latin typeface="Calibri"/>
                <a:cs typeface="Calibri"/>
              </a:rPr>
              <a:t> </a:t>
            </a:r>
            <a:r>
              <a:rPr sz="2649" dirty="0">
                <a:latin typeface="Calibri"/>
                <a:cs typeface="Calibri"/>
              </a:rPr>
              <a:t>p</a:t>
            </a:r>
            <a:r>
              <a:rPr sz="2649" spc="-38" dirty="0">
                <a:latin typeface="Calibri"/>
                <a:cs typeface="Calibri"/>
              </a:rPr>
              <a:t>r</a:t>
            </a:r>
            <a:r>
              <a:rPr sz="2649" dirty="0">
                <a:latin typeface="Calibri"/>
                <a:cs typeface="Calibri"/>
              </a:rPr>
              <a:t>o</a:t>
            </a:r>
            <a:r>
              <a:rPr sz="2649" spc="-32" dirty="0">
                <a:latin typeface="Calibri"/>
                <a:cs typeface="Calibri"/>
              </a:rPr>
              <a:t>t</a:t>
            </a:r>
            <a:r>
              <a:rPr sz="2649" dirty="0">
                <a:latin typeface="Calibri"/>
                <a:cs typeface="Calibri"/>
              </a:rPr>
              <a:t>o</a:t>
            </a:r>
            <a:r>
              <a:rPr sz="2649" spc="-28" dirty="0">
                <a:latin typeface="Calibri"/>
                <a:cs typeface="Calibri"/>
              </a:rPr>
              <a:t>c</a:t>
            </a:r>
            <a:r>
              <a:rPr sz="2649" dirty="0">
                <a:latin typeface="Calibri"/>
                <a:cs typeface="Calibri"/>
              </a:rPr>
              <a:t>ols</a:t>
            </a:r>
            <a:r>
              <a:rPr sz="2649" spc="-4" dirty="0">
                <a:latin typeface="Calibri"/>
                <a:cs typeface="Calibri"/>
              </a:rPr>
              <a:t> </a:t>
            </a:r>
            <a:r>
              <a:rPr sz="2649" dirty="0">
                <a:latin typeface="Calibri"/>
                <a:cs typeface="Calibri"/>
              </a:rPr>
              <a:t>used in a bus</a:t>
            </a:r>
            <a:r>
              <a:rPr sz="2649" spc="-4" dirty="0">
                <a:latin typeface="Calibri"/>
                <a:cs typeface="Calibri"/>
              </a:rPr>
              <a:t> </a:t>
            </a:r>
            <a:r>
              <a:rPr sz="2649" spc="-55" dirty="0">
                <a:latin typeface="Calibri"/>
                <a:cs typeface="Calibri"/>
              </a:rPr>
              <a:t>f</a:t>
            </a:r>
            <a:r>
              <a:rPr sz="2649" dirty="0">
                <a:latin typeface="Calibri"/>
                <a:cs typeface="Calibri"/>
              </a:rPr>
              <a:t>or </a:t>
            </a:r>
            <a:r>
              <a:rPr sz="2649" spc="-28" dirty="0">
                <a:latin typeface="Calibri"/>
                <a:cs typeface="Calibri"/>
              </a:rPr>
              <a:t>c</a:t>
            </a:r>
            <a:r>
              <a:rPr sz="2649" dirty="0">
                <a:latin typeface="Calibri"/>
                <a:cs typeface="Calibri"/>
              </a:rPr>
              <a:t>onnection, </a:t>
            </a:r>
            <a:r>
              <a:rPr sz="2649" spc="-21" dirty="0">
                <a:latin typeface="Calibri"/>
                <a:cs typeface="Calibri"/>
              </a:rPr>
              <a:t>c</a:t>
            </a:r>
            <a:r>
              <a:rPr sz="2649" dirty="0">
                <a:latin typeface="Calibri"/>
                <a:cs typeface="Calibri"/>
              </a:rPr>
              <a:t>ommuni</a:t>
            </a:r>
            <a:r>
              <a:rPr sz="2649" spc="-21" dirty="0">
                <a:latin typeface="Calibri"/>
                <a:cs typeface="Calibri"/>
              </a:rPr>
              <a:t>ca</a:t>
            </a:r>
            <a:r>
              <a:rPr sz="2649" dirty="0">
                <a:latin typeface="Calibri"/>
                <a:cs typeface="Calibri"/>
              </a:rPr>
              <a:t>tion,</a:t>
            </a:r>
            <a:r>
              <a:rPr sz="2649" spc="-32" dirty="0">
                <a:latin typeface="Calibri"/>
                <a:cs typeface="Calibri"/>
              </a:rPr>
              <a:t> </a:t>
            </a:r>
            <a:r>
              <a:rPr sz="2649" dirty="0">
                <a:latin typeface="Calibri"/>
                <a:cs typeface="Calibri"/>
              </a:rPr>
              <a:t>and p</a:t>
            </a:r>
            <a:r>
              <a:rPr sz="2649" spc="-21" dirty="0">
                <a:latin typeface="Calibri"/>
                <a:cs typeface="Calibri"/>
              </a:rPr>
              <a:t>o</a:t>
            </a:r>
            <a:r>
              <a:rPr sz="2649" spc="-28" dirty="0">
                <a:latin typeface="Calibri"/>
                <a:cs typeface="Calibri"/>
              </a:rPr>
              <a:t>w</a:t>
            </a:r>
            <a:r>
              <a:rPr sz="2649" dirty="0">
                <a:latin typeface="Calibri"/>
                <a:cs typeface="Calibri"/>
              </a:rPr>
              <a:t>er</a:t>
            </a:r>
            <a:r>
              <a:rPr sz="2649" spc="15" dirty="0">
                <a:latin typeface="Calibri"/>
                <a:cs typeface="Calibri"/>
              </a:rPr>
              <a:t> </a:t>
            </a:r>
            <a:r>
              <a:rPr sz="2649" dirty="0">
                <a:latin typeface="Calibri"/>
                <a:cs typeface="Calibri"/>
              </a:rPr>
              <a:t>supply b</a:t>
            </a:r>
            <a:r>
              <a:rPr sz="2649" spc="-4" dirty="0">
                <a:latin typeface="Calibri"/>
                <a:cs typeface="Calibri"/>
              </a:rPr>
              <a:t>e</a:t>
            </a:r>
            <a:r>
              <a:rPr sz="2649" dirty="0">
                <a:latin typeface="Calibri"/>
                <a:cs typeface="Calibri"/>
              </a:rPr>
              <a:t>t</a:t>
            </a:r>
            <a:r>
              <a:rPr sz="2649" spc="-28" dirty="0">
                <a:latin typeface="Calibri"/>
                <a:cs typeface="Calibri"/>
              </a:rPr>
              <a:t>w</a:t>
            </a:r>
            <a:r>
              <a:rPr sz="2649" dirty="0">
                <a:latin typeface="Calibri"/>
                <a:cs typeface="Calibri"/>
              </a:rPr>
              <a:t>e</a:t>
            </a:r>
            <a:r>
              <a:rPr sz="2649" spc="10" dirty="0">
                <a:latin typeface="Calibri"/>
                <a:cs typeface="Calibri"/>
              </a:rPr>
              <a:t>e</a:t>
            </a:r>
            <a:r>
              <a:rPr sz="2649" dirty="0">
                <a:latin typeface="Calibri"/>
                <a:cs typeface="Calibri"/>
              </a:rPr>
              <a:t>n </a:t>
            </a:r>
            <a:r>
              <a:rPr sz="2649" spc="-21" dirty="0">
                <a:latin typeface="Calibri"/>
                <a:cs typeface="Calibri"/>
              </a:rPr>
              <a:t>c</a:t>
            </a:r>
            <a:r>
              <a:rPr sz="2649" dirty="0">
                <a:latin typeface="Calibri"/>
                <a:cs typeface="Calibri"/>
              </a:rPr>
              <a:t>ompu</a:t>
            </a:r>
            <a:r>
              <a:rPr sz="2649" spc="-32" dirty="0">
                <a:latin typeface="Calibri"/>
                <a:cs typeface="Calibri"/>
              </a:rPr>
              <a:t>t</a:t>
            </a:r>
            <a:r>
              <a:rPr sz="2649" dirty="0">
                <a:latin typeface="Calibri"/>
                <a:cs typeface="Calibri"/>
              </a:rPr>
              <a:t>e</a:t>
            </a:r>
            <a:r>
              <a:rPr sz="2649" spc="-28" dirty="0">
                <a:latin typeface="Calibri"/>
                <a:cs typeface="Calibri"/>
              </a:rPr>
              <a:t>r</a:t>
            </a:r>
            <a:r>
              <a:rPr sz="2649" dirty="0">
                <a:latin typeface="Calibri"/>
                <a:cs typeface="Calibri"/>
              </a:rPr>
              <a:t>s</a:t>
            </a:r>
            <a:r>
              <a:rPr sz="2649" spc="-15" dirty="0">
                <a:latin typeface="Calibri"/>
                <a:cs typeface="Calibri"/>
              </a:rPr>
              <a:t> </a:t>
            </a:r>
            <a:r>
              <a:rPr sz="2649" dirty="0">
                <a:latin typeface="Calibri"/>
                <a:cs typeface="Calibri"/>
              </a:rPr>
              <a:t>and ele</a:t>
            </a:r>
            <a:r>
              <a:rPr sz="2649" spc="10" dirty="0">
                <a:latin typeface="Calibri"/>
                <a:cs typeface="Calibri"/>
              </a:rPr>
              <a:t>c</a:t>
            </a:r>
            <a:r>
              <a:rPr sz="2649" dirty="0">
                <a:latin typeface="Calibri"/>
                <a:cs typeface="Calibri"/>
              </a:rPr>
              <a:t>t</a:t>
            </a:r>
            <a:r>
              <a:rPr sz="2649" spc="-38" dirty="0">
                <a:latin typeface="Calibri"/>
                <a:cs typeface="Calibri"/>
              </a:rPr>
              <a:t>r</a:t>
            </a:r>
            <a:r>
              <a:rPr sz="2649" dirty="0">
                <a:latin typeface="Calibri"/>
                <a:cs typeface="Calibri"/>
              </a:rPr>
              <a:t>o</a:t>
            </a:r>
            <a:r>
              <a:rPr sz="2649" spc="-10" dirty="0">
                <a:latin typeface="Calibri"/>
                <a:cs typeface="Calibri"/>
              </a:rPr>
              <a:t>n</a:t>
            </a:r>
            <a:r>
              <a:rPr sz="2649" dirty="0">
                <a:latin typeface="Calibri"/>
                <a:cs typeface="Calibri"/>
              </a:rPr>
              <a:t>ic</a:t>
            </a:r>
            <a:r>
              <a:rPr sz="2649" spc="-21" dirty="0">
                <a:latin typeface="Calibri"/>
                <a:cs typeface="Calibri"/>
              </a:rPr>
              <a:t> </a:t>
            </a:r>
            <a:r>
              <a:rPr sz="2649" dirty="0">
                <a:latin typeface="Calibri"/>
                <a:cs typeface="Calibri"/>
              </a:rPr>
              <a:t>d</a:t>
            </a:r>
            <a:r>
              <a:rPr sz="2649" spc="-10" dirty="0">
                <a:latin typeface="Calibri"/>
                <a:cs typeface="Calibri"/>
              </a:rPr>
              <a:t>e</a:t>
            </a:r>
            <a:r>
              <a:rPr sz="2649" dirty="0">
                <a:latin typeface="Calibri"/>
                <a:cs typeface="Calibri"/>
              </a:rPr>
              <a:t>vices.</a:t>
            </a:r>
          </a:p>
        </p:txBody>
      </p:sp>
      <p:sp>
        <p:nvSpPr>
          <p:cNvPr id="10" name="TextBox 9">
            <a:extLst>
              <a:ext uri="{FF2B5EF4-FFF2-40B4-BE49-F238E27FC236}">
                <a16:creationId xmlns:a16="http://schemas.microsoft.com/office/drawing/2014/main" id="{0B6CFF31-F788-C7EE-82B0-6BD8D01B52EB}"/>
              </a:ext>
            </a:extLst>
          </p:cNvPr>
          <p:cNvSpPr txBox="1"/>
          <p:nvPr/>
        </p:nvSpPr>
        <p:spPr>
          <a:xfrm>
            <a:off x="2586235" y="146440"/>
            <a:ext cx="5046133" cy="665054"/>
          </a:xfrm>
          <a:prstGeom prst="rect">
            <a:avLst/>
          </a:prstGeom>
          <a:noFill/>
        </p:spPr>
        <p:txBody>
          <a:bodyPr wrap="square">
            <a:spAutoFit/>
          </a:bodyPr>
          <a:lstStyle/>
          <a:p>
            <a:pPr marL="14017" marR="47581" algn="ctr">
              <a:lnSpc>
                <a:spcPts val="5060"/>
              </a:lnSpc>
              <a:spcBef>
                <a:spcPts val="253"/>
              </a:spcBef>
            </a:pPr>
            <a:r>
              <a:rPr lang="en-IN" sz="3090" b="1" baseline="3103" dirty="0">
                <a:latin typeface="Verdana" panose="020B0604030504040204" pitchFamily="34" charset="0"/>
                <a:ea typeface="Verdana" panose="020B0604030504040204" pitchFamily="34" charset="0"/>
                <a:cs typeface="Calibri Light"/>
              </a:rPr>
              <a:t>USB</a:t>
            </a:r>
            <a:endParaRPr lang="en-IN" sz="3090" b="1" dirty="0">
              <a:latin typeface="Verdana" panose="020B0604030504040204" pitchFamily="34" charset="0"/>
              <a:ea typeface="Verdana" panose="020B0604030504040204" pitchFamily="34" charset="0"/>
              <a:cs typeface="Calibri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4"/>
          <p:cNvSpPr/>
          <p:nvPr/>
        </p:nvSpPr>
        <p:spPr>
          <a:xfrm>
            <a:off x="6974919" y="758602"/>
            <a:ext cx="2312811" cy="935216"/>
          </a:xfrm>
          <a:prstGeom prst="rect">
            <a:avLst/>
          </a:prstGeom>
          <a:blipFill>
            <a:blip r:embed="rId2" cstate="print"/>
            <a:stretch>
              <a:fillRect/>
            </a:stretch>
          </a:blipFill>
        </p:spPr>
        <p:txBody>
          <a:bodyPr wrap="square" lIns="0" tIns="0" rIns="0" bIns="0" rtlCol="0">
            <a:noAutofit/>
          </a:bodyPr>
          <a:lstStyle/>
          <a:p>
            <a:endParaRPr sz="1987"/>
          </a:p>
        </p:txBody>
      </p:sp>
      <p:sp>
        <p:nvSpPr>
          <p:cNvPr id="21" name="object 21"/>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20" name="object 20"/>
          <p:cNvSpPr/>
          <p:nvPr/>
        </p:nvSpPr>
        <p:spPr>
          <a:xfrm>
            <a:off x="6542634" y="3005813"/>
            <a:ext cx="2745095" cy="1766147"/>
          </a:xfrm>
          <a:prstGeom prst="rect">
            <a:avLst/>
          </a:prstGeom>
          <a:blipFill>
            <a:blip r:embed="rId3" cstate="print"/>
            <a:stretch>
              <a:fillRect/>
            </a:stretch>
          </a:blipFill>
        </p:spPr>
        <p:txBody>
          <a:bodyPr wrap="square" lIns="0" tIns="0" rIns="0" bIns="0" rtlCol="0">
            <a:noAutofit/>
          </a:bodyPr>
          <a:lstStyle/>
          <a:p>
            <a:endParaRPr sz="1987"/>
          </a:p>
        </p:txBody>
      </p:sp>
      <p:sp>
        <p:nvSpPr>
          <p:cNvPr id="19" name="object 19"/>
          <p:cNvSpPr/>
          <p:nvPr/>
        </p:nvSpPr>
        <p:spPr>
          <a:xfrm>
            <a:off x="751354" y="3569298"/>
            <a:ext cx="4205111" cy="2481016"/>
          </a:xfrm>
          <a:prstGeom prst="rect">
            <a:avLst/>
          </a:prstGeom>
          <a:blipFill>
            <a:blip r:embed="rId4" cstate="print"/>
            <a:stretch>
              <a:fillRect/>
            </a:stretch>
          </a:blipFill>
        </p:spPr>
        <p:txBody>
          <a:bodyPr wrap="square" lIns="0" tIns="0" rIns="0" bIns="0" rtlCol="0">
            <a:noAutofit/>
          </a:bodyPr>
          <a:lstStyle/>
          <a:p>
            <a:endParaRPr sz="1987"/>
          </a:p>
        </p:txBody>
      </p:sp>
      <p:sp>
        <p:nvSpPr>
          <p:cNvPr id="18" name="object 18"/>
          <p:cNvSpPr/>
          <p:nvPr/>
        </p:nvSpPr>
        <p:spPr>
          <a:xfrm>
            <a:off x="6150718" y="5173969"/>
            <a:ext cx="3229524" cy="2186658"/>
          </a:xfrm>
          <a:prstGeom prst="rect">
            <a:avLst/>
          </a:prstGeom>
          <a:blipFill>
            <a:blip r:embed="rId5" cstate="print"/>
            <a:stretch>
              <a:fillRect/>
            </a:stretch>
          </a:blipFill>
        </p:spPr>
        <p:txBody>
          <a:bodyPr wrap="square" lIns="0" tIns="0" rIns="0" bIns="0" rtlCol="0">
            <a:noAutofit/>
          </a:bodyPr>
          <a:lstStyle/>
          <a:p>
            <a:endParaRPr sz="1987"/>
          </a:p>
        </p:txBody>
      </p:sp>
      <p:sp>
        <p:nvSpPr>
          <p:cNvPr id="17" name="object 17"/>
          <p:cNvSpPr txBox="1"/>
          <p:nvPr/>
        </p:nvSpPr>
        <p:spPr>
          <a:xfrm>
            <a:off x="2649647" y="239074"/>
            <a:ext cx="4527676" cy="645343"/>
          </a:xfrm>
          <a:prstGeom prst="rect">
            <a:avLst/>
          </a:prstGeom>
        </p:spPr>
        <p:txBody>
          <a:bodyPr wrap="square" lIns="0" tIns="0" rIns="0" bIns="0" rtlCol="0">
            <a:noAutofit/>
          </a:bodyPr>
          <a:lstStyle/>
          <a:p>
            <a:pPr marL="14017" algn="ctr">
              <a:lnSpc>
                <a:spcPts val="5060"/>
              </a:lnSpc>
              <a:spcBef>
                <a:spcPts val="253"/>
              </a:spcBef>
            </a:pPr>
            <a:r>
              <a:rPr sz="3090" b="1" baseline="3103" dirty="0">
                <a:latin typeface="Verdana" panose="020B0604030504040204" pitchFamily="34" charset="0"/>
                <a:ea typeface="Verdana" panose="020B0604030504040204" pitchFamily="34" charset="0"/>
                <a:cs typeface="Calibri Light"/>
              </a:rPr>
              <a:t>PCI Exp</a:t>
            </a:r>
            <a:r>
              <a:rPr sz="3090" b="1" spc="-60" baseline="3103" dirty="0">
                <a:latin typeface="Verdana" panose="020B0604030504040204" pitchFamily="34" charset="0"/>
                <a:ea typeface="Verdana" panose="020B0604030504040204" pitchFamily="34" charset="0"/>
                <a:cs typeface="Calibri Light"/>
              </a:rPr>
              <a:t>r</a:t>
            </a:r>
            <a:r>
              <a:rPr sz="3090" b="1" baseline="3103" dirty="0">
                <a:latin typeface="Verdana" panose="020B0604030504040204" pitchFamily="34" charset="0"/>
                <a:ea typeface="Verdana" panose="020B0604030504040204" pitchFamily="34" charset="0"/>
                <a:cs typeface="Calibri Light"/>
              </a:rPr>
              <a:t>ess</a:t>
            </a:r>
            <a:r>
              <a:rPr sz="3090" b="1" spc="-28" baseline="3103" dirty="0">
                <a:latin typeface="Verdana" panose="020B0604030504040204" pitchFamily="34" charset="0"/>
                <a:ea typeface="Verdana" panose="020B0604030504040204" pitchFamily="34" charset="0"/>
                <a:cs typeface="Calibri Light"/>
              </a:rPr>
              <a:t> </a:t>
            </a:r>
            <a:r>
              <a:rPr sz="3090" b="1" spc="10" baseline="3103" dirty="0">
                <a:latin typeface="Verdana" panose="020B0604030504040204" pitchFamily="34" charset="0"/>
                <a:ea typeface="Verdana" panose="020B0604030504040204" pitchFamily="34" charset="0"/>
                <a:cs typeface="Calibri Light"/>
              </a:rPr>
              <a:t>(</a:t>
            </a:r>
            <a:r>
              <a:rPr sz="3090" b="1" baseline="3103" dirty="0">
                <a:latin typeface="Verdana" panose="020B0604030504040204" pitchFamily="34" charset="0"/>
                <a:ea typeface="Verdana" panose="020B0604030504040204" pitchFamily="34" charset="0"/>
                <a:cs typeface="Calibri Light"/>
              </a:rPr>
              <a:t>PCI</a:t>
            </a:r>
            <a:r>
              <a:rPr sz="3090" b="1" spc="-10" baseline="3103" dirty="0">
                <a:latin typeface="Verdana" panose="020B0604030504040204" pitchFamily="34" charset="0"/>
                <a:ea typeface="Verdana" panose="020B0604030504040204" pitchFamily="34" charset="0"/>
                <a:cs typeface="Calibri Light"/>
              </a:rPr>
              <a:t>e</a:t>
            </a:r>
            <a:r>
              <a:rPr sz="3090" b="1" baseline="3103" dirty="0">
                <a:latin typeface="Verdana" panose="020B0604030504040204" pitchFamily="34" charset="0"/>
                <a:ea typeface="Verdana" panose="020B0604030504040204" pitchFamily="34" charset="0"/>
                <a:cs typeface="Calibri Light"/>
              </a:rPr>
              <a:t>)</a:t>
            </a:r>
            <a:endParaRPr sz="3090" b="1" dirty="0">
              <a:latin typeface="Verdana" panose="020B0604030504040204" pitchFamily="34" charset="0"/>
              <a:ea typeface="Verdana" panose="020B0604030504040204" pitchFamily="34" charset="0"/>
              <a:cs typeface="Calibri Light"/>
            </a:endParaRPr>
          </a:p>
        </p:txBody>
      </p:sp>
      <p:sp>
        <p:nvSpPr>
          <p:cNvPr id="16" name="object 16"/>
          <p:cNvSpPr txBox="1"/>
          <p:nvPr/>
        </p:nvSpPr>
        <p:spPr>
          <a:xfrm>
            <a:off x="735656" y="1728911"/>
            <a:ext cx="223992" cy="419950"/>
          </a:xfrm>
          <a:prstGeom prst="rect">
            <a:avLst/>
          </a:prstGeom>
        </p:spPr>
        <p:txBody>
          <a:bodyPr wrap="square" lIns="0" tIns="0" rIns="0" bIns="0" rtlCol="0">
            <a:noAutofit/>
          </a:bodyPr>
          <a:lstStyle/>
          <a:p>
            <a:pPr marL="14017">
              <a:lnSpc>
                <a:spcPts val="3267"/>
              </a:lnSpc>
              <a:spcBef>
                <a:spcPts val="163"/>
              </a:spcBef>
            </a:pPr>
            <a:r>
              <a:rPr sz="3090" dirty="0">
                <a:solidFill>
                  <a:srgbClr val="6F2F9F"/>
                </a:solidFill>
                <a:latin typeface="Arial"/>
                <a:cs typeface="Arial"/>
              </a:rPr>
              <a:t>•</a:t>
            </a:r>
            <a:endParaRPr sz="3090">
              <a:latin typeface="Arial"/>
              <a:cs typeface="Arial"/>
            </a:endParaRPr>
          </a:p>
        </p:txBody>
      </p:sp>
      <p:sp>
        <p:nvSpPr>
          <p:cNvPr id="15" name="object 15"/>
          <p:cNvSpPr txBox="1"/>
          <p:nvPr/>
        </p:nvSpPr>
        <p:spPr>
          <a:xfrm>
            <a:off x="987962" y="1752549"/>
            <a:ext cx="8160463" cy="843826"/>
          </a:xfrm>
          <a:prstGeom prst="rect">
            <a:avLst/>
          </a:prstGeom>
        </p:spPr>
        <p:txBody>
          <a:bodyPr wrap="square" lIns="0" tIns="0" rIns="0" bIns="0" rtlCol="0">
            <a:noAutofit/>
          </a:bodyPr>
          <a:lstStyle/>
          <a:p>
            <a:pPr marL="14017" marR="58786">
              <a:lnSpc>
                <a:spcPts val="3256"/>
              </a:lnSpc>
              <a:spcBef>
                <a:spcPts val="162"/>
              </a:spcBef>
            </a:pPr>
            <a:r>
              <a:rPr sz="4636" b="1" baseline="2925" dirty="0">
                <a:solidFill>
                  <a:srgbClr val="6F2F9F"/>
                </a:solidFill>
                <a:latin typeface="Calibri"/>
                <a:cs typeface="Calibri"/>
              </a:rPr>
              <a:t>PCI</a:t>
            </a:r>
            <a:r>
              <a:rPr sz="4636" b="1" spc="-19" baseline="2925" dirty="0">
                <a:solidFill>
                  <a:srgbClr val="6F2F9F"/>
                </a:solidFill>
                <a:latin typeface="Calibri"/>
                <a:cs typeface="Calibri"/>
              </a:rPr>
              <a:t> </a:t>
            </a:r>
            <a:r>
              <a:rPr sz="4636" b="1" baseline="2925" dirty="0">
                <a:solidFill>
                  <a:srgbClr val="6F2F9F"/>
                </a:solidFill>
                <a:latin typeface="Calibri"/>
                <a:cs typeface="Calibri"/>
              </a:rPr>
              <a:t>Exp</a:t>
            </a:r>
            <a:r>
              <a:rPr sz="4636" b="1" spc="-32" baseline="2925" dirty="0">
                <a:solidFill>
                  <a:srgbClr val="6F2F9F"/>
                </a:solidFill>
                <a:latin typeface="Calibri"/>
                <a:cs typeface="Calibri"/>
              </a:rPr>
              <a:t>r</a:t>
            </a:r>
            <a:r>
              <a:rPr sz="4636" b="1" baseline="2925" dirty="0">
                <a:solidFill>
                  <a:srgbClr val="6F2F9F"/>
                </a:solidFill>
                <a:latin typeface="Calibri"/>
                <a:cs typeface="Calibri"/>
              </a:rPr>
              <a:t>ess</a:t>
            </a:r>
            <a:r>
              <a:rPr sz="4636" b="1" spc="-51" baseline="2925" dirty="0">
                <a:solidFill>
                  <a:srgbClr val="6F2F9F"/>
                </a:solidFill>
                <a:latin typeface="Calibri"/>
                <a:cs typeface="Calibri"/>
              </a:rPr>
              <a:t> </a:t>
            </a:r>
            <a:r>
              <a:rPr sz="4636" baseline="2925" dirty="0">
                <a:latin typeface="Calibri"/>
                <a:cs typeface="Calibri"/>
              </a:rPr>
              <a:t>(</a:t>
            </a:r>
            <a:r>
              <a:rPr sz="4636" spc="-65" baseline="2925" dirty="0">
                <a:latin typeface="Calibri"/>
                <a:cs typeface="Calibri"/>
              </a:rPr>
              <a:t>P</a:t>
            </a:r>
            <a:r>
              <a:rPr sz="4636" baseline="2925" dirty="0">
                <a:latin typeface="Calibri"/>
                <a:cs typeface="Calibri"/>
              </a:rPr>
              <a:t>er</a:t>
            </a:r>
            <a:r>
              <a:rPr sz="4636" spc="-10" baseline="2925" dirty="0">
                <a:latin typeface="Calibri"/>
                <a:cs typeface="Calibri"/>
              </a:rPr>
              <a:t>i</a:t>
            </a:r>
            <a:r>
              <a:rPr sz="4636" baseline="2925" dirty="0">
                <a:latin typeface="Calibri"/>
                <a:cs typeface="Calibri"/>
              </a:rPr>
              <a:t>phe</a:t>
            </a:r>
            <a:r>
              <a:rPr sz="4636" spc="-83" baseline="2925" dirty="0">
                <a:latin typeface="Calibri"/>
                <a:cs typeface="Calibri"/>
              </a:rPr>
              <a:t>r</a:t>
            </a:r>
            <a:r>
              <a:rPr sz="4636" baseline="2925" dirty="0">
                <a:latin typeface="Calibri"/>
                <a:cs typeface="Calibri"/>
              </a:rPr>
              <a:t>al</a:t>
            </a:r>
            <a:r>
              <a:rPr sz="4636" spc="-66" baseline="2925" dirty="0">
                <a:latin typeface="Calibri"/>
                <a:cs typeface="Calibri"/>
              </a:rPr>
              <a:t> </a:t>
            </a:r>
            <a:r>
              <a:rPr sz="4636" baseline="2925" dirty="0">
                <a:latin typeface="Calibri"/>
                <a:cs typeface="Calibri"/>
              </a:rPr>
              <a:t>Compone</a:t>
            </a:r>
            <a:r>
              <a:rPr sz="4636" spc="-43" baseline="2925" dirty="0">
                <a:latin typeface="Calibri"/>
                <a:cs typeface="Calibri"/>
              </a:rPr>
              <a:t>n</a:t>
            </a:r>
            <a:r>
              <a:rPr sz="4636" baseline="2925" dirty="0">
                <a:latin typeface="Calibri"/>
                <a:cs typeface="Calibri"/>
              </a:rPr>
              <a:t>t</a:t>
            </a:r>
            <a:r>
              <a:rPr sz="4636" spc="-98" baseline="2925" dirty="0">
                <a:latin typeface="Calibri"/>
                <a:cs typeface="Calibri"/>
              </a:rPr>
              <a:t> </a:t>
            </a:r>
            <a:r>
              <a:rPr sz="4636" baseline="2925" dirty="0">
                <a:latin typeface="Calibri"/>
                <a:cs typeface="Calibri"/>
              </a:rPr>
              <a:t>I</a:t>
            </a:r>
            <a:r>
              <a:rPr sz="4636" spc="-28" baseline="2925" dirty="0">
                <a:latin typeface="Calibri"/>
                <a:cs typeface="Calibri"/>
              </a:rPr>
              <a:t>nt</a:t>
            </a:r>
            <a:r>
              <a:rPr sz="4636" baseline="2925" dirty="0">
                <a:latin typeface="Calibri"/>
                <a:cs typeface="Calibri"/>
              </a:rPr>
              <a:t>e</a:t>
            </a:r>
            <a:r>
              <a:rPr sz="4636" spc="-38" baseline="2925" dirty="0">
                <a:latin typeface="Calibri"/>
                <a:cs typeface="Calibri"/>
              </a:rPr>
              <a:t>r</a:t>
            </a:r>
            <a:r>
              <a:rPr sz="4636" spc="-21" baseline="2925" dirty="0">
                <a:latin typeface="Calibri"/>
                <a:cs typeface="Calibri"/>
              </a:rPr>
              <a:t>c</a:t>
            </a:r>
            <a:r>
              <a:rPr sz="4636" baseline="2925" dirty="0">
                <a:latin typeface="Calibri"/>
                <a:cs typeface="Calibri"/>
              </a:rPr>
              <a:t>onnect</a:t>
            </a:r>
            <a:endParaRPr sz="3090">
              <a:latin typeface="Calibri"/>
              <a:cs typeface="Calibri"/>
            </a:endParaRPr>
          </a:p>
          <a:p>
            <a:pPr marL="14017">
              <a:lnSpc>
                <a:spcPts val="3339"/>
              </a:lnSpc>
              <a:spcBef>
                <a:spcPts val="3"/>
              </a:spcBef>
            </a:pPr>
            <a:r>
              <a:rPr sz="4636" baseline="2925" dirty="0">
                <a:latin typeface="Calibri"/>
                <a:cs typeface="Calibri"/>
              </a:rPr>
              <a:t>Exp</a:t>
            </a:r>
            <a:r>
              <a:rPr sz="4636" spc="-43" baseline="2925" dirty="0">
                <a:latin typeface="Calibri"/>
                <a:cs typeface="Calibri"/>
              </a:rPr>
              <a:t>r</a:t>
            </a:r>
            <a:r>
              <a:rPr sz="4636" baseline="2925" dirty="0">
                <a:latin typeface="Calibri"/>
                <a:cs typeface="Calibri"/>
              </a:rPr>
              <a:t>ess)</a:t>
            </a:r>
            <a:r>
              <a:rPr sz="4636" spc="-76" baseline="2925" dirty="0">
                <a:latin typeface="Calibri"/>
                <a:cs typeface="Calibri"/>
              </a:rPr>
              <a:t> </a:t>
            </a:r>
            <a:r>
              <a:rPr sz="4636" baseline="2925" dirty="0">
                <a:latin typeface="Calibri"/>
                <a:cs typeface="Calibri"/>
              </a:rPr>
              <a:t>is</a:t>
            </a:r>
            <a:r>
              <a:rPr sz="4636" spc="-19" baseline="2925" dirty="0">
                <a:latin typeface="Calibri"/>
                <a:cs typeface="Calibri"/>
              </a:rPr>
              <a:t> </a:t>
            </a:r>
            <a:r>
              <a:rPr sz="4636" baseline="2925" dirty="0">
                <a:latin typeface="Calibri"/>
                <a:cs typeface="Calibri"/>
              </a:rPr>
              <a:t>a</a:t>
            </a:r>
            <a:r>
              <a:rPr sz="4636" spc="-9" baseline="2925" dirty="0">
                <a:latin typeface="Calibri"/>
                <a:cs typeface="Calibri"/>
              </a:rPr>
              <a:t> </a:t>
            </a:r>
            <a:r>
              <a:rPr sz="4636" spc="-10" baseline="2925" dirty="0">
                <a:latin typeface="Calibri"/>
                <a:cs typeface="Calibri"/>
              </a:rPr>
              <a:t>h</a:t>
            </a:r>
            <a:r>
              <a:rPr sz="4636" baseline="2925" dirty="0">
                <a:latin typeface="Calibri"/>
                <a:cs typeface="Calibri"/>
              </a:rPr>
              <a:t>ig</a:t>
            </a:r>
            <a:r>
              <a:rPr sz="4636" spc="4" baseline="2925" dirty="0">
                <a:latin typeface="Calibri"/>
                <a:cs typeface="Calibri"/>
              </a:rPr>
              <a:t>h</a:t>
            </a:r>
            <a:r>
              <a:rPr sz="4636" spc="-4" baseline="2925" dirty="0">
                <a:latin typeface="Calibri"/>
                <a:cs typeface="Calibri"/>
              </a:rPr>
              <a:t>-</a:t>
            </a:r>
            <a:r>
              <a:rPr sz="4636" baseline="2925" dirty="0">
                <a:latin typeface="Calibri"/>
                <a:cs typeface="Calibri"/>
              </a:rPr>
              <a:t>speed</a:t>
            </a:r>
            <a:r>
              <a:rPr sz="4636" spc="-94" baseline="2925" dirty="0">
                <a:latin typeface="Calibri"/>
                <a:cs typeface="Calibri"/>
              </a:rPr>
              <a:t> </a:t>
            </a:r>
            <a:r>
              <a:rPr sz="4636" baseline="2925" dirty="0">
                <a:latin typeface="Calibri"/>
                <a:cs typeface="Calibri"/>
              </a:rPr>
              <a:t>ser</a:t>
            </a:r>
            <a:r>
              <a:rPr sz="4636" spc="-10" baseline="2925" dirty="0">
                <a:latin typeface="Calibri"/>
                <a:cs typeface="Calibri"/>
              </a:rPr>
              <a:t>i</a:t>
            </a:r>
            <a:r>
              <a:rPr sz="4636" baseline="2925" dirty="0">
                <a:latin typeface="Calibri"/>
                <a:cs typeface="Calibri"/>
              </a:rPr>
              <a:t>al</a:t>
            </a:r>
            <a:r>
              <a:rPr sz="4636" spc="-50" baseline="2925" dirty="0">
                <a:latin typeface="Calibri"/>
                <a:cs typeface="Calibri"/>
              </a:rPr>
              <a:t> </a:t>
            </a:r>
            <a:r>
              <a:rPr sz="4636" spc="-21" baseline="2925" dirty="0">
                <a:latin typeface="Calibri"/>
                <a:cs typeface="Calibri"/>
              </a:rPr>
              <a:t>c</a:t>
            </a:r>
            <a:r>
              <a:rPr sz="4636" baseline="2925" dirty="0">
                <a:latin typeface="Calibri"/>
                <a:cs typeface="Calibri"/>
              </a:rPr>
              <a:t>ompu</a:t>
            </a:r>
            <a:r>
              <a:rPr sz="4636" spc="-38" baseline="2925" dirty="0">
                <a:latin typeface="Calibri"/>
                <a:cs typeface="Calibri"/>
              </a:rPr>
              <a:t>t</a:t>
            </a:r>
            <a:r>
              <a:rPr sz="4636" baseline="2925" dirty="0">
                <a:latin typeface="Calibri"/>
                <a:cs typeface="Calibri"/>
              </a:rPr>
              <a:t>er</a:t>
            </a:r>
            <a:r>
              <a:rPr sz="4636" spc="-93" baseline="2925" dirty="0">
                <a:latin typeface="Calibri"/>
                <a:cs typeface="Calibri"/>
              </a:rPr>
              <a:t> </a:t>
            </a:r>
            <a:r>
              <a:rPr sz="4636" spc="-49" baseline="2925" dirty="0">
                <a:latin typeface="Calibri"/>
                <a:cs typeface="Calibri"/>
              </a:rPr>
              <a:t>e</a:t>
            </a:r>
            <a:r>
              <a:rPr sz="4636" baseline="2925" dirty="0">
                <a:latin typeface="Calibri"/>
                <a:cs typeface="Calibri"/>
              </a:rPr>
              <a:t>xpansion</a:t>
            </a:r>
            <a:endParaRPr sz="3090">
              <a:latin typeface="Calibri"/>
              <a:cs typeface="Calibri"/>
            </a:endParaRPr>
          </a:p>
        </p:txBody>
      </p:sp>
      <p:sp>
        <p:nvSpPr>
          <p:cNvPr id="14" name="object 14"/>
          <p:cNvSpPr txBox="1"/>
          <p:nvPr/>
        </p:nvSpPr>
        <p:spPr>
          <a:xfrm>
            <a:off x="987963" y="2600301"/>
            <a:ext cx="4193444" cy="419950"/>
          </a:xfrm>
          <a:prstGeom prst="rect">
            <a:avLst/>
          </a:prstGeom>
        </p:spPr>
        <p:txBody>
          <a:bodyPr wrap="square" lIns="0" tIns="0" rIns="0" bIns="0" rtlCol="0">
            <a:noAutofit/>
          </a:bodyPr>
          <a:lstStyle/>
          <a:p>
            <a:pPr marL="14017">
              <a:lnSpc>
                <a:spcPts val="3256"/>
              </a:lnSpc>
              <a:spcBef>
                <a:spcPts val="162"/>
              </a:spcBef>
            </a:pPr>
            <a:r>
              <a:rPr sz="4636" spc="-4" baseline="2925" dirty="0">
                <a:latin typeface="Calibri"/>
                <a:cs typeface="Calibri"/>
              </a:rPr>
              <a:t>bu</a:t>
            </a:r>
            <a:r>
              <a:rPr sz="4636" baseline="2925" dirty="0">
                <a:latin typeface="Calibri"/>
                <a:cs typeface="Calibri"/>
              </a:rPr>
              <a:t>s </a:t>
            </a:r>
            <a:r>
              <a:rPr sz="4636" spc="-38" baseline="2925" dirty="0">
                <a:latin typeface="Calibri"/>
                <a:cs typeface="Calibri"/>
              </a:rPr>
              <a:t>st</a:t>
            </a:r>
            <a:r>
              <a:rPr sz="4636" baseline="2925" dirty="0">
                <a:latin typeface="Calibri"/>
                <a:cs typeface="Calibri"/>
              </a:rPr>
              <a:t>anda</a:t>
            </a:r>
            <a:r>
              <a:rPr sz="4636" spc="-43" baseline="2925" dirty="0">
                <a:latin typeface="Calibri"/>
                <a:cs typeface="Calibri"/>
              </a:rPr>
              <a:t>r</a:t>
            </a:r>
            <a:r>
              <a:rPr sz="4636" baseline="2925" dirty="0">
                <a:latin typeface="Calibri"/>
                <a:cs typeface="Calibri"/>
              </a:rPr>
              <a:t>d,</a:t>
            </a:r>
            <a:r>
              <a:rPr sz="4636" spc="-75" baseline="2925" dirty="0">
                <a:latin typeface="Calibri"/>
                <a:cs typeface="Calibri"/>
              </a:rPr>
              <a:t> </a:t>
            </a:r>
            <a:r>
              <a:rPr sz="4636" baseline="2925" dirty="0">
                <a:latin typeface="Calibri"/>
                <a:cs typeface="Calibri"/>
              </a:rPr>
              <a:t>des</a:t>
            </a:r>
            <a:r>
              <a:rPr sz="4636" spc="-15" baseline="2925" dirty="0">
                <a:latin typeface="Calibri"/>
                <a:cs typeface="Calibri"/>
              </a:rPr>
              <a:t>i</a:t>
            </a:r>
            <a:r>
              <a:rPr sz="4636" baseline="2925" dirty="0">
                <a:latin typeface="Calibri"/>
                <a:cs typeface="Calibri"/>
              </a:rPr>
              <a:t>gned</a:t>
            </a:r>
            <a:r>
              <a:rPr sz="4636" spc="-91" baseline="2925" dirty="0">
                <a:latin typeface="Calibri"/>
                <a:cs typeface="Calibri"/>
              </a:rPr>
              <a:t> </a:t>
            </a:r>
            <a:r>
              <a:rPr sz="4636" spc="-28" baseline="2925" dirty="0">
                <a:latin typeface="Calibri"/>
                <a:cs typeface="Calibri"/>
              </a:rPr>
              <a:t>t</a:t>
            </a:r>
            <a:r>
              <a:rPr sz="4636" baseline="2925" dirty="0">
                <a:latin typeface="Calibri"/>
                <a:cs typeface="Calibri"/>
              </a:rPr>
              <a:t>o</a:t>
            </a:r>
            <a:endParaRPr sz="3090">
              <a:latin typeface="Calibri"/>
              <a:cs typeface="Calibri"/>
            </a:endParaRPr>
          </a:p>
        </p:txBody>
      </p:sp>
      <p:sp>
        <p:nvSpPr>
          <p:cNvPr id="13" name="object 13"/>
          <p:cNvSpPr txBox="1"/>
          <p:nvPr/>
        </p:nvSpPr>
        <p:spPr>
          <a:xfrm>
            <a:off x="5183024" y="2600301"/>
            <a:ext cx="4523855" cy="419950"/>
          </a:xfrm>
          <a:prstGeom prst="rect">
            <a:avLst/>
          </a:prstGeom>
        </p:spPr>
        <p:txBody>
          <a:bodyPr wrap="square" lIns="0" tIns="0" rIns="0" bIns="0" rtlCol="0">
            <a:noAutofit/>
          </a:bodyPr>
          <a:lstStyle/>
          <a:p>
            <a:pPr marL="14017">
              <a:lnSpc>
                <a:spcPts val="3256"/>
              </a:lnSpc>
              <a:spcBef>
                <a:spcPts val="162"/>
              </a:spcBef>
            </a:pPr>
            <a:r>
              <a:rPr sz="4636" spc="-38" baseline="2925" dirty="0">
                <a:latin typeface="Calibri"/>
                <a:cs typeface="Calibri"/>
              </a:rPr>
              <a:t>r</a:t>
            </a:r>
            <a:r>
              <a:rPr sz="4636" baseline="2925" dirty="0">
                <a:latin typeface="Calibri"/>
                <a:cs typeface="Calibri"/>
              </a:rPr>
              <a:t>ep</a:t>
            </a:r>
            <a:r>
              <a:rPr sz="4636" spc="-10" baseline="2925" dirty="0">
                <a:latin typeface="Calibri"/>
                <a:cs typeface="Calibri"/>
              </a:rPr>
              <a:t>l</a:t>
            </a:r>
            <a:r>
              <a:rPr sz="4636" baseline="2925" dirty="0">
                <a:latin typeface="Calibri"/>
                <a:cs typeface="Calibri"/>
              </a:rPr>
              <a:t>a</a:t>
            </a:r>
            <a:r>
              <a:rPr sz="4636" spc="10" baseline="2925" dirty="0">
                <a:latin typeface="Calibri"/>
                <a:cs typeface="Calibri"/>
              </a:rPr>
              <a:t>c</a:t>
            </a:r>
            <a:r>
              <a:rPr sz="4636" baseline="2925" dirty="0">
                <a:latin typeface="Calibri"/>
                <a:cs typeface="Calibri"/>
              </a:rPr>
              <a:t>e</a:t>
            </a:r>
            <a:r>
              <a:rPr sz="4636" spc="-82" baseline="2925" dirty="0">
                <a:latin typeface="Calibri"/>
                <a:cs typeface="Calibri"/>
              </a:rPr>
              <a:t> </a:t>
            </a:r>
            <a:r>
              <a:rPr sz="4636" baseline="2925" dirty="0">
                <a:latin typeface="Calibri"/>
                <a:cs typeface="Calibri"/>
              </a:rPr>
              <a:t>the</a:t>
            </a:r>
            <a:r>
              <a:rPr sz="4636" spc="-30" baseline="2925" dirty="0">
                <a:latin typeface="Calibri"/>
                <a:cs typeface="Calibri"/>
              </a:rPr>
              <a:t> </a:t>
            </a:r>
            <a:r>
              <a:rPr sz="4636" baseline="2925" dirty="0">
                <a:latin typeface="Calibri"/>
                <a:cs typeface="Calibri"/>
              </a:rPr>
              <a:t>ol</a:t>
            </a:r>
            <a:r>
              <a:rPr sz="4636" spc="-10" baseline="2925" dirty="0">
                <a:latin typeface="Calibri"/>
                <a:cs typeface="Calibri"/>
              </a:rPr>
              <a:t>d</a:t>
            </a:r>
            <a:r>
              <a:rPr sz="4636" baseline="2925" dirty="0">
                <a:latin typeface="Calibri"/>
                <a:cs typeface="Calibri"/>
              </a:rPr>
              <a:t>er</a:t>
            </a:r>
            <a:r>
              <a:rPr sz="4636" spc="-26" baseline="2925" dirty="0">
                <a:latin typeface="Calibri"/>
                <a:cs typeface="Calibri"/>
              </a:rPr>
              <a:t> </a:t>
            </a:r>
            <a:r>
              <a:rPr sz="4636" baseline="2925" dirty="0">
                <a:latin typeface="Calibri"/>
                <a:cs typeface="Calibri"/>
              </a:rPr>
              <a:t>PCI,</a:t>
            </a:r>
            <a:r>
              <a:rPr sz="4636" spc="10" baseline="2925" dirty="0">
                <a:latin typeface="Calibri"/>
                <a:cs typeface="Calibri"/>
              </a:rPr>
              <a:t> </a:t>
            </a:r>
            <a:r>
              <a:rPr sz="4636" baseline="2925" dirty="0">
                <a:latin typeface="Calibri"/>
                <a:cs typeface="Calibri"/>
              </a:rPr>
              <a:t>PC</a:t>
            </a:r>
            <a:r>
              <a:rPr sz="4636" spc="-4" baseline="2925" dirty="0">
                <a:latin typeface="Calibri"/>
                <a:cs typeface="Calibri"/>
              </a:rPr>
              <a:t>I-</a:t>
            </a:r>
            <a:r>
              <a:rPr sz="4636" baseline="2925" dirty="0">
                <a:latin typeface="Calibri"/>
                <a:cs typeface="Calibri"/>
              </a:rPr>
              <a:t>X,</a:t>
            </a:r>
            <a:endParaRPr sz="3090">
              <a:latin typeface="Calibri"/>
              <a:cs typeface="Calibri"/>
            </a:endParaRPr>
          </a:p>
        </p:txBody>
      </p:sp>
      <p:sp>
        <p:nvSpPr>
          <p:cNvPr id="12" name="object 12"/>
          <p:cNvSpPr txBox="1"/>
          <p:nvPr/>
        </p:nvSpPr>
        <p:spPr>
          <a:xfrm>
            <a:off x="987962" y="3023923"/>
            <a:ext cx="686934" cy="420286"/>
          </a:xfrm>
          <a:prstGeom prst="rect">
            <a:avLst/>
          </a:prstGeom>
        </p:spPr>
        <p:txBody>
          <a:bodyPr wrap="square" lIns="0" tIns="0" rIns="0" bIns="0" rtlCol="0">
            <a:noAutofit/>
          </a:bodyPr>
          <a:lstStyle/>
          <a:p>
            <a:pPr marL="14017">
              <a:lnSpc>
                <a:spcPts val="3256"/>
              </a:lnSpc>
              <a:spcBef>
                <a:spcPts val="162"/>
              </a:spcBef>
            </a:pPr>
            <a:r>
              <a:rPr sz="4636" baseline="2925" dirty="0">
                <a:latin typeface="Calibri"/>
                <a:cs typeface="Calibri"/>
              </a:rPr>
              <a:t>and</a:t>
            </a:r>
            <a:endParaRPr sz="3090">
              <a:latin typeface="Calibri"/>
              <a:cs typeface="Calibri"/>
            </a:endParaRPr>
          </a:p>
        </p:txBody>
      </p:sp>
      <p:sp>
        <p:nvSpPr>
          <p:cNvPr id="11" name="object 11"/>
          <p:cNvSpPr txBox="1"/>
          <p:nvPr/>
        </p:nvSpPr>
        <p:spPr>
          <a:xfrm>
            <a:off x="1677937" y="3023923"/>
            <a:ext cx="760550" cy="420286"/>
          </a:xfrm>
          <a:prstGeom prst="rect">
            <a:avLst/>
          </a:prstGeom>
        </p:spPr>
        <p:txBody>
          <a:bodyPr wrap="square" lIns="0" tIns="0" rIns="0" bIns="0" rtlCol="0">
            <a:noAutofit/>
          </a:bodyPr>
          <a:lstStyle/>
          <a:p>
            <a:pPr marL="14017">
              <a:lnSpc>
                <a:spcPts val="3256"/>
              </a:lnSpc>
              <a:spcBef>
                <a:spcPts val="162"/>
              </a:spcBef>
            </a:pPr>
            <a:r>
              <a:rPr sz="4636" spc="-28" baseline="2925" dirty="0">
                <a:latin typeface="Calibri"/>
                <a:cs typeface="Calibri"/>
              </a:rPr>
              <a:t>A</a:t>
            </a:r>
            <a:r>
              <a:rPr sz="4636" baseline="2925" dirty="0">
                <a:latin typeface="Calibri"/>
                <a:cs typeface="Calibri"/>
              </a:rPr>
              <a:t>GP</a:t>
            </a:r>
            <a:endParaRPr sz="3090">
              <a:latin typeface="Calibri"/>
              <a:cs typeface="Calibri"/>
            </a:endParaRPr>
          </a:p>
        </p:txBody>
      </p:sp>
      <p:sp>
        <p:nvSpPr>
          <p:cNvPr id="10" name="object 10"/>
          <p:cNvSpPr txBox="1"/>
          <p:nvPr/>
        </p:nvSpPr>
        <p:spPr>
          <a:xfrm>
            <a:off x="2443211" y="3023923"/>
            <a:ext cx="650583" cy="420286"/>
          </a:xfrm>
          <a:prstGeom prst="rect">
            <a:avLst/>
          </a:prstGeom>
        </p:spPr>
        <p:txBody>
          <a:bodyPr wrap="square" lIns="0" tIns="0" rIns="0" bIns="0" rtlCol="0">
            <a:noAutofit/>
          </a:bodyPr>
          <a:lstStyle/>
          <a:p>
            <a:pPr marL="14017">
              <a:lnSpc>
                <a:spcPts val="3256"/>
              </a:lnSpc>
              <a:spcBef>
                <a:spcPts val="162"/>
              </a:spcBef>
            </a:pPr>
            <a:r>
              <a:rPr sz="4636" baseline="2925" dirty="0">
                <a:latin typeface="Calibri"/>
                <a:cs typeface="Calibri"/>
              </a:rPr>
              <a:t>b</a:t>
            </a:r>
            <a:r>
              <a:rPr sz="4636" spc="-15" baseline="2925" dirty="0">
                <a:latin typeface="Calibri"/>
                <a:cs typeface="Calibri"/>
              </a:rPr>
              <a:t>u</a:t>
            </a:r>
            <a:r>
              <a:rPr sz="4636" baseline="2925" dirty="0">
                <a:latin typeface="Calibri"/>
                <a:cs typeface="Calibri"/>
              </a:rPr>
              <a:t>s</a:t>
            </a:r>
            <a:endParaRPr sz="3090">
              <a:latin typeface="Calibri"/>
              <a:cs typeface="Calibri"/>
            </a:endParaRPr>
          </a:p>
        </p:txBody>
      </p:sp>
      <p:sp>
        <p:nvSpPr>
          <p:cNvPr id="9" name="object 9"/>
          <p:cNvSpPr txBox="1"/>
          <p:nvPr/>
        </p:nvSpPr>
        <p:spPr>
          <a:xfrm>
            <a:off x="3100234" y="3023923"/>
            <a:ext cx="1737842" cy="420286"/>
          </a:xfrm>
          <a:prstGeom prst="rect">
            <a:avLst/>
          </a:prstGeom>
        </p:spPr>
        <p:txBody>
          <a:bodyPr wrap="square" lIns="0" tIns="0" rIns="0" bIns="0" rtlCol="0">
            <a:noAutofit/>
          </a:bodyPr>
          <a:lstStyle/>
          <a:p>
            <a:pPr marL="14017">
              <a:lnSpc>
                <a:spcPts val="3256"/>
              </a:lnSpc>
              <a:spcBef>
                <a:spcPts val="162"/>
              </a:spcBef>
            </a:pPr>
            <a:r>
              <a:rPr sz="4636" spc="-43" baseline="2925" dirty="0">
                <a:latin typeface="Calibri"/>
                <a:cs typeface="Calibri"/>
              </a:rPr>
              <a:t>s</a:t>
            </a:r>
            <a:r>
              <a:rPr sz="4636" spc="-38" baseline="2925" dirty="0">
                <a:latin typeface="Calibri"/>
                <a:cs typeface="Calibri"/>
              </a:rPr>
              <a:t>t</a:t>
            </a:r>
            <a:r>
              <a:rPr sz="4636" baseline="2925" dirty="0">
                <a:latin typeface="Calibri"/>
                <a:cs typeface="Calibri"/>
              </a:rPr>
              <a:t>anda</a:t>
            </a:r>
            <a:r>
              <a:rPr sz="4636" spc="-49" baseline="2925" dirty="0">
                <a:latin typeface="Calibri"/>
                <a:cs typeface="Calibri"/>
              </a:rPr>
              <a:t>r</a:t>
            </a:r>
            <a:r>
              <a:rPr sz="4636" baseline="2925" dirty="0">
                <a:latin typeface="Calibri"/>
                <a:cs typeface="Calibri"/>
              </a:rPr>
              <a:t>ds.</a:t>
            </a:r>
            <a:endParaRPr sz="3090">
              <a:latin typeface="Calibri"/>
              <a:cs typeface="Calibri"/>
            </a:endParaRPr>
          </a:p>
        </p:txBody>
      </p:sp>
      <p:sp>
        <p:nvSpPr>
          <p:cNvPr id="8" name="object 8"/>
          <p:cNvSpPr txBox="1"/>
          <p:nvPr/>
        </p:nvSpPr>
        <p:spPr>
          <a:xfrm>
            <a:off x="5576860" y="4595122"/>
            <a:ext cx="224160" cy="420286"/>
          </a:xfrm>
          <a:prstGeom prst="rect">
            <a:avLst/>
          </a:prstGeom>
        </p:spPr>
        <p:txBody>
          <a:bodyPr wrap="square" lIns="0" tIns="0" rIns="0" bIns="0" rtlCol="0">
            <a:noAutofit/>
          </a:bodyPr>
          <a:lstStyle/>
          <a:p>
            <a:pPr marL="14017">
              <a:lnSpc>
                <a:spcPts val="3267"/>
              </a:lnSpc>
              <a:spcBef>
                <a:spcPts val="163"/>
              </a:spcBef>
            </a:pPr>
            <a:r>
              <a:rPr sz="3090" dirty="0">
                <a:solidFill>
                  <a:srgbClr val="00AF50"/>
                </a:solidFill>
                <a:latin typeface="Arial"/>
                <a:cs typeface="Arial"/>
              </a:rPr>
              <a:t>•</a:t>
            </a:r>
            <a:endParaRPr sz="3090">
              <a:latin typeface="Arial"/>
              <a:cs typeface="Arial"/>
            </a:endParaRPr>
          </a:p>
        </p:txBody>
      </p:sp>
      <p:sp>
        <p:nvSpPr>
          <p:cNvPr id="7" name="object 7"/>
          <p:cNvSpPr txBox="1"/>
          <p:nvPr/>
        </p:nvSpPr>
        <p:spPr>
          <a:xfrm>
            <a:off x="5829167" y="4618781"/>
            <a:ext cx="801184" cy="420286"/>
          </a:xfrm>
          <a:prstGeom prst="rect">
            <a:avLst/>
          </a:prstGeom>
        </p:spPr>
        <p:txBody>
          <a:bodyPr wrap="square" lIns="0" tIns="0" rIns="0" bIns="0" rtlCol="0">
            <a:noAutofit/>
          </a:bodyPr>
          <a:lstStyle/>
          <a:p>
            <a:pPr marL="14017">
              <a:lnSpc>
                <a:spcPts val="3256"/>
              </a:lnSpc>
              <a:spcBef>
                <a:spcPts val="162"/>
              </a:spcBef>
            </a:pPr>
            <a:r>
              <a:rPr sz="4636" baseline="2925" dirty="0">
                <a:solidFill>
                  <a:srgbClr val="00AF50"/>
                </a:solidFill>
                <a:latin typeface="Calibri"/>
                <a:cs typeface="Calibri"/>
              </a:rPr>
              <a:t>I</a:t>
            </a:r>
            <a:r>
              <a:rPr sz="4636" spc="-28" baseline="2925" dirty="0">
                <a:solidFill>
                  <a:srgbClr val="00AF50"/>
                </a:solidFill>
                <a:latin typeface="Calibri"/>
                <a:cs typeface="Calibri"/>
              </a:rPr>
              <a:t>nt</a:t>
            </a:r>
            <a:r>
              <a:rPr sz="4636" baseline="2925" dirty="0">
                <a:solidFill>
                  <a:srgbClr val="00AF50"/>
                </a:solidFill>
                <a:latin typeface="Calibri"/>
                <a:cs typeface="Calibri"/>
              </a:rPr>
              <a:t>el</a:t>
            </a:r>
            <a:endParaRPr sz="3090">
              <a:latin typeface="Calibri"/>
              <a:cs typeface="Calibri"/>
            </a:endParaRPr>
          </a:p>
        </p:txBody>
      </p:sp>
      <p:sp>
        <p:nvSpPr>
          <p:cNvPr id="6" name="object 6"/>
          <p:cNvSpPr txBox="1"/>
          <p:nvPr/>
        </p:nvSpPr>
        <p:spPr>
          <a:xfrm>
            <a:off x="6631502" y="4618781"/>
            <a:ext cx="1091642" cy="420286"/>
          </a:xfrm>
          <a:prstGeom prst="rect">
            <a:avLst/>
          </a:prstGeom>
        </p:spPr>
        <p:txBody>
          <a:bodyPr wrap="square" lIns="0" tIns="0" rIns="0" bIns="0" rtlCol="0">
            <a:noAutofit/>
          </a:bodyPr>
          <a:lstStyle/>
          <a:p>
            <a:pPr marL="14017">
              <a:lnSpc>
                <a:spcPts val="3256"/>
              </a:lnSpc>
              <a:spcBef>
                <a:spcPts val="162"/>
              </a:spcBef>
            </a:pPr>
            <a:r>
              <a:rPr sz="4636" baseline="2925" dirty="0">
                <a:solidFill>
                  <a:srgbClr val="00AF50"/>
                </a:solidFill>
                <a:latin typeface="Calibri"/>
                <a:cs typeface="Calibri"/>
              </a:rPr>
              <a:t>N</a:t>
            </a:r>
            <a:r>
              <a:rPr sz="4636" spc="-10" baseline="2925" dirty="0">
                <a:solidFill>
                  <a:srgbClr val="00AF50"/>
                </a:solidFill>
                <a:latin typeface="Calibri"/>
                <a:cs typeface="Calibri"/>
              </a:rPr>
              <a:t>V</a:t>
            </a:r>
            <a:r>
              <a:rPr sz="4636" baseline="2925" dirty="0">
                <a:solidFill>
                  <a:srgbClr val="00AF50"/>
                </a:solidFill>
                <a:latin typeface="Calibri"/>
                <a:cs typeface="Calibri"/>
              </a:rPr>
              <a:t>Me</a:t>
            </a:r>
            <a:endParaRPr sz="3090">
              <a:latin typeface="Calibri"/>
              <a:cs typeface="Calibri"/>
            </a:endParaRPr>
          </a:p>
        </p:txBody>
      </p:sp>
      <p:sp>
        <p:nvSpPr>
          <p:cNvPr id="5" name="object 5"/>
          <p:cNvSpPr txBox="1"/>
          <p:nvPr/>
        </p:nvSpPr>
        <p:spPr>
          <a:xfrm>
            <a:off x="7728614" y="4618781"/>
            <a:ext cx="688658" cy="420286"/>
          </a:xfrm>
          <a:prstGeom prst="rect">
            <a:avLst/>
          </a:prstGeom>
        </p:spPr>
        <p:txBody>
          <a:bodyPr wrap="square" lIns="0" tIns="0" rIns="0" bIns="0" rtlCol="0">
            <a:noAutofit/>
          </a:bodyPr>
          <a:lstStyle/>
          <a:p>
            <a:pPr marL="14017">
              <a:lnSpc>
                <a:spcPts val="3256"/>
              </a:lnSpc>
              <a:spcBef>
                <a:spcPts val="162"/>
              </a:spcBef>
            </a:pPr>
            <a:r>
              <a:rPr sz="4636" baseline="2925" dirty="0">
                <a:solidFill>
                  <a:srgbClr val="00AF50"/>
                </a:solidFill>
                <a:latin typeface="Calibri"/>
                <a:cs typeface="Calibri"/>
              </a:rPr>
              <a:t>SSD</a:t>
            </a:r>
            <a:endParaRPr sz="3090">
              <a:latin typeface="Calibri"/>
              <a:cs typeface="Calibri"/>
            </a:endParaRPr>
          </a:p>
        </p:txBody>
      </p:sp>
      <p:sp>
        <p:nvSpPr>
          <p:cNvPr id="4" name="object 4"/>
          <p:cNvSpPr txBox="1"/>
          <p:nvPr/>
        </p:nvSpPr>
        <p:spPr>
          <a:xfrm>
            <a:off x="8419372" y="4618781"/>
            <a:ext cx="794765" cy="420286"/>
          </a:xfrm>
          <a:prstGeom prst="rect">
            <a:avLst/>
          </a:prstGeom>
        </p:spPr>
        <p:txBody>
          <a:bodyPr wrap="square" lIns="0" tIns="0" rIns="0" bIns="0" rtlCol="0">
            <a:noAutofit/>
          </a:bodyPr>
          <a:lstStyle/>
          <a:p>
            <a:pPr marL="14017">
              <a:lnSpc>
                <a:spcPts val="3256"/>
              </a:lnSpc>
              <a:spcBef>
                <a:spcPts val="162"/>
              </a:spcBef>
            </a:pPr>
            <a:r>
              <a:rPr sz="4636" baseline="2925" dirty="0">
                <a:solidFill>
                  <a:srgbClr val="00AF50"/>
                </a:solidFill>
                <a:latin typeface="Calibri"/>
                <a:cs typeface="Calibri"/>
              </a:rPr>
              <a:t>with</a:t>
            </a:r>
            <a:endParaRPr sz="3090">
              <a:latin typeface="Calibri"/>
              <a:cs typeface="Calibri"/>
            </a:endParaRPr>
          </a:p>
        </p:txBody>
      </p:sp>
      <p:sp>
        <p:nvSpPr>
          <p:cNvPr id="3" name="object 3"/>
          <p:cNvSpPr txBox="1"/>
          <p:nvPr/>
        </p:nvSpPr>
        <p:spPr>
          <a:xfrm>
            <a:off x="9217505" y="4618781"/>
            <a:ext cx="791166" cy="420286"/>
          </a:xfrm>
          <a:prstGeom prst="rect">
            <a:avLst/>
          </a:prstGeom>
        </p:spPr>
        <p:txBody>
          <a:bodyPr wrap="square" lIns="0" tIns="0" rIns="0" bIns="0" rtlCol="0">
            <a:noAutofit/>
          </a:bodyPr>
          <a:lstStyle/>
          <a:p>
            <a:pPr marL="14017">
              <a:lnSpc>
                <a:spcPts val="3256"/>
              </a:lnSpc>
              <a:spcBef>
                <a:spcPts val="162"/>
              </a:spcBef>
            </a:pPr>
            <a:r>
              <a:rPr sz="4636" baseline="2925" dirty="0">
                <a:solidFill>
                  <a:srgbClr val="00AF50"/>
                </a:solidFill>
                <a:latin typeface="Calibri"/>
                <a:cs typeface="Calibri"/>
              </a:rPr>
              <a:t>P</a:t>
            </a:r>
            <a:r>
              <a:rPr sz="4636" spc="-10" baseline="2925" dirty="0">
                <a:solidFill>
                  <a:srgbClr val="00AF50"/>
                </a:solidFill>
                <a:latin typeface="Calibri"/>
                <a:cs typeface="Calibri"/>
              </a:rPr>
              <a:t>C</a:t>
            </a:r>
            <a:r>
              <a:rPr sz="4636" baseline="2925" dirty="0">
                <a:solidFill>
                  <a:srgbClr val="00AF50"/>
                </a:solidFill>
                <a:latin typeface="Calibri"/>
                <a:cs typeface="Calibri"/>
              </a:rPr>
              <a:t>Ie</a:t>
            </a:r>
            <a:endParaRPr sz="3090">
              <a:latin typeface="Calibri"/>
              <a:cs typeface="Calibri"/>
            </a:endParaRPr>
          </a:p>
        </p:txBody>
      </p:sp>
      <p:sp>
        <p:nvSpPr>
          <p:cNvPr id="2" name="object 2"/>
          <p:cNvSpPr txBox="1"/>
          <p:nvPr/>
        </p:nvSpPr>
        <p:spPr>
          <a:xfrm>
            <a:off x="1930188" y="6306765"/>
            <a:ext cx="3878820" cy="1008839"/>
          </a:xfrm>
          <a:prstGeom prst="rect">
            <a:avLst/>
          </a:prstGeom>
        </p:spPr>
        <p:txBody>
          <a:bodyPr wrap="square" lIns="0" tIns="0" rIns="0" bIns="0" rtlCol="0">
            <a:noAutofit/>
          </a:bodyPr>
          <a:lstStyle/>
          <a:p>
            <a:pPr marL="14017">
              <a:lnSpc>
                <a:spcPts val="3444"/>
              </a:lnSpc>
              <a:spcBef>
                <a:spcPts val="172"/>
              </a:spcBef>
            </a:pPr>
            <a:r>
              <a:rPr sz="4636" baseline="3105" dirty="0">
                <a:solidFill>
                  <a:srgbClr val="C00000"/>
                </a:solidFill>
                <a:latin typeface="Arial"/>
                <a:cs typeface="Arial"/>
              </a:rPr>
              <a:t>•</a:t>
            </a:r>
            <a:r>
              <a:rPr sz="4636" spc="39" baseline="3105" dirty="0">
                <a:solidFill>
                  <a:srgbClr val="C00000"/>
                </a:solidFill>
                <a:latin typeface="Arial"/>
                <a:cs typeface="Arial"/>
              </a:rPr>
              <a:t> </a:t>
            </a:r>
            <a:r>
              <a:rPr sz="4636" baseline="2925" dirty="0">
                <a:solidFill>
                  <a:srgbClr val="C00000"/>
                </a:solidFill>
                <a:latin typeface="Calibri"/>
                <a:cs typeface="Calibri"/>
              </a:rPr>
              <a:t>PCI</a:t>
            </a:r>
            <a:r>
              <a:rPr sz="4636" spc="-40" baseline="2925" dirty="0">
                <a:solidFill>
                  <a:srgbClr val="C00000"/>
                </a:solidFill>
                <a:latin typeface="Calibri"/>
                <a:cs typeface="Calibri"/>
              </a:rPr>
              <a:t> </a:t>
            </a:r>
            <a:r>
              <a:rPr sz="4636" baseline="2925" dirty="0">
                <a:solidFill>
                  <a:srgbClr val="C00000"/>
                </a:solidFill>
                <a:latin typeface="Calibri"/>
                <a:cs typeface="Calibri"/>
              </a:rPr>
              <a:t>Exp</a:t>
            </a:r>
            <a:r>
              <a:rPr sz="4636" spc="-43" baseline="2925" dirty="0">
                <a:solidFill>
                  <a:srgbClr val="C00000"/>
                </a:solidFill>
                <a:latin typeface="Calibri"/>
                <a:cs typeface="Calibri"/>
              </a:rPr>
              <a:t>r</a:t>
            </a:r>
            <a:r>
              <a:rPr sz="4636" baseline="2925" dirty="0">
                <a:solidFill>
                  <a:srgbClr val="C00000"/>
                </a:solidFill>
                <a:latin typeface="Calibri"/>
                <a:cs typeface="Calibri"/>
              </a:rPr>
              <a:t>ess</a:t>
            </a:r>
            <a:r>
              <a:rPr sz="4636" spc="-73" baseline="2925" dirty="0">
                <a:solidFill>
                  <a:srgbClr val="C00000"/>
                </a:solidFill>
                <a:latin typeface="Calibri"/>
                <a:cs typeface="Calibri"/>
              </a:rPr>
              <a:t> </a:t>
            </a:r>
            <a:r>
              <a:rPr sz="4636" baseline="2925" dirty="0">
                <a:solidFill>
                  <a:srgbClr val="C00000"/>
                </a:solidFill>
                <a:latin typeface="Calibri"/>
                <a:cs typeface="Calibri"/>
              </a:rPr>
              <a:t>4/16/1/16</a:t>
            </a:r>
            <a:endParaRPr sz="3090">
              <a:latin typeface="Calibri"/>
              <a:cs typeface="Calibri"/>
            </a:endParaRPr>
          </a:p>
          <a:p>
            <a:pPr marL="14017" marR="62333">
              <a:lnSpc>
                <a:spcPct val="101725"/>
              </a:lnSpc>
              <a:spcBef>
                <a:spcPts val="505"/>
              </a:spcBef>
            </a:pPr>
            <a:r>
              <a:rPr sz="3090" dirty="0">
                <a:solidFill>
                  <a:srgbClr val="C00000"/>
                </a:solidFill>
                <a:latin typeface="Arial"/>
                <a:cs typeface="Arial"/>
              </a:rPr>
              <a:t>•</a:t>
            </a:r>
            <a:r>
              <a:rPr sz="3090" spc="39" dirty="0">
                <a:solidFill>
                  <a:srgbClr val="C00000"/>
                </a:solidFill>
                <a:latin typeface="Arial"/>
                <a:cs typeface="Arial"/>
              </a:rPr>
              <a:t> </a:t>
            </a:r>
            <a:r>
              <a:rPr sz="3090" spc="-138" dirty="0">
                <a:solidFill>
                  <a:srgbClr val="C00000"/>
                </a:solidFill>
                <a:latin typeface="Calibri"/>
                <a:cs typeface="Calibri"/>
              </a:rPr>
              <a:t>T</a:t>
            </a:r>
            <a:r>
              <a:rPr sz="3090" dirty="0">
                <a:solidFill>
                  <a:srgbClr val="C00000"/>
                </a:solidFill>
                <a:latin typeface="Calibri"/>
                <a:cs typeface="Calibri"/>
              </a:rPr>
              <a:t>y</a:t>
            </a:r>
            <a:r>
              <a:rPr sz="3090" spc="-15" dirty="0">
                <a:solidFill>
                  <a:srgbClr val="C00000"/>
                </a:solidFill>
                <a:latin typeface="Calibri"/>
                <a:cs typeface="Calibri"/>
              </a:rPr>
              <a:t>p</a:t>
            </a:r>
            <a:r>
              <a:rPr sz="3090" dirty="0">
                <a:solidFill>
                  <a:srgbClr val="C00000"/>
                </a:solidFill>
                <a:latin typeface="Calibri"/>
                <a:cs typeface="Calibri"/>
              </a:rPr>
              <a:t>i</a:t>
            </a:r>
            <a:r>
              <a:rPr sz="3090" spc="-28" dirty="0">
                <a:solidFill>
                  <a:srgbClr val="C00000"/>
                </a:solidFill>
                <a:latin typeface="Calibri"/>
                <a:cs typeface="Calibri"/>
              </a:rPr>
              <a:t>c</a:t>
            </a:r>
            <a:r>
              <a:rPr sz="3090" dirty="0">
                <a:solidFill>
                  <a:srgbClr val="C00000"/>
                </a:solidFill>
                <a:latin typeface="Calibri"/>
                <a:cs typeface="Calibri"/>
              </a:rPr>
              <a:t>al</a:t>
            </a:r>
            <a:r>
              <a:rPr sz="3090" spc="10" dirty="0">
                <a:solidFill>
                  <a:srgbClr val="C00000"/>
                </a:solidFill>
                <a:latin typeface="Calibri"/>
                <a:cs typeface="Calibri"/>
              </a:rPr>
              <a:t> </a:t>
            </a:r>
            <a:r>
              <a:rPr sz="3090" dirty="0">
                <a:solidFill>
                  <a:srgbClr val="C00000"/>
                </a:solidFill>
                <a:latin typeface="Calibri"/>
                <a:cs typeface="Calibri"/>
              </a:rPr>
              <a:t>P</a:t>
            </a:r>
            <a:r>
              <a:rPr sz="3090" spc="-10" dirty="0">
                <a:solidFill>
                  <a:srgbClr val="C00000"/>
                </a:solidFill>
                <a:latin typeface="Calibri"/>
                <a:cs typeface="Calibri"/>
              </a:rPr>
              <a:t>C</a:t>
            </a:r>
            <a:r>
              <a:rPr sz="3090" dirty="0">
                <a:solidFill>
                  <a:srgbClr val="C00000"/>
                </a:solidFill>
                <a:latin typeface="Calibri"/>
                <a:cs typeface="Calibri"/>
              </a:rPr>
              <a:t>I</a:t>
            </a:r>
            <a:endParaRPr sz="309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5" name="object 5"/>
          <p:cNvSpPr/>
          <p:nvPr/>
        </p:nvSpPr>
        <p:spPr>
          <a:xfrm>
            <a:off x="865734" y="3902342"/>
            <a:ext cx="2050412" cy="1051278"/>
          </a:xfrm>
          <a:prstGeom prst="rect">
            <a:avLst/>
          </a:prstGeom>
          <a:blipFill>
            <a:blip r:embed="rId2" cstate="print"/>
            <a:stretch>
              <a:fillRect/>
            </a:stretch>
          </a:blipFill>
        </p:spPr>
        <p:txBody>
          <a:bodyPr wrap="square" lIns="0" tIns="0" rIns="0" bIns="0" rtlCol="0">
            <a:noAutofit/>
          </a:bodyPr>
          <a:lstStyle/>
          <a:p>
            <a:endParaRPr sz="1987"/>
          </a:p>
        </p:txBody>
      </p:sp>
      <p:sp>
        <p:nvSpPr>
          <p:cNvPr id="4" name="object 4"/>
          <p:cNvSpPr/>
          <p:nvPr/>
        </p:nvSpPr>
        <p:spPr>
          <a:xfrm>
            <a:off x="414945" y="5480101"/>
            <a:ext cx="3465012" cy="1663542"/>
          </a:xfrm>
          <a:prstGeom prst="rect">
            <a:avLst/>
          </a:prstGeom>
          <a:blipFill>
            <a:blip r:embed="rId3" cstate="print"/>
            <a:stretch>
              <a:fillRect/>
            </a:stretch>
          </a:blipFill>
        </p:spPr>
        <p:txBody>
          <a:bodyPr wrap="square" lIns="0" tIns="0" rIns="0" bIns="0" rtlCol="0">
            <a:noAutofit/>
          </a:bodyPr>
          <a:lstStyle/>
          <a:p>
            <a:endParaRPr sz="1987"/>
          </a:p>
        </p:txBody>
      </p:sp>
      <p:sp>
        <p:nvSpPr>
          <p:cNvPr id="3" name="object 3"/>
          <p:cNvSpPr/>
          <p:nvPr/>
        </p:nvSpPr>
        <p:spPr>
          <a:xfrm>
            <a:off x="3923690" y="3660129"/>
            <a:ext cx="6469143" cy="3639944"/>
          </a:xfrm>
          <a:prstGeom prst="rect">
            <a:avLst/>
          </a:prstGeom>
          <a:blipFill>
            <a:blip r:embed="rId4" cstate="print"/>
            <a:stretch>
              <a:fillRect/>
            </a:stretch>
          </a:blipFill>
        </p:spPr>
        <p:txBody>
          <a:bodyPr wrap="square" lIns="0" tIns="0" rIns="0" bIns="0" rtlCol="0">
            <a:noAutofit/>
          </a:bodyPr>
          <a:lstStyle/>
          <a:p>
            <a:endParaRPr sz="1987"/>
          </a:p>
        </p:txBody>
      </p:sp>
      <p:sp>
        <p:nvSpPr>
          <p:cNvPr id="2" name="object 2"/>
          <p:cNvSpPr txBox="1"/>
          <p:nvPr/>
        </p:nvSpPr>
        <p:spPr>
          <a:xfrm>
            <a:off x="502187" y="838639"/>
            <a:ext cx="9391972" cy="2435179"/>
          </a:xfrm>
          <a:prstGeom prst="rect">
            <a:avLst/>
          </a:prstGeom>
        </p:spPr>
        <p:txBody>
          <a:bodyPr wrap="square" lIns="0" tIns="0" rIns="0" bIns="0" rtlCol="0">
            <a:noAutofit/>
          </a:bodyPr>
          <a:lstStyle/>
          <a:p>
            <a:pPr marL="499790" indent="-252306">
              <a:lnSpc>
                <a:spcPts val="2859"/>
              </a:lnSpc>
              <a:spcBef>
                <a:spcPts val="1806"/>
              </a:spcBef>
            </a:pPr>
            <a:endParaRPr lang="en-US" sz="2649" dirty="0">
              <a:solidFill>
                <a:srgbClr val="6F2F9F"/>
              </a:solidFill>
              <a:latin typeface="Arial"/>
              <a:cs typeface="Arial"/>
            </a:endParaRPr>
          </a:p>
          <a:p>
            <a:pPr marL="499790" indent="-252306">
              <a:lnSpc>
                <a:spcPts val="2859"/>
              </a:lnSpc>
              <a:spcBef>
                <a:spcPts val="1806"/>
              </a:spcBef>
            </a:pPr>
            <a:r>
              <a:rPr sz="2649" dirty="0">
                <a:solidFill>
                  <a:srgbClr val="6F2F9F"/>
                </a:solidFill>
                <a:latin typeface="Arial"/>
                <a:cs typeface="Arial"/>
              </a:rPr>
              <a:t>•</a:t>
            </a:r>
            <a:r>
              <a:rPr sz="2649" spc="324" dirty="0">
                <a:solidFill>
                  <a:srgbClr val="6F2F9F"/>
                </a:solidFill>
                <a:latin typeface="Arial"/>
                <a:cs typeface="Arial"/>
              </a:rPr>
              <a:t> </a:t>
            </a:r>
            <a:r>
              <a:rPr sz="2649" b="1" dirty="0">
                <a:solidFill>
                  <a:srgbClr val="6F2F9F"/>
                </a:solidFill>
                <a:latin typeface="Calibri"/>
                <a:cs typeface="Calibri"/>
              </a:rPr>
              <a:t>I</a:t>
            </a:r>
            <a:r>
              <a:rPr sz="2649" b="1" spc="-21" dirty="0">
                <a:solidFill>
                  <a:srgbClr val="6F2F9F"/>
                </a:solidFill>
                <a:latin typeface="Calibri"/>
                <a:cs typeface="Calibri"/>
              </a:rPr>
              <a:t>n</a:t>
            </a:r>
            <a:r>
              <a:rPr sz="2649" b="1" dirty="0">
                <a:solidFill>
                  <a:srgbClr val="6F2F9F"/>
                </a:solidFill>
                <a:latin typeface="Calibri"/>
                <a:cs typeface="Calibri"/>
              </a:rPr>
              <a:t>fi</a:t>
            </a:r>
            <a:r>
              <a:rPr sz="2649" b="1" spc="-10" dirty="0">
                <a:solidFill>
                  <a:srgbClr val="6F2F9F"/>
                </a:solidFill>
                <a:latin typeface="Calibri"/>
                <a:cs typeface="Calibri"/>
              </a:rPr>
              <a:t>n</a:t>
            </a:r>
            <a:r>
              <a:rPr sz="2649" b="1" dirty="0">
                <a:solidFill>
                  <a:srgbClr val="6F2F9F"/>
                </a:solidFill>
                <a:latin typeface="Calibri"/>
                <a:cs typeface="Calibri"/>
              </a:rPr>
              <a:t>iBa</a:t>
            </a:r>
            <a:r>
              <a:rPr sz="2649" b="1" spc="-4" dirty="0">
                <a:solidFill>
                  <a:srgbClr val="6F2F9F"/>
                </a:solidFill>
                <a:latin typeface="Calibri"/>
                <a:cs typeface="Calibri"/>
              </a:rPr>
              <a:t>n</a:t>
            </a:r>
            <a:r>
              <a:rPr sz="2649" b="1" dirty="0">
                <a:solidFill>
                  <a:srgbClr val="6F2F9F"/>
                </a:solidFill>
                <a:latin typeface="Calibri"/>
                <a:cs typeface="Calibri"/>
              </a:rPr>
              <a:t>d</a:t>
            </a:r>
            <a:r>
              <a:rPr sz="2649" b="1" spc="21" dirty="0">
                <a:solidFill>
                  <a:srgbClr val="6F2F9F"/>
                </a:solidFill>
                <a:latin typeface="Calibri"/>
                <a:cs typeface="Calibri"/>
              </a:rPr>
              <a:t> </a:t>
            </a:r>
            <a:r>
              <a:rPr sz="2649" spc="4" dirty="0">
                <a:solidFill>
                  <a:srgbClr val="6F2F9F"/>
                </a:solidFill>
                <a:latin typeface="Calibri"/>
                <a:cs typeface="Calibri"/>
              </a:rPr>
              <a:t>(</a:t>
            </a:r>
            <a:r>
              <a:rPr sz="2649" b="1" spc="-4" dirty="0">
                <a:solidFill>
                  <a:srgbClr val="6F2F9F"/>
                </a:solidFill>
                <a:latin typeface="Calibri"/>
                <a:cs typeface="Calibri"/>
              </a:rPr>
              <a:t>I</a:t>
            </a:r>
            <a:r>
              <a:rPr sz="2649" b="1" dirty="0">
                <a:solidFill>
                  <a:srgbClr val="6F2F9F"/>
                </a:solidFill>
                <a:latin typeface="Calibri"/>
                <a:cs typeface="Calibri"/>
              </a:rPr>
              <a:t>B</a:t>
            </a:r>
            <a:r>
              <a:rPr sz="2649" dirty="0">
                <a:solidFill>
                  <a:srgbClr val="6F2F9F"/>
                </a:solidFill>
                <a:latin typeface="Calibri"/>
                <a:cs typeface="Calibri"/>
              </a:rPr>
              <a:t>)</a:t>
            </a:r>
            <a:r>
              <a:rPr sz="2649" spc="-10" dirty="0">
                <a:solidFill>
                  <a:srgbClr val="6F2F9F"/>
                </a:solidFill>
                <a:latin typeface="Calibri"/>
                <a:cs typeface="Calibri"/>
              </a:rPr>
              <a:t> </a:t>
            </a:r>
            <a:r>
              <a:rPr sz="2649" dirty="0">
                <a:latin typeface="Calibri"/>
                <a:cs typeface="Calibri"/>
              </a:rPr>
              <a:t>is a </a:t>
            </a:r>
            <a:r>
              <a:rPr sz="2649" spc="-28" dirty="0">
                <a:latin typeface="Calibri"/>
                <a:cs typeface="Calibri"/>
              </a:rPr>
              <a:t>c</a:t>
            </a:r>
            <a:r>
              <a:rPr sz="2649" dirty="0">
                <a:latin typeface="Calibri"/>
                <a:cs typeface="Calibri"/>
              </a:rPr>
              <a:t>ompu</a:t>
            </a:r>
            <a:r>
              <a:rPr sz="2649" spc="-32" dirty="0">
                <a:latin typeface="Calibri"/>
                <a:cs typeface="Calibri"/>
              </a:rPr>
              <a:t>t</a:t>
            </a:r>
            <a:r>
              <a:rPr sz="2649" dirty="0">
                <a:latin typeface="Calibri"/>
                <a:cs typeface="Calibri"/>
              </a:rPr>
              <a:t>e</a:t>
            </a:r>
            <a:r>
              <a:rPr sz="2649" spc="10" dirty="0">
                <a:latin typeface="Calibri"/>
                <a:cs typeface="Calibri"/>
              </a:rPr>
              <a:t>r</a:t>
            </a:r>
            <a:r>
              <a:rPr sz="2649" spc="-4" dirty="0">
                <a:latin typeface="Calibri"/>
                <a:cs typeface="Calibri"/>
              </a:rPr>
              <a:t>-</a:t>
            </a:r>
            <a:r>
              <a:rPr sz="2649" dirty="0">
                <a:latin typeface="Calibri"/>
                <a:cs typeface="Calibri"/>
              </a:rPr>
              <a:t>n</a:t>
            </a:r>
            <a:r>
              <a:rPr sz="2649" spc="-4" dirty="0">
                <a:latin typeface="Calibri"/>
                <a:cs typeface="Calibri"/>
              </a:rPr>
              <a:t>e</a:t>
            </a:r>
            <a:r>
              <a:rPr sz="2649" dirty="0">
                <a:latin typeface="Calibri"/>
                <a:cs typeface="Calibri"/>
              </a:rPr>
              <a:t>t</a:t>
            </a:r>
            <a:r>
              <a:rPr sz="2649" spc="-28" dirty="0">
                <a:latin typeface="Calibri"/>
                <a:cs typeface="Calibri"/>
              </a:rPr>
              <a:t>w</a:t>
            </a:r>
            <a:r>
              <a:rPr sz="2649" dirty="0">
                <a:latin typeface="Calibri"/>
                <a:cs typeface="Calibri"/>
              </a:rPr>
              <a:t>orking</a:t>
            </a:r>
            <a:r>
              <a:rPr sz="2649" spc="-32" dirty="0">
                <a:latin typeface="Calibri"/>
                <a:cs typeface="Calibri"/>
              </a:rPr>
              <a:t> </a:t>
            </a:r>
            <a:r>
              <a:rPr sz="2649" spc="-21" dirty="0">
                <a:latin typeface="Calibri"/>
                <a:cs typeface="Calibri"/>
              </a:rPr>
              <a:t>c</a:t>
            </a:r>
            <a:r>
              <a:rPr sz="2649" dirty="0">
                <a:latin typeface="Calibri"/>
                <a:cs typeface="Calibri"/>
              </a:rPr>
              <a:t>ommuni</a:t>
            </a:r>
            <a:r>
              <a:rPr sz="2649" spc="-21" dirty="0">
                <a:latin typeface="Calibri"/>
                <a:cs typeface="Calibri"/>
              </a:rPr>
              <a:t>ca</a:t>
            </a:r>
            <a:r>
              <a:rPr sz="2649" dirty="0">
                <a:latin typeface="Calibri"/>
                <a:cs typeface="Calibri"/>
              </a:rPr>
              <a:t>tions </a:t>
            </a:r>
            <a:r>
              <a:rPr sz="2649" spc="-28" dirty="0">
                <a:latin typeface="Calibri"/>
                <a:cs typeface="Calibri"/>
              </a:rPr>
              <a:t>st</a:t>
            </a:r>
            <a:r>
              <a:rPr sz="2649" dirty="0">
                <a:latin typeface="Calibri"/>
                <a:cs typeface="Calibri"/>
              </a:rPr>
              <a:t>anda</a:t>
            </a:r>
            <a:r>
              <a:rPr sz="2649" spc="-32" dirty="0">
                <a:latin typeface="Calibri"/>
                <a:cs typeface="Calibri"/>
              </a:rPr>
              <a:t>r</a:t>
            </a:r>
            <a:r>
              <a:rPr sz="2649" dirty="0">
                <a:latin typeface="Calibri"/>
                <a:cs typeface="Calibri"/>
              </a:rPr>
              <a:t>d</a:t>
            </a:r>
            <a:r>
              <a:rPr sz="2649" spc="-15" dirty="0">
                <a:latin typeface="Calibri"/>
                <a:cs typeface="Calibri"/>
              </a:rPr>
              <a:t> </a:t>
            </a:r>
            <a:r>
              <a:rPr sz="2649" dirty="0">
                <a:latin typeface="Calibri"/>
                <a:cs typeface="Calibri"/>
              </a:rPr>
              <a:t>used</a:t>
            </a:r>
            <a:r>
              <a:rPr sz="2649" spc="10" dirty="0">
                <a:latin typeface="Calibri"/>
                <a:cs typeface="Calibri"/>
              </a:rPr>
              <a:t> </a:t>
            </a:r>
            <a:r>
              <a:rPr sz="2649" dirty="0">
                <a:latin typeface="Calibri"/>
                <a:cs typeface="Calibri"/>
              </a:rPr>
              <a:t>in</a:t>
            </a:r>
            <a:r>
              <a:rPr sz="2649" spc="-10" dirty="0">
                <a:latin typeface="Calibri"/>
                <a:cs typeface="Calibri"/>
              </a:rPr>
              <a:t> </a:t>
            </a:r>
            <a:r>
              <a:rPr sz="2649" dirty="0">
                <a:latin typeface="Calibri"/>
                <a:cs typeface="Calibri"/>
              </a:rPr>
              <a:t>high</a:t>
            </a:r>
            <a:r>
              <a:rPr sz="2649" spc="-4" dirty="0">
                <a:latin typeface="Calibri"/>
                <a:cs typeface="Calibri"/>
              </a:rPr>
              <a:t>-</a:t>
            </a:r>
            <a:r>
              <a:rPr sz="2649" dirty="0">
                <a:latin typeface="Calibri"/>
                <a:cs typeface="Calibri"/>
              </a:rPr>
              <a:t>pe</a:t>
            </a:r>
            <a:r>
              <a:rPr sz="2649" spc="4" dirty="0">
                <a:latin typeface="Calibri"/>
                <a:cs typeface="Calibri"/>
              </a:rPr>
              <a:t>r</a:t>
            </a:r>
            <a:r>
              <a:rPr sz="2649" spc="-55" dirty="0">
                <a:latin typeface="Calibri"/>
                <a:cs typeface="Calibri"/>
              </a:rPr>
              <a:t>f</a:t>
            </a:r>
            <a:r>
              <a:rPr sz="2649" dirty="0">
                <a:latin typeface="Calibri"/>
                <a:cs typeface="Calibri"/>
              </a:rPr>
              <a:t>ormance</a:t>
            </a:r>
            <a:r>
              <a:rPr sz="2649" spc="10" dirty="0">
                <a:latin typeface="Calibri"/>
                <a:cs typeface="Calibri"/>
              </a:rPr>
              <a:t> </a:t>
            </a:r>
            <a:r>
              <a:rPr sz="2649" spc="-21" dirty="0">
                <a:latin typeface="Calibri"/>
                <a:cs typeface="Calibri"/>
              </a:rPr>
              <a:t>c</a:t>
            </a:r>
            <a:r>
              <a:rPr sz="2649" dirty="0">
                <a:latin typeface="Calibri"/>
                <a:cs typeface="Calibri"/>
              </a:rPr>
              <a:t>omputing</a:t>
            </a:r>
            <a:r>
              <a:rPr sz="2649" spc="-15" dirty="0">
                <a:latin typeface="Calibri"/>
                <a:cs typeface="Calibri"/>
              </a:rPr>
              <a:t> </a:t>
            </a:r>
            <a:r>
              <a:rPr sz="2649" dirty="0">
                <a:latin typeface="Calibri"/>
                <a:cs typeface="Calibri"/>
              </a:rPr>
              <a:t>th</a:t>
            </a:r>
            <a:r>
              <a:rPr sz="2649" spc="-21" dirty="0">
                <a:latin typeface="Calibri"/>
                <a:cs typeface="Calibri"/>
              </a:rPr>
              <a:t>a</a:t>
            </a:r>
            <a:r>
              <a:rPr sz="2649" dirty="0">
                <a:latin typeface="Calibri"/>
                <a:cs typeface="Calibri"/>
              </a:rPr>
              <a:t>t</a:t>
            </a:r>
            <a:r>
              <a:rPr sz="2649" spc="-15" dirty="0">
                <a:latin typeface="Calibri"/>
                <a:cs typeface="Calibri"/>
              </a:rPr>
              <a:t> </a:t>
            </a:r>
            <a:r>
              <a:rPr sz="2649" spc="-65" dirty="0">
                <a:latin typeface="Calibri"/>
                <a:cs typeface="Calibri"/>
              </a:rPr>
              <a:t>f</a:t>
            </a:r>
            <a:r>
              <a:rPr sz="2649" dirty="0">
                <a:latin typeface="Calibri"/>
                <a:cs typeface="Calibri"/>
              </a:rPr>
              <a:t>e</a:t>
            </a:r>
            <a:r>
              <a:rPr sz="2649" spc="-15" dirty="0">
                <a:latin typeface="Calibri"/>
                <a:cs typeface="Calibri"/>
              </a:rPr>
              <a:t>a</a:t>
            </a:r>
            <a:r>
              <a:rPr sz="2649" dirty="0">
                <a:latin typeface="Calibri"/>
                <a:cs typeface="Calibri"/>
              </a:rPr>
              <a:t>tu</a:t>
            </a:r>
            <a:r>
              <a:rPr sz="2649" spc="-38" dirty="0">
                <a:latin typeface="Calibri"/>
                <a:cs typeface="Calibri"/>
              </a:rPr>
              <a:t>r</a:t>
            </a:r>
            <a:r>
              <a:rPr sz="2649" dirty="0">
                <a:latin typeface="Calibri"/>
                <a:cs typeface="Calibri"/>
              </a:rPr>
              <a:t>es </a:t>
            </a:r>
            <a:r>
              <a:rPr sz="2649" spc="-32" dirty="0">
                <a:latin typeface="Calibri"/>
                <a:cs typeface="Calibri"/>
              </a:rPr>
              <a:t>v</a:t>
            </a:r>
            <a:r>
              <a:rPr sz="2649" dirty="0">
                <a:latin typeface="Calibri"/>
                <a:cs typeface="Calibri"/>
              </a:rPr>
              <a:t>e</a:t>
            </a:r>
            <a:r>
              <a:rPr sz="2649" spc="21" dirty="0">
                <a:latin typeface="Calibri"/>
                <a:cs typeface="Calibri"/>
              </a:rPr>
              <a:t>r</a:t>
            </a:r>
            <a:r>
              <a:rPr sz="2649" dirty="0">
                <a:latin typeface="Calibri"/>
                <a:cs typeface="Calibri"/>
              </a:rPr>
              <a:t>y high th</a:t>
            </a:r>
            <a:r>
              <a:rPr sz="2649" spc="-38" dirty="0">
                <a:latin typeface="Calibri"/>
                <a:cs typeface="Calibri"/>
              </a:rPr>
              <a:t>r</a:t>
            </a:r>
            <a:r>
              <a:rPr sz="2649" dirty="0">
                <a:latin typeface="Calibri"/>
                <a:cs typeface="Calibri"/>
              </a:rPr>
              <a:t>ou</a:t>
            </a:r>
            <a:r>
              <a:rPr sz="2649" spc="-10" dirty="0">
                <a:latin typeface="Calibri"/>
                <a:cs typeface="Calibri"/>
              </a:rPr>
              <a:t>g</a:t>
            </a:r>
            <a:r>
              <a:rPr sz="2649" dirty="0">
                <a:latin typeface="Calibri"/>
                <a:cs typeface="Calibri"/>
              </a:rPr>
              <a:t>hput</a:t>
            </a:r>
            <a:r>
              <a:rPr sz="2649" spc="-4" dirty="0">
                <a:latin typeface="Calibri"/>
                <a:cs typeface="Calibri"/>
              </a:rPr>
              <a:t> </a:t>
            </a:r>
            <a:r>
              <a:rPr sz="2649" dirty="0">
                <a:latin typeface="Calibri"/>
                <a:cs typeface="Calibri"/>
              </a:rPr>
              <a:t>and </a:t>
            </a:r>
            <a:r>
              <a:rPr sz="2649" spc="-32" dirty="0">
                <a:latin typeface="Calibri"/>
                <a:cs typeface="Calibri"/>
              </a:rPr>
              <a:t>v</a:t>
            </a:r>
            <a:r>
              <a:rPr sz="2649" dirty="0">
                <a:latin typeface="Calibri"/>
                <a:cs typeface="Calibri"/>
              </a:rPr>
              <a:t>e</a:t>
            </a:r>
            <a:r>
              <a:rPr sz="2649" spc="21" dirty="0">
                <a:latin typeface="Calibri"/>
                <a:cs typeface="Calibri"/>
              </a:rPr>
              <a:t>r</a:t>
            </a:r>
            <a:r>
              <a:rPr sz="2649" dirty="0">
                <a:latin typeface="Calibri"/>
                <a:cs typeface="Calibri"/>
              </a:rPr>
              <a:t>y</a:t>
            </a:r>
            <a:r>
              <a:rPr sz="2649" spc="-10" dirty="0">
                <a:latin typeface="Calibri"/>
                <a:cs typeface="Calibri"/>
              </a:rPr>
              <a:t> </a:t>
            </a:r>
            <a:r>
              <a:rPr sz="2649" dirty="0">
                <a:latin typeface="Calibri"/>
                <a:cs typeface="Calibri"/>
              </a:rPr>
              <a:t>l</a:t>
            </a:r>
            <a:r>
              <a:rPr sz="2649" spc="-15" dirty="0">
                <a:latin typeface="Calibri"/>
                <a:cs typeface="Calibri"/>
              </a:rPr>
              <a:t>o</a:t>
            </a:r>
            <a:r>
              <a:rPr sz="2649" dirty="0">
                <a:latin typeface="Calibri"/>
                <a:cs typeface="Calibri"/>
              </a:rPr>
              <a:t>w l</a:t>
            </a:r>
            <a:r>
              <a:rPr sz="2649" spc="-21" dirty="0">
                <a:latin typeface="Calibri"/>
                <a:cs typeface="Calibri"/>
              </a:rPr>
              <a:t>a</a:t>
            </a:r>
            <a:r>
              <a:rPr sz="2649" spc="-28" dirty="0">
                <a:latin typeface="Calibri"/>
                <a:cs typeface="Calibri"/>
              </a:rPr>
              <a:t>t</a:t>
            </a:r>
            <a:r>
              <a:rPr sz="2649" dirty="0">
                <a:latin typeface="Calibri"/>
                <a:cs typeface="Calibri"/>
              </a:rPr>
              <a:t>en</a:t>
            </a:r>
            <a:r>
              <a:rPr sz="2649" spc="10" dirty="0">
                <a:latin typeface="Calibri"/>
                <a:cs typeface="Calibri"/>
              </a:rPr>
              <a:t>c</a:t>
            </a:r>
            <a:r>
              <a:rPr sz="2649" spc="-166" dirty="0">
                <a:latin typeface="Calibri"/>
                <a:cs typeface="Calibri"/>
              </a:rPr>
              <a:t>y</a:t>
            </a:r>
            <a:r>
              <a:rPr sz="2649" dirty="0">
                <a:latin typeface="Calibri"/>
                <a:cs typeface="Calibri"/>
              </a:rPr>
              <a:t>.</a:t>
            </a:r>
          </a:p>
          <a:p>
            <a:pPr marL="752095" marR="47581">
              <a:lnSpc>
                <a:spcPct val="101725"/>
              </a:lnSpc>
              <a:spcBef>
                <a:spcPts val="177"/>
              </a:spcBef>
            </a:pPr>
            <a:r>
              <a:rPr sz="2649" dirty="0">
                <a:solidFill>
                  <a:srgbClr val="C00000"/>
                </a:solidFill>
                <a:latin typeface="Arial"/>
                <a:cs typeface="Arial"/>
              </a:rPr>
              <a:t>•</a:t>
            </a:r>
            <a:r>
              <a:rPr sz="2649" spc="330" dirty="0">
                <a:solidFill>
                  <a:srgbClr val="C00000"/>
                </a:solidFill>
                <a:latin typeface="Arial"/>
                <a:cs typeface="Arial"/>
              </a:rPr>
              <a:t> </a:t>
            </a:r>
            <a:r>
              <a:rPr sz="2649" dirty="0">
                <a:solidFill>
                  <a:srgbClr val="C00000"/>
                </a:solidFill>
                <a:latin typeface="Calibri"/>
                <a:cs typeface="Calibri"/>
              </a:rPr>
              <a:t>Support RDMA</a:t>
            </a:r>
            <a:endParaRPr sz="2649" dirty="0">
              <a:latin typeface="Calibri"/>
              <a:cs typeface="Calibri"/>
            </a:endParaRPr>
          </a:p>
        </p:txBody>
      </p:sp>
      <p:sp>
        <p:nvSpPr>
          <p:cNvPr id="10" name="TextBox 9">
            <a:extLst>
              <a:ext uri="{FF2B5EF4-FFF2-40B4-BE49-F238E27FC236}">
                <a16:creationId xmlns:a16="http://schemas.microsoft.com/office/drawing/2014/main" id="{65F675E3-6501-919E-756E-342679A5C54D}"/>
              </a:ext>
            </a:extLst>
          </p:cNvPr>
          <p:cNvSpPr txBox="1"/>
          <p:nvPr/>
        </p:nvSpPr>
        <p:spPr>
          <a:xfrm>
            <a:off x="3160042" y="181189"/>
            <a:ext cx="5046133" cy="665054"/>
          </a:xfrm>
          <a:prstGeom prst="rect">
            <a:avLst/>
          </a:prstGeom>
          <a:noFill/>
        </p:spPr>
        <p:txBody>
          <a:bodyPr wrap="square">
            <a:spAutoFit/>
          </a:bodyPr>
          <a:lstStyle/>
          <a:p>
            <a:pPr marL="14017" marR="47581" algn="ctr">
              <a:lnSpc>
                <a:spcPts val="5060"/>
              </a:lnSpc>
              <a:spcBef>
                <a:spcPts val="253"/>
              </a:spcBef>
            </a:pPr>
            <a:r>
              <a:rPr lang="en-IN" sz="3090" b="1" baseline="3103" dirty="0" err="1">
                <a:latin typeface="Verdana" panose="020B0604030504040204" pitchFamily="34" charset="0"/>
                <a:ea typeface="Verdana" panose="020B0604030504040204" pitchFamily="34" charset="0"/>
                <a:cs typeface="Calibri Light"/>
              </a:rPr>
              <a:t>I</a:t>
            </a:r>
            <a:r>
              <a:rPr lang="en-IN" sz="3090" b="1" spc="-15" baseline="3103" dirty="0" err="1">
                <a:latin typeface="Verdana" panose="020B0604030504040204" pitchFamily="34" charset="0"/>
                <a:ea typeface="Verdana" panose="020B0604030504040204" pitchFamily="34" charset="0"/>
                <a:cs typeface="Calibri Light"/>
              </a:rPr>
              <a:t>n</a:t>
            </a:r>
            <a:r>
              <a:rPr lang="en-IN" sz="3090" b="1" baseline="3103" dirty="0" err="1">
                <a:latin typeface="Verdana" panose="020B0604030504040204" pitchFamily="34" charset="0"/>
                <a:ea typeface="Verdana" panose="020B0604030504040204" pitchFamily="34" charset="0"/>
                <a:cs typeface="Calibri Light"/>
              </a:rPr>
              <a:t>finiband</a:t>
            </a:r>
            <a:r>
              <a:rPr lang="en-IN" sz="3090" b="1" baseline="3103" dirty="0">
                <a:latin typeface="Verdana" panose="020B0604030504040204" pitchFamily="34" charset="0"/>
                <a:ea typeface="Verdana" panose="020B0604030504040204" pitchFamily="34" charset="0"/>
                <a:cs typeface="Calibri Light"/>
              </a:rPr>
              <a:t> (IB)</a:t>
            </a:r>
            <a:endParaRPr lang="en-IN" sz="3090" b="1" dirty="0">
              <a:latin typeface="Verdana" panose="020B0604030504040204" pitchFamily="34" charset="0"/>
              <a:ea typeface="Verdana" panose="020B0604030504040204" pitchFamily="34" charset="0"/>
              <a:cs typeface="Calibri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6" name="object 6"/>
          <p:cNvSpPr txBox="1"/>
          <p:nvPr/>
        </p:nvSpPr>
        <p:spPr>
          <a:xfrm>
            <a:off x="735656" y="1670040"/>
            <a:ext cx="223992" cy="419950"/>
          </a:xfrm>
          <a:prstGeom prst="rect">
            <a:avLst/>
          </a:prstGeom>
        </p:spPr>
        <p:txBody>
          <a:bodyPr wrap="square" lIns="0" tIns="0" rIns="0" bIns="0" rtlCol="0">
            <a:noAutofit/>
          </a:bodyPr>
          <a:lstStyle/>
          <a:p>
            <a:pPr marL="14017">
              <a:lnSpc>
                <a:spcPts val="3267"/>
              </a:lnSpc>
              <a:spcBef>
                <a:spcPts val="163"/>
              </a:spcBef>
            </a:pPr>
            <a:r>
              <a:rPr sz="3090" dirty="0">
                <a:solidFill>
                  <a:srgbClr val="00AF50"/>
                </a:solidFill>
                <a:latin typeface="Arial"/>
                <a:cs typeface="Arial"/>
              </a:rPr>
              <a:t>•</a:t>
            </a:r>
            <a:endParaRPr sz="3090">
              <a:latin typeface="Arial"/>
              <a:cs typeface="Arial"/>
            </a:endParaRPr>
          </a:p>
        </p:txBody>
      </p:sp>
      <p:sp>
        <p:nvSpPr>
          <p:cNvPr id="5" name="object 5"/>
          <p:cNvSpPr txBox="1"/>
          <p:nvPr/>
        </p:nvSpPr>
        <p:spPr>
          <a:xfrm>
            <a:off x="987962" y="1693679"/>
            <a:ext cx="8800920" cy="2144325"/>
          </a:xfrm>
          <a:prstGeom prst="rect">
            <a:avLst/>
          </a:prstGeom>
        </p:spPr>
        <p:txBody>
          <a:bodyPr wrap="square" lIns="0" tIns="0" rIns="0" bIns="0" rtlCol="0">
            <a:noAutofit/>
          </a:bodyPr>
          <a:lstStyle/>
          <a:p>
            <a:pPr marL="14017" marR="47581">
              <a:lnSpc>
                <a:spcPts val="3256"/>
              </a:lnSpc>
              <a:spcBef>
                <a:spcPts val="162"/>
              </a:spcBef>
            </a:pPr>
            <a:r>
              <a:rPr sz="4636" baseline="2925" dirty="0">
                <a:solidFill>
                  <a:srgbClr val="00AF50"/>
                </a:solidFill>
                <a:latin typeface="Calibri"/>
                <a:cs typeface="Calibri"/>
              </a:rPr>
              <a:t>W</a:t>
            </a:r>
            <a:r>
              <a:rPr sz="4636" spc="-60" baseline="2925" dirty="0">
                <a:solidFill>
                  <a:srgbClr val="00AF50"/>
                </a:solidFill>
                <a:latin typeface="Calibri"/>
                <a:cs typeface="Calibri"/>
              </a:rPr>
              <a:t>h</a:t>
            </a:r>
            <a:r>
              <a:rPr sz="4636" baseline="2925" dirty="0">
                <a:solidFill>
                  <a:srgbClr val="00AF50"/>
                </a:solidFill>
                <a:latin typeface="Calibri"/>
                <a:cs typeface="Calibri"/>
              </a:rPr>
              <a:t>y</a:t>
            </a:r>
            <a:r>
              <a:rPr sz="4636" spc="-57" baseline="2925" dirty="0">
                <a:solidFill>
                  <a:srgbClr val="00AF50"/>
                </a:solidFill>
                <a:latin typeface="Calibri"/>
                <a:cs typeface="Calibri"/>
              </a:rPr>
              <a:t> </a:t>
            </a:r>
            <a:r>
              <a:rPr sz="4636" baseline="2925" dirty="0">
                <a:solidFill>
                  <a:srgbClr val="00AF50"/>
                </a:solidFill>
                <a:latin typeface="Calibri"/>
                <a:cs typeface="Calibri"/>
              </a:rPr>
              <a:t>iS</a:t>
            </a:r>
            <a:r>
              <a:rPr sz="4636" spc="-10" baseline="2925" dirty="0">
                <a:solidFill>
                  <a:srgbClr val="00AF50"/>
                </a:solidFill>
                <a:latin typeface="Calibri"/>
                <a:cs typeface="Calibri"/>
              </a:rPr>
              <a:t>C</a:t>
            </a:r>
            <a:r>
              <a:rPr sz="4636" baseline="2925" dirty="0">
                <a:solidFill>
                  <a:srgbClr val="00AF50"/>
                </a:solidFill>
                <a:latin typeface="Calibri"/>
                <a:cs typeface="Calibri"/>
              </a:rPr>
              <a:t>SI?</a:t>
            </a:r>
            <a:endParaRPr sz="3090">
              <a:latin typeface="Calibri"/>
              <a:cs typeface="Calibri"/>
            </a:endParaRPr>
          </a:p>
          <a:p>
            <a:pPr marL="518964" indent="-252641">
              <a:lnSpc>
                <a:spcPts val="2859"/>
              </a:lnSpc>
              <a:spcBef>
                <a:spcPts val="398"/>
              </a:spcBef>
            </a:pPr>
            <a:r>
              <a:rPr sz="2649" dirty="0">
                <a:solidFill>
                  <a:srgbClr val="C00000"/>
                </a:solidFill>
                <a:latin typeface="Arial"/>
                <a:cs typeface="Arial"/>
              </a:rPr>
              <a:t>•</a:t>
            </a:r>
            <a:r>
              <a:rPr sz="2649" spc="324" dirty="0">
                <a:solidFill>
                  <a:srgbClr val="C00000"/>
                </a:solidFill>
                <a:latin typeface="Arial"/>
                <a:cs typeface="Arial"/>
              </a:rPr>
              <a:t> </a:t>
            </a:r>
            <a:r>
              <a:rPr sz="2649" b="1" dirty="0">
                <a:solidFill>
                  <a:srgbClr val="C00000"/>
                </a:solidFill>
                <a:latin typeface="Calibri"/>
                <a:cs typeface="Calibri"/>
              </a:rPr>
              <a:t>S</a:t>
            </a:r>
            <a:r>
              <a:rPr sz="2649" b="1" spc="-28" dirty="0">
                <a:solidFill>
                  <a:srgbClr val="C00000"/>
                </a:solidFill>
                <a:latin typeface="Calibri"/>
                <a:cs typeface="Calibri"/>
              </a:rPr>
              <a:t>t</a:t>
            </a:r>
            <a:r>
              <a:rPr sz="2649" b="1" dirty="0">
                <a:solidFill>
                  <a:srgbClr val="C00000"/>
                </a:solidFill>
                <a:latin typeface="Calibri"/>
                <a:cs typeface="Calibri"/>
              </a:rPr>
              <a:t>o</a:t>
            </a:r>
            <a:r>
              <a:rPr sz="2649" b="1" spc="-49" dirty="0">
                <a:solidFill>
                  <a:srgbClr val="C00000"/>
                </a:solidFill>
                <a:latin typeface="Calibri"/>
                <a:cs typeface="Calibri"/>
              </a:rPr>
              <a:t>r</a:t>
            </a:r>
            <a:r>
              <a:rPr sz="2649" b="1" dirty="0">
                <a:solidFill>
                  <a:srgbClr val="C00000"/>
                </a:solidFill>
                <a:latin typeface="Calibri"/>
                <a:cs typeface="Calibri"/>
              </a:rPr>
              <a:t>a</a:t>
            </a:r>
            <a:r>
              <a:rPr sz="2649" b="1" spc="-21" dirty="0">
                <a:solidFill>
                  <a:srgbClr val="C00000"/>
                </a:solidFill>
                <a:latin typeface="Calibri"/>
                <a:cs typeface="Calibri"/>
              </a:rPr>
              <a:t>g</a:t>
            </a:r>
            <a:r>
              <a:rPr sz="2649" b="1" dirty="0">
                <a:solidFill>
                  <a:srgbClr val="C00000"/>
                </a:solidFill>
                <a:latin typeface="Calibri"/>
                <a:cs typeface="Calibri"/>
              </a:rPr>
              <a:t>e</a:t>
            </a:r>
            <a:r>
              <a:rPr sz="2649" b="1" spc="-10" dirty="0">
                <a:solidFill>
                  <a:srgbClr val="C00000"/>
                </a:solidFill>
                <a:latin typeface="Calibri"/>
                <a:cs typeface="Calibri"/>
              </a:rPr>
              <a:t> </a:t>
            </a:r>
            <a:r>
              <a:rPr sz="2649" b="1" dirty="0">
                <a:solidFill>
                  <a:srgbClr val="C00000"/>
                </a:solidFill>
                <a:latin typeface="Calibri"/>
                <a:cs typeface="Calibri"/>
              </a:rPr>
              <a:t>A</a:t>
            </a:r>
            <a:r>
              <a:rPr sz="2649" b="1" spc="-32" dirty="0">
                <a:solidFill>
                  <a:srgbClr val="C00000"/>
                </a:solidFill>
                <a:latin typeface="Calibri"/>
                <a:cs typeface="Calibri"/>
              </a:rPr>
              <a:t>r</a:t>
            </a:r>
            <a:r>
              <a:rPr sz="2649" b="1" dirty="0">
                <a:solidFill>
                  <a:srgbClr val="C00000"/>
                </a:solidFill>
                <a:latin typeface="Calibri"/>
                <a:cs typeface="Calibri"/>
              </a:rPr>
              <a:t>ea</a:t>
            </a:r>
            <a:r>
              <a:rPr sz="2649" b="1" spc="-10" dirty="0">
                <a:solidFill>
                  <a:srgbClr val="C00000"/>
                </a:solidFill>
                <a:latin typeface="Calibri"/>
                <a:cs typeface="Calibri"/>
              </a:rPr>
              <a:t> </a:t>
            </a:r>
            <a:r>
              <a:rPr sz="2649" b="1" dirty="0">
                <a:solidFill>
                  <a:srgbClr val="C00000"/>
                </a:solidFill>
                <a:latin typeface="Calibri"/>
                <a:cs typeface="Calibri"/>
              </a:rPr>
              <a:t>N</a:t>
            </a:r>
            <a:r>
              <a:rPr sz="2649" b="1" spc="-4" dirty="0">
                <a:solidFill>
                  <a:srgbClr val="C00000"/>
                </a:solidFill>
                <a:latin typeface="Calibri"/>
                <a:cs typeface="Calibri"/>
              </a:rPr>
              <a:t>e</a:t>
            </a:r>
            <a:r>
              <a:rPr sz="2649" b="1" dirty="0">
                <a:solidFill>
                  <a:srgbClr val="C00000"/>
                </a:solidFill>
                <a:latin typeface="Calibri"/>
                <a:cs typeface="Calibri"/>
              </a:rPr>
              <a:t>t</a:t>
            </a:r>
            <a:r>
              <a:rPr sz="2649" b="1" spc="-32" dirty="0">
                <a:solidFill>
                  <a:srgbClr val="C00000"/>
                </a:solidFill>
                <a:latin typeface="Calibri"/>
                <a:cs typeface="Calibri"/>
              </a:rPr>
              <a:t>w</a:t>
            </a:r>
            <a:r>
              <a:rPr sz="2649" b="1" dirty="0">
                <a:solidFill>
                  <a:srgbClr val="C00000"/>
                </a:solidFill>
                <a:latin typeface="Calibri"/>
                <a:cs typeface="Calibri"/>
              </a:rPr>
              <a:t>or</a:t>
            </a:r>
            <a:r>
              <a:rPr sz="2649" b="1" spc="-21" dirty="0">
                <a:solidFill>
                  <a:srgbClr val="C00000"/>
                </a:solidFill>
                <a:latin typeface="Calibri"/>
                <a:cs typeface="Calibri"/>
              </a:rPr>
              <a:t>k</a:t>
            </a:r>
            <a:r>
              <a:rPr sz="2649" b="1" dirty="0">
                <a:solidFill>
                  <a:srgbClr val="C00000"/>
                </a:solidFill>
                <a:latin typeface="Calibri"/>
                <a:cs typeface="Calibri"/>
              </a:rPr>
              <a:t>s</a:t>
            </a:r>
            <a:r>
              <a:rPr sz="2649" b="1" spc="-15" dirty="0">
                <a:solidFill>
                  <a:srgbClr val="C00000"/>
                </a:solidFill>
                <a:latin typeface="Calibri"/>
                <a:cs typeface="Calibri"/>
              </a:rPr>
              <a:t> </a:t>
            </a:r>
            <a:r>
              <a:rPr sz="2649" b="1" dirty="0">
                <a:solidFill>
                  <a:srgbClr val="C00000"/>
                </a:solidFill>
                <a:latin typeface="Calibri"/>
                <a:cs typeface="Calibri"/>
              </a:rPr>
              <a:t>(</a:t>
            </a:r>
            <a:r>
              <a:rPr sz="2649" b="1" spc="-28" dirty="0">
                <a:solidFill>
                  <a:srgbClr val="C00000"/>
                </a:solidFill>
                <a:latin typeface="Calibri"/>
                <a:cs typeface="Calibri"/>
              </a:rPr>
              <a:t>S</a:t>
            </a:r>
            <a:r>
              <a:rPr sz="2649" b="1" dirty="0">
                <a:solidFill>
                  <a:srgbClr val="C00000"/>
                </a:solidFill>
                <a:latin typeface="Calibri"/>
                <a:cs typeface="Calibri"/>
              </a:rPr>
              <a:t>ANs) </a:t>
            </a:r>
            <a:r>
              <a:rPr sz="2649" dirty="0">
                <a:latin typeface="Calibri"/>
                <a:cs typeface="Calibri"/>
              </a:rPr>
              <a:t>based </a:t>
            </a:r>
            <a:r>
              <a:rPr sz="2649" spc="-10" dirty="0">
                <a:latin typeface="Calibri"/>
                <a:cs typeface="Calibri"/>
              </a:rPr>
              <a:t>o</a:t>
            </a:r>
            <a:r>
              <a:rPr sz="2649" dirty="0">
                <a:latin typeface="Calibri"/>
                <a:cs typeface="Calibri"/>
              </a:rPr>
              <a:t>n </a:t>
            </a:r>
            <a:r>
              <a:rPr sz="2649" spc="-4" dirty="0">
                <a:latin typeface="Calibri"/>
                <a:cs typeface="Calibri"/>
              </a:rPr>
              <a:t>s</a:t>
            </a:r>
            <a:r>
              <a:rPr sz="2649" dirty="0">
                <a:latin typeface="Calibri"/>
                <a:cs typeface="Calibri"/>
              </a:rPr>
              <a:t>erial gi</a:t>
            </a:r>
            <a:r>
              <a:rPr sz="2649" spc="-60" dirty="0">
                <a:latin typeface="Calibri"/>
                <a:cs typeface="Calibri"/>
              </a:rPr>
              <a:t>g</a:t>
            </a:r>
            <a:r>
              <a:rPr sz="2649" dirty="0">
                <a:latin typeface="Calibri"/>
                <a:cs typeface="Calibri"/>
              </a:rPr>
              <a:t>abit t</a:t>
            </a:r>
            <a:r>
              <a:rPr sz="2649" spc="-49" dirty="0">
                <a:latin typeface="Calibri"/>
                <a:cs typeface="Calibri"/>
              </a:rPr>
              <a:t>r</a:t>
            </a:r>
            <a:r>
              <a:rPr sz="2649" dirty="0">
                <a:latin typeface="Calibri"/>
                <a:cs typeface="Calibri"/>
              </a:rPr>
              <a:t>ansports</a:t>
            </a:r>
            <a:r>
              <a:rPr sz="2649" spc="-21" dirty="0">
                <a:latin typeface="Calibri"/>
                <a:cs typeface="Calibri"/>
              </a:rPr>
              <a:t> o</a:t>
            </a:r>
            <a:r>
              <a:rPr sz="2649" spc="-32" dirty="0">
                <a:latin typeface="Calibri"/>
                <a:cs typeface="Calibri"/>
              </a:rPr>
              <a:t>v</a:t>
            </a:r>
            <a:r>
              <a:rPr sz="2649" dirty="0">
                <a:latin typeface="Calibri"/>
                <a:cs typeface="Calibri"/>
              </a:rPr>
              <a:t>e</a:t>
            </a:r>
            <a:r>
              <a:rPr sz="2649" spc="-28" dirty="0">
                <a:latin typeface="Calibri"/>
                <a:cs typeface="Calibri"/>
              </a:rPr>
              <a:t>r</a:t>
            </a:r>
            <a:r>
              <a:rPr sz="2649" spc="-21" dirty="0">
                <a:latin typeface="Calibri"/>
                <a:cs typeface="Calibri"/>
              </a:rPr>
              <a:t>c</a:t>
            </a:r>
            <a:r>
              <a:rPr sz="2649" dirty="0">
                <a:latin typeface="Calibri"/>
                <a:cs typeface="Calibri"/>
              </a:rPr>
              <a:t>ome the di</a:t>
            </a:r>
            <a:r>
              <a:rPr sz="2649" spc="-28" dirty="0">
                <a:latin typeface="Calibri"/>
                <a:cs typeface="Calibri"/>
              </a:rPr>
              <a:t>st</a:t>
            </a:r>
            <a:r>
              <a:rPr sz="2649" dirty="0">
                <a:latin typeface="Calibri"/>
                <a:cs typeface="Calibri"/>
              </a:rPr>
              <a:t>an</a:t>
            </a:r>
            <a:r>
              <a:rPr sz="2649" spc="4" dirty="0">
                <a:latin typeface="Calibri"/>
                <a:cs typeface="Calibri"/>
              </a:rPr>
              <a:t>c</a:t>
            </a:r>
            <a:r>
              <a:rPr sz="2649" dirty="0">
                <a:latin typeface="Calibri"/>
                <a:cs typeface="Calibri"/>
              </a:rPr>
              <a:t>e,</a:t>
            </a:r>
            <a:r>
              <a:rPr sz="2649" spc="-21" dirty="0">
                <a:latin typeface="Calibri"/>
                <a:cs typeface="Calibri"/>
              </a:rPr>
              <a:t> </a:t>
            </a:r>
            <a:r>
              <a:rPr sz="2649" dirty="0">
                <a:latin typeface="Calibri"/>
                <a:cs typeface="Calibri"/>
              </a:rPr>
              <a:t>pe</a:t>
            </a:r>
            <a:r>
              <a:rPr sz="2649" spc="4" dirty="0">
                <a:latin typeface="Calibri"/>
                <a:cs typeface="Calibri"/>
              </a:rPr>
              <a:t>r</a:t>
            </a:r>
            <a:r>
              <a:rPr sz="2649" spc="-55" dirty="0">
                <a:latin typeface="Calibri"/>
                <a:cs typeface="Calibri"/>
              </a:rPr>
              <a:t>f</a:t>
            </a:r>
            <a:r>
              <a:rPr sz="2649" dirty="0">
                <a:latin typeface="Calibri"/>
                <a:cs typeface="Calibri"/>
              </a:rPr>
              <a:t>ormanc</a:t>
            </a:r>
            <a:r>
              <a:rPr sz="2649" spc="10" dirty="0">
                <a:latin typeface="Calibri"/>
                <a:cs typeface="Calibri"/>
              </a:rPr>
              <a:t>e</a:t>
            </a:r>
            <a:r>
              <a:rPr sz="2649" dirty="0">
                <a:latin typeface="Calibri"/>
                <a:cs typeface="Calibri"/>
              </a:rPr>
              <a:t>,</a:t>
            </a:r>
            <a:r>
              <a:rPr sz="2649" spc="-15" dirty="0">
                <a:latin typeface="Calibri"/>
                <a:cs typeface="Calibri"/>
              </a:rPr>
              <a:t> </a:t>
            </a:r>
            <a:r>
              <a:rPr sz="2649" dirty="0">
                <a:latin typeface="Calibri"/>
                <a:cs typeface="Calibri"/>
              </a:rPr>
              <a:t>s</a:t>
            </a:r>
            <a:r>
              <a:rPr sz="2649" spc="-21" dirty="0">
                <a:latin typeface="Calibri"/>
                <a:cs typeface="Calibri"/>
              </a:rPr>
              <a:t>c</a:t>
            </a:r>
            <a:r>
              <a:rPr sz="2649" dirty="0">
                <a:latin typeface="Calibri"/>
                <a:cs typeface="Calibri"/>
              </a:rPr>
              <a:t>alability and </a:t>
            </a:r>
            <a:r>
              <a:rPr sz="2649" spc="-38" dirty="0">
                <a:latin typeface="Calibri"/>
                <a:cs typeface="Calibri"/>
              </a:rPr>
              <a:t>a</a:t>
            </a:r>
            <a:r>
              <a:rPr sz="2649" spc="-43" dirty="0">
                <a:latin typeface="Calibri"/>
                <a:cs typeface="Calibri"/>
              </a:rPr>
              <a:t>v</a:t>
            </a:r>
            <a:r>
              <a:rPr sz="2649" dirty="0">
                <a:latin typeface="Calibri"/>
                <a:cs typeface="Calibri"/>
              </a:rPr>
              <a:t>ailability</a:t>
            </a:r>
            <a:r>
              <a:rPr sz="2649" spc="-15" dirty="0">
                <a:latin typeface="Calibri"/>
                <a:cs typeface="Calibri"/>
              </a:rPr>
              <a:t> </a:t>
            </a:r>
            <a:r>
              <a:rPr sz="2649" spc="-38" dirty="0">
                <a:latin typeface="Calibri"/>
                <a:cs typeface="Calibri"/>
              </a:rPr>
              <a:t>r</a:t>
            </a:r>
            <a:r>
              <a:rPr sz="2649" dirty="0">
                <a:latin typeface="Calibri"/>
                <a:cs typeface="Calibri"/>
              </a:rPr>
              <a:t>e</a:t>
            </a:r>
            <a:r>
              <a:rPr sz="2649" spc="-21" dirty="0">
                <a:latin typeface="Calibri"/>
                <a:cs typeface="Calibri"/>
              </a:rPr>
              <a:t>s</a:t>
            </a:r>
            <a:r>
              <a:rPr sz="2649" dirty="0">
                <a:latin typeface="Calibri"/>
                <a:cs typeface="Calibri"/>
              </a:rPr>
              <a:t>tri</a:t>
            </a:r>
            <a:r>
              <a:rPr sz="2649" spc="4" dirty="0">
                <a:latin typeface="Calibri"/>
                <a:cs typeface="Calibri"/>
              </a:rPr>
              <a:t>c</a:t>
            </a:r>
            <a:r>
              <a:rPr sz="2649" dirty="0">
                <a:latin typeface="Calibri"/>
                <a:cs typeface="Calibri"/>
              </a:rPr>
              <a:t>tions</a:t>
            </a:r>
            <a:r>
              <a:rPr sz="2649" spc="-21" dirty="0">
                <a:latin typeface="Calibri"/>
                <a:cs typeface="Calibri"/>
              </a:rPr>
              <a:t> </a:t>
            </a:r>
            <a:r>
              <a:rPr sz="2649" dirty="0">
                <a:latin typeface="Calibri"/>
                <a:cs typeface="Calibri"/>
              </a:rPr>
              <a:t>of </a:t>
            </a:r>
            <a:r>
              <a:rPr sz="2649" dirty="0">
                <a:solidFill>
                  <a:srgbClr val="006FC0"/>
                </a:solidFill>
                <a:latin typeface="Calibri"/>
                <a:cs typeface="Calibri"/>
              </a:rPr>
              <a:t>pa</a:t>
            </a:r>
            <a:r>
              <a:rPr sz="2649" spc="-49" dirty="0">
                <a:solidFill>
                  <a:srgbClr val="006FC0"/>
                </a:solidFill>
                <a:latin typeface="Calibri"/>
                <a:cs typeface="Calibri"/>
              </a:rPr>
              <a:t>r</a:t>
            </a:r>
            <a:r>
              <a:rPr sz="2649" dirty="0">
                <a:solidFill>
                  <a:srgbClr val="006FC0"/>
                </a:solidFill>
                <a:latin typeface="Calibri"/>
                <a:cs typeface="Calibri"/>
              </a:rPr>
              <a:t>all</a:t>
            </a:r>
            <a:r>
              <a:rPr sz="2649" spc="10" dirty="0">
                <a:solidFill>
                  <a:srgbClr val="006FC0"/>
                </a:solidFill>
                <a:latin typeface="Calibri"/>
                <a:cs typeface="Calibri"/>
              </a:rPr>
              <a:t>e</a:t>
            </a:r>
            <a:r>
              <a:rPr sz="2649" dirty="0">
                <a:solidFill>
                  <a:srgbClr val="006FC0"/>
                </a:solidFill>
                <a:latin typeface="Calibri"/>
                <a:cs typeface="Calibri"/>
              </a:rPr>
              <a:t>l</a:t>
            </a:r>
            <a:r>
              <a:rPr sz="2649" spc="-15" dirty="0">
                <a:solidFill>
                  <a:srgbClr val="006FC0"/>
                </a:solidFill>
                <a:latin typeface="Calibri"/>
                <a:cs typeface="Calibri"/>
              </a:rPr>
              <a:t> </a:t>
            </a:r>
            <a:r>
              <a:rPr sz="2649" dirty="0">
                <a:solidFill>
                  <a:srgbClr val="006FC0"/>
                </a:solidFill>
                <a:latin typeface="Calibri"/>
                <a:cs typeface="Calibri"/>
              </a:rPr>
              <a:t>S</a:t>
            </a:r>
            <a:r>
              <a:rPr sz="2649" spc="4" dirty="0">
                <a:solidFill>
                  <a:srgbClr val="006FC0"/>
                </a:solidFill>
                <a:latin typeface="Calibri"/>
                <a:cs typeface="Calibri"/>
              </a:rPr>
              <a:t>C</a:t>
            </a:r>
            <a:r>
              <a:rPr sz="2649" dirty="0">
                <a:solidFill>
                  <a:srgbClr val="006FC0"/>
                </a:solidFill>
                <a:latin typeface="Calibri"/>
                <a:cs typeface="Calibri"/>
              </a:rPr>
              <a:t>SI</a:t>
            </a:r>
            <a:r>
              <a:rPr sz="2649" spc="-21" dirty="0">
                <a:solidFill>
                  <a:srgbClr val="006FC0"/>
                </a:solidFill>
                <a:latin typeface="Calibri"/>
                <a:cs typeface="Calibri"/>
              </a:rPr>
              <a:t> </a:t>
            </a:r>
            <a:r>
              <a:rPr sz="2649" dirty="0">
                <a:solidFill>
                  <a:srgbClr val="006FC0"/>
                </a:solidFill>
                <a:latin typeface="Calibri"/>
                <a:cs typeface="Calibri"/>
              </a:rPr>
              <a:t>imple</a:t>
            </a:r>
            <a:r>
              <a:rPr sz="2649" spc="10" dirty="0">
                <a:solidFill>
                  <a:srgbClr val="006FC0"/>
                </a:solidFill>
                <a:latin typeface="Calibri"/>
                <a:cs typeface="Calibri"/>
              </a:rPr>
              <a:t>m</a:t>
            </a:r>
            <a:r>
              <a:rPr sz="2649" dirty="0">
                <a:solidFill>
                  <a:srgbClr val="006FC0"/>
                </a:solidFill>
                <a:latin typeface="Calibri"/>
                <a:cs typeface="Calibri"/>
              </a:rPr>
              <a:t>e</a:t>
            </a:r>
            <a:r>
              <a:rPr sz="2649" spc="-21" dirty="0">
                <a:solidFill>
                  <a:srgbClr val="006FC0"/>
                </a:solidFill>
                <a:latin typeface="Calibri"/>
                <a:cs typeface="Calibri"/>
              </a:rPr>
              <a:t>n</a:t>
            </a:r>
            <a:r>
              <a:rPr sz="2649" spc="-28" dirty="0">
                <a:solidFill>
                  <a:srgbClr val="006FC0"/>
                </a:solidFill>
                <a:latin typeface="Calibri"/>
                <a:cs typeface="Calibri"/>
              </a:rPr>
              <a:t>t</a:t>
            </a:r>
            <a:r>
              <a:rPr sz="2649" spc="-21" dirty="0">
                <a:solidFill>
                  <a:srgbClr val="006FC0"/>
                </a:solidFill>
                <a:latin typeface="Calibri"/>
                <a:cs typeface="Calibri"/>
              </a:rPr>
              <a:t>a</a:t>
            </a:r>
            <a:r>
              <a:rPr sz="2649" dirty="0">
                <a:solidFill>
                  <a:srgbClr val="006FC0"/>
                </a:solidFill>
                <a:latin typeface="Calibri"/>
                <a:cs typeface="Calibri"/>
              </a:rPr>
              <a:t>tions</a:t>
            </a:r>
            <a:r>
              <a:rPr sz="2649" dirty="0">
                <a:latin typeface="Calibri"/>
                <a:cs typeface="Calibri"/>
              </a:rPr>
              <a:t>.</a:t>
            </a:r>
            <a:endParaRPr sz="2649">
              <a:latin typeface="Calibri"/>
              <a:cs typeface="Calibri"/>
            </a:endParaRPr>
          </a:p>
          <a:p>
            <a:pPr marL="14017" marR="47581">
              <a:lnSpc>
                <a:spcPct val="101725"/>
              </a:lnSpc>
              <a:spcBef>
                <a:spcPts val="660"/>
              </a:spcBef>
            </a:pPr>
            <a:r>
              <a:rPr sz="3090" dirty="0">
                <a:solidFill>
                  <a:srgbClr val="6F2F9F"/>
                </a:solidFill>
                <a:latin typeface="Calibri"/>
                <a:cs typeface="Calibri"/>
              </a:rPr>
              <a:t>Wh</a:t>
            </a:r>
            <a:r>
              <a:rPr sz="3090" spc="-32" dirty="0">
                <a:solidFill>
                  <a:srgbClr val="6F2F9F"/>
                </a:solidFill>
                <a:latin typeface="Calibri"/>
                <a:cs typeface="Calibri"/>
              </a:rPr>
              <a:t>a</a:t>
            </a:r>
            <a:r>
              <a:rPr sz="3090" dirty="0">
                <a:solidFill>
                  <a:srgbClr val="6F2F9F"/>
                </a:solidFill>
                <a:latin typeface="Calibri"/>
                <a:cs typeface="Calibri"/>
              </a:rPr>
              <a:t>t</a:t>
            </a:r>
            <a:r>
              <a:rPr sz="3090" spc="-41" dirty="0">
                <a:solidFill>
                  <a:srgbClr val="6F2F9F"/>
                </a:solidFill>
                <a:latin typeface="Calibri"/>
                <a:cs typeface="Calibri"/>
              </a:rPr>
              <a:t> </a:t>
            </a:r>
            <a:r>
              <a:rPr sz="3090" dirty="0">
                <a:solidFill>
                  <a:srgbClr val="6F2F9F"/>
                </a:solidFill>
                <a:latin typeface="Calibri"/>
                <a:cs typeface="Calibri"/>
              </a:rPr>
              <a:t>is</a:t>
            </a:r>
            <a:r>
              <a:rPr sz="3090" spc="-19" dirty="0">
                <a:solidFill>
                  <a:srgbClr val="6F2F9F"/>
                </a:solidFill>
                <a:latin typeface="Calibri"/>
                <a:cs typeface="Calibri"/>
              </a:rPr>
              <a:t> </a:t>
            </a:r>
            <a:r>
              <a:rPr sz="3090" dirty="0">
                <a:solidFill>
                  <a:srgbClr val="6F2F9F"/>
                </a:solidFill>
                <a:latin typeface="Calibri"/>
                <a:cs typeface="Calibri"/>
              </a:rPr>
              <a:t>iSCSI?</a:t>
            </a:r>
            <a:endParaRPr sz="3090">
              <a:latin typeface="Calibri"/>
              <a:cs typeface="Calibri"/>
            </a:endParaRPr>
          </a:p>
        </p:txBody>
      </p:sp>
      <p:sp>
        <p:nvSpPr>
          <p:cNvPr id="4" name="object 4"/>
          <p:cNvSpPr txBox="1"/>
          <p:nvPr/>
        </p:nvSpPr>
        <p:spPr>
          <a:xfrm>
            <a:off x="735656" y="3394416"/>
            <a:ext cx="223992" cy="419950"/>
          </a:xfrm>
          <a:prstGeom prst="rect">
            <a:avLst/>
          </a:prstGeom>
        </p:spPr>
        <p:txBody>
          <a:bodyPr wrap="square" lIns="0" tIns="0" rIns="0" bIns="0" rtlCol="0">
            <a:noAutofit/>
          </a:bodyPr>
          <a:lstStyle/>
          <a:p>
            <a:pPr marL="14017">
              <a:lnSpc>
                <a:spcPts val="3267"/>
              </a:lnSpc>
              <a:spcBef>
                <a:spcPts val="163"/>
              </a:spcBef>
            </a:pPr>
            <a:r>
              <a:rPr sz="3090" dirty="0">
                <a:solidFill>
                  <a:srgbClr val="6F2F9F"/>
                </a:solidFill>
                <a:latin typeface="Arial"/>
                <a:cs typeface="Arial"/>
              </a:rPr>
              <a:t>•</a:t>
            </a:r>
            <a:endParaRPr sz="3090">
              <a:latin typeface="Arial"/>
              <a:cs typeface="Arial"/>
            </a:endParaRPr>
          </a:p>
        </p:txBody>
      </p:sp>
      <p:sp>
        <p:nvSpPr>
          <p:cNvPr id="3" name="object 3"/>
          <p:cNvSpPr txBox="1"/>
          <p:nvPr/>
        </p:nvSpPr>
        <p:spPr>
          <a:xfrm>
            <a:off x="1240269" y="3888228"/>
            <a:ext cx="196406" cy="1231388"/>
          </a:xfrm>
          <a:prstGeom prst="rect">
            <a:avLst/>
          </a:prstGeom>
        </p:spPr>
        <p:txBody>
          <a:bodyPr wrap="square" lIns="0" tIns="0" rIns="0" bIns="0" rtlCol="0">
            <a:noAutofit/>
          </a:bodyPr>
          <a:lstStyle/>
          <a:p>
            <a:pPr marL="14017">
              <a:lnSpc>
                <a:spcPts val="2820"/>
              </a:lnSpc>
              <a:spcBef>
                <a:spcPts val="140"/>
              </a:spcBef>
            </a:pPr>
            <a:r>
              <a:rPr sz="2649" dirty="0">
                <a:solidFill>
                  <a:srgbClr val="C00000"/>
                </a:solidFill>
                <a:latin typeface="Arial"/>
                <a:cs typeface="Arial"/>
              </a:rPr>
              <a:t>•</a:t>
            </a:r>
            <a:endParaRPr sz="2649">
              <a:latin typeface="Arial"/>
              <a:cs typeface="Arial"/>
            </a:endParaRPr>
          </a:p>
          <a:p>
            <a:pPr marL="14017" marR="168">
              <a:lnSpc>
                <a:spcPct val="95825"/>
              </a:lnSpc>
              <a:spcBef>
                <a:spcPts val="234"/>
              </a:spcBef>
            </a:pPr>
            <a:r>
              <a:rPr sz="2649" dirty="0">
                <a:solidFill>
                  <a:srgbClr val="00AF50"/>
                </a:solidFill>
                <a:latin typeface="Arial"/>
                <a:cs typeface="Arial"/>
              </a:rPr>
              <a:t>•</a:t>
            </a:r>
            <a:endParaRPr sz="2649">
              <a:latin typeface="Arial"/>
              <a:cs typeface="Arial"/>
            </a:endParaRPr>
          </a:p>
          <a:p>
            <a:pPr marL="14017" marR="168">
              <a:lnSpc>
                <a:spcPct val="95825"/>
              </a:lnSpc>
              <a:spcBef>
                <a:spcPts val="359"/>
              </a:spcBef>
            </a:pPr>
            <a:r>
              <a:rPr sz="2649" dirty="0">
                <a:solidFill>
                  <a:srgbClr val="D97B5B"/>
                </a:solidFill>
                <a:latin typeface="Arial"/>
                <a:cs typeface="Arial"/>
              </a:rPr>
              <a:t>•</a:t>
            </a:r>
            <a:endParaRPr sz="2649">
              <a:latin typeface="Arial"/>
              <a:cs typeface="Arial"/>
            </a:endParaRPr>
          </a:p>
        </p:txBody>
      </p:sp>
      <p:sp>
        <p:nvSpPr>
          <p:cNvPr id="2" name="object 2"/>
          <p:cNvSpPr txBox="1"/>
          <p:nvPr/>
        </p:nvSpPr>
        <p:spPr>
          <a:xfrm>
            <a:off x="1492912" y="3908539"/>
            <a:ext cx="6839282" cy="1231368"/>
          </a:xfrm>
          <a:prstGeom prst="rect">
            <a:avLst/>
          </a:prstGeom>
        </p:spPr>
        <p:txBody>
          <a:bodyPr wrap="square" lIns="0" tIns="0" rIns="0" bIns="0" rtlCol="0">
            <a:noAutofit/>
          </a:bodyPr>
          <a:lstStyle/>
          <a:p>
            <a:pPr marL="14017" marR="47581">
              <a:lnSpc>
                <a:spcPts val="2809"/>
              </a:lnSpc>
              <a:spcBef>
                <a:spcPts val="140"/>
              </a:spcBef>
            </a:pPr>
            <a:r>
              <a:rPr sz="3973" b="1" baseline="3413" dirty="0">
                <a:solidFill>
                  <a:srgbClr val="C00000"/>
                </a:solidFill>
                <a:latin typeface="Calibri"/>
                <a:cs typeface="Calibri"/>
              </a:rPr>
              <a:t>I</a:t>
            </a:r>
            <a:r>
              <a:rPr sz="3973" b="1" spc="-38" baseline="3413" dirty="0">
                <a:solidFill>
                  <a:srgbClr val="C00000"/>
                </a:solidFill>
                <a:latin typeface="Calibri"/>
                <a:cs typeface="Calibri"/>
              </a:rPr>
              <a:t>n</a:t>
            </a:r>
            <a:r>
              <a:rPr sz="3973" b="1" spc="-32" baseline="3413" dirty="0">
                <a:solidFill>
                  <a:srgbClr val="C00000"/>
                </a:solidFill>
                <a:latin typeface="Calibri"/>
                <a:cs typeface="Calibri"/>
              </a:rPr>
              <a:t>t</a:t>
            </a:r>
            <a:r>
              <a:rPr sz="3973" b="1" baseline="3413" dirty="0">
                <a:solidFill>
                  <a:srgbClr val="C00000"/>
                </a:solidFill>
                <a:latin typeface="Calibri"/>
                <a:cs typeface="Calibri"/>
              </a:rPr>
              <a:t>ern</a:t>
            </a:r>
            <a:r>
              <a:rPr sz="3973" b="1" spc="-15" baseline="3413" dirty="0">
                <a:solidFill>
                  <a:srgbClr val="C00000"/>
                </a:solidFill>
                <a:latin typeface="Calibri"/>
                <a:cs typeface="Calibri"/>
              </a:rPr>
              <a:t>e</a:t>
            </a:r>
            <a:r>
              <a:rPr sz="3973" b="1" baseline="3413" dirty="0">
                <a:solidFill>
                  <a:srgbClr val="C00000"/>
                </a:solidFill>
                <a:latin typeface="Calibri"/>
                <a:cs typeface="Calibri"/>
              </a:rPr>
              <a:t>t S</a:t>
            </a:r>
            <a:r>
              <a:rPr sz="3973" b="1" spc="4" baseline="3413" dirty="0">
                <a:solidFill>
                  <a:srgbClr val="C00000"/>
                </a:solidFill>
                <a:latin typeface="Calibri"/>
                <a:cs typeface="Calibri"/>
              </a:rPr>
              <a:t>C</a:t>
            </a:r>
            <a:r>
              <a:rPr sz="3973" b="1" baseline="3413" dirty="0">
                <a:solidFill>
                  <a:srgbClr val="C00000"/>
                </a:solidFill>
                <a:latin typeface="Calibri"/>
                <a:cs typeface="Calibri"/>
              </a:rPr>
              <a:t>SI </a:t>
            </a:r>
            <a:r>
              <a:rPr sz="3973" b="1" spc="-10" baseline="3413" dirty="0">
                <a:solidFill>
                  <a:srgbClr val="C00000"/>
                </a:solidFill>
                <a:latin typeface="Calibri"/>
                <a:cs typeface="Calibri"/>
              </a:rPr>
              <a:t>(</a:t>
            </a:r>
            <a:r>
              <a:rPr sz="3973" b="1" baseline="3413" dirty="0">
                <a:solidFill>
                  <a:srgbClr val="C00000"/>
                </a:solidFill>
                <a:latin typeface="Calibri"/>
                <a:cs typeface="Calibri"/>
              </a:rPr>
              <a:t>iSCSI) p</a:t>
            </a:r>
            <a:r>
              <a:rPr sz="3973" b="1" spc="-28" baseline="3413" dirty="0">
                <a:solidFill>
                  <a:srgbClr val="C00000"/>
                </a:solidFill>
                <a:latin typeface="Calibri"/>
                <a:cs typeface="Calibri"/>
              </a:rPr>
              <a:t>r</a:t>
            </a:r>
            <a:r>
              <a:rPr sz="3973" b="1" baseline="3413" dirty="0">
                <a:solidFill>
                  <a:srgbClr val="C00000"/>
                </a:solidFill>
                <a:latin typeface="Calibri"/>
                <a:cs typeface="Calibri"/>
              </a:rPr>
              <a:t>o</a:t>
            </a:r>
            <a:r>
              <a:rPr sz="3973" b="1" spc="-28" baseline="3413" dirty="0">
                <a:solidFill>
                  <a:srgbClr val="C00000"/>
                </a:solidFill>
                <a:latin typeface="Calibri"/>
                <a:cs typeface="Calibri"/>
              </a:rPr>
              <a:t>t</a:t>
            </a:r>
            <a:r>
              <a:rPr sz="3973" b="1" baseline="3413" dirty="0">
                <a:solidFill>
                  <a:srgbClr val="C00000"/>
                </a:solidFill>
                <a:latin typeface="Calibri"/>
                <a:cs typeface="Calibri"/>
              </a:rPr>
              <a:t>ocol</a:t>
            </a:r>
            <a:endParaRPr sz="2649">
              <a:latin typeface="Calibri"/>
              <a:cs typeface="Calibri"/>
            </a:endParaRPr>
          </a:p>
          <a:p>
            <a:pPr marL="14017">
              <a:lnSpc>
                <a:spcPts val="3233"/>
              </a:lnSpc>
              <a:spcBef>
                <a:spcPts val="46"/>
              </a:spcBef>
            </a:pPr>
            <a:r>
              <a:rPr sz="2649" b="1" dirty="0">
                <a:solidFill>
                  <a:srgbClr val="00AF50"/>
                </a:solidFill>
                <a:latin typeface="Calibri"/>
                <a:cs typeface="Calibri"/>
              </a:rPr>
              <a:t>D</a:t>
            </a:r>
            <a:r>
              <a:rPr sz="2649" b="1" spc="-10" dirty="0">
                <a:solidFill>
                  <a:srgbClr val="00AF50"/>
                </a:solidFill>
                <a:latin typeface="Calibri"/>
                <a:cs typeface="Calibri"/>
              </a:rPr>
              <a:t>e</a:t>
            </a:r>
            <a:r>
              <a:rPr sz="2649" b="1" dirty="0">
                <a:solidFill>
                  <a:srgbClr val="00AF50"/>
                </a:solidFill>
                <a:latin typeface="Calibri"/>
                <a:cs typeface="Calibri"/>
              </a:rPr>
              <a:t>fi</a:t>
            </a:r>
            <a:r>
              <a:rPr sz="2649" b="1" spc="-10" dirty="0">
                <a:solidFill>
                  <a:srgbClr val="00AF50"/>
                </a:solidFill>
                <a:latin typeface="Calibri"/>
                <a:cs typeface="Calibri"/>
              </a:rPr>
              <a:t>n</a:t>
            </a:r>
            <a:r>
              <a:rPr sz="2649" b="1" dirty="0">
                <a:solidFill>
                  <a:srgbClr val="00AF50"/>
                </a:solidFill>
                <a:latin typeface="Calibri"/>
                <a:cs typeface="Calibri"/>
              </a:rPr>
              <a:t>ed</a:t>
            </a:r>
            <a:r>
              <a:rPr sz="2649" b="1" spc="4" dirty="0">
                <a:solidFill>
                  <a:srgbClr val="00AF50"/>
                </a:solidFill>
                <a:latin typeface="Calibri"/>
                <a:cs typeface="Calibri"/>
              </a:rPr>
              <a:t> </a:t>
            </a:r>
            <a:r>
              <a:rPr sz="2649" b="1" spc="-15" dirty="0">
                <a:solidFill>
                  <a:srgbClr val="00AF50"/>
                </a:solidFill>
                <a:latin typeface="Calibri"/>
                <a:cs typeface="Calibri"/>
              </a:rPr>
              <a:t>b</a:t>
            </a:r>
            <a:r>
              <a:rPr sz="2649" b="1" dirty="0">
                <a:solidFill>
                  <a:srgbClr val="00AF50"/>
                </a:solidFill>
                <a:latin typeface="Calibri"/>
                <a:cs typeface="Calibri"/>
              </a:rPr>
              <a:t>y</a:t>
            </a:r>
            <a:r>
              <a:rPr sz="2649" b="1" spc="-10" dirty="0">
                <a:solidFill>
                  <a:srgbClr val="00AF50"/>
                </a:solidFill>
                <a:latin typeface="Calibri"/>
                <a:cs typeface="Calibri"/>
              </a:rPr>
              <a:t> </a:t>
            </a:r>
            <a:r>
              <a:rPr sz="2649" b="1" dirty="0">
                <a:solidFill>
                  <a:srgbClr val="00AF50"/>
                </a:solidFill>
                <a:latin typeface="Calibri"/>
                <a:cs typeface="Calibri"/>
              </a:rPr>
              <a:t>t</a:t>
            </a:r>
            <a:r>
              <a:rPr sz="2649" b="1" spc="-10" dirty="0">
                <a:solidFill>
                  <a:srgbClr val="00AF50"/>
                </a:solidFill>
                <a:latin typeface="Calibri"/>
                <a:cs typeface="Calibri"/>
              </a:rPr>
              <a:t>h</a:t>
            </a:r>
            <a:r>
              <a:rPr sz="2649" b="1" dirty="0">
                <a:solidFill>
                  <a:srgbClr val="00AF50"/>
                </a:solidFill>
                <a:latin typeface="Calibri"/>
                <a:cs typeface="Calibri"/>
              </a:rPr>
              <a:t>e</a:t>
            </a:r>
            <a:r>
              <a:rPr sz="2649" b="1" spc="10" dirty="0">
                <a:solidFill>
                  <a:srgbClr val="00AF50"/>
                </a:solidFill>
                <a:latin typeface="Calibri"/>
                <a:cs typeface="Calibri"/>
              </a:rPr>
              <a:t> </a:t>
            </a:r>
            <a:r>
              <a:rPr sz="2649" b="1" dirty="0">
                <a:solidFill>
                  <a:srgbClr val="00AF50"/>
                </a:solidFill>
                <a:latin typeface="Calibri"/>
                <a:cs typeface="Calibri"/>
              </a:rPr>
              <a:t>IP</a:t>
            </a:r>
            <a:r>
              <a:rPr sz="2649" b="1" spc="-10" dirty="0">
                <a:solidFill>
                  <a:srgbClr val="00AF50"/>
                </a:solidFill>
                <a:latin typeface="Calibri"/>
                <a:cs typeface="Calibri"/>
              </a:rPr>
              <a:t> </a:t>
            </a:r>
            <a:r>
              <a:rPr sz="2649" b="1" dirty="0">
                <a:solidFill>
                  <a:srgbClr val="00AF50"/>
                </a:solidFill>
                <a:latin typeface="Calibri"/>
                <a:cs typeface="Calibri"/>
              </a:rPr>
              <a:t>S</a:t>
            </a:r>
            <a:r>
              <a:rPr sz="2649" b="1" spc="-28" dirty="0">
                <a:solidFill>
                  <a:srgbClr val="00AF50"/>
                </a:solidFill>
                <a:latin typeface="Calibri"/>
                <a:cs typeface="Calibri"/>
              </a:rPr>
              <a:t>t</a:t>
            </a:r>
            <a:r>
              <a:rPr sz="2649" b="1" dirty="0">
                <a:solidFill>
                  <a:srgbClr val="00AF50"/>
                </a:solidFill>
                <a:latin typeface="Calibri"/>
                <a:cs typeface="Calibri"/>
              </a:rPr>
              <a:t>o</a:t>
            </a:r>
            <a:r>
              <a:rPr sz="2649" b="1" spc="-49" dirty="0">
                <a:solidFill>
                  <a:srgbClr val="00AF50"/>
                </a:solidFill>
                <a:latin typeface="Calibri"/>
                <a:cs typeface="Calibri"/>
              </a:rPr>
              <a:t>r</a:t>
            </a:r>
            <a:r>
              <a:rPr sz="2649" b="1" dirty="0">
                <a:solidFill>
                  <a:srgbClr val="00AF50"/>
                </a:solidFill>
                <a:latin typeface="Calibri"/>
                <a:cs typeface="Calibri"/>
              </a:rPr>
              <a:t>a</a:t>
            </a:r>
            <a:r>
              <a:rPr sz="2649" b="1" spc="-21" dirty="0">
                <a:solidFill>
                  <a:srgbClr val="00AF50"/>
                </a:solidFill>
                <a:latin typeface="Calibri"/>
                <a:cs typeface="Calibri"/>
              </a:rPr>
              <a:t>g</a:t>
            </a:r>
            <a:r>
              <a:rPr sz="2649" b="1" dirty="0">
                <a:solidFill>
                  <a:srgbClr val="00AF50"/>
                </a:solidFill>
                <a:latin typeface="Calibri"/>
                <a:cs typeface="Calibri"/>
              </a:rPr>
              <a:t>e</a:t>
            </a:r>
            <a:r>
              <a:rPr sz="2649" b="1" spc="-10" dirty="0">
                <a:solidFill>
                  <a:srgbClr val="00AF50"/>
                </a:solidFill>
                <a:latin typeface="Calibri"/>
                <a:cs typeface="Calibri"/>
              </a:rPr>
              <a:t> </a:t>
            </a:r>
            <a:r>
              <a:rPr sz="2649" b="1" spc="-28" dirty="0">
                <a:solidFill>
                  <a:srgbClr val="00AF50"/>
                </a:solidFill>
                <a:latin typeface="Calibri"/>
                <a:cs typeface="Calibri"/>
              </a:rPr>
              <a:t>w</a:t>
            </a:r>
            <a:r>
              <a:rPr sz="2649" b="1" dirty="0">
                <a:solidFill>
                  <a:srgbClr val="00AF50"/>
                </a:solidFill>
                <a:latin typeface="Calibri"/>
                <a:cs typeface="Calibri"/>
              </a:rPr>
              <a:t>ork</a:t>
            </a:r>
            <a:r>
              <a:rPr sz="2649" b="1" spc="-10" dirty="0">
                <a:solidFill>
                  <a:srgbClr val="00AF50"/>
                </a:solidFill>
                <a:latin typeface="Calibri"/>
                <a:cs typeface="Calibri"/>
              </a:rPr>
              <a:t> </a:t>
            </a:r>
            <a:r>
              <a:rPr sz="2649" b="1" dirty="0">
                <a:solidFill>
                  <a:srgbClr val="00AF50"/>
                </a:solidFill>
                <a:latin typeface="Calibri"/>
                <a:cs typeface="Calibri"/>
              </a:rPr>
              <a:t>g</a:t>
            </a:r>
            <a:r>
              <a:rPr sz="2649" b="1" spc="-28" dirty="0">
                <a:solidFill>
                  <a:srgbClr val="00AF50"/>
                </a:solidFill>
                <a:latin typeface="Calibri"/>
                <a:cs typeface="Calibri"/>
              </a:rPr>
              <a:t>r</a:t>
            </a:r>
            <a:r>
              <a:rPr sz="2649" b="1" dirty="0">
                <a:solidFill>
                  <a:srgbClr val="00AF50"/>
                </a:solidFill>
                <a:latin typeface="Calibri"/>
                <a:cs typeface="Calibri"/>
              </a:rPr>
              <a:t>oup</a:t>
            </a:r>
            <a:r>
              <a:rPr sz="2649" b="1" spc="-15" dirty="0">
                <a:solidFill>
                  <a:srgbClr val="00AF50"/>
                </a:solidFill>
                <a:latin typeface="Calibri"/>
                <a:cs typeface="Calibri"/>
              </a:rPr>
              <a:t> </a:t>
            </a:r>
            <a:r>
              <a:rPr sz="2649" b="1" dirty="0">
                <a:solidFill>
                  <a:srgbClr val="00AF50"/>
                </a:solidFill>
                <a:latin typeface="Calibri"/>
                <a:cs typeface="Calibri"/>
              </a:rPr>
              <a:t>of t</a:t>
            </a:r>
            <a:r>
              <a:rPr sz="2649" b="1" spc="-10" dirty="0">
                <a:solidFill>
                  <a:srgbClr val="00AF50"/>
                </a:solidFill>
                <a:latin typeface="Calibri"/>
                <a:cs typeface="Calibri"/>
              </a:rPr>
              <a:t>h</a:t>
            </a:r>
            <a:r>
              <a:rPr sz="2649" b="1" dirty="0">
                <a:solidFill>
                  <a:srgbClr val="00AF50"/>
                </a:solidFill>
                <a:latin typeface="Calibri"/>
                <a:cs typeface="Calibri"/>
              </a:rPr>
              <a:t>e</a:t>
            </a:r>
            <a:r>
              <a:rPr sz="2649" b="1" spc="10" dirty="0">
                <a:solidFill>
                  <a:srgbClr val="00AF50"/>
                </a:solidFill>
                <a:latin typeface="Calibri"/>
                <a:cs typeface="Calibri"/>
              </a:rPr>
              <a:t> </a:t>
            </a:r>
            <a:r>
              <a:rPr sz="2649" b="1" dirty="0">
                <a:solidFill>
                  <a:srgbClr val="00AF50"/>
                </a:solidFill>
                <a:latin typeface="Calibri"/>
                <a:cs typeface="Calibri"/>
              </a:rPr>
              <a:t>IETF </a:t>
            </a:r>
            <a:endParaRPr sz="2649">
              <a:latin typeface="Calibri"/>
              <a:cs typeface="Calibri"/>
            </a:endParaRPr>
          </a:p>
          <a:p>
            <a:pPr marL="14017">
              <a:lnSpc>
                <a:spcPts val="3233"/>
              </a:lnSpc>
              <a:spcBef>
                <a:spcPts val="171"/>
              </a:spcBef>
            </a:pPr>
            <a:r>
              <a:rPr sz="2649" b="1" dirty="0">
                <a:solidFill>
                  <a:srgbClr val="D97B5B"/>
                </a:solidFill>
                <a:latin typeface="Calibri"/>
                <a:cs typeface="Calibri"/>
              </a:rPr>
              <a:t>IETF</a:t>
            </a:r>
            <a:r>
              <a:rPr sz="2649" b="1" spc="-10" dirty="0">
                <a:solidFill>
                  <a:srgbClr val="D97B5B"/>
                </a:solidFill>
                <a:latin typeface="Calibri"/>
                <a:cs typeface="Calibri"/>
              </a:rPr>
              <a:t> </a:t>
            </a:r>
            <a:r>
              <a:rPr sz="2649" b="1" dirty="0">
                <a:solidFill>
                  <a:srgbClr val="D97B5B"/>
                </a:solidFill>
                <a:latin typeface="Calibri"/>
                <a:cs typeface="Calibri"/>
              </a:rPr>
              <a:t>RFC</a:t>
            </a:r>
            <a:r>
              <a:rPr sz="2649" b="1" spc="-15" dirty="0">
                <a:solidFill>
                  <a:srgbClr val="D97B5B"/>
                </a:solidFill>
                <a:latin typeface="Calibri"/>
                <a:cs typeface="Calibri"/>
              </a:rPr>
              <a:t> </a:t>
            </a:r>
            <a:r>
              <a:rPr sz="2649" b="1" dirty="0">
                <a:solidFill>
                  <a:srgbClr val="D97B5B"/>
                </a:solidFill>
                <a:latin typeface="Calibri"/>
                <a:cs typeface="Calibri"/>
              </a:rPr>
              <a:t>3</a:t>
            </a:r>
            <a:r>
              <a:rPr sz="2649" b="1" spc="-10" dirty="0">
                <a:solidFill>
                  <a:srgbClr val="D97B5B"/>
                </a:solidFill>
                <a:latin typeface="Calibri"/>
                <a:cs typeface="Calibri"/>
              </a:rPr>
              <a:t>7</a:t>
            </a:r>
            <a:r>
              <a:rPr sz="2649" b="1" dirty="0">
                <a:solidFill>
                  <a:srgbClr val="D97B5B"/>
                </a:solidFill>
                <a:latin typeface="Calibri"/>
                <a:cs typeface="Calibri"/>
              </a:rPr>
              <a:t>20</a:t>
            </a:r>
            <a:endParaRPr sz="2649">
              <a:latin typeface="Calibri"/>
              <a:cs typeface="Calibri"/>
            </a:endParaRPr>
          </a:p>
        </p:txBody>
      </p:sp>
      <p:sp>
        <p:nvSpPr>
          <p:cNvPr id="11" name="object 44">
            <a:extLst>
              <a:ext uri="{FF2B5EF4-FFF2-40B4-BE49-F238E27FC236}">
                <a16:creationId xmlns:a16="http://schemas.microsoft.com/office/drawing/2014/main" id="{12283692-A912-921D-EC2F-4B967A786E09}"/>
              </a:ext>
            </a:extLst>
          </p:cNvPr>
          <p:cNvSpPr txBox="1"/>
          <p:nvPr/>
        </p:nvSpPr>
        <p:spPr>
          <a:xfrm>
            <a:off x="2655429" y="598515"/>
            <a:ext cx="5806362" cy="645343"/>
          </a:xfrm>
          <a:prstGeom prst="rect">
            <a:avLst/>
          </a:prstGeom>
        </p:spPr>
        <p:txBody>
          <a:bodyPr wrap="square" lIns="0" tIns="0" rIns="0" bIns="0" rtlCol="0">
            <a:noAutofit/>
          </a:bodyPr>
          <a:lstStyle/>
          <a:p>
            <a:pPr marL="14017" algn="ctr">
              <a:lnSpc>
                <a:spcPts val="5060"/>
              </a:lnSpc>
              <a:spcBef>
                <a:spcPts val="253"/>
              </a:spcBef>
            </a:pPr>
            <a:r>
              <a:rPr sz="3090" b="1" baseline="3103" dirty="0">
                <a:latin typeface="Verdana" panose="020B0604030504040204" pitchFamily="34" charset="0"/>
                <a:ea typeface="Verdana" panose="020B0604030504040204" pitchFamily="34" charset="0"/>
                <a:cs typeface="Calibri Light"/>
              </a:rPr>
              <a:t>iSCSI</a:t>
            </a:r>
            <a:r>
              <a:rPr sz="3090" b="1" spc="-15"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(I</a:t>
            </a:r>
            <a:r>
              <a:rPr sz="3090" b="1" spc="-38" baseline="3103" dirty="0">
                <a:latin typeface="Verdana" panose="020B0604030504040204" pitchFamily="34" charset="0"/>
                <a:ea typeface="Verdana" panose="020B0604030504040204" pitchFamily="34" charset="0"/>
                <a:cs typeface="Calibri Light"/>
              </a:rPr>
              <a:t>n</a:t>
            </a:r>
            <a:r>
              <a:rPr sz="3090" b="1" spc="-43" baseline="3103" dirty="0">
                <a:latin typeface="Verdana" panose="020B0604030504040204" pitchFamily="34" charset="0"/>
                <a:ea typeface="Verdana" panose="020B0604030504040204" pitchFamily="34" charset="0"/>
                <a:cs typeface="Calibri Light"/>
              </a:rPr>
              <a:t>t</a:t>
            </a:r>
            <a:r>
              <a:rPr sz="3090" b="1" baseline="3103" dirty="0">
                <a:latin typeface="Verdana" panose="020B0604030504040204" pitchFamily="34" charset="0"/>
                <a:ea typeface="Verdana" panose="020B0604030504040204" pitchFamily="34" charset="0"/>
                <a:cs typeface="Calibri Light"/>
              </a:rPr>
              <a:t>ern</a:t>
            </a:r>
            <a:r>
              <a:rPr sz="3090" b="1" spc="-28" baseline="3103" dirty="0">
                <a:latin typeface="Verdana" panose="020B0604030504040204" pitchFamily="34" charset="0"/>
                <a:ea typeface="Verdana" panose="020B0604030504040204" pitchFamily="34" charset="0"/>
                <a:cs typeface="Calibri Light"/>
              </a:rPr>
              <a:t>e</a:t>
            </a:r>
            <a:r>
              <a:rPr sz="3090" b="1" baseline="3103" dirty="0">
                <a:latin typeface="Verdana" panose="020B0604030504040204" pitchFamily="34" charset="0"/>
                <a:ea typeface="Verdana" panose="020B0604030504040204" pitchFamily="34" charset="0"/>
                <a:cs typeface="Calibri Light"/>
              </a:rPr>
              <a:t>t S</a:t>
            </a:r>
            <a:r>
              <a:rPr sz="3090" b="1" spc="-10" baseline="3103" dirty="0">
                <a:latin typeface="Verdana" panose="020B0604030504040204" pitchFamily="34" charset="0"/>
                <a:ea typeface="Verdana" panose="020B0604030504040204" pitchFamily="34" charset="0"/>
                <a:cs typeface="Calibri Light"/>
              </a:rPr>
              <a:t>C</a:t>
            </a:r>
            <a:r>
              <a:rPr sz="3090" b="1" baseline="3103" dirty="0">
                <a:latin typeface="Verdana" panose="020B0604030504040204" pitchFamily="34" charset="0"/>
                <a:ea typeface="Verdana" panose="020B0604030504040204" pitchFamily="34" charset="0"/>
                <a:cs typeface="Calibri Light"/>
              </a:rPr>
              <a:t>SI)</a:t>
            </a:r>
            <a:r>
              <a:rPr sz="3090" b="1" spc="-15"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a:t>
            </a:r>
            <a:r>
              <a:rPr lang="en-US" sz="3090" b="1" baseline="3103" dirty="0">
                <a:latin typeface="Verdana" panose="020B0604030504040204" pitchFamily="34" charset="0"/>
                <a:ea typeface="Verdana" panose="020B0604030504040204" pitchFamily="34" charset="0"/>
                <a:cs typeface="Calibri Light"/>
              </a:rPr>
              <a:t>1</a:t>
            </a:r>
            <a:r>
              <a:rPr sz="3090" b="1" baseline="3103" dirty="0">
                <a:latin typeface="Verdana" panose="020B0604030504040204" pitchFamily="34" charset="0"/>
                <a:ea typeface="Verdana" panose="020B0604030504040204" pitchFamily="34" charset="0"/>
                <a:cs typeface="Calibri Light"/>
              </a:rPr>
              <a:t>)</a:t>
            </a:r>
            <a:endParaRPr sz="3090" b="1" dirty="0">
              <a:latin typeface="Verdana" panose="020B0604030504040204" pitchFamily="34" charset="0"/>
              <a:ea typeface="Verdana" panose="020B0604030504040204" pitchFamily="34" charset="0"/>
              <a:cs typeface="Calibri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3" name="object 3"/>
          <p:cNvSpPr/>
          <p:nvPr/>
        </p:nvSpPr>
        <p:spPr>
          <a:xfrm>
            <a:off x="1701710" y="2524749"/>
            <a:ext cx="7229427" cy="4309398"/>
          </a:xfrm>
          <a:prstGeom prst="rect">
            <a:avLst/>
          </a:prstGeom>
          <a:blipFill>
            <a:blip r:embed="rId2" cstate="print"/>
            <a:stretch>
              <a:fillRect/>
            </a:stretch>
          </a:blipFill>
        </p:spPr>
        <p:txBody>
          <a:bodyPr wrap="square" lIns="0" tIns="0" rIns="0" bIns="0" rtlCol="0">
            <a:noAutofit/>
          </a:bodyPr>
          <a:lstStyle/>
          <a:p>
            <a:endParaRPr sz="1987"/>
          </a:p>
        </p:txBody>
      </p:sp>
      <p:sp>
        <p:nvSpPr>
          <p:cNvPr id="2" name="object 2"/>
          <p:cNvSpPr txBox="1"/>
          <p:nvPr/>
        </p:nvSpPr>
        <p:spPr>
          <a:xfrm>
            <a:off x="502187" y="1261533"/>
            <a:ext cx="5806362" cy="792803"/>
          </a:xfrm>
          <a:prstGeom prst="rect">
            <a:avLst/>
          </a:prstGeom>
        </p:spPr>
        <p:txBody>
          <a:bodyPr wrap="square" lIns="0" tIns="0" rIns="0" bIns="0" rtlCol="0">
            <a:noAutofit/>
          </a:bodyPr>
          <a:lstStyle/>
          <a:p>
            <a:pPr marL="14017">
              <a:lnSpc>
                <a:spcPts val="5060"/>
              </a:lnSpc>
              <a:spcBef>
                <a:spcPts val="253"/>
              </a:spcBef>
            </a:pPr>
            <a:endParaRPr lang="en-US" sz="7284" baseline="3103" dirty="0">
              <a:solidFill>
                <a:srgbClr val="FF0000"/>
              </a:solidFill>
              <a:latin typeface="Calibri Light"/>
              <a:cs typeface="Calibri Light"/>
            </a:endParaRPr>
          </a:p>
          <a:p>
            <a:pPr marL="14017">
              <a:lnSpc>
                <a:spcPts val="5060"/>
              </a:lnSpc>
              <a:spcBef>
                <a:spcPts val="253"/>
              </a:spcBef>
            </a:pPr>
            <a:r>
              <a:rPr sz="2649" dirty="0">
                <a:solidFill>
                  <a:srgbClr val="FF0000"/>
                </a:solidFill>
                <a:latin typeface="Arial"/>
                <a:cs typeface="Arial"/>
              </a:rPr>
              <a:t>•</a:t>
            </a:r>
            <a:r>
              <a:rPr sz="2649" spc="324" dirty="0">
                <a:solidFill>
                  <a:srgbClr val="FF0000"/>
                </a:solidFill>
                <a:latin typeface="Arial"/>
                <a:cs typeface="Arial"/>
              </a:rPr>
              <a:t> </a:t>
            </a:r>
            <a:r>
              <a:rPr sz="2649" b="1" dirty="0">
                <a:solidFill>
                  <a:srgbClr val="FF0000"/>
                </a:solidFill>
                <a:latin typeface="Calibri"/>
                <a:cs typeface="Calibri"/>
              </a:rPr>
              <a:t>iSC</a:t>
            </a:r>
            <a:r>
              <a:rPr sz="2649" b="1" spc="10" dirty="0">
                <a:solidFill>
                  <a:srgbClr val="FF0000"/>
                </a:solidFill>
                <a:latin typeface="Calibri"/>
                <a:cs typeface="Calibri"/>
              </a:rPr>
              <a:t>S</a:t>
            </a:r>
            <a:r>
              <a:rPr sz="2649" b="1" dirty="0">
                <a:solidFill>
                  <a:srgbClr val="FF0000"/>
                </a:solidFill>
                <a:latin typeface="Calibri"/>
                <a:cs typeface="Calibri"/>
              </a:rPr>
              <a:t>I </a:t>
            </a:r>
            <a:r>
              <a:rPr sz="2649" b="1" spc="-15" dirty="0">
                <a:solidFill>
                  <a:srgbClr val="FF0000"/>
                </a:solidFill>
                <a:latin typeface="Calibri"/>
                <a:cs typeface="Calibri"/>
              </a:rPr>
              <a:t>P</a:t>
            </a:r>
            <a:r>
              <a:rPr sz="2649" b="1" spc="-28" dirty="0">
                <a:solidFill>
                  <a:srgbClr val="FF0000"/>
                </a:solidFill>
                <a:latin typeface="Calibri"/>
                <a:cs typeface="Calibri"/>
              </a:rPr>
              <a:t>r</a:t>
            </a:r>
            <a:r>
              <a:rPr sz="2649" b="1" dirty="0">
                <a:solidFill>
                  <a:srgbClr val="FF0000"/>
                </a:solidFill>
                <a:latin typeface="Calibri"/>
                <a:cs typeface="Calibri"/>
              </a:rPr>
              <a:t>o</a:t>
            </a:r>
            <a:r>
              <a:rPr sz="2649" b="1" spc="-21" dirty="0">
                <a:solidFill>
                  <a:srgbClr val="FF0000"/>
                </a:solidFill>
                <a:latin typeface="Calibri"/>
                <a:cs typeface="Calibri"/>
              </a:rPr>
              <a:t>t</a:t>
            </a:r>
            <a:r>
              <a:rPr sz="2649" b="1" dirty="0">
                <a:solidFill>
                  <a:srgbClr val="FF0000"/>
                </a:solidFill>
                <a:latin typeface="Calibri"/>
                <a:cs typeface="Calibri"/>
              </a:rPr>
              <a:t>ocol</a:t>
            </a:r>
            <a:r>
              <a:rPr sz="2649" b="1" spc="-38" dirty="0">
                <a:solidFill>
                  <a:srgbClr val="FF0000"/>
                </a:solidFill>
                <a:latin typeface="Calibri"/>
                <a:cs typeface="Calibri"/>
              </a:rPr>
              <a:t> </a:t>
            </a:r>
            <a:r>
              <a:rPr sz="2649" b="1" dirty="0">
                <a:solidFill>
                  <a:srgbClr val="FF0000"/>
                </a:solidFill>
                <a:latin typeface="Calibri"/>
                <a:cs typeface="Calibri"/>
              </a:rPr>
              <a:t>L</a:t>
            </a:r>
            <a:r>
              <a:rPr sz="2649" b="1" spc="-43" dirty="0">
                <a:solidFill>
                  <a:srgbClr val="FF0000"/>
                </a:solidFill>
                <a:latin typeface="Calibri"/>
                <a:cs typeface="Calibri"/>
              </a:rPr>
              <a:t>a</a:t>
            </a:r>
            <a:r>
              <a:rPr sz="2649" b="1" spc="-21" dirty="0">
                <a:solidFill>
                  <a:srgbClr val="FF0000"/>
                </a:solidFill>
                <a:latin typeface="Calibri"/>
                <a:cs typeface="Calibri"/>
              </a:rPr>
              <a:t>y</a:t>
            </a:r>
            <a:r>
              <a:rPr sz="2649" b="1" dirty="0">
                <a:solidFill>
                  <a:srgbClr val="FF0000"/>
                </a:solidFill>
                <a:latin typeface="Calibri"/>
                <a:cs typeface="Calibri"/>
              </a:rPr>
              <a:t>ering</a:t>
            </a:r>
            <a:r>
              <a:rPr sz="2649" b="1" spc="-15" dirty="0">
                <a:solidFill>
                  <a:srgbClr val="FF0000"/>
                </a:solidFill>
                <a:latin typeface="Calibri"/>
                <a:cs typeface="Calibri"/>
              </a:rPr>
              <a:t> </a:t>
            </a:r>
            <a:r>
              <a:rPr sz="2649" b="1" dirty="0">
                <a:solidFill>
                  <a:srgbClr val="FF0000"/>
                </a:solidFill>
                <a:latin typeface="Calibri"/>
                <a:cs typeface="Calibri"/>
              </a:rPr>
              <a:t>M</a:t>
            </a:r>
            <a:r>
              <a:rPr sz="2649" b="1" spc="4" dirty="0">
                <a:solidFill>
                  <a:srgbClr val="FF0000"/>
                </a:solidFill>
                <a:latin typeface="Calibri"/>
                <a:cs typeface="Calibri"/>
              </a:rPr>
              <a:t>o</a:t>
            </a:r>
            <a:r>
              <a:rPr sz="2649" b="1" dirty="0">
                <a:solidFill>
                  <a:srgbClr val="FF0000"/>
                </a:solidFill>
                <a:latin typeface="Calibri"/>
                <a:cs typeface="Calibri"/>
              </a:rPr>
              <a:t>del</a:t>
            </a:r>
            <a:endParaRPr sz="2649" dirty="0">
              <a:latin typeface="Calibri"/>
              <a:cs typeface="Calibri"/>
            </a:endParaRPr>
          </a:p>
        </p:txBody>
      </p:sp>
      <p:sp>
        <p:nvSpPr>
          <p:cNvPr id="7" name="object 44">
            <a:extLst>
              <a:ext uri="{FF2B5EF4-FFF2-40B4-BE49-F238E27FC236}">
                <a16:creationId xmlns:a16="http://schemas.microsoft.com/office/drawing/2014/main" id="{77221866-E104-83EB-CD9E-D4E17B91B379}"/>
              </a:ext>
            </a:extLst>
          </p:cNvPr>
          <p:cNvSpPr txBox="1"/>
          <p:nvPr/>
        </p:nvSpPr>
        <p:spPr>
          <a:xfrm>
            <a:off x="2655429" y="598515"/>
            <a:ext cx="5806362" cy="645343"/>
          </a:xfrm>
          <a:prstGeom prst="rect">
            <a:avLst/>
          </a:prstGeom>
        </p:spPr>
        <p:txBody>
          <a:bodyPr wrap="square" lIns="0" tIns="0" rIns="0" bIns="0" rtlCol="0">
            <a:noAutofit/>
          </a:bodyPr>
          <a:lstStyle/>
          <a:p>
            <a:pPr marL="14017" algn="ctr">
              <a:lnSpc>
                <a:spcPts val="5060"/>
              </a:lnSpc>
              <a:spcBef>
                <a:spcPts val="253"/>
              </a:spcBef>
            </a:pPr>
            <a:r>
              <a:rPr sz="3090" b="1" baseline="3103" dirty="0">
                <a:latin typeface="Verdana" panose="020B0604030504040204" pitchFamily="34" charset="0"/>
                <a:ea typeface="Verdana" panose="020B0604030504040204" pitchFamily="34" charset="0"/>
                <a:cs typeface="Calibri Light"/>
              </a:rPr>
              <a:t>iSCSI</a:t>
            </a:r>
            <a:r>
              <a:rPr sz="3090" b="1" spc="-15"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(I</a:t>
            </a:r>
            <a:r>
              <a:rPr sz="3090" b="1" spc="-38" baseline="3103" dirty="0">
                <a:latin typeface="Verdana" panose="020B0604030504040204" pitchFamily="34" charset="0"/>
                <a:ea typeface="Verdana" panose="020B0604030504040204" pitchFamily="34" charset="0"/>
                <a:cs typeface="Calibri Light"/>
              </a:rPr>
              <a:t>n</a:t>
            </a:r>
            <a:r>
              <a:rPr sz="3090" b="1" spc="-43" baseline="3103" dirty="0">
                <a:latin typeface="Verdana" panose="020B0604030504040204" pitchFamily="34" charset="0"/>
                <a:ea typeface="Verdana" panose="020B0604030504040204" pitchFamily="34" charset="0"/>
                <a:cs typeface="Calibri Light"/>
              </a:rPr>
              <a:t>t</a:t>
            </a:r>
            <a:r>
              <a:rPr sz="3090" b="1" baseline="3103" dirty="0">
                <a:latin typeface="Verdana" panose="020B0604030504040204" pitchFamily="34" charset="0"/>
                <a:ea typeface="Verdana" panose="020B0604030504040204" pitchFamily="34" charset="0"/>
                <a:cs typeface="Calibri Light"/>
              </a:rPr>
              <a:t>ern</a:t>
            </a:r>
            <a:r>
              <a:rPr sz="3090" b="1" spc="-28" baseline="3103" dirty="0">
                <a:latin typeface="Verdana" panose="020B0604030504040204" pitchFamily="34" charset="0"/>
                <a:ea typeface="Verdana" panose="020B0604030504040204" pitchFamily="34" charset="0"/>
                <a:cs typeface="Calibri Light"/>
              </a:rPr>
              <a:t>e</a:t>
            </a:r>
            <a:r>
              <a:rPr sz="3090" b="1" baseline="3103" dirty="0">
                <a:latin typeface="Verdana" panose="020B0604030504040204" pitchFamily="34" charset="0"/>
                <a:ea typeface="Verdana" panose="020B0604030504040204" pitchFamily="34" charset="0"/>
                <a:cs typeface="Calibri Light"/>
              </a:rPr>
              <a:t>t S</a:t>
            </a:r>
            <a:r>
              <a:rPr sz="3090" b="1" spc="-10" baseline="3103" dirty="0">
                <a:latin typeface="Verdana" panose="020B0604030504040204" pitchFamily="34" charset="0"/>
                <a:ea typeface="Verdana" panose="020B0604030504040204" pitchFamily="34" charset="0"/>
                <a:cs typeface="Calibri Light"/>
              </a:rPr>
              <a:t>C</a:t>
            </a:r>
            <a:r>
              <a:rPr sz="3090" b="1" baseline="3103" dirty="0">
                <a:latin typeface="Verdana" panose="020B0604030504040204" pitchFamily="34" charset="0"/>
                <a:ea typeface="Verdana" panose="020B0604030504040204" pitchFamily="34" charset="0"/>
                <a:cs typeface="Calibri Light"/>
              </a:rPr>
              <a:t>SI)</a:t>
            </a:r>
            <a:r>
              <a:rPr sz="3090" b="1" spc="-15"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a:t>
            </a:r>
            <a:r>
              <a:rPr lang="en-US" sz="3090" b="1" baseline="3103" dirty="0">
                <a:latin typeface="Verdana" panose="020B0604030504040204" pitchFamily="34" charset="0"/>
                <a:ea typeface="Verdana" panose="020B0604030504040204" pitchFamily="34" charset="0"/>
                <a:cs typeface="Calibri Light"/>
              </a:rPr>
              <a:t>2</a:t>
            </a:r>
            <a:r>
              <a:rPr sz="3090" b="1" baseline="3103" dirty="0">
                <a:latin typeface="Verdana" panose="020B0604030504040204" pitchFamily="34" charset="0"/>
                <a:ea typeface="Verdana" panose="020B0604030504040204" pitchFamily="34" charset="0"/>
                <a:cs typeface="Calibri Light"/>
              </a:rPr>
              <a:t>)</a:t>
            </a:r>
            <a:endParaRPr sz="3090" b="1" dirty="0">
              <a:latin typeface="Verdana" panose="020B0604030504040204" pitchFamily="34" charset="0"/>
              <a:ea typeface="Verdana" panose="020B0604030504040204" pitchFamily="34" charset="0"/>
              <a:cs typeface="Calibri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00567" y="7552379"/>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3" name="object 3"/>
          <p:cNvSpPr/>
          <p:nvPr/>
        </p:nvSpPr>
        <p:spPr>
          <a:xfrm>
            <a:off x="1619290" y="2134808"/>
            <a:ext cx="7454820" cy="4835878"/>
          </a:xfrm>
          <a:prstGeom prst="rect">
            <a:avLst/>
          </a:prstGeom>
          <a:blipFill>
            <a:blip r:embed="rId2" cstate="print"/>
            <a:stretch>
              <a:fillRect/>
            </a:stretch>
          </a:blipFill>
        </p:spPr>
        <p:txBody>
          <a:bodyPr wrap="square" lIns="0" tIns="0" rIns="0" bIns="0" rtlCol="0">
            <a:noAutofit/>
          </a:bodyPr>
          <a:lstStyle/>
          <a:p>
            <a:endParaRPr sz="1987"/>
          </a:p>
        </p:txBody>
      </p:sp>
      <p:sp>
        <p:nvSpPr>
          <p:cNvPr id="7" name="object 44">
            <a:extLst>
              <a:ext uri="{FF2B5EF4-FFF2-40B4-BE49-F238E27FC236}">
                <a16:creationId xmlns:a16="http://schemas.microsoft.com/office/drawing/2014/main" id="{E57375CF-056E-455F-60C0-F6C50BC81C93}"/>
              </a:ext>
            </a:extLst>
          </p:cNvPr>
          <p:cNvSpPr txBox="1"/>
          <p:nvPr/>
        </p:nvSpPr>
        <p:spPr>
          <a:xfrm>
            <a:off x="2655429" y="598515"/>
            <a:ext cx="5806362" cy="645343"/>
          </a:xfrm>
          <a:prstGeom prst="rect">
            <a:avLst/>
          </a:prstGeom>
        </p:spPr>
        <p:txBody>
          <a:bodyPr wrap="square" lIns="0" tIns="0" rIns="0" bIns="0" rtlCol="0">
            <a:noAutofit/>
          </a:bodyPr>
          <a:lstStyle/>
          <a:p>
            <a:pPr marL="14017" algn="ctr">
              <a:lnSpc>
                <a:spcPts val="5060"/>
              </a:lnSpc>
              <a:spcBef>
                <a:spcPts val="253"/>
              </a:spcBef>
            </a:pPr>
            <a:r>
              <a:rPr sz="3090" b="1" baseline="3103" dirty="0">
                <a:latin typeface="Verdana" panose="020B0604030504040204" pitchFamily="34" charset="0"/>
                <a:ea typeface="Verdana" panose="020B0604030504040204" pitchFamily="34" charset="0"/>
                <a:cs typeface="Calibri Light"/>
              </a:rPr>
              <a:t>iSCSI</a:t>
            </a:r>
            <a:r>
              <a:rPr sz="3090" b="1" spc="-15"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(I</a:t>
            </a:r>
            <a:r>
              <a:rPr sz="3090" b="1" spc="-38" baseline="3103" dirty="0">
                <a:latin typeface="Verdana" panose="020B0604030504040204" pitchFamily="34" charset="0"/>
                <a:ea typeface="Verdana" panose="020B0604030504040204" pitchFamily="34" charset="0"/>
                <a:cs typeface="Calibri Light"/>
              </a:rPr>
              <a:t>n</a:t>
            </a:r>
            <a:r>
              <a:rPr sz="3090" b="1" spc="-43" baseline="3103" dirty="0">
                <a:latin typeface="Verdana" panose="020B0604030504040204" pitchFamily="34" charset="0"/>
                <a:ea typeface="Verdana" panose="020B0604030504040204" pitchFamily="34" charset="0"/>
                <a:cs typeface="Calibri Light"/>
              </a:rPr>
              <a:t>t</a:t>
            </a:r>
            <a:r>
              <a:rPr sz="3090" b="1" baseline="3103" dirty="0">
                <a:latin typeface="Verdana" panose="020B0604030504040204" pitchFamily="34" charset="0"/>
                <a:ea typeface="Verdana" panose="020B0604030504040204" pitchFamily="34" charset="0"/>
                <a:cs typeface="Calibri Light"/>
              </a:rPr>
              <a:t>ern</a:t>
            </a:r>
            <a:r>
              <a:rPr sz="3090" b="1" spc="-28" baseline="3103" dirty="0">
                <a:latin typeface="Verdana" panose="020B0604030504040204" pitchFamily="34" charset="0"/>
                <a:ea typeface="Verdana" panose="020B0604030504040204" pitchFamily="34" charset="0"/>
                <a:cs typeface="Calibri Light"/>
              </a:rPr>
              <a:t>e</a:t>
            </a:r>
            <a:r>
              <a:rPr sz="3090" b="1" baseline="3103" dirty="0">
                <a:latin typeface="Verdana" panose="020B0604030504040204" pitchFamily="34" charset="0"/>
                <a:ea typeface="Verdana" panose="020B0604030504040204" pitchFamily="34" charset="0"/>
                <a:cs typeface="Calibri Light"/>
              </a:rPr>
              <a:t>t S</a:t>
            </a:r>
            <a:r>
              <a:rPr sz="3090" b="1" spc="-10" baseline="3103" dirty="0">
                <a:latin typeface="Verdana" panose="020B0604030504040204" pitchFamily="34" charset="0"/>
                <a:ea typeface="Verdana" panose="020B0604030504040204" pitchFamily="34" charset="0"/>
                <a:cs typeface="Calibri Light"/>
              </a:rPr>
              <a:t>C</a:t>
            </a:r>
            <a:r>
              <a:rPr sz="3090" b="1" baseline="3103" dirty="0">
                <a:latin typeface="Verdana" panose="020B0604030504040204" pitchFamily="34" charset="0"/>
                <a:ea typeface="Verdana" panose="020B0604030504040204" pitchFamily="34" charset="0"/>
                <a:cs typeface="Calibri Light"/>
              </a:rPr>
              <a:t>SI)</a:t>
            </a:r>
            <a:r>
              <a:rPr sz="3090" b="1" spc="-15"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a:t>
            </a:r>
            <a:r>
              <a:rPr lang="en-US" sz="3090" b="1" baseline="3103" dirty="0">
                <a:latin typeface="Verdana" panose="020B0604030504040204" pitchFamily="34" charset="0"/>
                <a:ea typeface="Verdana" panose="020B0604030504040204" pitchFamily="34" charset="0"/>
                <a:cs typeface="Calibri Light"/>
              </a:rPr>
              <a:t>3</a:t>
            </a:r>
            <a:r>
              <a:rPr sz="3090" b="1" baseline="3103" dirty="0">
                <a:latin typeface="Verdana" panose="020B0604030504040204" pitchFamily="34" charset="0"/>
                <a:ea typeface="Verdana" panose="020B0604030504040204" pitchFamily="34" charset="0"/>
                <a:cs typeface="Calibri Light"/>
              </a:rPr>
              <a:t>)</a:t>
            </a:r>
            <a:endParaRPr sz="3090" b="1" dirty="0">
              <a:latin typeface="Verdana" panose="020B0604030504040204" pitchFamily="34" charset="0"/>
              <a:ea typeface="Verdana" panose="020B0604030504040204" pitchFamily="34" charset="0"/>
              <a:cs typeface="Calibri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D9F4A-6559-A6FA-8469-8371251833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489" y="1934352"/>
            <a:ext cx="8800423" cy="5204551"/>
          </a:xfrm>
          <a:prstGeom prst="rect">
            <a:avLst/>
          </a:prstGeom>
        </p:spPr>
      </p:pic>
      <p:sp>
        <p:nvSpPr>
          <p:cNvPr id="4" name="object 44">
            <a:extLst>
              <a:ext uri="{FF2B5EF4-FFF2-40B4-BE49-F238E27FC236}">
                <a16:creationId xmlns:a16="http://schemas.microsoft.com/office/drawing/2014/main" id="{19B36396-E1EA-027E-8002-679F8A3FB3BD}"/>
              </a:ext>
            </a:extLst>
          </p:cNvPr>
          <p:cNvSpPr txBox="1"/>
          <p:nvPr/>
        </p:nvSpPr>
        <p:spPr>
          <a:xfrm>
            <a:off x="2655429" y="598515"/>
            <a:ext cx="5806362" cy="645343"/>
          </a:xfrm>
          <a:prstGeom prst="rect">
            <a:avLst/>
          </a:prstGeom>
        </p:spPr>
        <p:txBody>
          <a:bodyPr wrap="square" lIns="0" tIns="0" rIns="0" bIns="0" rtlCol="0">
            <a:noAutofit/>
          </a:bodyPr>
          <a:lstStyle/>
          <a:p>
            <a:pPr marL="14017" algn="ctr">
              <a:lnSpc>
                <a:spcPts val="5060"/>
              </a:lnSpc>
              <a:spcBef>
                <a:spcPts val="253"/>
              </a:spcBef>
            </a:pPr>
            <a:r>
              <a:rPr sz="3090" b="1" baseline="3103" dirty="0">
                <a:latin typeface="Verdana" panose="020B0604030504040204" pitchFamily="34" charset="0"/>
                <a:ea typeface="Verdana" panose="020B0604030504040204" pitchFamily="34" charset="0"/>
                <a:cs typeface="Calibri Light"/>
              </a:rPr>
              <a:t>iSCSI</a:t>
            </a:r>
            <a:r>
              <a:rPr sz="3090" b="1" spc="-15"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(I</a:t>
            </a:r>
            <a:r>
              <a:rPr sz="3090" b="1" spc="-38" baseline="3103" dirty="0">
                <a:latin typeface="Verdana" panose="020B0604030504040204" pitchFamily="34" charset="0"/>
                <a:ea typeface="Verdana" panose="020B0604030504040204" pitchFamily="34" charset="0"/>
                <a:cs typeface="Calibri Light"/>
              </a:rPr>
              <a:t>n</a:t>
            </a:r>
            <a:r>
              <a:rPr sz="3090" b="1" spc="-43" baseline="3103" dirty="0">
                <a:latin typeface="Verdana" panose="020B0604030504040204" pitchFamily="34" charset="0"/>
                <a:ea typeface="Verdana" panose="020B0604030504040204" pitchFamily="34" charset="0"/>
                <a:cs typeface="Calibri Light"/>
              </a:rPr>
              <a:t>t</a:t>
            </a:r>
            <a:r>
              <a:rPr sz="3090" b="1" baseline="3103" dirty="0">
                <a:latin typeface="Verdana" panose="020B0604030504040204" pitchFamily="34" charset="0"/>
                <a:ea typeface="Verdana" panose="020B0604030504040204" pitchFamily="34" charset="0"/>
                <a:cs typeface="Calibri Light"/>
              </a:rPr>
              <a:t>ern</a:t>
            </a:r>
            <a:r>
              <a:rPr sz="3090" b="1" spc="-28" baseline="3103" dirty="0">
                <a:latin typeface="Verdana" panose="020B0604030504040204" pitchFamily="34" charset="0"/>
                <a:ea typeface="Verdana" panose="020B0604030504040204" pitchFamily="34" charset="0"/>
                <a:cs typeface="Calibri Light"/>
              </a:rPr>
              <a:t>e</a:t>
            </a:r>
            <a:r>
              <a:rPr sz="3090" b="1" baseline="3103" dirty="0">
                <a:latin typeface="Verdana" panose="020B0604030504040204" pitchFamily="34" charset="0"/>
                <a:ea typeface="Verdana" panose="020B0604030504040204" pitchFamily="34" charset="0"/>
                <a:cs typeface="Calibri Light"/>
              </a:rPr>
              <a:t>t S</a:t>
            </a:r>
            <a:r>
              <a:rPr sz="3090" b="1" spc="-10" baseline="3103" dirty="0">
                <a:latin typeface="Verdana" panose="020B0604030504040204" pitchFamily="34" charset="0"/>
                <a:ea typeface="Verdana" panose="020B0604030504040204" pitchFamily="34" charset="0"/>
                <a:cs typeface="Calibri Light"/>
              </a:rPr>
              <a:t>C</a:t>
            </a:r>
            <a:r>
              <a:rPr sz="3090" b="1" baseline="3103" dirty="0">
                <a:latin typeface="Verdana" panose="020B0604030504040204" pitchFamily="34" charset="0"/>
                <a:ea typeface="Verdana" panose="020B0604030504040204" pitchFamily="34" charset="0"/>
                <a:cs typeface="Calibri Light"/>
              </a:rPr>
              <a:t>SI)</a:t>
            </a:r>
            <a:r>
              <a:rPr sz="3090" b="1" spc="-15"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a:t>
            </a:r>
            <a:r>
              <a:rPr lang="en-US" sz="3090" b="1" baseline="3103" dirty="0">
                <a:latin typeface="Verdana" panose="020B0604030504040204" pitchFamily="34" charset="0"/>
                <a:ea typeface="Verdana" panose="020B0604030504040204" pitchFamily="34" charset="0"/>
                <a:cs typeface="Calibri Light"/>
              </a:rPr>
              <a:t>4</a:t>
            </a:r>
            <a:r>
              <a:rPr sz="3090" b="1" baseline="3103" dirty="0">
                <a:latin typeface="Verdana" panose="020B0604030504040204" pitchFamily="34" charset="0"/>
                <a:ea typeface="Verdana" panose="020B0604030504040204" pitchFamily="34" charset="0"/>
                <a:cs typeface="Calibri Light"/>
              </a:rPr>
              <a:t>)</a:t>
            </a:r>
            <a:endParaRPr sz="3090" b="1" dirty="0">
              <a:latin typeface="Verdana" panose="020B0604030504040204" pitchFamily="34" charset="0"/>
              <a:ea typeface="Verdana" panose="020B0604030504040204" pitchFamily="34" charset="0"/>
              <a:cs typeface="Calibri Light"/>
            </a:endParaRPr>
          </a:p>
        </p:txBody>
      </p:sp>
      <p:sp>
        <p:nvSpPr>
          <p:cNvPr id="5" name="object 4">
            <a:extLst>
              <a:ext uri="{FF2B5EF4-FFF2-40B4-BE49-F238E27FC236}">
                <a16:creationId xmlns:a16="http://schemas.microsoft.com/office/drawing/2014/main" id="{3BE65916-F697-5168-6C5C-51B47E1CAD87}"/>
              </a:ext>
            </a:extLst>
          </p:cNvPr>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Tree>
    <p:extLst>
      <p:ext uri="{BB962C8B-B14F-4D97-AF65-F5344CB8AC3E}">
        <p14:creationId xmlns:p14="http://schemas.microsoft.com/office/powerpoint/2010/main" val="745283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097AB6-2EC9-1875-9BC4-016DD5113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794" y="1850249"/>
            <a:ext cx="8768881" cy="5120437"/>
          </a:xfrm>
          <a:prstGeom prst="rect">
            <a:avLst/>
          </a:prstGeom>
        </p:spPr>
      </p:pic>
      <p:sp>
        <p:nvSpPr>
          <p:cNvPr id="4" name="object 44">
            <a:extLst>
              <a:ext uri="{FF2B5EF4-FFF2-40B4-BE49-F238E27FC236}">
                <a16:creationId xmlns:a16="http://schemas.microsoft.com/office/drawing/2014/main" id="{6C56799A-AB52-352B-198B-BC8656864403}"/>
              </a:ext>
            </a:extLst>
          </p:cNvPr>
          <p:cNvSpPr txBox="1"/>
          <p:nvPr/>
        </p:nvSpPr>
        <p:spPr>
          <a:xfrm>
            <a:off x="2655429" y="598515"/>
            <a:ext cx="5806362" cy="645343"/>
          </a:xfrm>
          <a:prstGeom prst="rect">
            <a:avLst/>
          </a:prstGeom>
        </p:spPr>
        <p:txBody>
          <a:bodyPr wrap="square" lIns="0" tIns="0" rIns="0" bIns="0" rtlCol="0">
            <a:noAutofit/>
          </a:bodyPr>
          <a:lstStyle/>
          <a:p>
            <a:pPr marL="14017" algn="ctr">
              <a:lnSpc>
                <a:spcPts val="5060"/>
              </a:lnSpc>
              <a:spcBef>
                <a:spcPts val="253"/>
              </a:spcBef>
            </a:pPr>
            <a:r>
              <a:rPr sz="3090" b="1" baseline="3103" dirty="0">
                <a:latin typeface="Verdana" panose="020B0604030504040204" pitchFamily="34" charset="0"/>
                <a:ea typeface="Verdana" panose="020B0604030504040204" pitchFamily="34" charset="0"/>
                <a:cs typeface="Calibri Light"/>
              </a:rPr>
              <a:t>iSCSI</a:t>
            </a:r>
            <a:r>
              <a:rPr sz="3090" b="1" spc="-15"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(I</a:t>
            </a:r>
            <a:r>
              <a:rPr sz="3090" b="1" spc="-38" baseline="3103" dirty="0">
                <a:latin typeface="Verdana" panose="020B0604030504040204" pitchFamily="34" charset="0"/>
                <a:ea typeface="Verdana" panose="020B0604030504040204" pitchFamily="34" charset="0"/>
                <a:cs typeface="Calibri Light"/>
              </a:rPr>
              <a:t>n</a:t>
            </a:r>
            <a:r>
              <a:rPr sz="3090" b="1" spc="-43" baseline="3103" dirty="0">
                <a:latin typeface="Verdana" panose="020B0604030504040204" pitchFamily="34" charset="0"/>
                <a:ea typeface="Verdana" panose="020B0604030504040204" pitchFamily="34" charset="0"/>
                <a:cs typeface="Calibri Light"/>
              </a:rPr>
              <a:t>t</a:t>
            </a:r>
            <a:r>
              <a:rPr sz="3090" b="1" baseline="3103" dirty="0">
                <a:latin typeface="Verdana" panose="020B0604030504040204" pitchFamily="34" charset="0"/>
                <a:ea typeface="Verdana" panose="020B0604030504040204" pitchFamily="34" charset="0"/>
                <a:cs typeface="Calibri Light"/>
              </a:rPr>
              <a:t>ern</a:t>
            </a:r>
            <a:r>
              <a:rPr sz="3090" b="1" spc="-28" baseline="3103" dirty="0">
                <a:latin typeface="Verdana" panose="020B0604030504040204" pitchFamily="34" charset="0"/>
                <a:ea typeface="Verdana" panose="020B0604030504040204" pitchFamily="34" charset="0"/>
                <a:cs typeface="Calibri Light"/>
              </a:rPr>
              <a:t>e</a:t>
            </a:r>
            <a:r>
              <a:rPr sz="3090" b="1" baseline="3103" dirty="0">
                <a:latin typeface="Verdana" panose="020B0604030504040204" pitchFamily="34" charset="0"/>
                <a:ea typeface="Verdana" panose="020B0604030504040204" pitchFamily="34" charset="0"/>
                <a:cs typeface="Calibri Light"/>
              </a:rPr>
              <a:t>t S</a:t>
            </a:r>
            <a:r>
              <a:rPr sz="3090" b="1" spc="-10" baseline="3103" dirty="0">
                <a:latin typeface="Verdana" panose="020B0604030504040204" pitchFamily="34" charset="0"/>
                <a:ea typeface="Verdana" panose="020B0604030504040204" pitchFamily="34" charset="0"/>
                <a:cs typeface="Calibri Light"/>
              </a:rPr>
              <a:t>C</a:t>
            </a:r>
            <a:r>
              <a:rPr sz="3090" b="1" baseline="3103" dirty="0">
                <a:latin typeface="Verdana" panose="020B0604030504040204" pitchFamily="34" charset="0"/>
                <a:ea typeface="Verdana" panose="020B0604030504040204" pitchFamily="34" charset="0"/>
                <a:cs typeface="Calibri Light"/>
              </a:rPr>
              <a:t>SI)</a:t>
            </a:r>
            <a:r>
              <a:rPr sz="3090" b="1" spc="-15"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a:t>
            </a:r>
            <a:r>
              <a:rPr lang="en-US" sz="3090" b="1" baseline="3103" dirty="0">
                <a:latin typeface="Verdana" panose="020B0604030504040204" pitchFamily="34" charset="0"/>
                <a:ea typeface="Verdana" panose="020B0604030504040204" pitchFamily="34" charset="0"/>
                <a:cs typeface="Calibri Light"/>
              </a:rPr>
              <a:t>5</a:t>
            </a:r>
            <a:r>
              <a:rPr sz="3090" b="1" baseline="3103" dirty="0">
                <a:latin typeface="Verdana" panose="020B0604030504040204" pitchFamily="34" charset="0"/>
                <a:ea typeface="Verdana" panose="020B0604030504040204" pitchFamily="34" charset="0"/>
                <a:cs typeface="Calibri Light"/>
              </a:rPr>
              <a:t>)</a:t>
            </a:r>
            <a:endParaRPr sz="3090" b="1" dirty="0">
              <a:latin typeface="Verdana" panose="020B0604030504040204" pitchFamily="34" charset="0"/>
              <a:ea typeface="Verdana" panose="020B0604030504040204" pitchFamily="34" charset="0"/>
              <a:cs typeface="Calibri Light"/>
            </a:endParaRPr>
          </a:p>
        </p:txBody>
      </p:sp>
      <p:sp>
        <p:nvSpPr>
          <p:cNvPr id="5" name="object 4">
            <a:extLst>
              <a:ext uri="{FF2B5EF4-FFF2-40B4-BE49-F238E27FC236}">
                <a16:creationId xmlns:a16="http://schemas.microsoft.com/office/drawing/2014/main" id="{FB5E1B76-F73C-5599-F76D-0735E67E5A75}"/>
              </a:ext>
            </a:extLst>
          </p:cNvPr>
          <p:cNvSpPr/>
          <p:nvPr/>
        </p:nvSpPr>
        <p:spPr>
          <a:xfrm>
            <a:off x="300567" y="7485098"/>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Tree>
    <p:extLst>
      <p:ext uri="{BB962C8B-B14F-4D97-AF65-F5344CB8AC3E}">
        <p14:creationId xmlns:p14="http://schemas.microsoft.com/office/powerpoint/2010/main" val="1918984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DAC0EF-F920-74BD-3740-3EC18C2DF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794" y="1934351"/>
            <a:ext cx="8642710" cy="5183522"/>
          </a:xfrm>
          <a:prstGeom prst="rect">
            <a:avLst/>
          </a:prstGeom>
        </p:spPr>
      </p:pic>
      <p:sp>
        <p:nvSpPr>
          <p:cNvPr id="4" name="object 44">
            <a:extLst>
              <a:ext uri="{FF2B5EF4-FFF2-40B4-BE49-F238E27FC236}">
                <a16:creationId xmlns:a16="http://schemas.microsoft.com/office/drawing/2014/main" id="{CF6B920E-3E05-0582-BA76-27C2B62D5792}"/>
              </a:ext>
            </a:extLst>
          </p:cNvPr>
          <p:cNvSpPr txBox="1"/>
          <p:nvPr/>
        </p:nvSpPr>
        <p:spPr>
          <a:xfrm>
            <a:off x="2571327" y="841023"/>
            <a:ext cx="5806362" cy="645343"/>
          </a:xfrm>
          <a:prstGeom prst="rect">
            <a:avLst/>
          </a:prstGeom>
        </p:spPr>
        <p:txBody>
          <a:bodyPr wrap="square" lIns="0" tIns="0" rIns="0" bIns="0" rtlCol="0">
            <a:noAutofit/>
          </a:bodyPr>
          <a:lstStyle/>
          <a:p>
            <a:pPr marL="14017" algn="ctr">
              <a:lnSpc>
                <a:spcPts val="5060"/>
              </a:lnSpc>
              <a:spcBef>
                <a:spcPts val="253"/>
              </a:spcBef>
            </a:pPr>
            <a:r>
              <a:rPr sz="3090" b="1" baseline="3103" dirty="0">
                <a:latin typeface="Verdana" panose="020B0604030504040204" pitchFamily="34" charset="0"/>
                <a:ea typeface="Verdana" panose="020B0604030504040204" pitchFamily="34" charset="0"/>
                <a:cs typeface="Calibri Light"/>
              </a:rPr>
              <a:t>iSCSI</a:t>
            </a:r>
            <a:r>
              <a:rPr sz="3090" b="1" spc="-15"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(I</a:t>
            </a:r>
            <a:r>
              <a:rPr sz="3090" b="1" spc="-38" baseline="3103" dirty="0">
                <a:latin typeface="Verdana" panose="020B0604030504040204" pitchFamily="34" charset="0"/>
                <a:ea typeface="Verdana" panose="020B0604030504040204" pitchFamily="34" charset="0"/>
                <a:cs typeface="Calibri Light"/>
              </a:rPr>
              <a:t>n</a:t>
            </a:r>
            <a:r>
              <a:rPr sz="3090" b="1" spc="-43" baseline="3103" dirty="0">
                <a:latin typeface="Verdana" panose="020B0604030504040204" pitchFamily="34" charset="0"/>
                <a:ea typeface="Verdana" panose="020B0604030504040204" pitchFamily="34" charset="0"/>
                <a:cs typeface="Calibri Light"/>
              </a:rPr>
              <a:t>t</a:t>
            </a:r>
            <a:r>
              <a:rPr sz="3090" b="1" baseline="3103" dirty="0">
                <a:latin typeface="Verdana" panose="020B0604030504040204" pitchFamily="34" charset="0"/>
                <a:ea typeface="Verdana" panose="020B0604030504040204" pitchFamily="34" charset="0"/>
                <a:cs typeface="Calibri Light"/>
              </a:rPr>
              <a:t>ern</a:t>
            </a:r>
            <a:r>
              <a:rPr sz="3090" b="1" spc="-28" baseline="3103" dirty="0">
                <a:latin typeface="Verdana" panose="020B0604030504040204" pitchFamily="34" charset="0"/>
                <a:ea typeface="Verdana" panose="020B0604030504040204" pitchFamily="34" charset="0"/>
                <a:cs typeface="Calibri Light"/>
              </a:rPr>
              <a:t>e</a:t>
            </a:r>
            <a:r>
              <a:rPr sz="3090" b="1" baseline="3103" dirty="0">
                <a:latin typeface="Verdana" panose="020B0604030504040204" pitchFamily="34" charset="0"/>
                <a:ea typeface="Verdana" panose="020B0604030504040204" pitchFamily="34" charset="0"/>
                <a:cs typeface="Calibri Light"/>
              </a:rPr>
              <a:t>t S</a:t>
            </a:r>
            <a:r>
              <a:rPr sz="3090" b="1" spc="-10" baseline="3103" dirty="0">
                <a:latin typeface="Verdana" panose="020B0604030504040204" pitchFamily="34" charset="0"/>
                <a:ea typeface="Verdana" panose="020B0604030504040204" pitchFamily="34" charset="0"/>
                <a:cs typeface="Calibri Light"/>
              </a:rPr>
              <a:t>C</a:t>
            </a:r>
            <a:r>
              <a:rPr sz="3090" b="1" baseline="3103" dirty="0">
                <a:latin typeface="Verdana" panose="020B0604030504040204" pitchFamily="34" charset="0"/>
                <a:ea typeface="Verdana" panose="020B0604030504040204" pitchFamily="34" charset="0"/>
                <a:cs typeface="Calibri Light"/>
              </a:rPr>
              <a:t>SI)</a:t>
            </a:r>
            <a:r>
              <a:rPr sz="3090" b="1" spc="-15"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(6)</a:t>
            </a:r>
            <a:endParaRPr sz="3090" b="1" dirty="0">
              <a:latin typeface="Verdana" panose="020B0604030504040204" pitchFamily="34" charset="0"/>
              <a:ea typeface="Verdana" panose="020B0604030504040204" pitchFamily="34" charset="0"/>
              <a:cs typeface="Calibri Light"/>
            </a:endParaRPr>
          </a:p>
        </p:txBody>
      </p:sp>
      <p:sp>
        <p:nvSpPr>
          <p:cNvPr id="5" name="object 4">
            <a:extLst>
              <a:ext uri="{FF2B5EF4-FFF2-40B4-BE49-F238E27FC236}">
                <a16:creationId xmlns:a16="http://schemas.microsoft.com/office/drawing/2014/main" id="{5623CFE4-72C0-0B53-A92A-1BE7AD172813}"/>
              </a:ext>
            </a:extLst>
          </p:cNvPr>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Tree>
    <p:extLst>
      <p:ext uri="{BB962C8B-B14F-4D97-AF65-F5344CB8AC3E}">
        <p14:creationId xmlns:p14="http://schemas.microsoft.com/office/powerpoint/2010/main" val="1984907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C9C8D486-2701-DE62-46C1-83B3BF41B51C}"/>
              </a:ext>
            </a:extLst>
          </p:cNvPr>
          <p:cNvSpPr>
            <a:spLocks noGrp="1" noChangeArrowheads="1"/>
          </p:cNvSpPr>
          <p:nvPr>
            <p:ph type="title"/>
          </p:nvPr>
        </p:nvSpPr>
        <p:spPr>
          <a:xfrm>
            <a:off x="750064" y="0"/>
            <a:ext cx="9223058" cy="1463029"/>
          </a:xfrm>
        </p:spPr>
        <p:txBody>
          <a:bodyPr>
            <a:normAutofit/>
          </a:bodyPr>
          <a:lstStyle/>
          <a:p>
            <a:pPr algn="ctr">
              <a:defRPr/>
            </a:pPr>
            <a:r>
              <a:rPr lang="en-US" sz="2800" dirty="0">
                <a:latin typeface="Verdana" panose="020B0604030504040204" pitchFamily="34" charset="0"/>
                <a:ea typeface="Verdana" panose="020B0604030504040204" pitchFamily="34" charset="0"/>
              </a:rPr>
              <a:t>Physical Storage Media</a:t>
            </a:r>
          </a:p>
        </p:txBody>
      </p:sp>
      <p:sp>
        <p:nvSpPr>
          <p:cNvPr id="21507" name="Rectangle 3">
            <a:extLst>
              <a:ext uri="{FF2B5EF4-FFF2-40B4-BE49-F238E27FC236}">
                <a16:creationId xmlns:a16="http://schemas.microsoft.com/office/drawing/2014/main" id="{467BD9CA-27B3-1894-0AD2-90C7F0810F40}"/>
              </a:ext>
            </a:extLst>
          </p:cNvPr>
          <p:cNvSpPr>
            <a:spLocks noGrp="1" noChangeArrowheads="1"/>
          </p:cNvSpPr>
          <p:nvPr>
            <p:ph type="body" idx="1"/>
          </p:nvPr>
        </p:nvSpPr>
        <p:spPr>
          <a:xfrm>
            <a:off x="1309793" y="1380679"/>
            <a:ext cx="8103600" cy="5331731"/>
          </a:xfrm>
        </p:spPr>
        <p:txBody>
          <a:bodyPr>
            <a:normAutofit/>
          </a:bodyPr>
          <a:lstStyle/>
          <a:p>
            <a:r>
              <a:rPr lang="en-US" altLang="en-US" sz="2000" b="1" dirty="0">
                <a:latin typeface="Verdana" panose="020B0604030504040204" pitchFamily="34" charset="0"/>
                <a:ea typeface="Verdana" panose="020B0604030504040204" pitchFamily="34" charset="0"/>
              </a:rPr>
              <a:t>Cache</a:t>
            </a:r>
            <a:r>
              <a:rPr lang="en-US" altLang="en-US" sz="2000" dirty="0">
                <a:latin typeface="Verdana" panose="020B0604030504040204" pitchFamily="34" charset="0"/>
                <a:ea typeface="Verdana" panose="020B0604030504040204" pitchFamily="34" charset="0"/>
              </a:rPr>
              <a:t> – fastest and most costly form of storage; volatile; managed by the computer system hardware.</a:t>
            </a:r>
          </a:p>
          <a:p>
            <a:r>
              <a:rPr lang="en-US" altLang="en-US" sz="2000" b="1" dirty="0">
                <a:latin typeface="Verdana" panose="020B0604030504040204" pitchFamily="34" charset="0"/>
                <a:ea typeface="Verdana" panose="020B0604030504040204" pitchFamily="34" charset="0"/>
              </a:rPr>
              <a:t>Main memory</a:t>
            </a:r>
            <a:r>
              <a:rPr lang="en-US" altLang="en-US" sz="2000" dirty="0">
                <a:latin typeface="Verdana" panose="020B0604030504040204" pitchFamily="34" charset="0"/>
                <a:ea typeface="Verdana" panose="020B0604030504040204" pitchFamily="34" charset="0"/>
              </a:rPr>
              <a:t>:</a:t>
            </a:r>
          </a:p>
          <a:p>
            <a:pPr lvl="1"/>
            <a:r>
              <a:rPr lang="en-US" altLang="en-US" sz="2000" dirty="0">
                <a:latin typeface="Verdana" panose="020B0604030504040204" pitchFamily="34" charset="0"/>
                <a:ea typeface="Verdana" panose="020B0604030504040204" pitchFamily="34" charset="0"/>
              </a:rPr>
              <a:t>fast access (10s to 100s of nanoseconds; 1 nanosecond = 10</a:t>
            </a:r>
            <a:r>
              <a:rPr lang="en-US" altLang="en-US" sz="2000" baseline="30000" dirty="0">
                <a:latin typeface="Verdana" panose="020B0604030504040204" pitchFamily="34" charset="0"/>
                <a:ea typeface="Verdana" panose="020B0604030504040204" pitchFamily="34" charset="0"/>
              </a:rPr>
              <a:t>–9</a:t>
            </a:r>
            <a:r>
              <a:rPr lang="en-US" altLang="en-US" sz="2000" dirty="0">
                <a:latin typeface="Verdana" panose="020B0604030504040204" pitchFamily="34" charset="0"/>
                <a:ea typeface="Verdana" panose="020B0604030504040204" pitchFamily="34" charset="0"/>
              </a:rPr>
              <a:t> seconds)</a:t>
            </a:r>
          </a:p>
          <a:p>
            <a:pPr lvl="1"/>
            <a:r>
              <a:rPr lang="en-US" altLang="en-US" sz="2000" dirty="0">
                <a:latin typeface="Verdana" panose="020B0604030504040204" pitchFamily="34" charset="0"/>
                <a:ea typeface="Verdana" panose="020B0604030504040204" pitchFamily="34" charset="0"/>
              </a:rPr>
              <a:t>generally too small (or too expensive) to store the entire database</a:t>
            </a:r>
          </a:p>
          <a:p>
            <a:pPr lvl="2"/>
            <a:r>
              <a:rPr lang="en-US" altLang="en-US" sz="2000" dirty="0">
                <a:latin typeface="Verdana" panose="020B0604030504040204" pitchFamily="34" charset="0"/>
                <a:ea typeface="Verdana" panose="020B0604030504040204" pitchFamily="34" charset="0"/>
              </a:rPr>
              <a:t>capacities of up to a few Gigabytes widely used currently</a:t>
            </a:r>
          </a:p>
          <a:p>
            <a:pPr lvl="2"/>
            <a:r>
              <a:rPr lang="en-US" altLang="en-US" sz="2000" dirty="0">
                <a:latin typeface="Verdana" panose="020B0604030504040204" pitchFamily="34" charset="0"/>
                <a:ea typeface="Verdana" panose="020B0604030504040204" pitchFamily="34" charset="0"/>
              </a:rPr>
              <a:t>Capacities have gone up and per-byte costs have decreased steadily and rapidly  (roughly factor of 2 every 2 to 3 years)</a:t>
            </a:r>
          </a:p>
          <a:p>
            <a:pPr lvl="1"/>
            <a:r>
              <a:rPr lang="en-US" altLang="en-US" sz="2000" dirty="0">
                <a:latin typeface="Verdana" panose="020B0604030504040204" pitchFamily="34" charset="0"/>
                <a:ea typeface="Verdana" panose="020B0604030504040204" pitchFamily="34" charset="0"/>
              </a:rPr>
              <a:t>Volatile — contents of main memory are usually lost if a power failure or system crash occurs.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90F341-B01F-2316-AF27-A1BBAA9B9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487" y="1934351"/>
            <a:ext cx="8264197" cy="5120437"/>
          </a:xfrm>
          <a:prstGeom prst="rect">
            <a:avLst/>
          </a:prstGeom>
        </p:spPr>
      </p:pic>
      <p:sp>
        <p:nvSpPr>
          <p:cNvPr id="4" name="object 44">
            <a:extLst>
              <a:ext uri="{FF2B5EF4-FFF2-40B4-BE49-F238E27FC236}">
                <a16:creationId xmlns:a16="http://schemas.microsoft.com/office/drawing/2014/main" id="{604923A4-6AC2-8B47-7F47-4BA69EC51CD1}"/>
              </a:ext>
            </a:extLst>
          </p:cNvPr>
          <p:cNvSpPr txBox="1"/>
          <p:nvPr/>
        </p:nvSpPr>
        <p:spPr>
          <a:xfrm>
            <a:off x="2571327" y="514413"/>
            <a:ext cx="5806362" cy="645343"/>
          </a:xfrm>
          <a:prstGeom prst="rect">
            <a:avLst/>
          </a:prstGeom>
        </p:spPr>
        <p:txBody>
          <a:bodyPr wrap="square" lIns="0" tIns="0" rIns="0" bIns="0" rtlCol="0">
            <a:noAutofit/>
          </a:bodyPr>
          <a:lstStyle/>
          <a:p>
            <a:pPr marL="14017" algn="ctr">
              <a:lnSpc>
                <a:spcPts val="5060"/>
              </a:lnSpc>
              <a:spcBef>
                <a:spcPts val="253"/>
              </a:spcBef>
            </a:pPr>
            <a:r>
              <a:rPr sz="3090" b="1" baseline="3103" dirty="0">
                <a:latin typeface="Verdana" panose="020B0604030504040204" pitchFamily="34" charset="0"/>
                <a:ea typeface="Verdana" panose="020B0604030504040204" pitchFamily="34" charset="0"/>
                <a:cs typeface="Calibri Light"/>
              </a:rPr>
              <a:t>iSCSI</a:t>
            </a:r>
            <a:r>
              <a:rPr sz="3090" b="1" spc="-15"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(I</a:t>
            </a:r>
            <a:r>
              <a:rPr sz="3090" b="1" spc="-38" baseline="3103" dirty="0">
                <a:latin typeface="Verdana" panose="020B0604030504040204" pitchFamily="34" charset="0"/>
                <a:ea typeface="Verdana" panose="020B0604030504040204" pitchFamily="34" charset="0"/>
                <a:cs typeface="Calibri Light"/>
              </a:rPr>
              <a:t>n</a:t>
            </a:r>
            <a:r>
              <a:rPr sz="3090" b="1" spc="-43" baseline="3103" dirty="0">
                <a:latin typeface="Verdana" panose="020B0604030504040204" pitchFamily="34" charset="0"/>
                <a:ea typeface="Verdana" panose="020B0604030504040204" pitchFamily="34" charset="0"/>
                <a:cs typeface="Calibri Light"/>
              </a:rPr>
              <a:t>t</a:t>
            </a:r>
            <a:r>
              <a:rPr sz="3090" b="1" baseline="3103" dirty="0">
                <a:latin typeface="Verdana" panose="020B0604030504040204" pitchFamily="34" charset="0"/>
                <a:ea typeface="Verdana" panose="020B0604030504040204" pitchFamily="34" charset="0"/>
                <a:cs typeface="Calibri Light"/>
              </a:rPr>
              <a:t>ern</a:t>
            </a:r>
            <a:r>
              <a:rPr sz="3090" b="1" spc="-28" baseline="3103" dirty="0">
                <a:latin typeface="Verdana" panose="020B0604030504040204" pitchFamily="34" charset="0"/>
                <a:ea typeface="Verdana" panose="020B0604030504040204" pitchFamily="34" charset="0"/>
                <a:cs typeface="Calibri Light"/>
              </a:rPr>
              <a:t>e</a:t>
            </a:r>
            <a:r>
              <a:rPr sz="3090" b="1" baseline="3103" dirty="0">
                <a:latin typeface="Verdana" panose="020B0604030504040204" pitchFamily="34" charset="0"/>
                <a:ea typeface="Verdana" panose="020B0604030504040204" pitchFamily="34" charset="0"/>
                <a:cs typeface="Calibri Light"/>
              </a:rPr>
              <a:t>t S</a:t>
            </a:r>
            <a:r>
              <a:rPr sz="3090" b="1" spc="-10" baseline="3103" dirty="0">
                <a:latin typeface="Verdana" panose="020B0604030504040204" pitchFamily="34" charset="0"/>
                <a:ea typeface="Verdana" panose="020B0604030504040204" pitchFamily="34" charset="0"/>
                <a:cs typeface="Calibri Light"/>
              </a:rPr>
              <a:t>C</a:t>
            </a:r>
            <a:r>
              <a:rPr sz="3090" b="1" baseline="3103" dirty="0">
                <a:latin typeface="Verdana" panose="020B0604030504040204" pitchFamily="34" charset="0"/>
                <a:ea typeface="Verdana" panose="020B0604030504040204" pitchFamily="34" charset="0"/>
                <a:cs typeface="Calibri Light"/>
              </a:rPr>
              <a:t>SI)</a:t>
            </a:r>
            <a:r>
              <a:rPr sz="3090" b="1" spc="-15"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(6)</a:t>
            </a:r>
            <a:endParaRPr sz="3090" b="1" dirty="0">
              <a:latin typeface="Verdana" panose="020B0604030504040204" pitchFamily="34" charset="0"/>
              <a:ea typeface="Verdana" panose="020B0604030504040204" pitchFamily="34" charset="0"/>
              <a:cs typeface="Calibri Light"/>
            </a:endParaRPr>
          </a:p>
        </p:txBody>
      </p:sp>
      <p:sp>
        <p:nvSpPr>
          <p:cNvPr id="5" name="object 4">
            <a:extLst>
              <a:ext uri="{FF2B5EF4-FFF2-40B4-BE49-F238E27FC236}">
                <a16:creationId xmlns:a16="http://schemas.microsoft.com/office/drawing/2014/main" id="{6083EE9B-3507-62F3-0FDE-35DDF8E5FAD2}"/>
              </a:ext>
            </a:extLst>
          </p:cNvPr>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Tree>
    <p:extLst>
      <p:ext uri="{BB962C8B-B14F-4D97-AF65-F5344CB8AC3E}">
        <p14:creationId xmlns:p14="http://schemas.microsoft.com/office/powerpoint/2010/main" val="1046207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6" name="object 6"/>
          <p:cNvSpPr txBox="1"/>
          <p:nvPr/>
        </p:nvSpPr>
        <p:spPr>
          <a:xfrm>
            <a:off x="3160043" y="336410"/>
            <a:ext cx="4660408" cy="645343"/>
          </a:xfrm>
          <a:prstGeom prst="rect">
            <a:avLst/>
          </a:prstGeom>
        </p:spPr>
        <p:txBody>
          <a:bodyPr wrap="square" lIns="0" tIns="0" rIns="0" bIns="0" rtlCol="0">
            <a:noAutofit/>
          </a:bodyPr>
          <a:lstStyle/>
          <a:p>
            <a:pPr marL="14017" algn="ctr">
              <a:lnSpc>
                <a:spcPts val="5060"/>
              </a:lnSpc>
              <a:spcBef>
                <a:spcPts val="253"/>
              </a:spcBef>
            </a:pPr>
            <a:r>
              <a:rPr sz="3090" b="1" spc="-49" baseline="3103" dirty="0">
                <a:latin typeface="Verdana" panose="020B0604030504040204" pitchFamily="34" charset="0"/>
                <a:ea typeface="Verdana" panose="020B0604030504040204" pitchFamily="34" charset="0"/>
                <a:cs typeface="Calibri Light"/>
              </a:rPr>
              <a:t>F</a:t>
            </a:r>
            <a:r>
              <a:rPr sz="3090" b="1" baseline="3103" dirty="0">
                <a:latin typeface="Verdana" panose="020B0604030504040204" pitchFamily="34" charset="0"/>
                <a:ea typeface="Verdana" panose="020B0604030504040204" pitchFamily="34" charset="0"/>
                <a:cs typeface="Calibri Light"/>
              </a:rPr>
              <a:t>C (Fiber Channel)</a:t>
            </a:r>
            <a:endParaRPr sz="3090" b="1" dirty="0">
              <a:latin typeface="Verdana" panose="020B0604030504040204" pitchFamily="34" charset="0"/>
              <a:ea typeface="Verdana" panose="020B0604030504040204" pitchFamily="34" charset="0"/>
              <a:cs typeface="Calibri Light"/>
            </a:endParaRPr>
          </a:p>
        </p:txBody>
      </p:sp>
      <p:sp>
        <p:nvSpPr>
          <p:cNvPr id="5" name="object 5"/>
          <p:cNvSpPr txBox="1"/>
          <p:nvPr/>
        </p:nvSpPr>
        <p:spPr>
          <a:xfrm>
            <a:off x="735656" y="1670040"/>
            <a:ext cx="223992" cy="419950"/>
          </a:xfrm>
          <a:prstGeom prst="rect">
            <a:avLst/>
          </a:prstGeom>
        </p:spPr>
        <p:txBody>
          <a:bodyPr wrap="square" lIns="0" tIns="0" rIns="0" bIns="0" rtlCol="0">
            <a:noAutofit/>
          </a:bodyPr>
          <a:lstStyle/>
          <a:p>
            <a:pPr marL="14017">
              <a:lnSpc>
                <a:spcPts val="3267"/>
              </a:lnSpc>
              <a:spcBef>
                <a:spcPts val="163"/>
              </a:spcBef>
            </a:pPr>
            <a:r>
              <a:rPr sz="3090" dirty="0">
                <a:solidFill>
                  <a:srgbClr val="C00000"/>
                </a:solidFill>
                <a:latin typeface="Arial"/>
                <a:cs typeface="Arial"/>
              </a:rPr>
              <a:t>•</a:t>
            </a:r>
            <a:endParaRPr sz="3090">
              <a:latin typeface="Arial"/>
              <a:cs typeface="Arial"/>
            </a:endParaRPr>
          </a:p>
        </p:txBody>
      </p:sp>
      <p:sp>
        <p:nvSpPr>
          <p:cNvPr id="4" name="object 4"/>
          <p:cNvSpPr txBox="1"/>
          <p:nvPr/>
        </p:nvSpPr>
        <p:spPr>
          <a:xfrm>
            <a:off x="987963" y="1693679"/>
            <a:ext cx="7600153" cy="2680982"/>
          </a:xfrm>
          <a:prstGeom prst="rect">
            <a:avLst/>
          </a:prstGeom>
        </p:spPr>
        <p:txBody>
          <a:bodyPr wrap="square" lIns="0" tIns="0" rIns="0" bIns="0" rtlCol="0">
            <a:noAutofit/>
          </a:bodyPr>
          <a:lstStyle/>
          <a:p>
            <a:pPr marL="14017" marR="58837">
              <a:lnSpc>
                <a:spcPts val="3256"/>
              </a:lnSpc>
              <a:spcBef>
                <a:spcPts val="162"/>
              </a:spcBef>
            </a:pPr>
            <a:r>
              <a:rPr sz="4636" baseline="2925" dirty="0">
                <a:solidFill>
                  <a:srgbClr val="C00000"/>
                </a:solidFill>
                <a:latin typeface="Calibri"/>
                <a:cs typeface="Calibri"/>
              </a:rPr>
              <a:t>Fi</a:t>
            </a:r>
            <a:r>
              <a:rPr sz="4636" spc="-10" baseline="2925" dirty="0">
                <a:solidFill>
                  <a:srgbClr val="C00000"/>
                </a:solidFill>
                <a:latin typeface="Calibri"/>
                <a:cs typeface="Calibri"/>
              </a:rPr>
              <a:t>b</a:t>
            </a:r>
            <a:r>
              <a:rPr sz="4636" baseline="2925" dirty="0">
                <a:solidFill>
                  <a:srgbClr val="C00000"/>
                </a:solidFill>
                <a:latin typeface="Calibri"/>
                <a:cs typeface="Calibri"/>
              </a:rPr>
              <a:t>er</a:t>
            </a:r>
            <a:r>
              <a:rPr sz="4636" spc="-52" baseline="2925" dirty="0">
                <a:solidFill>
                  <a:srgbClr val="C00000"/>
                </a:solidFill>
                <a:latin typeface="Calibri"/>
                <a:cs typeface="Calibri"/>
              </a:rPr>
              <a:t> </a:t>
            </a:r>
            <a:r>
              <a:rPr sz="4636" baseline="2925" dirty="0">
                <a:solidFill>
                  <a:srgbClr val="C00000"/>
                </a:solidFill>
                <a:latin typeface="Calibri"/>
                <a:cs typeface="Calibri"/>
              </a:rPr>
              <a:t>Chan</a:t>
            </a:r>
            <a:r>
              <a:rPr sz="4636" spc="-10" baseline="2925" dirty="0">
                <a:solidFill>
                  <a:srgbClr val="C00000"/>
                </a:solidFill>
                <a:latin typeface="Calibri"/>
                <a:cs typeface="Calibri"/>
              </a:rPr>
              <a:t>n</a:t>
            </a:r>
            <a:r>
              <a:rPr sz="4636" baseline="2925" dirty="0">
                <a:solidFill>
                  <a:srgbClr val="C00000"/>
                </a:solidFill>
                <a:latin typeface="Calibri"/>
                <a:cs typeface="Calibri"/>
              </a:rPr>
              <a:t>el,</a:t>
            </a:r>
            <a:r>
              <a:rPr sz="4636" spc="-46" baseline="2925" dirty="0">
                <a:solidFill>
                  <a:srgbClr val="C00000"/>
                </a:solidFill>
                <a:latin typeface="Calibri"/>
                <a:cs typeface="Calibri"/>
              </a:rPr>
              <a:t> </a:t>
            </a:r>
            <a:r>
              <a:rPr sz="4636" baseline="2925" dirty="0">
                <a:solidFill>
                  <a:srgbClr val="C00000"/>
                </a:solidFill>
                <a:latin typeface="Calibri"/>
                <a:cs typeface="Calibri"/>
              </a:rPr>
              <a:t>or</a:t>
            </a:r>
            <a:r>
              <a:rPr sz="4636" spc="-10" baseline="2925" dirty="0">
                <a:solidFill>
                  <a:srgbClr val="C00000"/>
                </a:solidFill>
                <a:latin typeface="Calibri"/>
                <a:cs typeface="Calibri"/>
              </a:rPr>
              <a:t> </a:t>
            </a:r>
            <a:r>
              <a:rPr sz="4636" spc="-28" baseline="2925" dirty="0">
                <a:solidFill>
                  <a:srgbClr val="C00000"/>
                </a:solidFill>
                <a:latin typeface="Calibri"/>
                <a:cs typeface="Calibri"/>
              </a:rPr>
              <a:t>F</a:t>
            </a:r>
            <a:r>
              <a:rPr sz="4636" spc="-15" baseline="2925" dirty="0">
                <a:solidFill>
                  <a:srgbClr val="C00000"/>
                </a:solidFill>
                <a:latin typeface="Calibri"/>
                <a:cs typeface="Calibri"/>
              </a:rPr>
              <a:t>C</a:t>
            </a:r>
            <a:r>
              <a:rPr sz="4636" baseline="2925" dirty="0">
                <a:latin typeface="Calibri"/>
                <a:cs typeface="Calibri"/>
              </a:rPr>
              <a:t>,</a:t>
            </a:r>
            <a:r>
              <a:rPr sz="4636" spc="-19" baseline="2925" dirty="0">
                <a:latin typeface="Calibri"/>
                <a:cs typeface="Calibri"/>
              </a:rPr>
              <a:t> </a:t>
            </a:r>
            <a:r>
              <a:rPr sz="4636" baseline="2925" dirty="0">
                <a:latin typeface="Calibri"/>
                <a:cs typeface="Calibri"/>
              </a:rPr>
              <a:t>is</a:t>
            </a:r>
            <a:r>
              <a:rPr sz="4636" spc="-19" baseline="2925" dirty="0">
                <a:latin typeface="Calibri"/>
                <a:cs typeface="Calibri"/>
              </a:rPr>
              <a:t> </a:t>
            </a:r>
            <a:r>
              <a:rPr sz="4636" baseline="2925" dirty="0">
                <a:latin typeface="Calibri"/>
                <a:cs typeface="Calibri"/>
              </a:rPr>
              <a:t>a</a:t>
            </a:r>
            <a:r>
              <a:rPr sz="4636" spc="-9" baseline="2925" dirty="0">
                <a:latin typeface="Calibri"/>
                <a:cs typeface="Calibri"/>
              </a:rPr>
              <a:t> </a:t>
            </a:r>
            <a:r>
              <a:rPr sz="4636" spc="-10" baseline="2925" dirty="0">
                <a:latin typeface="Calibri"/>
                <a:cs typeface="Calibri"/>
              </a:rPr>
              <a:t>h</a:t>
            </a:r>
            <a:r>
              <a:rPr sz="4636" baseline="2925" dirty="0">
                <a:latin typeface="Calibri"/>
                <a:cs typeface="Calibri"/>
              </a:rPr>
              <a:t>igh</a:t>
            </a:r>
            <a:r>
              <a:rPr sz="4636" spc="-4" baseline="2925" dirty="0">
                <a:latin typeface="Calibri"/>
                <a:cs typeface="Calibri"/>
              </a:rPr>
              <a:t>-</a:t>
            </a:r>
            <a:r>
              <a:rPr sz="4636" baseline="2925" dirty="0">
                <a:latin typeface="Calibri"/>
                <a:cs typeface="Calibri"/>
              </a:rPr>
              <a:t>speed</a:t>
            </a:r>
            <a:r>
              <a:rPr sz="4636" spc="-94" baseline="2925" dirty="0">
                <a:latin typeface="Calibri"/>
                <a:cs typeface="Calibri"/>
              </a:rPr>
              <a:t> </a:t>
            </a:r>
            <a:r>
              <a:rPr sz="4636" baseline="2925" dirty="0">
                <a:latin typeface="Calibri"/>
                <a:cs typeface="Calibri"/>
              </a:rPr>
              <a:t>n</a:t>
            </a:r>
            <a:r>
              <a:rPr sz="4636" spc="-15" baseline="2925" dirty="0">
                <a:latin typeface="Calibri"/>
                <a:cs typeface="Calibri"/>
              </a:rPr>
              <a:t>e</a:t>
            </a:r>
            <a:r>
              <a:rPr sz="4636" baseline="2925" dirty="0">
                <a:latin typeface="Calibri"/>
                <a:cs typeface="Calibri"/>
              </a:rPr>
              <a:t>t</a:t>
            </a:r>
            <a:r>
              <a:rPr sz="4636" spc="-21" baseline="2925" dirty="0">
                <a:latin typeface="Calibri"/>
                <a:cs typeface="Calibri"/>
              </a:rPr>
              <a:t>w</a:t>
            </a:r>
            <a:r>
              <a:rPr sz="4636" baseline="2925" dirty="0">
                <a:latin typeface="Calibri"/>
                <a:cs typeface="Calibri"/>
              </a:rPr>
              <a:t>ork</a:t>
            </a:r>
            <a:endParaRPr sz="3090">
              <a:latin typeface="Calibri"/>
              <a:cs typeface="Calibri"/>
            </a:endParaRPr>
          </a:p>
          <a:p>
            <a:pPr marL="14017">
              <a:lnSpc>
                <a:spcPts val="3339"/>
              </a:lnSpc>
              <a:spcBef>
                <a:spcPts val="3"/>
              </a:spcBef>
            </a:pPr>
            <a:r>
              <a:rPr sz="4636" spc="-28" baseline="2925" dirty="0">
                <a:latin typeface="Calibri"/>
                <a:cs typeface="Calibri"/>
              </a:rPr>
              <a:t>t</a:t>
            </a:r>
            <a:r>
              <a:rPr sz="4636" baseline="2925" dirty="0">
                <a:latin typeface="Calibri"/>
                <a:cs typeface="Calibri"/>
              </a:rPr>
              <a:t>echno</a:t>
            </a:r>
            <a:r>
              <a:rPr sz="4636" spc="-15" baseline="2925" dirty="0">
                <a:latin typeface="Calibri"/>
                <a:cs typeface="Calibri"/>
              </a:rPr>
              <a:t>l</a:t>
            </a:r>
            <a:r>
              <a:rPr sz="4636" baseline="2925" dirty="0">
                <a:latin typeface="Calibri"/>
                <a:cs typeface="Calibri"/>
              </a:rPr>
              <a:t>ogy</a:t>
            </a:r>
            <a:r>
              <a:rPr sz="4636" spc="10" baseline="2925" dirty="0">
                <a:latin typeface="Calibri"/>
                <a:cs typeface="Calibri"/>
              </a:rPr>
              <a:t> </a:t>
            </a:r>
            <a:r>
              <a:rPr sz="4636" baseline="2925" dirty="0">
                <a:latin typeface="Calibri"/>
                <a:cs typeface="Calibri"/>
              </a:rPr>
              <a:t>(</a:t>
            </a:r>
            <a:r>
              <a:rPr sz="4636" spc="-15" baseline="2925" dirty="0">
                <a:latin typeface="Calibri"/>
                <a:cs typeface="Calibri"/>
              </a:rPr>
              <a:t>c</a:t>
            </a:r>
            <a:r>
              <a:rPr sz="4636" baseline="2925" dirty="0">
                <a:latin typeface="Calibri"/>
                <a:cs typeface="Calibri"/>
              </a:rPr>
              <a:t>ommo</a:t>
            </a:r>
            <a:r>
              <a:rPr sz="4636" spc="-15" baseline="2925" dirty="0">
                <a:latin typeface="Calibri"/>
                <a:cs typeface="Calibri"/>
              </a:rPr>
              <a:t>n</a:t>
            </a:r>
            <a:r>
              <a:rPr sz="4636" baseline="2925" dirty="0">
                <a:latin typeface="Calibri"/>
                <a:cs typeface="Calibri"/>
              </a:rPr>
              <a:t>ly</a:t>
            </a:r>
            <a:r>
              <a:rPr sz="4636" spc="15" baseline="2925" dirty="0">
                <a:latin typeface="Calibri"/>
                <a:cs typeface="Calibri"/>
              </a:rPr>
              <a:t> </a:t>
            </a:r>
            <a:r>
              <a:rPr sz="4636" baseline="2925" dirty="0">
                <a:latin typeface="Calibri"/>
                <a:cs typeface="Calibri"/>
              </a:rPr>
              <a:t>r</a:t>
            </a:r>
            <a:r>
              <a:rPr sz="4636" spc="-10" baseline="2925" dirty="0">
                <a:latin typeface="Calibri"/>
                <a:cs typeface="Calibri"/>
              </a:rPr>
              <a:t>u</a:t>
            </a:r>
            <a:r>
              <a:rPr sz="4636" baseline="2925" dirty="0">
                <a:latin typeface="Calibri"/>
                <a:cs typeface="Calibri"/>
              </a:rPr>
              <a:t>n</a:t>
            </a:r>
            <a:r>
              <a:rPr sz="4636" spc="-15" baseline="2925" dirty="0">
                <a:latin typeface="Calibri"/>
                <a:cs typeface="Calibri"/>
              </a:rPr>
              <a:t>n</a:t>
            </a:r>
            <a:r>
              <a:rPr sz="4636" baseline="2925" dirty="0">
                <a:latin typeface="Calibri"/>
                <a:cs typeface="Calibri"/>
              </a:rPr>
              <a:t>i</a:t>
            </a:r>
            <a:r>
              <a:rPr sz="4636" spc="-15" baseline="2925" dirty="0">
                <a:latin typeface="Calibri"/>
                <a:cs typeface="Calibri"/>
              </a:rPr>
              <a:t>n</a:t>
            </a:r>
            <a:r>
              <a:rPr sz="4636" baseline="2925" dirty="0">
                <a:latin typeface="Calibri"/>
                <a:cs typeface="Calibri"/>
              </a:rPr>
              <a:t>g</a:t>
            </a:r>
            <a:r>
              <a:rPr sz="4636" spc="43" baseline="2925" dirty="0">
                <a:latin typeface="Calibri"/>
                <a:cs typeface="Calibri"/>
              </a:rPr>
              <a:t> </a:t>
            </a:r>
            <a:r>
              <a:rPr sz="4636" spc="-21" baseline="2925" dirty="0">
                <a:latin typeface="Calibri"/>
                <a:cs typeface="Calibri"/>
              </a:rPr>
              <a:t>a</a:t>
            </a:r>
            <a:r>
              <a:rPr sz="4636" baseline="2925" dirty="0">
                <a:latin typeface="Calibri"/>
                <a:cs typeface="Calibri"/>
              </a:rPr>
              <a:t>t</a:t>
            </a:r>
            <a:r>
              <a:rPr sz="4636" spc="-14" baseline="2925" dirty="0">
                <a:latin typeface="Calibri"/>
                <a:cs typeface="Calibri"/>
              </a:rPr>
              <a:t> </a:t>
            </a:r>
            <a:r>
              <a:rPr sz="4636" baseline="2925" dirty="0">
                <a:latin typeface="Calibri"/>
                <a:cs typeface="Calibri"/>
              </a:rPr>
              <a:t>1,</a:t>
            </a:r>
            <a:r>
              <a:rPr sz="4636" spc="10" baseline="2925" dirty="0">
                <a:latin typeface="Calibri"/>
                <a:cs typeface="Calibri"/>
              </a:rPr>
              <a:t> </a:t>
            </a:r>
            <a:r>
              <a:rPr sz="4636" baseline="2925" dirty="0">
                <a:latin typeface="Calibri"/>
                <a:cs typeface="Calibri"/>
              </a:rPr>
              <a:t>2,</a:t>
            </a:r>
            <a:r>
              <a:rPr sz="4636" spc="4" baseline="2925" dirty="0">
                <a:latin typeface="Calibri"/>
                <a:cs typeface="Calibri"/>
              </a:rPr>
              <a:t> </a:t>
            </a:r>
            <a:r>
              <a:rPr sz="4636" baseline="2925" dirty="0">
                <a:latin typeface="Calibri"/>
                <a:cs typeface="Calibri"/>
              </a:rPr>
              <a:t>4,</a:t>
            </a:r>
            <a:r>
              <a:rPr sz="4636" spc="4" baseline="2925" dirty="0">
                <a:latin typeface="Calibri"/>
                <a:cs typeface="Calibri"/>
              </a:rPr>
              <a:t> </a:t>
            </a:r>
            <a:r>
              <a:rPr sz="4636" baseline="2925" dirty="0">
                <a:latin typeface="Calibri"/>
                <a:cs typeface="Calibri"/>
              </a:rPr>
              <a:t>8,</a:t>
            </a:r>
            <a:r>
              <a:rPr sz="4636" spc="21" baseline="2925" dirty="0">
                <a:latin typeface="Calibri"/>
                <a:cs typeface="Calibri"/>
              </a:rPr>
              <a:t> </a:t>
            </a:r>
            <a:r>
              <a:rPr sz="4636" baseline="2925" dirty="0">
                <a:latin typeface="Calibri"/>
                <a:cs typeface="Calibri"/>
              </a:rPr>
              <a:t>16,</a:t>
            </a:r>
            <a:endParaRPr sz="3090">
              <a:latin typeface="Calibri"/>
              <a:cs typeface="Calibri"/>
            </a:endParaRPr>
          </a:p>
          <a:p>
            <a:pPr marL="14017" marR="58837">
              <a:lnSpc>
                <a:spcPts val="3339"/>
              </a:lnSpc>
            </a:pPr>
            <a:r>
              <a:rPr sz="4636" baseline="2925" dirty="0">
                <a:latin typeface="Calibri"/>
                <a:cs typeface="Calibri"/>
              </a:rPr>
              <a:t>128</a:t>
            </a:r>
            <a:r>
              <a:rPr sz="4636" spc="32" baseline="2925" dirty="0">
                <a:latin typeface="Calibri"/>
                <a:cs typeface="Calibri"/>
              </a:rPr>
              <a:t> </a:t>
            </a:r>
            <a:r>
              <a:rPr sz="4636" baseline="2925" dirty="0">
                <a:latin typeface="Calibri"/>
                <a:cs typeface="Calibri"/>
              </a:rPr>
              <a:t>gi</a:t>
            </a:r>
            <a:r>
              <a:rPr sz="4636" spc="-49" baseline="2925" dirty="0">
                <a:latin typeface="Calibri"/>
                <a:cs typeface="Calibri"/>
              </a:rPr>
              <a:t>g</a:t>
            </a:r>
            <a:r>
              <a:rPr sz="4636" baseline="2925" dirty="0">
                <a:latin typeface="Calibri"/>
                <a:cs typeface="Calibri"/>
              </a:rPr>
              <a:t>abit</a:t>
            </a:r>
            <a:r>
              <a:rPr sz="4636" spc="-47" baseline="2925" dirty="0">
                <a:latin typeface="Calibri"/>
                <a:cs typeface="Calibri"/>
              </a:rPr>
              <a:t> </a:t>
            </a:r>
            <a:r>
              <a:rPr sz="4636" baseline="2925" dirty="0">
                <a:latin typeface="Calibri"/>
                <a:cs typeface="Calibri"/>
              </a:rPr>
              <a:t>per</a:t>
            </a:r>
            <a:r>
              <a:rPr sz="4636" spc="-42" baseline="2925" dirty="0">
                <a:latin typeface="Calibri"/>
                <a:cs typeface="Calibri"/>
              </a:rPr>
              <a:t> </a:t>
            </a:r>
            <a:r>
              <a:rPr sz="4636" baseline="2925" dirty="0">
                <a:latin typeface="Calibri"/>
                <a:cs typeface="Calibri"/>
              </a:rPr>
              <a:t>se</a:t>
            </a:r>
            <a:r>
              <a:rPr sz="4636" spc="-10" baseline="2925" dirty="0">
                <a:latin typeface="Calibri"/>
                <a:cs typeface="Calibri"/>
              </a:rPr>
              <a:t>c</a:t>
            </a:r>
            <a:r>
              <a:rPr sz="4636" baseline="2925" dirty="0">
                <a:latin typeface="Calibri"/>
                <a:cs typeface="Calibri"/>
              </a:rPr>
              <a:t>ond</a:t>
            </a:r>
            <a:r>
              <a:rPr sz="4636" spc="-72" baseline="2925" dirty="0">
                <a:latin typeface="Calibri"/>
                <a:cs typeface="Calibri"/>
              </a:rPr>
              <a:t> </a:t>
            </a:r>
            <a:r>
              <a:rPr sz="4636" spc="-71" baseline="2925" dirty="0">
                <a:latin typeface="Calibri"/>
                <a:cs typeface="Calibri"/>
              </a:rPr>
              <a:t>r</a:t>
            </a:r>
            <a:r>
              <a:rPr sz="4636" spc="-21" baseline="2925" dirty="0">
                <a:latin typeface="Calibri"/>
                <a:cs typeface="Calibri"/>
              </a:rPr>
              <a:t>a</a:t>
            </a:r>
            <a:r>
              <a:rPr sz="4636" spc="-28" baseline="2925" dirty="0">
                <a:latin typeface="Calibri"/>
                <a:cs typeface="Calibri"/>
              </a:rPr>
              <a:t>t</a:t>
            </a:r>
            <a:r>
              <a:rPr sz="4636" baseline="2925" dirty="0">
                <a:latin typeface="Calibri"/>
                <a:cs typeface="Calibri"/>
              </a:rPr>
              <a:t>es)</a:t>
            </a:r>
            <a:r>
              <a:rPr sz="4636" spc="-51" baseline="2925" dirty="0">
                <a:latin typeface="Calibri"/>
                <a:cs typeface="Calibri"/>
              </a:rPr>
              <a:t> </a:t>
            </a:r>
            <a:r>
              <a:rPr sz="4636" spc="-10" baseline="2925" dirty="0">
                <a:latin typeface="Calibri"/>
                <a:cs typeface="Calibri"/>
              </a:rPr>
              <a:t>p</a:t>
            </a:r>
            <a:r>
              <a:rPr sz="4636" baseline="2925" dirty="0">
                <a:latin typeface="Calibri"/>
                <a:cs typeface="Calibri"/>
              </a:rPr>
              <a:t>r</a:t>
            </a:r>
            <a:r>
              <a:rPr sz="4636" spc="-10" baseline="2925" dirty="0">
                <a:latin typeface="Calibri"/>
                <a:cs typeface="Calibri"/>
              </a:rPr>
              <a:t>i</a:t>
            </a:r>
            <a:r>
              <a:rPr sz="4636" baseline="2925" dirty="0">
                <a:latin typeface="Calibri"/>
                <a:cs typeface="Calibri"/>
              </a:rPr>
              <a:t>mari</a:t>
            </a:r>
            <a:r>
              <a:rPr sz="4636" spc="-10" baseline="2925" dirty="0">
                <a:latin typeface="Calibri"/>
                <a:cs typeface="Calibri"/>
              </a:rPr>
              <a:t>l</a:t>
            </a:r>
            <a:r>
              <a:rPr sz="4636" baseline="2925" dirty="0">
                <a:latin typeface="Calibri"/>
                <a:cs typeface="Calibri"/>
              </a:rPr>
              <a:t>y</a:t>
            </a:r>
            <a:r>
              <a:rPr sz="4636" spc="-72" baseline="2925" dirty="0">
                <a:latin typeface="Calibri"/>
                <a:cs typeface="Calibri"/>
              </a:rPr>
              <a:t> </a:t>
            </a:r>
            <a:r>
              <a:rPr sz="4636" baseline="2925" dirty="0">
                <a:latin typeface="Calibri"/>
                <a:cs typeface="Calibri"/>
              </a:rPr>
              <a:t>used</a:t>
            </a:r>
            <a:r>
              <a:rPr sz="4636" spc="-32" baseline="2925" dirty="0">
                <a:latin typeface="Calibri"/>
                <a:cs typeface="Calibri"/>
              </a:rPr>
              <a:t> </a:t>
            </a:r>
            <a:r>
              <a:rPr sz="4636" spc="-28" baseline="2925" dirty="0">
                <a:latin typeface="Calibri"/>
                <a:cs typeface="Calibri"/>
              </a:rPr>
              <a:t>t</a:t>
            </a:r>
            <a:r>
              <a:rPr sz="4636" baseline="2925" dirty="0">
                <a:latin typeface="Calibri"/>
                <a:cs typeface="Calibri"/>
              </a:rPr>
              <a:t>o</a:t>
            </a:r>
            <a:endParaRPr sz="3090">
              <a:latin typeface="Calibri"/>
              <a:cs typeface="Calibri"/>
            </a:endParaRPr>
          </a:p>
          <a:p>
            <a:pPr marL="14017" marR="58837">
              <a:lnSpc>
                <a:spcPts val="3339"/>
              </a:lnSpc>
            </a:pPr>
            <a:r>
              <a:rPr sz="4636" spc="-21" baseline="2925" dirty="0">
                <a:latin typeface="Calibri"/>
                <a:cs typeface="Calibri"/>
              </a:rPr>
              <a:t>c</a:t>
            </a:r>
            <a:r>
              <a:rPr sz="4636" baseline="2925" dirty="0">
                <a:latin typeface="Calibri"/>
                <a:cs typeface="Calibri"/>
              </a:rPr>
              <a:t>onnect</a:t>
            </a:r>
            <a:r>
              <a:rPr sz="4636" spc="-54" baseline="2925" dirty="0">
                <a:latin typeface="Calibri"/>
                <a:cs typeface="Calibri"/>
              </a:rPr>
              <a:t> </a:t>
            </a:r>
            <a:r>
              <a:rPr sz="4636" spc="-21" baseline="2925" dirty="0">
                <a:latin typeface="Calibri"/>
                <a:cs typeface="Calibri"/>
              </a:rPr>
              <a:t>c</a:t>
            </a:r>
            <a:r>
              <a:rPr sz="4636" baseline="2925" dirty="0">
                <a:latin typeface="Calibri"/>
                <a:cs typeface="Calibri"/>
              </a:rPr>
              <a:t>ompu</a:t>
            </a:r>
            <a:r>
              <a:rPr sz="4636" spc="-38" baseline="2925" dirty="0">
                <a:latin typeface="Calibri"/>
                <a:cs typeface="Calibri"/>
              </a:rPr>
              <a:t>t</a:t>
            </a:r>
            <a:r>
              <a:rPr sz="4636" baseline="2925" dirty="0">
                <a:latin typeface="Calibri"/>
                <a:cs typeface="Calibri"/>
              </a:rPr>
              <a:t>er</a:t>
            </a:r>
            <a:r>
              <a:rPr sz="4636" spc="-82" baseline="2925" dirty="0">
                <a:latin typeface="Calibri"/>
                <a:cs typeface="Calibri"/>
              </a:rPr>
              <a:t> </a:t>
            </a:r>
            <a:r>
              <a:rPr sz="4636" baseline="2925" dirty="0">
                <a:latin typeface="Calibri"/>
                <a:cs typeface="Calibri"/>
              </a:rPr>
              <a:t>d</a:t>
            </a:r>
            <a:r>
              <a:rPr sz="4636" spc="-28" baseline="2925" dirty="0">
                <a:latin typeface="Calibri"/>
                <a:cs typeface="Calibri"/>
              </a:rPr>
              <a:t>a</a:t>
            </a:r>
            <a:r>
              <a:rPr sz="4636" spc="-38" baseline="2925" dirty="0">
                <a:latin typeface="Calibri"/>
                <a:cs typeface="Calibri"/>
              </a:rPr>
              <a:t>t</a:t>
            </a:r>
            <a:r>
              <a:rPr sz="4636" baseline="2925" dirty="0">
                <a:latin typeface="Calibri"/>
                <a:cs typeface="Calibri"/>
              </a:rPr>
              <a:t>a</a:t>
            </a:r>
            <a:r>
              <a:rPr sz="4636" spc="-45" baseline="2925" dirty="0">
                <a:latin typeface="Calibri"/>
                <a:cs typeface="Calibri"/>
              </a:rPr>
              <a:t> </a:t>
            </a:r>
            <a:r>
              <a:rPr sz="4636" spc="-38" baseline="2925" dirty="0">
                <a:latin typeface="Calibri"/>
                <a:cs typeface="Calibri"/>
              </a:rPr>
              <a:t>s</a:t>
            </a:r>
            <a:r>
              <a:rPr sz="4636" spc="-28" baseline="2925" dirty="0">
                <a:latin typeface="Calibri"/>
                <a:cs typeface="Calibri"/>
              </a:rPr>
              <a:t>t</a:t>
            </a:r>
            <a:r>
              <a:rPr sz="4636" baseline="2925" dirty="0">
                <a:latin typeface="Calibri"/>
                <a:cs typeface="Calibri"/>
              </a:rPr>
              <a:t>o</a:t>
            </a:r>
            <a:r>
              <a:rPr sz="4636" spc="-65" baseline="2925" dirty="0">
                <a:latin typeface="Calibri"/>
                <a:cs typeface="Calibri"/>
              </a:rPr>
              <a:t>r</a:t>
            </a:r>
            <a:r>
              <a:rPr sz="4636" baseline="2925" dirty="0">
                <a:latin typeface="Calibri"/>
                <a:cs typeface="Calibri"/>
              </a:rPr>
              <a:t>a</a:t>
            </a:r>
            <a:r>
              <a:rPr sz="4636" spc="-15" baseline="2925" dirty="0">
                <a:latin typeface="Calibri"/>
                <a:cs typeface="Calibri"/>
              </a:rPr>
              <a:t>g</a:t>
            </a:r>
            <a:r>
              <a:rPr sz="4636" baseline="2925" dirty="0">
                <a:latin typeface="Calibri"/>
                <a:cs typeface="Calibri"/>
              </a:rPr>
              <a:t>e</a:t>
            </a:r>
            <a:r>
              <a:rPr sz="4636" spc="-66" baseline="2925" dirty="0">
                <a:latin typeface="Calibri"/>
                <a:cs typeface="Calibri"/>
              </a:rPr>
              <a:t> </a:t>
            </a:r>
            <a:r>
              <a:rPr sz="4636" spc="-28" baseline="2925" dirty="0">
                <a:latin typeface="Calibri"/>
                <a:cs typeface="Calibri"/>
              </a:rPr>
              <a:t>t</a:t>
            </a:r>
            <a:r>
              <a:rPr sz="4636" baseline="2925" dirty="0">
                <a:latin typeface="Calibri"/>
                <a:cs typeface="Calibri"/>
              </a:rPr>
              <a:t>o</a:t>
            </a:r>
            <a:r>
              <a:rPr sz="4636" spc="-4" baseline="2925" dirty="0">
                <a:latin typeface="Calibri"/>
                <a:cs typeface="Calibri"/>
              </a:rPr>
              <a:t> </a:t>
            </a:r>
            <a:r>
              <a:rPr sz="4636" baseline="2925" dirty="0">
                <a:latin typeface="Calibri"/>
                <a:cs typeface="Calibri"/>
              </a:rPr>
              <a:t>se</a:t>
            </a:r>
            <a:r>
              <a:rPr sz="4636" spc="21" baseline="2925" dirty="0">
                <a:latin typeface="Calibri"/>
                <a:cs typeface="Calibri"/>
              </a:rPr>
              <a:t>r</a:t>
            </a:r>
            <a:r>
              <a:rPr sz="4636" spc="-28" baseline="2925" dirty="0">
                <a:latin typeface="Calibri"/>
                <a:cs typeface="Calibri"/>
              </a:rPr>
              <a:t>v</a:t>
            </a:r>
            <a:r>
              <a:rPr sz="4636" baseline="2925" dirty="0">
                <a:latin typeface="Calibri"/>
                <a:cs typeface="Calibri"/>
              </a:rPr>
              <a:t>e</a:t>
            </a:r>
            <a:r>
              <a:rPr sz="4636" spc="-55" baseline="2925" dirty="0">
                <a:latin typeface="Calibri"/>
                <a:cs typeface="Calibri"/>
              </a:rPr>
              <a:t>r</a:t>
            </a:r>
            <a:r>
              <a:rPr sz="4636" baseline="2925" dirty="0">
                <a:latin typeface="Calibri"/>
                <a:cs typeface="Calibri"/>
              </a:rPr>
              <a:t>s.</a:t>
            </a:r>
            <a:endParaRPr sz="3090">
              <a:latin typeface="Calibri"/>
              <a:cs typeface="Calibri"/>
            </a:endParaRPr>
          </a:p>
          <a:p>
            <a:pPr marL="53215" marR="406140" algn="ctr">
              <a:lnSpc>
                <a:spcPct val="101725"/>
              </a:lnSpc>
              <a:spcBef>
                <a:spcPts val="510"/>
              </a:spcBef>
            </a:pPr>
            <a:r>
              <a:rPr sz="3090" dirty="0">
                <a:latin typeface="Calibri"/>
                <a:cs typeface="Calibri"/>
              </a:rPr>
              <a:t>Fi</a:t>
            </a:r>
            <a:r>
              <a:rPr sz="3090" spc="-10" dirty="0">
                <a:latin typeface="Calibri"/>
                <a:cs typeface="Calibri"/>
              </a:rPr>
              <a:t>b</a:t>
            </a:r>
            <a:r>
              <a:rPr sz="3090" spc="-43" dirty="0">
                <a:latin typeface="Calibri"/>
                <a:cs typeface="Calibri"/>
              </a:rPr>
              <a:t>r</a:t>
            </a:r>
            <a:r>
              <a:rPr sz="3090" dirty="0">
                <a:latin typeface="Calibri"/>
                <a:cs typeface="Calibri"/>
              </a:rPr>
              <a:t>e</a:t>
            </a:r>
            <a:r>
              <a:rPr sz="3090" spc="-30" dirty="0">
                <a:latin typeface="Calibri"/>
                <a:cs typeface="Calibri"/>
              </a:rPr>
              <a:t> </a:t>
            </a:r>
            <a:r>
              <a:rPr sz="3090" dirty="0">
                <a:latin typeface="Calibri"/>
                <a:cs typeface="Calibri"/>
              </a:rPr>
              <a:t>Chan</a:t>
            </a:r>
            <a:r>
              <a:rPr sz="3090" spc="-10" dirty="0">
                <a:latin typeface="Calibri"/>
                <a:cs typeface="Calibri"/>
              </a:rPr>
              <a:t>n</a:t>
            </a:r>
            <a:r>
              <a:rPr sz="3090" dirty="0">
                <a:latin typeface="Calibri"/>
                <a:cs typeface="Calibri"/>
              </a:rPr>
              <a:t>el</a:t>
            </a:r>
            <a:r>
              <a:rPr sz="3090" spc="-57" dirty="0">
                <a:latin typeface="Calibri"/>
                <a:cs typeface="Calibri"/>
              </a:rPr>
              <a:t> </a:t>
            </a:r>
            <a:r>
              <a:rPr sz="3090" dirty="0">
                <a:latin typeface="Calibri"/>
                <a:cs typeface="Calibri"/>
              </a:rPr>
              <a:t>is</a:t>
            </a:r>
            <a:r>
              <a:rPr sz="3090" spc="-19" dirty="0">
                <a:latin typeface="Calibri"/>
                <a:cs typeface="Calibri"/>
              </a:rPr>
              <a:t> </a:t>
            </a:r>
            <a:r>
              <a:rPr sz="3090" dirty="0">
                <a:latin typeface="Calibri"/>
                <a:cs typeface="Calibri"/>
              </a:rPr>
              <a:t>m</a:t>
            </a:r>
            <a:r>
              <a:rPr sz="3090" spc="10" dirty="0">
                <a:latin typeface="Calibri"/>
                <a:cs typeface="Calibri"/>
              </a:rPr>
              <a:t>a</a:t>
            </a:r>
            <a:r>
              <a:rPr sz="3090" dirty="0">
                <a:latin typeface="Calibri"/>
                <a:cs typeface="Calibri"/>
              </a:rPr>
              <a:t>i</a:t>
            </a:r>
            <a:r>
              <a:rPr sz="3090" spc="-10" dirty="0">
                <a:latin typeface="Calibri"/>
                <a:cs typeface="Calibri"/>
              </a:rPr>
              <a:t>n</a:t>
            </a:r>
            <a:r>
              <a:rPr sz="3090" dirty="0">
                <a:latin typeface="Calibri"/>
                <a:cs typeface="Calibri"/>
              </a:rPr>
              <a:t>ly</a:t>
            </a:r>
            <a:r>
              <a:rPr sz="3090" spc="-45" dirty="0">
                <a:latin typeface="Calibri"/>
                <a:cs typeface="Calibri"/>
              </a:rPr>
              <a:t> </a:t>
            </a:r>
            <a:r>
              <a:rPr sz="3090" dirty="0">
                <a:latin typeface="Calibri"/>
                <a:cs typeface="Calibri"/>
              </a:rPr>
              <a:t>used</a:t>
            </a:r>
            <a:r>
              <a:rPr sz="3090" spc="-43" dirty="0">
                <a:latin typeface="Calibri"/>
                <a:cs typeface="Calibri"/>
              </a:rPr>
              <a:t> </a:t>
            </a:r>
            <a:r>
              <a:rPr sz="3090" dirty="0">
                <a:latin typeface="Calibri"/>
                <a:cs typeface="Calibri"/>
              </a:rPr>
              <a:t>in</a:t>
            </a:r>
            <a:r>
              <a:rPr sz="3090" spc="-1" dirty="0">
                <a:latin typeface="Calibri"/>
                <a:cs typeface="Calibri"/>
              </a:rPr>
              <a:t> </a:t>
            </a:r>
            <a:r>
              <a:rPr sz="3090" dirty="0">
                <a:solidFill>
                  <a:srgbClr val="00AF50"/>
                </a:solidFill>
                <a:latin typeface="Calibri"/>
                <a:cs typeface="Calibri"/>
              </a:rPr>
              <a:t>S</a:t>
            </a:r>
            <a:r>
              <a:rPr sz="3090" spc="-28" dirty="0">
                <a:solidFill>
                  <a:srgbClr val="00AF50"/>
                </a:solidFill>
                <a:latin typeface="Calibri"/>
                <a:cs typeface="Calibri"/>
              </a:rPr>
              <a:t>t</a:t>
            </a:r>
            <a:r>
              <a:rPr sz="3090" dirty="0">
                <a:solidFill>
                  <a:srgbClr val="00AF50"/>
                </a:solidFill>
                <a:latin typeface="Calibri"/>
                <a:cs typeface="Calibri"/>
              </a:rPr>
              <a:t>o</a:t>
            </a:r>
            <a:r>
              <a:rPr sz="3090" spc="-65" dirty="0">
                <a:solidFill>
                  <a:srgbClr val="00AF50"/>
                </a:solidFill>
                <a:latin typeface="Calibri"/>
                <a:cs typeface="Calibri"/>
              </a:rPr>
              <a:t>r</a:t>
            </a:r>
            <a:r>
              <a:rPr sz="3090" dirty="0">
                <a:solidFill>
                  <a:srgbClr val="00AF50"/>
                </a:solidFill>
                <a:latin typeface="Calibri"/>
                <a:cs typeface="Calibri"/>
              </a:rPr>
              <a:t>a</a:t>
            </a:r>
            <a:r>
              <a:rPr sz="3090" spc="-15" dirty="0">
                <a:solidFill>
                  <a:srgbClr val="00AF50"/>
                </a:solidFill>
                <a:latin typeface="Calibri"/>
                <a:cs typeface="Calibri"/>
              </a:rPr>
              <a:t>g</a:t>
            </a:r>
            <a:r>
              <a:rPr sz="3090" dirty="0">
                <a:solidFill>
                  <a:srgbClr val="00AF50"/>
                </a:solidFill>
                <a:latin typeface="Calibri"/>
                <a:cs typeface="Calibri"/>
              </a:rPr>
              <a:t>e</a:t>
            </a:r>
            <a:r>
              <a:rPr sz="3090" spc="-71" dirty="0">
                <a:solidFill>
                  <a:srgbClr val="00AF50"/>
                </a:solidFill>
                <a:latin typeface="Calibri"/>
                <a:cs typeface="Calibri"/>
              </a:rPr>
              <a:t> </a:t>
            </a:r>
            <a:r>
              <a:rPr sz="3090" dirty="0">
                <a:solidFill>
                  <a:srgbClr val="00AF50"/>
                </a:solidFill>
                <a:latin typeface="Calibri"/>
                <a:cs typeface="Calibri"/>
              </a:rPr>
              <a:t>A</a:t>
            </a:r>
            <a:r>
              <a:rPr sz="3090" spc="-49" dirty="0">
                <a:solidFill>
                  <a:srgbClr val="00AF50"/>
                </a:solidFill>
                <a:latin typeface="Calibri"/>
                <a:cs typeface="Calibri"/>
              </a:rPr>
              <a:t>r</a:t>
            </a:r>
            <a:r>
              <a:rPr sz="3090" dirty="0">
                <a:solidFill>
                  <a:srgbClr val="00AF50"/>
                </a:solidFill>
                <a:latin typeface="Calibri"/>
                <a:cs typeface="Calibri"/>
              </a:rPr>
              <a:t>ea</a:t>
            </a:r>
            <a:endParaRPr sz="3090">
              <a:latin typeface="Calibri"/>
              <a:cs typeface="Calibri"/>
            </a:endParaRPr>
          </a:p>
          <a:p>
            <a:pPr marL="14017" marR="58837">
              <a:lnSpc>
                <a:spcPts val="3339"/>
              </a:lnSpc>
              <a:spcBef>
                <a:spcPts val="167"/>
              </a:spcBef>
            </a:pPr>
            <a:r>
              <a:rPr sz="4636" baseline="2925" dirty="0">
                <a:solidFill>
                  <a:srgbClr val="00AF50"/>
                </a:solidFill>
                <a:latin typeface="Calibri"/>
                <a:cs typeface="Calibri"/>
              </a:rPr>
              <a:t>N</a:t>
            </a:r>
            <a:r>
              <a:rPr sz="4636" spc="-21" baseline="2925" dirty="0">
                <a:solidFill>
                  <a:srgbClr val="00AF50"/>
                </a:solidFill>
                <a:latin typeface="Calibri"/>
                <a:cs typeface="Calibri"/>
              </a:rPr>
              <a:t>e</a:t>
            </a:r>
            <a:r>
              <a:rPr sz="4636" baseline="2925" dirty="0">
                <a:solidFill>
                  <a:srgbClr val="00AF50"/>
                </a:solidFill>
                <a:latin typeface="Calibri"/>
                <a:cs typeface="Calibri"/>
              </a:rPr>
              <a:t>t</a:t>
            </a:r>
            <a:r>
              <a:rPr sz="4636" spc="-21" baseline="2925" dirty="0">
                <a:solidFill>
                  <a:srgbClr val="00AF50"/>
                </a:solidFill>
                <a:latin typeface="Calibri"/>
                <a:cs typeface="Calibri"/>
              </a:rPr>
              <a:t>w</a:t>
            </a:r>
            <a:r>
              <a:rPr sz="4636" baseline="2925" dirty="0">
                <a:solidFill>
                  <a:srgbClr val="00AF50"/>
                </a:solidFill>
                <a:latin typeface="Calibri"/>
                <a:cs typeface="Calibri"/>
              </a:rPr>
              <a:t>or</a:t>
            </a:r>
            <a:r>
              <a:rPr sz="4636" spc="-28" baseline="2925" dirty="0">
                <a:solidFill>
                  <a:srgbClr val="00AF50"/>
                </a:solidFill>
                <a:latin typeface="Calibri"/>
                <a:cs typeface="Calibri"/>
              </a:rPr>
              <a:t>k</a:t>
            </a:r>
            <a:r>
              <a:rPr sz="4636" baseline="2925" dirty="0">
                <a:solidFill>
                  <a:srgbClr val="00AF50"/>
                </a:solidFill>
                <a:latin typeface="Calibri"/>
                <a:cs typeface="Calibri"/>
              </a:rPr>
              <a:t>s</a:t>
            </a:r>
            <a:r>
              <a:rPr sz="4636" spc="3" baseline="2925" dirty="0">
                <a:solidFill>
                  <a:srgbClr val="00AF50"/>
                </a:solidFill>
                <a:latin typeface="Calibri"/>
                <a:cs typeface="Calibri"/>
              </a:rPr>
              <a:t> </a:t>
            </a:r>
            <a:r>
              <a:rPr sz="4636" baseline="2925" dirty="0">
                <a:solidFill>
                  <a:srgbClr val="00AF50"/>
                </a:solidFill>
                <a:latin typeface="Calibri"/>
                <a:cs typeface="Calibri"/>
              </a:rPr>
              <a:t>(</a:t>
            </a:r>
            <a:r>
              <a:rPr sz="4636" spc="-21" baseline="2925" dirty="0">
                <a:solidFill>
                  <a:srgbClr val="00AF50"/>
                </a:solidFill>
                <a:latin typeface="Calibri"/>
                <a:cs typeface="Calibri"/>
              </a:rPr>
              <a:t>S</a:t>
            </a:r>
            <a:r>
              <a:rPr sz="4636" baseline="2925" dirty="0">
                <a:solidFill>
                  <a:srgbClr val="00AF50"/>
                </a:solidFill>
                <a:latin typeface="Calibri"/>
                <a:cs typeface="Calibri"/>
              </a:rPr>
              <a:t>AN)</a:t>
            </a:r>
            <a:r>
              <a:rPr sz="4636" spc="28" baseline="2925" dirty="0">
                <a:solidFill>
                  <a:srgbClr val="00AF50"/>
                </a:solidFill>
                <a:latin typeface="Calibri"/>
                <a:cs typeface="Calibri"/>
              </a:rPr>
              <a:t> </a:t>
            </a:r>
            <a:r>
              <a:rPr sz="4636" baseline="2925" dirty="0">
                <a:latin typeface="Calibri"/>
                <a:cs typeface="Calibri"/>
              </a:rPr>
              <a:t>in </a:t>
            </a:r>
            <a:r>
              <a:rPr sz="4636" spc="-21" baseline="2925" dirty="0">
                <a:latin typeface="Calibri"/>
                <a:cs typeface="Calibri"/>
              </a:rPr>
              <a:t>c</a:t>
            </a:r>
            <a:r>
              <a:rPr sz="4636" baseline="2925" dirty="0">
                <a:latin typeface="Calibri"/>
                <a:cs typeface="Calibri"/>
              </a:rPr>
              <a:t>omme</a:t>
            </a:r>
            <a:r>
              <a:rPr sz="4636" spc="-49" baseline="2925" dirty="0">
                <a:latin typeface="Calibri"/>
                <a:cs typeface="Calibri"/>
              </a:rPr>
              <a:t>r</a:t>
            </a:r>
            <a:r>
              <a:rPr sz="4636" baseline="2925" dirty="0">
                <a:latin typeface="Calibri"/>
                <a:cs typeface="Calibri"/>
              </a:rPr>
              <a:t>cial </a:t>
            </a:r>
            <a:r>
              <a:rPr sz="4636" baseline="2925" dirty="0">
                <a:solidFill>
                  <a:srgbClr val="6F2F9F"/>
                </a:solidFill>
                <a:latin typeface="Calibri"/>
                <a:cs typeface="Calibri"/>
              </a:rPr>
              <a:t>d</a:t>
            </a:r>
            <a:r>
              <a:rPr sz="4636" spc="-28" baseline="2925" dirty="0">
                <a:solidFill>
                  <a:srgbClr val="6F2F9F"/>
                </a:solidFill>
                <a:latin typeface="Calibri"/>
                <a:cs typeface="Calibri"/>
              </a:rPr>
              <a:t>a</a:t>
            </a:r>
            <a:r>
              <a:rPr sz="4636" spc="-38" baseline="2925" dirty="0">
                <a:solidFill>
                  <a:srgbClr val="6F2F9F"/>
                </a:solidFill>
                <a:latin typeface="Calibri"/>
                <a:cs typeface="Calibri"/>
              </a:rPr>
              <a:t>t</a:t>
            </a:r>
            <a:r>
              <a:rPr sz="4636" baseline="2925" dirty="0">
                <a:solidFill>
                  <a:srgbClr val="6F2F9F"/>
                </a:solidFill>
                <a:latin typeface="Calibri"/>
                <a:cs typeface="Calibri"/>
              </a:rPr>
              <a:t>a</a:t>
            </a:r>
            <a:r>
              <a:rPr sz="4636" spc="-45" baseline="2925" dirty="0">
                <a:solidFill>
                  <a:srgbClr val="6F2F9F"/>
                </a:solidFill>
                <a:latin typeface="Calibri"/>
                <a:cs typeface="Calibri"/>
              </a:rPr>
              <a:t> </a:t>
            </a:r>
            <a:r>
              <a:rPr sz="4636" spc="10" baseline="2925" dirty="0">
                <a:solidFill>
                  <a:srgbClr val="6F2F9F"/>
                </a:solidFill>
                <a:latin typeface="Calibri"/>
                <a:cs typeface="Calibri"/>
              </a:rPr>
              <a:t>c</a:t>
            </a:r>
            <a:r>
              <a:rPr sz="4636" baseline="2925" dirty="0">
                <a:solidFill>
                  <a:srgbClr val="6F2F9F"/>
                </a:solidFill>
                <a:latin typeface="Calibri"/>
                <a:cs typeface="Calibri"/>
              </a:rPr>
              <a:t>e</a:t>
            </a:r>
            <a:r>
              <a:rPr sz="4636" spc="-32" baseline="2925" dirty="0">
                <a:solidFill>
                  <a:srgbClr val="6F2F9F"/>
                </a:solidFill>
                <a:latin typeface="Calibri"/>
                <a:cs typeface="Calibri"/>
              </a:rPr>
              <a:t>n</a:t>
            </a:r>
            <a:r>
              <a:rPr sz="4636" spc="-28" baseline="2925" dirty="0">
                <a:solidFill>
                  <a:srgbClr val="6F2F9F"/>
                </a:solidFill>
                <a:latin typeface="Calibri"/>
                <a:cs typeface="Calibri"/>
              </a:rPr>
              <a:t>t</a:t>
            </a:r>
            <a:r>
              <a:rPr sz="4636" baseline="2925" dirty="0">
                <a:solidFill>
                  <a:srgbClr val="6F2F9F"/>
                </a:solidFill>
                <a:latin typeface="Calibri"/>
                <a:cs typeface="Calibri"/>
              </a:rPr>
              <a:t>e</a:t>
            </a:r>
            <a:r>
              <a:rPr sz="4636" spc="-55" baseline="2925" dirty="0">
                <a:solidFill>
                  <a:srgbClr val="6F2F9F"/>
                </a:solidFill>
                <a:latin typeface="Calibri"/>
                <a:cs typeface="Calibri"/>
              </a:rPr>
              <a:t>r</a:t>
            </a:r>
            <a:r>
              <a:rPr sz="4636" baseline="2925" dirty="0">
                <a:solidFill>
                  <a:srgbClr val="6F2F9F"/>
                </a:solidFill>
                <a:latin typeface="Calibri"/>
                <a:cs typeface="Calibri"/>
              </a:rPr>
              <a:t>s</a:t>
            </a:r>
            <a:r>
              <a:rPr sz="4636" baseline="2925" dirty="0">
                <a:latin typeface="Calibri"/>
                <a:cs typeface="Calibri"/>
              </a:rPr>
              <a:t>.</a:t>
            </a:r>
            <a:endParaRPr sz="3090">
              <a:latin typeface="Calibri"/>
              <a:cs typeface="Calibri"/>
            </a:endParaRPr>
          </a:p>
        </p:txBody>
      </p:sp>
      <p:sp>
        <p:nvSpPr>
          <p:cNvPr id="3" name="object 3"/>
          <p:cNvSpPr txBox="1"/>
          <p:nvPr/>
        </p:nvSpPr>
        <p:spPr>
          <a:xfrm>
            <a:off x="8592566" y="2117301"/>
            <a:ext cx="1273744" cy="420286"/>
          </a:xfrm>
          <a:prstGeom prst="rect">
            <a:avLst/>
          </a:prstGeom>
        </p:spPr>
        <p:txBody>
          <a:bodyPr wrap="square" lIns="0" tIns="0" rIns="0" bIns="0" rtlCol="0">
            <a:noAutofit/>
          </a:bodyPr>
          <a:lstStyle/>
          <a:p>
            <a:pPr marL="14017">
              <a:lnSpc>
                <a:spcPts val="3256"/>
              </a:lnSpc>
              <a:spcBef>
                <a:spcPts val="162"/>
              </a:spcBef>
            </a:pPr>
            <a:r>
              <a:rPr sz="4636" baseline="2925" dirty="0">
                <a:latin typeface="Calibri"/>
                <a:cs typeface="Calibri"/>
              </a:rPr>
              <a:t>32,</a:t>
            </a:r>
            <a:r>
              <a:rPr sz="4636" spc="21" baseline="2925" dirty="0">
                <a:latin typeface="Calibri"/>
                <a:cs typeface="Calibri"/>
              </a:rPr>
              <a:t> </a:t>
            </a:r>
            <a:r>
              <a:rPr sz="4636" baseline="2925" dirty="0">
                <a:latin typeface="Calibri"/>
                <a:cs typeface="Calibri"/>
              </a:rPr>
              <a:t>and</a:t>
            </a:r>
            <a:endParaRPr sz="3090">
              <a:latin typeface="Calibri"/>
              <a:cs typeface="Calibri"/>
            </a:endParaRPr>
          </a:p>
        </p:txBody>
      </p:sp>
      <p:sp>
        <p:nvSpPr>
          <p:cNvPr id="2" name="object 2"/>
          <p:cNvSpPr txBox="1"/>
          <p:nvPr/>
        </p:nvSpPr>
        <p:spPr>
          <a:xfrm>
            <a:off x="735656" y="3507113"/>
            <a:ext cx="223992" cy="419950"/>
          </a:xfrm>
          <a:prstGeom prst="rect">
            <a:avLst/>
          </a:prstGeom>
        </p:spPr>
        <p:txBody>
          <a:bodyPr wrap="square" lIns="0" tIns="0" rIns="0" bIns="0" rtlCol="0">
            <a:noAutofit/>
          </a:bodyPr>
          <a:lstStyle/>
          <a:p>
            <a:pPr marL="14017">
              <a:lnSpc>
                <a:spcPts val="3267"/>
              </a:lnSpc>
              <a:spcBef>
                <a:spcPts val="163"/>
              </a:spcBef>
            </a:pPr>
            <a:r>
              <a:rPr sz="3090" dirty="0">
                <a:latin typeface="Arial"/>
                <a:cs typeface="Arial"/>
              </a:rPr>
              <a:t>•</a:t>
            </a:r>
            <a:endParaRPr sz="309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29" name="object 29"/>
          <p:cNvSpPr/>
          <p:nvPr/>
        </p:nvSpPr>
        <p:spPr>
          <a:xfrm>
            <a:off x="2906053" y="5113413"/>
            <a:ext cx="1009227" cy="2331314"/>
          </a:xfrm>
          <a:prstGeom prst="rect">
            <a:avLst/>
          </a:prstGeom>
          <a:blipFill>
            <a:blip r:embed="rId2" cstate="print"/>
            <a:stretch>
              <a:fillRect/>
            </a:stretch>
          </a:blipFill>
        </p:spPr>
        <p:txBody>
          <a:bodyPr wrap="square" lIns="0" tIns="0" rIns="0" bIns="0" rtlCol="0">
            <a:noAutofit/>
          </a:bodyPr>
          <a:lstStyle/>
          <a:p>
            <a:endParaRPr sz="1987"/>
          </a:p>
        </p:txBody>
      </p:sp>
      <p:sp>
        <p:nvSpPr>
          <p:cNvPr id="30" name="object 30"/>
          <p:cNvSpPr/>
          <p:nvPr/>
        </p:nvSpPr>
        <p:spPr>
          <a:xfrm>
            <a:off x="4147403" y="4163060"/>
            <a:ext cx="2410369" cy="2716502"/>
          </a:xfrm>
          <a:custGeom>
            <a:avLst/>
            <a:gdLst/>
            <a:ahLst/>
            <a:cxnLst/>
            <a:rect l="l" t="t" r="r" b="b"/>
            <a:pathLst>
              <a:path w="2183891" h="2461260">
                <a:moveTo>
                  <a:pt x="0" y="1453769"/>
                </a:moveTo>
                <a:lnTo>
                  <a:pt x="2030222" y="0"/>
                </a:lnTo>
                <a:lnTo>
                  <a:pt x="2183891" y="2461260"/>
                </a:lnTo>
                <a:lnTo>
                  <a:pt x="430657" y="1680083"/>
                </a:lnTo>
                <a:lnTo>
                  <a:pt x="0" y="1453769"/>
                </a:lnTo>
                <a:close/>
              </a:path>
            </a:pathLst>
          </a:custGeom>
          <a:ln w="12192">
            <a:solidFill>
              <a:srgbClr val="000000"/>
            </a:solidFill>
          </a:ln>
        </p:spPr>
        <p:txBody>
          <a:bodyPr wrap="square" lIns="0" tIns="0" rIns="0" bIns="0" rtlCol="0">
            <a:noAutofit/>
          </a:bodyPr>
          <a:lstStyle/>
          <a:p>
            <a:endParaRPr sz="1987"/>
          </a:p>
        </p:txBody>
      </p:sp>
      <p:sp>
        <p:nvSpPr>
          <p:cNvPr id="31" name="object 31"/>
          <p:cNvSpPr/>
          <p:nvPr/>
        </p:nvSpPr>
        <p:spPr>
          <a:xfrm>
            <a:off x="5574617" y="4047839"/>
            <a:ext cx="2726594" cy="2876296"/>
          </a:xfrm>
          <a:custGeom>
            <a:avLst/>
            <a:gdLst/>
            <a:ahLst/>
            <a:cxnLst/>
            <a:rect l="l" t="t" r="r" b="b"/>
            <a:pathLst>
              <a:path w="2470404" h="2606040">
                <a:moveTo>
                  <a:pt x="0" y="1303020"/>
                </a:moveTo>
                <a:lnTo>
                  <a:pt x="4094" y="1409887"/>
                </a:lnTo>
                <a:lnTo>
                  <a:pt x="16165" y="1514375"/>
                </a:lnTo>
                <a:lnTo>
                  <a:pt x="35894" y="1616149"/>
                </a:lnTo>
                <a:lnTo>
                  <a:pt x="62965" y="1714873"/>
                </a:lnTo>
                <a:lnTo>
                  <a:pt x="97059" y="1810211"/>
                </a:lnTo>
                <a:lnTo>
                  <a:pt x="137859" y="1901830"/>
                </a:lnTo>
                <a:lnTo>
                  <a:pt x="185047" y="1989392"/>
                </a:lnTo>
                <a:lnTo>
                  <a:pt x="238304" y="2072564"/>
                </a:lnTo>
                <a:lnTo>
                  <a:pt x="297314" y="2151009"/>
                </a:lnTo>
                <a:lnTo>
                  <a:pt x="361759" y="2224392"/>
                </a:lnTo>
                <a:lnTo>
                  <a:pt x="431320" y="2292378"/>
                </a:lnTo>
                <a:lnTo>
                  <a:pt x="505681" y="2354631"/>
                </a:lnTo>
                <a:lnTo>
                  <a:pt x="584523" y="2410816"/>
                </a:lnTo>
                <a:lnTo>
                  <a:pt x="667528" y="2460598"/>
                </a:lnTo>
                <a:lnTo>
                  <a:pt x="754379" y="2503641"/>
                </a:lnTo>
                <a:lnTo>
                  <a:pt x="844759" y="2539610"/>
                </a:lnTo>
                <a:lnTo>
                  <a:pt x="938348" y="2568170"/>
                </a:lnTo>
                <a:lnTo>
                  <a:pt x="1034831" y="2588985"/>
                </a:lnTo>
                <a:lnTo>
                  <a:pt x="1133888" y="2601720"/>
                </a:lnTo>
                <a:lnTo>
                  <a:pt x="1235202" y="2606040"/>
                </a:lnTo>
                <a:lnTo>
                  <a:pt x="1336515" y="2601720"/>
                </a:lnTo>
                <a:lnTo>
                  <a:pt x="1435572" y="2588985"/>
                </a:lnTo>
                <a:lnTo>
                  <a:pt x="1532055" y="2568170"/>
                </a:lnTo>
                <a:lnTo>
                  <a:pt x="1625644" y="2539610"/>
                </a:lnTo>
                <a:lnTo>
                  <a:pt x="1716024" y="2503641"/>
                </a:lnTo>
                <a:lnTo>
                  <a:pt x="1802875" y="2460598"/>
                </a:lnTo>
                <a:lnTo>
                  <a:pt x="1885880" y="2410816"/>
                </a:lnTo>
                <a:lnTo>
                  <a:pt x="1964722" y="2354631"/>
                </a:lnTo>
                <a:lnTo>
                  <a:pt x="2039083" y="2292378"/>
                </a:lnTo>
                <a:lnTo>
                  <a:pt x="2108644" y="2224392"/>
                </a:lnTo>
                <a:lnTo>
                  <a:pt x="2173089" y="2151009"/>
                </a:lnTo>
                <a:lnTo>
                  <a:pt x="2232099" y="2072564"/>
                </a:lnTo>
                <a:lnTo>
                  <a:pt x="2285356" y="1989392"/>
                </a:lnTo>
                <a:lnTo>
                  <a:pt x="2332544" y="1901830"/>
                </a:lnTo>
                <a:lnTo>
                  <a:pt x="2373344" y="1810211"/>
                </a:lnTo>
                <a:lnTo>
                  <a:pt x="2407438" y="1714873"/>
                </a:lnTo>
                <a:lnTo>
                  <a:pt x="2434509" y="1616149"/>
                </a:lnTo>
                <a:lnTo>
                  <a:pt x="2454238" y="1514375"/>
                </a:lnTo>
                <a:lnTo>
                  <a:pt x="2466309" y="1409887"/>
                </a:lnTo>
                <a:lnTo>
                  <a:pt x="2470404" y="1303020"/>
                </a:lnTo>
                <a:lnTo>
                  <a:pt x="2466309" y="1196159"/>
                </a:lnTo>
                <a:lnTo>
                  <a:pt x="2454238" y="1091677"/>
                </a:lnTo>
                <a:lnTo>
                  <a:pt x="2434509" y="989907"/>
                </a:lnTo>
                <a:lnTo>
                  <a:pt x="2407438" y="891186"/>
                </a:lnTo>
                <a:lnTo>
                  <a:pt x="2373344" y="795849"/>
                </a:lnTo>
                <a:lnTo>
                  <a:pt x="2332544" y="704232"/>
                </a:lnTo>
                <a:lnTo>
                  <a:pt x="2285356" y="616669"/>
                </a:lnTo>
                <a:lnTo>
                  <a:pt x="2232099" y="533497"/>
                </a:lnTo>
                <a:lnTo>
                  <a:pt x="2173089" y="455051"/>
                </a:lnTo>
                <a:lnTo>
                  <a:pt x="2108644" y="381666"/>
                </a:lnTo>
                <a:lnTo>
                  <a:pt x="2039083" y="313678"/>
                </a:lnTo>
                <a:lnTo>
                  <a:pt x="1964722" y="251423"/>
                </a:lnTo>
                <a:lnTo>
                  <a:pt x="1885880" y="195235"/>
                </a:lnTo>
                <a:lnTo>
                  <a:pt x="1802875" y="145451"/>
                </a:lnTo>
                <a:lnTo>
                  <a:pt x="1716023" y="102405"/>
                </a:lnTo>
                <a:lnTo>
                  <a:pt x="1625644" y="66434"/>
                </a:lnTo>
                <a:lnTo>
                  <a:pt x="1532055" y="37872"/>
                </a:lnTo>
                <a:lnTo>
                  <a:pt x="1435572" y="17055"/>
                </a:lnTo>
                <a:lnTo>
                  <a:pt x="1336515" y="4319"/>
                </a:lnTo>
                <a:lnTo>
                  <a:pt x="1235202" y="0"/>
                </a:lnTo>
                <a:lnTo>
                  <a:pt x="1133888" y="4319"/>
                </a:lnTo>
                <a:lnTo>
                  <a:pt x="1034831" y="17055"/>
                </a:lnTo>
                <a:lnTo>
                  <a:pt x="938348" y="37872"/>
                </a:lnTo>
                <a:lnTo>
                  <a:pt x="844759" y="66434"/>
                </a:lnTo>
                <a:lnTo>
                  <a:pt x="754380" y="102405"/>
                </a:lnTo>
                <a:lnTo>
                  <a:pt x="667528" y="145451"/>
                </a:lnTo>
                <a:lnTo>
                  <a:pt x="584523" y="195235"/>
                </a:lnTo>
                <a:lnTo>
                  <a:pt x="505681" y="251423"/>
                </a:lnTo>
                <a:lnTo>
                  <a:pt x="431320" y="313678"/>
                </a:lnTo>
                <a:lnTo>
                  <a:pt x="361759" y="381666"/>
                </a:lnTo>
                <a:lnTo>
                  <a:pt x="297314" y="455051"/>
                </a:lnTo>
                <a:lnTo>
                  <a:pt x="238304" y="533497"/>
                </a:lnTo>
                <a:lnTo>
                  <a:pt x="185047" y="616669"/>
                </a:lnTo>
                <a:lnTo>
                  <a:pt x="137859" y="704232"/>
                </a:lnTo>
                <a:lnTo>
                  <a:pt x="97059" y="795849"/>
                </a:lnTo>
                <a:lnTo>
                  <a:pt x="62965" y="891186"/>
                </a:lnTo>
                <a:lnTo>
                  <a:pt x="35894" y="989907"/>
                </a:lnTo>
                <a:lnTo>
                  <a:pt x="16165" y="1091677"/>
                </a:lnTo>
                <a:lnTo>
                  <a:pt x="4094" y="1196159"/>
                </a:lnTo>
                <a:lnTo>
                  <a:pt x="0" y="1303020"/>
                </a:lnTo>
                <a:close/>
              </a:path>
            </a:pathLst>
          </a:custGeom>
          <a:solidFill>
            <a:srgbClr val="FFFFFF"/>
          </a:solidFill>
        </p:spPr>
        <p:txBody>
          <a:bodyPr wrap="square" lIns="0" tIns="0" rIns="0" bIns="0" rtlCol="0">
            <a:noAutofit/>
          </a:bodyPr>
          <a:lstStyle/>
          <a:p>
            <a:endParaRPr sz="1987"/>
          </a:p>
        </p:txBody>
      </p:sp>
      <p:sp>
        <p:nvSpPr>
          <p:cNvPr id="32" name="object 32"/>
          <p:cNvSpPr/>
          <p:nvPr/>
        </p:nvSpPr>
        <p:spPr>
          <a:xfrm>
            <a:off x="5574617" y="4047839"/>
            <a:ext cx="2726594" cy="2876296"/>
          </a:xfrm>
          <a:custGeom>
            <a:avLst/>
            <a:gdLst/>
            <a:ahLst/>
            <a:cxnLst/>
            <a:rect l="l" t="t" r="r" b="b"/>
            <a:pathLst>
              <a:path w="2470404" h="2606040">
                <a:moveTo>
                  <a:pt x="0" y="1303020"/>
                </a:moveTo>
                <a:lnTo>
                  <a:pt x="4094" y="1196159"/>
                </a:lnTo>
                <a:lnTo>
                  <a:pt x="16165" y="1091677"/>
                </a:lnTo>
                <a:lnTo>
                  <a:pt x="35894" y="989907"/>
                </a:lnTo>
                <a:lnTo>
                  <a:pt x="62965" y="891186"/>
                </a:lnTo>
                <a:lnTo>
                  <a:pt x="97059" y="795849"/>
                </a:lnTo>
                <a:lnTo>
                  <a:pt x="137859" y="704232"/>
                </a:lnTo>
                <a:lnTo>
                  <a:pt x="185047" y="616669"/>
                </a:lnTo>
                <a:lnTo>
                  <a:pt x="238304" y="533497"/>
                </a:lnTo>
                <a:lnTo>
                  <a:pt x="297314" y="455051"/>
                </a:lnTo>
                <a:lnTo>
                  <a:pt x="361759" y="381666"/>
                </a:lnTo>
                <a:lnTo>
                  <a:pt x="431320" y="313678"/>
                </a:lnTo>
                <a:lnTo>
                  <a:pt x="505681" y="251423"/>
                </a:lnTo>
                <a:lnTo>
                  <a:pt x="584523" y="195235"/>
                </a:lnTo>
                <a:lnTo>
                  <a:pt x="667528" y="145451"/>
                </a:lnTo>
                <a:lnTo>
                  <a:pt x="754380" y="102405"/>
                </a:lnTo>
                <a:lnTo>
                  <a:pt x="844759" y="66434"/>
                </a:lnTo>
                <a:lnTo>
                  <a:pt x="938348" y="37872"/>
                </a:lnTo>
                <a:lnTo>
                  <a:pt x="1034831" y="17055"/>
                </a:lnTo>
                <a:lnTo>
                  <a:pt x="1133888" y="4319"/>
                </a:lnTo>
                <a:lnTo>
                  <a:pt x="1235202" y="0"/>
                </a:lnTo>
                <a:lnTo>
                  <a:pt x="1336515" y="4319"/>
                </a:lnTo>
                <a:lnTo>
                  <a:pt x="1435572" y="17055"/>
                </a:lnTo>
                <a:lnTo>
                  <a:pt x="1532055" y="37872"/>
                </a:lnTo>
                <a:lnTo>
                  <a:pt x="1625644" y="66434"/>
                </a:lnTo>
                <a:lnTo>
                  <a:pt x="1716023" y="102405"/>
                </a:lnTo>
                <a:lnTo>
                  <a:pt x="1802875" y="145451"/>
                </a:lnTo>
                <a:lnTo>
                  <a:pt x="1885880" y="195235"/>
                </a:lnTo>
                <a:lnTo>
                  <a:pt x="1964722" y="251423"/>
                </a:lnTo>
                <a:lnTo>
                  <a:pt x="2039083" y="313678"/>
                </a:lnTo>
                <a:lnTo>
                  <a:pt x="2108644" y="381666"/>
                </a:lnTo>
                <a:lnTo>
                  <a:pt x="2173089" y="455051"/>
                </a:lnTo>
                <a:lnTo>
                  <a:pt x="2232099" y="533497"/>
                </a:lnTo>
                <a:lnTo>
                  <a:pt x="2285356" y="616669"/>
                </a:lnTo>
                <a:lnTo>
                  <a:pt x="2332544" y="704232"/>
                </a:lnTo>
                <a:lnTo>
                  <a:pt x="2373344" y="795849"/>
                </a:lnTo>
                <a:lnTo>
                  <a:pt x="2407438" y="891186"/>
                </a:lnTo>
                <a:lnTo>
                  <a:pt x="2434509" y="989907"/>
                </a:lnTo>
                <a:lnTo>
                  <a:pt x="2454238" y="1091677"/>
                </a:lnTo>
                <a:lnTo>
                  <a:pt x="2466309" y="1196159"/>
                </a:lnTo>
                <a:lnTo>
                  <a:pt x="2470404" y="1303020"/>
                </a:lnTo>
                <a:lnTo>
                  <a:pt x="2466309" y="1409887"/>
                </a:lnTo>
                <a:lnTo>
                  <a:pt x="2454238" y="1514375"/>
                </a:lnTo>
                <a:lnTo>
                  <a:pt x="2434509" y="1616149"/>
                </a:lnTo>
                <a:lnTo>
                  <a:pt x="2407438" y="1714873"/>
                </a:lnTo>
                <a:lnTo>
                  <a:pt x="2373344" y="1810211"/>
                </a:lnTo>
                <a:lnTo>
                  <a:pt x="2332544" y="1901830"/>
                </a:lnTo>
                <a:lnTo>
                  <a:pt x="2285356" y="1989392"/>
                </a:lnTo>
                <a:lnTo>
                  <a:pt x="2232099" y="2072564"/>
                </a:lnTo>
                <a:lnTo>
                  <a:pt x="2173089" y="2151009"/>
                </a:lnTo>
                <a:lnTo>
                  <a:pt x="2108644" y="2224392"/>
                </a:lnTo>
                <a:lnTo>
                  <a:pt x="2039083" y="2292378"/>
                </a:lnTo>
                <a:lnTo>
                  <a:pt x="1964722" y="2354631"/>
                </a:lnTo>
                <a:lnTo>
                  <a:pt x="1885880" y="2410816"/>
                </a:lnTo>
                <a:lnTo>
                  <a:pt x="1802875" y="2460598"/>
                </a:lnTo>
                <a:lnTo>
                  <a:pt x="1716024" y="2503641"/>
                </a:lnTo>
                <a:lnTo>
                  <a:pt x="1625644" y="2539610"/>
                </a:lnTo>
                <a:lnTo>
                  <a:pt x="1532055" y="2568170"/>
                </a:lnTo>
                <a:lnTo>
                  <a:pt x="1435572" y="2588985"/>
                </a:lnTo>
                <a:lnTo>
                  <a:pt x="1336515" y="2601720"/>
                </a:lnTo>
                <a:lnTo>
                  <a:pt x="1235202" y="2606040"/>
                </a:lnTo>
                <a:lnTo>
                  <a:pt x="1133888" y="2601720"/>
                </a:lnTo>
                <a:lnTo>
                  <a:pt x="1034831" y="2588985"/>
                </a:lnTo>
                <a:lnTo>
                  <a:pt x="938348" y="2568170"/>
                </a:lnTo>
                <a:lnTo>
                  <a:pt x="844759" y="2539610"/>
                </a:lnTo>
                <a:lnTo>
                  <a:pt x="754379" y="2503641"/>
                </a:lnTo>
                <a:lnTo>
                  <a:pt x="667528" y="2460598"/>
                </a:lnTo>
                <a:lnTo>
                  <a:pt x="584523" y="2410816"/>
                </a:lnTo>
                <a:lnTo>
                  <a:pt x="505681" y="2354631"/>
                </a:lnTo>
                <a:lnTo>
                  <a:pt x="431320" y="2292378"/>
                </a:lnTo>
                <a:lnTo>
                  <a:pt x="361759" y="2224392"/>
                </a:lnTo>
                <a:lnTo>
                  <a:pt x="297314" y="2151009"/>
                </a:lnTo>
                <a:lnTo>
                  <a:pt x="238304" y="2072564"/>
                </a:lnTo>
                <a:lnTo>
                  <a:pt x="185047" y="1989392"/>
                </a:lnTo>
                <a:lnTo>
                  <a:pt x="137859" y="1901830"/>
                </a:lnTo>
                <a:lnTo>
                  <a:pt x="97059" y="1810211"/>
                </a:lnTo>
                <a:lnTo>
                  <a:pt x="62965" y="1714873"/>
                </a:lnTo>
                <a:lnTo>
                  <a:pt x="35894" y="1616149"/>
                </a:lnTo>
                <a:lnTo>
                  <a:pt x="16165" y="1514375"/>
                </a:lnTo>
                <a:lnTo>
                  <a:pt x="4094" y="1409887"/>
                </a:lnTo>
                <a:lnTo>
                  <a:pt x="0" y="1303020"/>
                </a:lnTo>
                <a:close/>
              </a:path>
            </a:pathLst>
          </a:custGeom>
          <a:ln w="25908">
            <a:solidFill>
              <a:srgbClr val="000000"/>
            </a:solidFill>
          </a:ln>
        </p:spPr>
        <p:txBody>
          <a:bodyPr wrap="square" lIns="0" tIns="0" rIns="0" bIns="0" rtlCol="0">
            <a:noAutofit/>
          </a:bodyPr>
          <a:lstStyle/>
          <a:p>
            <a:endParaRPr sz="1987"/>
          </a:p>
        </p:txBody>
      </p:sp>
      <p:sp>
        <p:nvSpPr>
          <p:cNvPr id="33" name="object 33"/>
          <p:cNvSpPr/>
          <p:nvPr/>
        </p:nvSpPr>
        <p:spPr>
          <a:xfrm>
            <a:off x="7256662" y="5226112"/>
            <a:ext cx="696366" cy="95877"/>
          </a:xfrm>
          <a:custGeom>
            <a:avLst/>
            <a:gdLst/>
            <a:ahLst/>
            <a:cxnLst/>
            <a:rect l="l" t="t" r="r" b="b"/>
            <a:pathLst>
              <a:path w="630936" h="86868">
                <a:moveTo>
                  <a:pt x="558546" y="57911"/>
                </a:moveTo>
                <a:lnTo>
                  <a:pt x="544068" y="57911"/>
                </a:lnTo>
                <a:lnTo>
                  <a:pt x="544068" y="86867"/>
                </a:lnTo>
                <a:lnTo>
                  <a:pt x="630936" y="43433"/>
                </a:lnTo>
                <a:lnTo>
                  <a:pt x="558546" y="57911"/>
                </a:lnTo>
                <a:close/>
              </a:path>
              <a:path w="630936" h="86868">
                <a:moveTo>
                  <a:pt x="558546" y="28955"/>
                </a:moveTo>
                <a:lnTo>
                  <a:pt x="544068" y="0"/>
                </a:lnTo>
                <a:lnTo>
                  <a:pt x="544068" y="28955"/>
                </a:lnTo>
                <a:lnTo>
                  <a:pt x="558546" y="28955"/>
                </a:lnTo>
                <a:close/>
              </a:path>
              <a:path w="630936" h="86868">
                <a:moveTo>
                  <a:pt x="0" y="28955"/>
                </a:moveTo>
                <a:lnTo>
                  <a:pt x="0" y="57911"/>
                </a:lnTo>
                <a:lnTo>
                  <a:pt x="558546" y="57911"/>
                </a:lnTo>
                <a:lnTo>
                  <a:pt x="630936" y="43433"/>
                </a:lnTo>
                <a:lnTo>
                  <a:pt x="544068" y="0"/>
                </a:lnTo>
                <a:lnTo>
                  <a:pt x="558546" y="28955"/>
                </a:lnTo>
                <a:lnTo>
                  <a:pt x="0" y="28955"/>
                </a:lnTo>
                <a:close/>
              </a:path>
            </a:pathLst>
          </a:custGeom>
          <a:solidFill>
            <a:srgbClr val="000000"/>
          </a:solidFill>
        </p:spPr>
        <p:txBody>
          <a:bodyPr wrap="square" lIns="0" tIns="0" rIns="0" bIns="0" rtlCol="0">
            <a:noAutofit/>
          </a:bodyPr>
          <a:lstStyle/>
          <a:p>
            <a:endParaRPr sz="1987"/>
          </a:p>
        </p:txBody>
      </p:sp>
      <p:sp>
        <p:nvSpPr>
          <p:cNvPr id="34" name="object 34"/>
          <p:cNvSpPr/>
          <p:nvPr/>
        </p:nvSpPr>
        <p:spPr>
          <a:xfrm>
            <a:off x="7256662" y="5542336"/>
            <a:ext cx="696366" cy="63918"/>
          </a:xfrm>
          <a:custGeom>
            <a:avLst/>
            <a:gdLst/>
            <a:ahLst/>
            <a:cxnLst/>
            <a:rect l="l" t="t" r="r" b="b"/>
            <a:pathLst>
              <a:path w="630936" h="57912">
                <a:moveTo>
                  <a:pt x="86868" y="28955"/>
                </a:moveTo>
                <a:lnTo>
                  <a:pt x="630936" y="28956"/>
                </a:lnTo>
                <a:lnTo>
                  <a:pt x="630936" y="0"/>
                </a:lnTo>
                <a:lnTo>
                  <a:pt x="72389" y="0"/>
                </a:lnTo>
                <a:lnTo>
                  <a:pt x="72389" y="28956"/>
                </a:lnTo>
                <a:lnTo>
                  <a:pt x="86868" y="28955"/>
                </a:lnTo>
                <a:close/>
              </a:path>
              <a:path w="630936" h="57912">
                <a:moveTo>
                  <a:pt x="86868" y="0"/>
                </a:moveTo>
                <a:lnTo>
                  <a:pt x="86868" y="-28955"/>
                </a:lnTo>
                <a:lnTo>
                  <a:pt x="0" y="14478"/>
                </a:lnTo>
                <a:lnTo>
                  <a:pt x="86868" y="57912"/>
                </a:lnTo>
                <a:lnTo>
                  <a:pt x="86868" y="28955"/>
                </a:lnTo>
                <a:lnTo>
                  <a:pt x="72389" y="28956"/>
                </a:lnTo>
                <a:lnTo>
                  <a:pt x="72389" y="0"/>
                </a:lnTo>
                <a:lnTo>
                  <a:pt x="86868" y="0"/>
                </a:lnTo>
                <a:close/>
              </a:path>
            </a:pathLst>
          </a:custGeom>
          <a:solidFill>
            <a:srgbClr val="000000"/>
          </a:solidFill>
        </p:spPr>
        <p:txBody>
          <a:bodyPr wrap="square" lIns="0" tIns="0" rIns="0" bIns="0" rtlCol="0">
            <a:noAutofit/>
          </a:bodyPr>
          <a:lstStyle/>
          <a:p>
            <a:endParaRPr sz="1987"/>
          </a:p>
        </p:txBody>
      </p:sp>
      <p:sp>
        <p:nvSpPr>
          <p:cNvPr id="35" name="object 35"/>
          <p:cNvSpPr/>
          <p:nvPr/>
        </p:nvSpPr>
        <p:spPr>
          <a:xfrm>
            <a:off x="7487943" y="5118461"/>
            <a:ext cx="232122" cy="573577"/>
          </a:xfrm>
          <a:custGeom>
            <a:avLst/>
            <a:gdLst/>
            <a:ahLst/>
            <a:cxnLst/>
            <a:rect l="l" t="t" r="r" b="b"/>
            <a:pathLst>
              <a:path w="210312" h="519684">
                <a:moveTo>
                  <a:pt x="0" y="259842"/>
                </a:moveTo>
                <a:lnTo>
                  <a:pt x="348" y="238530"/>
                </a:lnTo>
                <a:lnTo>
                  <a:pt x="1377" y="217693"/>
                </a:lnTo>
                <a:lnTo>
                  <a:pt x="3058" y="197397"/>
                </a:lnTo>
                <a:lnTo>
                  <a:pt x="5364" y="177710"/>
                </a:lnTo>
                <a:lnTo>
                  <a:pt x="8268" y="158698"/>
                </a:lnTo>
                <a:lnTo>
                  <a:pt x="11744" y="140428"/>
                </a:lnTo>
                <a:lnTo>
                  <a:pt x="15763" y="122966"/>
                </a:lnTo>
                <a:lnTo>
                  <a:pt x="25325" y="90738"/>
                </a:lnTo>
                <a:lnTo>
                  <a:pt x="36736" y="62547"/>
                </a:lnTo>
                <a:lnTo>
                  <a:pt x="49780" y="38929"/>
                </a:lnTo>
                <a:lnTo>
                  <a:pt x="64240" y="20419"/>
                </a:lnTo>
                <a:lnTo>
                  <a:pt x="79897" y="7551"/>
                </a:lnTo>
                <a:lnTo>
                  <a:pt x="96536" y="861"/>
                </a:lnTo>
                <a:lnTo>
                  <a:pt x="105155" y="0"/>
                </a:lnTo>
                <a:lnTo>
                  <a:pt x="113775" y="861"/>
                </a:lnTo>
                <a:lnTo>
                  <a:pt x="130414" y="7551"/>
                </a:lnTo>
                <a:lnTo>
                  <a:pt x="146071" y="20419"/>
                </a:lnTo>
                <a:lnTo>
                  <a:pt x="160531" y="38929"/>
                </a:lnTo>
                <a:lnTo>
                  <a:pt x="173575" y="62547"/>
                </a:lnTo>
                <a:lnTo>
                  <a:pt x="184986" y="90738"/>
                </a:lnTo>
                <a:lnTo>
                  <a:pt x="194548" y="122966"/>
                </a:lnTo>
                <a:lnTo>
                  <a:pt x="198567" y="140428"/>
                </a:lnTo>
                <a:lnTo>
                  <a:pt x="202043" y="158698"/>
                </a:lnTo>
                <a:lnTo>
                  <a:pt x="204947" y="177710"/>
                </a:lnTo>
                <a:lnTo>
                  <a:pt x="207253" y="197397"/>
                </a:lnTo>
                <a:lnTo>
                  <a:pt x="208934" y="217693"/>
                </a:lnTo>
                <a:lnTo>
                  <a:pt x="209963" y="238530"/>
                </a:lnTo>
                <a:lnTo>
                  <a:pt x="210312" y="259842"/>
                </a:lnTo>
                <a:lnTo>
                  <a:pt x="209963" y="281153"/>
                </a:lnTo>
                <a:lnTo>
                  <a:pt x="208934" y="301990"/>
                </a:lnTo>
                <a:lnTo>
                  <a:pt x="207253" y="322286"/>
                </a:lnTo>
                <a:lnTo>
                  <a:pt x="204947" y="341973"/>
                </a:lnTo>
                <a:lnTo>
                  <a:pt x="202043" y="360985"/>
                </a:lnTo>
                <a:lnTo>
                  <a:pt x="198567" y="379255"/>
                </a:lnTo>
                <a:lnTo>
                  <a:pt x="194548" y="396717"/>
                </a:lnTo>
                <a:lnTo>
                  <a:pt x="184986" y="428945"/>
                </a:lnTo>
                <a:lnTo>
                  <a:pt x="173575" y="457136"/>
                </a:lnTo>
                <a:lnTo>
                  <a:pt x="160531" y="480754"/>
                </a:lnTo>
                <a:lnTo>
                  <a:pt x="146071" y="499264"/>
                </a:lnTo>
                <a:lnTo>
                  <a:pt x="130414" y="512132"/>
                </a:lnTo>
                <a:lnTo>
                  <a:pt x="113775" y="518822"/>
                </a:lnTo>
                <a:lnTo>
                  <a:pt x="105155" y="519684"/>
                </a:lnTo>
                <a:lnTo>
                  <a:pt x="96536" y="518822"/>
                </a:lnTo>
                <a:lnTo>
                  <a:pt x="79897" y="512132"/>
                </a:lnTo>
                <a:lnTo>
                  <a:pt x="64240" y="499264"/>
                </a:lnTo>
                <a:lnTo>
                  <a:pt x="49780" y="480754"/>
                </a:lnTo>
                <a:lnTo>
                  <a:pt x="36736" y="457136"/>
                </a:lnTo>
                <a:lnTo>
                  <a:pt x="25325" y="428945"/>
                </a:lnTo>
                <a:lnTo>
                  <a:pt x="15763" y="396717"/>
                </a:lnTo>
                <a:lnTo>
                  <a:pt x="11744" y="379255"/>
                </a:lnTo>
                <a:lnTo>
                  <a:pt x="8268" y="360985"/>
                </a:lnTo>
                <a:lnTo>
                  <a:pt x="5364" y="341973"/>
                </a:lnTo>
                <a:lnTo>
                  <a:pt x="3058" y="322286"/>
                </a:lnTo>
                <a:lnTo>
                  <a:pt x="1377" y="301990"/>
                </a:lnTo>
                <a:lnTo>
                  <a:pt x="348" y="281153"/>
                </a:lnTo>
                <a:lnTo>
                  <a:pt x="0" y="259842"/>
                </a:lnTo>
                <a:close/>
              </a:path>
            </a:pathLst>
          </a:custGeom>
          <a:ln w="12192">
            <a:solidFill>
              <a:srgbClr val="000000"/>
            </a:solidFill>
          </a:ln>
        </p:spPr>
        <p:txBody>
          <a:bodyPr wrap="square" lIns="0" tIns="0" rIns="0" bIns="0" rtlCol="0">
            <a:noAutofit/>
          </a:bodyPr>
          <a:lstStyle/>
          <a:p>
            <a:endParaRPr sz="1987"/>
          </a:p>
        </p:txBody>
      </p:sp>
      <p:sp>
        <p:nvSpPr>
          <p:cNvPr id="36" name="object 36"/>
          <p:cNvSpPr/>
          <p:nvPr/>
        </p:nvSpPr>
        <p:spPr>
          <a:xfrm>
            <a:off x="5853836" y="5114257"/>
            <a:ext cx="1204344" cy="605535"/>
          </a:xfrm>
          <a:custGeom>
            <a:avLst/>
            <a:gdLst/>
            <a:ahLst/>
            <a:cxnLst/>
            <a:rect l="l" t="t" r="r" b="b"/>
            <a:pathLst>
              <a:path w="1091184" h="548639">
                <a:moveTo>
                  <a:pt x="0" y="548639"/>
                </a:moveTo>
                <a:lnTo>
                  <a:pt x="1091184" y="548639"/>
                </a:lnTo>
                <a:lnTo>
                  <a:pt x="1091184" y="0"/>
                </a:lnTo>
                <a:lnTo>
                  <a:pt x="0" y="0"/>
                </a:lnTo>
                <a:lnTo>
                  <a:pt x="0" y="548639"/>
                </a:lnTo>
                <a:close/>
              </a:path>
            </a:pathLst>
          </a:custGeom>
          <a:solidFill>
            <a:srgbClr val="A3ACC7"/>
          </a:solidFill>
        </p:spPr>
        <p:txBody>
          <a:bodyPr wrap="square" lIns="0" tIns="0" rIns="0" bIns="0" rtlCol="0">
            <a:noAutofit/>
          </a:bodyPr>
          <a:lstStyle/>
          <a:p>
            <a:endParaRPr sz="1987"/>
          </a:p>
        </p:txBody>
      </p:sp>
      <p:sp>
        <p:nvSpPr>
          <p:cNvPr id="37" name="object 37"/>
          <p:cNvSpPr/>
          <p:nvPr/>
        </p:nvSpPr>
        <p:spPr>
          <a:xfrm>
            <a:off x="5853836" y="5114257"/>
            <a:ext cx="1204344" cy="605535"/>
          </a:xfrm>
          <a:custGeom>
            <a:avLst/>
            <a:gdLst/>
            <a:ahLst/>
            <a:cxnLst/>
            <a:rect l="l" t="t" r="r" b="b"/>
            <a:pathLst>
              <a:path w="1091184" h="548639">
                <a:moveTo>
                  <a:pt x="0" y="548639"/>
                </a:moveTo>
                <a:lnTo>
                  <a:pt x="1091184" y="548639"/>
                </a:lnTo>
                <a:lnTo>
                  <a:pt x="1091184" y="0"/>
                </a:lnTo>
                <a:lnTo>
                  <a:pt x="0" y="0"/>
                </a:lnTo>
                <a:lnTo>
                  <a:pt x="0" y="548639"/>
                </a:lnTo>
                <a:close/>
              </a:path>
            </a:pathLst>
          </a:custGeom>
          <a:ln w="25908">
            <a:solidFill>
              <a:srgbClr val="000000"/>
            </a:solidFill>
          </a:ln>
        </p:spPr>
        <p:txBody>
          <a:bodyPr wrap="square" lIns="0" tIns="0" rIns="0" bIns="0" rtlCol="0">
            <a:noAutofit/>
          </a:bodyPr>
          <a:lstStyle/>
          <a:p>
            <a:endParaRPr sz="1987"/>
          </a:p>
        </p:txBody>
      </p:sp>
      <p:sp>
        <p:nvSpPr>
          <p:cNvPr id="38" name="object 38"/>
          <p:cNvSpPr/>
          <p:nvPr/>
        </p:nvSpPr>
        <p:spPr>
          <a:xfrm>
            <a:off x="6890817" y="5439732"/>
            <a:ext cx="301086" cy="200163"/>
          </a:xfrm>
          <a:custGeom>
            <a:avLst/>
            <a:gdLst/>
            <a:ahLst/>
            <a:cxnLst/>
            <a:rect l="l" t="t" r="r" b="b"/>
            <a:pathLst>
              <a:path w="272796" h="181355">
                <a:moveTo>
                  <a:pt x="0" y="181355"/>
                </a:moveTo>
                <a:lnTo>
                  <a:pt x="272796" y="181355"/>
                </a:lnTo>
                <a:lnTo>
                  <a:pt x="272796" y="0"/>
                </a:lnTo>
                <a:lnTo>
                  <a:pt x="0" y="0"/>
                </a:lnTo>
                <a:lnTo>
                  <a:pt x="0" y="181355"/>
                </a:lnTo>
                <a:close/>
              </a:path>
            </a:pathLst>
          </a:custGeom>
          <a:solidFill>
            <a:srgbClr val="EAEAEA"/>
          </a:solidFill>
        </p:spPr>
        <p:txBody>
          <a:bodyPr wrap="square" lIns="0" tIns="0" rIns="0" bIns="0" rtlCol="0">
            <a:noAutofit/>
          </a:bodyPr>
          <a:lstStyle/>
          <a:p>
            <a:endParaRPr sz="1987"/>
          </a:p>
        </p:txBody>
      </p:sp>
      <p:sp>
        <p:nvSpPr>
          <p:cNvPr id="39" name="object 39"/>
          <p:cNvSpPr/>
          <p:nvPr/>
        </p:nvSpPr>
        <p:spPr>
          <a:xfrm>
            <a:off x="6890817" y="5439732"/>
            <a:ext cx="301086" cy="200163"/>
          </a:xfrm>
          <a:custGeom>
            <a:avLst/>
            <a:gdLst/>
            <a:ahLst/>
            <a:cxnLst/>
            <a:rect l="l" t="t" r="r" b="b"/>
            <a:pathLst>
              <a:path w="272796" h="181355">
                <a:moveTo>
                  <a:pt x="0" y="181355"/>
                </a:moveTo>
                <a:lnTo>
                  <a:pt x="272796" y="181355"/>
                </a:lnTo>
                <a:lnTo>
                  <a:pt x="272796" y="0"/>
                </a:lnTo>
                <a:lnTo>
                  <a:pt x="0" y="0"/>
                </a:lnTo>
                <a:lnTo>
                  <a:pt x="0" y="181355"/>
                </a:lnTo>
                <a:close/>
              </a:path>
            </a:pathLst>
          </a:custGeom>
          <a:ln w="12192">
            <a:solidFill>
              <a:srgbClr val="000000"/>
            </a:solidFill>
          </a:ln>
        </p:spPr>
        <p:txBody>
          <a:bodyPr wrap="square" lIns="0" tIns="0" rIns="0" bIns="0" rtlCol="0">
            <a:noAutofit/>
          </a:bodyPr>
          <a:lstStyle/>
          <a:p>
            <a:endParaRPr sz="1987"/>
          </a:p>
        </p:txBody>
      </p:sp>
      <p:sp>
        <p:nvSpPr>
          <p:cNvPr id="40" name="object 40"/>
          <p:cNvSpPr/>
          <p:nvPr/>
        </p:nvSpPr>
        <p:spPr>
          <a:xfrm>
            <a:off x="6890817" y="5170605"/>
            <a:ext cx="301086" cy="200163"/>
          </a:xfrm>
          <a:custGeom>
            <a:avLst/>
            <a:gdLst/>
            <a:ahLst/>
            <a:cxnLst/>
            <a:rect l="l" t="t" r="r" b="b"/>
            <a:pathLst>
              <a:path w="272796" h="181355">
                <a:moveTo>
                  <a:pt x="0" y="181356"/>
                </a:moveTo>
                <a:lnTo>
                  <a:pt x="272796" y="181356"/>
                </a:lnTo>
                <a:lnTo>
                  <a:pt x="272796" y="0"/>
                </a:lnTo>
                <a:lnTo>
                  <a:pt x="0" y="0"/>
                </a:lnTo>
                <a:lnTo>
                  <a:pt x="0" y="181356"/>
                </a:lnTo>
                <a:close/>
              </a:path>
            </a:pathLst>
          </a:custGeom>
          <a:solidFill>
            <a:srgbClr val="EAEAEA"/>
          </a:solidFill>
        </p:spPr>
        <p:txBody>
          <a:bodyPr wrap="square" lIns="0" tIns="0" rIns="0" bIns="0" rtlCol="0">
            <a:noAutofit/>
          </a:bodyPr>
          <a:lstStyle/>
          <a:p>
            <a:endParaRPr sz="1987"/>
          </a:p>
        </p:txBody>
      </p:sp>
      <p:sp>
        <p:nvSpPr>
          <p:cNvPr id="41" name="object 41"/>
          <p:cNvSpPr/>
          <p:nvPr/>
        </p:nvSpPr>
        <p:spPr>
          <a:xfrm>
            <a:off x="6890817" y="5170605"/>
            <a:ext cx="301086" cy="200163"/>
          </a:xfrm>
          <a:custGeom>
            <a:avLst/>
            <a:gdLst/>
            <a:ahLst/>
            <a:cxnLst/>
            <a:rect l="l" t="t" r="r" b="b"/>
            <a:pathLst>
              <a:path w="272796" h="181355">
                <a:moveTo>
                  <a:pt x="0" y="181356"/>
                </a:moveTo>
                <a:lnTo>
                  <a:pt x="272796" y="181356"/>
                </a:lnTo>
                <a:lnTo>
                  <a:pt x="272796" y="0"/>
                </a:lnTo>
                <a:lnTo>
                  <a:pt x="0" y="0"/>
                </a:lnTo>
                <a:lnTo>
                  <a:pt x="0" y="181356"/>
                </a:lnTo>
                <a:close/>
              </a:path>
            </a:pathLst>
          </a:custGeom>
          <a:ln w="12192">
            <a:solidFill>
              <a:srgbClr val="000000"/>
            </a:solidFill>
          </a:ln>
        </p:spPr>
        <p:txBody>
          <a:bodyPr wrap="square" lIns="0" tIns="0" rIns="0" bIns="0" rtlCol="0">
            <a:noAutofit/>
          </a:bodyPr>
          <a:lstStyle/>
          <a:p>
            <a:endParaRPr sz="1987"/>
          </a:p>
        </p:txBody>
      </p:sp>
      <p:sp>
        <p:nvSpPr>
          <p:cNvPr id="42" name="object 42"/>
          <p:cNvSpPr/>
          <p:nvPr/>
        </p:nvSpPr>
        <p:spPr>
          <a:xfrm>
            <a:off x="3774830" y="5630644"/>
            <a:ext cx="585350" cy="247261"/>
          </a:xfrm>
          <a:custGeom>
            <a:avLst/>
            <a:gdLst/>
            <a:ahLst/>
            <a:cxnLst/>
            <a:rect l="l" t="t" r="r" b="b"/>
            <a:pathLst>
              <a:path w="530351" h="224028">
                <a:moveTo>
                  <a:pt x="0" y="224028"/>
                </a:moveTo>
                <a:lnTo>
                  <a:pt x="530351" y="224028"/>
                </a:lnTo>
                <a:lnTo>
                  <a:pt x="530351" y="0"/>
                </a:lnTo>
                <a:lnTo>
                  <a:pt x="0" y="0"/>
                </a:lnTo>
                <a:lnTo>
                  <a:pt x="0" y="224028"/>
                </a:lnTo>
                <a:close/>
              </a:path>
            </a:pathLst>
          </a:custGeom>
          <a:solidFill>
            <a:srgbClr val="A3ACC7"/>
          </a:solidFill>
        </p:spPr>
        <p:txBody>
          <a:bodyPr wrap="square" lIns="0" tIns="0" rIns="0" bIns="0" rtlCol="0">
            <a:noAutofit/>
          </a:bodyPr>
          <a:lstStyle/>
          <a:p>
            <a:endParaRPr sz="1987"/>
          </a:p>
        </p:txBody>
      </p:sp>
      <p:sp>
        <p:nvSpPr>
          <p:cNvPr id="43" name="object 43"/>
          <p:cNvSpPr/>
          <p:nvPr/>
        </p:nvSpPr>
        <p:spPr>
          <a:xfrm>
            <a:off x="3774830" y="5630644"/>
            <a:ext cx="585350" cy="247261"/>
          </a:xfrm>
          <a:custGeom>
            <a:avLst/>
            <a:gdLst/>
            <a:ahLst/>
            <a:cxnLst/>
            <a:rect l="l" t="t" r="r" b="b"/>
            <a:pathLst>
              <a:path w="530351" h="224028">
                <a:moveTo>
                  <a:pt x="0" y="224028"/>
                </a:moveTo>
                <a:lnTo>
                  <a:pt x="530351" y="224028"/>
                </a:lnTo>
                <a:lnTo>
                  <a:pt x="530351" y="0"/>
                </a:lnTo>
                <a:lnTo>
                  <a:pt x="0" y="0"/>
                </a:lnTo>
                <a:lnTo>
                  <a:pt x="0" y="224028"/>
                </a:lnTo>
                <a:close/>
              </a:path>
            </a:pathLst>
          </a:custGeom>
          <a:ln w="25907">
            <a:solidFill>
              <a:srgbClr val="000000"/>
            </a:solidFill>
          </a:ln>
        </p:spPr>
        <p:txBody>
          <a:bodyPr wrap="square" lIns="0" tIns="0" rIns="0" bIns="0" rtlCol="0">
            <a:noAutofit/>
          </a:bodyPr>
          <a:lstStyle/>
          <a:p>
            <a:endParaRPr sz="1987"/>
          </a:p>
        </p:txBody>
      </p:sp>
      <p:sp>
        <p:nvSpPr>
          <p:cNvPr id="44" name="object 44"/>
          <p:cNvSpPr/>
          <p:nvPr/>
        </p:nvSpPr>
        <p:spPr>
          <a:xfrm>
            <a:off x="3774830" y="6086478"/>
            <a:ext cx="585350" cy="247261"/>
          </a:xfrm>
          <a:custGeom>
            <a:avLst/>
            <a:gdLst/>
            <a:ahLst/>
            <a:cxnLst/>
            <a:rect l="l" t="t" r="r" b="b"/>
            <a:pathLst>
              <a:path w="530351" h="224027">
                <a:moveTo>
                  <a:pt x="0" y="224027"/>
                </a:moveTo>
                <a:lnTo>
                  <a:pt x="530351" y="224027"/>
                </a:lnTo>
                <a:lnTo>
                  <a:pt x="530351" y="0"/>
                </a:lnTo>
                <a:lnTo>
                  <a:pt x="0" y="0"/>
                </a:lnTo>
                <a:lnTo>
                  <a:pt x="0" y="224027"/>
                </a:lnTo>
                <a:close/>
              </a:path>
            </a:pathLst>
          </a:custGeom>
          <a:solidFill>
            <a:srgbClr val="A3ACC7"/>
          </a:solidFill>
        </p:spPr>
        <p:txBody>
          <a:bodyPr wrap="square" lIns="0" tIns="0" rIns="0" bIns="0" rtlCol="0">
            <a:noAutofit/>
          </a:bodyPr>
          <a:lstStyle/>
          <a:p>
            <a:endParaRPr sz="1987"/>
          </a:p>
        </p:txBody>
      </p:sp>
      <p:sp>
        <p:nvSpPr>
          <p:cNvPr id="45" name="object 45"/>
          <p:cNvSpPr/>
          <p:nvPr/>
        </p:nvSpPr>
        <p:spPr>
          <a:xfrm>
            <a:off x="3774830" y="6086478"/>
            <a:ext cx="585350" cy="247261"/>
          </a:xfrm>
          <a:custGeom>
            <a:avLst/>
            <a:gdLst/>
            <a:ahLst/>
            <a:cxnLst/>
            <a:rect l="l" t="t" r="r" b="b"/>
            <a:pathLst>
              <a:path w="530351" h="224027">
                <a:moveTo>
                  <a:pt x="0" y="224027"/>
                </a:moveTo>
                <a:lnTo>
                  <a:pt x="530351" y="224027"/>
                </a:lnTo>
                <a:lnTo>
                  <a:pt x="530351" y="0"/>
                </a:lnTo>
                <a:lnTo>
                  <a:pt x="0" y="0"/>
                </a:lnTo>
                <a:lnTo>
                  <a:pt x="0" y="224027"/>
                </a:lnTo>
                <a:close/>
              </a:path>
            </a:pathLst>
          </a:custGeom>
          <a:ln w="25907">
            <a:solidFill>
              <a:srgbClr val="000000"/>
            </a:solidFill>
          </a:ln>
        </p:spPr>
        <p:txBody>
          <a:bodyPr wrap="square" lIns="0" tIns="0" rIns="0" bIns="0" rtlCol="0">
            <a:noAutofit/>
          </a:bodyPr>
          <a:lstStyle/>
          <a:p>
            <a:endParaRPr sz="1987"/>
          </a:p>
        </p:txBody>
      </p:sp>
      <p:sp>
        <p:nvSpPr>
          <p:cNvPr id="46" name="object 46"/>
          <p:cNvSpPr/>
          <p:nvPr/>
        </p:nvSpPr>
        <p:spPr>
          <a:xfrm>
            <a:off x="3774830" y="7028423"/>
            <a:ext cx="585350" cy="247259"/>
          </a:xfrm>
          <a:custGeom>
            <a:avLst/>
            <a:gdLst/>
            <a:ahLst/>
            <a:cxnLst/>
            <a:rect l="l" t="t" r="r" b="b"/>
            <a:pathLst>
              <a:path w="530351" h="224028">
                <a:moveTo>
                  <a:pt x="0" y="224027"/>
                </a:moveTo>
                <a:lnTo>
                  <a:pt x="530351" y="224027"/>
                </a:lnTo>
                <a:lnTo>
                  <a:pt x="530351" y="0"/>
                </a:lnTo>
                <a:lnTo>
                  <a:pt x="0" y="0"/>
                </a:lnTo>
                <a:lnTo>
                  <a:pt x="0" y="224027"/>
                </a:lnTo>
                <a:close/>
              </a:path>
            </a:pathLst>
          </a:custGeom>
          <a:solidFill>
            <a:srgbClr val="A3ACC7"/>
          </a:solidFill>
        </p:spPr>
        <p:txBody>
          <a:bodyPr wrap="square" lIns="0" tIns="0" rIns="0" bIns="0" rtlCol="0">
            <a:noAutofit/>
          </a:bodyPr>
          <a:lstStyle/>
          <a:p>
            <a:endParaRPr sz="1987"/>
          </a:p>
        </p:txBody>
      </p:sp>
      <p:sp>
        <p:nvSpPr>
          <p:cNvPr id="47" name="object 47"/>
          <p:cNvSpPr/>
          <p:nvPr/>
        </p:nvSpPr>
        <p:spPr>
          <a:xfrm>
            <a:off x="3774830" y="7028423"/>
            <a:ext cx="585350" cy="247259"/>
          </a:xfrm>
          <a:custGeom>
            <a:avLst/>
            <a:gdLst/>
            <a:ahLst/>
            <a:cxnLst/>
            <a:rect l="l" t="t" r="r" b="b"/>
            <a:pathLst>
              <a:path w="530351" h="224028">
                <a:moveTo>
                  <a:pt x="0" y="224027"/>
                </a:moveTo>
                <a:lnTo>
                  <a:pt x="530351" y="224027"/>
                </a:lnTo>
                <a:lnTo>
                  <a:pt x="530351" y="0"/>
                </a:lnTo>
                <a:lnTo>
                  <a:pt x="0" y="0"/>
                </a:lnTo>
                <a:lnTo>
                  <a:pt x="0" y="224027"/>
                </a:lnTo>
                <a:close/>
              </a:path>
            </a:pathLst>
          </a:custGeom>
          <a:ln w="25908">
            <a:solidFill>
              <a:srgbClr val="000000"/>
            </a:solidFill>
          </a:ln>
        </p:spPr>
        <p:txBody>
          <a:bodyPr wrap="square" lIns="0" tIns="0" rIns="0" bIns="0" rtlCol="0">
            <a:noAutofit/>
          </a:bodyPr>
          <a:lstStyle/>
          <a:p>
            <a:endParaRPr sz="1987"/>
          </a:p>
        </p:txBody>
      </p:sp>
      <p:sp>
        <p:nvSpPr>
          <p:cNvPr id="48" name="object 48"/>
          <p:cNvSpPr/>
          <p:nvPr/>
        </p:nvSpPr>
        <p:spPr>
          <a:xfrm>
            <a:off x="4071710" y="6807234"/>
            <a:ext cx="84102" cy="84102"/>
          </a:xfrm>
          <a:custGeom>
            <a:avLst/>
            <a:gdLst/>
            <a:ahLst/>
            <a:cxnLst/>
            <a:rect l="l" t="t" r="r" b="b"/>
            <a:pathLst>
              <a:path w="76200" h="76200">
                <a:moveTo>
                  <a:pt x="0" y="38100"/>
                </a:moveTo>
                <a:lnTo>
                  <a:pt x="164" y="41668"/>
                </a:lnTo>
                <a:lnTo>
                  <a:pt x="4054" y="55236"/>
                </a:lnTo>
                <a:lnTo>
                  <a:pt x="12351" y="66198"/>
                </a:lnTo>
                <a:lnTo>
                  <a:pt x="24039" y="73528"/>
                </a:lnTo>
                <a:lnTo>
                  <a:pt x="38100" y="76200"/>
                </a:lnTo>
                <a:lnTo>
                  <a:pt x="41674" y="76035"/>
                </a:lnTo>
                <a:lnTo>
                  <a:pt x="55252" y="72138"/>
                </a:lnTo>
                <a:lnTo>
                  <a:pt x="66211" y="63833"/>
                </a:lnTo>
                <a:lnTo>
                  <a:pt x="73533" y="52144"/>
                </a:lnTo>
                <a:lnTo>
                  <a:pt x="76200" y="38100"/>
                </a:lnTo>
                <a:lnTo>
                  <a:pt x="76035" y="34531"/>
                </a:lnTo>
                <a:lnTo>
                  <a:pt x="72145" y="20963"/>
                </a:lnTo>
                <a:lnTo>
                  <a:pt x="63848" y="10001"/>
                </a:lnTo>
                <a:lnTo>
                  <a:pt x="52160" y="2671"/>
                </a:lnTo>
                <a:lnTo>
                  <a:pt x="38100" y="0"/>
                </a:lnTo>
                <a:lnTo>
                  <a:pt x="34525" y="164"/>
                </a:lnTo>
                <a:lnTo>
                  <a:pt x="20947" y="4061"/>
                </a:lnTo>
                <a:lnTo>
                  <a:pt x="9988" y="12366"/>
                </a:lnTo>
                <a:lnTo>
                  <a:pt x="2666" y="24055"/>
                </a:lnTo>
                <a:lnTo>
                  <a:pt x="0" y="38100"/>
                </a:lnTo>
                <a:close/>
              </a:path>
            </a:pathLst>
          </a:custGeom>
          <a:solidFill>
            <a:srgbClr val="000000"/>
          </a:solidFill>
        </p:spPr>
        <p:txBody>
          <a:bodyPr wrap="square" lIns="0" tIns="0" rIns="0" bIns="0" rtlCol="0">
            <a:noAutofit/>
          </a:bodyPr>
          <a:lstStyle/>
          <a:p>
            <a:endParaRPr sz="1987"/>
          </a:p>
        </p:txBody>
      </p:sp>
      <p:sp>
        <p:nvSpPr>
          <p:cNvPr id="49" name="object 49"/>
          <p:cNvSpPr/>
          <p:nvPr/>
        </p:nvSpPr>
        <p:spPr>
          <a:xfrm>
            <a:off x="4071710" y="6627255"/>
            <a:ext cx="84102" cy="84102"/>
          </a:xfrm>
          <a:custGeom>
            <a:avLst/>
            <a:gdLst/>
            <a:ahLst/>
            <a:cxnLst/>
            <a:rect l="l" t="t" r="r" b="b"/>
            <a:pathLst>
              <a:path w="76200" h="76200">
                <a:moveTo>
                  <a:pt x="0" y="38099"/>
                </a:moveTo>
                <a:lnTo>
                  <a:pt x="164" y="41668"/>
                </a:lnTo>
                <a:lnTo>
                  <a:pt x="4054" y="55236"/>
                </a:lnTo>
                <a:lnTo>
                  <a:pt x="12351" y="66198"/>
                </a:lnTo>
                <a:lnTo>
                  <a:pt x="24039" y="73528"/>
                </a:lnTo>
                <a:lnTo>
                  <a:pt x="38100" y="76199"/>
                </a:lnTo>
                <a:lnTo>
                  <a:pt x="41674" y="76035"/>
                </a:lnTo>
                <a:lnTo>
                  <a:pt x="55252" y="72138"/>
                </a:lnTo>
                <a:lnTo>
                  <a:pt x="66211" y="63833"/>
                </a:lnTo>
                <a:lnTo>
                  <a:pt x="73533" y="52144"/>
                </a:lnTo>
                <a:lnTo>
                  <a:pt x="76200" y="38099"/>
                </a:lnTo>
                <a:lnTo>
                  <a:pt x="76035" y="34531"/>
                </a:lnTo>
                <a:lnTo>
                  <a:pt x="72145" y="20963"/>
                </a:lnTo>
                <a:lnTo>
                  <a:pt x="63848" y="10001"/>
                </a:lnTo>
                <a:lnTo>
                  <a:pt x="52160" y="2671"/>
                </a:lnTo>
                <a:lnTo>
                  <a:pt x="38100" y="0"/>
                </a:lnTo>
                <a:lnTo>
                  <a:pt x="34525" y="164"/>
                </a:lnTo>
                <a:lnTo>
                  <a:pt x="20947" y="4061"/>
                </a:lnTo>
                <a:lnTo>
                  <a:pt x="9988" y="12366"/>
                </a:lnTo>
                <a:lnTo>
                  <a:pt x="2666" y="24055"/>
                </a:lnTo>
                <a:lnTo>
                  <a:pt x="0" y="38099"/>
                </a:lnTo>
                <a:close/>
              </a:path>
            </a:pathLst>
          </a:custGeom>
          <a:solidFill>
            <a:srgbClr val="000000"/>
          </a:solidFill>
        </p:spPr>
        <p:txBody>
          <a:bodyPr wrap="square" lIns="0" tIns="0" rIns="0" bIns="0" rtlCol="0">
            <a:noAutofit/>
          </a:bodyPr>
          <a:lstStyle/>
          <a:p>
            <a:endParaRPr sz="1987"/>
          </a:p>
        </p:txBody>
      </p:sp>
      <p:sp>
        <p:nvSpPr>
          <p:cNvPr id="50" name="object 50"/>
          <p:cNvSpPr/>
          <p:nvPr/>
        </p:nvSpPr>
        <p:spPr>
          <a:xfrm>
            <a:off x="4071710" y="6459051"/>
            <a:ext cx="84102" cy="84102"/>
          </a:xfrm>
          <a:custGeom>
            <a:avLst/>
            <a:gdLst/>
            <a:ahLst/>
            <a:cxnLst/>
            <a:rect l="l" t="t" r="r" b="b"/>
            <a:pathLst>
              <a:path w="76200" h="76200">
                <a:moveTo>
                  <a:pt x="0" y="38099"/>
                </a:moveTo>
                <a:lnTo>
                  <a:pt x="164" y="41668"/>
                </a:lnTo>
                <a:lnTo>
                  <a:pt x="4054" y="55236"/>
                </a:lnTo>
                <a:lnTo>
                  <a:pt x="12351" y="66198"/>
                </a:lnTo>
                <a:lnTo>
                  <a:pt x="24039" y="73528"/>
                </a:lnTo>
                <a:lnTo>
                  <a:pt x="38100" y="76199"/>
                </a:lnTo>
                <a:lnTo>
                  <a:pt x="41674" y="76035"/>
                </a:lnTo>
                <a:lnTo>
                  <a:pt x="55252" y="72138"/>
                </a:lnTo>
                <a:lnTo>
                  <a:pt x="66211" y="63833"/>
                </a:lnTo>
                <a:lnTo>
                  <a:pt x="73533" y="52144"/>
                </a:lnTo>
                <a:lnTo>
                  <a:pt x="76200" y="38099"/>
                </a:lnTo>
                <a:lnTo>
                  <a:pt x="76035" y="34531"/>
                </a:lnTo>
                <a:lnTo>
                  <a:pt x="72145" y="20963"/>
                </a:lnTo>
                <a:lnTo>
                  <a:pt x="63848" y="10001"/>
                </a:lnTo>
                <a:lnTo>
                  <a:pt x="52160" y="2671"/>
                </a:lnTo>
                <a:lnTo>
                  <a:pt x="38100" y="0"/>
                </a:lnTo>
                <a:lnTo>
                  <a:pt x="34525" y="164"/>
                </a:lnTo>
                <a:lnTo>
                  <a:pt x="20947" y="4061"/>
                </a:lnTo>
                <a:lnTo>
                  <a:pt x="9988" y="12366"/>
                </a:lnTo>
                <a:lnTo>
                  <a:pt x="2666" y="24055"/>
                </a:lnTo>
                <a:lnTo>
                  <a:pt x="0" y="38099"/>
                </a:lnTo>
                <a:close/>
              </a:path>
            </a:pathLst>
          </a:custGeom>
          <a:solidFill>
            <a:srgbClr val="000000"/>
          </a:solidFill>
        </p:spPr>
        <p:txBody>
          <a:bodyPr wrap="square" lIns="0" tIns="0" rIns="0" bIns="0" rtlCol="0">
            <a:noAutofit/>
          </a:bodyPr>
          <a:lstStyle/>
          <a:p>
            <a:endParaRPr sz="1987"/>
          </a:p>
        </p:txBody>
      </p:sp>
      <p:sp>
        <p:nvSpPr>
          <p:cNvPr id="27" name="object 27"/>
          <p:cNvSpPr txBox="1"/>
          <p:nvPr/>
        </p:nvSpPr>
        <p:spPr>
          <a:xfrm>
            <a:off x="3774829" y="293519"/>
            <a:ext cx="3626053" cy="645343"/>
          </a:xfrm>
          <a:prstGeom prst="rect">
            <a:avLst/>
          </a:prstGeom>
        </p:spPr>
        <p:txBody>
          <a:bodyPr wrap="square" lIns="0" tIns="0" rIns="0" bIns="0" rtlCol="0">
            <a:noAutofit/>
          </a:bodyPr>
          <a:lstStyle/>
          <a:p>
            <a:pPr marL="14017" algn="ctr">
              <a:lnSpc>
                <a:spcPts val="5060"/>
              </a:lnSpc>
              <a:spcBef>
                <a:spcPts val="253"/>
              </a:spcBef>
            </a:pPr>
            <a:r>
              <a:rPr sz="3090" b="1" spc="-49" baseline="3103" dirty="0">
                <a:latin typeface="Verdana" panose="020B0604030504040204" pitchFamily="34" charset="0"/>
                <a:ea typeface="Verdana" panose="020B0604030504040204" pitchFamily="34" charset="0"/>
                <a:cs typeface="Calibri Light"/>
              </a:rPr>
              <a:t>F</a:t>
            </a:r>
            <a:r>
              <a:rPr sz="3090" b="1" baseline="3103" dirty="0">
                <a:latin typeface="Verdana" panose="020B0604030504040204" pitchFamily="34" charset="0"/>
                <a:ea typeface="Verdana" panose="020B0604030504040204" pitchFamily="34" charset="0"/>
                <a:cs typeface="Calibri Light"/>
              </a:rPr>
              <a:t>C Node </a:t>
            </a:r>
            <a:r>
              <a:rPr sz="3090" b="1" spc="-110" baseline="3103" dirty="0">
                <a:latin typeface="Verdana" panose="020B0604030504040204" pitchFamily="34" charset="0"/>
                <a:ea typeface="Verdana" panose="020B0604030504040204" pitchFamily="34" charset="0"/>
                <a:cs typeface="Calibri Light"/>
              </a:rPr>
              <a:t>P</a:t>
            </a:r>
            <a:r>
              <a:rPr sz="3090" b="1" baseline="3103" dirty="0">
                <a:latin typeface="Verdana" panose="020B0604030504040204" pitchFamily="34" charset="0"/>
                <a:ea typeface="Verdana" panose="020B0604030504040204" pitchFamily="34" charset="0"/>
                <a:cs typeface="Calibri Light"/>
              </a:rPr>
              <a:t>orts</a:t>
            </a:r>
            <a:endParaRPr sz="3090" b="1" dirty="0">
              <a:latin typeface="Verdana" panose="020B0604030504040204" pitchFamily="34" charset="0"/>
              <a:ea typeface="Verdana" panose="020B0604030504040204" pitchFamily="34" charset="0"/>
              <a:cs typeface="Calibri Light"/>
            </a:endParaRPr>
          </a:p>
        </p:txBody>
      </p:sp>
      <p:sp>
        <p:nvSpPr>
          <p:cNvPr id="26" name="object 26"/>
          <p:cNvSpPr txBox="1"/>
          <p:nvPr/>
        </p:nvSpPr>
        <p:spPr>
          <a:xfrm>
            <a:off x="723881" y="1611012"/>
            <a:ext cx="196239" cy="869056"/>
          </a:xfrm>
          <a:prstGeom prst="rect">
            <a:avLst/>
          </a:prstGeom>
        </p:spPr>
        <p:txBody>
          <a:bodyPr wrap="square" lIns="0" tIns="0" rIns="0" bIns="0" rtlCol="0">
            <a:noAutofit/>
          </a:bodyPr>
          <a:lstStyle/>
          <a:p>
            <a:pPr marL="14017">
              <a:lnSpc>
                <a:spcPts val="2820"/>
              </a:lnSpc>
              <a:spcBef>
                <a:spcPts val="140"/>
              </a:spcBef>
            </a:pPr>
            <a:r>
              <a:rPr sz="2649" dirty="0">
                <a:solidFill>
                  <a:srgbClr val="006FC0"/>
                </a:solidFill>
                <a:latin typeface="Arial"/>
                <a:cs typeface="Arial"/>
              </a:rPr>
              <a:t>•</a:t>
            </a:r>
            <a:endParaRPr sz="2649">
              <a:latin typeface="Arial"/>
              <a:cs typeface="Arial"/>
            </a:endParaRPr>
          </a:p>
          <a:p>
            <a:pPr marL="14017">
              <a:lnSpc>
                <a:spcPct val="95825"/>
              </a:lnSpc>
              <a:spcBef>
                <a:spcPts val="786"/>
              </a:spcBef>
            </a:pPr>
            <a:r>
              <a:rPr sz="2649" dirty="0">
                <a:solidFill>
                  <a:srgbClr val="C00000"/>
                </a:solidFill>
                <a:latin typeface="Arial"/>
                <a:cs typeface="Arial"/>
              </a:rPr>
              <a:t>•</a:t>
            </a:r>
            <a:endParaRPr sz="2649">
              <a:latin typeface="Arial"/>
              <a:cs typeface="Arial"/>
            </a:endParaRPr>
          </a:p>
        </p:txBody>
      </p:sp>
      <p:sp>
        <p:nvSpPr>
          <p:cNvPr id="25" name="object 25"/>
          <p:cNvSpPr txBox="1"/>
          <p:nvPr/>
        </p:nvSpPr>
        <p:spPr>
          <a:xfrm>
            <a:off x="976188" y="1631303"/>
            <a:ext cx="7713930" cy="1735393"/>
          </a:xfrm>
          <a:prstGeom prst="rect">
            <a:avLst/>
          </a:prstGeom>
        </p:spPr>
        <p:txBody>
          <a:bodyPr wrap="square" lIns="0" tIns="0" rIns="0" bIns="0" rtlCol="0">
            <a:noAutofit/>
          </a:bodyPr>
          <a:lstStyle/>
          <a:p>
            <a:pPr marL="14017">
              <a:lnSpc>
                <a:spcPts val="2809"/>
              </a:lnSpc>
              <a:spcBef>
                <a:spcPts val="140"/>
              </a:spcBef>
            </a:pPr>
            <a:r>
              <a:rPr sz="3973" baseline="3413" dirty="0">
                <a:solidFill>
                  <a:srgbClr val="006FC0"/>
                </a:solidFill>
                <a:latin typeface="Calibri"/>
                <a:cs typeface="Calibri"/>
              </a:rPr>
              <a:t>P</a:t>
            </a:r>
            <a:r>
              <a:rPr sz="3973" spc="-38" baseline="3413" dirty="0">
                <a:solidFill>
                  <a:srgbClr val="006FC0"/>
                </a:solidFill>
                <a:latin typeface="Calibri"/>
                <a:cs typeface="Calibri"/>
              </a:rPr>
              <a:t>r</a:t>
            </a:r>
            <a:r>
              <a:rPr sz="3973" spc="-21" baseline="3413" dirty="0">
                <a:solidFill>
                  <a:srgbClr val="006FC0"/>
                </a:solidFill>
                <a:latin typeface="Calibri"/>
                <a:cs typeface="Calibri"/>
              </a:rPr>
              <a:t>o</a:t>
            </a:r>
            <a:r>
              <a:rPr sz="3973" baseline="3413" dirty="0">
                <a:solidFill>
                  <a:srgbClr val="006FC0"/>
                </a:solidFill>
                <a:latin typeface="Calibri"/>
                <a:cs typeface="Calibri"/>
              </a:rPr>
              <a:t>vide p</a:t>
            </a:r>
            <a:r>
              <a:rPr sz="3973" spc="-55" baseline="3413" dirty="0">
                <a:solidFill>
                  <a:srgbClr val="006FC0"/>
                </a:solidFill>
                <a:latin typeface="Calibri"/>
                <a:cs typeface="Calibri"/>
              </a:rPr>
              <a:t>h</a:t>
            </a:r>
            <a:r>
              <a:rPr sz="3973" spc="-21" baseline="3413" dirty="0">
                <a:solidFill>
                  <a:srgbClr val="006FC0"/>
                </a:solidFill>
                <a:latin typeface="Calibri"/>
                <a:cs typeface="Calibri"/>
              </a:rPr>
              <a:t>y</a:t>
            </a:r>
            <a:r>
              <a:rPr sz="3973" baseline="3413" dirty="0">
                <a:solidFill>
                  <a:srgbClr val="006FC0"/>
                </a:solidFill>
                <a:latin typeface="Calibri"/>
                <a:cs typeface="Calibri"/>
              </a:rPr>
              <a:t>si</a:t>
            </a:r>
            <a:r>
              <a:rPr sz="3973" spc="-21" baseline="3413" dirty="0">
                <a:solidFill>
                  <a:srgbClr val="006FC0"/>
                </a:solidFill>
                <a:latin typeface="Calibri"/>
                <a:cs typeface="Calibri"/>
              </a:rPr>
              <a:t>c</a:t>
            </a:r>
            <a:r>
              <a:rPr sz="3973" baseline="3413" dirty="0">
                <a:solidFill>
                  <a:srgbClr val="006FC0"/>
                </a:solidFill>
                <a:latin typeface="Calibri"/>
                <a:cs typeface="Calibri"/>
              </a:rPr>
              <a:t>al i</a:t>
            </a:r>
            <a:r>
              <a:rPr sz="3973" spc="-28" baseline="3413" dirty="0">
                <a:solidFill>
                  <a:srgbClr val="006FC0"/>
                </a:solidFill>
                <a:latin typeface="Calibri"/>
                <a:cs typeface="Calibri"/>
              </a:rPr>
              <a:t>nt</a:t>
            </a:r>
            <a:r>
              <a:rPr sz="3973" baseline="3413" dirty="0">
                <a:solidFill>
                  <a:srgbClr val="006FC0"/>
                </a:solidFill>
                <a:latin typeface="Calibri"/>
                <a:cs typeface="Calibri"/>
              </a:rPr>
              <a:t>e</a:t>
            </a:r>
            <a:r>
              <a:rPr sz="3973" spc="4" baseline="3413" dirty="0">
                <a:solidFill>
                  <a:srgbClr val="006FC0"/>
                </a:solidFill>
                <a:latin typeface="Calibri"/>
                <a:cs typeface="Calibri"/>
              </a:rPr>
              <a:t>r</a:t>
            </a:r>
            <a:r>
              <a:rPr sz="3973" spc="-55" baseline="3413" dirty="0">
                <a:solidFill>
                  <a:srgbClr val="006FC0"/>
                </a:solidFill>
                <a:latin typeface="Calibri"/>
                <a:cs typeface="Calibri"/>
              </a:rPr>
              <a:t>f</a:t>
            </a:r>
            <a:r>
              <a:rPr sz="3973" baseline="3413" dirty="0">
                <a:solidFill>
                  <a:srgbClr val="006FC0"/>
                </a:solidFill>
                <a:latin typeface="Calibri"/>
                <a:cs typeface="Calibri"/>
              </a:rPr>
              <a:t>ace </a:t>
            </a:r>
            <a:r>
              <a:rPr sz="3973" spc="-55" baseline="3413" dirty="0">
                <a:solidFill>
                  <a:srgbClr val="006FC0"/>
                </a:solidFill>
                <a:latin typeface="Calibri"/>
                <a:cs typeface="Calibri"/>
              </a:rPr>
              <a:t>f</a:t>
            </a:r>
            <a:r>
              <a:rPr sz="3973" baseline="3413" dirty="0">
                <a:solidFill>
                  <a:srgbClr val="006FC0"/>
                </a:solidFill>
                <a:latin typeface="Calibri"/>
                <a:cs typeface="Calibri"/>
              </a:rPr>
              <a:t>or </a:t>
            </a:r>
            <a:r>
              <a:rPr sz="3973" spc="-28" baseline="3413" dirty="0">
                <a:solidFill>
                  <a:srgbClr val="006FC0"/>
                </a:solidFill>
                <a:latin typeface="Calibri"/>
                <a:cs typeface="Calibri"/>
              </a:rPr>
              <a:t>c</a:t>
            </a:r>
            <a:r>
              <a:rPr sz="3973" baseline="3413" dirty="0">
                <a:solidFill>
                  <a:srgbClr val="006FC0"/>
                </a:solidFill>
                <a:latin typeface="Calibri"/>
                <a:cs typeface="Calibri"/>
              </a:rPr>
              <a:t>ommuni</a:t>
            </a:r>
            <a:r>
              <a:rPr sz="3973" spc="-21" baseline="3413" dirty="0">
                <a:solidFill>
                  <a:srgbClr val="006FC0"/>
                </a:solidFill>
                <a:latin typeface="Calibri"/>
                <a:cs typeface="Calibri"/>
              </a:rPr>
              <a:t>ca</a:t>
            </a:r>
            <a:r>
              <a:rPr sz="3973" baseline="3413" dirty="0">
                <a:solidFill>
                  <a:srgbClr val="006FC0"/>
                </a:solidFill>
                <a:latin typeface="Calibri"/>
                <a:cs typeface="Calibri"/>
              </a:rPr>
              <a:t>ting</a:t>
            </a:r>
            <a:r>
              <a:rPr sz="3973" spc="-32" baseline="3413" dirty="0">
                <a:solidFill>
                  <a:srgbClr val="006FC0"/>
                </a:solidFill>
                <a:latin typeface="Calibri"/>
                <a:cs typeface="Calibri"/>
              </a:rPr>
              <a:t> </a:t>
            </a:r>
            <a:r>
              <a:rPr sz="3973" baseline="3413" dirty="0">
                <a:solidFill>
                  <a:srgbClr val="006FC0"/>
                </a:solidFill>
                <a:latin typeface="Calibri"/>
                <a:cs typeface="Calibri"/>
              </a:rPr>
              <a:t>with</a:t>
            </a:r>
            <a:r>
              <a:rPr sz="3973" spc="-15" baseline="3413" dirty="0">
                <a:solidFill>
                  <a:srgbClr val="006FC0"/>
                </a:solidFill>
                <a:latin typeface="Calibri"/>
                <a:cs typeface="Calibri"/>
              </a:rPr>
              <a:t> </a:t>
            </a:r>
            <a:r>
              <a:rPr sz="3973" baseline="3413" dirty="0">
                <a:solidFill>
                  <a:srgbClr val="006FC0"/>
                </a:solidFill>
                <a:latin typeface="Calibri"/>
                <a:cs typeface="Calibri"/>
              </a:rPr>
              <a:t>other</a:t>
            </a:r>
            <a:endParaRPr sz="2649">
              <a:latin typeface="Calibri"/>
              <a:cs typeface="Calibri"/>
            </a:endParaRPr>
          </a:p>
          <a:p>
            <a:pPr marL="14017" marR="50461">
              <a:lnSpc>
                <a:spcPct val="101725"/>
              </a:lnSpc>
              <a:spcBef>
                <a:spcPts val="599"/>
              </a:spcBef>
            </a:pPr>
            <a:r>
              <a:rPr sz="2649" dirty="0">
                <a:solidFill>
                  <a:srgbClr val="C00000"/>
                </a:solidFill>
                <a:latin typeface="Calibri"/>
                <a:cs typeface="Calibri"/>
              </a:rPr>
              <a:t>E</a:t>
            </a:r>
            <a:r>
              <a:rPr sz="2649" spc="4" dirty="0">
                <a:solidFill>
                  <a:srgbClr val="C00000"/>
                </a:solidFill>
                <a:latin typeface="Calibri"/>
                <a:cs typeface="Calibri"/>
              </a:rPr>
              <a:t>x</a:t>
            </a:r>
            <a:r>
              <a:rPr sz="2649" dirty="0">
                <a:solidFill>
                  <a:srgbClr val="C00000"/>
                </a:solidFill>
                <a:latin typeface="Calibri"/>
                <a:cs typeface="Calibri"/>
              </a:rPr>
              <a:t>i</a:t>
            </a:r>
            <a:r>
              <a:rPr sz="2649" spc="-28" dirty="0">
                <a:solidFill>
                  <a:srgbClr val="C00000"/>
                </a:solidFill>
                <a:latin typeface="Calibri"/>
                <a:cs typeface="Calibri"/>
              </a:rPr>
              <a:t>s</a:t>
            </a:r>
            <a:r>
              <a:rPr sz="2649" dirty="0">
                <a:solidFill>
                  <a:srgbClr val="C00000"/>
                </a:solidFill>
                <a:latin typeface="Calibri"/>
                <a:cs typeface="Calibri"/>
              </a:rPr>
              <a:t>t</a:t>
            </a:r>
            <a:r>
              <a:rPr sz="2649" spc="-15" dirty="0">
                <a:solidFill>
                  <a:srgbClr val="C00000"/>
                </a:solidFill>
                <a:latin typeface="Calibri"/>
                <a:cs typeface="Calibri"/>
              </a:rPr>
              <a:t> </a:t>
            </a:r>
            <a:r>
              <a:rPr sz="2649" dirty="0">
                <a:solidFill>
                  <a:srgbClr val="C00000"/>
                </a:solidFill>
                <a:latin typeface="Calibri"/>
                <a:cs typeface="Calibri"/>
              </a:rPr>
              <a:t>on</a:t>
            </a:r>
            <a:endParaRPr sz="2649">
              <a:latin typeface="Calibri"/>
              <a:cs typeface="Calibri"/>
            </a:endParaRPr>
          </a:p>
          <a:p>
            <a:pPr marL="266323" marR="50461">
              <a:lnSpc>
                <a:spcPct val="101725"/>
              </a:lnSpc>
              <a:spcBef>
                <a:spcPts val="171"/>
              </a:spcBef>
            </a:pPr>
            <a:r>
              <a:rPr sz="2649" dirty="0">
                <a:latin typeface="Arial"/>
                <a:cs typeface="Arial"/>
              </a:rPr>
              <a:t>•</a:t>
            </a:r>
            <a:r>
              <a:rPr sz="2649" spc="330" dirty="0">
                <a:latin typeface="Arial"/>
                <a:cs typeface="Arial"/>
              </a:rPr>
              <a:t> </a:t>
            </a:r>
            <a:r>
              <a:rPr sz="2649" dirty="0">
                <a:latin typeface="Calibri"/>
                <a:cs typeface="Calibri"/>
              </a:rPr>
              <a:t>H</a:t>
            </a:r>
            <a:r>
              <a:rPr sz="2649" spc="-15" dirty="0">
                <a:latin typeface="Calibri"/>
                <a:cs typeface="Calibri"/>
              </a:rPr>
              <a:t>B</a:t>
            </a:r>
            <a:r>
              <a:rPr sz="2649" dirty="0">
                <a:latin typeface="Calibri"/>
                <a:cs typeface="Calibri"/>
              </a:rPr>
              <a:t>A</a:t>
            </a:r>
            <a:r>
              <a:rPr sz="2649" spc="-10" dirty="0">
                <a:latin typeface="Calibri"/>
                <a:cs typeface="Calibri"/>
              </a:rPr>
              <a:t> </a:t>
            </a:r>
            <a:r>
              <a:rPr sz="2649" dirty="0">
                <a:latin typeface="Calibri"/>
                <a:cs typeface="Calibri"/>
              </a:rPr>
              <a:t>(</a:t>
            </a:r>
            <a:r>
              <a:rPr sz="2649" spc="4" dirty="0">
                <a:latin typeface="Calibri"/>
                <a:cs typeface="Calibri"/>
              </a:rPr>
              <a:t>H</a:t>
            </a:r>
            <a:r>
              <a:rPr sz="2649" dirty="0">
                <a:latin typeface="Calibri"/>
                <a:cs typeface="Calibri"/>
              </a:rPr>
              <a:t>o</a:t>
            </a:r>
            <a:r>
              <a:rPr sz="2649" spc="-32" dirty="0">
                <a:latin typeface="Calibri"/>
                <a:cs typeface="Calibri"/>
              </a:rPr>
              <a:t>s</a:t>
            </a:r>
            <a:r>
              <a:rPr sz="2649" dirty="0">
                <a:latin typeface="Calibri"/>
                <a:cs typeface="Calibri"/>
              </a:rPr>
              <a:t>t</a:t>
            </a:r>
            <a:r>
              <a:rPr sz="2649" spc="-15" dirty="0">
                <a:latin typeface="Calibri"/>
                <a:cs typeface="Calibri"/>
              </a:rPr>
              <a:t> </a:t>
            </a:r>
            <a:r>
              <a:rPr sz="2649" dirty="0">
                <a:latin typeface="Calibri"/>
                <a:cs typeface="Calibri"/>
              </a:rPr>
              <a:t>Bus</a:t>
            </a:r>
            <a:r>
              <a:rPr sz="2649" spc="-15" dirty="0">
                <a:latin typeface="Calibri"/>
                <a:cs typeface="Calibri"/>
              </a:rPr>
              <a:t> </a:t>
            </a:r>
            <a:r>
              <a:rPr sz="2649" dirty="0">
                <a:latin typeface="Calibri"/>
                <a:cs typeface="Calibri"/>
              </a:rPr>
              <a:t>Adap</a:t>
            </a:r>
            <a:r>
              <a:rPr sz="2649" spc="-32" dirty="0">
                <a:latin typeface="Calibri"/>
                <a:cs typeface="Calibri"/>
              </a:rPr>
              <a:t>t</a:t>
            </a:r>
            <a:r>
              <a:rPr sz="2649" dirty="0">
                <a:latin typeface="Calibri"/>
                <a:cs typeface="Calibri"/>
              </a:rPr>
              <a:t>e</a:t>
            </a:r>
            <a:r>
              <a:rPr sz="2649" spc="4" dirty="0">
                <a:latin typeface="Calibri"/>
                <a:cs typeface="Calibri"/>
              </a:rPr>
              <a:t>r</a:t>
            </a:r>
            <a:r>
              <a:rPr sz="2649" dirty="0">
                <a:latin typeface="Calibri"/>
                <a:cs typeface="Calibri"/>
              </a:rPr>
              <a:t>)</a:t>
            </a:r>
            <a:r>
              <a:rPr sz="2649" spc="-10" dirty="0">
                <a:latin typeface="Calibri"/>
                <a:cs typeface="Calibri"/>
              </a:rPr>
              <a:t> </a:t>
            </a:r>
            <a:r>
              <a:rPr sz="2649" dirty="0">
                <a:latin typeface="Calibri"/>
                <a:cs typeface="Calibri"/>
              </a:rPr>
              <a:t>in se</a:t>
            </a:r>
            <a:r>
              <a:rPr sz="2649" spc="28" dirty="0">
                <a:latin typeface="Calibri"/>
                <a:cs typeface="Calibri"/>
              </a:rPr>
              <a:t>r</a:t>
            </a:r>
            <a:r>
              <a:rPr sz="2649" spc="-32" dirty="0">
                <a:latin typeface="Calibri"/>
                <a:cs typeface="Calibri"/>
              </a:rPr>
              <a:t>v</a:t>
            </a:r>
            <a:r>
              <a:rPr sz="2649" dirty="0">
                <a:latin typeface="Calibri"/>
                <a:cs typeface="Calibri"/>
              </a:rPr>
              <a:t>er</a:t>
            </a:r>
            <a:endParaRPr sz="2649">
              <a:latin typeface="Calibri"/>
              <a:cs typeface="Calibri"/>
            </a:endParaRPr>
          </a:p>
          <a:p>
            <a:pPr marL="266323" marR="50461">
              <a:lnSpc>
                <a:spcPct val="101725"/>
              </a:lnSpc>
              <a:spcBef>
                <a:spcPts val="182"/>
              </a:spcBef>
            </a:pPr>
            <a:r>
              <a:rPr sz="2649" dirty="0">
                <a:latin typeface="Arial"/>
                <a:cs typeface="Arial"/>
              </a:rPr>
              <a:t>•</a:t>
            </a:r>
            <a:r>
              <a:rPr sz="2649" spc="324" dirty="0">
                <a:latin typeface="Arial"/>
                <a:cs typeface="Arial"/>
              </a:rPr>
              <a:t> </a:t>
            </a:r>
            <a:r>
              <a:rPr sz="2649" dirty="0">
                <a:latin typeface="Calibri"/>
                <a:cs typeface="Calibri"/>
              </a:rPr>
              <a:t>F</a:t>
            </a:r>
            <a:r>
              <a:rPr sz="2649" spc="-38" dirty="0">
                <a:latin typeface="Calibri"/>
                <a:cs typeface="Calibri"/>
              </a:rPr>
              <a:t>r</a:t>
            </a:r>
            <a:r>
              <a:rPr sz="2649" dirty="0">
                <a:latin typeface="Calibri"/>
                <a:cs typeface="Calibri"/>
              </a:rPr>
              <a:t>o</a:t>
            </a:r>
            <a:r>
              <a:rPr sz="2649" spc="-38" dirty="0">
                <a:latin typeface="Calibri"/>
                <a:cs typeface="Calibri"/>
              </a:rPr>
              <a:t>n</a:t>
            </a:r>
            <a:r>
              <a:rPr sz="2649" dirty="0">
                <a:latin typeface="Calibri"/>
                <a:cs typeface="Calibri"/>
              </a:rPr>
              <a:t>t</a:t>
            </a:r>
            <a:r>
              <a:rPr sz="2649" spc="-4" dirty="0">
                <a:latin typeface="Calibri"/>
                <a:cs typeface="Calibri"/>
              </a:rPr>
              <a:t>-</a:t>
            </a:r>
            <a:r>
              <a:rPr sz="2649" dirty="0">
                <a:latin typeface="Calibri"/>
                <a:cs typeface="Calibri"/>
              </a:rPr>
              <a:t>end ada</a:t>
            </a:r>
            <a:r>
              <a:rPr sz="2649" spc="-15" dirty="0">
                <a:latin typeface="Calibri"/>
                <a:cs typeface="Calibri"/>
              </a:rPr>
              <a:t>p</a:t>
            </a:r>
            <a:r>
              <a:rPr sz="2649" spc="-28" dirty="0">
                <a:latin typeface="Calibri"/>
                <a:cs typeface="Calibri"/>
              </a:rPr>
              <a:t>t</a:t>
            </a:r>
            <a:r>
              <a:rPr sz="2649" dirty="0">
                <a:latin typeface="Calibri"/>
                <a:cs typeface="Calibri"/>
              </a:rPr>
              <a:t>e</a:t>
            </a:r>
            <a:r>
              <a:rPr sz="2649" spc="-32" dirty="0">
                <a:latin typeface="Calibri"/>
                <a:cs typeface="Calibri"/>
              </a:rPr>
              <a:t>r</a:t>
            </a:r>
            <a:r>
              <a:rPr sz="2649" dirty="0">
                <a:latin typeface="Calibri"/>
                <a:cs typeface="Calibri"/>
              </a:rPr>
              <a:t>s</a:t>
            </a:r>
            <a:r>
              <a:rPr sz="2649" spc="-21" dirty="0">
                <a:latin typeface="Calibri"/>
                <a:cs typeface="Calibri"/>
              </a:rPr>
              <a:t> </a:t>
            </a:r>
            <a:r>
              <a:rPr sz="2649" dirty="0">
                <a:latin typeface="Calibri"/>
                <a:cs typeface="Calibri"/>
              </a:rPr>
              <a:t>in </a:t>
            </a:r>
            <a:r>
              <a:rPr sz="2649" spc="-32" dirty="0">
                <a:latin typeface="Calibri"/>
                <a:cs typeface="Calibri"/>
              </a:rPr>
              <a:t>s</a:t>
            </a:r>
            <a:r>
              <a:rPr sz="2649" spc="-28" dirty="0">
                <a:latin typeface="Calibri"/>
                <a:cs typeface="Calibri"/>
              </a:rPr>
              <a:t>t</a:t>
            </a:r>
            <a:r>
              <a:rPr sz="2649" dirty="0">
                <a:latin typeface="Calibri"/>
                <a:cs typeface="Calibri"/>
              </a:rPr>
              <a:t>o</a:t>
            </a:r>
            <a:r>
              <a:rPr sz="2649" spc="-60" dirty="0">
                <a:latin typeface="Calibri"/>
                <a:cs typeface="Calibri"/>
              </a:rPr>
              <a:t>r</a:t>
            </a:r>
            <a:r>
              <a:rPr sz="2649" dirty="0">
                <a:latin typeface="Calibri"/>
                <a:cs typeface="Calibri"/>
              </a:rPr>
              <a:t>a</a:t>
            </a:r>
            <a:r>
              <a:rPr sz="2649" spc="-28" dirty="0">
                <a:latin typeface="Calibri"/>
                <a:cs typeface="Calibri"/>
              </a:rPr>
              <a:t>g</a:t>
            </a:r>
            <a:r>
              <a:rPr sz="2649" dirty="0">
                <a:latin typeface="Calibri"/>
                <a:cs typeface="Calibri"/>
              </a:rPr>
              <a:t>e</a:t>
            </a:r>
            <a:endParaRPr sz="2649">
              <a:latin typeface="Calibri"/>
              <a:cs typeface="Calibri"/>
            </a:endParaRPr>
          </a:p>
        </p:txBody>
      </p:sp>
      <p:sp>
        <p:nvSpPr>
          <p:cNvPr id="24" name="object 24"/>
          <p:cNvSpPr txBox="1"/>
          <p:nvPr/>
        </p:nvSpPr>
        <p:spPr>
          <a:xfrm>
            <a:off x="8687689" y="1631303"/>
            <a:ext cx="908347" cy="364443"/>
          </a:xfrm>
          <a:prstGeom prst="rect">
            <a:avLst/>
          </a:prstGeom>
        </p:spPr>
        <p:txBody>
          <a:bodyPr wrap="square" lIns="0" tIns="0" rIns="0" bIns="0" rtlCol="0">
            <a:noAutofit/>
          </a:bodyPr>
          <a:lstStyle/>
          <a:p>
            <a:pPr marL="14017">
              <a:lnSpc>
                <a:spcPts val="2809"/>
              </a:lnSpc>
              <a:spcBef>
                <a:spcPts val="140"/>
              </a:spcBef>
            </a:pPr>
            <a:r>
              <a:rPr sz="3973" baseline="3413" dirty="0">
                <a:solidFill>
                  <a:srgbClr val="006FC0"/>
                </a:solidFill>
                <a:latin typeface="Calibri"/>
                <a:cs typeface="Calibri"/>
              </a:rPr>
              <a:t>nodes</a:t>
            </a:r>
            <a:endParaRPr sz="2649">
              <a:latin typeface="Calibri"/>
              <a:cs typeface="Calibri"/>
            </a:endParaRPr>
          </a:p>
        </p:txBody>
      </p:sp>
      <p:sp>
        <p:nvSpPr>
          <p:cNvPr id="23" name="object 23"/>
          <p:cNvSpPr txBox="1"/>
          <p:nvPr/>
        </p:nvSpPr>
        <p:spPr>
          <a:xfrm>
            <a:off x="723881" y="3485230"/>
            <a:ext cx="196239" cy="364443"/>
          </a:xfrm>
          <a:prstGeom prst="rect">
            <a:avLst/>
          </a:prstGeom>
        </p:spPr>
        <p:txBody>
          <a:bodyPr wrap="square" lIns="0" tIns="0" rIns="0" bIns="0" rtlCol="0">
            <a:noAutofit/>
          </a:bodyPr>
          <a:lstStyle/>
          <a:p>
            <a:pPr marL="14017">
              <a:lnSpc>
                <a:spcPts val="2820"/>
              </a:lnSpc>
              <a:spcBef>
                <a:spcPts val="140"/>
              </a:spcBef>
            </a:pPr>
            <a:r>
              <a:rPr sz="2649" dirty="0">
                <a:solidFill>
                  <a:srgbClr val="00AF50"/>
                </a:solidFill>
                <a:latin typeface="Arial"/>
                <a:cs typeface="Arial"/>
              </a:rPr>
              <a:t>•</a:t>
            </a:r>
            <a:endParaRPr sz="2649">
              <a:latin typeface="Arial"/>
              <a:cs typeface="Arial"/>
            </a:endParaRPr>
          </a:p>
        </p:txBody>
      </p:sp>
      <p:sp>
        <p:nvSpPr>
          <p:cNvPr id="22" name="object 22"/>
          <p:cNvSpPr txBox="1"/>
          <p:nvPr/>
        </p:nvSpPr>
        <p:spPr>
          <a:xfrm>
            <a:off x="976188" y="3505520"/>
            <a:ext cx="5107091" cy="364443"/>
          </a:xfrm>
          <a:prstGeom prst="rect">
            <a:avLst/>
          </a:prstGeom>
        </p:spPr>
        <p:txBody>
          <a:bodyPr wrap="square" lIns="0" tIns="0" rIns="0" bIns="0" rtlCol="0">
            <a:noAutofit/>
          </a:bodyPr>
          <a:lstStyle/>
          <a:p>
            <a:pPr marL="14017">
              <a:lnSpc>
                <a:spcPts val="2809"/>
              </a:lnSpc>
              <a:spcBef>
                <a:spcPts val="140"/>
              </a:spcBef>
            </a:pPr>
            <a:r>
              <a:rPr sz="3973" spc="-32" baseline="3413" dirty="0">
                <a:solidFill>
                  <a:srgbClr val="00AF50"/>
                </a:solidFill>
                <a:latin typeface="Calibri"/>
                <a:cs typeface="Calibri"/>
              </a:rPr>
              <a:t>E</a:t>
            </a:r>
            <a:r>
              <a:rPr sz="3973" baseline="3413" dirty="0">
                <a:solidFill>
                  <a:srgbClr val="00AF50"/>
                </a:solidFill>
                <a:latin typeface="Calibri"/>
                <a:cs typeface="Calibri"/>
              </a:rPr>
              <a:t>ach</a:t>
            </a:r>
            <a:r>
              <a:rPr sz="3973" spc="-10" baseline="3413" dirty="0">
                <a:solidFill>
                  <a:srgbClr val="00AF50"/>
                </a:solidFill>
                <a:latin typeface="Calibri"/>
                <a:cs typeface="Calibri"/>
              </a:rPr>
              <a:t> </a:t>
            </a:r>
            <a:r>
              <a:rPr sz="3973" baseline="3413" dirty="0">
                <a:solidFill>
                  <a:srgbClr val="00AF50"/>
                </a:solidFill>
                <a:latin typeface="Calibri"/>
                <a:cs typeface="Calibri"/>
              </a:rPr>
              <a:t>port</a:t>
            </a:r>
            <a:r>
              <a:rPr sz="3973" spc="-21" baseline="3413" dirty="0">
                <a:solidFill>
                  <a:srgbClr val="00AF50"/>
                </a:solidFill>
                <a:latin typeface="Calibri"/>
                <a:cs typeface="Calibri"/>
              </a:rPr>
              <a:t> </a:t>
            </a:r>
            <a:r>
              <a:rPr sz="3973" baseline="3413" dirty="0">
                <a:solidFill>
                  <a:srgbClr val="00AF50"/>
                </a:solidFill>
                <a:latin typeface="Calibri"/>
                <a:cs typeface="Calibri"/>
              </a:rPr>
              <a:t>has a t</a:t>
            </a:r>
            <a:r>
              <a:rPr sz="3973" spc="-49" baseline="3413" dirty="0">
                <a:solidFill>
                  <a:srgbClr val="00AF50"/>
                </a:solidFill>
                <a:latin typeface="Calibri"/>
                <a:cs typeface="Calibri"/>
              </a:rPr>
              <a:t>r</a:t>
            </a:r>
            <a:r>
              <a:rPr sz="3973" baseline="3413" dirty="0">
                <a:solidFill>
                  <a:srgbClr val="00AF50"/>
                </a:solidFill>
                <a:latin typeface="Calibri"/>
                <a:cs typeface="Calibri"/>
              </a:rPr>
              <a:t>ansmit</a:t>
            </a:r>
            <a:r>
              <a:rPr sz="3973" spc="-26" baseline="3413" dirty="0">
                <a:solidFill>
                  <a:srgbClr val="00AF50"/>
                </a:solidFill>
                <a:latin typeface="Calibri"/>
                <a:cs typeface="Calibri"/>
              </a:rPr>
              <a:t> </a:t>
            </a:r>
            <a:r>
              <a:rPr sz="3973" spc="10" baseline="3413" dirty="0">
                <a:solidFill>
                  <a:srgbClr val="00AF50"/>
                </a:solidFill>
                <a:latin typeface="Calibri"/>
                <a:cs typeface="Calibri"/>
              </a:rPr>
              <a:t>(</a:t>
            </a:r>
            <a:r>
              <a:rPr sz="3973" spc="-126" baseline="3413" dirty="0">
                <a:solidFill>
                  <a:srgbClr val="00AF50"/>
                </a:solidFill>
                <a:latin typeface="Calibri"/>
                <a:cs typeface="Calibri"/>
              </a:rPr>
              <a:t>T</a:t>
            </a:r>
            <a:r>
              <a:rPr sz="3973" spc="4" baseline="3413" dirty="0">
                <a:solidFill>
                  <a:srgbClr val="00AF50"/>
                </a:solidFill>
                <a:latin typeface="Calibri"/>
                <a:cs typeface="Calibri"/>
              </a:rPr>
              <a:t>x</a:t>
            </a:r>
            <a:r>
              <a:rPr sz="3973" baseline="3413" dirty="0">
                <a:solidFill>
                  <a:srgbClr val="00AF50"/>
                </a:solidFill>
                <a:latin typeface="Calibri"/>
                <a:cs typeface="Calibri"/>
              </a:rPr>
              <a:t>)</a:t>
            </a:r>
            <a:r>
              <a:rPr sz="3973" spc="-10" baseline="3413" dirty="0">
                <a:solidFill>
                  <a:srgbClr val="00AF50"/>
                </a:solidFill>
                <a:latin typeface="Calibri"/>
                <a:cs typeface="Calibri"/>
              </a:rPr>
              <a:t> </a:t>
            </a:r>
            <a:r>
              <a:rPr sz="3973" baseline="3413" dirty="0">
                <a:solidFill>
                  <a:srgbClr val="00AF50"/>
                </a:solidFill>
                <a:latin typeface="Calibri"/>
                <a:cs typeface="Calibri"/>
              </a:rPr>
              <a:t>link and</a:t>
            </a:r>
            <a:endParaRPr sz="2649">
              <a:latin typeface="Calibri"/>
              <a:cs typeface="Calibri"/>
            </a:endParaRPr>
          </a:p>
        </p:txBody>
      </p:sp>
      <p:sp>
        <p:nvSpPr>
          <p:cNvPr id="21" name="object 21"/>
          <p:cNvSpPr txBox="1"/>
          <p:nvPr/>
        </p:nvSpPr>
        <p:spPr>
          <a:xfrm>
            <a:off x="6080548" y="3505520"/>
            <a:ext cx="2465304" cy="364443"/>
          </a:xfrm>
          <a:prstGeom prst="rect">
            <a:avLst/>
          </a:prstGeom>
        </p:spPr>
        <p:txBody>
          <a:bodyPr wrap="square" lIns="0" tIns="0" rIns="0" bIns="0" rtlCol="0">
            <a:noAutofit/>
          </a:bodyPr>
          <a:lstStyle/>
          <a:p>
            <a:pPr marL="14017">
              <a:lnSpc>
                <a:spcPts val="2809"/>
              </a:lnSpc>
              <a:spcBef>
                <a:spcPts val="140"/>
              </a:spcBef>
            </a:pPr>
            <a:r>
              <a:rPr sz="3973" baseline="3413" dirty="0">
                <a:solidFill>
                  <a:srgbClr val="00AF50"/>
                </a:solidFill>
                <a:latin typeface="Calibri"/>
                <a:cs typeface="Calibri"/>
              </a:rPr>
              <a:t>a</a:t>
            </a:r>
            <a:r>
              <a:rPr sz="3973" spc="-15" baseline="3413" dirty="0">
                <a:solidFill>
                  <a:srgbClr val="00AF50"/>
                </a:solidFill>
                <a:latin typeface="Calibri"/>
                <a:cs typeface="Calibri"/>
              </a:rPr>
              <a:t> </a:t>
            </a:r>
            <a:r>
              <a:rPr sz="3973" spc="-38" baseline="3413" dirty="0">
                <a:solidFill>
                  <a:srgbClr val="00AF50"/>
                </a:solidFill>
                <a:latin typeface="Calibri"/>
                <a:cs typeface="Calibri"/>
              </a:rPr>
              <a:t>r</a:t>
            </a:r>
            <a:r>
              <a:rPr sz="3973" baseline="3413" dirty="0">
                <a:solidFill>
                  <a:srgbClr val="00AF50"/>
                </a:solidFill>
                <a:latin typeface="Calibri"/>
                <a:cs typeface="Calibri"/>
              </a:rPr>
              <a:t>e</a:t>
            </a:r>
            <a:r>
              <a:rPr sz="3973" spc="10" baseline="3413" dirty="0">
                <a:solidFill>
                  <a:srgbClr val="00AF50"/>
                </a:solidFill>
                <a:latin typeface="Calibri"/>
                <a:cs typeface="Calibri"/>
              </a:rPr>
              <a:t>c</a:t>
            </a:r>
            <a:r>
              <a:rPr sz="3973" baseline="3413" dirty="0">
                <a:solidFill>
                  <a:srgbClr val="00AF50"/>
                </a:solidFill>
                <a:latin typeface="Calibri"/>
                <a:cs typeface="Calibri"/>
              </a:rPr>
              <a:t>ei</a:t>
            </a:r>
            <a:r>
              <a:rPr sz="3973" spc="-21" baseline="3413" dirty="0">
                <a:solidFill>
                  <a:srgbClr val="00AF50"/>
                </a:solidFill>
                <a:latin typeface="Calibri"/>
                <a:cs typeface="Calibri"/>
              </a:rPr>
              <a:t>v</a:t>
            </a:r>
            <a:r>
              <a:rPr sz="3973" baseline="3413" dirty="0">
                <a:solidFill>
                  <a:srgbClr val="00AF50"/>
                </a:solidFill>
                <a:latin typeface="Calibri"/>
                <a:cs typeface="Calibri"/>
              </a:rPr>
              <a:t>e </a:t>
            </a:r>
            <a:r>
              <a:rPr sz="3973" spc="4" baseline="3413" dirty="0">
                <a:solidFill>
                  <a:srgbClr val="00AF50"/>
                </a:solidFill>
                <a:latin typeface="Calibri"/>
                <a:cs typeface="Calibri"/>
              </a:rPr>
              <a:t>(</a:t>
            </a:r>
            <a:r>
              <a:rPr sz="3973" baseline="3413" dirty="0">
                <a:solidFill>
                  <a:srgbClr val="00AF50"/>
                </a:solidFill>
                <a:latin typeface="Calibri"/>
                <a:cs typeface="Calibri"/>
              </a:rPr>
              <a:t>R</a:t>
            </a:r>
            <a:r>
              <a:rPr sz="3973" spc="4" baseline="3413" dirty="0">
                <a:solidFill>
                  <a:srgbClr val="00AF50"/>
                </a:solidFill>
                <a:latin typeface="Calibri"/>
                <a:cs typeface="Calibri"/>
              </a:rPr>
              <a:t>x</a:t>
            </a:r>
            <a:r>
              <a:rPr sz="3973" baseline="3413" dirty="0">
                <a:solidFill>
                  <a:srgbClr val="00AF50"/>
                </a:solidFill>
                <a:latin typeface="Calibri"/>
                <a:cs typeface="Calibri"/>
              </a:rPr>
              <a:t>)</a:t>
            </a:r>
            <a:r>
              <a:rPr sz="3973" spc="-21" baseline="3413" dirty="0">
                <a:solidFill>
                  <a:srgbClr val="00AF50"/>
                </a:solidFill>
                <a:latin typeface="Calibri"/>
                <a:cs typeface="Calibri"/>
              </a:rPr>
              <a:t> </a:t>
            </a:r>
            <a:r>
              <a:rPr sz="3973" baseline="3413" dirty="0">
                <a:solidFill>
                  <a:srgbClr val="00AF50"/>
                </a:solidFill>
                <a:latin typeface="Calibri"/>
                <a:cs typeface="Calibri"/>
              </a:rPr>
              <a:t>link</a:t>
            </a:r>
            <a:endParaRPr sz="2649">
              <a:latin typeface="Calibri"/>
              <a:cs typeface="Calibri"/>
            </a:endParaRPr>
          </a:p>
        </p:txBody>
      </p:sp>
      <p:sp>
        <p:nvSpPr>
          <p:cNvPr id="20" name="object 20"/>
          <p:cNvSpPr txBox="1"/>
          <p:nvPr/>
        </p:nvSpPr>
        <p:spPr>
          <a:xfrm>
            <a:off x="3197188" y="4875406"/>
            <a:ext cx="497661"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Node</a:t>
            </a:r>
            <a:endParaRPr sz="1545">
              <a:latin typeface="Calibri"/>
              <a:cs typeface="Calibri"/>
            </a:endParaRPr>
          </a:p>
        </p:txBody>
      </p:sp>
      <p:sp>
        <p:nvSpPr>
          <p:cNvPr id="19" name="object 19"/>
          <p:cNvSpPr txBox="1"/>
          <p:nvPr/>
        </p:nvSpPr>
        <p:spPr>
          <a:xfrm>
            <a:off x="6965248" y="5198498"/>
            <a:ext cx="176057" cy="167644"/>
          </a:xfrm>
          <a:prstGeom prst="rect">
            <a:avLst/>
          </a:prstGeom>
        </p:spPr>
        <p:txBody>
          <a:bodyPr wrap="square" lIns="0" tIns="0" rIns="0" bIns="0" rtlCol="0">
            <a:noAutofit/>
          </a:bodyPr>
          <a:lstStyle/>
          <a:p>
            <a:pPr marL="14017">
              <a:lnSpc>
                <a:spcPts val="1231"/>
              </a:lnSpc>
              <a:spcBef>
                <a:spcPts val="61"/>
              </a:spcBef>
            </a:pPr>
            <a:r>
              <a:rPr sz="1656" spc="-4" baseline="2730" dirty="0">
                <a:latin typeface="Calibri"/>
                <a:cs typeface="Calibri"/>
              </a:rPr>
              <a:t>Tx</a:t>
            </a:r>
            <a:endParaRPr sz="1104">
              <a:latin typeface="Calibri"/>
              <a:cs typeface="Calibri"/>
            </a:endParaRPr>
          </a:p>
        </p:txBody>
      </p:sp>
      <p:sp>
        <p:nvSpPr>
          <p:cNvPr id="18" name="object 18"/>
          <p:cNvSpPr txBox="1"/>
          <p:nvPr/>
        </p:nvSpPr>
        <p:spPr>
          <a:xfrm>
            <a:off x="6054000" y="5337688"/>
            <a:ext cx="545386" cy="224832"/>
          </a:xfrm>
          <a:prstGeom prst="rect">
            <a:avLst/>
          </a:prstGeom>
        </p:spPr>
        <p:txBody>
          <a:bodyPr wrap="square" lIns="0" tIns="0" rIns="0" bIns="0" rtlCol="0">
            <a:noAutofit/>
          </a:bodyPr>
          <a:lstStyle/>
          <a:p>
            <a:pPr marL="14017">
              <a:lnSpc>
                <a:spcPts val="1689"/>
              </a:lnSpc>
              <a:spcBef>
                <a:spcPts val="84"/>
              </a:spcBef>
            </a:pPr>
            <a:r>
              <a:rPr sz="2318" b="1" spc="-28" baseline="1950" dirty="0">
                <a:latin typeface="Calibri"/>
                <a:cs typeface="Calibri"/>
              </a:rPr>
              <a:t>P</a:t>
            </a:r>
            <a:r>
              <a:rPr sz="2318" b="1" baseline="1950" dirty="0">
                <a:latin typeface="Calibri"/>
                <a:cs typeface="Calibri"/>
              </a:rPr>
              <a:t>o</a:t>
            </a:r>
            <a:r>
              <a:rPr sz="2318" b="1" spc="4" baseline="1950" dirty="0">
                <a:latin typeface="Calibri"/>
                <a:cs typeface="Calibri"/>
              </a:rPr>
              <a:t>r</a:t>
            </a:r>
            <a:r>
              <a:rPr sz="2318" b="1" baseline="1950" dirty="0">
                <a:latin typeface="Calibri"/>
                <a:cs typeface="Calibri"/>
              </a:rPr>
              <a:t>t</a:t>
            </a:r>
            <a:r>
              <a:rPr sz="2318" b="1" spc="-15" baseline="1950" dirty="0">
                <a:latin typeface="Calibri"/>
                <a:cs typeface="Calibri"/>
              </a:rPr>
              <a:t> </a:t>
            </a:r>
            <a:r>
              <a:rPr sz="2318" b="1" baseline="1950" dirty="0">
                <a:latin typeface="Calibri"/>
                <a:cs typeface="Calibri"/>
              </a:rPr>
              <a:t>0</a:t>
            </a:r>
            <a:endParaRPr sz="1545">
              <a:latin typeface="Calibri"/>
              <a:cs typeface="Calibri"/>
            </a:endParaRPr>
          </a:p>
        </p:txBody>
      </p:sp>
      <p:sp>
        <p:nvSpPr>
          <p:cNvPr id="17" name="object 17"/>
          <p:cNvSpPr txBox="1"/>
          <p:nvPr/>
        </p:nvSpPr>
        <p:spPr>
          <a:xfrm>
            <a:off x="7466497" y="5791699"/>
            <a:ext cx="328042" cy="196239"/>
          </a:xfrm>
          <a:prstGeom prst="rect">
            <a:avLst/>
          </a:prstGeom>
        </p:spPr>
        <p:txBody>
          <a:bodyPr wrap="square" lIns="0" tIns="0" rIns="0" bIns="0" rtlCol="0">
            <a:noAutofit/>
          </a:bodyPr>
          <a:lstStyle/>
          <a:p>
            <a:pPr marL="14017">
              <a:lnSpc>
                <a:spcPts val="1457"/>
              </a:lnSpc>
              <a:spcBef>
                <a:spcPts val="73"/>
              </a:spcBef>
            </a:pPr>
            <a:r>
              <a:rPr sz="1987" baseline="2275" dirty="0">
                <a:latin typeface="Calibri"/>
                <a:cs typeface="Calibri"/>
              </a:rPr>
              <a:t>Li</a:t>
            </a:r>
            <a:r>
              <a:rPr sz="1987" spc="4" baseline="2275" dirty="0">
                <a:latin typeface="Calibri"/>
                <a:cs typeface="Calibri"/>
              </a:rPr>
              <a:t>n</a:t>
            </a:r>
            <a:r>
              <a:rPr sz="1987" baseline="2275" dirty="0">
                <a:latin typeface="Calibri"/>
                <a:cs typeface="Calibri"/>
              </a:rPr>
              <a:t>k</a:t>
            </a:r>
            <a:endParaRPr sz="1324">
              <a:latin typeface="Calibri"/>
              <a:cs typeface="Calibri"/>
            </a:endParaRPr>
          </a:p>
        </p:txBody>
      </p:sp>
      <p:sp>
        <p:nvSpPr>
          <p:cNvPr id="16" name="object 16"/>
          <p:cNvSpPr txBox="1"/>
          <p:nvPr/>
        </p:nvSpPr>
        <p:spPr>
          <a:xfrm>
            <a:off x="3774830" y="7028423"/>
            <a:ext cx="585350" cy="247259"/>
          </a:xfrm>
          <a:prstGeom prst="rect">
            <a:avLst/>
          </a:prstGeom>
        </p:spPr>
        <p:txBody>
          <a:bodyPr wrap="square" lIns="0" tIns="0" rIns="0" bIns="0" rtlCol="0">
            <a:noAutofit/>
          </a:bodyPr>
          <a:lstStyle/>
          <a:p>
            <a:pPr marL="98398">
              <a:lnSpc>
                <a:spcPct val="101725"/>
              </a:lnSpc>
              <a:spcBef>
                <a:spcPts val="276"/>
              </a:spcBef>
            </a:pPr>
            <a:r>
              <a:rPr sz="1104" b="1" dirty="0">
                <a:latin typeface="Calibri"/>
                <a:cs typeface="Calibri"/>
              </a:rPr>
              <a:t>Po</a:t>
            </a:r>
            <a:r>
              <a:rPr sz="1104" b="1" spc="10" dirty="0">
                <a:latin typeface="Calibri"/>
                <a:cs typeface="Calibri"/>
              </a:rPr>
              <a:t>r</a:t>
            </a:r>
            <a:r>
              <a:rPr sz="1104" b="1" dirty="0">
                <a:latin typeface="Calibri"/>
                <a:cs typeface="Calibri"/>
              </a:rPr>
              <a:t>t</a:t>
            </a:r>
            <a:r>
              <a:rPr sz="1104" b="1" spc="-13" dirty="0">
                <a:latin typeface="Calibri"/>
                <a:cs typeface="Calibri"/>
              </a:rPr>
              <a:t> </a:t>
            </a:r>
            <a:r>
              <a:rPr sz="1104" b="1" dirty="0">
                <a:latin typeface="Calibri"/>
                <a:cs typeface="Calibri"/>
              </a:rPr>
              <a:t>n</a:t>
            </a:r>
            <a:endParaRPr sz="1104">
              <a:latin typeface="Calibri"/>
              <a:cs typeface="Calibri"/>
            </a:endParaRPr>
          </a:p>
        </p:txBody>
      </p:sp>
      <p:sp>
        <p:nvSpPr>
          <p:cNvPr id="15" name="object 15"/>
          <p:cNvSpPr txBox="1"/>
          <p:nvPr/>
        </p:nvSpPr>
        <p:spPr>
          <a:xfrm>
            <a:off x="3774830" y="6086478"/>
            <a:ext cx="585350" cy="247261"/>
          </a:xfrm>
          <a:prstGeom prst="rect">
            <a:avLst/>
          </a:prstGeom>
        </p:spPr>
        <p:txBody>
          <a:bodyPr wrap="square" lIns="0" tIns="0" rIns="0" bIns="0" rtlCol="0">
            <a:noAutofit/>
          </a:bodyPr>
          <a:lstStyle/>
          <a:p>
            <a:pPr marL="111574">
              <a:lnSpc>
                <a:spcPct val="101725"/>
              </a:lnSpc>
              <a:spcBef>
                <a:spcPts val="237"/>
              </a:spcBef>
            </a:pPr>
            <a:r>
              <a:rPr sz="1104" b="1" dirty="0">
                <a:latin typeface="Calibri"/>
                <a:cs typeface="Calibri"/>
              </a:rPr>
              <a:t>Po</a:t>
            </a:r>
            <a:r>
              <a:rPr sz="1104" b="1" spc="10" dirty="0">
                <a:latin typeface="Calibri"/>
                <a:cs typeface="Calibri"/>
              </a:rPr>
              <a:t>r</a:t>
            </a:r>
            <a:r>
              <a:rPr sz="1104" b="1" dirty="0">
                <a:latin typeface="Calibri"/>
                <a:cs typeface="Calibri"/>
              </a:rPr>
              <a:t>t</a:t>
            </a:r>
            <a:r>
              <a:rPr sz="1104" b="1" spc="-13" dirty="0">
                <a:latin typeface="Calibri"/>
                <a:cs typeface="Calibri"/>
              </a:rPr>
              <a:t> </a:t>
            </a:r>
            <a:r>
              <a:rPr sz="1104" b="1" dirty="0">
                <a:latin typeface="Calibri"/>
                <a:cs typeface="Calibri"/>
              </a:rPr>
              <a:t>1</a:t>
            </a:r>
            <a:endParaRPr sz="1104">
              <a:latin typeface="Calibri"/>
              <a:cs typeface="Calibri"/>
            </a:endParaRPr>
          </a:p>
        </p:txBody>
      </p:sp>
      <p:sp>
        <p:nvSpPr>
          <p:cNvPr id="14" name="object 14"/>
          <p:cNvSpPr txBox="1"/>
          <p:nvPr/>
        </p:nvSpPr>
        <p:spPr>
          <a:xfrm>
            <a:off x="3774830" y="5630644"/>
            <a:ext cx="585350" cy="247261"/>
          </a:xfrm>
          <a:prstGeom prst="rect">
            <a:avLst/>
          </a:prstGeom>
        </p:spPr>
        <p:txBody>
          <a:bodyPr wrap="square" lIns="0" tIns="0" rIns="0" bIns="0" rtlCol="0">
            <a:noAutofit/>
          </a:bodyPr>
          <a:lstStyle/>
          <a:p>
            <a:pPr marL="98398">
              <a:lnSpc>
                <a:spcPct val="101725"/>
              </a:lnSpc>
              <a:spcBef>
                <a:spcPts val="232"/>
              </a:spcBef>
            </a:pPr>
            <a:r>
              <a:rPr sz="1104" b="1" dirty="0">
                <a:latin typeface="Calibri"/>
                <a:cs typeface="Calibri"/>
              </a:rPr>
              <a:t>Po</a:t>
            </a:r>
            <a:r>
              <a:rPr sz="1104" b="1" spc="10" dirty="0">
                <a:latin typeface="Calibri"/>
                <a:cs typeface="Calibri"/>
              </a:rPr>
              <a:t>r</a:t>
            </a:r>
            <a:r>
              <a:rPr sz="1104" b="1" dirty="0">
                <a:latin typeface="Calibri"/>
                <a:cs typeface="Calibri"/>
              </a:rPr>
              <a:t>t</a:t>
            </a:r>
            <a:r>
              <a:rPr sz="1104" b="1" spc="-13" dirty="0">
                <a:latin typeface="Calibri"/>
                <a:cs typeface="Calibri"/>
              </a:rPr>
              <a:t> </a:t>
            </a:r>
            <a:r>
              <a:rPr sz="1104" b="1" dirty="0">
                <a:latin typeface="Calibri"/>
                <a:cs typeface="Calibri"/>
              </a:rPr>
              <a:t>0</a:t>
            </a:r>
            <a:endParaRPr sz="1104">
              <a:latin typeface="Calibri"/>
              <a:cs typeface="Calibri"/>
            </a:endParaRPr>
          </a:p>
        </p:txBody>
      </p:sp>
      <p:sp>
        <p:nvSpPr>
          <p:cNvPr id="13" name="object 13"/>
          <p:cNvSpPr txBox="1"/>
          <p:nvPr/>
        </p:nvSpPr>
        <p:spPr>
          <a:xfrm>
            <a:off x="5853836" y="5114257"/>
            <a:ext cx="1204344" cy="56347"/>
          </a:xfrm>
          <a:prstGeom prst="rect">
            <a:avLst/>
          </a:prstGeom>
        </p:spPr>
        <p:txBody>
          <a:bodyPr wrap="square" lIns="0" tIns="0" rIns="0" bIns="0" rtlCol="0">
            <a:noAutofit/>
          </a:bodyPr>
          <a:lstStyle/>
          <a:p>
            <a:endParaRPr sz="1987"/>
          </a:p>
        </p:txBody>
      </p:sp>
      <p:sp>
        <p:nvSpPr>
          <p:cNvPr id="12" name="object 12"/>
          <p:cNvSpPr txBox="1"/>
          <p:nvPr/>
        </p:nvSpPr>
        <p:spPr>
          <a:xfrm>
            <a:off x="7058180" y="5114257"/>
            <a:ext cx="133723" cy="56347"/>
          </a:xfrm>
          <a:prstGeom prst="rect">
            <a:avLst/>
          </a:prstGeom>
        </p:spPr>
        <p:txBody>
          <a:bodyPr wrap="square" lIns="0" tIns="0" rIns="0" bIns="0" rtlCol="0">
            <a:noAutofit/>
          </a:bodyPr>
          <a:lstStyle/>
          <a:p>
            <a:endParaRPr sz="1987"/>
          </a:p>
        </p:txBody>
      </p:sp>
      <p:sp>
        <p:nvSpPr>
          <p:cNvPr id="11" name="object 11"/>
          <p:cNvSpPr txBox="1"/>
          <p:nvPr/>
        </p:nvSpPr>
        <p:spPr>
          <a:xfrm>
            <a:off x="5853837" y="5170605"/>
            <a:ext cx="1036980" cy="200163"/>
          </a:xfrm>
          <a:prstGeom prst="rect">
            <a:avLst/>
          </a:prstGeom>
        </p:spPr>
        <p:txBody>
          <a:bodyPr wrap="square" lIns="0" tIns="0" rIns="0" bIns="0" rtlCol="0">
            <a:noAutofit/>
          </a:bodyPr>
          <a:lstStyle/>
          <a:p>
            <a:pPr marL="28034">
              <a:lnSpc>
                <a:spcPts val="1104"/>
              </a:lnSpc>
            </a:pPr>
            <a:endParaRPr sz="1104"/>
          </a:p>
        </p:txBody>
      </p:sp>
      <p:sp>
        <p:nvSpPr>
          <p:cNvPr id="10" name="object 10"/>
          <p:cNvSpPr txBox="1"/>
          <p:nvPr/>
        </p:nvSpPr>
        <p:spPr>
          <a:xfrm>
            <a:off x="6890818" y="5170605"/>
            <a:ext cx="167362" cy="200163"/>
          </a:xfrm>
          <a:prstGeom prst="rect">
            <a:avLst/>
          </a:prstGeom>
        </p:spPr>
        <p:txBody>
          <a:bodyPr wrap="square" lIns="0" tIns="0" rIns="0" bIns="0" rtlCol="0">
            <a:noAutofit/>
          </a:bodyPr>
          <a:lstStyle/>
          <a:p>
            <a:pPr marL="28034">
              <a:lnSpc>
                <a:spcPts val="1104"/>
              </a:lnSpc>
            </a:pPr>
            <a:endParaRPr sz="1104"/>
          </a:p>
        </p:txBody>
      </p:sp>
      <p:sp>
        <p:nvSpPr>
          <p:cNvPr id="9" name="object 9"/>
          <p:cNvSpPr txBox="1"/>
          <p:nvPr/>
        </p:nvSpPr>
        <p:spPr>
          <a:xfrm>
            <a:off x="7058180" y="5170605"/>
            <a:ext cx="133723" cy="200163"/>
          </a:xfrm>
          <a:prstGeom prst="rect">
            <a:avLst/>
          </a:prstGeom>
        </p:spPr>
        <p:txBody>
          <a:bodyPr wrap="square" lIns="0" tIns="0" rIns="0" bIns="0" rtlCol="0">
            <a:noAutofit/>
          </a:bodyPr>
          <a:lstStyle/>
          <a:p>
            <a:pPr marL="28034">
              <a:lnSpc>
                <a:spcPts val="1104"/>
              </a:lnSpc>
            </a:pPr>
            <a:endParaRPr sz="1104"/>
          </a:p>
        </p:txBody>
      </p:sp>
      <p:sp>
        <p:nvSpPr>
          <p:cNvPr id="8" name="object 8"/>
          <p:cNvSpPr txBox="1"/>
          <p:nvPr/>
        </p:nvSpPr>
        <p:spPr>
          <a:xfrm>
            <a:off x="5853836" y="5370768"/>
            <a:ext cx="1204344" cy="68964"/>
          </a:xfrm>
          <a:prstGeom prst="rect">
            <a:avLst/>
          </a:prstGeom>
        </p:spPr>
        <p:txBody>
          <a:bodyPr wrap="square" lIns="0" tIns="0" rIns="0" bIns="0" rtlCol="0">
            <a:noAutofit/>
          </a:bodyPr>
          <a:lstStyle/>
          <a:p>
            <a:endParaRPr sz="1987"/>
          </a:p>
        </p:txBody>
      </p:sp>
      <p:sp>
        <p:nvSpPr>
          <p:cNvPr id="7" name="object 7"/>
          <p:cNvSpPr txBox="1"/>
          <p:nvPr/>
        </p:nvSpPr>
        <p:spPr>
          <a:xfrm>
            <a:off x="7058180" y="5370768"/>
            <a:ext cx="133723" cy="68964"/>
          </a:xfrm>
          <a:prstGeom prst="rect">
            <a:avLst/>
          </a:prstGeom>
        </p:spPr>
        <p:txBody>
          <a:bodyPr wrap="square" lIns="0" tIns="0" rIns="0" bIns="0" rtlCol="0">
            <a:noAutofit/>
          </a:bodyPr>
          <a:lstStyle/>
          <a:p>
            <a:endParaRPr sz="1987"/>
          </a:p>
        </p:txBody>
      </p:sp>
      <p:sp>
        <p:nvSpPr>
          <p:cNvPr id="6" name="object 6"/>
          <p:cNvSpPr txBox="1"/>
          <p:nvPr/>
        </p:nvSpPr>
        <p:spPr>
          <a:xfrm>
            <a:off x="5853837" y="5439732"/>
            <a:ext cx="1036980" cy="200163"/>
          </a:xfrm>
          <a:prstGeom prst="rect">
            <a:avLst/>
          </a:prstGeom>
        </p:spPr>
        <p:txBody>
          <a:bodyPr wrap="square" lIns="0" tIns="0" rIns="0" bIns="0" rtlCol="0">
            <a:noAutofit/>
          </a:bodyPr>
          <a:lstStyle/>
          <a:p>
            <a:pPr marL="28034">
              <a:lnSpc>
                <a:spcPts val="1104"/>
              </a:lnSpc>
            </a:pPr>
            <a:endParaRPr sz="1104"/>
          </a:p>
        </p:txBody>
      </p:sp>
      <p:sp>
        <p:nvSpPr>
          <p:cNvPr id="5" name="object 5"/>
          <p:cNvSpPr txBox="1"/>
          <p:nvPr/>
        </p:nvSpPr>
        <p:spPr>
          <a:xfrm>
            <a:off x="6890817" y="5439732"/>
            <a:ext cx="265996" cy="200163"/>
          </a:xfrm>
          <a:prstGeom prst="rect">
            <a:avLst/>
          </a:prstGeom>
        </p:spPr>
        <p:txBody>
          <a:bodyPr wrap="square" lIns="0" tIns="0" rIns="0" bIns="0" rtlCol="0">
            <a:noAutofit/>
          </a:bodyPr>
          <a:lstStyle/>
          <a:p>
            <a:pPr marL="94894">
              <a:lnSpc>
                <a:spcPct val="101725"/>
              </a:lnSpc>
              <a:spcBef>
                <a:spcPts val="149"/>
              </a:spcBef>
            </a:pPr>
            <a:r>
              <a:rPr sz="1104" dirty="0">
                <a:latin typeface="Calibri"/>
                <a:cs typeface="Calibri"/>
              </a:rPr>
              <a:t>R</a:t>
            </a:r>
            <a:endParaRPr sz="1104">
              <a:latin typeface="Calibri"/>
              <a:cs typeface="Calibri"/>
            </a:endParaRPr>
          </a:p>
        </p:txBody>
      </p:sp>
      <p:sp>
        <p:nvSpPr>
          <p:cNvPr id="4" name="object 4"/>
          <p:cNvSpPr txBox="1"/>
          <p:nvPr/>
        </p:nvSpPr>
        <p:spPr>
          <a:xfrm>
            <a:off x="7058180" y="5439732"/>
            <a:ext cx="133723" cy="200163"/>
          </a:xfrm>
          <a:prstGeom prst="rect">
            <a:avLst/>
          </a:prstGeom>
        </p:spPr>
        <p:txBody>
          <a:bodyPr wrap="square" lIns="0" tIns="0" rIns="0" bIns="0" rtlCol="0">
            <a:noAutofit/>
          </a:bodyPr>
          <a:lstStyle/>
          <a:p>
            <a:pPr marL="3223">
              <a:lnSpc>
                <a:spcPct val="101725"/>
              </a:lnSpc>
              <a:spcBef>
                <a:spcPts val="149"/>
              </a:spcBef>
            </a:pPr>
            <a:r>
              <a:rPr sz="1104" dirty="0">
                <a:latin typeface="Calibri"/>
                <a:cs typeface="Calibri"/>
              </a:rPr>
              <a:t>x</a:t>
            </a:r>
            <a:endParaRPr sz="1104">
              <a:latin typeface="Calibri"/>
              <a:cs typeface="Calibri"/>
            </a:endParaRPr>
          </a:p>
        </p:txBody>
      </p:sp>
      <p:sp>
        <p:nvSpPr>
          <p:cNvPr id="3" name="object 3"/>
          <p:cNvSpPr txBox="1"/>
          <p:nvPr/>
        </p:nvSpPr>
        <p:spPr>
          <a:xfrm>
            <a:off x="5853836" y="5639896"/>
            <a:ext cx="1204344" cy="79896"/>
          </a:xfrm>
          <a:prstGeom prst="rect">
            <a:avLst/>
          </a:prstGeom>
        </p:spPr>
        <p:txBody>
          <a:bodyPr wrap="square" lIns="0" tIns="0" rIns="0" bIns="0" rtlCol="0">
            <a:noAutofit/>
          </a:bodyPr>
          <a:lstStyle/>
          <a:p>
            <a:pPr marL="28034">
              <a:lnSpc>
                <a:spcPts val="607"/>
              </a:lnSpc>
              <a:spcBef>
                <a:spcPts val="21"/>
              </a:spcBef>
            </a:pPr>
            <a:endParaRPr sz="607"/>
          </a:p>
        </p:txBody>
      </p:sp>
      <p:sp>
        <p:nvSpPr>
          <p:cNvPr id="2" name="object 2"/>
          <p:cNvSpPr txBox="1"/>
          <p:nvPr/>
        </p:nvSpPr>
        <p:spPr>
          <a:xfrm>
            <a:off x="7058180" y="5639896"/>
            <a:ext cx="133723" cy="79896"/>
          </a:xfrm>
          <a:prstGeom prst="rect">
            <a:avLst/>
          </a:prstGeom>
        </p:spPr>
        <p:txBody>
          <a:bodyPr wrap="square" lIns="0" tIns="0" rIns="0" bIns="0" rtlCol="0">
            <a:noAutofit/>
          </a:bodyPr>
          <a:lstStyle/>
          <a:p>
            <a:pPr marL="28034">
              <a:lnSpc>
                <a:spcPts val="607"/>
              </a:lnSpc>
              <a:spcBef>
                <a:spcPts val="21"/>
              </a:spcBef>
            </a:pPr>
            <a:endParaRPr sz="607"/>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634BF7-906E-C9FF-AA2A-EA18A647C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031" y="1597943"/>
            <a:ext cx="8737338" cy="5151980"/>
          </a:xfrm>
          <a:prstGeom prst="rect">
            <a:avLst/>
          </a:prstGeom>
        </p:spPr>
      </p:pic>
      <p:sp>
        <p:nvSpPr>
          <p:cNvPr id="4" name="object 26">
            <a:extLst>
              <a:ext uri="{FF2B5EF4-FFF2-40B4-BE49-F238E27FC236}">
                <a16:creationId xmlns:a16="http://schemas.microsoft.com/office/drawing/2014/main" id="{118BC764-188E-C650-AA46-DC44E0F2AF1E}"/>
              </a:ext>
            </a:extLst>
          </p:cNvPr>
          <p:cNvSpPr txBox="1"/>
          <p:nvPr/>
        </p:nvSpPr>
        <p:spPr>
          <a:xfrm>
            <a:off x="4337473" y="496607"/>
            <a:ext cx="2489839" cy="645343"/>
          </a:xfrm>
          <a:prstGeom prst="rect">
            <a:avLst/>
          </a:prstGeom>
        </p:spPr>
        <p:txBody>
          <a:bodyPr wrap="square" lIns="0" tIns="0" rIns="0" bIns="0" rtlCol="0">
            <a:noAutofit/>
          </a:bodyPr>
          <a:lstStyle/>
          <a:p>
            <a:pPr marL="14017">
              <a:lnSpc>
                <a:spcPts val="5060"/>
              </a:lnSpc>
              <a:spcBef>
                <a:spcPts val="253"/>
              </a:spcBef>
            </a:pPr>
            <a:r>
              <a:rPr sz="3090" b="1" spc="-49" baseline="3103" dirty="0">
                <a:latin typeface="Verdana" panose="020B0604030504040204" pitchFamily="34" charset="0"/>
                <a:ea typeface="Verdana" panose="020B0604030504040204" pitchFamily="34" charset="0"/>
                <a:cs typeface="Calibri Light"/>
              </a:rPr>
              <a:t>F</a:t>
            </a:r>
            <a:r>
              <a:rPr sz="3090" b="1" baseline="3103" dirty="0">
                <a:latin typeface="Verdana" panose="020B0604030504040204" pitchFamily="34" charset="0"/>
                <a:ea typeface="Verdana" panose="020B0604030504040204" pitchFamily="34" charset="0"/>
                <a:cs typeface="Calibri Light"/>
              </a:rPr>
              <a:t>C Cables</a:t>
            </a:r>
            <a:endParaRPr sz="3090" b="1" dirty="0">
              <a:latin typeface="Verdana" panose="020B0604030504040204" pitchFamily="34" charset="0"/>
              <a:ea typeface="Verdana" panose="020B0604030504040204" pitchFamily="34" charset="0"/>
              <a:cs typeface="Calibri Light"/>
            </a:endParaRPr>
          </a:p>
        </p:txBody>
      </p:sp>
    </p:spTree>
    <p:extLst>
      <p:ext uri="{BB962C8B-B14F-4D97-AF65-F5344CB8AC3E}">
        <p14:creationId xmlns:p14="http://schemas.microsoft.com/office/powerpoint/2010/main" val="1224187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7"/>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26" name="object 26"/>
          <p:cNvSpPr/>
          <p:nvPr/>
        </p:nvSpPr>
        <p:spPr>
          <a:xfrm>
            <a:off x="7328148" y="3510427"/>
            <a:ext cx="1930987" cy="1389369"/>
          </a:xfrm>
          <a:prstGeom prst="rect">
            <a:avLst/>
          </a:prstGeom>
          <a:blipFill>
            <a:blip r:embed="rId2" cstate="print"/>
            <a:stretch>
              <a:fillRect/>
            </a:stretch>
          </a:blipFill>
        </p:spPr>
        <p:txBody>
          <a:bodyPr wrap="square" lIns="0" tIns="0" rIns="0" bIns="0" rtlCol="0">
            <a:noAutofit/>
          </a:bodyPr>
          <a:lstStyle/>
          <a:p>
            <a:endParaRPr sz="1987"/>
          </a:p>
        </p:txBody>
      </p:sp>
      <p:sp>
        <p:nvSpPr>
          <p:cNvPr id="25" name="object 25"/>
          <p:cNvSpPr/>
          <p:nvPr/>
        </p:nvSpPr>
        <p:spPr>
          <a:xfrm>
            <a:off x="7521584" y="1513840"/>
            <a:ext cx="1485245" cy="1365820"/>
          </a:xfrm>
          <a:prstGeom prst="rect">
            <a:avLst/>
          </a:prstGeom>
          <a:blipFill>
            <a:blip r:embed="rId3" cstate="print"/>
            <a:stretch>
              <a:fillRect/>
            </a:stretch>
          </a:blipFill>
        </p:spPr>
        <p:txBody>
          <a:bodyPr wrap="square" lIns="0" tIns="0" rIns="0" bIns="0" rtlCol="0">
            <a:noAutofit/>
          </a:bodyPr>
          <a:lstStyle/>
          <a:p>
            <a:endParaRPr sz="1987"/>
          </a:p>
        </p:txBody>
      </p:sp>
      <p:sp>
        <p:nvSpPr>
          <p:cNvPr id="24" name="object 24"/>
          <p:cNvSpPr/>
          <p:nvPr/>
        </p:nvSpPr>
        <p:spPr>
          <a:xfrm>
            <a:off x="7735203" y="5406091"/>
            <a:ext cx="1429738" cy="1638311"/>
          </a:xfrm>
          <a:prstGeom prst="rect">
            <a:avLst/>
          </a:prstGeom>
          <a:blipFill>
            <a:blip r:embed="rId4" cstate="print"/>
            <a:stretch>
              <a:fillRect/>
            </a:stretch>
          </a:blipFill>
        </p:spPr>
        <p:txBody>
          <a:bodyPr wrap="square" lIns="0" tIns="0" rIns="0" bIns="0" rtlCol="0">
            <a:noAutofit/>
          </a:bodyPr>
          <a:lstStyle/>
          <a:p>
            <a:endParaRPr sz="1987"/>
          </a:p>
        </p:txBody>
      </p:sp>
      <p:sp>
        <p:nvSpPr>
          <p:cNvPr id="23" name="object 23"/>
          <p:cNvSpPr txBox="1"/>
          <p:nvPr/>
        </p:nvSpPr>
        <p:spPr>
          <a:xfrm>
            <a:off x="3946959" y="280272"/>
            <a:ext cx="3686658" cy="645343"/>
          </a:xfrm>
          <a:prstGeom prst="rect">
            <a:avLst/>
          </a:prstGeom>
        </p:spPr>
        <p:txBody>
          <a:bodyPr wrap="square" lIns="0" tIns="0" rIns="0" bIns="0" rtlCol="0">
            <a:noAutofit/>
          </a:bodyPr>
          <a:lstStyle/>
          <a:p>
            <a:pPr marL="14017">
              <a:lnSpc>
                <a:spcPts val="5060"/>
              </a:lnSpc>
              <a:spcBef>
                <a:spcPts val="253"/>
              </a:spcBef>
            </a:pPr>
            <a:r>
              <a:rPr sz="3090" b="1" spc="-49" baseline="3103" dirty="0">
                <a:latin typeface="Verdana" panose="020B0604030504040204" pitchFamily="34" charset="0"/>
                <a:ea typeface="Verdana" panose="020B0604030504040204" pitchFamily="34" charset="0"/>
                <a:cs typeface="Calibri Light"/>
              </a:rPr>
              <a:t>F</a:t>
            </a:r>
            <a:r>
              <a:rPr sz="3090" b="1" baseline="3103" dirty="0">
                <a:latin typeface="Verdana" panose="020B0604030504040204" pitchFamily="34" charset="0"/>
                <a:ea typeface="Verdana" panose="020B0604030504040204" pitchFamily="34" charset="0"/>
                <a:cs typeface="Calibri Light"/>
              </a:rPr>
              <a:t>C Connec</a:t>
            </a:r>
            <a:r>
              <a:rPr sz="3090" b="1" spc="-55" baseline="3103" dirty="0">
                <a:latin typeface="Verdana" panose="020B0604030504040204" pitchFamily="34" charset="0"/>
                <a:ea typeface="Verdana" panose="020B0604030504040204" pitchFamily="34" charset="0"/>
                <a:cs typeface="Calibri Light"/>
              </a:rPr>
              <a:t>t</a:t>
            </a:r>
            <a:r>
              <a:rPr sz="3090" b="1" baseline="3103" dirty="0">
                <a:latin typeface="Verdana" panose="020B0604030504040204" pitchFamily="34" charset="0"/>
                <a:ea typeface="Verdana" panose="020B0604030504040204" pitchFamily="34" charset="0"/>
                <a:cs typeface="Calibri Light"/>
              </a:rPr>
              <a:t>o</a:t>
            </a:r>
            <a:r>
              <a:rPr sz="3090" b="1" spc="-93" baseline="3103" dirty="0">
                <a:latin typeface="Verdana" panose="020B0604030504040204" pitchFamily="34" charset="0"/>
                <a:ea typeface="Verdana" panose="020B0604030504040204" pitchFamily="34" charset="0"/>
                <a:cs typeface="Calibri Light"/>
              </a:rPr>
              <a:t>r</a:t>
            </a:r>
            <a:r>
              <a:rPr sz="3090" b="1" baseline="3103" dirty="0">
                <a:latin typeface="Verdana" panose="020B0604030504040204" pitchFamily="34" charset="0"/>
                <a:ea typeface="Verdana" panose="020B0604030504040204" pitchFamily="34" charset="0"/>
                <a:cs typeface="Calibri Light"/>
              </a:rPr>
              <a:t>s</a:t>
            </a:r>
            <a:endParaRPr sz="3090" b="1" dirty="0">
              <a:latin typeface="Verdana" panose="020B0604030504040204" pitchFamily="34" charset="0"/>
              <a:ea typeface="Verdana" panose="020B0604030504040204" pitchFamily="34" charset="0"/>
              <a:cs typeface="Calibri Light"/>
            </a:endParaRPr>
          </a:p>
        </p:txBody>
      </p:sp>
      <p:sp>
        <p:nvSpPr>
          <p:cNvPr id="22" name="object 22"/>
          <p:cNvSpPr txBox="1"/>
          <p:nvPr/>
        </p:nvSpPr>
        <p:spPr>
          <a:xfrm>
            <a:off x="723881" y="1728911"/>
            <a:ext cx="223992" cy="985117"/>
          </a:xfrm>
          <a:prstGeom prst="rect">
            <a:avLst/>
          </a:prstGeom>
        </p:spPr>
        <p:txBody>
          <a:bodyPr wrap="square" lIns="0" tIns="0" rIns="0" bIns="0" rtlCol="0">
            <a:noAutofit/>
          </a:bodyPr>
          <a:lstStyle/>
          <a:p>
            <a:pPr marL="14017">
              <a:lnSpc>
                <a:spcPts val="3267"/>
              </a:lnSpc>
              <a:spcBef>
                <a:spcPts val="163"/>
              </a:spcBef>
            </a:pPr>
            <a:r>
              <a:rPr sz="3090" dirty="0">
                <a:latin typeface="Arial"/>
                <a:cs typeface="Arial"/>
              </a:rPr>
              <a:t>•</a:t>
            </a:r>
            <a:endParaRPr sz="3090">
              <a:latin typeface="Arial"/>
              <a:cs typeface="Arial"/>
            </a:endParaRPr>
          </a:p>
          <a:p>
            <a:pPr marL="14017">
              <a:lnSpc>
                <a:spcPct val="95825"/>
              </a:lnSpc>
              <a:spcBef>
                <a:spcPts val="733"/>
              </a:spcBef>
            </a:pPr>
            <a:r>
              <a:rPr sz="3090" dirty="0">
                <a:latin typeface="Arial"/>
                <a:cs typeface="Arial"/>
              </a:rPr>
              <a:t>•</a:t>
            </a:r>
            <a:endParaRPr sz="3090">
              <a:latin typeface="Arial"/>
              <a:cs typeface="Arial"/>
            </a:endParaRPr>
          </a:p>
        </p:txBody>
      </p:sp>
      <p:sp>
        <p:nvSpPr>
          <p:cNvPr id="21" name="object 21"/>
          <p:cNvSpPr txBox="1"/>
          <p:nvPr/>
        </p:nvSpPr>
        <p:spPr>
          <a:xfrm>
            <a:off x="976188" y="1752549"/>
            <a:ext cx="5394694" cy="1832952"/>
          </a:xfrm>
          <a:prstGeom prst="rect">
            <a:avLst/>
          </a:prstGeom>
        </p:spPr>
        <p:txBody>
          <a:bodyPr wrap="square" lIns="0" tIns="0" rIns="0" bIns="0" rtlCol="0">
            <a:noAutofit/>
          </a:bodyPr>
          <a:lstStyle/>
          <a:p>
            <a:pPr marL="14017" marR="57847">
              <a:lnSpc>
                <a:spcPts val="3256"/>
              </a:lnSpc>
              <a:spcBef>
                <a:spcPts val="162"/>
              </a:spcBef>
            </a:pPr>
            <a:r>
              <a:rPr sz="4636" spc="-76" baseline="2925" dirty="0">
                <a:latin typeface="Calibri"/>
                <a:cs typeface="Calibri"/>
              </a:rPr>
              <a:t>A</a:t>
            </a:r>
            <a:r>
              <a:rPr sz="4636" spc="-38" baseline="2925" dirty="0">
                <a:latin typeface="Calibri"/>
                <a:cs typeface="Calibri"/>
              </a:rPr>
              <a:t>tt</a:t>
            </a:r>
            <a:r>
              <a:rPr sz="4636" baseline="2925" dirty="0">
                <a:latin typeface="Calibri"/>
                <a:cs typeface="Calibri"/>
              </a:rPr>
              <a:t>a</a:t>
            </a:r>
            <a:r>
              <a:rPr sz="4636" spc="10" baseline="2925" dirty="0">
                <a:latin typeface="Calibri"/>
                <a:cs typeface="Calibri"/>
              </a:rPr>
              <a:t>c</a:t>
            </a:r>
            <a:r>
              <a:rPr sz="4636" baseline="2925" dirty="0">
                <a:latin typeface="Calibri"/>
                <a:cs typeface="Calibri"/>
              </a:rPr>
              <a:t>hed</a:t>
            </a:r>
            <a:r>
              <a:rPr sz="4636" spc="-76" baseline="2925" dirty="0">
                <a:latin typeface="Calibri"/>
                <a:cs typeface="Calibri"/>
              </a:rPr>
              <a:t> </a:t>
            </a:r>
            <a:r>
              <a:rPr sz="4636" spc="-21" baseline="2925" dirty="0">
                <a:latin typeface="Calibri"/>
                <a:cs typeface="Calibri"/>
              </a:rPr>
              <a:t>a</a:t>
            </a:r>
            <a:r>
              <a:rPr sz="4636" baseline="2925" dirty="0">
                <a:latin typeface="Calibri"/>
                <a:cs typeface="Calibri"/>
              </a:rPr>
              <a:t>t</a:t>
            </a:r>
            <a:r>
              <a:rPr sz="4636" spc="-25" baseline="2925" dirty="0">
                <a:latin typeface="Calibri"/>
                <a:cs typeface="Calibri"/>
              </a:rPr>
              <a:t> </a:t>
            </a:r>
            <a:r>
              <a:rPr sz="4636" baseline="2925" dirty="0">
                <a:latin typeface="Calibri"/>
                <a:cs typeface="Calibri"/>
              </a:rPr>
              <a:t>the</a:t>
            </a:r>
            <a:r>
              <a:rPr sz="4636" spc="-30" baseline="2925" dirty="0">
                <a:latin typeface="Calibri"/>
                <a:cs typeface="Calibri"/>
              </a:rPr>
              <a:t> </a:t>
            </a:r>
            <a:r>
              <a:rPr sz="4636" baseline="2925" dirty="0">
                <a:latin typeface="Calibri"/>
                <a:cs typeface="Calibri"/>
              </a:rPr>
              <a:t>end</a:t>
            </a:r>
            <a:r>
              <a:rPr sz="4636" spc="-31" baseline="2925" dirty="0">
                <a:latin typeface="Calibri"/>
                <a:cs typeface="Calibri"/>
              </a:rPr>
              <a:t> </a:t>
            </a:r>
            <a:r>
              <a:rPr sz="4636" baseline="2925" dirty="0">
                <a:latin typeface="Calibri"/>
                <a:cs typeface="Calibri"/>
              </a:rPr>
              <a:t>of</a:t>
            </a:r>
            <a:r>
              <a:rPr sz="4636" spc="-25" baseline="2925" dirty="0">
                <a:latin typeface="Calibri"/>
                <a:cs typeface="Calibri"/>
              </a:rPr>
              <a:t> </a:t>
            </a:r>
            <a:r>
              <a:rPr sz="4636" baseline="2925" dirty="0">
                <a:latin typeface="Calibri"/>
                <a:cs typeface="Calibri"/>
              </a:rPr>
              <a:t>a</a:t>
            </a:r>
            <a:r>
              <a:rPr sz="4636" spc="-14" baseline="2925" dirty="0">
                <a:latin typeface="Calibri"/>
                <a:cs typeface="Calibri"/>
              </a:rPr>
              <a:t> </a:t>
            </a:r>
            <a:r>
              <a:rPr sz="4636" spc="-15" baseline="2925" dirty="0">
                <a:latin typeface="Calibri"/>
                <a:cs typeface="Calibri"/>
              </a:rPr>
              <a:t>c</a:t>
            </a:r>
            <a:r>
              <a:rPr sz="4636" baseline="2925" dirty="0">
                <a:latin typeface="Calibri"/>
                <a:cs typeface="Calibri"/>
              </a:rPr>
              <a:t>able</a:t>
            </a:r>
            <a:endParaRPr sz="3090">
              <a:latin typeface="Calibri"/>
              <a:cs typeface="Calibri"/>
            </a:endParaRPr>
          </a:p>
          <a:p>
            <a:pPr marL="14017">
              <a:lnSpc>
                <a:spcPts val="3333"/>
              </a:lnSpc>
              <a:spcBef>
                <a:spcPts val="957"/>
              </a:spcBef>
            </a:pPr>
            <a:r>
              <a:rPr sz="3090" dirty="0">
                <a:latin typeface="Calibri"/>
                <a:cs typeface="Calibri"/>
              </a:rPr>
              <a:t>Enable</a:t>
            </a:r>
            <a:r>
              <a:rPr sz="3090" spc="-84" dirty="0">
                <a:latin typeface="Calibri"/>
                <a:cs typeface="Calibri"/>
              </a:rPr>
              <a:t> </a:t>
            </a:r>
            <a:r>
              <a:rPr sz="3090" spc="-15" dirty="0">
                <a:latin typeface="Calibri"/>
                <a:cs typeface="Calibri"/>
              </a:rPr>
              <a:t>s</a:t>
            </a:r>
            <a:r>
              <a:rPr sz="3090" dirty="0">
                <a:latin typeface="Calibri"/>
                <a:cs typeface="Calibri"/>
              </a:rPr>
              <a:t>wift</a:t>
            </a:r>
            <a:r>
              <a:rPr sz="3090" spc="-11" dirty="0">
                <a:latin typeface="Calibri"/>
                <a:cs typeface="Calibri"/>
              </a:rPr>
              <a:t> </a:t>
            </a:r>
            <a:r>
              <a:rPr sz="3090" spc="-21" dirty="0">
                <a:latin typeface="Calibri"/>
                <a:cs typeface="Calibri"/>
              </a:rPr>
              <a:t>c</a:t>
            </a:r>
            <a:r>
              <a:rPr sz="3090" dirty="0">
                <a:latin typeface="Calibri"/>
                <a:cs typeface="Calibri"/>
              </a:rPr>
              <a:t>onnection</a:t>
            </a:r>
            <a:r>
              <a:rPr sz="3090" spc="-99" dirty="0">
                <a:latin typeface="Calibri"/>
                <a:cs typeface="Calibri"/>
              </a:rPr>
              <a:t> </a:t>
            </a:r>
            <a:r>
              <a:rPr sz="3090" dirty="0">
                <a:latin typeface="Calibri"/>
                <a:cs typeface="Calibri"/>
              </a:rPr>
              <a:t>and d</a:t>
            </a:r>
            <a:r>
              <a:rPr sz="3090" spc="-10" dirty="0">
                <a:latin typeface="Calibri"/>
                <a:cs typeface="Calibri"/>
              </a:rPr>
              <a:t>i</a:t>
            </a:r>
            <a:r>
              <a:rPr sz="3090" dirty="0">
                <a:latin typeface="Calibri"/>
                <a:cs typeface="Calibri"/>
              </a:rPr>
              <a:t>s</a:t>
            </a:r>
            <a:r>
              <a:rPr sz="3090" spc="-21" dirty="0">
                <a:latin typeface="Calibri"/>
                <a:cs typeface="Calibri"/>
              </a:rPr>
              <a:t>c</a:t>
            </a:r>
            <a:r>
              <a:rPr sz="3090" dirty="0">
                <a:latin typeface="Calibri"/>
                <a:cs typeface="Calibri"/>
              </a:rPr>
              <a:t>onnection</a:t>
            </a:r>
            <a:r>
              <a:rPr sz="3090" spc="-130" dirty="0">
                <a:latin typeface="Calibri"/>
                <a:cs typeface="Calibri"/>
              </a:rPr>
              <a:t> </a:t>
            </a:r>
            <a:r>
              <a:rPr sz="3090" dirty="0">
                <a:latin typeface="Calibri"/>
                <a:cs typeface="Calibri"/>
              </a:rPr>
              <a:t>of</a:t>
            </a:r>
            <a:r>
              <a:rPr sz="3090" spc="-25" dirty="0">
                <a:latin typeface="Calibri"/>
                <a:cs typeface="Calibri"/>
              </a:rPr>
              <a:t> </a:t>
            </a:r>
            <a:r>
              <a:rPr sz="3090" dirty="0">
                <a:latin typeface="Calibri"/>
                <a:cs typeface="Calibri"/>
              </a:rPr>
              <a:t>the</a:t>
            </a:r>
            <a:r>
              <a:rPr sz="3090" spc="-24" dirty="0">
                <a:latin typeface="Calibri"/>
                <a:cs typeface="Calibri"/>
              </a:rPr>
              <a:t> </a:t>
            </a:r>
            <a:r>
              <a:rPr sz="3090" spc="-21" dirty="0">
                <a:latin typeface="Calibri"/>
                <a:cs typeface="Calibri"/>
              </a:rPr>
              <a:t>c</a:t>
            </a:r>
            <a:r>
              <a:rPr sz="3090" dirty="0">
                <a:latin typeface="Calibri"/>
                <a:cs typeface="Calibri"/>
              </a:rPr>
              <a:t>able</a:t>
            </a:r>
            <a:r>
              <a:rPr sz="3090" spc="-53" dirty="0">
                <a:latin typeface="Calibri"/>
                <a:cs typeface="Calibri"/>
              </a:rPr>
              <a:t> </a:t>
            </a:r>
            <a:r>
              <a:rPr sz="3090" spc="-32" dirty="0">
                <a:latin typeface="Calibri"/>
                <a:cs typeface="Calibri"/>
              </a:rPr>
              <a:t>t</a:t>
            </a:r>
            <a:r>
              <a:rPr sz="3090" dirty="0">
                <a:latin typeface="Calibri"/>
                <a:cs typeface="Calibri"/>
              </a:rPr>
              <a:t>o</a:t>
            </a:r>
            <a:r>
              <a:rPr sz="3090" spc="-15" dirty="0">
                <a:latin typeface="Calibri"/>
                <a:cs typeface="Calibri"/>
              </a:rPr>
              <a:t> </a:t>
            </a:r>
            <a:r>
              <a:rPr sz="3090" spc="10" dirty="0">
                <a:latin typeface="Calibri"/>
                <a:cs typeface="Calibri"/>
              </a:rPr>
              <a:t>a</a:t>
            </a:r>
            <a:r>
              <a:rPr sz="3090" dirty="0">
                <a:latin typeface="Calibri"/>
                <a:cs typeface="Calibri"/>
              </a:rPr>
              <a:t>nd f</a:t>
            </a:r>
            <a:r>
              <a:rPr sz="3090" spc="-60" dirty="0">
                <a:latin typeface="Calibri"/>
                <a:cs typeface="Calibri"/>
              </a:rPr>
              <a:t>r</a:t>
            </a:r>
            <a:r>
              <a:rPr sz="3090" dirty="0">
                <a:latin typeface="Calibri"/>
                <a:cs typeface="Calibri"/>
              </a:rPr>
              <a:t>om</a:t>
            </a:r>
            <a:r>
              <a:rPr sz="3090" spc="10" dirty="0">
                <a:latin typeface="Calibri"/>
                <a:cs typeface="Calibri"/>
              </a:rPr>
              <a:t> </a:t>
            </a:r>
            <a:r>
              <a:rPr sz="3090" dirty="0">
                <a:latin typeface="Calibri"/>
                <a:cs typeface="Calibri"/>
              </a:rPr>
              <a:t>a</a:t>
            </a:r>
            <a:r>
              <a:rPr sz="3090" spc="-14" dirty="0">
                <a:latin typeface="Calibri"/>
                <a:cs typeface="Calibri"/>
              </a:rPr>
              <a:t> </a:t>
            </a:r>
            <a:r>
              <a:rPr sz="3090" spc="-10" dirty="0">
                <a:latin typeface="Calibri"/>
                <a:cs typeface="Calibri"/>
              </a:rPr>
              <a:t>p</a:t>
            </a:r>
            <a:r>
              <a:rPr sz="3090" dirty="0">
                <a:latin typeface="Calibri"/>
                <a:cs typeface="Calibri"/>
              </a:rPr>
              <a:t>ort</a:t>
            </a:r>
            <a:endParaRPr sz="3090">
              <a:latin typeface="Calibri"/>
              <a:cs typeface="Calibri"/>
            </a:endParaRPr>
          </a:p>
        </p:txBody>
      </p:sp>
      <p:sp>
        <p:nvSpPr>
          <p:cNvPr id="20" name="object 20"/>
          <p:cNvSpPr txBox="1"/>
          <p:nvPr/>
        </p:nvSpPr>
        <p:spPr>
          <a:xfrm>
            <a:off x="7571204" y="2877865"/>
            <a:ext cx="1649470" cy="225169"/>
          </a:xfrm>
          <a:prstGeom prst="rect">
            <a:avLst/>
          </a:prstGeom>
        </p:spPr>
        <p:txBody>
          <a:bodyPr wrap="square" lIns="0" tIns="0" rIns="0" bIns="0" rtlCol="0">
            <a:noAutofit/>
          </a:bodyPr>
          <a:lstStyle/>
          <a:p>
            <a:pPr marL="14017">
              <a:lnSpc>
                <a:spcPts val="1689"/>
              </a:lnSpc>
              <a:spcBef>
                <a:spcPts val="84"/>
              </a:spcBef>
            </a:pPr>
            <a:r>
              <a:rPr sz="2318" baseline="1950" dirty="0">
                <a:latin typeface="Calibri"/>
                <a:cs typeface="Calibri"/>
              </a:rPr>
              <a:t>S</a:t>
            </a:r>
            <a:r>
              <a:rPr sz="2318" spc="-15" baseline="1950" dirty="0">
                <a:latin typeface="Calibri"/>
                <a:cs typeface="Calibri"/>
              </a:rPr>
              <a:t>t</a:t>
            </a:r>
            <a:r>
              <a:rPr sz="2318" baseline="1950" dirty="0">
                <a:latin typeface="Calibri"/>
                <a:cs typeface="Calibri"/>
              </a:rPr>
              <a:t>a</a:t>
            </a:r>
            <a:r>
              <a:rPr sz="2318" spc="-10" baseline="1950" dirty="0">
                <a:latin typeface="Calibri"/>
                <a:cs typeface="Calibri"/>
              </a:rPr>
              <a:t>nd</a:t>
            </a:r>
            <a:r>
              <a:rPr sz="2318" baseline="1950" dirty="0">
                <a:latin typeface="Calibri"/>
                <a:cs typeface="Calibri"/>
              </a:rPr>
              <a:t>a</a:t>
            </a:r>
            <a:r>
              <a:rPr sz="2318" spc="-28" baseline="1950" dirty="0">
                <a:latin typeface="Calibri"/>
                <a:cs typeface="Calibri"/>
              </a:rPr>
              <a:t>r</a:t>
            </a:r>
            <a:r>
              <a:rPr sz="2318" baseline="1950" dirty="0">
                <a:latin typeface="Calibri"/>
                <a:cs typeface="Calibri"/>
              </a:rPr>
              <a:t>d </a:t>
            </a:r>
            <a:r>
              <a:rPr sz="2318" spc="-4" baseline="1950" dirty="0">
                <a:latin typeface="Calibri"/>
                <a:cs typeface="Calibri"/>
              </a:rPr>
              <a:t>C</a:t>
            </a:r>
            <a:r>
              <a:rPr sz="2318" baseline="1950" dirty="0">
                <a:latin typeface="Calibri"/>
                <a:cs typeface="Calibri"/>
              </a:rPr>
              <a:t>on</a:t>
            </a:r>
            <a:r>
              <a:rPr sz="2318" spc="-10" baseline="1950" dirty="0">
                <a:latin typeface="Calibri"/>
                <a:cs typeface="Calibri"/>
              </a:rPr>
              <a:t>n</a:t>
            </a:r>
            <a:r>
              <a:rPr sz="2318" spc="-4" baseline="1950" dirty="0">
                <a:latin typeface="Calibri"/>
                <a:cs typeface="Calibri"/>
              </a:rPr>
              <a:t>ec</a:t>
            </a:r>
            <a:r>
              <a:rPr sz="2318" spc="-15" baseline="1950" dirty="0">
                <a:latin typeface="Calibri"/>
                <a:cs typeface="Calibri"/>
              </a:rPr>
              <a:t>t</a:t>
            </a:r>
            <a:r>
              <a:rPr sz="2318" baseline="1950" dirty="0">
                <a:latin typeface="Calibri"/>
                <a:cs typeface="Calibri"/>
              </a:rPr>
              <a:t>or</a:t>
            </a:r>
            <a:endParaRPr sz="1545">
              <a:latin typeface="Calibri"/>
              <a:cs typeface="Calibri"/>
            </a:endParaRPr>
          </a:p>
        </p:txBody>
      </p:sp>
      <p:sp>
        <p:nvSpPr>
          <p:cNvPr id="19" name="object 19"/>
          <p:cNvSpPr txBox="1"/>
          <p:nvPr/>
        </p:nvSpPr>
        <p:spPr>
          <a:xfrm>
            <a:off x="723881" y="3705594"/>
            <a:ext cx="223992" cy="419949"/>
          </a:xfrm>
          <a:prstGeom prst="rect">
            <a:avLst/>
          </a:prstGeom>
        </p:spPr>
        <p:txBody>
          <a:bodyPr wrap="square" lIns="0" tIns="0" rIns="0" bIns="0" rtlCol="0">
            <a:noAutofit/>
          </a:bodyPr>
          <a:lstStyle/>
          <a:p>
            <a:pPr marL="14017">
              <a:lnSpc>
                <a:spcPts val="3267"/>
              </a:lnSpc>
              <a:spcBef>
                <a:spcPts val="163"/>
              </a:spcBef>
            </a:pPr>
            <a:r>
              <a:rPr sz="3090" dirty="0">
                <a:latin typeface="Arial"/>
                <a:cs typeface="Arial"/>
              </a:rPr>
              <a:t>•</a:t>
            </a:r>
            <a:endParaRPr sz="3090">
              <a:latin typeface="Arial"/>
              <a:cs typeface="Arial"/>
            </a:endParaRPr>
          </a:p>
        </p:txBody>
      </p:sp>
      <p:sp>
        <p:nvSpPr>
          <p:cNvPr id="18" name="object 18"/>
          <p:cNvSpPr txBox="1"/>
          <p:nvPr/>
        </p:nvSpPr>
        <p:spPr>
          <a:xfrm>
            <a:off x="976188" y="3729233"/>
            <a:ext cx="4508465" cy="843825"/>
          </a:xfrm>
          <a:prstGeom prst="rect">
            <a:avLst/>
          </a:prstGeom>
        </p:spPr>
        <p:txBody>
          <a:bodyPr wrap="square" lIns="0" tIns="0" rIns="0" bIns="0" rtlCol="0">
            <a:noAutofit/>
          </a:bodyPr>
          <a:lstStyle/>
          <a:p>
            <a:pPr marL="14017">
              <a:lnSpc>
                <a:spcPts val="3256"/>
              </a:lnSpc>
              <a:spcBef>
                <a:spcPts val="162"/>
              </a:spcBef>
            </a:pPr>
            <a:r>
              <a:rPr sz="4636" baseline="2925" dirty="0">
                <a:latin typeface="Calibri"/>
                <a:cs typeface="Calibri"/>
              </a:rPr>
              <a:t>Common</a:t>
            </a:r>
            <a:r>
              <a:rPr sz="4636" spc="-10" baseline="2925" dirty="0">
                <a:latin typeface="Calibri"/>
                <a:cs typeface="Calibri"/>
              </a:rPr>
              <a:t>l</a:t>
            </a:r>
            <a:r>
              <a:rPr sz="4636" baseline="2925" dirty="0">
                <a:latin typeface="Calibri"/>
                <a:cs typeface="Calibri"/>
              </a:rPr>
              <a:t>y</a:t>
            </a:r>
            <a:r>
              <a:rPr sz="4636" spc="-113" baseline="2925" dirty="0">
                <a:latin typeface="Calibri"/>
                <a:cs typeface="Calibri"/>
              </a:rPr>
              <a:t> </a:t>
            </a:r>
            <a:r>
              <a:rPr sz="4636" baseline="2925" dirty="0">
                <a:latin typeface="Calibri"/>
                <a:cs typeface="Calibri"/>
              </a:rPr>
              <a:t>used</a:t>
            </a:r>
            <a:r>
              <a:rPr sz="4636" spc="-43" baseline="2925" dirty="0">
                <a:latin typeface="Calibri"/>
                <a:cs typeface="Calibri"/>
              </a:rPr>
              <a:t> </a:t>
            </a:r>
            <a:r>
              <a:rPr sz="4636" spc="-21" baseline="2925" dirty="0">
                <a:latin typeface="Calibri"/>
                <a:cs typeface="Calibri"/>
              </a:rPr>
              <a:t>c</a:t>
            </a:r>
            <a:r>
              <a:rPr sz="4636" baseline="2925" dirty="0">
                <a:latin typeface="Calibri"/>
                <a:cs typeface="Calibri"/>
              </a:rPr>
              <a:t>onnec</a:t>
            </a:r>
            <a:r>
              <a:rPr sz="4636" spc="-28" baseline="2925" dirty="0">
                <a:latin typeface="Calibri"/>
                <a:cs typeface="Calibri"/>
              </a:rPr>
              <a:t>t</a:t>
            </a:r>
            <a:r>
              <a:rPr sz="4636" baseline="2925" dirty="0">
                <a:latin typeface="Calibri"/>
                <a:cs typeface="Calibri"/>
              </a:rPr>
              <a:t>o</a:t>
            </a:r>
            <a:r>
              <a:rPr sz="4636" spc="-55" baseline="2925" dirty="0">
                <a:latin typeface="Calibri"/>
                <a:cs typeface="Calibri"/>
              </a:rPr>
              <a:t>r</a:t>
            </a:r>
            <a:r>
              <a:rPr sz="4636" baseline="2925" dirty="0">
                <a:latin typeface="Calibri"/>
                <a:cs typeface="Calibri"/>
              </a:rPr>
              <a:t>s</a:t>
            </a:r>
            <a:endParaRPr sz="3090">
              <a:latin typeface="Calibri"/>
              <a:cs typeface="Calibri"/>
            </a:endParaRPr>
          </a:p>
          <a:p>
            <a:pPr marL="14017" marR="58786">
              <a:lnSpc>
                <a:spcPts val="3339"/>
              </a:lnSpc>
              <a:spcBef>
                <a:spcPts val="3"/>
              </a:spcBef>
            </a:pPr>
            <a:r>
              <a:rPr sz="4636" baseline="2925" dirty="0">
                <a:latin typeface="Calibri"/>
                <a:cs typeface="Calibri"/>
              </a:rPr>
              <a:t>o</a:t>
            </a:r>
            <a:r>
              <a:rPr sz="4636" spc="-15" baseline="2925" dirty="0">
                <a:latin typeface="Calibri"/>
                <a:cs typeface="Calibri"/>
              </a:rPr>
              <a:t>p</a:t>
            </a:r>
            <a:r>
              <a:rPr sz="4636" baseline="2925" dirty="0">
                <a:latin typeface="Calibri"/>
                <a:cs typeface="Calibri"/>
              </a:rPr>
              <a:t>tic</a:t>
            </a:r>
            <a:r>
              <a:rPr sz="4636" spc="-21" baseline="2925" dirty="0">
                <a:latin typeface="Calibri"/>
                <a:cs typeface="Calibri"/>
              </a:rPr>
              <a:t> c</a:t>
            </a:r>
            <a:r>
              <a:rPr sz="4636" baseline="2925" dirty="0">
                <a:latin typeface="Calibri"/>
                <a:cs typeface="Calibri"/>
              </a:rPr>
              <a:t>ables</a:t>
            </a:r>
            <a:r>
              <a:rPr sz="4636" spc="-65" baseline="2925" dirty="0">
                <a:latin typeface="Calibri"/>
                <a:cs typeface="Calibri"/>
              </a:rPr>
              <a:t> </a:t>
            </a:r>
            <a:r>
              <a:rPr sz="4636" spc="10" baseline="2925" dirty="0">
                <a:latin typeface="Calibri"/>
                <a:cs typeface="Calibri"/>
              </a:rPr>
              <a:t>a</a:t>
            </a:r>
            <a:r>
              <a:rPr sz="4636" spc="-43" baseline="2925" dirty="0">
                <a:latin typeface="Calibri"/>
                <a:cs typeface="Calibri"/>
              </a:rPr>
              <a:t>r</a:t>
            </a:r>
            <a:r>
              <a:rPr sz="4636" baseline="2925" dirty="0">
                <a:latin typeface="Calibri"/>
                <a:cs typeface="Calibri"/>
              </a:rPr>
              <a:t>e:</a:t>
            </a:r>
            <a:endParaRPr sz="3090">
              <a:latin typeface="Calibri"/>
              <a:cs typeface="Calibri"/>
            </a:endParaRPr>
          </a:p>
        </p:txBody>
      </p:sp>
      <p:sp>
        <p:nvSpPr>
          <p:cNvPr id="17" name="object 17"/>
          <p:cNvSpPr txBox="1"/>
          <p:nvPr/>
        </p:nvSpPr>
        <p:spPr>
          <a:xfrm>
            <a:off x="5491456" y="3729233"/>
            <a:ext cx="541043" cy="419950"/>
          </a:xfrm>
          <a:prstGeom prst="rect">
            <a:avLst/>
          </a:prstGeom>
        </p:spPr>
        <p:txBody>
          <a:bodyPr wrap="square" lIns="0" tIns="0" rIns="0" bIns="0" rtlCol="0">
            <a:noAutofit/>
          </a:bodyPr>
          <a:lstStyle/>
          <a:p>
            <a:pPr marL="14017">
              <a:lnSpc>
                <a:spcPts val="3256"/>
              </a:lnSpc>
              <a:spcBef>
                <a:spcPts val="162"/>
              </a:spcBef>
            </a:pPr>
            <a:r>
              <a:rPr sz="4636" spc="-65" baseline="2925" dirty="0">
                <a:latin typeface="Calibri"/>
                <a:cs typeface="Calibri"/>
              </a:rPr>
              <a:t>f</a:t>
            </a:r>
            <a:r>
              <a:rPr sz="4636" baseline="2925" dirty="0">
                <a:latin typeface="Calibri"/>
                <a:cs typeface="Calibri"/>
              </a:rPr>
              <a:t>or</a:t>
            </a:r>
            <a:endParaRPr sz="3090">
              <a:latin typeface="Calibri"/>
              <a:cs typeface="Calibri"/>
            </a:endParaRPr>
          </a:p>
        </p:txBody>
      </p:sp>
      <p:sp>
        <p:nvSpPr>
          <p:cNvPr id="16" name="object 16"/>
          <p:cNvSpPr txBox="1"/>
          <p:nvPr/>
        </p:nvSpPr>
        <p:spPr>
          <a:xfrm>
            <a:off x="6034261" y="3729233"/>
            <a:ext cx="832712" cy="419950"/>
          </a:xfrm>
          <a:prstGeom prst="rect">
            <a:avLst/>
          </a:prstGeom>
        </p:spPr>
        <p:txBody>
          <a:bodyPr wrap="square" lIns="0" tIns="0" rIns="0" bIns="0" rtlCol="0">
            <a:noAutofit/>
          </a:bodyPr>
          <a:lstStyle/>
          <a:p>
            <a:pPr marL="14017">
              <a:lnSpc>
                <a:spcPts val="3256"/>
              </a:lnSpc>
              <a:spcBef>
                <a:spcPts val="162"/>
              </a:spcBef>
            </a:pPr>
            <a:r>
              <a:rPr sz="4636" baseline="2925" dirty="0">
                <a:latin typeface="Calibri"/>
                <a:cs typeface="Calibri"/>
              </a:rPr>
              <a:t>fi</a:t>
            </a:r>
            <a:r>
              <a:rPr sz="4636" spc="-10" baseline="2925" dirty="0">
                <a:latin typeface="Calibri"/>
                <a:cs typeface="Calibri"/>
              </a:rPr>
              <a:t>b</a:t>
            </a:r>
            <a:r>
              <a:rPr sz="4636" baseline="2925" dirty="0">
                <a:latin typeface="Calibri"/>
                <a:cs typeface="Calibri"/>
              </a:rPr>
              <a:t>er</a:t>
            </a:r>
            <a:endParaRPr sz="3090">
              <a:latin typeface="Calibri"/>
              <a:cs typeface="Calibri"/>
            </a:endParaRPr>
          </a:p>
        </p:txBody>
      </p:sp>
      <p:sp>
        <p:nvSpPr>
          <p:cNvPr id="15" name="object 15"/>
          <p:cNvSpPr txBox="1"/>
          <p:nvPr/>
        </p:nvSpPr>
        <p:spPr>
          <a:xfrm>
            <a:off x="1228494" y="4623554"/>
            <a:ext cx="196239" cy="364443"/>
          </a:xfrm>
          <a:prstGeom prst="rect">
            <a:avLst/>
          </a:prstGeom>
        </p:spPr>
        <p:txBody>
          <a:bodyPr wrap="square" lIns="0" tIns="0" rIns="0" bIns="0" rtlCol="0">
            <a:noAutofit/>
          </a:bodyPr>
          <a:lstStyle/>
          <a:p>
            <a:pPr marL="14017">
              <a:lnSpc>
                <a:spcPts val="2820"/>
              </a:lnSpc>
              <a:spcBef>
                <a:spcPts val="140"/>
              </a:spcBef>
            </a:pPr>
            <a:r>
              <a:rPr sz="2649" dirty="0">
                <a:latin typeface="Arial"/>
                <a:cs typeface="Arial"/>
              </a:rPr>
              <a:t>•</a:t>
            </a:r>
            <a:endParaRPr sz="2649">
              <a:latin typeface="Arial"/>
              <a:cs typeface="Arial"/>
            </a:endParaRPr>
          </a:p>
        </p:txBody>
      </p:sp>
      <p:sp>
        <p:nvSpPr>
          <p:cNvPr id="14" name="object 14"/>
          <p:cNvSpPr txBox="1"/>
          <p:nvPr/>
        </p:nvSpPr>
        <p:spPr>
          <a:xfrm>
            <a:off x="1481137" y="4643844"/>
            <a:ext cx="3418841" cy="364443"/>
          </a:xfrm>
          <a:prstGeom prst="rect">
            <a:avLst/>
          </a:prstGeom>
        </p:spPr>
        <p:txBody>
          <a:bodyPr wrap="square" lIns="0" tIns="0" rIns="0" bIns="0" rtlCol="0">
            <a:noAutofit/>
          </a:bodyPr>
          <a:lstStyle/>
          <a:p>
            <a:pPr marL="14017">
              <a:lnSpc>
                <a:spcPts val="2809"/>
              </a:lnSpc>
              <a:spcBef>
                <a:spcPts val="140"/>
              </a:spcBef>
            </a:pPr>
            <a:r>
              <a:rPr sz="3973" baseline="3413" dirty="0">
                <a:latin typeface="Calibri"/>
                <a:cs typeface="Calibri"/>
              </a:rPr>
              <a:t>S</a:t>
            </a:r>
            <a:r>
              <a:rPr sz="3973" spc="-28" baseline="3413" dirty="0">
                <a:latin typeface="Calibri"/>
                <a:cs typeface="Calibri"/>
              </a:rPr>
              <a:t>t</a:t>
            </a:r>
            <a:r>
              <a:rPr sz="3973" baseline="3413" dirty="0">
                <a:latin typeface="Calibri"/>
                <a:cs typeface="Calibri"/>
              </a:rPr>
              <a:t>anda</a:t>
            </a:r>
            <a:r>
              <a:rPr sz="3973" spc="-32" baseline="3413" dirty="0">
                <a:latin typeface="Calibri"/>
                <a:cs typeface="Calibri"/>
              </a:rPr>
              <a:t>r</a:t>
            </a:r>
            <a:r>
              <a:rPr sz="3973" baseline="3413" dirty="0">
                <a:latin typeface="Calibri"/>
                <a:cs typeface="Calibri"/>
              </a:rPr>
              <a:t>d</a:t>
            </a:r>
            <a:r>
              <a:rPr sz="3973" spc="-15" baseline="3413" dirty="0">
                <a:latin typeface="Calibri"/>
                <a:cs typeface="Calibri"/>
              </a:rPr>
              <a:t> </a:t>
            </a:r>
            <a:r>
              <a:rPr sz="3973" baseline="3413" dirty="0">
                <a:latin typeface="Calibri"/>
                <a:cs typeface="Calibri"/>
              </a:rPr>
              <a:t>Conne</a:t>
            </a:r>
            <a:r>
              <a:rPr sz="3973" spc="4" baseline="3413" dirty="0">
                <a:latin typeface="Calibri"/>
                <a:cs typeface="Calibri"/>
              </a:rPr>
              <a:t>c</a:t>
            </a:r>
            <a:r>
              <a:rPr sz="3973" spc="-28" baseline="3413" dirty="0">
                <a:latin typeface="Calibri"/>
                <a:cs typeface="Calibri"/>
              </a:rPr>
              <a:t>t</a:t>
            </a:r>
            <a:r>
              <a:rPr sz="3973" baseline="3413" dirty="0">
                <a:latin typeface="Calibri"/>
                <a:cs typeface="Calibri"/>
              </a:rPr>
              <a:t>or</a:t>
            </a:r>
            <a:r>
              <a:rPr sz="3973" spc="-15" baseline="3413" dirty="0">
                <a:latin typeface="Calibri"/>
                <a:cs typeface="Calibri"/>
              </a:rPr>
              <a:t> </a:t>
            </a:r>
            <a:r>
              <a:rPr sz="3973" baseline="3413" dirty="0">
                <a:latin typeface="Calibri"/>
                <a:cs typeface="Calibri"/>
              </a:rPr>
              <a:t>(</a:t>
            </a:r>
            <a:r>
              <a:rPr sz="3973" spc="4" baseline="3413" dirty="0">
                <a:latin typeface="Calibri"/>
                <a:cs typeface="Calibri"/>
              </a:rPr>
              <a:t>S</a:t>
            </a:r>
            <a:r>
              <a:rPr sz="3973" baseline="3413" dirty="0">
                <a:latin typeface="Calibri"/>
                <a:cs typeface="Calibri"/>
              </a:rPr>
              <a:t>C)</a:t>
            </a:r>
            <a:endParaRPr sz="2649">
              <a:latin typeface="Calibri"/>
              <a:cs typeface="Calibri"/>
            </a:endParaRPr>
          </a:p>
        </p:txBody>
      </p:sp>
      <p:sp>
        <p:nvSpPr>
          <p:cNvPr id="13" name="object 13"/>
          <p:cNvSpPr txBox="1"/>
          <p:nvPr/>
        </p:nvSpPr>
        <p:spPr>
          <a:xfrm>
            <a:off x="7699039" y="4923205"/>
            <a:ext cx="1466434" cy="224832"/>
          </a:xfrm>
          <a:prstGeom prst="rect">
            <a:avLst/>
          </a:prstGeom>
        </p:spPr>
        <p:txBody>
          <a:bodyPr wrap="square" lIns="0" tIns="0" rIns="0" bIns="0" rtlCol="0">
            <a:noAutofit/>
          </a:bodyPr>
          <a:lstStyle/>
          <a:p>
            <a:pPr marL="14017">
              <a:lnSpc>
                <a:spcPts val="1689"/>
              </a:lnSpc>
              <a:spcBef>
                <a:spcPts val="84"/>
              </a:spcBef>
            </a:pPr>
            <a:r>
              <a:rPr sz="2318" baseline="1950" dirty="0">
                <a:latin typeface="Calibri"/>
                <a:cs typeface="Calibri"/>
              </a:rPr>
              <a:t>L</a:t>
            </a:r>
            <a:r>
              <a:rPr sz="2318" spc="-10" baseline="1950" dirty="0">
                <a:latin typeface="Calibri"/>
                <a:cs typeface="Calibri"/>
              </a:rPr>
              <a:t>u</a:t>
            </a:r>
            <a:r>
              <a:rPr sz="2318" spc="-4" baseline="1950" dirty="0">
                <a:latin typeface="Calibri"/>
                <a:cs typeface="Calibri"/>
              </a:rPr>
              <a:t>c</a:t>
            </a:r>
            <a:r>
              <a:rPr sz="2318" baseline="1950" dirty="0">
                <a:latin typeface="Calibri"/>
                <a:cs typeface="Calibri"/>
              </a:rPr>
              <a:t>e</a:t>
            </a:r>
            <a:r>
              <a:rPr sz="2318" spc="-21" baseline="1950" dirty="0">
                <a:latin typeface="Calibri"/>
                <a:cs typeface="Calibri"/>
              </a:rPr>
              <a:t>n</a:t>
            </a:r>
            <a:r>
              <a:rPr sz="2318" baseline="1950" dirty="0">
                <a:latin typeface="Calibri"/>
                <a:cs typeface="Calibri"/>
              </a:rPr>
              <a:t>t</a:t>
            </a:r>
            <a:r>
              <a:rPr sz="2318" spc="15" baseline="1950" dirty="0">
                <a:latin typeface="Calibri"/>
                <a:cs typeface="Calibri"/>
              </a:rPr>
              <a:t> </a:t>
            </a:r>
            <a:r>
              <a:rPr sz="2318" spc="-4" baseline="1950" dirty="0">
                <a:latin typeface="Calibri"/>
                <a:cs typeface="Calibri"/>
              </a:rPr>
              <a:t>C</a:t>
            </a:r>
            <a:r>
              <a:rPr sz="2318" baseline="1950" dirty="0">
                <a:latin typeface="Calibri"/>
                <a:cs typeface="Calibri"/>
              </a:rPr>
              <a:t>on</a:t>
            </a:r>
            <a:r>
              <a:rPr sz="2318" spc="-4" baseline="1950" dirty="0">
                <a:latin typeface="Calibri"/>
                <a:cs typeface="Calibri"/>
              </a:rPr>
              <a:t>n</a:t>
            </a:r>
            <a:r>
              <a:rPr sz="2318" baseline="1950" dirty="0">
                <a:latin typeface="Calibri"/>
                <a:cs typeface="Calibri"/>
              </a:rPr>
              <a:t>e</a:t>
            </a:r>
            <a:r>
              <a:rPr sz="2318" spc="-10" baseline="1950" dirty="0">
                <a:latin typeface="Calibri"/>
                <a:cs typeface="Calibri"/>
              </a:rPr>
              <a:t>c</a:t>
            </a:r>
            <a:r>
              <a:rPr sz="2318" spc="-15" baseline="1950" dirty="0">
                <a:latin typeface="Calibri"/>
                <a:cs typeface="Calibri"/>
              </a:rPr>
              <a:t>t</a:t>
            </a:r>
            <a:r>
              <a:rPr sz="2318" baseline="1950" dirty="0">
                <a:latin typeface="Calibri"/>
                <a:cs typeface="Calibri"/>
              </a:rPr>
              <a:t>or</a:t>
            </a:r>
            <a:endParaRPr sz="1545">
              <a:latin typeface="Calibri"/>
              <a:cs typeface="Calibri"/>
            </a:endParaRPr>
          </a:p>
        </p:txBody>
      </p:sp>
      <p:sp>
        <p:nvSpPr>
          <p:cNvPr id="12" name="object 12"/>
          <p:cNvSpPr txBox="1"/>
          <p:nvPr/>
        </p:nvSpPr>
        <p:spPr>
          <a:xfrm>
            <a:off x="1602244" y="5055823"/>
            <a:ext cx="168484" cy="308934"/>
          </a:xfrm>
          <a:prstGeom prst="rect">
            <a:avLst/>
          </a:prstGeom>
        </p:spPr>
        <p:txBody>
          <a:bodyPr wrap="square" lIns="0" tIns="0" rIns="0" bIns="0" rtlCol="0">
            <a:noAutofit/>
          </a:bodyPr>
          <a:lstStyle/>
          <a:p>
            <a:pPr marL="14017">
              <a:lnSpc>
                <a:spcPts val="2373"/>
              </a:lnSpc>
              <a:spcBef>
                <a:spcPts val="118"/>
              </a:spcBef>
            </a:pPr>
            <a:r>
              <a:rPr sz="2207" dirty="0">
                <a:latin typeface="Arial"/>
                <a:cs typeface="Arial"/>
              </a:rPr>
              <a:t>•</a:t>
            </a:r>
            <a:endParaRPr sz="2207">
              <a:latin typeface="Arial"/>
              <a:cs typeface="Arial"/>
            </a:endParaRPr>
          </a:p>
        </p:txBody>
      </p:sp>
      <p:sp>
        <p:nvSpPr>
          <p:cNvPr id="11" name="object 11"/>
          <p:cNvSpPr txBox="1"/>
          <p:nvPr/>
        </p:nvSpPr>
        <p:spPr>
          <a:xfrm>
            <a:off x="1985695" y="5072766"/>
            <a:ext cx="2183141" cy="308934"/>
          </a:xfrm>
          <a:prstGeom prst="rect">
            <a:avLst/>
          </a:prstGeom>
        </p:spPr>
        <p:txBody>
          <a:bodyPr wrap="square" lIns="0" tIns="0" rIns="0" bIns="0" rtlCol="0">
            <a:noAutofit/>
          </a:bodyPr>
          <a:lstStyle/>
          <a:p>
            <a:pPr marL="14017">
              <a:lnSpc>
                <a:spcPts val="2362"/>
              </a:lnSpc>
              <a:spcBef>
                <a:spcPts val="118"/>
              </a:spcBef>
            </a:pPr>
            <a:r>
              <a:rPr sz="3311" baseline="2730" dirty="0">
                <a:latin typeface="Calibri"/>
                <a:cs typeface="Calibri"/>
              </a:rPr>
              <a:t>D</a:t>
            </a:r>
            <a:r>
              <a:rPr sz="3311" spc="4" baseline="2730" dirty="0">
                <a:latin typeface="Calibri"/>
                <a:cs typeface="Calibri"/>
              </a:rPr>
              <a:t>u</a:t>
            </a:r>
            <a:r>
              <a:rPr sz="3311" baseline="2730" dirty="0">
                <a:latin typeface="Calibri"/>
                <a:cs typeface="Calibri"/>
              </a:rPr>
              <a:t>pl</a:t>
            </a:r>
            <a:r>
              <a:rPr sz="3311" spc="-38" baseline="2730" dirty="0">
                <a:latin typeface="Calibri"/>
                <a:cs typeface="Calibri"/>
              </a:rPr>
              <a:t>e</a:t>
            </a:r>
            <a:r>
              <a:rPr sz="3311" baseline="2730" dirty="0">
                <a:latin typeface="Calibri"/>
                <a:cs typeface="Calibri"/>
              </a:rPr>
              <a:t>x</a:t>
            </a:r>
            <a:r>
              <a:rPr sz="3311" spc="-10" baseline="2730" dirty="0">
                <a:latin typeface="Calibri"/>
                <a:cs typeface="Calibri"/>
              </a:rPr>
              <a:t> c</a:t>
            </a:r>
            <a:r>
              <a:rPr sz="3311" baseline="2730" dirty="0">
                <a:latin typeface="Calibri"/>
                <a:cs typeface="Calibri"/>
              </a:rPr>
              <a:t>on</a:t>
            </a:r>
            <a:r>
              <a:rPr sz="3311" spc="4" baseline="2730" dirty="0">
                <a:latin typeface="Calibri"/>
                <a:cs typeface="Calibri"/>
              </a:rPr>
              <a:t>n</a:t>
            </a:r>
            <a:r>
              <a:rPr sz="3311" baseline="2730" dirty="0">
                <a:latin typeface="Calibri"/>
                <a:cs typeface="Calibri"/>
              </a:rPr>
              <a:t>ec</a:t>
            </a:r>
            <a:r>
              <a:rPr sz="3311" spc="-21" baseline="2730" dirty="0">
                <a:latin typeface="Calibri"/>
                <a:cs typeface="Calibri"/>
              </a:rPr>
              <a:t>t</a:t>
            </a:r>
            <a:r>
              <a:rPr sz="3311" baseline="2730" dirty="0">
                <a:latin typeface="Calibri"/>
                <a:cs typeface="Calibri"/>
              </a:rPr>
              <a:t>o</a:t>
            </a:r>
            <a:r>
              <a:rPr sz="3311" spc="-43" baseline="2730" dirty="0">
                <a:latin typeface="Calibri"/>
                <a:cs typeface="Calibri"/>
              </a:rPr>
              <a:t>r</a:t>
            </a:r>
            <a:r>
              <a:rPr sz="3311" baseline="2730" dirty="0">
                <a:latin typeface="Calibri"/>
                <a:cs typeface="Calibri"/>
              </a:rPr>
              <a:t>s</a:t>
            </a:r>
            <a:endParaRPr sz="2207">
              <a:latin typeface="Calibri"/>
              <a:cs typeface="Calibri"/>
            </a:endParaRPr>
          </a:p>
        </p:txBody>
      </p:sp>
      <p:sp>
        <p:nvSpPr>
          <p:cNvPr id="10" name="object 10"/>
          <p:cNvSpPr txBox="1"/>
          <p:nvPr/>
        </p:nvSpPr>
        <p:spPr>
          <a:xfrm>
            <a:off x="1228494" y="5429674"/>
            <a:ext cx="196239" cy="364443"/>
          </a:xfrm>
          <a:prstGeom prst="rect">
            <a:avLst/>
          </a:prstGeom>
        </p:spPr>
        <p:txBody>
          <a:bodyPr wrap="square" lIns="0" tIns="0" rIns="0" bIns="0" rtlCol="0">
            <a:noAutofit/>
          </a:bodyPr>
          <a:lstStyle/>
          <a:p>
            <a:pPr marL="14017">
              <a:lnSpc>
                <a:spcPts val="2820"/>
              </a:lnSpc>
              <a:spcBef>
                <a:spcPts val="140"/>
              </a:spcBef>
            </a:pPr>
            <a:r>
              <a:rPr sz="2649" dirty="0">
                <a:latin typeface="Arial"/>
                <a:cs typeface="Arial"/>
              </a:rPr>
              <a:t>•</a:t>
            </a:r>
            <a:endParaRPr sz="2649">
              <a:latin typeface="Arial"/>
              <a:cs typeface="Arial"/>
            </a:endParaRPr>
          </a:p>
        </p:txBody>
      </p:sp>
      <p:sp>
        <p:nvSpPr>
          <p:cNvPr id="9" name="object 9"/>
          <p:cNvSpPr txBox="1"/>
          <p:nvPr/>
        </p:nvSpPr>
        <p:spPr>
          <a:xfrm>
            <a:off x="1481137" y="5449964"/>
            <a:ext cx="3089161" cy="364443"/>
          </a:xfrm>
          <a:prstGeom prst="rect">
            <a:avLst/>
          </a:prstGeom>
        </p:spPr>
        <p:txBody>
          <a:bodyPr wrap="square" lIns="0" tIns="0" rIns="0" bIns="0" rtlCol="0">
            <a:noAutofit/>
          </a:bodyPr>
          <a:lstStyle/>
          <a:p>
            <a:pPr marL="14017">
              <a:lnSpc>
                <a:spcPts val="2809"/>
              </a:lnSpc>
              <a:spcBef>
                <a:spcPts val="140"/>
              </a:spcBef>
            </a:pPr>
            <a:r>
              <a:rPr sz="3973" baseline="3413" dirty="0">
                <a:latin typeface="Calibri"/>
                <a:cs typeface="Calibri"/>
              </a:rPr>
              <a:t>Luc</a:t>
            </a:r>
            <a:r>
              <a:rPr sz="3973" spc="4" baseline="3413" dirty="0">
                <a:latin typeface="Calibri"/>
                <a:cs typeface="Calibri"/>
              </a:rPr>
              <a:t>e</a:t>
            </a:r>
            <a:r>
              <a:rPr sz="3973" spc="-28" baseline="3413" dirty="0">
                <a:latin typeface="Calibri"/>
                <a:cs typeface="Calibri"/>
              </a:rPr>
              <a:t>n</a:t>
            </a:r>
            <a:r>
              <a:rPr sz="3973" baseline="3413" dirty="0">
                <a:latin typeface="Calibri"/>
                <a:cs typeface="Calibri"/>
              </a:rPr>
              <a:t>t Conne</a:t>
            </a:r>
            <a:r>
              <a:rPr sz="3973" spc="4" baseline="3413" dirty="0">
                <a:latin typeface="Calibri"/>
                <a:cs typeface="Calibri"/>
              </a:rPr>
              <a:t>c</a:t>
            </a:r>
            <a:r>
              <a:rPr sz="3973" spc="-28" baseline="3413" dirty="0">
                <a:latin typeface="Calibri"/>
                <a:cs typeface="Calibri"/>
              </a:rPr>
              <a:t>t</a:t>
            </a:r>
            <a:r>
              <a:rPr sz="3973" baseline="3413" dirty="0">
                <a:latin typeface="Calibri"/>
                <a:cs typeface="Calibri"/>
              </a:rPr>
              <a:t>or</a:t>
            </a:r>
            <a:r>
              <a:rPr sz="3973" spc="-15" baseline="3413" dirty="0">
                <a:latin typeface="Calibri"/>
                <a:cs typeface="Calibri"/>
              </a:rPr>
              <a:t> </a:t>
            </a:r>
            <a:r>
              <a:rPr sz="3973" baseline="3413" dirty="0">
                <a:latin typeface="Calibri"/>
                <a:cs typeface="Calibri"/>
              </a:rPr>
              <a:t>(</a:t>
            </a:r>
            <a:r>
              <a:rPr sz="3973" spc="-21" baseline="3413" dirty="0">
                <a:latin typeface="Calibri"/>
                <a:cs typeface="Calibri"/>
              </a:rPr>
              <a:t>L</a:t>
            </a:r>
            <a:r>
              <a:rPr sz="3973" baseline="3413" dirty="0">
                <a:latin typeface="Calibri"/>
                <a:cs typeface="Calibri"/>
              </a:rPr>
              <a:t>C)</a:t>
            </a:r>
            <a:endParaRPr sz="2649">
              <a:latin typeface="Calibri"/>
              <a:cs typeface="Calibri"/>
            </a:endParaRPr>
          </a:p>
        </p:txBody>
      </p:sp>
      <p:sp>
        <p:nvSpPr>
          <p:cNvPr id="8" name="object 8"/>
          <p:cNvSpPr txBox="1"/>
          <p:nvPr/>
        </p:nvSpPr>
        <p:spPr>
          <a:xfrm>
            <a:off x="1602244" y="5861523"/>
            <a:ext cx="168484" cy="308934"/>
          </a:xfrm>
          <a:prstGeom prst="rect">
            <a:avLst/>
          </a:prstGeom>
        </p:spPr>
        <p:txBody>
          <a:bodyPr wrap="square" lIns="0" tIns="0" rIns="0" bIns="0" rtlCol="0">
            <a:noAutofit/>
          </a:bodyPr>
          <a:lstStyle/>
          <a:p>
            <a:pPr marL="14017">
              <a:lnSpc>
                <a:spcPts val="2373"/>
              </a:lnSpc>
              <a:spcBef>
                <a:spcPts val="118"/>
              </a:spcBef>
            </a:pPr>
            <a:r>
              <a:rPr sz="2207" dirty="0">
                <a:latin typeface="Arial"/>
                <a:cs typeface="Arial"/>
              </a:rPr>
              <a:t>•</a:t>
            </a:r>
            <a:endParaRPr sz="2207">
              <a:latin typeface="Arial"/>
              <a:cs typeface="Arial"/>
            </a:endParaRPr>
          </a:p>
        </p:txBody>
      </p:sp>
      <p:sp>
        <p:nvSpPr>
          <p:cNvPr id="7" name="object 7"/>
          <p:cNvSpPr txBox="1"/>
          <p:nvPr/>
        </p:nvSpPr>
        <p:spPr>
          <a:xfrm>
            <a:off x="1985695" y="5878465"/>
            <a:ext cx="2183141" cy="308935"/>
          </a:xfrm>
          <a:prstGeom prst="rect">
            <a:avLst/>
          </a:prstGeom>
        </p:spPr>
        <p:txBody>
          <a:bodyPr wrap="square" lIns="0" tIns="0" rIns="0" bIns="0" rtlCol="0">
            <a:noAutofit/>
          </a:bodyPr>
          <a:lstStyle/>
          <a:p>
            <a:pPr marL="14017">
              <a:lnSpc>
                <a:spcPts val="2362"/>
              </a:lnSpc>
              <a:spcBef>
                <a:spcPts val="118"/>
              </a:spcBef>
            </a:pPr>
            <a:r>
              <a:rPr sz="3311" baseline="2730" dirty="0">
                <a:latin typeface="Calibri"/>
                <a:cs typeface="Calibri"/>
              </a:rPr>
              <a:t>D</a:t>
            </a:r>
            <a:r>
              <a:rPr sz="3311" spc="4" baseline="2730" dirty="0">
                <a:latin typeface="Calibri"/>
                <a:cs typeface="Calibri"/>
              </a:rPr>
              <a:t>u</a:t>
            </a:r>
            <a:r>
              <a:rPr sz="3311" baseline="2730" dirty="0">
                <a:latin typeface="Calibri"/>
                <a:cs typeface="Calibri"/>
              </a:rPr>
              <a:t>pl</a:t>
            </a:r>
            <a:r>
              <a:rPr sz="3311" spc="-38" baseline="2730" dirty="0">
                <a:latin typeface="Calibri"/>
                <a:cs typeface="Calibri"/>
              </a:rPr>
              <a:t>e</a:t>
            </a:r>
            <a:r>
              <a:rPr sz="3311" baseline="2730" dirty="0">
                <a:latin typeface="Calibri"/>
                <a:cs typeface="Calibri"/>
              </a:rPr>
              <a:t>x</a:t>
            </a:r>
            <a:r>
              <a:rPr sz="3311" spc="-10" baseline="2730" dirty="0">
                <a:latin typeface="Calibri"/>
                <a:cs typeface="Calibri"/>
              </a:rPr>
              <a:t> c</a:t>
            </a:r>
            <a:r>
              <a:rPr sz="3311" baseline="2730" dirty="0">
                <a:latin typeface="Calibri"/>
                <a:cs typeface="Calibri"/>
              </a:rPr>
              <a:t>on</a:t>
            </a:r>
            <a:r>
              <a:rPr sz="3311" spc="4" baseline="2730" dirty="0">
                <a:latin typeface="Calibri"/>
                <a:cs typeface="Calibri"/>
              </a:rPr>
              <a:t>n</a:t>
            </a:r>
            <a:r>
              <a:rPr sz="3311" baseline="2730" dirty="0">
                <a:latin typeface="Calibri"/>
                <a:cs typeface="Calibri"/>
              </a:rPr>
              <a:t>ec</a:t>
            </a:r>
            <a:r>
              <a:rPr sz="3311" spc="-21" baseline="2730" dirty="0">
                <a:latin typeface="Calibri"/>
                <a:cs typeface="Calibri"/>
              </a:rPr>
              <a:t>t</a:t>
            </a:r>
            <a:r>
              <a:rPr sz="3311" baseline="2730" dirty="0">
                <a:latin typeface="Calibri"/>
                <a:cs typeface="Calibri"/>
              </a:rPr>
              <a:t>o</a:t>
            </a:r>
            <a:r>
              <a:rPr sz="3311" spc="-43" baseline="2730" dirty="0">
                <a:latin typeface="Calibri"/>
                <a:cs typeface="Calibri"/>
              </a:rPr>
              <a:t>r</a:t>
            </a:r>
            <a:r>
              <a:rPr sz="3311" baseline="2730" dirty="0">
                <a:latin typeface="Calibri"/>
                <a:cs typeface="Calibri"/>
              </a:rPr>
              <a:t>s</a:t>
            </a:r>
            <a:endParaRPr sz="2207">
              <a:latin typeface="Calibri"/>
              <a:cs typeface="Calibri"/>
            </a:endParaRPr>
          </a:p>
        </p:txBody>
      </p:sp>
      <p:sp>
        <p:nvSpPr>
          <p:cNvPr id="6" name="object 6"/>
          <p:cNvSpPr txBox="1"/>
          <p:nvPr/>
        </p:nvSpPr>
        <p:spPr>
          <a:xfrm>
            <a:off x="1228494" y="6235345"/>
            <a:ext cx="196239" cy="364442"/>
          </a:xfrm>
          <a:prstGeom prst="rect">
            <a:avLst/>
          </a:prstGeom>
        </p:spPr>
        <p:txBody>
          <a:bodyPr wrap="square" lIns="0" tIns="0" rIns="0" bIns="0" rtlCol="0">
            <a:noAutofit/>
          </a:bodyPr>
          <a:lstStyle/>
          <a:p>
            <a:pPr marL="14017">
              <a:lnSpc>
                <a:spcPts val="2820"/>
              </a:lnSpc>
              <a:spcBef>
                <a:spcPts val="140"/>
              </a:spcBef>
            </a:pPr>
            <a:r>
              <a:rPr sz="2649" dirty="0">
                <a:latin typeface="Arial"/>
                <a:cs typeface="Arial"/>
              </a:rPr>
              <a:t>•</a:t>
            </a:r>
            <a:endParaRPr sz="2649">
              <a:latin typeface="Arial"/>
              <a:cs typeface="Arial"/>
            </a:endParaRPr>
          </a:p>
        </p:txBody>
      </p:sp>
      <p:sp>
        <p:nvSpPr>
          <p:cNvPr id="5" name="object 5"/>
          <p:cNvSpPr txBox="1"/>
          <p:nvPr/>
        </p:nvSpPr>
        <p:spPr>
          <a:xfrm>
            <a:off x="1481137" y="6255635"/>
            <a:ext cx="2227988" cy="364443"/>
          </a:xfrm>
          <a:prstGeom prst="rect">
            <a:avLst/>
          </a:prstGeom>
        </p:spPr>
        <p:txBody>
          <a:bodyPr wrap="square" lIns="0" tIns="0" rIns="0" bIns="0" rtlCol="0">
            <a:noAutofit/>
          </a:bodyPr>
          <a:lstStyle/>
          <a:p>
            <a:pPr marL="14017">
              <a:lnSpc>
                <a:spcPts val="2809"/>
              </a:lnSpc>
              <a:spcBef>
                <a:spcPts val="140"/>
              </a:spcBef>
            </a:pPr>
            <a:r>
              <a:rPr sz="3973" baseline="3413" dirty="0">
                <a:latin typeface="Calibri"/>
                <a:cs typeface="Calibri"/>
              </a:rPr>
              <a:t>St</a:t>
            </a:r>
            <a:r>
              <a:rPr sz="3973" spc="-49" baseline="3413" dirty="0">
                <a:latin typeface="Calibri"/>
                <a:cs typeface="Calibri"/>
              </a:rPr>
              <a:t>r</a:t>
            </a:r>
            <a:r>
              <a:rPr sz="3973" baseline="3413" dirty="0">
                <a:latin typeface="Calibri"/>
                <a:cs typeface="Calibri"/>
              </a:rPr>
              <a:t>aig</a:t>
            </a:r>
            <a:r>
              <a:rPr sz="3973" spc="-28" baseline="3413" dirty="0">
                <a:latin typeface="Calibri"/>
                <a:cs typeface="Calibri"/>
              </a:rPr>
              <a:t>h</a:t>
            </a:r>
            <a:r>
              <a:rPr sz="3973" baseline="3413" dirty="0">
                <a:latin typeface="Calibri"/>
                <a:cs typeface="Calibri"/>
              </a:rPr>
              <a:t>t</a:t>
            </a:r>
            <a:r>
              <a:rPr sz="3973" spc="-26" baseline="3413" dirty="0">
                <a:latin typeface="Calibri"/>
                <a:cs typeface="Calibri"/>
              </a:rPr>
              <a:t> </a:t>
            </a:r>
            <a:r>
              <a:rPr sz="3973" baseline="3413" dirty="0">
                <a:latin typeface="Calibri"/>
                <a:cs typeface="Calibri"/>
              </a:rPr>
              <a:t>Tip </a:t>
            </a:r>
            <a:r>
              <a:rPr sz="3973" spc="4" baseline="3413" dirty="0">
                <a:latin typeface="Calibri"/>
                <a:cs typeface="Calibri"/>
              </a:rPr>
              <a:t>(</a:t>
            </a:r>
            <a:r>
              <a:rPr sz="3973" spc="-10" baseline="3413" dirty="0">
                <a:latin typeface="Calibri"/>
                <a:cs typeface="Calibri"/>
              </a:rPr>
              <a:t>S</a:t>
            </a:r>
            <a:r>
              <a:rPr sz="3973" baseline="3413" dirty="0">
                <a:latin typeface="Calibri"/>
                <a:cs typeface="Calibri"/>
              </a:rPr>
              <a:t>T)</a:t>
            </a:r>
            <a:endParaRPr sz="2649">
              <a:latin typeface="Calibri"/>
              <a:cs typeface="Calibri"/>
            </a:endParaRPr>
          </a:p>
        </p:txBody>
      </p:sp>
      <p:sp>
        <p:nvSpPr>
          <p:cNvPr id="4" name="object 4"/>
          <p:cNvSpPr txBox="1"/>
          <p:nvPr/>
        </p:nvSpPr>
        <p:spPr>
          <a:xfrm>
            <a:off x="1602244" y="6669211"/>
            <a:ext cx="168484" cy="680667"/>
          </a:xfrm>
          <a:prstGeom prst="rect">
            <a:avLst/>
          </a:prstGeom>
        </p:spPr>
        <p:txBody>
          <a:bodyPr wrap="square" lIns="0" tIns="0" rIns="0" bIns="0" rtlCol="0">
            <a:noAutofit/>
          </a:bodyPr>
          <a:lstStyle/>
          <a:p>
            <a:pPr marL="14017">
              <a:lnSpc>
                <a:spcPts val="2373"/>
              </a:lnSpc>
              <a:spcBef>
                <a:spcPts val="118"/>
              </a:spcBef>
            </a:pPr>
            <a:r>
              <a:rPr sz="2207" dirty="0">
                <a:latin typeface="Arial"/>
                <a:cs typeface="Arial"/>
              </a:rPr>
              <a:t>•</a:t>
            </a:r>
            <a:endParaRPr sz="2207">
              <a:latin typeface="Arial"/>
              <a:cs typeface="Arial"/>
            </a:endParaRPr>
          </a:p>
          <a:p>
            <a:pPr marL="14017">
              <a:lnSpc>
                <a:spcPct val="95825"/>
              </a:lnSpc>
              <a:spcBef>
                <a:spcPts val="267"/>
              </a:spcBef>
            </a:pPr>
            <a:r>
              <a:rPr sz="2207" dirty="0">
                <a:latin typeface="Arial"/>
                <a:cs typeface="Arial"/>
              </a:rPr>
              <a:t>•</a:t>
            </a:r>
            <a:endParaRPr sz="2207">
              <a:latin typeface="Arial"/>
              <a:cs typeface="Arial"/>
            </a:endParaRPr>
          </a:p>
        </p:txBody>
      </p:sp>
      <p:sp>
        <p:nvSpPr>
          <p:cNvPr id="3" name="object 3"/>
          <p:cNvSpPr txBox="1"/>
          <p:nvPr/>
        </p:nvSpPr>
        <p:spPr>
          <a:xfrm>
            <a:off x="1985695" y="6686154"/>
            <a:ext cx="2720786" cy="680667"/>
          </a:xfrm>
          <a:prstGeom prst="rect">
            <a:avLst/>
          </a:prstGeom>
        </p:spPr>
        <p:txBody>
          <a:bodyPr wrap="square" lIns="0" tIns="0" rIns="0" bIns="0" rtlCol="0">
            <a:noAutofit/>
          </a:bodyPr>
          <a:lstStyle/>
          <a:p>
            <a:pPr marL="14017">
              <a:lnSpc>
                <a:spcPts val="2362"/>
              </a:lnSpc>
              <a:spcBef>
                <a:spcPts val="118"/>
              </a:spcBef>
            </a:pPr>
            <a:r>
              <a:rPr sz="3311" spc="-55" baseline="2730" dirty="0">
                <a:latin typeface="Calibri"/>
                <a:cs typeface="Calibri"/>
              </a:rPr>
              <a:t>P</a:t>
            </a:r>
            <a:r>
              <a:rPr sz="3311" spc="-28" baseline="2730" dirty="0">
                <a:latin typeface="Calibri"/>
                <a:cs typeface="Calibri"/>
              </a:rPr>
              <a:t>at</a:t>
            </a:r>
            <a:r>
              <a:rPr sz="3311" baseline="2730" dirty="0">
                <a:latin typeface="Calibri"/>
                <a:cs typeface="Calibri"/>
              </a:rPr>
              <a:t>ch</a:t>
            </a:r>
            <a:r>
              <a:rPr sz="3311" spc="21" baseline="2730" dirty="0">
                <a:latin typeface="Calibri"/>
                <a:cs typeface="Calibri"/>
              </a:rPr>
              <a:t> </a:t>
            </a:r>
            <a:r>
              <a:rPr sz="3311" baseline="2730" dirty="0">
                <a:latin typeface="Calibri"/>
                <a:cs typeface="Calibri"/>
              </a:rPr>
              <a:t>pa</a:t>
            </a:r>
            <a:r>
              <a:rPr sz="3311" spc="4" baseline="2730" dirty="0">
                <a:latin typeface="Calibri"/>
                <a:cs typeface="Calibri"/>
              </a:rPr>
              <a:t>n</a:t>
            </a:r>
            <a:r>
              <a:rPr sz="3311" baseline="2730" dirty="0">
                <a:latin typeface="Calibri"/>
                <a:cs typeface="Calibri"/>
              </a:rPr>
              <a:t>el</a:t>
            </a:r>
            <a:r>
              <a:rPr sz="3311" spc="-10" baseline="2730" dirty="0">
                <a:latin typeface="Calibri"/>
                <a:cs typeface="Calibri"/>
              </a:rPr>
              <a:t> c</a:t>
            </a:r>
            <a:r>
              <a:rPr sz="3311" baseline="2730" dirty="0">
                <a:latin typeface="Calibri"/>
                <a:cs typeface="Calibri"/>
              </a:rPr>
              <a:t>on</a:t>
            </a:r>
            <a:r>
              <a:rPr sz="3311" spc="4" baseline="2730" dirty="0">
                <a:latin typeface="Calibri"/>
                <a:cs typeface="Calibri"/>
              </a:rPr>
              <a:t>n</a:t>
            </a:r>
            <a:r>
              <a:rPr sz="3311" baseline="2730" dirty="0">
                <a:latin typeface="Calibri"/>
                <a:cs typeface="Calibri"/>
              </a:rPr>
              <a:t>ec</a:t>
            </a:r>
            <a:r>
              <a:rPr sz="3311" spc="-21" baseline="2730" dirty="0">
                <a:latin typeface="Calibri"/>
                <a:cs typeface="Calibri"/>
              </a:rPr>
              <a:t>t</a:t>
            </a:r>
            <a:r>
              <a:rPr sz="3311" baseline="2730" dirty="0">
                <a:latin typeface="Calibri"/>
                <a:cs typeface="Calibri"/>
              </a:rPr>
              <a:t>o</a:t>
            </a:r>
            <a:r>
              <a:rPr sz="3311" spc="-43" baseline="2730" dirty="0">
                <a:latin typeface="Calibri"/>
                <a:cs typeface="Calibri"/>
              </a:rPr>
              <a:t>r</a:t>
            </a:r>
            <a:r>
              <a:rPr sz="3311" baseline="2730" dirty="0">
                <a:latin typeface="Calibri"/>
                <a:cs typeface="Calibri"/>
              </a:rPr>
              <a:t>s</a:t>
            </a:r>
            <a:endParaRPr sz="2207">
              <a:latin typeface="Calibri"/>
              <a:cs typeface="Calibri"/>
            </a:endParaRPr>
          </a:p>
          <a:p>
            <a:pPr marL="14017" marR="42135">
              <a:lnSpc>
                <a:spcPct val="101725"/>
              </a:lnSpc>
              <a:spcBef>
                <a:spcPts val="114"/>
              </a:spcBef>
            </a:pPr>
            <a:r>
              <a:rPr sz="2207" dirty="0">
                <a:latin typeface="Calibri"/>
                <a:cs typeface="Calibri"/>
              </a:rPr>
              <a:t>Simp</a:t>
            </a:r>
            <a:r>
              <a:rPr sz="2207" spc="-4" dirty="0">
                <a:latin typeface="Calibri"/>
                <a:cs typeface="Calibri"/>
              </a:rPr>
              <a:t>l</a:t>
            </a:r>
            <a:r>
              <a:rPr sz="2207" spc="-38" dirty="0">
                <a:latin typeface="Calibri"/>
                <a:cs typeface="Calibri"/>
              </a:rPr>
              <a:t>e</a:t>
            </a:r>
            <a:r>
              <a:rPr sz="2207" dirty="0">
                <a:latin typeface="Calibri"/>
                <a:cs typeface="Calibri"/>
              </a:rPr>
              <a:t>x</a:t>
            </a:r>
            <a:r>
              <a:rPr sz="2207" spc="10" dirty="0">
                <a:latin typeface="Calibri"/>
                <a:cs typeface="Calibri"/>
              </a:rPr>
              <a:t> </a:t>
            </a:r>
            <a:r>
              <a:rPr sz="2207" spc="-10" dirty="0">
                <a:latin typeface="Calibri"/>
                <a:cs typeface="Calibri"/>
              </a:rPr>
              <a:t>c</a:t>
            </a:r>
            <a:r>
              <a:rPr sz="2207" dirty="0">
                <a:latin typeface="Calibri"/>
                <a:cs typeface="Calibri"/>
              </a:rPr>
              <a:t>on</a:t>
            </a:r>
            <a:r>
              <a:rPr sz="2207" spc="4" dirty="0">
                <a:latin typeface="Calibri"/>
                <a:cs typeface="Calibri"/>
              </a:rPr>
              <a:t>n</a:t>
            </a:r>
            <a:r>
              <a:rPr sz="2207" dirty="0">
                <a:latin typeface="Calibri"/>
                <a:cs typeface="Calibri"/>
              </a:rPr>
              <a:t>ec</a:t>
            </a:r>
            <a:r>
              <a:rPr sz="2207" spc="-21" dirty="0">
                <a:latin typeface="Calibri"/>
                <a:cs typeface="Calibri"/>
              </a:rPr>
              <a:t>t</a:t>
            </a:r>
            <a:r>
              <a:rPr sz="2207" dirty="0">
                <a:latin typeface="Calibri"/>
                <a:cs typeface="Calibri"/>
              </a:rPr>
              <a:t>o</a:t>
            </a:r>
            <a:r>
              <a:rPr sz="2207" spc="-43" dirty="0">
                <a:latin typeface="Calibri"/>
                <a:cs typeface="Calibri"/>
              </a:rPr>
              <a:t>r</a:t>
            </a:r>
            <a:r>
              <a:rPr sz="2207" dirty="0">
                <a:latin typeface="Calibri"/>
                <a:cs typeface="Calibri"/>
              </a:rPr>
              <a:t>s</a:t>
            </a:r>
            <a:endParaRPr sz="2207">
              <a:latin typeface="Calibri"/>
              <a:cs typeface="Calibri"/>
            </a:endParaRPr>
          </a:p>
        </p:txBody>
      </p:sp>
      <p:sp>
        <p:nvSpPr>
          <p:cNvPr id="2" name="object 2"/>
          <p:cNvSpPr txBox="1"/>
          <p:nvPr/>
        </p:nvSpPr>
        <p:spPr>
          <a:xfrm>
            <a:off x="7594752" y="7110197"/>
            <a:ext cx="1841534" cy="224833"/>
          </a:xfrm>
          <a:prstGeom prst="rect">
            <a:avLst/>
          </a:prstGeom>
        </p:spPr>
        <p:txBody>
          <a:bodyPr wrap="square" lIns="0" tIns="0" rIns="0" bIns="0" rtlCol="0">
            <a:noAutofit/>
          </a:bodyPr>
          <a:lstStyle/>
          <a:p>
            <a:pPr marL="14017">
              <a:lnSpc>
                <a:spcPts val="1689"/>
              </a:lnSpc>
              <a:spcBef>
                <a:spcPts val="84"/>
              </a:spcBef>
            </a:pPr>
            <a:r>
              <a:rPr sz="2318" baseline="1950" dirty="0">
                <a:latin typeface="Calibri"/>
                <a:cs typeface="Calibri"/>
              </a:rPr>
              <a:t>St</a:t>
            </a:r>
            <a:r>
              <a:rPr sz="2318" spc="-21" baseline="1950" dirty="0">
                <a:latin typeface="Calibri"/>
                <a:cs typeface="Calibri"/>
              </a:rPr>
              <a:t>r</a:t>
            </a:r>
            <a:r>
              <a:rPr sz="2318" baseline="1950" dirty="0">
                <a:latin typeface="Calibri"/>
                <a:cs typeface="Calibri"/>
              </a:rPr>
              <a:t>aig</a:t>
            </a:r>
            <a:r>
              <a:rPr sz="2318" spc="-21" baseline="1950" dirty="0">
                <a:latin typeface="Calibri"/>
                <a:cs typeface="Calibri"/>
              </a:rPr>
              <a:t>h</a:t>
            </a:r>
            <a:r>
              <a:rPr sz="2318" baseline="1950" dirty="0">
                <a:latin typeface="Calibri"/>
                <a:cs typeface="Calibri"/>
              </a:rPr>
              <a:t>t</a:t>
            </a:r>
            <a:r>
              <a:rPr sz="2318" spc="-4" baseline="1950" dirty="0">
                <a:latin typeface="Calibri"/>
                <a:cs typeface="Calibri"/>
              </a:rPr>
              <a:t> </a:t>
            </a:r>
            <a:r>
              <a:rPr sz="2318" baseline="1950" dirty="0">
                <a:latin typeface="Calibri"/>
                <a:cs typeface="Calibri"/>
              </a:rPr>
              <a:t>Tip Con</a:t>
            </a:r>
            <a:r>
              <a:rPr sz="2318" spc="-10" baseline="1950" dirty="0">
                <a:latin typeface="Calibri"/>
                <a:cs typeface="Calibri"/>
              </a:rPr>
              <a:t>n</a:t>
            </a:r>
            <a:r>
              <a:rPr sz="2318" baseline="1950" dirty="0">
                <a:latin typeface="Calibri"/>
                <a:cs typeface="Calibri"/>
              </a:rPr>
              <a:t>e</a:t>
            </a:r>
            <a:r>
              <a:rPr sz="2318" spc="-10" baseline="1950" dirty="0">
                <a:latin typeface="Calibri"/>
                <a:cs typeface="Calibri"/>
              </a:rPr>
              <a:t>c</a:t>
            </a:r>
            <a:r>
              <a:rPr sz="2318" spc="-15" baseline="1950" dirty="0">
                <a:latin typeface="Calibri"/>
                <a:cs typeface="Calibri"/>
              </a:rPr>
              <a:t>t</a:t>
            </a:r>
            <a:r>
              <a:rPr sz="2318" baseline="1950" dirty="0">
                <a:latin typeface="Calibri"/>
                <a:cs typeface="Calibri"/>
              </a:rPr>
              <a:t>or</a:t>
            </a:r>
            <a:endParaRPr sz="1545">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12BB37-1857-9CBA-C7A3-18EC3CA3B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874" y="1665474"/>
            <a:ext cx="9587653" cy="5862365"/>
          </a:xfrm>
          <a:prstGeom prst="rect">
            <a:avLst/>
          </a:prstGeom>
        </p:spPr>
      </p:pic>
      <p:sp>
        <p:nvSpPr>
          <p:cNvPr id="4" name="TextBox 3">
            <a:extLst>
              <a:ext uri="{FF2B5EF4-FFF2-40B4-BE49-F238E27FC236}">
                <a16:creationId xmlns:a16="http://schemas.microsoft.com/office/drawing/2014/main" id="{BCCDB0DD-2DAF-CA71-F6E4-D57193F638AC}"/>
              </a:ext>
            </a:extLst>
          </p:cNvPr>
          <p:cNvSpPr txBox="1"/>
          <p:nvPr/>
        </p:nvSpPr>
        <p:spPr>
          <a:xfrm>
            <a:off x="1309793" y="420511"/>
            <a:ext cx="8662529" cy="567848"/>
          </a:xfrm>
          <a:prstGeom prst="rect">
            <a:avLst/>
          </a:prstGeom>
          <a:noFill/>
        </p:spPr>
        <p:txBody>
          <a:bodyPr wrap="square" rtlCol="0">
            <a:spAutoFit/>
          </a:bodyPr>
          <a:lstStyle/>
          <a:p>
            <a:pPr algn="ctr"/>
            <a:r>
              <a:rPr lang="en-US" sz="3090" dirty="0">
                <a:latin typeface="Verdana" panose="020B0604030504040204" pitchFamily="34" charset="0"/>
                <a:ea typeface="Verdana" panose="020B0604030504040204" pitchFamily="34" charset="0"/>
              </a:rPr>
              <a:t>Fiber Channel Protocol Stack</a:t>
            </a:r>
            <a:endParaRPr lang="en-IN" sz="309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96327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11" name="object 11"/>
          <p:cNvSpPr/>
          <p:nvPr/>
        </p:nvSpPr>
        <p:spPr>
          <a:xfrm>
            <a:off x="2307246" y="3069731"/>
            <a:ext cx="4469192" cy="1222846"/>
          </a:xfrm>
          <a:prstGeom prst="rect">
            <a:avLst/>
          </a:prstGeom>
          <a:blipFill>
            <a:blip r:embed="rId2" cstate="print"/>
            <a:stretch>
              <a:fillRect/>
            </a:stretch>
          </a:blipFill>
        </p:spPr>
        <p:txBody>
          <a:bodyPr wrap="square" lIns="0" tIns="0" rIns="0" bIns="0" rtlCol="0">
            <a:noAutofit/>
          </a:bodyPr>
          <a:lstStyle/>
          <a:p>
            <a:endParaRPr sz="1987"/>
          </a:p>
        </p:txBody>
      </p:sp>
      <p:sp>
        <p:nvSpPr>
          <p:cNvPr id="10" name="object 10"/>
          <p:cNvSpPr txBox="1"/>
          <p:nvPr/>
        </p:nvSpPr>
        <p:spPr>
          <a:xfrm>
            <a:off x="1312615" y="280802"/>
            <a:ext cx="8201813" cy="645343"/>
          </a:xfrm>
          <a:prstGeom prst="rect">
            <a:avLst/>
          </a:prstGeom>
        </p:spPr>
        <p:txBody>
          <a:bodyPr wrap="square" lIns="0" tIns="0" rIns="0" bIns="0" rtlCol="0">
            <a:noAutofit/>
          </a:bodyPr>
          <a:lstStyle/>
          <a:p>
            <a:pPr marL="14017" algn="ctr">
              <a:lnSpc>
                <a:spcPts val="5060"/>
              </a:lnSpc>
              <a:spcBef>
                <a:spcPts val="253"/>
              </a:spcBef>
            </a:pPr>
            <a:r>
              <a:rPr sz="3090" b="1" spc="-49" baseline="3103" dirty="0">
                <a:latin typeface="Verdana" panose="020B0604030504040204" pitchFamily="34" charset="0"/>
                <a:ea typeface="Verdana" panose="020B0604030504040204" pitchFamily="34" charset="0"/>
                <a:cs typeface="Calibri Light"/>
              </a:rPr>
              <a:t>F</a:t>
            </a:r>
            <a:r>
              <a:rPr sz="3090" b="1" baseline="3103" dirty="0">
                <a:latin typeface="Verdana" panose="020B0604030504040204" pitchFamily="34" charset="0"/>
                <a:ea typeface="Verdana" panose="020B0604030504040204" pitchFamily="34" charset="0"/>
                <a:cs typeface="Calibri Light"/>
              </a:rPr>
              <a:t>C Add</a:t>
            </a:r>
            <a:r>
              <a:rPr sz="3090" b="1" spc="-49" baseline="3103" dirty="0">
                <a:latin typeface="Verdana" panose="020B0604030504040204" pitchFamily="34" charset="0"/>
                <a:ea typeface="Verdana" panose="020B0604030504040204" pitchFamily="34" charset="0"/>
                <a:cs typeface="Calibri Light"/>
              </a:rPr>
              <a:t>r</a:t>
            </a:r>
            <a:r>
              <a:rPr sz="3090" b="1" baseline="3103" dirty="0">
                <a:latin typeface="Verdana" panose="020B0604030504040204" pitchFamily="34" charset="0"/>
                <a:ea typeface="Verdana" panose="020B0604030504040204" pitchFamily="34" charset="0"/>
                <a:cs typeface="Calibri Light"/>
              </a:rPr>
              <a:t>essing</a:t>
            </a:r>
            <a:r>
              <a:rPr sz="3090" b="1" spc="-32"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in </a:t>
            </a:r>
            <a:r>
              <a:rPr sz="3090" b="1" spc="-43" baseline="3103" dirty="0">
                <a:latin typeface="Verdana" panose="020B0604030504040204" pitchFamily="34" charset="0"/>
                <a:ea typeface="Verdana" panose="020B0604030504040204" pitchFamily="34" charset="0"/>
                <a:cs typeface="Calibri Light"/>
              </a:rPr>
              <a:t>S</a:t>
            </a:r>
            <a:r>
              <a:rPr sz="3090" b="1" baseline="3103" dirty="0">
                <a:latin typeface="Verdana" panose="020B0604030504040204" pitchFamily="34" charset="0"/>
                <a:ea typeface="Verdana" panose="020B0604030504040204" pitchFamily="34" charset="0"/>
                <a:cs typeface="Calibri Light"/>
              </a:rPr>
              <a:t>wi</a:t>
            </a:r>
            <a:r>
              <a:rPr sz="3090" b="1" spc="-55" baseline="3103" dirty="0">
                <a:latin typeface="Verdana" panose="020B0604030504040204" pitchFamily="34" charset="0"/>
                <a:ea typeface="Verdana" panose="020B0604030504040204" pitchFamily="34" charset="0"/>
                <a:cs typeface="Calibri Light"/>
              </a:rPr>
              <a:t>t</a:t>
            </a:r>
            <a:r>
              <a:rPr sz="3090" b="1" baseline="3103" dirty="0">
                <a:latin typeface="Verdana" panose="020B0604030504040204" pitchFamily="34" charset="0"/>
                <a:ea typeface="Verdana" panose="020B0604030504040204" pitchFamily="34" charset="0"/>
                <a:cs typeface="Calibri Light"/>
              </a:rPr>
              <a:t>ched </a:t>
            </a:r>
            <a:r>
              <a:rPr sz="3090" b="1" spc="-126" baseline="3103" dirty="0">
                <a:latin typeface="Verdana" panose="020B0604030504040204" pitchFamily="34" charset="0"/>
                <a:ea typeface="Verdana" panose="020B0604030504040204" pitchFamily="34" charset="0"/>
                <a:cs typeface="Calibri Light"/>
              </a:rPr>
              <a:t>F</a:t>
            </a:r>
            <a:r>
              <a:rPr sz="3090" b="1" baseline="3103" dirty="0">
                <a:latin typeface="Verdana" panose="020B0604030504040204" pitchFamily="34" charset="0"/>
                <a:ea typeface="Verdana" panose="020B0604030504040204" pitchFamily="34" charset="0"/>
                <a:cs typeface="Calibri Light"/>
              </a:rPr>
              <a:t>abric</a:t>
            </a:r>
            <a:endParaRPr sz="3090" b="1" dirty="0">
              <a:latin typeface="Verdana" panose="020B0604030504040204" pitchFamily="34" charset="0"/>
              <a:ea typeface="Verdana" panose="020B0604030504040204" pitchFamily="34" charset="0"/>
              <a:cs typeface="Calibri Light"/>
            </a:endParaRPr>
          </a:p>
        </p:txBody>
      </p:sp>
      <p:sp>
        <p:nvSpPr>
          <p:cNvPr id="9" name="object 9"/>
          <p:cNvSpPr txBox="1"/>
          <p:nvPr/>
        </p:nvSpPr>
        <p:spPr>
          <a:xfrm>
            <a:off x="723881" y="1656583"/>
            <a:ext cx="223992" cy="419950"/>
          </a:xfrm>
          <a:prstGeom prst="rect">
            <a:avLst/>
          </a:prstGeom>
        </p:spPr>
        <p:txBody>
          <a:bodyPr wrap="square" lIns="0" tIns="0" rIns="0" bIns="0" rtlCol="0">
            <a:noAutofit/>
          </a:bodyPr>
          <a:lstStyle/>
          <a:p>
            <a:pPr marL="14017">
              <a:lnSpc>
                <a:spcPts val="3267"/>
              </a:lnSpc>
              <a:spcBef>
                <a:spcPts val="163"/>
              </a:spcBef>
            </a:pPr>
            <a:r>
              <a:rPr sz="3090" dirty="0">
                <a:solidFill>
                  <a:srgbClr val="6F2F9F"/>
                </a:solidFill>
                <a:latin typeface="Arial"/>
                <a:cs typeface="Arial"/>
              </a:rPr>
              <a:t>•</a:t>
            </a:r>
            <a:endParaRPr sz="3090">
              <a:latin typeface="Arial"/>
              <a:cs typeface="Arial"/>
            </a:endParaRPr>
          </a:p>
        </p:txBody>
      </p:sp>
      <p:sp>
        <p:nvSpPr>
          <p:cNvPr id="8" name="object 8"/>
          <p:cNvSpPr txBox="1"/>
          <p:nvPr/>
        </p:nvSpPr>
        <p:spPr>
          <a:xfrm>
            <a:off x="976188" y="1680222"/>
            <a:ext cx="8111323" cy="1330020"/>
          </a:xfrm>
          <a:prstGeom prst="rect">
            <a:avLst/>
          </a:prstGeom>
        </p:spPr>
        <p:txBody>
          <a:bodyPr wrap="square" lIns="0" tIns="0" rIns="0" bIns="0" rtlCol="0">
            <a:noAutofit/>
          </a:bodyPr>
          <a:lstStyle/>
          <a:p>
            <a:pPr marL="14017" marR="22983">
              <a:lnSpc>
                <a:spcPts val="3256"/>
              </a:lnSpc>
              <a:spcBef>
                <a:spcPts val="162"/>
              </a:spcBef>
            </a:pPr>
            <a:r>
              <a:rPr sz="4636" spc="-28" baseline="2925" dirty="0">
                <a:solidFill>
                  <a:srgbClr val="6F2F9F"/>
                </a:solidFill>
                <a:latin typeface="Calibri"/>
                <a:cs typeface="Calibri"/>
              </a:rPr>
              <a:t>F</a:t>
            </a:r>
            <a:r>
              <a:rPr sz="4636" baseline="2925" dirty="0">
                <a:solidFill>
                  <a:srgbClr val="6F2F9F"/>
                </a:solidFill>
                <a:latin typeface="Calibri"/>
                <a:cs typeface="Calibri"/>
              </a:rPr>
              <a:t>C</a:t>
            </a:r>
            <a:r>
              <a:rPr sz="4636" spc="-30" baseline="2925" dirty="0">
                <a:solidFill>
                  <a:srgbClr val="6F2F9F"/>
                </a:solidFill>
                <a:latin typeface="Calibri"/>
                <a:cs typeface="Calibri"/>
              </a:rPr>
              <a:t> </a:t>
            </a:r>
            <a:r>
              <a:rPr sz="4636" baseline="2925" dirty="0">
                <a:solidFill>
                  <a:srgbClr val="6F2F9F"/>
                </a:solidFill>
                <a:latin typeface="Calibri"/>
                <a:cs typeface="Calibri"/>
              </a:rPr>
              <a:t>Add</a:t>
            </a:r>
            <a:r>
              <a:rPr sz="4636" spc="-49" baseline="2925" dirty="0">
                <a:solidFill>
                  <a:srgbClr val="6F2F9F"/>
                </a:solidFill>
                <a:latin typeface="Calibri"/>
                <a:cs typeface="Calibri"/>
              </a:rPr>
              <a:t>r</a:t>
            </a:r>
            <a:r>
              <a:rPr sz="4636" baseline="2925" dirty="0">
                <a:solidFill>
                  <a:srgbClr val="6F2F9F"/>
                </a:solidFill>
                <a:latin typeface="Calibri"/>
                <a:cs typeface="Calibri"/>
              </a:rPr>
              <a:t>ess</a:t>
            </a:r>
            <a:r>
              <a:rPr sz="4636" spc="-51" baseline="2925" dirty="0">
                <a:solidFill>
                  <a:srgbClr val="6F2F9F"/>
                </a:solidFill>
                <a:latin typeface="Calibri"/>
                <a:cs typeface="Calibri"/>
              </a:rPr>
              <a:t> </a:t>
            </a:r>
            <a:r>
              <a:rPr sz="4636" baseline="2925" dirty="0">
                <a:solidFill>
                  <a:srgbClr val="6F2F9F"/>
                </a:solidFill>
                <a:latin typeface="Calibri"/>
                <a:cs typeface="Calibri"/>
              </a:rPr>
              <a:t>is</a:t>
            </a:r>
            <a:r>
              <a:rPr sz="4636" spc="-19" baseline="2925" dirty="0">
                <a:solidFill>
                  <a:srgbClr val="6F2F9F"/>
                </a:solidFill>
                <a:latin typeface="Calibri"/>
                <a:cs typeface="Calibri"/>
              </a:rPr>
              <a:t> </a:t>
            </a:r>
            <a:r>
              <a:rPr sz="4636" spc="10" baseline="2925" dirty="0">
                <a:solidFill>
                  <a:srgbClr val="6F2F9F"/>
                </a:solidFill>
                <a:latin typeface="Calibri"/>
                <a:cs typeface="Calibri"/>
              </a:rPr>
              <a:t>a</a:t>
            </a:r>
            <a:r>
              <a:rPr sz="4636" baseline="2925" dirty="0">
                <a:solidFill>
                  <a:srgbClr val="6F2F9F"/>
                </a:solidFill>
                <a:latin typeface="Calibri"/>
                <a:cs typeface="Calibri"/>
              </a:rPr>
              <a:t>ss</a:t>
            </a:r>
            <a:r>
              <a:rPr sz="4636" spc="-10" baseline="2925" dirty="0">
                <a:solidFill>
                  <a:srgbClr val="6F2F9F"/>
                </a:solidFill>
                <a:latin typeface="Calibri"/>
                <a:cs typeface="Calibri"/>
              </a:rPr>
              <a:t>i</a:t>
            </a:r>
            <a:r>
              <a:rPr sz="4636" baseline="2925" dirty="0">
                <a:solidFill>
                  <a:srgbClr val="6F2F9F"/>
                </a:solidFill>
                <a:latin typeface="Calibri"/>
                <a:cs typeface="Calibri"/>
              </a:rPr>
              <a:t>gned</a:t>
            </a:r>
            <a:r>
              <a:rPr sz="4636" spc="-86" baseline="2925" dirty="0">
                <a:solidFill>
                  <a:srgbClr val="6F2F9F"/>
                </a:solidFill>
                <a:latin typeface="Calibri"/>
                <a:cs typeface="Calibri"/>
              </a:rPr>
              <a:t> </a:t>
            </a:r>
            <a:r>
              <a:rPr sz="4636" spc="-28" baseline="2925" dirty="0">
                <a:solidFill>
                  <a:srgbClr val="6F2F9F"/>
                </a:solidFill>
                <a:latin typeface="Calibri"/>
                <a:cs typeface="Calibri"/>
              </a:rPr>
              <a:t>t</a:t>
            </a:r>
            <a:r>
              <a:rPr sz="4636" baseline="2925" dirty="0">
                <a:solidFill>
                  <a:srgbClr val="6F2F9F"/>
                </a:solidFill>
                <a:latin typeface="Calibri"/>
                <a:cs typeface="Calibri"/>
              </a:rPr>
              <a:t>o</a:t>
            </a:r>
            <a:r>
              <a:rPr sz="4636" spc="-15" baseline="2925" dirty="0">
                <a:solidFill>
                  <a:srgbClr val="6F2F9F"/>
                </a:solidFill>
                <a:latin typeface="Calibri"/>
                <a:cs typeface="Calibri"/>
              </a:rPr>
              <a:t> </a:t>
            </a:r>
            <a:r>
              <a:rPr sz="4636" baseline="2925" dirty="0">
                <a:solidFill>
                  <a:srgbClr val="6F2F9F"/>
                </a:solidFill>
                <a:latin typeface="Calibri"/>
                <a:cs typeface="Calibri"/>
              </a:rPr>
              <a:t>nodes</a:t>
            </a:r>
            <a:r>
              <a:rPr sz="4636" spc="-54" baseline="2925" dirty="0">
                <a:solidFill>
                  <a:srgbClr val="6F2F9F"/>
                </a:solidFill>
                <a:latin typeface="Calibri"/>
                <a:cs typeface="Calibri"/>
              </a:rPr>
              <a:t> </a:t>
            </a:r>
            <a:r>
              <a:rPr sz="4636" baseline="2925" dirty="0">
                <a:solidFill>
                  <a:srgbClr val="6F2F9F"/>
                </a:solidFill>
                <a:latin typeface="Calibri"/>
                <a:cs typeface="Calibri"/>
              </a:rPr>
              <a:t>du</a:t>
            </a:r>
            <a:r>
              <a:rPr sz="4636" spc="-10" baseline="2925" dirty="0">
                <a:solidFill>
                  <a:srgbClr val="6F2F9F"/>
                </a:solidFill>
                <a:latin typeface="Calibri"/>
                <a:cs typeface="Calibri"/>
              </a:rPr>
              <a:t>r</a:t>
            </a:r>
            <a:r>
              <a:rPr sz="4636" baseline="2925" dirty="0">
                <a:solidFill>
                  <a:srgbClr val="6F2F9F"/>
                </a:solidFill>
                <a:latin typeface="Calibri"/>
                <a:cs typeface="Calibri"/>
              </a:rPr>
              <a:t>i</a:t>
            </a:r>
            <a:r>
              <a:rPr sz="4636" spc="-10" baseline="2925" dirty="0">
                <a:solidFill>
                  <a:srgbClr val="6F2F9F"/>
                </a:solidFill>
                <a:latin typeface="Calibri"/>
                <a:cs typeface="Calibri"/>
              </a:rPr>
              <a:t>n</a:t>
            </a:r>
            <a:r>
              <a:rPr sz="4636" baseline="2925" dirty="0">
                <a:solidFill>
                  <a:srgbClr val="6F2F9F"/>
                </a:solidFill>
                <a:latin typeface="Calibri"/>
                <a:cs typeface="Calibri"/>
              </a:rPr>
              <a:t>g</a:t>
            </a:r>
            <a:r>
              <a:rPr sz="4636" spc="-33" baseline="2925" dirty="0">
                <a:solidFill>
                  <a:srgbClr val="6F2F9F"/>
                </a:solidFill>
                <a:latin typeface="Calibri"/>
                <a:cs typeface="Calibri"/>
              </a:rPr>
              <a:t> </a:t>
            </a:r>
            <a:r>
              <a:rPr sz="4636" spc="-65" baseline="2925" dirty="0">
                <a:solidFill>
                  <a:srgbClr val="6F2F9F"/>
                </a:solidFill>
                <a:latin typeface="Calibri"/>
                <a:cs typeface="Calibri"/>
              </a:rPr>
              <a:t>f</a:t>
            </a:r>
            <a:r>
              <a:rPr sz="4636" baseline="2925" dirty="0">
                <a:solidFill>
                  <a:srgbClr val="6F2F9F"/>
                </a:solidFill>
                <a:latin typeface="Calibri"/>
                <a:cs typeface="Calibri"/>
              </a:rPr>
              <a:t>abr</a:t>
            </a:r>
            <a:r>
              <a:rPr sz="4636" spc="-10" baseline="2925" dirty="0">
                <a:solidFill>
                  <a:srgbClr val="6F2F9F"/>
                </a:solidFill>
                <a:latin typeface="Calibri"/>
                <a:cs typeface="Calibri"/>
              </a:rPr>
              <a:t>i</a:t>
            </a:r>
            <a:r>
              <a:rPr sz="4636" baseline="2925" dirty="0">
                <a:solidFill>
                  <a:srgbClr val="6F2F9F"/>
                </a:solidFill>
                <a:latin typeface="Calibri"/>
                <a:cs typeface="Calibri"/>
              </a:rPr>
              <a:t>c</a:t>
            </a:r>
            <a:r>
              <a:rPr sz="4636" spc="-35" baseline="2925" dirty="0">
                <a:solidFill>
                  <a:srgbClr val="6F2F9F"/>
                </a:solidFill>
                <a:latin typeface="Calibri"/>
                <a:cs typeface="Calibri"/>
              </a:rPr>
              <a:t> </a:t>
            </a:r>
            <a:r>
              <a:rPr sz="4636" baseline="2925" dirty="0">
                <a:solidFill>
                  <a:srgbClr val="6F2F9F"/>
                </a:solidFill>
                <a:latin typeface="Calibri"/>
                <a:cs typeface="Calibri"/>
              </a:rPr>
              <a:t>log</a:t>
            </a:r>
            <a:r>
              <a:rPr sz="4636" spc="-4" baseline="2925" dirty="0">
                <a:solidFill>
                  <a:srgbClr val="6F2F9F"/>
                </a:solidFill>
                <a:latin typeface="Calibri"/>
                <a:cs typeface="Calibri"/>
              </a:rPr>
              <a:t>i</a:t>
            </a:r>
            <a:r>
              <a:rPr sz="4636" baseline="2925" dirty="0">
                <a:solidFill>
                  <a:srgbClr val="6F2F9F"/>
                </a:solidFill>
                <a:latin typeface="Calibri"/>
                <a:cs typeface="Calibri"/>
              </a:rPr>
              <a:t>n</a:t>
            </a:r>
            <a:endParaRPr sz="3090">
              <a:latin typeface="Calibri"/>
              <a:cs typeface="Calibri"/>
            </a:endParaRPr>
          </a:p>
          <a:p>
            <a:pPr marL="266323">
              <a:lnSpc>
                <a:spcPts val="3085"/>
              </a:lnSpc>
            </a:pPr>
            <a:r>
              <a:rPr sz="3973" baseline="2415" dirty="0">
                <a:latin typeface="Arial"/>
                <a:cs typeface="Arial"/>
              </a:rPr>
              <a:t>•</a:t>
            </a:r>
            <a:r>
              <a:rPr sz="3973" spc="330" baseline="2415" dirty="0">
                <a:latin typeface="Arial"/>
                <a:cs typeface="Arial"/>
              </a:rPr>
              <a:t> </a:t>
            </a:r>
            <a:r>
              <a:rPr sz="3973" baseline="2275" dirty="0">
                <a:latin typeface="Calibri"/>
                <a:cs typeface="Calibri"/>
              </a:rPr>
              <a:t>U</a:t>
            </a:r>
            <a:r>
              <a:rPr sz="3973" spc="-4" baseline="2275" dirty="0">
                <a:latin typeface="Calibri"/>
                <a:cs typeface="Calibri"/>
              </a:rPr>
              <a:t>s</a:t>
            </a:r>
            <a:r>
              <a:rPr sz="3973" baseline="2275" dirty="0">
                <a:latin typeface="Calibri"/>
                <a:cs typeface="Calibri"/>
              </a:rPr>
              <a:t>ed </a:t>
            </a:r>
            <a:r>
              <a:rPr sz="3973" spc="-49" baseline="2275" dirty="0">
                <a:latin typeface="Calibri"/>
                <a:cs typeface="Calibri"/>
              </a:rPr>
              <a:t>f</a:t>
            </a:r>
            <a:r>
              <a:rPr sz="3973" baseline="2275" dirty="0">
                <a:latin typeface="Calibri"/>
                <a:cs typeface="Calibri"/>
              </a:rPr>
              <a:t>or </a:t>
            </a:r>
            <a:r>
              <a:rPr sz="3973" spc="-28" baseline="2275" dirty="0">
                <a:latin typeface="Calibri"/>
                <a:cs typeface="Calibri"/>
              </a:rPr>
              <a:t>c</a:t>
            </a:r>
            <a:r>
              <a:rPr sz="3973" baseline="2275" dirty="0">
                <a:latin typeface="Calibri"/>
                <a:cs typeface="Calibri"/>
              </a:rPr>
              <a:t>ommuni</a:t>
            </a:r>
            <a:r>
              <a:rPr sz="3973" spc="-21" baseline="2275" dirty="0">
                <a:latin typeface="Calibri"/>
                <a:cs typeface="Calibri"/>
              </a:rPr>
              <a:t>ca</a:t>
            </a:r>
            <a:r>
              <a:rPr sz="3973" baseline="2275" dirty="0">
                <a:latin typeface="Calibri"/>
                <a:cs typeface="Calibri"/>
              </a:rPr>
              <a:t>tion</a:t>
            </a:r>
            <a:r>
              <a:rPr sz="3973" spc="-21" baseline="2275" dirty="0">
                <a:latin typeface="Calibri"/>
                <a:cs typeface="Calibri"/>
              </a:rPr>
              <a:t> </a:t>
            </a:r>
            <a:r>
              <a:rPr sz="3973" baseline="2275" dirty="0">
                <a:latin typeface="Calibri"/>
                <a:cs typeface="Calibri"/>
              </a:rPr>
              <a:t>b</a:t>
            </a:r>
            <a:r>
              <a:rPr sz="3973" spc="-4" baseline="2275" dirty="0">
                <a:latin typeface="Calibri"/>
                <a:cs typeface="Calibri"/>
              </a:rPr>
              <a:t>e</a:t>
            </a:r>
            <a:r>
              <a:rPr sz="3973" baseline="2275" dirty="0">
                <a:latin typeface="Calibri"/>
                <a:cs typeface="Calibri"/>
              </a:rPr>
              <a:t>t</a:t>
            </a:r>
            <a:r>
              <a:rPr sz="3973" spc="-28" baseline="2275" dirty="0">
                <a:latin typeface="Calibri"/>
                <a:cs typeface="Calibri"/>
              </a:rPr>
              <a:t>w</a:t>
            </a:r>
            <a:r>
              <a:rPr sz="3973" baseline="2275" dirty="0">
                <a:latin typeface="Calibri"/>
                <a:cs typeface="Calibri"/>
              </a:rPr>
              <a:t>e</a:t>
            </a:r>
            <a:r>
              <a:rPr sz="3973" spc="10" baseline="2275" dirty="0">
                <a:latin typeface="Calibri"/>
                <a:cs typeface="Calibri"/>
              </a:rPr>
              <a:t>e</a:t>
            </a:r>
            <a:r>
              <a:rPr sz="3973" baseline="2275" dirty="0">
                <a:latin typeface="Calibri"/>
                <a:cs typeface="Calibri"/>
              </a:rPr>
              <a:t>n</a:t>
            </a:r>
            <a:r>
              <a:rPr sz="3973" spc="-15" baseline="2275" dirty="0">
                <a:latin typeface="Calibri"/>
                <a:cs typeface="Calibri"/>
              </a:rPr>
              <a:t> </a:t>
            </a:r>
            <a:r>
              <a:rPr sz="3973" baseline="2275" dirty="0">
                <a:latin typeface="Calibri"/>
                <a:cs typeface="Calibri"/>
              </a:rPr>
              <a:t>nodes within</a:t>
            </a:r>
            <a:r>
              <a:rPr sz="3973" spc="-4" baseline="2275" dirty="0">
                <a:latin typeface="Calibri"/>
                <a:cs typeface="Calibri"/>
              </a:rPr>
              <a:t> </a:t>
            </a:r>
            <a:r>
              <a:rPr sz="3973" spc="-28" baseline="2275" dirty="0">
                <a:latin typeface="Calibri"/>
                <a:cs typeface="Calibri"/>
              </a:rPr>
              <a:t>F</a:t>
            </a:r>
            <a:r>
              <a:rPr sz="3973" baseline="2275" dirty="0">
                <a:latin typeface="Calibri"/>
                <a:cs typeface="Calibri"/>
              </a:rPr>
              <a:t>C</a:t>
            </a:r>
            <a:r>
              <a:rPr sz="3973" spc="-10" baseline="2275" dirty="0">
                <a:latin typeface="Calibri"/>
                <a:cs typeface="Calibri"/>
              </a:rPr>
              <a:t> S</a:t>
            </a:r>
            <a:r>
              <a:rPr sz="3973" baseline="2275" dirty="0">
                <a:latin typeface="Calibri"/>
                <a:cs typeface="Calibri"/>
              </a:rPr>
              <a:t>AN</a:t>
            </a:r>
            <a:endParaRPr sz="2649">
              <a:latin typeface="Calibri"/>
              <a:cs typeface="Calibri"/>
            </a:endParaRPr>
          </a:p>
          <a:p>
            <a:pPr marL="14017" marR="53504">
              <a:lnSpc>
                <a:spcPct val="101725"/>
              </a:lnSpc>
              <a:spcBef>
                <a:spcPts val="149"/>
              </a:spcBef>
            </a:pPr>
            <a:r>
              <a:rPr sz="3090" dirty="0">
                <a:solidFill>
                  <a:srgbClr val="C00000"/>
                </a:solidFill>
                <a:latin typeface="Calibri"/>
                <a:cs typeface="Calibri"/>
              </a:rPr>
              <a:t>Ad</a:t>
            </a:r>
            <a:r>
              <a:rPr sz="3090" spc="-10" dirty="0">
                <a:solidFill>
                  <a:srgbClr val="C00000"/>
                </a:solidFill>
                <a:latin typeface="Calibri"/>
                <a:cs typeface="Calibri"/>
              </a:rPr>
              <a:t>d</a:t>
            </a:r>
            <a:r>
              <a:rPr sz="3090" spc="-43" dirty="0">
                <a:solidFill>
                  <a:srgbClr val="C00000"/>
                </a:solidFill>
                <a:latin typeface="Calibri"/>
                <a:cs typeface="Calibri"/>
              </a:rPr>
              <a:t>r</a:t>
            </a:r>
            <a:r>
              <a:rPr sz="3090" dirty="0">
                <a:solidFill>
                  <a:srgbClr val="C00000"/>
                </a:solidFill>
                <a:latin typeface="Calibri"/>
                <a:cs typeface="Calibri"/>
              </a:rPr>
              <a:t>ess</a:t>
            </a:r>
            <a:r>
              <a:rPr sz="3090" spc="32" dirty="0">
                <a:solidFill>
                  <a:srgbClr val="C00000"/>
                </a:solidFill>
                <a:latin typeface="Calibri"/>
                <a:cs typeface="Calibri"/>
              </a:rPr>
              <a:t> </a:t>
            </a:r>
            <a:r>
              <a:rPr sz="3090" spc="-65" dirty="0">
                <a:solidFill>
                  <a:srgbClr val="C00000"/>
                </a:solidFill>
                <a:latin typeface="Calibri"/>
                <a:cs typeface="Calibri"/>
              </a:rPr>
              <a:t>f</a:t>
            </a:r>
            <a:r>
              <a:rPr sz="3090" dirty="0">
                <a:solidFill>
                  <a:srgbClr val="C00000"/>
                </a:solidFill>
                <a:latin typeface="Calibri"/>
                <a:cs typeface="Calibri"/>
              </a:rPr>
              <a:t>orm</a:t>
            </a:r>
            <a:r>
              <a:rPr sz="3090" spc="-28" dirty="0">
                <a:solidFill>
                  <a:srgbClr val="C00000"/>
                </a:solidFill>
                <a:latin typeface="Calibri"/>
                <a:cs typeface="Calibri"/>
              </a:rPr>
              <a:t>a</a:t>
            </a:r>
            <a:r>
              <a:rPr sz="3090" dirty="0">
                <a:solidFill>
                  <a:srgbClr val="C00000"/>
                </a:solidFill>
                <a:latin typeface="Calibri"/>
                <a:cs typeface="Calibri"/>
              </a:rPr>
              <a:t>t</a:t>
            </a:r>
            <a:endParaRPr sz="3090">
              <a:latin typeface="Calibri"/>
              <a:cs typeface="Calibri"/>
            </a:endParaRPr>
          </a:p>
        </p:txBody>
      </p:sp>
      <p:sp>
        <p:nvSpPr>
          <p:cNvPr id="7" name="object 7"/>
          <p:cNvSpPr txBox="1"/>
          <p:nvPr/>
        </p:nvSpPr>
        <p:spPr>
          <a:xfrm>
            <a:off x="723881" y="2566297"/>
            <a:ext cx="224160" cy="420286"/>
          </a:xfrm>
          <a:prstGeom prst="rect">
            <a:avLst/>
          </a:prstGeom>
        </p:spPr>
        <p:txBody>
          <a:bodyPr wrap="square" lIns="0" tIns="0" rIns="0" bIns="0" rtlCol="0">
            <a:noAutofit/>
          </a:bodyPr>
          <a:lstStyle/>
          <a:p>
            <a:pPr marL="14017">
              <a:lnSpc>
                <a:spcPts val="3267"/>
              </a:lnSpc>
              <a:spcBef>
                <a:spcPts val="163"/>
              </a:spcBef>
            </a:pPr>
            <a:r>
              <a:rPr sz="3090" dirty="0">
                <a:solidFill>
                  <a:srgbClr val="C00000"/>
                </a:solidFill>
                <a:latin typeface="Arial"/>
                <a:cs typeface="Arial"/>
              </a:rPr>
              <a:t>•</a:t>
            </a:r>
            <a:endParaRPr sz="3090">
              <a:latin typeface="Arial"/>
              <a:cs typeface="Arial"/>
            </a:endParaRPr>
          </a:p>
        </p:txBody>
      </p:sp>
      <p:sp>
        <p:nvSpPr>
          <p:cNvPr id="6" name="object 6"/>
          <p:cNvSpPr txBox="1"/>
          <p:nvPr/>
        </p:nvSpPr>
        <p:spPr>
          <a:xfrm>
            <a:off x="723881" y="4387243"/>
            <a:ext cx="223992" cy="419949"/>
          </a:xfrm>
          <a:prstGeom prst="rect">
            <a:avLst/>
          </a:prstGeom>
        </p:spPr>
        <p:txBody>
          <a:bodyPr wrap="square" lIns="0" tIns="0" rIns="0" bIns="0" rtlCol="0">
            <a:noAutofit/>
          </a:bodyPr>
          <a:lstStyle/>
          <a:p>
            <a:pPr marL="14017">
              <a:lnSpc>
                <a:spcPts val="3267"/>
              </a:lnSpc>
              <a:spcBef>
                <a:spcPts val="163"/>
              </a:spcBef>
            </a:pPr>
            <a:r>
              <a:rPr sz="3090" dirty="0">
                <a:solidFill>
                  <a:srgbClr val="00AF50"/>
                </a:solidFill>
                <a:latin typeface="Arial"/>
                <a:cs typeface="Arial"/>
              </a:rPr>
              <a:t>•</a:t>
            </a:r>
            <a:endParaRPr sz="3090">
              <a:latin typeface="Arial"/>
              <a:cs typeface="Arial"/>
            </a:endParaRPr>
          </a:p>
        </p:txBody>
      </p:sp>
      <p:sp>
        <p:nvSpPr>
          <p:cNvPr id="5" name="object 5"/>
          <p:cNvSpPr txBox="1"/>
          <p:nvPr/>
        </p:nvSpPr>
        <p:spPr>
          <a:xfrm>
            <a:off x="976188" y="4410881"/>
            <a:ext cx="3564119" cy="796728"/>
          </a:xfrm>
          <a:prstGeom prst="rect">
            <a:avLst/>
          </a:prstGeom>
        </p:spPr>
        <p:txBody>
          <a:bodyPr wrap="square" lIns="0" tIns="0" rIns="0" bIns="0" rtlCol="0">
            <a:noAutofit/>
          </a:bodyPr>
          <a:lstStyle/>
          <a:p>
            <a:pPr marL="14017">
              <a:lnSpc>
                <a:spcPts val="3771"/>
              </a:lnSpc>
              <a:spcBef>
                <a:spcPts val="110"/>
              </a:spcBef>
            </a:pPr>
            <a:r>
              <a:rPr sz="3090" dirty="0">
                <a:solidFill>
                  <a:srgbClr val="00AF50"/>
                </a:solidFill>
                <a:latin typeface="Calibri"/>
                <a:cs typeface="Calibri"/>
              </a:rPr>
              <a:t>Domain</a:t>
            </a:r>
            <a:r>
              <a:rPr sz="3090" spc="-81" dirty="0">
                <a:solidFill>
                  <a:srgbClr val="00AF50"/>
                </a:solidFill>
                <a:latin typeface="Calibri"/>
                <a:cs typeface="Calibri"/>
              </a:rPr>
              <a:t> </a:t>
            </a:r>
            <a:r>
              <a:rPr sz="3090" dirty="0">
                <a:solidFill>
                  <a:srgbClr val="00AF50"/>
                </a:solidFill>
                <a:latin typeface="Calibri"/>
                <a:cs typeface="Calibri"/>
              </a:rPr>
              <a:t>ID</a:t>
            </a:r>
            <a:r>
              <a:rPr sz="3090" spc="-26" dirty="0">
                <a:solidFill>
                  <a:srgbClr val="00AF50"/>
                </a:solidFill>
                <a:latin typeface="Calibri"/>
                <a:cs typeface="Calibri"/>
              </a:rPr>
              <a:t> </a:t>
            </a:r>
            <a:r>
              <a:rPr sz="3090" dirty="0">
                <a:solidFill>
                  <a:srgbClr val="00AF50"/>
                </a:solidFill>
                <a:latin typeface="Calibri"/>
                <a:cs typeface="Calibri"/>
              </a:rPr>
              <a:t>is</a:t>
            </a:r>
            <a:r>
              <a:rPr sz="3090" spc="-8" dirty="0">
                <a:solidFill>
                  <a:srgbClr val="00AF50"/>
                </a:solidFill>
                <a:latin typeface="Calibri"/>
                <a:cs typeface="Calibri"/>
              </a:rPr>
              <a:t> </a:t>
            </a:r>
            <a:r>
              <a:rPr sz="3090" dirty="0">
                <a:solidFill>
                  <a:srgbClr val="00AF50"/>
                </a:solidFill>
                <a:latin typeface="Calibri"/>
                <a:cs typeface="Calibri"/>
              </a:rPr>
              <a:t>a</a:t>
            </a:r>
            <a:r>
              <a:rPr sz="3090" spc="-14" dirty="0">
                <a:solidFill>
                  <a:srgbClr val="00AF50"/>
                </a:solidFill>
                <a:latin typeface="Calibri"/>
                <a:cs typeface="Calibri"/>
              </a:rPr>
              <a:t> </a:t>
            </a:r>
            <a:r>
              <a:rPr sz="3090" dirty="0">
                <a:solidFill>
                  <a:srgbClr val="00AF50"/>
                </a:solidFill>
                <a:latin typeface="Calibri"/>
                <a:cs typeface="Calibri"/>
              </a:rPr>
              <a:t>u</a:t>
            </a:r>
            <a:r>
              <a:rPr sz="3090" spc="-15" dirty="0">
                <a:solidFill>
                  <a:srgbClr val="00AF50"/>
                </a:solidFill>
                <a:latin typeface="Calibri"/>
                <a:cs typeface="Calibri"/>
              </a:rPr>
              <a:t>n</a:t>
            </a:r>
            <a:r>
              <a:rPr sz="3090" dirty="0">
                <a:solidFill>
                  <a:srgbClr val="00AF50"/>
                </a:solidFill>
                <a:latin typeface="Calibri"/>
                <a:cs typeface="Calibri"/>
              </a:rPr>
              <a:t>i</a:t>
            </a:r>
            <a:r>
              <a:rPr sz="3090" spc="-10" dirty="0">
                <a:solidFill>
                  <a:srgbClr val="00AF50"/>
                </a:solidFill>
                <a:latin typeface="Calibri"/>
                <a:cs typeface="Calibri"/>
              </a:rPr>
              <a:t>q</a:t>
            </a:r>
            <a:r>
              <a:rPr sz="3090" dirty="0">
                <a:solidFill>
                  <a:srgbClr val="00AF50"/>
                </a:solidFill>
                <a:latin typeface="Calibri"/>
                <a:cs typeface="Calibri"/>
              </a:rPr>
              <a:t>ue </a:t>
            </a:r>
            <a:endParaRPr sz="3090" dirty="0">
              <a:latin typeface="Calibri"/>
              <a:cs typeface="Calibri"/>
            </a:endParaRPr>
          </a:p>
          <a:p>
            <a:pPr marL="14017">
              <a:lnSpc>
                <a:spcPts val="3771"/>
              </a:lnSpc>
            </a:pPr>
            <a:r>
              <a:rPr sz="3090" dirty="0">
                <a:solidFill>
                  <a:srgbClr val="00AF50"/>
                </a:solidFill>
                <a:latin typeface="Calibri"/>
                <a:cs typeface="Calibri"/>
              </a:rPr>
              <a:t>in</a:t>
            </a:r>
            <a:r>
              <a:rPr sz="3090" spc="-23" dirty="0">
                <a:solidFill>
                  <a:srgbClr val="00AF50"/>
                </a:solidFill>
                <a:latin typeface="Calibri"/>
                <a:cs typeface="Calibri"/>
              </a:rPr>
              <a:t> </a:t>
            </a:r>
            <a:r>
              <a:rPr sz="3090" dirty="0">
                <a:solidFill>
                  <a:srgbClr val="00AF50"/>
                </a:solidFill>
                <a:latin typeface="Calibri"/>
                <a:cs typeface="Calibri"/>
              </a:rPr>
              <a:t>the</a:t>
            </a:r>
            <a:r>
              <a:rPr sz="3090" spc="-30" dirty="0">
                <a:solidFill>
                  <a:srgbClr val="00AF50"/>
                </a:solidFill>
                <a:latin typeface="Calibri"/>
                <a:cs typeface="Calibri"/>
              </a:rPr>
              <a:t> </a:t>
            </a:r>
            <a:r>
              <a:rPr sz="3090" spc="-65" dirty="0">
                <a:solidFill>
                  <a:srgbClr val="00AF50"/>
                </a:solidFill>
                <a:latin typeface="Calibri"/>
                <a:cs typeface="Calibri"/>
              </a:rPr>
              <a:t>f</a:t>
            </a:r>
            <a:r>
              <a:rPr sz="3090" dirty="0">
                <a:solidFill>
                  <a:srgbClr val="00AF50"/>
                </a:solidFill>
                <a:latin typeface="Calibri"/>
                <a:cs typeface="Calibri"/>
              </a:rPr>
              <a:t>abr</a:t>
            </a:r>
            <a:r>
              <a:rPr sz="3090" spc="-10" dirty="0">
                <a:solidFill>
                  <a:srgbClr val="00AF50"/>
                </a:solidFill>
                <a:latin typeface="Calibri"/>
                <a:cs typeface="Calibri"/>
              </a:rPr>
              <a:t>i</a:t>
            </a:r>
            <a:r>
              <a:rPr sz="3090" dirty="0">
                <a:solidFill>
                  <a:srgbClr val="00AF50"/>
                </a:solidFill>
                <a:latin typeface="Calibri"/>
                <a:cs typeface="Calibri"/>
              </a:rPr>
              <a:t>c</a:t>
            </a:r>
            <a:endParaRPr sz="3090" dirty="0">
              <a:latin typeface="Calibri"/>
              <a:cs typeface="Calibri"/>
            </a:endParaRPr>
          </a:p>
        </p:txBody>
      </p:sp>
      <p:sp>
        <p:nvSpPr>
          <p:cNvPr id="4" name="object 4"/>
          <p:cNvSpPr txBox="1"/>
          <p:nvPr/>
        </p:nvSpPr>
        <p:spPr>
          <a:xfrm>
            <a:off x="4549289" y="4410881"/>
            <a:ext cx="5231994" cy="419950"/>
          </a:xfrm>
          <a:prstGeom prst="rect">
            <a:avLst/>
          </a:prstGeom>
        </p:spPr>
        <p:txBody>
          <a:bodyPr wrap="square" lIns="0" tIns="0" rIns="0" bIns="0" rtlCol="0">
            <a:noAutofit/>
          </a:bodyPr>
          <a:lstStyle/>
          <a:p>
            <a:pPr marL="14017">
              <a:lnSpc>
                <a:spcPts val="3256"/>
              </a:lnSpc>
              <a:spcBef>
                <a:spcPts val="162"/>
              </a:spcBef>
            </a:pPr>
            <a:r>
              <a:rPr sz="4636" baseline="2925" dirty="0">
                <a:solidFill>
                  <a:srgbClr val="00AF50"/>
                </a:solidFill>
                <a:latin typeface="Calibri"/>
                <a:cs typeface="Calibri"/>
              </a:rPr>
              <a:t>nu</a:t>
            </a:r>
            <a:r>
              <a:rPr sz="4636" spc="-15" baseline="2925" dirty="0">
                <a:solidFill>
                  <a:srgbClr val="00AF50"/>
                </a:solidFill>
                <a:latin typeface="Calibri"/>
                <a:cs typeface="Calibri"/>
              </a:rPr>
              <a:t>m</a:t>
            </a:r>
            <a:r>
              <a:rPr sz="4636" baseline="2925" dirty="0">
                <a:solidFill>
                  <a:srgbClr val="00AF50"/>
                </a:solidFill>
                <a:latin typeface="Calibri"/>
                <a:cs typeface="Calibri"/>
              </a:rPr>
              <a:t>ber</a:t>
            </a:r>
            <a:r>
              <a:rPr sz="4636" spc="-66" baseline="2925" dirty="0">
                <a:solidFill>
                  <a:srgbClr val="00AF50"/>
                </a:solidFill>
                <a:latin typeface="Calibri"/>
                <a:cs typeface="Calibri"/>
              </a:rPr>
              <a:t> </a:t>
            </a:r>
            <a:r>
              <a:rPr sz="4636" baseline="2925" dirty="0">
                <a:solidFill>
                  <a:srgbClr val="00AF50"/>
                </a:solidFill>
                <a:latin typeface="Calibri"/>
                <a:cs typeface="Calibri"/>
              </a:rPr>
              <a:t>p</a:t>
            </a:r>
            <a:r>
              <a:rPr sz="4636" spc="-60" baseline="2925" dirty="0">
                <a:solidFill>
                  <a:srgbClr val="00AF50"/>
                </a:solidFill>
                <a:latin typeface="Calibri"/>
                <a:cs typeface="Calibri"/>
              </a:rPr>
              <a:t>r</a:t>
            </a:r>
            <a:r>
              <a:rPr sz="4636" spc="-10" baseline="2925" dirty="0">
                <a:solidFill>
                  <a:srgbClr val="00AF50"/>
                </a:solidFill>
                <a:latin typeface="Calibri"/>
                <a:cs typeface="Calibri"/>
              </a:rPr>
              <a:t>o</a:t>
            </a:r>
            <a:r>
              <a:rPr sz="4636" baseline="2925" dirty="0">
                <a:solidFill>
                  <a:srgbClr val="00AF50"/>
                </a:solidFill>
                <a:latin typeface="Calibri"/>
                <a:cs typeface="Calibri"/>
              </a:rPr>
              <a:t>v</a:t>
            </a:r>
            <a:r>
              <a:rPr sz="4636" spc="-10" baseline="2925" dirty="0">
                <a:solidFill>
                  <a:srgbClr val="00AF50"/>
                </a:solidFill>
                <a:latin typeface="Calibri"/>
                <a:cs typeface="Calibri"/>
              </a:rPr>
              <a:t>i</a:t>
            </a:r>
            <a:r>
              <a:rPr sz="4636" baseline="2925" dirty="0">
                <a:solidFill>
                  <a:srgbClr val="00AF50"/>
                </a:solidFill>
                <a:latin typeface="Calibri"/>
                <a:cs typeface="Calibri"/>
              </a:rPr>
              <a:t>ded</a:t>
            </a:r>
            <a:r>
              <a:rPr sz="4636" spc="-63" baseline="2925" dirty="0">
                <a:solidFill>
                  <a:srgbClr val="00AF50"/>
                </a:solidFill>
                <a:latin typeface="Calibri"/>
                <a:cs typeface="Calibri"/>
              </a:rPr>
              <a:t> </a:t>
            </a:r>
            <a:r>
              <a:rPr sz="4636" spc="-28" baseline="2925" dirty="0">
                <a:solidFill>
                  <a:srgbClr val="00AF50"/>
                </a:solidFill>
                <a:latin typeface="Calibri"/>
                <a:cs typeface="Calibri"/>
              </a:rPr>
              <a:t>t</a:t>
            </a:r>
            <a:r>
              <a:rPr sz="4636" baseline="2925" dirty="0">
                <a:solidFill>
                  <a:srgbClr val="00AF50"/>
                </a:solidFill>
                <a:latin typeface="Calibri"/>
                <a:cs typeface="Calibri"/>
              </a:rPr>
              <a:t>o</a:t>
            </a:r>
            <a:r>
              <a:rPr sz="4636" spc="-15" baseline="2925" dirty="0">
                <a:solidFill>
                  <a:srgbClr val="00AF50"/>
                </a:solidFill>
                <a:latin typeface="Calibri"/>
                <a:cs typeface="Calibri"/>
              </a:rPr>
              <a:t> </a:t>
            </a:r>
            <a:r>
              <a:rPr sz="4636" baseline="2925" dirty="0">
                <a:solidFill>
                  <a:srgbClr val="00AF50"/>
                </a:solidFill>
                <a:latin typeface="Calibri"/>
                <a:cs typeface="Calibri"/>
              </a:rPr>
              <a:t>e</a:t>
            </a:r>
            <a:r>
              <a:rPr sz="4636" spc="10" baseline="2925" dirty="0">
                <a:solidFill>
                  <a:srgbClr val="00AF50"/>
                </a:solidFill>
                <a:latin typeface="Calibri"/>
                <a:cs typeface="Calibri"/>
              </a:rPr>
              <a:t>a</a:t>
            </a:r>
            <a:r>
              <a:rPr sz="4636" baseline="2925" dirty="0">
                <a:solidFill>
                  <a:srgbClr val="00AF50"/>
                </a:solidFill>
                <a:latin typeface="Calibri"/>
                <a:cs typeface="Calibri"/>
              </a:rPr>
              <a:t>ch</a:t>
            </a:r>
            <a:r>
              <a:rPr sz="4636" spc="-58" baseline="2925" dirty="0">
                <a:solidFill>
                  <a:srgbClr val="00AF50"/>
                </a:solidFill>
                <a:latin typeface="Calibri"/>
                <a:cs typeface="Calibri"/>
              </a:rPr>
              <a:t> </a:t>
            </a:r>
            <a:r>
              <a:rPr sz="4636" baseline="2925" dirty="0">
                <a:solidFill>
                  <a:srgbClr val="00AF50"/>
                </a:solidFill>
                <a:latin typeface="Calibri"/>
                <a:cs typeface="Calibri"/>
              </a:rPr>
              <a:t>sw</a:t>
            </a:r>
            <a:r>
              <a:rPr sz="4636" spc="-10" baseline="2925" dirty="0">
                <a:solidFill>
                  <a:srgbClr val="00AF50"/>
                </a:solidFill>
                <a:latin typeface="Calibri"/>
                <a:cs typeface="Calibri"/>
              </a:rPr>
              <a:t>i</a:t>
            </a:r>
            <a:r>
              <a:rPr sz="4636" spc="-38" baseline="2925" dirty="0">
                <a:solidFill>
                  <a:srgbClr val="00AF50"/>
                </a:solidFill>
                <a:latin typeface="Calibri"/>
                <a:cs typeface="Calibri"/>
              </a:rPr>
              <a:t>t</a:t>
            </a:r>
            <a:r>
              <a:rPr sz="4636" baseline="2925" dirty="0">
                <a:solidFill>
                  <a:srgbClr val="00AF50"/>
                </a:solidFill>
                <a:latin typeface="Calibri"/>
                <a:cs typeface="Calibri"/>
              </a:rPr>
              <a:t>ch</a:t>
            </a:r>
            <a:endParaRPr sz="3090" dirty="0">
              <a:latin typeface="Calibri"/>
              <a:cs typeface="Calibri"/>
            </a:endParaRPr>
          </a:p>
        </p:txBody>
      </p:sp>
      <p:sp>
        <p:nvSpPr>
          <p:cNvPr id="3" name="object 3"/>
          <p:cNvSpPr txBox="1"/>
          <p:nvPr/>
        </p:nvSpPr>
        <p:spPr>
          <a:xfrm>
            <a:off x="976188" y="5436958"/>
            <a:ext cx="8874667" cy="1671805"/>
          </a:xfrm>
          <a:prstGeom prst="rect">
            <a:avLst/>
          </a:prstGeom>
        </p:spPr>
        <p:txBody>
          <a:bodyPr wrap="square" lIns="0" tIns="0" rIns="0" bIns="0" rtlCol="0">
            <a:noAutofit/>
          </a:bodyPr>
          <a:lstStyle/>
          <a:p>
            <a:pPr marL="266323" marR="71864">
              <a:lnSpc>
                <a:spcPts val="2969"/>
              </a:lnSpc>
              <a:spcBef>
                <a:spcPts val="148"/>
              </a:spcBef>
            </a:pPr>
            <a:r>
              <a:rPr sz="3973" baseline="2415" dirty="0">
                <a:latin typeface="Arial"/>
                <a:cs typeface="Arial"/>
              </a:rPr>
              <a:t>•</a:t>
            </a:r>
            <a:r>
              <a:rPr sz="3973" spc="330" baseline="2415" dirty="0">
                <a:latin typeface="Arial"/>
                <a:cs typeface="Arial"/>
              </a:rPr>
              <a:t> </a:t>
            </a:r>
            <a:r>
              <a:rPr sz="3973" baseline="2275" dirty="0">
                <a:latin typeface="Calibri"/>
                <a:cs typeface="Calibri"/>
              </a:rPr>
              <a:t>2</a:t>
            </a:r>
            <a:r>
              <a:rPr sz="3973" spc="-10" baseline="2275" dirty="0">
                <a:latin typeface="Calibri"/>
                <a:cs typeface="Calibri"/>
              </a:rPr>
              <a:t>3</a:t>
            </a:r>
            <a:r>
              <a:rPr sz="3973" baseline="2275" dirty="0">
                <a:latin typeface="Calibri"/>
                <a:cs typeface="Calibri"/>
              </a:rPr>
              <a:t>9</a:t>
            </a:r>
            <a:r>
              <a:rPr sz="3973" spc="-4" baseline="2275" dirty="0">
                <a:latin typeface="Calibri"/>
                <a:cs typeface="Calibri"/>
              </a:rPr>
              <a:t> </a:t>
            </a:r>
            <a:r>
              <a:rPr sz="3973" baseline="2275" dirty="0">
                <a:latin typeface="Calibri"/>
                <a:cs typeface="Calibri"/>
              </a:rPr>
              <a:t>add</a:t>
            </a:r>
            <a:r>
              <a:rPr sz="3973" spc="-32" baseline="2275" dirty="0">
                <a:latin typeface="Calibri"/>
                <a:cs typeface="Calibri"/>
              </a:rPr>
              <a:t>r</a:t>
            </a:r>
            <a:r>
              <a:rPr sz="3973" baseline="2275" dirty="0">
                <a:latin typeface="Calibri"/>
                <a:cs typeface="Calibri"/>
              </a:rPr>
              <a:t>esses</a:t>
            </a:r>
            <a:r>
              <a:rPr sz="3973" spc="10" baseline="2275" dirty="0">
                <a:latin typeface="Calibri"/>
                <a:cs typeface="Calibri"/>
              </a:rPr>
              <a:t> </a:t>
            </a:r>
            <a:r>
              <a:rPr sz="3973" baseline="2275" dirty="0">
                <a:latin typeface="Calibri"/>
                <a:cs typeface="Calibri"/>
              </a:rPr>
              <a:t>a</a:t>
            </a:r>
            <a:r>
              <a:rPr sz="3973" spc="-32" baseline="2275" dirty="0">
                <a:latin typeface="Calibri"/>
                <a:cs typeface="Calibri"/>
              </a:rPr>
              <a:t>r</a:t>
            </a:r>
            <a:r>
              <a:rPr sz="3973" baseline="2275" dirty="0">
                <a:latin typeface="Calibri"/>
                <a:cs typeface="Calibri"/>
              </a:rPr>
              <a:t>e</a:t>
            </a:r>
            <a:r>
              <a:rPr sz="3973" spc="-10" baseline="2275" dirty="0">
                <a:latin typeface="Calibri"/>
                <a:cs typeface="Calibri"/>
              </a:rPr>
              <a:t> </a:t>
            </a:r>
            <a:r>
              <a:rPr sz="3973" spc="-38" baseline="2275" dirty="0">
                <a:latin typeface="Calibri"/>
                <a:cs typeface="Calibri"/>
              </a:rPr>
              <a:t>a</a:t>
            </a:r>
            <a:r>
              <a:rPr sz="3973" spc="-43" baseline="2275" dirty="0">
                <a:latin typeface="Calibri"/>
                <a:cs typeface="Calibri"/>
              </a:rPr>
              <a:t>v</a:t>
            </a:r>
            <a:r>
              <a:rPr sz="3973" baseline="2275" dirty="0">
                <a:latin typeface="Calibri"/>
                <a:cs typeface="Calibri"/>
              </a:rPr>
              <a:t>ailable</a:t>
            </a:r>
            <a:r>
              <a:rPr sz="3973" spc="10" baseline="2275" dirty="0">
                <a:latin typeface="Calibri"/>
                <a:cs typeface="Calibri"/>
              </a:rPr>
              <a:t> </a:t>
            </a:r>
            <a:r>
              <a:rPr sz="3973" spc="-55" baseline="2275" dirty="0">
                <a:latin typeface="Calibri"/>
                <a:cs typeface="Calibri"/>
              </a:rPr>
              <a:t>f</a:t>
            </a:r>
            <a:r>
              <a:rPr sz="3973" baseline="2275" dirty="0">
                <a:latin typeface="Calibri"/>
                <a:cs typeface="Calibri"/>
              </a:rPr>
              <a:t>or d</a:t>
            </a:r>
            <a:r>
              <a:rPr sz="3973" spc="-10" baseline="2275" dirty="0">
                <a:latin typeface="Calibri"/>
                <a:cs typeface="Calibri"/>
              </a:rPr>
              <a:t>o</a:t>
            </a:r>
            <a:r>
              <a:rPr sz="3973" baseline="2275" dirty="0">
                <a:latin typeface="Calibri"/>
                <a:cs typeface="Calibri"/>
              </a:rPr>
              <a:t>main</a:t>
            </a:r>
            <a:r>
              <a:rPr sz="3973" spc="-10" baseline="2275" dirty="0">
                <a:latin typeface="Calibri"/>
                <a:cs typeface="Calibri"/>
              </a:rPr>
              <a:t> </a:t>
            </a:r>
            <a:r>
              <a:rPr sz="3973" baseline="2275" dirty="0">
                <a:latin typeface="Calibri"/>
                <a:cs typeface="Calibri"/>
              </a:rPr>
              <a:t>ID</a:t>
            </a:r>
            <a:endParaRPr sz="2649" dirty="0">
              <a:latin typeface="Calibri"/>
              <a:cs typeface="Calibri"/>
            </a:endParaRPr>
          </a:p>
          <a:p>
            <a:pPr marL="14017">
              <a:lnSpc>
                <a:spcPts val="3686"/>
              </a:lnSpc>
              <a:spcBef>
                <a:spcPts val="339"/>
              </a:spcBef>
            </a:pPr>
            <a:r>
              <a:rPr sz="3090" dirty="0">
                <a:solidFill>
                  <a:srgbClr val="006FC0"/>
                </a:solidFill>
                <a:latin typeface="Calibri"/>
                <a:cs typeface="Calibri"/>
              </a:rPr>
              <a:t>M</a:t>
            </a:r>
            <a:r>
              <a:rPr sz="3090" spc="-21" dirty="0">
                <a:solidFill>
                  <a:srgbClr val="006FC0"/>
                </a:solidFill>
                <a:latin typeface="Calibri"/>
                <a:cs typeface="Calibri"/>
              </a:rPr>
              <a:t>a</a:t>
            </a:r>
            <a:r>
              <a:rPr sz="3090" dirty="0">
                <a:solidFill>
                  <a:srgbClr val="006FC0"/>
                </a:solidFill>
                <a:latin typeface="Calibri"/>
                <a:cs typeface="Calibri"/>
              </a:rPr>
              <a:t>xi</a:t>
            </a:r>
            <a:r>
              <a:rPr sz="3090" spc="-10" dirty="0">
                <a:solidFill>
                  <a:srgbClr val="006FC0"/>
                </a:solidFill>
                <a:latin typeface="Calibri"/>
                <a:cs typeface="Calibri"/>
              </a:rPr>
              <a:t>m</a:t>
            </a:r>
            <a:r>
              <a:rPr sz="3090" dirty="0">
                <a:solidFill>
                  <a:srgbClr val="006FC0"/>
                </a:solidFill>
                <a:latin typeface="Calibri"/>
                <a:cs typeface="Calibri"/>
              </a:rPr>
              <a:t>um</a:t>
            </a:r>
            <a:r>
              <a:rPr sz="3090" spc="15" dirty="0">
                <a:solidFill>
                  <a:srgbClr val="006FC0"/>
                </a:solidFill>
                <a:latin typeface="Calibri"/>
                <a:cs typeface="Calibri"/>
              </a:rPr>
              <a:t> </a:t>
            </a:r>
            <a:r>
              <a:rPr sz="3090" dirty="0">
                <a:solidFill>
                  <a:srgbClr val="006FC0"/>
                </a:solidFill>
                <a:latin typeface="Calibri"/>
                <a:cs typeface="Calibri"/>
              </a:rPr>
              <a:t>poss</a:t>
            </a:r>
            <a:r>
              <a:rPr sz="3090" spc="-21" dirty="0">
                <a:solidFill>
                  <a:srgbClr val="006FC0"/>
                </a:solidFill>
                <a:latin typeface="Calibri"/>
                <a:cs typeface="Calibri"/>
              </a:rPr>
              <a:t>i</a:t>
            </a:r>
            <a:r>
              <a:rPr sz="3090" dirty="0">
                <a:solidFill>
                  <a:srgbClr val="006FC0"/>
                </a:solidFill>
                <a:latin typeface="Calibri"/>
                <a:cs typeface="Calibri"/>
              </a:rPr>
              <a:t>b</a:t>
            </a:r>
            <a:r>
              <a:rPr sz="3090" spc="-15" dirty="0">
                <a:solidFill>
                  <a:srgbClr val="006FC0"/>
                </a:solidFill>
                <a:latin typeface="Calibri"/>
                <a:cs typeface="Calibri"/>
              </a:rPr>
              <a:t>l</a:t>
            </a:r>
            <a:r>
              <a:rPr sz="3090" dirty="0">
                <a:solidFill>
                  <a:srgbClr val="006FC0"/>
                </a:solidFill>
                <a:latin typeface="Calibri"/>
                <a:cs typeface="Calibri"/>
              </a:rPr>
              <a:t>e</a:t>
            </a:r>
            <a:r>
              <a:rPr sz="3090" spc="55" dirty="0">
                <a:solidFill>
                  <a:srgbClr val="006FC0"/>
                </a:solidFill>
                <a:latin typeface="Calibri"/>
                <a:cs typeface="Calibri"/>
              </a:rPr>
              <a:t> </a:t>
            </a:r>
            <a:r>
              <a:rPr sz="3090" dirty="0">
                <a:solidFill>
                  <a:srgbClr val="006FC0"/>
                </a:solidFill>
                <a:latin typeface="Calibri"/>
                <a:cs typeface="Calibri"/>
              </a:rPr>
              <a:t>n</a:t>
            </a:r>
            <a:r>
              <a:rPr sz="3090" spc="-15" dirty="0">
                <a:solidFill>
                  <a:srgbClr val="006FC0"/>
                </a:solidFill>
                <a:latin typeface="Calibri"/>
                <a:cs typeface="Calibri"/>
              </a:rPr>
              <a:t>u</a:t>
            </a:r>
            <a:r>
              <a:rPr sz="3090" dirty="0">
                <a:solidFill>
                  <a:srgbClr val="006FC0"/>
                </a:solidFill>
                <a:latin typeface="Calibri"/>
                <a:cs typeface="Calibri"/>
              </a:rPr>
              <a:t>m</a:t>
            </a:r>
            <a:r>
              <a:rPr sz="3090" spc="-10" dirty="0">
                <a:solidFill>
                  <a:srgbClr val="006FC0"/>
                </a:solidFill>
                <a:latin typeface="Calibri"/>
                <a:cs typeface="Calibri"/>
              </a:rPr>
              <a:t>b</a:t>
            </a:r>
            <a:r>
              <a:rPr sz="3090" dirty="0">
                <a:solidFill>
                  <a:srgbClr val="006FC0"/>
                </a:solidFill>
                <a:latin typeface="Calibri"/>
                <a:cs typeface="Calibri"/>
              </a:rPr>
              <a:t>er</a:t>
            </a:r>
            <a:r>
              <a:rPr sz="3090" spc="38" dirty="0">
                <a:solidFill>
                  <a:srgbClr val="006FC0"/>
                </a:solidFill>
                <a:latin typeface="Calibri"/>
                <a:cs typeface="Calibri"/>
              </a:rPr>
              <a:t> </a:t>
            </a:r>
            <a:r>
              <a:rPr sz="3090" dirty="0">
                <a:solidFill>
                  <a:srgbClr val="006FC0"/>
                </a:solidFill>
                <a:latin typeface="Calibri"/>
                <a:cs typeface="Calibri"/>
              </a:rPr>
              <a:t>of node ports</a:t>
            </a:r>
            <a:r>
              <a:rPr sz="3090" spc="21" dirty="0">
                <a:solidFill>
                  <a:srgbClr val="006FC0"/>
                </a:solidFill>
                <a:latin typeface="Calibri"/>
                <a:cs typeface="Calibri"/>
              </a:rPr>
              <a:t> </a:t>
            </a:r>
            <a:r>
              <a:rPr sz="3090" dirty="0">
                <a:solidFill>
                  <a:srgbClr val="006FC0"/>
                </a:solidFill>
                <a:latin typeface="Calibri"/>
                <a:cs typeface="Calibri"/>
              </a:rPr>
              <a:t>in a</a:t>
            </a:r>
            <a:r>
              <a:rPr sz="3090" spc="-14" dirty="0">
                <a:solidFill>
                  <a:srgbClr val="006FC0"/>
                </a:solidFill>
                <a:latin typeface="Calibri"/>
                <a:cs typeface="Calibri"/>
              </a:rPr>
              <a:t> </a:t>
            </a:r>
            <a:r>
              <a:rPr sz="3090" dirty="0">
                <a:solidFill>
                  <a:srgbClr val="006FC0"/>
                </a:solidFill>
                <a:latin typeface="Calibri"/>
                <a:cs typeface="Calibri"/>
              </a:rPr>
              <a:t>sw</a:t>
            </a:r>
            <a:r>
              <a:rPr sz="3090" spc="-10" dirty="0">
                <a:solidFill>
                  <a:srgbClr val="006FC0"/>
                </a:solidFill>
                <a:latin typeface="Calibri"/>
                <a:cs typeface="Calibri"/>
              </a:rPr>
              <a:t>i</a:t>
            </a:r>
            <a:r>
              <a:rPr sz="3090" spc="-38" dirty="0">
                <a:solidFill>
                  <a:srgbClr val="006FC0"/>
                </a:solidFill>
                <a:latin typeface="Calibri"/>
                <a:cs typeface="Calibri"/>
              </a:rPr>
              <a:t>t</a:t>
            </a:r>
            <a:r>
              <a:rPr sz="3090" dirty="0">
                <a:solidFill>
                  <a:srgbClr val="006FC0"/>
                </a:solidFill>
                <a:latin typeface="Calibri"/>
                <a:cs typeface="Calibri"/>
              </a:rPr>
              <a:t>ched</a:t>
            </a:r>
            <a:endParaRPr sz="3090" dirty="0">
              <a:latin typeface="Calibri"/>
              <a:cs typeface="Calibri"/>
            </a:endParaRPr>
          </a:p>
          <a:p>
            <a:pPr marL="14017" marR="71864">
              <a:lnSpc>
                <a:spcPts val="3057"/>
              </a:lnSpc>
            </a:pPr>
            <a:r>
              <a:rPr sz="4636" spc="-65" baseline="3900" dirty="0">
                <a:solidFill>
                  <a:srgbClr val="006FC0"/>
                </a:solidFill>
                <a:latin typeface="Calibri"/>
                <a:cs typeface="Calibri"/>
              </a:rPr>
              <a:t>f</a:t>
            </a:r>
            <a:r>
              <a:rPr sz="4636" baseline="3900" dirty="0">
                <a:solidFill>
                  <a:srgbClr val="006FC0"/>
                </a:solidFill>
                <a:latin typeface="Calibri"/>
                <a:cs typeface="Calibri"/>
              </a:rPr>
              <a:t>abr</a:t>
            </a:r>
            <a:r>
              <a:rPr sz="4636" spc="-10" baseline="3900" dirty="0">
                <a:solidFill>
                  <a:srgbClr val="006FC0"/>
                </a:solidFill>
                <a:latin typeface="Calibri"/>
                <a:cs typeface="Calibri"/>
              </a:rPr>
              <a:t>i</a:t>
            </a:r>
            <a:r>
              <a:rPr sz="4636" baseline="3900" dirty="0">
                <a:solidFill>
                  <a:srgbClr val="006FC0"/>
                </a:solidFill>
                <a:latin typeface="Calibri"/>
                <a:cs typeface="Calibri"/>
              </a:rPr>
              <a:t>c:</a:t>
            </a:r>
            <a:endParaRPr sz="3090" dirty="0">
              <a:latin typeface="Calibri"/>
              <a:cs typeface="Calibri"/>
            </a:endParaRPr>
          </a:p>
          <a:p>
            <a:pPr marL="266323" marR="71864">
              <a:lnSpc>
                <a:spcPts val="3085"/>
              </a:lnSpc>
              <a:spcBef>
                <a:spcPts val="1"/>
              </a:spcBef>
            </a:pPr>
            <a:r>
              <a:rPr sz="3973" baseline="2415" dirty="0">
                <a:latin typeface="Arial"/>
                <a:cs typeface="Arial"/>
              </a:rPr>
              <a:t>•</a:t>
            </a:r>
            <a:r>
              <a:rPr sz="3973" spc="330" baseline="2415" dirty="0">
                <a:latin typeface="Arial"/>
                <a:cs typeface="Arial"/>
              </a:rPr>
              <a:t> </a:t>
            </a:r>
            <a:r>
              <a:rPr sz="3973" baseline="2275" dirty="0">
                <a:latin typeface="Calibri"/>
                <a:cs typeface="Calibri"/>
              </a:rPr>
              <a:t>2</a:t>
            </a:r>
            <a:r>
              <a:rPr sz="3973" spc="-10" baseline="2275" dirty="0">
                <a:latin typeface="Calibri"/>
                <a:cs typeface="Calibri"/>
              </a:rPr>
              <a:t>3</a:t>
            </a:r>
            <a:r>
              <a:rPr sz="3973" baseline="2275" dirty="0">
                <a:latin typeface="Calibri"/>
                <a:cs typeface="Calibri"/>
              </a:rPr>
              <a:t>9</a:t>
            </a:r>
            <a:r>
              <a:rPr sz="3973" spc="-4" baseline="2275" dirty="0">
                <a:latin typeface="Calibri"/>
                <a:cs typeface="Calibri"/>
              </a:rPr>
              <a:t> </a:t>
            </a:r>
            <a:r>
              <a:rPr sz="3973" baseline="2275" dirty="0">
                <a:latin typeface="Calibri"/>
                <a:cs typeface="Calibri"/>
              </a:rPr>
              <a:t>domains X</a:t>
            </a:r>
            <a:r>
              <a:rPr sz="3973" spc="-15" baseline="2275" dirty="0">
                <a:latin typeface="Calibri"/>
                <a:cs typeface="Calibri"/>
              </a:rPr>
              <a:t> </a:t>
            </a:r>
            <a:r>
              <a:rPr sz="3973" baseline="2275" dirty="0">
                <a:latin typeface="Calibri"/>
                <a:cs typeface="Calibri"/>
              </a:rPr>
              <a:t>2</a:t>
            </a:r>
            <a:r>
              <a:rPr sz="3973" spc="-10" baseline="2275" dirty="0">
                <a:latin typeface="Calibri"/>
                <a:cs typeface="Calibri"/>
              </a:rPr>
              <a:t>5</a:t>
            </a:r>
            <a:r>
              <a:rPr sz="3973" baseline="2275" dirty="0">
                <a:latin typeface="Calibri"/>
                <a:cs typeface="Calibri"/>
              </a:rPr>
              <a:t>6</a:t>
            </a:r>
            <a:r>
              <a:rPr sz="3973" spc="-4" baseline="2275" dirty="0">
                <a:latin typeface="Calibri"/>
                <a:cs typeface="Calibri"/>
              </a:rPr>
              <a:t> </a:t>
            </a:r>
            <a:r>
              <a:rPr sz="3973" baseline="2275" dirty="0">
                <a:latin typeface="Calibri"/>
                <a:cs typeface="Calibri"/>
              </a:rPr>
              <a:t>a</a:t>
            </a:r>
            <a:r>
              <a:rPr sz="3973" spc="-32" baseline="2275" dirty="0">
                <a:latin typeface="Calibri"/>
                <a:cs typeface="Calibri"/>
              </a:rPr>
              <a:t>r</a:t>
            </a:r>
            <a:r>
              <a:rPr sz="3973" baseline="2275" dirty="0">
                <a:latin typeface="Calibri"/>
                <a:cs typeface="Calibri"/>
              </a:rPr>
              <a:t>e</a:t>
            </a:r>
            <a:r>
              <a:rPr sz="3973" spc="4" baseline="2275" dirty="0">
                <a:latin typeface="Calibri"/>
                <a:cs typeface="Calibri"/>
              </a:rPr>
              <a:t>a</a:t>
            </a:r>
            <a:r>
              <a:rPr sz="3973" baseline="2275" dirty="0">
                <a:latin typeface="Calibri"/>
                <a:cs typeface="Calibri"/>
              </a:rPr>
              <a:t>s X </a:t>
            </a:r>
            <a:r>
              <a:rPr sz="3973" spc="-10" baseline="2275" dirty="0">
                <a:latin typeface="Calibri"/>
                <a:cs typeface="Calibri"/>
              </a:rPr>
              <a:t>2</a:t>
            </a:r>
            <a:r>
              <a:rPr sz="3973" baseline="2275" dirty="0">
                <a:latin typeface="Calibri"/>
                <a:cs typeface="Calibri"/>
              </a:rPr>
              <a:t>56</a:t>
            </a:r>
            <a:r>
              <a:rPr sz="3973" spc="-10" baseline="2275" dirty="0">
                <a:latin typeface="Calibri"/>
                <a:cs typeface="Calibri"/>
              </a:rPr>
              <a:t> </a:t>
            </a:r>
            <a:r>
              <a:rPr sz="3973" baseline="2275" dirty="0">
                <a:latin typeface="Calibri"/>
                <a:cs typeface="Calibri"/>
              </a:rPr>
              <a:t>p</a:t>
            </a:r>
            <a:r>
              <a:rPr sz="3973" spc="-10" baseline="2275" dirty="0">
                <a:latin typeface="Calibri"/>
                <a:cs typeface="Calibri"/>
              </a:rPr>
              <a:t>o</a:t>
            </a:r>
            <a:r>
              <a:rPr sz="3973" baseline="2275" dirty="0">
                <a:latin typeface="Calibri"/>
                <a:cs typeface="Calibri"/>
              </a:rPr>
              <a:t>rts = 1</a:t>
            </a:r>
            <a:r>
              <a:rPr sz="3973" spc="-10" baseline="2275" dirty="0">
                <a:latin typeface="Calibri"/>
                <a:cs typeface="Calibri"/>
              </a:rPr>
              <a:t>5</a:t>
            </a:r>
            <a:r>
              <a:rPr sz="3973" baseline="2275" dirty="0">
                <a:latin typeface="Calibri"/>
                <a:cs typeface="Calibri"/>
              </a:rPr>
              <a:t>,6</a:t>
            </a:r>
            <a:r>
              <a:rPr sz="3973" spc="-10" baseline="2275" dirty="0">
                <a:latin typeface="Calibri"/>
                <a:cs typeface="Calibri"/>
              </a:rPr>
              <a:t>6</a:t>
            </a:r>
            <a:r>
              <a:rPr sz="3973" baseline="2275" dirty="0">
                <a:latin typeface="Calibri"/>
                <a:cs typeface="Calibri"/>
              </a:rPr>
              <a:t>3,</a:t>
            </a:r>
            <a:r>
              <a:rPr sz="3973" spc="-10" baseline="2275" dirty="0">
                <a:latin typeface="Calibri"/>
                <a:cs typeface="Calibri"/>
              </a:rPr>
              <a:t>1</a:t>
            </a:r>
            <a:r>
              <a:rPr sz="3973" baseline="2275" dirty="0">
                <a:latin typeface="Calibri"/>
                <a:cs typeface="Calibri"/>
              </a:rPr>
              <a:t>04</a:t>
            </a:r>
            <a:endParaRPr sz="2649" dirty="0">
              <a:latin typeface="Calibri"/>
              <a:cs typeface="Calibri"/>
            </a:endParaRPr>
          </a:p>
        </p:txBody>
      </p:sp>
      <p:sp>
        <p:nvSpPr>
          <p:cNvPr id="2" name="object 2"/>
          <p:cNvSpPr txBox="1"/>
          <p:nvPr/>
        </p:nvSpPr>
        <p:spPr>
          <a:xfrm>
            <a:off x="723881" y="5912617"/>
            <a:ext cx="224160" cy="420286"/>
          </a:xfrm>
          <a:prstGeom prst="rect">
            <a:avLst/>
          </a:prstGeom>
        </p:spPr>
        <p:txBody>
          <a:bodyPr wrap="square" lIns="0" tIns="0" rIns="0" bIns="0" rtlCol="0">
            <a:noAutofit/>
          </a:bodyPr>
          <a:lstStyle/>
          <a:p>
            <a:pPr marL="14017">
              <a:lnSpc>
                <a:spcPts val="3267"/>
              </a:lnSpc>
              <a:spcBef>
                <a:spcPts val="163"/>
              </a:spcBef>
            </a:pPr>
            <a:r>
              <a:rPr sz="3090" dirty="0">
                <a:solidFill>
                  <a:srgbClr val="006FC0"/>
                </a:solidFill>
                <a:latin typeface="Arial"/>
                <a:cs typeface="Arial"/>
              </a:rPr>
              <a:t>•</a:t>
            </a:r>
            <a:endParaRPr sz="3090" dirty="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6" name="object 6"/>
          <p:cNvSpPr txBox="1"/>
          <p:nvPr/>
        </p:nvSpPr>
        <p:spPr>
          <a:xfrm>
            <a:off x="2584722" y="168205"/>
            <a:ext cx="5523956" cy="645343"/>
          </a:xfrm>
          <a:prstGeom prst="rect">
            <a:avLst/>
          </a:prstGeom>
        </p:spPr>
        <p:txBody>
          <a:bodyPr wrap="square" lIns="0" tIns="0" rIns="0" bIns="0" rtlCol="0">
            <a:noAutofit/>
          </a:bodyPr>
          <a:lstStyle/>
          <a:p>
            <a:pPr marL="14017" algn="ctr">
              <a:lnSpc>
                <a:spcPts val="5060"/>
              </a:lnSpc>
              <a:spcBef>
                <a:spcPts val="253"/>
              </a:spcBef>
            </a:pPr>
            <a:r>
              <a:rPr sz="3090" b="1" spc="-49" baseline="3103" dirty="0">
                <a:latin typeface="Verdana" panose="020B0604030504040204" pitchFamily="34" charset="0"/>
                <a:ea typeface="Verdana" panose="020B0604030504040204" pitchFamily="34" charset="0"/>
                <a:cs typeface="Calibri Light"/>
              </a:rPr>
              <a:t>F</a:t>
            </a:r>
            <a:r>
              <a:rPr sz="3090" b="1" baseline="3103" dirty="0">
                <a:latin typeface="Verdana" panose="020B0604030504040204" pitchFamily="34" charset="0"/>
                <a:ea typeface="Verdana" panose="020B0604030504040204" pitchFamily="34" charset="0"/>
                <a:cs typeface="Calibri Light"/>
              </a:rPr>
              <a:t>CIP (IP </a:t>
            </a:r>
            <a:r>
              <a:rPr sz="3090" b="1" spc="-28" baseline="3103" dirty="0">
                <a:latin typeface="Verdana" panose="020B0604030504040204" pitchFamily="34" charset="0"/>
                <a:ea typeface="Verdana" panose="020B0604030504040204" pitchFamily="34" charset="0"/>
                <a:cs typeface="Calibri Light"/>
              </a:rPr>
              <a:t>S</a:t>
            </a:r>
            <a:r>
              <a:rPr sz="3090" b="1" baseline="3103" dirty="0">
                <a:latin typeface="Verdana" panose="020B0604030504040204" pitchFamily="34" charset="0"/>
                <a:ea typeface="Verdana" panose="020B0604030504040204" pitchFamily="34" charset="0"/>
                <a:cs typeface="Calibri Light"/>
              </a:rPr>
              <a:t>AN </a:t>
            </a:r>
            <a:r>
              <a:rPr sz="3090" b="1" spc="-55" baseline="3103" dirty="0">
                <a:latin typeface="Verdana" panose="020B0604030504040204" pitchFamily="34" charset="0"/>
                <a:ea typeface="Verdana" panose="020B0604030504040204" pitchFamily="34" charset="0"/>
                <a:cs typeface="Calibri Light"/>
              </a:rPr>
              <a:t>P</a:t>
            </a:r>
            <a:r>
              <a:rPr sz="3090" b="1" spc="-87" baseline="3103" dirty="0">
                <a:latin typeface="Verdana" panose="020B0604030504040204" pitchFamily="34" charset="0"/>
                <a:ea typeface="Verdana" panose="020B0604030504040204" pitchFamily="34" charset="0"/>
                <a:cs typeface="Calibri Light"/>
              </a:rPr>
              <a:t>r</a:t>
            </a:r>
            <a:r>
              <a:rPr sz="3090" b="1" baseline="3103" dirty="0">
                <a:latin typeface="Verdana" panose="020B0604030504040204" pitchFamily="34" charset="0"/>
                <a:ea typeface="Verdana" panose="020B0604030504040204" pitchFamily="34" charset="0"/>
                <a:cs typeface="Calibri Light"/>
              </a:rPr>
              <a:t>o</a:t>
            </a:r>
            <a:r>
              <a:rPr sz="3090" b="1" spc="-55" baseline="3103" dirty="0">
                <a:latin typeface="Verdana" panose="020B0604030504040204" pitchFamily="34" charset="0"/>
                <a:ea typeface="Verdana" panose="020B0604030504040204" pitchFamily="34" charset="0"/>
                <a:cs typeface="Calibri Light"/>
              </a:rPr>
              <a:t>t</a:t>
            </a:r>
            <a:r>
              <a:rPr sz="3090" b="1" baseline="3103" dirty="0">
                <a:latin typeface="Verdana" panose="020B0604030504040204" pitchFamily="34" charset="0"/>
                <a:ea typeface="Verdana" panose="020B0604030504040204" pitchFamily="34" charset="0"/>
                <a:cs typeface="Calibri Light"/>
              </a:rPr>
              <a:t>o</a:t>
            </a:r>
            <a:r>
              <a:rPr sz="3090" b="1" spc="-55" baseline="3103" dirty="0">
                <a:latin typeface="Verdana" panose="020B0604030504040204" pitchFamily="34" charset="0"/>
                <a:ea typeface="Verdana" panose="020B0604030504040204" pitchFamily="34" charset="0"/>
                <a:cs typeface="Calibri Light"/>
              </a:rPr>
              <a:t>c</a:t>
            </a:r>
            <a:r>
              <a:rPr sz="3090" b="1" baseline="3103" dirty="0">
                <a:latin typeface="Verdana" panose="020B0604030504040204" pitchFamily="34" charset="0"/>
                <a:ea typeface="Verdana" panose="020B0604030504040204" pitchFamily="34" charset="0"/>
                <a:cs typeface="Calibri Light"/>
              </a:rPr>
              <a:t>ol)</a:t>
            </a:r>
            <a:endParaRPr sz="3090" b="1" dirty="0">
              <a:latin typeface="Verdana" panose="020B0604030504040204" pitchFamily="34" charset="0"/>
              <a:ea typeface="Verdana" panose="020B0604030504040204" pitchFamily="34" charset="0"/>
              <a:cs typeface="Calibri Light"/>
            </a:endParaRPr>
          </a:p>
        </p:txBody>
      </p:sp>
      <p:sp>
        <p:nvSpPr>
          <p:cNvPr id="5" name="object 5"/>
          <p:cNvSpPr txBox="1"/>
          <p:nvPr/>
        </p:nvSpPr>
        <p:spPr>
          <a:xfrm>
            <a:off x="723881" y="1658265"/>
            <a:ext cx="223992" cy="419950"/>
          </a:xfrm>
          <a:prstGeom prst="rect">
            <a:avLst/>
          </a:prstGeom>
        </p:spPr>
        <p:txBody>
          <a:bodyPr wrap="square" lIns="0" tIns="0" rIns="0" bIns="0" rtlCol="0">
            <a:noAutofit/>
          </a:bodyPr>
          <a:lstStyle/>
          <a:p>
            <a:pPr marL="14017">
              <a:lnSpc>
                <a:spcPts val="3267"/>
              </a:lnSpc>
              <a:spcBef>
                <a:spcPts val="163"/>
              </a:spcBef>
            </a:pPr>
            <a:r>
              <a:rPr sz="3090" dirty="0">
                <a:solidFill>
                  <a:srgbClr val="C00000"/>
                </a:solidFill>
                <a:latin typeface="Arial"/>
                <a:cs typeface="Arial"/>
              </a:rPr>
              <a:t>•</a:t>
            </a:r>
            <a:endParaRPr sz="3090">
              <a:latin typeface="Arial"/>
              <a:cs typeface="Arial"/>
            </a:endParaRPr>
          </a:p>
        </p:txBody>
      </p:sp>
      <p:sp>
        <p:nvSpPr>
          <p:cNvPr id="4" name="object 4"/>
          <p:cNvSpPr txBox="1"/>
          <p:nvPr/>
        </p:nvSpPr>
        <p:spPr>
          <a:xfrm>
            <a:off x="976188" y="1681905"/>
            <a:ext cx="8908867" cy="2960538"/>
          </a:xfrm>
          <a:prstGeom prst="rect">
            <a:avLst/>
          </a:prstGeom>
        </p:spPr>
        <p:txBody>
          <a:bodyPr wrap="square" lIns="0" tIns="0" rIns="0" bIns="0" rtlCol="0">
            <a:noAutofit/>
          </a:bodyPr>
          <a:lstStyle/>
          <a:p>
            <a:pPr marL="14017">
              <a:lnSpc>
                <a:spcPts val="3256"/>
              </a:lnSpc>
              <a:spcBef>
                <a:spcPts val="162"/>
              </a:spcBef>
            </a:pPr>
            <a:r>
              <a:rPr sz="4636" spc="4" baseline="2925" dirty="0">
                <a:solidFill>
                  <a:srgbClr val="C00000"/>
                </a:solidFill>
                <a:latin typeface="Calibri"/>
                <a:cs typeface="Calibri"/>
              </a:rPr>
              <a:t>I</a:t>
            </a:r>
            <a:r>
              <a:rPr sz="4636" baseline="2925" dirty="0">
                <a:solidFill>
                  <a:srgbClr val="C00000"/>
                </a:solidFill>
                <a:latin typeface="Calibri"/>
                <a:cs typeface="Calibri"/>
              </a:rPr>
              <a:t>P</a:t>
            </a:r>
            <a:r>
              <a:rPr sz="4636" spc="-4" baseline="2925" dirty="0">
                <a:solidFill>
                  <a:srgbClr val="C00000"/>
                </a:solidFill>
                <a:latin typeface="Calibri"/>
                <a:cs typeface="Calibri"/>
              </a:rPr>
              <a:t>-</a:t>
            </a:r>
            <a:r>
              <a:rPr sz="4636" baseline="2925" dirty="0">
                <a:solidFill>
                  <a:srgbClr val="C00000"/>
                </a:solidFill>
                <a:latin typeface="Calibri"/>
                <a:cs typeface="Calibri"/>
              </a:rPr>
              <a:t>based</a:t>
            </a:r>
            <a:r>
              <a:rPr sz="4636" spc="-51" baseline="2925" dirty="0">
                <a:solidFill>
                  <a:srgbClr val="C00000"/>
                </a:solidFill>
                <a:latin typeface="Calibri"/>
                <a:cs typeface="Calibri"/>
              </a:rPr>
              <a:t> </a:t>
            </a:r>
            <a:r>
              <a:rPr sz="4636" baseline="2925" dirty="0">
                <a:solidFill>
                  <a:srgbClr val="C00000"/>
                </a:solidFill>
                <a:latin typeface="Calibri"/>
                <a:cs typeface="Calibri"/>
              </a:rPr>
              <a:t>p</a:t>
            </a:r>
            <a:r>
              <a:rPr sz="4636" spc="-60" baseline="2925" dirty="0">
                <a:solidFill>
                  <a:srgbClr val="C00000"/>
                </a:solidFill>
                <a:latin typeface="Calibri"/>
                <a:cs typeface="Calibri"/>
              </a:rPr>
              <a:t>r</a:t>
            </a:r>
            <a:r>
              <a:rPr sz="4636" baseline="2925" dirty="0">
                <a:solidFill>
                  <a:srgbClr val="C00000"/>
                </a:solidFill>
                <a:latin typeface="Calibri"/>
                <a:cs typeface="Calibri"/>
              </a:rPr>
              <a:t>o</a:t>
            </a:r>
            <a:r>
              <a:rPr sz="4636" spc="-28" baseline="2925" dirty="0">
                <a:solidFill>
                  <a:srgbClr val="C00000"/>
                </a:solidFill>
                <a:latin typeface="Calibri"/>
                <a:cs typeface="Calibri"/>
              </a:rPr>
              <a:t>t</a:t>
            </a:r>
            <a:r>
              <a:rPr sz="4636" baseline="2925" dirty="0">
                <a:solidFill>
                  <a:srgbClr val="C00000"/>
                </a:solidFill>
                <a:latin typeface="Calibri"/>
                <a:cs typeface="Calibri"/>
              </a:rPr>
              <a:t>o</a:t>
            </a:r>
            <a:r>
              <a:rPr sz="4636" spc="-15" baseline="2925" dirty="0">
                <a:solidFill>
                  <a:srgbClr val="C00000"/>
                </a:solidFill>
                <a:latin typeface="Calibri"/>
                <a:cs typeface="Calibri"/>
              </a:rPr>
              <a:t>c</a:t>
            </a:r>
            <a:r>
              <a:rPr sz="4636" baseline="2925" dirty="0">
                <a:solidFill>
                  <a:srgbClr val="C00000"/>
                </a:solidFill>
                <a:latin typeface="Calibri"/>
                <a:cs typeface="Calibri"/>
              </a:rPr>
              <a:t>ol</a:t>
            </a:r>
            <a:r>
              <a:rPr sz="4636" spc="-68" baseline="2925" dirty="0">
                <a:solidFill>
                  <a:srgbClr val="C00000"/>
                </a:solidFill>
                <a:latin typeface="Calibri"/>
                <a:cs typeface="Calibri"/>
              </a:rPr>
              <a:t> </a:t>
            </a:r>
            <a:r>
              <a:rPr sz="4636" baseline="2925" dirty="0">
                <a:solidFill>
                  <a:srgbClr val="C00000"/>
                </a:solidFill>
                <a:latin typeface="Calibri"/>
                <a:cs typeface="Calibri"/>
              </a:rPr>
              <a:t>th</a:t>
            </a:r>
            <a:r>
              <a:rPr sz="4636" spc="-28" baseline="2925" dirty="0">
                <a:solidFill>
                  <a:srgbClr val="C00000"/>
                </a:solidFill>
                <a:latin typeface="Calibri"/>
                <a:cs typeface="Calibri"/>
              </a:rPr>
              <a:t>a</a:t>
            </a:r>
            <a:r>
              <a:rPr sz="4636" baseline="2925" dirty="0">
                <a:solidFill>
                  <a:srgbClr val="C00000"/>
                </a:solidFill>
                <a:latin typeface="Calibri"/>
                <a:cs typeface="Calibri"/>
              </a:rPr>
              <a:t>t</a:t>
            </a:r>
            <a:r>
              <a:rPr sz="4636" spc="-24" baseline="2925" dirty="0">
                <a:solidFill>
                  <a:srgbClr val="C00000"/>
                </a:solidFill>
                <a:latin typeface="Calibri"/>
                <a:cs typeface="Calibri"/>
              </a:rPr>
              <a:t> </a:t>
            </a:r>
            <a:r>
              <a:rPr sz="4636" baseline="2925" dirty="0">
                <a:solidFill>
                  <a:srgbClr val="C00000"/>
                </a:solidFill>
                <a:latin typeface="Calibri"/>
                <a:cs typeface="Calibri"/>
              </a:rPr>
              <a:t>is</a:t>
            </a:r>
            <a:r>
              <a:rPr sz="4636" spc="-19" baseline="2925" dirty="0">
                <a:solidFill>
                  <a:srgbClr val="C00000"/>
                </a:solidFill>
                <a:latin typeface="Calibri"/>
                <a:cs typeface="Calibri"/>
              </a:rPr>
              <a:t> </a:t>
            </a:r>
            <a:r>
              <a:rPr sz="4636" baseline="2925" dirty="0">
                <a:solidFill>
                  <a:srgbClr val="C00000"/>
                </a:solidFill>
                <a:latin typeface="Calibri"/>
                <a:cs typeface="Calibri"/>
              </a:rPr>
              <a:t>used</a:t>
            </a:r>
            <a:r>
              <a:rPr sz="4636" spc="-38" baseline="2925" dirty="0">
                <a:solidFill>
                  <a:srgbClr val="C00000"/>
                </a:solidFill>
                <a:latin typeface="Calibri"/>
                <a:cs typeface="Calibri"/>
              </a:rPr>
              <a:t> </a:t>
            </a:r>
            <a:r>
              <a:rPr sz="4636" spc="-28" baseline="2925" dirty="0">
                <a:solidFill>
                  <a:srgbClr val="C00000"/>
                </a:solidFill>
                <a:latin typeface="Calibri"/>
                <a:cs typeface="Calibri"/>
              </a:rPr>
              <a:t>t</a:t>
            </a:r>
            <a:r>
              <a:rPr sz="4636" baseline="2925" dirty="0">
                <a:solidFill>
                  <a:srgbClr val="C00000"/>
                </a:solidFill>
                <a:latin typeface="Calibri"/>
                <a:cs typeface="Calibri"/>
              </a:rPr>
              <a:t>o</a:t>
            </a:r>
            <a:r>
              <a:rPr sz="4636" spc="-15" baseline="2925" dirty="0">
                <a:solidFill>
                  <a:srgbClr val="C00000"/>
                </a:solidFill>
                <a:latin typeface="Calibri"/>
                <a:cs typeface="Calibri"/>
              </a:rPr>
              <a:t> </a:t>
            </a:r>
            <a:r>
              <a:rPr sz="4636" spc="-10" baseline="2925" dirty="0">
                <a:solidFill>
                  <a:srgbClr val="C00000"/>
                </a:solidFill>
                <a:latin typeface="Calibri"/>
                <a:cs typeface="Calibri"/>
              </a:rPr>
              <a:t>c</a:t>
            </a:r>
            <a:r>
              <a:rPr sz="4636" baseline="2925" dirty="0">
                <a:solidFill>
                  <a:srgbClr val="C00000"/>
                </a:solidFill>
                <a:latin typeface="Calibri"/>
                <a:cs typeface="Calibri"/>
              </a:rPr>
              <a:t>onnect</a:t>
            </a:r>
            <a:r>
              <a:rPr sz="4636" spc="-76" baseline="2925" dirty="0">
                <a:solidFill>
                  <a:srgbClr val="C00000"/>
                </a:solidFill>
                <a:latin typeface="Calibri"/>
                <a:cs typeface="Calibri"/>
              </a:rPr>
              <a:t> </a:t>
            </a:r>
            <a:r>
              <a:rPr sz="4636" baseline="2925" dirty="0">
                <a:solidFill>
                  <a:srgbClr val="C00000"/>
                </a:solidFill>
                <a:latin typeface="Calibri"/>
                <a:cs typeface="Calibri"/>
              </a:rPr>
              <a:t>d</a:t>
            </a:r>
            <a:r>
              <a:rPr sz="4636" spc="-10" baseline="2925" dirty="0">
                <a:solidFill>
                  <a:srgbClr val="C00000"/>
                </a:solidFill>
                <a:latin typeface="Calibri"/>
                <a:cs typeface="Calibri"/>
              </a:rPr>
              <a:t>i</a:t>
            </a:r>
            <a:r>
              <a:rPr sz="4636" spc="-38" baseline="2925" dirty="0">
                <a:solidFill>
                  <a:srgbClr val="C00000"/>
                </a:solidFill>
                <a:latin typeface="Calibri"/>
                <a:cs typeface="Calibri"/>
              </a:rPr>
              <a:t>s</a:t>
            </a:r>
            <a:r>
              <a:rPr sz="4636" baseline="2925" dirty="0">
                <a:solidFill>
                  <a:srgbClr val="C00000"/>
                </a:solidFill>
                <a:latin typeface="Calibri"/>
                <a:cs typeface="Calibri"/>
              </a:rPr>
              <a:t>tr</a:t>
            </a:r>
            <a:r>
              <a:rPr sz="4636" spc="-10" baseline="2925" dirty="0">
                <a:solidFill>
                  <a:srgbClr val="C00000"/>
                </a:solidFill>
                <a:latin typeface="Calibri"/>
                <a:cs typeface="Calibri"/>
              </a:rPr>
              <a:t>i</a:t>
            </a:r>
            <a:r>
              <a:rPr sz="4636" baseline="2925" dirty="0">
                <a:solidFill>
                  <a:srgbClr val="C00000"/>
                </a:solidFill>
                <a:latin typeface="Calibri"/>
                <a:cs typeface="Calibri"/>
              </a:rPr>
              <a:t>bu</a:t>
            </a:r>
            <a:r>
              <a:rPr sz="4636" spc="-38" baseline="2925" dirty="0">
                <a:solidFill>
                  <a:srgbClr val="C00000"/>
                </a:solidFill>
                <a:latin typeface="Calibri"/>
                <a:cs typeface="Calibri"/>
              </a:rPr>
              <a:t>t</a:t>
            </a:r>
            <a:r>
              <a:rPr sz="4636" baseline="2925" dirty="0">
                <a:solidFill>
                  <a:srgbClr val="C00000"/>
                </a:solidFill>
                <a:latin typeface="Calibri"/>
                <a:cs typeface="Calibri"/>
              </a:rPr>
              <a:t>ed</a:t>
            </a:r>
            <a:r>
              <a:rPr sz="4636" spc="-49" baseline="2925" dirty="0">
                <a:solidFill>
                  <a:srgbClr val="C00000"/>
                </a:solidFill>
                <a:latin typeface="Calibri"/>
                <a:cs typeface="Calibri"/>
              </a:rPr>
              <a:t> </a:t>
            </a:r>
            <a:r>
              <a:rPr sz="4636" spc="-28" baseline="2925" dirty="0">
                <a:solidFill>
                  <a:srgbClr val="C00000"/>
                </a:solidFill>
                <a:latin typeface="Calibri"/>
                <a:cs typeface="Calibri"/>
              </a:rPr>
              <a:t>F</a:t>
            </a:r>
            <a:r>
              <a:rPr sz="4636" baseline="2925" dirty="0">
                <a:solidFill>
                  <a:srgbClr val="C00000"/>
                </a:solidFill>
                <a:latin typeface="Calibri"/>
                <a:cs typeface="Calibri"/>
              </a:rPr>
              <a:t>C</a:t>
            </a:r>
            <a:endParaRPr sz="3090">
              <a:latin typeface="Calibri"/>
              <a:cs typeface="Calibri"/>
            </a:endParaRPr>
          </a:p>
          <a:p>
            <a:pPr marL="14017" marR="58786">
              <a:lnSpc>
                <a:spcPts val="3339"/>
              </a:lnSpc>
              <a:spcBef>
                <a:spcPts val="3"/>
              </a:spcBef>
            </a:pPr>
            <a:r>
              <a:rPr sz="4636" spc="-28" baseline="2925" dirty="0">
                <a:solidFill>
                  <a:srgbClr val="C00000"/>
                </a:solidFill>
                <a:latin typeface="Calibri"/>
                <a:cs typeface="Calibri"/>
              </a:rPr>
              <a:t>S</a:t>
            </a:r>
            <a:r>
              <a:rPr sz="4636" baseline="2925" dirty="0">
                <a:solidFill>
                  <a:srgbClr val="C00000"/>
                </a:solidFill>
                <a:latin typeface="Calibri"/>
                <a:cs typeface="Calibri"/>
              </a:rPr>
              <a:t>AN</a:t>
            </a:r>
            <a:r>
              <a:rPr sz="4636" spc="21" baseline="2925" dirty="0">
                <a:solidFill>
                  <a:srgbClr val="C00000"/>
                </a:solidFill>
                <a:latin typeface="Calibri"/>
                <a:cs typeface="Calibri"/>
              </a:rPr>
              <a:t> </a:t>
            </a:r>
            <a:r>
              <a:rPr sz="4636" baseline="2925" dirty="0">
                <a:solidFill>
                  <a:srgbClr val="C00000"/>
                </a:solidFill>
                <a:latin typeface="Calibri"/>
                <a:cs typeface="Calibri"/>
              </a:rPr>
              <a:t>i</a:t>
            </a:r>
            <a:r>
              <a:rPr sz="4636" spc="-10" baseline="2925" dirty="0">
                <a:solidFill>
                  <a:srgbClr val="C00000"/>
                </a:solidFill>
                <a:latin typeface="Calibri"/>
                <a:cs typeface="Calibri"/>
              </a:rPr>
              <a:t>s</a:t>
            </a:r>
            <a:r>
              <a:rPr sz="4636" baseline="2925" dirty="0">
                <a:solidFill>
                  <a:srgbClr val="C00000"/>
                </a:solidFill>
                <a:latin typeface="Calibri"/>
                <a:cs typeface="Calibri"/>
              </a:rPr>
              <a:t>la</a:t>
            </a:r>
            <a:r>
              <a:rPr sz="4636" spc="-10" baseline="2925" dirty="0">
                <a:solidFill>
                  <a:srgbClr val="C00000"/>
                </a:solidFill>
                <a:latin typeface="Calibri"/>
                <a:cs typeface="Calibri"/>
              </a:rPr>
              <a:t>n</a:t>
            </a:r>
            <a:r>
              <a:rPr sz="4636" baseline="2925" dirty="0">
                <a:solidFill>
                  <a:srgbClr val="C00000"/>
                </a:solidFill>
                <a:latin typeface="Calibri"/>
                <a:cs typeface="Calibri"/>
              </a:rPr>
              <a:t>ds</a:t>
            </a:r>
            <a:endParaRPr sz="3090">
              <a:latin typeface="Calibri"/>
              <a:cs typeface="Calibri"/>
            </a:endParaRPr>
          </a:p>
          <a:p>
            <a:pPr marL="14017" marR="261334">
              <a:lnSpc>
                <a:spcPts val="3333"/>
              </a:lnSpc>
              <a:spcBef>
                <a:spcPts val="955"/>
              </a:spcBef>
            </a:pPr>
            <a:r>
              <a:rPr sz="3090" dirty="0">
                <a:solidFill>
                  <a:srgbClr val="006FC0"/>
                </a:solidFill>
                <a:latin typeface="Calibri"/>
                <a:cs typeface="Calibri"/>
              </a:rPr>
              <a:t>C</a:t>
            </a:r>
            <a:r>
              <a:rPr sz="3090" spc="-43" dirty="0">
                <a:solidFill>
                  <a:srgbClr val="006FC0"/>
                </a:solidFill>
                <a:latin typeface="Calibri"/>
                <a:cs typeface="Calibri"/>
              </a:rPr>
              <a:t>r</a:t>
            </a:r>
            <a:r>
              <a:rPr sz="3090" dirty="0">
                <a:solidFill>
                  <a:srgbClr val="006FC0"/>
                </a:solidFill>
                <a:latin typeface="Calibri"/>
                <a:cs typeface="Calibri"/>
              </a:rPr>
              <a:t>e</a:t>
            </a:r>
            <a:r>
              <a:rPr sz="3090" spc="-21" dirty="0">
                <a:solidFill>
                  <a:srgbClr val="006FC0"/>
                </a:solidFill>
                <a:latin typeface="Calibri"/>
                <a:cs typeface="Calibri"/>
              </a:rPr>
              <a:t>a</a:t>
            </a:r>
            <a:r>
              <a:rPr sz="3090" spc="-28" dirty="0">
                <a:solidFill>
                  <a:srgbClr val="006FC0"/>
                </a:solidFill>
                <a:latin typeface="Calibri"/>
                <a:cs typeface="Calibri"/>
              </a:rPr>
              <a:t>t</a:t>
            </a:r>
            <a:r>
              <a:rPr sz="3090" dirty="0">
                <a:solidFill>
                  <a:srgbClr val="006FC0"/>
                </a:solidFill>
                <a:latin typeface="Calibri"/>
                <a:cs typeface="Calibri"/>
              </a:rPr>
              <a:t>es</a:t>
            </a:r>
            <a:r>
              <a:rPr sz="3090" spc="-95" dirty="0">
                <a:solidFill>
                  <a:srgbClr val="006FC0"/>
                </a:solidFill>
                <a:latin typeface="Calibri"/>
                <a:cs typeface="Calibri"/>
              </a:rPr>
              <a:t> </a:t>
            </a:r>
            <a:r>
              <a:rPr sz="3090" dirty="0">
                <a:solidFill>
                  <a:srgbClr val="006FC0"/>
                </a:solidFill>
                <a:latin typeface="Calibri"/>
                <a:cs typeface="Calibri"/>
              </a:rPr>
              <a:t>v</a:t>
            </a:r>
            <a:r>
              <a:rPr sz="3090" spc="-10" dirty="0">
                <a:solidFill>
                  <a:srgbClr val="006FC0"/>
                </a:solidFill>
                <a:latin typeface="Calibri"/>
                <a:cs typeface="Calibri"/>
              </a:rPr>
              <a:t>i</a:t>
            </a:r>
            <a:r>
              <a:rPr sz="3090" dirty="0">
                <a:solidFill>
                  <a:srgbClr val="006FC0"/>
                </a:solidFill>
                <a:latin typeface="Calibri"/>
                <a:cs typeface="Calibri"/>
              </a:rPr>
              <a:t>rtual</a:t>
            </a:r>
            <a:r>
              <a:rPr sz="3090" spc="-58" dirty="0">
                <a:solidFill>
                  <a:srgbClr val="006FC0"/>
                </a:solidFill>
                <a:latin typeface="Calibri"/>
                <a:cs typeface="Calibri"/>
              </a:rPr>
              <a:t> </a:t>
            </a:r>
            <a:r>
              <a:rPr sz="3090" spc="-28" dirty="0">
                <a:solidFill>
                  <a:srgbClr val="006FC0"/>
                </a:solidFill>
                <a:latin typeface="Calibri"/>
                <a:cs typeface="Calibri"/>
              </a:rPr>
              <a:t>F</a:t>
            </a:r>
            <a:r>
              <a:rPr sz="3090" dirty="0">
                <a:solidFill>
                  <a:srgbClr val="006FC0"/>
                </a:solidFill>
                <a:latin typeface="Calibri"/>
                <a:cs typeface="Calibri"/>
              </a:rPr>
              <a:t>C</a:t>
            </a:r>
            <a:r>
              <a:rPr sz="3090" spc="-19" dirty="0">
                <a:solidFill>
                  <a:srgbClr val="006FC0"/>
                </a:solidFill>
                <a:latin typeface="Calibri"/>
                <a:cs typeface="Calibri"/>
              </a:rPr>
              <a:t> </a:t>
            </a:r>
            <a:r>
              <a:rPr sz="3090" dirty="0">
                <a:solidFill>
                  <a:srgbClr val="006FC0"/>
                </a:solidFill>
                <a:latin typeface="Calibri"/>
                <a:cs typeface="Calibri"/>
              </a:rPr>
              <a:t>l</a:t>
            </a:r>
            <a:r>
              <a:rPr sz="3090" spc="-10" dirty="0">
                <a:solidFill>
                  <a:srgbClr val="006FC0"/>
                </a:solidFill>
                <a:latin typeface="Calibri"/>
                <a:cs typeface="Calibri"/>
              </a:rPr>
              <a:t>i</a:t>
            </a:r>
            <a:r>
              <a:rPr sz="3090" dirty="0">
                <a:solidFill>
                  <a:srgbClr val="006FC0"/>
                </a:solidFill>
                <a:latin typeface="Calibri"/>
                <a:cs typeface="Calibri"/>
              </a:rPr>
              <a:t>n</a:t>
            </a:r>
            <a:r>
              <a:rPr sz="3090" spc="-32" dirty="0">
                <a:solidFill>
                  <a:srgbClr val="006FC0"/>
                </a:solidFill>
                <a:latin typeface="Calibri"/>
                <a:cs typeface="Calibri"/>
              </a:rPr>
              <a:t>k</a:t>
            </a:r>
            <a:r>
              <a:rPr sz="3090" dirty="0">
                <a:solidFill>
                  <a:srgbClr val="006FC0"/>
                </a:solidFill>
                <a:latin typeface="Calibri"/>
                <a:cs typeface="Calibri"/>
              </a:rPr>
              <a:t>s</a:t>
            </a:r>
            <a:r>
              <a:rPr sz="3090" spc="-14" dirty="0">
                <a:solidFill>
                  <a:srgbClr val="006FC0"/>
                </a:solidFill>
                <a:latin typeface="Calibri"/>
                <a:cs typeface="Calibri"/>
              </a:rPr>
              <a:t> </a:t>
            </a:r>
            <a:r>
              <a:rPr sz="3090" spc="-10" dirty="0">
                <a:solidFill>
                  <a:srgbClr val="006FC0"/>
                </a:solidFill>
                <a:latin typeface="Calibri"/>
                <a:cs typeface="Calibri"/>
              </a:rPr>
              <a:t>o</a:t>
            </a:r>
            <a:r>
              <a:rPr sz="3090" spc="-28" dirty="0">
                <a:solidFill>
                  <a:srgbClr val="006FC0"/>
                </a:solidFill>
                <a:latin typeface="Calibri"/>
                <a:cs typeface="Calibri"/>
              </a:rPr>
              <a:t>v</a:t>
            </a:r>
            <a:r>
              <a:rPr sz="3090" dirty="0">
                <a:solidFill>
                  <a:srgbClr val="006FC0"/>
                </a:solidFill>
                <a:latin typeface="Calibri"/>
                <a:cs typeface="Calibri"/>
              </a:rPr>
              <a:t>er</a:t>
            </a:r>
            <a:r>
              <a:rPr sz="3090" spc="-42" dirty="0">
                <a:solidFill>
                  <a:srgbClr val="006FC0"/>
                </a:solidFill>
                <a:latin typeface="Calibri"/>
                <a:cs typeface="Calibri"/>
              </a:rPr>
              <a:t> </a:t>
            </a:r>
            <a:r>
              <a:rPr sz="3090" spc="-49" dirty="0">
                <a:solidFill>
                  <a:srgbClr val="006FC0"/>
                </a:solidFill>
                <a:latin typeface="Calibri"/>
                <a:cs typeface="Calibri"/>
              </a:rPr>
              <a:t>e</a:t>
            </a:r>
            <a:r>
              <a:rPr sz="3090" dirty="0">
                <a:solidFill>
                  <a:srgbClr val="006FC0"/>
                </a:solidFill>
                <a:latin typeface="Calibri"/>
                <a:cs typeface="Calibri"/>
              </a:rPr>
              <a:t>xi</a:t>
            </a:r>
            <a:r>
              <a:rPr sz="3090" spc="-43" dirty="0">
                <a:solidFill>
                  <a:srgbClr val="006FC0"/>
                </a:solidFill>
                <a:latin typeface="Calibri"/>
                <a:cs typeface="Calibri"/>
              </a:rPr>
              <a:t>s</a:t>
            </a:r>
            <a:r>
              <a:rPr sz="3090" dirty="0">
                <a:solidFill>
                  <a:srgbClr val="006FC0"/>
                </a:solidFill>
                <a:latin typeface="Calibri"/>
                <a:cs typeface="Calibri"/>
              </a:rPr>
              <a:t>ti</a:t>
            </a:r>
            <a:r>
              <a:rPr sz="3090" spc="-10" dirty="0">
                <a:solidFill>
                  <a:srgbClr val="006FC0"/>
                </a:solidFill>
                <a:latin typeface="Calibri"/>
                <a:cs typeface="Calibri"/>
              </a:rPr>
              <a:t>n</a:t>
            </a:r>
            <a:r>
              <a:rPr sz="3090" dirty="0">
                <a:solidFill>
                  <a:srgbClr val="006FC0"/>
                </a:solidFill>
                <a:latin typeface="Calibri"/>
                <a:cs typeface="Calibri"/>
              </a:rPr>
              <a:t>g</a:t>
            </a:r>
            <a:r>
              <a:rPr sz="3090" spc="-14" dirty="0">
                <a:solidFill>
                  <a:srgbClr val="006FC0"/>
                </a:solidFill>
                <a:latin typeface="Calibri"/>
                <a:cs typeface="Calibri"/>
              </a:rPr>
              <a:t> </a:t>
            </a:r>
            <a:r>
              <a:rPr sz="3090" dirty="0">
                <a:solidFill>
                  <a:srgbClr val="006FC0"/>
                </a:solidFill>
                <a:latin typeface="Calibri"/>
                <a:cs typeface="Calibri"/>
              </a:rPr>
              <a:t>IP n</a:t>
            </a:r>
            <a:r>
              <a:rPr sz="3090" spc="-15" dirty="0">
                <a:solidFill>
                  <a:srgbClr val="006FC0"/>
                </a:solidFill>
                <a:latin typeface="Calibri"/>
                <a:cs typeface="Calibri"/>
              </a:rPr>
              <a:t>e</a:t>
            </a:r>
            <a:r>
              <a:rPr sz="3090" dirty="0">
                <a:solidFill>
                  <a:srgbClr val="006FC0"/>
                </a:solidFill>
                <a:latin typeface="Calibri"/>
                <a:cs typeface="Calibri"/>
              </a:rPr>
              <a:t>t</a:t>
            </a:r>
            <a:r>
              <a:rPr sz="3090" spc="-21" dirty="0">
                <a:solidFill>
                  <a:srgbClr val="006FC0"/>
                </a:solidFill>
                <a:latin typeface="Calibri"/>
                <a:cs typeface="Calibri"/>
              </a:rPr>
              <a:t>w</a:t>
            </a:r>
            <a:r>
              <a:rPr sz="3090" dirty="0">
                <a:solidFill>
                  <a:srgbClr val="006FC0"/>
                </a:solidFill>
                <a:latin typeface="Calibri"/>
                <a:cs typeface="Calibri"/>
              </a:rPr>
              <a:t>ork</a:t>
            </a:r>
            <a:r>
              <a:rPr sz="3090" spc="-72" dirty="0">
                <a:solidFill>
                  <a:srgbClr val="006FC0"/>
                </a:solidFill>
                <a:latin typeface="Calibri"/>
                <a:cs typeface="Calibri"/>
              </a:rPr>
              <a:t> </a:t>
            </a:r>
            <a:r>
              <a:rPr sz="3090" dirty="0">
                <a:solidFill>
                  <a:srgbClr val="006FC0"/>
                </a:solidFill>
                <a:latin typeface="Calibri"/>
                <a:cs typeface="Calibri"/>
              </a:rPr>
              <a:t>th</a:t>
            </a:r>
            <a:r>
              <a:rPr sz="3090" spc="-28" dirty="0">
                <a:solidFill>
                  <a:srgbClr val="006FC0"/>
                </a:solidFill>
                <a:latin typeface="Calibri"/>
                <a:cs typeface="Calibri"/>
              </a:rPr>
              <a:t>a</a:t>
            </a:r>
            <a:r>
              <a:rPr sz="3090" dirty="0">
                <a:solidFill>
                  <a:srgbClr val="006FC0"/>
                </a:solidFill>
                <a:latin typeface="Calibri"/>
                <a:cs typeface="Calibri"/>
              </a:rPr>
              <a:t>t</a:t>
            </a:r>
            <a:r>
              <a:rPr sz="3090" spc="-24" dirty="0">
                <a:solidFill>
                  <a:srgbClr val="006FC0"/>
                </a:solidFill>
                <a:latin typeface="Calibri"/>
                <a:cs typeface="Calibri"/>
              </a:rPr>
              <a:t> </a:t>
            </a:r>
            <a:r>
              <a:rPr sz="3090" dirty="0">
                <a:solidFill>
                  <a:srgbClr val="006FC0"/>
                </a:solidFill>
                <a:latin typeface="Calibri"/>
                <a:cs typeface="Calibri"/>
              </a:rPr>
              <a:t>is used</a:t>
            </a:r>
            <a:r>
              <a:rPr sz="3090" spc="-43" dirty="0">
                <a:solidFill>
                  <a:srgbClr val="006FC0"/>
                </a:solidFill>
                <a:latin typeface="Calibri"/>
                <a:cs typeface="Calibri"/>
              </a:rPr>
              <a:t> </a:t>
            </a:r>
            <a:r>
              <a:rPr sz="3090" spc="-28" dirty="0">
                <a:solidFill>
                  <a:srgbClr val="006FC0"/>
                </a:solidFill>
                <a:latin typeface="Calibri"/>
                <a:cs typeface="Calibri"/>
              </a:rPr>
              <a:t>t</a:t>
            </a:r>
            <a:r>
              <a:rPr sz="3090" dirty="0">
                <a:solidFill>
                  <a:srgbClr val="006FC0"/>
                </a:solidFill>
                <a:latin typeface="Calibri"/>
                <a:cs typeface="Calibri"/>
              </a:rPr>
              <a:t>o</a:t>
            </a:r>
            <a:r>
              <a:rPr sz="3090" spc="-15" dirty="0">
                <a:solidFill>
                  <a:srgbClr val="006FC0"/>
                </a:solidFill>
                <a:latin typeface="Calibri"/>
                <a:cs typeface="Calibri"/>
              </a:rPr>
              <a:t> </a:t>
            </a:r>
            <a:r>
              <a:rPr sz="3090" dirty="0">
                <a:solidFill>
                  <a:srgbClr val="006FC0"/>
                </a:solidFill>
                <a:latin typeface="Calibri"/>
                <a:cs typeface="Calibri"/>
              </a:rPr>
              <a:t>t</a:t>
            </a:r>
            <a:r>
              <a:rPr sz="3090" spc="-65" dirty="0">
                <a:solidFill>
                  <a:srgbClr val="006FC0"/>
                </a:solidFill>
                <a:latin typeface="Calibri"/>
                <a:cs typeface="Calibri"/>
              </a:rPr>
              <a:t>r</a:t>
            </a:r>
            <a:r>
              <a:rPr sz="3090" dirty="0">
                <a:solidFill>
                  <a:srgbClr val="006FC0"/>
                </a:solidFill>
                <a:latin typeface="Calibri"/>
                <a:cs typeface="Calibri"/>
              </a:rPr>
              <a:t>ansport</a:t>
            </a:r>
            <a:r>
              <a:rPr sz="3090" spc="-63" dirty="0">
                <a:solidFill>
                  <a:srgbClr val="006FC0"/>
                </a:solidFill>
                <a:latin typeface="Calibri"/>
                <a:cs typeface="Calibri"/>
              </a:rPr>
              <a:t> </a:t>
            </a:r>
            <a:r>
              <a:rPr sz="3090" spc="-28" dirty="0">
                <a:solidFill>
                  <a:srgbClr val="006FC0"/>
                </a:solidFill>
                <a:latin typeface="Calibri"/>
                <a:cs typeface="Calibri"/>
              </a:rPr>
              <a:t>F</a:t>
            </a:r>
            <a:r>
              <a:rPr sz="3090" dirty="0">
                <a:solidFill>
                  <a:srgbClr val="006FC0"/>
                </a:solidFill>
                <a:latin typeface="Calibri"/>
                <a:cs typeface="Calibri"/>
              </a:rPr>
              <a:t>C</a:t>
            </a:r>
            <a:r>
              <a:rPr sz="3090" spc="-30" dirty="0">
                <a:solidFill>
                  <a:srgbClr val="006FC0"/>
                </a:solidFill>
                <a:latin typeface="Calibri"/>
                <a:cs typeface="Calibri"/>
              </a:rPr>
              <a:t> </a:t>
            </a:r>
            <a:r>
              <a:rPr sz="3090" dirty="0">
                <a:solidFill>
                  <a:srgbClr val="006FC0"/>
                </a:solidFill>
                <a:latin typeface="Calibri"/>
                <a:cs typeface="Calibri"/>
              </a:rPr>
              <a:t>d</a:t>
            </a:r>
            <a:r>
              <a:rPr sz="3090" spc="-28" dirty="0">
                <a:solidFill>
                  <a:srgbClr val="006FC0"/>
                </a:solidFill>
                <a:latin typeface="Calibri"/>
                <a:cs typeface="Calibri"/>
              </a:rPr>
              <a:t>a</a:t>
            </a:r>
            <a:r>
              <a:rPr sz="3090" spc="-38" dirty="0">
                <a:solidFill>
                  <a:srgbClr val="006FC0"/>
                </a:solidFill>
                <a:latin typeface="Calibri"/>
                <a:cs typeface="Calibri"/>
              </a:rPr>
              <a:t>t</a:t>
            </a:r>
            <a:r>
              <a:rPr sz="3090" dirty="0">
                <a:solidFill>
                  <a:srgbClr val="006FC0"/>
                </a:solidFill>
                <a:latin typeface="Calibri"/>
                <a:cs typeface="Calibri"/>
              </a:rPr>
              <a:t>a</a:t>
            </a:r>
            <a:r>
              <a:rPr sz="3090" spc="-29" dirty="0">
                <a:solidFill>
                  <a:srgbClr val="006FC0"/>
                </a:solidFill>
                <a:latin typeface="Calibri"/>
                <a:cs typeface="Calibri"/>
              </a:rPr>
              <a:t> </a:t>
            </a:r>
            <a:r>
              <a:rPr sz="3090" dirty="0">
                <a:solidFill>
                  <a:srgbClr val="006FC0"/>
                </a:solidFill>
                <a:latin typeface="Calibri"/>
                <a:cs typeface="Calibri"/>
              </a:rPr>
              <a:t>b</a:t>
            </a:r>
            <a:r>
              <a:rPr sz="3090" spc="-15" dirty="0">
                <a:solidFill>
                  <a:srgbClr val="006FC0"/>
                </a:solidFill>
                <a:latin typeface="Calibri"/>
                <a:cs typeface="Calibri"/>
              </a:rPr>
              <a:t>e</a:t>
            </a:r>
            <a:r>
              <a:rPr sz="3090" dirty="0">
                <a:solidFill>
                  <a:srgbClr val="006FC0"/>
                </a:solidFill>
                <a:latin typeface="Calibri"/>
                <a:cs typeface="Calibri"/>
              </a:rPr>
              <a:t>t</a:t>
            </a:r>
            <a:r>
              <a:rPr sz="3090" spc="-21" dirty="0">
                <a:solidFill>
                  <a:srgbClr val="006FC0"/>
                </a:solidFill>
                <a:latin typeface="Calibri"/>
                <a:cs typeface="Calibri"/>
              </a:rPr>
              <a:t>w</a:t>
            </a:r>
            <a:r>
              <a:rPr sz="3090" dirty="0">
                <a:solidFill>
                  <a:srgbClr val="006FC0"/>
                </a:solidFill>
                <a:latin typeface="Calibri"/>
                <a:cs typeface="Calibri"/>
              </a:rPr>
              <a:t>een</a:t>
            </a:r>
            <a:r>
              <a:rPr sz="3090" spc="-78" dirty="0">
                <a:solidFill>
                  <a:srgbClr val="006FC0"/>
                </a:solidFill>
                <a:latin typeface="Calibri"/>
                <a:cs typeface="Calibri"/>
              </a:rPr>
              <a:t> </a:t>
            </a:r>
            <a:r>
              <a:rPr sz="3090" dirty="0">
                <a:solidFill>
                  <a:srgbClr val="006FC0"/>
                </a:solidFill>
                <a:latin typeface="Calibri"/>
                <a:cs typeface="Calibri"/>
              </a:rPr>
              <a:t>d</a:t>
            </a:r>
            <a:r>
              <a:rPr sz="3090" spc="-10" dirty="0">
                <a:solidFill>
                  <a:srgbClr val="006FC0"/>
                </a:solidFill>
                <a:latin typeface="Calibri"/>
                <a:cs typeface="Calibri"/>
              </a:rPr>
              <a:t>i</a:t>
            </a:r>
            <a:r>
              <a:rPr sz="3090" spc="-28" dirty="0">
                <a:solidFill>
                  <a:srgbClr val="006FC0"/>
                </a:solidFill>
                <a:latin typeface="Calibri"/>
                <a:cs typeface="Calibri"/>
              </a:rPr>
              <a:t>f</a:t>
            </a:r>
            <a:r>
              <a:rPr sz="3090" spc="-83" dirty="0">
                <a:solidFill>
                  <a:srgbClr val="006FC0"/>
                </a:solidFill>
                <a:latin typeface="Calibri"/>
                <a:cs typeface="Calibri"/>
              </a:rPr>
              <a:t>f</a:t>
            </a:r>
            <a:r>
              <a:rPr sz="3090" dirty="0">
                <a:solidFill>
                  <a:srgbClr val="006FC0"/>
                </a:solidFill>
                <a:latin typeface="Calibri"/>
                <a:cs typeface="Calibri"/>
              </a:rPr>
              <a:t>e</a:t>
            </a:r>
            <a:r>
              <a:rPr sz="3090" spc="-38" dirty="0">
                <a:solidFill>
                  <a:srgbClr val="006FC0"/>
                </a:solidFill>
                <a:latin typeface="Calibri"/>
                <a:cs typeface="Calibri"/>
              </a:rPr>
              <a:t>r</a:t>
            </a:r>
            <a:r>
              <a:rPr sz="3090" dirty="0">
                <a:solidFill>
                  <a:srgbClr val="006FC0"/>
                </a:solidFill>
                <a:latin typeface="Calibri"/>
                <a:cs typeface="Calibri"/>
              </a:rPr>
              <a:t>e</a:t>
            </a:r>
            <a:r>
              <a:rPr sz="3090" spc="-32" dirty="0">
                <a:solidFill>
                  <a:srgbClr val="006FC0"/>
                </a:solidFill>
                <a:latin typeface="Calibri"/>
                <a:cs typeface="Calibri"/>
              </a:rPr>
              <a:t>n</a:t>
            </a:r>
            <a:r>
              <a:rPr sz="3090" dirty="0">
                <a:solidFill>
                  <a:srgbClr val="006FC0"/>
                </a:solidFill>
                <a:latin typeface="Calibri"/>
                <a:cs typeface="Calibri"/>
              </a:rPr>
              <a:t>t</a:t>
            </a:r>
            <a:r>
              <a:rPr sz="3090" spc="-83" dirty="0">
                <a:solidFill>
                  <a:srgbClr val="006FC0"/>
                </a:solidFill>
                <a:latin typeface="Calibri"/>
                <a:cs typeface="Calibri"/>
              </a:rPr>
              <a:t> </a:t>
            </a:r>
            <a:r>
              <a:rPr sz="3090" spc="-28" dirty="0">
                <a:solidFill>
                  <a:srgbClr val="006FC0"/>
                </a:solidFill>
                <a:latin typeface="Calibri"/>
                <a:cs typeface="Calibri"/>
              </a:rPr>
              <a:t>F</a:t>
            </a:r>
            <a:r>
              <a:rPr sz="3090" dirty="0">
                <a:solidFill>
                  <a:srgbClr val="006FC0"/>
                </a:solidFill>
                <a:latin typeface="Calibri"/>
                <a:cs typeface="Calibri"/>
              </a:rPr>
              <a:t>C</a:t>
            </a:r>
            <a:r>
              <a:rPr sz="3090" spc="-30" dirty="0">
                <a:solidFill>
                  <a:srgbClr val="006FC0"/>
                </a:solidFill>
                <a:latin typeface="Calibri"/>
                <a:cs typeface="Calibri"/>
              </a:rPr>
              <a:t> </a:t>
            </a:r>
            <a:r>
              <a:rPr sz="3090" spc="-28" dirty="0">
                <a:solidFill>
                  <a:srgbClr val="006FC0"/>
                </a:solidFill>
                <a:latin typeface="Calibri"/>
                <a:cs typeface="Calibri"/>
              </a:rPr>
              <a:t>S</a:t>
            </a:r>
            <a:r>
              <a:rPr sz="3090" dirty="0">
                <a:solidFill>
                  <a:srgbClr val="006FC0"/>
                </a:solidFill>
                <a:latin typeface="Calibri"/>
                <a:cs typeface="Calibri"/>
              </a:rPr>
              <a:t>ANs</a:t>
            </a:r>
            <a:endParaRPr sz="3090">
              <a:latin typeface="Calibri"/>
              <a:cs typeface="Calibri"/>
            </a:endParaRPr>
          </a:p>
          <a:p>
            <a:pPr marL="14017" marR="58786">
              <a:lnSpc>
                <a:spcPct val="101725"/>
              </a:lnSpc>
              <a:spcBef>
                <a:spcPts val="660"/>
              </a:spcBef>
            </a:pPr>
            <a:r>
              <a:rPr sz="3090" dirty="0">
                <a:solidFill>
                  <a:srgbClr val="00AF50"/>
                </a:solidFill>
                <a:latin typeface="Calibri"/>
                <a:cs typeface="Calibri"/>
              </a:rPr>
              <a:t>En</a:t>
            </a:r>
            <a:r>
              <a:rPr sz="3090" spc="-28" dirty="0">
                <a:solidFill>
                  <a:srgbClr val="00AF50"/>
                </a:solidFill>
                <a:latin typeface="Calibri"/>
                <a:cs typeface="Calibri"/>
              </a:rPr>
              <a:t>c</a:t>
            </a:r>
            <a:r>
              <a:rPr sz="3090" dirty="0">
                <a:solidFill>
                  <a:srgbClr val="00AF50"/>
                </a:solidFill>
                <a:latin typeface="Calibri"/>
                <a:cs typeface="Calibri"/>
              </a:rPr>
              <a:t>a</a:t>
            </a:r>
            <a:r>
              <a:rPr sz="3090" spc="-15" dirty="0">
                <a:solidFill>
                  <a:srgbClr val="00AF50"/>
                </a:solidFill>
                <a:latin typeface="Calibri"/>
                <a:cs typeface="Calibri"/>
              </a:rPr>
              <a:t>p</a:t>
            </a:r>
            <a:r>
              <a:rPr sz="3090" dirty="0">
                <a:solidFill>
                  <a:srgbClr val="00AF50"/>
                </a:solidFill>
                <a:latin typeface="Calibri"/>
                <a:cs typeface="Calibri"/>
              </a:rPr>
              <a:t>su</a:t>
            </a:r>
            <a:r>
              <a:rPr sz="3090" spc="-15" dirty="0">
                <a:solidFill>
                  <a:srgbClr val="00AF50"/>
                </a:solidFill>
                <a:latin typeface="Calibri"/>
                <a:cs typeface="Calibri"/>
              </a:rPr>
              <a:t>l</a:t>
            </a:r>
            <a:r>
              <a:rPr sz="3090" spc="-21" dirty="0">
                <a:solidFill>
                  <a:srgbClr val="00AF50"/>
                </a:solidFill>
                <a:latin typeface="Calibri"/>
                <a:cs typeface="Calibri"/>
              </a:rPr>
              <a:t>a</a:t>
            </a:r>
            <a:r>
              <a:rPr sz="3090" spc="-28" dirty="0">
                <a:solidFill>
                  <a:srgbClr val="00AF50"/>
                </a:solidFill>
                <a:latin typeface="Calibri"/>
                <a:cs typeface="Calibri"/>
              </a:rPr>
              <a:t>t</a:t>
            </a:r>
            <a:r>
              <a:rPr sz="3090" dirty="0">
                <a:solidFill>
                  <a:srgbClr val="00AF50"/>
                </a:solidFill>
                <a:latin typeface="Calibri"/>
                <a:cs typeface="Calibri"/>
              </a:rPr>
              <a:t>es</a:t>
            </a:r>
            <a:r>
              <a:rPr sz="3090" spc="-23" dirty="0">
                <a:solidFill>
                  <a:srgbClr val="00AF50"/>
                </a:solidFill>
                <a:latin typeface="Calibri"/>
                <a:cs typeface="Calibri"/>
              </a:rPr>
              <a:t> </a:t>
            </a:r>
            <a:r>
              <a:rPr sz="3090" spc="-28" dirty="0">
                <a:solidFill>
                  <a:srgbClr val="00AF50"/>
                </a:solidFill>
                <a:latin typeface="Calibri"/>
                <a:cs typeface="Calibri"/>
              </a:rPr>
              <a:t>F</a:t>
            </a:r>
            <a:r>
              <a:rPr sz="3090" dirty="0">
                <a:solidFill>
                  <a:srgbClr val="00AF50"/>
                </a:solidFill>
                <a:latin typeface="Calibri"/>
                <a:cs typeface="Calibri"/>
              </a:rPr>
              <a:t>C</a:t>
            </a:r>
            <a:r>
              <a:rPr sz="3090" spc="-15" dirty="0">
                <a:solidFill>
                  <a:srgbClr val="00AF50"/>
                </a:solidFill>
                <a:latin typeface="Calibri"/>
                <a:cs typeface="Calibri"/>
              </a:rPr>
              <a:t> </a:t>
            </a:r>
            <a:r>
              <a:rPr sz="3090" dirty="0">
                <a:solidFill>
                  <a:srgbClr val="00AF50"/>
                </a:solidFill>
                <a:latin typeface="Calibri"/>
                <a:cs typeface="Calibri"/>
              </a:rPr>
              <a:t>f</a:t>
            </a:r>
            <a:r>
              <a:rPr sz="3090" spc="-71" dirty="0">
                <a:solidFill>
                  <a:srgbClr val="00AF50"/>
                </a:solidFill>
                <a:latin typeface="Calibri"/>
                <a:cs typeface="Calibri"/>
              </a:rPr>
              <a:t>r</a:t>
            </a:r>
            <a:r>
              <a:rPr sz="3090" dirty="0">
                <a:solidFill>
                  <a:srgbClr val="00AF50"/>
                </a:solidFill>
                <a:latin typeface="Calibri"/>
                <a:cs typeface="Calibri"/>
              </a:rPr>
              <a:t>ames</a:t>
            </a:r>
            <a:r>
              <a:rPr sz="3090" spc="10" dirty="0">
                <a:solidFill>
                  <a:srgbClr val="00AF50"/>
                </a:solidFill>
                <a:latin typeface="Calibri"/>
                <a:cs typeface="Calibri"/>
              </a:rPr>
              <a:t> </a:t>
            </a:r>
            <a:r>
              <a:rPr sz="3090" dirty="0">
                <a:solidFill>
                  <a:srgbClr val="00AF50"/>
                </a:solidFill>
                <a:latin typeface="Calibri"/>
                <a:cs typeface="Calibri"/>
              </a:rPr>
              <a:t>o</a:t>
            </a:r>
            <a:r>
              <a:rPr sz="3090" spc="-32" dirty="0">
                <a:solidFill>
                  <a:srgbClr val="00AF50"/>
                </a:solidFill>
                <a:latin typeface="Calibri"/>
                <a:cs typeface="Calibri"/>
              </a:rPr>
              <a:t>n</a:t>
            </a:r>
            <a:r>
              <a:rPr sz="3090" spc="-28" dirty="0">
                <a:solidFill>
                  <a:srgbClr val="00AF50"/>
                </a:solidFill>
                <a:latin typeface="Calibri"/>
                <a:cs typeface="Calibri"/>
              </a:rPr>
              <a:t>t</a:t>
            </a:r>
            <a:r>
              <a:rPr sz="3090" dirty="0">
                <a:solidFill>
                  <a:srgbClr val="00AF50"/>
                </a:solidFill>
                <a:latin typeface="Calibri"/>
                <a:cs typeface="Calibri"/>
              </a:rPr>
              <a:t>o IP</a:t>
            </a:r>
            <a:r>
              <a:rPr sz="3090" spc="15" dirty="0">
                <a:solidFill>
                  <a:srgbClr val="00AF50"/>
                </a:solidFill>
                <a:latin typeface="Calibri"/>
                <a:cs typeface="Calibri"/>
              </a:rPr>
              <a:t> </a:t>
            </a:r>
            <a:r>
              <a:rPr sz="3090" dirty="0">
                <a:solidFill>
                  <a:srgbClr val="00AF50"/>
                </a:solidFill>
                <a:latin typeface="Calibri"/>
                <a:cs typeface="Calibri"/>
              </a:rPr>
              <a:t>pac</a:t>
            </a:r>
            <a:r>
              <a:rPr sz="3090" spc="-93" dirty="0">
                <a:solidFill>
                  <a:srgbClr val="00AF50"/>
                </a:solidFill>
                <a:latin typeface="Calibri"/>
                <a:cs typeface="Calibri"/>
              </a:rPr>
              <a:t>k</a:t>
            </a:r>
            <a:r>
              <a:rPr sz="3090" spc="-15" dirty="0">
                <a:solidFill>
                  <a:srgbClr val="00AF50"/>
                </a:solidFill>
                <a:latin typeface="Calibri"/>
                <a:cs typeface="Calibri"/>
              </a:rPr>
              <a:t>e</a:t>
            </a:r>
            <a:r>
              <a:rPr sz="3090" dirty="0">
                <a:solidFill>
                  <a:srgbClr val="00AF50"/>
                </a:solidFill>
                <a:latin typeface="Calibri"/>
                <a:cs typeface="Calibri"/>
              </a:rPr>
              <a:t>t</a:t>
            </a:r>
            <a:endParaRPr sz="3090">
              <a:latin typeface="Calibri"/>
              <a:cs typeface="Calibri"/>
            </a:endParaRPr>
          </a:p>
          <a:p>
            <a:pPr marL="14017" marR="58786">
              <a:lnSpc>
                <a:spcPct val="101725"/>
              </a:lnSpc>
              <a:spcBef>
                <a:spcPts val="668"/>
              </a:spcBef>
            </a:pPr>
            <a:r>
              <a:rPr sz="3090" dirty="0">
                <a:solidFill>
                  <a:srgbClr val="6F2F9F"/>
                </a:solidFill>
                <a:latin typeface="Calibri"/>
                <a:cs typeface="Calibri"/>
              </a:rPr>
              <a:t>P</a:t>
            </a:r>
            <a:r>
              <a:rPr sz="3090" spc="-60" dirty="0">
                <a:solidFill>
                  <a:srgbClr val="6F2F9F"/>
                </a:solidFill>
                <a:latin typeface="Calibri"/>
                <a:cs typeface="Calibri"/>
              </a:rPr>
              <a:t>r</a:t>
            </a:r>
            <a:r>
              <a:rPr sz="3090" spc="-10" dirty="0">
                <a:solidFill>
                  <a:srgbClr val="6F2F9F"/>
                </a:solidFill>
                <a:latin typeface="Calibri"/>
                <a:cs typeface="Calibri"/>
              </a:rPr>
              <a:t>o</a:t>
            </a:r>
            <a:r>
              <a:rPr sz="3090" dirty="0">
                <a:solidFill>
                  <a:srgbClr val="6F2F9F"/>
                </a:solidFill>
                <a:latin typeface="Calibri"/>
                <a:cs typeface="Calibri"/>
              </a:rPr>
              <a:t>v</a:t>
            </a:r>
            <a:r>
              <a:rPr sz="3090" spc="-10" dirty="0">
                <a:solidFill>
                  <a:srgbClr val="6F2F9F"/>
                </a:solidFill>
                <a:latin typeface="Calibri"/>
                <a:cs typeface="Calibri"/>
              </a:rPr>
              <a:t>i</a:t>
            </a:r>
            <a:r>
              <a:rPr sz="3090" dirty="0">
                <a:solidFill>
                  <a:srgbClr val="6F2F9F"/>
                </a:solidFill>
                <a:latin typeface="Calibri"/>
                <a:cs typeface="Calibri"/>
              </a:rPr>
              <a:t>des</a:t>
            </a:r>
            <a:r>
              <a:rPr sz="3090" spc="-53" dirty="0">
                <a:solidFill>
                  <a:srgbClr val="6F2F9F"/>
                </a:solidFill>
                <a:latin typeface="Calibri"/>
                <a:cs typeface="Calibri"/>
              </a:rPr>
              <a:t> </a:t>
            </a:r>
            <a:r>
              <a:rPr sz="3090" dirty="0">
                <a:solidFill>
                  <a:srgbClr val="6F2F9F"/>
                </a:solidFill>
                <a:latin typeface="Calibri"/>
                <a:cs typeface="Calibri"/>
              </a:rPr>
              <a:t>d</a:t>
            </a:r>
            <a:r>
              <a:rPr sz="3090" spc="-10" dirty="0">
                <a:solidFill>
                  <a:srgbClr val="6F2F9F"/>
                </a:solidFill>
                <a:latin typeface="Calibri"/>
                <a:cs typeface="Calibri"/>
              </a:rPr>
              <a:t>i</a:t>
            </a:r>
            <a:r>
              <a:rPr sz="3090" dirty="0">
                <a:solidFill>
                  <a:srgbClr val="6F2F9F"/>
                </a:solidFill>
                <a:latin typeface="Calibri"/>
                <a:cs typeface="Calibri"/>
              </a:rPr>
              <a:t>sa</a:t>
            </a:r>
            <a:r>
              <a:rPr sz="3090" spc="-38" dirty="0">
                <a:solidFill>
                  <a:srgbClr val="6F2F9F"/>
                </a:solidFill>
                <a:latin typeface="Calibri"/>
                <a:cs typeface="Calibri"/>
              </a:rPr>
              <a:t>s</a:t>
            </a:r>
            <a:r>
              <a:rPr sz="3090" spc="-28" dirty="0">
                <a:solidFill>
                  <a:srgbClr val="6F2F9F"/>
                </a:solidFill>
                <a:latin typeface="Calibri"/>
                <a:cs typeface="Calibri"/>
              </a:rPr>
              <a:t>t</a:t>
            </a:r>
            <a:r>
              <a:rPr sz="3090" dirty="0">
                <a:solidFill>
                  <a:srgbClr val="6F2F9F"/>
                </a:solidFill>
                <a:latin typeface="Calibri"/>
                <a:cs typeface="Calibri"/>
              </a:rPr>
              <a:t>er</a:t>
            </a:r>
            <a:r>
              <a:rPr sz="3090" spc="-61" dirty="0">
                <a:solidFill>
                  <a:srgbClr val="6F2F9F"/>
                </a:solidFill>
                <a:latin typeface="Calibri"/>
                <a:cs typeface="Calibri"/>
              </a:rPr>
              <a:t> </a:t>
            </a:r>
            <a:r>
              <a:rPr sz="3090" spc="-43" dirty="0">
                <a:solidFill>
                  <a:srgbClr val="6F2F9F"/>
                </a:solidFill>
                <a:latin typeface="Calibri"/>
                <a:cs typeface="Calibri"/>
              </a:rPr>
              <a:t>r</a:t>
            </a:r>
            <a:r>
              <a:rPr sz="3090" dirty="0">
                <a:solidFill>
                  <a:srgbClr val="6F2F9F"/>
                </a:solidFill>
                <a:latin typeface="Calibri"/>
                <a:cs typeface="Calibri"/>
              </a:rPr>
              <a:t>e</a:t>
            </a:r>
            <a:r>
              <a:rPr sz="3090" spc="-21" dirty="0">
                <a:solidFill>
                  <a:srgbClr val="6F2F9F"/>
                </a:solidFill>
                <a:latin typeface="Calibri"/>
                <a:cs typeface="Calibri"/>
              </a:rPr>
              <a:t>c</a:t>
            </a:r>
            <a:r>
              <a:rPr sz="3090" spc="-10" dirty="0">
                <a:solidFill>
                  <a:srgbClr val="6F2F9F"/>
                </a:solidFill>
                <a:latin typeface="Calibri"/>
                <a:cs typeface="Calibri"/>
              </a:rPr>
              <a:t>o</a:t>
            </a:r>
            <a:r>
              <a:rPr sz="3090" spc="-28" dirty="0">
                <a:solidFill>
                  <a:srgbClr val="6F2F9F"/>
                </a:solidFill>
                <a:latin typeface="Calibri"/>
                <a:cs typeface="Calibri"/>
              </a:rPr>
              <a:t>v</a:t>
            </a:r>
            <a:r>
              <a:rPr sz="3090" dirty="0">
                <a:solidFill>
                  <a:srgbClr val="6F2F9F"/>
                </a:solidFill>
                <a:latin typeface="Calibri"/>
                <a:cs typeface="Calibri"/>
              </a:rPr>
              <a:t>ery</a:t>
            </a:r>
            <a:r>
              <a:rPr sz="3090" spc="-55" dirty="0">
                <a:solidFill>
                  <a:srgbClr val="6F2F9F"/>
                </a:solidFill>
                <a:latin typeface="Calibri"/>
                <a:cs typeface="Calibri"/>
              </a:rPr>
              <a:t> </a:t>
            </a:r>
            <a:r>
              <a:rPr sz="3090" dirty="0">
                <a:solidFill>
                  <a:srgbClr val="6F2F9F"/>
                </a:solidFill>
                <a:latin typeface="Calibri"/>
                <a:cs typeface="Calibri"/>
              </a:rPr>
              <a:t>solut</a:t>
            </a:r>
            <a:r>
              <a:rPr sz="3090" spc="-10" dirty="0">
                <a:solidFill>
                  <a:srgbClr val="6F2F9F"/>
                </a:solidFill>
                <a:latin typeface="Calibri"/>
                <a:cs typeface="Calibri"/>
              </a:rPr>
              <a:t>i</a:t>
            </a:r>
            <a:r>
              <a:rPr sz="3090" dirty="0">
                <a:solidFill>
                  <a:srgbClr val="6F2F9F"/>
                </a:solidFill>
                <a:latin typeface="Calibri"/>
                <a:cs typeface="Calibri"/>
              </a:rPr>
              <a:t>on</a:t>
            </a:r>
            <a:endParaRPr sz="3090">
              <a:latin typeface="Calibri"/>
              <a:cs typeface="Calibri"/>
            </a:endParaRPr>
          </a:p>
        </p:txBody>
      </p:sp>
      <p:sp>
        <p:nvSpPr>
          <p:cNvPr id="3" name="object 3"/>
          <p:cNvSpPr txBox="1"/>
          <p:nvPr/>
        </p:nvSpPr>
        <p:spPr>
          <a:xfrm>
            <a:off x="723881" y="2647588"/>
            <a:ext cx="223992" cy="419950"/>
          </a:xfrm>
          <a:prstGeom prst="rect">
            <a:avLst/>
          </a:prstGeom>
        </p:spPr>
        <p:txBody>
          <a:bodyPr wrap="square" lIns="0" tIns="0" rIns="0" bIns="0" rtlCol="0">
            <a:noAutofit/>
          </a:bodyPr>
          <a:lstStyle/>
          <a:p>
            <a:pPr marL="14017">
              <a:lnSpc>
                <a:spcPts val="3267"/>
              </a:lnSpc>
              <a:spcBef>
                <a:spcPts val="163"/>
              </a:spcBef>
            </a:pPr>
            <a:r>
              <a:rPr sz="3090" dirty="0">
                <a:solidFill>
                  <a:srgbClr val="006FC0"/>
                </a:solidFill>
                <a:latin typeface="Arial"/>
                <a:cs typeface="Arial"/>
              </a:rPr>
              <a:t>•</a:t>
            </a:r>
            <a:endParaRPr sz="3090">
              <a:latin typeface="Arial"/>
              <a:cs typeface="Arial"/>
            </a:endParaRPr>
          </a:p>
        </p:txBody>
      </p:sp>
      <p:sp>
        <p:nvSpPr>
          <p:cNvPr id="2" name="object 2"/>
          <p:cNvSpPr txBox="1"/>
          <p:nvPr/>
        </p:nvSpPr>
        <p:spPr>
          <a:xfrm>
            <a:off x="723881" y="3634676"/>
            <a:ext cx="224160" cy="984127"/>
          </a:xfrm>
          <a:prstGeom prst="rect">
            <a:avLst/>
          </a:prstGeom>
        </p:spPr>
        <p:txBody>
          <a:bodyPr wrap="square" lIns="0" tIns="0" rIns="0" bIns="0" rtlCol="0">
            <a:noAutofit/>
          </a:bodyPr>
          <a:lstStyle/>
          <a:p>
            <a:pPr marL="14017">
              <a:lnSpc>
                <a:spcPts val="3267"/>
              </a:lnSpc>
              <a:spcBef>
                <a:spcPts val="163"/>
              </a:spcBef>
            </a:pPr>
            <a:r>
              <a:rPr sz="3090" dirty="0">
                <a:solidFill>
                  <a:srgbClr val="00AF50"/>
                </a:solidFill>
                <a:latin typeface="Arial"/>
                <a:cs typeface="Arial"/>
              </a:rPr>
              <a:t>•</a:t>
            </a:r>
            <a:endParaRPr sz="3090">
              <a:latin typeface="Arial"/>
              <a:cs typeface="Arial"/>
            </a:endParaRPr>
          </a:p>
          <a:p>
            <a:pPr marL="14017" marR="168">
              <a:lnSpc>
                <a:spcPct val="95825"/>
              </a:lnSpc>
              <a:spcBef>
                <a:spcPts val="723"/>
              </a:spcBef>
            </a:pPr>
            <a:r>
              <a:rPr sz="3090" dirty="0">
                <a:solidFill>
                  <a:srgbClr val="6F2F9F"/>
                </a:solidFill>
                <a:latin typeface="Arial"/>
                <a:cs typeface="Arial"/>
              </a:rPr>
              <a:t>•</a:t>
            </a:r>
            <a:endParaRPr sz="3090">
              <a:latin typeface="Arial"/>
              <a:cs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bject 34"/>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13" name="object 13"/>
          <p:cNvSpPr/>
          <p:nvPr/>
        </p:nvSpPr>
        <p:spPr>
          <a:xfrm>
            <a:off x="8659487" y="3968784"/>
            <a:ext cx="640858" cy="640859"/>
          </a:xfrm>
          <a:custGeom>
            <a:avLst/>
            <a:gdLst/>
            <a:ahLst/>
            <a:cxnLst/>
            <a:rect l="l" t="t" r="r" b="b"/>
            <a:pathLst>
              <a:path w="580643" h="580644">
                <a:moveTo>
                  <a:pt x="580643" y="0"/>
                </a:moveTo>
                <a:lnTo>
                  <a:pt x="0" y="580644"/>
                </a:lnTo>
              </a:path>
            </a:pathLst>
          </a:custGeom>
          <a:ln w="38099">
            <a:solidFill>
              <a:srgbClr val="FF9900"/>
            </a:solidFill>
          </a:ln>
        </p:spPr>
        <p:txBody>
          <a:bodyPr wrap="square" lIns="0" tIns="0" rIns="0" bIns="0" rtlCol="0">
            <a:noAutofit/>
          </a:bodyPr>
          <a:lstStyle/>
          <a:p>
            <a:endParaRPr sz="1987"/>
          </a:p>
        </p:txBody>
      </p:sp>
      <p:sp>
        <p:nvSpPr>
          <p:cNvPr id="14" name="object 14"/>
          <p:cNvSpPr/>
          <p:nvPr/>
        </p:nvSpPr>
        <p:spPr>
          <a:xfrm>
            <a:off x="7244888" y="3957009"/>
            <a:ext cx="672817" cy="672818"/>
          </a:xfrm>
          <a:custGeom>
            <a:avLst/>
            <a:gdLst/>
            <a:ahLst/>
            <a:cxnLst/>
            <a:rect l="l" t="t" r="r" b="b"/>
            <a:pathLst>
              <a:path w="609599" h="609600">
                <a:moveTo>
                  <a:pt x="0" y="0"/>
                </a:moveTo>
                <a:lnTo>
                  <a:pt x="609599" y="609600"/>
                </a:lnTo>
              </a:path>
            </a:pathLst>
          </a:custGeom>
          <a:ln w="38100">
            <a:solidFill>
              <a:srgbClr val="FF9900"/>
            </a:solidFill>
          </a:ln>
        </p:spPr>
        <p:txBody>
          <a:bodyPr wrap="square" lIns="0" tIns="0" rIns="0" bIns="0" rtlCol="0">
            <a:noAutofit/>
          </a:bodyPr>
          <a:lstStyle/>
          <a:p>
            <a:endParaRPr sz="1987"/>
          </a:p>
        </p:txBody>
      </p:sp>
      <p:sp>
        <p:nvSpPr>
          <p:cNvPr id="15" name="object 15"/>
          <p:cNvSpPr/>
          <p:nvPr/>
        </p:nvSpPr>
        <p:spPr>
          <a:xfrm>
            <a:off x="6905115" y="4893908"/>
            <a:ext cx="925123" cy="0"/>
          </a:xfrm>
          <a:custGeom>
            <a:avLst/>
            <a:gdLst/>
            <a:ahLst/>
            <a:cxnLst/>
            <a:rect l="l" t="t" r="r" b="b"/>
            <a:pathLst>
              <a:path w="838199">
                <a:moveTo>
                  <a:pt x="838199" y="0"/>
                </a:moveTo>
                <a:lnTo>
                  <a:pt x="0" y="0"/>
                </a:lnTo>
              </a:path>
            </a:pathLst>
          </a:custGeom>
          <a:ln w="38100">
            <a:solidFill>
              <a:srgbClr val="FF9900"/>
            </a:solidFill>
          </a:ln>
        </p:spPr>
        <p:txBody>
          <a:bodyPr wrap="square" lIns="0" tIns="0" rIns="0" bIns="0" rtlCol="0">
            <a:noAutofit/>
          </a:bodyPr>
          <a:lstStyle/>
          <a:p>
            <a:endParaRPr sz="1987"/>
          </a:p>
        </p:txBody>
      </p:sp>
      <p:sp>
        <p:nvSpPr>
          <p:cNvPr id="16" name="object 16"/>
          <p:cNvSpPr/>
          <p:nvPr/>
        </p:nvSpPr>
        <p:spPr>
          <a:xfrm>
            <a:off x="8318032" y="5230317"/>
            <a:ext cx="0" cy="672818"/>
          </a:xfrm>
          <a:custGeom>
            <a:avLst/>
            <a:gdLst/>
            <a:ahLst/>
            <a:cxnLst/>
            <a:rect l="l" t="t" r="r" b="b"/>
            <a:pathLst>
              <a:path h="609600">
                <a:moveTo>
                  <a:pt x="0" y="609600"/>
                </a:moveTo>
                <a:lnTo>
                  <a:pt x="0" y="0"/>
                </a:lnTo>
              </a:path>
            </a:pathLst>
          </a:custGeom>
          <a:ln w="38100">
            <a:solidFill>
              <a:srgbClr val="FF9900"/>
            </a:solidFill>
          </a:ln>
        </p:spPr>
        <p:txBody>
          <a:bodyPr wrap="square" lIns="0" tIns="0" rIns="0" bIns="0" rtlCol="0">
            <a:noAutofit/>
          </a:bodyPr>
          <a:lstStyle/>
          <a:p>
            <a:endParaRPr sz="1987"/>
          </a:p>
        </p:txBody>
      </p:sp>
      <p:sp>
        <p:nvSpPr>
          <p:cNvPr id="17" name="object 17"/>
          <p:cNvSpPr/>
          <p:nvPr/>
        </p:nvSpPr>
        <p:spPr>
          <a:xfrm>
            <a:off x="7750342" y="4556658"/>
            <a:ext cx="1140426" cy="740100"/>
          </a:xfrm>
          <a:prstGeom prst="rect">
            <a:avLst/>
          </a:prstGeom>
          <a:blipFill>
            <a:blip r:embed="rId2" cstate="print"/>
            <a:stretch>
              <a:fillRect/>
            </a:stretch>
          </a:blipFill>
        </p:spPr>
        <p:txBody>
          <a:bodyPr wrap="square" lIns="0" tIns="0" rIns="0" bIns="0" rtlCol="0">
            <a:noAutofit/>
          </a:bodyPr>
          <a:lstStyle/>
          <a:p>
            <a:endParaRPr sz="1987"/>
          </a:p>
        </p:txBody>
      </p:sp>
      <p:sp>
        <p:nvSpPr>
          <p:cNvPr id="18" name="object 18"/>
          <p:cNvSpPr/>
          <p:nvPr/>
        </p:nvSpPr>
        <p:spPr>
          <a:xfrm>
            <a:off x="7896678" y="5565885"/>
            <a:ext cx="849432" cy="1444876"/>
          </a:xfrm>
          <a:prstGeom prst="rect">
            <a:avLst/>
          </a:prstGeom>
          <a:blipFill>
            <a:blip r:embed="rId3" cstate="print"/>
            <a:stretch>
              <a:fillRect/>
            </a:stretch>
          </a:blipFill>
        </p:spPr>
        <p:txBody>
          <a:bodyPr wrap="square" lIns="0" tIns="0" rIns="0" bIns="0" rtlCol="0">
            <a:noAutofit/>
          </a:bodyPr>
          <a:lstStyle/>
          <a:p>
            <a:endParaRPr sz="1987"/>
          </a:p>
        </p:txBody>
      </p:sp>
      <p:sp>
        <p:nvSpPr>
          <p:cNvPr id="19" name="object 19"/>
          <p:cNvSpPr/>
          <p:nvPr/>
        </p:nvSpPr>
        <p:spPr>
          <a:xfrm>
            <a:off x="7117893" y="2978901"/>
            <a:ext cx="476019" cy="1103421"/>
          </a:xfrm>
          <a:prstGeom prst="rect">
            <a:avLst/>
          </a:prstGeom>
          <a:blipFill>
            <a:blip r:embed="rId4" cstate="print"/>
            <a:stretch>
              <a:fillRect/>
            </a:stretch>
          </a:blipFill>
        </p:spPr>
        <p:txBody>
          <a:bodyPr wrap="square" lIns="0" tIns="0" rIns="0" bIns="0" rtlCol="0">
            <a:noAutofit/>
          </a:bodyPr>
          <a:lstStyle/>
          <a:p>
            <a:endParaRPr sz="1987"/>
          </a:p>
        </p:txBody>
      </p:sp>
      <p:sp>
        <p:nvSpPr>
          <p:cNvPr id="20" name="object 20"/>
          <p:cNvSpPr/>
          <p:nvPr/>
        </p:nvSpPr>
        <p:spPr>
          <a:xfrm>
            <a:off x="8736018" y="2126104"/>
            <a:ext cx="935217" cy="1956218"/>
          </a:xfrm>
          <a:prstGeom prst="rect">
            <a:avLst/>
          </a:prstGeom>
          <a:blipFill>
            <a:blip r:embed="rId5" cstate="print"/>
            <a:stretch>
              <a:fillRect/>
            </a:stretch>
          </a:blipFill>
        </p:spPr>
        <p:txBody>
          <a:bodyPr wrap="square" lIns="0" tIns="0" rIns="0" bIns="0" rtlCol="0">
            <a:noAutofit/>
          </a:bodyPr>
          <a:lstStyle/>
          <a:p>
            <a:endParaRPr sz="1987"/>
          </a:p>
        </p:txBody>
      </p:sp>
      <p:sp>
        <p:nvSpPr>
          <p:cNvPr id="21" name="object 21"/>
          <p:cNvSpPr/>
          <p:nvPr/>
        </p:nvSpPr>
        <p:spPr>
          <a:xfrm>
            <a:off x="2844659" y="4917457"/>
            <a:ext cx="672818" cy="0"/>
          </a:xfrm>
          <a:custGeom>
            <a:avLst/>
            <a:gdLst/>
            <a:ahLst/>
            <a:cxnLst/>
            <a:rect l="l" t="t" r="r" b="b"/>
            <a:pathLst>
              <a:path w="609600">
                <a:moveTo>
                  <a:pt x="609600" y="0"/>
                </a:moveTo>
                <a:lnTo>
                  <a:pt x="0" y="0"/>
                </a:lnTo>
              </a:path>
            </a:pathLst>
          </a:custGeom>
          <a:ln w="38100">
            <a:solidFill>
              <a:srgbClr val="FF9900"/>
            </a:solidFill>
          </a:ln>
        </p:spPr>
        <p:txBody>
          <a:bodyPr wrap="square" lIns="0" tIns="0" rIns="0" bIns="0" rtlCol="0">
            <a:noAutofit/>
          </a:bodyPr>
          <a:lstStyle/>
          <a:p>
            <a:endParaRPr sz="1987"/>
          </a:p>
        </p:txBody>
      </p:sp>
      <p:sp>
        <p:nvSpPr>
          <p:cNvPr id="22" name="object 22"/>
          <p:cNvSpPr/>
          <p:nvPr/>
        </p:nvSpPr>
        <p:spPr>
          <a:xfrm>
            <a:off x="4001065" y="4977170"/>
            <a:ext cx="918395" cy="677863"/>
          </a:xfrm>
          <a:custGeom>
            <a:avLst/>
            <a:gdLst/>
            <a:ahLst/>
            <a:cxnLst/>
            <a:rect l="l" t="t" r="r" b="b"/>
            <a:pathLst>
              <a:path w="832103" h="614172">
                <a:moveTo>
                  <a:pt x="0" y="0"/>
                </a:moveTo>
                <a:lnTo>
                  <a:pt x="832103" y="614171"/>
                </a:lnTo>
              </a:path>
            </a:pathLst>
          </a:custGeom>
          <a:ln w="12192">
            <a:solidFill>
              <a:srgbClr val="0000FF"/>
            </a:solidFill>
          </a:ln>
        </p:spPr>
        <p:txBody>
          <a:bodyPr wrap="square" lIns="0" tIns="0" rIns="0" bIns="0" rtlCol="0">
            <a:noAutofit/>
          </a:bodyPr>
          <a:lstStyle/>
          <a:p>
            <a:endParaRPr sz="1987"/>
          </a:p>
        </p:txBody>
      </p:sp>
      <p:sp>
        <p:nvSpPr>
          <p:cNvPr id="23" name="object 23"/>
          <p:cNvSpPr/>
          <p:nvPr/>
        </p:nvSpPr>
        <p:spPr>
          <a:xfrm>
            <a:off x="2664680" y="3888046"/>
            <a:ext cx="713187" cy="713187"/>
          </a:xfrm>
          <a:custGeom>
            <a:avLst/>
            <a:gdLst/>
            <a:ahLst/>
            <a:cxnLst/>
            <a:rect l="l" t="t" r="r" b="b"/>
            <a:pathLst>
              <a:path w="646176" h="646176">
                <a:moveTo>
                  <a:pt x="646176" y="0"/>
                </a:moveTo>
                <a:lnTo>
                  <a:pt x="0" y="646176"/>
                </a:lnTo>
              </a:path>
            </a:pathLst>
          </a:custGeom>
          <a:ln w="38100">
            <a:solidFill>
              <a:srgbClr val="FF9900"/>
            </a:solidFill>
          </a:ln>
        </p:spPr>
        <p:txBody>
          <a:bodyPr wrap="square" lIns="0" tIns="0" rIns="0" bIns="0" rtlCol="0">
            <a:noAutofit/>
          </a:bodyPr>
          <a:lstStyle/>
          <a:p>
            <a:endParaRPr sz="1987"/>
          </a:p>
        </p:txBody>
      </p:sp>
      <p:sp>
        <p:nvSpPr>
          <p:cNvPr id="24" name="object 24"/>
          <p:cNvSpPr/>
          <p:nvPr/>
        </p:nvSpPr>
        <p:spPr>
          <a:xfrm>
            <a:off x="3400574" y="4605438"/>
            <a:ext cx="1093328" cy="452470"/>
          </a:xfrm>
          <a:prstGeom prst="rect">
            <a:avLst/>
          </a:prstGeom>
          <a:blipFill>
            <a:blip r:embed="rId6" cstate="print"/>
            <a:stretch>
              <a:fillRect/>
            </a:stretch>
          </a:blipFill>
        </p:spPr>
        <p:txBody>
          <a:bodyPr wrap="square" lIns="0" tIns="0" rIns="0" bIns="0" rtlCol="0">
            <a:noAutofit/>
          </a:bodyPr>
          <a:lstStyle/>
          <a:p>
            <a:endParaRPr sz="1987"/>
          </a:p>
        </p:txBody>
      </p:sp>
      <p:sp>
        <p:nvSpPr>
          <p:cNvPr id="25" name="object 25"/>
          <p:cNvSpPr/>
          <p:nvPr/>
        </p:nvSpPr>
        <p:spPr>
          <a:xfrm>
            <a:off x="2323225" y="5166400"/>
            <a:ext cx="0" cy="672817"/>
          </a:xfrm>
          <a:custGeom>
            <a:avLst/>
            <a:gdLst/>
            <a:ahLst/>
            <a:cxnLst/>
            <a:rect l="l" t="t" r="r" b="b"/>
            <a:pathLst>
              <a:path h="609600">
                <a:moveTo>
                  <a:pt x="0" y="0"/>
                </a:moveTo>
                <a:lnTo>
                  <a:pt x="0" y="609599"/>
                </a:lnTo>
              </a:path>
            </a:pathLst>
          </a:custGeom>
          <a:ln w="38100">
            <a:solidFill>
              <a:srgbClr val="FF9900"/>
            </a:solidFill>
          </a:ln>
        </p:spPr>
        <p:txBody>
          <a:bodyPr wrap="square" lIns="0" tIns="0" rIns="0" bIns="0" rtlCol="0">
            <a:noAutofit/>
          </a:bodyPr>
          <a:lstStyle/>
          <a:p>
            <a:endParaRPr sz="1987"/>
          </a:p>
        </p:txBody>
      </p:sp>
      <p:sp>
        <p:nvSpPr>
          <p:cNvPr id="26" name="object 26"/>
          <p:cNvSpPr/>
          <p:nvPr/>
        </p:nvSpPr>
        <p:spPr>
          <a:xfrm>
            <a:off x="1898509" y="5565885"/>
            <a:ext cx="851114" cy="1444876"/>
          </a:xfrm>
          <a:prstGeom prst="rect">
            <a:avLst/>
          </a:prstGeom>
          <a:blipFill>
            <a:blip r:embed="rId3" cstate="print"/>
            <a:stretch>
              <a:fillRect/>
            </a:stretch>
          </a:blipFill>
        </p:spPr>
        <p:txBody>
          <a:bodyPr wrap="square" lIns="0" tIns="0" rIns="0" bIns="0" rtlCol="0">
            <a:noAutofit/>
          </a:bodyPr>
          <a:lstStyle/>
          <a:p>
            <a:endParaRPr sz="1987"/>
          </a:p>
        </p:txBody>
      </p:sp>
      <p:sp>
        <p:nvSpPr>
          <p:cNvPr id="27" name="object 27"/>
          <p:cNvSpPr/>
          <p:nvPr/>
        </p:nvSpPr>
        <p:spPr>
          <a:xfrm>
            <a:off x="5767212" y="4956985"/>
            <a:ext cx="878026" cy="693002"/>
          </a:xfrm>
          <a:custGeom>
            <a:avLst/>
            <a:gdLst/>
            <a:ahLst/>
            <a:cxnLst/>
            <a:rect l="l" t="t" r="r" b="b"/>
            <a:pathLst>
              <a:path w="795527" h="627888">
                <a:moveTo>
                  <a:pt x="795527" y="0"/>
                </a:moveTo>
                <a:lnTo>
                  <a:pt x="0" y="627888"/>
                </a:lnTo>
              </a:path>
            </a:pathLst>
          </a:custGeom>
          <a:ln w="12192">
            <a:solidFill>
              <a:srgbClr val="0000FF"/>
            </a:solidFill>
          </a:ln>
        </p:spPr>
        <p:txBody>
          <a:bodyPr wrap="square" lIns="0" tIns="0" rIns="0" bIns="0" rtlCol="0">
            <a:noAutofit/>
          </a:bodyPr>
          <a:lstStyle/>
          <a:p>
            <a:endParaRPr sz="1987"/>
          </a:p>
        </p:txBody>
      </p:sp>
      <p:sp>
        <p:nvSpPr>
          <p:cNvPr id="28" name="object 28"/>
          <p:cNvSpPr/>
          <p:nvPr/>
        </p:nvSpPr>
        <p:spPr>
          <a:xfrm>
            <a:off x="4853860" y="5301805"/>
            <a:ext cx="1009227" cy="654314"/>
          </a:xfrm>
          <a:prstGeom prst="rect">
            <a:avLst/>
          </a:prstGeom>
          <a:blipFill>
            <a:blip r:embed="rId7" cstate="print"/>
            <a:stretch>
              <a:fillRect/>
            </a:stretch>
          </a:blipFill>
        </p:spPr>
        <p:txBody>
          <a:bodyPr wrap="square" lIns="0" tIns="0" rIns="0" bIns="0" rtlCol="0">
            <a:noAutofit/>
          </a:bodyPr>
          <a:lstStyle/>
          <a:p>
            <a:endParaRPr sz="1987"/>
          </a:p>
        </p:txBody>
      </p:sp>
      <p:sp>
        <p:nvSpPr>
          <p:cNvPr id="29" name="object 29"/>
          <p:cNvSpPr/>
          <p:nvPr/>
        </p:nvSpPr>
        <p:spPr>
          <a:xfrm>
            <a:off x="2774854" y="2117693"/>
            <a:ext cx="936899" cy="1956218"/>
          </a:xfrm>
          <a:prstGeom prst="rect">
            <a:avLst/>
          </a:prstGeom>
          <a:blipFill>
            <a:blip r:embed="rId5" cstate="print"/>
            <a:stretch>
              <a:fillRect/>
            </a:stretch>
          </a:blipFill>
        </p:spPr>
        <p:txBody>
          <a:bodyPr wrap="square" lIns="0" tIns="0" rIns="0" bIns="0" rtlCol="0">
            <a:noAutofit/>
          </a:bodyPr>
          <a:lstStyle/>
          <a:p>
            <a:endParaRPr sz="1987"/>
          </a:p>
        </p:txBody>
      </p:sp>
      <p:sp>
        <p:nvSpPr>
          <p:cNvPr id="30" name="object 30"/>
          <p:cNvSpPr/>
          <p:nvPr/>
        </p:nvSpPr>
        <p:spPr>
          <a:xfrm>
            <a:off x="6080071" y="4605438"/>
            <a:ext cx="1093329" cy="452470"/>
          </a:xfrm>
          <a:prstGeom prst="rect">
            <a:avLst/>
          </a:prstGeom>
          <a:blipFill>
            <a:blip r:embed="rId6" cstate="print"/>
            <a:stretch>
              <a:fillRect/>
            </a:stretch>
          </a:blipFill>
        </p:spPr>
        <p:txBody>
          <a:bodyPr wrap="square" lIns="0" tIns="0" rIns="0" bIns="0" rtlCol="0">
            <a:noAutofit/>
          </a:bodyPr>
          <a:lstStyle/>
          <a:p>
            <a:endParaRPr sz="1987"/>
          </a:p>
        </p:txBody>
      </p:sp>
      <p:sp>
        <p:nvSpPr>
          <p:cNvPr id="31" name="object 31"/>
          <p:cNvSpPr/>
          <p:nvPr/>
        </p:nvSpPr>
        <p:spPr>
          <a:xfrm>
            <a:off x="1298860" y="3948599"/>
            <a:ext cx="672818" cy="672818"/>
          </a:xfrm>
          <a:custGeom>
            <a:avLst/>
            <a:gdLst/>
            <a:ahLst/>
            <a:cxnLst/>
            <a:rect l="l" t="t" r="r" b="b"/>
            <a:pathLst>
              <a:path w="609600" h="609600">
                <a:moveTo>
                  <a:pt x="0" y="0"/>
                </a:moveTo>
                <a:lnTo>
                  <a:pt x="609600" y="609600"/>
                </a:lnTo>
              </a:path>
            </a:pathLst>
          </a:custGeom>
          <a:ln w="38100">
            <a:solidFill>
              <a:srgbClr val="FF9900"/>
            </a:solidFill>
          </a:ln>
        </p:spPr>
        <p:txBody>
          <a:bodyPr wrap="square" lIns="0" tIns="0" rIns="0" bIns="0" rtlCol="0">
            <a:noAutofit/>
          </a:bodyPr>
          <a:lstStyle/>
          <a:p>
            <a:endParaRPr sz="1987"/>
          </a:p>
        </p:txBody>
      </p:sp>
      <p:sp>
        <p:nvSpPr>
          <p:cNvPr id="32" name="object 32"/>
          <p:cNvSpPr/>
          <p:nvPr/>
        </p:nvSpPr>
        <p:spPr>
          <a:xfrm>
            <a:off x="1156727" y="2972171"/>
            <a:ext cx="477701" cy="1101739"/>
          </a:xfrm>
          <a:prstGeom prst="rect">
            <a:avLst/>
          </a:prstGeom>
          <a:blipFill>
            <a:blip r:embed="rId4" cstate="print"/>
            <a:stretch>
              <a:fillRect/>
            </a:stretch>
          </a:blipFill>
        </p:spPr>
        <p:txBody>
          <a:bodyPr wrap="square" lIns="0" tIns="0" rIns="0" bIns="0" rtlCol="0">
            <a:noAutofit/>
          </a:bodyPr>
          <a:lstStyle/>
          <a:p>
            <a:endParaRPr sz="1987"/>
          </a:p>
        </p:txBody>
      </p:sp>
      <p:sp>
        <p:nvSpPr>
          <p:cNvPr id="33" name="object 33"/>
          <p:cNvSpPr/>
          <p:nvPr/>
        </p:nvSpPr>
        <p:spPr>
          <a:xfrm>
            <a:off x="1753853" y="4556658"/>
            <a:ext cx="1142108" cy="740100"/>
          </a:xfrm>
          <a:prstGeom prst="rect">
            <a:avLst/>
          </a:prstGeom>
          <a:blipFill>
            <a:blip r:embed="rId2" cstate="print"/>
            <a:stretch>
              <a:fillRect/>
            </a:stretch>
          </a:blipFill>
        </p:spPr>
        <p:txBody>
          <a:bodyPr wrap="square" lIns="0" tIns="0" rIns="0" bIns="0" rtlCol="0">
            <a:noAutofit/>
          </a:bodyPr>
          <a:lstStyle/>
          <a:p>
            <a:endParaRPr sz="1987"/>
          </a:p>
        </p:txBody>
      </p:sp>
      <p:sp>
        <p:nvSpPr>
          <p:cNvPr id="12" name="object 12"/>
          <p:cNvSpPr txBox="1"/>
          <p:nvPr/>
        </p:nvSpPr>
        <p:spPr>
          <a:xfrm>
            <a:off x="3695888" y="109756"/>
            <a:ext cx="3558651" cy="1266859"/>
          </a:xfrm>
          <a:prstGeom prst="rect">
            <a:avLst/>
          </a:prstGeom>
        </p:spPr>
        <p:txBody>
          <a:bodyPr wrap="square" lIns="0" tIns="0" rIns="0" bIns="0" rtlCol="0">
            <a:noAutofit/>
          </a:bodyPr>
          <a:lstStyle/>
          <a:p>
            <a:pPr marL="14017" algn="ctr">
              <a:lnSpc>
                <a:spcPts val="5060"/>
              </a:lnSpc>
              <a:spcBef>
                <a:spcPts val="253"/>
              </a:spcBef>
            </a:pPr>
            <a:r>
              <a:rPr sz="3090" b="1" spc="-49" baseline="3103" dirty="0">
                <a:latin typeface="Verdana" panose="020B0604030504040204" pitchFamily="34" charset="0"/>
                <a:ea typeface="Verdana" panose="020B0604030504040204" pitchFamily="34" charset="0"/>
                <a:cs typeface="Calibri Light"/>
              </a:rPr>
              <a:t>F</a:t>
            </a:r>
            <a:r>
              <a:rPr sz="3090" b="1" baseline="3103" dirty="0">
                <a:latin typeface="Verdana" panose="020B0604030504040204" pitchFamily="34" charset="0"/>
                <a:ea typeface="Verdana" panose="020B0604030504040204" pitchFamily="34" charset="0"/>
                <a:cs typeface="Calibri Light"/>
              </a:rPr>
              <a:t>CIP </a:t>
            </a:r>
            <a:r>
              <a:rPr sz="3090" b="1" spc="-441" baseline="3103" dirty="0">
                <a:latin typeface="Verdana" panose="020B0604030504040204" pitchFamily="34" charset="0"/>
                <a:ea typeface="Verdana" panose="020B0604030504040204" pitchFamily="34" charset="0"/>
                <a:cs typeface="Calibri Light"/>
              </a:rPr>
              <a:t>T</a:t>
            </a:r>
            <a:r>
              <a:rPr sz="3090" b="1" baseline="3103" dirty="0">
                <a:latin typeface="Verdana" panose="020B0604030504040204" pitchFamily="34" charset="0"/>
                <a:ea typeface="Verdana" panose="020B0604030504040204" pitchFamily="34" charset="0"/>
                <a:cs typeface="Calibri Light"/>
              </a:rPr>
              <a:t>opology</a:t>
            </a:r>
            <a:endParaRPr sz="3090" b="1" dirty="0">
              <a:latin typeface="Verdana" panose="020B0604030504040204" pitchFamily="34" charset="0"/>
              <a:ea typeface="Verdana" panose="020B0604030504040204" pitchFamily="34" charset="0"/>
              <a:cs typeface="Calibri Light"/>
            </a:endParaRPr>
          </a:p>
        </p:txBody>
      </p:sp>
      <p:sp>
        <p:nvSpPr>
          <p:cNvPr id="11" name="object 11"/>
          <p:cNvSpPr txBox="1"/>
          <p:nvPr/>
        </p:nvSpPr>
        <p:spPr>
          <a:xfrm>
            <a:off x="8859930" y="1900290"/>
            <a:ext cx="659154"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Se</a:t>
            </a:r>
            <a:r>
              <a:rPr sz="2318" b="1" spc="15" baseline="1950" dirty="0">
                <a:latin typeface="Calibri"/>
                <a:cs typeface="Calibri"/>
              </a:rPr>
              <a:t>r</a:t>
            </a:r>
            <a:r>
              <a:rPr sz="2318" b="1" spc="-15" baseline="1950" dirty="0">
                <a:latin typeface="Calibri"/>
                <a:cs typeface="Calibri"/>
              </a:rPr>
              <a:t>v</a:t>
            </a:r>
            <a:r>
              <a:rPr sz="2318" b="1" baseline="1950" dirty="0">
                <a:latin typeface="Calibri"/>
                <a:cs typeface="Calibri"/>
              </a:rPr>
              <a:t>e</a:t>
            </a:r>
            <a:r>
              <a:rPr sz="2318" b="1" spc="-4" baseline="1950" dirty="0">
                <a:latin typeface="Calibri"/>
                <a:cs typeface="Calibri"/>
              </a:rPr>
              <a:t>r</a:t>
            </a:r>
            <a:r>
              <a:rPr sz="2318" b="1" baseline="1950" dirty="0">
                <a:latin typeface="Calibri"/>
                <a:cs typeface="Calibri"/>
              </a:rPr>
              <a:t>s</a:t>
            </a:r>
            <a:endParaRPr sz="1545">
              <a:latin typeface="Calibri"/>
              <a:cs typeface="Calibri"/>
            </a:endParaRPr>
          </a:p>
        </p:txBody>
      </p:sp>
      <p:sp>
        <p:nvSpPr>
          <p:cNvPr id="10" name="object 10"/>
          <p:cNvSpPr txBox="1"/>
          <p:nvPr/>
        </p:nvSpPr>
        <p:spPr>
          <a:xfrm>
            <a:off x="1123535" y="2746639"/>
            <a:ext cx="581410"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Se</a:t>
            </a:r>
            <a:r>
              <a:rPr sz="2318" b="1" spc="15" baseline="1950" dirty="0">
                <a:latin typeface="Calibri"/>
                <a:cs typeface="Calibri"/>
              </a:rPr>
              <a:t>r</a:t>
            </a:r>
            <a:r>
              <a:rPr sz="2318" b="1" spc="-15" baseline="1950" dirty="0">
                <a:latin typeface="Calibri"/>
                <a:cs typeface="Calibri"/>
              </a:rPr>
              <a:t>v</a:t>
            </a:r>
            <a:r>
              <a:rPr sz="2318" b="1" baseline="1950" dirty="0">
                <a:latin typeface="Calibri"/>
                <a:cs typeface="Calibri"/>
              </a:rPr>
              <a:t>er</a:t>
            </a:r>
            <a:endParaRPr sz="1545">
              <a:latin typeface="Calibri"/>
              <a:cs typeface="Calibri"/>
            </a:endParaRPr>
          </a:p>
        </p:txBody>
      </p:sp>
      <p:sp>
        <p:nvSpPr>
          <p:cNvPr id="9" name="object 9"/>
          <p:cNvSpPr txBox="1"/>
          <p:nvPr/>
        </p:nvSpPr>
        <p:spPr>
          <a:xfrm>
            <a:off x="7072899" y="2766123"/>
            <a:ext cx="581410"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Se</a:t>
            </a:r>
            <a:r>
              <a:rPr sz="2318" b="1" spc="15" baseline="1950" dirty="0">
                <a:latin typeface="Calibri"/>
                <a:cs typeface="Calibri"/>
              </a:rPr>
              <a:t>r</a:t>
            </a:r>
            <a:r>
              <a:rPr sz="2318" b="1" spc="-15" baseline="1950" dirty="0">
                <a:latin typeface="Calibri"/>
                <a:cs typeface="Calibri"/>
              </a:rPr>
              <a:t>v</a:t>
            </a:r>
            <a:r>
              <a:rPr sz="2318" b="1" baseline="1950" dirty="0">
                <a:latin typeface="Calibri"/>
                <a:cs typeface="Calibri"/>
              </a:rPr>
              <a:t>er</a:t>
            </a:r>
            <a:endParaRPr sz="1545">
              <a:latin typeface="Calibri"/>
              <a:cs typeface="Calibri"/>
            </a:endParaRPr>
          </a:p>
        </p:txBody>
      </p:sp>
      <p:sp>
        <p:nvSpPr>
          <p:cNvPr id="8" name="object 8"/>
          <p:cNvSpPr txBox="1"/>
          <p:nvPr/>
        </p:nvSpPr>
        <p:spPr>
          <a:xfrm>
            <a:off x="3346889" y="4378222"/>
            <a:ext cx="1166641" cy="224832"/>
          </a:xfrm>
          <a:prstGeom prst="rect">
            <a:avLst/>
          </a:prstGeom>
        </p:spPr>
        <p:txBody>
          <a:bodyPr wrap="square" lIns="0" tIns="0" rIns="0" bIns="0" rtlCol="0">
            <a:noAutofit/>
          </a:bodyPr>
          <a:lstStyle/>
          <a:p>
            <a:pPr marL="14017">
              <a:lnSpc>
                <a:spcPts val="1689"/>
              </a:lnSpc>
              <a:spcBef>
                <a:spcPts val="84"/>
              </a:spcBef>
            </a:pPr>
            <a:r>
              <a:rPr sz="2318" b="1" spc="-10" baseline="1950" dirty="0">
                <a:latin typeface="Calibri"/>
                <a:cs typeface="Calibri"/>
              </a:rPr>
              <a:t>F</a:t>
            </a:r>
            <a:r>
              <a:rPr sz="2318" b="1" baseline="1950" dirty="0">
                <a:latin typeface="Calibri"/>
                <a:cs typeface="Calibri"/>
              </a:rPr>
              <a:t>CIP</a:t>
            </a:r>
            <a:r>
              <a:rPr sz="2318" b="1" spc="-21" baseline="1950" dirty="0">
                <a:latin typeface="Calibri"/>
                <a:cs typeface="Calibri"/>
              </a:rPr>
              <a:t> </a:t>
            </a:r>
            <a:r>
              <a:rPr sz="2318" b="1" spc="4" baseline="1950" dirty="0">
                <a:latin typeface="Calibri"/>
                <a:cs typeface="Calibri"/>
              </a:rPr>
              <a:t>G</a:t>
            </a:r>
            <a:r>
              <a:rPr sz="2318" b="1" spc="-10" baseline="1950" dirty="0">
                <a:latin typeface="Calibri"/>
                <a:cs typeface="Calibri"/>
              </a:rPr>
              <a:t>a</a:t>
            </a:r>
            <a:r>
              <a:rPr sz="2318" b="1" spc="-4" baseline="1950" dirty="0">
                <a:latin typeface="Calibri"/>
                <a:cs typeface="Calibri"/>
              </a:rPr>
              <a:t>t</a:t>
            </a:r>
            <a:r>
              <a:rPr sz="2318" b="1" spc="-10" baseline="1950" dirty="0">
                <a:latin typeface="Calibri"/>
                <a:cs typeface="Calibri"/>
              </a:rPr>
              <a:t>e</a:t>
            </a:r>
            <a:r>
              <a:rPr sz="2318" b="1" spc="-15" baseline="1950" dirty="0">
                <a:latin typeface="Calibri"/>
                <a:cs typeface="Calibri"/>
              </a:rPr>
              <a:t>w</a:t>
            </a:r>
            <a:r>
              <a:rPr sz="2318" b="1" spc="-38" baseline="1950" dirty="0">
                <a:latin typeface="Calibri"/>
                <a:cs typeface="Calibri"/>
              </a:rPr>
              <a:t>a</a:t>
            </a:r>
            <a:r>
              <a:rPr sz="2318" b="1" baseline="1950" dirty="0">
                <a:latin typeface="Calibri"/>
                <a:cs typeface="Calibri"/>
              </a:rPr>
              <a:t>y</a:t>
            </a:r>
            <a:endParaRPr sz="1545">
              <a:latin typeface="Calibri"/>
              <a:cs typeface="Calibri"/>
            </a:endParaRPr>
          </a:p>
        </p:txBody>
      </p:sp>
      <p:sp>
        <p:nvSpPr>
          <p:cNvPr id="7" name="object 7"/>
          <p:cNvSpPr txBox="1"/>
          <p:nvPr/>
        </p:nvSpPr>
        <p:spPr>
          <a:xfrm>
            <a:off x="6042506" y="4378222"/>
            <a:ext cx="1166641" cy="224832"/>
          </a:xfrm>
          <a:prstGeom prst="rect">
            <a:avLst/>
          </a:prstGeom>
        </p:spPr>
        <p:txBody>
          <a:bodyPr wrap="square" lIns="0" tIns="0" rIns="0" bIns="0" rtlCol="0">
            <a:noAutofit/>
          </a:bodyPr>
          <a:lstStyle/>
          <a:p>
            <a:pPr marL="14017">
              <a:lnSpc>
                <a:spcPts val="1689"/>
              </a:lnSpc>
              <a:spcBef>
                <a:spcPts val="84"/>
              </a:spcBef>
            </a:pPr>
            <a:r>
              <a:rPr sz="2318" b="1" spc="-10" baseline="1950" dirty="0">
                <a:latin typeface="Calibri"/>
                <a:cs typeface="Calibri"/>
              </a:rPr>
              <a:t>F</a:t>
            </a:r>
            <a:r>
              <a:rPr sz="2318" b="1" baseline="1950" dirty="0">
                <a:latin typeface="Calibri"/>
                <a:cs typeface="Calibri"/>
              </a:rPr>
              <a:t>CIP</a:t>
            </a:r>
            <a:r>
              <a:rPr sz="2318" b="1" spc="-21" baseline="1950" dirty="0">
                <a:latin typeface="Calibri"/>
                <a:cs typeface="Calibri"/>
              </a:rPr>
              <a:t> </a:t>
            </a:r>
            <a:r>
              <a:rPr sz="2318" b="1" spc="4" baseline="1950" dirty="0">
                <a:latin typeface="Calibri"/>
                <a:cs typeface="Calibri"/>
              </a:rPr>
              <a:t>G</a:t>
            </a:r>
            <a:r>
              <a:rPr sz="2318" b="1" spc="-10" baseline="1950" dirty="0">
                <a:latin typeface="Calibri"/>
                <a:cs typeface="Calibri"/>
              </a:rPr>
              <a:t>a</a:t>
            </a:r>
            <a:r>
              <a:rPr sz="2318" b="1" spc="-4" baseline="1950" dirty="0">
                <a:latin typeface="Calibri"/>
                <a:cs typeface="Calibri"/>
              </a:rPr>
              <a:t>t</a:t>
            </a:r>
            <a:r>
              <a:rPr sz="2318" b="1" spc="-10" baseline="1950" dirty="0">
                <a:latin typeface="Calibri"/>
                <a:cs typeface="Calibri"/>
              </a:rPr>
              <a:t>e</a:t>
            </a:r>
            <a:r>
              <a:rPr sz="2318" b="1" spc="-15" baseline="1950" dirty="0">
                <a:latin typeface="Calibri"/>
                <a:cs typeface="Calibri"/>
              </a:rPr>
              <a:t>w</a:t>
            </a:r>
            <a:r>
              <a:rPr sz="2318" b="1" spc="-38" baseline="1950" dirty="0">
                <a:latin typeface="Calibri"/>
                <a:cs typeface="Calibri"/>
              </a:rPr>
              <a:t>a</a:t>
            </a:r>
            <a:r>
              <a:rPr sz="2318" b="1" baseline="1950" dirty="0">
                <a:latin typeface="Calibri"/>
                <a:cs typeface="Calibri"/>
              </a:rPr>
              <a:t>y</a:t>
            </a:r>
            <a:endParaRPr sz="1545">
              <a:latin typeface="Calibri"/>
              <a:cs typeface="Calibri"/>
            </a:endParaRPr>
          </a:p>
        </p:txBody>
      </p:sp>
      <p:sp>
        <p:nvSpPr>
          <p:cNvPr id="6" name="object 6"/>
          <p:cNvSpPr txBox="1"/>
          <p:nvPr/>
        </p:nvSpPr>
        <p:spPr>
          <a:xfrm>
            <a:off x="1927945" y="4658142"/>
            <a:ext cx="805302" cy="280341"/>
          </a:xfrm>
          <a:prstGeom prst="rect">
            <a:avLst/>
          </a:prstGeom>
        </p:spPr>
        <p:txBody>
          <a:bodyPr wrap="square" lIns="0" tIns="0" rIns="0" bIns="0" rtlCol="0">
            <a:noAutofit/>
          </a:bodyPr>
          <a:lstStyle/>
          <a:p>
            <a:pPr marL="14017">
              <a:lnSpc>
                <a:spcPts val="2136"/>
              </a:lnSpc>
              <a:spcBef>
                <a:spcPts val="106"/>
              </a:spcBef>
            </a:pPr>
            <a:r>
              <a:rPr sz="2980" b="1" spc="-10" baseline="3034" dirty="0">
                <a:latin typeface="Calibri"/>
                <a:cs typeface="Calibri"/>
              </a:rPr>
              <a:t>F</a:t>
            </a:r>
            <a:r>
              <a:rPr sz="2980" b="1" baseline="3034" dirty="0">
                <a:latin typeface="Calibri"/>
                <a:cs typeface="Calibri"/>
              </a:rPr>
              <a:t>C </a:t>
            </a:r>
            <a:r>
              <a:rPr sz="2980" b="1" spc="-28" baseline="3034" dirty="0">
                <a:latin typeface="Calibri"/>
                <a:cs typeface="Calibri"/>
              </a:rPr>
              <a:t>S</a:t>
            </a:r>
            <a:r>
              <a:rPr sz="2980" b="1" baseline="3034" dirty="0">
                <a:latin typeface="Calibri"/>
                <a:cs typeface="Calibri"/>
              </a:rPr>
              <a:t>AN</a:t>
            </a:r>
            <a:endParaRPr sz="1987">
              <a:latin typeface="Calibri"/>
              <a:cs typeface="Calibri"/>
            </a:endParaRPr>
          </a:p>
        </p:txBody>
      </p:sp>
      <p:sp>
        <p:nvSpPr>
          <p:cNvPr id="5" name="object 5"/>
          <p:cNvSpPr txBox="1"/>
          <p:nvPr/>
        </p:nvSpPr>
        <p:spPr>
          <a:xfrm>
            <a:off x="7959756" y="4658142"/>
            <a:ext cx="806563" cy="280341"/>
          </a:xfrm>
          <a:prstGeom prst="rect">
            <a:avLst/>
          </a:prstGeom>
        </p:spPr>
        <p:txBody>
          <a:bodyPr wrap="square" lIns="0" tIns="0" rIns="0" bIns="0" rtlCol="0">
            <a:noAutofit/>
          </a:bodyPr>
          <a:lstStyle/>
          <a:p>
            <a:pPr marL="14017">
              <a:lnSpc>
                <a:spcPts val="2136"/>
              </a:lnSpc>
              <a:spcBef>
                <a:spcPts val="106"/>
              </a:spcBef>
            </a:pPr>
            <a:r>
              <a:rPr sz="2980" b="1" spc="-4" baseline="3034" dirty="0">
                <a:latin typeface="Calibri"/>
                <a:cs typeface="Calibri"/>
              </a:rPr>
              <a:t>F</a:t>
            </a:r>
            <a:r>
              <a:rPr sz="2980" b="1" baseline="3034" dirty="0">
                <a:latin typeface="Calibri"/>
                <a:cs typeface="Calibri"/>
              </a:rPr>
              <a:t>C </a:t>
            </a:r>
            <a:r>
              <a:rPr sz="2980" b="1" spc="-21" baseline="3034" dirty="0">
                <a:latin typeface="Calibri"/>
                <a:cs typeface="Calibri"/>
              </a:rPr>
              <a:t>S</a:t>
            </a:r>
            <a:r>
              <a:rPr sz="2980" b="1" baseline="3034" dirty="0">
                <a:latin typeface="Calibri"/>
                <a:cs typeface="Calibri"/>
              </a:rPr>
              <a:t>AN</a:t>
            </a:r>
            <a:endParaRPr sz="1987">
              <a:latin typeface="Calibri"/>
              <a:cs typeface="Calibri"/>
            </a:endParaRPr>
          </a:p>
        </p:txBody>
      </p:sp>
      <p:sp>
        <p:nvSpPr>
          <p:cNvPr id="4" name="object 4"/>
          <p:cNvSpPr txBox="1"/>
          <p:nvPr/>
        </p:nvSpPr>
        <p:spPr>
          <a:xfrm>
            <a:off x="5251244" y="5508863"/>
            <a:ext cx="296083" cy="309271"/>
          </a:xfrm>
          <a:prstGeom prst="rect">
            <a:avLst/>
          </a:prstGeom>
        </p:spPr>
        <p:txBody>
          <a:bodyPr wrap="square" lIns="0" tIns="0" rIns="0" bIns="0" rtlCol="0">
            <a:noAutofit/>
          </a:bodyPr>
          <a:lstStyle/>
          <a:p>
            <a:pPr marL="14017">
              <a:lnSpc>
                <a:spcPts val="2362"/>
              </a:lnSpc>
              <a:spcBef>
                <a:spcPts val="118"/>
              </a:spcBef>
            </a:pPr>
            <a:r>
              <a:rPr sz="3311" b="1" spc="4" baseline="2730" dirty="0">
                <a:latin typeface="Calibri"/>
                <a:cs typeface="Calibri"/>
              </a:rPr>
              <a:t>IP</a:t>
            </a:r>
            <a:endParaRPr sz="2207">
              <a:latin typeface="Calibri"/>
              <a:cs typeface="Calibri"/>
            </a:endParaRPr>
          </a:p>
        </p:txBody>
      </p:sp>
      <p:sp>
        <p:nvSpPr>
          <p:cNvPr id="3" name="object 3"/>
          <p:cNvSpPr txBox="1"/>
          <p:nvPr/>
        </p:nvSpPr>
        <p:spPr>
          <a:xfrm>
            <a:off x="1757638" y="7031141"/>
            <a:ext cx="1159753" cy="224833"/>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S</a:t>
            </a:r>
            <a:r>
              <a:rPr sz="2318" b="1" spc="-10" baseline="1950" dirty="0">
                <a:latin typeface="Calibri"/>
                <a:cs typeface="Calibri"/>
              </a:rPr>
              <a:t>t</a:t>
            </a:r>
            <a:r>
              <a:rPr sz="2318" b="1" baseline="1950" dirty="0">
                <a:latin typeface="Calibri"/>
                <a:cs typeface="Calibri"/>
              </a:rPr>
              <a:t>o</a:t>
            </a:r>
            <a:r>
              <a:rPr sz="2318" b="1" spc="-32" baseline="1950" dirty="0">
                <a:latin typeface="Calibri"/>
                <a:cs typeface="Calibri"/>
              </a:rPr>
              <a:t>r</a:t>
            </a:r>
            <a:r>
              <a:rPr sz="2318" b="1" baseline="1950" dirty="0">
                <a:latin typeface="Calibri"/>
                <a:cs typeface="Calibri"/>
              </a:rPr>
              <a:t>a</a:t>
            </a:r>
            <a:r>
              <a:rPr sz="2318" b="1" spc="-15" baseline="1950" dirty="0">
                <a:latin typeface="Calibri"/>
                <a:cs typeface="Calibri"/>
              </a:rPr>
              <a:t>g</a:t>
            </a:r>
            <a:r>
              <a:rPr sz="2318" b="1" baseline="1950" dirty="0">
                <a:latin typeface="Calibri"/>
                <a:cs typeface="Calibri"/>
              </a:rPr>
              <a:t>e</a:t>
            </a:r>
            <a:r>
              <a:rPr sz="2318" b="1" spc="-32" baseline="1950" dirty="0">
                <a:latin typeface="Calibri"/>
                <a:cs typeface="Calibri"/>
              </a:rPr>
              <a:t> </a:t>
            </a:r>
            <a:r>
              <a:rPr sz="2318" b="1" baseline="1950" dirty="0">
                <a:latin typeface="Calibri"/>
                <a:cs typeface="Calibri"/>
              </a:rPr>
              <a:t>A</a:t>
            </a:r>
            <a:r>
              <a:rPr sz="2318" b="1" spc="4" baseline="1950" dirty="0">
                <a:latin typeface="Calibri"/>
                <a:cs typeface="Calibri"/>
              </a:rPr>
              <a:t>r</a:t>
            </a:r>
            <a:r>
              <a:rPr sz="2318" b="1" spc="-32" baseline="1950" dirty="0">
                <a:latin typeface="Calibri"/>
                <a:cs typeface="Calibri"/>
              </a:rPr>
              <a:t>r</a:t>
            </a:r>
            <a:r>
              <a:rPr sz="2318" b="1" spc="-21" baseline="1950" dirty="0">
                <a:latin typeface="Calibri"/>
                <a:cs typeface="Calibri"/>
              </a:rPr>
              <a:t>a</a:t>
            </a:r>
            <a:r>
              <a:rPr sz="2318" b="1" baseline="1950" dirty="0">
                <a:latin typeface="Calibri"/>
                <a:cs typeface="Calibri"/>
              </a:rPr>
              <a:t>y</a:t>
            </a:r>
            <a:endParaRPr sz="1545">
              <a:latin typeface="Calibri"/>
              <a:cs typeface="Calibri"/>
            </a:endParaRPr>
          </a:p>
        </p:txBody>
      </p:sp>
      <p:sp>
        <p:nvSpPr>
          <p:cNvPr id="2" name="object 2"/>
          <p:cNvSpPr txBox="1"/>
          <p:nvPr/>
        </p:nvSpPr>
        <p:spPr>
          <a:xfrm>
            <a:off x="7792113" y="7046280"/>
            <a:ext cx="1159753" cy="224833"/>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S</a:t>
            </a:r>
            <a:r>
              <a:rPr sz="2318" b="1" spc="-10" baseline="1950" dirty="0">
                <a:latin typeface="Calibri"/>
                <a:cs typeface="Calibri"/>
              </a:rPr>
              <a:t>t</a:t>
            </a:r>
            <a:r>
              <a:rPr sz="2318" b="1" baseline="1950" dirty="0">
                <a:latin typeface="Calibri"/>
                <a:cs typeface="Calibri"/>
              </a:rPr>
              <a:t>o</a:t>
            </a:r>
            <a:r>
              <a:rPr sz="2318" b="1" spc="-32" baseline="1950" dirty="0">
                <a:latin typeface="Calibri"/>
                <a:cs typeface="Calibri"/>
              </a:rPr>
              <a:t>r</a:t>
            </a:r>
            <a:r>
              <a:rPr sz="2318" b="1" baseline="1950" dirty="0">
                <a:latin typeface="Calibri"/>
                <a:cs typeface="Calibri"/>
              </a:rPr>
              <a:t>a</a:t>
            </a:r>
            <a:r>
              <a:rPr sz="2318" b="1" spc="-15" baseline="1950" dirty="0">
                <a:latin typeface="Calibri"/>
                <a:cs typeface="Calibri"/>
              </a:rPr>
              <a:t>g</a:t>
            </a:r>
            <a:r>
              <a:rPr sz="2318" b="1" baseline="1950" dirty="0">
                <a:latin typeface="Calibri"/>
                <a:cs typeface="Calibri"/>
              </a:rPr>
              <a:t>e</a:t>
            </a:r>
            <a:r>
              <a:rPr sz="2318" b="1" spc="-32" baseline="1950" dirty="0">
                <a:latin typeface="Calibri"/>
                <a:cs typeface="Calibri"/>
              </a:rPr>
              <a:t> </a:t>
            </a:r>
            <a:r>
              <a:rPr sz="2318" b="1" baseline="1950" dirty="0">
                <a:latin typeface="Calibri"/>
                <a:cs typeface="Calibri"/>
              </a:rPr>
              <a:t>A</a:t>
            </a:r>
            <a:r>
              <a:rPr sz="2318" b="1" spc="4" baseline="1950" dirty="0">
                <a:latin typeface="Calibri"/>
                <a:cs typeface="Calibri"/>
              </a:rPr>
              <a:t>r</a:t>
            </a:r>
            <a:r>
              <a:rPr sz="2318" b="1" spc="-32" baseline="1950" dirty="0">
                <a:latin typeface="Calibri"/>
                <a:cs typeface="Calibri"/>
              </a:rPr>
              <a:t>r</a:t>
            </a:r>
            <a:r>
              <a:rPr sz="2318" b="1" spc="-21" baseline="1950" dirty="0">
                <a:latin typeface="Calibri"/>
                <a:cs typeface="Calibri"/>
              </a:rPr>
              <a:t>a</a:t>
            </a:r>
            <a:r>
              <a:rPr sz="2318" b="1" baseline="1950" dirty="0">
                <a:latin typeface="Calibri"/>
                <a:cs typeface="Calibri"/>
              </a:rPr>
              <a:t>y</a:t>
            </a:r>
            <a:endParaRPr sz="1545">
              <a:latin typeface="Calibri"/>
              <a:cs typeface="Calibri"/>
            </a:endParaRPr>
          </a:p>
        </p:txBody>
      </p:sp>
      <p:sp>
        <p:nvSpPr>
          <p:cNvPr id="38" name="TextBox 37">
            <a:extLst>
              <a:ext uri="{FF2B5EF4-FFF2-40B4-BE49-F238E27FC236}">
                <a16:creationId xmlns:a16="http://schemas.microsoft.com/office/drawing/2014/main" id="{3B34E3AA-A15B-D3C8-795F-9170E1327CEC}"/>
              </a:ext>
            </a:extLst>
          </p:cNvPr>
          <p:cNvSpPr txBox="1"/>
          <p:nvPr/>
        </p:nvSpPr>
        <p:spPr>
          <a:xfrm>
            <a:off x="-888639" y="1702939"/>
            <a:ext cx="5046133" cy="393506"/>
          </a:xfrm>
          <a:prstGeom prst="rect">
            <a:avLst/>
          </a:prstGeom>
          <a:noFill/>
        </p:spPr>
        <p:txBody>
          <a:bodyPr wrap="square">
            <a:spAutoFit/>
          </a:bodyPr>
          <a:lstStyle/>
          <a:p>
            <a:pPr marR="510851" algn="r">
              <a:lnSpc>
                <a:spcPct val="101725"/>
              </a:lnSpc>
              <a:spcBef>
                <a:spcPts val="2693"/>
              </a:spcBef>
            </a:pPr>
            <a:r>
              <a:rPr lang="en-IN" sz="1987" b="1" dirty="0">
                <a:latin typeface="Calibri"/>
                <a:cs typeface="Calibri"/>
              </a:rPr>
              <a:t>Se</a:t>
            </a:r>
            <a:r>
              <a:rPr lang="en-IN" sz="1987" b="1" spc="15" dirty="0">
                <a:latin typeface="Calibri"/>
                <a:cs typeface="Calibri"/>
              </a:rPr>
              <a:t>r</a:t>
            </a:r>
            <a:r>
              <a:rPr lang="en-IN" sz="1987" b="1" spc="-15" dirty="0">
                <a:latin typeface="Calibri"/>
                <a:cs typeface="Calibri"/>
              </a:rPr>
              <a:t>v</a:t>
            </a:r>
            <a:r>
              <a:rPr lang="en-IN" sz="1987" b="1" dirty="0">
                <a:latin typeface="Calibri"/>
                <a:cs typeface="Calibri"/>
              </a:rPr>
              <a:t>e</a:t>
            </a:r>
            <a:r>
              <a:rPr lang="en-IN" sz="1987" b="1" spc="-4" dirty="0">
                <a:latin typeface="Calibri"/>
                <a:cs typeface="Calibri"/>
              </a:rPr>
              <a:t>r</a:t>
            </a:r>
            <a:r>
              <a:rPr lang="en-IN" sz="1987" b="1" dirty="0">
                <a:latin typeface="Calibri"/>
                <a:cs typeface="Calibri"/>
              </a:rPr>
              <a:t>s</a:t>
            </a:r>
            <a:endParaRPr lang="en-IN" sz="1987" dirty="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EE1906-50E7-0C24-038B-FAE273BDF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631" y="1182325"/>
            <a:ext cx="8590138" cy="5204551"/>
          </a:xfrm>
          <a:prstGeom prst="rect">
            <a:avLst/>
          </a:prstGeom>
        </p:spPr>
      </p:pic>
      <p:sp>
        <p:nvSpPr>
          <p:cNvPr id="4" name="TextBox 3">
            <a:extLst>
              <a:ext uri="{FF2B5EF4-FFF2-40B4-BE49-F238E27FC236}">
                <a16:creationId xmlns:a16="http://schemas.microsoft.com/office/drawing/2014/main" id="{5A1105D2-4C8A-E605-860B-B435A5C4AC7A}"/>
              </a:ext>
            </a:extLst>
          </p:cNvPr>
          <p:cNvSpPr txBox="1"/>
          <p:nvPr/>
        </p:nvSpPr>
        <p:spPr>
          <a:xfrm>
            <a:off x="1057487" y="336409"/>
            <a:ext cx="8494324" cy="567848"/>
          </a:xfrm>
          <a:prstGeom prst="rect">
            <a:avLst/>
          </a:prstGeom>
          <a:noFill/>
        </p:spPr>
        <p:txBody>
          <a:bodyPr wrap="square" rtlCol="0">
            <a:spAutoFit/>
          </a:bodyPr>
          <a:lstStyle/>
          <a:p>
            <a:pPr algn="ctr"/>
            <a:r>
              <a:rPr lang="en-US" sz="3090" dirty="0">
                <a:latin typeface="Verdana" panose="020B0604030504040204" pitchFamily="34" charset="0"/>
                <a:ea typeface="Verdana" panose="020B0604030504040204" pitchFamily="34" charset="0"/>
              </a:rPr>
              <a:t>FCIP Protocol Stack</a:t>
            </a:r>
            <a:endParaRPr lang="en-IN" sz="309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91324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0B58D928-7E4B-BCE0-1C95-13352543D8DB}"/>
              </a:ext>
            </a:extLst>
          </p:cNvPr>
          <p:cNvSpPr>
            <a:spLocks noGrp="1" noChangeArrowheads="1"/>
          </p:cNvSpPr>
          <p:nvPr>
            <p:ph type="title"/>
          </p:nvPr>
        </p:nvSpPr>
        <p:spPr/>
        <p:txBody>
          <a:bodyPr>
            <a:normAutofit/>
          </a:bodyPr>
          <a:lstStyle/>
          <a:p>
            <a:pPr algn="ctr">
              <a:defRPr/>
            </a:pPr>
            <a:r>
              <a:rPr lang="en-US" sz="2800" dirty="0">
                <a:latin typeface="Verdana" panose="020B0604030504040204" pitchFamily="34" charset="0"/>
                <a:ea typeface="Verdana" panose="020B0604030504040204" pitchFamily="34" charset="0"/>
              </a:rPr>
              <a:t>Physical Storage Media (Cont.)</a:t>
            </a:r>
          </a:p>
        </p:txBody>
      </p:sp>
      <p:sp>
        <p:nvSpPr>
          <p:cNvPr id="25603" name="Rectangle 3">
            <a:extLst>
              <a:ext uri="{FF2B5EF4-FFF2-40B4-BE49-F238E27FC236}">
                <a16:creationId xmlns:a16="http://schemas.microsoft.com/office/drawing/2014/main" id="{7438B9FD-CA5E-8716-E721-7A3B69C07341}"/>
              </a:ext>
            </a:extLst>
          </p:cNvPr>
          <p:cNvSpPr>
            <a:spLocks noGrp="1" noChangeArrowheads="1"/>
          </p:cNvSpPr>
          <p:nvPr>
            <p:ph type="body" idx="1"/>
          </p:nvPr>
        </p:nvSpPr>
        <p:spPr>
          <a:xfrm>
            <a:off x="844853" y="1732395"/>
            <a:ext cx="9797681" cy="5433353"/>
          </a:xfrm>
        </p:spPr>
        <p:txBody>
          <a:bodyPr>
            <a:noAutofit/>
          </a:bodyPr>
          <a:lstStyle/>
          <a:p>
            <a:r>
              <a:rPr lang="en-US" altLang="en-US" sz="2000" b="1" dirty="0">
                <a:latin typeface="Verdana" panose="020B0604030504040204" pitchFamily="34" charset="0"/>
                <a:ea typeface="Verdana" panose="020B0604030504040204" pitchFamily="34" charset="0"/>
              </a:rPr>
              <a:t>Magnetic-disk</a:t>
            </a:r>
          </a:p>
          <a:p>
            <a:pPr lvl="1"/>
            <a:r>
              <a:rPr lang="en-US" altLang="en-US" sz="2000" dirty="0">
                <a:latin typeface="Verdana" panose="020B0604030504040204" pitchFamily="34" charset="0"/>
                <a:ea typeface="Verdana" panose="020B0604030504040204" pitchFamily="34" charset="0"/>
              </a:rPr>
              <a:t>Data is stored on spinning disk, and read/written magnetically</a:t>
            </a:r>
          </a:p>
          <a:p>
            <a:pPr lvl="1"/>
            <a:r>
              <a:rPr lang="en-US" altLang="en-US" sz="2000" dirty="0">
                <a:latin typeface="Verdana" panose="020B0604030504040204" pitchFamily="34" charset="0"/>
                <a:ea typeface="Verdana" panose="020B0604030504040204" pitchFamily="34" charset="0"/>
              </a:rPr>
              <a:t>Primary medium for the long-term storage of data; typically stores entire database.</a:t>
            </a:r>
          </a:p>
          <a:p>
            <a:pPr lvl="1"/>
            <a:r>
              <a:rPr lang="en-US" altLang="en-US" sz="2000" dirty="0">
                <a:latin typeface="Verdana" panose="020B0604030504040204" pitchFamily="34" charset="0"/>
                <a:ea typeface="Verdana" panose="020B0604030504040204" pitchFamily="34" charset="0"/>
              </a:rPr>
              <a:t>Data must be moved from disk to main memory for access, and written back for storage</a:t>
            </a:r>
          </a:p>
          <a:p>
            <a:pPr lvl="2"/>
            <a:r>
              <a:rPr lang="en-US" altLang="en-US" sz="2000" dirty="0">
                <a:latin typeface="Verdana" panose="020B0604030504040204" pitchFamily="34" charset="0"/>
                <a:ea typeface="Verdana" panose="020B0604030504040204" pitchFamily="34" charset="0"/>
              </a:rPr>
              <a:t>Much slower access than main memory (more on this later)</a:t>
            </a:r>
          </a:p>
          <a:p>
            <a:pPr lvl="1"/>
            <a:r>
              <a:rPr lang="en-US" altLang="en-US" sz="2000" b="1" dirty="0">
                <a:latin typeface="Verdana" panose="020B0604030504040204" pitchFamily="34" charset="0"/>
                <a:ea typeface="Verdana" panose="020B0604030504040204" pitchFamily="34" charset="0"/>
              </a:rPr>
              <a:t>direct-access</a:t>
            </a:r>
            <a:r>
              <a:rPr lang="en-US" altLang="en-US" sz="2000" dirty="0">
                <a:latin typeface="Verdana" panose="020B0604030504040204" pitchFamily="34" charset="0"/>
                <a:ea typeface="Verdana" panose="020B0604030504040204" pitchFamily="34" charset="0"/>
              </a:rPr>
              <a:t> –  possible to read data on disk in any order, unlike magnetic tape</a:t>
            </a:r>
          </a:p>
          <a:p>
            <a:pPr lvl="1"/>
            <a:r>
              <a:rPr lang="en-US" altLang="en-US" sz="2000" dirty="0">
                <a:latin typeface="Verdana" panose="020B0604030504040204" pitchFamily="34" charset="0"/>
                <a:ea typeface="Verdana" panose="020B0604030504040204" pitchFamily="34" charset="0"/>
              </a:rPr>
              <a:t>Capacities range up to roughly 16 TB as of 2019</a:t>
            </a:r>
          </a:p>
          <a:p>
            <a:pPr lvl="2"/>
            <a:r>
              <a:rPr lang="en-US" altLang="en-US" sz="2000" dirty="0">
                <a:latin typeface="Verdana" panose="020B0604030504040204" pitchFamily="34" charset="0"/>
                <a:ea typeface="Verdana" panose="020B0604030504040204" pitchFamily="34" charset="0"/>
              </a:rPr>
              <a:t>Much larger capacity and cost/byte than main memory/flash memory</a:t>
            </a:r>
          </a:p>
          <a:p>
            <a:pPr lvl="2"/>
            <a:r>
              <a:rPr lang="en-US" altLang="en-US" sz="2000" dirty="0">
                <a:latin typeface="Verdana" panose="020B0604030504040204" pitchFamily="34" charset="0"/>
                <a:ea typeface="Verdana" panose="020B0604030504040204" pitchFamily="34" charset="0"/>
              </a:rPr>
              <a:t>Growing constantly and rapidly with technology improvements (factor of 2 to 3 every 2 years)</a:t>
            </a:r>
          </a:p>
          <a:p>
            <a:pPr lvl="1"/>
            <a:r>
              <a:rPr lang="en-US" altLang="en-US" sz="2000" dirty="0">
                <a:latin typeface="Verdana" panose="020B0604030504040204" pitchFamily="34" charset="0"/>
                <a:ea typeface="Verdana" panose="020B0604030504040204" pitchFamily="34" charset="0"/>
              </a:rPr>
              <a:t>Survives power failures and system crashes</a:t>
            </a:r>
          </a:p>
          <a:p>
            <a:pPr lvl="2"/>
            <a:r>
              <a:rPr lang="en-US" altLang="en-US" sz="2000" dirty="0">
                <a:latin typeface="Verdana" panose="020B0604030504040204" pitchFamily="34" charset="0"/>
                <a:ea typeface="Verdana" panose="020B0604030504040204" pitchFamily="34" charset="0"/>
              </a:rPr>
              <a:t>disk failure can destroy data, but is rare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247135" y="2866309"/>
            <a:ext cx="3917543" cy="998155"/>
          </a:xfrm>
          <a:prstGeom prst="rect">
            <a:avLst/>
          </a:prstGeom>
        </p:spPr>
        <p:txBody>
          <a:bodyPr wrap="square" lIns="0" tIns="0" rIns="0" bIns="0" rtlCol="0">
            <a:noAutofit/>
          </a:bodyPr>
          <a:lstStyle/>
          <a:p>
            <a:pPr algn="ctr">
              <a:lnSpc>
                <a:spcPts val="3779"/>
              </a:lnSpc>
              <a:spcBef>
                <a:spcPts val="189"/>
              </a:spcBef>
            </a:pPr>
            <a:r>
              <a:rPr sz="3600" spc="0" dirty="0">
                <a:latin typeface="Arial"/>
                <a:cs typeface="Arial"/>
              </a:rPr>
              <a:t>S</a:t>
            </a:r>
            <a:r>
              <a:rPr sz="3600" spc="-4" dirty="0">
                <a:latin typeface="Arial"/>
                <a:cs typeface="Arial"/>
              </a:rPr>
              <a:t>t</a:t>
            </a:r>
            <a:r>
              <a:rPr sz="3600" spc="0" dirty="0">
                <a:latin typeface="Arial"/>
                <a:cs typeface="Arial"/>
              </a:rPr>
              <a:t>orage</a:t>
            </a:r>
            <a:r>
              <a:rPr sz="3600" spc="-14" dirty="0">
                <a:latin typeface="Arial"/>
                <a:cs typeface="Arial"/>
              </a:rPr>
              <a:t> </a:t>
            </a:r>
            <a:r>
              <a:rPr sz="3600" spc="0" dirty="0">
                <a:latin typeface="Arial"/>
                <a:cs typeface="Arial"/>
              </a:rPr>
              <a:t>as Serv</a:t>
            </a:r>
            <a:r>
              <a:rPr sz="3600" spc="4" dirty="0">
                <a:latin typeface="Arial"/>
                <a:cs typeface="Arial"/>
              </a:rPr>
              <a:t>i</a:t>
            </a:r>
            <a:r>
              <a:rPr sz="3600" spc="0" dirty="0">
                <a:latin typeface="Arial"/>
                <a:cs typeface="Arial"/>
              </a:rPr>
              <a:t>ce</a:t>
            </a:r>
            <a:endParaRPr sz="3600" dirty="0">
              <a:latin typeface="Arial"/>
              <a:cs typeface="Arial"/>
            </a:endParaRPr>
          </a:p>
          <a:p>
            <a:pPr marL="1352588" marR="1383020" algn="ctr">
              <a:lnSpc>
                <a:spcPct val="95825"/>
              </a:lnSpc>
              <a:spcBef>
                <a:spcPts val="633"/>
              </a:spcBef>
            </a:pPr>
            <a:r>
              <a:rPr sz="2800" b="1" spc="0" dirty="0">
                <a:solidFill>
                  <a:srgbClr val="4D28D8"/>
                </a:solidFill>
                <a:latin typeface="Arial"/>
                <a:cs typeface="Arial"/>
              </a:rPr>
              <a:t>(</a:t>
            </a:r>
            <a:r>
              <a:rPr sz="2800" b="1" spc="-4" dirty="0">
                <a:solidFill>
                  <a:srgbClr val="4D28D8"/>
                </a:solidFill>
                <a:latin typeface="Arial"/>
                <a:cs typeface="Arial"/>
              </a:rPr>
              <a:t>RA</a:t>
            </a:r>
            <a:r>
              <a:rPr sz="2800" b="1" spc="4" dirty="0">
                <a:solidFill>
                  <a:srgbClr val="4D28D8"/>
                </a:solidFill>
                <a:latin typeface="Arial"/>
                <a:cs typeface="Arial"/>
              </a:rPr>
              <a:t>I</a:t>
            </a:r>
            <a:r>
              <a:rPr sz="2800" b="1" spc="-4" dirty="0">
                <a:solidFill>
                  <a:srgbClr val="4D28D8"/>
                </a:solidFill>
                <a:latin typeface="Arial"/>
                <a:cs typeface="Arial"/>
              </a:rPr>
              <a:t>D</a:t>
            </a:r>
            <a:r>
              <a:rPr sz="2800" b="1" spc="0" dirty="0">
                <a:solidFill>
                  <a:srgbClr val="4D28D8"/>
                </a:solidFill>
                <a:latin typeface="Arial"/>
                <a:cs typeface="Arial"/>
              </a:rPr>
              <a:t>)</a:t>
            </a:r>
            <a:endParaRPr sz="2800" dirty="0">
              <a:latin typeface="Arial"/>
              <a:cs typeface="Arial"/>
            </a:endParaRPr>
          </a:p>
        </p:txBody>
      </p:sp>
    </p:spTree>
    <p:extLst>
      <p:ext uri="{BB962C8B-B14F-4D97-AF65-F5344CB8AC3E}">
        <p14:creationId xmlns:p14="http://schemas.microsoft.com/office/powerpoint/2010/main" val="1286577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925067" y="2636520"/>
            <a:ext cx="4163567" cy="3515867"/>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5801867" y="2636519"/>
            <a:ext cx="3889247" cy="3342132"/>
          </a:xfrm>
          <a:prstGeom prst="rect">
            <a:avLst/>
          </a:prstGeom>
          <a:blipFill>
            <a:blip r:embed="rId3" cstate="print"/>
            <a:stretch>
              <a:fillRect/>
            </a:stretch>
          </a:blipFill>
        </p:spPr>
        <p:txBody>
          <a:bodyPr wrap="square" lIns="0" tIns="0" rIns="0" bIns="0" rtlCol="0">
            <a:noAutofit/>
          </a:bodyPr>
          <a:lstStyle/>
          <a:p>
            <a:endParaRPr/>
          </a:p>
        </p:txBody>
      </p:sp>
      <p:sp>
        <p:nvSpPr>
          <p:cNvPr id="3" name="object 3"/>
          <p:cNvSpPr txBox="1"/>
          <p:nvPr/>
        </p:nvSpPr>
        <p:spPr>
          <a:xfrm>
            <a:off x="1240027" y="1959924"/>
            <a:ext cx="1312907" cy="532892"/>
          </a:xfrm>
          <a:prstGeom prst="rect">
            <a:avLst/>
          </a:prstGeom>
        </p:spPr>
        <p:txBody>
          <a:bodyPr wrap="square" lIns="0" tIns="0" rIns="0" bIns="0" rtlCol="0">
            <a:noAutofit/>
          </a:bodyPr>
          <a:lstStyle/>
          <a:p>
            <a:pPr marL="12700">
              <a:lnSpc>
                <a:spcPts val="4185"/>
              </a:lnSpc>
              <a:spcBef>
                <a:spcPts val="209"/>
              </a:spcBef>
            </a:pPr>
            <a:r>
              <a:rPr sz="4000" spc="-4" dirty="0">
                <a:latin typeface="Arial"/>
                <a:cs typeface="Arial"/>
              </a:rPr>
              <a:t>R</a:t>
            </a:r>
            <a:r>
              <a:rPr sz="4000" spc="0" dirty="0">
                <a:latin typeface="Arial"/>
                <a:cs typeface="Arial"/>
              </a:rPr>
              <a:t>A</a:t>
            </a:r>
            <a:r>
              <a:rPr sz="4000" spc="4" dirty="0">
                <a:latin typeface="Arial"/>
                <a:cs typeface="Arial"/>
              </a:rPr>
              <a:t>I</a:t>
            </a:r>
            <a:r>
              <a:rPr sz="4000" spc="0" dirty="0">
                <a:latin typeface="Arial"/>
                <a:cs typeface="Arial"/>
              </a:rPr>
              <a:t>D</a:t>
            </a:r>
            <a:endParaRPr sz="4000">
              <a:latin typeface="Aria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772668" y="1115567"/>
            <a:ext cx="9144000" cy="6092951"/>
          </a:xfrm>
          <a:prstGeom prst="rect">
            <a:avLst/>
          </a:prstGeom>
        </p:spPr>
        <p:txBody>
          <a:bodyPr wrap="square" lIns="0" tIns="0" rIns="0" bIns="0" rtlCol="0">
            <a:noAutofit/>
          </a:bodyPr>
          <a:lstStyle/>
          <a:p>
            <a:pPr>
              <a:lnSpc>
                <a:spcPts val="1000"/>
              </a:lnSpc>
            </a:pPr>
            <a:endParaRPr sz="1000"/>
          </a:p>
          <a:p>
            <a:pPr marR="92342" algn="r">
              <a:lnSpc>
                <a:spcPct val="95825"/>
              </a:lnSpc>
              <a:spcBef>
                <a:spcPts val="45309"/>
              </a:spcBef>
            </a:pPr>
            <a:r>
              <a:rPr sz="1100" b="1" spc="-4" dirty="0">
                <a:solidFill>
                  <a:srgbClr val="0F1141"/>
                </a:solidFill>
                <a:latin typeface="Arial"/>
                <a:cs typeface="Arial"/>
              </a:rPr>
              <a:t>B</a:t>
            </a:r>
            <a:r>
              <a:rPr sz="1100" b="1" spc="4" dirty="0">
                <a:solidFill>
                  <a:srgbClr val="0F1141"/>
                </a:solidFill>
                <a:latin typeface="Arial"/>
                <a:cs typeface="Arial"/>
              </a:rPr>
              <a:t>I</a:t>
            </a:r>
            <a:r>
              <a:rPr sz="1100" b="1" spc="-14" dirty="0">
                <a:solidFill>
                  <a:srgbClr val="0F1141"/>
                </a:solidFill>
                <a:latin typeface="Arial"/>
                <a:cs typeface="Arial"/>
              </a:rPr>
              <a:t>T</a:t>
            </a:r>
            <a:r>
              <a:rPr sz="1100" b="1" spc="0" dirty="0">
                <a:solidFill>
                  <a:srgbClr val="0F1141"/>
                </a:solidFill>
                <a:latin typeface="Arial"/>
                <a:cs typeface="Arial"/>
              </a:rPr>
              <a:t>S</a:t>
            </a:r>
            <a:r>
              <a:rPr sz="1100" b="1" spc="4" dirty="0">
                <a:solidFill>
                  <a:srgbClr val="0F1141"/>
                </a:solidFill>
                <a:latin typeface="Arial"/>
                <a:cs typeface="Arial"/>
              </a:rPr>
              <a:t> </a:t>
            </a:r>
            <a:r>
              <a:rPr sz="1100" spc="-4" dirty="0">
                <a:solidFill>
                  <a:srgbClr val="0F1141"/>
                </a:solidFill>
                <a:latin typeface="Arial"/>
                <a:cs typeface="Arial"/>
              </a:rPr>
              <a:t>Pil</a:t>
            </a:r>
            <a:r>
              <a:rPr sz="1100" spc="0" dirty="0">
                <a:solidFill>
                  <a:srgbClr val="0F1141"/>
                </a:solidFill>
                <a:latin typeface="Arial"/>
                <a:cs typeface="Arial"/>
              </a:rPr>
              <a:t>an</a:t>
            </a:r>
            <a:r>
              <a:rPr sz="1100" spc="-4" dirty="0">
                <a:solidFill>
                  <a:srgbClr val="0F1141"/>
                </a:solidFill>
                <a:latin typeface="Arial"/>
                <a:cs typeface="Arial"/>
              </a:rPr>
              <a:t>i</a:t>
            </a:r>
            <a:r>
              <a:rPr sz="1100" spc="0" dirty="0">
                <a:solidFill>
                  <a:srgbClr val="0F1141"/>
                </a:solidFill>
                <a:latin typeface="Arial"/>
                <a:cs typeface="Arial"/>
              </a:rPr>
              <a:t>,</a:t>
            </a:r>
            <a:r>
              <a:rPr sz="1100" spc="19" dirty="0">
                <a:solidFill>
                  <a:srgbClr val="0F1141"/>
                </a:solidFill>
                <a:latin typeface="Arial"/>
                <a:cs typeface="Arial"/>
              </a:rPr>
              <a:t> </a:t>
            </a:r>
            <a:r>
              <a:rPr sz="1100" spc="-4" dirty="0">
                <a:solidFill>
                  <a:srgbClr val="0F1141"/>
                </a:solidFill>
                <a:latin typeface="Arial"/>
                <a:cs typeface="Arial"/>
              </a:rPr>
              <a:t>H</a:t>
            </a:r>
            <a:r>
              <a:rPr sz="1100" spc="-9" dirty="0">
                <a:solidFill>
                  <a:srgbClr val="0F1141"/>
                </a:solidFill>
                <a:latin typeface="Arial"/>
                <a:cs typeface="Arial"/>
              </a:rPr>
              <a:t>y</a:t>
            </a:r>
            <a:r>
              <a:rPr sz="1100" spc="0" dirty="0">
                <a:solidFill>
                  <a:srgbClr val="0F1141"/>
                </a:solidFill>
                <a:latin typeface="Arial"/>
                <a:cs typeface="Arial"/>
              </a:rPr>
              <a:t>de</a:t>
            </a:r>
            <a:r>
              <a:rPr sz="1100" spc="4" dirty="0">
                <a:solidFill>
                  <a:srgbClr val="0F1141"/>
                </a:solidFill>
                <a:latin typeface="Arial"/>
                <a:cs typeface="Arial"/>
              </a:rPr>
              <a:t>r</a:t>
            </a:r>
            <a:r>
              <a:rPr sz="1100" spc="0" dirty="0">
                <a:solidFill>
                  <a:srgbClr val="0F1141"/>
                </a:solidFill>
                <a:latin typeface="Arial"/>
                <a:cs typeface="Arial"/>
              </a:rPr>
              <a:t>abad</a:t>
            </a:r>
            <a:r>
              <a:rPr sz="1100" spc="4" dirty="0">
                <a:solidFill>
                  <a:srgbClr val="0F1141"/>
                </a:solidFill>
                <a:latin typeface="Arial"/>
                <a:cs typeface="Arial"/>
              </a:rPr>
              <a:t> </a:t>
            </a:r>
            <a:r>
              <a:rPr sz="1100" spc="-4" dirty="0">
                <a:solidFill>
                  <a:srgbClr val="0F1141"/>
                </a:solidFill>
                <a:latin typeface="Arial"/>
                <a:cs typeface="Arial"/>
              </a:rPr>
              <a:t>C</a:t>
            </a:r>
            <a:r>
              <a:rPr sz="1100" spc="0" dirty="0">
                <a:solidFill>
                  <a:srgbClr val="0F1141"/>
                </a:solidFill>
                <a:latin typeface="Arial"/>
                <a:cs typeface="Arial"/>
              </a:rPr>
              <a:t>a</a:t>
            </a:r>
            <a:r>
              <a:rPr sz="1100" spc="4" dirty="0">
                <a:solidFill>
                  <a:srgbClr val="0F1141"/>
                </a:solidFill>
                <a:latin typeface="Arial"/>
                <a:cs typeface="Arial"/>
              </a:rPr>
              <a:t>m</a:t>
            </a:r>
            <a:r>
              <a:rPr sz="1100" spc="0" dirty="0">
                <a:solidFill>
                  <a:srgbClr val="0F1141"/>
                </a:solidFill>
                <a:latin typeface="Arial"/>
                <a:cs typeface="Arial"/>
              </a:rPr>
              <a:t>pus</a:t>
            </a:r>
            <a:endParaRPr sz="1100">
              <a:latin typeface="Arial"/>
              <a:cs typeface="Arial"/>
            </a:endParaRPr>
          </a:p>
        </p:txBody>
      </p:sp>
      <p:sp>
        <p:nvSpPr>
          <p:cNvPr id="4" name="object 4"/>
          <p:cNvSpPr/>
          <p:nvPr/>
        </p:nvSpPr>
        <p:spPr>
          <a:xfrm>
            <a:off x="5404103" y="6925055"/>
            <a:ext cx="2327147" cy="0"/>
          </a:xfrm>
          <a:custGeom>
            <a:avLst/>
            <a:gdLst/>
            <a:ahLst/>
            <a:cxnLst/>
            <a:rect l="l" t="t" r="r" b="b"/>
            <a:pathLst>
              <a:path w="2327147">
                <a:moveTo>
                  <a:pt x="0" y="0"/>
                </a:moveTo>
                <a:lnTo>
                  <a:pt x="2327147" y="0"/>
                </a:lnTo>
              </a:path>
            </a:pathLst>
          </a:custGeom>
          <a:ln w="50038">
            <a:solidFill>
              <a:srgbClr val="75C1E4"/>
            </a:solidFill>
          </a:ln>
        </p:spPr>
        <p:txBody>
          <a:bodyPr wrap="square" lIns="0" tIns="0" rIns="0" bIns="0" rtlCol="0">
            <a:noAutofit/>
          </a:bodyPr>
          <a:lstStyle/>
          <a:p>
            <a:endParaRPr/>
          </a:p>
        </p:txBody>
      </p:sp>
      <p:sp>
        <p:nvSpPr>
          <p:cNvPr id="5" name="object 5"/>
          <p:cNvSpPr/>
          <p:nvPr/>
        </p:nvSpPr>
        <p:spPr>
          <a:xfrm>
            <a:off x="7682483" y="6923531"/>
            <a:ext cx="2232659" cy="0"/>
          </a:xfrm>
          <a:custGeom>
            <a:avLst/>
            <a:gdLst/>
            <a:ahLst/>
            <a:cxnLst/>
            <a:rect l="l" t="t" r="r" b="b"/>
            <a:pathLst>
              <a:path w="2232659">
                <a:moveTo>
                  <a:pt x="0" y="0"/>
                </a:moveTo>
                <a:lnTo>
                  <a:pt x="2232659" y="0"/>
                </a:lnTo>
              </a:path>
            </a:pathLst>
          </a:custGeom>
          <a:ln w="46990">
            <a:solidFill>
              <a:srgbClr val="E21C23"/>
            </a:solidFill>
          </a:ln>
        </p:spPr>
        <p:txBody>
          <a:bodyPr wrap="square" lIns="0" tIns="0" rIns="0" bIns="0" rtlCol="0">
            <a:noAutofit/>
          </a:bodyPr>
          <a:lstStyle/>
          <a:p>
            <a:endParaRPr/>
          </a:p>
        </p:txBody>
      </p:sp>
      <p:sp>
        <p:nvSpPr>
          <p:cNvPr id="6" name="object 6"/>
          <p:cNvSpPr/>
          <p:nvPr/>
        </p:nvSpPr>
        <p:spPr>
          <a:xfrm>
            <a:off x="2857499" y="6925055"/>
            <a:ext cx="2580131" cy="0"/>
          </a:xfrm>
          <a:custGeom>
            <a:avLst/>
            <a:gdLst/>
            <a:ahLst/>
            <a:cxnLst/>
            <a:rect l="l" t="t" r="r" b="b"/>
            <a:pathLst>
              <a:path w="2580131">
                <a:moveTo>
                  <a:pt x="0" y="0"/>
                </a:moveTo>
                <a:lnTo>
                  <a:pt x="2580131" y="0"/>
                </a:lnTo>
              </a:path>
            </a:pathLst>
          </a:custGeom>
          <a:ln w="50038">
            <a:solidFill>
              <a:srgbClr val="FBAF16"/>
            </a:solidFill>
          </a:ln>
        </p:spPr>
        <p:txBody>
          <a:bodyPr wrap="square" lIns="0" tIns="0" rIns="0" bIns="0" rtlCol="0">
            <a:noAutofit/>
          </a:bodyPr>
          <a:lstStyle/>
          <a:p>
            <a:endParaRPr/>
          </a:p>
        </p:txBody>
      </p:sp>
      <p:sp>
        <p:nvSpPr>
          <p:cNvPr id="7" name="object 7"/>
          <p:cNvSpPr/>
          <p:nvPr/>
        </p:nvSpPr>
        <p:spPr>
          <a:xfrm>
            <a:off x="5268467" y="6926579"/>
            <a:ext cx="2328671" cy="0"/>
          </a:xfrm>
          <a:custGeom>
            <a:avLst/>
            <a:gdLst/>
            <a:ahLst/>
            <a:cxnLst/>
            <a:rect l="l" t="t" r="r" b="b"/>
            <a:pathLst>
              <a:path w="2328671">
                <a:moveTo>
                  <a:pt x="0" y="0"/>
                </a:moveTo>
                <a:lnTo>
                  <a:pt x="2328671" y="0"/>
                </a:lnTo>
              </a:path>
            </a:pathLst>
          </a:custGeom>
          <a:ln w="46990">
            <a:solidFill>
              <a:srgbClr val="75C1E4"/>
            </a:solidFill>
          </a:ln>
        </p:spPr>
        <p:txBody>
          <a:bodyPr wrap="square" lIns="0" tIns="0" rIns="0" bIns="0" rtlCol="0">
            <a:noAutofit/>
          </a:bodyPr>
          <a:lstStyle/>
          <a:p>
            <a:endParaRPr/>
          </a:p>
        </p:txBody>
      </p:sp>
      <p:sp>
        <p:nvSpPr>
          <p:cNvPr id="8" name="object 8"/>
          <p:cNvSpPr/>
          <p:nvPr/>
        </p:nvSpPr>
        <p:spPr>
          <a:xfrm>
            <a:off x="2906267" y="6926579"/>
            <a:ext cx="2360675" cy="0"/>
          </a:xfrm>
          <a:custGeom>
            <a:avLst/>
            <a:gdLst/>
            <a:ahLst/>
            <a:cxnLst/>
            <a:rect l="l" t="t" r="r" b="b"/>
            <a:pathLst>
              <a:path w="2360675">
                <a:moveTo>
                  <a:pt x="0" y="0"/>
                </a:moveTo>
                <a:lnTo>
                  <a:pt x="2360675" y="0"/>
                </a:lnTo>
              </a:path>
            </a:pathLst>
          </a:custGeom>
          <a:ln w="46990">
            <a:solidFill>
              <a:srgbClr val="FBAF16"/>
            </a:solidFill>
          </a:ln>
        </p:spPr>
        <p:txBody>
          <a:bodyPr wrap="square" lIns="0" tIns="0" rIns="0" bIns="0" rtlCol="0">
            <a:noAutofit/>
          </a:bodyPr>
          <a:lstStyle/>
          <a:p>
            <a:endParaRPr/>
          </a:p>
        </p:txBody>
      </p:sp>
      <p:sp>
        <p:nvSpPr>
          <p:cNvPr id="9" name="object 9"/>
          <p:cNvSpPr/>
          <p:nvPr/>
        </p:nvSpPr>
        <p:spPr>
          <a:xfrm>
            <a:off x="7587995" y="6926579"/>
            <a:ext cx="2327147" cy="0"/>
          </a:xfrm>
          <a:custGeom>
            <a:avLst/>
            <a:gdLst/>
            <a:ahLst/>
            <a:cxnLst/>
            <a:rect l="l" t="t" r="r" b="b"/>
            <a:pathLst>
              <a:path w="2327147">
                <a:moveTo>
                  <a:pt x="0" y="0"/>
                </a:moveTo>
                <a:lnTo>
                  <a:pt x="2327147" y="0"/>
                </a:lnTo>
              </a:path>
            </a:pathLst>
          </a:custGeom>
          <a:ln w="46990">
            <a:solidFill>
              <a:srgbClr val="FF0000"/>
            </a:solidFill>
          </a:ln>
        </p:spPr>
        <p:txBody>
          <a:bodyPr wrap="square" lIns="0" tIns="0" rIns="0" bIns="0" rtlCol="0">
            <a:noAutofit/>
          </a:bodyPr>
          <a:lstStyle/>
          <a:p>
            <a:endParaRPr/>
          </a:p>
        </p:txBody>
      </p:sp>
      <p:sp>
        <p:nvSpPr>
          <p:cNvPr id="10" name="object 10"/>
          <p:cNvSpPr/>
          <p:nvPr/>
        </p:nvSpPr>
        <p:spPr>
          <a:xfrm>
            <a:off x="3134867" y="1668779"/>
            <a:ext cx="2328671" cy="0"/>
          </a:xfrm>
          <a:custGeom>
            <a:avLst/>
            <a:gdLst/>
            <a:ahLst/>
            <a:cxnLst/>
            <a:rect l="l" t="t" r="r" b="b"/>
            <a:pathLst>
              <a:path w="2328671">
                <a:moveTo>
                  <a:pt x="0" y="0"/>
                </a:moveTo>
                <a:lnTo>
                  <a:pt x="2328671" y="0"/>
                </a:lnTo>
              </a:path>
            </a:pathLst>
          </a:custGeom>
          <a:ln w="46990">
            <a:solidFill>
              <a:srgbClr val="75C1E4"/>
            </a:solidFill>
          </a:ln>
        </p:spPr>
        <p:txBody>
          <a:bodyPr wrap="square" lIns="0" tIns="0" rIns="0" bIns="0" rtlCol="0">
            <a:noAutofit/>
          </a:bodyPr>
          <a:lstStyle/>
          <a:p>
            <a:endParaRPr/>
          </a:p>
        </p:txBody>
      </p:sp>
      <p:sp>
        <p:nvSpPr>
          <p:cNvPr id="11" name="object 11"/>
          <p:cNvSpPr/>
          <p:nvPr/>
        </p:nvSpPr>
        <p:spPr>
          <a:xfrm>
            <a:off x="772667" y="1668779"/>
            <a:ext cx="2360675" cy="0"/>
          </a:xfrm>
          <a:custGeom>
            <a:avLst/>
            <a:gdLst/>
            <a:ahLst/>
            <a:cxnLst/>
            <a:rect l="l" t="t" r="r" b="b"/>
            <a:pathLst>
              <a:path w="2360675">
                <a:moveTo>
                  <a:pt x="0" y="0"/>
                </a:moveTo>
                <a:lnTo>
                  <a:pt x="2360675" y="0"/>
                </a:lnTo>
              </a:path>
            </a:pathLst>
          </a:custGeom>
          <a:ln w="46990">
            <a:solidFill>
              <a:srgbClr val="FBAF16"/>
            </a:solidFill>
          </a:ln>
        </p:spPr>
        <p:txBody>
          <a:bodyPr wrap="square" lIns="0" tIns="0" rIns="0" bIns="0" rtlCol="0">
            <a:noAutofit/>
          </a:bodyPr>
          <a:lstStyle/>
          <a:p>
            <a:endParaRPr/>
          </a:p>
        </p:txBody>
      </p:sp>
      <p:sp>
        <p:nvSpPr>
          <p:cNvPr id="12" name="object 12"/>
          <p:cNvSpPr/>
          <p:nvPr/>
        </p:nvSpPr>
        <p:spPr>
          <a:xfrm>
            <a:off x="5454395" y="1668779"/>
            <a:ext cx="2327147" cy="0"/>
          </a:xfrm>
          <a:custGeom>
            <a:avLst/>
            <a:gdLst/>
            <a:ahLst/>
            <a:cxnLst/>
            <a:rect l="l" t="t" r="r" b="b"/>
            <a:pathLst>
              <a:path w="2327147">
                <a:moveTo>
                  <a:pt x="0" y="0"/>
                </a:moveTo>
                <a:lnTo>
                  <a:pt x="2327147" y="0"/>
                </a:lnTo>
              </a:path>
            </a:pathLst>
          </a:custGeom>
          <a:ln w="46990">
            <a:solidFill>
              <a:srgbClr val="FF0000"/>
            </a:solidFill>
          </a:ln>
        </p:spPr>
        <p:txBody>
          <a:bodyPr wrap="square" lIns="0" tIns="0" rIns="0" bIns="0" rtlCol="0">
            <a:noAutofit/>
          </a:bodyPr>
          <a:lstStyle/>
          <a:p>
            <a:endParaRPr/>
          </a:p>
        </p:txBody>
      </p:sp>
      <p:sp>
        <p:nvSpPr>
          <p:cNvPr id="13" name="object 13"/>
          <p:cNvSpPr/>
          <p:nvPr/>
        </p:nvSpPr>
        <p:spPr>
          <a:xfrm>
            <a:off x="772668" y="1115567"/>
            <a:ext cx="9144000" cy="6092951"/>
          </a:xfrm>
          <a:prstGeom prst="rect">
            <a:avLst/>
          </a:prstGeom>
          <a:blipFill>
            <a:blip r:embed="rId2" cstate="print"/>
            <a:stretch>
              <a:fillRect/>
            </a:stretch>
          </a:blipFill>
        </p:spPr>
        <p:txBody>
          <a:bodyPr wrap="square" lIns="0" tIns="0" rIns="0" bIns="0" rtlCol="0">
            <a:noAutofit/>
          </a:bodyPr>
          <a:lstStyle/>
          <a:p>
            <a:endParaRPr/>
          </a:p>
        </p:txBody>
      </p:sp>
      <p:sp>
        <p:nvSpPr>
          <p:cNvPr id="2" name="object 2"/>
          <p:cNvSpPr txBox="1"/>
          <p:nvPr/>
        </p:nvSpPr>
        <p:spPr>
          <a:xfrm>
            <a:off x="932518" y="468883"/>
            <a:ext cx="2293569" cy="482600"/>
          </a:xfrm>
          <a:prstGeom prst="rect">
            <a:avLst/>
          </a:prstGeom>
        </p:spPr>
        <p:txBody>
          <a:bodyPr wrap="square" lIns="0" tIns="0" rIns="0" bIns="0" rtlCol="0">
            <a:noAutofit/>
          </a:bodyPr>
          <a:lstStyle/>
          <a:p>
            <a:pPr marL="12700">
              <a:lnSpc>
                <a:spcPts val="3765"/>
              </a:lnSpc>
              <a:spcBef>
                <a:spcPts val="188"/>
              </a:spcBef>
            </a:pPr>
            <a:r>
              <a:rPr sz="5400" b="1" spc="0" baseline="3034" dirty="0">
                <a:latin typeface="Calibri"/>
                <a:cs typeface="Calibri"/>
              </a:rPr>
              <a:t>D</a:t>
            </a:r>
            <a:r>
              <a:rPr sz="5400" b="1" spc="-34" baseline="3034" dirty="0">
                <a:latin typeface="Calibri"/>
                <a:cs typeface="Calibri"/>
              </a:rPr>
              <a:t>at</a:t>
            </a:r>
            <a:r>
              <a:rPr sz="5400" b="1" spc="0" baseline="3034" dirty="0">
                <a:latin typeface="Calibri"/>
                <a:cs typeface="Calibri"/>
              </a:rPr>
              <a:t>a</a:t>
            </a:r>
            <a:r>
              <a:rPr sz="5400" b="1" spc="9" baseline="3034" dirty="0">
                <a:latin typeface="Calibri"/>
                <a:cs typeface="Calibri"/>
              </a:rPr>
              <a:t> </a:t>
            </a:r>
            <a:r>
              <a:rPr sz="5400" b="1" spc="4" baseline="3034" dirty="0">
                <a:latin typeface="Calibri"/>
                <a:cs typeface="Calibri"/>
              </a:rPr>
              <a:t>c</a:t>
            </a:r>
            <a:r>
              <a:rPr sz="5400" b="1" spc="0" baseline="3034" dirty="0">
                <a:latin typeface="Calibri"/>
                <a:cs typeface="Calibri"/>
              </a:rPr>
              <a:t>e</a:t>
            </a:r>
            <a:r>
              <a:rPr sz="5400" b="1" spc="-29" baseline="3034" dirty="0">
                <a:latin typeface="Calibri"/>
                <a:cs typeface="Calibri"/>
              </a:rPr>
              <a:t>n</a:t>
            </a:r>
            <a:r>
              <a:rPr sz="5400" b="1" spc="-44" baseline="3034" dirty="0">
                <a:latin typeface="Calibri"/>
                <a:cs typeface="Calibri"/>
              </a:rPr>
              <a:t>t</a:t>
            </a:r>
            <a:r>
              <a:rPr sz="5400" b="1" spc="0" baseline="3034" dirty="0">
                <a:latin typeface="Calibri"/>
                <a:cs typeface="Calibri"/>
              </a:rPr>
              <a:t>er</a:t>
            </a:r>
            <a:endParaRPr sz="3600">
              <a:latin typeface="Calibri"/>
              <a:cs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p:nvPr/>
        </p:nvSpPr>
        <p:spPr>
          <a:xfrm>
            <a:off x="851408" y="760507"/>
            <a:ext cx="6488453" cy="532892"/>
          </a:xfrm>
          <a:prstGeom prst="rect">
            <a:avLst/>
          </a:prstGeom>
        </p:spPr>
        <p:txBody>
          <a:bodyPr wrap="square" lIns="0" tIns="0" rIns="0" bIns="0" rtlCol="0">
            <a:noAutofit/>
          </a:bodyPr>
          <a:lstStyle/>
          <a:p>
            <a:pPr marL="12700">
              <a:lnSpc>
                <a:spcPts val="4170"/>
              </a:lnSpc>
              <a:spcBef>
                <a:spcPts val="208"/>
              </a:spcBef>
            </a:pPr>
            <a:r>
              <a:rPr sz="6000" spc="0" baseline="3413" dirty="0">
                <a:latin typeface="Calibri"/>
                <a:cs typeface="Calibri"/>
              </a:rPr>
              <a:t>RAID</a:t>
            </a:r>
            <a:r>
              <a:rPr sz="6000" spc="-79" baseline="3413" dirty="0">
                <a:latin typeface="Calibri"/>
                <a:cs typeface="Calibri"/>
              </a:rPr>
              <a:t> </a:t>
            </a:r>
            <a:r>
              <a:rPr sz="6000" spc="19" baseline="3413" dirty="0">
                <a:latin typeface="Calibri"/>
                <a:cs typeface="Calibri"/>
              </a:rPr>
              <a:t>(</a:t>
            </a:r>
            <a:r>
              <a:rPr sz="3000" spc="-50" baseline="6856" dirty="0">
                <a:solidFill>
                  <a:srgbClr val="FF0000"/>
                </a:solidFill>
                <a:latin typeface="Verdana"/>
                <a:cs typeface="Verdana"/>
              </a:rPr>
              <a:t>R</a:t>
            </a:r>
            <a:r>
              <a:rPr sz="3000" spc="-4" baseline="6856" dirty="0">
                <a:latin typeface="Verdana"/>
                <a:cs typeface="Verdana"/>
              </a:rPr>
              <a:t>e</a:t>
            </a:r>
            <a:r>
              <a:rPr sz="3000" spc="0" baseline="6856" dirty="0">
                <a:latin typeface="Verdana"/>
                <a:cs typeface="Verdana"/>
              </a:rPr>
              <a:t>dundant</a:t>
            </a:r>
            <a:r>
              <a:rPr sz="3000" spc="-42" baseline="6856" dirty="0">
                <a:latin typeface="Verdana"/>
                <a:cs typeface="Verdana"/>
              </a:rPr>
              <a:t> </a:t>
            </a:r>
            <a:r>
              <a:rPr sz="3000" spc="0" baseline="6856" dirty="0">
                <a:solidFill>
                  <a:srgbClr val="FF0000"/>
                </a:solidFill>
                <a:latin typeface="Verdana"/>
                <a:cs typeface="Verdana"/>
              </a:rPr>
              <a:t>A</a:t>
            </a:r>
            <a:r>
              <a:rPr sz="3000" spc="0" baseline="6856" dirty="0">
                <a:latin typeface="Verdana"/>
                <a:cs typeface="Verdana"/>
              </a:rPr>
              <a:t>r</a:t>
            </a:r>
            <a:r>
              <a:rPr sz="3000" spc="-39" baseline="6856" dirty="0">
                <a:latin typeface="Verdana"/>
                <a:cs typeface="Verdana"/>
              </a:rPr>
              <a:t>r</a:t>
            </a:r>
            <a:r>
              <a:rPr sz="3000" spc="-14" baseline="6856" dirty="0">
                <a:latin typeface="Verdana"/>
                <a:cs typeface="Verdana"/>
              </a:rPr>
              <a:t>a</a:t>
            </a:r>
            <a:r>
              <a:rPr sz="3000" spc="0" baseline="6856" dirty="0">
                <a:latin typeface="Verdana"/>
                <a:cs typeface="Verdana"/>
              </a:rPr>
              <a:t>y</a:t>
            </a:r>
            <a:r>
              <a:rPr sz="3000" spc="-14" baseline="6856" dirty="0">
                <a:latin typeface="Verdana"/>
                <a:cs typeface="Verdana"/>
              </a:rPr>
              <a:t> </a:t>
            </a:r>
            <a:r>
              <a:rPr sz="3000" spc="-4" baseline="6856" dirty="0">
                <a:latin typeface="Verdana"/>
                <a:cs typeface="Verdana"/>
              </a:rPr>
              <a:t>o</a:t>
            </a:r>
            <a:r>
              <a:rPr sz="3000" spc="0" baseline="6856" dirty="0">
                <a:latin typeface="Verdana"/>
                <a:cs typeface="Verdana"/>
              </a:rPr>
              <a:t>f </a:t>
            </a:r>
            <a:r>
              <a:rPr sz="3000" spc="0" baseline="6856" dirty="0">
                <a:solidFill>
                  <a:srgbClr val="FF0000"/>
                </a:solidFill>
                <a:latin typeface="Verdana"/>
                <a:cs typeface="Verdana"/>
              </a:rPr>
              <a:t>I</a:t>
            </a:r>
            <a:r>
              <a:rPr sz="3000" spc="0" baseline="6856" dirty="0">
                <a:latin typeface="Verdana"/>
                <a:cs typeface="Verdana"/>
              </a:rPr>
              <a:t>nd</a:t>
            </a:r>
            <a:r>
              <a:rPr sz="3000" spc="-4" baseline="6856" dirty="0">
                <a:latin typeface="Verdana"/>
                <a:cs typeface="Verdana"/>
              </a:rPr>
              <a:t>e</a:t>
            </a:r>
            <a:r>
              <a:rPr sz="3000" spc="0" baseline="6856" dirty="0">
                <a:latin typeface="Verdana"/>
                <a:cs typeface="Verdana"/>
              </a:rPr>
              <a:t>p</a:t>
            </a:r>
            <a:r>
              <a:rPr sz="3000" spc="-4" baseline="6856" dirty="0">
                <a:latin typeface="Verdana"/>
                <a:cs typeface="Verdana"/>
              </a:rPr>
              <a:t>e</a:t>
            </a:r>
            <a:r>
              <a:rPr sz="3000" spc="0" baseline="6856" dirty="0">
                <a:latin typeface="Verdana"/>
                <a:cs typeface="Verdana"/>
              </a:rPr>
              <a:t>nd</a:t>
            </a:r>
            <a:r>
              <a:rPr sz="3000" spc="-4" baseline="6856" dirty="0">
                <a:latin typeface="Verdana"/>
                <a:cs typeface="Verdana"/>
              </a:rPr>
              <a:t>e</a:t>
            </a:r>
            <a:r>
              <a:rPr sz="3000" spc="0" baseline="6856" dirty="0">
                <a:latin typeface="Verdana"/>
                <a:cs typeface="Verdana"/>
              </a:rPr>
              <a:t>nt</a:t>
            </a:r>
            <a:r>
              <a:rPr sz="3000" spc="-19" baseline="6856" dirty="0">
                <a:latin typeface="Verdana"/>
                <a:cs typeface="Verdana"/>
              </a:rPr>
              <a:t> </a:t>
            </a:r>
            <a:r>
              <a:rPr sz="3000" spc="4" baseline="6856" dirty="0">
                <a:solidFill>
                  <a:srgbClr val="FF0000"/>
                </a:solidFill>
                <a:latin typeface="Verdana"/>
                <a:cs typeface="Verdana"/>
              </a:rPr>
              <a:t>D</a:t>
            </a:r>
            <a:r>
              <a:rPr sz="3000" spc="-9" baseline="6856" dirty="0">
                <a:latin typeface="Verdana"/>
                <a:cs typeface="Verdana"/>
              </a:rPr>
              <a:t>i</a:t>
            </a:r>
            <a:r>
              <a:rPr sz="3000" spc="0" baseline="6856" dirty="0">
                <a:latin typeface="Verdana"/>
                <a:cs typeface="Verdana"/>
              </a:rPr>
              <a:t>sk</a:t>
            </a:r>
            <a:r>
              <a:rPr sz="3000" spc="4" baseline="6856" dirty="0">
                <a:latin typeface="Verdana"/>
                <a:cs typeface="Verdana"/>
              </a:rPr>
              <a:t>s</a:t>
            </a:r>
            <a:r>
              <a:rPr sz="6000" spc="0" baseline="3413" dirty="0">
                <a:latin typeface="Calibri"/>
                <a:cs typeface="Calibri"/>
              </a:rPr>
              <a:t>)</a:t>
            </a:r>
            <a:endParaRPr sz="4000">
              <a:latin typeface="Calibri"/>
              <a:cs typeface="Calibri"/>
            </a:endParaRPr>
          </a:p>
        </p:txBody>
      </p:sp>
      <p:sp>
        <p:nvSpPr>
          <p:cNvPr id="15" name="object 15"/>
          <p:cNvSpPr txBox="1"/>
          <p:nvPr/>
        </p:nvSpPr>
        <p:spPr>
          <a:xfrm>
            <a:off x="1156208" y="1887817"/>
            <a:ext cx="3646626" cy="554227"/>
          </a:xfrm>
          <a:prstGeom prst="rect">
            <a:avLst/>
          </a:prstGeom>
        </p:spPr>
        <p:txBody>
          <a:bodyPr wrap="square" lIns="0" tIns="0" rIns="0" bIns="0" rtlCol="0">
            <a:noAutofit/>
          </a:bodyPr>
          <a:lstStyle/>
          <a:p>
            <a:pPr marL="355600" indent="-342900">
              <a:lnSpc>
                <a:spcPts val="2160"/>
              </a:lnSpc>
              <a:spcBef>
                <a:spcPts val="138"/>
              </a:spcBef>
              <a:tabLst>
                <a:tab pos="355600" algn="l"/>
              </a:tabLst>
            </a:pPr>
            <a:r>
              <a:rPr sz="2000" spc="0" dirty="0">
                <a:solidFill>
                  <a:srgbClr val="0F1141"/>
                </a:solidFill>
                <a:latin typeface="Wingdings"/>
                <a:cs typeface="Wingdings"/>
              </a:rPr>
              <a:t></a:t>
            </a:r>
            <a:r>
              <a:rPr sz="2000" spc="0" dirty="0">
                <a:solidFill>
                  <a:srgbClr val="0F1141"/>
                </a:solidFill>
                <a:latin typeface="Times New Roman"/>
                <a:cs typeface="Times New Roman"/>
              </a:rPr>
              <a:t>	</a:t>
            </a:r>
            <a:r>
              <a:rPr sz="2000" spc="-50" dirty="0">
                <a:latin typeface="Verdana"/>
                <a:cs typeface="Verdana"/>
              </a:rPr>
              <a:t>R</a:t>
            </a:r>
            <a:r>
              <a:rPr sz="2000" spc="-4" dirty="0">
                <a:latin typeface="Verdana"/>
                <a:cs typeface="Verdana"/>
              </a:rPr>
              <a:t>e</a:t>
            </a:r>
            <a:r>
              <a:rPr sz="2000" spc="0" dirty="0">
                <a:latin typeface="Verdana"/>
                <a:cs typeface="Verdana"/>
              </a:rPr>
              <a:t>dundant</a:t>
            </a:r>
            <a:r>
              <a:rPr sz="2000" spc="-39" dirty="0">
                <a:latin typeface="Verdana"/>
                <a:cs typeface="Verdana"/>
              </a:rPr>
              <a:t> </a:t>
            </a:r>
            <a:r>
              <a:rPr sz="2000" spc="0" dirty="0">
                <a:latin typeface="Verdana"/>
                <a:cs typeface="Verdana"/>
              </a:rPr>
              <a:t>Ar</a:t>
            </a:r>
            <a:r>
              <a:rPr sz="2000" spc="-39" dirty="0">
                <a:latin typeface="Verdana"/>
                <a:cs typeface="Verdana"/>
              </a:rPr>
              <a:t>r</a:t>
            </a:r>
            <a:r>
              <a:rPr sz="2000" spc="-14" dirty="0">
                <a:latin typeface="Verdana"/>
                <a:cs typeface="Verdana"/>
              </a:rPr>
              <a:t>a</a:t>
            </a:r>
            <a:r>
              <a:rPr sz="2000" spc="0" dirty="0">
                <a:latin typeface="Verdana"/>
                <a:cs typeface="Verdana"/>
              </a:rPr>
              <a:t>y </a:t>
            </a:r>
            <a:r>
              <a:rPr sz="2000" spc="-4" dirty="0">
                <a:latin typeface="Verdana"/>
                <a:cs typeface="Verdana"/>
              </a:rPr>
              <a:t>o</a:t>
            </a:r>
            <a:r>
              <a:rPr sz="2000" spc="0" dirty="0">
                <a:latin typeface="Verdana"/>
                <a:cs typeface="Verdana"/>
              </a:rPr>
              <a:t>f</a:t>
            </a:r>
            <a:r>
              <a:rPr sz="2000" spc="-14" dirty="0">
                <a:latin typeface="Verdana"/>
                <a:cs typeface="Verdana"/>
              </a:rPr>
              <a:t> </a:t>
            </a:r>
            <a:r>
              <a:rPr sz="2000" spc="0" dirty="0">
                <a:latin typeface="Verdana"/>
                <a:cs typeface="Verdana"/>
              </a:rPr>
              <a:t>D</a:t>
            </a:r>
            <a:r>
              <a:rPr sz="2000" spc="-9" dirty="0">
                <a:latin typeface="Verdana"/>
                <a:cs typeface="Verdana"/>
              </a:rPr>
              <a:t>i</a:t>
            </a:r>
            <a:r>
              <a:rPr sz="2000" spc="0" dirty="0">
                <a:latin typeface="Verdana"/>
                <a:cs typeface="Verdana"/>
              </a:rPr>
              <a:t>sks </a:t>
            </a:r>
            <a:r>
              <a:rPr sz="2000" spc="-9" dirty="0">
                <a:latin typeface="Verdana"/>
                <a:cs typeface="Verdana"/>
              </a:rPr>
              <a:t>i</a:t>
            </a:r>
            <a:r>
              <a:rPr sz="2000" spc="0" dirty="0">
                <a:latin typeface="Verdana"/>
                <a:cs typeface="Verdana"/>
              </a:rPr>
              <a:t>n pa</a:t>
            </a:r>
            <a:r>
              <a:rPr sz="2000" spc="-39" dirty="0">
                <a:latin typeface="Verdana"/>
                <a:cs typeface="Verdana"/>
              </a:rPr>
              <a:t>r</a:t>
            </a:r>
            <a:r>
              <a:rPr sz="2000" spc="0" dirty="0">
                <a:latin typeface="Verdana"/>
                <a:cs typeface="Verdana"/>
              </a:rPr>
              <a:t>a</a:t>
            </a:r>
            <a:r>
              <a:rPr sz="2000" spc="-9" dirty="0">
                <a:latin typeface="Verdana"/>
                <a:cs typeface="Verdana"/>
              </a:rPr>
              <a:t>ll</a:t>
            </a:r>
            <a:r>
              <a:rPr sz="2000" spc="-4" dirty="0">
                <a:latin typeface="Verdana"/>
                <a:cs typeface="Verdana"/>
              </a:rPr>
              <a:t>e</a:t>
            </a:r>
            <a:r>
              <a:rPr sz="2000" spc="-9" dirty="0">
                <a:latin typeface="Verdana"/>
                <a:cs typeface="Verdana"/>
              </a:rPr>
              <a:t>l</a:t>
            </a:r>
            <a:r>
              <a:rPr sz="2000" spc="0" dirty="0">
                <a:latin typeface="Verdana"/>
                <a:cs typeface="Verdana"/>
              </a:rPr>
              <a:t>.</a:t>
            </a:r>
            <a:endParaRPr sz="2000">
              <a:latin typeface="Verdana"/>
              <a:cs typeface="Verdana"/>
            </a:endParaRPr>
          </a:p>
        </p:txBody>
      </p:sp>
      <p:sp>
        <p:nvSpPr>
          <p:cNvPr id="14" name="object 14"/>
          <p:cNvSpPr txBox="1"/>
          <p:nvPr/>
        </p:nvSpPr>
        <p:spPr>
          <a:xfrm>
            <a:off x="4921731" y="1887817"/>
            <a:ext cx="4081748" cy="279908"/>
          </a:xfrm>
          <a:prstGeom prst="rect">
            <a:avLst/>
          </a:prstGeom>
        </p:spPr>
        <p:txBody>
          <a:bodyPr wrap="square" lIns="0" tIns="0" rIns="0" bIns="0" rtlCol="0">
            <a:noAutofit/>
          </a:bodyPr>
          <a:lstStyle/>
          <a:p>
            <a:pPr marL="12700">
              <a:lnSpc>
                <a:spcPts val="2180"/>
              </a:lnSpc>
              <a:spcBef>
                <a:spcPts val="109"/>
              </a:spcBef>
            </a:pPr>
            <a:r>
              <a:rPr sz="2000" spc="0" dirty="0">
                <a:latin typeface="Verdana"/>
                <a:cs typeface="Verdana"/>
              </a:rPr>
              <a:t>that</a:t>
            </a:r>
            <a:r>
              <a:rPr sz="2000" spc="-29" dirty="0">
                <a:latin typeface="Verdana"/>
                <a:cs typeface="Verdana"/>
              </a:rPr>
              <a:t> </a:t>
            </a:r>
            <a:r>
              <a:rPr sz="2000" spc="-4" dirty="0">
                <a:latin typeface="Verdana"/>
                <a:cs typeface="Verdana"/>
              </a:rPr>
              <a:t>o</a:t>
            </a:r>
            <a:r>
              <a:rPr sz="2000" spc="0" dirty="0">
                <a:latin typeface="Verdana"/>
                <a:cs typeface="Verdana"/>
              </a:rPr>
              <a:t>p</a:t>
            </a:r>
            <a:r>
              <a:rPr sz="2000" spc="-4" dirty="0">
                <a:latin typeface="Verdana"/>
                <a:cs typeface="Verdana"/>
              </a:rPr>
              <a:t>e</a:t>
            </a:r>
            <a:r>
              <a:rPr sz="2000" spc="-39" dirty="0">
                <a:latin typeface="Verdana"/>
                <a:cs typeface="Verdana"/>
              </a:rPr>
              <a:t>r</a:t>
            </a:r>
            <a:r>
              <a:rPr sz="2000" spc="0" dirty="0">
                <a:latin typeface="Verdana"/>
                <a:cs typeface="Verdana"/>
              </a:rPr>
              <a:t>ate</a:t>
            </a:r>
            <a:r>
              <a:rPr sz="2000" spc="-9" dirty="0">
                <a:latin typeface="Verdana"/>
                <a:cs typeface="Verdana"/>
              </a:rPr>
              <a:t> i</a:t>
            </a:r>
            <a:r>
              <a:rPr sz="2000" spc="0" dirty="0">
                <a:latin typeface="Verdana"/>
                <a:cs typeface="Verdana"/>
              </a:rPr>
              <a:t>nd</a:t>
            </a:r>
            <a:r>
              <a:rPr sz="2000" spc="-4" dirty="0">
                <a:latin typeface="Verdana"/>
                <a:cs typeface="Verdana"/>
              </a:rPr>
              <a:t>e</a:t>
            </a:r>
            <a:r>
              <a:rPr sz="2000" spc="0" dirty="0">
                <a:latin typeface="Verdana"/>
                <a:cs typeface="Verdana"/>
              </a:rPr>
              <a:t>p</a:t>
            </a:r>
            <a:r>
              <a:rPr sz="2000" spc="-4" dirty="0">
                <a:latin typeface="Verdana"/>
                <a:cs typeface="Verdana"/>
              </a:rPr>
              <a:t>e</a:t>
            </a:r>
            <a:r>
              <a:rPr sz="2000" spc="0" dirty="0">
                <a:latin typeface="Verdana"/>
                <a:cs typeface="Verdana"/>
              </a:rPr>
              <a:t>nd</a:t>
            </a:r>
            <a:r>
              <a:rPr sz="2000" spc="-4" dirty="0">
                <a:latin typeface="Verdana"/>
                <a:cs typeface="Verdana"/>
              </a:rPr>
              <a:t>e</a:t>
            </a:r>
            <a:r>
              <a:rPr sz="2000" spc="0" dirty="0">
                <a:latin typeface="Verdana"/>
                <a:cs typeface="Verdana"/>
              </a:rPr>
              <a:t>nt</a:t>
            </a:r>
            <a:r>
              <a:rPr sz="2000" spc="-9" dirty="0">
                <a:latin typeface="Verdana"/>
                <a:cs typeface="Verdana"/>
              </a:rPr>
              <a:t>l</a:t>
            </a:r>
            <a:r>
              <a:rPr sz="2000" spc="0" dirty="0">
                <a:latin typeface="Verdana"/>
                <a:cs typeface="Verdana"/>
              </a:rPr>
              <a:t>y</a:t>
            </a:r>
            <a:r>
              <a:rPr sz="2000" spc="-14" dirty="0">
                <a:latin typeface="Verdana"/>
                <a:cs typeface="Verdana"/>
              </a:rPr>
              <a:t> </a:t>
            </a:r>
            <a:r>
              <a:rPr sz="2000" spc="0" dirty="0">
                <a:latin typeface="Verdana"/>
                <a:cs typeface="Verdana"/>
              </a:rPr>
              <a:t>and</a:t>
            </a:r>
            <a:endParaRPr sz="2000">
              <a:latin typeface="Verdana"/>
              <a:cs typeface="Verdana"/>
            </a:endParaRPr>
          </a:p>
        </p:txBody>
      </p:sp>
      <p:sp>
        <p:nvSpPr>
          <p:cNvPr id="13" name="object 13"/>
          <p:cNvSpPr txBox="1"/>
          <p:nvPr/>
        </p:nvSpPr>
        <p:spPr>
          <a:xfrm>
            <a:off x="1156208" y="2832697"/>
            <a:ext cx="881906" cy="554228"/>
          </a:xfrm>
          <a:prstGeom prst="rect">
            <a:avLst/>
          </a:prstGeom>
        </p:spPr>
        <p:txBody>
          <a:bodyPr wrap="square" lIns="0" tIns="0" rIns="0" bIns="0" rtlCol="0">
            <a:noAutofit/>
          </a:bodyPr>
          <a:lstStyle/>
          <a:p>
            <a:pPr marL="355600" indent="-342900">
              <a:lnSpc>
                <a:spcPts val="2160"/>
              </a:lnSpc>
              <a:spcBef>
                <a:spcPts val="138"/>
              </a:spcBef>
              <a:tabLst>
                <a:tab pos="355600" algn="l"/>
              </a:tabLst>
            </a:pPr>
            <a:r>
              <a:rPr sz="2000" spc="0" dirty="0">
                <a:solidFill>
                  <a:srgbClr val="0F1141"/>
                </a:solidFill>
                <a:latin typeface="Wingdings"/>
                <a:cs typeface="Wingdings"/>
              </a:rPr>
              <a:t></a:t>
            </a:r>
            <a:r>
              <a:rPr sz="2000" spc="0" dirty="0">
                <a:solidFill>
                  <a:srgbClr val="0F1141"/>
                </a:solidFill>
                <a:latin typeface="Times New Roman"/>
                <a:cs typeface="Times New Roman"/>
              </a:rPr>
              <a:t>	</a:t>
            </a:r>
            <a:r>
              <a:rPr sz="2000" spc="0" dirty="0">
                <a:latin typeface="Verdana"/>
                <a:cs typeface="Verdana"/>
              </a:rPr>
              <a:t>Is a and</a:t>
            </a:r>
            <a:endParaRPr sz="2000">
              <a:latin typeface="Verdana"/>
              <a:cs typeface="Verdana"/>
            </a:endParaRPr>
          </a:p>
        </p:txBody>
      </p:sp>
      <p:sp>
        <p:nvSpPr>
          <p:cNvPr id="12" name="object 12"/>
          <p:cNvSpPr txBox="1"/>
          <p:nvPr/>
        </p:nvSpPr>
        <p:spPr>
          <a:xfrm>
            <a:off x="2059534" y="2832697"/>
            <a:ext cx="6821374" cy="554228"/>
          </a:xfrm>
          <a:prstGeom prst="rect">
            <a:avLst/>
          </a:prstGeom>
        </p:spPr>
        <p:txBody>
          <a:bodyPr wrap="square" lIns="0" tIns="0" rIns="0" bIns="0" rtlCol="0">
            <a:noAutofit/>
          </a:bodyPr>
          <a:lstStyle/>
          <a:p>
            <a:pPr marL="12700" indent="7635">
              <a:lnSpc>
                <a:spcPts val="2160"/>
              </a:lnSpc>
              <a:spcBef>
                <a:spcPts val="138"/>
              </a:spcBef>
            </a:pPr>
            <a:r>
              <a:rPr sz="2000" spc="0" dirty="0">
                <a:latin typeface="Verdana"/>
                <a:cs typeface="Verdana"/>
              </a:rPr>
              <a:t>st</a:t>
            </a:r>
            <a:r>
              <a:rPr sz="2000" spc="-4" dirty="0">
                <a:latin typeface="Verdana"/>
                <a:cs typeface="Verdana"/>
              </a:rPr>
              <a:t>o</a:t>
            </a:r>
            <a:r>
              <a:rPr sz="2000" spc="-39" dirty="0">
                <a:latin typeface="Verdana"/>
                <a:cs typeface="Verdana"/>
              </a:rPr>
              <a:t>r</a:t>
            </a:r>
            <a:r>
              <a:rPr sz="2000" spc="0" dirty="0">
                <a:latin typeface="Verdana"/>
                <a:cs typeface="Verdana"/>
              </a:rPr>
              <a:t>age</a:t>
            </a:r>
            <a:r>
              <a:rPr sz="2000" spc="-14" dirty="0">
                <a:latin typeface="Verdana"/>
                <a:cs typeface="Verdana"/>
              </a:rPr>
              <a:t> </a:t>
            </a:r>
            <a:r>
              <a:rPr sz="2000" spc="0" dirty="0">
                <a:latin typeface="Verdana"/>
                <a:cs typeface="Verdana"/>
              </a:rPr>
              <a:t>t</a:t>
            </a:r>
            <a:r>
              <a:rPr sz="2000" spc="-4" dirty="0">
                <a:latin typeface="Verdana"/>
                <a:cs typeface="Verdana"/>
              </a:rPr>
              <a:t>e</a:t>
            </a:r>
            <a:r>
              <a:rPr sz="2000" spc="0" dirty="0">
                <a:latin typeface="Verdana"/>
                <a:cs typeface="Verdana"/>
              </a:rPr>
              <a:t>chn</a:t>
            </a:r>
            <a:r>
              <a:rPr sz="2000" spc="-4" dirty="0">
                <a:latin typeface="Verdana"/>
                <a:cs typeface="Verdana"/>
              </a:rPr>
              <a:t>o</a:t>
            </a:r>
            <a:r>
              <a:rPr sz="2000" spc="-9" dirty="0">
                <a:latin typeface="Verdana"/>
                <a:cs typeface="Verdana"/>
              </a:rPr>
              <a:t>l</a:t>
            </a:r>
            <a:r>
              <a:rPr sz="2000" spc="-4" dirty="0">
                <a:latin typeface="Verdana"/>
                <a:cs typeface="Verdana"/>
              </a:rPr>
              <a:t>o</a:t>
            </a:r>
            <a:r>
              <a:rPr sz="2000" spc="0" dirty="0">
                <a:latin typeface="Verdana"/>
                <a:cs typeface="Verdana"/>
              </a:rPr>
              <a:t>gy</a:t>
            </a:r>
            <a:r>
              <a:rPr sz="2000" spc="-14" dirty="0">
                <a:latin typeface="Verdana"/>
                <a:cs typeface="Verdana"/>
              </a:rPr>
              <a:t> </a:t>
            </a:r>
            <a:r>
              <a:rPr sz="2000" spc="0" dirty="0">
                <a:latin typeface="Verdana"/>
                <a:cs typeface="Verdana"/>
              </a:rPr>
              <a:t>that</a:t>
            </a:r>
            <a:r>
              <a:rPr sz="2000" spc="-14" dirty="0">
                <a:latin typeface="Verdana"/>
                <a:cs typeface="Verdana"/>
              </a:rPr>
              <a:t> </a:t>
            </a:r>
            <a:r>
              <a:rPr sz="2000" spc="0" dirty="0">
                <a:latin typeface="Verdana"/>
                <a:cs typeface="Verdana"/>
              </a:rPr>
              <a:t>pr</a:t>
            </a:r>
            <a:r>
              <a:rPr sz="2000" spc="-14" dirty="0">
                <a:latin typeface="Verdana"/>
                <a:cs typeface="Verdana"/>
              </a:rPr>
              <a:t>o</a:t>
            </a:r>
            <a:r>
              <a:rPr sz="2000" spc="0" dirty="0">
                <a:latin typeface="Verdana"/>
                <a:cs typeface="Verdana"/>
              </a:rPr>
              <a:t>v</a:t>
            </a:r>
            <a:r>
              <a:rPr sz="2000" spc="-9" dirty="0">
                <a:latin typeface="Verdana"/>
                <a:cs typeface="Verdana"/>
              </a:rPr>
              <a:t>i</a:t>
            </a:r>
            <a:r>
              <a:rPr sz="2000" spc="0" dirty="0">
                <a:latin typeface="Verdana"/>
                <a:cs typeface="Verdana"/>
              </a:rPr>
              <a:t>d</a:t>
            </a:r>
            <a:r>
              <a:rPr sz="2000" spc="-4" dirty="0">
                <a:latin typeface="Verdana"/>
                <a:cs typeface="Verdana"/>
              </a:rPr>
              <a:t>e</a:t>
            </a:r>
            <a:r>
              <a:rPr sz="2000" spc="0" dirty="0">
                <a:latin typeface="Verdana"/>
                <a:cs typeface="Verdana"/>
              </a:rPr>
              <a:t>s </a:t>
            </a:r>
            <a:r>
              <a:rPr sz="2000" spc="-9" dirty="0">
                <a:latin typeface="Verdana"/>
                <a:cs typeface="Verdana"/>
              </a:rPr>
              <a:t>i</a:t>
            </a:r>
            <a:r>
              <a:rPr sz="2000" spc="0" dirty="0">
                <a:latin typeface="Verdana"/>
                <a:cs typeface="Verdana"/>
              </a:rPr>
              <a:t>ncr</a:t>
            </a:r>
            <a:r>
              <a:rPr sz="2000" spc="-4" dirty="0">
                <a:latin typeface="Verdana"/>
                <a:cs typeface="Verdana"/>
              </a:rPr>
              <a:t>e</a:t>
            </a:r>
            <a:r>
              <a:rPr sz="2000" spc="0" dirty="0">
                <a:latin typeface="Verdana"/>
                <a:cs typeface="Verdana"/>
              </a:rPr>
              <a:t>as</a:t>
            </a:r>
            <a:r>
              <a:rPr sz="2000" spc="-4" dirty="0">
                <a:latin typeface="Verdana"/>
                <a:cs typeface="Verdana"/>
              </a:rPr>
              <a:t>e</a:t>
            </a:r>
            <a:r>
              <a:rPr sz="2000" spc="0" dirty="0">
                <a:latin typeface="Verdana"/>
                <a:cs typeface="Verdana"/>
              </a:rPr>
              <a:t>d</a:t>
            </a:r>
            <a:r>
              <a:rPr sz="2000" spc="-19" dirty="0">
                <a:latin typeface="Verdana"/>
                <a:cs typeface="Verdana"/>
              </a:rPr>
              <a:t> </a:t>
            </a:r>
            <a:r>
              <a:rPr sz="2000" spc="0" dirty="0">
                <a:latin typeface="Verdana"/>
                <a:cs typeface="Verdana"/>
              </a:rPr>
              <a:t>r</a:t>
            </a:r>
            <a:r>
              <a:rPr sz="2000" spc="-4" dirty="0">
                <a:latin typeface="Verdana"/>
                <a:cs typeface="Verdana"/>
              </a:rPr>
              <a:t>e</a:t>
            </a:r>
            <a:r>
              <a:rPr sz="2000" spc="-9" dirty="0">
                <a:latin typeface="Verdana"/>
                <a:cs typeface="Verdana"/>
              </a:rPr>
              <a:t>li</a:t>
            </a:r>
            <a:r>
              <a:rPr sz="2000" spc="0" dirty="0">
                <a:latin typeface="Verdana"/>
                <a:cs typeface="Verdana"/>
              </a:rPr>
              <a:t>ab</a:t>
            </a:r>
            <a:r>
              <a:rPr sz="2000" spc="-9" dirty="0">
                <a:latin typeface="Verdana"/>
                <a:cs typeface="Verdana"/>
              </a:rPr>
              <a:t>ilit</a:t>
            </a:r>
            <a:r>
              <a:rPr sz="2000" spc="0" dirty="0">
                <a:latin typeface="Verdana"/>
                <a:cs typeface="Verdana"/>
              </a:rPr>
              <a:t>y funct</a:t>
            </a:r>
            <a:r>
              <a:rPr sz="2000" spc="-9" dirty="0">
                <a:latin typeface="Verdana"/>
                <a:cs typeface="Verdana"/>
              </a:rPr>
              <a:t>i</a:t>
            </a:r>
            <a:r>
              <a:rPr sz="2000" spc="-4" dirty="0">
                <a:latin typeface="Verdana"/>
                <a:cs typeface="Verdana"/>
              </a:rPr>
              <a:t>o</a:t>
            </a:r>
            <a:r>
              <a:rPr sz="2000" spc="0" dirty="0">
                <a:latin typeface="Verdana"/>
                <a:cs typeface="Verdana"/>
              </a:rPr>
              <a:t>ns</a:t>
            </a:r>
            <a:r>
              <a:rPr sz="2000" spc="-54" dirty="0">
                <a:latin typeface="Verdana"/>
                <a:cs typeface="Verdana"/>
              </a:rPr>
              <a:t> </a:t>
            </a:r>
            <a:r>
              <a:rPr sz="2000" spc="0" dirty="0">
                <a:latin typeface="Verdana"/>
                <a:cs typeface="Verdana"/>
              </a:rPr>
              <a:t>thr</a:t>
            </a:r>
            <a:r>
              <a:rPr sz="2000" spc="-4" dirty="0">
                <a:latin typeface="Verdana"/>
                <a:cs typeface="Verdana"/>
              </a:rPr>
              <a:t>o</a:t>
            </a:r>
            <a:r>
              <a:rPr sz="2000" spc="0" dirty="0">
                <a:latin typeface="Verdana"/>
                <a:cs typeface="Verdana"/>
              </a:rPr>
              <a:t>ugh</a:t>
            </a:r>
            <a:r>
              <a:rPr sz="2000" spc="-29" dirty="0">
                <a:latin typeface="Verdana"/>
                <a:cs typeface="Verdana"/>
              </a:rPr>
              <a:t> </a:t>
            </a:r>
            <a:r>
              <a:rPr sz="2000" spc="0" dirty="0">
                <a:latin typeface="Verdana"/>
                <a:cs typeface="Verdana"/>
              </a:rPr>
              <a:t>r</a:t>
            </a:r>
            <a:r>
              <a:rPr sz="2000" spc="-4" dirty="0">
                <a:latin typeface="Verdana"/>
                <a:cs typeface="Verdana"/>
              </a:rPr>
              <a:t>e</a:t>
            </a:r>
            <a:r>
              <a:rPr sz="2000" spc="0" dirty="0">
                <a:latin typeface="Verdana"/>
                <a:cs typeface="Verdana"/>
              </a:rPr>
              <a:t>dundanc</a:t>
            </a:r>
            <a:r>
              <a:rPr sz="2000" spc="-129" dirty="0">
                <a:latin typeface="Verdana"/>
                <a:cs typeface="Verdana"/>
              </a:rPr>
              <a:t>y</a:t>
            </a:r>
            <a:r>
              <a:rPr sz="2000" spc="0" dirty="0">
                <a:latin typeface="Verdana"/>
                <a:cs typeface="Verdana"/>
              </a:rPr>
              <a:t>.</a:t>
            </a:r>
            <a:endParaRPr sz="2000">
              <a:latin typeface="Verdana"/>
              <a:cs typeface="Verdana"/>
            </a:endParaRPr>
          </a:p>
        </p:txBody>
      </p:sp>
      <p:sp>
        <p:nvSpPr>
          <p:cNvPr id="11" name="object 11"/>
          <p:cNvSpPr txBox="1"/>
          <p:nvPr/>
        </p:nvSpPr>
        <p:spPr>
          <a:xfrm>
            <a:off x="1156208" y="3777577"/>
            <a:ext cx="886487" cy="554228"/>
          </a:xfrm>
          <a:prstGeom prst="rect">
            <a:avLst/>
          </a:prstGeom>
        </p:spPr>
        <p:txBody>
          <a:bodyPr wrap="square" lIns="0" tIns="0" rIns="0" bIns="0" rtlCol="0">
            <a:noAutofit/>
          </a:bodyPr>
          <a:lstStyle/>
          <a:p>
            <a:pPr marL="355600" indent="-342900">
              <a:lnSpc>
                <a:spcPts val="2160"/>
              </a:lnSpc>
              <a:spcBef>
                <a:spcPts val="138"/>
              </a:spcBef>
              <a:tabLst>
                <a:tab pos="355600" algn="l"/>
              </a:tabLst>
            </a:pPr>
            <a:r>
              <a:rPr sz="2000" spc="0" dirty="0">
                <a:solidFill>
                  <a:srgbClr val="0F1141"/>
                </a:solidFill>
                <a:latin typeface="Wingdings"/>
                <a:cs typeface="Wingdings"/>
              </a:rPr>
              <a:t></a:t>
            </a:r>
            <a:r>
              <a:rPr sz="2000" spc="0" dirty="0">
                <a:solidFill>
                  <a:srgbClr val="0F1141"/>
                </a:solidFill>
                <a:latin typeface="Times New Roman"/>
                <a:cs typeface="Times New Roman"/>
              </a:rPr>
              <a:t>	</a:t>
            </a:r>
            <a:r>
              <a:rPr sz="2000" spc="0" dirty="0">
                <a:latin typeface="Verdana"/>
                <a:cs typeface="Verdana"/>
              </a:rPr>
              <a:t>The </a:t>
            </a:r>
            <a:r>
              <a:rPr sz="2000" spc="-9" dirty="0">
                <a:latin typeface="Verdana"/>
                <a:cs typeface="Verdana"/>
              </a:rPr>
              <a:t>i</a:t>
            </a:r>
            <a:r>
              <a:rPr sz="2000" spc="0" dirty="0">
                <a:latin typeface="Verdana"/>
                <a:cs typeface="Verdana"/>
              </a:rPr>
              <a:t>nto</a:t>
            </a:r>
            <a:endParaRPr sz="2000">
              <a:latin typeface="Verdana"/>
              <a:cs typeface="Verdana"/>
            </a:endParaRPr>
          </a:p>
        </p:txBody>
      </p:sp>
      <p:sp>
        <p:nvSpPr>
          <p:cNvPr id="10" name="object 10"/>
          <p:cNvSpPr txBox="1"/>
          <p:nvPr/>
        </p:nvSpPr>
        <p:spPr>
          <a:xfrm>
            <a:off x="2056226" y="3777577"/>
            <a:ext cx="6680525" cy="279908"/>
          </a:xfrm>
          <a:prstGeom prst="rect">
            <a:avLst/>
          </a:prstGeom>
        </p:spPr>
        <p:txBody>
          <a:bodyPr wrap="square" lIns="0" tIns="0" rIns="0" bIns="0" rtlCol="0">
            <a:noAutofit/>
          </a:bodyPr>
          <a:lstStyle/>
          <a:p>
            <a:pPr marL="12700">
              <a:lnSpc>
                <a:spcPts val="2180"/>
              </a:lnSpc>
              <a:spcBef>
                <a:spcPts val="109"/>
              </a:spcBef>
            </a:pPr>
            <a:r>
              <a:rPr sz="2000" spc="0" dirty="0">
                <a:latin typeface="Verdana"/>
                <a:cs typeface="Verdana"/>
              </a:rPr>
              <a:t>t</a:t>
            </a:r>
            <a:r>
              <a:rPr sz="2000" spc="-4" dirty="0">
                <a:latin typeface="Verdana"/>
                <a:cs typeface="Verdana"/>
              </a:rPr>
              <a:t>e</a:t>
            </a:r>
            <a:r>
              <a:rPr sz="2000" spc="0" dirty="0">
                <a:latin typeface="Verdana"/>
                <a:cs typeface="Verdana"/>
              </a:rPr>
              <a:t>chn</a:t>
            </a:r>
            <a:r>
              <a:rPr sz="2000" spc="-9" dirty="0">
                <a:latin typeface="Verdana"/>
                <a:cs typeface="Verdana"/>
              </a:rPr>
              <a:t>i</a:t>
            </a:r>
            <a:r>
              <a:rPr sz="2000" spc="0" dirty="0">
                <a:latin typeface="Verdana"/>
                <a:cs typeface="Verdana"/>
              </a:rPr>
              <a:t>que</a:t>
            </a:r>
            <a:r>
              <a:rPr sz="2000" spc="-34" dirty="0">
                <a:latin typeface="Verdana"/>
                <a:cs typeface="Verdana"/>
              </a:rPr>
              <a:t> </a:t>
            </a:r>
            <a:r>
              <a:rPr sz="2000" spc="0" dirty="0">
                <a:latin typeface="Verdana"/>
                <a:cs typeface="Verdana"/>
              </a:rPr>
              <a:t>c</a:t>
            </a:r>
            <a:r>
              <a:rPr sz="2000" spc="-4" dirty="0">
                <a:latin typeface="Verdana"/>
                <a:cs typeface="Verdana"/>
              </a:rPr>
              <a:t>om</a:t>
            </a:r>
            <a:r>
              <a:rPr sz="2000" spc="0" dirty="0">
                <a:latin typeface="Verdana"/>
                <a:cs typeface="Verdana"/>
              </a:rPr>
              <a:t>b</a:t>
            </a:r>
            <a:r>
              <a:rPr sz="2000" spc="-9" dirty="0">
                <a:latin typeface="Verdana"/>
                <a:cs typeface="Verdana"/>
              </a:rPr>
              <a:t>i</a:t>
            </a:r>
            <a:r>
              <a:rPr sz="2000" spc="0" dirty="0">
                <a:latin typeface="Verdana"/>
                <a:cs typeface="Verdana"/>
              </a:rPr>
              <a:t>n</a:t>
            </a:r>
            <a:r>
              <a:rPr sz="2000" spc="-4" dirty="0">
                <a:latin typeface="Verdana"/>
                <a:cs typeface="Verdana"/>
              </a:rPr>
              <a:t>e</a:t>
            </a:r>
            <a:r>
              <a:rPr sz="2000" spc="0" dirty="0">
                <a:latin typeface="Verdana"/>
                <a:cs typeface="Verdana"/>
              </a:rPr>
              <a:t>s</a:t>
            </a:r>
            <a:r>
              <a:rPr sz="2000" spc="14" dirty="0">
                <a:latin typeface="Verdana"/>
                <a:cs typeface="Verdana"/>
              </a:rPr>
              <a:t> </a:t>
            </a:r>
            <a:r>
              <a:rPr sz="2000" spc="-4" dirty="0">
                <a:latin typeface="Verdana"/>
                <a:cs typeface="Verdana"/>
              </a:rPr>
              <a:t>m</a:t>
            </a:r>
            <a:r>
              <a:rPr sz="2000" spc="0" dirty="0">
                <a:latin typeface="Verdana"/>
                <a:cs typeface="Verdana"/>
              </a:rPr>
              <a:t>u</a:t>
            </a:r>
            <a:r>
              <a:rPr sz="2000" spc="-9" dirty="0">
                <a:latin typeface="Verdana"/>
                <a:cs typeface="Verdana"/>
              </a:rPr>
              <a:t>l</a:t>
            </a:r>
            <a:r>
              <a:rPr sz="2000" spc="0" dirty="0">
                <a:latin typeface="Verdana"/>
                <a:cs typeface="Verdana"/>
              </a:rPr>
              <a:t>t</a:t>
            </a:r>
            <a:r>
              <a:rPr sz="2000" spc="-9" dirty="0">
                <a:latin typeface="Verdana"/>
                <a:cs typeface="Verdana"/>
              </a:rPr>
              <a:t>i</a:t>
            </a:r>
            <a:r>
              <a:rPr sz="2000" spc="0" dirty="0">
                <a:latin typeface="Verdana"/>
                <a:cs typeface="Verdana"/>
              </a:rPr>
              <a:t>p</a:t>
            </a:r>
            <a:r>
              <a:rPr sz="2000" spc="-9" dirty="0">
                <a:latin typeface="Verdana"/>
                <a:cs typeface="Verdana"/>
              </a:rPr>
              <a:t>l</a:t>
            </a:r>
            <a:r>
              <a:rPr sz="2000" spc="0" dirty="0">
                <a:latin typeface="Verdana"/>
                <a:cs typeface="Verdana"/>
              </a:rPr>
              <a:t>e</a:t>
            </a:r>
            <a:r>
              <a:rPr sz="2000" spc="9" dirty="0">
                <a:latin typeface="Verdana"/>
                <a:cs typeface="Verdana"/>
              </a:rPr>
              <a:t> </a:t>
            </a:r>
            <a:r>
              <a:rPr sz="2000" spc="0" dirty="0">
                <a:latin typeface="Verdana"/>
                <a:cs typeface="Verdana"/>
              </a:rPr>
              <a:t>d</a:t>
            </a:r>
            <a:r>
              <a:rPr sz="2000" spc="-9" dirty="0">
                <a:latin typeface="Verdana"/>
                <a:cs typeface="Verdana"/>
              </a:rPr>
              <a:t>i</a:t>
            </a:r>
            <a:r>
              <a:rPr sz="2000" spc="0" dirty="0">
                <a:latin typeface="Verdana"/>
                <a:cs typeface="Verdana"/>
              </a:rPr>
              <a:t>sk dr</a:t>
            </a:r>
            <a:r>
              <a:rPr sz="2000" spc="-9" dirty="0">
                <a:latin typeface="Verdana"/>
                <a:cs typeface="Verdana"/>
              </a:rPr>
              <a:t>iv</a:t>
            </a:r>
            <a:r>
              <a:rPr sz="2000" spc="0" dirty="0">
                <a:latin typeface="Verdana"/>
                <a:cs typeface="Verdana"/>
              </a:rPr>
              <a:t>e</a:t>
            </a:r>
            <a:r>
              <a:rPr sz="2000" spc="-9" dirty="0">
                <a:latin typeface="Verdana"/>
                <a:cs typeface="Verdana"/>
              </a:rPr>
              <a:t> </a:t>
            </a:r>
            <a:r>
              <a:rPr sz="2000" spc="0" dirty="0">
                <a:latin typeface="Verdana"/>
                <a:cs typeface="Verdana"/>
              </a:rPr>
              <a:t>c</a:t>
            </a:r>
            <a:r>
              <a:rPr sz="2000" spc="-4" dirty="0">
                <a:latin typeface="Verdana"/>
                <a:cs typeface="Verdana"/>
              </a:rPr>
              <a:t>om</a:t>
            </a:r>
            <a:r>
              <a:rPr sz="2000" spc="0" dirty="0">
                <a:latin typeface="Verdana"/>
                <a:cs typeface="Verdana"/>
              </a:rPr>
              <a:t>p</a:t>
            </a:r>
            <a:r>
              <a:rPr sz="2000" spc="-4" dirty="0">
                <a:latin typeface="Verdana"/>
                <a:cs typeface="Verdana"/>
              </a:rPr>
              <a:t>o</a:t>
            </a:r>
            <a:r>
              <a:rPr sz="2000" spc="0" dirty="0">
                <a:latin typeface="Verdana"/>
                <a:cs typeface="Verdana"/>
              </a:rPr>
              <a:t>n</a:t>
            </a:r>
            <a:r>
              <a:rPr sz="2000" spc="-4" dirty="0">
                <a:latin typeface="Verdana"/>
                <a:cs typeface="Verdana"/>
              </a:rPr>
              <a:t>e</a:t>
            </a:r>
            <a:r>
              <a:rPr sz="2000" spc="0" dirty="0">
                <a:latin typeface="Verdana"/>
                <a:cs typeface="Verdana"/>
              </a:rPr>
              <a:t>nts</a:t>
            </a:r>
            <a:endParaRPr sz="2000">
              <a:latin typeface="Verdana"/>
              <a:cs typeface="Verdana"/>
            </a:endParaRPr>
          </a:p>
        </p:txBody>
      </p:sp>
      <p:sp>
        <p:nvSpPr>
          <p:cNvPr id="9" name="object 9"/>
          <p:cNvSpPr txBox="1"/>
          <p:nvPr/>
        </p:nvSpPr>
        <p:spPr>
          <a:xfrm>
            <a:off x="2071496" y="4051897"/>
            <a:ext cx="5945256" cy="279907"/>
          </a:xfrm>
          <a:prstGeom prst="rect">
            <a:avLst/>
          </a:prstGeom>
        </p:spPr>
        <p:txBody>
          <a:bodyPr wrap="square" lIns="0" tIns="0" rIns="0" bIns="0" rtlCol="0">
            <a:noAutofit/>
          </a:bodyPr>
          <a:lstStyle/>
          <a:p>
            <a:pPr marL="12700">
              <a:lnSpc>
                <a:spcPts val="2180"/>
              </a:lnSpc>
              <a:spcBef>
                <a:spcPts val="109"/>
              </a:spcBef>
            </a:pPr>
            <a:r>
              <a:rPr sz="2000" spc="0" dirty="0">
                <a:latin typeface="Verdana"/>
                <a:cs typeface="Verdana"/>
              </a:rPr>
              <a:t>a</a:t>
            </a:r>
            <a:r>
              <a:rPr sz="2000" spc="-9" dirty="0">
                <a:latin typeface="Verdana"/>
                <a:cs typeface="Verdana"/>
              </a:rPr>
              <a:t> l</a:t>
            </a:r>
            <a:r>
              <a:rPr sz="2000" spc="-4" dirty="0">
                <a:latin typeface="Verdana"/>
                <a:cs typeface="Verdana"/>
              </a:rPr>
              <a:t>o</a:t>
            </a:r>
            <a:r>
              <a:rPr sz="2000" spc="0" dirty="0">
                <a:latin typeface="Verdana"/>
                <a:cs typeface="Verdana"/>
              </a:rPr>
              <a:t>g</a:t>
            </a:r>
            <a:r>
              <a:rPr sz="2000" spc="-9" dirty="0">
                <a:latin typeface="Verdana"/>
                <a:cs typeface="Verdana"/>
              </a:rPr>
              <a:t>i</a:t>
            </a:r>
            <a:r>
              <a:rPr sz="2000" spc="0" dirty="0">
                <a:latin typeface="Verdana"/>
                <a:cs typeface="Verdana"/>
              </a:rPr>
              <a:t>cal</a:t>
            </a:r>
            <a:r>
              <a:rPr sz="2000" spc="19" dirty="0">
                <a:latin typeface="Verdana"/>
                <a:cs typeface="Verdana"/>
              </a:rPr>
              <a:t> </a:t>
            </a:r>
            <a:r>
              <a:rPr sz="2000" spc="0" dirty="0">
                <a:latin typeface="Verdana"/>
                <a:cs typeface="Verdana"/>
              </a:rPr>
              <a:t>un</a:t>
            </a:r>
            <a:r>
              <a:rPr sz="2000" spc="-9" dirty="0">
                <a:latin typeface="Verdana"/>
                <a:cs typeface="Verdana"/>
              </a:rPr>
              <a:t>i</a:t>
            </a:r>
            <a:r>
              <a:rPr sz="2000" spc="0" dirty="0">
                <a:latin typeface="Verdana"/>
                <a:cs typeface="Verdana"/>
              </a:rPr>
              <a:t>t,</a:t>
            </a:r>
            <a:r>
              <a:rPr sz="2000" spc="-14" dirty="0">
                <a:latin typeface="Verdana"/>
                <a:cs typeface="Verdana"/>
              </a:rPr>
              <a:t> </a:t>
            </a:r>
            <a:r>
              <a:rPr sz="2000" spc="0" dirty="0">
                <a:latin typeface="Verdana"/>
                <a:cs typeface="Verdana"/>
              </a:rPr>
              <a:t>wh</a:t>
            </a:r>
            <a:r>
              <a:rPr sz="2000" spc="-4" dirty="0">
                <a:latin typeface="Verdana"/>
                <a:cs typeface="Verdana"/>
              </a:rPr>
              <a:t>e</a:t>
            </a:r>
            <a:r>
              <a:rPr sz="2000" spc="0" dirty="0">
                <a:latin typeface="Verdana"/>
                <a:cs typeface="Verdana"/>
              </a:rPr>
              <a:t>re</a:t>
            </a:r>
            <a:r>
              <a:rPr sz="2000" spc="-34" dirty="0">
                <a:latin typeface="Verdana"/>
                <a:cs typeface="Verdana"/>
              </a:rPr>
              <a:t> </a:t>
            </a:r>
            <a:r>
              <a:rPr sz="2000" spc="0" dirty="0">
                <a:latin typeface="Verdana"/>
                <a:cs typeface="Verdana"/>
              </a:rPr>
              <a:t>data</a:t>
            </a:r>
            <a:r>
              <a:rPr sz="2000" spc="-9" dirty="0">
                <a:latin typeface="Verdana"/>
                <a:cs typeface="Verdana"/>
              </a:rPr>
              <a:t> i</a:t>
            </a:r>
            <a:r>
              <a:rPr sz="2000" spc="0" dirty="0">
                <a:latin typeface="Verdana"/>
                <a:cs typeface="Verdana"/>
              </a:rPr>
              <a:t>s d</a:t>
            </a:r>
            <a:r>
              <a:rPr sz="2000" spc="-9" dirty="0">
                <a:latin typeface="Verdana"/>
                <a:cs typeface="Verdana"/>
              </a:rPr>
              <a:t>i</a:t>
            </a:r>
            <a:r>
              <a:rPr sz="2000" spc="0" dirty="0">
                <a:latin typeface="Verdana"/>
                <a:cs typeface="Verdana"/>
              </a:rPr>
              <a:t>str</a:t>
            </a:r>
            <a:r>
              <a:rPr sz="2000" spc="-9" dirty="0">
                <a:latin typeface="Verdana"/>
                <a:cs typeface="Verdana"/>
              </a:rPr>
              <a:t>i</a:t>
            </a:r>
            <a:r>
              <a:rPr sz="2000" spc="0" dirty="0">
                <a:latin typeface="Verdana"/>
                <a:cs typeface="Verdana"/>
              </a:rPr>
              <a:t>but</a:t>
            </a:r>
            <a:r>
              <a:rPr sz="2000" spc="-4" dirty="0">
                <a:latin typeface="Verdana"/>
                <a:cs typeface="Verdana"/>
              </a:rPr>
              <a:t>e</a:t>
            </a:r>
            <a:r>
              <a:rPr sz="2000" spc="0" dirty="0">
                <a:latin typeface="Verdana"/>
                <a:cs typeface="Verdana"/>
              </a:rPr>
              <a:t>d acr</a:t>
            </a:r>
            <a:r>
              <a:rPr sz="2000" spc="-4" dirty="0">
                <a:latin typeface="Verdana"/>
                <a:cs typeface="Verdana"/>
              </a:rPr>
              <a:t>o</a:t>
            </a:r>
            <a:r>
              <a:rPr sz="2000" spc="0" dirty="0">
                <a:latin typeface="Verdana"/>
                <a:cs typeface="Verdana"/>
              </a:rPr>
              <a:t>ss</a:t>
            </a:r>
            <a:endParaRPr sz="2000">
              <a:latin typeface="Verdana"/>
              <a:cs typeface="Verdana"/>
            </a:endParaRPr>
          </a:p>
        </p:txBody>
      </p:sp>
      <p:sp>
        <p:nvSpPr>
          <p:cNvPr id="8" name="object 8"/>
          <p:cNvSpPr txBox="1"/>
          <p:nvPr/>
        </p:nvSpPr>
        <p:spPr>
          <a:xfrm>
            <a:off x="8039963" y="4051897"/>
            <a:ext cx="476642" cy="279907"/>
          </a:xfrm>
          <a:prstGeom prst="rect">
            <a:avLst/>
          </a:prstGeom>
        </p:spPr>
        <p:txBody>
          <a:bodyPr wrap="square" lIns="0" tIns="0" rIns="0" bIns="0" rtlCol="0">
            <a:noAutofit/>
          </a:bodyPr>
          <a:lstStyle/>
          <a:p>
            <a:pPr marL="12700">
              <a:lnSpc>
                <a:spcPts val="2180"/>
              </a:lnSpc>
              <a:spcBef>
                <a:spcPts val="109"/>
              </a:spcBef>
            </a:pPr>
            <a:r>
              <a:rPr sz="2000" spc="0" dirty="0">
                <a:latin typeface="Verdana"/>
                <a:cs typeface="Verdana"/>
              </a:rPr>
              <a:t>the</a:t>
            </a:r>
            <a:endParaRPr sz="2000">
              <a:latin typeface="Verdana"/>
              <a:cs typeface="Verdana"/>
            </a:endParaRPr>
          </a:p>
        </p:txBody>
      </p:sp>
      <p:sp>
        <p:nvSpPr>
          <p:cNvPr id="7" name="object 7"/>
          <p:cNvSpPr txBox="1"/>
          <p:nvPr/>
        </p:nvSpPr>
        <p:spPr>
          <a:xfrm>
            <a:off x="1499108" y="4326217"/>
            <a:ext cx="3760304" cy="279907"/>
          </a:xfrm>
          <a:prstGeom prst="rect">
            <a:avLst/>
          </a:prstGeom>
        </p:spPr>
        <p:txBody>
          <a:bodyPr wrap="square" lIns="0" tIns="0" rIns="0" bIns="0" rtlCol="0">
            <a:noAutofit/>
          </a:bodyPr>
          <a:lstStyle/>
          <a:p>
            <a:pPr marL="12700">
              <a:lnSpc>
                <a:spcPts val="2180"/>
              </a:lnSpc>
              <a:spcBef>
                <a:spcPts val="109"/>
              </a:spcBef>
            </a:pPr>
            <a:r>
              <a:rPr sz="2000" spc="0" dirty="0">
                <a:latin typeface="Verdana"/>
                <a:cs typeface="Verdana"/>
              </a:rPr>
              <a:t>dr</a:t>
            </a:r>
            <a:r>
              <a:rPr sz="2000" spc="-9" dirty="0">
                <a:latin typeface="Verdana"/>
                <a:cs typeface="Verdana"/>
              </a:rPr>
              <a:t>iv</a:t>
            </a:r>
            <a:r>
              <a:rPr sz="2000" spc="-4" dirty="0">
                <a:latin typeface="Verdana"/>
                <a:cs typeface="Verdana"/>
              </a:rPr>
              <a:t>e</a:t>
            </a:r>
            <a:r>
              <a:rPr sz="2000" spc="0" dirty="0">
                <a:latin typeface="Verdana"/>
                <a:cs typeface="Verdana"/>
              </a:rPr>
              <a:t>s </a:t>
            </a:r>
            <a:r>
              <a:rPr sz="2000" spc="-9" dirty="0">
                <a:latin typeface="Verdana"/>
                <a:cs typeface="Verdana"/>
              </a:rPr>
              <a:t>i</a:t>
            </a:r>
            <a:r>
              <a:rPr sz="2000" spc="0" dirty="0">
                <a:latin typeface="Verdana"/>
                <a:cs typeface="Verdana"/>
              </a:rPr>
              <a:t>n </a:t>
            </a:r>
            <a:r>
              <a:rPr sz="2000" spc="-4" dirty="0">
                <a:latin typeface="Verdana"/>
                <a:cs typeface="Verdana"/>
              </a:rPr>
              <a:t>o</a:t>
            </a:r>
            <a:r>
              <a:rPr sz="2000" spc="0" dirty="0">
                <a:latin typeface="Verdana"/>
                <a:cs typeface="Verdana"/>
              </a:rPr>
              <a:t>ne</a:t>
            </a:r>
            <a:r>
              <a:rPr sz="2000" spc="-9" dirty="0">
                <a:latin typeface="Verdana"/>
                <a:cs typeface="Verdana"/>
              </a:rPr>
              <a:t> </a:t>
            </a:r>
            <a:r>
              <a:rPr sz="2000" spc="-4" dirty="0">
                <a:latin typeface="Verdana"/>
                <a:cs typeface="Verdana"/>
              </a:rPr>
              <a:t>o</a:t>
            </a:r>
            <a:r>
              <a:rPr sz="2000" spc="0" dirty="0">
                <a:latin typeface="Verdana"/>
                <a:cs typeface="Verdana"/>
              </a:rPr>
              <a:t>f s</a:t>
            </a:r>
            <a:r>
              <a:rPr sz="2000" spc="-4" dirty="0">
                <a:latin typeface="Verdana"/>
                <a:cs typeface="Verdana"/>
              </a:rPr>
              <a:t>e</a:t>
            </a:r>
            <a:r>
              <a:rPr sz="2000" spc="-9" dirty="0">
                <a:latin typeface="Verdana"/>
                <a:cs typeface="Verdana"/>
              </a:rPr>
              <a:t>v</a:t>
            </a:r>
            <a:r>
              <a:rPr sz="2000" spc="-4" dirty="0">
                <a:latin typeface="Verdana"/>
                <a:cs typeface="Verdana"/>
              </a:rPr>
              <a:t>e</a:t>
            </a:r>
            <a:r>
              <a:rPr sz="2000" spc="-39" dirty="0">
                <a:latin typeface="Verdana"/>
                <a:cs typeface="Verdana"/>
              </a:rPr>
              <a:t>r</a:t>
            </a:r>
            <a:r>
              <a:rPr sz="2000" spc="0" dirty="0">
                <a:latin typeface="Verdana"/>
                <a:cs typeface="Verdana"/>
              </a:rPr>
              <a:t>al</a:t>
            </a:r>
            <a:r>
              <a:rPr sz="2000" spc="-14" dirty="0">
                <a:latin typeface="Verdana"/>
                <a:cs typeface="Verdana"/>
              </a:rPr>
              <a:t> </a:t>
            </a:r>
            <a:r>
              <a:rPr sz="2000" spc="-19" dirty="0">
                <a:latin typeface="Verdana"/>
                <a:cs typeface="Verdana"/>
              </a:rPr>
              <a:t>w</a:t>
            </a:r>
            <a:r>
              <a:rPr sz="2000" spc="-14" dirty="0">
                <a:latin typeface="Verdana"/>
                <a:cs typeface="Verdana"/>
              </a:rPr>
              <a:t>a</a:t>
            </a:r>
            <a:r>
              <a:rPr sz="2000" spc="0" dirty="0">
                <a:latin typeface="Verdana"/>
                <a:cs typeface="Verdana"/>
              </a:rPr>
              <a:t>ys</a:t>
            </a:r>
            <a:endParaRPr sz="2000">
              <a:latin typeface="Verdana"/>
              <a:cs typeface="Verdana"/>
            </a:endParaRPr>
          </a:p>
        </p:txBody>
      </p:sp>
      <p:sp>
        <p:nvSpPr>
          <p:cNvPr id="6" name="object 6"/>
          <p:cNvSpPr txBox="1"/>
          <p:nvPr/>
        </p:nvSpPr>
        <p:spPr>
          <a:xfrm>
            <a:off x="5282623" y="4326217"/>
            <a:ext cx="2581016" cy="279907"/>
          </a:xfrm>
          <a:prstGeom prst="rect">
            <a:avLst/>
          </a:prstGeom>
        </p:spPr>
        <p:txBody>
          <a:bodyPr wrap="square" lIns="0" tIns="0" rIns="0" bIns="0" rtlCol="0">
            <a:noAutofit/>
          </a:bodyPr>
          <a:lstStyle/>
          <a:p>
            <a:pPr marL="12700">
              <a:lnSpc>
                <a:spcPts val="2180"/>
              </a:lnSpc>
              <a:spcBef>
                <a:spcPts val="109"/>
              </a:spcBef>
            </a:pPr>
            <a:r>
              <a:rPr sz="2000" spc="0" dirty="0">
                <a:latin typeface="Verdana"/>
                <a:cs typeface="Verdana"/>
              </a:rPr>
              <a:t>ca</a:t>
            </a:r>
            <a:r>
              <a:rPr sz="2000" spc="-9" dirty="0">
                <a:latin typeface="Verdana"/>
                <a:cs typeface="Verdana"/>
              </a:rPr>
              <a:t>ll</a:t>
            </a:r>
            <a:r>
              <a:rPr sz="2000" spc="-4" dirty="0">
                <a:latin typeface="Verdana"/>
                <a:cs typeface="Verdana"/>
              </a:rPr>
              <a:t>e</a:t>
            </a:r>
            <a:r>
              <a:rPr sz="2000" spc="0" dirty="0">
                <a:latin typeface="Verdana"/>
                <a:cs typeface="Verdana"/>
              </a:rPr>
              <a:t>d</a:t>
            </a:r>
            <a:r>
              <a:rPr sz="2000" spc="14" dirty="0">
                <a:latin typeface="Verdana"/>
                <a:cs typeface="Verdana"/>
              </a:rPr>
              <a:t> </a:t>
            </a:r>
            <a:r>
              <a:rPr sz="2000" spc="4" dirty="0">
                <a:latin typeface="Verdana"/>
                <a:cs typeface="Verdana"/>
              </a:rPr>
              <a:t>"</a:t>
            </a:r>
            <a:r>
              <a:rPr sz="2000" spc="0" dirty="0">
                <a:latin typeface="Verdana"/>
                <a:cs typeface="Verdana"/>
              </a:rPr>
              <a:t>RAID</a:t>
            </a:r>
            <a:r>
              <a:rPr sz="2000" spc="-39" dirty="0">
                <a:latin typeface="Verdana"/>
                <a:cs typeface="Verdana"/>
              </a:rPr>
              <a:t> </a:t>
            </a:r>
            <a:r>
              <a:rPr sz="2000" spc="-9" dirty="0">
                <a:latin typeface="Verdana"/>
                <a:cs typeface="Verdana"/>
              </a:rPr>
              <a:t>l</a:t>
            </a:r>
            <a:r>
              <a:rPr sz="2000" spc="-4" dirty="0">
                <a:latin typeface="Verdana"/>
                <a:cs typeface="Verdana"/>
              </a:rPr>
              <a:t>e</a:t>
            </a:r>
            <a:r>
              <a:rPr sz="2000" spc="-9" dirty="0">
                <a:latin typeface="Verdana"/>
                <a:cs typeface="Verdana"/>
              </a:rPr>
              <a:t>v</a:t>
            </a:r>
            <a:r>
              <a:rPr sz="2000" spc="-4" dirty="0">
                <a:latin typeface="Verdana"/>
                <a:cs typeface="Verdana"/>
              </a:rPr>
              <a:t>e</a:t>
            </a:r>
            <a:r>
              <a:rPr sz="2000" spc="-9" dirty="0">
                <a:latin typeface="Verdana"/>
                <a:cs typeface="Verdana"/>
              </a:rPr>
              <a:t>l</a:t>
            </a:r>
            <a:r>
              <a:rPr sz="2000" spc="19" dirty="0">
                <a:latin typeface="Verdana"/>
                <a:cs typeface="Verdana"/>
              </a:rPr>
              <a:t>s</a:t>
            </a:r>
            <a:r>
              <a:rPr sz="2000" spc="0" dirty="0">
                <a:latin typeface="Verdana"/>
                <a:cs typeface="Verdana"/>
              </a:rPr>
              <a:t>"</a:t>
            </a:r>
            <a:endParaRPr sz="2000">
              <a:latin typeface="Verdana"/>
              <a:cs typeface="Verdana"/>
            </a:endParaRPr>
          </a:p>
        </p:txBody>
      </p:sp>
      <p:sp>
        <p:nvSpPr>
          <p:cNvPr id="5" name="object 5"/>
          <p:cNvSpPr txBox="1"/>
          <p:nvPr/>
        </p:nvSpPr>
        <p:spPr>
          <a:xfrm>
            <a:off x="1156208" y="4996777"/>
            <a:ext cx="4039050" cy="284310"/>
          </a:xfrm>
          <a:prstGeom prst="rect">
            <a:avLst/>
          </a:prstGeom>
        </p:spPr>
        <p:txBody>
          <a:bodyPr wrap="square" lIns="0" tIns="0" rIns="0" bIns="0" rtlCol="0">
            <a:noAutofit/>
          </a:bodyPr>
          <a:lstStyle/>
          <a:p>
            <a:pPr marL="12700">
              <a:lnSpc>
                <a:spcPts val="2180"/>
              </a:lnSpc>
              <a:spcBef>
                <a:spcPts val="109"/>
              </a:spcBef>
            </a:pPr>
            <a:r>
              <a:rPr sz="2000" spc="0" dirty="0">
                <a:solidFill>
                  <a:srgbClr val="0F1141"/>
                </a:solidFill>
                <a:latin typeface="Wingdings"/>
                <a:cs typeface="Wingdings"/>
              </a:rPr>
              <a:t></a:t>
            </a:r>
            <a:r>
              <a:rPr sz="2000" spc="0" dirty="0">
                <a:solidFill>
                  <a:srgbClr val="0F1141"/>
                </a:solidFill>
                <a:latin typeface="Times New Roman"/>
                <a:cs typeface="Times New Roman"/>
              </a:rPr>
              <a:t>  </a:t>
            </a:r>
            <a:r>
              <a:rPr sz="2000" spc="285" dirty="0">
                <a:solidFill>
                  <a:srgbClr val="0F1141"/>
                </a:solidFill>
                <a:latin typeface="Times New Roman"/>
                <a:cs typeface="Times New Roman"/>
              </a:rPr>
              <a:t> </a:t>
            </a:r>
            <a:r>
              <a:rPr sz="2000" spc="0" dirty="0">
                <a:latin typeface="Verdana"/>
                <a:cs typeface="Verdana"/>
              </a:rPr>
              <a:t>S</a:t>
            </a:r>
            <a:r>
              <a:rPr sz="2000" spc="-4" dirty="0">
                <a:latin typeface="Verdana"/>
                <a:cs typeface="Verdana"/>
              </a:rPr>
              <a:t>e</a:t>
            </a:r>
            <a:r>
              <a:rPr sz="2000" spc="0" dirty="0">
                <a:latin typeface="Verdana"/>
                <a:cs typeface="Verdana"/>
              </a:rPr>
              <a:t>pa</a:t>
            </a:r>
            <a:r>
              <a:rPr sz="2000" spc="-39" dirty="0">
                <a:latin typeface="Verdana"/>
                <a:cs typeface="Verdana"/>
              </a:rPr>
              <a:t>r</a:t>
            </a:r>
            <a:r>
              <a:rPr sz="2000" spc="0" dirty="0">
                <a:latin typeface="Verdana"/>
                <a:cs typeface="Verdana"/>
              </a:rPr>
              <a:t>ate</a:t>
            </a:r>
            <a:r>
              <a:rPr sz="2000" spc="-25" dirty="0">
                <a:latin typeface="Verdana"/>
                <a:cs typeface="Verdana"/>
              </a:rPr>
              <a:t> </a:t>
            </a:r>
            <a:r>
              <a:rPr sz="2000" spc="0" dirty="0">
                <a:latin typeface="Verdana"/>
                <a:cs typeface="Verdana"/>
              </a:rPr>
              <a:t>I/O r</a:t>
            </a:r>
            <a:r>
              <a:rPr sz="2000" spc="-4" dirty="0">
                <a:latin typeface="Verdana"/>
                <a:cs typeface="Verdana"/>
              </a:rPr>
              <a:t>e</a:t>
            </a:r>
            <a:r>
              <a:rPr sz="2000" spc="0" dirty="0">
                <a:latin typeface="Verdana"/>
                <a:cs typeface="Verdana"/>
              </a:rPr>
              <a:t>qu</a:t>
            </a:r>
            <a:r>
              <a:rPr sz="2000" spc="-4" dirty="0">
                <a:latin typeface="Verdana"/>
                <a:cs typeface="Verdana"/>
              </a:rPr>
              <a:t>e</a:t>
            </a:r>
            <a:r>
              <a:rPr sz="2000" spc="0" dirty="0">
                <a:latin typeface="Verdana"/>
                <a:cs typeface="Verdana"/>
              </a:rPr>
              <a:t>st</a:t>
            </a:r>
            <a:r>
              <a:rPr sz="2000" spc="-29" dirty="0">
                <a:latin typeface="Verdana"/>
                <a:cs typeface="Verdana"/>
              </a:rPr>
              <a:t> </a:t>
            </a:r>
            <a:r>
              <a:rPr sz="2000" spc="0" dirty="0">
                <a:latin typeface="Verdana"/>
                <a:cs typeface="Verdana"/>
              </a:rPr>
              <a:t>can</a:t>
            </a:r>
            <a:r>
              <a:rPr sz="2000" spc="-14" dirty="0">
                <a:latin typeface="Verdana"/>
                <a:cs typeface="Verdana"/>
              </a:rPr>
              <a:t> </a:t>
            </a:r>
            <a:r>
              <a:rPr sz="2000" spc="0" dirty="0">
                <a:latin typeface="Verdana"/>
                <a:cs typeface="Verdana"/>
              </a:rPr>
              <a:t>be</a:t>
            </a:r>
            <a:endParaRPr sz="2000">
              <a:latin typeface="Verdana"/>
              <a:cs typeface="Verdana"/>
            </a:endParaRPr>
          </a:p>
        </p:txBody>
      </p:sp>
      <p:sp>
        <p:nvSpPr>
          <p:cNvPr id="4" name="object 4"/>
          <p:cNvSpPr txBox="1"/>
          <p:nvPr/>
        </p:nvSpPr>
        <p:spPr>
          <a:xfrm>
            <a:off x="5308414" y="4996777"/>
            <a:ext cx="2499217" cy="279907"/>
          </a:xfrm>
          <a:prstGeom prst="rect">
            <a:avLst/>
          </a:prstGeom>
        </p:spPr>
        <p:txBody>
          <a:bodyPr wrap="square" lIns="0" tIns="0" rIns="0" bIns="0" rtlCol="0">
            <a:noAutofit/>
          </a:bodyPr>
          <a:lstStyle/>
          <a:p>
            <a:pPr marL="12700">
              <a:lnSpc>
                <a:spcPts val="2180"/>
              </a:lnSpc>
              <a:spcBef>
                <a:spcPts val="109"/>
              </a:spcBef>
            </a:pPr>
            <a:r>
              <a:rPr sz="2000" spc="0" dirty="0">
                <a:latin typeface="Verdana"/>
                <a:cs typeface="Verdana"/>
              </a:rPr>
              <a:t>hand</a:t>
            </a:r>
            <a:r>
              <a:rPr sz="2000" spc="-9" dirty="0">
                <a:latin typeface="Verdana"/>
                <a:cs typeface="Verdana"/>
              </a:rPr>
              <a:t>l</a:t>
            </a:r>
            <a:r>
              <a:rPr sz="2000" spc="-4" dirty="0">
                <a:latin typeface="Verdana"/>
                <a:cs typeface="Verdana"/>
              </a:rPr>
              <a:t>e</a:t>
            </a:r>
            <a:r>
              <a:rPr sz="2000" spc="0" dirty="0">
                <a:latin typeface="Verdana"/>
                <a:cs typeface="Verdana"/>
              </a:rPr>
              <a:t>d </a:t>
            </a:r>
            <a:r>
              <a:rPr sz="2000" spc="-9" dirty="0">
                <a:latin typeface="Verdana"/>
                <a:cs typeface="Verdana"/>
              </a:rPr>
              <a:t>i</a:t>
            </a:r>
            <a:r>
              <a:rPr sz="2000" spc="0" dirty="0">
                <a:latin typeface="Verdana"/>
                <a:cs typeface="Verdana"/>
              </a:rPr>
              <a:t>n pa</a:t>
            </a:r>
            <a:r>
              <a:rPr sz="2000" spc="-39" dirty="0">
                <a:latin typeface="Verdana"/>
                <a:cs typeface="Verdana"/>
              </a:rPr>
              <a:t>r</a:t>
            </a:r>
            <a:r>
              <a:rPr sz="2000" spc="0" dirty="0">
                <a:latin typeface="Verdana"/>
                <a:cs typeface="Verdana"/>
              </a:rPr>
              <a:t>a</a:t>
            </a:r>
            <a:r>
              <a:rPr sz="2000" spc="-9" dirty="0">
                <a:latin typeface="Verdana"/>
                <a:cs typeface="Verdana"/>
              </a:rPr>
              <a:t>ll</a:t>
            </a:r>
            <a:r>
              <a:rPr sz="2000" spc="-4" dirty="0">
                <a:latin typeface="Verdana"/>
                <a:cs typeface="Verdana"/>
              </a:rPr>
              <a:t>e</a:t>
            </a:r>
            <a:r>
              <a:rPr sz="2000" spc="-9" dirty="0">
                <a:latin typeface="Verdana"/>
                <a:cs typeface="Verdana"/>
              </a:rPr>
              <a:t>l</a:t>
            </a:r>
            <a:r>
              <a:rPr sz="2000" spc="0" dirty="0">
                <a:latin typeface="Verdana"/>
                <a:cs typeface="Verdana"/>
              </a:rPr>
              <a:t>.</a:t>
            </a:r>
            <a:endParaRPr sz="2000">
              <a:latin typeface="Verdana"/>
              <a:cs typeface="Verdana"/>
            </a:endParaRPr>
          </a:p>
        </p:txBody>
      </p:sp>
      <p:sp>
        <p:nvSpPr>
          <p:cNvPr id="3" name="object 3"/>
          <p:cNvSpPr txBox="1"/>
          <p:nvPr/>
        </p:nvSpPr>
        <p:spPr>
          <a:xfrm>
            <a:off x="1156208" y="5667337"/>
            <a:ext cx="2230323" cy="284310"/>
          </a:xfrm>
          <a:prstGeom prst="rect">
            <a:avLst/>
          </a:prstGeom>
        </p:spPr>
        <p:txBody>
          <a:bodyPr wrap="square" lIns="0" tIns="0" rIns="0" bIns="0" rtlCol="0">
            <a:noAutofit/>
          </a:bodyPr>
          <a:lstStyle/>
          <a:p>
            <a:pPr marL="12700">
              <a:lnSpc>
                <a:spcPts val="2180"/>
              </a:lnSpc>
              <a:spcBef>
                <a:spcPts val="109"/>
              </a:spcBef>
            </a:pPr>
            <a:r>
              <a:rPr sz="2000" spc="0" dirty="0">
                <a:solidFill>
                  <a:srgbClr val="0F1141"/>
                </a:solidFill>
                <a:latin typeface="Wingdings"/>
                <a:cs typeface="Wingdings"/>
              </a:rPr>
              <a:t></a:t>
            </a:r>
            <a:r>
              <a:rPr sz="2000" spc="0" dirty="0">
                <a:solidFill>
                  <a:srgbClr val="0F1141"/>
                </a:solidFill>
                <a:latin typeface="Times New Roman"/>
                <a:cs typeface="Times New Roman"/>
              </a:rPr>
              <a:t>  </a:t>
            </a:r>
            <a:r>
              <a:rPr sz="2000" spc="285" dirty="0">
                <a:solidFill>
                  <a:srgbClr val="0F1141"/>
                </a:solidFill>
                <a:latin typeface="Times New Roman"/>
                <a:cs typeface="Times New Roman"/>
              </a:rPr>
              <a:t> </a:t>
            </a:r>
            <a:r>
              <a:rPr sz="2000" spc="0" dirty="0">
                <a:latin typeface="Verdana"/>
                <a:cs typeface="Verdana"/>
              </a:rPr>
              <a:t>7 </a:t>
            </a:r>
            <a:r>
              <a:rPr sz="2000" spc="-9" dirty="0">
                <a:latin typeface="Verdana"/>
                <a:cs typeface="Verdana"/>
              </a:rPr>
              <a:t>l</a:t>
            </a:r>
            <a:r>
              <a:rPr sz="2000" spc="-4" dirty="0">
                <a:latin typeface="Verdana"/>
                <a:cs typeface="Verdana"/>
              </a:rPr>
              <a:t>e</a:t>
            </a:r>
            <a:r>
              <a:rPr sz="2000" spc="-9" dirty="0">
                <a:latin typeface="Verdana"/>
                <a:cs typeface="Verdana"/>
              </a:rPr>
              <a:t>v</a:t>
            </a:r>
            <a:r>
              <a:rPr sz="2000" spc="-4" dirty="0">
                <a:latin typeface="Verdana"/>
                <a:cs typeface="Verdana"/>
              </a:rPr>
              <a:t>e</a:t>
            </a:r>
            <a:r>
              <a:rPr sz="2000" spc="-9" dirty="0">
                <a:latin typeface="Verdana"/>
                <a:cs typeface="Verdana"/>
              </a:rPr>
              <a:t>l</a:t>
            </a:r>
            <a:r>
              <a:rPr sz="2000" spc="0" dirty="0">
                <a:latin typeface="Verdana"/>
                <a:cs typeface="Verdana"/>
              </a:rPr>
              <a:t>s </a:t>
            </a:r>
            <a:r>
              <a:rPr sz="2000" spc="4" dirty="0">
                <a:latin typeface="Verdana"/>
                <a:cs typeface="Verdana"/>
              </a:rPr>
              <a:t>(</a:t>
            </a:r>
            <a:r>
              <a:rPr sz="2000" spc="0" dirty="0">
                <a:latin typeface="Verdana"/>
                <a:cs typeface="Verdana"/>
              </a:rPr>
              <a:t>0-6).</a:t>
            </a:r>
            <a:endParaRPr sz="2000">
              <a:latin typeface="Verdana"/>
              <a:cs typeface="Verdan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3645408" y="2441447"/>
            <a:ext cx="4290059" cy="2936747"/>
          </a:xfrm>
          <a:prstGeom prst="rect">
            <a:avLst/>
          </a:prstGeom>
          <a:blipFill>
            <a:blip r:embed="rId2" cstate="print"/>
            <a:stretch>
              <a:fillRect/>
            </a:stretch>
          </a:blipFill>
        </p:spPr>
        <p:txBody>
          <a:bodyPr wrap="square" lIns="0" tIns="0" rIns="0" bIns="0" rtlCol="0">
            <a:noAutofit/>
          </a:bodyPr>
          <a:lstStyle/>
          <a:p>
            <a:endParaRPr/>
          </a:p>
        </p:txBody>
      </p:sp>
      <p:sp>
        <p:nvSpPr>
          <p:cNvPr id="17" name="object 17"/>
          <p:cNvSpPr/>
          <p:nvPr/>
        </p:nvSpPr>
        <p:spPr>
          <a:xfrm>
            <a:off x="3640835" y="5297423"/>
            <a:ext cx="30479" cy="2916935"/>
          </a:xfrm>
          <a:custGeom>
            <a:avLst/>
            <a:gdLst/>
            <a:ahLst/>
            <a:cxnLst/>
            <a:rect l="l" t="t" r="r" b="b"/>
            <a:pathLst>
              <a:path w="30479" h="2916935">
                <a:moveTo>
                  <a:pt x="26288" y="39623"/>
                </a:moveTo>
                <a:lnTo>
                  <a:pt x="25908" y="39623"/>
                </a:lnTo>
                <a:lnTo>
                  <a:pt x="25907" y="38100"/>
                </a:lnTo>
                <a:lnTo>
                  <a:pt x="24383" y="38100"/>
                </a:lnTo>
                <a:lnTo>
                  <a:pt x="24384" y="39623"/>
                </a:lnTo>
                <a:lnTo>
                  <a:pt x="25907" y="41148"/>
                </a:lnTo>
                <a:lnTo>
                  <a:pt x="24383" y="39624"/>
                </a:lnTo>
                <a:lnTo>
                  <a:pt x="24383" y="36576"/>
                </a:lnTo>
                <a:lnTo>
                  <a:pt x="24383" y="35052"/>
                </a:lnTo>
                <a:lnTo>
                  <a:pt x="22859" y="35052"/>
                </a:lnTo>
                <a:lnTo>
                  <a:pt x="22859" y="33528"/>
                </a:lnTo>
                <a:lnTo>
                  <a:pt x="21335" y="33528"/>
                </a:lnTo>
                <a:lnTo>
                  <a:pt x="21335" y="32004"/>
                </a:lnTo>
                <a:lnTo>
                  <a:pt x="21335" y="30480"/>
                </a:lnTo>
                <a:lnTo>
                  <a:pt x="19811" y="30480"/>
                </a:lnTo>
                <a:lnTo>
                  <a:pt x="19811" y="32004"/>
                </a:lnTo>
                <a:lnTo>
                  <a:pt x="19811" y="30480"/>
                </a:lnTo>
                <a:lnTo>
                  <a:pt x="19811" y="28956"/>
                </a:lnTo>
                <a:lnTo>
                  <a:pt x="19811" y="27432"/>
                </a:lnTo>
                <a:lnTo>
                  <a:pt x="18287" y="27432"/>
                </a:lnTo>
                <a:lnTo>
                  <a:pt x="18288" y="28955"/>
                </a:lnTo>
                <a:lnTo>
                  <a:pt x="18287" y="27432"/>
                </a:lnTo>
                <a:lnTo>
                  <a:pt x="18287" y="25908"/>
                </a:lnTo>
                <a:lnTo>
                  <a:pt x="18287" y="24384"/>
                </a:lnTo>
                <a:lnTo>
                  <a:pt x="16763" y="24384"/>
                </a:lnTo>
                <a:lnTo>
                  <a:pt x="16763" y="22860"/>
                </a:lnTo>
                <a:lnTo>
                  <a:pt x="16763" y="21336"/>
                </a:lnTo>
                <a:lnTo>
                  <a:pt x="16086" y="21336"/>
                </a:lnTo>
                <a:lnTo>
                  <a:pt x="18287" y="41148"/>
                </a:lnTo>
                <a:lnTo>
                  <a:pt x="22859" y="48768"/>
                </a:lnTo>
                <a:lnTo>
                  <a:pt x="30479" y="56388"/>
                </a:lnTo>
                <a:lnTo>
                  <a:pt x="26288" y="39623"/>
                </a:lnTo>
                <a:close/>
              </a:path>
              <a:path w="30479" h="2916935">
                <a:moveTo>
                  <a:pt x="103631" y="-2860547"/>
                </a:moveTo>
                <a:lnTo>
                  <a:pt x="92963" y="-2859023"/>
                </a:lnTo>
                <a:lnTo>
                  <a:pt x="82295" y="-2857499"/>
                </a:lnTo>
                <a:lnTo>
                  <a:pt x="73151" y="-2855975"/>
                </a:lnTo>
                <a:lnTo>
                  <a:pt x="66039" y="-2852927"/>
                </a:lnTo>
                <a:lnTo>
                  <a:pt x="4233163" y="-2852927"/>
                </a:lnTo>
                <a:lnTo>
                  <a:pt x="4226051" y="-2855975"/>
                </a:lnTo>
                <a:lnTo>
                  <a:pt x="4216907" y="-2857499"/>
                </a:lnTo>
                <a:lnTo>
                  <a:pt x="4206239" y="-2859023"/>
                </a:lnTo>
                <a:lnTo>
                  <a:pt x="4195571" y="-2860547"/>
                </a:lnTo>
              </a:path>
              <a:path w="30479" h="2916935">
                <a:moveTo>
                  <a:pt x="66039" y="-2852927"/>
                </a:moveTo>
                <a:lnTo>
                  <a:pt x="88391" y="-2852927"/>
                </a:lnTo>
                <a:lnTo>
                  <a:pt x="103632" y="-2852927"/>
                </a:lnTo>
              </a:path>
              <a:path w="30479" h="2916935">
                <a:moveTo>
                  <a:pt x="103632" y="-2852927"/>
                </a:moveTo>
                <a:lnTo>
                  <a:pt x="4233163" y="-2852927"/>
                </a:lnTo>
              </a:path>
              <a:path w="30479" h="2916935">
                <a:moveTo>
                  <a:pt x="103632" y="-2852927"/>
                </a:moveTo>
                <a:lnTo>
                  <a:pt x="88391" y="-2852927"/>
                </a:lnTo>
                <a:lnTo>
                  <a:pt x="103632" y="-2852927"/>
                </a:lnTo>
                <a:lnTo>
                  <a:pt x="4198619" y="-2852927"/>
                </a:lnTo>
              </a:path>
              <a:path w="30479" h="2916935">
                <a:moveTo>
                  <a:pt x="4198619" y="-2852927"/>
                </a:moveTo>
                <a:lnTo>
                  <a:pt x="4198619" y="-2851403"/>
                </a:lnTo>
                <a:lnTo>
                  <a:pt x="4236719" y="-2851403"/>
                </a:lnTo>
                <a:lnTo>
                  <a:pt x="4233163" y="-2852927"/>
                </a:lnTo>
              </a:path>
              <a:path w="30479" h="2916935">
                <a:moveTo>
                  <a:pt x="66039" y="-2852927"/>
                </a:moveTo>
                <a:lnTo>
                  <a:pt x="62484" y="-2851404"/>
                </a:lnTo>
                <a:lnTo>
                  <a:pt x="103632" y="-2851404"/>
                </a:lnTo>
                <a:lnTo>
                  <a:pt x="103632" y="-2852927"/>
                </a:lnTo>
              </a:path>
              <a:path w="30479" h="2916935">
                <a:moveTo>
                  <a:pt x="62484" y="-2851404"/>
                </a:moveTo>
                <a:lnTo>
                  <a:pt x="59435" y="-2849879"/>
                </a:lnTo>
                <a:lnTo>
                  <a:pt x="88391" y="-2849879"/>
                </a:lnTo>
                <a:lnTo>
                  <a:pt x="88392" y="-2851403"/>
                </a:lnTo>
              </a:path>
              <a:path w="30479" h="2916935">
                <a:moveTo>
                  <a:pt x="88392" y="-2851404"/>
                </a:moveTo>
                <a:lnTo>
                  <a:pt x="89254" y="-2851403"/>
                </a:lnTo>
                <a:lnTo>
                  <a:pt x="103631" y="-2851402"/>
                </a:lnTo>
                <a:lnTo>
                  <a:pt x="88392" y="-2851404"/>
                </a:lnTo>
              </a:path>
              <a:path w="30479" h="2916935">
                <a:moveTo>
                  <a:pt x="4198619" y="-2851403"/>
                </a:moveTo>
                <a:lnTo>
                  <a:pt x="4198619" y="-2851403"/>
                </a:lnTo>
                <a:lnTo>
                  <a:pt x="4213859" y="-2851403"/>
                </a:lnTo>
              </a:path>
              <a:path w="30479" h="2916935">
                <a:moveTo>
                  <a:pt x="4213859" y="-2851403"/>
                </a:moveTo>
                <a:lnTo>
                  <a:pt x="4213859" y="-2849880"/>
                </a:lnTo>
                <a:lnTo>
                  <a:pt x="4241291" y="-2849880"/>
                </a:lnTo>
                <a:lnTo>
                  <a:pt x="4236719" y="-2851403"/>
                </a:lnTo>
              </a:path>
              <a:path w="30479" h="2916935">
                <a:moveTo>
                  <a:pt x="4213859" y="-2849880"/>
                </a:moveTo>
                <a:lnTo>
                  <a:pt x="4213859" y="-2849879"/>
                </a:lnTo>
                <a:lnTo>
                  <a:pt x="4219955" y="-2849880"/>
                </a:lnTo>
              </a:path>
              <a:path w="30479" h="2916935">
                <a:moveTo>
                  <a:pt x="4219955" y="-2849880"/>
                </a:moveTo>
                <a:lnTo>
                  <a:pt x="4219955" y="-2848355"/>
                </a:lnTo>
                <a:lnTo>
                  <a:pt x="4245863" y="-2848355"/>
                </a:lnTo>
                <a:lnTo>
                  <a:pt x="4241291" y="-2849879"/>
                </a:lnTo>
              </a:path>
              <a:path w="30479" h="2916935">
                <a:moveTo>
                  <a:pt x="59435" y="-2849879"/>
                </a:moveTo>
                <a:lnTo>
                  <a:pt x="56387" y="-2848355"/>
                </a:lnTo>
                <a:lnTo>
                  <a:pt x="80771" y="-2848355"/>
                </a:lnTo>
                <a:lnTo>
                  <a:pt x="80771" y="-2849879"/>
                </a:lnTo>
              </a:path>
              <a:path w="30479" h="2916935">
                <a:moveTo>
                  <a:pt x="4219955" y="-2848355"/>
                </a:moveTo>
                <a:lnTo>
                  <a:pt x="4219955" y="-2848355"/>
                </a:lnTo>
                <a:lnTo>
                  <a:pt x="4226051" y="-2848355"/>
                </a:lnTo>
              </a:path>
              <a:path w="30479" h="2916935">
                <a:moveTo>
                  <a:pt x="4226051" y="-2848355"/>
                </a:moveTo>
                <a:lnTo>
                  <a:pt x="4226051" y="-2846832"/>
                </a:lnTo>
                <a:lnTo>
                  <a:pt x="4247768" y="-2846832"/>
                </a:lnTo>
                <a:lnTo>
                  <a:pt x="4245863" y="-2848355"/>
                </a:lnTo>
              </a:path>
              <a:path w="30479" h="2916935">
                <a:moveTo>
                  <a:pt x="56387" y="-2848355"/>
                </a:moveTo>
                <a:lnTo>
                  <a:pt x="53339" y="-2846831"/>
                </a:lnTo>
                <a:lnTo>
                  <a:pt x="76199" y="-2846831"/>
                </a:lnTo>
                <a:lnTo>
                  <a:pt x="76199" y="-2848355"/>
                </a:lnTo>
              </a:path>
              <a:path w="30479" h="2916935">
                <a:moveTo>
                  <a:pt x="4226051" y="-2846832"/>
                </a:moveTo>
                <a:lnTo>
                  <a:pt x="4226051" y="-2846831"/>
                </a:lnTo>
                <a:lnTo>
                  <a:pt x="4230624" y="-2846832"/>
                </a:lnTo>
              </a:path>
              <a:path w="30479" h="2916935">
                <a:moveTo>
                  <a:pt x="4230624" y="-2846832"/>
                </a:moveTo>
                <a:lnTo>
                  <a:pt x="4230623" y="-2845307"/>
                </a:lnTo>
                <a:lnTo>
                  <a:pt x="4233671" y="-2845307"/>
                </a:lnTo>
                <a:lnTo>
                  <a:pt x="4233671" y="-2843783"/>
                </a:lnTo>
                <a:lnTo>
                  <a:pt x="4236719" y="-2843783"/>
                </a:lnTo>
                <a:lnTo>
                  <a:pt x="4236719" y="-2842259"/>
                </a:lnTo>
                <a:lnTo>
                  <a:pt x="4253483" y="-2842259"/>
                </a:lnTo>
                <a:lnTo>
                  <a:pt x="4251578" y="-2843783"/>
                </a:lnTo>
                <a:lnTo>
                  <a:pt x="4249673" y="-2845307"/>
                </a:lnTo>
                <a:lnTo>
                  <a:pt x="4247768" y="-2846832"/>
                </a:lnTo>
              </a:path>
              <a:path w="30479" h="2916935">
                <a:moveTo>
                  <a:pt x="53339" y="-2846831"/>
                </a:moveTo>
                <a:lnTo>
                  <a:pt x="50800" y="-2845308"/>
                </a:lnTo>
                <a:lnTo>
                  <a:pt x="71627" y="-2845308"/>
                </a:lnTo>
                <a:lnTo>
                  <a:pt x="71627" y="-2846831"/>
                </a:lnTo>
              </a:path>
              <a:path w="30479" h="2916935">
                <a:moveTo>
                  <a:pt x="50800" y="-2845308"/>
                </a:moveTo>
                <a:lnTo>
                  <a:pt x="48259" y="-2843783"/>
                </a:lnTo>
                <a:lnTo>
                  <a:pt x="67055" y="-2843783"/>
                </a:lnTo>
                <a:lnTo>
                  <a:pt x="67056" y="-2845308"/>
                </a:lnTo>
              </a:path>
              <a:path w="30479" h="2916935">
                <a:moveTo>
                  <a:pt x="67056" y="-2845308"/>
                </a:moveTo>
                <a:lnTo>
                  <a:pt x="67314" y="-2845307"/>
                </a:lnTo>
                <a:lnTo>
                  <a:pt x="71627" y="-2845306"/>
                </a:lnTo>
                <a:lnTo>
                  <a:pt x="67056" y="-2845308"/>
                </a:lnTo>
              </a:path>
              <a:path w="30479" h="2916935">
                <a:moveTo>
                  <a:pt x="48259" y="-2843783"/>
                </a:moveTo>
                <a:lnTo>
                  <a:pt x="45719" y="-2842259"/>
                </a:lnTo>
                <a:lnTo>
                  <a:pt x="64007" y="-2842259"/>
                </a:lnTo>
                <a:lnTo>
                  <a:pt x="64007" y="-2843783"/>
                </a:lnTo>
              </a:path>
              <a:path w="30479" h="2916935">
                <a:moveTo>
                  <a:pt x="4236719" y="-2842259"/>
                </a:moveTo>
                <a:lnTo>
                  <a:pt x="4236719" y="-2842259"/>
                </a:lnTo>
                <a:lnTo>
                  <a:pt x="4239767" y="-2842259"/>
                </a:lnTo>
              </a:path>
              <a:path w="30479" h="2916935">
                <a:moveTo>
                  <a:pt x="4239767" y="-2842259"/>
                </a:moveTo>
                <a:lnTo>
                  <a:pt x="4239767" y="-2840735"/>
                </a:lnTo>
                <a:lnTo>
                  <a:pt x="4242815" y="-2840735"/>
                </a:lnTo>
                <a:lnTo>
                  <a:pt x="4242815" y="-2839211"/>
                </a:lnTo>
                <a:lnTo>
                  <a:pt x="4258055" y="-2839211"/>
                </a:lnTo>
                <a:lnTo>
                  <a:pt x="4255769" y="-2840735"/>
                </a:lnTo>
                <a:lnTo>
                  <a:pt x="4253483" y="-2842259"/>
                </a:lnTo>
              </a:path>
              <a:path w="30479" h="2916935">
                <a:moveTo>
                  <a:pt x="45719" y="-2842259"/>
                </a:moveTo>
                <a:lnTo>
                  <a:pt x="43814" y="-2840735"/>
                </a:lnTo>
                <a:lnTo>
                  <a:pt x="60959" y="-2840735"/>
                </a:lnTo>
                <a:lnTo>
                  <a:pt x="60959" y="-2842259"/>
                </a:lnTo>
              </a:path>
              <a:path w="30479" h="2916935">
                <a:moveTo>
                  <a:pt x="43814" y="-2840735"/>
                </a:moveTo>
                <a:lnTo>
                  <a:pt x="41910" y="-2839212"/>
                </a:lnTo>
                <a:lnTo>
                  <a:pt x="57911" y="-2839212"/>
                </a:lnTo>
                <a:lnTo>
                  <a:pt x="57912" y="-2840735"/>
                </a:lnTo>
              </a:path>
              <a:path w="30479" h="2916935">
                <a:moveTo>
                  <a:pt x="41910" y="-2839212"/>
                </a:moveTo>
                <a:lnTo>
                  <a:pt x="40005" y="-2837688"/>
                </a:lnTo>
                <a:lnTo>
                  <a:pt x="54864" y="-2837688"/>
                </a:lnTo>
                <a:lnTo>
                  <a:pt x="54864" y="-2839212"/>
                </a:lnTo>
              </a:path>
              <a:path w="30479" h="2916935">
                <a:moveTo>
                  <a:pt x="54864" y="-2839212"/>
                </a:moveTo>
                <a:lnTo>
                  <a:pt x="55036" y="-2839211"/>
                </a:lnTo>
                <a:lnTo>
                  <a:pt x="57911" y="-2839210"/>
                </a:lnTo>
                <a:lnTo>
                  <a:pt x="54864" y="-2839212"/>
                </a:lnTo>
              </a:path>
              <a:path w="30479" h="2916935">
                <a:moveTo>
                  <a:pt x="4242815" y="-2839211"/>
                </a:moveTo>
                <a:lnTo>
                  <a:pt x="4242815" y="-2839211"/>
                </a:lnTo>
                <a:lnTo>
                  <a:pt x="4245863" y="-2839211"/>
                </a:lnTo>
              </a:path>
              <a:path w="30479" h="2916935">
                <a:moveTo>
                  <a:pt x="4245863" y="-2839211"/>
                </a:moveTo>
                <a:lnTo>
                  <a:pt x="4245863" y="-2837687"/>
                </a:lnTo>
                <a:lnTo>
                  <a:pt x="4260341" y="-2837687"/>
                </a:lnTo>
                <a:lnTo>
                  <a:pt x="4258055" y="-2839211"/>
                </a:lnTo>
              </a:path>
              <a:path w="30479" h="2916935">
                <a:moveTo>
                  <a:pt x="40005" y="-2837688"/>
                </a:moveTo>
                <a:lnTo>
                  <a:pt x="38100" y="-2836164"/>
                </a:lnTo>
                <a:lnTo>
                  <a:pt x="53340" y="-2836164"/>
                </a:lnTo>
                <a:lnTo>
                  <a:pt x="53340" y="-2837688"/>
                </a:lnTo>
              </a:path>
              <a:path w="30479" h="2916935">
                <a:moveTo>
                  <a:pt x="53340" y="-2837688"/>
                </a:moveTo>
                <a:lnTo>
                  <a:pt x="54863" y="-2837686"/>
                </a:lnTo>
                <a:lnTo>
                  <a:pt x="53340" y="-2837688"/>
                </a:lnTo>
              </a:path>
              <a:path w="30479" h="2916935">
                <a:moveTo>
                  <a:pt x="4245863" y="-2837687"/>
                </a:moveTo>
                <a:lnTo>
                  <a:pt x="4245863" y="-2837687"/>
                </a:lnTo>
                <a:lnTo>
                  <a:pt x="4248911" y="-2837687"/>
                </a:lnTo>
              </a:path>
              <a:path w="30479" h="2916935">
                <a:moveTo>
                  <a:pt x="4248911" y="-2837687"/>
                </a:moveTo>
                <a:lnTo>
                  <a:pt x="4248911" y="-2836163"/>
                </a:lnTo>
                <a:lnTo>
                  <a:pt x="4250435" y="-2836163"/>
                </a:lnTo>
                <a:lnTo>
                  <a:pt x="4250435" y="-2834639"/>
                </a:lnTo>
                <a:lnTo>
                  <a:pt x="4253483" y="-2834639"/>
                </a:lnTo>
                <a:lnTo>
                  <a:pt x="4253483" y="-2833116"/>
                </a:lnTo>
                <a:lnTo>
                  <a:pt x="4265675" y="-2833116"/>
                </a:lnTo>
                <a:lnTo>
                  <a:pt x="4264151" y="-2834639"/>
                </a:lnTo>
                <a:lnTo>
                  <a:pt x="4262627" y="-2836163"/>
                </a:lnTo>
                <a:lnTo>
                  <a:pt x="4260341" y="-2837687"/>
                </a:lnTo>
              </a:path>
              <a:path w="30479" h="2916935">
                <a:moveTo>
                  <a:pt x="38100" y="-2836164"/>
                </a:moveTo>
                <a:lnTo>
                  <a:pt x="50292" y="-2836163"/>
                </a:lnTo>
                <a:lnTo>
                  <a:pt x="48768" y="-2836164"/>
                </a:lnTo>
                <a:lnTo>
                  <a:pt x="50292" y="-2836164"/>
                </a:lnTo>
              </a:path>
              <a:path w="30479" h="2916935">
                <a:moveTo>
                  <a:pt x="50292" y="-2836164"/>
                </a:moveTo>
                <a:lnTo>
                  <a:pt x="53340" y="-2836163"/>
                </a:lnTo>
              </a:path>
              <a:path w="30479" h="2916935">
                <a:moveTo>
                  <a:pt x="38100" y="-2836163"/>
                </a:moveTo>
                <a:lnTo>
                  <a:pt x="36195" y="-2834640"/>
                </a:lnTo>
                <a:lnTo>
                  <a:pt x="50292" y="-2834640"/>
                </a:lnTo>
                <a:lnTo>
                  <a:pt x="50292" y="-2836163"/>
                </a:lnTo>
              </a:path>
              <a:path w="30479" h="2916935">
                <a:moveTo>
                  <a:pt x="50292" y="-2836163"/>
                </a:moveTo>
                <a:lnTo>
                  <a:pt x="53339" y="-2836162"/>
                </a:lnTo>
                <a:lnTo>
                  <a:pt x="50292" y="-2836163"/>
                </a:lnTo>
              </a:path>
              <a:path w="30479" h="2916935">
                <a:moveTo>
                  <a:pt x="36195" y="-2834640"/>
                </a:moveTo>
                <a:lnTo>
                  <a:pt x="34290" y="-2833116"/>
                </a:lnTo>
                <a:lnTo>
                  <a:pt x="48768" y="-2833116"/>
                </a:lnTo>
                <a:lnTo>
                  <a:pt x="48768" y="-2834640"/>
                </a:lnTo>
              </a:path>
              <a:path w="30479" h="2916935">
                <a:moveTo>
                  <a:pt x="48768" y="-2834640"/>
                </a:moveTo>
                <a:lnTo>
                  <a:pt x="50291" y="-2834638"/>
                </a:lnTo>
                <a:lnTo>
                  <a:pt x="48768" y="-2834640"/>
                </a:lnTo>
              </a:path>
              <a:path w="30479" h="2916935">
                <a:moveTo>
                  <a:pt x="34290" y="-2833116"/>
                </a:moveTo>
                <a:lnTo>
                  <a:pt x="32385" y="-2831591"/>
                </a:lnTo>
                <a:lnTo>
                  <a:pt x="45719" y="-2831591"/>
                </a:lnTo>
                <a:lnTo>
                  <a:pt x="45720" y="-2833116"/>
                </a:lnTo>
              </a:path>
              <a:path w="30479" h="2916935">
                <a:moveTo>
                  <a:pt x="45720" y="-2833116"/>
                </a:moveTo>
                <a:lnTo>
                  <a:pt x="45892" y="-2833115"/>
                </a:lnTo>
                <a:lnTo>
                  <a:pt x="48767" y="-2833114"/>
                </a:lnTo>
                <a:lnTo>
                  <a:pt x="45720" y="-2833116"/>
                </a:lnTo>
              </a:path>
              <a:path w="30479" h="2916935">
                <a:moveTo>
                  <a:pt x="4253483" y="-2833116"/>
                </a:moveTo>
                <a:lnTo>
                  <a:pt x="4253483" y="-2833115"/>
                </a:lnTo>
                <a:lnTo>
                  <a:pt x="4255008" y="-2833116"/>
                </a:lnTo>
              </a:path>
              <a:path w="30479" h="2916935">
                <a:moveTo>
                  <a:pt x="4255008" y="-2833116"/>
                </a:moveTo>
                <a:lnTo>
                  <a:pt x="4255007" y="-2831591"/>
                </a:lnTo>
                <a:lnTo>
                  <a:pt x="4256531" y="-2831591"/>
                </a:lnTo>
                <a:lnTo>
                  <a:pt x="4256531" y="-2830067"/>
                </a:lnTo>
                <a:lnTo>
                  <a:pt x="4268723" y="-2830067"/>
                </a:lnTo>
                <a:lnTo>
                  <a:pt x="4267199" y="-2831591"/>
                </a:lnTo>
                <a:lnTo>
                  <a:pt x="4265675" y="-2833116"/>
                </a:lnTo>
              </a:path>
              <a:path w="30479" h="2916935">
                <a:moveTo>
                  <a:pt x="32385" y="-2831591"/>
                </a:moveTo>
                <a:lnTo>
                  <a:pt x="30479" y="-2830067"/>
                </a:lnTo>
                <a:lnTo>
                  <a:pt x="44195" y="-2830067"/>
                </a:lnTo>
                <a:lnTo>
                  <a:pt x="44195" y="-2831591"/>
                </a:lnTo>
              </a:path>
              <a:path w="30479" h="2916935">
                <a:moveTo>
                  <a:pt x="4256531" y="-2830067"/>
                </a:moveTo>
                <a:lnTo>
                  <a:pt x="4256531" y="-2830067"/>
                </a:lnTo>
                <a:lnTo>
                  <a:pt x="4259579" y="-2830067"/>
                </a:lnTo>
              </a:path>
              <a:path w="30479" h="2916935">
                <a:moveTo>
                  <a:pt x="4259579" y="-2830067"/>
                </a:moveTo>
                <a:lnTo>
                  <a:pt x="4259579" y="-2828543"/>
                </a:lnTo>
                <a:lnTo>
                  <a:pt x="4261103" y="-2828543"/>
                </a:lnTo>
                <a:lnTo>
                  <a:pt x="4261103" y="-2827019"/>
                </a:lnTo>
                <a:lnTo>
                  <a:pt x="4271771" y="-2827019"/>
                </a:lnTo>
                <a:lnTo>
                  <a:pt x="4270247" y="-2828543"/>
                </a:lnTo>
                <a:lnTo>
                  <a:pt x="4268723" y="-2830067"/>
                </a:lnTo>
              </a:path>
              <a:path w="30479" h="2916935">
                <a:moveTo>
                  <a:pt x="30479" y="-2830067"/>
                </a:moveTo>
                <a:lnTo>
                  <a:pt x="28955" y="-2828543"/>
                </a:lnTo>
                <a:lnTo>
                  <a:pt x="42671" y="-2828543"/>
                </a:lnTo>
                <a:lnTo>
                  <a:pt x="42671" y="-2830067"/>
                </a:lnTo>
              </a:path>
              <a:path w="30479" h="2916935">
                <a:moveTo>
                  <a:pt x="28955" y="-2828543"/>
                </a:moveTo>
                <a:lnTo>
                  <a:pt x="27431" y="-2827019"/>
                </a:lnTo>
                <a:lnTo>
                  <a:pt x="41147" y="-2827019"/>
                </a:lnTo>
                <a:lnTo>
                  <a:pt x="41147" y="-2828543"/>
                </a:lnTo>
              </a:path>
              <a:path w="30479" h="2916935">
                <a:moveTo>
                  <a:pt x="4261103" y="-2827019"/>
                </a:moveTo>
                <a:lnTo>
                  <a:pt x="4261103" y="-2827019"/>
                </a:lnTo>
                <a:lnTo>
                  <a:pt x="4262627" y="-2827019"/>
                </a:lnTo>
              </a:path>
              <a:path w="30479" h="2916935">
                <a:moveTo>
                  <a:pt x="4262627" y="-2827019"/>
                </a:moveTo>
                <a:lnTo>
                  <a:pt x="4262627" y="-2825495"/>
                </a:lnTo>
                <a:lnTo>
                  <a:pt x="4264151" y="-2825495"/>
                </a:lnTo>
                <a:lnTo>
                  <a:pt x="4264151" y="-2823971"/>
                </a:lnTo>
                <a:lnTo>
                  <a:pt x="4274819" y="-2823971"/>
                </a:lnTo>
                <a:lnTo>
                  <a:pt x="4273295" y="-2825495"/>
                </a:lnTo>
                <a:lnTo>
                  <a:pt x="4271771" y="-2827019"/>
                </a:lnTo>
              </a:path>
              <a:path w="30479" h="2916935">
                <a:moveTo>
                  <a:pt x="27431" y="-2827019"/>
                </a:moveTo>
                <a:lnTo>
                  <a:pt x="25907" y="-2825495"/>
                </a:lnTo>
                <a:lnTo>
                  <a:pt x="39623" y="-2825495"/>
                </a:lnTo>
                <a:lnTo>
                  <a:pt x="39623" y="-2827019"/>
                </a:lnTo>
              </a:path>
              <a:path w="30479" h="2916935">
                <a:moveTo>
                  <a:pt x="25907" y="-2825495"/>
                </a:moveTo>
                <a:lnTo>
                  <a:pt x="24383" y="-2823971"/>
                </a:lnTo>
                <a:lnTo>
                  <a:pt x="38099" y="-2823971"/>
                </a:lnTo>
                <a:lnTo>
                  <a:pt x="38099" y="-2825495"/>
                </a:lnTo>
              </a:path>
              <a:path w="30479" h="2916935">
                <a:moveTo>
                  <a:pt x="4264151" y="-2823971"/>
                </a:moveTo>
                <a:lnTo>
                  <a:pt x="4264151" y="-2823971"/>
                </a:lnTo>
                <a:lnTo>
                  <a:pt x="4265675" y="-2823971"/>
                </a:lnTo>
              </a:path>
              <a:path w="30479" h="2916935">
                <a:moveTo>
                  <a:pt x="4265675" y="-2823971"/>
                </a:moveTo>
                <a:lnTo>
                  <a:pt x="4265675" y="-2822447"/>
                </a:lnTo>
                <a:lnTo>
                  <a:pt x="4276343" y="-2822447"/>
                </a:lnTo>
                <a:lnTo>
                  <a:pt x="4274819" y="-2823971"/>
                </a:lnTo>
              </a:path>
              <a:path w="30479" h="2916935">
                <a:moveTo>
                  <a:pt x="24383" y="-2823971"/>
                </a:moveTo>
                <a:lnTo>
                  <a:pt x="22859" y="-2822447"/>
                </a:lnTo>
                <a:lnTo>
                  <a:pt x="36575" y="-2822447"/>
                </a:lnTo>
                <a:lnTo>
                  <a:pt x="36575" y="-2823971"/>
                </a:lnTo>
              </a:path>
              <a:path w="30479" h="2916935">
                <a:moveTo>
                  <a:pt x="4265675" y="-2822447"/>
                </a:moveTo>
                <a:lnTo>
                  <a:pt x="4265675" y="-2822447"/>
                </a:lnTo>
                <a:lnTo>
                  <a:pt x="4267199" y="-2822447"/>
                </a:lnTo>
              </a:path>
              <a:path w="30479" h="2916935">
                <a:moveTo>
                  <a:pt x="4267199" y="-2822447"/>
                </a:moveTo>
                <a:lnTo>
                  <a:pt x="4267199" y="-2820923"/>
                </a:lnTo>
                <a:lnTo>
                  <a:pt x="4268723" y="-2820923"/>
                </a:lnTo>
                <a:lnTo>
                  <a:pt x="4268723" y="-2819399"/>
                </a:lnTo>
                <a:lnTo>
                  <a:pt x="4278782" y="-2819399"/>
                </a:lnTo>
                <a:lnTo>
                  <a:pt x="4277563" y="-2820923"/>
                </a:lnTo>
                <a:lnTo>
                  <a:pt x="4276343" y="-2822447"/>
                </a:lnTo>
              </a:path>
              <a:path w="30479" h="2916935">
                <a:moveTo>
                  <a:pt x="22859" y="-2822447"/>
                </a:moveTo>
                <a:lnTo>
                  <a:pt x="21843" y="-2820923"/>
                </a:lnTo>
                <a:lnTo>
                  <a:pt x="35051" y="-2820923"/>
                </a:lnTo>
                <a:lnTo>
                  <a:pt x="35051" y="-2822447"/>
                </a:lnTo>
              </a:path>
              <a:path w="30479" h="2916935">
                <a:moveTo>
                  <a:pt x="21843" y="-2820923"/>
                </a:moveTo>
                <a:lnTo>
                  <a:pt x="20828" y="-2819399"/>
                </a:lnTo>
                <a:lnTo>
                  <a:pt x="33527" y="-2819399"/>
                </a:lnTo>
                <a:lnTo>
                  <a:pt x="33527" y="-2820923"/>
                </a:lnTo>
              </a:path>
              <a:path w="30479" h="2916935">
                <a:moveTo>
                  <a:pt x="4268723" y="-2819399"/>
                </a:moveTo>
                <a:lnTo>
                  <a:pt x="4268723" y="-2819399"/>
                </a:lnTo>
                <a:lnTo>
                  <a:pt x="4270247" y="-2819399"/>
                </a:lnTo>
              </a:path>
              <a:path w="30479" h="2916935">
                <a:moveTo>
                  <a:pt x="4270247" y="-2819399"/>
                </a:moveTo>
                <a:lnTo>
                  <a:pt x="4270247" y="-2817875"/>
                </a:lnTo>
                <a:lnTo>
                  <a:pt x="4280001" y="-2817875"/>
                </a:lnTo>
                <a:lnTo>
                  <a:pt x="4278782" y="-2819399"/>
                </a:lnTo>
              </a:path>
              <a:path w="30479" h="2916935">
                <a:moveTo>
                  <a:pt x="20828" y="-2819399"/>
                </a:moveTo>
                <a:lnTo>
                  <a:pt x="19812" y="-2817875"/>
                </a:lnTo>
                <a:lnTo>
                  <a:pt x="32003" y="-2817875"/>
                </a:lnTo>
                <a:lnTo>
                  <a:pt x="30479" y="-2819399"/>
                </a:lnTo>
              </a:path>
              <a:path w="30479" h="2916935">
                <a:moveTo>
                  <a:pt x="30480" y="-2819399"/>
                </a:moveTo>
                <a:lnTo>
                  <a:pt x="33527" y="-2819399"/>
                </a:lnTo>
              </a:path>
              <a:path w="30479" h="2916935">
                <a:moveTo>
                  <a:pt x="30480" y="-2819399"/>
                </a:moveTo>
                <a:lnTo>
                  <a:pt x="32003" y="-2817875"/>
                </a:lnTo>
                <a:lnTo>
                  <a:pt x="32004" y="-2819399"/>
                </a:lnTo>
              </a:path>
              <a:path w="30479" h="2916935">
                <a:moveTo>
                  <a:pt x="32004" y="-2819399"/>
                </a:moveTo>
                <a:lnTo>
                  <a:pt x="33527" y="-2819398"/>
                </a:lnTo>
                <a:lnTo>
                  <a:pt x="32004" y="-2819399"/>
                </a:lnTo>
              </a:path>
              <a:path w="30479" h="2916935">
                <a:moveTo>
                  <a:pt x="19812" y="-2817875"/>
                </a:moveTo>
                <a:lnTo>
                  <a:pt x="30480" y="-2817875"/>
                </a:lnTo>
                <a:lnTo>
                  <a:pt x="28956" y="-2817875"/>
                </a:lnTo>
              </a:path>
              <a:path w="30479" h="2916935">
                <a:moveTo>
                  <a:pt x="28956" y="-2817875"/>
                </a:moveTo>
                <a:lnTo>
                  <a:pt x="30480" y="-2817875"/>
                </a:lnTo>
                <a:lnTo>
                  <a:pt x="32003" y="-2817875"/>
                </a:lnTo>
                <a:lnTo>
                  <a:pt x="31242" y="-2817875"/>
                </a:lnTo>
                <a:lnTo>
                  <a:pt x="28956" y="-2817875"/>
                </a:lnTo>
              </a:path>
              <a:path w="30479" h="2916935">
                <a:moveTo>
                  <a:pt x="4270247" y="-2817875"/>
                </a:moveTo>
                <a:lnTo>
                  <a:pt x="4271771" y="-2817875"/>
                </a:lnTo>
              </a:path>
              <a:path w="30479" h="2916935">
                <a:moveTo>
                  <a:pt x="4271771" y="-2817875"/>
                </a:moveTo>
                <a:lnTo>
                  <a:pt x="4273295" y="-2816351"/>
                </a:lnTo>
                <a:lnTo>
                  <a:pt x="4281220" y="-2816351"/>
                </a:lnTo>
                <a:lnTo>
                  <a:pt x="4280001" y="-2817875"/>
                </a:lnTo>
              </a:path>
              <a:path w="30479" h="2916935">
                <a:moveTo>
                  <a:pt x="4271771" y="-2817875"/>
                </a:moveTo>
                <a:lnTo>
                  <a:pt x="4271771" y="-2816351"/>
                </a:lnTo>
                <a:lnTo>
                  <a:pt x="4273295" y="-2816351"/>
                </a:lnTo>
              </a:path>
              <a:path w="30479" h="2916935">
                <a:moveTo>
                  <a:pt x="19811" y="-2817875"/>
                </a:moveTo>
                <a:lnTo>
                  <a:pt x="18795" y="-2816351"/>
                </a:lnTo>
                <a:lnTo>
                  <a:pt x="30479" y="-2816351"/>
                </a:lnTo>
                <a:lnTo>
                  <a:pt x="30480" y="-2817875"/>
                </a:lnTo>
              </a:path>
              <a:path w="30479" h="2916935">
                <a:moveTo>
                  <a:pt x="30480" y="-2817875"/>
                </a:moveTo>
                <a:lnTo>
                  <a:pt x="32003" y="-2817874"/>
                </a:lnTo>
                <a:lnTo>
                  <a:pt x="32003" y="-2817875"/>
                </a:lnTo>
              </a:path>
              <a:path w="30479" h="2916935">
                <a:moveTo>
                  <a:pt x="18795" y="-2816351"/>
                </a:moveTo>
                <a:lnTo>
                  <a:pt x="17779" y="-2814827"/>
                </a:lnTo>
                <a:lnTo>
                  <a:pt x="28955" y="-2814827"/>
                </a:lnTo>
                <a:lnTo>
                  <a:pt x="28955" y="-2816351"/>
                </a:lnTo>
              </a:path>
              <a:path w="30479" h="2916935">
                <a:moveTo>
                  <a:pt x="4271771" y="-2816351"/>
                </a:moveTo>
                <a:lnTo>
                  <a:pt x="4271771" y="-2814827"/>
                </a:lnTo>
                <a:lnTo>
                  <a:pt x="4273295" y="-2814827"/>
                </a:lnTo>
                <a:lnTo>
                  <a:pt x="4273295" y="-2813303"/>
                </a:lnTo>
                <a:lnTo>
                  <a:pt x="4283201" y="-2813303"/>
                </a:lnTo>
                <a:lnTo>
                  <a:pt x="4282439" y="-2814827"/>
                </a:lnTo>
                <a:lnTo>
                  <a:pt x="4281220" y="-2816351"/>
                </a:lnTo>
              </a:path>
              <a:path w="30479" h="2916935">
                <a:moveTo>
                  <a:pt x="17779" y="-2814827"/>
                </a:moveTo>
                <a:lnTo>
                  <a:pt x="16763" y="-2813303"/>
                </a:lnTo>
                <a:lnTo>
                  <a:pt x="15849" y="-2811779"/>
                </a:lnTo>
                <a:lnTo>
                  <a:pt x="27431" y="-2811779"/>
                </a:lnTo>
                <a:lnTo>
                  <a:pt x="27431" y="-2813303"/>
                </a:lnTo>
                <a:lnTo>
                  <a:pt x="27431" y="-2814827"/>
                </a:lnTo>
              </a:path>
              <a:path w="30479" h="2916935">
                <a:moveTo>
                  <a:pt x="4273295" y="-2813303"/>
                </a:moveTo>
                <a:lnTo>
                  <a:pt x="4273295" y="-2813303"/>
                </a:lnTo>
                <a:lnTo>
                  <a:pt x="4274819" y="-2813303"/>
                </a:lnTo>
              </a:path>
              <a:path w="30479" h="2916935">
                <a:moveTo>
                  <a:pt x="4274819" y="-2813303"/>
                </a:moveTo>
                <a:lnTo>
                  <a:pt x="4274819" y="-2811779"/>
                </a:lnTo>
                <a:lnTo>
                  <a:pt x="4283963" y="-2811779"/>
                </a:lnTo>
                <a:lnTo>
                  <a:pt x="4283201" y="-2813303"/>
                </a:lnTo>
              </a:path>
              <a:path w="30479" h="2916935">
                <a:moveTo>
                  <a:pt x="15849" y="-2811779"/>
                </a:moveTo>
                <a:lnTo>
                  <a:pt x="14935" y="-2810255"/>
                </a:lnTo>
                <a:lnTo>
                  <a:pt x="25907" y="-2810255"/>
                </a:lnTo>
                <a:lnTo>
                  <a:pt x="25907" y="-2811779"/>
                </a:lnTo>
              </a:path>
              <a:path w="30479" h="2916935">
                <a:moveTo>
                  <a:pt x="4276343" y="-2811779"/>
                </a:moveTo>
                <a:lnTo>
                  <a:pt x="4276343" y="-2808731"/>
                </a:lnTo>
                <a:lnTo>
                  <a:pt x="4277867" y="-2808731"/>
                </a:lnTo>
                <a:lnTo>
                  <a:pt x="4277867" y="-2807207"/>
                </a:lnTo>
                <a:lnTo>
                  <a:pt x="4286249" y="-2807207"/>
                </a:lnTo>
                <a:lnTo>
                  <a:pt x="4285487" y="-2808731"/>
                </a:lnTo>
                <a:lnTo>
                  <a:pt x="4283963" y="-2811779"/>
                </a:lnTo>
              </a:path>
              <a:path w="30479" h="2916935">
                <a:moveTo>
                  <a:pt x="14935" y="-2810255"/>
                </a:moveTo>
                <a:lnTo>
                  <a:pt x="14020" y="-2808731"/>
                </a:lnTo>
                <a:lnTo>
                  <a:pt x="24383" y="-2808731"/>
                </a:lnTo>
                <a:lnTo>
                  <a:pt x="24383" y="-2810255"/>
                </a:lnTo>
              </a:path>
              <a:path w="30479" h="2916935">
                <a:moveTo>
                  <a:pt x="14020" y="-2808731"/>
                </a:moveTo>
                <a:lnTo>
                  <a:pt x="12191" y="-2805683"/>
                </a:lnTo>
                <a:lnTo>
                  <a:pt x="22859" y="-2805683"/>
                </a:lnTo>
                <a:lnTo>
                  <a:pt x="22859" y="-2808731"/>
                </a:lnTo>
              </a:path>
              <a:path w="30479" h="2916935">
                <a:moveTo>
                  <a:pt x="4279391" y="-2807207"/>
                </a:moveTo>
                <a:lnTo>
                  <a:pt x="4279391" y="-2805683"/>
                </a:lnTo>
                <a:lnTo>
                  <a:pt x="4279391" y="-2804159"/>
                </a:lnTo>
                <a:lnTo>
                  <a:pt x="4287773" y="-2804159"/>
                </a:lnTo>
                <a:lnTo>
                  <a:pt x="4287011" y="-2805683"/>
                </a:lnTo>
                <a:lnTo>
                  <a:pt x="4286249" y="-2807207"/>
                </a:lnTo>
              </a:path>
              <a:path w="30479" h="2916935">
                <a:moveTo>
                  <a:pt x="12191" y="-2805683"/>
                </a:moveTo>
                <a:lnTo>
                  <a:pt x="11429" y="-2804159"/>
                </a:lnTo>
                <a:lnTo>
                  <a:pt x="10667" y="-2802635"/>
                </a:lnTo>
                <a:lnTo>
                  <a:pt x="21335" y="-2802635"/>
                </a:lnTo>
                <a:lnTo>
                  <a:pt x="21335" y="-2804159"/>
                </a:lnTo>
                <a:lnTo>
                  <a:pt x="21335" y="-2805683"/>
                </a:lnTo>
              </a:path>
              <a:path w="30479" h="2916935">
                <a:moveTo>
                  <a:pt x="4280915" y="-2804159"/>
                </a:moveTo>
                <a:lnTo>
                  <a:pt x="4280915" y="-2802635"/>
                </a:lnTo>
                <a:lnTo>
                  <a:pt x="4280915" y="-2801112"/>
                </a:lnTo>
                <a:lnTo>
                  <a:pt x="4289297" y="-2801112"/>
                </a:lnTo>
                <a:lnTo>
                  <a:pt x="4288535" y="-2802635"/>
                </a:lnTo>
                <a:lnTo>
                  <a:pt x="4287773" y="-2804159"/>
                </a:lnTo>
              </a:path>
              <a:path w="30479" h="2916935">
                <a:moveTo>
                  <a:pt x="10667" y="-2802635"/>
                </a:moveTo>
                <a:lnTo>
                  <a:pt x="9143" y="-2799587"/>
                </a:lnTo>
                <a:lnTo>
                  <a:pt x="7619" y="-2796539"/>
                </a:lnTo>
                <a:lnTo>
                  <a:pt x="18287" y="-2796539"/>
                </a:lnTo>
                <a:lnTo>
                  <a:pt x="18287" y="-2799587"/>
                </a:lnTo>
                <a:lnTo>
                  <a:pt x="18287" y="-2802635"/>
                </a:lnTo>
              </a:path>
              <a:path w="30479" h="2916935">
                <a:moveTo>
                  <a:pt x="18287" y="-2802635"/>
                </a:moveTo>
                <a:lnTo>
                  <a:pt x="18288" y="-2801111"/>
                </a:lnTo>
                <a:lnTo>
                  <a:pt x="19811" y="-2801111"/>
                </a:lnTo>
                <a:lnTo>
                  <a:pt x="19812" y="-2802635"/>
                </a:lnTo>
              </a:path>
              <a:path w="30479" h="2916935">
                <a:moveTo>
                  <a:pt x="4280915" y="-2801112"/>
                </a:moveTo>
                <a:lnTo>
                  <a:pt x="4280915" y="-2801111"/>
                </a:lnTo>
                <a:lnTo>
                  <a:pt x="4282440" y="-2801112"/>
                </a:lnTo>
              </a:path>
              <a:path w="30479" h="2916935">
                <a:moveTo>
                  <a:pt x="4282440" y="-2801112"/>
                </a:moveTo>
                <a:lnTo>
                  <a:pt x="4282439" y="-2798063"/>
                </a:lnTo>
                <a:lnTo>
                  <a:pt x="4290821" y="-2798063"/>
                </a:lnTo>
                <a:lnTo>
                  <a:pt x="4289297" y="-2801111"/>
                </a:lnTo>
              </a:path>
              <a:path w="30479" h="2916935">
                <a:moveTo>
                  <a:pt x="4282439" y="-2798063"/>
                </a:moveTo>
                <a:lnTo>
                  <a:pt x="4282439" y="-2798063"/>
                </a:lnTo>
                <a:lnTo>
                  <a:pt x="4283963" y="-2798063"/>
                </a:lnTo>
              </a:path>
              <a:path w="30479" h="2916935">
                <a:moveTo>
                  <a:pt x="4283963" y="-2798063"/>
                </a:moveTo>
                <a:lnTo>
                  <a:pt x="4283963" y="-2796539"/>
                </a:lnTo>
                <a:lnTo>
                  <a:pt x="4283963" y="-2795015"/>
                </a:lnTo>
                <a:lnTo>
                  <a:pt x="4292091" y="-2795015"/>
                </a:lnTo>
                <a:lnTo>
                  <a:pt x="4291583" y="-2796539"/>
                </a:lnTo>
                <a:lnTo>
                  <a:pt x="4290821" y="-2798063"/>
                </a:lnTo>
              </a:path>
              <a:path w="30479" h="2916935">
                <a:moveTo>
                  <a:pt x="7619" y="-2796539"/>
                </a:moveTo>
                <a:lnTo>
                  <a:pt x="6749" y="-2793491"/>
                </a:lnTo>
                <a:lnTo>
                  <a:pt x="16763" y="-2793491"/>
                </a:lnTo>
                <a:lnTo>
                  <a:pt x="16763" y="-2796539"/>
                </a:lnTo>
              </a:path>
              <a:path w="30479" h="2916935">
                <a:moveTo>
                  <a:pt x="4285487" y="-2795015"/>
                </a:moveTo>
                <a:lnTo>
                  <a:pt x="4285487" y="-2791967"/>
                </a:lnTo>
                <a:lnTo>
                  <a:pt x="4293107" y="-2791967"/>
                </a:lnTo>
                <a:lnTo>
                  <a:pt x="4292091" y="-2795015"/>
                </a:lnTo>
              </a:path>
              <a:path w="30479" h="2916935">
                <a:moveTo>
                  <a:pt x="6749" y="-2793491"/>
                </a:moveTo>
                <a:lnTo>
                  <a:pt x="6313" y="-2791967"/>
                </a:lnTo>
                <a:lnTo>
                  <a:pt x="15239" y="-2791967"/>
                </a:lnTo>
                <a:lnTo>
                  <a:pt x="15239" y="-2793491"/>
                </a:lnTo>
              </a:path>
              <a:path w="30479" h="2916935">
                <a:moveTo>
                  <a:pt x="6313" y="-2791967"/>
                </a:moveTo>
                <a:lnTo>
                  <a:pt x="5442" y="-2788919"/>
                </a:lnTo>
                <a:lnTo>
                  <a:pt x="4571" y="-2785871"/>
                </a:lnTo>
                <a:lnTo>
                  <a:pt x="13715" y="-2785871"/>
                </a:lnTo>
                <a:lnTo>
                  <a:pt x="13715" y="-2788919"/>
                </a:lnTo>
                <a:lnTo>
                  <a:pt x="13715" y="-2791967"/>
                </a:lnTo>
              </a:path>
              <a:path w="30479" h="2916935">
                <a:moveTo>
                  <a:pt x="13715" y="-2791967"/>
                </a:moveTo>
                <a:lnTo>
                  <a:pt x="13716" y="-2790444"/>
                </a:lnTo>
                <a:lnTo>
                  <a:pt x="15239" y="-2790443"/>
                </a:lnTo>
                <a:lnTo>
                  <a:pt x="15239" y="-2791967"/>
                </a:lnTo>
              </a:path>
              <a:path w="30479" h="2916935">
                <a:moveTo>
                  <a:pt x="4287011" y="-2791967"/>
                </a:moveTo>
                <a:lnTo>
                  <a:pt x="4287011" y="-2790443"/>
                </a:lnTo>
                <a:lnTo>
                  <a:pt x="4287011" y="-2787395"/>
                </a:lnTo>
                <a:lnTo>
                  <a:pt x="4294631" y="-2787395"/>
                </a:lnTo>
                <a:lnTo>
                  <a:pt x="4293615" y="-2790443"/>
                </a:lnTo>
                <a:lnTo>
                  <a:pt x="4293107" y="-2791967"/>
                </a:lnTo>
              </a:path>
              <a:path w="30479" h="2916935">
                <a:moveTo>
                  <a:pt x="4288535" y="-2787395"/>
                </a:moveTo>
                <a:lnTo>
                  <a:pt x="4288535" y="-2785873"/>
                </a:lnTo>
                <a:lnTo>
                  <a:pt x="4295067" y="-2785871"/>
                </a:lnTo>
                <a:lnTo>
                  <a:pt x="4294631" y="-2787395"/>
                </a:lnTo>
              </a:path>
              <a:path w="30479" h="2916935">
                <a:moveTo>
                  <a:pt x="4571" y="-2785871"/>
                </a:moveTo>
                <a:lnTo>
                  <a:pt x="4063" y="-2784347"/>
                </a:lnTo>
                <a:lnTo>
                  <a:pt x="3555" y="-2782823"/>
                </a:lnTo>
                <a:lnTo>
                  <a:pt x="12191" y="-2782823"/>
                </a:lnTo>
                <a:lnTo>
                  <a:pt x="12191" y="-2784347"/>
                </a:lnTo>
                <a:lnTo>
                  <a:pt x="12191" y="-2785871"/>
                </a:lnTo>
              </a:path>
              <a:path w="30479" h="2916935">
                <a:moveTo>
                  <a:pt x="4288535" y="-2785871"/>
                </a:moveTo>
                <a:lnTo>
                  <a:pt x="4288535" y="-2784347"/>
                </a:lnTo>
                <a:lnTo>
                  <a:pt x="4290059" y="-2784347"/>
                </a:lnTo>
                <a:lnTo>
                  <a:pt x="4290059" y="-2785871"/>
                </a:lnTo>
              </a:path>
              <a:path w="30479" h="2916935">
                <a:moveTo>
                  <a:pt x="4290059" y="-2785871"/>
                </a:moveTo>
                <a:lnTo>
                  <a:pt x="4290059" y="-2784347"/>
                </a:lnTo>
                <a:lnTo>
                  <a:pt x="4290059" y="-2781299"/>
                </a:lnTo>
                <a:lnTo>
                  <a:pt x="4290059" y="-2779775"/>
                </a:lnTo>
                <a:lnTo>
                  <a:pt x="4296809" y="-2779775"/>
                </a:lnTo>
                <a:lnTo>
                  <a:pt x="4296373" y="-2781299"/>
                </a:lnTo>
                <a:lnTo>
                  <a:pt x="4295502" y="-2784347"/>
                </a:lnTo>
                <a:lnTo>
                  <a:pt x="4295067" y="-2785871"/>
                </a:lnTo>
              </a:path>
              <a:path w="30479" h="2916935">
                <a:moveTo>
                  <a:pt x="3555" y="-2782823"/>
                </a:moveTo>
                <a:lnTo>
                  <a:pt x="3047" y="-2781299"/>
                </a:lnTo>
                <a:lnTo>
                  <a:pt x="10667" y="-2781299"/>
                </a:lnTo>
                <a:lnTo>
                  <a:pt x="10667" y="-2782823"/>
                </a:lnTo>
              </a:path>
              <a:path w="30479" h="2916935">
                <a:moveTo>
                  <a:pt x="10667" y="-2782823"/>
                </a:moveTo>
                <a:lnTo>
                  <a:pt x="10667" y="-2781299"/>
                </a:lnTo>
                <a:lnTo>
                  <a:pt x="12191" y="-2781299"/>
                </a:lnTo>
                <a:lnTo>
                  <a:pt x="12191" y="-2782823"/>
                </a:lnTo>
              </a:path>
              <a:path w="30479" h="2916935">
                <a:moveTo>
                  <a:pt x="3047" y="-2781299"/>
                </a:moveTo>
                <a:lnTo>
                  <a:pt x="2031" y="-2778251"/>
                </a:lnTo>
                <a:lnTo>
                  <a:pt x="1524" y="-2776727"/>
                </a:lnTo>
                <a:lnTo>
                  <a:pt x="10667" y="-2776727"/>
                </a:lnTo>
                <a:lnTo>
                  <a:pt x="10667" y="-2778251"/>
                </a:lnTo>
                <a:lnTo>
                  <a:pt x="10667" y="-2781299"/>
                </a:lnTo>
              </a:path>
              <a:path w="30479" h="2916935">
                <a:moveTo>
                  <a:pt x="4290059" y="-2779775"/>
                </a:moveTo>
                <a:lnTo>
                  <a:pt x="4290059" y="-2778251"/>
                </a:lnTo>
                <a:lnTo>
                  <a:pt x="4291583" y="-2778251"/>
                </a:lnTo>
                <a:lnTo>
                  <a:pt x="4291583" y="-2779775"/>
                </a:lnTo>
              </a:path>
              <a:path w="30479" h="2916935">
                <a:moveTo>
                  <a:pt x="4291583" y="-2779775"/>
                </a:moveTo>
                <a:lnTo>
                  <a:pt x="4291583" y="-2776727"/>
                </a:lnTo>
                <a:lnTo>
                  <a:pt x="4291583" y="-2775203"/>
                </a:lnTo>
                <a:lnTo>
                  <a:pt x="4291583" y="-2772155"/>
                </a:lnTo>
                <a:lnTo>
                  <a:pt x="4298441" y="-2772155"/>
                </a:lnTo>
                <a:lnTo>
                  <a:pt x="4297933" y="-2775203"/>
                </a:lnTo>
                <a:lnTo>
                  <a:pt x="4297679" y="-2776727"/>
                </a:lnTo>
                <a:lnTo>
                  <a:pt x="4296809" y="-2779775"/>
                </a:lnTo>
              </a:path>
              <a:path w="30479" h="2916935">
                <a:moveTo>
                  <a:pt x="1524" y="-2776727"/>
                </a:moveTo>
                <a:lnTo>
                  <a:pt x="653" y="-2770631"/>
                </a:lnTo>
                <a:lnTo>
                  <a:pt x="217" y="-2767583"/>
                </a:lnTo>
                <a:lnTo>
                  <a:pt x="9143" y="-2767583"/>
                </a:lnTo>
                <a:lnTo>
                  <a:pt x="9143" y="-2770631"/>
                </a:lnTo>
                <a:lnTo>
                  <a:pt x="9143" y="-2776727"/>
                </a:lnTo>
              </a:path>
              <a:path w="30479" h="2916935">
                <a:moveTo>
                  <a:pt x="9143" y="-2776727"/>
                </a:moveTo>
                <a:lnTo>
                  <a:pt x="9144" y="-2775203"/>
                </a:lnTo>
                <a:lnTo>
                  <a:pt x="10667" y="-2775203"/>
                </a:lnTo>
                <a:lnTo>
                  <a:pt x="10667" y="-2776727"/>
                </a:lnTo>
              </a:path>
              <a:path w="30479" h="2916935">
                <a:moveTo>
                  <a:pt x="4291583" y="-2772155"/>
                </a:moveTo>
                <a:lnTo>
                  <a:pt x="4291583" y="-2770631"/>
                </a:lnTo>
                <a:lnTo>
                  <a:pt x="4293107" y="-2770631"/>
                </a:lnTo>
                <a:lnTo>
                  <a:pt x="4293107" y="-2772155"/>
                </a:lnTo>
              </a:path>
              <a:path w="30479" h="2916935">
                <a:moveTo>
                  <a:pt x="4293107" y="-2772155"/>
                </a:moveTo>
                <a:lnTo>
                  <a:pt x="4293107" y="-2770631"/>
                </a:lnTo>
                <a:lnTo>
                  <a:pt x="4293107" y="-2767583"/>
                </a:lnTo>
                <a:lnTo>
                  <a:pt x="4293107" y="-2756915"/>
                </a:lnTo>
                <a:lnTo>
                  <a:pt x="4293107" y="-18287"/>
                </a:lnTo>
                <a:lnTo>
                  <a:pt x="4293107" y="-7619"/>
                </a:lnTo>
                <a:lnTo>
                  <a:pt x="4293107" y="0"/>
                </a:lnTo>
                <a:lnTo>
                  <a:pt x="4298115" y="0"/>
                </a:lnTo>
                <a:lnTo>
                  <a:pt x="4299203" y="-7619"/>
                </a:lnTo>
                <a:lnTo>
                  <a:pt x="4300727" y="-18287"/>
                </a:lnTo>
                <a:lnTo>
                  <a:pt x="4300727" y="-2756915"/>
                </a:lnTo>
                <a:lnTo>
                  <a:pt x="4299203" y="-2767583"/>
                </a:lnTo>
                <a:lnTo>
                  <a:pt x="4298695" y="-2770631"/>
                </a:lnTo>
                <a:lnTo>
                  <a:pt x="4298441" y="-2772155"/>
                </a:lnTo>
              </a:path>
              <a:path w="30479" h="2916935">
                <a:moveTo>
                  <a:pt x="217" y="-2767583"/>
                </a:moveTo>
                <a:lnTo>
                  <a:pt x="0" y="-2766059"/>
                </a:lnTo>
                <a:lnTo>
                  <a:pt x="0" y="-7619"/>
                </a:lnTo>
                <a:lnTo>
                  <a:pt x="435" y="-4571"/>
                </a:lnTo>
                <a:lnTo>
                  <a:pt x="7619" y="-4571"/>
                </a:lnTo>
                <a:lnTo>
                  <a:pt x="7619" y="-7619"/>
                </a:lnTo>
                <a:lnTo>
                  <a:pt x="7619" y="-2766059"/>
                </a:lnTo>
                <a:lnTo>
                  <a:pt x="7619" y="-2767583"/>
                </a:lnTo>
              </a:path>
              <a:path w="30479" h="2916935">
                <a:moveTo>
                  <a:pt x="7619" y="-2767583"/>
                </a:moveTo>
                <a:lnTo>
                  <a:pt x="7620" y="-2766059"/>
                </a:lnTo>
                <a:lnTo>
                  <a:pt x="9143" y="-2766059"/>
                </a:lnTo>
                <a:lnTo>
                  <a:pt x="9143" y="-2767583"/>
                </a:lnTo>
              </a:path>
              <a:path w="30479" h="2916935">
                <a:moveTo>
                  <a:pt x="7620" y="-6096"/>
                </a:moveTo>
                <a:lnTo>
                  <a:pt x="7619" y="-4571"/>
                </a:lnTo>
                <a:lnTo>
                  <a:pt x="9143" y="-4571"/>
                </a:lnTo>
                <a:lnTo>
                  <a:pt x="9143" y="-6095"/>
                </a:lnTo>
              </a:path>
              <a:path w="30479" h="2916935">
                <a:moveTo>
                  <a:pt x="435" y="-4571"/>
                </a:moveTo>
                <a:lnTo>
                  <a:pt x="870" y="-1523"/>
                </a:lnTo>
                <a:lnTo>
                  <a:pt x="1524" y="3048"/>
                </a:lnTo>
                <a:lnTo>
                  <a:pt x="1959" y="4572"/>
                </a:lnTo>
                <a:lnTo>
                  <a:pt x="9143" y="4572"/>
                </a:lnTo>
                <a:lnTo>
                  <a:pt x="9143" y="3048"/>
                </a:lnTo>
                <a:lnTo>
                  <a:pt x="9143" y="-1523"/>
                </a:lnTo>
                <a:lnTo>
                  <a:pt x="9143" y="-4571"/>
                </a:lnTo>
              </a:path>
              <a:path w="30479" h="2916935">
                <a:moveTo>
                  <a:pt x="4291583" y="-1523"/>
                </a:moveTo>
                <a:lnTo>
                  <a:pt x="4291583" y="0"/>
                </a:lnTo>
                <a:lnTo>
                  <a:pt x="4293107" y="0"/>
                </a:lnTo>
                <a:lnTo>
                  <a:pt x="4293107" y="-1523"/>
                </a:lnTo>
              </a:path>
              <a:path w="30479" h="2916935">
                <a:moveTo>
                  <a:pt x="4291583" y="0"/>
                </a:moveTo>
                <a:lnTo>
                  <a:pt x="4291583" y="3048"/>
                </a:lnTo>
                <a:lnTo>
                  <a:pt x="4291583" y="6095"/>
                </a:lnTo>
                <a:lnTo>
                  <a:pt x="4297171" y="6095"/>
                </a:lnTo>
                <a:lnTo>
                  <a:pt x="4297679" y="3048"/>
                </a:lnTo>
                <a:lnTo>
                  <a:pt x="4298115" y="0"/>
                </a:lnTo>
              </a:path>
              <a:path w="30479" h="2916935">
                <a:moveTo>
                  <a:pt x="10667" y="3048"/>
                </a:moveTo>
                <a:lnTo>
                  <a:pt x="9143" y="3048"/>
                </a:lnTo>
                <a:lnTo>
                  <a:pt x="9143" y="4572"/>
                </a:lnTo>
                <a:lnTo>
                  <a:pt x="10667" y="4572"/>
                </a:lnTo>
                <a:lnTo>
                  <a:pt x="10667" y="3048"/>
                </a:lnTo>
              </a:path>
              <a:path w="30479" h="2916935">
                <a:moveTo>
                  <a:pt x="1959" y="4572"/>
                </a:moveTo>
                <a:lnTo>
                  <a:pt x="2394" y="6096"/>
                </a:lnTo>
                <a:lnTo>
                  <a:pt x="3701" y="10668"/>
                </a:lnTo>
                <a:lnTo>
                  <a:pt x="10667" y="10668"/>
                </a:lnTo>
                <a:lnTo>
                  <a:pt x="10667" y="6096"/>
                </a:lnTo>
                <a:lnTo>
                  <a:pt x="10667" y="4572"/>
                </a:lnTo>
              </a:path>
              <a:path w="30479" h="2916935">
                <a:moveTo>
                  <a:pt x="4291584" y="6095"/>
                </a:moveTo>
                <a:lnTo>
                  <a:pt x="4291583" y="7620"/>
                </a:lnTo>
                <a:lnTo>
                  <a:pt x="4296917" y="7620"/>
                </a:lnTo>
                <a:lnTo>
                  <a:pt x="4297171" y="6095"/>
                </a:lnTo>
              </a:path>
              <a:path w="30479" h="2916935">
                <a:moveTo>
                  <a:pt x="4291583" y="6095"/>
                </a:moveTo>
                <a:lnTo>
                  <a:pt x="4290059" y="6096"/>
                </a:lnTo>
                <a:lnTo>
                  <a:pt x="4290059" y="7620"/>
                </a:lnTo>
                <a:lnTo>
                  <a:pt x="4291583" y="7620"/>
                </a:lnTo>
                <a:lnTo>
                  <a:pt x="4291583" y="6096"/>
                </a:lnTo>
              </a:path>
              <a:path w="30479" h="2916935">
                <a:moveTo>
                  <a:pt x="4290059" y="7620"/>
                </a:moveTo>
                <a:lnTo>
                  <a:pt x="4290059" y="9143"/>
                </a:lnTo>
                <a:lnTo>
                  <a:pt x="4290059" y="12187"/>
                </a:lnTo>
                <a:lnTo>
                  <a:pt x="4296155" y="12191"/>
                </a:lnTo>
                <a:lnTo>
                  <a:pt x="4296663" y="9143"/>
                </a:lnTo>
                <a:lnTo>
                  <a:pt x="4296917" y="7620"/>
                </a:lnTo>
              </a:path>
              <a:path w="30479" h="2916935">
                <a:moveTo>
                  <a:pt x="10668" y="9143"/>
                </a:moveTo>
                <a:lnTo>
                  <a:pt x="10667" y="10668"/>
                </a:lnTo>
                <a:lnTo>
                  <a:pt x="12191" y="10668"/>
                </a:lnTo>
                <a:lnTo>
                  <a:pt x="12191" y="9143"/>
                </a:lnTo>
              </a:path>
              <a:path w="30479" h="2916935">
                <a:moveTo>
                  <a:pt x="3701" y="10668"/>
                </a:moveTo>
                <a:lnTo>
                  <a:pt x="4136" y="12192"/>
                </a:lnTo>
                <a:lnTo>
                  <a:pt x="4571" y="13716"/>
                </a:lnTo>
                <a:lnTo>
                  <a:pt x="12191" y="13716"/>
                </a:lnTo>
                <a:lnTo>
                  <a:pt x="12191" y="12192"/>
                </a:lnTo>
                <a:lnTo>
                  <a:pt x="12191" y="10668"/>
                </a:lnTo>
              </a:path>
              <a:path w="30479" h="2916935">
                <a:moveTo>
                  <a:pt x="4290060" y="12191"/>
                </a:moveTo>
                <a:lnTo>
                  <a:pt x="4290059" y="13716"/>
                </a:lnTo>
                <a:lnTo>
                  <a:pt x="4295502" y="13716"/>
                </a:lnTo>
                <a:lnTo>
                  <a:pt x="4296153" y="12196"/>
                </a:lnTo>
              </a:path>
              <a:path w="30479" h="2916935">
                <a:moveTo>
                  <a:pt x="4290059" y="12191"/>
                </a:moveTo>
                <a:lnTo>
                  <a:pt x="4288535" y="12192"/>
                </a:lnTo>
                <a:lnTo>
                  <a:pt x="4288535" y="13716"/>
                </a:lnTo>
                <a:lnTo>
                  <a:pt x="4290059" y="13716"/>
                </a:lnTo>
                <a:lnTo>
                  <a:pt x="4290059" y="12192"/>
                </a:lnTo>
              </a:path>
              <a:path w="30479" h="2916935">
                <a:moveTo>
                  <a:pt x="4571" y="13716"/>
                </a:moveTo>
                <a:lnTo>
                  <a:pt x="5079" y="15240"/>
                </a:lnTo>
                <a:lnTo>
                  <a:pt x="5587" y="16764"/>
                </a:lnTo>
                <a:lnTo>
                  <a:pt x="6603" y="19812"/>
                </a:lnTo>
                <a:lnTo>
                  <a:pt x="13715" y="19812"/>
                </a:lnTo>
                <a:lnTo>
                  <a:pt x="13715" y="16764"/>
                </a:lnTo>
                <a:lnTo>
                  <a:pt x="13715" y="15240"/>
                </a:lnTo>
                <a:lnTo>
                  <a:pt x="13715" y="13716"/>
                </a:lnTo>
              </a:path>
              <a:path w="30479" h="2916935">
                <a:moveTo>
                  <a:pt x="4288535" y="13716"/>
                </a:moveTo>
                <a:lnTo>
                  <a:pt x="4288535" y="15239"/>
                </a:lnTo>
                <a:lnTo>
                  <a:pt x="4294849" y="15239"/>
                </a:lnTo>
                <a:lnTo>
                  <a:pt x="4295502" y="13716"/>
                </a:lnTo>
              </a:path>
              <a:path w="30479" h="2916935">
                <a:moveTo>
                  <a:pt x="4288535" y="15239"/>
                </a:moveTo>
                <a:lnTo>
                  <a:pt x="4288535" y="16764"/>
                </a:lnTo>
                <a:lnTo>
                  <a:pt x="4294196" y="16764"/>
                </a:lnTo>
                <a:lnTo>
                  <a:pt x="4294849" y="15239"/>
                </a:lnTo>
              </a:path>
              <a:path w="30479" h="2916935">
                <a:moveTo>
                  <a:pt x="4288535" y="15239"/>
                </a:moveTo>
                <a:lnTo>
                  <a:pt x="4287011" y="15240"/>
                </a:lnTo>
                <a:lnTo>
                  <a:pt x="4287011" y="16764"/>
                </a:lnTo>
                <a:lnTo>
                  <a:pt x="4288535" y="16764"/>
                </a:lnTo>
                <a:lnTo>
                  <a:pt x="4288535" y="15240"/>
                </a:lnTo>
              </a:path>
              <a:path w="30479" h="2916935">
                <a:moveTo>
                  <a:pt x="4287011" y="16764"/>
                </a:moveTo>
                <a:lnTo>
                  <a:pt x="4287011" y="18288"/>
                </a:lnTo>
                <a:lnTo>
                  <a:pt x="4287011" y="19811"/>
                </a:lnTo>
                <a:lnTo>
                  <a:pt x="4292890" y="19811"/>
                </a:lnTo>
                <a:lnTo>
                  <a:pt x="4293543" y="18288"/>
                </a:lnTo>
                <a:lnTo>
                  <a:pt x="4294196" y="16764"/>
                </a:lnTo>
              </a:path>
              <a:path w="30479" h="2916935">
                <a:moveTo>
                  <a:pt x="13716" y="18287"/>
                </a:moveTo>
                <a:lnTo>
                  <a:pt x="13716" y="19811"/>
                </a:lnTo>
                <a:lnTo>
                  <a:pt x="15239" y="19812"/>
                </a:lnTo>
                <a:lnTo>
                  <a:pt x="15239" y="18288"/>
                </a:lnTo>
              </a:path>
              <a:path w="30479" h="2916935">
                <a:moveTo>
                  <a:pt x="4287012" y="19811"/>
                </a:moveTo>
                <a:lnTo>
                  <a:pt x="4287012" y="21335"/>
                </a:lnTo>
                <a:lnTo>
                  <a:pt x="4292237" y="21335"/>
                </a:lnTo>
                <a:lnTo>
                  <a:pt x="4292890" y="19811"/>
                </a:lnTo>
              </a:path>
              <a:path w="30479" h="2916935">
                <a:moveTo>
                  <a:pt x="4287011" y="19811"/>
                </a:moveTo>
                <a:lnTo>
                  <a:pt x="4285487" y="19812"/>
                </a:lnTo>
                <a:lnTo>
                  <a:pt x="4285487" y="21335"/>
                </a:lnTo>
                <a:lnTo>
                  <a:pt x="4287012" y="21335"/>
                </a:lnTo>
                <a:lnTo>
                  <a:pt x="4287011" y="19812"/>
                </a:lnTo>
              </a:path>
              <a:path w="30479" h="2916935">
                <a:moveTo>
                  <a:pt x="6603" y="19812"/>
                </a:moveTo>
                <a:lnTo>
                  <a:pt x="7112" y="21336"/>
                </a:lnTo>
                <a:lnTo>
                  <a:pt x="7619" y="22860"/>
                </a:lnTo>
                <a:lnTo>
                  <a:pt x="15239" y="22860"/>
                </a:lnTo>
                <a:lnTo>
                  <a:pt x="15239" y="21336"/>
                </a:lnTo>
                <a:lnTo>
                  <a:pt x="15239" y="19812"/>
                </a:lnTo>
              </a:path>
              <a:path w="30479" h="2916935">
                <a:moveTo>
                  <a:pt x="4285487" y="21335"/>
                </a:moveTo>
                <a:lnTo>
                  <a:pt x="4285487" y="22860"/>
                </a:lnTo>
                <a:lnTo>
                  <a:pt x="4285487" y="24384"/>
                </a:lnTo>
                <a:lnTo>
                  <a:pt x="4290821" y="24384"/>
                </a:lnTo>
                <a:lnTo>
                  <a:pt x="4291583" y="22860"/>
                </a:lnTo>
                <a:lnTo>
                  <a:pt x="4292237" y="21336"/>
                </a:lnTo>
              </a:path>
              <a:path w="30479" h="2916935">
                <a:moveTo>
                  <a:pt x="16086" y="21336"/>
                </a:moveTo>
                <a:lnTo>
                  <a:pt x="15239" y="21336"/>
                </a:lnTo>
                <a:lnTo>
                  <a:pt x="15239" y="22860"/>
                </a:lnTo>
                <a:lnTo>
                  <a:pt x="16255" y="22860"/>
                </a:lnTo>
                <a:lnTo>
                  <a:pt x="16086" y="21336"/>
                </a:lnTo>
              </a:path>
              <a:path w="30479" h="2916935">
                <a:moveTo>
                  <a:pt x="7619" y="22860"/>
                </a:moveTo>
                <a:lnTo>
                  <a:pt x="12191" y="32004"/>
                </a:lnTo>
                <a:lnTo>
                  <a:pt x="18287" y="41148"/>
                </a:lnTo>
                <a:lnTo>
                  <a:pt x="17271" y="32004"/>
                </a:lnTo>
                <a:lnTo>
                  <a:pt x="16255" y="22860"/>
                </a:lnTo>
              </a:path>
              <a:path w="30479" h="2916935">
                <a:moveTo>
                  <a:pt x="4283963" y="22860"/>
                </a:moveTo>
                <a:lnTo>
                  <a:pt x="4283963" y="24384"/>
                </a:lnTo>
                <a:lnTo>
                  <a:pt x="4285487" y="24384"/>
                </a:lnTo>
                <a:lnTo>
                  <a:pt x="4285487" y="22860"/>
                </a:lnTo>
              </a:path>
              <a:path w="30479" h="2916935">
                <a:moveTo>
                  <a:pt x="4283963" y="24384"/>
                </a:moveTo>
                <a:lnTo>
                  <a:pt x="4283963" y="27432"/>
                </a:lnTo>
                <a:lnTo>
                  <a:pt x="4289297" y="27432"/>
                </a:lnTo>
                <a:lnTo>
                  <a:pt x="4290821" y="24384"/>
                </a:lnTo>
              </a:path>
              <a:path w="30479" h="2916935">
                <a:moveTo>
                  <a:pt x="4282439" y="25908"/>
                </a:moveTo>
                <a:lnTo>
                  <a:pt x="4282439" y="27432"/>
                </a:lnTo>
                <a:lnTo>
                  <a:pt x="4283963" y="27432"/>
                </a:lnTo>
                <a:lnTo>
                  <a:pt x="4283963" y="25908"/>
                </a:lnTo>
              </a:path>
              <a:path w="30479" h="2916935">
                <a:moveTo>
                  <a:pt x="4282439" y="27432"/>
                </a:moveTo>
                <a:lnTo>
                  <a:pt x="4282439" y="28955"/>
                </a:lnTo>
                <a:lnTo>
                  <a:pt x="4288535" y="28955"/>
                </a:lnTo>
                <a:lnTo>
                  <a:pt x="4289297" y="27432"/>
                </a:lnTo>
              </a:path>
              <a:path w="30479" h="2916935">
                <a:moveTo>
                  <a:pt x="4282439" y="28955"/>
                </a:moveTo>
                <a:lnTo>
                  <a:pt x="4282439" y="30479"/>
                </a:lnTo>
                <a:lnTo>
                  <a:pt x="4287773" y="30479"/>
                </a:lnTo>
                <a:lnTo>
                  <a:pt x="4288535" y="28956"/>
                </a:lnTo>
              </a:path>
              <a:path w="30479" h="2916935">
                <a:moveTo>
                  <a:pt x="4282439" y="28955"/>
                </a:moveTo>
                <a:lnTo>
                  <a:pt x="4280915" y="28956"/>
                </a:lnTo>
                <a:lnTo>
                  <a:pt x="4280915" y="30479"/>
                </a:lnTo>
                <a:lnTo>
                  <a:pt x="4282439" y="30479"/>
                </a:lnTo>
                <a:lnTo>
                  <a:pt x="4282439" y="28956"/>
                </a:lnTo>
              </a:path>
              <a:path w="30479" h="2916935">
                <a:moveTo>
                  <a:pt x="4280915" y="30479"/>
                </a:moveTo>
                <a:lnTo>
                  <a:pt x="4280915" y="32003"/>
                </a:lnTo>
                <a:lnTo>
                  <a:pt x="4287011" y="32003"/>
                </a:lnTo>
                <a:lnTo>
                  <a:pt x="4287773" y="30480"/>
                </a:lnTo>
              </a:path>
              <a:path w="30479" h="2916935">
                <a:moveTo>
                  <a:pt x="4280915" y="32003"/>
                </a:moveTo>
                <a:lnTo>
                  <a:pt x="4280915" y="33528"/>
                </a:lnTo>
                <a:lnTo>
                  <a:pt x="4286097" y="33528"/>
                </a:lnTo>
                <a:lnTo>
                  <a:pt x="4287011" y="32004"/>
                </a:lnTo>
              </a:path>
              <a:path w="30479" h="2916935">
                <a:moveTo>
                  <a:pt x="4280915" y="32003"/>
                </a:moveTo>
                <a:lnTo>
                  <a:pt x="4279391" y="32004"/>
                </a:lnTo>
                <a:lnTo>
                  <a:pt x="4279391" y="33528"/>
                </a:lnTo>
                <a:lnTo>
                  <a:pt x="4280915" y="33528"/>
                </a:lnTo>
                <a:lnTo>
                  <a:pt x="4280915" y="32004"/>
                </a:lnTo>
              </a:path>
              <a:path w="30479" h="2916935">
                <a:moveTo>
                  <a:pt x="4279391" y="33528"/>
                </a:moveTo>
                <a:lnTo>
                  <a:pt x="4279391" y="35052"/>
                </a:lnTo>
                <a:lnTo>
                  <a:pt x="4279391" y="36576"/>
                </a:lnTo>
                <a:lnTo>
                  <a:pt x="4284268" y="36576"/>
                </a:lnTo>
                <a:lnTo>
                  <a:pt x="4285183" y="35052"/>
                </a:lnTo>
                <a:lnTo>
                  <a:pt x="4286097" y="33528"/>
                </a:lnTo>
              </a:path>
              <a:path w="30479" h="2916935">
                <a:moveTo>
                  <a:pt x="4277867" y="35052"/>
                </a:moveTo>
                <a:lnTo>
                  <a:pt x="4277867" y="36576"/>
                </a:lnTo>
                <a:lnTo>
                  <a:pt x="4279391" y="36576"/>
                </a:lnTo>
                <a:lnTo>
                  <a:pt x="4279391" y="35052"/>
                </a:lnTo>
              </a:path>
              <a:path w="30479" h="2916935">
                <a:moveTo>
                  <a:pt x="4276343" y="36576"/>
                </a:moveTo>
                <a:lnTo>
                  <a:pt x="4277867" y="36576"/>
                </a:lnTo>
              </a:path>
              <a:path w="30479" h="2916935">
                <a:moveTo>
                  <a:pt x="4279391" y="36576"/>
                </a:moveTo>
                <a:lnTo>
                  <a:pt x="4277867" y="36576"/>
                </a:lnTo>
                <a:lnTo>
                  <a:pt x="4284268" y="36576"/>
                </a:lnTo>
              </a:path>
              <a:path w="30479" h="2916935">
                <a:moveTo>
                  <a:pt x="4276343" y="36576"/>
                </a:moveTo>
                <a:lnTo>
                  <a:pt x="4276343" y="38100"/>
                </a:lnTo>
                <a:lnTo>
                  <a:pt x="4283354" y="38100"/>
                </a:lnTo>
                <a:lnTo>
                  <a:pt x="4284268" y="36576"/>
                </a:lnTo>
              </a:path>
              <a:path w="30479" h="2916935">
                <a:moveTo>
                  <a:pt x="25907" y="38100"/>
                </a:moveTo>
                <a:lnTo>
                  <a:pt x="25907" y="38100"/>
                </a:lnTo>
                <a:lnTo>
                  <a:pt x="25907" y="38100"/>
                </a:lnTo>
              </a:path>
              <a:path w="30479" h="2916935">
                <a:moveTo>
                  <a:pt x="4276343" y="38100"/>
                </a:moveTo>
                <a:lnTo>
                  <a:pt x="4276343" y="39623"/>
                </a:lnTo>
                <a:lnTo>
                  <a:pt x="4282439" y="39623"/>
                </a:lnTo>
                <a:lnTo>
                  <a:pt x="4283351" y="38104"/>
                </a:lnTo>
                <a:lnTo>
                  <a:pt x="4277867" y="38100"/>
                </a:lnTo>
                <a:lnTo>
                  <a:pt x="4276343" y="38100"/>
                </a:lnTo>
              </a:path>
              <a:path w="30479" h="2916935">
                <a:moveTo>
                  <a:pt x="4277867" y="38100"/>
                </a:moveTo>
                <a:lnTo>
                  <a:pt x="4283351" y="38104"/>
                </a:lnTo>
                <a:lnTo>
                  <a:pt x="4283354" y="38100"/>
                </a:lnTo>
              </a:path>
              <a:path w="30479" h="2916935">
                <a:moveTo>
                  <a:pt x="4276343" y="39623"/>
                </a:moveTo>
                <a:lnTo>
                  <a:pt x="4276343" y="41148"/>
                </a:lnTo>
                <a:lnTo>
                  <a:pt x="4281423" y="41148"/>
                </a:lnTo>
                <a:lnTo>
                  <a:pt x="4282439" y="39624"/>
                </a:lnTo>
              </a:path>
              <a:path w="30479" h="2916935">
                <a:moveTo>
                  <a:pt x="4276343" y="39623"/>
                </a:moveTo>
                <a:lnTo>
                  <a:pt x="4274819" y="39624"/>
                </a:lnTo>
                <a:lnTo>
                  <a:pt x="4274819" y="41147"/>
                </a:lnTo>
                <a:lnTo>
                  <a:pt x="4276343" y="41147"/>
                </a:lnTo>
                <a:lnTo>
                  <a:pt x="4276343" y="39624"/>
                </a:lnTo>
              </a:path>
              <a:path w="30479" h="2916935">
                <a:moveTo>
                  <a:pt x="26288" y="39623"/>
                </a:moveTo>
                <a:lnTo>
                  <a:pt x="26669" y="41148"/>
                </a:lnTo>
                <a:lnTo>
                  <a:pt x="27050" y="42672"/>
                </a:lnTo>
                <a:lnTo>
                  <a:pt x="27431" y="42672"/>
                </a:lnTo>
                <a:lnTo>
                  <a:pt x="27431" y="41148"/>
                </a:lnTo>
                <a:lnTo>
                  <a:pt x="27431" y="39624"/>
                </a:lnTo>
              </a:path>
              <a:path w="30479" h="2916935">
                <a:moveTo>
                  <a:pt x="4274819" y="41147"/>
                </a:moveTo>
                <a:lnTo>
                  <a:pt x="4276343" y="41148"/>
                </a:lnTo>
              </a:path>
              <a:path w="30479" h="2916935">
                <a:moveTo>
                  <a:pt x="4274819" y="41147"/>
                </a:moveTo>
                <a:lnTo>
                  <a:pt x="4273295" y="41148"/>
                </a:lnTo>
                <a:lnTo>
                  <a:pt x="4273295" y="42672"/>
                </a:lnTo>
                <a:lnTo>
                  <a:pt x="4274819" y="42672"/>
                </a:lnTo>
                <a:lnTo>
                  <a:pt x="4274819" y="41148"/>
                </a:lnTo>
              </a:path>
              <a:path w="30479" h="2916935">
                <a:moveTo>
                  <a:pt x="4274819" y="41148"/>
                </a:moveTo>
                <a:lnTo>
                  <a:pt x="4274819" y="42672"/>
                </a:lnTo>
                <a:lnTo>
                  <a:pt x="4273295" y="42672"/>
                </a:lnTo>
                <a:lnTo>
                  <a:pt x="4280407" y="42672"/>
                </a:lnTo>
                <a:lnTo>
                  <a:pt x="4281423" y="41148"/>
                </a:lnTo>
              </a:path>
              <a:path w="30479" h="2916935">
                <a:moveTo>
                  <a:pt x="27050" y="42672"/>
                </a:moveTo>
                <a:lnTo>
                  <a:pt x="27431" y="44196"/>
                </a:lnTo>
                <a:lnTo>
                  <a:pt x="28955" y="44196"/>
                </a:lnTo>
                <a:lnTo>
                  <a:pt x="28955" y="42672"/>
                </a:lnTo>
              </a:path>
              <a:path w="30479" h="2916935">
                <a:moveTo>
                  <a:pt x="4271771" y="42672"/>
                </a:moveTo>
                <a:lnTo>
                  <a:pt x="4273295" y="42672"/>
                </a:lnTo>
              </a:path>
              <a:path w="30479" h="2916935">
                <a:moveTo>
                  <a:pt x="4271771" y="42672"/>
                </a:moveTo>
                <a:lnTo>
                  <a:pt x="4271771" y="44196"/>
                </a:lnTo>
                <a:lnTo>
                  <a:pt x="4279391" y="44196"/>
                </a:lnTo>
                <a:lnTo>
                  <a:pt x="4280407" y="42672"/>
                </a:lnTo>
              </a:path>
              <a:path w="30479" h="2916935">
                <a:moveTo>
                  <a:pt x="27431" y="44196"/>
                </a:moveTo>
                <a:lnTo>
                  <a:pt x="27812" y="45720"/>
                </a:lnTo>
                <a:lnTo>
                  <a:pt x="30479" y="45720"/>
                </a:lnTo>
                <a:lnTo>
                  <a:pt x="30479" y="44196"/>
                </a:lnTo>
              </a:path>
              <a:path w="30479" h="2916935">
                <a:moveTo>
                  <a:pt x="4270247" y="44196"/>
                </a:moveTo>
                <a:lnTo>
                  <a:pt x="4270247" y="44196"/>
                </a:lnTo>
                <a:lnTo>
                  <a:pt x="4271771" y="44196"/>
                </a:lnTo>
              </a:path>
              <a:path w="30479" h="2916935">
                <a:moveTo>
                  <a:pt x="4270247" y="44196"/>
                </a:moveTo>
                <a:lnTo>
                  <a:pt x="4270247" y="45720"/>
                </a:lnTo>
                <a:lnTo>
                  <a:pt x="4270247" y="47243"/>
                </a:lnTo>
                <a:lnTo>
                  <a:pt x="4277359" y="47243"/>
                </a:lnTo>
                <a:lnTo>
                  <a:pt x="4278375" y="45720"/>
                </a:lnTo>
                <a:lnTo>
                  <a:pt x="4279391" y="44196"/>
                </a:lnTo>
              </a:path>
              <a:path w="30479" h="2916935">
                <a:moveTo>
                  <a:pt x="27812" y="45720"/>
                </a:moveTo>
                <a:lnTo>
                  <a:pt x="28194" y="47244"/>
                </a:lnTo>
                <a:lnTo>
                  <a:pt x="32003" y="47244"/>
                </a:lnTo>
                <a:lnTo>
                  <a:pt x="32003" y="45720"/>
                </a:lnTo>
              </a:path>
              <a:path w="30479" h="2916935">
                <a:moveTo>
                  <a:pt x="4270247" y="47243"/>
                </a:moveTo>
                <a:lnTo>
                  <a:pt x="4270247" y="48767"/>
                </a:lnTo>
                <a:lnTo>
                  <a:pt x="4276343" y="48768"/>
                </a:lnTo>
                <a:lnTo>
                  <a:pt x="4277359" y="47244"/>
                </a:lnTo>
              </a:path>
              <a:path w="30479" h="2916935">
                <a:moveTo>
                  <a:pt x="4270247" y="47243"/>
                </a:moveTo>
                <a:lnTo>
                  <a:pt x="4268723" y="47244"/>
                </a:lnTo>
                <a:lnTo>
                  <a:pt x="4268723" y="48768"/>
                </a:lnTo>
                <a:lnTo>
                  <a:pt x="4270247" y="48768"/>
                </a:lnTo>
                <a:lnTo>
                  <a:pt x="4270247" y="47244"/>
                </a:lnTo>
              </a:path>
              <a:path w="30479" h="2916935">
                <a:moveTo>
                  <a:pt x="33527" y="47244"/>
                </a:moveTo>
                <a:lnTo>
                  <a:pt x="32003" y="47244"/>
                </a:lnTo>
                <a:lnTo>
                  <a:pt x="33527" y="47244"/>
                </a:lnTo>
              </a:path>
              <a:path w="30479" h="2916935">
                <a:moveTo>
                  <a:pt x="28194" y="47244"/>
                </a:moveTo>
                <a:lnTo>
                  <a:pt x="28574" y="48768"/>
                </a:lnTo>
                <a:lnTo>
                  <a:pt x="33527" y="48768"/>
                </a:lnTo>
                <a:lnTo>
                  <a:pt x="33527" y="47244"/>
                </a:lnTo>
              </a:path>
              <a:path w="30479" h="2916935">
                <a:moveTo>
                  <a:pt x="35051" y="48768"/>
                </a:moveTo>
                <a:lnTo>
                  <a:pt x="33527" y="48768"/>
                </a:lnTo>
                <a:lnTo>
                  <a:pt x="35051" y="48768"/>
                </a:lnTo>
              </a:path>
              <a:path w="30479" h="2916935">
                <a:moveTo>
                  <a:pt x="4267199" y="48768"/>
                </a:moveTo>
                <a:lnTo>
                  <a:pt x="4268723" y="48768"/>
                </a:lnTo>
              </a:path>
              <a:path w="30479" h="2916935">
                <a:moveTo>
                  <a:pt x="4268723" y="48768"/>
                </a:moveTo>
                <a:lnTo>
                  <a:pt x="4270247" y="48768"/>
                </a:lnTo>
                <a:lnTo>
                  <a:pt x="4268723" y="48768"/>
                </a:lnTo>
              </a:path>
              <a:path w="30479" h="2916935">
                <a:moveTo>
                  <a:pt x="28574" y="48768"/>
                </a:moveTo>
                <a:lnTo>
                  <a:pt x="28956" y="50292"/>
                </a:lnTo>
                <a:lnTo>
                  <a:pt x="29336" y="51816"/>
                </a:lnTo>
                <a:lnTo>
                  <a:pt x="35051" y="51816"/>
                </a:lnTo>
                <a:lnTo>
                  <a:pt x="33527" y="50292"/>
                </a:lnTo>
                <a:lnTo>
                  <a:pt x="32003" y="48768"/>
                </a:lnTo>
              </a:path>
              <a:path w="30479" h="2916935">
                <a:moveTo>
                  <a:pt x="32003" y="48768"/>
                </a:moveTo>
                <a:lnTo>
                  <a:pt x="33527" y="48768"/>
                </a:lnTo>
              </a:path>
              <a:path w="30479" h="2916935">
                <a:moveTo>
                  <a:pt x="4268723" y="48768"/>
                </a:moveTo>
                <a:lnTo>
                  <a:pt x="4270247" y="48768"/>
                </a:lnTo>
              </a:path>
              <a:path w="30479" h="2916935">
                <a:moveTo>
                  <a:pt x="4270247" y="48768"/>
                </a:moveTo>
                <a:lnTo>
                  <a:pt x="4276342" y="48769"/>
                </a:lnTo>
              </a:path>
              <a:path w="30479" h="2916935">
                <a:moveTo>
                  <a:pt x="32004" y="48768"/>
                </a:moveTo>
                <a:lnTo>
                  <a:pt x="33527" y="50292"/>
                </a:lnTo>
                <a:lnTo>
                  <a:pt x="35051" y="50292"/>
                </a:lnTo>
                <a:lnTo>
                  <a:pt x="35051" y="48768"/>
                </a:lnTo>
              </a:path>
              <a:path w="30479" h="2916935">
                <a:moveTo>
                  <a:pt x="4268757" y="48768"/>
                </a:moveTo>
                <a:lnTo>
                  <a:pt x="4268723" y="48768"/>
                </a:lnTo>
                <a:lnTo>
                  <a:pt x="4268758" y="48768"/>
                </a:lnTo>
              </a:path>
              <a:path w="30479" h="2916935">
                <a:moveTo>
                  <a:pt x="4267199" y="48768"/>
                </a:moveTo>
                <a:lnTo>
                  <a:pt x="4270247" y="48769"/>
                </a:lnTo>
                <a:lnTo>
                  <a:pt x="4268758" y="48768"/>
                </a:lnTo>
              </a:path>
              <a:path w="30479" h="2916935">
                <a:moveTo>
                  <a:pt x="4267199" y="48769"/>
                </a:moveTo>
                <a:lnTo>
                  <a:pt x="4267199" y="50291"/>
                </a:lnTo>
                <a:lnTo>
                  <a:pt x="4274819" y="50291"/>
                </a:lnTo>
                <a:lnTo>
                  <a:pt x="4276342" y="48769"/>
                </a:lnTo>
              </a:path>
              <a:path w="30479" h="2916935">
                <a:moveTo>
                  <a:pt x="4267199" y="50291"/>
                </a:moveTo>
                <a:lnTo>
                  <a:pt x="4265675" y="50292"/>
                </a:lnTo>
                <a:lnTo>
                  <a:pt x="4265675" y="51815"/>
                </a:lnTo>
                <a:lnTo>
                  <a:pt x="4267199" y="51816"/>
                </a:lnTo>
                <a:lnTo>
                  <a:pt x="4273295" y="51816"/>
                </a:lnTo>
                <a:lnTo>
                  <a:pt x="4274815" y="50296"/>
                </a:lnTo>
                <a:lnTo>
                  <a:pt x="4268723" y="50292"/>
                </a:lnTo>
                <a:lnTo>
                  <a:pt x="4267253" y="50292"/>
                </a:lnTo>
              </a:path>
              <a:path w="30479" h="2916935">
                <a:moveTo>
                  <a:pt x="36575" y="50292"/>
                </a:moveTo>
                <a:lnTo>
                  <a:pt x="35051" y="50292"/>
                </a:lnTo>
                <a:lnTo>
                  <a:pt x="36575" y="50292"/>
                </a:lnTo>
              </a:path>
              <a:path w="30479" h="2916935">
                <a:moveTo>
                  <a:pt x="33527" y="50292"/>
                </a:moveTo>
                <a:lnTo>
                  <a:pt x="35051" y="50292"/>
                </a:lnTo>
              </a:path>
              <a:path w="30479" h="2916935">
                <a:moveTo>
                  <a:pt x="4268723" y="50292"/>
                </a:moveTo>
                <a:lnTo>
                  <a:pt x="4274815" y="50296"/>
                </a:lnTo>
                <a:lnTo>
                  <a:pt x="4274819" y="50292"/>
                </a:lnTo>
              </a:path>
              <a:path w="30479" h="2916935">
                <a:moveTo>
                  <a:pt x="33528" y="50292"/>
                </a:moveTo>
                <a:lnTo>
                  <a:pt x="35051" y="51816"/>
                </a:lnTo>
                <a:lnTo>
                  <a:pt x="36575" y="51816"/>
                </a:lnTo>
                <a:lnTo>
                  <a:pt x="36575" y="50292"/>
                </a:lnTo>
              </a:path>
              <a:path w="30479" h="2916935">
                <a:moveTo>
                  <a:pt x="29336" y="51816"/>
                </a:moveTo>
                <a:lnTo>
                  <a:pt x="29717" y="53340"/>
                </a:lnTo>
                <a:lnTo>
                  <a:pt x="38099" y="53340"/>
                </a:lnTo>
                <a:lnTo>
                  <a:pt x="38099" y="51816"/>
                </a:lnTo>
              </a:path>
              <a:path w="30479" h="2916935">
                <a:moveTo>
                  <a:pt x="4264151" y="51816"/>
                </a:moveTo>
                <a:lnTo>
                  <a:pt x="4264151" y="53340"/>
                </a:lnTo>
                <a:lnTo>
                  <a:pt x="4271771" y="53340"/>
                </a:lnTo>
                <a:lnTo>
                  <a:pt x="4273295" y="51816"/>
                </a:lnTo>
              </a:path>
              <a:path w="30479" h="2916935">
                <a:moveTo>
                  <a:pt x="29717" y="53340"/>
                </a:moveTo>
                <a:lnTo>
                  <a:pt x="30098" y="54864"/>
                </a:lnTo>
                <a:lnTo>
                  <a:pt x="39623" y="54864"/>
                </a:lnTo>
                <a:lnTo>
                  <a:pt x="39623" y="53340"/>
                </a:lnTo>
              </a:path>
              <a:path w="30479" h="2916935">
                <a:moveTo>
                  <a:pt x="4262627" y="53340"/>
                </a:moveTo>
                <a:lnTo>
                  <a:pt x="4262627" y="53340"/>
                </a:lnTo>
                <a:lnTo>
                  <a:pt x="4264151" y="53340"/>
                </a:lnTo>
              </a:path>
              <a:path w="30479" h="2916935">
                <a:moveTo>
                  <a:pt x="4262627" y="53340"/>
                </a:moveTo>
                <a:lnTo>
                  <a:pt x="4262627" y="54863"/>
                </a:lnTo>
                <a:lnTo>
                  <a:pt x="4270247" y="54863"/>
                </a:lnTo>
                <a:lnTo>
                  <a:pt x="4271771" y="53340"/>
                </a:lnTo>
              </a:path>
              <a:path w="30479" h="2916935">
                <a:moveTo>
                  <a:pt x="4262627" y="54863"/>
                </a:moveTo>
                <a:lnTo>
                  <a:pt x="4262627" y="56388"/>
                </a:lnTo>
                <a:lnTo>
                  <a:pt x="4268723" y="56388"/>
                </a:lnTo>
                <a:lnTo>
                  <a:pt x="4270247" y="54864"/>
                </a:lnTo>
              </a:path>
              <a:path w="30479" h="2916935">
                <a:moveTo>
                  <a:pt x="4262627" y="54863"/>
                </a:moveTo>
                <a:lnTo>
                  <a:pt x="4261103" y="54864"/>
                </a:lnTo>
                <a:lnTo>
                  <a:pt x="4261103" y="56387"/>
                </a:lnTo>
                <a:lnTo>
                  <a:pt x="4262627" y="56387"/>
                </a:lnTo>
                <a:lnTo>
                  <a:pt x="4262627" y="54864"/>
                </a:lnTo>
              </a:path>
              <a:path w="30479" h="2916935">
                <a:moveTo>
                  <a:pt x="30098" y="54864"/>
                </a:moveTo>
                <a:lnTo>
                  <a:pt x="30479" y="56388"/>
                </a:lnTo>
                <a:lnTo>
                  <a:pt x="41147" y="56388"/>
                </a:lnTo>
                <a:lnTo>
                  <a:pt x="41147" y="54864"/>
                </a:lnTo>
              </a:path>
              <a:path w="30479" h="2916935">
                <a:moveTo>
                  <a:pt x="4261103" y="56387"/>
                </a:moveTo>
                <a:lnTo>
                  <a:pt x="4262627" y="56388"/>
                </a:lnTo>
              </a:path>
              <a:path w="30479" h="2916935">
                <a:moveTo>
                  <a:pt x="4261103" y="56387"/>
                </a:moveTo>
                <a:lnTo>
                  <a:pt x="4258055" y="56388"/>
                </a:lnTo>
                <a:lnTo>
                  <a:pt x="4258055" y="56657"/>
                </a:lnTo>
                <a:lnTo>
                  <a:pt x="4258055" y="57912"/>
                </a:lnTo>
                <a:lnTo>
                  <a:pt x="4261103" y="57912"/>
                </a:lnTo>
                <a:lnTo>
                  <a:pt x="4261103" y="56657"/>
                </a:lnTo>
                <a:lnTo>
                  <a:pt x="4261103" y="56388"/>
                </a:lnTo>
              </a:path>
              <a:path w="30479" h="2916935">
                <a:moveTo>
                  <a:pt x="42671" y="56388"/>
                </a:moveTo>
                <a:lnTo>
                  <a:pt x="41147" y="56388"/>
                </a:lnTo>
                <a:lnTo>
                  <a:pt x="42671" y="56388"/>
                </a:lnTo>
              </a:path>
              <a:path w="30479" h="2916935">
                <a:moveTo>
                  <a:pt x="4261103" y="56388"/>
                </a:moveTo>
                <a:lnTo>
                  <a:pt x="4261103" y="56657"/>
                </a:lnTo>
                <a:lnTo>
                  <a:pt x="4261103" y="57912"/>
                </a:lnTo>
                <a:lnTo>
                  <a:pt x="4267199" y="57912"/>
                </a:lnTo>
                <a:lnTo>
                  <a:pt x="4268454" y="56657"/>
                </a:lnTo>
                <a:lnTo>
                  <a:pt x="4268723" y="56388"/>
                </a:lnTo>
              </a:path>
              <a:path w="30479" h="2916935">
                <a:moveTo>
                  <a:pt x="30480" y="56388"/>
                </a:moveTo>
                <a:lnTo>
                  <a:pt x="32384" y="57912"/>
                </a:lnTo>
                <a:lnTo>
                  <a:pt x="42671" y="57912"/>
                </a:lnTo>
                <a:lnTo>
                  <a:pt x="42671" y="56388"/>
                </a:lnTo>
              </a:path>
              <a:path w="30479" h="2916935">
                <a:moveTo>
                  <a:pt x="44195" y="57912"/>
                </a:moveTo>
                <a:lnTo>
                  <a:pt x="42671" y="57912"/>
                </a:lnTo>
                <a:lnTo>
                  <a:pt x="44196" y="57912"/>
                </a:lnTo>
              </a:path>
              <a:path w="30479" h="2916935">
                <a:moveTo>
                  <a:pt x="4256531" y="57912"/>
                </a:moveTo>
                <a:lnTo>
                  <a:pt x="4258055" y="57912"/>
                </a:lnTo>
              </a:path>
              <a:path w="30479" h="2916935">
                <a:moveTo>
                  <a:pt x="4258055" y="57912"/>
                </a:moveTo>
                <a:lnTo>
                  <a:pt x="4261103" y="57912"/>
                </a:lnTo>
                <a:lnTo>
                  <a:pt x="4261103" y="57912"/>
                </a:lnTo>
              </a:path>
              <a:path w="30479" h="2916935">
                <a:moveTo>
                  <a:pt x="32384" y="57912"/>
                </a:moveTo>
                <a:lnTo>
                  <a:pt x="34289" y="59435"/>
                </a:lnTo>
                <a:lnTo>
                  <a:pt x="42672" y="59435"/>
                </a:lnTo>
                <a:lnTo>
                  <a:pt x="41147" y="57912"/>
                </a:lnTo>
              </a:path>
              <a:path w="30479" h="2916935">
                <a:moveTo>
                  <a:pt x="41147" y="57912"/>
                </a:moveTo>
                <a:lnTo>
                  <a:pt x="42671" y="57912"/>
                </a:lnTo>
              </a:path>
              <a:path w="30479" h="2916935">
                <a:moveTo>
                  <a:pt x="4261103" y="57912"/>
                </a:moveTo>
                <a:lnTo>
                  <a:pt x="4260065" y="57912"/>
                </a:lnTo>
                <a:lnTo>
                  <a:pt x="4261103" y="57912"/>
                </a:lnTo>
              </a:path>
              <a:path w="30479" h="2916935">
                <a:moveTo>
                  <a:pt x="41148" y="57912"/>
                </a:moveTo>
                <a:lnTo>
                  <a:pt x="42672" y="59435"/>
                </a:lnTo>
                <a:lnTo>
                  <a:pt x="45618" y="59435"/>
                </a:lnTo>
                <a:lnTo>
                  <a:pt x="44196" y="59435"/>
                </a:lnTo>
                <a:lnTo>
                  <a:pt x="44196" y="57912"/>
                </a:lnTo>
              </a:path>
              <a:path w="30479" h="2916935">
                <a:moveTo>
                  <a:pt x="4260065" y="57912"/>
                </a:moveTo>
                <a:lnTo>
                  <a:pt x="4258055" y="57912"/>
                </a:lnTo>
                <a:lnTo>
                  <a:pt x="4267199" y="57912"/>
                </a:lnTo>
              </a:path>
              <a:path w="30479" h="2916935">
                <a:moveTo>
                  <a:pt x="4256531" y="57912"/>
                </a:moveTo>
                <a:lnTo>
                  <a:pt x="4256531" y="59436"/>
                </a:lnTo>
                <a:lnTo>
                  <a:pt x="4265675" y="59436"/>
                </a:lnTo>
                <a:lnTo>
                  <a:pt x="4267199" y="57912"/>
                </a:lnTo>
              </a:path>
              <a:path w="30479" h="2916935">
                <a:moveTo>
                  <a:pt x="34289" y="59435"/>
                </a:moveTo>
                <a:lnTo>
                  <a:pt x="36194" y="60960"/>
                </a:lnTo>
                <a:lnTo>
                  <a:pt x="44195" y="60960"/>
                </a:lnTo>
                <a:lnTo>
                  <a:pt x="42671" y="59436"/>
                </a:lnTo>
              </a:path>
              <a:path w="30479" h="2916935">
                <a:moveTo>
                  <a:pt x="42672" y="59435"/>
                </a:moveTo>
                <a:lnTo>
                  <a:pt x="44195" y="60959"/>
                </a:lnTo>
                <a:lnTo>
                  <a:pt x="48767" y="60960"/>
                </a:lnTo>
                <a:lnTo>
                  <a:pt x="47244" y="60959"/>
                </a:lnTo>
                <a:lnTo>
                  <a:pt x="47243" y="59436"/>
                </a:lnTo>
                <a:lnTo>
                  <a:pt x="45618" y="59435"/>
                </a:lnTo>
              </a:path>
              <a:path w="30479" h="2916935">
                <a:moveTo>
                  <a:pt x="4255007" y="59436"/>
                </a:moveTo>
                <a:lnTo>
                  <a:pt x="4256531" y="59436"/>
                </a:lnTo>
              </a:path>
              <a:path w="30479" h="2916935">
                <a:moveTo>
                  <a:pt x="4265675" y="59436"/>
                </a:moveTo>
                <a:lnTo>
                  <a:pt x="4256531" y="59436"/>
                </a:lnTo>
                <a:lnTo>
                  <a:pt x="4265675" y="59436"/>
                </a:lnTo>
              </a:path>
              <a:path w="30479" h="2916935">
                <a:moveTo>
                  <a:pt x="4255007" y="59436"/>
                </a:moveTo>
                <a:lnTo>
                  <a:pt x="4255008" y="60959"/>
                </a:lnTo>
                <a:lnTo>
                  <a:pt x="4264138" y="60973"/>
                </a:lnTo>
                <a:lnTo>
                  <a:pt x="4265675" y="59436"/>
                </a:lnTo>
              </a:path>
              <a:path w="30479" h="2916935">
                <a:moveTo>
                  <a:pt x="4255008" y="60959"/>
                </a:moveTo>
                <a:lnTo>
                  <a:pt x="4253483" y="60960"/>
                </a:lnTo>
                <a:lnTo>
                  <a:pt x="4253483" y="62484"/>
                </a:lnTo>
                <a:lnTo>
                  <a:pt x="4255016" y="62484"/>
                </a:lnTo>
                <a:lnTo>
                  <a:pt x="4255008" y="60960"/>
                </a:lnTo>
              </a:path>
              <a:path w="30479" h="2916935">
                <a:moveTo>
                  <a:pt x="36194" y="60960"/>
                </a:moveTo>
                <a:lnTo>
                  <a:pt x="38100" y="62484"/>
                </a:lnTo>
                <a:lnTo>
                  <a:pt x="48767" y="62484"/>
                </a:lnTo>
                <a:lnTo>
                  <a:pt x="48767" y="60960"/>
                </a:lnTo>
              </a:path>
              <a:path w="30479" h="2916935">
                <a:moveTo>
                  <a:pt x="38100" y="62484"/>
                </a:moveTo>
                <a:lnTo>
                  <a:pt x="40004" y="64007"/>
                </a:lnTo>
                <a:lnTo>
                  <a:pt x="41909" y="65531"/>
                </a:lnTo>
                <a:lnTo>
                  <a:pt x="43814" y="67055"/>
                </a:lnTo>
                <a:lnTo>
                  <a:pt x="56890" y="67055"/>
                </a:lnTo>
                <a:lnTo>
                  <a:pt x="56388" y="67055"/>
                </a:lnTo>
                <a:lnTo>
                  <a:pt x="56387" y="65532"/>
                </a:lnTo>
                <a:lnTo>
                  <a:pt x="53340" y="65531"/>
                </a:lnTo>
                <a:lnTo>
                  <a:pt x="53339" y="64008"/>
                </a:lnTo>
                <a:lnTo>
                  <a:pt x="50292" y="64007"/>
                </a:lnTo>
                <a:lnTo>
                  <a:pt x="50291" y="62484"/>
                </a:lnTo>
              </a:path>
              <a:path w="30479" h="2916935">
                <a:moveTo>
                  <a:pt x="4250435" y="62484"/>
                </a:moveTo>
                <a:lnTo>
                  <a:pt x="4250435" y="62484"/>
                </a:lnTo>
                <a:lnTo>
                  <a:pt x="4253483" y="62484"/>
                </a:lnTo>
              </a:path>
              <a:path w="30479" h="2916935">
                <a:moveTo>
                  <a:pt x="4250435" y="62484"/>
                </a:moveTo>
                <a:lnTo>
                  <a:pt x="4250435" y="64008"/>
                </a:lnTo>
                <a:lnTo>
                  <a:pt x="4260722" y="64008"/>
                </a:lnTo>
                <a:lnTo>
                  <a:pt x="4262620" y="62489"/>
                </a:lnTo>
                <a:lnTo>
                  <a:pt x="4255016" y="62484"/>
                </a:lnTo>
              </a:path>
              <a:path w="30479" h="2916935">
                <a:moveTo>
                  <a:pt x="4248911" y="64008"/>
                </a:moveTo>
                <a:lnTo>
                  <a:pt x="4248911" y="64008"/>
                </a:lnTo>
                <a:lnTo>
                  <a:pt x="4250435" y="64008"/>
                </a:lnTo>
              </a:path>
              <a:path w="30479" h="2916935">
                <a:moveTo>
                  <a:pt x="4248911" y="64008"/>
                </a:moveTo>
                <a:lnTo>
                  <a:pt x="4248911" y="65531"/>
                </a:lnTo>
                <a:lnTo>
                  <a:pt x="4258817" y="65531"/>
                </a:lnTo>
                <a:lnTo>
                  <a:pt x="4260722" y="64008"/>
                </a:lnTo>
              </a:path>
              <a:path w="30479" h="2916935">
                <a:moveTo>
                  <a:pt x="4248911" y="65531"/>
                </a:moveTo>
                <a:lnTo>
                  <a:pt x="4248911" y="67055"/>
                </a:lnTo>
                <a:lnTo>
                  <a:pt x="4256912" y="67056"/>
                </a:lnTo>
                <a:lnTo>
                  <a:pt x="4258817" y="65532"/>
                </a:lnTo>
              </a:path>
              <a:path w="30479" h="2916935">
                <a:moveTo>
                  <a:pt x="4248911" y="65531"/>
                </a:moveTo>
                <a:lnTo>
                  <a:pt x="4245863" y="65532"/>
                </a:lnTo>
                <a:lnTo>
                  <a:pt x="4245864" y="67055"/>
                </a:lnTo>
                <a:lnTo>
                  <a:pt x="4248911" y="67056"/>
                </a:lnTo>
                <a:lnTo>
                  <a:pt x="4248911" y="65532"/>
                </a:lnTo>
              </a:path>
              <a:path w="30479" h="2916935">
                <a:moveTo>
                  <a:pt x="43814" y="67055"/>
                </a:moveTo>
                <a:lnTo>
                  <a:pt x="45719" y="68579"/>
                </a:lnTo>
                <a:lnTo>
                  <a:pt x="48767" y="70104"/>
                </a:lnTo>
                <a:lnTo>
                  <a:pt x="57911" y="70104"/>
                </a:lnTo>
                <a:lnTo>
                  <a:pt x="56387" y="68580"/>
                </a:lnTo>
                <a:lnTo>
                  <a:pt x="53339" y="67056"/>
                </a:lnTo>
              </a:path>
              <a:path w="30479" h="2916935">
                <a:moveTo>
                  <a:pt x="53340" y="67055"/>
                </a:moveTo>
                <a:lnTo>
                  <a:pt x="56387" y="68579"/>
                </a:lnTo>
                <a:lnTo>
                  <a:pt x="57911" y="70104"/>
                </a:lnTo>
                <a:lnTo>
                  <a:pt x="60959" y="70104"/>
                </a:lnTo>
                <a:lnTo>
                  <a:pt x="60959" y="68580"/>
                </a:lnTo>
                <a:lnTo>
                  <a:pt x="60266" y="68579"/>
                </a:lnTo>
                <a:lnTo>
                  <a:pt x="57912" y="68579"/>
                </a:lnTo>
                <a:lnTo>
                  <a:pt x="57911" y="67056"/>
                </a:lnTo>
                <a:lnTo>
                  <a:pt x="56890" y="67055"/>
                </a:lnTo>
              </a:path>
              <a:path w="30479" h="2916935">
                <a:moveTo>
                  <a:pt x="4242815" y="67056"/>
                </a:moveTo>
                <a:lnTo>
                  <a:pt x="4242815" y="67056"/>
                </a:lnTo>
                <a:lnTo>
                  <a:pt x="4248911" y="67056"/>
                </a:lnTo>
              </a:path>
              <a:path w="30479" h="2916935">
                <a:moveTo>
                  <a:pt x="4242815" y="67056"/>
                </a:moveTo>
                <a:lnTo>
                  <a:pt x="4242815" y="68579"/>
                </a:lnTo>
                <a:lnTo>
                  <a:pt x="4255007" y="68579"/>
                </a:lnTo>
                <a:lnTo>
                  <a:pt x="4256912" y="67056"/>
                </a:lnTo>
              </a:path>
              <a:path w="30479" h="2916935">
                <a:moveTo>
                  <a:pt x="4242815" y="68579"/>
                </a:moveTo>
                <a:lnTo>
                  <a:pt x="4245785" y="68580"/>
                </a:lnTo>
              </a:path>
              <a:path w="30479" h="2916935">
                <a:moveTo>
                  <a:pt x="4245863" y="68579"/>
                </a:moveTo>
                <a:lnTo>
                  <a:pt x="4255007" y="68580"/>
                </a:lnTo>
              </a:path>
              <a:path w="30479" h="2916935">
                <a:moveTo>
                  <a:pt x="4239767" y="68580"/>
                </a:moveTo>
                <a:lnTo>
                  <a:pt x="4242815" y="68581"/>
                </a:lnTo>
              </a:path>
              <a:path w="30479" h="2916935">
                <a:moveTo>
                  <a:pt x="4255007" y="68580"/>
                </a:moveTo>
                <a:lnTo>
                  <a:pt x="4245907" y="68580"/>
                </a:lnTo>
                <a:lnTo>
                  <a:pt x="4254994" y="68586"/>
                </a:lnTo>
              </a:path>
              <a:path w="30479" h="2916935">
                <a:moveTo>
                  <a:pt x="4245880" y="68580"/>
                </a:moveTo>
                <a:lnTo>
                  <a:pt x="4245785" y="68580"/>
                </a:lnTo>
                <a:lnTo>
                  <a:pt x="4245880" y="68580"/>
                </a:lnTo>
              </a:path>
              <a:path w="30479" h="2916935">
                <a:moveTo>
                  <a:pt x="4242815" y="68580"/>
                </a:moveTo>
                <a:lnTo>
                  <a:pt x="4242815" y="68580"/>
                </a:lnTo>
                <a:lnTo>
                  <a:pt x="4245785" y="68580"/>
                </a:lnTo>
              </a:path>
              <a:path w="30479" h="2916935">
                <a:moveTo>
                  <a:pt x="4245785" y="68580"/>
                </a:moveTo>
                <a:lnTo>
                  <a:pt x="4242815" y="68581"/>
                </a:lnTo>
                <a:lnTo>
                  <a:pt x="4247529" y="68581"/>
                </a:lnTo>
                <a:lnTo>
                  <a:pt x="4245880" y="68580"/>
                </a:lnTo>
              </a:path>
              <a:path w="30479" h="2916935">
                <a:moveTo>
                  <a:pt x="4239767" y="68581"/>
                </a:moveTo>
                <a:lnTo>
                  <a:pt x="4239767" y="70103"/>
                </a:lnTo>
                <a:lnTo>
                  <a:pt x="4242815" y="70104"/>
                </a:lnTo>
                <a:lnTo>
                  <a:pt x="4251959" y="70104"/>
                </a:lnTo>
                <a:lnTo>
                  <a:pt x="4254994" y="68586"/>
                </a:lnTo>
                <a:lnTo>
                  <a:pt x="4247529" y="68581"/>
                </a:lnTo>
              </a:path>
              <a:path w="30479" h="2916935">
                <a:moveTo>
                  <a:pt x="48767" y="70104"/>
                </a:moveTo>
                <a:lnTo>
                  <a:pt x="51815" y="71627"/>
                </a:lnTo>
                <a:lnTo>
                  <a:pt x="54863" y="73151"/>
                </a:lnTo>
                <a:lnTo>
                  <a:pt x="57911" y="74675"/>
                </a:lnTo>
                <a:lnTo>
                  <a:pt x="60959" y="76199"/>
                </a:lnTo>
                <a:lnTo>
                  <a:pt x="78665" y="76199"/>
                </a:lnTo>
                <a:lnTo>
                  <a:pt x="76200" y="76199"/>
                </a:lnTo>
                <a:lnTo>
                  <a:pt x="76199" y="74676"/>
                </a:lnTo>
                <a:lnTo>
                  <a:pt x="71628" y="74675"/>
                </a:lnTo>
                <a:lnTo>
                  <a:pt x="71627" y="73152"/>
                </a:lnTo>
                <a:lnTo>
                  <a:pt x="68580" y="73151"/>
                </a:lnTo>
                <a:lnTo>
                  <a:pt x="68579" y="71628"/>
                </a:lnTo>
                <a:lnTo>
                  <a:pt x="64008" y="71627"/>
                </a:lnTo>
                <a:lnTo>
                  <a:pt x="64007" y="70104"/>
                </a:lnTo>
              </a:path>
              <a:path w="30479" h="2916935">
                <a:moveTo>
                  <a:pt x="4236719" y="70104"/>
                </a:moveTo>
                <a:lnTo>
                  <a:pt x="4236719" y="71628"/>
                </a:lnTo>
                <a:lnTo>
                  <a:pt x="4248911" y="71628"/>
                </a:lnTo>
                <a:lnTo>
                  <a:pt x="4251959" y="70104"/>
                </a:lnTo>
              </a:path>
              <a:path w="30479" h="2916935">
                <a:moveTo>
                  <a:pt x="4233671" y="71628"/>
                </a:moveTo>
                <a:lnTo>
                  <a:pt x="4233671" y="71628"/>
                </a:lnTo>
                <a:lnTo>
                  <a:pt x="4236719" y="71628"/>
                </a:lnTo>
              </a:path>
              <a:path w="30479" h="2916935">
                <a:moveTo>
                  <a:pt x="4233671" y="71628"/>
                </a:moveTo>
                <a:lnTo>
                  <a:pt x="4233671" y="73151"/>
                </a:lnTo>
                <a:lnTo>
                  <a:pt x="4245863" y="73151"/>
                </a:lnTo>
                <a:lnTo>
                  <a:pt x="4248911" y="71628"/>
                </a:lnTo>
              </a:path>
              <a:path w="30479" h="2916935">
                <a:moveTo>
                  <a:pt x="4233671" y="73151"/>
                </a:moveTo>
                <a:lnTo>
                  <a:pt x="4233671" y="74676"/>
                </a:lnTo>
                <a:lnTo>
                  <a:pt x="4242815" y="74676"/>
                </a:lnTo>
                <a:lnTo>
                  <a:pt x="4245863" y="73152"/>
                </a:lnTo>
              </a:path>
              <a:path w="30479" h="2916935">
                <a:moveTo>
                  <a:pt x="4233671" y="73151"/>
                </a:moveTo>
                <a:lnTo>
                  <a:pt x="4229099" y="73152"/>
                </a:lnTo>
                <a:lnTo>
                  <a:pt x="4229099" y="74676"/>
                </a:lnTo>
                <a:lnTo>
                  <a:pt x="4233671" y="74676"/>
                </a:lnTo>
                <a:lnTo>
                  <a:pt x="4233671" y="73152"/>
                </a:lnTo>
              </a:path>
              <a:path w="30479" h="2916935">
                <a:moveTo>
                  <a:pt x="4229099" y="74675"/>
                </a:moveTo>
                <a:lnTo>
                  <a:pt x="4226051" y="74676"/>
                </a:lnTo>
                <a:lnTo>
                  <a:pt x="4226051" y="76199"/>
                </a:lnTo>
                <a:lnTo>
                  <a:pt x="4227578" y="76199"/>
                </a:lnTo>
                <a:lnTo>
                  <a:pt x="4229099" y="76199"/>
                </a:lnTo>
                <a:lnTo>
                  <a:pt x="4229099" y="74676"/>
                </a:lnTo>
              </a:path>
              <a:path w="30479" h="2916935">
                <a:moveTo>
                  <a:pt x="4229099" y="74676"/>
                </a:moveTo>
                <a:lnTo>
                  <a:pt x="4229099" y="76199"/>
                </a:lnTo>
                <a:lnTo>
                  <a:pt x="4239767" y="76199"/>
                </a:lnTo>
                <a:lnTo>
                  <a:pt x="4242815" y="74676"/>
                </a:lnTo>
              </a:path>
              <a:path w="30479" h="2916935">
                <a:moveTo>
                  <a:pt x="60959" y="76199"/>
                </a:moveTo>
                <a:lnTo>
                  <a:pt x="64007" y="77723"/>
                </a:lnTo>
                <a:lnTo>
                  <a:pt x="67055" y="79247"/>
                </a:lnTo>
                <a:lnTo>
                  <a:pt x="70103" y="80772"/>
                </a:lnTo>
                <a:lnTo>
                  <a:pt x="89915" y="80772"/>
                </a:lnTo>
                <a:lnTo>
                  <a:pt x="82295" y="79248"/>
                </a:lnTo>
                <a:lnTo>
                  <a:pt x="76199" y="77724"/>
                </a:lnTo>
                <a:lnTo>
                  <a:pt x="71627" y="76200"/>
                </a:lnTo>
              </a:path>
              <a:path w="30479" h="2916935">
                <a:moveTo>
                  <a:pt x="71628" y="76199"/>
                </a:moveTo>
                <a:lnTo>
                  <a:pt x="76199" y="77723"/>
                </a:lnTo>
                <a:lnTo>
                  <a:pt x="82296" y="79247"/>
                </a:lnTo>
                <a:lnTo>
                  <a:pt x="89915" y="80772"/>
                </a:lnTo>
                <a:lnTo>
                  <a:pt x="4227575" y="80772"/>
                </a:lnTo>
                <a:lnTo>
                  <a:pt x="4232120" y="79257"/>
                </a:lnTo>
                <a:lnTo>
                  <a:pt x="4219955" y="79248"/>
                </a:lnTo>
                <a:lnTo>
                  <a:pt x="4212335" y="79248"/>
                </a:lnTo>
                <a:lnTo>
                  <a:pt x="89916" y="79247"/>
                </a:lnTo>
                <a:lnTo>
                  <a:pt x="89915" y="77724"/>
                </a:lnTo>
                <a:lnTo>
                  <a:pt x="86082" y="77723"/>
                </a:lnTo>
                <a:lnTo>
                  <a:pt x="82296" y="77723"/>
                </a:lnTo>
                <a:lnTo>
                  <a:pt x="82295" y="76200"/>
                </a:lnTo>
                <a:lnTo>
                  <a:pt x="78665" y="76199"/>
                </a:lnTo>
              </a:path>
              <a:path w="30479" h="2916935">
                <a:moveTo>
                  <a:pt x="4227578" y="76199"/>
                </a:moveTo>
                <a:lnTo>
                  <a:pt x="4227795" y="76199"/>
                </a:lnTo>
                <a:lnTo>
                  <a:pt x="4219955" y="76200"/>
                </a:lnTo>
                <a:lnTo>
                  <a:pt x="4229099" y="76200"/>
                </a:lnTo>
                <a:lnTo>
                  <a:pt x="4227795" y="76199"/>
                </a:lnTo>
                <a:lnTo>
                  <a:pt x="4229099" y="76199"/>
                </a:lnTo>
              </a:path>
              <a:path w="30479" h="2916935">
                <a:moveTo>
                  <a:pt x="4229099" y="76199"/>
                </a:moveTo>
                <a:lnTo>
                  <a:pt x="4239767" y="76200"/>
                </a:lnTo>
              </a:path>
              <a:path w="30479" h="2916935">
                <a:moveTo>
                  <a:pt x="4219955" y="76200"/>
                </a:moveTo>
                <a:lnTo>
                  <a:pt x="4219955" y="77723"/>
                </a:lnTo>
                <a:lnTo>
                  <a:pt x="4212335" y="77724"/>
                </a:lnTo>
                <a:lnTo>
                  <a:pt x="4212335" y="79247"/>
                </a:lnTo>
                <a:lnTo>
                  <a:pt x="4232147" y="79248"/>
                </a:lnTo>
                <a:lnTo>
                  <a:pt x="4236682" y="77736"/>
                </a:lnTo>
                <a:lnTo>
                  <a:pt x="4219955" y="77724"/>
                </a:lnTo>
                <a:lnTo>
                  <a:pt x="4236719" y="77723"/>
                </a:lnTo>
                <a:lnTo>
                  <a:pt x="4239767" y="76200"/>
                </a:lnTo>
              </a:path>
              <a:path w="30479" h="2916935">
                <a:moveTo>
                  <a:pt x="4226051" y="77724"/>
                </a:moveTo>
                <a:lnTo>
                  <a:pt x="4236696" y="77731"/>
                </a:lnTo>
                <a:lnTo>
                  <a:pt x="4236719" y="77724"/>
                </a:lnTo>
              </a:path>
              <a:path w="30479" h="2916935">
                <a:moveTo>
                  <a:pt x="4212335" y="79248"/>
                </a:moveTo>
                <a:lnTo>
                  <a:pt x="4219976" y="79248"/>
                </a:lnTo>
              </a:path>
              <a:path w="30479" h="2916935">
                <a:moveTo>
                  <a:pt x="4232147" y="79248"/>
                </a:moveTo>
                <a:lnTo>
                  <a:pt x="4219976" y="79248"/>
                </a:lnTo>
                <a:lnTo>
                  <a:pt x="4232120" y="79257"/>
                </a:lnTo>
              </a:path>
              <a:path w="30479" h="2916935">
                <a:moveTo>
                  <a:pt x="70103" y="80772"/>
                </a:moveTo>
                <a:lnTo>
                  <a:pt x="73151" y="82296"/>
                </a:lnTo>
                <a:lnTo>
                  <a:pt x="83819" y="83820"/>
                </a:lnTo>
                <a:lnTo>
                  <a:pt x="92963" y="85344"/>
                </a:lnTo>
                <a:lnTo>
                  <a:pt x="103631" y="86868"/>
                </a:lnTo>
                <a:lnTo>
                  <a:pt x="4195571" y="86868"/>
                </a:lnTo>
                <a:lnTo>
                  <a:pt x="4206239" y="85344"/>
                </a:lnTo>
                <a:lnTo>
                  <a:pt x="4216907" y="83820"/>
                </a:lnTo>
                <a:lnTo>
                  <a:pt x="4222241" y="82296"/>
                </a:lnTo>
                <a:lnTo>
                  <a:pt x="4227575" y="80772"/>
                </a:lnTo>
              </a:path>
            </a:pathLst>
          </a:custGeom>
          <a:solidFill>
            <a:srgbClr val="87B8B5"/>
          </a:solidFill>
        </p:spPr>
        <p:txBody>
          <a:bodyPr wrap="square" lIns="0" tIns="0" rIns="0" bIns="0" rtlCol="0">
            <a:noAutofit/>
          </a:bodyPr>
          <a:lstStyle/>
          <a:p>
            <a:endParaRPr/>
          </a:p>
        </p:txBody>
      </p:sp>
      <p:sp>
        <p:nvSpPr>
          <p:cNvPr id="18" name="object 18"/>
          <p:cNvSpPr/>
          <p:nvPr/>
        </p:nvSpPr>
        <p:spPr>
          <a:xfrm>
            <a:off x="3645408" y="2441447"/>
            <a:ext cx="4290059" cy="2936747"/>
          </a:xfrm>
          <a:prstGeom prst="rect">
            <a:avLst/>
          </a:prstGeom>
          <a:blipFill>
            <a:blip r:embed="rId3" cstate="print"/>
            <a:stretch>
              <a:fillRect/>
            </a:stretch>
          </a:blipFill>
        </p:spPr>
        <p:txBody>
          <a:bodyPr wrap="square" lIns="0" tIns="0" rIns="0" bIns="0" rtlCol="0">
            <a:noAutofit/>
          </a:bodyPr>
          <a:lstStyle/>
          <a:p>
            <a:endParaRPr/>
          </a:p>
        </p:txBody>
      </p:sp>
      <p:sp>
        <p:nvSpPr>
          <p:cNvPr id="19" name="object 19"/>
          <p:cNvSpPr/>
          <p:nvPr/>
        </p:nvSpPr>
        <p:spPr>
          <a:xfrm>
            <a:off x="3640835" y="5297423"/>
            <a:ext cx="30479" cy="2916935"/>
          </a:xfrm>
          <a:custGeom>
            <a:avLst/>
            <a:gdLst/>
            <a:ahLst/>
            <a:cxnLst/>
            <a:rect l="l" t="t" r="r" b="b"/>
            <a:pathLst>
              <a:path w="30479" h="2916935">
                <a:moveTo>
                  <a:pt x="30479" y="56388"/>
                </a:moveTo>
                <a:lnTo>
                  <a:pt x="22859" y="25908"/>
                </a:lnTo>
                <a:lnTo>
                  <a:pt x="19812" y="16764"/>
                </a:lnTo>
                <a:lnTo>
                  <a:pt x="16763" y="9144"/>
                </a:lnTo>
                <a:lnTo>
                  <a:pt x="13715" y="0"/>
                </a:lnTo>
                <a:lnTo>
                  <a:pt x="18287" y="41148"/>
                </a:lnTo>
                <a:lnTo>
                  <a:pt x="22859" y="48768"/>
                </a:lnTo>
                <a:lnTo>
                  <a:pt x="30479" y="56388"/>
                </a:lnTo>
                <a:close/>
              </a:path>
              <a:path w="30479" h="2916935">
                <a:moveTo>
                  <a:pt x="4206239" y="85344"/>
                </a:moveTo>
                <a:lnTo>
                  <a:pt x="4216907" y="83820"/>
                </a:lnTo>
                <a:lnTo>
                  <a:pt x="4227575" y="80772"/>
                </a:lnTo>
                <a:lnTo>
                  <a:pt x="4236719" y="77724"/>
                </a:lnTo>
                <a:lnTo>
                  <a:pt x="4245863" y="73152"/>
                </a:lnTo>
                <a:lnTo>
                  <a:pt x="4255007" y="68580"/>
                </a:lnTo>
                <a:lnTo>
                  <a:pt x="4262627" y="62484"/>
                </a:lnTo>
                <a:lnTo>
                  <a:pt x="4270247" y="54864"/>
                </a:lnTo>
                <a:lnTo>
                  <a:pt x="4276343" y="48768"/>
                </a:lnTo>
                <a:lnTo>
                  <a:pt x="4296155" y="12192"/>
                </a:lnTo>
                <a:lnTo>
                  <a:pt x="4300727" y="-18287"/>
                </a:lnTo>
                <a:lnTo>
                  <a:pt x="4300727" y="-2756915"/>
                </a:lnTo>
                <a:lnTo>
                  <a:pt x="4291583" y="-2796539"/>
                </a:lnTo>
                <a:lnTo>
                  <a:pt x="4268723" y="-2830067"/>
                </a:lnTo>
                <a:lnTo>
                  <a:pt x="4253483" y="-2842259"/>
                </a:lnTo>
                <a:lnTo>
                  <a:pt x="4245863" y="-2848355"/>
                </a:lnTo>
                <a:lnTo>
                  <a:pt x="4236719" y="-2851403"/>
                </a:lnTo>
                <a:lnTo>
                  <a:pt x="4226051" y="-2855975"/>
                </a:lnTo>
                <a:lnTo>
                  <a:pt x="4216907" y="-2857499"/>
                </a:lnTo>
                <a:lnTo>
                  <a:pt x="4206239" y="-2859023"/>
                </a:lnTo>
                <a:lnTo>
                  <a:pt x="4195571" y="-2860547"/>
                </a:lnTo>
                <a:lnTo>
                  <a:pt x="103631" y="-2860547"/>
                </a:lnTo>
                <a:lnTo>
                  <a:pt x="92963" y="-2859023"/>
                </a:lnTo>
                <a:lnTo>
                  <a:pt x="82295" y="-2857499"/>
                </a:lnTo>
                <a:lnTo>
                  <a:pt x="73151" y="-2855975"/>
                </a:lnTo>
                <a:lnTo>
                  <a:pt x="62483" y="-2851403"/>
                </a:lnTo>
                <a:lnTo>
                  <a:pt x="53339" y="-2846831"/>
                </a:lnTo>
                <a:lnTo>
                  <a:pt x="45719" y="-2842259"/>
                </a:lnTo>
                <a:lnTo>
                  <a:pt x="38100" y="-2836163"/>
                </a:lnTo>
                <a:lnTo>
                  <a:pt x="30479" y="-2830067"/>
                </a:lnTo>
                <a:lnTo>
                  <a:pt x="22859" y="-2822447"/>
                </a:lnTo>
                <a:lnTo>
                  <a:pt x="16763" y="-2813303"/>
                </a:lnTo>
                <a:lnTo>
                  <a:pt x="12191" y="-2805683"/>
                </a:lnTo>
                <a:lnTo>
                  <a:pt x="7619" y="-2796539"/>
                </a:lnTo>
                <a:lnTo>
                  <a:pt x="4571" y="-2785871"/>
                </a:lnTo>
                <a:lnTo>
                  <a:pt x="1524" y="-2776727"/>
                </a:lnTo>
                <a:lnTo>
                  <a:pt x="0" y="-2766059"/>
                </a:lnTo>
                <a:lnTo>
                  <a:pt x="0" y="-7619"/>
                </a:lnTo>
                <a:lnTo>
                  <a:pt x="12191" y="32004"/>
                </a:lnTo>
                <a:lnTo>
                  <a:pt x="18287" y="41148"/>
                </a:lnTo>
                <a:lnTo>
                  <a:pt x="13715" y="0"/>
                </a:lnTo>
                <a:lnTo>
                  <a:pt x="12191" y="-9143"/>
                </a:lnTo>
                <a:lnTo>
                  <a:pt x="12191" y="-2766059"/>
                </a:lnTo>
                <a:lnTo>
                  <a:pt x="13715" y="-2775203"/>
                </a:lnTo>
                <a:lnTo>
                  <a:pt x="16763" y="-2782823"/>
                </a:lnTo>
                <a:lnTo>
                  <a:pt x="19812" y="-2791967"/>
                </a:lnTo>
                <a:lnTo>
                  <a:pt x="22859" y="-2799587"/>
                </a:lnTo>
                <a:lnTo>
                  <a:pt x="27431" y="-2807207"/>
                </a:lnTo>
                <a:lnTo>
                  <a:pt x="33527" y="-2814827"/>
                </a:lnTo>
                <a:lnTo>
                  <a:pt x="39624" y="-2820923"/>
                </a:lnTo>
                <a:lnTo>
                  <a:pt x="45719" y="-2827019"/>
                </a:lnTo>
                <a:lnTo>
                  <a:pt x="53339" y="-2831591"/>
                </a:lnTo>
                <a:lnTo>
                  <a:pt x="60959" y="-2836163"/>
                </a:lnTo>
                <a:lnTo>
                  <a:pt x="68579" y="-2840735"/>
                </a:lnTo>
                <a:lnTo>
                  <a:pt x="77723" y="-2843783"/>
                </a:lnTo>
                <a:lnTo>
                  <a:pt x="85343" y="-2845307"/>
                </a:lnTo>
                <a:lnTo>
                  <a:pt x="94487" y="-2846831"/>
                </a:lnTo>
                <a:lnTo>
                  <a:pt x="4206239" y="-2846831"/>
                </a:lnTo>
                <a:lnTo>
                  <a:pt x="4213859" y="-2845307"/>
                </a:lnTo>
                <a:lnTo>
                  <a:pt x="4223003" y="-2843783"/>
                </a:lnTo>
                <a:lnTo>
                  <a:pt x="4232147" y="-2840735"/>
                </a:lnTo>
                <a:lnTo>
                  <a:pt x="4239767" y="-2836163"/>
                </a:lnTo>
                <a:lnTo>
                  <a:pt x="4247387" y="-2831591"/>
                </a:lnTo>
                <a:lnTo>
                  <a:pt x="4255007" y="-2827019"/>
                </a:lnTo>
                <a:lnTo>
                  <a:pt x="4261103" y="-2820923"/>
                </a:lnTo>
                <a:lnTo>
                  <a:pt x="4267199" y="-2813303"/>
                </a:lnTo>
                <a:lnTo>
                  <a:pt x="4271771" y="-2807207"/>
                </a:lnTo>
                <a:lnTo>
                  <a:pt x="4276343" y="-2799587"/>
                </a:lnTo>
                <a:lnTo>
                  <a:pt x="4280915" y="-2791967"/>
                </a:lnTo>
                <a:lnTo>
                  <a:pt x="4283963" y="-2782823"/>
                </a:lnTo>
                <a:lnTo>
                  <a:pt x="4285487" y="-2773679"/>
                </a:lnTo>
                <a:lnTo>
                  <a:pt x="4287011" y="-2764535"/>
                </a:lnTo>
                <a:lnTo>
                  <a:pt x="4287011" y="-9143"/>
                </a:lnTo>
                <a:lnTo>
                  <a:pt x="4285487" y="0"/>
                </a:lnTo>
                <a:lnTo>
                  <a:pt x="4283963" y="9144"/>
                </a:lnTo>
                <a:lnTo>
                  <a:pt x="4279391" y="18288"/>
                </a:lnTo>
                <a:lnTo>
                  <a:pt x="4276343" y="25908"/>
                </a:lnTo>
                <a:lnTo>
                  <a:pt x="4271771" y="33528"/>
                </a:lnTo>
                <a:lnTo>
                  <a:pt x="4265675" y="39624"/>
                </a:lnTo>
                <a:lnTo>
                  <a:pt x="4261103" y="47244"/>
                </a:lnTo>
                <a:lnTo>
                  <a:pt x="4253483" y="53340"/>
                </a:lnTo>
                <a:lnTo>
                  <a:pt x="4213859" y="71628"/>
                </a:lnTo>
                <a:lnTo>
                  <a:pt x="4204715" y="73152"/>
                </a:lnTo>
                <a:lnTo>
                  <a:pt x="94487" y="73152"/>
                </a:lnTo>
                <a:lnTo>
                  <a:pt x="85343" y="71628"/>
                </a:lnTo>
                <a:lnTo>
                  <a:pt x="76199" y="68580"/>
                </a:lnTo>
                <a:lnTo>
                  <a:pt x="68579" y="65532"/>
                </a:lnTo>
                <a:lnTo>
                  <a:pt x="59435" y="62484"/>
                </a:lnTo>
                <a:lnTo>
                  <a:pt x="51815" y="57912"/>
                </a:lnTo>
                <a:lnTo>
                  <a:pt x="45719" y="51816"/>
                </a:lnTo>
                <a:lnTo>
                  <a:pt x="38100" y="45720"/>
                </a:lnTo>
                <a:lnTo>
                  <a:pt x="33527" y="39624"/>
                </a:lnTo>
                <a:lnTo>
                  <a:pt x="27431" y="33528"/>
                </a:lnTo>
                <a:lnTo>
                  <a:pt x="22859" y="25908"/>
                </a:lnTo>
                <a:lnTo>
                  <a:pt x="30479" y="56388"/>
                </a:lnTo>
                <a:lnTo>
                  <a:pt x="38100" y="62484"/>
                </a:lnTo>
                <a:lnTo>
                  <a:pt x="45719" y="68580"/>
                </a:lnTo>
                <a:lnTo>
                  <a:pt x="54863" y="73152"/>
                </a:lnTo>
                <a:lnTo>
                  <a:pt x="64007" y="77724"/>
                </a:lnTo>
                <a:lnTo>
                  <a:pt x="73151" y="82296"/>
                </a:lnTo>
                <a:lnTo>
                  <a:pt x="83819" y="83820"/>
                </a:lnTo>
                <a:lnTo>
                  <a:pt x="92963" y="85344"/>
                </a:lnTo>
                <a:lnTo>
                  <a:pt x="103631" y="86868"/>
                </a:lnTo>
                <a:lnTo>
                  <a:pt x="4195571" y="86868"/>
                </a:lnTo>
                <a:lnTo>
                  <a:pt x="4206239" y="85344"/>
                </a:lnTo>
                <a:close/>
              </a:path>
            </a:pathLst>
          </a:custGeom>
          <a:solidFill>
            <a:srgbClr val="87B8B5"/>
          </a:solidFill>
        </p:spPr>
        <p:txBody>
          <a:bodyPr wrap="square" lIns="0" tIns="0" rIns="0" bIns="0" rtlCol="0">
            <a:noAutofit/>
          </a:bodyPr>
          <a:lstStyle/>
          <a:p>
            <a:endParaRPr/>
          </a:p>
        </p:txBody>
      </p:sp>
      <p:sp>
        <p:nvSpPr>
          <p:cNvPr id="20" name="object 20"/>
          <p:cNvSpPr/>
          <p:nvPr/>
        </p:nvSpPr>
        <p:spPr>
          <a:xfrm>
            <a:off x="5626607" y="2863595"/>
            <a:ext cx="1879091" cy="2350007"/>
          </a:xfrm>
          <a:prstGeom prst="rect">
            <a:avLst/>
          </a:prstGeom>
          <a:blipFill>
            <a:blip r:embed="rId4" cstate="print"/>
            <a:stretch>
              <a:fillRect/>
            </a:stretch>
          </a:blipFill>
        </p:spPr>
        <p:txBody>
          <a:bodyPr wrap="square" lIns="0" tIns="0" rIns="0" bIns="0" rtlCol="0">
            <a:noAutofit/>
          </a:bodyPr>
          <a:lstStyle/>
          <a:p>
            <a:endParaRPr/>
          </a:p>
        </p:txBody>
      </p:sp>
      <p:sp>
        <p:nvSpPr>
          <p:cNvPr id="21" name="object 21"/>
          <p:cNvSpPr/>
          <p:nvPr/>
        </p:nvSpPr>
        <p:spPr>
          <a:xfrm>
            <a:off x="5625083" y="2862071"/>
            <a:ext cx="1874519" cy="2353055"/>
          </a:xfrm>
          <a:custGeom>
            <a:avLst/>
            <a:gdLst/>
            <a:ahLst/>
            <a:cxnLst/>
            <a:rect l="l" t="t" r="r" b="b"/>
            <a:pathLst>
              <a:path w="1874519" h="2353055">
                <a:moveTo>
                  <a:pt x="1874519" y="2153411"/>
                </a:moveTo>
                <a:lnTo>
                  <a:pt x="1871471" y="2174747"/>
                </a:lnTo>
                <a:lnTo>
                  <a:pt x="1866899" y="2196083"/>
                </a:lnTo>
                <a:lnTo>
                  <a:pt x="1859279" y="2215895"/>
                </a:lnTo>
                <a:lnTo>
                  <a:pt x="1850135" y="2234183"/>
                </a:lnTo>
                <a:lnTo>
                  <a:pt x="1839467" y="2252471"/>
                </a:lnTo>
                <a:lnTo>
                  <a:pt x="1827275" y="2269235"/>
                </a:lnTo>
                <a:lnTo>
                  <a:pt x="1813559" y="2284475"/>
                </a:lnTo>
                <a:lnTo>
                  <a:pt x="1796795" y="2298191"/>
                </a:lnTo>
                <a:lnTo>
                  <a:pt x="1781555" y="2310383"/>
                </a:lnTo>
                <a:lnTo>
                  <a:pt x="1763267" y="2321051"/>
                </a:lnTo>
                <a:lnTo>
                  <a:pt x="1744979" y="2330195"/>
                </a:lnTo>
                <a:lnTo>
                  <a:pt x="1725167" y="2337815"/>
                </a:lnTo>
                <a:lnTo>
                  <a:pt x="1703831" y="2342387"/>
                </a:lnTo>
                <a:lnTo>
                  <a:pt x="1682495" y="2345435"/>
                </a:lnTo>
                <a:lnTo>
                  <a:pt x="1671827" y="2346959"/>
                </a:lnTo>
                <a:lnTo>
                  <a:pt x="210312" y="2346959"/>
                </a:lnTo>
                <a:lnTo>
                  <a:pt x="199644" y="2345435"/>
                </a:lnTo>
                <a:lnTo>
                  <a:pt x="178308" y="2342387"/>
                </a:lnTo>
                <a:lnTo>
                  <a:pt x="156972" y="2337815"/>
                </a:lnTo>
                <a:lnTo>
                  <a:pt x="137160" y="2330195"/>
                </a:lnTo>
                <a:lnTo>
                  <a:pt x="118872" y="2321051"/>
                </a:lnTo>
                <a:lnTo>
                  <a:pt x="100584" y="2310383"/>
                </a:lnTo>
                <a:lnTo>
                  <a:pt x="83820" y="2298191"/>
                </a:lnTo>
                <a:lnTo>
                  <a:pt x="68580" y="2282951"/>
                </a:lnTo>
                <a:lnTo>
                  <a:pt x="54863" y="2267711"/>
                </a:lnTo>
                <a:lnTo>
                  <a:pt x="42672" y="2252471"/>
                </a:lnTo>
                <a:lnTo>
                  <a:pt x="32004" y="2234183"/>
                </a:lnTo>
                <a:lnTo>
                  <a:pt x="22860" y="2215895"/>
                </a:lnTo>
                <a:lnTo>
                  <a:pt x="15239" y="2194559"/>
                </a:lnTo>
                <a:lnTo>
                  <a:pt x="10668" y="2174747"/>
                </a:lnTo>
                <a:lnTo>
                  <a:pt x="16763" y="2217419"/>
                </a:lnTo>
                <a:lnTo>
                  <a:pt x="25908" y="2237231"/>
                </a:lnTo>
                <a:lnTo>
                  <a:pt x="38100" y="2255519"/>
                </a:lnTo>
                <a:lnTo>
                  <a:pt x="50292" y="2272283"/>
                </a:lnTo>
                <a:lnTo>
                  <a:pt x="65532" y="2289047"/>
                </a:lnTo>
                <a:lnTo>
                  <a:pt x="80772" y="2302763"/>
                </a:lnTo>
                <a:lnTo>
                  <a:pt x="97536" y="2314955"/>
                </a:lnTo>
                <a:lnTo>
                  <a:pt x="115824" y="2327147"/>
                </a:lnTo>
                <a:lnTo>
                  <a:pt x="135636" y="2336291"/>
                </a:lnTo>
                <a:lnTo>
                  <a:pt x="155448" y="2343911"/>
                </a:lnTo>
                <a:lnTo>
                  <a:pt x="176784" y="2348483"/>
                </a:lnTo>
                <a:lnTo>
                  <a:pt x="199644" y="2351531"/>
                </a:lnTo>
                <a:lnTo>
                  <a:pt x="210312" y="2353055"/>
                </a:lnTo>
                <a:lnTo>
                  <a:pt x="1671827" y="2353055"/>
                </a:lnTo>
                <a:lnTo>
                  <a:pt x="1684019" y="2351531"/>
                </a:lnTo>
                <a:lnTo>
                  <a:pt x="1726691" y="2343911"/>
                </a:lnTo>
                <a:lnTo>
                  <a:pt x="1766315" y="2327147"/>
                </a:lnTo>
                <a:lnTo>
                  <a:pt x="1801367" y="2302763"/>
                </a:lnTo>
                <a:lnTo>
                  <a:pt x="1831847" y="2272283"/>
                </a:lnTo>
                <a:lnTo>
                  <a:pt x="1856231" y="2237231"/>
                </a:lnTo>
                <a:lnTo>
                  <a:pt x="1872995" y="2197607"/>
                </a:lnTo>
                <a:lnTo>
                  <a:pt x="1874519" y="2153411"/>
                </a:lnTo>
                <a:close/>
              </a:path>
              <a:path w="1874519" h="2353055">
                <a:moveTo>
                  <a:pt x="0" y="211836"/>
                </a:moveTo>
                <a:lnTo>
                  <a:pt x="0" y="2142743"/>
                </a:lnTo>
                <a:lnTo>
                  <a:pt x="1524" y="2154935"/>
                </a:lnTo>
                <a:lnTo>
                  <a:pt x="4572" y="2176271"/>
                </a:lnTo>
                <a:lnTo>
                  <a:pt x="9144" y="2197607"/>
                </a:lnTo>
                <a:lnTo>
                  <a:pt x="16763" y="2217419"/>
                </a:lnTo>
                <a:lnTo>
                  <a:pt x="10668" y="2174747"/>
                </a:lnTo>
                <a:lnTo>
                  <a:pt x="7620" y="2153411"/>
                </a:lnTo>
                <a:lnTo>
                  <a:pt x="6096" y="2142743"/>
                </a:lnTo>
                <a:lnTo>
                  <a:pt x="6096" y="211836"/>
                </a:lnTo>
                <a:lnTo>
                  <a:pt x="7620" y="201168"/>
                </a:lnTo>
                <a:lnTo>
                  <a:pt x="10668" y="178308"/>
                </a:lnTo>
                <a:lnTo>
                  <a:pt x="15239" y="158496"/>
                </a:lnTo>
                <a:lnTo>
                  <a:pt x="32004" y="118872"/>
                </a:lnTo>
                <a:lnTo>
                  <a:pt x="54863" y="85344"/>
                </a:lnTo>
                <a:lnTo>
                  <a:pt x="85344" y="56387"/>
                </a:lnTo>
                <a:lnTo>
                  <a:pt x="118872" y="33528"/>
                </a:lnTo>
                <a:lnTo>
                  <a:pt x="156972" y="16764"/>
                </a:lnTo>
                <a:lnTo>
                  <a:pt x="199644" y="7620"/>
                </a:lnTo>
                <a:lnTo>
                  <a:pt x="1682495" y="7620"/>
                </a:lnTo>
                <a:lnTo>
                  <a:pt x="1725167" y="16764"/>
                </a:lnTo>
                <a:lnTo>
                  <a:pt x="1763267" y="33528"/>
                </a:lnTo>
                <a:lnTo>
                  <a:pt x="1798319" y="56387"/>
                </a:lnTo>
                <a:lnTo>
                  <a:pt x="1827275" y="85344"/>
                </a:lnTo>
                <a:lnTo>
                  <a:pt x="1850135" y="120396"/>
                </a:lnTo>
                <a:lnTo>
                  <a:pt x="1866899" y="158496"/>
                </a:lnTo>
                <a:lnTo>
                  <a:pt x="1874519" y="201168"/>
                </a:lnTo>
                <a:lnTo>
                  <a:pt x="1876043" y="211836"/>
                </a:lnTo>
                <a:lnTo>
                  <a:pt x="1876043" y="2142743"/>
                </a:lnTo>
                <a:lnTo>
                  <a:pt x="1874519" y="2153411"/>
                </a:lnTo>
                <a:lnTo>
                  <a:pt x="1872995" y="2197607"/>
                </a:lnTo>
                <a:lnTo>
                  <a:pt x="1877567" y="2176271"/>
                </a:lnTo>
                <a:lnTo>
                  <a:pt x="1880615" y="2153411"/>
                </a:lnTo>
                <a:lnTo>
                  <a:pt x="1882139" y="2142743"/>
                </a:lnTo>
                <a:lnTo>
                  <a:pt x="1882139" y="210312"/>
                </a:lnTo>
                <a:lnTo>
                  <a:pt x="1880615" y="199644"/>
                </a:lnTo>
                <a:lnTo>
                  <a:pt x="1877567" y="178308"/>
                </a:lnTo>
                <a:lnTo>
                  <a:pt x="1872995" y="156972"/>
                </a:lnTo>
                <a:lnTo>
                  <a:pt x="1865375" y="135636"/>
                </a:lnTo>
                <a:lnTo>
                  <a:pt x="1856231" y="117348"/>
                </a:lnTo>
                <a:lnTo>
                  <a:pt x="1844039" y="99060"/>
                </a:lnTo>
                <a:lnTo>
                  <a:pt x="1831847" y="80772"/>
                </a:lnTo>
                <a:lnTo>
                  <a:pt x="1816607" y="65532"/>
                </a:lnTo>
                <a:lnTo>
                  <a:pt x="1801367" y="51816"/>
                </a:lnTo>
                <a:lnTo>
                  <a:pt x="1784603" y="38100"/>
                </a:lnTo>
                <a:lnTo>
                  <a:pt x="1766315" y="27432"/>
                </a:lnTo>
                <a:lnTo>
                  <a:pt x="1746503" y="18287"/>
                </a:lnTo>
                <a:lnTo>
                  <a:pt x="1726691" y="10668"/>
                </a:lnTo>
                <a:lnTo>
                  <a:pt x="1705355" y="4572"/>
                </a:lnTo>
                <a:lnTo>
                  <a:pt x="1682495" y="1524"/>
                </a:lnTo>
                <a:lnTo>
                  <a:pt x="1671827" y="1524"/>
                </a:lnTo>
                <a:lnTo>
                  <a:pt x="1661159" y="0"/>
                </a:lnTo>
                <a:lnTo>
                  <a:pt x="220980" y="0"/>
                </a:lnTo>
                <a:lnTo>
                  <a:pt x="210312" y="1524"/>
                </a:lnTo>
                <a:lnTo>
                  <a:pt x="198120" y="1524"/>
                </a:lnTo>
                <a:lnTo>
                  <a:pt x="176784" y="4572"/>
                </a:lnTo>
                <a:lnTo>
                  <a:pt x="155448" y="10668"/>
                </a:lnTo>
                <a:lnTo>
                  <a:pt x="135636" y="18287"/>
                </a:lnTo>
                <a:lnTo>
                  <a:pt x="115824" y="27432"/>
                </a:lnTo>
                <a:lnTo>
                  <a:pt x="97536" y="38100"/>
                </a:lnTo>
                <a:lnTo>
                  <a:pt x="80772" y="51816"/>
                </a:lnTo>
                <a:lnTo>
                  <a:pt x="64008" y="65532"/>
                </a:lnTo>
                <a:lnTo>
                  <a:pt x="50292" y="80772"/>
                </a:lnTo>
                <a:lnTo>
                  <a:pt x="38100" y="99060"/>
                </a:lnTo>
                <a:lnTo>
                  <a:pt x="25908" y="117348"/>
                </a:lnTo>
                <a:lnTo>
                  <a:pt x="16763" y="135636"/>
                </a:lnTo>
                <a:lnTo>
                  <a:pt x="9144" y="156972"/>
                </a:lnTo>
                <a:lnTo>
                  <a:pt x="4572" y="178308"/>
                </a:lnTo>
                <a:lnTo>
                  <a:pt x="1524" y="199644"/>
                </a:lnTo>
                <a:lnTo>
                  <a:pt x="0" y="211836"/>
                </a:lnTo>
                <a:close/>
              </a:path>
            </a:pathLst>
          </a:custGeom>
          <a:solidFill>
            <a:srgbClr val="6E9995"/>
          </a:solidFill>
        </p:spPr>
        <p:txBody>
          <a:bodyPr wrap="square" lIns="0" tIns="0" rIns="0" bIns="0" rtlCol="0">
            <a:noAutofit/>
          </a:bodyPr>
          <a:lstStyle/>
          <a:p>
            <a:endParaRPr/>
          </a:p>
        </p:txBody>
      </p:sp>
      <p:sp>
        <p:nvSpPr>
          <p:cNvPr id="22" name="object 22"/>
          <p:cNvSpPr/>
          <p:nvPr/>
        </p:nvSpPr>
        <p:spPr>
          <a:xfrm>
            <a:off x="5757671" y="4970525"/>
            <a:ext cx="6096"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a:p>
        </p:txBody>
      </p:sp>
      <p:sp>
        <p:nvSpPr>
          <p:cNvPr id="23" name="object 23"/>
          <p:cNvSpPr/>
          <p:nvPr/>
        </p:nvSpPr>
        <p:spPr>
          <a:xfrm>
            <a:off x="5757671" y="4926329"/>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24" name="object 24"/>
          <p:cNvSpPr/>
          <p:nvPr/>
        </p:nvSpPr>
        <p:spPr>
          <a:xfrm>
            <a:off x="5757671" y="4882133"/>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25" name="object 25"/>
          <p:cNvSpPr/>
          <p:nvPr/>
        </p:nvSpPr>
        <p:spPr>
          <a:xfrm>
            <a:off x="5757671" y="4837175"/>
            <a:ext cx="6096" cy="0"/>
          </a:xfrm>
          <a:custGeom>
            <a:avLst/>
            <a:gdLst/>
            <a:ahLst/>
            <a:cxnLst/>
            <a:rect l="l" t="t" r="r" b="b"/>
            <a:pathLst>
              <a:path w="6096">
                <a:moveTo>
                  <a:pt x="0" y="0"/>
                </a:moveTo>
                <a:lnTo>
                  <a:pt x="6096" y="0"/>
                </a:lnTo>
              </a:path>
            </a:pathLst>
          </a:custGeom>
          <a:ln w="25653">
            <a:solidFill>
              <a:srgbClr val="6E9995"/>
            </a:solidFill>
          </a:ln>
        </p:spPr>
        <p:txBody>
          <a:bodyPr wrap="square" lIns="0" tIns="0" rIns="0" bIns="0" rtlCol="0">
            <a:noAutofit/>
          </a:bodyPr>
          <a:lstStyle/>
          <a:p>
            <a:endParaRPr/>
          </a:p>
        </p:txBody>
      </p:sp>
      <p:sp>
        <p:nvSpPr>
          <p:cNvPr id="26" name="object 26"/>
          <p:cNvSpPr/>
          <p:nvPr/>
        </p:nvSpPr>
        <p:spPr>
          <a:xfrm>
            <a:off x="5757671" y="4792979"/>
            <a:ext cx="6096"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a:p>
        </p:txBody>
      </p:sp>
      <p:sp>
        <p:nvSpPr>
          <p:cNvPr id="27" name="object 27"/>
          <p:cNvSpPr/>
          <p:nvPr/>
        </p:nvSpPr>
        <p:spPr>
          <a:xfrm>
            <a:off x="5757671" y="4748021"/>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28" name="object 28"/>
          <p:cNvSpPr/>
          <p:nvPr/>
        </p:nvSpPr>
        <p:spPr>
          <a:xfrm>
            <a:off x="5757671" y="4703825"/>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29" name="object 29"/>
          <p:cNvSpPr/>
          <p:nvPr/>
        </p:nvSpPr>
        <p:spPr>
          <a:xfrm>
            <a:off x="5757671" y="4659629"/>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30" name="object 30"/>
          <p:cNvSpPr/>
          <p:nvPr/>
        </p:nvSpPr>
        <p:spPr>
          <a:xfrm>
            <a:off x="5757671" y="4615433"/>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31" name="object 31"/>
          <p:cNvSpPr/>
          <p:nvPr/>
        </p:nvSpPr>
        <p:spPr>
          <a:xfrm>
            <a:off x="5757671" y="4570475"/>
            <a:ext cx="6096"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a:p>
        </p:txBody>
      </p:sp>
      <p:sp>
        <p:nvSpPr>
          <p:cNvPr id="32" name="object 32"/>
          <p:cNvSpPr/>
          <p:nvPr/>
        </p:nvSpPr>
        <p:spPr>
          <a:xfrm>
            <a:off x="5757671" y="4526279"/>
            <a:ext cx="6096"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a:p>
        </p:txBody>
      </p:sp>
      <p:sp>
        <p:nvSpPr>
          <p:cNvPr id="33" name="object 33"/>
          <p:cNvSpPr/>
          <p:nvPr/>
        </p:nvSpPr>
        <p:spPr>
          <a:xfrm>
            <a:off x="5757671" y="4481321"/>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34" name="object 34"/>
          <p:cNvSpPr/>
          <p:nvPr/>
        </p:nvSpPr>
        <p:spPr>
          <a:xfrm>
            <a:off x="5757671" y="4437125"/>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35" name="object 35"/>
          <p:cNvSpPr/>
          <p:nvPr/>
        </p:nvSpPr>
        <p:spPr>
          <a:xfrm>
            <a:off x="5757671" y="4392929"/>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36" name="object 36"/>
          <p:cNvSpPr/>
          <p:nvPr/>
        </p:nvSpPr>
        <p:spPr>
          <a:xfrm>
            <a:off x="5794247" y="3994403"/>
            <a:ext cx="22860" cy="21336"/>
          </a:xfrm>
          <a:custGeom>
            <a:avLst/>
            <a:gdLst/>
            <a:ahLst/>
            <a:cxnLst/>
            <a:rect l="l" t="t" r="r" b="b"/>
            <a:pathLst>
              <a:path w="22860" h="21336">
                <a:moveTo>
                  <a:pt x="0" y="18287"/>
                </a:moveTo>
                <a:lnTo>
                  <a:pt x="4572" y="21336"/>
                </a:lnTo>
                <a:lnTo>
                  <a:pt x="9144" y="18287"/>
                </a:lnTo>
                <a:lnTo>
                  <a:pt x="18287" y="9143"/>
                </a:lnTo>
                <a:lnTo>
                  <a:pt x="22860" y="6096"/>
                </a:lnTo>
                <a:lnTo>
                  <a:pt x="19812" y="0"/>
                </a:lnTo>
                <a:lnTo>
                  <a:pt x="13716" y="4572"/>
                </a:lnTo>
                <a:lnTo>
                  <a:pt x="4572" y="13715"/>
                </a:lnTo>
                <a:lnTo>
                  <a:pt x="0" y="18287"/>
                </a:lnTo>
                <a:close/>
              </a:path>
            </a:pathLst>
          </a:custGeom>
          <a:solidFill>
            <a:srgbClr val="6E9995"/>
          </a:solidFill>
        </p:spPr>
        <p:txBody>
          <a:bodyPr wrap="square" lIns="0" tIns="0" rIns="0" bIns="0" rtlCol="0">
            <a:noAutofit/>
          </a:bodyPr>
          <a:lstStyle/>
          <a:p>
            <a:endParaRPr/>
          </a:p>
        </p:txBody>
      </p:sp>
      <p:sp>
        <p:nvSpPr>
          <p:cNvPr id="37" name="object 37"/>
          <p:cNvSpPr/>
          <p:nvPr/>
        </p:nvSpPr>
        <p:spPr>
          <a:xfrm>
            <a:off x="5769863" y="4027931"/>
            <a:ext cx="16763" cy="24384"/>
          </a:xfrm>
          <a:custGeom>
            <a:avLst/>
            <a:gdLst/>
            <a:ahLst/>
            <a:cxnLst/>
            <a:rect l="l" t="t" r="r" b="b"/>
            <a:pathLst>
              <a:path w="16763" h="24384">
                <a:moveTo>
                  <a:pt x="0" y="21336"/>
                </a:moveTo>
                <a:lnTo>
                  <a:pt x="4571" y="24384"/>
                </a:lnTo>
                <a:lnTo>
                  <a:pt x="10667" y="13715"/>
                </a:lnTo>
                <a:lnTo>
                  <a:pt x="16763" y="3048"/>
                </a:lnTo>
                <a:lnTo>
                  <a:pt x="12191" y="0"/>
                </a:lnTo>
                <a:lnTo>
                  <a:pt x="4571" y="10668"/>
                </a:lnTo>
                <a:lnTo>
                  <a:pt x="0" y="21336"/>
                </a:lnTo>
                <a:close/>
              </a:path>
            </a:pathLst>
          </a:custGeom>
          <a:solidFill>
            <a:srgbClr val="6E9995"/>
          </a:solidFill>
        </p:spPr>
        <p:txBody>
          <a:bodyPr wrap="square" lIns="0" tIns="0" rIns="0" bIns="0" rtlCol="0">
            <a:noAutofit/>
          </a:bodyPr>
          <a:lstStyle/>
          <a:p>
            <a:endParaRPr/>
          </a:p>
        </p:txBody>
      </p:sp>
      <p:sp>
        <p:nvSpPr>
          <p:cNvPr id="38" name="object 38"/>
          <p:cNvSpPr/>
          <p:nvPr/>
        </p:nvSpPr>
        <p:spPr>
          <a:xfrm>
            <a:off x="5757671" y="4303775"/>
            <a:ext cx="6096"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a:p>
        </p:txBody>
      </p:sp>
      <p:sp>
        <p:nvSpPr>
          <p:cNvPr id="39" name="object 39"/>
          <p:cNvSpPr/>
          <p:nvPr/>
        </p:nvSpPr>
        <p:spPr>
          <a:xfrm>
            <a:off x="5757671" y="4259579"/>
            <a:ext cx="6096" cy="0"/>
          </a:xfrm>
          <a:custGeom>
            <a:avLst/>
            <a:gdLst/>
            <a:ahLst/>
            <a:cxnLst/>
            <a:rect l="l" t="t" r="r" b="b"/>
            <a:pathLst>
              <a:path w="6096">
                <a:moveTo>
                  <a:pt x="0" y="0"/>
                </a:moveTo>
                <a:lnTo>
                  <a:pt x="6096" y="0"/>
                </a:lnTo>
              </a:path>
            </a:pathLst>
          </a:custGeom>
          <a:ln w="25653">
            <a:solidFill>
              <a:srgbClr val="6E9995"/>
            </a:solidFill>
          </a:ln>
        </p:spPr>
        <p:txBody>
          <a:bodyPr wrap="square" lIns="0" tIns="0" rIns="0" bIns="0" rtlCol="0">
            <a:noAutofit/>
          </a:bodyPr>
          <a:lstStyle/>
          <a:p>
            <a:endParaRPr/>
          </a:p>
        </p:txBody>
      </p:sp>
      <p:sp>
        <p:nvSpPr>
          <p:cNvPr id="40" name="object 40"/>
          <p:cNvSpPr/>
          <p:nvPr/>
        </p:nvSpPr>
        <p:spPr>
          <a:xfrm>
            <a:off x="5757671" y="4214621"/>
            <a:ext cx="6096"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a:p>
        </p:txBody>
      </p:sp>
      <p:sp>
        <p:nvSpPr>
          <p:cNvPr id="41" name="object 41"/>
          <p:cNvSpPr/>
          <p:nvPr/>
        </p:nvSpPr>
        <p:spPr>
          <a:xfrm>
            <a:off x="5757671" y="4170425"/>
            <a:ext cx="6096"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a:p>
        </p:txBody>
      </p:sp>
      <p:sp>
        <p:nvSpPr>
          <p:cNvPr id="42" name="object 42"/>
          <p:cNvSpPr/>
          <p:nvPr/>
        </p:nvSpPr>
        <p:spPr>
          <a:xfrm>
            <a:off x="5757671" y="4126229"/>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43" name="object 43"/>
          <p:cNvSpPr/>
          <p:nvPr/>
        </p:nvSpPr>
        <p:spPr>
          <a:xfrm>
            <a:off x="5759195" y="4069079"/>
            <a:ext cx="10668" cy="25908"/>
          </a:xfrm>
          <a:custGeom>
            <a:avLst/>
            <a:gdLst/>
            <a:ahLst/>
            <a:cxnLst/>
            <a:rect l="l" t="t" r="r" b="b"/>
            <a:pathLst>
              <a:path w="10668" h="25908">
                <a:moveTo>
                  <a:pt x="3048" y="0"/>
                </a:moveTo>
                <a:lnTo>
                  <a:pt x="1524" y="7620"/>
                </a:lnTo>
                <a:lnTo>
                  <a:pt x="0" y="21336"/>
                </a:lnTo>
                <a:lnTo>
                  <a:pt x="0" y="24384"/>
                </a:lnTo>
                <a:lnTo>
                  <a:pt x="6096" y="25908"/>
                </a:lnTo>
                <a:lnTo>
                  <a:pt x="6096" y="21336"/>
                </a:lnTo>
                <a:lnTo>
                  <a:pt x="7620" y="9143"/>
                </a:lnTo>
                <a:lnTo>
                  <a:pt x="10668" y="1524"/>
                </a:lnTo>
                <a:lnTo>
                  <a:pt x="3048" y="0"/>
                </a:lnTo>
                <a:close/>
              </a:path>
            </a:pathLst>
          </a:custGeom>
          <a:solidFill>
            <a:srgbClr val="6E9995"/>
          </a:solidFill>
        </p:spPr>
        <p:txBody>
          <a:bodyPr wrap="square" lIns="0" tIns="0" rIns="0" bIns="0" rtlCol="0">
            <a:noAutofit/>
          </a:bodyPr>
          <a:lstStyle/>
          <a:p>
            <a:endParaRPr/>
          </a:p>
        </p:txBody>
      </p:sp>
      <p:sp>
        <p:nvSpPr>
          <p:cNvPr id="44" name="object 44"/>
          <p:cNvSpPr/>
          <p:nvPr/>
        </p:nvSpPr>
        <p:spPr>
          <a:xfrm>
            <a:off x="5829299" y="3974591"/>
            <a:ext cx="25907" cy="15239"/>
          </a:xfrm>
          <a:custGeom>
            <a:avLst/>
            <a:gdLst/>
            <a:ahLst/>
            <a:cxnLst/>
            <a:rect l="l" t="t" r="r" b="b"/>
            <a:pathLst>
              <a:path w="25907" h="15239">
                <a:moveTo>
                  <a:pt x="0" y="9143"/>
                </a:moveTo>
                <a:lnTo>
                  <a:pt x="3047" y="15239"/>
                </a:lnTo>
                <a:lnTo>
                  <a:pt x="15239" y="9143"/>
                </a:lnTo>
                <a:lnTo>
                  <a:pt x="25907" y="6096"/>
                </a:lnTo>
                <a:lnTo>
                  <a:pt x="24383" y="0"/>
                </a:lnTo>
                <a:lnTo>
                  <a:pt x="12191" y="3048"/>
                </a:lnTo>
                <a:lnTo>
                  <a:pt x="0" y="9143"/>
                </a:lnTo>
                <a:close/>
              </a:path>
            </a:pathLst>
          </a:custGeom>
          <a:solidFill>
            <a:srgbClr val="6E9995"/>
          </a:solidFill>
        </p:spPr>
        <p:txBody>
          <a:bodyPr wrap="square" lIns="0" tIns="0" rIns="0" bIns="0" rtlCol="0">
            <a:noAutofit/>
          </a:bodyPr>
          <a:lstStyle/>
          <a:p>
            <a:endParaRPr/>
          </a:p>
        </p:txBody>
      </p:sp>
      <p:sp>
        <p:nvSpPr>
          <p:cNvPr id="45" name="object 45"/>
          <p:cNvSpPr/>
          <p:nvPr/>
        </p:nvSpPr>
        <p:spPr>
          <a:xfrm>
            <a:off x="5917691" y="3970781"/>
            <a:ext cx="24384" cy="0"/>
          </a:xfrm>
          <a:custGeom>
            <a:avLst/>
            <a:gdLst/>
            <a:ahLst/>
            <a:cxnLst/>
            <a:rect l="l" t="t" r="r" b="b"/>
            <a:pathLst>
              <a:path w="24384">
                <a:moveTo>
                  <a:pt x="0" y="0"/>
                </a:moveTo>
                <a:lnTo>
                  <a:pt x="24384" y="0"/>
                </a:lnTo>
              </a:path>
            </a:pathLst>
          </a:custGeom>
          <a:ln w="8890">
            <a:solidFill>
              <a:srgbClr val="6E9995"/>
            </a:solidFill>
          </a:ln>
        </p:spPr>
        <p:txBody>
          <a:bodyPr wrap="square" lIns="0" tIns="0" rIns="0" bIns="0" rtlCol="0">
            <a:noAutofit/>
          </a:bodyPr>
          <a:lstStyle/>
          <a:p>
            <a:endParaRPr/>
          </a:p>
        </p:txBody>
      </p:sp>
      <p:sp>
        <p:nvSpPr>
          <p:cNvPr id="46" name="object 46"/>
          <p:cNvSpPr/>
          <p:nvPr/>
        </p:nvSpPr>
        <p:spPr>
          <a:xfrm>
            <a:off x="5961887" y="3970781"/>
            <a:ext cx="25907"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a:p>
        </p:txBody>
      </p:sp>
      <p:sp>
        <p:nvSpPr>
          <p:cNvPr id="47" name="object 47"/>
          <p:cNvSpPr/>
          <p:nvPr/>
        </p:nvSpPr>
        <p:spPr>
          <a:xfrm>
            <a:off x="6006083" y="3970781"/>
            <a:ext cx="25908" cy="0"/>
          </a:xfrm>
          <a:custGeom>
            <a:avLst/>
            <a:gdLst/>
            <a:ahLst/>
            <a:cxnLst/>
            <a:rect l="l" t="t" r="r" b="b"/>
            <a:pathLst>
              <a:path w="25908">
                <a:moveTo>
                  <a:pt x="0" y="0"/>
                </a:moveTo>
                <a:lnTo>
                  <a:pt x="25908" y="0"/>
                </a:lnTo>
              </a:path>
            </a:pathLst>
          </a:custGeom>
          <a:ln w="8890">
            <a:solidFill>
              <a:srgbClr val="6E9995"/>
            </a:solidFill>
          </a:ln>
        </p:spPr>
        <p:txBody>
          <a:bodyPr wrap="square" lIns="0" tIns="0" rIns="0" bIns="0" rtlCol="0">
            <a:noAutofit/>
          </a:bodyPr>
          <a:lstStyle/>
          <a:p>
            <a:endParaRPr/>
          </a:p>
        </p:txBody>
      </p:sp>
      <p:sp>
        <p:nvSpPr>
          <p:cNvPr id="48" name="object 48"/>
          <p:cNvSpPr/>
          <p:nvPr/>
        </p:nvSpPr>
        <p:spPr>
          <a:xfrm>
            <a:off x="5757671" y="4348733"/>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49" name="object 49"/>
          <p:cNvSpPr/>
          <p:nvPr/>
        </p:nvSpPr>
        <p:spPr>
          <a:xfrm>
            <a:off x="5871971" y="3966971"/>
            <a:ext cx="25908" cy="9144"/>
          </a:xfrm>
          <a:custGeom>
            <a:avLst/>
            <a:gdLst/>
            <a:ahLst/>
            <a:cxnLst/>
            <a:rect l="l" t="t" r="r" b="b"/>
            <a:pathLst>
              <a:path w="25908" h="9144">
                <a:moveTo>
                  <a:pt x="1524" y="9144"/>
                </a:moveTo>
                <a:lnTo>
                  <a:pt x="9144" y="7620"/>
                </a:lnTo>
                <a:lnTo>
                  <a:pt x="25908" y="7620"/>
                </a:lnTo>
                <a:lnTo>
                  <a:pt x="25908" y="0"/>
                </a:lnTo>
                <a:lnTo>
                  <a:pt x="22860" y="0"/>
                </a:lnTo>
                <a:lnTo>
                  <a:pt x="9144" y="1524"/>
                </a:lnTo>
                <a:lnTo>
                  <a:pt x="0" y="3048"/>
                </a:lnTo>
                <a:lnTo>
                  <a:pt x="1524" y="9144"/>
                </a:lnTo>
                <a:close/>
              </a:path>
            </a:pathLst>
          </a:custGeom>
          <a:solidFill>
            <a:srgbClr val="6E9995"/>
          </a:solidFill>
        </p:spPr>
        <p:txBody>
          <a:bodyPr wrap="square" lIns="0" tIns="0" rIns="0" bIns="0" rtlCol="0">
            <a:noAutofit/>
          </a:bodyPr>
          <a:lstStyle/>
          <a:p>
            <a:endParaRPr/>
          </a:p>
        </p:txBody>
      </p:sp>
      <p:sp>
        <p:nvSpPr>
          <p:cNvPr id="50" name="object 50"/>
          <p:cNvSpPr/>
          <p:nvPr/>
        </p:nvSpPr>
        <p:spPr>
          <a:xfrm>
            <a:off x="6050279" y="3970781"/>
            <a:ext cx="25908" cy="0"/>
          </a:xfrm>
          <a:custGeom>
            <a:avLst/>
            <a:gdLst/>
            <a:ahLst/>
            <a:cxnLst/>
            <a:rect l="l" t="t" r="r" b="b"/>
            <a:pathLst>
              <a:path w="25908">
                <a:moveTo>
                  <a:pt x="0" y="0"/>
                </a:moveTo>
                <a:lnTo>
                  <a:pt x="25908" y="0"/>
                </a:lnTo>
              </a:path>
            </a:pathLst>
          </a:custGeom>
          <a:ln w="8890">
            <a:solidFill>
              <a:srgbClr val="6E9995"/>
            </a:solidFill>
          </a:ln>
        </p:spPr>
        <p:txBody>
          <a:bodyPr wrap="square" lIns="0" tIns="0" rIns="0" bIns="0" rtlCol="0">
            <a:noAutofit/>
          </a:bodyPr>
          <a:lstStyle/>
          <a:p>
            <a:endParaRPr/>
          </a:p>
        </p:txBody>
      </p:sp>
      <p:sp>
        <p:nvSpPr>
          <p:cNvPr id="51" name="object 51"/>
          <p:cNvSpPr/>
          <p:nvPr/>
        </p:nvSpPr>
        <p:spPr>
          <a:xfrm>
            <a:off x="6094475" y="3970781"/>
            <a:ext cx="25907"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a:p>
        </p:txBody>
      </p:sp>
      <p:sp>
        <p:nvSpPr>
          <p:cNvPr id="52" name="object 52"/>
          <p:cNvSpPr/>
          <p:nvPr/>
        </p:nvSpPr>
        <p:spPr>
          <a:xfrm>
            <a:off x="6140195" y="3970781"/>
            <a:ext cx="24384" cy="0"/>
          </a:xfrm>
          <a:custGeom>
            <a:avLst/>
            <a:gdLst/>
            <a:ahLst/>
            <a:cxnLst/>
            <a:rect l="l" t="t" r="r" b="b"/>
            <a:pathLst>
              <a:path w="24384">
                <a:moveTo>
                  <a:pt x="0" y="0"/>
                </a:moveTo>
                <a:lnTo>
                  <a:pt x="24384" y="0"/>
                </a:lnTo>
              </a:path>
            </a:pathLst>
          </a:custGeom>
          <a:ln w="8890">
            <a:solidFill>
              <a:srgbClr val="6E9995"/>
            </a:solidFill>
          </a:ln>
        </p:spPr>
        <p:txBody>
          <a:bodyPr wrap="square" lIns="0" tIns="0" rIns="0" bIns="0" rtlCol="0">
            <a:noAutofit/>
          </a:bodyPr>
          <a:lstStyle/>
          <a:p>
            <a:endParaRPr/>
          </a:p>
        </p:txBody>
      </p:sp>
      <p:sp>
        <p:nvSpPr>
          <p:cNvPr id="53" name="object 53"/>
          <p:cNvSpPr/>
          <p:nvPr/>
        </p:nvSpPr>
        <p:spPr>
          <a:xfrm>
            <a:off x="6184391" y="3970781"/>
            <a:ext cx="24384" cy="0"/>
          </a:xfrm>
          <a:custGeom>
            <a:avLst/>
            <a:gdLst/>
            <a:ahLst/>
            <a:cxnLst/>
            <a:rect l="l" t="t" r="r" b="b"/>
            <a:pathLst>
              <a:path w="24384">
                <a:moveTo>
                  <a:pt x="0" y="0"/>
                </a:moveTo>
                <a:lnTo>
                  <a:pt x="24384" y="0"/>
                </a:lnTo>
              </a:path>
            </a:pathLst>
          </a:custGeom>
          <a:ln w="8890">
            <a:solidFill>
              <a:srgbClr val="6E9995"/>
            </a:solidFill>
          </a:ln>
        </p:spPr>
        <p:txBody>
          <a:bodyPr wrap="square" lIns="0" tIns="0" rIns="0" bIns="0" rtlCol="0">
            <a:noAutofit/>
          </a:bodyPr>
          <a:lstStyle/>
          <a:p>
            <a:endParaRPr/>
          </a:p>
        </p:txBody>
      </p:sp>
      <p:sp>
        <p:nvSpPr>
          <p:cNvPr id="54" name="object 54"/>
          <p:cNvSpPr/>
          <p:nvPr/>
        </p:nvSpPr>
        <p:spPr>
          <a:xfrm>
            <a:off x="6228587" y="3970781"/>
            <a:ext cx="25907"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a:p>
        </p:txBody>
      </p:sp>
      <p:sp>
        <p:nvSpPr>
          <p:cNvPr id="55" name="object 55"/>
          <p:cNvSpPr/>
          <p:nvPr/>
        </p:nvSpPr>
        <p:spPr>
          <a:xfrm>
            <a:off x="6272783" y="3970781"/>
            <a:ext cx="25908" cy="0"/>
          </a:xfrm>
          <a:custGeom>
            <a:avLst/>
            <a:gdLst/>
            <a:ahLst/>
            <a:cxnLst/>
            <a:rect l="l" t="t" r="r" b="b"/>
            <a:pathLst>
              <a:path w="25908">
                <a:moveTo>
                  <a:pt x="0" y="0"/>
                </a:moveTo>
                <a:lnTo>
                  <a:pt x="25908" y="0"/>
                </a:lnTo>
              </a:path>
            </a:pathLst>
          </a:custGeom>
          <a:ln w="8890">
            <a:solidFill>
              <a:srgbClr val="6E9995"/>
            </a:solidFill>
          </a:ln>
        </p:spPr>
        <p:txBody>
          <a:bodyPr wrap="square" lIns="0" tIns="0" rIns="0" bIns="0" rtlCol="0">
            <a:noAutofit/>
          </a:bodyPr>
          <a:lstStyle/>
          <a:p>
            <a:endParaRPr/>
          </a:p>
        </p:txBody>
      </p:sp>
      <p:sp>
        <p:nvSpPr>
          <p:cNvPr id="56" name="object 56"/>
          <p:cNvSpPr/>
          <p:nvPr/>
        </p:nvSpPr>
        <p:spPr>
          <a:xfrm>
            <a:off x="6316979" y="3970781"/>
            <a:ext cx="25908" cy="0"/>
          </a:xfrm>
          <a:custGeom>
            <a:avLst/>
            <a:gdLst/>
            <a:ahLst/>
            <a:cxnLst/>
            <a:rect l="l" t="t" r="r" b="b"/>
            <a:pathLst>
              <a:path w="25908">
                <a:moveTo>
                  <a:pt x="0" y="0"/>
                </a:moveTo>
                <a:lnTo>
                  <a:pt x="25908" y="0"/>
                </a:lnTo>
              </a:path>
            </a:pathLst>
          </a:custGeom>
          <a:ln w="8890">
            <a:solidFill>
              <a:srgbClr val="6E9995"/>
            </a:solidFill>
          </a:ln>
        </p:spPr>
        <p:txBody>
          <a:bodyPr wrap="square" lIns="0" tIns="0" rIns="0" bIns="0" rtlCol="0">
            <a:noAutofit/>
          </a:bodyPr>
          <a:lstStyle/>
          <a:p>
            <a:endParaRPr/>
          </a:p>
        </p:txBody>
      </p:sp>
      <p:sp>
        <p:nvSpPr>
          <p:cNvPr id="57" name="object 57"/>
          <p:cNvSpPr/>
          <p:nvPr/>
        </p:nvSpPr>
        <p:spPr>
          <a:xfrm>
            <a:off x="6361175" y="3970781"/>
            <a:ext cx="25907"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a:p>
        </p:txBody>
      </p:sp>
      <p:sp>
        <p:nvSpPr>
          <p:cNvPr id="58" name="object 58"/>
          <p:cNvSpPr/>
          <p:nvPr/>
        </p:nvSpPr>
        <p:spPr>
          <a:xfrm>
            <a:off x="6406895" y="3970781"/>
            <a:ext cx="24384" cy="0"/>
          </a:xfrm>
          <a:custGeom>
            <a:avLst/>
            <a:gdLst/>
            <a:ahLst/>
            <a:cxnLst/>
            <a:rect l="l" t="t" r="r" b="b"/>
            <a:pathLst>
              <a:path w="24384">
                <a:moveTo>
                  <a:pt x="0" y="0"/>
                </a:moveTo>
                <a:lnTo>
                  <a:pt x="24384" y="0"/>
                </a:lnTo>
              </a:path>
            </a:pathLst>
          </a:custGeom>
          <a:ln w="8890">
            <a:solidFill>
              <a:srgbClr val="6E9995"/>
            </a:solidFill>
          </a:ln>
        </p:spPr>
        <p:txBody>
          <a:bodyPr wrap="square" lIns="0" tIns="0" rIns="0" bIns="0" rtlCol="0">
            <a:noAutofit/>
          </a:bodyPr>
          <a:lstStyle/>
          <a:p>
            <a:endParaRPr/>
          </a:p>
        </p:txBody>
      </p:sp>
      <p:sp>
        <p:nvSpPr>
          <p:cNvPr id="59" name="object 59"/>
          <p:cNvSpPr/>
          <p:nvPr/>
        </p:nvSpPr>
        <p:spPr>
          <a:xfrm>
            <a:off x="6451091" y="3970781"/>
            <a:ext cx="24384" cy="0"/>
          </a:xfrm>
          <a:custGeom>
            <a:avLst/>
            <a:gdLst/>
            <a:ahLst/>
            <a:cxnLst/>
            <a:rect l="l" t="t" r="r" b="b"/>
            <a:pathLst>
              <a:path w="24384">
                <a:moveTo>
                  <a:pt x="0" y="0"/>
                </a:moveTo>
                <a:lnTo>
                  <a:pt x="24384" y="0"/>
                </a:lnTo>
              </a:path>
            </a:pathLst>
          </a:custGeom>
          <a:ln w="8890">
            <a:solidFill>
              <a:srgbClr val="6E9995"/>
            </a:solidFill>
          </a:ln>
        </p:spPr>
        <p:txBody>
          <a:bodyPr wrap="square" lIns="0" tIns="0" rIns="0" bIns="0" rtlCol="0">
            <a:noAutofit/>
          </a:bodyPr>
          <a:lstStyle/>
          <a:p>
            <a:endParaRPr/>
          </a:p>
        </p:txBody>
      </p:sp>
      <p:sp>
        <p:nvSpPr>
          <p:cNvPr id="60" name="object 60"/>
          <p:cNvSpPr/>
          <p:nvPr/>
        </p:nvSpPr>
        <p:spPr>
          <a:xfrm>
            <a:off x="6495287" y="3970781"/>
            <a:ext cx="25908" cy="0"/>
          </a:xfrm>
          <a:custGeom>
            <a:avLst/>
            <a:gdLst/>
            <a:ahLst/>
            <a:cxnLst/>
            <a:rect l="l" t="t" r="r" b="b"/>
            <a:pathLst>
              <a:path w="25908">
                <a:moveTo>
                  <a:pt x="0" y="0"/>
                </a:moveTo>
                <a:lnTo>
                  <a:pt x="25908" y="0"/>
                </a:lnTo>
              </a:path>
            </a:pathLst>
          </a:custGeom>
          <a:ln w="8890">
            <a:solidFill>
              <a:srgbClr val="6E9995"/>
            </a:solidFill>
          </a:ln>
        </p:spPr>
        <p:txBody>
          <a:bodyPr wrap="square" lIns="0" tIns="0" rIns="0" bIns="0" rtlCol="0">
            <a:noAutofit/>
          </a:bodyPr>
          <a:lstStyle/>
          <a:p>
            <a:endParaRPr/>
          </a:p>
        </p:txBody>
      </p:sp>
      <p:sp>
        <p:nvSpPr>
          <p:cNvPr id="61" name="object 61"/>
          <p:cNvSpPr/>
          <p:nvPr/>
        </p:nvSpPr>
        <p:spPr>
          <a:xfrm>
            <a:off x="6539483" y="3970781"/>
            <a:ext cx="25907"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a:p>
        </p:txBody>
      </p:sp>
      <p:sp>
        <p:nvSpPr>
          <p:cNvPr id="62" name="object 62"/>
          <p:cNvSpPr/>
          <p:nvPr/>
        </p:nvSpPr>
        <p:spPr>
          <a:xfrm>
            <a:off x="6583679" y="3970781"/>
            <a:ext cx="25907"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a:p>
        </p:txBody>
      </p:sp>
      <p:sp>
        <p:nvSpPr>
          <p:cNvPr id="63" name="object 63"/>
          <p:cNvSpPr/>
          <p:nvPr/>
        </p:nvSpPr>
        <p:spPr>
          <a:xfrm>
            <a:off x="6627875" y="3970781"/>
            <a:ext cx="25907"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a:p>
        </p:txBody>
      </p:sp>
      <p:sp>
        <p:nvSpPr>
          <p:cNvPr id="64" name="object 64"/>
          <p:cNvSpPr/>
          <p:nvPr/>
        </p:nvSpPr>
        <p:spPr>
          <a:xfrm>
            <a:off x="6761987" y="3970781"/>
            <a:ext cx="25908" cy="0"/>
          </a:xfrm>
          <a:custGeom>
            <a:avLst/>
            <a:gdLst/>
            <a:ahLst/>
            <a:cxnLst/>
            <a:rect l="l" t="t" r="r" b="b"/>
            <a:pathLst>
              <a:path w="25908">
                <a:moveTo>
                  <a:pt x="0" y="0"/>
                </a:moveTo>
                <a:lnTo>
                  <a:pt x="25908" y="0"/>
                </a:lnTo>
              </a:path>
            </a:pathLst>
          </a:custGeom>
          <a:ln w="8890">
            <a:solidFill>
              <a:srgbClr val="6E9995"/>
            </a:solidFill>
          </a:ln>
        </p:spPr>
        <p:txBody>
          <a:bodyPr wrap="square" lIns="0" tIns="0" rIns="0" bIns="0" rtlCol="0">
            <a:noAutofit/>
          </a:bodyPr>
          <a:lstStyle/>
          <a:p>
            <a:endParaRPr/>
          </a:p>
        </p:txBody>
      </p:sp>
      <p:sp>
        <p:nvSpPr>
          <p:cNvPr id="65" name="object 65"/>
          <p:cNvSpPr/>
          <p:nvPr/>
        </p:nvSpPr>
        <p:spPr>
          <a:xfrm>
            <a:off x="6806183" y="3970781"/>
            <a:ext cx="25907"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a:p>
        </p:txBody>
      </p:sp>
      <p:sp>
        <p:nvSpPr>
          <p:cNvPr id="66" name="object 66"/>
          <p:cNvSpPr/>
          <p:nvPr/>
        </p:nvSpPr>
        <p:spPr>
          <a:xfrm>
            <a:off x="6850379" y="3970781"/>
            <a:ext cx="25907"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a:p>
        </p:txBody>
      </p:sp>
      <p:sp>
        <p:nvSpPr>
          <p:cNvPr id="67" name="object 67"/>
          <p:cNvSpPr/>
          <p:nvPr/>
        </p:nvSpPr>
        <p:spPr>
          <a:xfrm>
            <a:off x="6894575" y="3970781"/>
            <a:ext cx="25907"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a:p>
        </p:txBody>
      </p:sp>
      <p:sp>
        <p:nvSpPr>
          <p:cNvPr id="68" name="object 68"/>
          <p:cNvSpPr/>
          <p:nvPr/>
        </p:nvSpPr>
        <p:spPr>
          <a:xfrm>
            <a:off x="6940295" y="3970781"/>
            <a:ext cx="24383" cy="0"/>
          </a:xfrm>
          <a:custGeom>
            <a:avLst/>
            <a:gdLst/>
            <a:ahLst/>
            <a:cxnLst/>
            <a:rect l="l" t="t" r="r" b="b"/>
            <a:pathLst>
              <a:path w="24383">
                <a:moveTo>
                  <a:pt x="0" y="0"/>
                </a:moveTo>
                <a:lnTo>
                  <a:pt x="24383" y="0"/>
                </a:lnTo>
              </a:path>
            </a:pathLst>
          </a:custGeom>
          <a:ln w="8890">
            <a:solidFill>
              <a:srgbClr val="6E9995"/>
            </a:solidFill>
          </a:ln>
        </p:spPr>
        <p:txBody>
          <a:bodyPr wrap="square" lIns="0" tIns="0" rIns="0" bIns="0" rtlCol="0">
            <a:noAutofit/>
          </a:bodyPr>
          <a:lstStyle/>
          <a:p>
            <a:endParaRPr/>
          </a:p>
        </p:txBody>
      </p:sp>
      <p:sp>
        <p:nvSpPr>
          <p:cNvPr id="69" name="object 69"/>
          <p:cNvSpPr/>
          <p:nvPr/>
        </p:nvSpPr>
        <p:spPr>
          <a:xfrm>
            <a:off x="6984491" y="3970781"/>
            <a:ext cx="24384" cy="0"/>
          </a:xfrm>
          <a:custGeom>
            <a:avLst/>
            <a:gdLst/>
            <a:ahLst/>
            <a:cxnLst/>
            <a:rect l="l" t="t" r="r" b="b"/>
            <a:pathLst>
              <a:path w="24384">
                <a:moveTo>
                  <a:pt x="0" y="0"/>
                </a:moveTo>
                <a:lnTo>
                  <a:pt x="24384" y="0"/>
                </a:lnTo>
              </a:path>
            </a:pathLst>
          </a:custGeom>
          <a:ln w="8890">
            <a:solidFill>
              <a:srgbClr val="6E9995"/>
            </a:solidFill>
          </a:ln>
        </p:spPr>
        <p:txBody>
          <a:bodyPr wrap="square" lIns="0" tIns="0" rIns="0" bIns="0" rtlCol="0">
            <a:noAutofit/>
          </a:bodyPr>
          <a:lstStyle/>
          <a:p>
            <a:endParaRPr/>
          </a:p>
        </p:txBody>
      </p:sp>
      <p:sp>
        <p:nvSpPr>
          <p:cNvPr id="70" name="object 70"/>
          <p:cNvSpPr/>
          <p:nvPr/>
        </p:nvSpPr>
        <p:spPr>
          <a:xfrm>
            <a:off x="7028687" y="3970781"/>
            <a:ext cx="25908" cy="0"/>
          </a:xfrm>
          <a:custGeom>
            <a:avLst/>
            <a:gdLst/>
            <a:ahLst/>
            <a:cxnLst/>
            <a:rect l="l" t="t" r="r" b="b"/>
            <a:pathLst>
              <a:path w="25908">
                <a:moveTo>
                  <a:pt x="0" y="0"/>
                </a:moveTo>
                <a:lnTo>
                  <a:pt x="25908" y="0"/>
                </a:lnTo>
              </a:path>
            </a:pathLst>
          </a:custGeom>
          <a:ln w="8890">
            <a:solidFill>
              <a:srgbClr val="6E9995"/>
            </a:solidFill>
          </a:ln>
        </p:spPr>
        <p:txBody>
          <a:bodyPr wrap="square" lIns="0" tIns="0" rIns="0" bIns="0" rtlCol="0">
            <a:noAutofit/>
          </a:bodyPr>
          <a:lstStyle/>
          <a:p>
            <a:endParaRPr/>
          </a:p>
        </p:txBody>
      </p:sp>
      <p:sp>
        <p:nvSpPr>
          <p:cNvPr id="71" name="object 71"/>
          <p:cNvSpPr/>
          <p:nvPr/>
        </p:nvSpPr>
        <p:spPr>
          <a:xfrm>
            <a:off x="7072883" y="3970781"/>
            <a:ext cx="25907"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a:p>
        </p:txBody>
      </p:sp>
      <p:sp>
        <p:nvSpPr>
          <p:cNvPr id="72" name="object 72"/>
          <p:cNvSpPr/>
          <p:nvPr/>
        </p:nvSpPr>
        <p:spPr>
          <a:xfrm>
            <a:off x="7117079" y="3970781"/>
            <a:ext cx="25907"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a:p>
        </p:txBody>
      </p:sp>
      <p:sp>
        <p:nvSpPr>
          <p:cNvPr id="73" name="object 73"/>
          <p:cNvSpPr/>
          <p:nvPr/>
        </p:nvSpPr>
        <p:spPr>
          <a:xfrm>
            <a:off x="7161275" y="3970781"/>
            <a:ext cx="25907" cy="0"/>
          </a:xfrm>
          <a:custGeom>
            <a:avLst/>
            <a:gdLst/>
            <a:ahLst/>
            <a:cxnLst/>
            <a:rect l="l" t="t" r="r" b="b"/>
            <a:pathLst>
              <a:path w="25907">
                <a:moveTo>
                  <a:pt x="0" y="0"/>
                </a:moveTo>
                <a:lnTo>
                  <a:pt x="25907" y="0"/>
                </a:lnTo>
              </a:path>
            </a:pathLst>
          </a:custGeom>
          <a:ln w="8890">
            <a:solidFill>
              <a:srgbClr val="6E9995"/>
            </a:solidFill>
          </a:ln>
        </p:spPr>
        <p:txBody>
          <a:bodyPr wrap="square" lIns="0" tIns="0" rIns="0" bIns="0" rtlCol="0">
            <a:noAutofit/>
          </a:bodyPr>
          <a:lstStyle/>
          <a:p>
            <a:endParaRPr/>
          </a:p>
        </p:txBody>
      </p:sp>
      <p:sp>
        <p:nvSpPr>
          <p:cNvPr id="74" name="object 74"/>
          <p:cNvSpPr/>
          <p:nvPr/>
        </p:nvSpPr>
        <p:spPr>
          <a:xfrm>
            <a:off x="7206995" y="3966971"/>
            <a:ext cx="24383" cy="7620"/>
          </a:xfrm>
          <a:custGeom>
            <a:avLst/>
            <a:gdLst/>
            <a:ahLst/>
            <a:cxnLst/>
            <a:rect l="l" t="t" r="r" b="b"/>
            <a:pathLst>
              <a:path w="24383" h="7620">
                <a:moveTo>
                  <a:pt x="12191" y="0"/>
                </a:moveTo>
                <a:lnTo>
                  <a:pt x="0" y="0"/>
                </a:lnTo>
                <a:lnTo>
                  <a:pt x="0" y="7620"/>
                </a:lnTo>
                <a:lnTo>
                  <a:pt x="24383" y="7620"/>
                </a:lnTo>
                <a:lnTo>
                  <a:pt x="24383" y="1524"/>
                </a:lnTo>
                <a:lnTo>
                  <a:pt x="12191" y="0"/>
                </a:lnTo>
                <a:close/>
              </a:path>
            </a:pathLst>
          </a:custGeom>
          <a:solidFill>
            <a:srgbClr val="6E9995"/>
          </a:solidFill>
        </p:spPr>
        <p:txBody>
          <a:bodyPr wrap="square" lIns="0" tIns="0" rIns="0" bIns="0" rtlCol="0">
            <a:noAutofit/>
          </a:bodyPr>
          <a:lstStyle/>
          <a:p>
            <a:endParaRPr/>
          </a:p>
        </p:txBody>
      </p:sp>
      <p:sp>
        <p:nvSpPr>
          <p:cNvPr id="75" name="object 75"/>
          <p:cNvSpPr/>
          <p:nvPr/>
        </p:nvSpPr>
        <p:spPr>
          <a:xfrm>
            <a:off x="7249667" y="3971543"/>
            <a:ext cx="25908" cy="13715"/>
          </a:xfrm>
          <a:custGeom>
            <a:avLst/>
            <a:gdLst/>
            <a:ahLst/>
            <a:cxnLst/>
            <a:rect l="l" t="t" r="r" b="b"/>
            <a:pathLst>
              <a:path w="25908" h="13715">
                <a:moveTo>
                  <a:pt x="1524" y="0"/>
                </a:moveTo>
                <a:lnTo>
                  <a:pt x="0" y="6096"/>
                </a:lnTo>
                <a:lnTo>
                  <a:pt x="7620" y="7620"/>
                </a:lnTo>
                <a:lnTo>
                  <a:pt x="19812" y="12191"/>
                </a:lnTo>
                <a:lnTo>
                  <a:pt x="22860" y="13715"/>
                </a:lnTo>
                <a:lnTo>
                  <a:pt x="25908" y="9144"/>
                </a:lnTo>
                <a:lnTo>
                  <a:pt x="21336" y="6096"/>
                </a:lnTo>
                <a:lnTo>
                  <a:pt x="9144" y="1524"/>
                </a:lnTo>
                <a:lnTo>
                  <a:pt x="1524" y="0"/>
                </a:lnTo>
                <a:close/>
              </a:path>
            </a:pathLst>
          </a:custGeom>
          <a:solidFill>
            <a:srgbClr val="6E9995"/>
          </a:solidFill>
        </p:spPr>
        <p:txBody>
          <a:bodyPr wrap="square" lIns="0" tIns="0" rIns="0" bIns="0" rtlCol="0">
            <a:noAutofit/>
          </a:bodyPr>
          <a:lstStyle/>
          <a:p>
            <a:endParaRPr/>
          </a:p>
        </p:txBody>
      </p:sp>
      <p:sp>
        <p:nvSpPr>
          <p:cNvPr id="76" name="object 76"/>
          <p:cNvSpPr/>
          <p:nvPr/>
        </p:nvSpPr>
        <p:spPr>
          <a:xfrm>
            <a:off x="6673595" y="3970781"/>
            <a:ext cx="24383" cy="0"/>
          </a:xfrm>
          <a:custGeom>
            <a:avLst/>
            <a:gdLst/>
            <a:ahLst/>
            <a:cxnLst/>
            <a:rect l="l" t="t" r="r" b="b"/>
            <a:pathLst>
              <a:path w="24383">
                <a:moveTo>
                  <a:pt x="0" y="0"/>
                </a:moveTo>
                <a:lnTo>
                  <a:pt x="24383" y="0"/>
                </a:lnTo>
              </a:path>
            </a:pathLst>
          </a:custGeom>
          <a:ln w="8890">
            <a:solidFill>
              <a:srgbClr val="6E9995"/>
            </a:solidFill>
          </a:ln>
        </p:spPr>
        <p:txBody>
          <a:bodyPr wrap="square" lIns="0" tIns="0" rIns="0" bIns="0" rtlCol="0">
            <a:noAutofit/>
          </a:bodyPr>
          <a:lstStyle/>
          <a:p>
            <a:endParaRPr/>
          </a:p>
        </p:txBody>
      </p:sp>
      <p:sp>
        <p:nvSpPr>
          <p:cNvPr id="77" name="object 77"/>
          <p:cNvSpPr/>
          <p:nvPr/>
        </p:nvSpPr>
        <p:spPr>
          <a:xfrm>
            <a:off x="6717791" y="3970781"/>
            <a:ext cx="24384" cy="0"/>
          </a:xfrm>
          <a:custGeom>
            <a:avLst/>
            <a:gdLst/>
            <a:ahLst/>
            <a:cxnLst/>
            <a:rect l="l" t="t" r="r" b="b"/>
            <a:pathLst>
              <a:path w="24384">
                <a:moveTo>
                  <a:pt x="0" y="0"/>
                </a:moveTo>
                <a:lnTo>
                  <a:pt x="24384" y="0"/>
                </a:lnTo>
              </a:path>
            </a:pathLst>
          </a:custGeom>
          <a:ln w="8890">
            <a:solidFill>
              <a:srgbClr val="6E9995"/>
            </a:solidFill>
          </a:ln>
        </p:spPr>
        <p:txBody>
          <a:bodyPr wrap="square" lIns="0" tIns="0" rIns="0" bIns="0" rtlCol="0">
            <a:noAutofit/>
          </a:bodyPr>
          <a:lstStyle/>
          <a:p>
            <a:endParaRPr/>
          </a:p>
        </p:txBody>
      </p:sp>
      <p:sp>
        <p:nvSpPr>
          <p:cNvPr id="78" name="object 78"/>
          <p:cNvSpPr/>
          <p:nvPr/>
        </p:nvSpPr>
        <p:spPr>
          <a:xfrm>
            <a:off x="7348727" y="4117085"/>
            <a:ext cx="6096"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a:p>
        </p:txBody>
      </p:sp>
      <p:sp>
        <p:nvSpPr>
          <p:cNvPr id="79" name="object 79"/>
          <p:cNvSpPr/>
          <p:nvPr/>
        </p:nvSpPr>
        <p:spPr>
          <a:xfrm>
            <a:off x="7348727" y="4162043"/>
            <a:ext cx="6096" cy="0"/>
          </a:xfrm>
          <a:custGeom>
            <a:avLst/>
            <a:gdLst/>
            <a:ahLst/>
            <a:cxnLst/>
            <a:rect l="l" t="t" r="r" b="b"/>
            <a:pathLst>
              <a:path w="6096">
                <a:moveTo>
                  <a:pt x="0" y="0"/>
                </a:moveTo>
                <a:lnTo>
                  <a:pt x="6096" y="0"/>
                </a:lnTo>
              </a:path>
            </a:pathLst>
          </a:custGeom>
          <a:ln w="25653">
            <a:solidFill>
              <a:srgbClr val="6E9995"/>
            </a:solidFill>
          </a:ln>
        </p:spPr>
        <p:txBody>
          <a:bodyPr wrap="square" lIns="0" tIns="0" rIns="0" bIns="0" rtlCol="0">
            <a:noAutofit/>
          </a:bodyPr>
          <a:lstStyle/>
          <a:p>
            <a:endParaRPr/>
          </a:p>
        </p:txBody>
      </p:sp>
      <p:sp>
        <p:nvSpPr>
          <p:cNvPr id="80" name="object 80"/>
          <p:cNvSpPr/>
          <p:nvPr/>
        </p:nvSpPr>
        <p:spPr>
          <a:xfrm>
            <a:off x="7348727" y="4206239"/>
            <a:ext cx="6096"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a:p>
        </p:txBody>
      </p:sp>
      <p:sp>
        <p:nvSpPr>
          <p:cNvPr id="81" name="object 81"/>
          <p:cNvSpPr/>
          <p:nvPr/>
        </p:nvSpPr>
        <p:spPr>
          <a:xfrm>
            <a:off x="7348727" y="4251197"/>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82" name="object 82"/>
          <p:cNvSpPr/>
          <p:nvPr/>
        </p:nvSpPr>
        <p:spPr>
          <a:xfrm>
            <a:off x="7348727" y="4295393"/>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83" name="object 83"/>
          <p:cNvSpPr/>
          <p:nvPr/>
        </p:nvSpPr>
        <p:spPr>
          <a:xfrm>
            <a:off x="7348727" y="4339589"/>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84" name="object 84"/>
          <p:cNvSpPr/>
          <p:nvPr/>
        </p:nvSpPr>
        <p:spPr>
          <a:xfrm>
            <a:off x="7348727" y="4383785"/>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85" name="object 85"/>
          <p:cNvSpPr/>
          <p:nvPr/>
        </p:nvSpPr>
        <p:spPr>
          <a:xfrm>
            <a:off x="7348727" y="4428743"/>
            <a:ext cx="6096"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a:p>
        </p:txBody>
      </p:sp>
      <p:sp>
        <p:nvSpPr>
          <p:cNvPr id="86" name="object 86"/>
          <p:cNvSpPr/>
          <p:nvPr/>
        </p:nvSpPr>
        <p:spPr>
          <a:xfrm>
            <a:off x="7348727" y="4472939"/>
            <a:ext cx="6096" cy="0"/>
          </a:xfrm>
          <a:custGeom>
            <a:avLst/>
            <a:gdLst/>
            <a:ahLst/>
            <a:cxnLst/>
            <a:rect l="l" t="t" r="r" b="b"/>
            <a:pathLst>
              <a:path w="6096">
                <a:moveTo>
                  <a:pt x="0" y="0"/>
                </a:moveTo>
                <a:lnTo>
                  <a:pt x="6096" y="0"/>
                </a:lnTo>
              </a:path>
            </a:pathLst>
          </a:custGeom>
          <a:ln w="25653">
            <a:solidFill>
              <a:srgbClr val="6E9995"/>
            </a:solidFill>
          </a:ln>
        </p:spPr>
        <p:txBody>
          <a:bodyPr wrap="square" lIns="0" tIns="0" rIns="0" bIns="0" rtlCol="0">
            <a:noAutofit/>
          </a:bodyPr>
          <a:lstStyle/>
          <a:p>
            <a:endParaRPr/>
          </a:p>
        </p:txBody>
      </p:sp>
      <p:sp>
        <p:nvSpPr>
          <p:cNvPr id="87" name="object 87"/>
          <p:cNvSpPr/>
          <p:nvPr/>
        </p:nvSpPr>
        <p:spPr>
          <a:xfrm>
            <a:off x="7348727" y="4517897"/>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88" name="object 88"/>
          <p:cNvSpPr/>
          <p:nvPr/>
        </p:nvSpPr>
        <p:spPr>
          <a:xfrm>
            <a:off x="7348727" y="4562093"/>
            <a:ext cx="6096"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a:p>
        </p:txBody>
      </p:sp>
      <p:sp>
        <p:nvSpPr>
          <p:cNvPr id="89" name="object 89"/>
          <p:cNvSpPr/>
          <p:nvPr/>
        </p:nvSpPr>
        <p:spPr>
          <a:xfrm>
            <a:off x="7289291" y="3989831"/>
            <a:ext cx="24384" cy="21336"/>
          </a:xfrm>
          <a:custGeom>
            <a:avLst/>
            <a:gdLst/>
            <a:ahLst/>
            <a:cxnLst/>
            <a:rect l="l" t="t" r="r" b="b"/>
            <a:pathLst>
              <a:path w="24384" h="21336">
                <a:moveTo>
                  <a:pt x="16764" y="9144"/>
                </a:moveTo>
                <a:lnTo>
                  <a:pt x="6096" y="1524"/>
                </a:lnTo>
                <a:lnTo>
                  <a:pt x="3048" y="0"/>
                </a:lnTo>
                <a:lnTo>
                  <a:pt x="0" y="4572"/>
                </a:lnTo>
                <a:lnTo>
                  <a:pt x="1524" y="6096"/>
                </a:lnTo>
                <a:lnTo>
                  <a:pt x="12192" y="13715"/>
                </a:lnTo>
                <a:lnTo>
                  <a:pt x="19812" y="21336"/>
                </a:lnTo>
                <a:lnTo>
                  <a:pt x="24384" y="15239"/>
                </a:lnTo>
                <a:lnTo>
                  <a:pt x="16764" y="9144"/>
                </a:lnTo>
                <a:close/>
              </a:path>
            </a:pathLst>
          </a:custGeom>
          <a:solidFill>
            <a:srgbClr val="6E9995"/>
          </a:solidFill>
        </p:spPr>
        <p:txBody>
          <a:bodyPr wrap="square" lIns="0" tIns="0" rIns="0" bIns="0" rtlCol="0">
            <a:noAutofit/>
          </a:bodyPr>
          <a:lstStyle/>
          <a:p>
            <a:endParaRPr/>
          </a:p>
        </p:txBody>
      </p:sp>
      <p:sp>
        <p:nvSpPr>
          <p:cNvPr id="90" name="object 90"/>
          <p:cNvSpPr/>
          <p:nvPr/>
        </p:nvSpPr>
        <p:spPr>
          <a:xfrm>
            <a:off x="7321295" y="4020311"/>
            <a:ext cx="18287" cy="24383"/>
          </a:xfrm>
          <a:custGeom>
            <a:avLst/>
            <a:gdLst/>
            <a:ahLst/>
            <a:cxnLst/>
            <a:rect l="l" t="t" r="r" b="b"/>
            <a:pathLst>
              <a:path w="18287" h="24383">
                <a:moveTo>
                  <a:pt x="16763" y="18287"/>
                </a:moveTo>
                <a:lnTo>
                  <a:pt x="10667" y="7619"/>
                </a:lnTo>
                <a:lnTo>
                  <a:pt x="4571" y="0"/>
                </a:lnTo>
                <a:lnTo>
                  <a:pt x="0" y="4571"/>
                </a:lnTo>
                <a:lnTo>
                  <a:pt x="4571" y="10667"/>
                </a:lnTo>
                <a:lnTo>
                  <a:pt x="12191" y="21335"/>
                </a:lnTo>
                <a:lnTo>
                  <a:pt x="13715" y="24383"/>
                </a:lnTo>
                <a:lnTo>
                  <a:pt x="18287" y="21335"/>
                </a:lnTo>
                <a:lnTo>
                  <a:pt x="16763" y="18287"/>
                </a:lnTo>
                <a:close/>
              </a:path>
            </a:pathLst>
          </a:custGeom>
          <a:solidFill>
            <a:srgbClr val="6E9995"/>
          </a:solidFill>
        </p:spPr>
        <p:txBody>
          <a:bodyPr wrap="square" lIns="0" tIns="0" rIns="0" bIns="0" rtlCol="0">
            <a:noAutofit/>
          </a:bodyPr>
          <a:lstStyle/>
          <a:p>
            <a:endParaRPr/>
          </a:p>
        </p:txBody>
      </p:sp>
      <p:sp>
        <p:nvSpPr>
          <p:cNvPr id="91" name="object 91"/>
          <p:cNvSpPr/>
          <p:nvPr/>
        </p:nvSpPr>
        <p:spPr>
          <a:xfrm>
            <a:off x="7341107" y="4059935"/>
            <a:ext cx="12192" cy="25908"/>
          </a:xfrm>
          <a:custGeom>
            <a:avLst/>
            <a:gdLst/>
            <a:ahLst/>
            <a:cxnLst/>
            <a:rect l="l" t="t" r="r" b="b"/>
            <a:pathLst>
              <a:path w="12192" h="25908">
                <a:moveTo>
                  <a:pt x="4572" y="18287"/>
                </a:moveTo>
                <a:lnTo>
                  <a:pt x="6096" y="25908"/>
                </a:lnTo>
                <a:lnTo>
                  <a:pt x="12192" y="25908"/>
                </a:lnTo>
                <a:lnTo>
                  <a:pt x="10668" y="16764"/>
                </a:lnTo>
                <a:lnTo>
                  <a:pt x="7620" y="3048"/>
                </a:lnTo>
                <a:lnTo>
                  <a:pt x="6096" y="0"/>
                </a:lnTo>
                <a:lnTo>
                  <a:pt x="0" y="3048"/>
                </a:lnTo>
                <a:lnTo>
                  <a:pt x="1524" y="6096"/>
                </a:lnTo>
                <a:lnTo>
                  <a:pt x="4572" y="18287"/>
                </a:lnTo>
                <a:close/>
              </a:path>
            </a:pathLst>
          </a:custGeom>
          <a:solidFill>
            <a:srgbClr val="6E9995"/>
          </a:solidFill>
        </p:spPr>
        <p:txBody>
          <a:bodyPr wrap="square" lIns="0" tIns="0" rIns="0" bIns="0" rtlCol="0">
            <a:noAutofit/>
          </a:bodyPr>
          <a:lstStyle/>
          <a:p>
            <a:endParaRPr/>
          </a:p>
        </p:txBody>
      </p:sp>
      <p:sp>
        <p:nvSpPr>
          <p:cNvPr id="92" name="object 92"/>
          <p:cNvSpPr/>
          <p:nvPr/>
        </p:nvSpPr>
        <p:spPr>
          <a:xfrm>
            <a:off x="7348727" y="4739639"/>
            <a:ext cx="6096" cy="0"/>
          </a:xfrm>
          <a:custGeom>
            <a:avLst/>
            <a:gdLst/>
            <a:ahLst/>
            <a:cxnLst/>
            <a:rect l="l" t="t" r="r" b="b"/>
            <a:pathLst>
              <a:path w="6096">
                <a:moveTo>
                  <a:pt x="0" y="0"/>
                </a:moveTo>
                <a:lnTo>
                  <a:pt x="6096" y="0"/>
                </a:lnTo>
              </a:path>
            </a:pathLst>
          </a:custGeom>
          <a:ln w="25653">
            <a:solidFill>
              <a:srgbClr val="6E9995"/>
            </a:solidFill>
          </a:ln>
        </p:spPr>
        <p:txBody>
          <a:bodyPr wrap="square" lIns="0" tIns="0" rIns="0" bIns="0" rtlCol="0">
            <a:noAutofit/>
          </a:bodyPr>
          <a:lstStyle/>
          <a:p>
            <a:endParaRPr/>
          </a:p>
        </p:txBody>
      </p:sp>
      <p:sp>
        <p:nvSpPr>
          <p:cNvPr id="93" name="object 93"/>
          <p:cNvSpPr/>
          <p:nvPr/>
        </p:nvSpPr>
        <p:spPr>
          <a:xfrm>
            <a:off x="7348727" y="4784597"/>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94" name="object 94"/>
          <p:cNvSpPr/>
          <p:nvPr/>
        </p:nvSpPr>
        <p:spPr>
          <a:xfrm>
            <a:off x="7348727" y="4828793"/>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95" name="object 95"/>
          <p:cNvSpPr/>
          <p:nvPr/>
        </p:nvSpPr>
        <p:spPr>
          <a:xfrm>
            <a:off x="7348727" y="4872989"/>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96" name="object 96"/>
          <p:cNvSpPr/>
          <p:nvPr/>
        </p:nvSpPr>
        <p:spPr>
          <a:xfrm>
            <a:off x="7348727" y="4917185"/>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97" name="object 97"/>
          <p:cNvSpPr/>
          <p:nvPr/>
        </p:nvSpPr>
        <p:spPr>
          <a:xfrm>
            <a:off x="7348727" y="4962143"/>
            <a:ext cx="6096"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a:p>
        </p:txBody>
      </p:sp>
      <p:sp>
        <p:nvSpPr>
          <p:cNvPr id="98" name="object 98"/>
          <p:cNvSpPr/>
          <p:nvPr/>
        </p:nvSpPr>
        <p:spPr>
          <a:xfrm>
            <a:off x="7344155" y="4994147"/>
            <a:ext cx="10668" cy="25907"/>
          </a:xfrm>
          <a:custGeom>
            <a:avLst/>
            <a:gdLst/>
            <a:ahLst/>
            <a:cxnLst/>
            <a:rect l="l" t="t" r="r" b="b"/>
            <a:pathLst>
              <a:path w="10668" h="25907">
                <a:moveTo>
                  <a:pt x="10668" y="3048"/>
                </a:moveTo>
                <a:lnTo>
                  <a:pt x="10668" y="0"/>
                </a:lnTo>
                <a:lnTo>
                  <a:pt x="4572" y="0"/>
                </a:lnTo>
                <a:lnTo>
                  <a:pt x="4572" y="3048"/>
                </a:lnTo>
                <a:lnTo>
                  <a:pt x="1524" y="15240"/>
                </a:lnTo>
                <a:lnTo>
                  <a:pt x="0" y="24384"/>
                </a:lnTo>
                <a:lnTo>
                  <a:pt x="6096" y="25908"/>
                </a:lnTo>
                <a:lnTo>
                  <a:pt x="7620" y="16764"/>
                </a:lnTo>
                <a:lnTo>
                  <a:pt x="10668" y="3048"/>
                </a:lnTo>
                <a:close/>
              </a:path>
            </a:pathLst>
          </a:custGeom>
          <a:solidFill>
            <a:srgbClr val="6E9995"/>
          </a:solidFill>
        </p:spPr>
        <p:txBody>
          <a:bodyPr wrap="square" lIns="0" tIns="0" rIns="0" bIns="0" rtlCol="0">
            <a:noAutofit/>
          </a:bodyPr>
          <a:lstStyle/>
          <a:p>
            <a:endParaRPr/>
          </a:p>
        </p:txBody>
      </p:sp>
      <p:sp>
        <p:nvSpPr>
          <p:cNvPr id="99" name="object 99"/>
          <p:cNvSpPr/>
          <p:nvPr/>
        </p:nvSpPr>
        <p:spPr>
          <a:xfrm>
            <a:off x="7295387" y="5071871"/>
            <a:ext cx="22860" cy="21336"/>
          </a:xfrm>
          <a:custGeom>
            <a:avLst/>
            <a:gdLst/>
            <a:ahLst/>
            <a:cxnLst/>
            <a:rect l="l" t="t" r="r" b="b"/>
            <a:pathLst>
              <a:path w="22860" h="21336">
                <a:moveTo>
                  <a:pt x="0" y="16764"/>
                </a:moveTo>
                <a:lnTo>
                  <a:pt x="4572" y="21336"/>
                </a:lnTo>
                <a:lnTo>
                  <a:pt x="10668" y="16764"/>
                </a:lnTo>
                <a:lnTo>
                  <a:pt x="19812" y="7620"/>
                </a:lnTo>
                <a:lnTo>
                  <a:pt x="22860" y="4572"/>
                </a:lnTo>
                <a:lnTo>
                  <a:pt x="18288" y="0"/>
                </a:lnTo>
                <a:lnTo>
                  <a:pt x="15240" y="3048"/>
                </a:lnTo>
                <a:lnTo>
                  <a:pt x="6096" y="12192"/>
                </a:lnTo>
                <a:lnTo>
                  <a:pt x="0" y="16764"/>
                </a:lnTo>
                <a:close/>
              </a:path>
            </a:pathLst>
          </a:custGeom>
          <a:solidFill>
            <a:srgbClr val="6E9995"/>
          </a:solidFill>
        </p:spPr>
        <p:txBody>
          <a:bodyPr wrap="square" lIns="0" tIns="0" rIns="0" bIns="0" rtlCol="0">
            <a:noAutofit/>
          </a:bodyPr>
          <a:lstStyle/>
          <a:p>
            <a:endParaRPr/>
          </a:p>
        </p:txBody>
      </p:sp>
      <p:sp>
        <p:nvSpPr>
          <p:cNvPr id="100" name="object 100"/>
          <p:cNvSpPr/>
          <p:nvPr/>
        </p:nvSpPr>
        <p:spPr>
          <a:xfrm>
            <a:off x="7257287" y="5097779"/>
            <a:ext cx="25908" cy="16763"/>
          </a:xfrm>
          <a:custGeom>
            <a:avLst/>
            <a:gdLst/>
            <a:ahLst/>
            <a:cxnLst/>
            <a:rect l="l" t="t" r="r" b="b"/>
            <a:pathLst>
              <a:path w="25908" h="16763">
                <a:moveTo>
                  <a:pt x="0" y="10668"/>
                </a:moveTo>
                <a:lnTo>
                  <a:pt x="1524" y="16763"/>
                </a:lnTo>
                <a:lnTo>
                  <a:pt x="15240" y="12191"/>
                </a:lnTo>
                <a:lnTo>
                  <a:pt x="25908" y="6095"/>
                </a:lnTo>
                <a:lnTo>
                  <a:pt x="22860" y="0"/>
                </a:lnTo>
                <a:lnTo>
                  <a:pt x="12192" y="6095"/>
                </a:lnTo>
                <a:lnTo>
                  <a:pt x="0" y="10668"/>
                </a:lnTo>
                <a:close/>
              </a:path>
            </a:pathLst>
          </a:custGeom>
          <a:solidFill>
            <a:srgbClr val="6E9995"/>
          </a:solidFill>
        </p:spPr>
        <p:txBody>
          <a:bodyPr wrap="square" lIns="0" tIns="0" rIns="0" bIns="0" rtlCol="0">
            <a:noAutofit/>
          </a:bodyPr>
          <a:lstStyle/>
          <a:p>
            <a:endParaRPr/>
          </a:p>
        </p:txBody>
      </p:sp>
      <p:sp>
        <p:nvSpPr>
          <p:cNvPr id="101" name="object 101"/>
          <p:cNvSpPr/>
          <p:nvPr/>
        </p:nvSpPr>
        <p:spPr>
          <a:xfrm>
            <a:off x="7214615" y="5111495"/>
            <a:ext cx="25908" cy="9143"/>
          </a:xfrm>
          <a:custGeom>
            <a:avLst/>
            <a:gdLst/>
            <a:ahLst/>
            <a:cxnLst/>
            <a:rect l="l" t="t" r="r" b="b"/>
            <a:pathLst>
              <a:path w="25908" h="9144">
                <a:moveTo>
                  <a:pt x="25908" y="6096"/>
                </a:moveTo>
                <a:lnTo>
                  <a:pt x="24384" y="0"/>
                </a:lnTo>
                <a:lnTo>
                  <a:pt x="16764" y="1524"/>
                </a:lnTo>
                <a:lnTo>
                  <a:pt x="3048" y="3048"/>
                </a:lnTo>
                <a:lnTo>
                  <a:pt x="0" y="3048"/>
                </a:lnTo>
                <a:lnTo>
                  <a:pt x="0" y="9143"/>
                </a:lnTo>
                <a:lnTo>
                  <a:pt x="4572" y="9143"/>
                </a:lnTo>
                <a:lnTo>
                  <a:pt x="18288" y="7620"/>
                </a:lnTo>
                <a:lnTo>
                  <a:pt x="25908" y="6096"/>
                </a:lnTo>
                <a:close/>
              </a:path>
            </a:pathLst>
          </a:custGeom>
          <a:solidFill>
            <a:srgbClr val="6E9995"/>
          </a:solidFill>
        </p:spPr>
        <p:txBody>
          <a:bodyPr wrap="square" lIns="0" tIns="0" rIns="0" bIns="0" rtlCol="0">
            <a:noAutofit/>
          </a:bodyPr>
          <a:lstStyle/>
          <a:p>
            <a:endParaRPr/>
          </a:p>
        </p:txBody>
      </p:sp>
      <p:sp>
        <p:nvSpPr>
          <p:cNvPr id="102" name="object 102"/>
          <p:cNvSpPr/>
          <p:nvPr/>
        </p:nvSpPr>
        <p:spPr>
          <a:xfrm>
            <a:off x="7325867" y="5035295"/>
            <a:ext cx="18288" cy="25908"/>
          </a:xfrm>
          <a:custGeom>
            <a:avLst/>
            <a:gdLst/>
            <a:ahLst/>
            <a:cxnLst/>
            <a:rect l="l" t="t" r="r" b="b"/>
            <a:pathLst>
              <a:path w="18288" h="25908">
                <a:moveTo>
                  <a:pt x="4572" y="25908"/>
                </a:moveTo>
                <a:lnTo>
                  <a:pt x="6096" y="24384"/>
                </a:lnTo>
                <a:lnTo>
                  <a:pt x="12192" y="13716"/>
                </a:lnTo>
                <a:lnTo>
                  <a:pt x="18288" y="3048"/>
                </a:lnTo>
                <a:lnTo>
                  <a:pt x="12192" y="0"/>
                </a:lnTo>
                <a:lnTo>
                  <a:pt x="7620" y="10668"/>
                </a:lnTo>
                <a:lnTo>
                  <a:pt x="0" y="21336"/>
                </a:lnTo>
                <a:lnTo>
                  <a:pt x="4572" y="25908"/>
                </a:lnTo>
                <a:close/>
              </a:path>
            </a:pathLst>
          </a:custGeom>
          <a:solidFill>
            <a:srgbClr val="6E9995"/>
          </a:solidFill>
        </p:spPr>
        <p:txBody>
          <a:bodyPr wrap="square" lIns="0" tIns="0" rIns="0" bIns="0" rtlCol="0">
            <a:noAutofit/>
          </a:bodyPr>
          <a:lstStyle/>
          <a:p>
            <a:endParaRPr/>
          </a:p>
        </p:txBody>
      </p:sp>
      <p:sp>
        <p:nvSpPr>
          <p:cNvPr id="103" name="object 103"/>
          <p:cNvSpPr/>
          <p:nvPr/>
        </p:nvSpPr>
        <p:spPr>
          <a:xfrm>
            <a:off x="7348727" y="4606289"/>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104" name="object 104"/>
          <p:cNvSpPr/>
          <p:nvPr/>
        </p:nvSpPr>
        <p:spPr>
          <a:xfrm>
            <a:off x="7348727" y="4650485"/>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105" name="object 105"/>
          <p:cNvSpPr/>
          <p:nvPr/>
        </p:nvSpPr>
        <p:spPr>
          <a:xfrm>
            <a:off x="7348727" y="4695443"/>
            <a:ext cx="6096"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a:p>
        </p:txBody>
      </p:sp>
      <p:sp>
        <p:nvSpPr>
          <p:cNvPr id="106" name="object 106"/>
          <p:cNvSpPr/>
          <p:nvPr/>
        </p:nvSpPr>
        <p:spPr>
          <a:xfrm>
            <a:off x="7170419" y="5117591"/>
            <a:ext cx="24383" cy="0"/>
          </a:xfrm>
          <a:custGeom>
            <a:avLst/>
            <a:gdLst/>
            <a:ahLst/>
            <a:cxnLst/>
            <a:rect l="l" t="t" r="r" b="b"/>
            <a:pathLst>
              <a:path w="24383">
                <a:moveTo>
                  <a:pt x="0" y="0"/>
                </a:moveTo>
                <a:lnTo>
                  <a:pt x="24383" y="0"/>
                </a:lnTo>
              </a:path>
            </a:pathLst>
          </a:custGeom>
          <a:ln w="7365">
            <a:solidFill>
              <a:srgbClr val="6E9995"/>
            </a:solidFill>
          </a:ln>
        </p:spPr>
        <p:txBody>
          <a:bodyPr wrap="square" lIns="0" tIns="0" rIns="0" bIns="0" rtlCol="0">
            <a:noAutofit/>
          </a:bodyPr>
          <a:lstStyle/>
          <a:p>
            <a:endParaRPr/>
          </a:p>
        </p:txBody>
      </p:sp>
      <p:sp>
        <p:nvSpPr>
          <p:cNvPr id="107" name="object 107"/>
          <p:cNvSpPr/>
          <p:nvPr/>
        </p:nvSpPr>
        <p:spPr>
          <a:xfrm>
            <a:off x="7126223" y="5117591"/>
            <a:ext cx="24383" cy="0"/>
          </a:xfrm>
          <a:custGeom>
            <a:avLst/>
            <a:gdLst/>
            <a:ahLst/>
            <a:cxnLst/>
            <a:rect l="l" t="t" r="r" b="b"/>
            <a:pathLst>
              <a:path w="24383">
                <a:moveTo>
                  <a:pt x="0" y="0"/>
                </a:moveTo>
                <a:lnTo>
                  <a:pt x="24383" y="0"/>
                </a:lnTo>
              </a:path>
            </a:pathLst>
          </a:custGeom>
          <a:ln w="7365">
            <a:solidFill>
              <a:srgbClr val="6E9995"/>
            </a:solidFill>
          </a:ln>
        </p:spPr>
        <p:txBody>
          <a:bodyPr wrap="square" lIns="0" tIns="0" rIns="0" bIns="0" rtlCol="0">
            <a:noAutofit/>
          </a:bodyPr>
          <a:lstStyle/>
          <a:p>
            <a:endParaRPr/>
          </a:p>
        </p:txBody>
      </p:sp>
      <p:sp>
        <p:nvSpPr>
          <p:cNvPr id="108" name="object 108"/>
          <p:cNvSpPr/>
          <p:nvPr/>
        </p:nvSpPr>
        <p:spPr>
          <a:xfrm>
            <a:off x="7080503" y="5117591"/>
            <a:ext cx="25907" cy="0"/>
          </a:xfrm>
          <a:custGeom>
            <a:avLst/>
            <a:gdLst/>
            <a:ahLst/>
            <a:cxnLst/>
            <a:rect l="l" t="t" r="r" b="b"/>
            <a:pathLst>
              <a:path w="25907">
                <a:moveTo>
                  <a:pt x="0" y="0"/>
                </a:moveTo>
                <a:lnTo>
                  <a:pt x="25907" y="0"/>
                </a:lnTo>
              </a:path>
            </a:pathLst>
          </a:custGeom>
          <a:ln w="7365">
            <a:solidFill>
              <a:srgbClr val="6E9995"/>
            </a:solidFill>
          </a:ln>
        </p:spPr>
        <p:txBody>
          <a:bodyPr wrap="square" lIns="0" tIns="0" rIns="0" bIns="0" rtlCol="0">
            <a:noAutofit/>
          </a:bodyPr>
          <a:lstStyle/>
          <a:p>
            <a:endParaRPr/>
          </a:p>
        </p:txBody>
      </p:sp>
      <p:sp>
        <p:nvSpPr>
          <p:cNvPr id="109" name="object 109"/>
          <p:cNvSpPr/>
          <p:nvPr/>
        </p:nvSpPr>
        <p:spPr>
          <a:xfrm>
            <a:off x="7036307" y="5117591"/>
            <a:ext cx="25907" cy="0"/>
          </a:xfrm>
          <a:custGeom>
            <a:avLst/>
            <a:gdLst/>
            <a:ahLst/>
            <a:cxnLst/>
            <a:rect l="l" t="t" r="r" b="b"/>
            <a:pathLst>
              <a:path w="25907">
                <a:moveTo>
                  <a:pt x="0" y="0"/>
                </a:moveTo>
                <a:lnTo>
                  <a:pt x="25907" y="0"/>
                </a:lnTo>
              </a:path>
            </a:pathLst>
          </a:custGeom>
          <a:ln w="7365">
            <a:solidFill>
              <a:srgbClr val="6E9995"/>
            </a:solidFill>
          </a:ln>
        </p:spPr>
        <p:txBody>
          <a:bodyPr wrap="square" lIns="0" tIns="0" rIns="0" bIns="0" rtlCol="0">
            <a:noAutofit/>
          </a:bodyPr>
          <a:lstStyle/>
          <a:p>
            <a:endParaRPr/>
          </a:p>
        </p:txBody>
      </p:sp>
      <p:sp>
        <p:nvSpPr>
          <p:cNvPr id="110" name="object 110"/>
          <p:cNvSpPr/>
          <p:nvPr/>
        </p:nvSpPr>
        <p:spPr>
          <a:xfrm>
            <a:off x="6992111" y="5117591"/>
            <a:ext cx="25908" cy="0"/>
          </a:xfrm>
          <a:custGeom>
            <a:avLst/>
            <a:gdLst/>
            <a:ahLst/>
            <a:cxnLst/>
            <a:rect l="l" t="t" r="r" b="b"/>
            <a:pathLst>
              <a:path w="25908">
                <a:moveTo>
                  <a:pt x="0" y="0"/>
                </a:moveTo>
                <a:lnTo>
                  <a:pt x="25908" y="0"/>
                </a:lnTo>
              </a:path>
            </a:pathLst>
          </a:custGeom>
          <a:ln w="7365">
            <a:solidFill>
              <a:srgbClr val="6E9995"/>
            </a:solidFill>
          </a:ln>
        </p:spPr>
        <p:txBody>
          <a:bodyPr wrap="square" lIns="0" tIns="0" rIns="0" bIns="0" rtlCol="0">
            <a:noAutofit/>
          </a:bodyPr>
          <a:lstStyle/>
          <a:p>
            <a:endParaRPr/>
          </a:p>
        </p:txBody>
      </p:sp>
      <p:sp>
        <p:nvSpPr>
          <p:cNvPr id="111" name="object 111"/>
          <p:cNvSpPr/>
          <p:nvPr/>
        </p:nvSpPr>
        <p:spPr>
          <a:xfrm>
            <a:off x="6947915" y="5117591"/>
            <a:ext cx="25908" cy="0"/>
          </a:xfrm>
          <a:custGeom>
            <a:avLst/>
            <a:gdLst/>
            <a:ahLst/>
            <a:cxnLst/>
            <a:rect l="l" t="t" r="r" b="b"/>
            <a:pathLst>
              <a:path w="25908">
                <a:moveTo>
                  <a:pt x="0" y="0"/>
                </a:moveTo>
                <a:lnTo>
                  <a:pt x="25908" y="0"/>
                </a:lnTo>
              </a:path>
            </a:pathLst>
          </a:custGeom>
          <a:ln w="7365">
            <a:solidFill>
              <a:srgbClr val="6E9995"/>
            </a:solidFill>
          </a:ln>
        </p:spPr>
        <p:txBody>
          <a:bodyPr wrap="square" lIns="0" tIns="0" rIns="0" bIns="0" rtlCol="0">
            <a:noAutofit/>
          </a:bodyPr>
          <a:lstStyle/>
          <a:p>
            <a:endParaRPr/>
          </a:p>
        </p:txBody>
      </p:sp>
      <p:sp>
        <p:nvSpPr>
          <p:cNvPr id="112" name="object 112"/>
          <p:cNvSpPr/>
          <p:nvPr/>
        </p:nvSpPr>
        <p:spPr>
          <a:xfrm>
            <a:off x="6903719" y="5117591"/>
            <a:ext cx="24383" cy="0"/>
          </a:xfrm>
          <a:custGeom>
            <a:avLst/>
            <a:gdLst/>
            <a:ahLst/>
            <a:cxnLst/>
            <a:rect l="l" t="t" r="r" b="b"/>
            <a:pathLst>
              <a:path w="24383">
                <a:moveTo>
                  <a:pt x="0" y="0"/>
                </a:moveTo>
                <a:lnTo>
                  <a:pt x="24383" y="0"/>
                </a:lnTo>
              </a:path>
            </a:pathLst>
          </a:custGeom>
          <a:ln w="7365">
            <a:solidFill>
              <a:srgbClr val="6E9995"/>
            </a:solidFill>
          </a:ln>
        </p:spPr>
        <p:txBody>
          <a:bodyPr wrap="square" lIns="0" tIns="0" rIns="0" bIns="0" rtlCol="0">
            <a:noAutofit/>
          </a:bodyPr>
          <a:lstStyle/>
          <a:p>
            <a:endParaRPr/>
          </a:p>
        </p:txBody>
      </p:sp>
      <p:sp>
        <p:nvSpPr>
          <p:cNvPr id="113" name="object 113"/>
          <p:cNvSpPr/>
          <p:nvPr/>
        </p:nvSpPr>
        <p:spPr>
          <a:xfrm>
            <a:off x="6859523" y="5117591"/>
            <a:ext cx="24383" cy="0"/>
          </a:xfrm>
          <a:custGeom>
            <a:avLst/>
            <a:gdLst/>
            <a:ahLst/>
            <a:cxnLst/>
            <a:rect l="l" t="t" r="r" b="b"/>
            <a:pathLst>
              <a:path w="24383">
                <a:moveTo>
                  <a:pt x="0" y="0"/>
                </a:moveTo>
                <a:lnTo>
                  <a:pt x="24383" y="0"/>
                </a:lnTo>
              </a:path>
            </a:pathLst>
          </a:custGeom>
          <a:ln w="7365">
            <a:solidFill>
              <a:srgbClr val="6E9995"/>
            </a:solidFill>
          </a:ln>
        </p:spPr>
        <p:txBody>
          <a:bodyPr wrap="square" lIns="0" tIns="0" rIns="0" bIns="0" rtlCol="0">
            <a:noAutofit/>
          </a:bodyPr>
          <a:lstStyle/>
          <a:p>
            <a:endParaRPr/>
          </a:p>
        </p:txBody>
      </p:sp>
      <p:sp>
        <p:nvSpPr>
          <p:cNvPr id="114" name="object 114"/>
          <p:cNvSpPr/>
          <p:nvPr/>
        </p:nvSpPr>
        <p:spPr>
          <a:xfrm>
            <a:off x="6813803" y="5117591"/>
            <a:ext cx="25907" cy="0"/>
          </a:xfrm>
          <a:custGeom>
            <a:avLst/>
            <a:gdLst/>
            <a:ahLst/>
            <a:cxnLst/>
            <a:rect l="l" t="t" r="r" b="b"/>
            <a:pathLst>
              <a:path w="25907">
                <a:moveTo>
                  <a:pt x="0" y="0"/>
                </a:moveTo>
                <a:lnTo>
                  <a:pt x="25907" y="0"/>
                </a:lnTo>
              </a:path>
            </a:pathLst>
          </a:custGeom>
          <a:ln w="7365">
            <a:solidFill>
              <a:srgbClr val="6E9995"/>
            </a:solidFill>
          </a:ln>
        </p:spPr>
        <p:txBody>
          <a:bodyPr wrap="square" lIns="0" tIns="0" rIns="0" bIns="0" rtlCol="0">
            <a:noAutofit/>
          </a:bodyPr>
          <a:lstStyle/>
          <a:p>
            <a:endParaRPr/>
          </a:p>
        </p:txBody>
      </p:sp>
      <p:sp>
        <p:nvSpPr>
          <p:cNvPr id="115" name="object 115"/>
          <p:cNvSpPr/>
          <p:nvPr/>
        </p:nvSpPr>
        <p:spPr>
          <a:xfrm>
            <a:off x="6769607" y="5117591"/>
            <a:ext cx="25907" cy="0"/>
          </a:xfrm>
          <a:custGeom>
            <a:avLst/>
            <a:gdLst/>
            <a:ahLst/>
            <a:cxnLst/>
            <a:rect l="l" t="t" r="r" b="b"/>
            <a:pathLst>
              <a:path w="25907">
                <a:moveTo>
                  <a:pt x="0" y="0"/>
                </a:moveTo>
                <a:lnTo>
                  <a:pt x="25907" y="0"/>
                </a:lnTo>
              </a:path>
            </a:pathLst>
          </a:custGeom>
          <a:ln w="7365">
            <a:solidFill>
              <a:srgbClr val="6E9995"/>
            </a:solidFill>
          </a:ln>
        </p:spPr>
        <p:txBody>
          <a:bodyPr wrap="square" lIns="0" tIns="0" rIns="0" bIns="0" rtlCol="0">
            <a:noAutofit/>
          </a:bodyPr>
          <a:lstStyle/>
          <a:p>
            <a:endParaRPr/>
          </a:p>
        </p:txBody>
      </p:sp>
      <p:sp>
        <p:nvSpPr>
          <p:cNvPr id="116" name="object 116"/>
          <p:cNvSpPr/>
          <p:nvPr/>
        </p:nvSpPr>
        <p:spPr>
          <a:xfrm>
            <a:off x="6725411" y="5117591"/>
            <a:ext cx="25908" cy="0"/>
          </a:xfrm>
          <a:custGeom>
            <a:avLst/>
            <a:gdLst/>
            <a:ahLst/>
            <a:cxnLst/>
            <a:rect l="l" t="t" r="r" b="b"/>
            <a:pathLst>
              <a:path w="25908">
                <a:moveTo>
                  <a:pt x="0" y="0"/>
                </a:moveTo>
                <a:lnTo>
                  <a:pt x="25908" y="0"/>
                </a:lnTo>
              </a:path>
            </a:pathLst>
          </a:custGeom>
          <a:ln w="7365">
            <a:solidFill>
              <a:srgbClr val="6E9995"/>
            </a:solidFill>
          </a:ln>
        </p:spPr>
        <p:txBody>
          <a:bodyPr wrap="square" lIns="0" tIns="0" rIns="0" bIns="0" rtlCol="0">
            <a:noAutofit/>
          </a:bodyPr>
          <a:lstStyle/>
          <a:p>
            <a:endParaRPr/>
          </a:p>
        </p:txBody>
      </p:sp>
      <p:sp>
        <p:nvSpPr>
          <p:cNvPr id="117" name="object 117"/>
          <p:cNvSpPr/>
          <p:nvPr/>
        </p:nvSpPr>
        <p:spPr>
          <a:xfrm>
            <a:off x="6681215" y="5117591"/>
            <a:ext cx="25908" cy="0"/>
          </a:xfrm>
          <a:custGeom>
            <a:avLst/>
            <a:gdLst/>
            <a:ahLst/>
            <a:cxnLst/>
            <a:rect l="l" t="t" r="r" b="b"/>
            <a:pathLst>
              <a:path w="25908">
                <a:moveTo>
                  <a:pt x="0" y="0"/>
                </a:moveTo>
                <a:lnTo>
                  <a:pt x="25908" y="0"/>
                </a:lnTo>
              </a:path>
            </a:pathLst>
          </a:custGeom>
          <a:ln w="7365">
            <a:solidFill>
              <a:srgbClr val="6E9995"/>
            </a:solidFill>
          </a:ln>
        </p:spPr>
        <p:txBody>
          <a:bodyPr wrap="square" lIns="0" tIns="0" rIns="0" bIns="0" rtlCol="0">
            <a:noAutofit/>
          </a:bodyPr>
          <a:lstStyle/>
          <a:p>
            <a:endParaRPr/>
          </a:p>
        </p:txBody>
      </p:sp>
      <p:sp>
        <p:nvSpPr>
          <p:cNvPr id="118" name="object 118"/>
          <p:cNvSpPr/>
          <p:nvPr/>
        </p:nvSpPr>
        <p:spPr>
          <a:xfrm>
            <a:off x="6637019" y="5117591"/>
            <a:ext cx="24383" cy="0"/>
          </a:xfrm>
          <a:custGeom>
            <a:avLst/>
            <a:gdLst/>
            <a:ahLst/>
            <a:cxnLst/>
            <a:rect l="l" t="t" r="r" b="b"/>
            <a:pathLst>
              <a:path w="24383">
                <a:moveTo>
                  <a:pt x="0" y="0"/>
                </a:moveTo>
                <a:lnTo>
                  <a:pt x="24383" y="0"/>
                </a:lnTo>
              </a:path>
            </a:pathLst>
          </a:custGeom>
          <a:ln w="7365">
            <a:solidFill>
              <a:srgbClr val="6E9995"/>
            </a:solidFill>
          </a:ln>
        </p:spPr>
        <p:txBody>
          <a:bodyPr wrap="square" lIns="0" tIns="0" rIns="0" bIns="0" rtlCol="0">
            <a:noAutofit/>
          </a:bodyPr>
          <a:lstStyle/>
          <a:p>
            <a:endParaRPr/>
          </a:p>
        </p:txBody>
      </p:sp>
      <p:sp>
        <p:nvSpPr>
          <p:cNvPr id="119" name="object 119"/>
          <p:cNvSpPr/>
          <p:nvPr/>
        </p:nvSpPr>
        <p:spPr>
          <a:xfrm>
            <a:off x="6592823" y="5117591"/>
            <a:ext cx="24383" cy="0"/>
          </a:xfrm>
          <a:custGeom>
            <a:avLst/>
            <a:gdLst/>
            <a:ahLst/>
            <a:cxnLst/>
            <a:rect l="l" t="t" r="r" b="b"/>
            <a:pathLst>
              <a:path w="24383">
                <a:moveTo>
                  <a:pt x="0" y="0"/>
                </a:moveTo>
                <a:lnTo>
                  <a:pt x="24383" y="0"/>
                </a:lnTo>
              </a:path>
            </a:pathLst>
          </a:custGeom>
          <a:ln w="7365">
            <a:solidFill>
              <a:srgbClr val="6E9995"/>
            </a:solidFill>
          </a:ln>
        </p:spPr>
        <p:txBody>
          <a:bodyPr wrap="square" lIns="0" tIns="0" rIns="0" bIns="0" rtlCol="0">
            <a:noAutofit/>
          </a:bodyPr>
          <a:lstStyle/>
          <a:p>
            <a:endParaRPr/>
          </a:p>
        </p:txBody>
      </p:sp>
      <p:sp>
        <p:nvSpPr>
          <p:cNvPr id="120" name="object 120"/>
          <p:cNvSpPr/>
          <p:nvPr/>
        </p:nvSpPr>
        <p:spPr>
          <a:xfrm>
            <a:off x="6326123" y="5117591"/>
            <a:ext cx="24384" cy="0"/>
          </a:xfrm>
          <a:custGeom>
            <a:avLst/>
            <a:gdLst/>
            <a:ahLst/>
            <a:cxnLst/>
            <a:rect l="l" t="t" r="r" b="b"/>
            <a:pathLst>
              <a:path w="24384">
                <a:moveTo>
                  <a:pt x="0" y="0"/>
                </a:moveTo>
                <a:lnTo>
                  <a:pt x="24384" y="0"/>
                </a:lnTo>
              </a:path>
            </a:pathLst>
          </a:custGeom>
          <a:ln w="7365">
            <a:solidFill>
              <a:srgbClr val="6E9995"/>
            </a:solidFill>
          </a:ln>
        </p:spPr>
        <p:txBody>
          <a:bodyPr wrap="square" lIns="0" tIns="0" rIns="0" bIns="0" rtlCol="0">
            <a:noAutofit/>
          </a:bodyPr>
          <a:lstStyle/>
          <a:p>
            <a:endParaRPr/>
          </a:p>
        </p:txBody>
      </p:sp>
      <p:sp>
        <p:nvSpPr>
          <p:cNvPr id="121" name="object 121"/>
          <p:cNvSpPr/>
          <p:nvPr/>
        </p:nvSpPr>
        <p:spPr>
          <a:xfrm>
            <a:off x="6280403" y="5117591"/>
            <a:ext cx="25907" cy="0"/>
          </a:xfrm>
          <a:custGeom>
            <a:avLst/>
            <a:gdLst/>
            <a:ahLst/>
            <a:cxnLst/>
            <a:rect l="l" t="t" r="r" b="b"/>
            <a:pathLst>
              <a:path w="25907">
                <a:moveTo>
                  <a:pt x="0" y="0"/>
                </a:moveTo>
                <a:lnTo>
                  <a:pt x="25907" y="0"/>
                </a:lnTo>
              </a:path>
            </a:pathLst>
          </a:custGeom>
          <a:ln w="7365">
            <a:solidFill>
              <a:srgbClr val="6E9995"/>
            </a:solidFill>
          </a:ln>
        </p:spPr>
        <p:txBody>
          <a:bodyPr wrap="square" lIns="0" tIns="0" rIns="0" bIns="0" rtlCol="0">
            <a:noAutofit/>
          </a:bodyPr>
          <a:lstStyle/>
          <a:p>
            <a:endParaRPr/>
          </a:p>
        </p:txBody>
      </p:sp>
      <p:sp>
        <p:nvSpPr>
          <p:cNvPr id="122" name="object 122"/>
          <p:cNvSpPr/>
          <p:nvPr/>
        </p:nvSpPr>
        <p:spPr>
          <a:xfrm>
            <a:off x="6236207" y="5117591"/>
            <a:ext cx="25908" cy="0"/>
          </a:xfrm>
          <a:custGeom>
            <a:avLst/>
            <a:gdLst/>
            <a:ahLst/>
            <a:cxnLst/>
            <a:rect l="l" t="t" r="r" b="b"/>
            <a:pathLst>
              <a:path w="25908">
                <a:moveTo>
                  <a:pt x="0" y="0"/>
                </a:moveTo>
                <a:lnTo>
                  <a:pt x="25908" y="0"/>
                </a:lnTo>
              </a:path>
            </a:pathLst>
          </a:custGeom>
          <a:ln w="7365">
            <a:solidFill>
              <a:srgbClr val="6E9995"/>
            </a:solidFill>
          </a:ln>
        </p:spPr>
        <p:txBody>
          <a:bodyPr wrap="square" lIns="0" tIns="0" rIns="0" bIns="0" rtlCol="0">
            <a:noAutofit/>
          </a:bodyPr>
          <a:lstStyle/>
          <a:p>
            <a:endParaRPr/>
          </a:p>
        </p:txBody>
      </p:sp>
      <p:sp>
        <p:nvSpPr>
          <p:cNvPr id="123" name="object 123"/>
          <p:cNvSpPr/>
          <p:nvPr/>
        </p:nvSpPr>
        <p:spPr>
          <a:xfrm>
            <a:off x="6192011" y="5117591"/>
            <a:ext cx="25908" cy="0"/>
          </a:xfrm>
          <a:custGeom>
            <a:avLst/>
            <a:gdLst/>
            <a:ahLst/>
            <a:cxnLst/>
            <a:rect l="l" t="t" r="r" b="b"/>
            <a:pathLst>
              <a:path w="25908">
                <a:moveTo>
                  <a:pt x="0" y="0"/>
                </a:moveTo>
                <a:lnTo>
                  <a:pt x="25908" y="0"/>
                </a:lnTo>
              </a:path>
            </a:pathLst>
          </a:custGeom>
          <a:ln w="7365">
            <a:solidFill>
              <a:srgbClr val="6E9995"/>
            </a:solidFill>
          </a:ln>
        </p:spPr>
        <p:txBody>
          <a:bodyPr wrap="square" lIns="0" tIns="0" rIns="0" bIns="0" rtlCol="0">
            <a:noAutofit/>
          </a:bodyPr>
          <a:lstStyle/>
          <a:p>
            <a:endParaRPr/>
          </a:p>
        </p:txBody>
      </p:sp>
      <p:sp>
        <p:nvSpPr>
          <p:cNvPr id="124" name="object 124"/>
          <p:cNvSpPr/>
          <p:nvPr/>
        </p:nvSpPr>
        <p:spPr>
          <a:xfrm>
            <a:off x="6147815" y="5117591"/>
            <a:ext cx="25907" cy="0"/>
          </a:xfrm>
          <a:custGeom>
            <a:avLst/>
            <a:gdLst/>
            <a:ahLst/>
            <a:cxnLst/>
            <a:rect l="l" t="t" r="r" b="b"/>
            <a:pathLst>
              <a:path w="25907">
                <a:moveTo>
                  <a:pt x="0" y="0"/>
                </a:moveTo>
                <a:lnTo>
                  <a:pt x="25907" y="0"/>
                </a:lnTo>
              </a:path>
            </a:pathLst>
          </a:custGeom>
          <a:ln w="7365">
            <a:solidFill>
              <a:srgbClr val="6E9995"/>
            </a:solidFill>
          </a:ln>
        </p:spPr>
        <p:txBody>
          <a:bodyPr wrap="square" lIns="0" tIns="0" rIns="0" bIns="0" rtlCol="0">
            <a:noAutofit/>
          </a:bodyPr>
          <a:lstStyle/>
          <a:p>
            <a:endParaRPr/>
          </a:p>
        </p:txBody>
      </p:sp>
      <p:sp>
        <p:nvSpPr>
          <p:cNvPr id="125" name="object 125"/>
          <p:cNvSpPr/>
          <p:nvPr/>
        </p:nvSpPr>
        <p:spPr>
          <a:xfrm>
            <a:off x="6103619" y="5117591"/>
            <a:ext cx="24384" cy="0"/>
          </a:xfrm>
          <a:custGeom>
            <a:avLst/>
            <a:gdLst/>
            <a:ahLst/>
            <a:cxnLst/>
            <a:rect l="l" t="t" r="r" b="b"/>
            <a:pathLst>
              <a:path w="24384">
                <a:moveTo>
                  <a:pt x="0" y="0"/>
                </a:moveTo>
                <a:lnTo>
                  <a:pt x="24384" y="0"/>
                </a:lnTo>
              </a:path>
            </a:pathLst>
          </a:custGeom>
          <a:ln w="7365">
            <a:solidFill>
              <a:srgbClr val="6E9995"/>
            </a:solidFill>
          </a:ln>
        </p:spPr>
        <p:txBody>
          <a:bodyPr wrap="square" lIns="0" tIns="0" rIns="0" bIns="0" rtlCol="0">
            <a:noAutofit/>
          </a:bodyPr>
          <a:lstStyle/>
          <a:p>
            <a:endParaRPr/>
          </a:p>
        </p:txBody>
      </p:sp>
      <p:sp>
        <p:nvSpPr>
          <p:cNvPr id="126" name="object 126"/>
          <p:cNvSpPr/>
          <p:nvPr/>
        </p:nvSpPr>
        <p:spPr>
          <a:xfrm>
            <a:off x="6059423" y="5117591"/>
            <a:ext cx="24384" cy="0"/>
          </a:xfrm>
          <a:custGeom>
            <a:avLst/>
            <a:gdLst/>
            <a:ahLst/>
            <a:cxnLst/>
            <a:rect l="l" t="t" r="r" b="b"/>
            <a:pathLst>
              <a:path w="24384">
                <a:moveTo>
                  <a:pt x="0" y="0"/>
                </a:moveTo>
                <a:lnTo>
                  <a:pt x="24384" y="0"/>
                </a:lnTo>
              </a:path>
            </a:pathLst>
          </a:custGeom>
          <a:ln w="7365">
            <a:solidFill>
              <a:srgbClr val="6E9995"/>
            </a:solidFill>
          </a:ln>
        </p:spPr>
        <p:txBody>
          <a:bodyPr wrap="square" lIns="0" tIns="0" rIns="0" bIns="0" rtlCol="0">
            <a:noAutofit/>
          </a:bodyPr>
          <a:lstStyle/>
          <a:p>
            <a:endParaRPr/>
          </a:p>
        </p:txBody>
      </p:sp>
      <p:sp>
        <p:nvSpPr>
          <p:cNvPr id="127" name="object 127"/>
          <p:cNvSpPr/>
          <p:nvPr/>
        </p:nvSpPr>
        <p:spPr>
          <a:xfrm>
            <a:off x="6013703" y="5117591"/>
            <a:ext cx="25907" cy="0"/>
          </a:xfrm>
          <a:custGeom>
            <a:avLst/>
            <a:gdLst/>
            <a:ahLst/>
            <a:cxnLst/>
            <a:rect l="l" t="t" r="r" b="b"/>
            <a:pathLst>
              <a:path w="25907">
                <a:moveTo>
                  <a:pt x="0" y="0"/>
                </a:moveTo>
                <a:lnTo>
                  <a:pt x="25907" y="0"/>
                </a:lnTo>
              </a:path>
            </a:pathLst>
          </a:custGeom>
          <a:ln w="7365">
            <a:solidFill>
              <a:srgbClr val="6E9995"/>
            </a:solidFill>
          </a:ln>
        </p:spPr>
        <p:txBody>
          <a:bodyPr wrap="square" lIns="0" tIns="0" rIns="0" bIns="0" rtlCol="0">
            <a:noAutofit/>
          </a:bodyPr>
          <a:lstStyle/>
          <a:p>
            <a:endParaRPr/>
          </a:p>
        </p:txBody>
      </p:sp>
      <p:sp>
        <p:nvSpPr>
          <p:cNvPr id="128" name="object 128"/>
          <p:cNvSpPr/>
          <p:nvPr/>
        </p:nvSpPr>
        <p:spPr>
          <a:xfrm>
            <a:off x="5969507" y="5117591"/>
            <a:ext cx="25908" cy="0"/>
          </a:xfrm>
          <a:custGeom>
            <a:avLst/>
            <a:gdLst/>
            <a:ahLst/>
            <a:cxnLst/>
            <a:rect l="l" t="t" r="r" b="b"/>
            <a:pathLst>
              <a:path w="25908">
                <a:moveTo>
                  <a:pt x="0" y="0"/>
                </a:moveTo>
                <a:lnTo>
                  <a:pt x="25908" y="0"/>
                </a:lnTo>
              </a:path>
            </a:pathLst>
          </a:custGeom>
          <a:ln w="7365">
            <a:solidFill>
              <a:srgbClr val="6E9995"/>
            </a:solidFill>
          </a:ln>
        </p:spPr>
        <p:txBody>
          <a:bodyPr wrap="square" lIns="0" tIns="0" rIns="0" bIns="0" rtlCol="0">
            <a:noAutofit/>
          </a:bodyPr>
          <a:lstStyle/>
          <a:p>
            <a:endParaRPr/>
          </a:p>
        </p:txBody>
      </p:sp>
      <p:sp>
        <p:nvSpPr>
          <p:cNvPr id="129" name="object 129"/>
          <p:cNvSpPr/>
          <p:nvPr/>
        </p:nvSpPr>
        <p:spPr>
          <a:xfrm>
            <a:off x="5925311" y="5117591"/>
            <a:ext cx="25907" cy="0"/>
          </a:xfrm>
          <a:custGeom>
            <a:avLst/>
            <a:gdLst/>
            <a:ahLst/>
            <a:cxnLst/>
            <a:rect l="l" t="t" r="r" b="b"/>
            <a:pathLst>
              <a:path w="25907">
                <a:moveTo>
                  <a:pt x="0" y="0"/>
                </a:moveTo>
                <a:lnTo>
                  <a:pt x="25907" y="0"/>
                </a:lnTo>
              </a:path>
            </a:pathLst>
          </a:custGeom>
          <a:ln w="7365">
            <a:solidFill>
              <a:srgbClr val="6E9995"/>
            </a:solidFill>
          </a:ln>
        </p:spPr>
        <p:txBody>
          <a:bodyPr wrap="square" lIns="0" tIns="0" rIns="0" bIns="0" rtlCol="0">
            <a:noAutofit/>
          </a:bodyPr>
          <a:lstStyle/>
          <a:p>
            <a:endParaRPr/>
          </a:p>
        </p:txBody>
      </p:sp>
      <p:sp>
        <p:nvSpPr>
          <p:cNvPr id="130" name="object 130"/>
          <p:cNvSpPr/>
          <p:nvPr/>
        </p:nvSpPr>
        <p:spPr>
          <a:xfrm>
            <a:off x="5881115" y="5113019"/>
            <a:ext cx="25907" cy="7619"/>
          </a:xfrm>
          <a:custGeom>
            <a:avLst/>
            <a:gdLst/>
            <a:ahLst/>
            <a:cxnLst/>
            <a:rect l="l" t="t" r="r" b="b"/>
            <a:pathLst>
              <a:path w="25907" h="7620">
                <a:moveTo>
                  <a:pt x="13715" y="1524"/>
                </a:moveTo>
                <a:lnTo>
                  <a:pt x="0" y="0"/>
                </a:lnTo>
                <a:lnTo>
                  <a:pt x="0" y="6096"/>
                </a:lnTo>
                <a:lnTo>
                  <a:pt x="13715" y="7619"/>
                </a:lnTo>
                <a:lnTo>
                  <a:pt x="25907" y="7619"/>
                </a:lnTo>
                <a:lnTo>
                  <a:pt x="25907" y="1524"/>
                </a:lnTo>
                <a:lnTo>
                  <a:pt x="13715" y="1524"/>
                </a:lnTo>
                <a:close/>
              </a:path>
            </a:pathLst>
          </a:custGeom>
          <a:solidFill>
            <a:srgbClr val="6E9995"/>
          </a:solidFill>
        </p:spPr>
        <p:txBody>
          <a:bodyPr wrap="square" lIns="0" tIns="0" rIns="0" bIns="0" rtlCol="0">
            <a:noAutofit/>
          </a:bodyPr>
          <a:lstStyle/>
          <a:p>
            <a:endParaRPr/>
          </a:p>
        </p:txBody>
      </p:sp>
      <p:sp>
        <p:nvSpPr>
          <p:cNvPr id="131" name="object 131"/>
          <p:cNvSpPr/>
          <p:nvPr/>
        </p:nvSpPr>
        <p:spPr>
          <a:xfrm>
            <a:off x="5836919" y="5100827"/>
            <a:ext cx="25908" cy="15240"/>
          </a:xfrm>
          <a:custGeom>
            <a:avLst/>
            <a:gdLst/>
            <a:ahLst/>
            <a:cxnLst/>
            <a:rect l="l" t="t" r="r" b="b"/>
            <a:pathLst>
              <a:path w="25908" h="15240">
                <a:moveTo>
                  <a:pt x="3048" y="0"/>
                </a:moveTo>
                <a:lnTo>
                  <a:pt x="0" y="6096"/>
                </a:lnTo>
                <a:lnTo>
                  <a:pt x="4572" y="9144"/>
                </a:lnTo>
                <a:lnTo>
                  <a:pt x="16763" y="13716"/>
                </a:lnTo>
                <a:lnTo>
                  <a:pt x="24384" y="15240"/>
                </a:lnTo>
                <a:lnTo>
                  <a:pt x="25908" y="9144"/>
                </a:lnTo>
                <a:lnTo>
                  <a:pt x="19812" y="7620"/>
                </a:lnTo>
                <a:lnTo>
                  <a:pt x="7620" y="3048"/>
                </a:lnTo>
                <a:lnTo>
                  <a:pt x="3048" y="0"/>
                </a:lnTo>
                <a:close/>
              </a:path>
            </a:pathLst>
          </a:custGeom>
          <a:solidFill>
            <a:srgbClr val="6E9995"/>
          </a:solidFill>
        </p:spPr>
        <p:txBody>
          <a:bodyPr wrap="square" lIns="0" tIns="0" rIns="0" bIns="0" rtlCol="0">
            <a:noAutofit/>
          </a:bodyPr>
          <a:lstStyle/>
          <a:p>
            <a:endParaRPr/>
          </a:p>
        </p:txBody>
      </p:sp>
      <p:sp>
        <p:nvSpPr>
          <p:cNvPr id="132" name="object 132"/>
          <p:cNvSpPr/>
          <p:nvPr/>
        </p:nvSpPr>
        <p:spPr>
          <a:xfrm>
            <a:off x="5800343" y="5076443"/>
            <a:ext cx="22860" cy="21336"/>
          </a:xfrm>
          <a:custGeom>
            <a:avLst/>
            <a:gdLst/>
            <a:ahLst/>
            <a:cxnLst/>
            <a:rect l="l" t="t" r="r" b="b"/>
            <a:pathLst>
              <a:path w="22860" h="21336">
                <a:moveTo>
                  <a:pt x="4572" y="0"/>
                </a:moveTo>
                <a:lnTo>
                  <a:pt x="0" y="4572"/>
                </a:lnTo>
                <a:lnTo>
                  <a:pt x="7620" y="12192"/>
                </a:lnTo>
                <a:lnTo>
                  <a:pt x="18287" y="19812"/>
                </a:lnTo>
                <a:lnTo>
                  <a:pt x="19812" y="21336"/>
                </a:lnTo>
                <a:lnTo>
                  <a:pt x="22860" y="15239"/>
                </a:lnTo>
                <a:lnTo>
                  <a:pt x="21336" y="15239"/>
                </a:lnTo>
                <a:lnTo>
                  <a:pt x="12191" y="7619"/>
                </a:lnTo>
                <a:lnTo>
                  <a:pt x="4572" y="0"/>
                </a:lnTo>
                <a:close/>
              </a:path>
            </a:pathLst>
          </a:custGeom>
          <a:solidFill>
            <a:srgbClr val="6E9995"/>
          </a:solidFill>
        </p:spPr>
        <p:txBody>
          <a:bodyPr wrap="square" lIns="0" tIns="0" rIns="0" bIns="0" rtlCol="0">
            <a:noAutofit/>
          </a:bodyPr>
          <a:lstStyle/>
          <a:p>
            <a:endParaRPr/>
          </a:p>
        </p:txBody>
      </p:sp>
      <p:sp>
        <p:nvSpPr>
          <p:cNvPr id="133" name="object 133"/>
          <p:cNvSpPr/>
          <p:nvPr/>
        </p:nvSpPr>
        <p:spPr>
          <a:xfrm>
            <a:off x="5772911" y="5042915"/>
            <a:ext cx="19811" cy="24383"/>
          </a:xfrm>
          <a:custGeom>
            <a:avLst/>
            <a:gdLst/>
            <a:ahLst/>
            <a:cxnLst/>
            <a:rect l="l" t="t" r="r" b="b"/>
            <a:pathLst>
              <a:path w="19811" h="24383">
                <a:moveTo>
                  <a:pt x="13715" y="13715"/>
                </a:moveTo>
                <a:lnTo>
                  <a:pt x="7619" y="3047"/>
                </a:lnTo>
                <a:lnTo>
                  <a:pt x="6095" y="0"/>
                </a:lnTo>
                <a:lnTo>
                  <a:pt x="0" y="1523"/>
                </a:lnTo>
                <a:lnTo>
                  <a:pt x="1523" y="6095"/>
                </a:lnTo>
                <a:lnTo>
                  <a:pt x="9143" y="16763"/>
                </a:lnTo>
                <a:lnTo>
                  <a:pt x="13715" y="24383"/>
                </a:lnTo>
                <a:lnTo>
                  <a:pt x="19811" y="19811"/>
                </a:lnTo>
                <a:lnTo>
                  <a:pt x="13715" y="13715"/>
                </a:lnTo>
                <a:close/>
              </a:path>
            </a:pathLst>
          </a:custGeom>
          <a:solidFill>
            <a:srgbClr val="6E9995"/>
          </a:solidFill>
        </p:spPr>
        <p:txBody>
          <a:bodyPr wrap="square" lIns="0" tIns="0" rIns="0" bIns="0" rtlCol="0">
            <a:noAutofit/>
          </a:bodyPr>
          <a:lstStyle/>
          <a:p>
            <a:endParaRPr/>
          </a:p>
        </p:txBody>
      </p:sp>
      <p:sp>
        <p:nvSpPr>
          <p:cNvPr id="134" name="object 134"/>
          <p:cNvSpPr/>
          <p:nvPr/>
        </p:nvSpPr>
        <p:spPr>
          <a:xfrm>
            <a:off x="5759195" y="5001767"/>
            <a:ext cx="12192" cy="25907"/>
          </a:xfrm>
          <a:custGeom>
            <a:avLst/>
            <a:gdLst/>
            <a:ahLst/>
            <a:cxnLst/>
            <a:rect l="l" t="t" r="r" b="b"/>
            <a:pathLst>
              <a:path w="12192" h="25907">
                <a:moveTo>
                  <a:pt x="6096" y="25907"/>
                </a:moveTo>
                <a:lnTo>
                  <a:pt x="12192" y="22859"/>
                </a:lnTo>
                <a:lnTo>
                  <a:pt x="10668" y="19812"/>
                </a:lnTo>
                <a:lnTo>
                  <a:pt x="7620" y="7619"/>
                </a:lnTo>
                <a:lnTo>
                  <a:pt x="6096" y="0"/>
                </a:lnTo>
                <a:lnTo>
                  <a:pt x="0" y="0"/>
                </a:lnTo>
                <a:lnTo>
                  <a:pt x="1524" y="9143"/>
                </a:lnTo>
                <a:lnTo>
                  <a:pt x="4572" y="22859"/>
                </a:lnTo>
                <a:lnTo>
                  <a:pt x="6096" y="25907"/>
                </a:lnTo>
                <a:close/>
              </a:path>
            </a:pathLst>
          </a:custGeom>
          <a:solidFill>
            <a:srgbClr val="6E9995"/>
          </a:solidFill>
        </p:spPr>
        <p:txBody>
          <a:bodyPr wrap="square" lIns="0" tIns="0" rIns="0" bIns="0" rtlCol="0">
            <a:noAutofit/>
          </a:bodyPr>
          <a:lstStyle/>
          <a:p>
            <a:endParaRPr/>
          </a:p>
        </p:txBody>
      </p:sp>
      <p:sp>
        <p:nvSpPr>
          <p:cNvPr id="135" name="object 135"/>
          <p:cNvSpPr/>
          <p:nvPr/>
        </p:nvSpPr>
        <p:spPr>
          <a:xfrm>
            <a:off x="6547103" y="5117591"/>
            <a:ext cx="25907" cy="0"/>
          </a:xfrm>
          <a:custGeom>
            <a:avLst/>
            <a:gdLst/>
            <a:ahLst/>
            <a:cxnLst/>
            <a:rect l="l" t="t" r="r" b="b"/>
            <a:pathLst>
              <a:path w="25907">
                <a:moveTo>
                  <a:pt x="0" y="0"/>
                </a:moveTo>
                <a:lnTo>
                  <a:pt x="25907" y="0"/>
                </a:lnTo>
              </a:path>
            </a:pathLst>
          </a:custGeom>
          <a:ln w="7365">
            <a:solidFill>
              <a:srgbClr val="6E9995"/>
            </a:solidFill>
          </a:ln>
        </p:spPr>
        <p:txBody>
          <a:bodyPr wrap="square" lIns="0" tIns="0" rIns="0" bIns="0" rtlCol="0">
            <a:noAutofit/>
          </a:bodyPr>
          <a:lstStyle/>
          <a:p>
            <a:endParaRPr/>
          </a:p>
        </p:txBody>
      </p:sp>
      <p:sp>
        <p:nvSpPr>
          <p:cNvPr id="136" name="object 136"/>
          <p:cNvSpPr/>
          <p:nvPr/>
        </p:nvSpPr>
        <p:spPr>
          <a:xfrm>
            <a:off x="6502907" y="5117591"/>
            <a:ext cx="25907" cy="0"/>
          </a:xfrm>
          <a:custGeom>
            <a:avLst/>
            <a:gdLst/>
            <a:ahLst/>
            <a:cxnLst/>
            <a:rect l="l" t="t" r="r" b="b"/>
            <a:pathLst>
              <a:path w="25907">
                <a:moveTo>
                  <a:pt x="0" y="0"/>
                </a:moveTo>
                <a:lnTo>
                  <a:pt x="25907" y="0"/>
                </a:lnTo>
              </a:path>
            </a:pathLst>
          </a:custGeom>
          <a:ln w="7365">
            <a:solidFill>
              <a:srgbClr val="6E9995"/>
            </a:solidFill>
          </a:ln>
        </p:spPr>
        <p:txBody>
          <a:bodyPr wrap="square" lIns="0" tIns="0" rIns="0" bIns="0" rtlCol="0">
            <a:noAutofit/>
          </a:bodyPr>
          <a:lstStyle/>
          <a:p>
            <a:endParaRPr/>
          </a:p>
        </p:txBody>
      </p:sp>
      <p:sp>
        <p:nvSpPr>
          <p:cNvPr id="137" name="object 137"/>
          <p:cNvSpPr/>
          <p:nvPr/>
        </p:nvSpPr>
        <p:spPr>
          <a:xfrm>
            <a:off x="6458711" y="5117591"/>
            <a:ext cx="25908" cy="0"/>
          </a:xfrm>
          <a:custGeom>
            <a:avLst/>
            <a:gdLst/>
            <a:ahLst/>
            <a:cxnLst/>
            <a:rect l="l" t="t" r="r" b="b"/>
            <a:pathLst>
              <a:path w="25908">
                <a:moveTo>
                  <a:pt x="0" y="0"/>
                </a:moveTo>
                <a:lnTo>
                  <a:pt x="25908" y="0"/>
                </a:lnTo>
              </a:path>
            </a:pathLst>
          </a:custGeom>
          <a:ln w="7365">
            <a:solidFill>
              <a:srgbClr val="6E9995"/>
            </a:solidFill>
          </a:ln>
        </p:spPr>
        <p:txBody>
          <a:bodyPr wrap="square" lIns="0" tIns="0" rIns="0" bIns="0" rtlCol="0">
            <a:noAutofit/>
          </a:bodyPr>
          <a:lstStyle/>
          <a:p>
            <a:endParaRPr/>
          </a:p>
        </p:txBody>
      </p:sp>
      <p:sp>
        <p:nvSpPr>
          <p:cNvPr id="138" name="object 138"/>
          <p:cNvSpPr/>
          <p:nvPr/>
        </p:nvSpPr>
        <p:spPr>
          <a:xfrm>
            <a:off x="6414515" y="5117591"/>
            <a:ext cx="25907" cy="0"/>
          </a:xfrm>
          <a:custGeom>
            <a:avLst/>
            <a:gdLst/>
            <a:ahLst/>
            <a:cxnLst/>
            <a:rect l="l" t="t" r="r" b="b"/>
            <a:pathLst>
              <a:path w="25907">
                <a:moveTo>
                  <a:pt x="0" y="0"/>
                </a:moveTo>
                <a:lnTo>
                  <a:pt x="25907" y="0"/>
                </a:lnTo>
              </a:path>
            </a:pathLst>
          </a:custGeom>
          <a:ln w="7365">
            <a:solidFill>
              <a:srgbClr val="6E9995"/>
            </a:solidFill>
          </a:ln>
        </p:spPr>
        <p:txBody>
          <a:bodyPr wrap="square" lIns="0" tIns="0" rIns="0" bIns="0" rtlCol="0">
            <a:noAutofit/>
          </a:bodyPr>
          <a:lstStyle/>
          <a:p>
            <a:endParaRPr/>
          </a:p>
        </p:txBody>
      </p:sp>
      <p:sp>
        <p:nvSpPr>
          <p:cNvPr id="139" name="object 139"/>
          <p:cNvSpPr/>
          <p:nvPr/>
        </p:nvSpPr>
        <p:spPr>
          <a:xfrm>
            <a:off x="6370319" y="5117591"/>
            <a:ext cx="24384" cy="0"/>
          </a:xfrm>
          <a:custGeom>
            <a:avLst/>
            <a:gdLst/>
            <a:ahLst/>
            <a:cxnLst/>
            <a:rect l="l" t="t" r="r" b="b"/>
            <a:pathLst>
              <a:path w="24384">
                <a:moveTo>
                  <a:pt x="0" y="0"/>
                </a:moveTo>
                <a:lnTo>
                  <a:pt x="24384" y="0"/>
                </a:lnTo>
              </a:path>
            </a:pathLst>
          </a:custGeom>
          <a:ln w="7365">
            <a:solidFill>
              <a:srgbClr val="6E9995"/>
            </a:solidFill>
          </a:ln>
        </p:spPr>
        <p:txBody>
          <a:bodyPr wrap="square" lIns="0" tIns="0" rIns="0" bIns="0" rtlCol="0">
            <a:noAutofit/>
          </a:bodyPr>
          <a:lstStyle/>
          <a:p>
            <a:endParaRPr/>
          </a:p>
        </p:txBody>
      </p:sp>
      <p:sp>
        <p:nvSpPr>
          <p:cNvPr id="140" name="object 140"/>
          <p:cNvSpPr/>
          <p:nvPr/>
        </p:nvSpPr>
        <p:spPr>
          <a:xfrm>
            <a:off x="5739383" y="3758945"/>
            <a:ext cx="6096"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a:p>
        </p:txBody>
      </p:sp>
      <p:sp>
        <p:nvSpPr>
          <p:cNvPr id="141" name="object 141"/>
          <p:cNvSpPr/>
          <p:nvPr/>
        </p:nvSpPr>
        <p:spPr>
          <a:xfrm>
            <a:off x="5739383" y="3714749"/>
            <a:ext cx="6096"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a:p>
        </p:txBody>
      </p:sp>
      <p:sp>
        <p:nvSpPr>
          <p:cNvPr id="142" name="object 142"/>
          <p:cNvSpPr/>
          <p:nvPr/>
        </p:nvSpPr>
        <p:spPr>
          <a:xfrm>
            <a:off x="5739383" y="3670553"/>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143" name="object 143"/>
          <p:cNvSpPr/>
          <p:nvPr/>
        </p:nvSpPr>
        <p:spPr>
          <a:xfrm>
            <a:off x="5739383" y="3625595"/>
            <a:ext cx="6096"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a:p>
        </p:txBody>
      </p:sp>
      <p:sp>
        <p:nvSpPr>
          <p:cNvPr id="144" name="object 144"/>
          <p:cNvSpPr/>
          <p:nvPr/>
        </p:nvSpPr>
        <p:spPr>
          <a:xfrm>
            <a:off x="5739383" y="3581399"/>
            <a:ext cx="6096"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a:p>
        </p:txBody>
      </p:sp>
      <p:sp>
        <p:nvSpPr>
          <p:cNvPr id="145" name="object 145"/>
          <p:cNvSpPr/>
          <p:nvPr/>
        </p:nvSpPr>
        <p:spPr>
          <a:xfrm>
            <a:off x="5739383" y="3536441"/>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146" name="object 146"/>
          <p:cNvSpPr/>
          <p:nvPr/>
        </p:nvSpPr>
        <p:spPr>
          <a:xfrm>
            <a:off x="5739383" y="3492245"/>
            <a:ext cx="6096"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a:p>
        </p:txBody>
      </p:sp>
      <p:sp>
        <p:nvSpPr>
          <p:cNvPr id="147" name="object 147"/>
          <p:cNvSpPr/>
          <p:nvPr/>
        </p:nvSpPr>
        <p:spPr>
          <a:xfrm>
            <a:off x="5739383" y="3448049"/>
            <a:ext cx="6096"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a:p>
        </p:txBody>
      </p:sp>
      <p:sp>
        <p:nvSpPr>
          <p:cNvPr id="148" name="object 148"/>
          <p:cNvSpPr/>
          <p:nvPr/>
        </p:nvSpPr>
        <p:spPr>
          <a:xfrm>
            <a:off x="5739383" y="3403853"/>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149" name="object 149"/>
          <p:cNvSpPr/>
          <p:nvPr/>
        </p:nvSpPr>
        <p:spPr>
          <a:xfrm>
            <a:off x="5739383" y="3358895"/>
            <a:ext cx="6096"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a:p>
        </p:txBody>
      </p:sp>
      <p:sp>
        <p:nvSpPr>
          <p:cNvPr id="150" name="object 150"/>
          <p:cNvSpPr/>
          <p:nvPr/>
        </p:nvSpPr>
        <p:spPr>
          <a:xfrm>
            <a:off x="5739383" y="3314699"/>
            <a:ext cx="6096"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a:p>
        </p:txBody>
      </p:sp>
      <p:sp>
        <p:nvSpPr>
          <p:cNvPr id="151" name="object 151"/>
          <p:cNvSpPr/>
          <p:nvPr/>
        </p:nvSpPr>
        <p:spPr>
          <a:xfrm>
            <a:off x="5739383" y="3269741"/>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152" name="object 152"/>
          <p:cNvSpPr/>
          <p:nvPr/>
        </p:nvSpPr>
        <p:spPr>
          <a:xfrm>
            <a:off x="5739383" y="3225545"/>
            <a:ext cx="6096"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a:p>
        </p:txBody>
      </p:sp>
      <p:sp>
        <p:nvSpPr>
          <p:cNvPr id="153" name="object 153"/>
          <p:cNvSpPr/>
          <p:nvPr/>
        </p:nvSpPr>
        <p:spPr>
          <a:xfrm>
            <a:off x="5780531" y="2968751"/>
            <a:ext cx="25908" cy="18287"/>
          </a:xfrm>
          <a:custGeom>
            <a:avLst/>
            <a:gdLst/>
            <a:ahLst/>
            <a:cxnLst/>
            <a:rect l="l" t="t" r="r" b="b"/>
            <a:pathLst>
              <a:path w="25908" h="18287">
                <a:moveTo>
                  <a:pt x="0" y="13715"/>
                </a:moveTo>
                <a:lnTo>
                  <a:pt x="4572" y="18287"/>
                </a:lnTo>
                <a:lnTo>
                  <a:pt x="10668" y="13715"/>
                </a:lnTo>
                <a:lnTo>
                  <a:pt x="19812" y="7619"/>
                </a:lnTo>
                <a:lnTo>
                  <a:pt x="25908" y="4572"/>
                </a:lnTo>
                <a:lnTo>
                  <a:pt x="22860" y="0"/>
                </a:lnTo>
                <a:lnTo>
                  <a:pt x="16763" y="3048"/>
                </a:lnTo>
                <a:lnTo>
                  <a:pt x="7620" y="7619"/>
                </a:lnTo>
                <a:lnTo>
                  <a:pt x="0" y="13715"/>
                </a:lnTo>
                <a:close/>
              </a:path>
            </a:pathLst>
          </a:custGeom>
          <a:solidFill>
            <a:srgbClr val="6E9995"/>
          </a:solidFill>
        </p:spPr>
        <p:txBody>
          <a:bodyPr wrap="square" lIns="0" tIns="0" rIns="0" bIns="0" rtlCol="0">
            <a:noAutofit/>
          </a:bodyPr>
          <a:lstStyle/>
          <a:p>
            <a:endParaRPr/>
          </a:p>
        </p:txBody>
      </p:sp>
      <p:sp>
        <p:nvSpPr>
          <p:cNvPr id="154" name="object 154"/>
          <p:cNvSpPr/>
          <p:nvPr/>
        </p:nvSpPr>
        <p:spPr>
          <a:xfrm>
            <a:off x="5751575" y="2994659"/>
            <a:ext cx="19812" cy="24384"/>
          </a:xfrm>
          <a:custGeom>
            <a:avLst/>
            <a:gdLst/>
            <a:ahLst/>
            <a:cxnLst/>
            <a:rect l="l" t="t" r="r" b="b"/>
            <a:pathLst>
              <a:path w="19812" h="24384">
                <a:moveTo>
                  <a:pt x="19812" y="4572"/>
                </a:moveTo>
                <a:lnTo>
                  <a:pt x="15239" y="0"/>
                </a:lnTo>
                <a:lnTo>
                  <a:pt x="12191" y="3048"/>
                </a:lnTo>
                <a:lnTo>
                  <a:pt x="6095" y="12192"/>
                </a:lnTo>
                <a:lnTo>
                  <a:pt x="1524" y="21336"/>
                </a:lnTo>
                <a:lnTo>
                  <a:pt x="0" y="21336"/>
                </a:lnTo>
                <a:lnTo>
                  <a:pt x="6095" y="24384"/>
                </a:lnTo>
                <a:lnTo>
                  <a:pt x="12191" y="15240"/>
                </a:lnTo>
                <a:lnTo>
                  <a:pt x="18287" y="7620"/>
                </a:lnTo>
                <a:lnTo>
                  <a:pt x="19812" y="4572"/>
                </a:lnTo>
                <a:close/>
              </a:path>
            </a:pathLst>
          </a:custGeom>
          <a:solidFill>
            <a:srgbClr val="6E9995"/>
          </a:solidFill>
        </p:spPr>
        <p:txBody>
          <a:bodyPr wrap="square" lIns="0" tIns="0" rIns="0" bIns="0" rtlCol="0">
            <a:noAutofit/>
          </a:bodyPr>
          <a:lstStyle/>
          <a:p>
            <a:endParaRPr/>
          </a:p>
        </p:txBody>
      </p:sp>
      <p:sp>
        <p:nvSpPr>
          <p:cNvPr id="155" name="object 155"/>
          <p:cNvSpPr/>
          <p:nvPr/>
        </p:nvSpPr>
        <p:spPr>
          <a:xfrm>
            <a:off x="5739383" y="3137153"/>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156" name="object 156"/>
          <p:cNvSpPr/>
          <p:nvPr/>
        </p:nvSpPr>
        <p:spPr>
          <a:xfrm>
            <a:off x="5739383" y="3092195"/>
            <a:ext cx="6096"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a:p>
        </p:txBody>
      </p:sp>
      <p:sp>
        <p:nvSpPr>
          <p:cNvPr id="157" name="object 157"/>
          <p:cNvSpPr/>
          <p:nvPr/>
        </p:nvSpPr>
        <p:spPr>
          <a:xfrm>
            <a:off x="5739383" y="3034283"/>
            <a:ext cx="10668" cy="25908"/>
          </a:xfrm>
          <a:custGeom>
            <a:avLst/>
            <a:gdLst/>
            <a:ahLst/>
            <a:cxnLst/>
            <a:rect l="l" t="t" r="r" b="b"/>
            <a:pathLst>
              <a:path w="10668" h="25908">
                <a:moveTo>
                  <a:pt x="4572" y="0"/>
                </a:moveTo>
                <a:lnTo>
                  <a:pt x="4572" y="1524"/>
                </a:lnTo>
                <a:lnTo>
                  <a:pt x="1524" y="12192"/>
                </a:lnTo>
                <a:lnTo>
                  <a:pt x="0" y="22860"/>
                </a:lnTo>
                <a:lnTo>
                  <a:pt x="0" y="25908"/>
                </a:lnTo>
                <a:lnTo>
                  <a:pt x="6096" y="25908"/>
                </a:lnTo>
                <a:lnTo>
                  <a:pt x="6096" y="22860"/>
                </a:lnTo>
                <a:lnTo>
                  <a:pt x="7620" y="12192"/>
                </a:lnTo>
                <a:lnTo>
                  <a:pt x="10668" y="3048"/>
                </a:lnTo>
                <a:lnTo>
                  <a:pt x="4572" y="0"/>
                </a:lnTo>
                <a:close/>
              </a:path>
            </a:pathLst>
          </a:custGeom>
          <a:solidFill>
            <a:srgbClr val="6E9995"/>
          </a:solidFill>
        </p:spPr>
        <p:txBody>
          <a:bodyPr wrap="square" lIns="0" tIns="0" rIns="0" bIns="0" rtlCol="0">
            <a:noAutofit/>
          </a:bodyPr>
          <a:lstStyle/>
          <a:p>
            <a:endParaRPr/>
          </a:p>
        </p:txBody>
      </p:sp>
      <p:sp>
        <p:nvSpPr>
          <p:cNvPr id="158" name="object 158"/>
          <p:cNvSpPr/>
          <p:nvPr/>
        </p:nvSpPr>
        <p:spPr>
          <a:xfrm>
            <a:off x="5865875" y="2961131"/>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159" name="object 159"/>
          <p:cNvSpPr/>
          <p:nvPr/>
        </p:nvSpPr>
        <p:spPr>
          <a:xfrm>
            <a:off x="5911595" y="2961131"/>
            <a:ext cx="24384" cy="0"/>
          </a:xfrm>
          <a:custGeom>
            <a:avLst/>
            <a:gdLst/>
            <a:ahLst/>
            <a:cxnLst/>
            <a:rect l="l" t="t" r="r" b="b"/>
            <a:pathLst>
              <a:path w="24384">
                <a:moveTo>
                  <a:pt x="0" y="0"/>
                </a:moveTo>
                <a:lnTo>
                  <a:pt x="24384" y="0"/>
                </a:lnTo>
              </a:path>
            </a:pathLst>
          </a:custGeom>
          <a:ln w="7366">
            <a:solidFill>
              <a:srgbClr val="6E9995"/>
            </a:solidFill>
          </a:ln>
        </p:spPr>
        <p:txBody>
          <a:bodyPr wrap="square" lIns="0" tIns="0" rIns="0" bIns="0" rtlCol="0">
            <a:noAutofit/>
          </a:bodyPr>
          <a:lstStyle/>
          <a:p>
            <a:endParaRPr/>
          </a:p>
        </p:txBody>
      </p:sp>
      <p:sp>
        <p:nvSpPr>
          <p:cNvPr id="160" name="object 160"/>
          <p:cNvSpPr/>
          <p:nvPr/>
        </p:nvSpPr>
        <p:spPr>
          <a:xfrm>
            <a:off x="5955791" y="2961131"/>
            <a:ext cx="24383" cy="0"/>
          </a:xfrm>
          <a:custGeom>
            <a:avLst/>
            <a:gdLst/>
            <a:ahLst/>
            <a:cxnLst/>
            <a:rect l="l" t="t" r="r" b="b"/>
            <a:pathLst>
              <a:path w="24383">
                <a:moveTo>
                  <a:pt x="0" y="0"/>
                </a:moveTo>
                <a:lnTo>
                  <a:pt x="24383" y="0"/>
                </a:lnTo>
              </a:path>
            </a:pathLst>
          </a:custGeom>
          <a:ln w="7366">
            <a:solidFill>
              <a:srgbClr val="6E9995"/>
            </a:solidFill>
          </a:ln>
        </p:spPr>
        <p:txBody>
          <a:bodyPr wrap="square" lIns="0" tIns="0" rIns="0" bIns="0" rtlCol="0">
            <a:noAutofit/>
          </a:bodyPr>
          <a:lstStyle/>
          <a:p>
            <a:endParaRPr/>
          </a:p>
        </p:txBody>
      </p:sp>
      <p:sp>
        <p:nvSpPr>
          <p:cNvPr id="161" name="object 161"/>
          <p:cNvSpPr/>
          <p:nvPr/>
        </p:nvSpPr>
        <p:spPr>
          <a:xfrm>
            <a:off x="5999987" y="2961131"/>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162" name="object 162"/>
          <p:cNvSpPr/>
          <p:nvPr/>
        </p:nvSpPr>
        <p:spPr>
          <a:xfrm>
            <a:off x="6044183" y="2961131"/>
            <a:ext cx="25908"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a:p>
        </p:txBody>
      </p:sp>
      <p:sp>
        <p:nvSpPr>
          <p:cNvPr id="163" name="object 163"/>
          <p:cNvSpPr/>
          <p:nvPr/>
        </p:nvSpPr>
        <p:spPr>
          <a:xfrm>
            <a:off x="6088379" y="2961131"/>
            <a:ext cx="25908"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a:p>
        </p:txBody>
      </p:sp>
      <p:sp>
        <p:nvSpPr>
          <p:cNvPr id="164" name="object 164"/>
          <p:cNvSpPr/>
          <p:nvPr/>
        </p:nvSpPr>
        <p:spPr>
          <a:xfrm>
            <a:off x="5739383" y="3181349"/>
            <a:ext cx="6096"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a:p>
        </p:txBody>
      </p:sp>
      <p:sp>
        <p:nvSpPr>
          <p:cNvPr id="165" name="object 165"/>
          <p:cNvSpPr/>
          <p:nvPr/>
        </p:nvSpPr>
        <p:spPr>
          <a:xfrm>
            <a:off x="5821679" y="2958083"/>
            <a:ext cx="25908" cy="9144"/>
          </a:xfrm>
          <a:custGeom>
            <a:avLst/>
            <a:gdLst/>
            <a:ahLst/>
            <a:cxnLst/>
            <a:rect l="l" t="t" r="r" b="b"/>
            <a:pathLst>
              <a:path w="25908" h="9144">
                <a:moveTo>
                  <a:pt x="16763" y="0"/>
                </a:moveTo>
                <a:lnTo>
                  <a:pt x="4572" y="1524"/>
                </a:lnTo>
                <a:lnTo>
                  <a:pt x="0" y="3048"/>
                </a:lnTo>
                <a:lnTo>
                  <a:pt x="1524" y="9144"/>
                </a:lnTo>
                <a:lnTo>
                  <a:pt x="6096" y="7620"/>
                </a:lnTo>
                <a:lnTo>
                  <a:pt x="16763" y="6096"/>
                </a:lnTo>
                <a:lnTo>
                  <a:pt x="25908" y="6096"/>
                </a:lnTo>
                <a:lnTo>
                  <a:pt x="25908" y="0"/>
                </a:lnTo>
                <a:lnTo>
                  <a:pt x="16763" y="0"/>
                </a:lnTo>
                <a:close/>
              </a:path>
            </a:pathLst>
          </a:custGeom>
          <a:solidFill>
            <a:srgbClr val="6E9995"/>
          </a:solidFill>
        </p:spPr>
        <p:txBody>
          <a:bodyPr wrap="square" lIns="0" tIns="0" rIns="0" bIns="0" rtlCol="0">
            <a:noAutofit/>
          </a:bodyPr>
          <a:lstStyle/>
          <a:p>
            <a:endParaRPr/>
          </a:p>
        </p:txBody>
      </p:sp>
      <p:sp>
        <p:nvSpPr>
          <p:cNvPr id="166" name="object 166"/>
          <p:cNvSpPr/>
          <p:nvPr/>
        </p:nvSpPr>
        <p:spPr>
          <a:xfrm>
            <a:off x="6132575" y="2961131"/>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167" name="object 167"/>
          <p:cNvSpPr/>
          <p:nvPr/>
        </p:nvSpPr>
        <p:spPr>
          <a:xfrm>
            <a:off x="6178295" y="2961131"/>
            <a:ext cx="24384" cy="0"/>
          </a:xfrm>
          <a:custGeom>
            <a:avLst/>
            <a:gdLst/>
            <a:ahLst/>
            <a:cxnLst/>
            <a:rect l="l" t="t" r="r" b="b"/>
            <a:pathLst>
              <a:path w="24384">
                <a:moveTo>
                  <a:pt x="0" y="0"/>
                </a:moveTo>
                <a:lnTo>
                  <a:pt x="24384" y="0"/>
                </a:lnTo>
              </a:path>
            </a:pathLst>
          </a:custGeom>
          <a:ln w="7366">
            <a:solidFill>
              <a:srgbClr val="6E9995"/>
            </a:solidFill>
          </a:ln>
        </p:spPr>
        <p:txBody>
          <a:bodyPr wrap="square" lIns="0" tIns="0" rIns="0" bIns="0" rtlCol="0">
            <a:noAutofit/>
          </a:bodyPr>
          <a:lstStyle/>
          <a:p>
            <a:endParaRPr/>
          </a:p>
        </p:txBody>
      </p:sp>
      <p:sp>
        <p:nvSpPr>
          <p:cNvPr id="168" name="object 168"/>
          <p:cNvSpPr/>
          <p:nvPr/>
        </p:nvSpPr>
        <p:spPr>
          <a:xfrm>
            <a:off x="6222491" y="2961131"/>
            <a:ext cx="24384" cy="0"/>
          </a:xfrm>
          <a:custGeom>
            <a:avLst/>
            <a:gdLst/>
            <a:ahLst/>
            <a:cxnLst/>
            <a:rect l="l" t="t" r="r" b="b"/>
            <a:pathLst>
              <a:path w="24384">
                <a:moveTo>
                  <a:pt x="0" y="0"/>
                </a:moveTo>
                <a:lnTo>
                  <a:pt x="24384" y="0"/>
                </a:lnTo>
              </a:path>
            </a:pathLst>
          </a:custGeom>
          <a:ln w="7366">
            <a:solidFill>
              <a:srgbClr val="6E9995"/>
            </a:solidFill>
          </a:ln>
        </p:spPr>
        <p:txBody>
          <a:bodyPr wrap="square" lIns="0" tIns="0" rIns="0" bIns="0" rtlCol="0">
            <a:noAutofit/>
          </a:bodyPr>
          <a:lstStyle/>
          <a:p>
            <a:endParaRPr/>
          </a:p>
        </p:txBody>
      </p:sp>
      <p:sp>
        <p:nvSpPr>
          <p:cNvPr id="169" name="object 169"/>
          <p:cNvSpPr/>
          <p:nvPr/>
        </p:nvSpPr>
        <p:spPr>
          <a:xfrm>
            <a:off x="6266687" y="2961131"/>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170" name="object 170"/>
          <p:cNvSpPr/>
          <p:nvPr/>
        </p:nvSpPr>
        <p:spPr>
          <a:xfrm>
            <a:off x="6310883" y="2961131"/>
            <a:ext cx="25908"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a:p>
        </p:txBody>
      </p:sp>
      <p:sp>
        <p:nvSpPr>
          <p:cNvPr id="171" name="object 171"/>
          <p:cNvSpPr/>
          <p:nvPr/>
        </p:nvSpPr>
        <p:spPr>
          <a:xfrm>
            <a:off x="6355079" y="2961131"/>
            <a:ext cx="25908"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a:p>
        </p:txBody>
      </p:sp>
      <p:sp>
        <p:nvSpPr>
          <p:cNvPr id="172" name="object 172"/>
          <p:cNvSpPr/>
          <p:nvPr/>
        </p:nvSpPr>
        <p:spPr>
          <a:xfrm>
            <a:off x="6399275" y="2961131"/>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173" name="object 173"/>
          <p:cNvSpPr/>
          <p:nvPr/>
        </p:nvSpPr>
        <p:spPr>
          <a:xfrm>
            <a:off x="6444995" y="2961131"/>
            <a:ext cx="24384" cy="0"/>
          </a:xfrm>
          <a:custGeom>
            <a:avLst/>
            <a:gdLst/>
            <a:ahLst/>
            <a:cxnLst/>
            <a:rect l="l" t="t" r="r" b="b"/>
            <a:pathLst>
              <a:path w="24384">
                <a:moveTo>
                  <a:pt x="0" y="0"/>
                </a:moveTo>
                <a:lnTo>
                  <a:pt x="24384" y="0"/>
                </a:lnTo>
              </a:path>
            </a:pathLst>
          </a:custGeom>
          <a:ln w="7366">
            <a:solidFill>
              <a:srgbClr val="6E9995"/>
            </a:solidFill>
          </a:ln>
        </p:spPr>
        <p:txBody>
          <a:bodyPr wrap="square" lIns="0" tIns="0" rIns="0" bIns="0" rtlCol="0">
            <a:noAutofit/>
          </a:bodyPr>
          <a:lstStyle/>
          <a:p>
            <a:endParaRPr/>
          </a:p>
        </p:txBody>
      </p:sp>
      <p:sp>
        <p:nvSpPr>
          <p:cNvPr id="174" name="object 174"/>
          <p:cNvSpPr/>
          <p:nvPr/>
        </p:nvSpPr>
        <p:spPr>
          <a:xfrm>
            <a:off x="6489191" y="2961131"/>
            <a:ext cx="24384" cy="0"/>
          </a:xfrm>
          <a:custGeom>
            <a:avLst/>
            <a:gdLst/>
            <a:ahLst/>
            <a:cxnLst/>
            <a:rect l="l" t="t" r="r" b="b"/>
            <a:pathLst>
              <a:path w="24384">
                <a:moveTo>
                  <a:pt x="0" y="0"/>
                </a:moveTo>
                <a:lnTo>
                  <a:pt x="24384" y="0"/>
                </a:lnTo>
              </a:path>
            </a:pathLst>
          </a:custGeom>
          <a:ln w="7366">
            <a:solidFill>
              <a:srgbClr val="6E9995"/>
            </a:solidFill>
          </a:ln>
        </p:spPr>
        <p:txBody>
          <a:bodyPr wrap="square" lIns="0" tIns="0" rIns="0" bIns="0" rtlCol="0">
            <a:noAutofit/>
          </a:bodyPr>
          <a:lstStyle/>
          <a:p>
            <a:endParaRPr/>
          </a:p>
        </p:txBody>
      </p:sp>
      <p:sp>
        <p:nvSpPr>
          <p:cNvPr id="175" name="object 175"/>
          <p:cNvSpPr/>
          <p:nvPr/>
        </p:nvSpPr>
        <p:spPr>
          <a:xfrm>
            <a:off x="6533387" y="2961131"/>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176" name="object 176"/>
          <p:cNvSpPr/>
          <p:nvPr/>
        </p:nvSpPr>
        <p:spPr>
          <a:xfrm>
            <a:off x="6577583" y="2961131"/>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177" name="object 177"/>
          <p:cNvSpPr/>
          <p:nvPr/>
        </p:nvSpPr>
        <p:spPr>
          <a:xfrm>
            <a:off x="6621779" y="2961131"/>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178" name="object 178"/>
          <p:cNvSpPr/>
          <p:nvPr/>
        </p:nvSpPr>
        <p:spPr>
          <a:xfrm>
            <a:off x="6665975" y="2961131"/>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179" name="object 179"/>
          <p:cNvSpPr/>
          <p:nvPr/>
        </p:nvSpPr>
        <p:spPr>
          <a:xfrm>
            <a:off x="6711695" y="2961131"/>
            <a:ext cx="24383" cy="0"/>
          </a:xfrm>
          <a:custGeom>
            <a:avLst/>
            <a:gdLst/>
            <a:ahLst/>
            <a:cxnLst/>
            <a:rect l="l" t="t" r="r" b="b"/>
            <a:pathLst>
              <a:path w="24383">
                <a:moveTo>
                  <a:pt x="0" y="0"/>
                </a:moveTo>
                <a:lnTo>
                  <a:pt x="24383" y="0"/>
                </a:lnTo>
              </a:path>
            </a:pathLst>
          </a:custGeom>
          <a:ln w="7366">
            <a:solidFill>
              <a:srgbClr val="6E9995"/>
            </a:solidFill>
          </a:ln>
        </p:spPr>
        <p:txBody>
          <a:bodyPr wrap="square" lIns="0" tIns="0" rIns="0" bIns="0" rtlCol="0">
            <a:noAutofit/>
          </a:bodyPr>
          <a:lstStyle/>
          <a:p>
            <a:endParaRPr/>
          </a:p>
        </p:txBody>
      </p:sp>
      <p:sp>
        <p:nvSpPr>
          <p:cNvPr id="180" name="object 180"/>
          <p:cNvSpPr/>
          <p:nvPr/>
        </p:nvSpPr>
        <p:spPr>
          <a:xfrm>
            <a:off x="6755891" y="2961131"/>
            <a:ext cx="24384" cy="0"/>
          </a:xfrm>
          <a:custGeom>
            <a:avLst/>
            <a:gdLst/>
            <a:ahLst/>
            <a:cxnLst/>
            <a:rect l="l" t="t" r="r" b="b"/>
            <a:pathLst>
              <a:path w="24384">
                <a:moveTo>
                  <a:pt x="0" y="0"/>
                </a:moveTo>
                <a:lnTo>
                  <a:pt x="24384" y="0"/>
                </a:lnTo>
              </a:path>
            </a:pathLst>
          </a:custGeom>
          <a:ln w="7366">
            <a:solidFill>
              <a:srgbClr val="6E9995"/>
            </a:solidFill>
          </a:ln>
        </p:spPr>
        <p:txBody>
          <a:bodyPr wrap="square" lIns="0" tIns="0" rIns="0" bIns="0" rtlCol="0">
            <a:noAutofit/>
          </a:bodyPr>
          <a:lstStyle/>
          <a:p>
            <a:endParaRPr/>
          </a:p>
        </p:txBody>
      </p:sp>
      <p:sp>
        <p:nvSpPr>
          <p:cNvPr id="181" name="object 181"/>
          <p:cNvSpPr/>
          <p:nvPr/>
        </p:nvSpPr>
        <p:spPr>
          <a:xfrm>
            <a:off x="6800087" y="2961131"/>
            <a:ext cx="25908"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a:p>
        </p:txBody>
      </p:sp>
      <p:sp>
        <p:nvSpPr>
          <p:cNvPr id="182" name="object 182"/>
          <p:cNvSpPr/>
          <p:nvPr/>
        </p:nvSpPr>
        <p:spPr>
          <a:xfrm>
            <a:off x="6844283" y="2961131"/>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183" name="object 183"/>
          <p:cNvSpPr/>
          <p:nvPr/>
        </p:nvSpPr>
        <p:spPr>
          <a:xfrm>
            <a:off x="6888479" y="2961131"/>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184" name="object 184"/>
          <p:cNvSpPr/>
          <p:nvPr/>
        </p:nvSpPr>
        <p:spPr>
          <a:xfrm>
            <a:off x="6932675" y="2961131"/>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185" name="object 185"/>
          <p:cNvSpPr/>
          <p:nvPr/>
        </p:nvSpPr>
        <p:spPr>
          <a:xfrm>
            <a:off x="6978395" y="2961131"/>
            <a:ext cx="24383" cy="0"/>
          </a:xfrm>
          <a:custGeom>
            <a:avLst/>
            <a:gdLst/>
            <a:ahLst/>
            <a:cxnLst/>
            <a:rect l="l" t="t" r="r" b="b"/>
            <a:pathLst>
              <a:path w="24383">
                <a:moveTo>
                  <a:pt x="0" y="0"/>
                </a:moveTo>
                <a:lnTo>
                  <a:pt x="24383" y="0"/>
                </a:lnTo>
              </a:path>
            </a:pathLst>
          </a:custGeom>
          <a:ln w="7366">
            <a:solidFill>
              <a:srgbClr val="6E9995"/>
            </a:solidFill>
          </a:ln>
        </p:spPr>
        <p:txBody>
          <a:bodyPr wrap="square" lIns="0" tIns="0" rIns="0" bIns="0" rtlCol="0">
            <a:noAutofit/>
          </a:bodyPr>
          <a:lstStyle/>
          <a:p>
            <a:endParaRPr/>
          </a:p>
        </p:txBody>
      </p:sp>
      <p:sp>
        <p:nvSpPr>
          <p:cNvPr id="186" name="object 186"/>
          <p:cNvSpPr/>
          <p:nvPr/>
        </p:nvSpPr>
        <p:spPr>
          <a:xfrm>
            <a:off x="7022591" y="2961131"/>
            <a:ext cx="24384" cy="0"/>
          </a:xfrm>
          <a:custGeom>
            <a:avLst/>
            <a:gdLst/>
            <a:ahLst/>
            <a:cxnLst/>
            <a:rect l="l" t="t" r="r" b="b"/>
            <a:pathLst>
              <a:path w="24384">
                <a:moveTo>
                  <a:pt x="0" y="0"/>
                </a:moveTo>
                <a:lnTo>
                  <a:pt x="24384" y="0"/>
                </a:lnTo>
              </a:path>
            </a:pathLst>
          </a:custGeom>
          <a:ln w="7366">
            <a:solidFill>
              <a:srgbClr val="6E9995"/>
            </a:solidFill>
          </a:ln>
        </p:spPr>
        <p:txBody>
          <a:bodyPr wrap="square" lIns="0" tIns="0" rIns="0" bIns="0" rtlCol="0">
            <a:noAutofit/>
          </a:bodyPr>
          <a:lstStyle/>
          <a:p>
            <a:endParaRPr/>
          </a:p>
        </p:txBody>
      </p:sp>
      <p:sp>
        <p:nvSpPr>
          <p:cNvPr id="187" name="object 187"/>
          <p:cNvSpPr/>
          <p:nvPr/>
        </p:nvSpPr>
        <p:spPr>
          <a:xfrm>
            <a:off x="7066787" y="2961131"/>
            <a:ext cx="25908"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a:p>
        </p:txBody>
      </p:sp>
      <p:sp>
        <p:nvSpPr>
          <p:cNvPr id="188" name="object 188"/>
          <p:cNvSpPr/>
          <p:nvPr/>
        </p:nvSpPr>
        <p:spPr>
          <a:xfrm>
            <a:off x="7110983" y="2961131"/>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189" name="object 189"/>
          <p:cNvSpPr/>
          <p:nvPr/>
        </p:nvSpPr>
        <p:spPr>
          <a:xfrm>
            <a:off x="7155179" y="2961131"/>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190" name="object 190"/>
          <p:cNvSpPr/>
          <p:nvPr/>
        </p:nvSpPr>
        <p:spPr>
          <a:xfrm>
            <a:off x="7199375" y="2961131"/>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191" name="object 191"/>
          <p:cNvSpPr/>
          <p:nvPr/>
        </p:nvSpPr>
        <p:spPr>
          <a:xfrm>
            <a:off x="7243571" y="2959607"/>
            <a:ext cx="25907" cy="13716"/>
          </a:xfrm>
          <a:custGeom>
            <a:avLst/>
            <a:gdLst/>
            <a:ahLst/>
            <a:cxnLst/>
            <a:rect l="l" t="t" r="r" b="b"/>
            <a:pathLst>
              <a:path w="25907" h="13716">
                <a:moveTo>
                  <a:pt x="24383" y="13716"/>
                </a:moveTo>
                <a:lnTo>
                  <a:pt x="25907" y="7620"/>
                </a:lnTo>
                <a:lnTo>
                  <a:pt x="15239" y="3048"/>
                </a:lnTo>
                <a:lnTo>
                  <a:pt x="4571" y="0"/>
                </a:lnTo>
                <a:lnTo>
                  <a:pt x="1524" y="0"/>
                </a:lnTo>
                <a:lnTo>
                  <a:pt x="0" y="6096"/>
                </a:lnTo>
                <a:lnTo>
                  <a:pt x="3048" y="6096"/>
                </a:lnTo>
                <a:lnTo>
                  <a:pt x="13715" y="9144"/>
                </a:lnTo>
                <a:lnTo>
                  <a:pt x="22859" y="12192"/>
                </a:lnTo>
                <a:lnTo>
                  <a:pt x="24383" y="13716"/>
                </a:lnTo>
                <a:close/>
              </a:path>
            </a:pathLst>
          </a:custGeom>
          <a:solidFill>
            <a:srgbClr val="6E9995"/>
          </a:solidFill>
        </p:spPr>
        <p:txBody>
          <a:bodyPr wrap="square" lIns="0" tIns="0" rIns="0" bIns="0" rtlCol="0">
            <a:noAutofit/>
          </a:bodyPr>
          <a:lstStyle/>
          <a:p>
            <a:endParaRPr/>
          </a:p>
        </p:txBody>
      </p:sp>
      <p:sp>
        <p:nvSpPr>
          <p:cNvPr id="192" name="object 192"/>
          <p:cNvSpPr/>
          <p:nvPr/>
        </p:nvSpPr>
        <p:spPr>
          <a:xfrm>
            <a:off x="7313675" y="3008375"/>
            <a:ext cx="16763" cy="25907"/>
          </a:xfrm>
          <a:custGeom>
            <a:avLst/>
            <a:gdLst/>
            <a:ahLst/>
            <a:cxnLst/>
            <a:rect l="l" t="t" r="r" b="b"/>
            <a:pathLst>
              <a:path w="16763" h="25907">
                <a:moveTo>
                  <a:pt x="0" y="4571"/>
                </a:moveTo>
                <a:lnTo>
                  <a:pt x="3048" y="10667"/>
                </a:lnTo>
                <a:lnTo>
                  <a:pt x="7620" y="19812"/>
                </a:lnTo>
                <a:lnTo>
                  <a:pt x="10667" y="25907"/>
                </a:lnTo>
                <a:lnTo>
                  <a:pt x="16763" y="24383"/>
                </a:lnTo>
                <a:lnTo>
                  <a:pt x="13715" y="16763"/>
                </a:lnTo>
                <a:lnTo>
                  <a:pt x="9144" y="7619"/>
                </a:lnTo>
                <a:lnTo>
                  <a:pt x="4572" y="0"/>
                </a:lnTo>
                <a:lnTo>
                  <a:pt x="0" y="4571"/>
                </a:lnTo>
                <a:close/>
              </a:path>
            </a:pathLst>
          </a:custGeom>
          <a:solidFill>
            <a:srgbClr val="6E9995"/>
          </a:solidFill>
        </p:spPr>
        <p:txBody>
          <a:bodyPr wrap="square" lIns="0" tIns="0" rIns="0" bIns="0" rtlCol="0">
            <a:noAutofit/>
          </a:bodyPr>
          <a:lstStyle/>
          <a:p>
            <a:endParaRPr/>
          </a:p>
        </p:txBody>
      </p:sp>
      <p:sp>
        <p:nvSpPr>
          <p:cNvPr id="193" name="object 193"/>
          <p:cNvSpPr/>
          <p:nvPr/>
        </p:nvSpPr>
        <p:spPr>
          <a:xfrm>
            <a:off x="7328915" y="3051047"/>
            <a:ext cx="7620" cy="25908"/>
          </a:xfrm>
          <a:custGeom>
            <a:avLst/>
            <a:gdLst/>
            <a:ahLst/>
            <a:cxnLst/>
            <a:rect l="l" t="t" r="r" b="b"/>
            <a:pathLst>
              <a:path w="7620" h="25908">
                <a:moveTo>
                  <a:pt x="1524" y="16764"/>
                </a:moveTo>
                <a:lnTo>
                  <a:pt x="1524" y="25908"/>
                </a:lnTo>
                <a:lnTo>
                  <a:pt x="7620" y="25908"/>
                </a:lnTo>
                <a:lnTo>
                  <a:pt x="7620" y="16764"/>
                </a:lnTo>
                <a:lnTo>
                  <a:pt x="6096" y="6096"/>
                </a:lnTo>
                <a:lnTo>
                  <a:pt x="6096" y="0"/>
                </a:lnTo>
                <a:lnTo>
                  <a:pt x="0" y="1524"/>
                </a:lnTo>
                <a:lnTo>
                  <a:pt x="0" y="6096"/>
                </a:lnTo>
                <a:lnTo>
                  <a:pt x="1524" y="16764"/>
                </a:lnTo>
                <a:close/>
              </a:path>
            </a:pathLst>
          </a:custGeom>
          <a:solidFill>
            <a:srgbClr val="6E9995"/>
          </a:solidFill>
        </p:spPr>
        <p:txBody>
          <a:bodyPr wrap="square" lIns="0" tIns="0" rIns="0" bIns="0" rtlCol="0">
            <a:noAutofit/>
          </a:bodyPr>
          <a:lstStyle/>
          <a:p>
            <a:endParaRPr/>
          </a:p>
        </p:txBody>
      </p:sp>
      <p:sp>
        <p:nvSpPr>
          <p:cNvPr id="194" name="object 194"/>
          <p:cNvSpPr/>
          <p:nvPr/>
        </p:nvSpPr>
        <p:spPr>
          <a:xfrm>
            <a:off x="7330439" y="3108959"/>
            <a:ext cx="6096"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a:p>
        </p:txBody>
      </p:sp>
      <p:sp>
        <p:nvSpPr>
          <p:cNvPr id="195" name="object 195"/>
          <p:cNvSpPr/>
          <p:nvPr/>
        </p:nvSpPr>
        <p:spPr>
          <a:xfrm>
            <a:off x="7330439" y="3153917"/>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196" name="object 196"/>
          <p:cNvSpPr/>
          <p:nvPr/>
        </p:nvSpPr>
        <p:spPr>
          <a:xfrm>
            <a:off x="7330439" y="3198113"/>
            <a:ext cx="6096"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a:p>
        </p:txBody>
      </p:sp>
      <p:sp>
        <p:nvSpPr>
          <p:cNvPr id="197" name="object 197"/>
          <p:cNvSpPr/>
          <p:nvPr/>
        </p:nvSpPr>
        <p:spPr>
          <a:xfrm>
            <a:off x="7330439" y="3242309"/>
            <a:ext cx="6096"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a:p>
        </p:txBody>
      </p:sp>
      <p:sp>
        <p:nvSpPr>
          <p:cNvPr id="198" name="object 198"/>
          <p:cNvSpPr/>
          <p:nvPr/>
        </p:nvSpPr>
        <p:spPr>
          <a:xfrm>
            <a:off x="7330439" y="3286505"/>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199" name="object 199"/>
          <p:cNvSpPr/>
          <p:nvPr/>
        </p:nvSpPr>
        <p:spPr>
          <a:xfrm>
            <a:off x="7330439" y="3331463"/>
            <a:ext cx="6096"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a:p>
        </p:txBody>
      </p:sp>
      <p:sp>
        <p:nvSpPr>
          <p:cNvPr id="200" name="object 200"/>
          <p:cNvSpPr/>
          <p:nvPr/>
        </p:nvSpPr>
        <p:spPr>
          <a:xfrm>
            <a:off x="7330439" y="3375659"/>
            <a:ext cx="6096"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a:p>
        </p:txBody>
      </p:sp>
      <p:sp>
        <p:nvSpPr>
          <p:cNvPr id="201" name="object 201"/>
          <p:cNvSpPr/>
          <p:nvPr/>
        </p:nvSpPr>
        <p:spPr>
          <a:xfrm>
            <a:off x="7330439" y="3420617"/>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202" name="object 202"/>
          <p:cNvSpPr/>
          <p:nvPr/>
        </p:nvSpPr>
        <p:spPr>
          <a:xfrm>
            <a:off x="7330439" y="3464813"/>
            <a:ext cx="6096"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a:p>
        </p:txBody>
      </p:sp>
      <p:sp>
        <p:nvSpPr>
          <p:cNvPr id="203" name="object 203"/>
          <p:cNvSpPr/>
          <p:nvPr/>
        </p:nvSpPr>
        <p:spPr>
          <a:xfrm>
            <a:off x="7330439" y="3509009"/>
            <a:ext cx="6096"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a:p>
        </p:txBody>
      </p:sp>
      <p:sp>
        <p:nvSpPr>
          <p:cNvPr id="204" name="object 204"/>
          <p:cNvSpPr/>
          <p:nvPr/>
        </p:nvSpPr>
        <p:spPr>
          <a:xfrm>
            <a:off x="7283195" y="2976371"/>
            <a:ext cx="24383" cy="21336"/>
          </a:xfrm>
          <a:custGeom>
            <a:avLst/>
            <a:gdLst/>
            <a:ahLst/>
            <a:cxnLst/>
            <a:rect l="l" t="t" r="r" b="b"/>
            <a:pathLst>
              <a:path w="24383" h="21336">
                <a:moveTo>
                  <a:pt x="0" y="6096"/>
                </a:moveTo>
                <a:lnTo>
                  <a:pt x="1524" y="6096"/>
                </a:lnTo>
                <a:lnTo>
                  <a:pt x="9143" y="12192"/>
                </a:lnTo>
                <a:lnTo>
                  <a:pt x="16763" y="18287"/>
                </a:lnTo>
                <a:lnTo>
                  <a:pt x="18287" y="21336"/>
                </a:lnTo>
                <a:lnTo>
                  <a:pt x="24383" y="16764"/>
                </a:lnTo>
                <a:lnTo>
                  <a:pt x="21335" y="13716"/>
                </a:lnTo>
                <a:lnTo>
                  <a:pt x="12191" y="6096"/>
                </a:lnTo>
                <a:lnTo>
                  <a:pt x="4571" y="0"/>
                </a:lnTo>
                <a:lnTo>
                  <a:pt x="0" y="6096"/>
                </a:lnTo>
                <a:close/>
              </a:path>
            </a:pathLst>
          </a:custGeom>
          <a:solidFill>
            <a:srgbClr val="6E9995"/>
          </a:solidFill>
        </p:spPr>
        <p:txBody>
          <a:bodyPr wrap="square" lIns="0" tIns="0" rIns="0" bIns="0" rtlCol="0">
            <a:noAutofit/>
          </a:bodyPr>
          <a:lstStyle/>
          <a:p>
            <a:endParaRPr/>
          </a:p>
        </p:txBody>
      </p:sp>
      <p:sp>
        <p:nvSpPr>
          <p:cNvPr id="205" name="object 205"/>
          <p:cNvSpPr/>
          <p:nvPr/>
        </p:nvSpPr>
        <p:spPr>
          <a:xfrm>
            <a:off x="7330439" y="3731513"/>
            <a:ext cx="6096" cy="0"/>
          </a:xfrm>
          <a:custGeom>
            <a:avLst/>
            <a:gdLst/>
            <a:ahLst/>
            <a:cxnLst/>
            <a:rect l="l" t="t" r="r" b="b"/>
            <a:pathLst>
              <a:path w="6096">
                <a:moveTo>
                  <a:pt x="0" y="0"/>
                </a:moveTo>
                <a:lnTo>
                  <a:pt x="6096" y="0"/>
                </a:lnTo>
              </a:path>
            </a:pathLst>
          </a:custGeom>
          <a:ln w="27178">
            <a:solidFill>
              <a:srgbClr val="6E9995"/>
            </a:solidFill>
          </a:ln>
        </p:spPr>
        <p:txBody>
          <a:bodyPr wrap="square" lIns="0" tIns="0" rIns="0" bIns="0" rtlCol="0">
            <a:noAutofit/>
          </a:bodyPr>
          <a:lstStyle/>
          <a:p>
            <a:endParaRPr/>
          </a:p>
        </p:txBody>
      </p:sp>
      <p:sp>
        <p:nvSpPr>
          <p:cNvPr id="206" name="object 206"/>
          <p:cNvSpPr/>
          <p:nvPr/>
        </p:nvSpPr>
        <p:spPr>
          <a:xfrm>
            <a:off x="7328915" y="3762755"/>
            <a:ext cx="7620" cy="25908"/>
          </a:xfrm>
          <a:custGeom>
            <a:avLst/>
            <a:gdLst/>
            <a:ahLst/>
            <a:cxnLst/>
            <a:rect l="l" t="t" r="r" b="b"/>
            <a:pathLst>
              <a:path w="7620" h="25908">
                <a:moveTo>
                  <a:pt x="7620" y="9144"/>
                </a:moveTo>
                <a:lnTo>
                  <a:pt x="7620" y="0"/>
                </a:lnTo>
                <a:lnTo>
                  <a:pt x="1524" y="0"/>
                </a:lnTo>
                <a:lnTo>
                  <a:pt x="1524" y="9144"/>
                </a:lnTo>
                <a:lnTo>
                  <a:pt x="0" y="19812"/>
                </a:lnTo>
                <a:lnTo>
                  <a:pt x="0" y="25908"/>
                </a:lnTo>
                <a:lnTo>
                  <a:pt x="6096" y="25908"/>
                </a:lnTo>
                <a:lnTo>
                  <a:pt x="6096" y="19812"/>
                </a:lnTo>
                <a:lnTo>
                  <a:pt x="7620" y="9144"/>
                </a:lnTo>
                <a:close/>
              </a:path>
            </a:pathLst>
          </a:custGeom>
          <a:solidFill>
            <a:srgbClr val="6E9995"/>
          </a:solidFill>
        </p:spPr>
        <p:txBody>
          <a:bodyPr wrap="square" lIns="0" tIns="0" rIns="0" bIns="0" rtlCol="0">
            <a:noAutofit/>
          </a:bodyPr>
          <a:lstStyle/>
          <a:p>
            <a:endParaRPr/>
          </a:p>
        </p:txBody>
      </p:sp>
      <p:sp>
        <p:nvSpPr>
          <p:cNvPr id="207" name="object 207"/>
          <p:cNvSpPr/>
          <p:nvPr/>
        </p:nvSpPr>
        <p:spPr>
          <a:xfrm>
            <a:off x="7313675" y="3805427"/>
            <a:ext cx="16763" cy="25907"/>
          </a:xfrm>
          <a:custGeom>
            <a:avLst/>
            <a:gdLst/>
            <a:ahLst/>
            <a:cxnLst/>
            <a:rect l="l" t="t" r="r" b="b"/>
            <a:pathLst>
              <a:path w="16763" h="25907">
                <a:moveTo>
                  <a:pt x="3048" y="15239"/>
                </a:moveTo>
                <a:lnTo>
                  <a:pt x="0" y="22860"/>
                </a:lnTo>
                <a:lnTo>
                  <a:pt x="4572" y="25907"/>
                </a:lnTo>
                <a:lnTo>
                  <a:pt x="9144" y="18287"/>
                </a:lnTo>
                <a:lnTo>
                  <a:pt x="13715" y="9143"/>
                </a:lnTo>
                <a:lnTo>
                  <a:pt x="16763" y="3048"/>
                </a:lnTo>
                <a:lnTo>
                  <a:pt x="10667" y="0"/>
                </a:lnTo>
                <a:lnTo>
                  <a:pt x="7620" y="6095"/>
                </a:lnTo>
                <a:lnTo>
                  <a:pt x="3048" y="15239"/>
                </a:lnTo>
                <a:close/>
              </a:path>
            </a:pathLst>
          </a:custGeom>
          <a:solidFill>
            <a:srgbClr val="6E9995"/>
          </a:solidFill>
        </p:spPr>
        <p:txBody>
          <a:bodyPr wrap="square" lIns="0" tIns="0" rIns="0" bIns="0" rtlCol="0">
            <a:noAutofit/>
          </a:bodyPr>
          <a:lstStyle/>
          <a:p>
            <a:endParaRPr/>
          </a:p>
        </p:txBody>
      </p:sp>
      <p:sp>
        <p:nvSpPr>
          <p:cNvPr id="208" name="object 208"/>
          <p:cNvSpPr/>
          <p:nvPr/>
        </p:nvSpPr>
        <p:spPr>
          <a:xfrm>
            <a:off x="7283195" y="3842003"/>
            <a:ext cx="22859" cy="21336"/>
          </a:xfrm>
          <a:custGeom>
            <a:avLst/>
            <a:gdLst/>
            <a:ahLst/>
            <a:cxnLst/>
            <a:rect l="l" t="t" r="r" b="b"/>
            <a:pathLst>
              <a:path w="22859" h="21336">
                <a:moveTo>
                  <a:pt x="3047" y="21336"/>
                </a:moveTo>
                <a:lnTo>
                  <a:pt x="4571" y="21336"/>
                </a:lnTo>
                <a:lnTo>
                  <a:pt x="13715" y="15239"/>
                </a:lnTo>
                <a:lnTo>
                  <a:pt x="21335" y="7619"/>
                </a:lnTo>
                <a:lnTo>
                  <a:pt x="22859" y="4572"/>
                </a:lnTo>
                <a:lnTo>
                  <a:pt x="18287" y="0"/>
                </a:lnTo>
                <a:lnTo>
                  <a:pt x="16763" y="3048"/>
                </a:lnTo>
                <a:lnTo>
                  <a:pt x="9143" y="9143"/>
                </a:lnTo>
                <a:lnTo>
                  <a:pt x="0" y="15239"/>
                </a:lnTo>
                <a:lnTo>
                  <a:pt x="0" y="16763"/>
                </a:lnTo>
                <a:lnTo>
                  <a:pt x="3047" y="21336"/>
                </a:lnTo>
                <a:close/>
              </a:path>
            </a:pathLst>
          </a:custGeom>
          <a:solidFill>
            <a:srgbClr val="6E9995"/>
          </a:solidFill>
        </p:spPr>
        <p:txBody>
          <a:bodyPr wrap="square" lIns="0" tIns="0" rIns="0" bIns="0" rtlCol="0">
            <a:noAutofit/>
          </a:bodyPr>
          <a:lstStyle/>
          <a:p>
            <a:endParaRPr/>
          </a:p>
        </p:txBody>
      </p:sp>
      <p:sp>
        <p:nvSpPr>
          <p:cNvPr id="209" name="object 209"/>
          <p:cNvSpPr/>
          <p:nvPr/>
        </p:nvSpPr>
        <p:spPr>
          <a:xfrm>
            <a:off x="7243571" y="3867911"/>
            <a:ext cx="25907" cy="12191"/>
          </a:xfrm>
          <a:custGeom>
            <a:avLst/>
            <a:gdLst/>
            <a:ahLst/>
            <a:cxnLst/>
            <a:rect l="l" t="t" r="r" b="b"/>
            <a:pathLst>
              <a:path w="25907" h="12191">
                <a:moveTo>
                  <a:pt x="25907" y="4571"/>
                </a:moveTo>
                <a:lnTo>
                  <a:pt x="22859" y="0"/>
                </a:lnTo>
                <a:lnTo>
                  <a:pt x="13715" y="3047"/>
                </a:lnTo>
                <a:lnTo>
                  <a:pt x="3048" y="6095"/>
                </a:lnTo>
                <a:lnTo>
                  <a:pt x="0" y="6095"/>
                </a:lnTo>
                <a:lnTo>
                  <a:pt x="0" y="12191"/>
                </a:lnTo>
                <a:lnTo>
                  <a:pt x="4571" y="12191"/>
                </a:lnTo>
                <a:lnTo>
                  <a:pt x="15239" y="9143"/>
                </a:lnTo>
                <a:lnTo>
                  <a:pt x="25907" y="4571"/>
                </a:lnTo>
                <a:close/>
              </a:path>
            </a:pathLst>
          </a:custGeom>
          <a:solidFill>
            <a:srgbClr val="6E9995"/>
          </a:solidFill>
        </p:spPr>
        <p:txBody>
          <a:bodyPr wrap="square" lIns="0" tIns="0" rIns="0" bIns="0" rtlCol="0">
            <a:noAutofit/>
          </a:bodyPr>
          <a:lstStyle/>
          <a:p>
            <a:endParaRPr/>
          </a:p>
        </p:txBody>
      </p:sp>
      <p:sp>
        <p:nvSpPr>
          <p:cNvPr id="210" name="object 210"/>
          <p:cNvSpPr/>
          <p:nvPr/>
        </p:nvSpPr>
        <p:spPr>
          <a:xfrm>
            <a:off x="7199375" y="3878579"/>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211" name="object 211"/>
          <p:cNvSpPr/>
          <p:nvPr/>
        </p:nvSpPr>
        <p:spPr>
          <a:xfrm>
            <a:off x="7155179" y="3878579"/>
            <a:ext cx="24383" cy="0"/>
          </a:xfrm>
          <a:custGeom>
            <a:avLst/>
            <a:gdLst/>
            <a:ahLst/>
            <a:cxnLst/>
            <a:rect l="l" t="t" r="r" b="b"/>
            <a:pathLst>
              <a:path w="24383">
                <a:moveTo>
                  <a:pt x="0" y="0"/>
                </a:moveTo>
                <a:lnTo>
                  <a:pt x="24383" y="0"/>
                </a:lnTo>
              </a:path>
            </a:pathLst>
          </a:custGeom>
          <a:ln w="7366">
            <a:solidFill>
              <a:srgbClr val="6E9995"/>
            </a:solidFill>
          </a:ln>
        </p:spPr>
        <p:txBody>
          <a:bodyPr wrap="square" lIns="0" tIns="0" rIns="0" bIns="0" rtlCol="0">
            <a:noAutofit/>
          </a:bodyPr>
          <a:lstStyle/>
          <a:p>
            <a:endParaRPr/>
          </a:p>
        </p:txBody>
      </p:sp>
      <p:sp>
        <p:nvSpPr>
          <p:cNvPr id="212" name="object 212"/>
          <p:cNvSpPr/>
          <p:nvPr/>
        </p:nvSpPr>
        <p:spPr>
          <a:xfrm>
            <a:off x="7110983" y="3878579"/>
            <a:ext cx="24383" cy="0"/>
          </a:xfrm>
          <a:custGeom>
            <a:avLst/>
            <a:gdLst/>
            <a:ahLst/>
            <a:cxnLst/>
            <a:rect l="l" t="t" r="r" b="b"/>
            <a:pathLst>
              <a:path w="24383">
                <a:moveTo>
                  <a:pt x="0" y="0"/>
                </a:moveTo>
                <a:lnTo>
                  <a:pt x="24383" y="0"/>
                </a:lnTo>
              </a:path>
            </a:pathLst>
          </a:custGeom>
          <a:ln w="7366">
            <a:solidFill>
              <a:srgbClr val="6E9995"/>
            </a:solidFill>
          </a:ln>
        </p:spPr>
        <p:txBody>
          <a:bodyPr wrap="square" lIns="0" tIns="0" rIns="0" bIns="0" rtlCol="0">
            <a:noAutofit/>
          </a:bodyPr>
          <a:lstStyle/>
          <a:p>
            <a:endParaRPr/>
          </a:p>
        </p:txBody>
      </p:sp>
      <p:sp>
        <p:nvSpPr>
          <p:cNvPr id="213" name="object 213"/>
          <p:cNvSpPr/>
          <p:nvPr/>
        </p:nvSpPr>
        <p:spPr>
          <a:xfrm>
            <a:off x="7065263" y="3878579"/>
            <a:ext cx="25908"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a:p>
        </p:txBody>
      </p:sp>
      <p:sp>
        <p:nvSpPr>
          <p:cNvPr id="214" name="object 214"/>
          <p:cNvSpPr/>
          <p:nvPr/>
        </p:nvSpPr>
        <p:spPr>
          <a:xfrm>
            <a:off x="7330439" y="3553205"/>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215" name="object 215"/>
          <p:cNvSpPr/>
          <p:nvPr/>
        </p:nvSpPr>
        <p:spPr>
          <a:xfrm>
            <a:off x="7330439" y="3598163"/>
            <a:ext cx="6096"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a:p>
        </p:txBody>
      </p:sp>
      <p:sp>
        <p:nvSpPr>
          <p:cNvPr id="216" name="object 216"/>
          <p:cNvSpPr/>
          <p:nvPr/>
        </p:nvSpPr>
        <p:spPr>
          <a:xfrm>
            <a:off x="7330439" y="3642359"/>
            <a:ext cx="6096" cy="0"/>
          </a:xfrm>
          <a:custGeom>
            <a:avLst/>
            <a:gdLst/>
            <a:ahLst/>
            <a:cxnLst/>
            <a:rect l="l" t="t" r="r" b="b"/>
            <a:pathLst>
              <a:path w="6096">
                <a:moveTo>
                  <a:pt x="0" y="0"/>
                </a:moveTo>
                <a:lnTo>
                  <a:pt x="6096" y="0"/>
                </a:lnTo>
              </a:path>
            </a:pathLst>
          </a:custGeom>
          <a:ln w="25654">
            <a:solidFill>
              <a:srgbClr val="6E9995"/>
            </a:solidFill>
          </a:ln>
        </p:spPr>
        <p:txBody>
          <a:bodyPr wrap="square" lIns="0" tIns="0" rIns="0" bIns="0" rtlCol="0">
            <a:noAutofit/>
          </a:bodyPr>
          <a:lstStyle/>
          <a:p>
            <a:endParaRPr/>
          </a:p>
        </p:txBody>
      </p:sp>
      <p:sp>
        <p:nvSpPr>
          <p:cNvPr id="217" name="object 217"/>
          <p:cNvSpPr/>
          <p:nvPr/>
        </p:nvSpPr>
        <p:spPr>
          <a:xfrm>
            <a:off x="7330439" y="3687317"/>
            <a:ext cx="6096" cy="0"/>
          </a:xfrm>
          <a:custGeom>
            <a:avLst/>
            <a:gdLst/>
            <a:ahLst/>
            <a:cxnLst/>
            <a:rect l="l" t="t" r="r" b="b"/>
            <a:pathLst>
              <a:path w="6096">
                <a:moveTo>
                  <a:pt x="0" y="0"/>
                </a:moveTo>
                <a:lnTo>
                  <a:pt x="6096" y="0"/>
                </a:lnTo>
              </a:path>
            </a:pathLst>
          </a:custGeom>
          <a:ln w="27177">
            <a:solidFill>
              <a:srgbClr val="6E9995"/>
            </a:solidFill>
          </a:ln>
        </p:spPr>
        <p:txBody>
          <a:bodyPr wrap="square" lIns="0" tIns="0" rIns="0" bIns="0" rtlCol="0">
            <a:noAutofit/>
          </a:bodyPr>
          <a:lstStyle/>
          <a:p>
            <a:endParaRPr/>
          </a:p>
        </p:txBody>
      </p:sp>
      <p:sp>
        <p:nvSpPr>
          <p:cNvPr id="218" name="object 218"/>
          <p:cNvSpPr/>
          <p:nvPr/>
        </p:nvSpPr>
        <p:spPr>
          <a:xfrm>
            <a:off x="7021067" y="3878579"/>
            <a:ext cx="25908"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a:p>
        </p:txBody>
      </p:sp>
      <p:sp>
        <p:nvSpPr>
          <p:cNvPr id="219" name="object 219"/>
          <p:cNvSpPr/>
          <p:nvPr/>
        </p:nvSpPr>
        <p:spPr>
          <a:xfrm>
            <a:off x="6976871" y="3878579"/>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220" name="object 220"/>
          <p:cNvSpPr/>
          <p:nvPr/>
        </p:nvSpPr>
        <p:spPr>
          <a:xfrm>
            <a:off x="6932675" y="3878579"/>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221" name="object 221"/>
          <p:cNvSpPr/>
          <p:nvPr/>
        </p:nvSpPr>
        <p:spPr>
          <a:xfrm>
            <a:off x="6888479" y="3878579"/>
            <a:ext cx="24383" cy="0"/>
          </a:xfrm>
          <a:custGeom>
            <a:avLst/>
            <a:gdLst/>
            <a:ahLst/>
            <a:cxnLst/>
            <a:rect l="l" t="t" r="r" b="b"/>
            <a:pathLst>
              <a:path w="24383">
                <a:moveTo>
                  <a:pt x="0" y="0"/>
                </a:moveTo>
                <a:lnTo>
                  <a:pt x="24383" y="0"/>
                </a:lnTo>
              </a:path>
            </a:pathLst>
          </a:custGeom>
          <a:ln w="7366">
            <a:solidFill>
              <a:srgbClr val="6E9995"/>
            </a:solidFill>
          </a:ln>
        </p:spPr>
        <p:txBody>
          <a:bodyPr wrap="square" lIns="0" tIns="0" rIns="0" bIns="0" rtlCol="0">
            <a:noAutofit/>
          </a:bodyPr>
          <a:lstStyle/>
          <a:p>
            <a:endParaRPr/>
          </a:p>
        </p:txBody>
      </p:sp>
      <p:sp>
        <p:nvSpPr>
          <p:cNvPr id="222" name="object 222"/>
          <p:cNvSpPr/>
          <p:nvPr/>
        </p:nvSpPr>
        <p:spPr>
          <a:xfrm>
            <a:off x="6844283" y="3878579"/>
            <a:ext cx="24383" cy="0"/>
          </a:xfrm>
          <a:custGeom>
            <a:avLst/>
            <a:gdLst/>
            <a:ahLst/>
            <a:cxnLst/>
            <a:rect l="l" t="t" r="r" b="b"/>
            <a:pathLst>
              <a:path w="24383">
                <a:moveTo>
                  <a:pt x="0" y="0"/>
                </a:moveTo>
                <a:lnTo>
                  <a:pt x="24383" y="0"/>
                </a:lnTo>
              </a:path>
            </a:pathLst>
          </a:custGeom>
          <a:ln w="7366">
            <a:solidFill>
              <a:srgbClr val="6E9995"/>
            </a:solidFill>
          </a:ln>
        </p:spPr>
        <p:txBody>
          <a:bodyPr wrap="square" lIns="0" tIns="0" rIns="0" bIns="0" rtlCol="0">
            <a:noAutofit/>
          </a:bodyPr>
          <a:lstStyle/>
          <a:p>
            <a:endParaRPr/>
          </a:p>
        </p:txBody>
      </p:sp>
      <p:sp>
        <p:nvSpPr>
          <p:cNvPr id="223" name="object 223"/>
          <p:cNvSpPr/>
          <p:nvPr/>
        </p:nvSpPr>
        <p:spPr>
          <a:xfrm>
            <a:off x="6798563" y="3878579"/>
            <a:ext cx="25908"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a:p>
        </p:txBody>
      </p:sp>
      <p:sp>
        <p:nvSpPr>
          <p:cNvPr id="224" name="object 224"/>
          <p:cNvSpPr/>
          <p:nvPr/>
        </p:nvSpPr>
        <p:spPr>
          <a:xfrm>
            <a:off x="6754367" y="3878579"/>
            <a:ext cx="25908"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a:p>
        </p:txBody>
      </p:sp>
      <p:sp>
        <p:nvSpPr>
          <p:cNvPr id="225" name="object 225"/>
          <p:cNvSpPr/>
          <p:nvPr/>
        </p:nvSpPr>
        <p:spPr>
          <a:xfrm>
            <a:off x="6710171" y="3878579"/>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226" name="object 226"/>
          <p:cNvSpPr/>
          <p:nvPr/>
        </p:nvSpPr>
        <p:spPr>
          <a:xfrm>
            <a:off x="6665975" y="3878579"/>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227" name="object 227"/>
          <p:cNvSpPr/>
          <p:nvPr/>
        </p:nvSpPr>
        <p:spPr>
          <a:xfrm>
            <a:off x="6621779" y="3878579"/>
            <a:ext cx="24383" cy="0"/>
          </a:xfrm>
          <a:custGeom>
            <a:avLst/>
            <a:gdLst/>
            <a:ahLst/>
            <a:cxnLst/>
            <a:rect l="l" t="t" r="r" b="b"/>
            <a:pathLst>
              <a:path w="24383">
                <a:moveTo>
                  <a:pt x="0" y="0"/>
                </a:moveTo>
                <a:lnTo>
                  <a:pt x="24383" y="0"/>
                </a:lnTo>
              </a:path>
            </a:pathLst>
          </a:custGeom>
          <a:ln w="7366">
            <a:solidFill>
              <a:srgbClr val="6E9995"/>
            </a:solidFill>
          </a:ln>
        </p:spPr>
        <p:txBody>
          <a:bodyPr wrap="square" lIns="0" tIns="0" rIns="0" bIns="0" rtlCol="0">
            <a:noAutofit/>
          </a:bodyPr>
          <a:lstStyle/>
          <a:p>
            <a:endParaRPr/>
          </a:p>
        </p:txBody>
      </p:sp>
      <p:sp>
        <p:nvSpPr>
          <p:cNvPr id="228" name="object 228"/>
          <p:cNvSpPr/>
          <p:nvPr/>
        </p:nvSpPr>
        <p:spPr>
          <a:xfrm>
            <a:off x="6577583" y="3878579"/>
            <a:ext cx="24383" cy="0"/>
          </a:xfrm>
          <a:custGeom>
            <a:avLst/>
            <a:gdLst/>
            <a:ahLst/>
            <a:cxnLst/>
            <a:rect l="l" t="t" r="r" b="b"/>
            <a:pathLst>
              <a:path w="24383">
                <a:moveTo>
                  <a:pt x="0" y="0"/>
                </a:moveTo>
                <a:lnTo>
                  <a:pt x="24383" y="0"/>
                </a:lnTo>
              </a:path>
            </a:pathLst>
          </a:custGeom>
          <a:ln w="7366">
            <a:solidFill>
              <a:srgbClr val="6E9995"/>
            </a:solidFill>
          </a:ln>
        </p:spPr>
        <p:txBody>
          <a:bodyPr wrap="square" lIns="0" tIns="0" rIns="0" bIns="0" rtlCol="0">
            <a:noAutofit/>
          </a:bodyPr>
          <a:lstStyle/>
          <a:p>
            <a:endParaRPr/>
          </a:p>
        </p:txBody>
      </p:sp>
      <p:sp>
        <p:nvSpPr>
          <p:cNvPr id="229" name="object 229"/>
          <p:cNvSpPr/>
          <p:nvPr/>
        </p:nvSpPr>
        <p:spPr>
          <a:xfrm>
            <a:off x="6531863" y="3878579"/>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230" name="object 230"/>
          <p:cNvSpPr/>
          <p:nvPr/>
        </p:nvSpPr>
        <p:spPr>
          <a:xfrm>
            <a:off x="6487667" y="3878579"/>
            <a:ext cx="25908"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a:p>
        </p:txBody>
      </p:sp>
      <p:sp>
        <p:nvSpPr>
          <p:cNvPr id="231" name="object 231"/>
          <p:cNvSpPr/>
          <p:nvPr/>
        </p:nvSpPr>
        <p:spPr>
          <a:xfrm>
            <a:off x="6310883" y="3878579"/>
            <a:ext cx="24384" cy="0"/>
          </a:xfrm>
          <a:custGeom>
            <a:avLst/>
            <a:gdLst/>
            <a:ahLst/>
            <a:cxnLst/>
            <a:rect l="l" t="t" r="r" b="b"/>
            <a:pathLst>
              <a:path w="24384">
                <a:moveTo>
                  <a:pt x="0" y="0"/>
                </a:moveTo>
                <a:lnTo>
                  <a:pt x="24384" y="0"/>
                </a:lnTo>
              </a:path>
            </a:pathLst>
          </a:custGeom>
          <a:ln w="7366">
            <a:solidFill>
              <a:srgbClr val="6E9995"/>
            </a:solidFill>
          </a:ln>
        </p:spPr>
        <p:txBody>
          <a:bodyPr wrap="square" lIns="0" tIns="0" rIns="0" bIns="0" rtlCol="0">
            <a:noAutofit/>
          </a:bodyPr>
          <a:lstStyle/>
          <a:p>
            <a:endParaRPr/>
          </a:p>
        </p:txBody>
      </p:sp>
      <p:sp>
        <p:nvSpPr>
          <p:cNvPr id="232" name="object 232"/>
          <p:cNvSpPr/>
          <p:nvPr/>
        </p:nvSpPr>
        <p:spPr>
          <a:xfrm>
            <a:off x="6265163" y="3878579"/>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233" name="object 233"/>
          <p:cNvSpPr/>
          <p:nvPr/>
        </p:nvSpPr>
        <p:spPr>
          <a:xfrm>
            <a:off x="6220967" y="3878579"/>
            <a:ext cx="25908"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a:p>
        </p:txBody>
      </p:sp>
      <p:sp>
        <p:nvSpPr>
          <p:cNvPr id="234" name="object 234"/>
          <p:cNvSpPr/>
          <p:nvPr/>
        </p:nvSpPr>
        <p:spPr>
          <a:xfrm>
            <a:off x="6176771" y="3878579"/>
            <a:ext cx="25908"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a:p>
        </p:txBody>
      </p:sp>
      <p:sp>
        <p:nvSpPr>
          <p:cNvPr id="235" name="object 235"/>
          <p:cNvSpPr/>
          <p:nvPr/>
        </p:nvSpPr>
        <p:spPr>
          <a:xfrm>
            <a:off x="6132575" y="3878579"/>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236" name="object 236"/>
          <p:cNvSpPr/>
          <p:nvPr/>
        </p:nvSpPr>
        <p:spPr>
          <a:xfrm>
            <a:off x="6088379" y="3878579"/>
            <a:ext cx="24384" cy="0"/>
          </a:xfrm>
          <a:custGeom>
            <a:avLst/>
            <a:gdLst/>
            <a:ahLst/>
            <a:cxnLst/>
            <a:rect l="l" t="t" r="r" b="b"/>
            <a:pathLst>
              <a:path w="24384">
                <a:moveTo>
                  <a:pt x="0" y="0"/>
                </a:moveTo>
                <a:lnTo>
                  <a:pt x="24384" y="0"/>
                </a:lnTo>
              </a:path>
            </a:pathLst>
          </a:custGeom>
          <a:ln w="7366">
            <a:solidFill>
              <a:srgbClr val="6E9995"/>
            </a:solidFill>
          </a:ln>
        </p:spPr>
        <p:txBody>
          <a:bodyPr wrap="square" lIns="0" tIns="0" rIns="0" bIns="0" rtlCol="0">
            <a:noAutofit/>
          </a:bodyPr>
          <a:lstStyle/>
          <a:p>
            <a:endParaRPr/>
          </a:p>
        </p:txBody>
      </p:sp>
      <p:sp>
        <p:nvSpPr>
          <p:cNvPr id="237" name="object 237"/>
          <p:cNvSpPr/>
          <p:nvPr/>
        </p:nvSpPr>
        <p:spPr>
          <a:xfrm>
            <a:off x="6044183" y="3878579"/>
            <a:ext cx="24384" cy="0"/>
          </a:xfrm>
          <a:custGeom>
            <a:avLst/>
            <a:gdLst/>
            <a:ahLst/>
            <a:cxnLst/>
            <a:rect l="l" t="t" r="r" b="b"/>
            <a:pathLst>
              <a:path w="24384">
                <a:moveTo>
                  <a:pt x="0" y="0"/>
                </a:moveTo>
                <a:lnTo>
                  <a:pt x="24384" y="0"/>
                </a:lnTo>
              </a:path>
            </a:pathLst>
          </a:custGeom>
          <a:ln w="7366">
            <a:solidFill>
              <a:srgbClr val="6E9995"/>
            </a:solidFill>
          </a:ln>
        </p:spPr>
        <p:txBody>
          <a:bodyPr wrap="square" lIns="0" tIns="0" rIns="0" bIns="0" rtlCol="0">
            <a:noAutofit/>
          </a:bodyPr>
          <a:lstStyle/>
          <a:p>
            <a:endParaRPr/>
          </a:p>
        </p:txBody>
      </p:sp>
      <p:sp>
        <p:nvSpPr>
          <p:cNvPr id="238" name="object 238"/>
          <p:cNvSpPr/>
          <p:nvPr/>
        </p:nvSpPr>
        <p:spPr>
          <a:xfrm>
            <a:off x="5998463" y="3878579"/>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239" name="object 239"/>
          <p:cNvSpPr/>
          <p:nvPr/>
        </p:nvSpPr>
        <p:spPr>
          <a:xfrm>
            <a:off x="5954267" y="3878579"/>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240" name="object 240"/>
          <p:cNvSpPr/>
          <p:nvPr/>
        </p:nvSpPr>
        <p:spPr>
          <a:xfrm>
            <a:off x="5910071" y="3878579"/>
            <a:ext cx="25908"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a:p>
        </p:txBody>
      </p:sp>
      <p:sp>
        <p:nvSpPr>
          <p:cNvPr id="241" name="object 241"/>
          <p:cNvSpPr/>
          <p:nvPr/>
        </p:nvSpPr>
        <p:spPr>
          <a:xfrm>
            <a:off x="5865875" y="3878579"/>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242" name="object 242"/>
          <p:cNvSpPr/>
          <p:nvPr/>
        </p:nvSpPr>
        <p:spPr>
          <a:xfrm>
            <a:off x="5821679" y="3872483"/>
            <a:ext cx="25908" cy="9144"/>
          </a:xfrm>
          <a:custGeom>
            <a:avLst/>
            <a:gdLst/>
            <a:ahLst/>
            <a:cxnLst/>
            <a:rect l="l" t="t" r="r" b="b"/>
            <a:pathLst>
              <a:path w="25908" h="9144">
                <a:moveTo>
                  <a:pt x="1524" y="0"/>
                </a:moveTo>
                <a:lnTo>
                  <a:pt x="0" y="6096"/>
                </a:lnTo>
                <a:lnTo>
                  <a:pt x="6096" y="7620"/>
                </a:lnTo>
                <a:lnTo>
                  <a:pt x="16763" y="9144"/>
                </a:lnTo>
                <a:lnTo>
                  <a:pt x="24384" y="9144"/>
                </a:lnTo>
                <a:lnTo>
                  <a:pt x="25908" y="3048"/>
                </a:lnTo>
                <a:lnTo>
                  <a:pt x="16763" y="3048"/>
                </a:lnTo>
                <a:lnTo>
                  <a:pt x="6096" y="1524"/>
                </a:lnTo>
                <a:lnTo>
                  <a:pt x="1524" y="0"/>
                </a:lnTo>
                <a:close/>
              </a:path>
            </a:pathLst>
          </a:custGeom>
          <a:solidFill>
            <a:srgbClr val="6E9995"/>
          </a:solidFill>
        </p:spPr>
        <p:txBody>
          <a:bodyPr wrap="square" lIns="0" tIns="0" rIns="0" bIns="0" rtlCol="0">
            <a:noAutofit/>
          </a:bodyPr>
          <a:lstStyle/>
          <a:p>
            <a:endParaRPr/>
          </a:p>
        </p:txBody>
      </p:sp>
      <p:sp>
        <p:nvSpPr>
          <p:cNvPr id="243" name="object 243"/>
          <p:cNvSpPr/>
          <p:nvPr/>
        </p:nvSpPr>
        <p:spPr>
          <a:xfrm>
            <a:off x="5780531" y="3852671"/>
            <a:ext cx="24384" cy="18287"/>
          </a:xfrm>
          <a:custGeom>
            <a:avLst/>
            <a:gdLst/>
            <a:ahLst/>
            <a:cxnLst/>
            <a:rect l="l" t="t" r="r" b="b"/>
            <a:pathLst>
              <a:path w="24384" h="18287">
                <a:moveTo>
                  <a:pt x="3048" y="0"/>
                </a:moveTo>
                <a:lnTo>
                  <a:pt x="0" y="4572"/>
                </a:lnTo>
                <a:lnTo>
                  <a:pt x="7620" y="10668"/>
                </a:lnTo>
                <a:lnTo>
                  <a:pt x="16763" y="15240"/>
                </a:lnTo>
                <a:lnTo>
                  <a:pt x="21336" y="18287"/>
                </a:lnTo>
                <a:lnTo>
                  <a:pt x="24384" y="13716"/>
                </a:lnTo>
                <a:lnTo>
                  <a:pt x="19812" y="10668"/>
                </a:lnTo>
                <a:lnTo>
                  <a:pt x="10668" y="4572"/>
                </a:lnTo>
                <a:lnTo>
                  <a:pt x="3048" y="0"/>
                </a:lnTo>
                <a:close/>
              </a:path>
            </a:pathLst>
          </a:custGeom>
          <a:solidFill>
            <a:srgbClr val="6E9995"/>
          </a:solidFill>
        </p:spPr>
        <p:txBody>
          <a:bodyPr wrap="square" lIns="0" tIns="0" rIns="0" bIns="0" rtlCol="0">
            <a:noAutofit/>
          </a:bodyPr>
          <a:lstStyle/>
          <a:p>
            <a:endParaRPr/>
          </a:p>
        </p:txBody>
      </p:sp>
      <p:sp>
        <p:nvSpPr>
          <p:cNvPr id="244" name="object 244"/>
          <p:cNvSpPr/>
          <p:nvPr/>
        </p:nvSpPr>
        <p:spPr>
          <a:xfrm>
            <a:off x="5751575" y="3819143"/>
            <a:ext cx="19812" cy="24384"/>
          </a:xfrm>
          <a:custGeom>
            <a:avLst/>
            <a:gdLst/>
            <a:ahLst/>
            <a:cxnLst/>
            <a:rect l="l" t="t" r="r" b="b"/>
            <a:pathLst>
              <a:path w="19812" h="24384">
                <a:moveTo>
                  <a:pt x="19812" y="21336"/>
                </a:moveTo>
                <a:lnTo>
                  <a:pt x="16763" y="18287"/>
                </a:lnTo>
                <a:lnTo>
                  <a:pt x="12191" y="10668"/>
                </a:lnTo>
                <a:lnTo>
                  <a:pt x="6095" y="1524"/>
                </a:lnTo>
                <a:lnTo>
                  <a:pt x="6095" y="0"/>
                </a:lnTo>
                <a:lnTo>
                  <a:pt x="0" y="3048"/>
                </a:lnTo>
                <a:lnTo>
                  <a:pt x="1524" y="4572"/>
                </a:lnTo>
                <a:lnTo>
                  <a:pt x="6095" y="13715"/>
                </a:lnTo>
                <a:lnTo>
                  <a:pt x="12191" y="22860"/>
                </a:lnTo>
                <a:lnTo>
                  <a:pt x="15239" y="24384"/>
                </a:lnTo>
                <a:lnTo>
                  <a:pt x="19812" y="21336"/>
                </a:lnTo>
                <a:close/>
              </a:path>
            </a:pathLst>
          </a:custGeom>
          <a:solidFill>
            <a:srgbClr val="6E9995"/>
          </a:solidFill>
        </p:spPr>
        <p:txBody>
          <a:bodyPr wrap="square" lIns="0" tIns="0" rIns="0" bIns="0" rtlCol="0">
            <a:noAutofit/>
          </a:bodyPr>
          <a:lstStyle/>
          <a:p>
            <a:endParaRPr/>
          </a:p>
        </p:txBody>
      </p:sp>
      <p:sp>
        <p:nvSpPr>
          <p:cNvPr id="245" name="object 245"/>
          <p:cNvSpPr/>
          <p:nvPr/>
        </p:nvSpPr>
        <p:spPr>
          <a:xfrm>
            <a:off x="5739383" y="3777995"/>
            <a:ext cx="10668" cy="25908"/>
          </a:xfrm>
          <a:custGeom>
            <a:avLst/>
            <a:gdLst/>
            <a:ahLst/>
            <a:cxnLst/>
            <a:rect l="l" t="t" r="r" b="b"/>
            <a:pathLst>
              <a:path w="10668" h="25908">
                <a:moveTo>
                  <a:pt x="7620" y="15239"/>
                </a:moveTo>
                <a:lnTo>
                  <a:pt x="6096" y="4572"/>
                </a:lnTo>
                <a:lnTo>
                  <a:pt x="6096" y="0"/>
                </a:lnTo>
                <a:lnTo>
                  <a:pt x="0" y="0"/>
                </a:lnTo>
                <a:lnTo>
                  <a:pt x="0" y="4572"/>
                </a:lnTo>
                <a:lnTo>
                  <a:pt x="1524" y="16763"/>
                </a:lnTo>
                <a:lnTo>
                  <a:pt x="4572" y="25908"/>
                </a:lnTo>
                <a:lnTo>
                  <a:pt x="10668" y="24384"/>
                </a:lnTo>
                <a:lnTo>
                  <a:pt x="7620" y="15239"/>
                </a:lnTo>
                <a:close/>
              </a:path>
            </a:pathLst>
          </a:custGeom>
          <a:solidFill>
            <a:srgbClr val="6E9995"/>
          </a:solidFill>
        </p:spPr>
        <p:txBody>
          <a:bodyPr wrap="square" lIns="0" tIns="0" rIns="0" bIns="0" rtlCol="0">
            <a:noAutofit/>
          </a:bodyPr>
          <a:lstStyle/>
          <a:p>
            <a:endParaRPr/>
          </a:p>
        </p:txBody>
      </p:sp>
      <p:sp>
        <p:nvSpPr>
          <p:cNvPr id="246" name="object 246"/>
          <p:cNvSpPr/>
          <p:nvPr/>
        </p:nvSpPr>
        <p:spPr>
          <a:xfrm>
            <a:off x="6443471" y="3878579"/>
            <a:ext cx="25908" cy="0"/>
          </a:xfrm>
          <a:custGeom>
            <a:avLst/>
            <a:gdLst/>
            <a:ahLst/>
            <a:cxnLst/>
            <a:rect l="l" t="t" r="r" b="b"/>
            <a:pathLst>
              <a:path w="25908">
                <a:moveTo>
                  <a:pt x="0" y="0"/>
                </a:moveTo>
                <a:lnTo>
                  <a:pt x="25908" y="0"/>
                </a:lnTo>
              </a:path>
            </a:pathLst>
          </a:custGeom>
          <a:ln w="7366">
            <a:solidFill>
              <a:srgbClr val="6E9995"/>
            </a:solidFill>
          </a:ln>
        </p:spPr>
        <p:txBody>
          <a:bodyPr wrap="square" lIns="0" tIns="0" rIns="0" bIns="0" rtlCol="0">
            <a:noAutofit/>
          </a:bodyPr>
          <a:lstStyle/>
          <a:p>
            <a:endParaRPr/>
          </a:p>
        </p:txBody>
      </p:sp>
      <p:sp>
        <p:nvSpPr>
          <p:cNvPr id="247" name="object 247"/>
          <p:cNvSpPr/>
          <p:nvPr/>
        </p:nvSpPr>
        <p:spPr>
          <a:xfrm>
            <a:off x="6399275" y="3878579"/>
            <a:ext cx="25907" cy="0"/>
          </a:xfrm>
          <a:custGeom>
            <a:avLst/>
            <a:gdLst/>
            <a:ahLst/>
            <a:cxnLst/>
            <a:rect l="l" t="t" r="r" b="b"/>
            <a:pathLst>
              <a:path w="25907">
                <a:moveTo>
                  <a:pt x="0" y="0"/>
                </a:moveTo>
                <a:lnTo>
                  <a:pt x="25907" y="0"/>
                </a:lnTo>
              </a:path>
            </a:pathLst>
          </a:custGeom>
          <a:ln w="7366">
            <a:solidFill>
              <a:srgbClr val="6E9995"/>
            </a:solidFill>
          </a:ln>
        </p:spPr>
        <p:txBody>
          <a:bodyPr wrap="square" lIns="0" tIns="0" rIns="0" bIns="0" rtlCol="0">
            <a:noAutofit/>
          </a:bodyPr>
          <a:lstStyle/>
          <a:p>
            <a:endParaRPr/>
          </a:p>
        </p:txBody>
      </p:sp>
      <p:sp>
        <p:nvSpPr>
          <p:cNvPr id="248" name="object 248"/>
          <p:cNvSpPr/>
          <p:nvPr/>
        </p:nvSpPr>
        <p:spPr>
          <a:xfrm>
            <a:off x="6355079" y="3878579"/>
            <a:ext cx="24384" cy="0"/>
          </a:xfrm>
          <a:custGeom>
            <a:avLst/>
            <a:gdLst/>
            <a:ahLst/>
            <a:cxnLst/>
            <a:rect l="l" t="t" r="r" b="b"/>
            <a:pathLst>
              <a:path w="24384">
                <a:moveTo>
                  <a:pt x="0" y="0"/>
                </a:moveTo>
                <a:lnTo>
                  <a:pt x="24384" y="0"/>
                </a:lnTo>
              </a:path>
            </a:pathLst>
          </a:custGeom>
          <a:ln w="7366">
            <a:solidFill>
              <a:srgbClr val="6E9995"/>
            </a:solidFill>
          </a:ln>
        </p:spPr>
        <p:txBody>
          <a:bodyPr wrap="square" lIns="0" tIns="0" rIns="0" bIns="0" rtlCol="0">
            <a:noAutofit/>
          </a:bodyPr>
          <a:lstStyle/>
          <a:p>
            <a:endParaRPr/>
          </a:p>
        </p:txBody>
      </p:sp>
      <p:sp>
        <p:nvSpPr>
          <p:cNvPr id="249" name="object 249"/>
          <p:cNvSpPr/>
          <p:nvPr/>
        </p:nvSpPr>
        <p:spPr>
          <a:xfrm>
            <a:off x="1810511" y="4052315"/>
            <a:ext cx="2293619" cy="0"/>
          </a:xfrm>
          <a:custGeom>
            <a:avLst/>
            <a:gdLst/>
            <a:ahLst/>
            <a:cxnLst/>
            <a:rect l="l" t="t" r="r" b="b"/>
            <a:pathLst>
              <a:path w="2293619">
                <a:moveTo>
                  <a:pt x="0" y="0"/>
                </a:moveTo>
                <a:lnTo>
                  <a:pt x="2293619" y="0"/>
                </a:lnTo>
              </a:path>
            </a:pathLst>
          </a:custGeom>
          <a:ln w="25654">
            <a:solidFill>
              <a:srgbClr val="000000"/>
            </a:solidFill>
          </a:ln>
        </p:spPr>
        <p:txBody>
          <a:bodyPr wrap="square" lIns="0" tIns="0" rIns="0" bIns="0" rtlCol="0">
            <a:noAutofit/>
          </a:bodyPr>
          <a:lstStyle/>
          <a:p>
            <a:endParaRPr/>
          </a:p>
        </p:txBody>
      </p:sp>
      <p:sp>
        <p:nvSpPr>
          <p:cNvPr id="250" name="object 250"/>
          <p:cNvSpPr/>
          <p:nvPr/>
        </p:nvSpPr>
        <p:spPr>
          <a:xfrm>
            <a:off x="3962400" y="3678935"/>
            <a:ext cx="1365503" cy="726947"/>
          </a:xfrm>
          <a:prstGeom prst="rect">
            <a:avLst/>
          </a:prstGeom>
          <a:blipFill>
            <a:blip r:embed="rId5" cstate="print"/>
            <a:stretch>
              <a:fillRect/>
            </a:stretch>
          </a:blipFill>
        </p:spPr>
        <p:txBody>
          <a:bodyPr wrap="square" lIns="0" tIns="0" rIns="0" bIns="0" rtlCol="0">
            <a:noAutofit/>
          </a:bodyPr>
          <a:lstStyle/>
          <a:p>
            <a:endParaRPr/>
          </a:p>
        </p:txBody>
      </p:sp>
      <p:sp>
        <p:nvSpPr>
          <p:cNvPr id="251" name="object 251"/>
          <p:cNvSpPr/>
          <p:nvPr/>
        </p:nvSpPr>
        <p:spPr>
          <a:xfrm>
            <a:off x="3959351" y="3675887"/>
            <a:ext cx="1371599" cy="720851"/>
          </a:xfrm>
          <a:custGeom>
            <a:avLst/>
            <a:gdLst/>
            <a:ahLst/>
            <a:cxnLst/>
            <a:rect l="l" t="t" r="r" b="b"/>
            <a:pathLst>
              <a:path w="1371599" h="720851">
                <a:moveTo>
                  <a:pt x="6096" y="720851"/>
                </a:moveTo>
                <a:lnTo>
                  <a:pt x="6096" y="12191"/>
                </a:lnTo>
                <a:lnTo>
                  <a:pt x="12191" y="6095"/>
                </a:lnTo>
                <a:lnTo>
                  <a:pt x="1359407" y="6095"/>
                </a:lnTo>
                <a:lnTo>
                  <a:pt x="1371599" y="0"/>
                </a:lnTo>
                <a:lnTo>
                  <a:pt x="0" y="0"/>
                </a:lnTo>
                <a:lnTo>
                  <a:pt x="6096" y="720851"/>
                </a:lnTo>
                <a:close/>
              </a:path>
            </a:pathLst>
          </a:custGeom>
          <a:solidFill>
            <a:srgbClr val="87B8B5"/>
          </a:solidFill>
        </p:spPr>
        <p:txBody>
          <a:bodyPr wrap="square" lIns="0" tIns="0" rIns="0" bIns="0" rtlCol="0">
            <a:noAutofit/>
          </a:bodyPr>
          <a:lstStyle/>
          <a:p>
            <a:endParaRPr/>
          </a:p>
        </p:txBody>
      </p:sp>
      <p:sp>
        <p:nvSpPr>
          <p:cNvPr id="252" name="object 252"/>
          <p:cNvSpPr/>
          <p:nvPr/>
        </p:nvSpPr>
        <p:spPr>
          <a:xfrm>
            <a:off x="3959351" y="3675887"/>
            <a:ext cx="1371599" cy="733043"/>
          </a:xfrm>
          <a:custGeom>
            <a:avLst/>
            <a:gdLst/>
            <a:ahLst/>
            <a:cxnLst/>
            <a:rect l="l" t="t" r="r" b="b"/>
            <a:pathLst>
              <a:path w="1371599" h="733043">
                <a:moveTo>
                  <a:pt x="1371599" y="733043"/>
                </a:moveTo>
                <a:lnTo>
                  <a:pt x="1371599" y="0"/>
                </a:lnTo>
                <a:lnTo>
                  <a:pt x="1359407" y="6095"/>
                </a:lnTo>
                <a:lnTo>
                  <a:pt x="12191" y="6095"/>
                </a:lnTo>
                <a:lnTo>
                  <a:pt x="6096" y="12191"/>
                </a:lnTo>
                <a:lnTo>
                  <a:pt x="6096" y="720851"/>
                </a:lnTo>
                <a:lnTo>
                  <a:pt x="0" y="0"/>
                </a:lnTo>
                <a:lnTo>
                  <a:pt x="0" y="733043"/>
                </a:lnTo>
                <a:lnTo>
                  <a:pt x="1371599" y="733043"/>
                </a:lnTo>
                <a:lnTo>
                  <a:pt x="12191" y="726947"/>
                </a:lnTo>
                <a:lnTo>
                  <a:pt x="12192" y="12191"/>
                </a:lnTo>
                <a:lnTo>
                  <a:pt x="1365503" y="12191"/>
                </a:lnTo>
                <a:lnTo>
                  <a:pt x="1365503" y="720851"/>
                </a:lnTo>
                <a:lnTo>
                  <a:pt x="1359407" y="726947"/>
                </a:lnTo>
                <a:lnTo>
                  <a:pt x="1371599" y="733043"/>
                </a:lnTo>
                <a:close/>
              </a:path>
            </a:pathLst>
          </a:custGeom>
          <a:solidFill>
            <a:srgbClr val="87B8B5"/>
          </a:solidFill>
        </p:spPr>
        <p:txBody>
          <a:bodyPr wrap="square" lIns="0" tIns="0" rIns="0" bIns="0" rtlCol="0">
            <a:noAutofit/>
          </a:bodyPr>
          <a:lstStyle/>
          <a:p>
            <a:endParaRPr/>
          </a:p>
        </p:txBody>
      </p:sp>
      <p:sp>
        <p:nvSpPr>
          <p:cNvPr id="253" name="object 253"/>
          <p:cNvSpPr/>
          <p:nvPr/>
        </p:nvSpPr>
        <p:spPr>
          <a:xfrm>
            <a:off x="3971543" y="3688079"/>
            <a:ext cx="1359407" cy="720852"/>
          </a:xfrm>
          <a:custGeom>
            <a:avLst/>
            <a:gdLst/>
            <a:ahLst/>
            <a:cxnLst/>
            <a:rect l="l" t="t" r="r" b="b"/>
            <a:pathLst>
              <a:path w="1359407" h="720852">
                <a:moveTo>
                  <a:pt x="1353311" y="0"/>
                </a:moveTo>
                <a:lnTo>
                  <a:pt x="1347216" y="0"/>
                </a:lnTo>
                <a:lnTo>
                  <a:pt x="1347216" y="708659"/>
                </a:lnTo>
                <a:lnTo>
                  <a:pt x="0" y="708659"/>
                </a:lnTo>
                <a:lnTo>
                  <a:pt x="0" y="714756"/>
                </a:lnTo>
                <a:lnTo>
                  <a:pt x="1359407" y="720852"/>
                </a:lnTo>
                <a:lnTo>
                  <a:pt x="1347215" y="714756"/>
                </a:lnTo>
                <a:lnTo>
                  <a:pt x="1353311" y="708660"/>
                </a:lnTo>
                <a:lnTo>
                  <a:pt x="1353311" y="0"/>
                </a:lnTo>
                <a:close/>
              </a:path>
            </a:pathLst>
          </a:custGeom>
          <a:solidFill>
            <a:srgbClr val="87B8B5"/>
          </a:solidFill>
        </p:spPr>
        <p:txBody>
          <a:bodyPr wrap="square" lIns="0" tIns="0" rIns="0" bIns="0" rtlCol="0">
            <a:noAutofit/>
          </a:bodyPr>
          <a:lstStyle/>
          <a:p>
            <a:endParaRPr/>
          </a:p>
        </p:txBody>
      </p:sp>
      <p:sp>
        <p:nvSpPr>
          <p:cNvPr id="254" name="object 254"/>
          <p:cNvSpPr/>
          <p:nvPr/>
        </p:nvSpPr>
        <p:spPr>
          <a:xfrm>
            <a:off x="6792467" y="4376927"/>
            <a:ext cx="1523999" cy="76200"/>
          </a:xfrm>
          <a:custGeom>
            <a:avLst/>
            <a:gdLst/>
            <a:ahLst/>
            <a:cxnLst/>
            <a:rect l="l" t="t" r="r" b="b"/>
            <a:pathLst>
              <a:path w="1523999" h="76200">
                <a:moveTo>
                  <a:pt x="76200" y="25907"/>
                </a:moveTo>
                <a:lnTo>
                  <a:pt x="1523999" y="25907"/>
                </a:lnTo>
                <a:lnTo>
                  <a:pt x="1523999" y="0"/>
                </a:lnTo>
                <a:lnTo>
                  <a:pt x="64008" y="0"/>
                </a:lnTo>
                <a:lnTo>
                  <a:pt x="64008" y="25907"/>
                </a:lnTo>
                <a:lnTo>
                  <a:pt x="76200" y="25907"/>
                </a:lnTo>
                <a:close/>
              </a:path>
              <a:path w="1523999" h="76200">
                <a:moveTo>
                  <a:pt x="76200" y="0"/>
                </a:moveTo>
                <a:lnTo>
                  <a:pt x="76200" y="-50292"/>
                </a:lnTo>
                <a:lnTo>
                  <a:pt x="0" y="12191"/>
                </a:lnTo>
                <a:lnTo>
                  <a:pt x="76200" y="76200"/>
                </a:lnTo>
                <a:lnTo>
                  <a:pt x="76200" y="25907"/>
                </a:lnTo>
                <a:lnTo>
                  <a:pt x="64008" y="25907"/>
                </a:lnTo>
                <a:lnTo>
                  <a:pt x="64008" y="0"/>
                </a:lnTo>
                <a:lnTo>
                  <a:pt x="76200" y="0"/>
                </a:lnTo>
                <a:close/>
              </a:path>
            </a:pathLst>
          </a:custGeom>
          <a:solidFill>
            <a:srgbClr val="00050F"/>
          </a:solidFill>
        </p:spPr>
        <p:txBody>
          <a:bodyPr wrap="square" lIns="0" tIns="0" rIns="0" bIns="0" rtlCol="0">
            <a:noAutofit/>
          </a:bodyPr>
          <a:lstStyle/>
          <a:p>
            <a:endParaRPr/>
          </a:p>
        </p:txBody>
      </p:sp>
      <p:sp>
        <p:nvSpPr>
          <p:cNvPr id="255" name="object 255"/>
          <p:cNvSpPr/>
          <p:nvPr/>
        </p:nvSpPr>
        <p:spPr>
          <a:xfrm>
            <a:off x="7325867" y="3083051"/>
            <a:ext cx="920495" cy="422147"/>
          </a:xfrm>
          <a:custGeom>
            <a:avLst/>
            <a:gdLst/>
            <a:ahLst/>
            <a:cxnLst/>
            <a:rect l="l" t="t" r="r" b="b"/>
            <a:pathLst>
              <a:path w="920495" h="422147">
                <a:moveTo>
                  <a:pt x="66722" y="351669"/>
                </a:moveTo>
                <a:lnTo>
                  <a:pt x="47244" y="304799"/>
                </a:lnTo>
                <a:lnTo>
                  <a:pt x="0" y="391667"/>
                </a:lnTo>
                <a:lnTo>
                  <a:pt x="96012" y="422147"/>
                </a:lnTo>
                <a:lnTo>
                  <a:pt x="76172" y="374410"/>
                </a:lnTo>
                <a:lnTo>
                  <a:pt x="64008" y="379475"/>
                </a:lnTo>
                <a:lnTo>
                  <a:pt x="54864" y="356615"/>
                </a:lnTo>
                <a:lnTo>
                  <a:pt x="66722" y="351669"/>
                </a:lnTo>
                <a:close/>
              </a:path>
              <a:path w="920495" h="422147">
                <a:moveTo>
                  <a:pt x="54864" y="356615"/>
                </a:moveTo>
                <a:lnTo>
                  <a:pt x="64008" y="379475"/>
                </a:lnTo>
                <a:lnTo>
                  <a:pt x="76172" y="374410"/>
                </a:lnTo>
                <a:lnTo>
                  <a:pt x="920495" y="22860"/>
                </a:lnTo>
                <a:lnTo>
                  <a:pt x="909827" y="0"/>
                </a:lnTo>
                <a:lnTo>
                  <a:pt x="66722" y="351669"/>
                </a:lnTo>
                <a:lnTo>
                  <a:pt x="54864" y="356615"/>
                </a:lnTo>
                <a:close/>
              </a:path>
            </a:pathLst>
          </a:custGeom>
          <a:solidFill>
            <a:srgbClr val="00050F"/>
          </a:solidFill>
        </p:spPr>
        <p:txBody>
          <a:bodyPr wrap="square" lIns="0" tIns="0" rIns="0" bIns="0" rtlCol="0">
            <a:noAutofit/>
          </a:bodyPr>
          <a:lstStyle/>
          <a:p>
            <a:endParaRPr/>
          </a:p>
        </p:txBody>
      </p:sp>
      <p:sp>
        <p:nvSpPr>
          <p:cNvPr id="256" name="object 256"/>
          <p:cNvSpPr/>
          <p:nvPr/>
        </p:nvSpPr>
        <p:spPr>
          <a:xfrm>
            <a:off x="7345679" y="2293619"/>
            <a:ext cx="912875" cy="0"/>
          </a:xfrm>
          <a:custGeom>
            <a:avLst/>
            <a:gdLst/>
            <a:ahLst/>
            <a:cxnLst/>
            <a:rect l="l" t="t" r="r" b="b"/>
            <a:pathLst>
              <a:path w="912875">
                <a:moveTo>
                  <a:pt x="0" y="0"/>
                </a:moveTo>
                <a:lnTo>
                  <a:pt x="912875" y="0"/>
                </a:lnTo>
              </a:path>
            </a:pathLst>
          </a:custGeom>
          <a:ln w="25654">
            <a:solidFill>
              <a:srgbClr val="00050F"/>
            </a:solidFill>
          </a:ln>
        </p:spPr>
        <p:txBody>
          <a:bodyPr wrap="square" lIns="0" tIns="0" rIns="0" bIns="0" rtlCol="0">
            <a:noAutofit/>
          </a:bodyPr>
          <a:lstStyle/>
          <a:p>
            <a:endParaRPr/>
          </a:p>
        </p:txBody>
      </p:sp>
      <p:sp>
        <p:nvSpPr>
          <p:cNvPr id="257" name="object 257"/>
          <p:cNvSpPr/>
          <p:nvPr/>
        </p:nvSpPr>
        <p:spPr>
          <a:xfrm>
            <a:off x="6621779" y="2284475"/>
            <a:ext cx="731519" cy="548639"/>
          </a:xfrm>
          <a:custGeom>
            <a:avLst/>
            <a:gdLst/>
            <a:ahLst/>
            <a:cxnLst/>
            <a:rect l="l" t="t" r="r" b="b"/>
            <a:pathLst>
              <a:path w="731519" h="548639">
                <a:moveTo>
                  <a:pt x="54497" y="487707"/>
                </a:moveTo>
                <a:lnTo>
                  <a:pt x="24383" y="446531"/>
                </a:lnTo>
                <a:lnTo>
                  <a:pt x="0" y="542543"/>
                </a:lnTo>
                <a:lnTo>
                  <a:pt x="99059" y="548639"/>
                </a:lnTo>
                <a:lnTo>
                  <a:pt x="68724" y="507161"/>
                </a:lnTo>
                <a:lnTo>
                  <a:pt x="57911" y="515111"/>
                </a:lnTo>
                <a:lnTo>
                  <a:pt x="44196" y="495299"/>
                </a:lnTo>
                <a:lnTo>
                  <a:pt x="54497" y="487707"/>
                </a:lnTo>
                <a:close/>
              </a:path>
              <a:path w="731519" h="548639">
                <a:moveTo>
                  <a:pt x="44196" y="495299"/>
                </a:moveTo>
                <a:lnTo>
                  <a:pt x="57911" y="515111"/>
                </a:lnTo>
                <a:lnTo>
                  <a:pt x="68724" y="507161"/>
                </a:lnTo>
                <a:lnTo>
                  <a:pt x="731519" y="19812"/>
                </a:lnTo>
                <a:lnTo>
                  <a:pt x="716279" y="0"/>
                </a:lnTo>
                <a:lnTo>
                  <a:pt x="54497" y="487707"/>
                </a:lnTo>
                <a:lnTo>
                  <a:pt x="44196" y="495299"/>
                </a:lnTo>
                <a:close/>
              </a:path>
            </a:pathLst>
          </a:custGeom>
          <a:solidFill>
            <a:srgbClr val="00050F"/>
          </a:solidFill>
        </p:spPr>
        <p:txBody>
          <a:bodyPr wrap="square" lIns="0" tIns="0" rIns="0" bIns="0" rtlCol="0">
            <a:noAutofit/>
          </a:bodyPr>
          <a:lstStyle/>
          <a:p>
            <a:endParaRPr/>
          </a:p>
        </p:txBody>
      </p:sp>
      <p:sp>
        <p:nvSpPr>
          <p:cNvPr id="258" name="object 258"/>
          <p:cNvSpPr/>
          <p:nvPr/>
        </p:nvSpPr>
        <p:spPr>
          <a:xfrm>
            <a:off x="7325867" y="3162299"/>
            <a:ext cx="923543" cy="922019"/>
          </a:xfrm>
          <a:custGeom>
            <a:avLst/>
            <a:gdLst/>
            <a:ahLst/>
            <a:cxnLst/>
            <a:rect l="l" t="t" r="r" b="b"/>
            <a:pathLst>
              <a:path w="923543" h="922019">
                <a:moveTo>
                  <a:pt x="44965" y="860305"/>
                </a:moveTo>
                <a:lnTo>
                  <a:pt x="9144" y="824483"/>
                </a:lnTo>
                <a:lnTo>
                  <a:pt x="0" y="922019"/>
                </a:lnTo>
                <a:lnTo>
                  <a:pt x="99060" y="914399"/>
                </a:lnTo>
                <a:lnTo>
                  <a:pt x="63238" y="878578"/>
                </a:lnTo>
                <a:lnTo>
                  <a:pt x="54864" y="886967"/>
                </a:lnTo>
                <a:lnTo>
                  <a:pt x="36575" y="868679"/>
                </a:lnTo>
                <a:lnTo>
                  <a:pt x="44965" y="860305"/>
                </a:lnTo>
                <a:close/>
              </a:path>
              <a:path w="923543" h="922019">
                <a:moveTo>
                  <a:pt x="36575" y="868679"/>
                </a:moveTo>
                <a:lnTo>
                  <a:pt x="54864" y="886967"/>
                </a:lnTo>
                <a:lnTo>
                  <a:pt x="63238" y="878578"/>
                </a:lnTo>
                <a:lnTo>
                  <a:pt x="923543" y="16763"/>
                </a:lnTo>
                <a:lnTo>
                  <a:pt x="906779" y="0"/>
                </a:lnTo>
                <a:lnTo>
                  <a:pt x="44965" y="860305"/>
                </a:lnTo>
                <a:lnTo>
                  <a:pt x="36575" y="868679"/>
                </a:lnTo>
                <a:close/>
              </a:path>
            </a:pathLst>
          </a:custGeom>
          <a:solidFill>
            <a:srgbClr val="00050F"/>
          </a:solidFill>
        </p:spPr>
        <p:txBody>
          <a:bodyPr wrap="square" lIns="0" tIns="0" rIns="0" bIns="0" rtlCol="0">
            <a:noAutofit/>
          </a:bodyPr>
          <a:lstStyle/>
          <a:p>
            <a:endParaRPr/>
          </a:p>
        </p:txBody>
      </p:sp>
      <p:sp>
        <p:nvSpPr>
          <p:cNvPr id="259" name="object 259"/>
          <p:cNvSpPr/>
          <p:nvPr/>
        </p:nvSpPr>
        <p:spPr>
          <a:xfrm>
            <a:off x="6108191" y="4160520"/>
            <a:ext cx="846292" cy="841247"/>
          </a:xfrm>
          <a:prstGeom prst="rect">
            <a:avLst/>
          </a:prstGeom>
          <a:blipFill>
            <a:blip r:embed="rId6" cstate="print"/>
            <a:stretch>
              <a:fillRect/>
            </a:stretch>
          </a:blipFill>
        </p:spPr>
        <p:txBody>
          <a:bodyPr wrap="square" lIns="0" tIns="0" rIns="0" bIns="0" rtlCol="0">
            <a:noAutofit/>
          </a:bodyPr>
          <a:lstStyle/>
          <a:p>
            <a:endParaRPr/>
          </a:p>
        </p:txBody>
      </p:sp>
      <p:sp>
        <p:nvSpPr>
          <p:cNvPr id="260" name="object 260"/>
          <p:cNvSpPr/>
          <p:nvPr/>
        </p:nvSpPr>
        <p:spPr>
          <a:xfrm>
            <a:off x="6108191" y="3085584"/>
            <a:ext cx="695459" cy="695459"/>
          </a:xfrm>
          <a:prstGeom prst="rect">
            <a:avLst/>
          </a:prstGeom>
          <a:blipFill>
            <a:blip r:embed="rId7" cstate="print"/>
            <a:stretch>
              <a:fillRect/>
            </a:stretch>
          </a:blipFill>
        </p:spPr>
        <p:txBody>
          <a:bodyPr wrap="square" lIns="0" tIns="0" rIns="0" bIns="0" rtlCol="0">
            <a:noAutofit/>
          </a:bodyPr>
          <a:lstStyle/>
          <a:p>
            <a:endParaRPr/>
          </a:p>
        </p:txBody>
      </p:sp>
      <p:sp>
        <p:nvSpPr>
          <p:cNvPr id="261" name="object 261"/>
          <p:cNvSpPr/>
          <p:nvPr/>
        </p:nvSpPr>
        <p:spPr>
          <a:xfrm>
            <a:off x="1147572" y="3163410"/>
            <a:ext cx="1234868" cy="1911509"/>
          </a:xfrm>
          <a:prstGeom prst="rect">
            <a:avLst/>
          </a:prstGeom>
          <a:blipFill>
            <a:blip r:embed="rId8" cstate="print"/>
            <a:stretch>
              <a:fillRect/>
            </a:stretch>
          </a:blipFill>
        </p:spPr>
        <p:txBody>
          <a:bodyPr wrap="square" lIns="0" tIns="0" rIns="0" bIns="0" rtlCol="0">
            <a:noAutofit/>
          </a:bodyPr>
          <a:lstStyle/>
          <a:p>
            <a:endParaRPr/>
          </a:p>
        </p:txBody>
      </p:sp>
      <p:sp>
        <p:nvSpPr>
          <p:cNvPr id="262" name="object 262"/>
          <p:cNvSpPr/>
          <p:nvPr/>
        </p:nvSpPr>
        <p:spPr>
          <a:xfrm>
            <a:off x="5315711" y="4084319"/>
            <a:ext cx="303275" cy="0"/>
          </a:xfrm>
          <a:custGeom>
            <a:avLst/>
            <a:gdLst/>
            <a:ahLst/>
            <a:cxnLst/>
            <a:rect l="l" t="t" r="r" b="b"/>
            <a:pathLst>
              <a:path w="303275">
                <a:moveTo>
                  <a:pt x="0" y="0"/>
                </a:moveTo>
                <a:lnTo>
                  <a:pt x="303275" y="0"/>
                </a:lnTo>
              </a:path>
            </a:pathLst>
          </a:custGeom>
          <a:ln w="25654">
            <a:solidFill>
              <a:srgbClr val="000000"/>
            </a:solidFill>
          </a:ln>
        </p:spPr>
        <p:txBody>
          <a:bodyPr wrap="square" lIns="0" tIns="0" rIns="0" bIns="0" rtlCol="0">
            <a:noAutofit/>
          </a:bodyPr>
          <a:lstStyle/>
          <a:p>
            <a:endParaRPr/>
          </a:p>
        </p:txBody>
      </p:sp>
      <p:sp>
        <p:nvSpPr>
          <p:cNvPr id="15" name="object 15"/>
          <p:cNvSpPr txBox="1"/>
          <p:nvPr/>
        </p:nvSpPr>
        <p:spPr>
          <a:xfrm>
            <a:off x="851408" y="1015937"/>
            <a:ext cx="925480" cy="432308"/>
          </a:xfrm>
          <a:prstGeom prst="rect">
            <a:avLst/>
          </a:prstGeom>
        </p:spPr>
        <p:txBody>
          <a:bodyPr wrap="square" lIns="0" tIns="0" rIns="0" bIns="0" rtlCol="0">
            <a:noAutofit/>
          </a:bodyPr>
          <a:lstStyle/>
          <a:p>
            <a:pPr marL="12700">
              <a:lnSpc>
                <a:spcPts val="3360"/>
              </a:lnSpc>
              <a:spcBef>
                <a:spcPts val="168"/>
              </a:spcBef>
            </a:pPr>
            <a:r>
              <a:rPr sz="4800" b="1" spc="-4" baseline="3413" dirty="0">
                <a:latin typeface="Calibri"/>
                <a:cs typeface="Calibri"/>
              </a:rPr>
              <a:t>R</a:t>
            </a:r>
            <a:r>
              <a:rPr sz="4800" b="1" spc="0" baseline="3413" dirty="0">
                <a:latin typeface="Calibri"/>
                <a:cs typeface="Calibri"/>
              </a:rPr>
              <a:t>AID</a:t>
            </a:r>
            <a:endParaRPr sz="3200">
              <a:latin typeface="Calibri"/>
              <a:cs typeface="Calibri"/>
            </a:endParaRPr>
          </a:p>
        </p:txBody>
      </p:sp>
      <p:sp>
        <p:nvSpPr>
          <p:cNvPr id="14" name="object 14"/>
          <p:cNvSpPr txBox="1"/>
          <p:nvPr/>
        </p:nvSpPr>
        <p:spPr>
          <a:xfrm>
            <a:off x="1779972" y="1015937"/>
            <a:ext cx="998723" cy="432308"/>
          </a:xfrm>
          <a:prstGeom prst="rect">
            <a:avLst/>
          </a:prstGeom>
        </p:spPr>
        <p:txBody>
          <a:bodyPr wrap="square" lIns="0" tIns="0" rIns="0" bIns="0" rtlCol="0">
            <a:noAutofit/>
          </a:bodyPr>
          <a:lstStyle/>
          <a:p>
            <a:pPr marL="12700">
              <a:lnSpc>
                <a:spcPts val="3360"/>
              </a:lnSpc>
              <a:spcBef>
                <a:spcPts val="168"/>
              </a:spcBef>
            </a:pPr>
            <a:r>
              <a:rPr sz="4800" b="1" spc="0" baseline="3413" dirty="0">
                <a:latin typeface="Calibri"/>
                <a:cs typeface="Calibri"/>
              </a:rPr>
              <a:t>Ar</a:t>
            </a:r>
            <a:r>
              <a:rPr sz="4800" b="1" spc="-69" baseline="3413" dirty="0">
                <a:latin typeface="Calibri"/>
                <a:cs typeface="Calibri"/>
              </a:rPr>
              <a:t>r</a:t>
            </a:r>
            <a:r>
              <a:rPr sz="4800" b="1" spc="-54" baseline="3413" dirty="0">
                <a:latin typeface="Calibri"/>
                <a:cs typeface="Calibri"/>
              </a:rPr>
              <a:t>a</a:t>
            </a:r>
            <a:r>
              <a:rPr sz="4800" b="1" spc="0" baseline="3413" dirty="0">
                <a:latin typeface="Calibri"/>
                <a:cs typeface="Calibri"/>
              </a:rPr>
              <a:t>y</a:t>
            </a:r>
            <a:endParaRPr sz="3200">
              <a:latin typeface="Calibri"/>
              <a:cs typeface="Calibri"/>
            </a:endParaRPr>
          </a:p>
        </p:txBody>
      </p:sp>
      <p:sp>
        <p:nvSpPr>
          <p:cNvPr id="13" name="object 13"/>
          <p:cNvSpPr txBox="1"/>
          <p:nvPr/>
        </p:nvSpPr>
        <p:spPr>
          <a:xfrm>
            <a:off x="2781779" y="1015937"/>
            <a:ext cx="2227586" cy="432308"/>
          </a:xfrm>
          <a:prstGeom prst="rect">
            <a:avLst/>
          </a:prstGeom>
        </p:spPr>
        <p:txBody>
          <a:bodyPr wrap="square" lIns="0" tIns="0" rIns="0" bIns="0" rtlCol="0">
            <a:noAutofit/>
          </a:bodyPr>
          <a:lstStyle/>
          <a:p>
            <a:pPr marL="12700">
              <a:lnSpc>
                <a:spcPts val="3360"/>
              </a:lnSpc>
              <a:spcBef>
                <a:spcPts val="168"/>
              </a:spcBef>
            </a:pPr>
            <a:r>
              <a:rPr sz="4800" b="1" spc="-4" baseline="3413" dirty="0">
                <a:latin typeface="Calibri"/>
                <a:cs typeface="Calibri"/>
              </a:rPr>
              <a:t>C</a:t>
            </a:r>
            <a:r>
              <a:rPr sz="4800" b="1" spc="4" baseline="3413" dirty="0">
                <a:latin typeface="Calibri"/>
                <a:cs typeface="Calibri"/>
              </a:rPr>
              <a:t>o</a:t>
            </a:r>
            <a:r>
              <a:rPr sz="4800" b="1" spc="0" baseline="3413" dirty="0">
                <a:latin typeface="Calibri"/>
                <a:cs typeface="Calibri"/>
              </a:rPr>
              <a:t>m</a:t>
            </a:r>
            <a:r>
              <a:rPr sz="4800" b="1" spc="-4" baseline="3413" dirty="0">
                <a:latin typeface="Calibri"/>
                <a:cs typeface="Calibri"/>
              </a:rPr>
              <a:t>p</a:t>
            </a:r>
            <a:r>
              <a:rPr sz="4800" b="1" spc="4" baseline="3413" dirty="0">
                <a:latin typeface="Calibri"/>
                <a:cs typeface="Calibri"/>
              </a:rPr>
              <a:t>o</a:t>
            </a:r>
            <a:r>
              <a:rPr sz="4800" b="1" spc="-4" baseline="3413" dirty="0">
                <a:latin typeface="Calibri"/>
                <a:cs typeface="Calibri"/>
              </a:rPr>
              <a:t>ne</a:t>
            </a:r>
            <a:r>
              <a:rPr sz="4800" b="1" spc="-25" baseline="3413" dirty="0">
                <a:latin typeface="Calibri"/>
                <a:cs typeface="Calibri"/>
              </a:rPr>
              <a:t>n</a:t>
            </a:r>
            <a:r>
              <a:rPr sz="4800" b="1" spc="4" baseline="3413" dirty="0">
                <a:latin typeface="Calibri"/>
                <a:cs typeface="Calibri"/>
              </a:rPr>
              <a:t>t</a:t>
            </a:r>
            <a:r>
              <a:rPr sz="4800" b="1" spc="0" baseline="3413" dirty="0">
                <a:latin typeface="Calibri"/>
                <a:cs typeface="Calibri"/>
              </a:rPr>
              <a:t>s</a:t>
            </a:r>
            <a:endParaRPr sz="3200">
              <a:latin typeface="Calibri"/>
              <a:cs typeface="Calibri"/>
            </a:endParaRPr>
          </a:p>
        </p:txBody>
      </p:sp>
      <p:sp>
        <p:nvSpPr>
          <p:cNvPr id="12" name="object 12"/>
          <p:cNvSpPr txBox="1"/>
          <p:nvPr/>
        </p:nvSpPr>
        <p:spPr>
          <a:xfrm>
            <a:off x="8335518" y="1891100"/>
            <a:ext cx="875750" cy="417068"/>
          </a:xfrm>
          <a:prstGeom prst="rect">
            <a:avLst/>
          </a:prstGeom>
        </p:spPr>
        <p:txBody>
          <a:bodyPr wrap="square" lIns="0" tIns="0" rIns="0" bIns="0" rtlCol="0">
            <a:noAutofit/>
          </a:bodyPr>
          <a:lstStyle/>
          <a:p>
            <a:pPr marL="12700">
              <a:lnSpc>
                <a:spcPts val="1555"/>
              </a:lnSpc>
              <a:spcBef>
                <a:spcPts val="77"/>
              </a:spcBef>
            </a:pPr>
            <a:r>
              <a:rPr sz="1400" b="1" spc="4" dirty="0">
                <a:solidFill>
                  <a:srgbClr val="00050F"/>
                </a:solidFill>
                <a:latin typeface="Verdana"/>
                <a:cs typeface="Verdana"/>
              </a:rPr>
              <a:t>P</a:t>
            </a:r>
            <a:r>
              <a:rPr sz="1400" b="1" spc="-4" dirty="0">
                <a:solidFill>
                  <a:srgbClr val="00050F"/>
                </a:solidFill>
                <a:latin typeface="Verdana"/>
                <a:cs typeface="Verdana"/>
              </a:rPr>
              <a:t>h</a:t>
            </a:r>
            <a:r>
              <a:rPr sz="1400" b="1" spc="0" dirty="0">
                <a:solidFill>
                  <a:srgbClr val="00050F"/>
                </a:solidFill>
                <a:latin typeface="Verdana"/>
                <a:cs typeface="Verdana"/>
              </a:rPr>
              <a:t>y</a:t>
            </a:r>
            <a:r>
              <a:rPr sz="1400" b="1" spc="-4" dirty="0">
                <a:solidFill>
                  <a:srgbClr val="00050F"/>
                </a:solidFill>
                <a:latin typeface="Verdana"/>
                <a:cs typeface="Verdana"/>
              </a:rPr>
              <a:t>s</a:t>
            </a:r>
            <a:r>
              <a:rPr sz="1400" b="1" spc="0" dirty="0">
                <a:solidFill>
                  <a:srgbClr val="00050F"/>
                </a:solidFill>
                <a:latin typeface="Verdana"/>
                <a:cs typeface="Verdana"/>
              </a:rPr>
              <a:t>ical</a:t>
            </a:r>
            <a:endParaRPr sz="1400">
              <a:latin typeface="Verdana"/>
              <a:cs typeface="Verdana"/>
            </a:endParaRPr>
          </a:p>
          <a:p>
            <a:pPr marL="12700" marR="26746">
              <a:lnSpc>
                <a:spcPts val="1680"/>
              </a:lnSpc>
              <a:spcBef>
                <a:spcPts val="6"/>
              </a:spcBef>
            </a:pPr>
            <a:r>
              <a:rPr sz="2100" b="1" spc="0" baseline="-1959" dirty="0">
                <a:solidFill>
                  <a:srgbClr val="00050F"/>
                </a:solidFill>
                <a:latin typeface="Verdana"/>
                <a:cs typeface="Verdana"/>
              </a:rPr>
              <a:t>Array</a:t>
            </a:r>
            <a:endParaRPr sz="1400">
              <a:latin typeface="Verdana"/>
              <a:cs typeface="Verdana"/>
            </a:endParaRPr>
          </a:p>
        </p:txBody>
      </p:sp>
      <p:sp>
        <p:nvSpPr>
          <p:cNvPr id="11" name="object 11"/>
          <p:cNvSpPr txBox="1"/>
          <p:nvPr/>
        </p:nvSpPr>
        <p:spPr>
          <a:xfrm>
            <a:off x="8316468" y="2865825"/>
            <a:ext cx="758424" cy="417067"/>
          </a:xfrm>
          <a:prstGeom prst="rect">
            <a:avLst/>
          </a:prstGeom>
        </p:spPr>
        <p:txBody>
          <a:bodyPr wrap="square" lIns="0" tIns="0" rIns="0" bIns="0" rtlCol="0">
            <a:noAutofit/>
          </a:bodyPr>
          <a:lstStyle/>
          <a:p>
            <a:pPr marL="12700">
              <a:lnSpc>
                <a:spcPts val="1555"/>
              </a:lnSpc>
              <a:spcBef>
                <a:spcPts val="77"/>
              </a:spcBef>
            </a:pPr>
            <a:r>
              <a:rPr sz="1400" b="1" spc="4" dirty="0">
                <a:solidFill>
                  <a:srgbClr val="00050F"/>
                </a:solidFill>
                <a:latin typeface="Verdana"/>
                <a:cs typeface="Verdana"/>
              </a:rPr>
              <a:t>L</a:t>
            </a:r>
            <a:r>
              <a:rPr sz="1400" b="1" spc="-4" dirty="0">
                <a:solidFill>
                  <a:srgbClr val="00050F"/>
                </a:solidFill>
                <a:latin typeface="Verdana"/>
                <a:cs typeface="Verdana"/>
              </a:rPr>
              <a:t>o</a:t>
            </a:r>
            <a:r>
              <a:rPr sz="1400" b="1" spc="0" dirty="0">
                <a:solidFill>
                  <a:srgbClr val="00050F"/>
                </a:solidFill>
                <a:latin typeface="Verdana"/>
                <a:cs typeface="Verdana"/>
              </a:rPr>
              <a:t>gical</a:t>
            </a:r>
            <a:endParaRPr sz="1400">
              <a:latin typeface="Verdana"/>
              <a:cs typeface="Verdana"/>
            </a:endParaRPr>
          </a:p>
          <a:p>
            <a:pPr marL="12700" marR="26746">
              <a:lnSpc>
                <a:spcPts val="1680"/>
              </a:lnSpc>
              <a:spcBef>
                <a:spcPts val="6"/>
              </a:spcBef>
            </a:pPr>
            <a:r>
              <a:rPr sz="2100" b="1" spc="0" baseline="-1959" dirty="0">
                <a:solidFill>
                  <a:srgbClr val="00050F"/>
                </a:solidFill>
                <a:latin typeface="Verdana"/>
                <a:cs typeface="Verdana"/>
              </a:rPr>
              <a:t>Array</a:t>
            </a:r>
            <a:endParaRPr sz="1400">
              <a:latin typeface="Verdana"/>
              <a:cs typeface="Verdana"/>
            </a:endParaRPr>
          </a:p>
        </p:txBody>
      </p:sp>
      <p:sp>
        <p:nvSpPr>
          <p:cNvPr id="10" name="object 10"/>
          <p:cNvSpPr txBox="1"/>
          <p:nvPr/>
        </p:nvSpPr>
        <p:spPr>
          <a:xfrm>
            <a:off x="4146105" y="3814411"/>
            <a:ext cx="1014387" cy="447547"/>
          </a:xfrm>
          <a:prstGeom prst="rect">
            <a:avLst/>
          </a:prstGeom>
        </p:spPr>
        <p:txBody>
          <a:bodyPr wrap="square" lIns="0" tIns="0" rIns="0" bIns="0" rtlCol="0">
            <a:noAutofit/>
          </a:bodyPr>
          <a:lstStyle/>
          <a:p>
            <a:pPr marL="12700">
              <a:lnSpc>
                <a:spcPts val="1730"/>
              </a:lnSpc>
              <a:spcBef>
                <a:spcPts val="96"/>
              </a:spcBef>
            </a:pPr>
            <a:r>
              <a:rPr sz="1600" b="1" spc="0" dirty="0">
                <a:solidFill>
                  <a:srgbClr val="FFFFFF"/>
                </a:solidFill>
                <a:latin typeface="Arial"/>
                <a:cs typeface="Arial"/>
              </a:rPr>
              <a:t>R</a:t>
            </a:r>
            <a:r>
              <a:rPr sz="1600" b="1" spc="-50" dirty="0">
                <a:solidFill>
                  <a:srgbClr val="FFFFFF"/>
                </a:solidFill>
                <a:latin typeface="Arial"/>
                <a:cs typeface="Arial"/>
              </a:rPr>
              <a:t>A</a:t>
            </a:r>
            <a:r>
              <a:rPr sz="1600" b="1" spc="0" dirty="0">
                <a:solidFill>
                  <a:srgbClr val="FFFFFF"/>
                </a:solidFill>
                <a:latin typeface="Arial"/>
                <a:cs typeface="Arial"/>
              </a:rPr>
              <a:t>ID Con</a:t>
            </a:r>
            <a:r>
              <a:rPr sz="1600" b="1" spc="-4" dirty="0">
                <a:solidFill>
                  <a:srgbClr val="FFFFFF"/>
                </a:solidFill>
                <a:latin typeface="Arial"/>
                <a:cs typeface="Arial"/>
              </a:rPr>
              <a:t>t</a:t>
            </a:r>
            <a:r>
              <a:rPr sz="1600" b="1" spc="0" dirty="0">
                <a:solidFill>
                  <a:srgbClr val="FFFFFF"/>
                </a:solidFill>
                <a:latin typeface="Arial"/>
                <a:cs typeface="Arial"/>
              </a:rPr>
              <a:t>roller</a:t>
            </a:r>
            <a:endParaRPr sz="1600">
              <a:latin typeface="Arial"/>
              <a:cs typeface="Arial"/>
            </a:endParaRPr>
          </a:p>
        </p:txBody>
      </p:sp>
      <p:sp>
        <p:nvSpPr>
          <p:cNvPr id="9" name="object 9"/>
          <p:cNvSpPr txBox="1"/>
          <p:nvPr/>
        </p:nvSpPr>
        <p:spPr>
          <a:xfrm>
            <a:off x="8335518" y="4259650"/>
            <a:ext cx="1131087" cy="203708"/>
          </a:xfrm>
          <a:prstGeom prst="rect">
            <a:avLst/>
          </a:prstGeom>
        </p:spPr>
        <p:txBody>
          <a:bodyPr wrap="square" lIns="0" tIns="0" rIns="0" bIns="0" rtlCol="0">
            <a:noAutofit/>
          </a:bodyPr>
          <a:lstStyle/>
          <a:p>
            <a:pPr marL="12700">
              <a:lnSpc>
                <a:spcPts val="1555"/>
              </a:lnSpc>
              <a:spcBef>
                <a:spcPts val="77"/>
              </a:spcBef>
            </a:pPr>
            <a:r>
              <a:rPr sz="1400" b="1" spc="0" dirty="0">
                <a:solidFill>
                  <a:srgbClr val="00050F"/>
                </a:solidFill>
                <a:latin typeface="Verdana"/>
                <a:cs typeface="Verdana"/>
              </a:rPr>
              <a:t>Hard</a:t>
            </a:r>
            <a:r>
              <a:rPr sz="1400" b="1" spc="-9" dirty="0">
                <a:solidFill>
                  <a:srgbClr val="00050F"/>
                </a:solidFill>
                <a:latin typeface="Verdana"/>
                <a:cs typeface="Verdana"/>
              </a:rPr>
              <a:t> </a:t>
            </a:r>
            <a:r>
              <a:rPr sz="1400" b="1" spc="0" dirty="0">
                <a:solidFill>
                  <a:srgbClr val="00050F"/>
                </a:solidFill>
                <a:latin typeface="Verdana"/>
                <a:cs typeface="Verdana"/>
              </a:rPr>
              <a:t>Di</a:t>
            </a:r>
            <a:r>
              <a:rPr sz="1400" b="1" spc="-4" dirty="0">
                <a:solidFill>
                  <a:srgbClr val="00050F"/>
                </a:solidFill>
                <a:latin typeface="Verdana"/>
                <a:cs typeface="Verdana"/>
              </a:rPr>
              <a:t>sk</a:t>
            </a:r>
            <a:r>
              <a:rPr sz="1400" b="1" spc="0" dirty="0">
                <a:solidFill>
                  <a:srgbClr val="00050F"/>
                </a:solidFill>
                <a:latin typeface="Verdana"/>
                <a:cs typeface="Verdana"/>
              </a:rPr>
              <a:t>s</a:t>
            </a:r>
            <a:endParaRPr sz="1400">
              <a:latin typeface="Verdana"/>
              <a:cs typeface="Verdana"/>
            </a:endParaRPr>
          </a:p>
        </p:txBody>
      </p:sp>
      <p:sp>
        <p:nvSpPr>
          <p:cNvPr id="8" name="object 8"/>
          <p:cNvSpPr txBox="1"/>
          <p:nvPr/>
        </p:nvSpPr>
        <p:spPr>
          <a:xfrm>
            <a:off x="1217167" y="5091500"/>
            <a:ext cx="509684" cy="203707"/>
          </a:xfrm>
          <a:prstGeom prst="rect">
            <a:avLst/>
          </a:prstGeom>
        </p:spPr>
        <p:txBody>
          <a:bodyPr wrap="square" lIns="0" tIns="0" rIns="0" bIns="0" rtlCol="0">
            <a:noAutofit/>
          </a:bodyPr>
          <a:lstStyle/>
          <a:p>
            <a:pPr marL="12700">
              <a:lnSpc>
                <a:spcPts val="1555"/>
              </a:lnSpc>
              <a:spcBef>
                <a:spcPts val="77"/>
              </a:spcBef>
            </a:pPr>
            <a:r>
              <a:rPr sz="1400" b="1" spc="0" dirty="0">
                <a:solidFill>
                  <a:srgbClr val="00050F"/>
                </a:solidFill>
                <a:latin typeface="Verdana"/>
                <a:cs typeface="Verdana"/>
              </a:rPr>
              <a:t>H</a:t>
            </a:r>
            <a:r>
              <a:rPr sz="1400" b="1" spc="-4" dirty="0">
                <a:solidFill>
                  <a:srgbClr val="00050F"/>
                </a:solidFill>
                <a:latin typeface="Verdana"/>
                <a:cs typeface="Verdana"/>
              </a:rPr>
              <a:t>os</a:t>
            </a:r>
            <a:r>
              <a:rPr sz="1400" b="1" spc="0" dirty="0">
                <a:solidFill>
                  <a:srgbClr val="00050F"/>
                </a:solidFill>
                <a:latin typeface="Verdana"/>
                <a:cs typeface="Verdana"/>
              </a:rPr>
              <a:t>t</a:t>
            </a:r>
            <a:endParaRPr sz="1400">
              <a:latin typeface="Verdana"/>
              <a:cs typeface="Verdana"/>
            </a:endParaRPr>
          </a:p>
        </p:txBody>
      </p:sp>
      <p:sp>
        <p:nvSpPr>
          <p:cNvPr id="7" name="object 7"/>
          <p:cNvSpPr txBox="1"/>
          <p:nvPr/>
        </p:nvSpPr>
        <p:spPr>
          <a:xfrm>
            <a:off x="5224017" y="5639188"/>
            <a:ext cx="1183867" cy="203707"/>
          </a:xfrm>
          <a:prstGeom prst="rect">
            <a:avLst/>
          </a:prstGeom>
        </p:spPr>
        <p:txBody>
          <a:bodyPr wrap="square" lIns="0" tIns="0" rIns="0" bIns="0" rtlCol="0">
            <a:noAutofit/>
          </a:bodyPr>
          <a:lstStyle/>
          <a:p>
            <a:pPr marL="12700">
              <a:lnSpc>
                <a:spcPts val="1555"/>
              </a:lnSpc>
              <a:spcBef>
                <a:spcPts val="77"/>
              </a:spcBef>
            </a:pPr>
            <a:r>
              <a:rPr sz="1400" b="1" spc="4" dirty="0">
                <a:solidFill>
                  <a:srgbClr val="00050F"/>
                </a:solidFill>
                <a:latin typeface="Verdana"/>
                <a:cs typeface="Verdana"/>
              </a:rPr>
              <a:t>R</a:t>
            </a:r>
            <a:r>
              <a:rPr sz="1400" b="1" spc="0" dirty="0">
                <a:solidFill>
                  <a:srgbClr val="00050F"/>
                </a:solidFill>
                <a:latin typeface="Verdana"/>
                <a:cs typeface="Verdana"/>
              </a:rPr>
              <a:t>AID</a:t>
            </a:r>
            <a:r>
              <a:rPr sz="1400" b="1" spc="-24" dirty="0">
                <a:solidFill>
                  <a:srgbClr val="00050F"/>
                </a:solidFill>
                <a:latin typeface="Verdana"/>
                <a:cs typeface="Verdana"/>
              </a:rPr>
              <a:t> </a:t>
            </a:r>
            <a:r>
              <a:rPr sz="1400" b="1" spc="0" dirty="0">
                <a:solidFill>
                  <a:srgbClr val="00050F"/>
                </a:solidFill>
                <a:latin typeface="Verdana"/>
                <a:cs typeface="Verdana"/>
              </a:rPr>
              <a:t>Array</a:t>
            </a:r>
            <a:endParaRPr sz="1400">
              <a:latin typeface="Verdana"/>
              <a:cs typeface="Verdana"/>
            </a:endParaRPr>
          </a:p>
        </p:txBody>
      </p:sp>
      <p:sp>
        <p:nvSpPr>
          <p:cNvPr id="5" name="object 5"/>
          <p:cNvSpPr txBox="1"/>
          <p:nvPr/>
        </p:nvSpPr>
        <p:spPr>
          <a:xfrm>
            <a:off x="5865875" y="2821431"/>
            <a:ext cx="1359407" cy="152400"/>
          </a:xfrm>
          <a:prstGeom prst="rect">
            <a:avLst/>
          </a:prstGeom>
        </p:spPr>
        <p:txBody>
          <a:bodyPr wrap="square" lIns="0" tIns="0" rIns="0" bIns="0" rtlCol="0">
            <a:noAutofit/>
          </a:bodyPr>
          <a:lstStyle/>
          <a:p>
            <a:pPr marL="25400">
              <a:lnSpc>
                <a:spcPts val="1000"/>
              </a:lnSpc>
            </a:pPr>
            <a:endParaRPr sz="1000"/>
          </a:p>
        </p:txBody>
      </p:sp>
      <p:sp>
        <p:nvSpPr>
          <p:cNvPr id="4" name="object 4"/>
          <p:cNvSpPr txBox="1"/>
          <p:nvPr/>
        </p:nvSpPr>
        <p:spPr>
          <a:xfrm>
            <a:off x="5865875" y="3738879"/>
            <a:ext cx="1359407" cy="152400"/>
          </a:xfrm>
          <a:prstGeom prst="rect">
            <a:avLst/>
          </a:prstGeom>
        </p:spPr>
        <p:txBody>
          <a:bodyPr wrap="square" lIns="0" tIns="0" rIns="0" bIns="0" rtlCol="0">
            <a:noAutofit/>
          </a:bodyPr>
          <a:lstStyle/>
          <a:p>
            <a:pPr marL="25400">
              <a:lnSpc>
                <a:spcPts val="1000"/>
              </a:lnSpc>
            </a:pPr>
            <a:endParaRPr sz="1000"/>
          </a:p>
        </p:txBody>
      </p:sp>
      <p:sp>
        <p:nvSpPr>
          <p:cNvPr id="3" name="object 3"/>
          <p:cNvSpPr txBox="1"/>
          <p:nvPr/>
        </p:nvSpPr>
        <p:spPr>
          <a:xfrm>
            <a:off x="5917691" y="3831081"/>
            <a:ext cx="1269491" cy="152400"/>
          </a:xfrm>
          <a:prstGeom prst="rect">
            <a:avLst/>
          </a:prstGeom>
        </p:spPr>
        <p:txBody>
          <a:bodyPr wrap="square" lIns="0" tIns="0" rIns="0" bIns="0" rtlCol="0">
            <a:noAutofit/>
          </a:bodyPr>
          <a:lstStyle/>
          <a:p>
            <a:pPr marL="25400">
              <a:lnSpc>
                <a:spcPts val="1000"/>
              </a:lnSpc>
            </a:pPr>
            <a:endParaRPr sz="1000"/>
          </a:p>
        </p:txBody>
      </p:sp>
      <p:sp>
        <p:nvSpPr>
          <p:cNvPr id="2" name="object 2"/>
          <p:cNvSpPr txBox="1"/>
          <p:nvPr/>
        </p:nvSpPr>
        <p:spPr>
          <a:xfrm>
            <a:off x="5925311" y="4977891"/>
            <a:ext cx="1269491" cy="152400"/>
          </a:xfrm>
          <a:prstGeom prst="rect">
            <a:avLst/>
          </a:prstGeom>
        </p:spPr>
        <p:txBody>
          <a:bodyPr wrap="square" lIns="0" tIns="0" rIns="0" bIns="0" rtlCol="0">
            <a:noAutofit/>
          </a:bodyPr>
          <a:lstStyle/>
          <a:p>
            <a:pPr marL="25400">
              <a:lnSpc>
                <a:spcPts val="1000"/>
              </a:lnSpc>
            </a:pPr>
            <a:endParaRPr sz="1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 name="object 1182"/>
          <p:cNvSpPr/>
          <p:nvPr/>
        </p:nvSpPr>
        <p:spPr>
          <a:xfrm>
            <a:off x="1237487" y="6348984"/>
            <a:ext cx="8225028" cy="184403"/>
          </a:xfrm>
          <a:prstGeom prst="rect">
            <a:avLst/>
          </a:prstGeom>
          <a:blipFill>
            <a:blip r:embed="rId2" cstate="print"/>
            <a:stretch>
              <a:fillRect/>
            </a:stretch>
          </a:blipFill>
        </p:spPr>
        <p:txBody>
          <a:bodyPr wrap="square" lIns="0" tIns="0" rIns="0" bIns="0" rtlCol="0">
            <a:noAutofit/>
          </a:bodyPr>
          <a:lstStyle/>
          <a:p>
            <a:endParaRPr/>
          </a:p>
        </p:txBody>
      </p:sp>
      <p:sp>
        <p:nvSpPr>
          <p:cNvPr id="1183" name="object 1183"/>
          <p:cNvSpPr/>
          <p:nvPr/>
        </p:nvSpPr>
        <p:spPr>
          <a:xfrm>
            <a:off x="1226819" y="6070091"/>
            <a:ext cx="8226552" cy="181356"/>
          </a:xfrm>
          <a:prstGeom prst="rect">
            <a:avLst/>
          </a:prstGeom>
          <a:blipFill>
            <a:blip r:embed="rId3" cstate="print"/>
            <a:stretch>
              <a:fillRect/>
            </a:stretch>
          </a:blipFill>
        </p:spPr>
        <p:txBody>
          <a:bodyPr wrap="square" lIns="0" tIns="0" rIns="0" bIns="0" rtlCol="0">
            <a:noAutofit/>
          </a:bodyPr>
          <a:lstStyle/>
          <a:p>
            <a:endParaRPr/>
          </a:p>
        </p:txBody>
      </p:sp>
      <p:sp>
        <p:nvSpPr>
          <p:cNvPr id="1184" name="object 1184"/>
          <p:cNvSpPr/>
          <p:nvPr/>
        </p:nvSpPr>
        <p:spPr>
          <a:xfrm>
            <a:off x="2756916" y="5952744"/>
            <a:ext cx="997139" cy="841248"/>
          </a:xfrm>
          <a:prstGeom prst="rect">
            <a:avLst/>
          </a:prstGeom>
          <a:blipFill>
            <a:blip r:embed="rId4" cstate="print"/>
            <a:stretch>
              <a:fillRect/>
            </a:stretch>
          </a:blipFill>
        </p:spPr>
        <p:txBody>
          <a:bodyPr wrap="square" lIns="0" tIns="0" rIns="0" bIns="0" rtlCol="0">
            <a:noAutofit/>
          </a:bodyPr>
          <a:lstStyle/>
          <a:p>
            <a:endParaRPr/>
          </a:p>
        </p:txBody>
      </p:sp>
      <p:sp>
        <p:nvSpPr>
          <p:cNvPr id="1185" name="object 1185"/>
          <p:cNvSpPr/>
          <p:nvPr/>
        </p:nvSpPr>
        <p:spPr>
          <a:xfrm>
            <a:off x="4559807" y="6114287"/>
            <a:ext cx="544067" cy="76200"/>
          </a:xfrm>
          <a:custGeom>
            <a:avLst/>
            <a:gdLst/>
            <a:ahLst/>
            <a:cxnLst/>
            <a:rect l="l" t="t" r="r" b="b"/>
            <a:pathLst>
              <a:path w="544067" h="76200">
                <a:moveTo>
                  <a:pt x="480059" y="42671"/>
                </a:moveTo>
                <a:lnTo>
                  <a:pt x="467867" y="42671"/>
                </a:lnTo>
                <a:lnTo>
                  <a:pt x="467867" y="76199"/>
                </a:lnTo>
                <a:lnTo>
                  <a:pt x="544067" y="38099"/>
                </a:lnTo>
                <a:lnTo>
                  <a:pt x="480059" y="42671"/>
                </a:lnTo>
                <a:close/>
              </a:path>
              <a:path w="544067" h="76200">
                <a:moveTo>
                  <a:pt x="480059" y="33527"/>
                </a:moveTo>
                <a:lnTo>
                  <a:pt x="467867" y="0"/>
                </a:lnTo>
                <a:lnTo>
                  <a:pt x="467867" y="33528"/>
                </a:lnTo>
                <a:lnTo>
                  <a:pt x="480059" y="33527"/>
                </a:lnTo>
                <a:close/>
              </a:path>
              <a:path w="544067" h="76200">
                <a:moveTo>
                  <a:pt x="0" y="33527"/>
                </a:moveTo>
                <a:lnTo>
                  <a:pt x="0" y="42671"/>
                </a:lnTo>
                <a:lnTo>
                  <a:pt x="480059" y="42671"/>
                </a:lnTo>
                <a:lnTo>
                  <a:pt x="544067" y="38099"/>
                </a:lnTo>
                <a:lnTo>
                  <a:pt x="467867" y="0"/>
                </a:lnTo>
                <a:lnTo>
                  <a:pt x="480059" y="33527"/>
                </a:lnTo>
                <a:lnTo>
                  <a:pt x="0" y="33527"/>
                </a:lnTo>
                <a:close/>
              </a:path>
            </a:pathLst>
          </a:custGeom>
          <a:solidFill>
            <a:srgbClr val="CC0000"/>
          </a:solidFill>
        </p:spPr>
        <p:txBody>
          <a:bodyPr wrap="square" lIns="0" tIns="0" rIns="0" bIns="0" rtlCol="0">
            <a:noAutofit/>
          </a:bodyPr>
          <a:lstStyle/>
          <a:p>
            <a:endParaRPr/>
          </a:p>
        </p:txBody>
      </p:sp>
      <p:sp>
        <p:nvSpPr>
          <p:cNvPr id="1186" name="object 1186"/>
          <p:cNvSpPr/>
          <p:nvPr/>
        </p:nvSpPr>
        <p:spPr>
          <a:xfrm>
            <a:off x="4555235" y="6419087"/>
            <a:ext cx="548639" cy="76200"/>
          </a:xfrm>
          <a:custGeom>
            <a:avLst/>
            <a:gdLst/>
            <a:ahLst/>
            <a:cxnLst/>
            <a:rect l="l" t="t" r="r" b="b"/>
            <a:pathLst>
              <a:path w="548639" h="76200">
                <a:moveTo>
                  <a:pt x="484631" y="42671"/>
                </a:moveTo>
                <a:lnTo>
                  <a:pt x="472440" y="42671"/>
                </a:lnTo>
                <a:lnTo>
                  <a:pt x="472439" y="76199"/>
                </a:lnTo>
                <a:lnTo>
                  <a:pt x="548639" y="38099"/>
                </a:lnTo>
                <a:lnTo>
                  <a:pt x="484631" y="42671"/>
                </a:lnTo>
                <a:close/>
              </a:path>
              <a:path w="548639" h="76200">
                <a:moveTo>
                  <a:pt x="484631" y="33527"/>
                </a:moveTo>
                <a:lnTo>
                  <a:pt x="472439" y="0"/>
                </a:lnTo>
                <a:lnTo>
                  <a:pt x="472440" y="33527"/>
                </a:lnTo>
                <a:lnTo>
                  <a:pt x="484631" y="33527"/>
                </a:lnTo>
                <a:close/>
              </a:path>
              <a:path w="548639" h="76200">
                <a:moveTo>
                  <a:pt x="0" y="33527"/>
                </a:moveTo>
                <a:lnTo>
                  <a:pt x="0" y="42671"/>
                </a:lnTo>
                <a:lnTo>
                  <a:pt x="484631" y="42671"/>
                </a:lnTo>
                <a:lnTo>
                  <a:pt x="548639" y="38099"/>
                </a:lnTo>
                <a:lnTo>
                  <a:pt x="472439" y="0"/>
                </a:lnTo>
                <a:lnTo>
                  <a:pt x="484631" y="33527"/>
                </a:lnTo>
                <a:lnTo>
                  <a:pt x="0" y="33527"/>
                </a:lnTo>
                <a:close/>
              </a:path>
            </a:pathLst>
          </a:custGeom>
          <a:solidFill>
            <a:srgbClr val="CC0000"/>
          </a:solidFill>
        </p:spPr>
        <p:txBody>
          <a:bodyPr wrap="square" lIns="0" tIns="0" rIns="0" bIns="0" rtlCol="0">
            <a:noAutofit/>
          </a:bodyPr>
          <a:lstStyle/>
          <a:p>
            <a:endParaRPr/>
          </a:p>
        </p:txBody>
      </p:sp>
      <p:sp>
        <p:nvSpPr>
          <p:cNvPr id="1187" name="object 1187"/>
          <p:cNvSpPr/>
          <p:nvPr/>
        </p:nvSpPr>
        <p:spPr>
          <a:xfrm>
            <a:off x="3820667" y="6147815"/>
            <a:ext cx="737615" cy="42671"/>
          </a:xfrm>
          <a:custGeom>
            <a:avLst/>
            <a:gdLst/>
            <a:ahLst/>
            <a:cxnLst/>
            <a:rect l="l" t="t" r="r" b="b"/>
            <a:pathLst>
              <a:path w="737615" h="42672">
                <a:moveTo>
                  <a:pt x="76200" y="9143"/>
                </a:moveTo>
                <a:lnTo>
                  <a:pt x="737615" y="9143"/>
                </a:lnTo>
                <a:lnTo>
                  <a:pt x="737615" y="0"/>
                </a:lnTo>
                <a:lnTo>
                  <a:pt x="64008" y="0"/>
                </a:lnTo>
                <a:lnTo>
                  <a:pt x="64008" y="9143"/>
                </a:lnTo>
                <a:lnTo>
                  <a:pt x="76200" y="9143"/>
                </a:lnTo>
                <a:close/>
              </a:path>
              <a:path w="737615" h="42672">
                <a:moveTo>
                  <a:pt x="76199" y="0"/>
                </a:moveTo>
                <a:lnTo>
                  <a:pt x="76200" y="-33528"/>
                </a:lnTo>
                <a:lnTo>
                  <a:pt x="0" y="4571"/>
                </a:lnTo>
                <a:lnTo>
                  <a:pt x="76200" y="42671"/>
                </a:lnTo>
                <a:lnTo>
                  <a:pt x="76200" y="9143"/>
                </a:lnTo>
                <a:lnTo>
                  <a:pt x="64008" y="9143"/>
                </a:lnTo>
                <a:lnTo>
                  <a:pt x="64008" y="0"/>
                </a:lnTo>
                <a:lnTo>
                  <a:pt x="76199" y="0"/>
                </a:lnTo>
                <a:close/>
              </a:path>
            </a:pathLst>
          </a:custGeom>
          <a:solidFill>
            <a:srgbClr val="CC0000"/>
          </a:solidFill>
        </p:spPr>
        <p:txBody>
          <a:bodyPr wrap="square" lIns="0" tIns="0" rIns="0" bIns="0" rtlCol="0">
            <a:noAutofit/>
          </a:bodyPr>
          <a:lstStyle/>
          <a:p>
            <a:endParaRPr/>
          </a:p>
        </p:txBody>
      </p:sp>
      <p:sp>
        <p:nvSpPr>
          <p:cNvPr id="1188" name="object 1188"/>
          <p:cNvSpPr/>
          <p:nvPr/>
        </p:nvSpPr>
        <p:spPr>
          <a:xfrm>
            <a:off x="3820667" y="6452615"/>
            <a:ext cx="733043" cy="42671"/>
          </a:xfrm>
          <a:custGeom>
            <a:avLst/>
            <a:gdLst/>
            <a:ahLst/>
            <a:cxnLst/>
            <a:rect l="l" t="t" r="r" b="b"/>
            <a:pathLst>
              <a:path w="733043" h="42672">
                <a:moveTo>
                  <a:pt x="76200" y="9143"/>
                </a:moveTo>
                <a:lnTo>
                  <a:pt x="733043" y="9143"/>
                </a:lnTo>
                <a:lnTo>
                  <a:pt x="733043" y="0"/>
                </a:lnTo>
                <a:lnTo>
                  <a:pt x="64008" y="0"/>
                </a:lnTo>
                <a:lnTo>
                  <a:pt x="64008" y="9143"/>
                </a:lnTo>
                <a:lnTo>
                  <a:pt x="76200" y="9143"/>
                </a:lnTo>
                <a:close/>
              </a:path>
              <a:path w="733043" h="42672">
                <a:moveTo>
                  <a:pt x="76199" y="0"/>
                </a:moveTo>
                <a:lnTo>
                  <a:pt x="76200" y="-33528"/>
                </a:lnTo>
                <a:lnTo>
                  <a:pt x="0" y="4571"/>
                </a:lnTo>
                <a:lnTo>
                  <a:pt x="76200" y="42671"/>
                </a:lnTo>
                <a:lnTo>
                  <a:pt x="76200" y="9143"/>
                </a:lnTo>
                <a:lnTo>
                  <a:pt x="64008" y="9143"/>
                </a:lnTo>
                <a:lnTo>
                  <a:pt x="64008" y="0"/>
                </a:lnTo>
                <a:lnTo>
                  <a:pt x="76199" y="0"/>
                </a:lnTo>
                <a:close/>
              </a:path>
            </a:pathLst>
          </a:custGeom>
          <a:solidFill>
            <a:srgbClr val="CC0000"/>
          </a:solidFill>
        </p:spPr>
        <p:txBody>
          <a:bodyPr wrap="square" lIns="0" tIns="0" rIns="0" bIns="0" rtlCol="0">
            <a:noAutofit/>
          </a:bodyPr>
          <a:lstStyle/>
          <a:p>
            <a:endParaRPr/>
          </a:p>
        </p:txBody>
      </p:sp>
      <p:sp>
        <p:nvSpPr>
          <p:cNvPr id="1189" name="object 1189"/>
          <p:cNvSpPr/>
          <p:nvPr/>
        </p:nvSpPr>
        <p:spPr>
          <a:xfrm>
            <a:off x="4498847" y="6152387"/>
            <a:ext cx="24384" cy="609599"/>
          </a:xfrm>
          <a:custGeom>
            <a:avLst/>
            <a:gdLst/>
            <a:ahLst/>
            <a:cxnLst/>
            <a:rect l="l" t="t" r="r" b="b"/>
            <a:pathLst>
              <a:path w="24384" h="609599">
                <a:moveTo>
                  <a:pt x="16764" y="0"/>
                </a:moveTo>
                <a:lnTo>
                  <a:pt x="0" y="0"/>
                </a:lnTo>
                <a:lnTo>
                  <a:pt x="7620" y="609599"/>
                </a:lnTo>
                <a:lnTo>
                  <a:pt x="24384" y="609599"/>
                </a:lnTo>
                <a:lnTo>
                  <a:pt x="16764" y="0"/>
                </a:lnTo>
                <a:close/>
              </a:path>
            </a:pathLst>
          </a:custGeom>
          <a:solidFill>
            <a:srgbClr val="CC0000"/>
          </a:solidFill>
        </p:spPr>
        <p:txBody>
          <a:bodyPr wrap="square" lIns="0" tIns="0" rIns="0" bIns="0" rtlCol="0">
            <a:noAutofit/>
          </a:bodyPr>
          <a:lstStyle/>
          <a:p>
            <a:endParaRPr/>
          </a:p>
        </p:txBody>
      </p:sp>
      <p:sp>
        <p:nvSpPr>
          <p:cNvPr id="1190" name="object 1190"/>
          <p:cNvSpPr/>
          <p:nvPr/>
        </p:nvSpPr>
        <p:spPr>
          <a:xfrm>
            <a:off x="3134867" y="5141389"/>
            <a:ext cx="5037216" cy="389206"/>
          </a:xfrm>
          <a:prstGeom prst="rect">
            <a:avLst/>
          </a:prstGeom>
          <a:blipFill>
            <a:blip r:embed="rId5" cstate="print"/>
            <a:stretch>
              <a:fillRect/>
            </a:stretch>
          </a:blipFill>
        </p:spPr>
        <p:txBody>
          <a:bodyPr wrap="square" lIns="0" tIns="0" rIns="0" bIns="0" rtlCol="0">
            <a:noAutofit/>
          </a:bodyPr>
          <a:lstStyle/>
          <a:p>
            <a:endParaRPr/>
          </a:p>
        </p:txBody>
      </p:sp>
      <p:sp>
        <p:nvSpPr>
          <p:cNvPr id="1191" name="object 1191"/>
          <p:cNvSpPr/>
          <p:nvPr/>
        </p:nvSpPr>
        <p:spPr>
          <a:xfrm>
            <a:off x="3134867" y="5141389"/>
            <a:ext cx="5037216" cy="389206"/>
          </a:xfrm>
          <a:prstGeom prst="rect">
            <a:avLst/>
          </a:prstGeom>
          <a:blipFill>
            <a:blip r:embed="rId6" cstate="print"/>
            <a:stretch>
              <a:fillRect/>
            </a:stretch>
          </a:blipFill>
        </p:spPr>
        <p:txBody>
          <a:bodyPr wrap="square" lIns="0" tIns="0" rIns="0" bIns="0" rtlCol="0">
            <a:noAutofit/>
          </a:bodyPr>
          <a:lstStyle/>
          <a:p>
            <a:endParaRPr/>
          </a:p>
        </p:txBody>
      </p:sp>
      <p:sp>
        <p:nvSpPr>
          <p:cNvPr id="1192" name="object 1192"/>
          <p:cNvSpPr/>
          <p:nvPr/>
        </p:nvSpPr>
        <p:spPr>
          <a:xfrm>
            <a:off x="3134867" y="5141389"/>
            <a:ext cx="5037216" cy="389206"/>
          </a:xfrm>
          <a:prstGeom prst="rect">
            <a:avLst/>
          </a:prstGeom>
          <a:blipFill>
            <a:blip r:embed="rId7" cstate="print"/>
            <a:stretch>
              <a:fillRect/>
            </a:stretch>
          </a:blipFill>
        </p:spPr>
        <p:txBody>
          <a:bodyPr wrap="square" lIns="0" tIns="0" rIns="0" bIns="0" rtlCol="0">
            <a:noAutofit/>
          </a:bodyPr>
          <a:lstStyle/>
          <a:p>
            <a:endParaRPr/>
          </a:p>
        </p:txBody>
      </p:sp>
      <p:sp>
        <p:nvSpPr>
          <p:cNvPr id="1193" name="object 1193"/>
          <p:cNvSpPr/>
          <p:nvPr/>
        </p:nvSpPr>
        <p:spPr>
          <a:xfrm>
            <a:off x="3122675" y="5138927"/>
            <a:ext cx="5055107" cy="406907"/>
          </a:xfrm>
          <a:custGeom>
            <a:avLst/>
            <a:gdLst/>
            <a:ahLst/>
            <a:cxnLst/>
            <a:rect l="l" t="t" r="r" b="b"/>
            <a:pathLst>
              <a:path w="5055107" h="406907">
                <a:moveTo>
                  <a:pt x="12191" y="380999"/>
                </a:moveTo>
                <a:lnTo>
                  <a:pt x="12191" y="25908"/>
                </a:lnTo>
                <a:lnTo>
                  <a:pt x="25907" y="12192"/>
                </a:lnTo>
                <a:lnTo>
                  <a:pt x="5029199" y="12192"/>
                </a:lnTo>
                <a:lnTo>
                  <a:pt x="5055107" y="0"/>
                </a:lnTo>
                <a:lnTo>
                  <a:pt x="0" y="0"/>
                </a:lnTo>
                <a:lnTo>
                  <a:pt x="12191" y="380999"/>
                </a:lnTo>
                <a:close/>
              </a:path>
              <a:path w="5055107" h="406907">
                <a:moveTo>
                  <a:pt x="5055107" y="406907"/>
                </a:moveTo>
                <a:lnTo>
                  <a:pt x="5055107" y="0"/>
                </a:lnTo>
                <a:lnTo>
                  <a:pt x="5029199" y="12192"/>
                </a:lnTo>
                <a:lnTo>
                  <a:pt x="25907" y="12192"/>
                </a:lnTo>
                <a:lnTo>
                  <a:pt x="12191" y="25908"/>
                </a:lnTo>
                <a:lnTo>
                  <a:pt x="12191" y="380999"/>
                </a:lnTo>
                <a:lnTo>
                  <a:pt x="0" y="0"/>
                </a:lnTo>
                <a:lnTo>
                  <a:pt x="0" y="406907"/>
                </a:lnTo>
                <a:lnTo>
                  <a:pt x="5055107" y="406907"/>
                </a:lnTo>
                <a:lnTo>
                  <a:pt x="25907" y="393191"/>
                </a:lnTo>
                <a:lnTo>
                  <a:pt x="25907" y="25907"/>
                </a:lnTo>
                <a:lnTo>
                  <a:pt x="5041391" y="25908"/>
                </a:lnTo>
                <a:lnTo>
                  <a:pt x="5041391" y="380999"/>
                </a:lnTo>
                <a:lnTo>
                  <a:pt x="5029199" y="393191"/>
                </a:lnTo>
                <a:lnTo>
                  <a:pt x="5055107" y="406907"/>
                </a:lnTo>
                <a:close/>
              </a:path>
              <a:path w="5055107" h="406907">
                <a:moveTo>
                  <a:pt x="5041391" y="25908"/>
                </a:moveTo>
                <a:lnTo>
                  <a:pt x="5029199" y="25907"/>
                </a:lnTo>
                <a:lnTo>
                  <a:pt x="5029199" y="380999"/>
                </a:lnTo>
                <a:lnTo>
                  <a:pt x="25907" y="380999"/>
                </a:lnTo>
                <a:lnTo>
                  <a:pt x="25907" y="393191"/>
                </a:lnTo>
                <a:lnTo>
                  <a:pt x="5055107" y="406907"/>
                </a:lnTo>
                <a:lnTo>
                  <a:pt x="5029199" y="393191"/>
                </a:lnTo>
                <a:lnTo>
                  <a:pt x="5041391" y="380999"/>
                </a:lnTo>
                <a:lnTo>
                  <a:pt x="5041391" y="25908"/>
                </a:lnTo>
                <a:close/>
              </a:path>
            </a:pathLst>
          </a:custGeom>
          <a:solidFill>
            <a:srgbClr val="000000"/>
          </a:solidFill>
        </p:spPr>
        <p:txBody>
          <a:bodyPr wrap="square" lIns="0" tIns="0" rIns="0" bIns="0" rtlCol="0">
            <a:noAutofit/>
          </a:bodyPr>
          <a:lstStyle/>
          <a:p>
            <a:endParaRPr/>
          </a:p>
        </p:txBody>
      </p:sp>
      <p:sp>
        <p:nvSpPr>
          <p:cNvPr id="1194" name="object 1194"/>
          <p:cNvSpPr/>
          <p:nvPr/>
        </p:nvSpPr>
        <p:spPr>
          <a:xfrm>
            <a:off x="4658867" y="5151119"/>
            <a:ext cx="0" cy="379475"/>
          </a:xfrm>
          <a:custGeom>
            <a:avLst/>
            <a:gdLst/>
            <a:ahLst/>
            <a:cxnLst/>
            <a:rect l="l" t="t" r="r" b="b"/>
            <a:pathLst>
              <a:path h="379475">
                <a:moveTo>
                  <a:pt x="0" y="0"/>
                </a:moveTo>
                <a:lnTo>
                  <a:pt x="0" y="379475"/>
                </a:lnTo>
              </a:path>
            </a:pathLst>
          </a:custGeom>
          <a:ln w="25654">
            <a:solidFill>
              <a:srgbClr val="000000"/>
            </a:solidFill>
          </a:ln>
        </p:spPr>
        <p:txBody>
          <a:bodyPr wrap="square" lIns="0" tIns="0" rIns="0" bIns="0" rtlCol="0">
            <a:noAutofit/>
          </a:bodyPr>
          <a:lstStyle/>
          <a:p>
            <a:endParaRPr/>
          </a:p>
        </p:txBody>
      </p:sp>
      <p:sp>
        <p:nvSpPr>
          <p:cNvPr id="1195" name="object 1195"/>
          <p:cNvSpPr/>
          <p:nvPr/>
        </p:nvSpPr>
        <p:spPr>
          <a:xfrm>
            <a:off x="6487667" y="5151119"/>
            <a:ext cx="0" cy="379475"/>
          </a:xfrm>
          <a:custGeom>
            <a:avLst/>
            <a:gdLst/>
            <a:ahLst/>
            <a:cxnLst/>
            <a:rect l="l" t="t" r="r" b="b"/>
            <a:pathLst>
              <a:path h="379475">
                <a:moveTo>
                  <a:pt x="0" y="0"/>
                </a:moveTo>
                <a:lnTo>
                  <a:pt x="0" y="379475"/>
                </a:lnTo>
              </a:path>
            </a:pathLst>
          </a:custGeom>
          <a:ln w="25654">
            <a:solidFill>
              <a:srgbClr val="000000"/>
            </a:solidFill>
          </a:ln>
        </p:spPr>
        <p:txBody>
          <a:bodyPr wrap="square" lIns="0" tIns="0" rIns="0" bIns="0" rtlCol="0">
            <a:noAutofit/>
          </a:bodyPr>
          <a:lstStyle/>
          <a:p>
            <a:endParaRPr/>
          </a:p>
        </p:txBody>
      </p:sp>
      <p:sp>
        <p:nvSpPr>
          <p:cNvPr id="1196" name="object 1196"/>
          <p:cNvSpPr/>
          <p:nvPr/>
        </p:nvSpPr>
        <p:spPr>
          <a:xfrm>
            <a:off x="4651247" y="5522975"/>
            <a:ext cx="609599" cy="537971"/>
          </a:xfrm>
          <a:custGeom>
            <a:avLst/>
            <a:gdLst/>
            <a:ahLst/>
            <a:cxnLst/>
            <a:rect l="l" t="t" r="r" b="b"/>
            <a:pathLst>
              <a:path w="609599" h="537971">
                <a:moveTo>
                  <a:pt x="16764" y="0"/>
                </a:moveTo>
                <a:lnTo>
                  <a:pt x="0" y="19812"/>
                </a:lnTo>
                <a:lnTo>
                  <a:pt x="19812" y="36576"/>
                </a:lnTo>
                <a:lnTo>
                  <a:pt x="35052" y="16764"/>
                </a:lnTo>
                <a:lnTo>
                  <a:pt x="16764" y="0"/>
                </a:lnTo>
                <a:close/>
              </a:path>
              <a:path w="609599" h="537971">
                <a:moveTo>
                  <a:pt x="54864" y="33528"/>
                </a:moveTo>
                <a:lnTo>
                  <a:pt x="38100" y="53340"/>
                </a:lnTo>
                <a:lnTo>
                  <a:pt x="57912" y="70104"/>
                </a:lnTo>
                <a:lnTo>
                  <a:pt x="74676" y="50292"/>
                </a:lnTo>
                <a:lnTo>
                  <a:pt x="54864" y="33528"/>
                </a:lnTo>
                <a:close/>
              </a:path>
              <a:path w="609599" h="537971">
                <a:moveTo>
                  <a:pt x="92964" y="67056"/>
                </a:moveTo>
                <a:lnTo>
                  <a:pt x="76200" y="86868"/>
                </a:lnTo>
                <a:lnTo>
                  <a:pt x="96012" y="103632"/>
                </a:lnTo>
                <a:lnTo>
                  <a:pt x="112776" y="83820"/>
                </a:lnTo>
                <a:lnTo>
                  <a:pt x="92964" y="67056"/>
                </a:lnTo>
                <a:close/>
              </a:path>
              <a:path w="609599" h="537971">
                <a:moveTo>
                  <a:pt x="131064" y="100584"/>
                </a:moveTo>
                <a:lnTo>
                  <a:pt x="114300" y="120396"/>
                </a:lnTo>
                <a:lnTo>
                  <a:pt x="134112" y="137160"/>
                </a:lnTo>
                <a:lnTo>
                  <a:pt x="150876" y="117348"/>
                </a:lnTo>
                <a:lnTo>
                  <a:pt x="131064" y="100584"/>
                </a:lnTo>
                <a:close/>
              </a:path>
              <a:path w="609599" h="537971">
                <a:moveTo>
                  <a:pt x="169164" y="134112"/>
                </a:moveTo>
                <a:lnTo>
                  <a:pt x="152400" y="153924"/>
                </a:lnTo>
                <a:lnTo>
                  <a:pt x="172212" y="170688"/>
                </a:lnTo>
                <a:lnTo>
                  <a:pt x="188975" y="150876"/>
                </a:lnTo>
                <a:lnTo>
                  <a:pt x="169164" y="134112"/>
                </a:lnTo>
                <a:close/>
              </a:path>
              <a:path w="609599" h="537971">
                <a:moveTo>
                  <a:pt x="207263" y="167640"/>
                </a:moveTo>
                <a:lnTo>
                  <a:pt x="190499" y="185928"/>
                </a:lnTo>
                <a:lnTo>
                  <a:pt x="210311" y="202692"/>
                </a:lnTo>
                <a:lnTo>
                  <a:pt x="227075" y="184404"/>
                </a:lnTo>
                <a:lnTo>
                  <a:pt x="207263" y="167640"/>
                </a:lnTo>
                <a:close/>
              </a:path>
              <a:path w="609599" h="537971">
                <a:moveTo>
                  <a:pt x="245363" y="201168"/>
                </a:moveTo>
                <a:lnTo>
                  <a:pt x="228599" y="219456"/>
                </a:lnTo>
                <a:lnTo>
                  <a:pt x="248411" y="236220"/>
                </a:lnTo>
                <a:lnTo>
                  <a:pt x="265175" y="217932"/>
                </a:lnTo>
                <a:lnTo>
                  <a:pt x="245363" y="201168"/>
                </a:lnTo>
                <a:close/>
              </a:path>
              <a:path w="609599" h="537971">
                <a:moveTo>
                  <a:pt x="284987" y="234696"/>
                </a:moveTo>
                <a:lnTo>
                  <a:pt x="268223" y="252984"/>
                </a:lnTo>
                <a:lnTo>
                  <a:pt x="286511" y="269748"/>
                </a:lnTo>
                <a:lnTo>
                  <a:pt x="303275" y="251460"/>
                </a:lnTo>
                <a:lnTo>
                  <a:pt x="284987" y="234696"/>
                </a:lnTo>
                <a:close/>
              </a:path>
              <a:path w="609599" h="537971">
                <a:moveTo>
                  <a:pt x="323087" y="268224"/>
                </a:moveTo>
                <a:lnTo>
                  <a:pt x="306323" y="286512"/>
                </a:lnTo>
                <a:lnTo>
                  <a:pt x="324611" y="303276"/>
                </a:lnTo>
                <a:lnTo>
                  <a:pt x="341375" y="284988"/>
                </a:lnTo>
                <a:lnTo>
                  <a:pt x="323087" y="268224"/>
                </a:lnTo>
                <a:close/>
              </a:path>
              <a:path w="609599" h="537971">
                <a:moveTo>
                  <a:pt x="361187" y="301752"/>
                </a:moveTo>
                <a:lnTo>
                  <a:pt x="344423" y="320040"/>
                </a:lnTo>
                <a:lnTo>
                  <a:pt x="362711" y="336804"/>
                </a:lnTo>
                <a:lnTo>
                  <a:pt x="379475" y="318516"/>
                </a:lnTo>
                <a:lnTo>
                  <a:pt x="361187" y="301752"/>
                </a:lnTo>
                <a:close/>
              </a:path>
              <a:path w="609599" h="537971">
                <a:moveTo>
                  <a:pt x="399287" y="335280"/>
                </a:moveTo>
                <a:lnTo>
                  <a:pt x="382523" y="353568"/>
                </a:lnTo>
                <a:lnTo>
                  <a:pt x="400811" y="370332"/>
                </a:lnTo>
                <a:lnTo>
                  <a:pt x="417575" y="352044"/>
                </a:lnTo>
                <a:lnTo>
                  <a:pt x="399287" y="335280"/>
                </a:lnTo>
                <a:close/>
              </a:path>
              <a:path w="609599" h="537971">
                <a:moveTo>
                  <a:pt x="437387" y="368808"/>
                </a:moveTo>
                <a:lnTo>
                  <a:pt x="420623" y="387096"/>
                </a:lnTo>
                <a:lnTo>
                  <a:pt x="438911" y="403860"/>
                </a:lnTo>
                <a:lnTo>
                  <a:pt x="455675" y="385572"/>
                </a:lnTo>
                <a:lnTo>
                  <a:pt x="437387" y="368808"/>
                </a:lnTo>
                <a:close/>
              </a:path>
              <a:path w="609599" h="537971">
                <a:moveTo>
                  <a:pt x="475487" y="402336"/>
                </a:moveTo>
                <a:lnTo>
                  <a:pt x="458723" y="420624"/>
                </a:lnTo>
                <a:lnTo>
                  <a:pt x="478535" y="437388"/>
                </a:lnTo>
                <a:lnTo>
                  <a:pt x="495299" y="419100"/>
                </a:lnTo>
                <a:lnTo>
                  <a:pt x="475487" y="402336"/>
                </a:lnTo>
                <a:close/>
              </a:path>
              <a:path w="609599" h="537971">
                <a:moveTo>
                  <a:pt x="513587" y="435864"/>
                </a:moveTo>
                <a:lnTo>
                  <a:pt x="496823" y="454151"/>
                </a:lnTo>
                <a:lnTo>
                  <a:pt x="516635" y="470915"/>
                </a:lnTo>
                <a:lnTo>
                  <a:pt x="533399" y="452627"/>
                </a:lnTo>
                <a:lnTo>
                  <a:pt x="513587" y="435864"/>
                </a:lnTo>
                <a:close/>
              </a:path>
              <a:path w="609599" h="537971">
                <a:moveTo>
                  <a:pt x="551687" y="467867"/>
                </a:moveTo>
                <a:lnTo>
                  <a:pt x="534923" y="487679"/>
                </a:lnTo>
                <a:lnTo>
                  <a:pt x="554735" y="504443"/>
                </a:lnTo>
                <a:lnTo>
                  <a:pt x="571499" y="484631"/>
                </a:lnTo>
                <a:lnTo>
                  <a:pt x="551687" y="467867"/>
                </a:lnTo>
                <a:close/>
              </a:path>
              <a:path w="609599" h="537971">
                <a:moveTo>
                  <a:pt x="589787" y="501395"/>
                </a:moveTo>
                <a:lnTo>
                  <a:pt x="573023" y="521207"/>
                </a:lnTo>
                <a:lnTo>
                  <a:pt x="592835" y="537971"/>
                </a:lnTo>
                <a:lnTo>
                  <a:pt x="609599" y="518159"/>
                </a:lnTo>
                <a:lnTo>
                  <a:pt x="589787" y="501395"/>
                </a:lnTo>
                <a:close/>
              </a:path>
            </a:pathLst>
          </a:custGeom>
          <a:solidFill>
            <a:srgbClr val="FF0000"/>
          </a:solidFill>
        </p:spPr>
        <p:txBody>
          <a:bodyPr wrap="square" lIns="0" tIns="0" rIns="0" bIns="0" rtlCol="0">
            <a:noAutofit/>
          </a:bodyPr>
          <a:lstStyle/>
          <a:p>
            <a:endParaRPr/>
          </a:p>
        </p:txBody>
      </p:sp>
      <p:sp>
        <p:nvSpPr>
          <p:cNvPr id="1197" name="object 1197"/>
          <p:cNvSpPr/>
          <p:nvPr/>
        </p:nvSpPr>
        <p:spPr>
          <a:xfrm>
            <a:off x="6109715" y="5526023"/>
            <a:ext cx="388619" cy="530351"/>
          </a:xfrm>
          <a:custGeom>
            <a:avLst/>
            <a:gdLst/>
            <a:ahLst/>
            <a:cxnLst/>
            <a:rect l="l" t="t" r="r" b="b"/>
            <a:pathLst>
              <a:path w="388619" h="530351">
                <a:moveTo>
                  <a:pt x="368807" y="0"/>
                </a:moveTo>
                <a:lnTo>
                  <a:pt x="353567" y="19812"/>
                </a:lnTo>
                <a:lnTo>
                  <a:pt x="374903" y="35052"/>
                </a:lnTo>
                <a:lnTo>
                  <a:pt x="388619" y="13716"/>
                </a:lnTo>
                <a:lnTo>
                  <a:pt x="368807" y="0"/>
                </a:lnTo>
                <a:close/>
              </a:path>
              <a:path w="388619" h="530351">
                <a:moveTo>
                  <a:pt x="338327" y="41148"/>
                </a:moveTo>
                <a:lnTo>
                  <a:pt x="324612" y="60960"/>
                </a:lnTo>
                <a:lnTo>
                  <a:pt x="344424" y="76200"/>
                </a:lnTo>
                <a:lnTo>
                  <a:pt x="359663" y="54864"/>
                </a:lnTo>
                <a:lnTo>
                  <a:pt x="338327" y="41148"/>
                </a:lnTo>
                <a:close/>
              </a:path>
              <a:path w="388619" h="530351">
                <a:moveTo>
                  <a:pt x="309372" y="82296"/>
                </a:moveTo>
                <a:lnTo>
                  <a:pt x="294131" y="102108"/>
                </a:lnTo>
                <a:lnTo>
                  <a:pt x="315467" y="117348"/>
                </a:lnTo>
                <a:lnTo>
                  <a:pt x="330707" y="97536"/>
                </a:lnTo>
                <a:lnTo>
                  <a:pt x="309372" y="82296"/>
                </a:lnTo>
                <a:close/>
              </a:path>
              <a:path w="388619" h="530351">
                <a:moveTo>
                  <a:pt x="280415" y="123444"/>
                </a:moveTo>
                <a:lnTo>
                  <a:pt x="265175" y="144780"/>
                </a:lnTo>
                <a:lnTo>
                  <a:pt x="284988" y="158496"/>
                </a:lnTo>
                <a:lnTo>
                  <a:pt x="300227" y="138684"/>
                </a:lnTo>
                <a:lnTo>
                  <a:pt x="280415" y="123444"/>
                </a:lnTo>
                <a:close/>
              </a:path>
              <a:path w="388619" h="530351">
                <a:moveTo>
                  <a:pt x="249936" y="164592"/>
                </a:moveTo>
                <a:lnTo>
                  <a:pt x="236219" y="185928"/>
                </a:lnTo>
                <a:lnTo>
                  <a:pt x="256031" y="199644"/>
                </a:lnTo>
                <a:lnTo>
                  <a:pt x="271272" y="179832"/>
                </a:lnTo>
                <a:lnTo>
                  <a:pt x="249936" y="164592"/>
                </a:lnTo>
                <a:close/>
              </a:path>
              <a:path w="388619" h="530351">
                <a:moveTo>
                  <a:pt x="220979" y="205740"/>
                </a:moveTo>
                <a:lnTo>
                  <a:pt x="205739" y="227076"/>
                </a:lnTo>
                <a:lnTo>
                  <a:pt x="227075" y="240792"/>
                </a:lnTo>
                <a:lnTo>
                  <a:pt x="240791" y="220980"/>
                </a:lnTo>
                <a:lnTo>
                  <a:pt x="220979" y="205740"/>
                </a:lnTo>
                <a:close/>
              </a:path>
              <a:path w="388619" h="530351">
                <a:moveTo>
                  <a:pt x="190500" y="246888"/>
                </a:moveTo>
                <a:lnTo>
                  <a:pt x="176784" y="268224"/>
                </a:lnTo>
                <a:lnTo>
                  <a:pt x="196595" y="283464"/>
                </a:lnTo>
                <a:lnTo>
                  <a:pt x="211836" y="262128"/>
                </a:lnTo>
                <a:lnTo>
                  <a:pt x="190500" y="246888"/>
                </a:lnTo>
                <a:close/>
              </a:path>
              <a:path w="388619" h="530351">
                <a:moveTo>
                  <a:pt x="161543" y="288036"/>
                </a:moveTo>
                <a:lnTo>
                  <a:pt x="146303" y="309372"/>
                </a:lnTo>
                <a:lnTo>
                  <a:pt x="167639" y="324612"/>
                </a:lnTo>
                <a:lnTo>
                  <a:pt x="182879" y="303276"/>
                </a:lnTo>
                <a:lnTo>
                  <a:pt x="161543" y="288036"/>
                </a:lnTo>
                <a:close/>
              </a:path>
              <a:path w="388619" h="530351">
                <a:moveTo>
                  <a:pt x="132587" y="330708"/>
                </a:moveTo>
                <a:lnTo>
                  <a:pt x="117348" y="350520"/>
                </a:lnTo>
                <a:lnTo>
                  <a:pt x="138684" y="365760"/>
                </a:lnTo>
                <a:lnTo>
                  <a:pt x="152400" y="344424"/>
                </a:lnTo>
                <a:lnTo>
                  <a:pt x="132587" y="330708"/>
                </a:lnTo>
                <a:close/>
              </a:path>
              <a:path w="388619" h="530351">
                <a:moveTo>
                  <a:pt x="102107" y="371856"/>
                </a:moveTo>
                <a:lnTo>
                  <a:pt x="88391" y="391668"/>
                </a:lnTo>
                <a:lnTo>
                  <a:pt x="108203" y="406908"/>
                </a:lnTo>
                <a:lnTo>
                  <a:pt x="123443" y="385572"/>
                </a:lnTo>
                <a:lnTo>
                  <a:pt x="102107" y="371856"/>
                </a:lnTo>
                <a:close/>
              </a:path>
              <a:path w="388619" h="530351">
                <a:moveTo>
                  <a:pt x="73151" y="413004"/>
                </a:moveTo>
                <a:lnTo>
                  <a:pt x="57912" y="432816"/>
                </a:lnTo>
                <a:lnTo>
                  <a:pt x="79248" y="448055"/>
                </a:lnTo>
                <a:lnTo>
                  <a:pt x="94487" y="428244"/>
                </a:lnTo>
                <a:lnTo>
                  <a:pt x="73151" y="413004"/>
                </a:lnTo>
                <a:close/>
              </a:path>
              <a:path w="388619" h="530351">
                <a:moveTo>
                  <a:pt x="44195" y="454151"/>
                </a:moveTo>
                <a:lnTo>
                  <a:pt x="28955" y="475487"/>
                </a:lnTo>
                <a:lnTo>
                  <a:pt x="48767" y="489203"/>
                </a:lnTo>
                <a:lnTo>
                  <a:pt x="64007" y="469391"/>
                </a:lnTo>
                <a:lnTo>
                  <a:pt x="44195" y="454151"/>
                </a:lnTo>
                <a:close/>
              </a:path>
              <a:path w="388619" h="530351">
                <a:moveTo>
                  <a:pt x="13715" y="495299"/>
                </a:moveTo>
                <a:lnTo>
                  <a:pt x="0" y="516635"/>
                </a:lnTo>
                <a:lnTo>
                  <a:pt x="19812" y="530351"/>
                </a:lnTo>
                <a:lnTo>
                  <a:pt x="35051" y="510539"/>
                </a:lnTo>
                <a:lnTo>
                  <a:pt x="13715" y="495299"/>
                </a:lnTo>
                <a:close/>
              </a:path>
            </a:pathLst>
          </a:custGeom>
          <a:solidFill>
            <a:srgbClr val="FF0000"/>
          </a:solidFill>
        </p:spPr>
        <p:txBody>
          <a:bodyPr wrap="square" lIns="0" tIns="0" rIns="0" bIns="0" rtlCol="0">
            <a:noAutofit/>
          </a:bodyPr>
          <a:lstStyle/>
          <a:p>
            <a:endParaRPr/>
          </a:p>
        </p:txBody>
      </p:sp>
      <p:sp>
        <p:nvSpPr>
          <p:cNvPr id="1198" name="object 1198"/>
          <p:cNvSpPr/>
          <p:nvPr/>
        </p:nvSpPr>
        <p:spPr>
          <a:xfrm>
            <a:off x="5193791" y="5979685"/>
            <a:ext cx="992123" cy="847834"/>
          </a:xfrm>
          <a:prstGeom prst="rect">
            <a:avLst/>
          </a:prstGeom>
          <a:blipFill>
            <a:blip r:embed="rId8" cstate="print"/>
            <a:stretch>
              <a:fillRect/>
            </a:stretch>
          </a:blipFill>
        </p:spPr>
        <p:txBody>
          <a:bodyPr wrap="square" lIns="0" tIns="0" rIns="0" bIns="0" rtlCol="0">
            <a:noAutofit/>
          </a:bodyPr>
          <a:lstStyle/>
          <a:p>
            <a:endParaRPr/>
          </a:p>
        </p:txBody>
      </p:sp>
      <p:sp>
        <p:nvSpPr>
          <p:cNvPr id="1199" name="object 1199"/>
          <p:cNvSpPr/>
          <p:nvPr/>
        </p:nvSpPr>
        <p:spPr>
          <a:xfrm>
            <a:off x="2752343" y="5524499"/>
            <a:ext cx="393191" cy="464819"/>
          </a:xfrm>
          <a:custGeom>
            <a:avLst/>
            <a:gdLst/>
            <a:ahLst/>
            <a:cxnLst/>
            <a:rect l="l" t="t" r="r" b="b"/>
            <a:pathLst>
              <a:path w="393191" h="464819">
                <a:moveTo>
                  <a:pt x="373379" y="0"/>
                </a:moveTo>
                <a:lnTo>
                  <a:pt x="356615" y="19812"/>
                </a:lnTo>
                <a:lnTo>
                  <a:pt x="376427" y="36576"/>
                </a:lnTo>
                <a:lnTo>
                  <a:pt x="393191" y="16764"/>
                </a:lnTo>
                <a:lnTo>
                  <a:pt x="373379" y="0"/>
                </a:lnTo>
                <a:close/>
              </a:path>
              <a:path w="393191" h="464819">
                <a:moveTo>
                  <a:pt x="341375" y="39624"/>
                </a:moveTo>
                <a:lnTo>
                  <a:pt x="324612" y="59436"/>
                </a:lnTo>
                <a:lnTo>
                  <a:pt x="344423" y="74676"/>
                </a:lnTo>
                <a:lnTo>
                  <a:pt x="361188" y="54864"/>
                </a:lnTo>
                <a:lnTo>
                  <a:pt x="341375" y="39624"/>
                </a:lnTo>
                <a:close/>
              </a:path>
              <a:path w="393191" h="464819">
                <a:moveTo>
                  <a:pt x="307847" y="77724"/>
                </a:moveTo>
                <a:lnTo>
                  <a:pt x="292607" y="97536"/>
                </a:lnTo>
                <a:lnTo>
                  <a:pt x="312419" y="114300"/>
                </a:lnTo>
                <a:lnTo>
                  <a:pt x="327659" y="94488"/>
                </a:lnTo>
                <a:lnTo>
                  <a:pt x="307847" y="77724"/>
                </a:lnTo>
                <a:close/>
              </a:path>
              <a:path w="393191" h="464819">
                <a:moveTo>
                  <a:pt x="275844" y="117348"/>
                </a:moveTo>
                <a:lnTo>
                  <a:pt x="259079" y="137160"/>
                </a:lnTo>
                <a:lnTo>
                  <a:pt x="278891" y="152400"/>
                </a:lnTo>
                <a:lnTo>
                  <a:pt x="295656" y="134112"/>
                </a:lnTo>
                <a:lnTo>
                  <a:pt x="275844" y="117348"/>
                </a:lnTo>
                <a:close/>
              </a:path>
              <a:path w="393191" h="464819">
                <a:moveTo>
                  <a:pt x="243839" y="156972"/>
                </a:moveTo>
                <a:lnTo>
                  <a:pt x="227075" y="175260"/>
                </a:lnTo>
                <a:lnTo>
                  <a:pt x="246887" y="192024"/>
                </a:lnTo>
                <a:lnTo>
                  <a:pt x="263651" y="172212"/>
                </a:lnTo>
                <a:lnTo>
                  <a:pt x="243839" y="156972"/>
                </a:lnTo>
                <a:close/>
              </a:path>
              <a:path w="393191" h="464819">
                <a:moveTo>
                  <a:pt x="210312" y="195072"/>
                </a:moveTo>
                <a:lnTo>
                  <a:pt x="195071" y="214884"/>
                </a:lnTo>
                <a:lnTo>
                  <a:pt x="214883" y="231648"/>
                </a:lnTo>
                <a:lnTo>
                  <a:pt x="230123" y="211836"/>
                </a:lnTo>
                <a:lnTo>
                  <a:pt x="210312" y="195072"/>
                </a:lnTo>
                <a:close/>
              </a:path>
              <a:path w="393191" h="464819">
                <a:moveTo>
                  <a:pt x="178307" y="234696"/>
                </a:moveTo>
                <a:lnTo>
                  <a:pt x="161544" y="254508"/>
                </a:lnTo>
                <a:lnTo>
                  <a:pt x="181356" y="269748"/>
                </a:lnTo>
                <a:lnTo>
                  <a:pt x="198119" y="249936"/>
                </a:lnTo>
                <a:lnTo>
                  <a:pt x="178307" y="234696"/>
                </a:lnTo>
                <a:close/>
              </a:path>
              <a:path w="393191" h="464819">
                <a:moveTo>
                  <a:pt x="146303" y="272796"/>
                </a:moveTo>
                <a:lnTo>
                  <a:pt x="129539" y="292608"/>
                </a:lnTo>
                <a:lnTo>
                  <a:pt x="149351" y="309372"/>
                </a:lnTo>
                <a:lnTo>
                  <a:pt x="164591" y="289560"/>
                </a:lnTo>
                <a:lnTo>
                  <a:pt x="146303" y="272796"/>
                </a:lnTo>
                <a:close/>
              </a:path>
              <a:path w="393191" h="464819">
                <a:moveTo>
                  <a:pt x="112775" y="312420"/>
                </a:moveTo>
                <a:lnTo>
                  <a:pt x="97535" y="332232"/>
                </a:lnTo>
                <a:lnTo>
                  <a:pt x="115823" y="347472"/>
                </a:lnTo>
                <a:lnTo>
                  <a:pt x="132587" y="329184"/>
                </a:lnTo>
                <a:lnTo>
                  <a:pt x="112775" y="312420"/>
                </a:lnTo>
                <a:close/>
              </a:path>
              <a:path w="393191" h="464819">
                <a:moveTo>
                  <a:pt x="80771" y="352044"/>
                </a:moveTo>
                <a:lnTo>
                  <a:pt x="64007" y="370332"/>
                </a:lnTo>
                <a:lnTo>
                  <a:pt x="83819" y="387096"/>
                </a:lnTo>
                <a:lnTo>
                  <a:pt x="100583" y="367284"/>
                </a:lnTo>
                <a:lnTo>
                  <a:pt x="80771" y="352044"/>
                </a:lnTo>
                <a:close/>
              </a:path>
              <a:path w="393191" h="464819">
                <a:moveTo>
                  <a:pt x="48767" y="390144"/>
                </a:moveTo>
                <a:lnTo>
                  <a:pt x="32003" y="409956"/>
                </a:lnTo>
                <a:lnTo>
                  <a:pt x="51815" y="426720"/>
                </a:lnTo>
                <a:lnTo>
                  <a:pt x="67056" y="406908"/>
                </a:lnTo>
                <a:lnTo>
                  <a:pt x="48767" y="390144"/>
                </a:lnTo>
                <a:close/>
              </a:path>
              <a:path w="393191" h="464819">
                <a:moveTo>
                  <a:pt x="15239" y="429768"/>
                </a:moveTo>
                <a:lnTo>
                  <a:pt x="0" y="449579"/>
                </a:lnTo>
                <a:lnTo>
                  <a:pt x="18287" y="464819"/>
                </a:lnTo>
                <a:lnTo>
                  <a:pt x="35051" y="445007"/>
                </a:lnTo>
                <a:lnTo>
                  <a:pt x="15239" y="429768"/>
                </a:lnTo>
                <a:close/>
              </a:path>
            </a:pathLst>
          </a:custGeom>
          <a:solidFill>
            <a:srgbClr val="FF0000"/>
          </a:solidFill>
        </p:spPr>
        <p:txBody>
          <a:bodyPr wrap="square" lIns="0" tIns="0" rIns="0" bIns="0" rtlCol="0">
            <a:noAutofit/>
          </a:bodyPr>
          <a:lstStyle/>
          <a:p>
            <a:endParaRPr/>
          </a:p>
        </p:txBody>
      </p:sp>
      <p:sp>
        <p:nvSpPr>
          <p:cNvPr id="1200" name="object 1200"/>
          <p:cNvSpPr/>
          <p:nvPr/>
        </p:nvSpPr>
        <p:spPr>
          <a:xfrm>
            <a:off x="4631435" y="5521451"/>
            <a:ext cx="33527" cy="33528"/>
          </a:xfrm>
          <a:custGeom>
            <a:avLst/>
            <a:gdLst/>
            <a:ahLst/>
            <a:cxnLst/>
            <a:rect l="l" t="t" r="r" b="b"/>
            <a:pathLst>
              <a:path w="33527" h="33527">
                <a:moveTo>
                  <a:pt x="22859" y="0"/>
                </a:moveTo>
                <a:lnTo>
                  <a:pt x="0" y="10668"/>
                </a:lnTo>
                <a:lnTo>
                  <a:pt x="10667" y="33528"/>
                </a:lnTo>
                <a:lnTo>
                  <a:pt x="33527" y="22860"/>
                </a:lnTo>
                <a:lnTo>
                  <a:pt x="22859" y="0"/>
                </a:lnTo>
                <a:close/>
              </a:path>
            </a:pathLst>
          </a:custGeom>
          <a:solidFill>
            <a:srgbClr val="FF0000"/>
          </a:solidFill>
        </p:spPr>
        <p:txBody>
          <a:bodyPr wrap="square" lIns="0" tIns="0" rIns="0" bIns="0" rtlCol="0">
            <a:noAutofit/>
          </a:bodyPr>
          <a:lstStyle/>
          <a:p>
            <a:endParaRPr/>
          </a:p>
        </p:txBody>
      </p:sp>
      <p:sp>
        <p:nvSpPr>
          <p:cNvPr id="1201" name="object 1201"/>
          <p:cNvSpPr/>
          <p:nvPr/>
        </p:nvSpPr>
        <p:spPr>
          <a:xfrm>
            <a:off x="4585715" y="5544311"/>
            <a:ext cx="33527" cy="33527"/>
          </a:xfrm>
          <a:custGeom>
            <a:avLst/>
            <a:gdLst/>
            <a:ahLst/>
            <a:cxnLst/>
            <a:rect l="l" t="t" r="r" b="b"/>
            <a:pathLst>
              <a:path w="33527" h="33527">
                <a:moveTo>
                  <a:pt x="22860" y="0"/>
                </a:moveTo>
                <a:lnTo>
                  <a:pt x="0" y="10667"/>
                </a:lnTo>
                <a:lnTo>
                  <a:pt x="10667" y="33527"/>
                </a:lnTo>
                <a:lnTo>
                  <a:pt x="33527" y="22859"/>
                </a:lnTo>
                <a:lnTo>
                  <a:pt x="22860" y="0"/>
                </a:lnTo>
                <a:close/>
              </a:path>
            </a:pathLst>
          </a:custGeom>
          <a:solidFill>
            <a:srgbClr val="FF0000"/>
          </a:solidFill>
        </p:spPr>
        <p:txBody>
          <a:bodyPr wrap="square" lIns="0" tIns="0" rIns="0" bIns="0" rtlCol="0">
            <a:noAutofit/>
          </a:bodyPr>
          <a:lstStyle/>
          <a:p>
            <a:endParaRPr/>
          </a:p>
        </p:txBody>
      </p:sp>
      <p:sp>
        <p:nvSpPr>
          <p:cNvPr id="1202" name="object 1202"/>
          <p:cNvSpPr/>
          <p:nvPr/>
        </p:nvSpPr>
        <p:spPr>
          <a:xfrm>
            <a:off x="4539995" y="5567171"/>
            <a:ext cx="35051" cy="33528"/>
          </a:xfrm>
          <a:custGeom>
            <a:avLst/>
            <a:gdLst/>
            <a:ahLst/>
            <a:cxnLst/>
            <a:rect l="l" t="t" r="r" b="b"/>
            <a:pathLst>
              <a:path w="35051" h="33527">
                <a:moveTo>
                  <a:pt x="22860" y="0"/>
                </a:moveTo>
                <a:lnTo>
                  <a:pt x="0" y="10668"/>
                </a:lnTo>
                <a:lnTo>
                  <a:pt x="12192" y="33528"/>
                </a:lnTo>
                <a:lnTo>
                  <a:pt x="35051" y="22860"/>
                </a:lnTo>
                <a:lnTo>
                  <a:pt x="22860" y="0"/>
                </a:lnTo>
                <a:close/>
              </a:path>
            </a:pathLst>
          </a:custGeom>
          <a:solidFill>
            <a:srgbClr val="FF0000"/>
          </a:solidFill>
        </p:spPr>
        <p:txBody>
          <a:bodyPr wrap="square" lIns="0" tIns="0" rIns="0" bIns="0" rtlCol="0">
            <a:noAutofit/>
          </a:bodyPr>
          <a:lstStyle/>
          <a:p>
            <a:endParaRPr/>
          </a:p>
        </p:txBody>
      </p:sp>
      <p:sp>
        <p:nvSpPr>
          <p:cNvPr id="1203" name="object 1203"/>
          <p:cNvSpPr/>
          <p:nvPr/>
        </p:nvSpPr>
        <p:spPr>
          <a:xfrm>
            <a:off x="4494275" y="5590031"/>
            <a:ext cx="35051" cy="33527"/>
          </a:xfrm>
          <a:custGeom>
            <a:avLst/>
            <a:gdLst/>
            <a:ahLst/>
            <a:cxnLst/>
            <a:rect l="l" t="t" r="r" b="b"/>
            <a:pathLst>
              <a:path w="35051" h="33527">
                <a:moveTo>
                  <a:pt x="22860" y="0"/>
                </a:moveTo>
                <a:lnTo>
                  <a:pt x="0" y="10668"/>
                </a:lnTo>
                <a:lnTo>
                  <a:pt x="12191" y="33527"/>
                </a:lnTo>
                <a:lnTo>
                  <a:pt x="35051" y="22860"/>
                </a:lnTo>
                <a:lnTo>
                  <a:pt x="22860" y="0"/>
                </a:lnTo>
                <a:close/>
              </a:path>
            </a:pathLst>
          </a:custGeom>
          <a:solidFill>
            <a:srgbClr val="FF0000"/>
          </a:solidFill>
        </p:spPr>
        <p:txBody>
          <a:bodyPr wrap="square" lIns="0" tIns="0" rIns="0" bIns="0" rtlCol="0">
            <a:noAutofit/>
          </a:bodyPr>
          <a:lstStyle/>
          <a:p>
            <a:endParaRPr/>
          </a:p>
        </p:txBody>
      </p:sp>
      <p:sp>
        <p:nvSpPr>
          <p:cNvPr id="1204" name="object 1204"/>
          <p:cNvSpPr/>
          <p:nvPr/>
        </p:nvSpPr>
        <p:spPr>
          <a:xfrm>
            <a:off x="4450079" y="5612891"/>
            <a:ext cx="33527" cy="33527"/>
          </a:xfrm>
          <a:custGeom>
            <a:avLst/>
            <a:gdLst/>
            <a:ahLst/>
            <a:cxnLst/>
            <a:rect l="l" t="t" r="r" b="b"/>
            <a:pathLst>
              <a:path w="33527" h="33527">
                <a:moveTo>
                  <a:pt x="21336" y="0"/>
                </a:moveTo>
                <a:lnTo>
                  <a:pt x="0" y="10667"/>
                </a:lnTo>
                <a:lnTo>
                  <a:pt x="10667" y="33527"/>
                </a:lnTo>
                <a:lnTo>
                  <a:pt x="33527" y="22859"/>
                </a:lnTo>
                <a:lnTo>
                  <a:pt x="21336" y="0"/>
                </a:lnTo>
                <a:close/>
              </a:path>
            </a:pathLst>
          </a:custGeom>
          <a:solidFill>
            <a:srgbClr val="FF0000"/>
          </a:solidFill>
        </p:spPr>
        <p:txBody>
          <a:bodyPr wrap="square" lIns="0" tIns="0" rIns="0" bIns="0" rtlCol="0">
            <a:noAutofit/>
          </a:bodyPr>
          <a:lstStyle/>
          <a:p>
            <a:endParaRPr/>
          </a:p>
        </p:txBody>
      </p:sp>
      <p:sp>
        <p:nvSpPr>
          <p:cNvPr id="1205" name="object 1205"/>
          <p:cNvSpPr/>
          <p:nvPr/>
        </p:nvSpPr>
        <p:spPr>
          <a:xfrm>
            <a:off x="4404359" y="5635751"/>
            <a:ext cx="33528" cy="33528"/>
          </a:xfrm>
          <a:custGeom>
            <a:avLst/>
            <a:gdLst/>
            <a:ahLst/>
            <a:cxnLst/>
            <a:rect l="l" t="t" r="r" b="b"/>
            <a:pathLst>
              <a:path w="33528" h="33527">
                <a:moveTo>
                  <a:pt x="22860" y="0"/>
                </a:moveTo>
                <a:lnTo>
                  <a:pt x="0" y="10668"/>
                </a:lnTo>
                <a:lnTo>
                  <a:pt x="10668" y="33528"/>
                </a:lnTo>
                <a:lnTo>
                  <a:pt x="33528" y="21336"/>
                </a:lnTo>
                <a:lnTo>
                  <a:pt x="22860" y="0"/>
                </a:lnTo>
                <a:close/>
              </a:path>
            </a:pathLst>
          </a:custGeom>
          <a:solidFill>
            <a:srgbClr val="FF0000"/>
          </a:solidFill>
        </p:spPr>
        <p:txBody>
          <a:bodyPr wrap="square" lIns="0" tIns="0" rIns="0" bIns="0" rtlCol="0">
            <a:noAutofit/>
          </a:bodyPr>
          <a:lstStyle/>
          <a:p>
            <a:endParaRPr/>
          </a:p>
        </p:txBody>
      </p:sp>
      <p:sp>
        <p:nvSpPr>
          <p:cNvPr id="1206" name="object 1206"/>
          <p:cNvSpPr/>
          <p:nvPr/>
        </p:nvSpPr>
        <p:spPr>
          <a:xfrm>
            <a:off x="4358639" y="5657087"/>
            <a:ext cx="33527" cy="35051"/>
          </a:xfrm>
          <a:custGeom>
            <a:avLst/>
            <a:gdLst/>
            <a:ahLst/>
            <a:cxnLst/>
            <a:rect l="l" t="t" r="r" b="b"/>
            <a:pathLst>
              <a:path w="33527" h="35051">
                <a:moveTo>
                  <a:pt x="22860" y="0"/>
                </a:moveTo>
                <a:lnTo>
                  <a:pt x="0" y="12191"/>
                </a:lnTo>
                <a:lnTo>
                  <a:pt x="10667" y="35051"/>
                </a:lnTo>
                <a:lnTo>
                  <a:pt x="33527" y="22859"/>
                </a:lnTo>
                <a:lnTo>
                  <a:pt x="22860" y="0"/>
                </a:lnTo>
                <a:close/>
              </a:path>
            </a:pathLst>
          </a:custGeom>
          <a:solidFill>
            <a:srgbClr val="FF0000"/>
          </a:solidFill>
        </p:spPr>
        <p:txBody>
          <a:bodyPr wrap="square" lIns="0" tIns="0" rIns="0" bIns="0" rtlCol="0">
            <a:noAutofit/>
          </a:bodyPr>
          <a:lstStyle/>
          <a:p>
            <a:endParaRPr/>
          </a:p>
        </p:txBody>
      </p:sp>
      <p:sp>
        <p:nvSpPr>
          <p:cNvPr id="1207" name="object 1207"/>
          <p:cNvSpPr/>
          <p:nvPr/>
        </p:nvSpPr>
        <p:spPr>
          <a:xfrm>
            <a:off x="4312919" y="5679947"/>
            <a:ext cx="33527" cy="35051"/>
          </a:xfrm>
          <a:custGeom>
            <a:avLst/>
            <a:gdLst/>
            <a:ahLst/>
            <a:cxnLst/>
            <a:rect l="l" t="t" r="r" b="b"/>
            <a:pathLst>
              <a:path w="33527" h="35051">
                <a:moveTo>
                  <a:pt x="22860" y="0"/>
                </a:moveTo>
                <a:lnTo>
                  <a:pt x="0" y="12192"/>
                </a:lnTo>
                <a:lnTo>
                  <a:pt x="12192" y="35052"/>
                </a:lnTo>
                <a:lnTo>
                  <a:pt x="33527" y="22860"/>
                </a:lnTo>
                <a:lnTo>
                  <a:pt x="22860" y="0"/>
                </a:lnTo>
                <a:close/>
              </a:path>
            </a:pathLst>
          </a:custGeom>
          <a:solidFill>
            <a:srgbClr val="FF0000"/>
          </a:solidFill>
        </p:spPr>
        <p:txBody>
          <a:bodyPr wrap="square" lIns="0" tIns="0" rIns="0" bIns="0" rtlCol="0">
            <a:noAutofit/>
          </a:bodyPr>
          <a:lstStyle/>
          <a:p>
            <a:endParaRPr/>
          </a:p>
        </p:txBody>
      </p:sp>
      <p:sp>
        <p:nvSpPr>
          <p:cNvPr id="1208" name="object 1208"/>
          <p:cNvSpPr/>
          <p:nvPr/>
        </p:nvSpPr>
        <p:spPr>
          <a:xfrm>
            <a:off x="4267199" y="5702807"/>
            <a:ext cx="35051" cy="35051"/>
          </a:xfrm>
          <a:custGeom>
            <a:avLst/>
            <a:gdLst/>
            <a:ahLst/>
            <a:cxnLst/>
            <a:rect l="l" t="t" r="r" b="b"/>
            <a:pathLst>
              <a:path w="35051" h="35051">
                <a:moveTo>
                  <a:pt x="22859" y="0"/>
                </a:moveTo>
                <a:lnTo>
                  <a:pt x="0" y="12192"/>
                </a:lnTo>
                <a:lnTo>
                  <a:pt x="12191" y="35051"/>
                </a:lnTo>
                <a:lnTo>
                  <a:pt x="35051" y="22860"/>
                </a:lnTo>
                <a:lnTo>
                  <a:pt x="22859" y="0"/>
                </a:lnTo>
                <a:close/>
              </a:path>
            </a:pathLst>
          </a:custGeom>
          <a:solidFill>
            <a:srgbClr val="FF0000"/>
          </a:solidFill>
        </p:spPr>
        <p:txBody>
          <a:bodyPr wrap="square" lIns="0" tIns="0" rIns="0" bIns="0" rtlCol="0">
            <a:noAutofit/>
          </a:bodyPr>
          <a:lstStyle/>
          <a:p>
            <a:endParaRPr/>
          </a:p>
        </p:txBody>
      </p:sp>
      <p:sp>
        <p:nvSpPr>
          <p:cNvPr id="1209" name="object 1209"/>
          <p:cNvSpPr/>
          <p:nvPr/>
        </p:nvSpPr>
        <p:spPr>
          <a:xfrm>
            <a:off x="4223003" y="5725667"/>
            <a:ext cx="33527" cy="35051"/>
          </a:xfrm>
          <a:custGeom>
            <a:avLst/>
            <a:gdLst/>
            <a:ahLst/>
            <a:cxnLst/>
            <a:rect l="l" t="t" r="r" b="b"/>
            <a:pathLst>
              <a:path w="33527" h="35051">
                <a:moveTo>
                  <a:pt x="21336" y="0"/>
                </a:moveTo>
                <a:lnTo>
                  <a:pt x="0" y="12191"/>
                </a:lnTo>
                <a:lnTo>
                  <a:pt x="10667" y="35051"/>
                </a:lnTo>
                <a:lnTo>
                  <a:pt x="33527" y="22859"/>
                </a:lnTo>
                <a:lnTo>
                  <a:pt x="21336" y="0"/>
                </a:lnTo>
                <a:close/>
              </a:path>
            </a:pathLst>
          </a:custGeom>
          <a:solidFill>
            <a:srgbClr val="FF0000"/>
          </a:solidFill>
        </p:spPr>
        <p:txBody>
          <a:bodyPr wrap="square" lIns="0" tIns="0" rIns="0" bIns="0" rtlCol="0">
            <a:noAutofit/>
          </a:bodyPr>
          <a:lstStyle/>
          <a:p>
            <a:endParaRPr/>
          </a:p>
        </p:txBody>
      </p:sp>
      <p:sp>
        <p:nvSpPr>
          <p:cNvPr id="1210" name="object 1210"/>
          <p:cNvSpPr/>
          <p:nvPr/>
        </p:nvSpPr>
        <p:spPr>
          <a:xfrm>
            <a:off x="4177283" y="5748527"/>
            <a:ext cx="33528" cy="33528"/>
          </a:xfrm>
          <a:custGeom>
            <a:avLst/>
            <a:gdLst/>
            <a:ahLst/>
            <a:cxnLst/>
            <a:rect l="l" t="t" r="r" b="b"/>
            <a:pathLst>
              <a:path w="33528" h="33527">
                <a:moveTo>
                  <a:pt x="22860" y="0"/>
                </a:moveTo>
                <a:lnTo>
                  <a:pt x="0" y="12192"/>
                </a:lnTo>
                <a:lnTo>
                  <a:pt x="10668" y="33528"/>
                </a:lnTo>
                <a:lnTo>
                  <a:pt x="33528" y="22860"/>
                </a:lnTo>
                <a:lnTo>
                  <a:pt x="22860" y="0"/>
                </a:lnTo>
                <a:close/>
              </a:path>
            </a:pathLst>
          </a:custGeom>
          <a:solidFill>
            <a:srgbClr val="FF0000"/>
          </a:solidFill>
        </p:spPr>
        <p:txBody>
          <a:bodyPr wrap="square" lIns="0" tIns="0" rIns="0" bIns="0" rtlCol="0">
            <a:noAutofit/>
          </a:bodyPr>
          <a:lstStyle/>
          <a:p>
            <a:endParaRPr/>
          </a:p>
        </p:txBody>
      </p:sp>
      <p:sp>
        <p:nvSpPr>
          <p:cNvPr id="1211" name="object 1211"/>
          <p:cNvSpPr/>
          <p:nvPr/>
        </p:nvSpPr>
        <p:spPr>
          <a:xfrm>
            <a:off x="4131563" y="5771387"/>
            <a:ext cx="33527" cy="33527"/>
          </a:xfrm>
          <a:custGeom>
            <a:avLst/>
            <a:gdLst/>
            <a:ahLst/>
            <a:cxnLst/>
            <a:rect l="l" t="t" r="r" b="b"/>
            <a:pathLst>
              <a:path w="33527" h="33527">
                <a:moveTo>
                  <a:pt x="22860" y="0"/>
                </a:moveTo>
                <a:lnTo>
                  <a:pt x="0" y="10667"/>
                </a:lnTo>
                <a:lnTo>
                  <a:pt x="10667" y="33527"/>
                </a:lnTo>
                <a:lnTo>
                  <a:pt x="33527" y="22859"/>
                </a:lnTo>
                <a:lnTo>
                  <a:pt x="22860" y="0"/>
                </a:lnTo>
                <a:close/>
              </a:path>
            </a:pathLst>
          </a:custGeom>
          <a:solidFill>
            <a:srgbClr val="FF0000"/>
          </a:solidFill>
        </p:spPr>
        <p:txBody>
          <a:bodyPr wrap="square" lIns="0" tIns="0" rIns="0" bIns="0" rtlCol="0">
            <a:noAutofit/>
          </a:bodyPr>
          <a:lstStyle/>
          <a:p>
            <a:endParaRPr/>
          </a:p>
        </p:txBody>
      </p:sp>
      <p:sp>
        <p:nvSpPr>
          <p:cNvPr id="1212" name="object 1212"/>
          <p:cNvSpPr/>
          <p:nvPr/>
        </p:nvSpPr>
        <p:spPr>
          <a:xfrm>
            <a:off x="4085843" y="5794247"/>
            <a:ext cx="33527" cy="33527"/>
          </a:xfrm>
          <a:custGeom>
            <a:avLst/>
            <a:gdLst/>
            <a:ahLst/>
            <a:cxnLst/>
            <a:rect l="l" t="t" r="r" b="b"/>
            <a:pathLst>
              <a:path w="33527" h="33527">
                <a:moveTo>
                  <a:pt x="22860" y="0"/>
                </a:moveTo>
                <a:lnTo>
                  <a:pt x="0" y="10668"/>
                </a:lnTo>
                <a:lnTo>
                  <a:pt x="12192" y="33528"/>
                </a:lnTo>
                <a:lnTo>
                  <a:pt x="33527" y="22860"/>
                </a:lnTo>
                <a:lnTo>
                  <a:pt x="22860" y="0"/>
                </a:lnTo>
                <a:close/>
              </a:path>
            </a:pathLst>
          </a:custGeom>
          <a:solidFill>
            <a:srgbClr val="FF0000"/>
          </a:solidFill>
        </p:spPr>
        <p:txBody>
          <a:bodyPr wrap="square" lIns="0" tIns="0" rIns="0" bIns="0" rtlCol="0">
            <a:noAutofit/>
          </a:bodyPr>
          <a:lstStyle/>
          <a:p>
            <a:endParaRPr/>
          </a:p>
        </p:txBody>
      </p:sp>
      <p:sp>
        <p:nvSpPr>
          <p:cNvPr id="1213" name="object 1213"/>
          <p:cNvSpPr/>
          <p:nvPr/>
        </p:nvSpPr>
        <p:spPr>
          <a:xfrm>
            <a:off x="4040123" y="5817107"/>
            <a:ext cx="35051" cy="33528"/>
          </a:xfrm>
          <a:custGeom>
            <a:avLst/>
            <a:gdLst/>
            <a:ahLst/>
            <a:cxnLst/>
            <a:rect l="l" t="t" r="r" b="b"/>
            <a:pathLst>
              <a:path w="35051" h="33528">
                <a:moveTo>
                  <a:pt x="22859" y="0"/>
                </a:moveTo>
                <a:lnTo>
                  <a:pt x="0" y="10668"/>
                </a:lnTo>
                <a:lnTo>
                  <a:pt x="12191" y="33528"/>
                </a:lnTo>
                <a:lnTo>
                  <a:pt x="35051" y="22860"/>
                </a:lnTo>
                <a:lnTo>
                  <a:pt x="22859" y="0"/>
                </a:lnTo>
                <a:close/>
              </a:path>
            </a:pathLst>
          </a:custGeom>
          <a:solidFill>
            <a:srgbClr val="FF0000"/>
          </a:solidFill>
        </p:spPr>
        <p:txBody>
          <a:bodyPr wrap="square" lIns="0" tIns="0" rIns="0" bIns="0" rtlCol="0">
            <a:noAutofit/>
          </a:bodyPr>
          <a:lstStyle/>
          <a:p>
            <a:endParaRPr/>
          </a:p>
        </p:txBody>
      </p:sp>
      <p:sp>
        <p:nvSpPr>
          <p:cNvPr id="1214" name="object 1214"/>
          <p:cNvSpPr/>
          <p:nvPr/>
        </p:nvSpPr>
        <p:spPr>
          <a:xfrm>
            <a:off x="3994403" y="5839967"/>
            <a:ext cx="35051" cy="33527"/>
          </a:xfrm>
          <a:custGeom>
            <a:avLst/>
            <a:gdLst/>
            <a:ahLst/>
            <a:cxnLst/>
            <a:rect l="l" t="t" r="r" b="b"/>
            <a:pathLst>
              <a:path w="35051" h="33527">
                <a:moveTo>
                  <a:pt x="22860" y="0"/>
                </a:moveTo>
                <a:lnTo>
                  <a:pt x="0" y="10668"/>
                </a:lnTo>
                <a:lnTo>
                  <a:pt x="12191" y="33527"/>
                </a:lnTo>
                <a:lnTo>
                  <a:pt x="35051" y="22859"/>
                </a:lnTo>
                <a:lnTo>
                  <a:pt x="22860" y="0"/>
                </a:lnTo>
                <a:close/>
              </a:path>
            </a:pathLst>
          </a:custGeom>
          <a:solidFill>
            <a:srgbClr val="FF0000"/>
          </a:solidFill>
        </p:spPr>
        <p:txBody>
          <a:bodyPr wrap="square" lIns="0" tIns="0" rIns="0" bIns="0" rtlCol="0">
            <a:noAutofit/>
          </a:bodyPr>
          <a:lstStyle/>
          <a:p>
            <a:endParaRPr/>
          </a:p>
        </p:txBody>
      </p:sp>
      <p:sp>
        <p:nvSpPr>
          <p:cNvPr id="1215" name="object 1215"/>
          <p:cNvSpPr/>
          <p:nvPr/>
        </p:nvSpPr>
        <p:spPr>
          <a:xfrm>
            <a:off x="3950207" y="5862827"/>
            <a:ext cx="33528" cy="33528"/>
          </a:xfrm>
          <a:custGeom>
            <a:avLst/>
            <a:gdLst/>
            <a:ahLst/>
            <a:cxnLst/>
            <a:rect l="l" t="t" r="r" b="b"/>
            <a:pathLst>
              <a:path w="33528" h="33527">
                <a:moveTo>
                  <a:pt x="22860" y="0"/>
                </a:moveTo>
                <a:lnTo>
                  <a:pt x="0" y="10668"/>
                </a:lnTo>
                <a:lnTo>
                  <a:pt x="10668" y="33528"/>
                </a:lnTo>
                <a:lnTo>
                  <a:pt x="33528" y="22860"/>
                </a:lnTo>
                <a:lnTo>
                  <a:pt x="22860" y="0"/>
                </a:lnTo>
                <a:close/>
              </a:path>
            </a:pathLst>
          </a:custGeom>
          <a:solidFill>
            <a:srgbClr val="FF0000"/>
          </a:solidFill>
        </p:spPr>
        <p:txBody>
          <a:bodyPr wrap="square" lIns="0" tIns="0" rIns="0" bIns="0" rtlCol="0">
            <a:noAutofit/>
          </a:bodyPr>
          <a:lstStyle/>
          <a:p>
            <a:endParaRPr/>
          </a:p>
        </p:txBody>
      </p:sp>
      <p:sp>
        <p:nvSpPr>
          <p:cNvPr id="1216" name="object 1216"/>
          <p:cNvSpPr/>
          <p:nvPr/>
        </p:nvSpPr>
        <p:spPr>
          <a:xfrm>
            <a:off x="3904487" y="5885687"/>
            <a:ext cx="33527" cy="33527"/>
          </a:xfrm>
          <a:custGeom>
            <a:avLst/>
            <a:gdLst/>
            <a:ahLst/>
            <a:cxnLst/>
            <a:rect l="l" t="t" r="r" b="b"/>
            <a:pathLst>
              <a:path w="33527" h="33527">
                <a:moveTo>
                  <a:pt x="22860" y="0"/>
                </a:moveTo>
                <a:lnTo>
                  <a:pt x="0" y="10667"/>
                </a:lnTo>
                <a:lnTo>
                  <a:pt x="10667" y="33527"/>
                </a:lnTo>
                <a:lnTo>
                  <a:pt x="33527" y="21335"/>
                </a:lnTo>
                <a:lnTo>
                  <a:pt x="22860" y="0"/>
                </a:lnTo>
                <a:close/>
              </a:path>
            </a:pathLst>
          </a:custGeom>
          <a:solidFill>
            <a:srgbClr val="FF0000"/>
          </a:solidFill>
        </p:spPr>
        <p:txBody>
          <a:bodyPr wrap="square" lIns="0" tIns="0" rIns="0" bIns="0" rtlCol="0">
            <a:noAutofit/>
          </a:bodyPr>
          <a:lstStyle/>
          <a:p>
            <a:endParaRPr/>
          </a:p>
        </p:txBody>
      </p:sp>
      <p:sp>
        <p:nvSpPr>
          <p:cNvPr id="1217" name="object 1217"/>
          <p:cNvSpPr/>
          <p:nvPr/>
        </p:nvSpPr>
        <p:spPr>
          <a:xfrm>
            <a:off x="3858767" y="5907023"/>
            <a:ext cx="33527" cy="35051"/>
          </a:xfrm>
          <a:custGeom>
            <a:avLst/>
            <a:gdLst/>
            <a:ahLst/>
            <a:cxnLst/>
            <a:rect l="l" t="t" r="r" b="b"/>
            <a:pathLst>
              <a:path w="33527" h="35051">
                <a:moveTo>
                  <a:pt x="22860" y="0"/>
                </a:moveTo>
                <a:lnTo>
                  <a:pt x="0" y="12192"/>
                </a:lnTo>
                <a:lnTo>
                  <a:pt x="10668" y="35052"/>
                </a:lnTo>
                <a:lnTo>
                  <a:pt x="33527" y="22860"/>
                </a:lnTo>
                <a:lnTo>
                  <a:pt x="22860" y="0"/>
                </a:lnTo>
                <a:close/>
              </a:path>
            </a:pathLst>
          </a:custGeom>
          <a:solidFill>
            <a:srgbClr val="FF0000"/>
          </a:solidFill>
        </p:spPr>
        <p:txBody>
          <a:bodyPr wrap="square" lIns="0" tIns="0" rIns="0" bIns="0" rtlCol="0">
            <a:noAutofit/>
          </a:bodyPr>
          <a:lstStyle/>
          <a:p>
            <a:endParaRPr/>
          </a:p>
        </p:txBody>
      </p:sp>
      <p:sp>
        <p:nvSpPr>
          <p:cNvPr id="1218" name="object 1218"/>
          <p:cNvSpPr/>
          <p:nvPr/>
        </p:nvSpPr>
        <p:spPr>
          <a:xfrm>
            <a:off x="3813047" y="5929883"/>
            <a:ext cx="35051" cy="35052"/>
          </a:xfrm>
          <a:custGeom>
            <a:avLst/>
            <a:gdLst/>
            <a:ahLst/>
            <a:cxnLst/>
            <a:rect l="l" t="t" r="r" b="b"/>
            <a:pathLst>
              <a:path w="35051" h="35051">
                <a:moveTo>
                  <a:pt x="22859" y="0"/>
                </a:moveTo>
                <a:lnTo>
                  <a:pt x="0" y="12192"/>
                </a:lnTo>
                <a:lnTo>
                  <a:pt x="12191" y="35052"/>
                </a:lnTo>
                <a:lnTo>
                  <a:pt x="35051" y="22860"/>
                </a:lnTo>
                <a:lnTo>
                  <a:pt x="22859" y="0"/>
                </a:lnTo>
                <a:close/>
              </a:path>
            </a:pathLst>
          </a:custGeom>
          <a:solidFill>
            <a:srgbClr val="FF0000"/>
          </a:solidFill>
        </p:spPr>
        <p:txBody>
          <a:bodyPr wrap="square" lIns="0" tIns="0" rIns="0" bIns="0" rtlCol="0">
            <a:noAutofit/>
          </a:bodyPr>
          <a:lstStyle/>
          <a:p>
            <a:endParaRPr/>
          </a:p>
        </p:txBody>
      </p:sp>
      <p:sp>
        <p:nvSpPr>
          <p:cNvPr id="1219" name="object 1219"/>
          <p:cNvSpPr/>
          <p:nvPr/>
        </p:nvSpPr>
        <p:spPr>
          <a:xfrm>
            <a:off x="3767327" y="5952743"/>
            <a:ext cx="35051" cy="35051"/>
          </a:xfrm>
          <a:custGeom>
            <a:avLst/>
            <a:gdLst/>
            <a:ahLst/>
            <a:cxnLst/>
            <a:rect l="l" t="t" r="r" b="b"/>
            <a:pathLst>
              <a:path w="35051" h="35051">
                <a:moveTo>
                  <a:pt x="22860" y="0"/>
                </a:moveTo>
                <a:lnTo>
                  <a:pt x="0" y="12191"/>
                </a:lnTo>
                <a:lnTo>
                  <a:pt x="12191" y="35051"/>
                </a:lnTo>
                <a:lnTo>
                  <a:pt x="35051" y="22859"/>
                </a:lnTo>
                <a:lnTo>
                  <a:pt x="22860" y="0"/>
                </a:lnTo>
                <a:close/>
              </a:path>
            </a:pathLst>
          </a:custGeom>
          <a:solidFill>
            <a:srgbClr val="FF0000"/>
          </a:solidFill>
        </p:spPr>
        <p:txBody>
          <a:bodyPr wrap="square" lIns="0" tIns="0" rIns="0" bIns="0" rtlCol="0">
            <a:noAutofit/>
          </a:bodyPr>
          <a:lstStyle/>
          <a:p>
            <a:endParaRPr/>
          </a:p>
        </p:txBody>
      </p:sp>
      <p:sp>
        <p:nvSpPr>
          <p:cNvPr id="1220" name="object 1220"/>
          <p:cNvSpPr/>
          <p:nvPr/>
        </p:nvSpPr>
        <p:spPr>
          <a:xfrm>
            <a:off x="3739895" y="5975603"/>
            <a:ext cx="16763" cy="25907"/>
          </a:xfrm>
          <a:custGeom>
            <a:avLst/>
            <a:gdLst/>
            <a:ahLst/>
            <a:cxnLst/>
            <a:rect l="l" t="t" r="r" b="b"/>
            <a:pathLst>
              <a:path w="16763" h="25908">
                <a:moveTo>
                  <a:pt x="4572" y="0"/>
                </a:moveTo>
                <a:lnTo>
                  <a:pt x="0" y="3047"/>
                </a:lnTo>
                <a:lnTo>
                  <a:pt x="10668" y="25907"/>
                </a:lnTo>
                <a:lnTo>
                  <a:pt x="16763" y="22859"/>
                </a:lnTo>
                <a:lnTo>
                  <a:pt x="4572" y="0"/>
                </a:lnTo>
                <a:close/>
              </a:path>
            </a:pathLst>
          </a:custGeom>
          <a:solidFill>
            <a:srgbClr val="FF0000"/>
          </a:solidFill>
        </p:spPr>
        <p:txBody>
          <a:bodyPr wrap="square" lIns="0" tIns="0" rIns="0" bIns="0" rtlCol="0">
            <a:noAutofit/>
          </a:bodyPr>
          <a:lstStyle/>
          <a:p>
            <a:endParaRPr/>
          </a:p>
        </p:txBody>
      </p:sp>
      <p:sp>
        <p:nvSpPr>
          <p:cNvPr id="1221" name="object 1221"/>
          <p:cNvSpPr/>
          <p:nvPr/>
        </p:nvSpPr>
        <p:spPr>
          <a:xfrm>
            <a:off x="6483095" y="5521451"/>
            <a:ext cx="33528" cy="33528"/>
          </a:xfrm>
          <a:custGeom>
            <a:avLst/>
            <a:gdLst/>
            <a:ahLst/>
            <a:cxnLst/>
            <a:rect l="l" t="t" r="r" b="b"/>
            <a:pathLst>
              <a:path w="33528" h="33527">
                <a:moveTo>
                  <a:pt x="10668" y="0"/>
                </a:moveTo>
                <a:lnTo>
                  <a:pt x="0" y="22860"/>
                </a:lnTo>
                <a:lnTo>
                  <a:pt x="22860" y="33528"/>
                </a:lnTo>
                <a:lnTo>
                  <a:pt x="33528" y="10668"/>
                </a:lnTo>
                <a:lnTo>
                  <a:pt x="10668" y="0"/>
                </a:lnTo>
                <a:close/>
              </a:path>
            </a:pathLst>
          </a:custGeom>
          <a:solidFill>
            <a:srgbClr val="FF0000"/>
          </a:solidFill>
        </p:spPr>
        <p:txBody>
          <a:bodyPr wrap="square" lIns="0" tIns="0" rIns="0" bIns="0" rtlCol="0">
            <a:noAutofit/>
          </a:bodyPr>
          <a:lstStyle/>
          <a:p>
            <a:endParaRPr/>
          </a:p>
        </p:txBody>
      </p:sp>
      <p:sp>
        <p:nvSpPr>
          <p:cNvPr id="1222" name="object 1222"/>
          <p:cNvSpPr/>
          <p:nvPr/>
        </p:nvSpPr>
        <p:spPr>
          <a:xfrm>
            <a:off x="6530339" y="5541263"/>
            <a:ext cx="33527" cy="33528"/>
          </a:xfrm>
          <a:custGeom>
            <a:avLst/>
            <a:gdLst/>
            <a:ahLst/>
            <a:cxnLst/>
            <a:rect l="l" t="t" r="r" b="b"/>
            <a:pathLst>
              <a:path w="33527" h="33527">
                <a:moveTo>
                  <a:pt x="9143" y="0"/>
                </a:moveTo>
                <a:lnTo>
                  <a:pt x="0" y="22859"/>
                </a:lnTo>
                <a:lnTo>
                  <a:pt x="22859" y="33527"/>
                </a:lnTo>
                <a:lnTo>
                  <a:pt x="33527" y="10667"/>
                </a:lnTo>
                <a:lnTo>
                  <a:pt x="9143" y="0"/>
                </a:lnTo>
                <a:close/>
              </a:path>
            </a:pathLst>
          </a:custGeom>
          <a:solidFill>
            <a:srgbClr val="FF0000"/>
          </a:solidFill>
        </p:spPr>
        <p:txBody>
          <a:bodyPr wrap="square" lIns="0" tIns="0" rIns="0" bIns="0" rtlCol="0">
            <a:noAutofit/>
          </a:bodyPr>
          <a:lstStyle/>
          <a:p>
            <a:endParaRPr/>
          </a:p>
        </p:txBody>
      </p:sp>
      <p:sp>
        <p:nvSpPr>
          <p:cNvPr id="1223" name="object 1223"/>
          <p:cNvSpPr/>
          <p:nvPr/>
        </p:nvSpPr>
        <p:spPr>
          <a:xfrm>
            <a:off x="6576059" y="5562599"/>
            <a:ext cx="33527" cy="33527"/>
          </a:xfrm>
          <a:custGeom>
            <a:avLst/>
            <a:gdLst/>
            <a:ahLst/>
            <a:cxnLst/>
            <a:rect l="l" t="t" r="r" b="b"/>
            <a:pathLst>
              <a:path w="33527" h="33527">
                <a:moveTo>
                  <a:pt x="10668" y="0"/>
                </a:moveTo>
                <a:lnTo>
                  <a:pt x="0" y="22860"/>
                </a:lnTo>
                <a:lnTo>
                  <a:pt x="22860" y="33528"/>
                </a:lnTo>
                <a:lnTo>
                  <a:pt x="33527" y="9144"/>
                </a:lnTo>
                <a:lnTo>
                  <a:pt x="10668" y="0"/>
                </a:lnTo>
                <a:close/>
              </a:path>
            </a:pathLst>
          </a:custGeom>
          <a:solidFill>
            <a:srgbClr val="FF0000"/>
          </a:solidFill>
        </p:spPr>
        <p:txBody>
          <a:bodyPr wrap="square" lIns="0" tIns="0" rIns="0" bIns="0" rtlCol="0">
            <a:noAutofit/>
          </a:bodyPr>
          <a:lstStyle/>
          <a:p>
            <a:endParaRPr/>
          </a:p>
        </p:txBody>
      </p:sp>
      <p:sp>
        <p:nvSpPr>
          <p:cNvPr id="1224" name="object 1224"/>
          <p:cNvSpPr/>
          <p:nvPr/>
        </p:nvSpPr>
        <p:spPr>
          <a:xfrm>
            <a:off x="6623303" y="5582411"/>
            <a:ext cx="33527" cy="33527"/>
          </a:xfrm>
          <a:custGeom>
            <a:avLst/>
            <a:gdLst/>
            <a:ahLst/>
            <a:cxnLst/>
            <a:rect l="l" t="t" r="r" b="b"/>
            <a:pathLst>
              <a:path w="33527" h="33527">
                <a:moveTo>
                  <a:pt x="9144" y="0"/>
                </a:moveTo>
                <a:lnTo>
                  <a:pt x="0" y="22859"/>
                </a:lnTo>
                <a:lnTo>
                  <a:pt x="22859" y="33527"/>
                </a:lnTo>
                <a:lnTo>
                  <a:pt x="33527" y="10667"/>
                </a:lnTo>
                <a:lnTo>
                  <a:pt x="9144" y="0"/>
                </a:lnTo>
                <a:close/>
              </a:path>
            </a:pathLst>
          </a:custGeom>
          <a:solidFill>
            <a:srgbClr val="FF0000"/>
          </a:solidFill>
        </p:spPr>
        <p:txBody>
          <a:bodyPr wrap="square" lIns="0" tIns="0" rIns="0" bIns="0" rtlCol="0">
            <a:noAutofit/>
          </a:bodyPr>
          <a:lstStyle/>
          <a:p>
            <a:endParaRPr/>
          </a:p>
        </p:txBody>
      </p:sp>
      <p:sp>
        <p:nvSpPr>
          <p:cNvPr id="1225" name="object 1225"/>
          <p:cNvSpPr/>
          <p:nvPr/>
        </p:nvSpPr>
        <p:spPr>
          <a:xfrm>
            <a:off x="6669023" y="5602223"/>
            <a:ext cx="33527" cy="33527"/>
          </a:xfrm>
          <a:custGeom>
            <a:avLst/>
            <a:gdLst/>
            <a:ahLst/>
            <a:cxnLst/>
            <a:rect l="l" t="t" r="r" b="b"/>
            <a:pathLst>
              <a:path w="33527" h="33527">
                <a:moveTo>
                  <a:pt x="10667" y="0"/>
                </a:moveTo>
                <a:lnTo>
                  <a:pt x="0" y="24384"/>
                </a:lnTo>
                <a:lnTo>
                  <a:pt x="24383" y="33528"/>
                </a:lnTo>
                <a:lnTo>
                  <a:pt x="33527" y="10668"/>
                </a:lnTo>
                <a:lnTo>
                  <a:pt x="10667" y="0"/>
                </a:lnTo>
                <a:close/>
              </a:path>
            </a:pathLst>
          </a:custGeom>
          <a:solidFill>
            <a:srgbClr val="FF0000"/>
          </a:solidFill>
        </p:spPr>
        <p:txBody>
          <a:bodyPr wrap="square" lIns="0" tIns="0" rIns="0" bIns="0" rtlCol="0">
            <a:noAutofit/>
          </a:bodyPr>
          <a:lstStyle/>
          <a:p>
            <a:endParaRPr/>
          </a:p>
        </p:txBody>
      </p:sp>
      <p:sp>
        <p:nvSpPr>
          <p:cNvPr id="1226" name="object 1226"/>
          <p:cNvSpPr/>
          <p:nvPr/>
        </p:nvSpPr>
        <p:spPr>
          <a:xfrm>
            <a:off x="6716267" y="5623559"/>
            <a:ext cx="33528" cy="33528"/>
          </a:xfrm>
          <a:custGeom>
            <a:avLst/>
            <a:gdLst/>
            <a:ahLst/>
            <a:cxnLst/>
            <a:rect l="l" t="t" r="r" b="b"/>
            <a:pathLst>
              <a:path w="33528" h="33528">
                <a:moveTo>
                  <a:pt x="10668" y="0"/>
                </a:moveTo>
                <a:lnTo>
                  <a:pt x="0" y="22860"/>
                </a:lnTo>
                <a:lnTo>
                  <a:pt x="22860" y="33528"/>
                </a:lnTo>
                <a:lnTo>
                  <a:pt x="33528" y="9144"/>
                </a:lnTo>
                <a:lnTo>
                  <a:pt x="10668" y="0"/>
                </a:lnTo>
                <a:close/>
              </a:path>
            </a:pathLst>
          </a:custGeom>
          <a:solidFill>
            <a:srgbClr val="FF0000"/>
          </a:solidFill>
        </p:spPr>
        <p:txBody>
          <a:bodyPr wrap="square" lIns="0" tIns="0" rIns="0" bIns="0" rtlCol="0">
            <a:noAutofit/>
          </a:bodyPr>
          <a:lstStyle/>
          <a:p>
            <a:endParaRPr/>
          </a:p>
        </p:txBody>
      </p:sp>
      <p:sp>
        <p:nvSpPr>
          <p:cNvPr id="1227" name="object 1227"/>
          <p:cNvSpPr/>
          <p:nvPr/>
        </p:nvSpPr>
        <p:spPr>
          <a:xfrm>
            <a:off x="6761987" y="5643371"/>
            <a:ext cx="33527" cy="33528"/>
          </a:xfrm>
          <a:custGeom>
            <a:avLst/>
            <a:gdLst/>
            <a:ahLst/>
            <a:cxnLst/>
            <a:rect l="l" t="t" r="r" b="b"/>
            <a:pathLst>
              <a:path w="33527" h="33527">
                <a:moveTo>
                  <a:pt x="10668" y="0"/>
                </a:moveTo>
                <a:lnTo>
                  <a:pt x="0" y="22860"/>
                </a:lnTo>
                <a:lnTo>
                  <a:pt x="24384" y="33528"/>
                </a:lnTo>
                <a:lnTo>
                  <a:pt x="33527" y="10668"/>
                </a:lnTo>
                <a:lnTo>
                  <a:pt x="10668" y="0"/>
                </a:lnTo>
                <a:close/>
              </a:path>
            </a:pathLst>
          </a:custGeom>
          <a:solidFill>
            <a:srgbClr val="FF0000"/>
          </a:solidFill>
        </p:spPr>
        <p:txBody>
          <a:bodyPr wrap="square" lIns="0" tIns="0" rIns="0" bIns="0" rtlCol="0">
            <a:noAutofit/>
          </a:bodyPr>
          <a:lstStyle/>
          <a:p>
            <a:endParaRPr/>
          </a:p>
        </p:txBody>
      </p:sp>
      <p:sp>
        <p:nvSpPr>
          <p:cNvPr id="1228" name="object 1228"/>
          <p:cNvSpPr/>
          <p:nvPr/>
        </p:nvSpPr>
        <p:spPr>
          <a:xfrm>
            <a:off x="6809231" y="5663183"/>
            <a:ext cx="33527" cy="33528"/>
          </a:xfrm>
          <a:custGeom>
            <a:avLst/>
            <a:gdLst/>
            <a:ahLst/>
            <a:cxnLst/>
            <a:rect l="l" t="t" r="r" b="b"/>
            <a:pathLst>
              <a:path w="33527" h="33528">
                <a:moveTo>
                  <a:pt x="10668" y="0"/>
                </a:moveTo>
                <a:lnTo>
                  <a:pt x="0" y="24384"/>
                </a:lnTo>
                <a:lnTo>
                  <a:pt x="22859" y="33528"/>
                </a:lnTo>
                <a:lnTo>
                  <a:pt x="33527" y="10668"/>
                </a:lnTo>
                <a:lnTo>
                  <a:pt x="10668" y="0"/>
                </a:lnTo>
                <a:close/>
              </a:path>
            </a:pathLst>
          </a:custGeom>
          <a:solidFill>
            <a:srgbClr val="FF0000"/>
          </a:solidFill>
        </p:spPr>
        <p:txBody>
          <a:bodyPr wrap="square" lIns="0" tIns="0" rIns="0" bIns="0" rtlCol="0">
            <a:noAutofit/>
          </a:bodyPr>
          <a:lstStyle/>
          <a:p>
            <a:endParaRPr/>
          </a:p>
        </p:txBody>
      </p:sp>
      <p:sp>
        <p:nvSpPr>
          <p:cNvPr id="1229" name="object 1229"/>
          <p:cNvSpPr/>
          <p:nvPr/>
        </p:nvSpPr>
        <p:spPr>
          <a:xfrm>
            <a:off x="6854951" y="5684519"/>
            <a:ext cx="33527" cy="33528"/>
          </a:xfrm>
          <a:custGeom>
            <a:avLst/>
            <a:gdLst/>
            <a:ahLst/>
            <a:cxnLst/>
            <a:rect l="l" t="t" r="r" b="b"/>
            <a:pathLst>
              <a:path w="33527" h="33527">
                <a:moveTo>
                  <a:pt x="10668" y="0"/>
                </a:moveTo>
                <a:lnTo>
                  <a:pt x="0" y="22860"/>
                </a:lnTo>
                <a:lnTo>
                  <a:pt x="24383" y="33528"/>
                </a:lnTo>
                <a:lnTo>
                  <a:pt x="33527" y="9143"/>
                </a:lnTo>
                <a:lnTo>
                  <a:pt x="10668" y="0"/>
                </a:lnTo>
                <a:close/>
              </a:path>
            </a:pathLst>
          </a:custGeom>
          <a:solidFill>
            <a:srgbClr val="FF0000"/>
          </a:solidFill>
        </p:spPr>
        <p:txBody>
          <a:bodyPr wrap="square" lIns="0" tIns="0" rIns="0" bIns="0" rtlCol="0">
            <a:noAutofit/>
          </a:bodyPr>
          <a:lstStyle/>
          <a:p>
            <a:endParaRPr/>
          </a:p>
        </p:txBody>
      </p:sp>
      <p:sp>
        <p:nvSpPr>
          <p:cNvPr id="1230" name="object 1230"/>
          <p:cNvSpPr/>
          <p:nvPr/>
        </p:nvSpPr>
        <p:spPr>
          <a:xfrm>
            <a:off x="6902195" y="5704331"/>
            <a:ext cx="33527" cy="33527"/>
          </a:xfrm>
          <a:custGeom>
            <a:avLst/>
            <a:gdLst/>
            <a:ahLst/>
            <a:cxnLst/>
            <a:rect l="l" t="t" r="r" b="b"/>
            <a:pathLst>
              <a:path w="33527" h="33527">
                <a:moveTo>
                  <a:pt x="10667" y="0"/>
                </a:moveTo>
                <a:lnTo>
                  <a:pt x="0" y="22860"/>
                </a:lnTo>
                <a:lnTo>
                  <a:pt x="22859" y="33527"/>
                </a:lnTo>
                <a:lnTo>
                  <a:pt x="33527" y="10668"/>
                </a:lnTo>
                <a:lnTo>
                  <a:pt x="10667" y="0"/>
                </a:lnTo>
                <a:close/>
              </a:path>
            </a:pathLst>
          </a:custGeom>
          <a:solidFill>
            <a:srgbClr val="FF0000"/>
          </a:solidFill>
        </p:spPr>
        <p:txBody>
          <a:bodyPr wrap="square" lIns="0" tIns="0" rIns="0" bIns="0" rtlCol="0">
            <a:noAutofit/>
          </a:bodyPr>
          <a:lstStyle/>
          <a:p>
            <a:endParaRPr/>
          </a:p>
        </p:txBody>
      </p:sp>
      <p:sp>
        <p:nvSpPr>
          <p:cNvPr id="1231" name="object 1231"/>
          <p:cNvSpPr/>
          <p:nvPr/>
        </p:nvSpPr>
        <p:spPr>
          <a:xfrm>
            <a:off x="6949439" y="5724143"/>
            <a:ext cx="32003" cy="33527"/>
          </a:xfrm>
          <a:custGeom>
            <a:avLst/>
            <a:gdLst/>
            <a:ahLst/>
            <a:cxnLst/>
            <a:rect l="l" t="t" r="r" b="b"/>
            <a:pathLst>
              <a:path w="32003" h="33527">
                <a:moveTo>
                  <a:pt x="9144" y="0"/>
                </a:moveTo>
                <a:lnTo>
                  <a:pt x="0" y="24383"/>
                </a:lnTo>
                <a:lnTo>
                  <a:pt x="22860" y="33527"/>
                </a:lnTo>
                <a:lnTo>
                  <a:pt x="32003" y="10668"/>
                </a:lnTo>
                <a:lnTo>
                  <a:pt x="9144" y="0"/>
                </a:lnTo>
                <a:close/>
              </a:path>
            </a:pathLst>
          </a:custGeom>
          <a:solidFill>
            <a:srgbClr val="FF0000"/>
          </a:solidFill>
        </p:spPr>
        <p:txBody>
          <a:bodyPr wrap="square" lIns="0" tIns="0" rIns="0" bIns="0" rtlCol="0">
            <a:noAutofit/>
          </a:bodyPr>
          <a:lstStyle/>
          <a:p>
            <a:endParaRPr/>
          </a:p>
        </p:txBody>
      </p:sp>
      <p:sp>
        <p:nvSpPr>
          <p:cNvPr id="1232" name="object 1232"/>
          <p:cNvSpPr/>
          <p:nvPr/>
        </p:nvSpPr>
        <p:spPr>
          <a:xfrm>
            <a:off x="6995159" y="5745479"/>
            <a:ext cx="33527" cy="33527"/>
          </a:xfrm>
          <a:custGeom>
            <a:avLst/>
            <a:gdLst/>
            <a:ahLst/>
            <a:cxnLst/>
            <a:rect l="l" t="t" r="r" b="b"/>
            <a:pathLst>
              <a:path w="33527" h="33527">
                <a:moveTo>
                  <a:pt x="10668" y="0"/>
                </a:moveTo>
                <a:lnTo>
                  <a:pt x="0" y="22859"/>
                </a:lnTo>
                <a:lnTo>
                  <a:pt x="22860" y="33527"/>
                </a:lnTo>
                <a:lnTo>
                  <a:pt x="33527" y="9143"/>
                </a:lnTo>
                <a:lnTo>
                  <a:pt x="10668" y="0"/>
                </a:lnTo>
                <a:close/>
              </a:path>
            </a:pathLst>
          </a:custGeom>
          <a:solidFill>
            <a:srgbClr val="FF0000"/>
          </a:solidFill>
        </p:spPr>
        <p:txBody>
          <a:bodyPr wrap="square" lIns="0" tIns="0" rIns="0" bIns="0" rtlCol="0">
            <a:noAutofit/>
          </a:bodyPr>
          <a:lstStyle/>
          <a:p>
            <a:endParaRPr/>
          </a:p>
        </p:txBody>
      </p:sp>
      <p:sp>
        <p:nvSpPr>
          <p:cNvPr id="1233" name="object 1233"/>
          <p:cNvSpPr/>
          <p:nvPr/>
        </p:nvSpPr>
        <p:spPr>
          <a:xfrm>
            <a:off x="7042403" y="5765291"/>
            <a:ext cx="33527" cy="33527"/>
          </a:xfrm>
          <a:custGeom>
            <a:avLst/>
            <a:gdLst/>
            <a:ahLst/>
            <a:cxnLst/>
            <a:rect l="l" t="t" r="r" b="b"/>
            <a:pathLst>
              <a:path w="33527" h="33527">
                <a:moveTo>
                  <a:pt x="9144" y="0"/>
                </a:moveTo>
                <a:lnTo>
                  <a:pt x="0" y="22859"/>
                </a:lnTo>
                <a:lnTo>
                  <a:pt x="22859" y="33527"/>
                </a:lnTo>
                <a:lnTo>
                  <a:pt x="33527" y="10667"/>
                </a:lnTo>
                <a:lnTo>
                  <a:pt x="9144" y="0"/>
                </a:lnTo>
                <a:close/>
              </a:path>
            </a:pathLst>
          </a:custGeom>
          <a:solidFill>
            <a:srgbClr val="FF0000"/>
          </a:solidFill>
        </p:spPr>
        <p:txBody>
          <a:bodyPr wrap="square" lIns="0" tIns="0" rIns="0" bIns="0" rtlCol="0">
            <a:noAutofit/>
          </a:bodyPr>
          <a:lstStyle/>
          <a:p>
            <a:endParaRPr/>
          </a:p>
        </p:txBody>
      </p:sp>
      <p:sp>
        <p:nvSpPr>
          <p:cNvPr id="1234" name="object 1234"/>
          <p:cNvSpPr/>
          <p:nvPr/>
        </p:nvSpPr>
        <p:spPr>
          <a:xfrm>
            <a:off x="7088123" y="5786627"/>
            <a:ext cx="33527" cy="32004"/>
          </a:xfrm>
          <a:custGeom>
            <a:avLst/>
            <a:gdLst/>
            <a:ahLst/>
            <a:cxnLst/>
            <a:rect l="l" t="t" r="r" b="b"/>
            <a:pathLst>
              <a:path w="33527" h="32003">
                <a:moveTo>
                  <a:pt x="10667" y="0"/>
                </a:moveTo>
                <a:lnTo>
                  <a:pt x="0" y="22860"/>
                </a:lnTo>
                <a:lnTo>
                  <a:pt x="22859" y="32004"/>
                </a:lnTo>
                <a:lnTo>
                  <a:pt x="33527" y="9144"/>
                </a:lnTo>
                <a:lnTo>
                  <a:pt x="10667" y="0"/>
                </a:lnTo>
                <a:close/>
              </a:path>
            </a:pathLst>
          </a:custGeom>
          <a:solidFill>
            <a:srgbClr val="FF0000"/>
          </a:solidFill>
        </p:spPr>
        <p:txBody>
          <a:bodyPr wrap="square" lIns="0" tIns="0" rIns="0" bIns="0" rtlCol="0">
            <a:noAutofit/>
          </a:bodyPr>
          <a:lstStyle/>
          <a:p>
            <a:endParaRPr/>
          </a:p>
        </p:txBody>
      </p:sp>
      <p:sp>
        <p:nvSpPr>
          <p:cNvPr id="1235" name="object 1235"/>
          <p:cNvSpPr/>
          <p:nvPr/>
        </p:nvSpPr>
        <p:spPr>
          <a:xfrm>
            <a:off x="7135367" y="5806439"/>
            <a:ext cx="33528" cy="33528"/>
          </a:xfrm>
          <a:custGeom>
            <a:avLst/>
            <a:gdLst/>
            <a:ahLst/>
            <a:cxnLst/>
            <a:rect l="l" t="t" r="r" b="b"/>
            <a:pathLst>
              <a:path w="33528" h="33527">
                <a:moveTo>
                  <a:pt x="9144" y="0"/>
                </a:moveTo>
                <a:lnTo>
                  <a:pt x="0" y="22859"/>
                </a:lnTo>
                <a:lnTo>
                  <a:pt x="22860" y="33527"/>
                </a:lnTo>
                <a:lnTo>
                  <a:pt x="33528" y="10667"/>
                </a:lnTo>
                <a:lnTo>
                  <a:pt x="9144" y="0"/>
                </a:lnTo>
                <a:close/>
              </a:path>
            </a:pathLst>
          </a:custGeom>
          <a:solidFill>
            <a:srgbClr val="FF0000"/>
          </a:solidFill>
        </p:spPr>
        <p:txBody>
          <a:bodyPr wrap="square" lIns="0" tIns="0" rIns="0" bIns="0" rtlCol="0">
            <a:noAutofit/>
          </a:bodyPr>
          <a:lstStyle/>
          <a:p>
            <a:endParaRPr/>
          </a:p>
        </p:txBody>
      </p:sp>
      <p:sp>
        <p:nvSpPr>
          <p:cNvPr id="1236" name="object 1236"/>
          <p:cNvSpPr/>
          <p:nvPr/>
        </p:nvSpPr>
        <p:spPr>
          <a:xfrm>
            <a:off x="7181087" y="5826251"/>
            <a:ext cx="33527" cy="33528"/>
          </a:xfrm>
          <a:custGeom>
            <a:avLst/>
            <a:gdLst/>
            <a:ahLst/>
            <a:cxnLst/>
            <a:rect l="l" t="t" r="r" b="b"/>
            <a:pathLst>
              <a:path w="33527" h="33527">
                <a:moveTo>
                  <a:pt x="10668" y="0"/>
                </a:moveTo>
                <a:lnTo>
                  <a:pt x="0" y="24384"/>
                </a:lnTo>
                <a:lnTo>
                  <a:pt x="22860" y="33528"/>
                </a:lnTo>
                <a:lnTo>
                  <a:pt x="33527" y="10668"/>
                </a:lnTo>
                <a:lnTo>
                  <a:pt x="10668" y="0"/>
                </a:lnTo>
                <a:close/>
              </a:path>
            </a:pathLst>
          </a:custGeom>
          <a:solidFill>
            <a:srgbClr val="FF0000"/>
          </a:solidFill>
        </p:spPr>
        <p:txBody>
          <a:bodyPr wrap="square" lIns="0" tIns="0" rIns="0" bIns="0" rtlCol="0">
            <a:noAutofit/>
          </a:bodyPr>
          <a:lstStyle/>
          <a:p>
            <a:endParaRPr/>
          </a:p>
        </p:txBody>
      </p:sp>
      <p:sp>
        <p:nvSpPr>
          <p:cNvPr id="1237" name="object 1237"/>
          <p:cNvSpPr/>
          <p:nvPr/>
        </p:nvSpPr>
        <p:spPr>
          <a:xfrm>
            <a:off x="7228331" y="5847587"/>
            <a:ext cx="33527" cy="33527"/>
          </a:xfrm>
          <a:custGeom>
            <a:avLst/>
            <a:gdLst/>
            <a:ahLst/>
            <a:cxnLst/>
            <a:rect l="l" t="t" r="r" b="b"/>
            <a:pathLst>
              <a:path w="33527" h="33527">
                <a:moveTo>
                  <a:pt x="9144" y="0"/>
                </a:moveTo>
                <a:lnTo>
                  <a:pt x="0" y="22859"/>
                </a:lnTo>
                <a:lnTo>
                  <a:pt x="22859" y="33527"/>
                </a:lnTo>
                <a:lnTo>
                  <a:pt x="33527" y="9143"/>
                </a:lnTo>
                <a:lnTo>
                  <a:pt x="9144" y="0"/>
                </a:lnTo>
                <a:close/>
              </a:path>
            </a:pathLst>
          </a:custGeom>
          <a:solidFill>
            <a:srgbClr val="FF0000"/>
          </a:solidFill>
        </p:spPr>
        <p:txBody>
          <a:bodyPr wrap="square" lIns="0" tIns="0" rIns="0" bIns="0" rtlCol="0">
            <a:noAutofit/>
          </a:bodyPr>
          <a:lstStyle/>
          <a:p>
            <a:endParaRPr/>
          </a:p>
        </p:txBody>
      </p:sp>
      <p:sp>
        <p:nvSpPr>
          <p:cNvPr id="1238" name="object 1238"/>
          <p:cNvSpPr/>
          <p:nvPr/>
        </p:nvSpPr>
        <p:spPr>
          <a:xfrm>
            <a:off x="7274051" y="5867399"/>
            <a:ext cx="33527" cy="33527"/>
          </a:xfrm>
          <a:custGeom>
            <a:avLst/>
            <a:gdLst/>
            <a:ahLst/>
            <a:cxnLst/>
            <a:rect l="l" t="t" r="r" b="b"/>
            <a:pathLst>
              <a:path w="33527" h="33527">
                <a:moveTo>
                  <a:pt x="10668" y="0"/>
                </a:moveTo>
                <a:lnTo>
                  <a:pt x="0" y="22860"/>
                </a:lnTo>
                <a:lnTo>
                  <a:pt x="24383" y="33528"/>
                </a:lnTo>
                <a:lnTo>
                  <a:pt x="33527" y="10668"/>
                </a:lnTo>
                <a:lnTo>
                  <a:pt x="10668" y="0"/>
                </a:lnTo>
                <a:close/>
              </a:path>
            </a:pathLst>
          </a:custGeom>
          <a:solidFill>
            <a:srgbClr val="FF0000"/>
          </a:solidFill>
        </p:spPr>
        <p:txBody>
          <a:bodyPr wrap="square" lIns="0" tIns="0" rIns="0" bIns="0" rtlCol="0">
            <a:noAutofit/>
          </a:bodyPr>
          <a:lstStyle/>
          <a:p>
            <a:endParaRPr/>
          </a:p>
        </p:txBody>
      </p:sp>
      <p:sp>
        <p:nvSpPr>
          <p:cNvPr id="1239" name="object 1239"/>
          <p:cNvSpPr/>
          <p:nvPr/>
        </p:nvSpPr>
        <p:spPr>
          <a:xfrm>
            <a:off x="7321295" y="5887211"/>
            <a:ext cx="33527" cy="33527"/>
          </a:xfrm>
          <a:custGeom>
            <a:avLst/>
            <a:gdLst/>
            <a:ahLst/>
            <a:cxnLst/>
            <a:rect l="l" t="t" r="r" b="b"/>
            <a:pathLst>
              <a:path w="33527" h="33527">
                <a:moveTo>
                  <a:pt x="10667" y="0"/>
                </a:moveTo>
                <a:lnTo>
                  <a:pt x="0" y="24383"/>
                </a:lnTo>
                <a:lnTo>
                  <a:pt x="22859" y="33527"/>
                </a:lnTo>
                <a:lnTo>
                  <a:pt x="33527" y="10667"/>
                </a:lnTo>
                <a:lnTo>
                  <a:pt x="10667" y="0"/>
                </a:lnTo>
                <a:close/>
              </a:path>
            </a:pathLst>
          </a:custGeom>
          <a:solidFill>
            <a:srgbClr val="FF0000"/>
          </a:solidFill>
        </p:spPr>
        <p:txBody>
          <a:bodyPr wrap="square" lIns="0" tIns="0" rIns="0" bIns="0" rtlCol="0">
            <a:noAutofit/>
          </a:bodyPr>
          <a:lstStyle/>
          <a:p>
            <a:endParaRPr/>
          </a:p>
        </p:txBody>
      </p:sp>
      <p:sp>
        <p:nvSpPr>
          <p:cNvPr id="1240" name="object 1240"/>
          <p:cNvSpPr/>
          <p:nvPr/>
        </p:nvSpPr>
        <p:spPr>
          <a:xfrm>
            <a:off x="7367015" y="5908547"/>
            <a:ext cx="33527" cy="33527"/>
          </a:xfrm>
          <a:custGeom>
            <a:avLst/>
            <a:gdLst/>
            <a:ahLst/>
            <a:cxnLst/>
            <a:rect l="l" t="t" r="r" b="b"/>
            <a:pathLst>
              <a:path w="33527" h="33527">
                <a:moveTo>
                  <a:pt x="10668" y="0"/>
                </a:moveTo>
                <a:lnTo>
                  <a:pt x="0" y="22860"/>
                </a:lnTo>
                <a:lnTo>
                  <a:pt x="24384" y="33528"/>
                </a:lnTo>
                <a:lnTo>
                  <a:pt x="33527" y="9144"/>
                </a:lnTo>
                <a:lnTo>
                  <a:pt x="10668" y="0"/>
                </a:lnTo>
                <a:close/>
              </a:path>
            </a:pathLst>
          </a:custGeom>
          <a:solidFill>
            <a:srgbClr val="FF0000"/>
          </a:solidFill>
        </p:spPr>
        <p:txBody>
          <a:bodyPr wrap="square" lIns="0" tIns="0" rIns="0" bIns="0" rtlCol="0">
            <a:noAutofit/>
          </a:bodyPr>
          <a:lstStyle/>
          <a:p>
            <a:endParaRPr/>
          </a:p>
        </p:txBody>
      </p:sp>
      <p:sp>
        <p:nvSpPr>
          <p:cNvPr id="1241" name="object 1241"/>
          <p:cNvSpPr/>
          <p:nvPr/>
        </p:nvSpPr>
        <p:spPr>
          <a:xfrm>
            <a:off x="7414259" y="5928359"/>
            <a:ext cx="33527" cy="33528"/>
          </a:xfrm>
          <a:custGeom>
            <a:avLst/>
            <a:gdLst/>
            <a:ahLst/>
            <a:cxnLst/>
            <a:rect l="l" t="t" r="r" b="b"/>
            <a:pathLst>
              <a:path w="33527" h="33528">
                <a:moveTo>
                  <a:pt x="10668" y="0"/>
                </a:moveTo>
                <a:lnTo>
                  <a:pt x="0" y="22860"/>
                </a:lnTo>
                <a:lnTo>
                  <a:pt x="22860" y="33528"/>
                </a:lnTo>
                <a:lnTo>
                  <a:pt x="33527" y="10668"/>
                </a:lnTo>
                <a:lnTo>
                  <a:pt x="10668" y="0"/>
                </a:lnTo>
                <a:close/>
              </a:path>
            </a:pathLst>
          </a:custGeom>
          <a:solidFill>
            <a:srgbClr val="FF0000"/>
          </a:solidFill>
        </p:spPr>
        <p:txBody>
          <a:bodyPr wrap="square" lIns="0" tIns="0" rIns="0" bIns="0" rtlCol="0">
            <a:noAutofit/>
          </a:bodyPr>
          <a:lstStyle/>
          <a:p>
            <a:endParaRPr/>
          </a:p>
        </p:txBody>
      </p:sp>
      <p:sp>
        <p:nvSpPr>
          <p:cNvPr id="1242" name="object 1242"/>
          <p:cNvSpPr/>
          <p:nvPr/>
        </p:nvSpPr>
        <p:spPr>
          <a:xfrm>
            <a:off x="7459979" y="5948171"/>
            <a:ext cx="33527" cy="33527"/>
          </a:xfrm>
          <a:custGeom>
            <a:avLst/>
            <a:gdLst/>
            <a:ahLst/>
            <a:cxnLst/>
            <a:rect l="l" t="t" r="r" b="b"/>
            <a:pathLst>
              <a:path w="33527" h="33527">
                <a:moveTo>
                  <a:pt x="10668" y="0"/>
                </a:moveTo>
                <a:lnTo>
                  <a:pt x="0" y="24383"/>
                </a:lnTo>
                <a:lnTo>
                  <a:pt x="24383" y="33527"/>
                </a:lnTo>
                <a:lnTo>
                  <a:pt x="33527" y="10668"/>
                </a:lnTo>
                <a:lnTo>
                  <a:pt x="10668" y="0"/>
                </a:lnTo>
                <a:close/>
              </a:path>
            </a:pathLst>
          </a:custGeom>
          <a:solidFill>
            <a:srgbClr val="FF0000"/>
          </a:solidFill>
        </p:spPr>
        <p:txBody>
          <a:bodyPr wrap="square" lIns="0" tIns="0" rIns="0" bIns="0" rtlCol="0">
            <a:noAutofit/>
          </a:bodyPr>
          <a:lstStyle/>
          <a:p>
            <a:endParaRPr/>
          </a:p>
        </p:txBody>
      </p:sp>
      <p:sp>
        <p:nvSpPr>
          <p:cNvPr id="1243" name="object 1243"/>
          <p:cNvSpPr/>
          <p:nvPr/>
        </p:nvSpPr>
        <p:spPr>
          <a:xfrm>
            <a:off x="7507223" y="5969507"/>
            <a:ext cx="33527" cy="33528"/>
          </a:xfrm>
          <a:custGeom>
            <a:avLst/>
            <a:gdLst/>
            <a:ahLst/>
            <a:cxnLst/>
            <a:rect l="l" t="t" r="r" b="b"/>
            <a:pathLst>
              <a:path w="33527" h="33527">
                <a:moveTo>
                  <a:pt x="10667" y="0"/>
                </a:moveTo>
                <a:lnTo>
                  <a:pt x="0" y="22859"/>
                </a:lnTo>
                <a:lnTo>
                  <a:pt x="22859" y="33528"/>
                </a:lnTo>
                <a:lnTo>
                  <a:pt x="33527" y="9143"/>
                </a:lnTo>
                <a:lnTo>
                  <a:pt x="10667" y="0"/>
                </a:lnTo>
                <a:close/>
              </a:path>
            </a:pathLst>
          </a:custGeom>
          <a:solidFill>
            <a:srgbClr val="FF0000"/>
          </a:solidFill>
        </p:spPr>
        <p:txBody>
          <a:bodyPr wrap="square" lIns="0" tIns="0" rIns="0" bIns="0" rtlCol="0">
            <a:noAutofit/>
          </a:bodyPr>
          <a:lstStyle/>
          <a:p>
            <a:endParaRPr/>
          </a:p>
        </p:txBody>
      </p:sp>
      <p:sp>
        <p:nvSpPr>
          <p:cNvPr id="1244" name="object 1244"/>
          <p:cNvSpPr/>
          <p:nvPr/>
        </p:nvSpPr>
        <p:spPr>
          <a:xfrm>
            <a:off x="7554467" y="5989319"/>
            <a:ext cx="32004" cy="33528"/>
          </a:xfrm>
          <a:custGeom>
            <a:avLst/>
            <a:gdLst/>
            <a:ahLst/>
            <a:cxnLst/>
            <a:rect l="l" t="t" r="r" b="b"/>
            <a:pathLst>
              <a:path w="32004" h="33527">
                <a:moveTo>
                  <a:pt x="9144" y="0"/>
                </a:moveTo>
                <a:lnTo>
                  <a:pt x="0" y="22859"/>
                </a:lnTo>
                <a:lnTo>
                  <a:pt x="22860" y="33528"/>
                </a:lnTo>
                <a:lnTo>
                  <a:pt x="32004" y="10668"/>
                </a:lnTo>
                <a:lnTo>
                  <a:pt x="9144" y="0"/>
                </a:lnTo>
                <a:close/>
              </a:path>
            </a:pathLst>
          </a:custGeom>
          <a:solidFill>
            <a:srgbClr val="FF0000"/>
          </a:solidFill>
        </p:spPr>
        <p:txBody>
          <a:bodyPr wrap="square" lIns="0" tIns="0" rIns="0" bIns="0" rtlCol="0">
            <a:noAutofit/>
          </a:bodyPr>
          <a:lstStyle/>
          <a:p>
            <a:endParaRPr/>
          </a:p>
        </p:txBody>
      </p:sp>
      <p:sp>
        <p:nvSpPr>
          <p:cNvPr id="1245" name="object 1245"/>
          <p:cNvSpPr/>
          <p:nvPr/>
        </p:nvSpPr>
        <p:spPr>
          <a:xfrm>
            <a:off x="7600187" y="6009131"/>
            <a:ext cx="33527" cy="33528"/>
          </a:xfrm>
          <a:custGeom>
            <a:avLst/>
            <a:gdLst/>
            <a:ahLst/>
            <a:cxnLst/>
            <a:rect l="l" t="t" r="r" b="b"/>
            <a:pathLst>
              <a:path w="33527" h="33527">
                <a:moveTo>
                  <a:pt x="10668" y="0"/>
                </a:moveTo>
                <a:lnTo>
                  <a:pt x="0" y="24384"/>
                </a:lnTo>
                <a:lnTo>
                  <a:pt x="22860" y="33528"/>
                </a:lnTo>
                <a:lnTo>
                  <a:pt x="33527" y="10668"/>
                </a:lnTo>
                <a:lnTo>
                  <a:pt x="10668" y="0"/>
                </a:lnTo>
                <a:close/>
              </a:path>
            </a:pathLst>
          </a:custGeom>
          <a:solidFill>
            <a:srgbClr val="FF0000"/>
          </a:solidFill>
        </p:spPr>
        <p:txBody>
          <a:bodyPr wrap="square" lIns="0" tIns="0" rIns="0" bIns="0" rtlCol="0">
            <a:noAutofit/>
          </a:bodyPr>
          <a:lstStyle/>
          <a:p>
            <a:endParaRPr/>
          </a:p>
        </p:txBody>
      </p:sp>
      <p:sp>
        <p:nvSpPr>
          <p:cNvPr id="1246" name="object 1246"/>
          <p:cNvSpPr/>
          <p:nvPr/>
        </p:nvSpPr>
        <p:spPr>
          <a:xfrm>
            <a:off x="7647431" y="6030467"/>
            <a:ext cx="33527" cy="33528"/>
          </a:xfrm>
          <a:custGeom>
            <a:avLst/>
            <a:gdLst/>
            <a:ahLst/>
            <a:cxnLst/>
            <a:rect l="l" t="t" r="r" b="b"/>
            <a:pathLst>
              <a:path w="33527" h="33527">
                <a:moveTo>
                  <a:pt x="9144" y="0"/>
                </a:moveTo>
                <a:lnTo>
                  <a:pt x="0" y="22859"/>
                </a:lnTo>
                <a:lnTo>
                  <a:pt x="22859" y="33527"/>
                </a:lnTo>
                <a:lnTo>
                  <a:pt x="33527" y="10667"/>
                </a:lnTo>
                <a:lnTo>
                  <a:pt x="9144" y="0"/>
                </a:lnTo>
                <a:close/>
              </a:path>
            </a:pathLst>
          </a:custGeom>
          <a:solidFill>
            <a:srgbClr val="FF0000"/>
          </a:solidFill>
        </p:spPr>
        <p:txBody>
          <a:bodyPr wrap="square" lIns="0" tIns="0" rIns="0" bIns="0" rtlCol="0">
            <a:noAutofit/>
          </a:bodyPr>
          <a:lstStyle/>
          <a:p>
            <a:endParaRPr/>
          </a:p>
        </p:txBody>
      </p:sp>
      <p:sp>
        <p:nvSpPr>
          <p:cNvPr id="1247" name="object 1247"/>
          <p:cNvSpPr/>
          <p:nvPr/>
        </p:nvSpPr>
        <p:spPr>
          <a:xfrm>
            <a:off x="7693151" y="6050279"/>
            <a:ext cx="19811" cy="27431"/>
          </a:xfrm>
          <a:custGeom>
            <a:avLst/>
            <a:gdLst/>
            <a:ahLst/>
            <a:cxnLst/>
            <a:rect l="l" t="t" r="r" b="b"/>
            <a:pathLst>
              <a:path w="19811" h="27432">
                <a:moveTo>
                  <a:pt x="10667" y="0"/>
                </a:moveTo>
                <a:lnTo>
                  <a:pt x="0" y="22859"/>
                </a:lnTo>
                <a:lnTo>
                  <a:pt x="9144" y="27431"/>
                </a:lnTo>
                <a:lnTo>
                  <a:pt x="19811" y="4571"/>
                </a:lnTo>
                <a:lnTo>
                  <a:pt x="10667" y="0"/>
                </a:lnTo>
                <a:close/>
              </a:path>
            </a:pathLst>
          </a:custGeom>
          <a:solidFill>
            <a:srgbClr val="FF0000"/>
          </a:solidFill>
        </p:spPr>
        <p:txBody>
          <a:bodyPr wrap="square" lIns="0" tIns="0" rIns="0" bIns="0" rtlCol="0">
            <a:noAutofit/>
          </a:bodyPr>
          <a:lstStyle/>
          <a:p>
            <a:endParaRPr/>
          </a:p>
        </p:txBody>
      </p:sp>
      <p:sp>
        <p:nvSpPr>
          <p:cNvPr id="1248" name="object 1248"/>
          <p:cNvSpPr/>
          <p:nvPr/>
        </p:nvSpPr>
        <p:spPr>
          <a:xfrm>
            <a:off x="8156447" y="5524499"/>
            <a:ext cx="537971" cy="537971"/>
          </a:xfrm>
          <a:custGeom>
            <a:avLst/>
            <a:gdLst/>
            <a:ahLst/>
            <a:cxnLst/>
            <a:rect l="l" t="t" r="r" b="b"/>
            <a:pathLst>
              <a:path w="537971" h="537971">
                <a:moveTo>
                  <a:pt x="16763" y="0"/>
                </a:moveTo>
                <a:lnTo>
                  <a:pt x="0" y="16764"/>
                </a:lnTo>
                <a:lnTo>
                  <a:pt x="16763" y="35052"/>
                </a:lnTo>
                <a:lnTo>
                  <a:pt x="35051" y="16764"/>
                </a:lnTo>
                <a:lnTo>
                  <a:pt x="16763" y="0"/>
                </a:lnTo>
                <a:close/>
              </a:path>
              <a:path w="537971" h="537971">
                <a:moveTo>
                  <a:pt x="53339" y="35052"/>
                </a:moveTo>
                <a:lnTo>
                  <a:pt x="35051" y="53340"/>
                </a:lnTo>
                <a:lnTo>
                  <a:pt x="53339" y="71628"/>
                </a:lnTo>
                <a:lnTo>
                  <a:pt x="71627" y="53340"/>
                </a:lnTo>
                <a:lnTo>
                  <a:pt x="53339" y="35052"/>
                </a:lnTo>
                <a:close/>
              </a:path>
              <a:path w="537971" h="537971">
                <a:moveTo>
                  <a:pt x="89915" y="71628"/>
                </a:moveTo>
                <a:lnTo>
                  <a:pt x="71627" y="89916"/>
                </a:lnTo>
                <a:lnTo>
                  <a:pt x="89915" y="106680"/>
                </a:lnTo>
                <a:lnTo>
                  <a:pt x="106679" y="89916"/>
                </a:lnTo>
                <a:lnTo>
                  <a:pt x="89915" y="71628"/>
                </a:lnTo>
                <a:close/>
              </a:path>
              <a:path w="537971" h="537971">
                <a:moveTo>
                  <a:pt x="124967" y="106680"/>
                </a:moveTo>
                <a:lnTo>
                  <a:pt x="106679" y="124968"/>
                </a:lnTo>
                <a:lnTo>
                  <a:pt x="124967" y="143256"/>
                </a:lnTo>
                <a:lnTo>
                  <a:pt x="143255" y="124968"/>
                </a:lnTo>
                <a:lnTo>
                  <a:pt x="124967" y="106680"/>
                </a:lnTo>
                <a:close/>
              </a:path>
              <a:path w="537971" h="537971">
                <a:moveTo>
                  <a:pt x="161543" y="143256"/>
                </a:moveTo>
                <a:lnTo>
                  <a:pt x="143255" y="161544"/>
                </a:lnTo>
                <a:lnTo>
                  <a:pt x="161543" y="178308"/>
                </a:lnTo>
                <a:lnTo>
                  <a:pt x="178307" y="161544"/>
                </a:lnTo>
                <a:lnTo>
                  <a:pt x="161543" y="143256"/>
                </a:lnTo>
                <a:close/>
              </a:path>
              <a:path w="537971" h="537971">
                <a:moveTo>
                  <a:pt x="196595" y="178308"/>
                </a:moveTo>
                <a:lnTo>
                  <a:pt x="178307" y="196596"/>
                </a:lnTo>
                <a:lnTo>
                  <a:pt x="196595" y="214884"/>
                </a:lnTo>
                <a:lnTo>
                  <a:pt x="214883" y="196596"/>
                </a:lnTo>
                <a:lnTo>
                  <a:pt x="196595" y="178308"/>
                </a:lnTo>
                <a:close/>
              </a:path>
              <a:path w="537971" h="537971">
                <a:moveTo>
                  <a:pt x="233171" y="214884"/>
                </a:moveTo>
                <a:lnTo>
                  <a:pt x="214883" y="233172"/>
                </a:lnTo>
                <a:lnTo>
                  <a:pt x="233171" y="251460"/>
                </a:lnTo>
                <a:lnTo>
                  <a:pt x="251459" y="233172"/>
                </a:lnTo>
                <a:lnTo>
                  <a:pt x="233171" y="214884"/>
                </a:lnTo>
                <a:close/>
              </a:path>
              <a:path w="537971" h="537971">
                <a:moveTo>
                  <a:pt x="268223" y="251460"/>
                </a:moveTo>
                <a:lnTo>
                  <a:pt x="251459" y="268224"/>
                </a:lnTo>
                <a:lnTo>
                  <a:pt x="268223" y="286512"/>
                </a:lnTo>
                <a:lnTo>
                  <a:pt x="286511" y="268224"/>
                </a:lnTo>
                <a:lnTo>
                  <a:pt x="268223" y="251460"/>
                </a:lnTo>
                <a:close/>
              </a:path>
              <a:path w="537971" h="537971">
                <a:moveTo>
                  <a:pt x="304799" y="286512"/>
                </a:moveTo>
                <a:lnTo>
                  <a:pt x="286511" y="304800"/>
                </a:lnTo>
                <a:lnTo>
                  <a:pt x="304799" y="323088"/>
                </a:lnTo>
                <a:lnTo>
                  <a:pt x="323087" y="304800"/>
                </a:lnTo>
                <a:lnTo>
                  <a:pt x="304799" y="286512"/>
                </a:lnTo>
                <a:close/>
              </a:path>
              <a:path w="537971" h="537971">
                <a:moveTo>
                  <a:pt x="339851" y="323088"/>
                </a:moveTo>
                <a:lnTo>
                  <a:pt x="323087" y="339852"/>
                </a:lnTo>
                <a:lnTo>
                  <a:pt x="339851" y="358140"/>
                </a:lnTo>
                <a:lnTo>
                  <a:pt x="358139" y="339852"/>
                </a:lnTo>
                <a:lnTo>
                  <a:pt x="339851" y="323088"/>
                </a:lnTo>
                <a:close/>
              </a:path>
              <a:path w="537971" h="537971">
                <a:moveTo>
                  <a:pt x="376427" y="358140"/>
                </a:moveTo>
                <a:lnTo>
                  <a:pt x="358139" y="376428"/>
                </a:lnTo>
                <a:lnTo>
                  <a:pt x="376427" y="394716"/>
                </a:lnTo>
                <a:lnTo>
                  <a:pt x="394715" y="376428"/>
                </a:lnTo>
                <a:lnTo>
                  <a:pt x="376427" y="358140"/>
                </a:lnTo>
                <a:close/>
              </a:path>
              <a:path w="537971" h="537971">
                <a:moveTo>
                  <a:pt x="413003" y="394716"/>
                </a:moveTo>
                <a:lnTo>
                  <a:pt x="394715" y="413004"/>
                </a:lnTo>
                <a:lnTo>
                  <a:pt x="413003" y="429768"/>
                </a:lnTo>
                <a:lnTo>
                  <a:pt x="429767" y="413004"/>
                </a:lnTo>
                <a:lnTo>
                  <a:pt x="413003" y="394716"/>
                </a:lnTo>
                <a:close/>
              </a:path>
              <a:path w="537971" h="537971">
                <a:moveTo>
                  <a:pt x="448055" y="429768"/>
                </a:moveTo>
                <a:lnTo>
                  <a:pt x="429767" y="448055"/>
                </a:lnTo>
                <a:lnTo>
                  <a:pt x="448055" y="466343"/>
                </a:lnTo>
                <a:lnTo>
                  <a:pt x="466343" y="448055"/>
                </a:lnTo>
                <a:lnTo>
                  <a:pt x="448055" y="429768"/>
                </a:lnTo>
                <a:close/>
              </a:path>
              <a:path w="537971" h="537971">
                <a:moveTo>
                  <a:pt x="484631" y="466343"/>
                </a:moveTo>
                <a:lnTo>
                  <a:pt x="466343" y="484631"/>
                </a:lnTo>
                <a:lnTo>
                  <a:pt x="484631" y="502919"/>
                </a:lnTo>
                <a:lnTo>
                  <a:pt x="502919" y="484631"/>
                </a:lnTo>
                <a:lnTo>
                  <a:pt x="484631" y="466343"/>
                </a:lnTo>
                <a:close/>
              </a:path>
              <a:path w="537971" h="537971">
                <a:moveTo>
                  <a:pt x="519683" y="502919"/>
                </a:moveTo>
                <a:lnTo>
                  <a:pt x="502919" y="519683"/>
                </a:lnTo>
                <a:lnTo>
                  <a:pt x="519683" y="537971"/>
                </a:lnTo>
                <a:lnTo>
                  <a:pt x="537971" y="519683"/>
                </a:lnTo>
                <a:lnTo>
                  <a:pt x="519683" y="502919"/>
                </a:lnTo>
                <a:close/>
              </a:path>
            </a:pathLst>
          </a:custGeom>
          <a:solidFill>
            <a:srgbClr val="FF0000"/>
          </a:solidFill>
        </p:spPr>
        <p:txBody>
          <a:bodyPr wrap="square" lIns="0" tIns="0" rIns="0" bIns="0" rtlCol="0">
            <a:noAutofit/>
          </a:bodyPr>
          <a:lstStyle/>
          <a:p>
            <a:endParaRPr/>
          </a:p>
        </p:txBody>
      </p:sp>
      <p:sp>
        <p:nvSpPr>
          <p:cNvPr id="1249" name="object 1249"/>
          <p:cNvSpPr/>
          <p:nvPr/>
        </p:nvSpPr>
        <p:spPr>
          <a:xfrm>
            <a:off x="7708391" y="5979685"/>
            <a:ext cx="992123" cy="847834"/>
          </a:xfrm>
          <a:prstGeom prst="rect">
            <a:avLst/>
          </a:prstGeom>
          <a:blipFill>
            <a:blip r:embed="rId9" cstate="print"/>
            <a:stretch>
              <a:fillRect/>
            </a:stretch>
          </a:blipFill>
        </p:spPr>
        <p:txBody>
          <a:bodyPr wrap="square" lIns="0" tIns="0" rIns="0" bIns="0" rtlCol="0">
            <a:noAutofit/>
          </a:bodyPr>
          <a:lstStyle/>
          <a:p>
            <a:endParaRPr/>
          </a:p>
        </p:txBody>
      </p:sp>
      <p:sp>
        <p:nvSpPr>
          <p:cNvPr id="1250" name="object 1250"/>
          <p:cNvSpPr/>
          <p:nvPr/>
        </p:nvSpPr>
        <p:spPr>
          <a:xfrm>
            <a:off x="5646419" y="4619243"/>
            <a:ext cx="10668" cy="47243"/>
          </a:xfrm>
          <a:custGeom>
            <a:avLst/>
            <a:gdLst/>
            <a:ahLst/>
            <a:cxnLst/>
            <a:rect l="l" t="t" r="r" b="b"/>
            <a:pathLst>
              <a:path w="10668" h="47244">
                <a:moveTo>
                  <a:pt x="10668" y="0"/>
                </a:moveTo>
                <a:lnTo>
                  <a:pt x="0" y="30480"/>
                </a:lnTo>
                <a:lnTo>
                  <a:pt x="3048" y="47243"/>
                </a:lnTo>
                <a:lnTo>
                  <a:pt x="10668" y="0"/>
                </a:lnTo>
                <a:close/>
              </a:path>
            </a:pathLst>
          </a:custGeom>
          <a:solidFill>
            <a:srgbClr val="FF00FF"/>
          </a:solidFill>
        </p:spPr>
        <p:txBody>
          <a:bodyPr wrap="square" lIns="0" tIns="0" rIns="0" bIns="0" rtlCol="0">
            <a:noAutofit/>
          </a:bodyPr>
          <a:lstStyle/>
          <a:p>
            <a:endParaRPr/>
          </a:p>
        </p:txBody>
      </p:sp>
      <p:sp>
        <p:nvSpPr>
          <p:cNvPr id="1251" name="object 1251"/>
          <p:cNvSpPr/>
          <p:nvPr/>
        </p:nvSpPr>
        <p:spPr>
          <a:xfrm>
            <a:off x="5643371" y="4611623"/>
            <a:ext cx="15240" cy="85343"/>
          </a:xfrm>
          <a:custGeom>
            <a:avLst/>
            <a:gdLst/>
            <a:ahLst/>
            <a:cxnLst/>
            <a:rect l="l" t="t" r="r" b="b"/>
            <a:pathLst>
              <a:path w="15240" h="85344">
                <a:moveTo>
                  <a:pt x="0" y="6096"/>
                </a:moveTo>
                <a:lnTo>
                  <a:pt x="0" y="7620"/>
                </a:lnTo>
                <a:lnTo>
                  <a:pt x="1524" y="22860"/>
                </a:lnTo>
                <a:lnTo>
                  <a:pt x="3048" y="70104"/>
                </a:lnTo>
                <a:lnTo>
                  <a:pt x="6705" y="57911"/>
                </a:lnTo>
                <a:lnTo>
                  <a:pt x="7620" y="54864"/>
                </a:lnTo>
                <a:lnTo>
                  <a:pt x="10668" y="39624"/>
                </a:lnTo>
                <a:lnTo>
                  <a:pt x="9144" y="70104"/>
                </a:lnTo>
                <a:lnTo>
                  <a:pt x="15240" y="85344"/>
                </a:lnTo>
                <a:lnTo>
                  <a:pt x="12192" y="22860"/>
                </a:lnTo>
                <a:lnTo>
                  <a:pt x="13716" y="7620"/>
                </a:lnTo>
                <a:lnTo>
                  <a:pt x="6096" y="54864"/>
                </a:lnTo>
                <a:lnTo>
                  <a:pt x="3048" y="38100"/>
                </a:lnTo>
                <a:lnTo>
                  <a:pt x="13716" y="7620"/>
                </a:lnTo>
                <a:lnTo>
                  <a:pt x="13716" y="3048"/>
                </a:lnTo>
                <a:lnTo>
                  <a:pt x="10668" y="0"/>
                </a:lnTo>
                <a:lnTo>
                  <a:pt x="3048" y="0"/>
                </a:lnTo>
                <a:lnTo>
                  <a:pt x="0" y="3048"/>
                </a:lnTo>
                <a:lnTo>
                  <a:pt x="0" y="6096"/>
                </a:lnTo>
                <a:close/>
              </a:path>
            </a:pathLst>
          </a:custGeom>
          <a:solidFill>
            <a:srgbClr val="FF00FF"/>
          </a:solidFill>
        </p:spPr>
        <p:txBody>
          <a:bodyPr wrap="square" lIns="0" tIns="0" rIns="0" bIns="0" rtlCol="0">
            <a:noAutofit/>
          </a:bodyPr>
          <a:lstStyle/>
          <a:p>
            <a:endParaRPr/>
          </a:p>
        </p:txBody>
      </p:sp>
      <p:sp>
        <p:nvSpPr>
          <p:cNvPr id="1252" name="object 1252"/>
          <p:cNvSpPr/>
          <p:nvPr/>
        </p:nvSpPr>
        <p:spPr>
          <a:xfrm>
            <a:off x="2976371" y="4619243"/>
            <a:ext cx="2670047" cy="609599"/>
          </a:xfrm>
          <a:custGeom>
            <a:avLst/>
            <a:gdLst/>
            <a:ahLst/>
            <a:cxnLst/>
            <a:rect l="l" t="t" r="r" b="b"/>
            <a:pathLst>
              <a:path w="2670047" h="609599">
                <a:moveTo>
                  <a:pt x="15239" y="530351"/>
                </a:moveTo>
                <a:lnTo>
                  <a:pt x="9143" y="545591"/>
                </a:lnTo>
                <a:lnTo>
                  <a:pt x="6095" y="560831"/>
                </a:lnTo>
                <a:lnTo>
                  <a:pt x="3048" y="577595"/>
                </a:lnTo>
                <a:lnTo>
                  <a:pt x="1524" y="592835"/>
                </a:lnTo>
                <a:lnTo>
                  <a:pt x="0" y="608075"/>
                </a:lnTo>
                <a:lnTo>
                  <a:pt x="13716" y="609599"/>
                </a:lnTo>
                <a:lnTo>
                  <a:pt x="13716" y="592835"/>
                </a:lnTo>
                <a:lnTo>
                  <a:pt x="15239" y="577595"/>
                </a:lnTo>
                <a:lnTo>
                  <a:pt x="18287" y="563879"/>
                </a:lnTo>
                <a:lnTo>
                  <a:pt x="21336" y="548639"/>
                </a:lnTo>
                <a:lnTo>
                  <a:pt x="27431" y="534923"/>
                </a:lnTo>
                <a:lnTo>
                  <a:pt x="32004" y="521207"/>
                </a:lnTo>
                <a:lnTo>
                  <a:pt x="39624" y="505967"/>
                </a:lnTo>
                <a:lnTo>
                  <a:pt x="47243" y="493775"/>
                </a:lnTo>
                <a:lnTo>
                  <a:pt x="56387" y="480059"/>
                </a:lnTo>
                <a:lnTo>
                  <a:pt x="65531" y="467867"/>
                </a:lnTo>
                <a:lnTo>
                  <a:pt x="76200" y="454151"/>
                </a:lnTo>
                <a:lnTo>
                  <a:pt x="86868" y="443483"/>
                </a:lnTo>
                <a:lnTo>
                  <a:pt x="99060" y="431291"/>
                </a:lnTo>
                <a:lnTo>
                  <a:pt x="112775" y="419099"/>
                </a:lnTo>
                <a:lnTo>
                  <a:pt x="126492" y="408431"/>
                </a:lnTo>
                <a:lnTo>
                  <a:pt x="140207" y="397763"/>
                </a:lnTo>
                <a:lnTo>
                  <a:pt x="155447" y="388619"/>
                </a:lnTo>
                <a:lnTo>
                  <a:pt x="172211" y="379475"/>
                </a:lnTo>
                <a:lnTo>
                  <a:pt x="188975" y="370331"/>
                </a:lnTo>
                <a:lnTo>
                  <a:pt x="205739" y="361187"/>
                </a:lnTo>
                <a:lnTo>
                  <a:pt x="224027" y="353567"/>
                </a:lnTo>
                <a:lnTo>
                  <a:pt x="242315" y="345947"/>
                </a:lnTo>
                <a:lnTo>
                  <a:pt x="260603" y="339851"/>
                </a:lnTo>
                <a:lnTo>
                  <a:pt x="280415" y="333755"/>
                </a:lnTo>
                <a:lnTo>
                  <a:pt x="300227" y="329183"/>
                </a:lnTo>
                <a:lnTo>
                  <a:pt x="320039" y="324611"/>
                </a:lnTo>
                <a:lnTo>
                  <a:pt x="341375" y="320039"/>
                </a:lnTo>
                <a:lnTo>
                  <a:pt x="362711" y="316991"/>
                </a:lnTo>
                <a:lnTo>
                  <a:pt x="384047" y="313943"/>
                </a:lnTo>
                <a:lnTo>
                  <a:pt x="406907" y="312419"/>
                </a:lnTo>
                <a:lnTo>
                  <a:pt x="428243" y="310895"/>
                </a:lnTo>
                <a:lnTo>
                  <a:pt x="2229611" y="310895"/>
                </a:lnTo>
                <a:lnTo>
                  <a:pt x="2252471" y="309371"/>
                </a:lnTo>
                <a:lnTo>
                  <a:pt x="2275331" y="309371"/>
                </a:lnTo>
                <a:lnTo>
                  <a:pt x="2298191" y="306323"/>
                </a:lnTo>
                <a:lnTo>
                  <a:pt x="2319527" y="304799"/>
                </a:lnTo>
                <a:lnTo>
                  <a:pt x="2340863" y="300227"/>
                </a:lnTo>
                <a:lnTo>
                  <a:pt x="2362199" y="297179"/>
                </a:lnTo>
                <a:lnTo>
                  <a:pt x="2383535" y="291083"/>
                </a:lnTo>
                <a:lnTo>
                  <a:pt x="2403347" y="286511"/>
                </a:lnTo>
                <a:lnTo>
                  <a:pt x="2424683" y="280415"/>
                </a:lnTo>
                <a:lnTo>
                  <a:pt x="2442971" y="272795"/>
                </a:lnTo>
                <a:lnTo>
                  <a:pt x="2462783" y="265175"/>
                </a:lnTo>
                <a:lnTo>
                  <a:pt x="2481071" y="257555"/>
                </a:lnTo>
                <a:lnTo>
                  <a:pt x="2497835" y="248411"/>
                </a:lnTo>
                <a:lnTo>
                  <a:pt x="2514599" y="239267"/>
                </a:lnTo>
                <a:lnTo>
                  <a:pt x="2531363" y="230123"/>
                </a:lnTo>
                <a:lnTo>
                  <a:pt x="2546603" y="219455"/>
                </a:lnTo>
                <a:lnTo>
                  <a:pt x="2561843" y="208787"/>
                </a:lnTo>
                <a:lnTo>
                  <a:pt x="2575559" y="198119"/>
                </a:lnTo>
                <a:lnTo>
                  <a:pt x="2589275" y="185928"/>
                </a:lnTo>
                <a:lnTo>
                  <a:pt x="2602991" y="173736"/>
                </a:lnTo>
                <a:lnTo>
                  <a:pt x="2613659" y="161544"/>
                </a:lnTo>
                <a:lnTo>
                  <a:pt x="2624327" y="147828"/>
                </a:lnTo>
                <a:lnTo>
                  <a:pt x="2634995" y="135636"/>
                </a:lnTo>
                <a:lnTo>
                  <a:pt x="2644139" y="121919"/>
                </a:lnTo>
                <a:lnTo>
                  <a:pt x="2651759" y="106680"/>
                </a:lnTo>
                <a:lnTo>
                  <a:pt x="2659379" y="92963"/>
                </a:lnTo>
                <a:lnTo>
                  <a:pt x="2665475" y="77724"/>
                </a:lnTo>
                <a:lnTo>
                  <a:pt x="2670047" y="62484"/>
                </a:lnTo>
                <a:lnTo>
                  <a:pt x="2668523" y="15239"/>
                </a:lnTo>
                <a:lnTo>
                  <a:pt x="2666999" y="0"/>
                </a:lnTo>
                <a:lnTo>
                  <a:pt x="2666999" y="13716"/>
                </a:lnTo>
                <a:lnTo>
                  <a:pt x="2665475" y="28956"/>
                </a:lnTo>
                <a:lnTo>
                  <a:pt x="2662427" y="44195"/>
                </a:lnTo>
                <a:lnTo>
                  <a:pt x="2659379" y="57912"/>
                </a:lnTo>
                <a:lnTo>
                  <a:pt x="2653283" y="73151"/>
                </a:lnTo>
                <a:lnTo>
                  <a:pt x="2648711" y="86868"/>
                </a:lnTo>
                <a:lnTo>
                  <a:pt x="2641091" y="100584"/>
                </a:lnTo>
                <a:lnTo>
                  <a:pt x="2633471" y="114300"/>
                </a:lnTo>
                <a:lnTo>
                  <a:pt x="2624327" y="128016"/>
                </a:lnTo>
                <a:lnTo>
                  <a:pt x="2615183" y="140207"/>
                </a:lnTo>
                <a:lnTo>
                  <a:pt x="2604515" y="152400"/>
                </a:lnTo>
                <a:lnTo>
                  <a:pt x="2593847" y="164592"/>
                </a:lnTo>
                <a:lnTo>
                  <a:pt x="2581655" y="176784"/>
                </a:lnTo>
                <a:lnTo>
                  <a:pt x="2567939" y="187451"/>
                </a:lnTo>
                <a:lnTo>
                  <a:pt x="2554223" y="199644"/>
                </a:lnTo>
                <a:lnTo>
                  <a:pt x="2540507" y="208787"/>
                </a:lnTo>
                <a:lnTo>
                  <a:pt x="2525267" y="219455"/>
                </a:lnTo>
                <a:lnTo>
                  <a:pt x="2508503" y="228599"/>
                </a:lnTo>
                <a:lnTo>
                  <a:pt x="2493263" y="237743"/>
                </a:lnTo>
                <a:lnTo>
                  <a:pt x="2474975" y="245363"/>
                </a:lnTo>
                <a:lnTo>
                  <a:pt x="2458211" y="254507"/>
                </a:lnTo>
                <a:lnTo>
                  <a:pt x="2438399" y="260603"/>
                </a:lnTo>
                <a:lnTo>
                  <a:pt x="2420111" y="268223"/>
                </a:lnTo>
                <a:lnTo>
                  <a:pt x="2400299" y="274319"/>
                </a:lnTo>
                <a:lnTo>
                  <a:pt x="2380487" y="278891"/>
                </a:lnTo>
                <a:lnTo>
                  <a:pt x="2360675" y="283463"/>
                </a:lnTo>
                <a:lnTo>
                  <a:pt x="2339339" y="288035"/>
                </a:lnTo>
                <a:lnTo>
                  <a:pt x="2318003" y="291083"/>
                </a:lnTo>
                <a:lnTo>
                  <a:pt x="2296667" y="294131"/>
                </a:lnTo>
                <a:lnTo>
                  <a:pt x="2273807" y="295655"/>
                </a:lnTo>
                <a:lnTo>
                  <a:pt x="2252471" y="297179"/>
                </a:lnTo>
                <a:lnTo>
                  <a:pt x="451103" y="297179"/>
                </a:lnTo>
                <a:lnTo>
                  <a:pt x="428243" y="298703"/>
                </a:lnTo>
                <a:lnTo>
                  <a:pt x="405383" y="298703"/>
                </a:lnTo>
                <a:lnTo>
                  <a:pt x="382523" y="301751"/>
                </a:lnTo>
                <a:lnTo>
                  <a:pt x="361187" y="303275"/>
                </a:lnTo>
                <a:lnTo>
                  <a:pt x="338327" y="307847"/>
                </a:lnTo>
                <a:lnTo>
                  <a:pt x="316991" y="310895"/>
                </a:lnTo>
                <a:lnTo>
                  <a:pt x="297179" y="316991"/>
                </a:lnTo>
                <a:lnTo>
                  <a:pt x="275843" y="321563"/>
                </a:lnTo>
                <a:lnTo>
                  <a:pt x="256031" y="327659"/>
                </a:lnTo>
                <a:lnTo>
                  <a:pt x="237743" y="335279"/>
                </a:lnTo>
                <a:lnTo>
                  <a:pt x="217931" y="342899"/>
                </a:lnTo>
                <a:lnTo>
                  <a:pt x="199643" y="350519"/>
                </a:lnTo>
                <a:lnTo>
                  <a:pt x="182879" y="359663"/>
                </a:lnTo>
                <a:lnTo>
                  <a:pt x="166115" y="368807"/>
                </a:lnTo>
                <a:lnTo>
                  <a:pt x="149351" y="377951"/>
                </a:lnTo>
                <a:lnTo>
                  <a:pt x="132587" y="388619"/>
                </a:lnTo>
                <a:lnTo>
                  <a:pt x="118872" y="399287"/>
                </a:lnTo>
                <a:lnTo>
                  <a:pt x="103631" y="409955"/>
                </a:lnTo>
                <a:lnTo>
                  <a:pt x="91439" y="422147"/>
                </a:lnTo>
                <a:lnTo>
                  <a:pt x="77724" y="434339"/>
                </a:lnTo>
                <a:lnTo>
                  <a:pt x="67056" y="446531"/>
                </a:lnTo>
                <a:lnTo>
                  <a:pt x="54863" y="460247"/>
                </a:lnTo>
                <a:lnTo>
                  <a:pt x="45719" y="472439"/>
                </a:lnTo>
                <a:lnTo>
                  <a:pt x="36575" y="487679"/>
                </a:lnTo>
                <a:lnTo>
                  <a:pt x="27431" y="501395"/>
                </a:lnTo>
                <a:lnTo>
                  <a:pt x="21336" y="515111"/>
                </a:lnTo>
                <a:lnTo>
                  <a:pt x="15239" y="530351"/>
                </a:lnTo>
                <a:close/>
              </a:path>
            </a:pathLst>
          </a:custGeom>
          <a:solidFill>
            <a:srgbClr val="FF00FF"/>
          </a:solidFill>
        </p:spPr>
        <p:txBody>
          <a:bodyPr wrap="square" lIns="0" tIns="0" rIns="0" bIns="0" rtlCol="0">
            <a:noAutofit/>
          </a:bodyPr>
          <a:lstStyle/>
          <a:p>
            <a:endParaRPr/>
          </a:p>
        </p:txBody>
      </p:sp>
      <p:sp>
        <p:nvSpPr>
          <p:cNvPr id="1253" name="object 1253"/>
          <p:cNvSpPr/>
          <p:nvPr/>
        </p:nvSpPr>
        <p:spPr>
          <a:xfrm>
            <a:off x="5655563" y="4619243"/>
            <a:ext cx="2668523" cy="609599"/>
          </a:xfrm>
          <a:custGeom>
            <a:avLst/>
            <a:gdLst/>
            <a:ahLst/>
            <a:cxnLst/>
            <a:rect l="l" t="t" r="r" b="b"/>
            <a:pathLst>
              <a:path w="2668523" h="609599">
                <a:moveTo>
                  <a:pt x="1524" y="0"/>
                </a:moveTo>
                <a:lnTo>
                  <a:pt x="0" y="15239"/>
                </a:lnTo>
                <a:lnTo>
                  <a:pt x="3048" y="77724"/>
                </a:lnTo>
                <a:lnTo>
                  <a:pt x="9143" y="92963"/>
                </a:lnTo>
                <a:lnTo>
                  <a:pt x="15239" y="106680"/>
                </a:lnTo>
                <a:lnTo>
                  <a:pt x="24383" y="120395"/>
                </a:lnTo>
                <a:lnTo>
                  <a:pt x="33527" y="134112"/>
                </a:lnTo>
                <a:lnTo>
                  <a:pt x="42671" y="147828"/>
                </a:lnTo>
                <a:lnTo>
                  <a:pt x="54863" y="161544"/>
                </a:lnTo>
                <a:lnTo>
                  <a:pt x="65531" y="173736"/>
                </a:lnTo>
                <a:lnTo>
                  <a:pt x="79248" y="185928"/>
                </a:lnTo>
                <a:lnTo>
                  <a:pt x="91439" y="198119"/>
                </a:lnTo>
                <a:lnTo>
                  <a:pt x="106679" y="208787"/>
                </a:lnTo>
                <a:lnTo>
                  <a:pt x="120395" y="219455"/>
                </a:lnTo>
                <a:lnTo>
                  <a:pt x="137159" y="230123"/>
                </a:lnTo>
                <a:lnTo>
                  <a:pt x="153924" y="239267"/>
                </a:lnTo>
                <a:lnTo>
                  <a:pt x="170687" y="248411"/>
                </a:lnTo>
                <a:lnTo>
                  <a:pt x="187451" y="257555"/>
                </a:lnTo>
                <a:lnTo>
                  <a:pt x="205739" y="265175"/>
                </a:lnTo>
                <a:lnTo>
                  <a:pt x="225551" y="272795"/>
                </a:lnTo>
                <a:lnTo>
                  <a:pt x="243839" y="280415"/>
                </a:lnTo>
                <a:lnTo>
                  <a:pt x="263651" y="286511"/>
                </a:lnTo>
                <a:lnTo>
                  <a:pt x="284988" y="291083"/>
                </a:lnTo>
                <a:lnTo>
                  <a:pt x="304800" y="297179"/>
                </a:lnTo>
                <a:lnTo>
                  <a:pt x="326135" y="300227"/>
                </a:lnTo>
                <a:lnTo>
                  <a:pt x="348995" y="304799"/>
                </a:lnTo>
                <a:lnTo>
                  <a:pt x="370331" y="306323"/>
                </a:lnTo>
                <a:lnTo>
                  <a:pt x="393191" y="309371"/>
                </a:lnTo>
                <a:lnTo>
                  <a:pt x="416051" y="309371"/>
                </a:lnTo>
                <a:lnTo>
                  <a:pt x="438911" y="310895"/>
                </a:lnTo>
                <a:lnTo>
                  <a:pt x="2240279" y="310895"/>
                </a:lnTo>
                <a:lnTo>
                  <a:pt x="2261615" y="312419"/>
                </a:lnTo>
                <a:lnTo>
                  <a:pt x="2284475" y="313943"/>
                </a:lnTo>
                <a:lnTo>
                  <a:pt x="2305811" y="316991"/>
                </a:lnTo>
                <a:lnTo>
                  <a:pt x="2327147" y="320039"/>
                </a:lnTo>
                <a:lnTo>
                  <a:pt x="2348483" y="324611"/>
                </a:lnTo>
                <a:lnTo>
                  <a:pt x="2368295" y="329183"/>
                </a:lnTo>
                <a:lnTo>
                  <a:pt x="2388107" y="333755"/>
                </a:lnTo>
                <a:lnTo>
                  <a:pt x="2407919" y="339851"/>
                </a:lnTo>
                <a:lnTo>
                  <a:pt x="2426207" y="347471"/>
                </a:lnTo>
                <a:lnTo>
                  <a:pt x="2446019" y="353567"/>
                </a:lnTo>
                <a:lnTo>
                  <a:pt x="2462783" y="361187"/>
                </a:lnTo>
                <a:lnTo>
                  <a:pt x="2481071" y="370331"/>
                </a:lnTo>
                <a:lnTo>
                  <a:pt x="2496311" y="379475"/>
                </a:lnTo>
                <a:lnTo>
                  <a:pt x="2513075" y="388619"/>
                </a:lnTo>
                <a:lnTo>
                  <a:pt x="2528315" y="399287"/>
                </a:lnTo>
                <a:lnTo>
                  <a:pt x="2542031" y="408431"/>
                </a:lnTo>
                <a:lnTo>
                  <a:pt x="2555747" y="419099"/>
                </a:lnTo>
                <a:lnTo>
                  <a:pt x="2569463" y="431291"/>
                </a:lnTo>
                <a:lnTo>
                  <a:pt x="2581655" y="443483"/>
                </a:lnTo>
                <a:lnTo>
                  <a:pt x="2592323" y="455675"/>
                </a:lnTo>
                <a:lnTo>
                  <a:pt x="2602991" y="467867"/>
                </a:lnTo>
                <a:lnTo>
                  <a:pt x="2612135" y="480059"/>
                </a:lnTo>
                <a:lnTo>
                  <a:pt x="2621279" y="493775"/>
                </a:lnTo>
                <a:lnTo>
                  <a:pt x="2628899" y="507491"/>
                </a:lnTo>
                <a:lnTo>
                  <a:pt x="2636519" y="521207"/>
                </a:lnTo>
                <a:lnTo>
                  <a:pt x="2641091" y="534923"/>
                </a:lnTo>
                <a:lnTo>
                  <a:pt x="2647187" y="548639"/>
                </a:lnTo>
                <a:lnTo>
                  <a:pt x="2650235" y="563879"/>
                </a:lnTo>
                <a:lnTo>
                  <a:pt x="2653283" y="579119"/>
                </a:lnTo>
                <a:lnTo>
                  <a:pt x="2654807" y="594359"/>
                </a:lnTo>
                <a:lnTo>
                  <a:pt x="2654807" y="609599"/>
                </a:lnTo>
                <a:lnTo>
                  <a:pt x="2668523" y="608075"/>
                </a:lnTo>
                <a:lnTo>
                  <a:pt x="2666999" y="592835"/>
                </a:lnTo>
                <a:lnTo>
                  <a:pt x="2665475" y="576071"/>
                </a:lnTo>
                <a:lnTo>
                  <a:pt x="2662427" y="560831"/>
                </a:lnTo>
                <a:lnTo>
                  <a:pt x="2657855" y="545591"/>
                </a:lnTo>
                <a:lnTo>
                  <a:pt x="2653283" y="530351"/>
                </a:lnTo>
                <a:lnTo>
                  <a:pt x="2647187" y="515111"/>
                </a:lnTo>
                <a:lnTo>
                  <a:pt x="2639567" y="501395"/>
                </a:lnTo>
                <a:lnTo>
                  <a:pt x="2631947" y="486155"/>
                </a:lnTo>
                <a:lnTo>
                  <a:pt x="2622803" y="472439"/>
                </a:lnTo>
                <a:lnTo>
                  <a:pt x="2612135" y="458723"/>
                </a:lnTo>
                <a:lnTo>
                  <a:pt x="2601467" y="446531"/>
                </a:lnTo>
                <a:lnTo>
                  <a:pt x="2590799" y="434339"/>
                </a:lnTo>
                <a:lnTo>
                  <a:pt x="2577083" y="422147"/>
                </a:lnTo>
                <a:lnTo>
                  <a:pt x="2563367" y="409955"/>
                </a:lnTo>
                <a:lnTo>
                  <a:pt x="2549651" y="399287"/>
                </a:lnTo>
                <a:lnTo>
                  <a:pt x="2534411" y="388619"/>
                </a:lnTo>
                <a:lnTo>
                  <a:pt x="2519171" y="377951"/>
                </a:lnTo>
                <a:lnTo>
                  <a:pt x="2502407" y="367283"/>
                </a:lnTo>
                <a:lnTo>
                  <a:pt x="2485643" y="358139"/>
                </a:lnTo>
                <a:lnTo>
                  <a:pt x="2468879" y="350519"/>
                </a:lnTo>
                <a:lnTo>
                  <a:pt x="2450591" y="342899"/>
                </a:lnTo>
                <a:lnTo>
                  <a:pt x="2430779" y="335279"/>
                </a:lnTo>
                <a:lnTo>
                  <a:pt x="2412491" y="327659"/>
                </a:lnTo>
                <a:lnTo>
                  <a:pt x="2391155" y="321563"/>
                </a:lnTo>
                <a:lnTo>
                  <a:pt x="2371343" y="316991"/>
                </a:lnTo>
                <a:lnTo>
                  <a:pt x="2350007" y="310895"/>
                </a:lnTo>
                <a:lnTo>
                  <a:pt x="2328671" y="307847"/>
                </a:lnTo>
                <a:lnTo>
                  <a:pt x="2307335" y="303275"/>
                </a:lnTo>
                <a:lnTo>
                  <a:pt x="2285999" y="301751"/>
                </a:lnTo>
                <a:lnTo>
                  <a:pt x="2263139" y="298703"/>
                </a:lnTo>
                <a:lnTo>
                  <a:pt x="2240279" y="298703"/>
                </a:lnTo>
                <a:lnTo>
                  <a:pt x="2217419" y="297179"/>
                </a:lnTo>
                <a:lnTo>
                  <a:pt x="416051" y="297179"/>
                </a:lnTo>
                <a:lnTo>
                  <a:pt x="394715" y="295655"/>
                </a:lnTo>
                <a:lnTo>
                  <a:pt x="371855" y="294131"/>
                </a:lnTo>
                <a:lnTo>
                  <a:pt x="350519" y="291083"/>
                </a:lnTo>
                <a:lnTo>
                  <a:pt x="329183" y="288035"/>
                </a:lnTo>
                <a:lnTo>
                  <a:pt x="307848" y="283463"/>
                </a:lnTo>
                <a:lnTo>
                  <a:pt x="288036" y="278891"/>
                </a:lnTo>
                <a:lnTo>
                  <a:pt x="268224" y="274319"/>
                </a:lnTo>
                <a:lnTo>
                  <a:pt x="248412" y="268223"/>
                </a:lnTo>
                <a:lnTo>
                  <a:pt x="230124" y="260603"/>
                </a:lnTo>
                <a:lnTo>
                  <a:pt x="211836" y="254507"/>
                </a:lnTo>
                <a:lnTo>
                  <a:pt x="193548" y="246887"/>
                </a:lnTo>
                <a:lnTo>
                  <a:pt x="176783" y="237743"/>
                </a:lnTo>
                <a:lnTo>
                  <a:pt x="160019" y="228599"/>
                </a:lnTo>
                <a:lnTo>
                  <a:pt x="143255" y="219455"/>
                </a:lnTo>
                <a:lnTo>
                  <a:pt x="128015" y="210312"/>
                </a:lnTo>
                <a:lnTo>
                  <a:pt x="114300" y="199644"/>
                </a:lnTo>
                <a:lnTo>
                  <a:pt x="100583" y="188975"/>
                </a:lnTo>
                <a:lnTo>
                  <a:pt x="86867" y="176784"/>
                </a:lnTo>
                <a:lnTo>
                  <a:pt x="74675" y="164592"/>
                </a:lnTo>
                <a:lnTo>
                  <a:pt x="64007" y="152400"/>
                </a:lnTo>
                <a:lnTo>
                  <a:pt x="53339" y="140207"/>
                </a:lnTo>
                <a:lnTo>
                  <a:pt x="44195" y="128016"/>
                </a:lnTo>
                <a:lnTo>
                  <a:pt x="35051" y="114300"/>
                </a:lnTo>
                <a:lnTo>
                  <a:pt x="27431" y="100584"/>
                </a:lnTo>
                <a:lnTo>
                  <a:pt x="19812" y="86868"/>
                </a:lnTo>
                <a:lnTo>
                  <a:pt x="15239" y="73151"/>
                </a:lnTo>
                <a:lnTo>
                  <a:pt x="9143" y="59436"/>
                </a:lnTo>
                <a:lnTo>
                  <a:pt x="6095" y="44195"/>
                </a:lnTo>
                <a:lnTo>
                  <a:pt x="3048" y="28956"/>
                </a:lnTo>
                <a:lnTo>
                  <a:pt x="1524" y="15239"/>
                </a:lnTo>
                <a:lnTo>
                  <a:pt x="1524" y="0"/>
                </a:lnTo>
                <a:close/>
              </a:path>
            </a:pathLst>
          </a:custGeom>
          <a:solidFill>
            <a:srgbClr val="FF00FF"/>
          </a:solidFill>
        </p:spPr>
        <p:txBody>
          <a:bodyPr wrap="square" lIns="0" tIns="0" rIns="0" bIns="0" rtlCol="0">
            <a:noAutofit/>
          </a:bodyPr>
          <a:lstStyle/>
          <a:p>
            <a:endParaRPr/>
          </a:p>
        </p:txBody>
      </p:sp>
      <p:sp>
        <p:nvSpPr>
          <p:cNvPr id="1254" name="object 1254"/>
          <p:cNvSpPr/>
          <p:nvPr/>
        </p:nvSpPr>
        <p:spPr>
          <a:xfrm>
            <a:off x="5650077" y="4651247"/>
            <a:ext cx="3962" cy="30480"/>
          </a:xfrm>
          <a:custGeom>
            <a:avLst/>
            <a:gdLst/>
            <a:ahLst/>
            <a:cxnLst/>
            <a:rect l="l" t="t" r="r" b="b"/>
            <a:pathLst>
              <a:path w="3962" h="30479">
                <a:moveTo>
                  <a:pt x="914" y="15240"/>
                </a:moveTo>
                <a:lnTo>
                  <a:pt x="0" y="18287"/>
                </a:lnTo>
                <a:lnTo>
                  <a:pt x="2438" y="30480"/>
                </a:lnTo>
                <a:lnTo>
                  <a:pt x="3962" y="0"/>
                </a:lnTo>
                <a:lnTo>
                  <a:pt x="914" y="15240"/>
                </a:lnTo>
                <a:close/>
              </a:path>
            </a:pathLst>
          </a:custGeom>
          <a:solidFill>
            <a:srgbClr val="FF00FF"/>
          </a:solidFill>
        </p:spPr>
        <p:txBody>
          <a:bodyPr wrap="square" lIns="0" tIns="0" rIns="0" bIns="0" rtlCol="0">
            <a:noAutofit/>
          </a:bodyPr>
          <a:lstStyle/>
          <a:p>
            <a:endParaRPr/>
          </a:p>
        </p:txBody>
      </p:sp>
      <p:sp>
        <p:nvSpPr>
          <p:cNvPr id="14" name="object 14"/>
          <p:cNvSpPr/>
          <p:nvPr/>
        </p:nvSpPr>
        <p:spPr>
          <a:xfrm>
            <a:off x="3328415" y="2049779"/>
            <a:ext cx="513587" cy="83820"/>
          </a:xfrm>
          <a:custGeom>
            <a:avLst/>
            <a:gdLst/>
            <a:ahLst/>
            <a:cxnLst/>
            <a:rect l="l" t="t" r="r" b="b"/>
            <a:pathLst>
              <a:path w="513587" h="83820">
                <a:moveTo>
                  <a:pt x="0" y="0"/>
                </a:moveTo>
                <a:lnTo>
                  <a:pt x="0" y="1524"/>
                </a:lnTo>
                <a:lnTo>
                  <a:pt x="73151" y="1524"/>
                </a:lnTo>
                <a:lnTo>
                  <a:pt x="103632" y="3048"/>
                </a:lnTo>
                <a:lnTo>
                  <a:pt x="134112" y="4572"/>
                </a:lnTo>
                <a:lnTo>
                  <a:pt x="164591" y="7620"/>
                </a:lnTo>
                <a:lnTo>
                  <a:pt x="193548" y="9144"/>
                </a:lnTo>
                <a:lnTo>
                  <a:pt x="222503" y="13715"/>
                </a:lnTo>
                <a:lnTo>
                  <a:pt x="251460" y="16763"/>
                </a:lnTo>
                <a:lnTo>
                  <a:pt x="280415" y="21336"/>
                </a:lnTo>
                <a:lnTo>
                  <a:pt x="307848" y="25908"/>
                </a:lnTo>
                <a:lnTo>
                  <a:pt x="333755" y="30480"/>
                </a:lnTo>
                <a:lnTo>
                  <a:pt x="361188" y="36575"/>
                </a:lnTo>
                <a:lnTo>
                  <a:pt x="387095" y="42672"/>
                </a:lnTo>
                <a:lnTo>
                  <a:pt x="413003" y="50291"/>
                </a:lnTo>
                <a:lnTo>
                  <a:pt x="437387" y="57912"/>
                </a:lnTo>
                <a:lnTo>
                  <a:pt x="461771" y="65532"/>
                </a:lnTo>
                <a:lnTo>
                  <a:pt x="504443" y="79248"/>
                </a:lnTo>
                <a:lnTo>
                  <a:pt x="507491" y="80772"/>
                </a:lnTo>
                <a:lnTo>
                  <a:pt x="513587" y="83820"/>
                </a:lnTo>
                <a:lnTo>
                  <a:pt x="513587" y="82296"/>
                </a:lnTo>
                <a:lnTo>
                  <a:pt x="509015" y="79248"/>
                </a:lnTo>
                <a:lnTo>
                  <a:pt x="504443" y="77724"/>
                </a:lnTo>
                <a:lnTo>
                  <a:pt x="463295" y="64008"/>
                </a:lnTo>
                <a:lnTo>
                  <a:pt x="437387" y="56387"/>
                </a:lnTo>
                <a:lnTo>
                  <a:pt x="413003" y="48768"/>
                </a:lnTo>
                <a:lnTo>
                  <a:pt x="387095" y="41148"/>
                </a:lnTo>
                <a:lnTo>
                  <a:pt x="361188" y="35051"/>
                </a:lnTo>
                <a:lnTo>
                  <a:pt x="335279" y="28956"/>
                </a:lnTo>
                <a:lnTo>
                  <a:pt x="307848" y="24384"/>
                </a:lnTo>
                <a:lnTo>
                  <a:pt x="280415" y="19812"/>
                </a:lnTo>
                <a:lnTo>
                  <a:pt x="251460" y="15239"/>
                </a:lnTo>
                <a:lnTo>
                  <a:pt x="222503" y="12191"/>
                </a:lnTo>
                <a:lnTo>
                  <a:pt x="193548" y="7620"/>
                </a:lnTo>
                <a:lnTo>
                  <a:pt x="164591" y="6096"/>
                </a:lnTo>
                <a:lnTo>
                  <a:pt x="134112" y="3048"/>
                </a:lnTo>
                <a:lnTo>
                  <a:pt x="103632" y="1524"/>
                </a:lnTo>
                <a:lnTo>
                  <a:pt x="73151" y="0"/>
                </a:lnTo>
                <a:lnTo>
                  <a:pt x="0" y="0"/>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2793491" y="2049779"/>
            <a:ext cx="534923" cy="92963"/>
          </a:xfrm>
          <a:custGeom>
            <a:avLst/>
            <a:gdLst/>
            <a:ahLst/>
            <a:cxnLst/>
            <a:rect l="l" t="t" r="r" b="b"/>
            <a:pathLst>
              <a:path w="534923" h="92963">
                <a:moveTo>
                  <a:pt x="1524" y="92963"/>
                </a:moveTo>
                <a:lnTo>
                  <a:pt x="12192" y="88391"/>
                </a:lnTo>
                <a:lnTo>
                  <a:pt x="54864" y="71627"/>
                </a:lnTo>
                <a:lnTo>
                  <a:pt x="79248" y="62484"/>
                </a:lnTo>
                <a:lnTo>
                  <a:pt x="105156" y="54863"/>
                </a:lnTo>
                <a:lnTo>
                  <a:pt x="131064" y="47244"/>
                </a:lnTo>
                <a:lnTo>
                  <a:pt x="158496" y="41148"/>
                </a:lnTo>
                <a:lnTo>
                  <a:pt x="184404" y="35051"/>
                </a:lnTo>
                <a:lnTo>
                  <a:pt x="211836" y="28956"/>
                </a:lnTo>
                <a:lnTo>
                  <a:pt x="240792" y="22860"/>
                </a:lnTo>
                <a:lnTo>
                  <a:pt x="269748" y="18287"/>
                </a:lnTo>
                <a:lnTo>
                  <a:pt x="298704" y="15239"/>
                </a:lnTo>
                <a:lnTo>
                  <a:pt x="329184" y="10668"/>
                </a:lnTo>
                <a:lnTo>
                  <a:pt x="358139" y="7620"/>
                </a:lnTo>
                <a:lnTo>
                  <a:pt x="390143" y="6096"/>
                </a:lnTo>
                <a:lnTo>
                  <a:pt x="420623" y="3048"/>
                </a:lnTo>
                <a:lnTo>
                  <a:pt x="452627" y="1524"/>
                </a:lnTo>
                <a:lnTo>
                  <a:pt x="534923" y="1524"/>
                </a:lnTo>
                <a:lnTo>
                  <a:pt x="534923" y="0"/>
                </a:lnTo>
                <a:lnTo>
                  <a:pt x="452627" y="0"/>
                </a:lnTo>
                <a:lnTo>
                  <a:pt x="420623" y="1524"/>
                </a:lnTo>
                <a:lnTo>
                  <a:pt x="390143" y="4572"/>
                </a:lnTo>
                <a:lnTo>
                  <a:pt x="358139" y="6096"/>
                </a:lnTo>
                <a:lnTo>
                  <a:pt x="329184" y="9144"/>
                </a:lnTo>
                <a:lnTo>
                  <a:pt x="298704" y="13715"/>
                </a:lnTo>
                <a:lnTo>
                  <a:pt x="269748" y="16763"/>
                </a:lnTo>
                <a:lnTo>
                  <a:pt x="240792" y="21336"/>
                </a:lnTo>
                <a:lnTo>
                  <a:pt x="211836" y="27432"/>
                </a:lnTo>
                <a:lnTo>
                  <a:pt x="184404" y="33527"/>
                </a:lnTo>
                <a:lnTo>
                  <a:pt x="158496" y="39624"/>
                </a:lnTo>
                <a:lnTo>
                  <a:pt x="131064" y="45720"/>
                </a:lnTo>
                <a:lnTo>
                  <a:pt x="105156" y="53339"/>
                </a:lnTo>
                <a:lnTo>
                  <a:pt x="79248" y="60960"/>
                </a:lnTo>
                <a:lnTo>
                  <a:pt x="54864" y="70103"/>
                </a:lnTo>
                <a:lnTo>
                  <a:pt x="12192" y="86868"/>
                </a:lnTo>
                <a:lnTo>
                  <a:pt x="0" y="91439"/>
                </a:lnTo>
                <a:lnTo>
                  <a:pt x="1524" y="92963"/>
                </a:lnTo>
                <a:close/>
              </a:path>
            </a:pathLst>
          </a:custGeom>
          <a:solidFill>
            <a:srgbClr val="000000"/>
          </a:solidFill>
        </p:spPr>
        <p:txBody>
          <a:bodyPr wrap="square" lIns="0" tIns="0" rIns="0" bIns="0" rtlCol="0">
            <a:noAutofit/>
          </a:bodyPr>
          <a:lstStyle/>
          <a:p>
            <a:endParaRPr/>
          </a:p>
        </p:txBody>
      </p:sp>
      <p:sp>
        <p:nvSpPr>
          <p:cNvPr id="16" name="object 16"/>
          <p:cNvSpPr/>
          <p:nvPr/>
        </p:nvSpPr>
        <p:spPr>
          <a:xfrm>
            <a:off x="3328415" y="2083307"/>
            <a:ext cx="451103" cy="96012"/>
          </a:xfrm>
          <a:custGeom>
            <a:avLst/>
            <a:gdLst/>
            <a:ahLst/>
            <a:cxnLst/>
            <a:rect l="l" t="t" r="r" b="b"/>
            <a:pathLst>
              <a:path w="451103" h="96012">
                <a:moveTo>
                  <a:pt x="1524" y="32004"/>
                </a:moveTo>
                <a:lnTo>
                  <a:pt x="48767" y="32004"/>
                </a:lnTo>
                <a:lnTo>
                  <a:pt x="71627" y="33528"/>
                </a:lnTo>
                <a:lnTo>
                  <a:pt x="94487" y="33528"/>
                </a:lnTo>
                <a:lnTo>
                  <a:pt x="117348" y="35052"/>
                </a:lnTo>
                <a:lnTo>
                  <a:pt x="138684" y="36575"/>
                </a:lnTo>
                <a:lnTo>
                  <a:pt x="160020" y="39624"/>
                </a:lnTo>
                <a:lnTo>
                  <a:pt x="182879" y="42672"/>
                </a:lnTo>
                <a:lnTo>
                  <a:pt x="202691" y="45720"/>
                </a:lnTo>
                <a:lnTo>
                  <a:pt x="224027" y="48768"/>
                </a:lnTo>
                <a:lnTo>
                  <a:pt x="243839" y="51816"/>
                </a:lnTo>
                <a:lnTo>
                  <a:pt x="263651" y="57912"/>
                </a:lnTo>
                <a:lnTo>
                  <a:pt x="283463" y="60960"/>
                </a:lnTo>
                <a:lnTo>
                  <a:pt x="303275" y="67056"/>
                </a:lnTo>
                <a:lnTo>
                  <a:pt x="321563" y="71628"/>
                </a:lnTo>
                <a:lnTo>
                  <a:pt x="341375" y="77724"/>
                </a:lnTo>
                <a:lnTo>
                  <a:pt x="356615" y="82296"/>
                </a:lnTo>
                <a:lnTo>
                  <a:pt x="362712" y="85344"/>
                </a:lnTo>
                <a:lnTo>
                  <a:pt x="361188" y="85344"/>
                </a:lnTo>
                <a:lnTo>
                  <a:pt x="367283" y="86868"/>
                </a:lnTo>
                <a:lnTo>
                  <a:pt x="374903" y="89916"/>
                </a:lnTo>
                <a:lnTo>
                  <a:pt x="376427" y="91440"/>
                </a:lnTo>
                <a:lnTo>
                  <a:pt x="391667" y="96012"/>
                </a:lnTo>
                <a:lnTo>
                  <a:pt x="451103" y="73152"/>
                </a:lnTo>
                <a:lnTo>
                  <a:pt x="449579" y="73152"/>
                </a:lnTo>
                <a:lnTo>
                  <a:pt x="446531" y="71628"/>
                </a:lnTo>
                <a:lnTo>
                  <a:pt x="390143" y="51816"/>
                </a:lnTo>
                <a:lnTo>
                  <a:pt x="368807" y="45720"/>
                </a:lnTo>
                <a:lnTo>
                  <a:pt x="347472" y="39624"/>
                </a:lnTo>
                <a:lnTo>
                  <a:pt x="324612" y="35052"/>
                </a:lnTo>
                <a:lnTo>
                  <a:pt x="303275" y="28956"/>
                </a:lnTo>
                <a:lnTo>
                  <a:pt x="280415" y="24384"/>
                </a:lnTo>
                <a:lnTo>
                  <a:pt x="257555" y="19812"/>
                </a:lnTo>
                <a:lnTo>
                  <a:pt x="233172" y="16763"/>
                </a:lnTo>
                <a:lnTo>
                  <a:pt x="208787" y="12192"/>
                </a:lnTo>
                <a:lnTo>
                  <a:pt x="184403" y="9144"/>
                </a:lnTo>
                <a:lnTo>
                  <a:pt x="160020" y="7620"/>
                </a:lnTo>
                <a:lnTo>
                  <a:pt x="134112" y="4572"/>
                </a:lnTo>
                <a:lnTo>
                  <a:pt x="109727" y="3048"/>
                </a:lnTo>
                <a:lnTo>
                  <a:pt x="82296" y="1524"/>
                </a:lnTo>
                <a:lnTo>
                  <a:pt x="56387" y="0"/>
                </a:lnTo>
                <a:lnTo>
                  <a:pt x="0" y="0"/>
                </a:lnTo>
                <a:lnTo>
                  <a:pt x="0" y="32004"/>
                </a:lnTo>
                <a:lnTo>
                  <a:pt x="1524" y="32004"/>
                </a:lnTo>
                <a:close/>
              </a:path>
            </a:pathLst>
          </a:custGeom>
          <a:solidFill>
            <a:srgbClr val="FFFFFF"/>
          </a:solidFill>
        </p:spPr>
        <p:txBody>
          <a:bodyPr wrap="square" lIns="0" tIns="0" rIns="0" bIns="0" rtlCol="0">
            <a:noAutofit/>
          </a:bodyPr>
          <a:lstStyle/>
          <a:p>
            <a:endParaRPr/>
          </a:p>
        </p:txBody>
      </p:sp>
      <p:sp>
        <p:nvSpPr>
          <p:cNvPr id="17" name="object 17"/>
          <p:cNvSpPr/>
          <p:nvPr/>
        </p:nvSpPr>
        <p:spPr>
          <a:xfrm>
            <a:off x="3328415" y="2115311"/>
            <a:ext cx="391667" cy="88391"/>
          </a:xfrm>
          <a:custGeom>
            <a:avLst/>
            <a:gdLst/>
            <a:ahLst/>
            <a:cxnLst/>
            <a:rect l="l" t="t" r="r" b="b"/>
            <a:pathLst>
              <a:path w="391667" h="88391">
                <a:moveTo>
                  <a:pt x="0" y="0"/>
                </a:moveTo>
                <a:lnTo>
                  <a:pt x="0" y="32003"/>
                </a:lnTo>
                <a:lnTo>
                  <a:pt x="42672" y="32003"/>
                </a:lnTo>
                <a:lnTo>
                  <a:pt x="62484" y="33527"/>
                </a:lnTo>
                <a:lnTo>
                  <a:pt x="83820" y="33527"/>
                </a:lnTo>
                <a:lnTo>
                  <a:pt x="109727" y="36575"/>
                </a:lnTo>
                <a:lnTo>
                  <a:pt x="123444" y="38100"/>
                </a:lnTo>
                <a:lnTo>
                  <a:pt x="137160" y="39624"/>
                </a:lnTo>
                <a:lnTo>
                  <a:pt x="149351" y="41148"/>
                </a:lnTo>
                <a:lnTo>
                  <a:pt x="163067" y="42671"/>
                </a:lnTo>
                <a:lnTo>
                  <a:pt x="187451" y="47243"/>
                </a:lnTo>
                <a:lnTo>
                  <a:pt x="211836" y="51815"/>
                </a:lnTo>
                <a:lnTo>
                  <a:pt x="236220" y="56387"/>
                </a:lnTo>
                <a:lnTo>
                  <a:pt x="259079" y="64007"/>
                </a:lnTo>
                <a:lnTo>
                  <a:pt x="271272" y="67055"/>
                </a:lnTo>
                <a:lnTo>
                  <a:pt x="281939" y="70103"/>
                </a:lnTo>
                <a:lnTo>
                  <a:pt x="300227" y="76200"/>
                </a:lnTo>
                <a:lnTo>
                  <a:pt x="301751" y="77724"/>
                </a:lnTo>
                <a:lnTo>
                  <a:pt x="315467" y="82295"/>
                </a:lnTo>
                <a:lnTo>
                  <a:pt x="330708" y="88391"/>
                </a:lnTo>
                <a:lnTo>
                  <a:pt x="391667" y="65531"/>
                </a:lnTo>
                <a:lnTo>
                  <a:pt x="376427" y="59436"/>
                </a:lnTo>
                <a:lnTo>
                  <a:pt x="374903" y="57912"/>
                </a:lnTo>
                <a:lnTo>
                  <a:pt x="365759" y="54863"/>
                </a:lnTo>
                <a:lnTo>
                  <a:pt x="361188" y="53339"/>
                </a:lnTo>
                <a:lnTo>
                  <a:pt x="356615" y="51815"/>
                </a:lnTo>
                <a:lnTo>
                  <a:pt x="339851" y="45719"/>
                </a:lnTo>
                <a:lnTo>
                  <a:pt x="321563" y="39624"/>
                </a:lnTo>
                <a:lnTo>
                  <a:pt x="303275" y="35051"/>
                </a:lnTo>
                <a:lnTo>
                  <a:pt x="283463" y="28955"/>
                </a:lnTo>
                <a:lnTo>
                  <a:pt x="263651" y="25907"/>
                </a:lnTo>
                <a:lnTo>
                  <a:pt x="243839" y="21336"/>
                </a:lnTo>
                <a:lnTo>
                  <a:pt x="224027" y="16763"/>
                </a:lnTo>
                <a:lnTo>
                  <a:pt x="202691" y="13715"/>
                </a:lnTo>
                <a:lnTo>
                  <a:pt x="181355" y="10667"/>
                </a:lnTo>
                <a:lnTo>
                  <a:pt x="160020" y="7619"/>
                </a:lnTo>
                <a:lnTo>
                  <a:pt x="138684" y="6095"/>
                </a:lnTo>
                <a:lnTo>
                  <a:pt x="117348" y="3048"/>
                </a:lnTo>
                <a:lnTo>
                  <a:pt x="94487" y="1524"/>
                </a:lnTo>
                <a:lnTo>
                  <a:pt x="71627" y="1524"/>
                </a:lnTo>
                <a:lnTo>
                  <a:pt x="48767" y="0"/>
                </a:lnTo>
                <a:lnTo>
                  <a:pt x="0" y="0"/>
                </a:lnTo>
                <a:close/>
              </a:path>
            </a:pathLst>
          </a:custGeom>
          <a:solidFill>
            <a:srgbClr val="FFFFFF"/>
          </a:solidFill>
        </p:spPr>
        <p:txBody>
          <a:bodyPr wrap="square" lIns="0" tIns="0" rIns="0" bIns="0" rtlCol="0">
            <a:noAutofit/>
          </a:bodyPr>
          <a:lstStyle/>
          <a:p>
            <a:endParaRPr/>
          </a:p>
        </p:txBody>
      </p:sp>
      <p:sp>
        <p:nvSpPr>
          <p:cNvPr id="18" name="object 18"/>
          <p:cNvSpPr/>
          <p:nvPr/>
        </p:nvSpPr>
        <p:spPr>
          <a:xfrm>
            <a:off x="3328415" y="2147315"/>
            <a:ext cx="330708" cy="80772"/>
          </a:xfrm>
          <a:custGeom>
            <a:avLst/>
            <a:gdLst/>
            <a:ahLst/>
            <a:cxnLst/>
            <a:rect l="l" t="t" r="r" b="b"/>
            <a:pathLst>
              <a:path w="330708" h="80772">
                <a:moveTo>
                  <a:pt x="88391" y="36575"/>
                </a:moveTo>
                <a:lnTo>
                  <a:pt x="102108" y="38100"/>
                </a:lnTo>
                <a:lnTo>
                  <a:pt x="117348" y="39624"/>
                </a:lnTo>
                <a:lnTo>
                  <a:pt x="129539" y="42672"/>
                </a:lnTo>
                <a:lnTo>
                  <a:pt x="143255" y="44196"/>
                </a:lnTo>
                <a:lnTo>
                  <a:pt x="170687" y="50291"/>
                </a:lnTo>
                <a:lnTo>
                  <a:pt x="182879" y="51815"/>
                </a:lnTo>
                <a:lnTo>
                  <a:pt x="195072" y="54863"/>
                </a:lnTo>
                <a:lnTo>
                  <a:pt x="207263" y="59436"/>
                </a:lnTo>
                <a:lnTo>
                  <a:pt x="219455" y="62484"/>
                </a:lnTo>
                <a:lnTo>
                  <a:pt x="246887" y="71627"/>
                </a:lnTo>
                <a:lnTo>
                  <a:pt x="249936" y="73151"/>
                </a:lnTo>
                <a:lnTo>
                  <a:pt x="268224" y="80772"/>
                </a:lnTo>
                <a:lnTo>
                  <a:pt x="330708" y="56387"/>
                </a:lnTo>
                <a:lnTo>
                  <a:pt x="316991" y="50291"/>
                </a:lnTo>
                <a:lnTo>
                  <a:pt x="301751" y="44196"/>
                </a:lnTo>
                <a:lnTo>
                  <a:pt x="300227" y="44196"/>
                </a:lnTo>
                <a:lnTo>
                  <a:pt x="281939" y="38100"/>
                </a:lnTo>
                <a:lnTo>
                  <a:pt x="271272" y="33527"/>
                </a:lnTo>
                <a:lnTo>
                  <a:pt x="260603" y="30479"/>
                </a:lnTo>
                <a:lnTo>
                  <a:pt x="236220" y="24384"/>
                </a:lnTo>
                <a:lnTo>
                  <a:pt x="211836" y="19812"/>
                </a:lnTo>
                <a:lnTo>
                  <a:pt x="188975" y="15239"/>
                </a:lnTo>
                <a:lnTo>
                  <a:pt x="163067" y="10667"/>
                </a:lnTo>
                <a:lnTo>
                  <a:pt x="149351" y="7620"/>
                </a:lnTo>
                <a:lnTo>
                  <a:pt x="137160" y="6096"/>
                </a:lnTo>
                <a:lnTo>
                  <a:pt x="123444" y="4572"/>
                </a:lnTo>
                <a:lnTo>
                  <a:pt x="111251" y="4572"/>
                </a:lnTo>
                <a:lnTo>
                  <a:pt x="83820" y="1524"/>
                </a:lnTo>
                <a:lnTo>
                  <a:pt x="82296" y="1524"/>
                </a:lnTo>
                <a:lnTo>
                  <a:pt x="62484" y="0"/>
                </a:lnTo>
                <a:lnTo>
                  <a:pt x="0" y="0"/>
                </a:lnTo>
                <a:lnTo>
                  <a:pt x="0" y="33527"/>
                </a:lnTo>
                <a:lnTo>
                  <a:pt x="30479" y="33527"/>
                </a:lnTo>
                <a:lnTo>
                  <a:pt x="60960" y="35051"/>
                </a:lnTo>
                <a:lnTo>
                  <a:pt x="74675" y="35051"/>
                </a:lnTo>
                <a:lnTo>
                  <a:pt x="88391" y="36575"/>
                </a:lnTo>
                <a:close/>
              </a:path>
            </a:pathLst>
          </a:custGeom>
          <a:solidFill>
            <a:srgbClr val="FFFFFF"/>
          </a:solidFill>
        </p:spPr>
        <p:txBody>
          <a:bodyPr wrap="square" lIns="0" tIns="0" rIns="0" bIns="0" rtlCol="0">
            <a:noAutofit/>
          </a:bodyPr>
          <a:lstStyle/>
          <a:p>
            <a:endParaRPr/>
          </a:p>
        </p:txBody>
      </p:sp>
      <p:sp>
        <p:nvSpPr>
          <p:cNvPr id="19" name="object 19"/>
          <p:cNvSpPr/>
          <p:nvPr/>
        </p:nvSpPr>
        <p:spPr>
          <a:xfrm>
            <a:off x="2919983" y="2115311"/>
            <a:ext cx="408431" cy="92963"/>
          </a:xfrm>
          <a:custGeom>
            <a:avLst/>
            <a:gdLst/>
            <a:ahLst/>
            <a:cxnLst/>
            <a:rect l="l" t="t" r="r" b="b"/>
            <a:pathLst>
              <a:path w="408431" h="92963">
                <a:moveTo>
                  <a:pt x="64007" y="92963"/>
                </a:moveTo>
                <a:lnTo>
                  <a:pt x="74675" y="88391"/>
                </a:lnTo>
                <a:lnTo>
                  <a:pt x="88392" y="83819"/>
                </a:lnTo>
                <a:lnTo>
                  <a:pt x="99060" y="79248"/>
                </a:lnTo>
                <a:lnTo>
                  <a:pt x="115824" y="73151"/>
                </a:lnTo>
                <a:lnTo>
                  <a:pt x="132587" y="67055"/>
                </a:lnTo>
                <a:lnTo>
                  <a:pt x="149351" y="62483"/>
                </a:lnTo>
                <a:lnTo>
                  <a:pt x="166116" y="57912"/>
                </a:lnTo>
                <a:lnTo>
                  <a:pt x="184404" y="53339"/>
                </a:lnTo>
                <a:lnTo>
                  <a:pt x="202692" y="50291"/>
                </a:lnTo>
                <a:lnTo>
                  <a:pt x="220979" y="45719"/>
                </a:lnTo>
                <a:lnTo>
                  <a:pt x="240791" y="42671"/>
                </a:lnTo>
                <a:lnTo>
                  <a:pt x="259079" y="39624"/>
                </a:lnTo>
                <a:lnTo>
                  <a:pt x="278891" y="38100"/>
                </a:lnTo>
                <a:lnTo>
                  <a:pt x="300227" y="35051"/>
                </a:lnTo>
                <a:lnTo>
                  <a:pt x="321563" y="33527"/>
                </a:lnTo>
                <a:lnTo>
                  <a:pt x="341375" y="32003"/>
                </a:lnTo>
                <a:lnTo>
                  <a:pt x="362711" y="32003"/>
                </a:lnTo>
                <a:lnTo>
                  <a:pt x="385571" y="30479"/>
                </a:lnTo>
                <a:lnTo>
                  <a:pt x="408431" y="30479"/>
                </a:lnTo>
                <a:lnTo>
                  <a:pt x="408431" y="0"/>
                </a:lnTo>
                <a:lnTo>
                  <a:pt x="356615" y="0"/>
                </a:lnTo>
                <a:lnTo>
                  <a:pt x="332231" y="1524"/>
                </a:lnTo>
                <a:lnTo>
                  <a:pt x="307847" y="3048"/>
                </a:lnTo>
                <a:lnTo>
                  <a:pt x="283463" y="4571"/>
                </a:lnTo>
                <a:lnTo>
                  <a:pt x="260603" y="6095"/>
                </a:lnTo>
                <a:lnTo>
                  <a:pt x="237743" y="9143"/>
                </a:lnTo>
                <a:lnTo>
                  <a:pt x="216407" y="12191"/>
                </a:lnTo>
                <a:lnTo>
                  <a:pt x="193548" y="15239"/>
                </a:lnTo>
                <a:lnTo>
                  <a:pt x="170687" y="19812"/>
                </a:lnTo>
                <a:lnTo>
                  <a:pt x="149351" y="24383"/>
                </a:lnTo>
                <a:lnTo>
                  <a:pt x="129539" y="28955"/>
                </a:lnTo>
                <a:lnTo>
                  <a:pt x="108204" y="33527"/>
                </a:lnTo>
                <a:lnTo>
                  <a:pt x="88392" y="39624"/>
                </a:lnTo>
                <a:lnTo>
                  <a:pt x="70104" y="44195"/>
                </a:lnTo>
                <a:lnTo>
                  <a:pt x="50292" y="51815"/>
                </a:lnTo>
                <a:lnTo>
                  <a:pt x="6095" y="68579"/>
                </a:lnTo>
                <a:lnTo>
                  <a:pt x="3048" y="68579"/>
                </a:lnTo>
                <a:lnTo>
                  <a:pt x="0" y="71627"/>
                </a:lnTo>
                <a:lnTo>
                  <a:pt x="64007" y="92963"/>
                </a:lnTo>
                <a:close/>
              </a:path>
            </a:pathLst>
          </a:custGeom>
          <a:solidFill>
            <a:srgbClr val="FFFFFF"/>
          </a:solidFill>
        </p:spPr>
        <p:txBody>
          <a:bodyPr wrap="square" lIns="0" tIns="0" rIns="0" bIns="0" rtlCol="0">
            <a:noAutofit/>
          </a:bodyPr>
          <a:lstStyle/>
          <a:p>
            <a:endParaRPr/>
          </a:p>
        </p:txBody>
      </p:sp>
      <p:sp>
        <p:nvSpPr>
          <p:cNvPr id="20" name="object 20"/>
          <p:cNvSpPr/>
          <p:nvPr/>
        </p:nvSpPr>
        <p:spPr>
          <a:xfrm>
            <a:off x="2857499" y="2083307"/>
            <a:ext cx="470915" cy="105156"/>
          </a:xfrm>
          <a:custGeom>
            <a:avLst/>
            <a:gdLst/>
            <a:ahLst/>
            <a:cxnLst/>
            <a:rect l="l" t="t" r="r" b="b"/>
            <a:pathLst>
              <a:path w="470915" h="105156">
                <a:moveTo>
                  <a:pt x="60959" y="105156"/>
                </a:moveTo>
                <a:lnTo>
                  <a:pt x="64007" y="102108"/>
                </a:lnTo>
                <a:lnTo>
                  <a:pt x="67056" y="102108"/>
                </a:lnTo>
                <a:lnTo>
                  <a:pt x="112775" y="85344"/>
                </a:lnTo>
                <a:lnTo>
                  <a:pt x="131063" y="77724"/>
                </a:lnTo>
                <a:lnTo>
                  <a:pt x="150875" y="71628"/>
                </a:lnTo>
                <a:lnTo>
                  <a:pt x="170687" y="67056"/>
                </a:lnTo>
                <a:lnTo>
                  <a:pt x="190500" y="60960"/>
                </a:lnTo>
                <a:lnTo>
                  <a:pt x="211835" y="56387"/>
                </a:lnTo>
                <a:lnTo>
                  <a:pt x="233171" y="51816"/>
                </a:lnTo>
                <a:lnTo>
                  <a:pt x="254507" y="48768"/>
                </a:lnTo>
                <a:lnTo>
                  <a:pt x="277367" y="44196"/>
                </a:lnTo>
                <a:lnTo>
                  <a:pt x="300227" y="41148"/>
                </a:lnTo>
                <a:lnTo>
                  <a:pt x="323087" y="39624"/>
                </a:lnTo>
                <a:lnTo>
                  <a:pt x="345947" y="36575"/>
                </a:lnTo>
                <a:lnTo>
                  <a:pt x="370331" y="35052"/>
                </a:lnTo>
                <a:lnTo>
                  <a:pt x="394715" y="33528"/>
                </a:lnTo>
                <a:lnTo>
                  <a:pt x="419099" y="32004"/>
                </a:lnTo>
                <a:lnTo>
                  <a:pt x="470915" y="32004"/>
                </a:lnTo>
                <a:lnTo>
                  <a:pt x="470915" y="0"/>
                </a:lnTo>
                <a:lnTo>
                  <a:pt x="411479" y="0"/>
                </a:lnTo>
                <a:lnTo>
                  <a:pt x="384047" y="1524"/>
                </a:lnTo>
                <a:lnTo>
                  <a:pt x="356615" y="3048"/>
                </a:lnTo>
                <a:lnTo>
                  <a:pt x="329183" y="4572"/>
                </a:lnTo>
                <a:lnTo>
                  <a:pt x="301751" y="7620"/>
                </a:lnTo>
                <a:lnTo>
                  <a:pt x="275843" y="10668"/>
                </a:lnTo>
                <a:lnTo>
                  <a:pt x="249935" y="15240"/>
                </a:lnTo>
                <a:lnTo>
                  <a:pt x="224027" y="18287"/>
                </a:lnTo>
                <a:lnTo>
                  <a:pt x="199644" y="22860"/>
                </a:lnTo>
                <a:lnTo>
                  <a:pt x="175259" y="27432"/>
                </a:lnTo>
                <a:lnTo>
                  <a:pt x="150875" y="33528"/>
                </a:lnTo>
                <a:lnTo>
                  <a:pt x="126491" y="39624"/>
                </a:lnTo>
                <a:lnTo>
                  <a:pt x="105156" y="45720"/>
                </a:lnTo>
                <a:lnTo>
                  <a:pt x="82295" y="51816"/>
                </a:lnTo>
                <a:lnTo>
                  <a:pt x="60959" y="59436"/>
                </a:lnTo>
                <a:lnTo>
                  <a:pt x="22859" y="73152"/>
                </a:lnTo>
                <a:lnTo>
                  <a:pt x="10667" y="77724"/>
                </a:lnTo>
                <a:lnTo>
                  <a:pt x="0" y="82296"/>
                </a:lnTo>
                <a:lnTo>
                  <a:pt x="60959" y="105156"/>
                </a:lnTo>
                <a:close/>
              </a:path>
            </a:pathLst>
          </a:custGeom>
          <a:solidFill>
            <a:srgbClr val="FFFFFF"/>
          </a:solidFill>
        </p:spPr>
        <p:txBody>
          <a:bodyPr wrap="square" lIns="0" tIns="0" rIns="0" bIns="0" rtlCol="0">
            <a:noAutofit/>
          </a:bodyPr>
          <a:lstStyle/>
          <a:p>
            <a:endParaRPr/>
          </a:p>
        </p:txBody>
      </p:sp>
      <p:sp>
        <p:nvSpPr>
          <p:cNvPr id="21" name="object 21"/>
          <p:cNvSpPr/>
          <p:nvPr/>
        </p:nvSpPr>
        <p:spPr>
          <a:xfrm>
            <a:off x="2968751" y="3802380"/>
            <a:ext cx="716279" cy="281939"/>
          </a:xfrm>
          <a:prstGeom prst="rect">
            <a:avLst/>
          </a:prstGeom>
          <a:blipFill>
            <a:blip r:embed="rId10" cstate="print"/>
            <a:stretch>
              <a:fillRect/>
            </a:stretch>
          </a:blipFill>
        </p:spPr>
        <p:txBody>
          <a:bodyPr wrap="square" lIns="0" tIns="0" rIns="0" bIns="0" rtlCol="0">
            <a:noAutofit/>
          </a:bodyPr>
          <a:lstStyle/>
          <a:p>
            <a:endParaRPr/>
          </a:p>
        </p:txBody>
      </p:sp>
      <p:sp>
        <p:nvSpPr>
          <p:cNvPr id="22" name="object 22"/>
          <p:cNvSpPr/>
          <p:nvPr/>
        </p:nvSpPr>
        <p:spPr>
          <a:xfrm>
            <a:off x="2964179" y="3797807"/>
            <a:ext cx="725423" cy="292608"/>
          </a:xfrm>
          <a:custGeom>
            <a:avLst/>
            <a:gdLst/>
            <a:ahLst/>
            <a:cxnLst/>
            <a:rect l="l" t="t" r="r" b="b"/>
            <a:pathLst>
              <a:path w="725423" h="292608">
                <a:moveTo>
                  <a:pt x="365760" y="159584"/>
                </a:moveTo>
                <a:lnTo>
                  <a:pt x="359663" y="163068"/>
                </a:lnTo>
                <a:lnTo>
                  <a:pt x="362711" y="164592"/>
                </a:lnTo>
                <a:lnTo>
                  <a:pt x="373379" y="164592"/>
                </a:lnTo>
                <a:lnTo>
                  <a:pt x="369362" y="157526"/>
                </a:lnTo>
                <a:lnTo>
                  <a:pt x="365760" y="159584"/>
                </a:lnTo>
                <a:close/>
              </a:path>
              <a:path w="725423" h="292608">
                <a:moveTo>
                  <a:pt x="365759" y="151637"/>
                </a:moveTo>
                <a:lnTo>
                  <a:pt x="365760" y="153923"/>
                </a:lnTo>
                <a:lnTo>
                  <a:pt x="369362" y="157526"/>
                </a:lnTo>
                <a:lnTo>
                  <a:pt x="367283" y="152400"/>
                </a:lnTo>
                <a:lnTo>
                  <a:pt x="365759" y="151637"/>
                </a:lnTo>
                <a:close/>
              </a:path>
              <a:path w="725423" h="292608">
                <a:moveTo>
                  <a:pt x="373379" y="150875"/>
                </a:moveTo>
                <a:lnTo>
                  <a:pt x="370331" y="156972"/>
                </a:lnTo>
                <a:lnTo>
                  <a:pt x="373379" y="164592"/>
                </a:lnTo>
                <a:lnTo>
                  <a:pt x="373379" y="150875"/>
                </a:lnTo>
                <a:close/>
              </a:path>
              <a:path w="725423" h="292608">
                <a:moveTo>
                  <a:pt x="15240" y="131063"/>
                </a:moveTo>
                <a:lnTo>
                  <a:pt x="13716" y="132587"/>
                </a:lnTo>
                <a:lnTo>
                  <a:pt x="16764" y="126492"/>
                </a:lnTo>
                <a:lnTo>
                  <a:pt x="19812" y="117348"/>
                </a:lnTo>
                <a:lnTo>
                  <a:pt x="18287" y="118872"/>
                </a:lnTo>
                <a:lnTo>
                  <a:pt x="24384" y="111251"/>
                </a:lnTo>
                <a:lnTo>
                  <a:pt x="30480" y="102108"/>
                </a:lnTo>
                <a:lnTo>
                  <a:pt x="39624" y="94487"/>
                </a:lnTo>
                <a:lnTo>
                  <a:pt x="47243" y="86868"/>
                </a:lnTo>
                <a:lnTo>
                  <a:pt x="59436" y="79248"/>
                </a:lnTo>
                <a:lnTo>
                  <a:pt x="73152" y="71627"/>
                </a:lnTo>
                <a:lnTo>
                  <a:pt x="86868" y="64008"/>
                </a:lnTo>
                <a:lnTo>
                  <a:pt x="103631" y="56387"/>
                </a:lnTo>
                <a:lnTo>
                  <a:pt x="121920" y="50292"/>
                </a:lnTo>
                <a:lnTo>
                  <a:pt x="134112" y="45720"/>
                </a:lnTo>
                <a:lnTo>
                  <a:pt x="147828" y="41148"/>
                </a:lnTo>
                <a:lnTo>
                  <a:pt x="173735" y="33527"/>
                </a:lnTo>
                <a:lnTo>
                  <a:pt x="202691" y="27432"/>
                </a:lnTo>
                <a:lnTo>
                  <a:pt x="216407" y="24384"/>
                </a:lnTo>
                <a:lnTo>
                  <a:pt x="231647" y="21336"/>
                </a:lnTo>
                <a:lnTo>
                  <a:pt x="246887" y="19812"/>
                </a:lnTo>
                <a:lnTo>
                  <a:pt x="262127" y="18287"/>
                </a:lnTo>
                <a:lnTo>
                  <a:pt x="277367" y="15239"/>
                </a:lnTo>
                <a:lnTo>
                  <a:pt x="294131" y="15239"/>
                </a:lnTo>
                <a:lnTo>
                  <a:pt x="327659" y="13715"/>
                </a:lnTo>
                <a:lnTo>
                  <a:pt x="362711" y="12192"/>
                </a:lnTo>
                <a:lnTo>
                  <a:pt x="394715" y="12192"/>
                </a:lnTo>
                <a:lnTo>
                  <a:pt x="423671" y="13715"/>
                </a:lnTo>
                <a:lnTo>
                  <a:pt x="437387" y="15239"/>
                </a:lnTo>
                <a:lnTo>
                  <a:pt x="452627" y="16763"/>
                </a:lnTo>
                <a:lnTo>
                  <a:pt x="466343" y="18287"/>
                </a:lnTo>
                <a:lnTo>
                  <a:pt x="480059" y="19812"/>
                </a:lnTo>
                <a:lnTo>
                  <a:pt x="492251" y="21336"/>
                </a:lnTo>
                <a:lnTo>
                  <a:pt x="505967" y="22860"/>
                </a:lnTo>
                <a:lnTo>
                  <a:pt x="533399" y="28956"/>
                </a:lnTo>
                <a:lnTo>
                  <a:pt x="544067" y="32004"/>
                </a:lnTo>
                <a:lnTo>
                  <a:pt x="557783" y="35051"/>
                </a:lnTo>
                <a:lnTo>
                  <a:pt x="569975" y="38100"/>
                </a:lnTo>
                <a:lnTo>
                  <a:pt x="582167" y="42672"/>
                </a:lnTo>
                <a:lnTo>
                  <a:pt x="606289" y="49766"/>
                </a:lnTo>
                <a:lnTo>
                  <a:pt x="608075" y="50292"/>
                </a:lnTo>
                <a:lnTo>
                  <a:pt x="609599" y="51815"/>
                </a:lnTo>
                <a:lnTo>
                  <a:pt x="611123" y="51815"/>
                </a:lnTo>
                <a:lnTo>
                  <a:pt x="605027" y="47244"/>
                </a:lnTo>
                <a:lnTo>
                  <a:pt x="585215" y="30480"/>
                </a:lnTo>
                <a:lnTo>
                  <a:pt x="573023" y="25908"/>
                </a:lnTo>
                <a:lnTo>
                  <a:pt x="560831" y="22860"/>
                </a:lnTo>
                <a:lnTo>
                  <a:pt x="548639" y="19812"/>
                </a:lnTo>
                <a:lnTo>
                  <a:pt x="534923" y="16763"/>
                </a:lnTo>
                <a:lnTo>
                  <a:pt x="509015" y="10668"/>
                </a:lnTo>
                <a:lnTo>
                  <a:pt x="495299" y="9144"/>
                </a:lnTo>
                <a:lnTo>
                  <a:pt x="481583" y="7620"/>
                </a:lnTo>
                <a:lnTo>
                  <a:pt x="467867" y="4572"/>
                </a:lnTo>
                <a:lnTo>
                  <a:pt x="454151" y="3048"/>
                </a:lnTo>
                <a:lnTo>
                  <a:pt x="438911" y="1524"/>
                </a:lnTo>
                <a:lnTo>
                  <a:pt x="425195" y="1524"/>
                </a:lnTo>
                <a:lnTo>
                  <a:pt x="394715" y="0"/>
                </a:lnTo>
                <a:lnTo>
                  <a:pt x="327659" y="0"/>
                </a:lnTo>
                <a:lnTo>
                  <a:pt x="294131" y="1524"/>
                </a:lnTo>
                <a:lnTo>
                  <a:pt x="277367" y="3048"/>
                </a:lnTo>
                <a:lnTo>
                  <a:pt x="260603" y="4572"/>
                </a:lnTo>
                <a:lnTo>
                  <a:pt x="245363" y="6096"/>
                </a:lnTo>
                <a:lnTo>
                  <a:pt x="230123" y="9144"/>
                </a:lnTo>
                <a:lnTo>
                  <a:pt x="214883" y="12192"/>
                </a:lnTo>
                <a:lnTo>
                  <a:pt x="199643" y="15239"/>
                </a:lnTo>
                <a:lnTo>
                  <a:pt x="170687" y="21336"/>
                </a:lnTo>
                <a:lnTo>
                  <a:pt x="143256" y="28956"/>
                </a:lnTo>
                <a:lnTo>
                  <a:pt x="129540" y="33527"/>
                </a:lnTo>
                <a:lnTo>
                  <a:pt x="117348" y="38100"/>
                </a:lnTo>
                <a:lnTo>
                  <a:pt x="99060" y="45720"/>
                </a:lnTo>
                <a:lnTo>
                  <a:pt x="82296" y="53339"/>
                </a:lnTo>
                <a:lnTo>
                  <a:pt x="67056" y="59436"/>
                </a:lnTo>
                <a:lnTo>
                  <a:pt x="53340" y="68580"/>
                </a:lnTo>
                <a:lnTo>
                  <a:pt x="41148" y="76200"/>
                </a:lnTo>
                <a:lnTo>
                  <a:pt x="30480" y="85344"/>
                </a:lnTo>
                <a:lnTo>
                  <a:pt x="21336" y="92963"/>
                </a:lnTo>
                <a:lnTo>
                  <a:pt x="13716" y="102108"/>
                </a:lnTo>
                <a:lnTo>
                  <a:pt x="12192" y="149351"/>
                </a:lnTo>
                <a:lnTo>
                  <a:pt x="12361" y="150198"/>
                </a:lnTo>
                <a:lnTo>
                  <a:pt x="13716" y="144780"/>
                </a:lnTo>
                <a:lnTo>
                  <a:pt x="13716" y="135636"/>
                </a:lnTo>
                <a:lnTo>
                  <a:pt x="15240" y="131063"/>
                </a:lnTo>
                <a:close/>
              </a:path>
              <a:path w="725423" h="292608">
                <a:moveTo>
                  <a:pt x="617219" y="41148"/>
                </a:moveTo>
                <a:lnTo>
                  <a:pt x="635507" y="47244"/>
                </a:lnTo>
                <a:lnTo>
                  <a:pt x="615695" y="39624"/>
                </a:lnTo>
                <a:lnTo>
                  <a:pt x="617219" y="41148"/>
                </a:lnTo>
                <a:close/>
              </a:path>
              <a:path w="725423" h="292608">
                <a:moveTo>
                  <a:pt x="13716" y="187451"/>
                </a:moveTo>
                <a:lnTo>
                  <a:pt x="12192" y="150875"/>
                </a:lnTo>
                <a:lnTo>
                  <a:pt x="9143" y="179832"/>
                </a:lnTo>
                <a:lnTo>
                  <a:pt x="13716" y="187451"/>
                </a:lnTo>
                <a:close/>
              </a:path>
              <a:path w="725423" h="292608">
                <a:moveTo>
                  <a:pt x="1524" y="158496"/>
                </a:moveTo>
                <a:lnTo>
                  <a:pt x="1524" y="164592"/>
                </a:lnTo>
                <a:lnTo>
                  <a:pt x="3048" y="169163"/>
                </a:lnTo>
                <a:lnTo>
                  <a:pt x="9143" y="179832"/>
                </a:lnTo>
                <a:lnTo>
                  <a:pt x="12192" y="150875"/>
                </a:lnTo>
                <a:lnTo>
                  <a:pt x="13716" y="187451"/>
                </a:lnTo>
                <a:lnTo>
                  <a:pt x="13716" y="161544"/>
                </a:lnTo>
                <a:lnTo>
                  <a:pt x="19812" y="196596"/>
                </a:lnTo>
                <a:lnTo>
                  <a:pt x="27431" y="204215"/>
                </a:lnTo>
                <a:lnTo>
                  <a:pt x="36576" y="211836"/>
                </a:lnTo>
                <a:lnTo>
                  <a:pt x="47243" y="219456"/>
                </a:lnTo>
                <a:lnTo>
                  <a:pt x="59436" y="227075"/>
                </a:lnTo>
                <a:lnTo>
                  <a:pt x="65531" y="230124"/>
                </a:lnTo>
                <a:lnTo>
                  <a:pt x="71628" y="234696"/>
                </a:lnTo>
                <a:lnTo>
                  <a:pt x="79248" y="237744"/>
                </a:lnTo>
                <a:lnTo>
                  <a:pt x="86868" y="240792"/>
                </a:lnTo>
                <a:lnTo>
                  <a:pt x="120396" y="256032"/>
                </a:lnTo>
                <a:lnTo>
                  <a:pt x="121920" y="243839"/>
                </a:lnTo>
                <a:lnTo>
                  <a:pt x="123443" y="256032"/>
                </a:lnTo>
                <a:lnTo>
                  <a:pt x="147828" y="265175"/>
                </a:lnTo>
                <a:lnTo>
                  <a:pt x="175259" y="271272"/>
                </a:lnTo>
                <a:lnTo>
                  <a:pt x="188975" y="274320"/>
                </a:lnTo>
                <a:lnTo>
                  <a:pt x="202691" y="277368"/>
                </a:lnTo>
                <a:lnTo>
                  <a:pt x="216407" y="280415"/>
                </a:lnTo>
                <a:lnTo>
                  <a:pt x="231647" y="281939"/>
                </a:lnTo>
                <a:lnTo>
                  <a:pt x="262127" y="286512"/>
                </a:lnTo>
                <a:lnTo>
                  <a:pt x="292607" y="289560"/>
                </a:lnTo>
                <a:lnTo>
                  <a:pt x="309371" y="289560"/>
                </a:lnTo>
                <a:lnTo>
                  <a:pt x="326135" y="291084"/>
                </a:lnTo>
                <a:lnTo>
                  <a:pt x="342899" y="291084"/>
                </a:lnTo>
                <a:lnTo>
                  <a:pt x="359663" y="292608"/>
                </a:lnTo>
                <a:lnTo>
                  <a:pt x="362711" y="292608"/>
                </a:lnTo>
                <a:lnTo>
                  <a:pt x="380999" y="291084"/>
                </a:lnTo>
                <a:lnTo>
                  <a:pt x="399287" y="291084"/>
                </a:lnTo>
                <a:lnTo>
                  <a:pt x="416051" y="289560"/>
                </a:lnTo>
                <a:lnTo>
                  <a:pt x="432815" y="289560"/>
                </a:lnTo>
                <a:lnTo>
                  <a:pt x="449579" y="288036"/>
                </a:lnTo>
                <a:lnTo>
                  <a:pt x="466343" y="284988"/>
                </a:lnTo>
                <a:lnTo>
                  <a:pt x="483107" y="283463"/>
                </a:lnTo>
                <a:lnTo>
                  <a:pt x="490727" y="281939"/>
                </a:lnTo>
                <a:lnTo>
                  <a:pt x="498347" y="281939"/>
                </a:lnTo>
                <a:lnTo>
                  <a:pt x="513587" y="278892"/>
                </a:lnTo>
                <a:lnTo>
                  <a:pt x="528827" y="275844"/>
                </a:lnTo>
                <a:lnTo>
                  <a:pt x="536447" y="274320"/>
                </a:lnTo>
                <a:lnTo>
                  <a:pt x="544067" y="272796"/>
                </a:lnTo>
                <a:lnTo>
                  <a:pt x="551687" y="271272"/>
                </a:lnTo>
                <a:lnTo>
                  <a:pt x="559307" y="269748"/>
                </a:lnTo>
                <a:lnTo>
                  <a:pt x="573023" y="265175"/>
                </a:lnTo>
                <a:lnTo>
                  <a:pt x="586739" y="260604"/>
                </a:lnTo>
                <a:lnTo>
                  <a:pt x="600455" y="256032"/>
                </a:lnTo>
                <a:lnTo>
                  <a:pt x="609599" y="243839"/>
                </a:lnTo>
                <a:lnTo>
                  <a:pt x="600455" y="256032"/>
                </a:lnTo>
                <a:lnTo>
                  <a:pt x="611123" y="246887"/>
                </a:lnTo>
                <a:lnTo>
                  <a:pt x="611123" y="240792"/>
                </a:lnTo>
                <a:lnTo>
                  <a:pt x="597407" y="243839"/>
                </a:lnTo>
                <a:lnTo>
                  <a:pt x="583691" y="248412"/>
                </a:lnTo>
                <a:lnTo>
                  <a:pt x="569975" y="252984"/>
                </a:lnTo>
                <a:lnTo>
                  <a:pt x="556259" y="256032"/>
                </a:lnTo>
                <a:lnTo>
                  <a:pt x="548639" y="257556"/>
                </a:lnTo>
                <a:lnTo>
                  <a:pt x="541019" y="260604"/>
                </a:lnTo>
                <a:lnTo>
                  <a:pt x="533399" y="262127"/>
                </a:lnTo>
                <a:lnTo>
                  <a:pt x="527303" y="263651"/>
                </a:lnTo>
                <a:lnTo>
                  <a:pt x="512063" y="266700"/>
                </a:lnTo>
                <a:lnTo>
                  <a:pt x="496823" y="268224"/>
                </a:lnTo>
                <a:lnTo>
                  <a:pt x="489203" y="269748"/>
                </a:lnTo>
                <a:lnTo>
                  <a:pt x="481583" y="271272"/>
                </a:lnTo>
                <a:lnTo>
                  <a:pt x="464819" y="272796"/>
                </a:lnTo>
                <a:lnTo>
                  <a:pt x="448055" y="274320"/>
                </a:lnTo>
                <a:lnTo>
                  <a:pt x="432815" y="275844"/>
                </a:lnTo>
                <a:lnTo>
                  <a:pt x="414527" y="277368"/>
                </a:lnTo>
                <a:lnTo>
                  <a:pt x="397763" y="278892"/>
                </a:lnTo>
                <a:lnTo>
                  <a:pt x="326135" y="278892"/>
                </a:lnTo>
                <a:lnTo>
                  <a:pt x="310895" y="277368"/>
                </a:lnTo>
                <a:lnTo>
                  <a:pt x="294131" y="275844"/>
                </a:lnTo>
                <a:lnTo>
                  <a:pt x="263651" y="274320"/>
                </a:lnTo>
                <a:lnTo>
                  <a:pt x="234695" y="269748"/>
                </a:lnTo>
                <a:lnTo>
                  <a:pt x="219455" y="268224"/>
                </a:lnTo>
                <a:lnTo>
                  <a:pt x="204215" y="265175"/>
                </a:lnTo>
                <a:lnTo>
                  <a:pt x="190499" y="262127"/>
                </a:lnTo>
                <a:lnTo>
                  <a:pt x="178307" y="259080"/>
                </a:lnTo>
                <a:lnTo>
                  <a:pt x="150876" y="252984"/>
                </a:lnTo>
                <a:lnTo>
                  <a:pt x="126492" y="245363"/>
                </a:lnTo>
                <a:lnTo>
                  <a:pt x="124968" y="243839"/>
                </a:lnTo>
                <a:lnTo>
                  <a:pt x="91440" y="230124"/>
                </a:lnTo>
                <a:lnTo>
                  <a:pt x="85343" y="225551"/>
                </a:lnTo>
                <a:lnTo>
                  <a:pt x="77724" y="222504"/>
                </a:lnTo>
                <a:lnTo>
                  <a:pt x="71628" y="219456"/>
                </a:lnTo>
                <a:lnTo>
                  <a:pt x="65531" y="216408"/>
                </a:lnTo>
                <a:lnTo>
                  <a:pt x="54864" y="208787"/>
                </a:lnTo>
                <a:lnTo>
                  <a:pt x="45720" y="202692"/>
                </a:lnTo>
                <a:lnTo>
                  <a:pt x="36576" y="195072"/>
                </a:lnTo>
                <a:lnTo>
                  <a:pt x="30480" y="188975"/>
                </a:lnTo>
                <a:lnTo>
                  <a:pt x="22860" y="179832"/>
                </a:lnTo>
                <a:lnTo>
                  <a:pt x="24384" y="181356"/>
                </a:lnTo>
                <a:lnTo>
                  <a:pt x="19812" y="173736"/>
                </a:lnTo>
                <a:lnTo>
                  <a:pt x="15240" y="164592"/>
                </a:lnTo>
                <a:lnTo>
                  <a:pt x="13716" y="160020"/>
                </a:lnTo>
                <a:lnTo>
                  <a:pt x="13716" y="156972"/>
                </a:lnTo>
                <a:lnTo>
                  <a:pt x="12361" y="150198"/>
                </a:lnTo>
                <a:lnTo>
                  <a:pt x="12192" y="149351"/>
                </a:lnTo>
                <a:lnTo>
                  <a:pt x="13716" y="102108"/>
                </a:lnTo>
                <a:lnTo>
                  <a:pt x="7620" y="112775"/>
                </a:lnTo>
                <a:lnTo>
                  <a:pt x="7620" y="114300"/>
                </a:lnTo>
                <a:lnTo>
                  <a:pt x="4572" y="123444"/>
                </a:lnTo>
                <a:lnTo>
                  <a:pt x="3048" y="126492"/>
                </a:lnTo>
                <a:lnTo>
                  <a:pt x="1524" y="128015"/>
                </a:lnTo>
                <a:lnTo>
                  <a:pt x="1524" y="132587"/>
                </a:lnTo>
                <a:lnTo>
                  <a:pt x="0" y="141732"/>
                </a:lnTo>
                <a:lnTo>
                  <a:pt x="0" y="152400"/>
                </a:lnTo>
                <a:lnTo>
                  <a:pt x="1524" y="158496"/>
                </a:lnTo>
                <a:close/>
              </a:path>
              <a:path w="725423" h="292608">
                <a:moveTo>
                  <a:pt x="123443" y="256032"/>
                </a:moveTo>
                <a:lnTo>
                  <a:pt x="121920" y="243839"/>
                </a:lnTo>
                <a:lnTo>
                  <a:pt x="120396" y="256032"/>
                </a:lnTo>
                <a:lnTo>
                  <a:pt x="121920" y="257556"/>
                </a:lnTo>
                <a:lnTo>
                  <a:pt x="147828" y="265175"/>
                </a:lnTo>
                <a:lnTo>
                  <a:pt x="123443" y="256032"/>
                </a:lnTo>
                <a:close/>
              </a:path>
              <a:path w="725423" h="292608">
                <a:moveTo>
                  <a:pt x="647699" y="222504"/>
                </a:moveTo>
                <a:lnTo>
                  <a:pt x="632459" y="230124"/>
                </a:lnTo>
                <a:lnTo>
                  <a:pt x="623315" y="242315"/>
                </a:lnTo>
                <a:lnTo>
                  <a:pt x="623315" y="246887"/>
                </a:lnTo>
                <a:lnTo>
                  <a:pt x="623315" y="242315"/>
                </a:lnTo>
                <a:lnTo>
                  <a:pt x="617219" y="249936"/>
                </a:lnTo>
                <a:lnTo>
                  <a:pt x="617219" y="237744"/>
                </a:lnTo>
                <a:lnTo>
                  <a:pt x="614171" y="237744"/>
                </a:lnTo>
                <a:lnTo>
                  <a:pt x="615695" y="237744"/>
                </a:lnTo>
                <a:lnTo>
                  <a:pt x="618743" y="236220"/>
                </a:lnTo>
                <a:lnTo>
                  <a:pt x="614171" y="236220"/>
                </a:lnTo>
                <a:lnTo>
                  <a:pt x="612647" y="237744"/>
                </a:lnTo>
                <a:lnTo>
                  <a:pt x="611123" y="239268"/>
                </a:lnTo>
                <a:lnTo>
                  <a:pt x="611123" y="240792"/>
                </a:lnTo>
                <a:lnTo>
                  <a:pt x="612647" y="239268"/>
                </a:lnTo>
                <a:lnTo>
                  <a:pt x="614172" y="240791"/>
                </a:lnTo>
                <a:lnTo>
                  <a:pt x="614171" y="251460"/>
                </a:lnTo>
                <a:lnTo>
                  <a:pt x="615695" y="251460"/>
                </a:lnTo>
                <a:lnTo>
                  <a:pt x="618743" y="249936"/>
                </a:lnTo>
                <a:lnTo>
                  <a:pt x="620267" y="249936"/>
                </a:lnTo>
                <a:lnTo>
                  <a:pt x="621791" y="248412"/>
                </a:lnTo>
                <a:lnTo>
                  <a:pt x="637031" y="240792"/>
                </a:lnTo>
                <a:lnTo>
                  <a:pt x="623315" y="243839"/>
                </a:lnTo>
                <a:lnTo>
                  <a:pt x="637031" y="240792"/>
                </a:lnTo>
                <a:lnTo>
                  <a:pt x="653795" y="233172"/>
                </a:lnTo>
                <a:lnTo>
                  <a:pt x="667511" y="225551"/>
                </a:lnTo>
                <a:lnTo>
                  <a:pt x="681227" y="217932"/>
                </a:lnTo>
                <a:lnTo>
                  <a:pt x="691895" y="208787"/>
                </a:lnTo>
                <a:lnTo>
                  <a:pt x="701039" y="199644"/>
                </a:lnTo>
                <a:lnTo>
                  <a:pt x="710183" y="188975"/>
                </a:lnTo>
                <a:lnTo>
                  <a:pt x="708659" y="166115"/>
                </a:lnTo>
                <a:lnTo>
                  <a:pt x="710183" y="188975"/>
                </a:lnTo>
                <a:lnTo>
                  <a:pt x="716279" y="179832"/>
                </a:lnTo>
                <a:lnTo>
                  <a:pt x="711707" y="156972"/>
                </a:lnTo>
                <a:lnTo>
                  <a:pt x="716279" y="179832"/>
                </a:lnTo>
                <a:lnTo>
                  <a:pt x="716279" y="178308"/>
                </a:lnTo>
                <a:lnTo>
                  <a:pt x="720851" y="169163"/>
                </a:lnTo>
                <a:lnTo>
                  <a:pt x="720851" y="167639"/>
                </a:lnTo>
                <a:lnTo>
                  <a:pt x="722375" y="164592"/>
                </a:lnTo>
                <a:lnTo>
                  <a:pt x="723899" y="160020"/>
                </a:lnTo>
                <a:lnTo>
                  <a:pt x="723899" y="158496"/>
                </a:lnTo>
                <a:lnTo>
                  <a:pt x="725423" y="150875"/>
                </a:lnTo>
                <a:lnTo>
                  <a:pt x="725423" y="143256"/>
                </a:lnTo>
                <a:lnTo>
                  <a:pt x="723899" y="132587"/>
                </a:lnTo>
                <a:lnTo>
                  <a:pt x="723899" y="128015"/>
                </a:lnTo>
                <a:lnTo>
                  <a:pt x="722375" y="123444"/>
                </a:lnTo>
                <a:lnTo>
                  <a:pt x="722375" y="121920"/>
                </a:lnTo>
                <a:lnTo>
                  <a:pt x="717803" y="112775"/>
                </a:lnTo>
                <a:lnTo>
                  <a:pt x="714755" y="106680"/>
                </a:lnTo>
                <a:lnTo>
                  <a:pt x="710183" y="102108"/>
                </a:lnTo>
                <a:lnTo>
                  <a:pt x="702563" y="91439"/>
                </a:lnTo>
                <a:lnTo>
                  <a:pt x="691895" y="82296"/>
                </a:lnTo>
                <a:lnTo>
                  <a:pt x="679703" y="73151"/>
                </a:lnTo>
                <a:lnTo>
                  <a:pt x="667511" y="64008"/>
                </a:lnTo>
                <a:lnTo>
                  <a:pt x="652271" y="54863"/>
                </a:lnTo>
                <a:lnTo>
                  <a:pt x="643127" y="51815"/>
                </a:lnTo>
                <a:lnTo>
                  <a:pt x="635507" y="47244"/>
                </a:lnTo>
                <a:lnTo>
                  <a:pt x="617219" y="41148"/>
                </a:lnTo>
                <a:lnTo>
                  <a:pt x="616204" y="40639"/>
                </a:lnTo>
                <a:lnTo>
                  <a:pt x="617219" y="42672"/>
                </a:lnTo>
                <a:lnTo>
                  <a:pt x="612647" y="51815"/>
                </a:lnTo>
                <a:lnTo>
                  <a:pt x="609599" y="50292"/>
                </a:lnTo>
                <a:lnTo>
                  <a:pt x="611123" y="39624"/>
                </a:lnTo>
                <a:lnTo>
                  <a:pt x="615695" y="39624"/>
                </a:lnTo>
                <a:lnTo>
                  <a:pt x="612647" y="38100"/>
                </a:lnTo>
                <a:lnTo>
                  <a:pt x="585215" y="30480"/>
                </a:lnTo>
                <a:lnTo>
                  <a:pt x="605027" y="47244"/>
                </a:lnTo>
                <a:lnTo>
                  <a:pt x="611123" y="51815"/>
                </a:lnTo>
                <a:lnTo>
                  <a:pt x="629411" y="59436"/>
                </a:lnTo>
                <a:lnTo>
                  <a:pt x="637031" y="62484"/>
                </a:lnTo>
                <a:lnTo>
                  <a:pt x="646175" y="67056"/>
                </a:lnTo>
                <a:lnTo>
                  <a:pt x="659891" y="74675"/>
                </a:lnTo>
                <a:lnTo>
                  <a:pt x="672083" y="82296"/>
                </a:lnTo>
                <a:lnTo>
                  <a:pt x="684275" y="91439"/>
                </a:lnTo>
                <a:lnTo>
                  <a:pt x="693419" y="99060"/>
                </a:lnTo>
                <a:lnTo>
                  <a:pt x="701039" y="108204"/>
                </a:lnTo>
                <a:lnTo>
                  <a:pt x="702563" y="112775"/>
                </a:lnTo>
                <a:lnTo>
                  <a:pt x="705611" y="117348"/>
                </a:lnTo>
                <a:lnTo>
                  <a:pt x="710183" y="128015"/>
                </a:lnTo>
                <a:lnTo>
                  <a:pt x="710183" y="126492"/>
                </a:lnTo>
                <a:lnTo>
                  <a:pt x="711707" y="131063"/>
                </a:lnTo>
                <a:lnTo>
                  <a:pt x="711707" y="134112"/>
                </a:lnTo>
                <a:lnTo>
                  <a:pt x="713231" y="143256"/>
                </a:lnTo>
                <a:lnTo>
                  <a:pt x="711707" y="149351"/>
                </a:lnTo>
                <a:lnTo>
                  <a:pt x="711707" y="155448"/>
                </a:lnTo>
                <a:lnTo>
                  <a:pt x="710183" y="160020"/>
                </a:lnTo>
                <a:lnTo>
                  <a:pt x="710183" y="163068"/>
                </a:lnTo>
                <a:lnTo>
                  <a:pt x="708659" y="163068"/>
                </a:lnTo>
                <a:lnTo>
                  <a:pt x="708659" y="164592"/>
                </a:lnTo>
                <a:lnTo>
                  <a:pt x="705611" y="173736"/>
                </a:lnTo>
                <a:lnTo>
                  <a:pt x="705611" y="172212"/>
                </a:lnTo>
                <a:lnTo>
                  <a:pt x="699515" y="181356"/>
                </a:lnTo>
                <a:lnTo>
                  <a:pt x="693419" y="190500"/>
                </a:lnTo>
                <a:lnTo>
                  <a:pt x="682751" y="198120"/>
                </a:lnTo>
                <a:lnTo>
                  <a:pt x="673607" y="205739"/>
                </a:lnTo>
                <a:lnTo>
                  <a:pt x="661415" y="214884"/>
                </a:lnTo>
                <a:lnTo>
                  <a:pt x="647699" y="222504"/>
                </a:lnTo>
                <a:close/>
              </a:path>
              <a:path w="725423" h="292608">
                <a:moveTo>
                  <a:pt x="609599" y="50292"/>
                </a:moveTo>
                <a:lnTo>
                  <a:pt x="612647" y="51815"/>
                </a:lnTo>
                <a:lnTo>
                  <a:pt x="617219" y="42672"/>
                </a:lnTo>
                <a:lnTo>
                  <a:pt x="616204" y="40639"/>
                </a:lnTo>
                <a:lnTo>
                  <a:pt x="615695" y="39624"/>
                </a:lnTo>
                <a:lnTo>
                  <a:pt x="611123" y="39624"/>
                </a:lnTo>
                <a:lnTo>
                  <a:pt x="609599" y="50292"/>
                </a:lnTo>
                <a:close/>
              </a:path>
              <a:path w="725423" h="292608">
                <a:moveTo>
                  <a:pt x="600455" y="256032"/>
                </a:moveTo>
                <a:lnTo>
                  <a:pt x="614171" y="251460"/>
                </a:lnTo>
                <a:lnTo>
                  <a:pt x="614172" y="240791"/>
                </a:lnTo>
                <a:lnTo>
                  <a:pt x="611123" y="242315"/>
                </a:lnTo>
                <a:lnTo>
                  <a:pt x="614172" y="240791"/>
                </a:lnTo>
                <a:lnTo>
                  <a:pt x="612647" y="239268"/>
                </a:lnTo>
                <a:lnTo>
                  <a:pt x="611123" y="240792"/>
                </a:lnTo>
                <a:lnTo>
                  <a:pt x="611123" y="246887"/>
                </a:lnTo>
                <a:lnTo>
                  <a:pt x="600455" y="256032"/>
                </a:lnTo>
                <a:close/>
              </a:path>
              <a:path w="725423" h="292608">
                <a:moveTo>
                  <a:pt x="621791" y="240792"/>
                </a:moveTo>
                <a:lnTo>
                  <a:pt x="617219" y="249936"/>
                </a:lnTo>
                <a:lnTo>
                  <a:pt x="623315" y="242315"/>
                </a:lnTo>
                <a:lnTo>
                  <a:pt x="632459" y="230124"/>
                </a:lnTo>
                <a:lnTo>
                  <a:pt x="615695" y="237744"/>
                </a:lnTo>
                <a:lnTo>
                  <a:pt x="617219" y="237744"/>
                </a:lnTo>
                <a:lnTo>
                  <a:pt x="617219" y="249936"/>
                </a:lnTo>
                <a:lnTo>
                  <a:pt x="621791" y="240792"/>
                </a:lnTo>
                <a:close/>
              </a:path>
              <a:path w="725423" h="292608">
                <a:moveTo>
                  <a:pt x="608075" y="50292"/>
                </a:moveTo>
                <a:lnTo>
                  <a:pt x="606289" y="49766"/>
                </a:lnTo>
                <a:lnTo>
                  <a:pt x="606551" y="50292"/>
                </a:lnTo>
                <a:lnTo>
                  <a:pt x="609599" y="51815"/>
                </a:lnTo>
                <a:lnTo>
                  <a:pt x="608075" y="50292"/>
                </a:lnTo>
                <a:close/>
              </a:path>
              <a:path w="725423" h="292608">
                <a:moveTo>
                  <a:pt x="13716" y="187451"/>
                </a:moveTo>
                <a:lnTo>
                  <a:pt x="13716" y="188975"/>
                </a:lnTo>
                <a:lnTo>
                  <a:pt x="19812" y="196596"/>
                </a:lnTo>
                <a:lnTo>
                  <a:pt x="13716" y="161544"/>
                </a:lnTo>
                <a:lnTo>
                  <a:pt x="13716" y="187451"/>
                </a:lnTo>
                <a:close/>
              </a:path>
              <a:path w="725423" h="292608">
                <a:moveTo>
                  <a:pt x="369362" y="157526"/>
                </a:moveTo>
                <a:lnTo>
                  <a:pt x="373379" y="164592"/>
                </a:lnTo>
                <a:lnTo>
                  <a:pt x="370331" y="156972"/>
                </a:lnTo>
                <a:lnTo>
                  <a:pt x="373379" y="150875"/>
                </a:lnTo>
                <a:lnTo>
                  <a:pt x="359663" y="150875"/>
                </a:lnTo>
                <a:lnTo>
                  <a:pt x="358139" y="152400"/>
                </a:lnTo>
                <a:lnTo>
                  <a:pt x="356615" y="155448"/>
                </a:lnTo>
                <a:lnTo>
                  <a:pt x="356615" y="161544"/>
                </a:lnTo>
                <a:lnTo>
                  <a:pt x="359663" y="164592"/>
                </a:lnTo>
                <a:lnTo>
                  <a:pt x="362711" y="164592"/>
                </a:lnTo>
                <a:lnTo>
                  <a:pt x="359663" y="163068"/>
                </a:lnTo>
                <a:lnTo>
                  <a:pt x="365760" y="159584"/>
                </a:lnTo>
                <a:lnTo>
                  <a:pt x="365759" y="151637"/>
                </a:lnTo>
                <a:lnTo>
                  <a:pt x="367283" y="152400"/>
                </a:lnTo>
                <a:lnTo>
                  <a:pt x="369362" y="157526"/>
                </a:lnTo>
                <a:lnTo>
                  <a:pt x="370331" y="158496"/>
                </a:lnTo>
                <a:lnTo>
                  <a:pt x="369362" y="157526"/>
                </a:lnTo>
                <a:close/>
              </a:path>
            </a:pathLst>
          </a:custGeom>
          <a:solidFill>
            <a:srgbClr val="87B8B5"/>
          </a:solidFill>
        </p:spPr>
        <p:txBody>
          <a:bodyPr wrap="square" lIns="0" tIns="0" rIns="0" bIns="0" rtlCol="0">
            <a:noAutofit/>
          </a:bodyPr>
          <a:lstStyle/>
          <a:p>
            <a:endParaRPr/>
          </a:p>
        </p:txBody>
      </p:sp>
      <p:sp>
        <p:nvSpPr>
          <p:cNvPr id="23" name="object 23"/>
          <p:cNvSpPr/>
          <p:nvPr/>
        </p:nvSpPr>
        <p:spPr>
          <a:xfrm>
            <a:off x="3328415" y="3954779"/>
            <a:ext cx="1524" cy="1524"/>
          </a:xfrm>
          <a:custGeom>
            <a:avLst/>
            <a:gdLst/>
            <a:ahLst/>
            <a:cxnLst/>
            <a:rect l="l" t="t" r="r" b="b"/>
            <a:pathLst>
              <a:path w="1524" h="1524">
                <a:moveTo>
                  <a:pt x="1524" y="1524"/>
                </a:moveTo>
                <a:lnTo>
                  <a:pt x="0" y="0"/>
                </a:lnTo>
                <a:lnTo>
                  <a:pt x="0" y="1524"/>
                </a:lnTo>
                <a:lnTo>
                  <a:pt x="1524" y="1524"/>
                </a:lnTo>
                <a:close/>
              </a:path>
            </a:pathLst>
          </a:custGeom>
          <a:solidFill>
            <a:srgbClr val="E6E6E6"/>
          </a:solidFill>
        </p:spPr>
        <p:txBody>
          <a:bodyPr wrap="square" lIns="0" tIns="0" rIns="0" bIns="0" rtlCol="0">
            <a:noAutofit/>
          </a:bodyPr>
          <a:lstStyle/>
          <a:p>
            <a:endParaRPr/>
          </a:p>
        </p:txBody>
      </p:sp>
      <p:sp>
        <p:nvSpPr>
          <p:cNvPr id="24" name="object 24"/>
          <p:cNvSpPr/>
          <p:nvPr/>
        </p:nvSpPr>
        <p:spPr>
          <a:xfrm>
            <a:off x="2982467" y="3770375"/>
            <a:ext cx="345947" cy="88391"/>
          </a:xfrm>
          <a:custGeom>
            <a:avLst/>
            <a:gdLst/>
            <a:ahLst/>
            <a:cxnLst/>
            <a:rect l="l" t="t" r="r" b="b"/>
            <a:pathLst>
              <a:path w="345947" h="88391">
                <a:moveTo>
                  <a:pt x="65532" y="88391"/>
                </a:moveTo>
                <a:lnTo>
                  <a:pt x="82296" y="80771"/>
                </a:lnTo>
                <a:lnTo>
                  <a:pt x="100584" y="73151"/>
                </a:lnTo>
                <a:lnTo>
                  <a:pt x="112776" y="68579"/>
                </a:lnTo>
                <a:lnTo>
                  <a:pt x="126492" y="64007"/>
                </a:lnTo>
                <a:lnTo>
                  <a:pt x="153923" y="56387"/>
                </a:lnTo>
                <a:lnTo>
                  <a:pt x="182879" y="50291"/>
                </a:lnTo>
                <a:lnTo>
                  <a:pt x="196595" y="47243"/>
                </a:lnTo>
                <a:lnTo>
                  <a:pt x="211835" y="44195"/>
                </a:lnTo>
                <a:lnTo>
                  <a:pt x="227075" y="41147"/>
                </a:lnTo>
                <a:lnTo>
                  <a:pt x="243839" y="39624"/>
                </a:lnTo>
                <a:lnTo>
                  <a:pt x="259079" y="38100"/>
                </a:lnTo>
                <a:lnTo>
                  <a:pt x="275843" y="36575"/>
                </a:lnTo>
                <a:lnTo>
                  <a:pt x="309371" y="35051"/>
                </a:lnTo>
                <a:lnTo>
                  <a:pt x="345947" y="35051"/>
                </a:lnTo>
                <a:lnTo>
                  <a:pt x="345947" y="0"/>
                </a:lnTo>
                <a:lnTo>
                  <a:pt x="323087" y="0"/>
                </a:lnTo>
                <a:lnTo>
                  <a:pt x="300227" y="1524"/>
                </a:lnTo>
                <a:lnTo>
                  <a:pt x="278891" y="1524"/>
                </a:lnTo>
                <a:lnTo>
                  <a:pt x="257555" y="3047"/>
                </a:lnTo>
                <a:lnTo>
                  <a:pt x="237743" y="4571"/>
                </a:lnTo>
                <a:lnTo>
                  <a:pt x="216407" y="7619"/>
                </a:lnTo>
                <a:lnTo>
                  <a:pt x="196595" y="9143"/>
                </a:lnTo>
                <a:lnTo>
                  <a:pt x="178307" y="12191"/>
                </a:lnTo>
                <a:lnTo>
                  <a:pt x="158495" y="15239"/>
                </a:lnTo>
                <a:lnTo>
                  <a:pt x="140208" y="19812"/>
                </a:lnTo>
                <a:lnTo>
                  <a:pt x="121920" y="22859"/>
                </a:lnTo>
                <a:lnTo>
                  <a:pt x="103632" y="27431"/>
                </a:lnTo>
                <a:lnTo>
                  <a:pt x="85343" y="32003"/>
                </a:lnTo>
                <a:lnTo>
                  <a:pt x="68580" y="38100"/>
                </a:lnTo>
                <a:lnTo>
                  <a:pt x="51816" y="44195"/>
                </a:lnTo>
                <a:lnTo>
                  <a:pt x="36576" y="50291"/>
                </a:lnTo>
                <a:lnTo>
                  <a:pt x="24384" y="53339"/>
                </a:lnTo>
                <a:lnTo>
                  <a:pt x="12192" y="59436"/>
                </a:lnTo>
                <a:lnTo>
                  <a:pt x="0" y="64007"/>
                </a:lnTo>
                <a:lnTo>
                  <a:pt x="65532" y="88391"/>
                </a:lnTo>
                <a:close/>
              </a:path>
            </a:pathLst>
          </a:custGeom>
          <a:solidFill>
            <a:srgbClr val="FFFFFF"/>
          </a:solidFill>
        </p:spPr>
        <p:txBody>
          <a:bodyPr wrap="square" lIns="0" tIns="0" rIns="0" bIns="0" rtlCol="0">
            <a:noAutofit/>
          </a:bodyPr>
          <a:lstStyle/>
          <a:p>
            <a:endParaRPr/>
          </a:p>
        </p:txBody>
      </p:sp>
      <p:sp>
        <p:nvSpPr>
          <p:cNvPr id="25" name="object 25"/>
          <p:cNvSpPr/>
          <p:nvPr/>
        </p:nvSpPr>
        <p:spPr>
          <a:xfrm>
            <a:off x="3596639" y="3828287"/>
            <a:ext cx="178307" cy="128015"/>
          </a:xfrm>
          <a:custGeom>
            <a:avLst/>
            <a:gdLst/>
            <a:ahLst/>
            <a:cxnLst/>
            <a:rect l="l" t="t" r="r" b="b"/>
            <a:pathLst>
              <a:path w="178307" h="128015">
                <a:moveTo>
                  <a:pt x="62484" y="0"/>
                </a:moveTo>
                <a:lnTo>
                  <a:pt x="0" y="24383"/>
                </a:lnTo>
                <a:lnTo>
                  <a:pt x="7620" y="27431"/>
                </a:lnTo>
                <a:lnTo>
                  <a:pt x="15239" y="32003"/>
                </a:lnTo>
                <a:lnTo>
                  <a:pt x="30479" y="39624"/>
                </a:lnTo>
                <a:lnTo>
                  <a:pt x="44196" y="48767"/>
                </a:lnTo>
                <a:lnTo>
                  <a:pt x="54863" y="56387"/>
                </a:lnTo>
                <a:lnTo>
                  <a:pt x="65531" y="65531"/>
                </a:lnTo>
                <a:lnTo>
                  <a:pt x="73151" y="76200"/>
                </a:lnTo>
                <a:lnTo>
                  <a:pt x="76200" y="80771"/>
                </a:lnTo>
                <a:lnTo>
                  <a:pt x="79248" y="85343"/>
                </a:lnTo>
                <a:lnTo>
                  <a:pt x="83820" y="96012"/>
                </a:lnTo>
                <a:lnTo>
                  <a:pt x="83820" y="99059"/>
                </a:lnTo>
                <a:lnTo>
                  <a:pt x="85343" y="103631"/>
                </a:lnTo>
                <a:lnTo>
                  <a:pt x="86867" y="112775"/>
                </a:lnTo>
                <a:lnTo>
                  <a:pt x="86867" y="114300"/>
                </a:lnTo>
                <a:lnTo>
                  <a:pt x="85343" y="121919"/>
                </a:lnTo>
                <a:lnTo>
                  <a:pt x="85343" y="128015"/>
                </a:lnTo>
                <a:lnTo>
                  <a:pt x="178307" y="128015"/>
                </a:lnTo>
                <a:lnTo>
                  <a:pt x="178307" y="114300"/>
                </a:lnTo>
                <a:lnTo>
                  <a:pt x="176783" y="105155"/>
                </a:lnTo>
                <a:lnTo>
                  <a:pt x="175259" y="96012"/>
                </a:lnTo>
                <a:lnTo>
                  <a:pt x="173735" y="88391"/>
                </a:lnTo>
                <a:lnTo>
                  <a:pt x="170687" y="82295"/>
                </a:lnTo>
                <a:lnTo>
                  <a:pt x="166115" y="74675"/>
                </a:lnTo>
                <a:lnTo>
                  <a:pt x="161543" y="68579"/>
                </a:lnTo>
                <a:lnTo>
                  <a:pt x="156971" y="62483"/>
                </a:lnTo>
                <a:lnTo>
                  <a:pt x="150875" y="56387"/>
                </a:lnTo>
                <a:lnTo>
                  <a:pt x="144779" y="50291"/>
                </a:lnTo>
                <a:lnTo>
                  <a:pt x="138683" y="44195"/>
                </a:lnTo>
                <a:lnTo>
                  <a:pt x="131063" y="38100"/>
                </a:lnTo>
                <a:lnTo>
                  <a:pt x="123443" y="32003"/>
                </a:lnTo>
                <a:lnTo>
                  <a:pt x="114299" y="25907"/>
                </a:lnTo>
                <a:lnTo>
                  <a:pt x="105155" y="19812"/>
                </a:lnTo>
                <a:lnTo>
                  <a:pt x="94487" y="15239"/>
                </a:lnTo>
                <a:lnTo>
                  <a:pt x="85343" y="9143"/>
                </a:lnTo>
                <a:lnTo>
                  <a:pt x="73151" y="4571"/>
                </a:lnTo>
                <a:lnTo>
                  <a:pt x="62484" y="0"/>
                </a:lnTo>
                <a:close/>
              </a:path>
            </a:pathLst>
          </a:custGeom>
          <a:solidFill>
            <a:srgbClr val="FFFFFF"/>
          </a:solidFill>
        </p:spPr>
        <p:txBody>
          <a:bodyPr wrap="square" lIns="0" tIns="0" rIns="0" bIns="0" rtlCol="0">
            <a:noAutofit/>
          </a:bodyPr>
          <a:lstStyle/>
          <a:p>
            <a:endParaRPr/>
          </a:p>
        </p:txBody>
      </p:sp>
      <p:sp>
        <p:nvSpPr>
          <p:cNvPr id="26" name="object 26"/>
          <p:cNvSpPr/>
          <p:nvPr/>
        </p:nvSpPr>
        <p:spPr>
          <a:xfrm>
            <a:off x="3659123" y="3803903"/>
            <a:ext cx="210311" cy="152400"/>
          </a:xfrm>
          <a:custGeom>
            <a:avLst/>
            <a:gdLst/>
            <a:ahLst/>
            <a:cxnLst/>
            <a:rect l="l" t="t" r="r" b="b"/>
            <a:pathLst>
              <a:path w="210311" h="152400">
                <a:moveTo>
                  <a:pt x="60959" y="0"/>
                </a:moveTo>
                <a:lnTo>
                  <a:pt x="0" y="24384"/>
                </a:lnTo>
                <a:lnTo>
                  <a:pt x="12191" y="28955"/>
                </a:lnTo>
                <a:lnTo>
                  <a:pt x="22859" y="33527"/>
                </a:lnTo>
                <a:lnTo>
                  <a:pt x="33527" y="39624"/>
                </a:lnTo>
                <a:lnTo>
                  <a:pt x="42671" y="44196"/>
                </a:lnTo>
                <a:lnTo>
                  <a:pt x="51815" y="50291"/>
                </a:lnTo>
                <a:lnTo>
                  <a:pt x="60959" y="56387"/>
                </a:lnTo>
                <a:lnTo>
                  <a:pt x="68579" y="62484"/>
                </a:lnTo>
                <a:lnTo>
                  <a:pt x="76199" y="68579"/>
                </a:lnTo>
                <a:lnTo>
                  <a:pt x="83819" y="74675"/>
                </a:lnTo>
                <a:lnTo>
                  <a:pt x="88391" y="80772"/>
                </a:lnTo>
                <a:lnTo>
                  <a:pt x="94487" y="86867"/>
                </a:lnTo>
                <a:lnTo>
                  <a:pt x="99059" y="92963"/>
                </a:lnTo>
                <a:lnTo>
                  <a:pt x="103631" y="99060"/>
                </a:lnTo>
                <a:lnTo>
                  <a:pt x="108203" y="106679"/>
                </a:lnTo>
                <a:lnTo>
                  <a:pt x="111251" y="112775"/>
                </a:lnTo>
                <a:lnTo>
                  <a:pt x="114299" y="120396"/>
                </a:lnTo>
                <a:lnTo>
                  <a:pt x="115823" y="129539"/>
                </a:lnTo>
                <a:lnTo>
                  <a:pt x="115823" y="152400"/>
                </a:lnTo>
                <a:lnTo>
                  <a:pt x="208787" y="152400"/>
                </a:lnTo>
                <a:lnTo>
                  <a:pt x="210311" y="146303"/>
                </a:lnTo>
                <a:lnTo>
                  <a:pt x="208787" y="138684"/>
                </a:lnTo>
                <a:lnTo>
                  <a:pt x="207263" y="128015"/>
                </a:lnTo>
                <a:lnTo>
                  <a:pt x="205739" y="118872"/>
                </a:lnTo>
                <a:lnTo>
                  <a:pt x="201167" y="108203"/>
                </a:lnTo>
                <a:lnTo>
                  <a:pt x="196595" y="99060"/>
                </a:lnTo>
                <a:lnTo>
                  <a:pt x="192023" y="89915"/>
                </a:lnTo>
                <a:lnTo>
                  <a:pt x="184403" y="80772"/>
                </a:lnTo>
                <a:lnTo>
                  <a:pt x="176783" y="71627"/>
                </a:lnTo>
                <a:lnTo>
                  <a:pt x="169163" y="62484"/>
                </a:lnTo>
                <a:lnTo>
                  <a:pt x="158495" y="54863"/>
                </a:lnTo>
                <a:lnTo>
                  <a:pt x="147827" y="45719"/>
                </a:lnTo>
                <a:lnTo>
                  <a:pt x="135635" y="38100"/>
                </a:lnTo>
                <a:lnTo>
                  <a:pt x="123443" y="30479"/>
                </a:lnTo>
                <a:lnTo>
                  <a:pt x="108203" y="22860"/>
                </a:lnTo>
                <a:lnTo>
                  <a:pt x="94487" y="15239"/>
                </a:lnTo>
                <a:lnTo>
                  <a:pt x="77723" y="7619"/>
                </a:lnTo>
                <a:lnTo>
                  <a:pt x="60959" y="0"/>
                </a:lnTo>
                <a:close/>
              </a:path>
            </a:pathLst>
          </a:custGeom>
          <a:solidFill>
            <a:srgbClr val="FFFFFF"/>
          </a:solidFill>
        </p:spPr>
        <p:txBody>
          <a:bodyPr wrap="square" lIns="0" tIns="0" rIns="0" bIns="0" rtlCol="0">
            <a:noAutofit/>
          </a:bodyPr>
          <a:lstStyle/>
          <a:p>
            <a:endParaRPr/>
          </a:p>
        </p:txBody>
      </p:sp>
      <p:sp>
        <p:nvSpPr>
          <p:cNvPr id="27" name="object 27"/>
          <p:cNvSpPr/>
          <p:nvPr/>
        </p:nvSpPr>
        <p:spPr>
          <a:xfrm>
            <a:off x="3720083" y="3779519"/>
            <a:ext cx="236220" cy="176784"/>
          </a:xfrm>
          <a:custGeom>
            <a:avLst/>
            <a:gdLst/>
            <a:ahLst/>
            <a:cxnLst/>
            <a:rect l="l" t="t" r="r" b="b"/>
            <a:pathLst>
              <a:path w="236220" h="176784">
                <a:moveTo>
                  <a:pt x="59436" y="0"/>
                </a:moveTo>
                <a:lnTo>
                  <a:pt x="0" y="24384"/>
                </a:lnTo>
                <a:lnTo>
                  <a:pt x="16764" y="30480"/>
                </a:lnTo>
                <a:lnTo>
                  <a:pt x="32004" y="38100"/>
                </a:lnTo>
                <a:lnTo>
                  <a:pt x="47244" y="45720"/>
                </a:lnTo>
                <a:lnTo>
                  <a:pt x="60960" y="54863"/>
                </a:lnTo>
                <a:lnTo>
                  <a:pt x="74675" y="62484"/>
                </a:lnTo>
                <a:lnTo>
                  <a:pt x="86868" y="70103"/>
                </a:lnTo>
                <a:lnTo>
                  <a:pt x="97536" y="77724"/>
                </a:lnTo>
                <a:lnTo>
                  <a:pt x="106680" y="86868"/>
                </a:lnTo>
                <a:lnTo>
                  <a:pt x="115824" y="96012"/>
                </a:lnTo>
                <a:lnTo>
                  <a:pt x="123444" y="105156"/>
                </a:lnTo>
                <a:lnTo>
                  <a:pt x="129540" y="114300"/>
                </a:lnTo>
                <a:lnTo>
                  <a:pt x="135636" y="123444"/>
                </a:lnTo>
                <a:lnTo>
                  <a:pt x="140208" y="132587"/>
                </a:lnTo>
                <a:lnTo>
                  <a:pt x="143256" y="143256"/>
                </a:lnTo>
                <a:lnTo>
                  <a:pt x="146304" y="152400"/>
                </a:lnTo>
                <a:lnTo>
                  <a:pt x="147828" y="163068"/>
                </a:lnTo>
                <a:lnTo>
                  <a:pt x="149352" y="169163"/>
                </a:lnTo>
                <a:lnTo>
                  <a:pt x="147828" y="176784"/>
                </a:lnTo>
                <a:lnTo>
                  <a:pt x="236220" y="176784"/>
                </a:lnTo>
                <a:lnTo>
                  <a:pt x="236220" y="163068"/>
                </a:lnTo>
                <a:lnTo>
                  <a:pt x="233172" y="150875"/>
                </a:lnTo>
                <a:lnTo>
                  <a:pt x="230124" y="140208"/>
                </a:lnTo>
                <a:lnTo>
                  <a:pt x="225552" y="128015"/>
                </a:lnTo>
                <a:lnTo>
                  <a:pt x="220980" y="117348"/>
                </a:lnTo>
                <a:lnTo>
                  <a:pt x="213360" y="106680"/>
                </a:lnTo>
                <a:lnTo>
                  <a:pt x="205740" y="94487"/>
                </a:lnTo>
                <a:lnTo>
                  <a:pt x="196596" y="85344"/>
                </a:lnTo>
                <a:lnTo>
                  <a:pt x="185928" y="74675"/>
                </a:lnTo>
                <a:lnTo>
                  <a:pt x="175260" y="64008"/>
                </a:lnTo>
                <a:lnTo>
                  <a:pt x="161544" y="54863"/>
                </a:lnTo>
                <a:lnTo>
                  <a:pt x="147828" y="45720"/>
                </a:lnTo>
                <a:lnTo>
                  <a:pt x="132587" y="35051"/>
                </a:lnTo>
                <a:lnTo>
                  <a:pt x="115824" y="25908"/>
                </a:lnTo>
                <a:lnTo>
                  <a:pt x="97536" y="18287"/>
                </a:lnTo>
                <a:lnTo>
                  <a:pt x="79248" y="9144"/>
                </a:lnTo>
                <a:lnTo>
                  <a:pt x="59436" y="0"/>
                </a:lnTo>
                <a:close/>
              </a:path>
            </a:pathLst>
          </a:custGeom>
          <a:solidFill>
            <a:srgbClr val="FFFFFF"/>
          </a:solidFill>
        </p:spPr>
        <p:txBody>
          <a:bodyPr wrap="square" lIns="0" tIns="0" rIns="0" bIns="0" rtlCol="0">
            <a:noAutofit/>
          </a:bodyPr>
          <a:lstStyle/>
          <a:p>
            <a:endParaRPr/>
          </a:p>
        </p:txBody>
      </p:sp>
      <p:sp>
        <p:nvSpPr>
          <p:cNvPr id="28" name="object 28"/>
          <p:cNvSpPr/>
          <p:nvPr/>
        </p:nvSpPr>
        <p:spPr>
          <a:xfrm>
            <a:off x="3787139" y="3944753"/>
            <a:ext cx="274997" cy="200526"/>
          </a:xfrm>
          <a:prstGeom prst="rect">
            <a:avLst/>
          </a:prstGeom>
          <a:blipFill>
            <a:blip r:embed="rId11" cstate="print"/>
            <a:stretch>
              <a:fillRect/>
            </a:stretch>
          </a:blipFill>
        </p:spPr>
        <p:txBody>
          <a:bodyPr wrap="square" lIns="0" tIns="0" rIns="0" bIns="0" rtlCol="0">
            <a:noAutofit/>
          </a:bodyPr>
          <a:lstStyle/>
          <a:p>
            <a:endParaRPr/>
          </a:p>
        </p:txBody>
      </p:sp>
      <p:sp>
        <p:nvSpPr>
          <p:cNvPr id="29" name="object 29"/>
          <p:cNvSpPr/>
          <p:nvPr/>
        </p:nvSpPr>
        <p:spPr>
          <a:xfrm>
            <a:off x="3788663" y="3956303"/>
            <a:ext cx="260603" cy="187451"/>
          </a:xfrm>
          <a:custGeom>
            <a:avLst/>
            <a:gdLst/>
            <a:ahLst/>
            <a:cxnLst/>
            <a:rect l="l" t="t" r="r" b="b"/>
            <a:pathLst>
              <a:path w="260603" h="187451">
                <a:moveTo>
                  <a:pt x="77724" y="121919"/>
                </a:moveTo>
                <a:lnTo>
                  <a:pt x="62484" y="131063"/>
                </a:lnTo>
                <a:lnTo>
                  <a:pt x="45719" y="140208"/>
                </a:lnTo>
                <a:lnTo>
                  <a:pt x="41148" y="141731"/>
                </a:lnTo>
                <a:lnTo>
                  <a:pt x="39624" y="143255"/>
                </a:lnTo>
                <a:lnTo>
                  <a:pt x="36575" y="144779"/>
                </a:lnTo>
                <a:lnTo>
                  <a:pt x="28955" y="149351"/>
                </a:lnTo>
                <a:lnTo>
                  <a:pt x="10667" y="156972"/>
                </a:lnTo>
                <a:lnTo>
                  <a:pt x="0" y="161543"/>
                </a:lnTo>
                <a:lnTo>
                  <a:pt x="73151" y="187451"/>
                </a:lnTo>
                <a:lnTo>
                  <a:pt x="76200" y="185927"/>
                </a:lnTo>
                <a:lnTo>
                  <a:pt x="99060" y="175260"/>
                </a:lnTo>
                <a:lnTo>
                  <a:pt x="109727" y="169163"/>
                </a:lnTo>
                <a:lnTo>
                  <a:pt x="118872" y="164591"/>
                </a:lnTo>
                <a:lnTo>
                  <a:pt x="129539" y="160019"/>
                </a:lnTo>
                <a:lnTo>
                  <a:pt x="134112" y="156972"/>
                </a:lnTo>
                <a:lnTo>
                  <a:pt x="138684" y="153924"/>
                </a:lnTo>
                <a:lnTo>
                  <a:pt x="156972" y="143255"/>
                </a:lnTo>
                <a:lnTo>
                  <a:pt x="164591" y="138684"/>
                </a:lnTo>
                <a:lnTo>
                  <a:pt x="173736" y="132587"/>
                </a:lnTo>
                <a:lnTo>
                  <a:pt x="188975" y="121919"/>
                </a:lnTo>
                <a:lnTo>
                  <a:pt x="202691" y="111251"/>
                </a:lnTo>
                <a:lnTo>
                  <a:pt x="208787" y="105155"/>
                </a:lnTo>
                <a:lnTo>
                  <a:pt x="214884" y="99060"/>
                </a:lnTo>
                <a:lnTo>
                  <a:pt x="225551" y="86867"/>
                </a:lnTo>
                <a:lnTo>
                  <a:pt x="234695" y="76200"/>
                </a:lnTo>
                <a:lnTo>
                  <a:pt x="237743" y="70103"/>
                </a:lnTo>
                <a:lnTo>
                  <a:pt x="242315" y="64008"/>
                </a:lnTo>
                <a:lnTo>
                  <a:pt x="245363" y="57912"/>
                </a:lnTo>
                <a:lnTo>
                  <a:pt x="248412" y="51815"/>
                </a:lnTo>
                <a:lnTo>
                  <a:pt x="251460" y="44196"/>
                </a:lnTo>
                <a:lnTo>
                  <a:pt x="254507" y="38100"/>
                </a:lnTo>
                <a:lnTo>
                  <a:pt x="256031" y="32003"/>
                </a:lnTo>
                <a:lnTo>
                  <a:pt x="256031" y="28955"/>
                </a:lnTo>
                <a:lnTo>
                  <a:pt x="257555" y="25908"/>
                </a:lnTo>
                <a:lnTo>
                  <a:pt x="260603" y="13715"/>
                </a:lnTo>
                <a:lnTo>
                  <a:pt x="260603" y="0"/>
                </a:lnTo>
                <a:lnTo>
                  <a:pt x="167639" y="0"/>
                </a:lnTo>
                <a:lnTo>
                  <a:pt x="167639" y="10667"/>
                </a:lnTo>
                <a:lnTo>
                  <a:pt x="164591" y="21336"/>
                </a:lnTo>
                <a:lnTo>
                  <a:pt x="163067" y="24384"/>
                </a:lnTo>
                <a:lnTo>
                  <a:pt x="163067" y="27431"/>
                </a:lnTo>
                <a:lnTo>
                  <a:pt x="161543" y="32003"/>
                </a:lnTo>
                <a:lnTo>
                  <a:pt x="156972" y="44196"/>
                </a:lnTo>
                <a:lnTo>
                  <a:pt x="153924" y="48767"/>
                </a:lnTo>
                <a:lnTo>
                  <a:pt x="152400" y="51815"/>
                </a:lnTo>
                <a:lnTo>
                  <a:pt x="150875" y="53339"/>
                </a:lnTo>
                <a:lnTo>
                  <a:pt x="144779" y="64008"/>
                </a:lnTo>
                <a:lnTo>
                  <a:pt x="135636" y="74675"/>
                </a:lnTo>
                <a:lnTo>
                  <a:pt x="131063" y="79248"/>
                </a:lnTo>
                <a:lnTo>
                  <a:pt x="129539" y="82296"/>
                </a:lnTo>
                <a:lnTo>
                  <a:pt x="126491" y="83819"/>
                </a:lnTo>
                <a:lnTo>
                  <a:pt x="115824" y="92963"/>
                </a:lnTo>
                <a:lnTo>
                  <a:pt x="112775" y="96012"/>
                </a:lnTo>
                <a:lnTo>
                  <a:pt x="109727" y="99060"/>
                </a:lnTo>
                <a:lnTo>
                  <a:pt x="105155" y="103631"/>
                </a:lnTo>
                <a:lnTo>
                  <a:pt x="91439" y="112775"/>
                </a:lnTo>
                <a:lnTo>
                  <a:pt x="77724" y="121919"/>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3787139" y="3944753"/>
            <a:ext cx="274997" cy="200526"/>
          </a:xfrm>
          <a:prstGeom prst="rect">
            <a:avLst/>
          </a:prstGeom>
          <a:blipFill>
            <a:blip r:embed="rId12" cstate="print"/>
            <a:stretch>
              <a:fillRect/>
            </a:stretch>
          </a:blipFill>
        </p:spPr>
        <p:txBody>
          <a:bodyPr wrap="square" lIns="0" tIns="0" rIns="0" bIns="0" rtlCol="0">
            <a:noAutofit/>
          </a:bodyPr>
          <a:lstStyle/>
          <a:p>
            <a:endParaRPr/>
          </a:p>
        </p:txBody>
      </p:sp>
      <p:sp>
        <p:nvSpPr>
          <p:cNvPr id="31" name="object 31"/>
          <p:cNvSpPr/>
          <p:nvPr/>
        </p:nvSpPr>
        <p:spPr>
          <a:xfrm>
            <a:off x="3646931" y="3956303"/>
            <a:ext cx="222503" cy="138684"/>
          </a:xfrm>
          <a:custGeom>
            <a:avLst/>
            <a:gdLst/>
            <a:ahLst/>
            <a:cxnLst/>
            <a:rect l="l" t="t" r="r" b="b"/>
            <a:pathLst>
              <a:path w="222503" h="138684">
                <a:moveTo>
                  <a:pt x="150875" y="96012"/>
                </a:moveTo>
                <a:lnTo>
                  <a:pt x="155447" y="94487"/>
                </a:lnTo>
                <a:lnTo>
                  <a:pt x="160019" y="89915"/>
                </a:lnTo>
                <a:lnTo>
                  <a:pt x="172211" y="82296"/>
                </a:lnTo>
                <a:lnTo>
                  <a:pt x="176783" y="77724"/>
                </a:lnTo>
                <a:lnTo>
                  <a:pt x="181355" y="73151"/>
                </a:lnTo>
                <a:lnTo>
                  <a:pt x="190499" y="65531"/>
                </a:lnTo>
                <a:lnTo>
                  <a:pt x="193547" y="60960"/>
                </a:lnTo>
                <a:lnTo>
                  <a:pt x="198119" y="56387"/>
                </a:lnTo>
                <a:lnTo>
                  <a:pt x="201167" y="51815"/>
                </a:lnTo>
                <a:lnTo>
                  <a:pt x="204215" y="47243"/>
                </a:lnTo>
                <a:lnTo>
                  <a:pt x="210311" y="38100"/>
                </a:lnTo>
                <a:lnTo>
                  <a:pt x="213359" y="28955"/>
                </a:lnTo>
                <a:lnTo>
                  <a:pt x="217931" y="19812"/>
                </a:lnTo>
                <a:lnTo>
                  <a:pt x="219455" y="13715"/>
                </a:lnTo>
                <a:lnTo>
                  <a:pt x="219455" y="9143"/>
                </a:lnTo>
                <a:lnTo>
                  <a:pt x="222503" y="0"/>
                </a:lnTo>
                <a:lnTo>
                  <a:pt x="128015" y="0"/>
                </a:lnTo>
                <a:lnTo>
                  <a:pt x="126491" y="4572"/>
                </a:lnTo>
                <a:lnTo>
                  <a:pt x="124967" y="9143"/>
                </a:lnTo>
                <a:lnTo>
                  <a:pt x="123443" y="18287"/>
                </a:lnTo>
                <a:lnTo>
                  <a:pt x="120395" y="24384"/>
                </a:lnTo>
                <a:lnTo>
                  <a:pt x="115823" y="30479"/>
                </a:lnTo>
                <a:lnTo>
                  <a:pt x="111251" y="36575"/>
                </a:lnTo>
                <a:lnTo>
                  <a:pt x="109727" y="39624"/>
                </a:lnTo>
                <a:lnTo>
                  <a:pt x="108203" y="41148"/>
                </a:lnTo>
                <a:lnTo>
                  <a:pt x="106679" y="44196"/>
                </a:lnTo>
                <a:lnTo>
                  <a:pt x="102107" y="48767"/>
                </a:lnTo>
                <a:lnTo>
                  <a:pt x="96011" y="54863"/>
                </a:lnTo>
                <a:lnTo>
                  <a:pt x="89915" y="60960"/>
                </a:lnTo>
                <a:lnTo>
                  <a:pt x="83819" y="67055"/>
                </a:lnTo>
                <a:lnTo>
                  <a:pt x="74675" y="71627"/>
                </a:lnTo>
                <a:lnTo>
                  <a:pt x="67055" y="77724"/>
                </a:lnTo>
                <a:lnTo>
                  <a:pt x="57911" y="83819"/>
                </a:lnTo>
                <a:lnTo>
                  <a:pt x="48767" y="88391"/>
                </a:lnTo>
                <a:lnTo>
                  <a:pt x="44196" y="91439"/>
                </a:lnTo>
                <a:lnTo>
                  <a:pt x="39624" y="94487"/>
                </a:lnTo>
                <a:lnTo>
                  <a:pt x="28956" y="99060"/>
                </a:lnTo>
                <a:lnTo>
                  <a:pt x="18287" y="103631"/>
                </a:lnTo>
                <a:lnTo>
                  <a:pt x="6096" y="109727"/>
                </a:lnTo>
                <a:lnTo>
                  <a:pt x="3048" y="111251"/>
                </a:lnTo>
                <a:lnTo>
                  <a:pt x="0" y="111251"/>
                </a:lnTo>
                <a:lnTo>
                  <a:pt x="74675" y="138684"/>
                </a:lnTo>
                <a:lnTo>
                  <a:pt x="91439" y="131063"/>
                </a:lnTo>
                <a:lnTo>
                  <a:pt x="99059" y="126491"/>
                </a:lnTo>
                <a:lnTo>
                  <a:pt x="106679" y="121919"/>
                </a:lnTo>
                <a:lnTo>
                  <a:pt x="121919" y="114300"/>
                </a:lnTo>
                <a:lnTo>
                  <a:pt x="129539" y="111251"/>
                </a:lnTo>
                <a:lnTo>
                  <a:pt x="135635" y="106679"/>
                </a:lnTo>
                <a:lnTo>
                  <a:pt x="149351" y="99060"/>
                </a:lnTo>
                <a:lnTo>
                  <a:pt x="150875" y="96012"/>
                </a:lnTo>
                <a:close/>
              </a:path>
            </a:pathLst>
          </a:custGeom>
          <a:solidFill>
            <a:srgbClr val="FFFFFF"/>
          </a:solidFill>
        </p:spPr>
        <p:txBody>
          <a:bodyPr wrap="square" lIns="0" tIns="0" rIns="0" bIns="0" rtlCol="0">
            <a:noAutofit/>
          </a:bodyPr>
          <a:lstStyle/>
          <a:p>
            <a:endParaRPr/>
          </a:p>
        </p:txBody>
      </p:sp>
      <p:sp>
        <p:nvSpPr>
          <p:cNvPr id="32" name="object 32"/>
          <p:cNvSpPr/>
          <p:nvPr/>
        </p:nvSpPr>
        <p:spPr>
          <a:xfrm>
            <a:off x="3576827" y="3956303"/>
            <a:ext cx="198119" cy="111251"/>
          </a:xfrm>
          <a:custGeom>
            <a:avLst/>
            <a:gdLst/>
            <a:ahLst/>
            <a:cxnLst/>
            <a:rect l="l" t="t" r="r" b="b"/>
            <a:pathLst>
              <a:path w="198119" h="111251">
                <a:moveTo>
                  <a:pt x="77724" y="109727"/>
                </a:moveTo>
                <a:lnTo>
                  <a:pt x="88391" y="103631"/>
                </a:lnTo>
                <a:lnTo>
                  <a:pt x="100584" y="99060"/>
                </a:lnTo>
                <a:lnTo>
                  <a:pt x="109727" y="94487"/>
                </a:lnTo>
                <a:lnTo>
                  <a:pt x="114300" y="91439"/>
                </a:lnTo>
                <a:lnTo>
                  <a:pt x="120395" y="88391"/>
                </a:lnTo>
                <a:lnTo>
                  <a:pt x="129539" y="83819"/>
                </a:lnTo>
                <a:lnTo>
                  <a:pt x="138683" y="77724"/>
                </a:lnTo>
                <a:lnTo>
                  <a:pt x="146303" y="71627"/>
                </a:lnTo>
                <a:lnTo>
                  <a:pt x="153923" y="67055"/>
                </a:lnTo>
                <a:lnTo>
                  <a:pt x="160019" y="60960"/>
                </a:lnTo>
                <a:lnTo>
                  <a:pt x="167639" y="54863"/>
                </a:lnTo>
                <a:lnTo>
                  <a:pt x="172211" y="48767"/>
                </a:lnTo>
                <a:lnTo>
                  <a:pt x="178307" y="42672"/>
                </a:lnTo>
                <a:lnTo>
                  <a:pt x="179831" y="39624"/>
                </a:lnTo>
                <a:lnTo>
                  <a:pt x="182879" y="36575"/>
                </a:lnTo>
                <a:lnTo>
                  <a:pt x="187451" y="30479"/>
                </a:lnTo>
                <a:lnTo>
                  <a:pt x="190499" y="24384"/>
                </a:lnTo>
                <a:lnTo>
                  <a:pt x="193547" y="18287"/>
                </a:lnTo>
                <a:lnTo>
                  <a:pt x="196595" y="9143"/>
                </a:lnTo>
                <a:lnTo>
                  <a:pt x="196595" y="4572"/>
                </a:lnTo>
                <a:lnTo>
                  <a:pt x="198119" y="0"/>
                </a:lnTo>
                <a:lnTo>
                  <a:pt x="105155" y="0"/>
                </a:lnTo>
                <a:lnTo>
                  <a:pt x="103632" y="4572"/>
                </a:lnTo>
                <a:lnTo>
                  <a:pt x="103632" y="9143"/>
                </a:lnTo>
                <a:lnTo>
                  <a:pt x="99060" y="18287"/>
                </a:lnTo>
                <a:lnTo>
                  <a:pt x="92963" y="27431"/>
                </a:lnTo>
                <a:lnTo>
                  <a:pt x="85343" y="36575"/>
                </a:lnTo>
                <a:lnTo>
                  <a:pt x="74675" y="45719"/>
                </a:lnTo>
                <a:lnTo>
                  <a:pt x="65532" y="53339"/>
                </a:lnTo>
                <a:lnTo>
                  <a:pt x="51815" y="60960"/>
                </a:lnTo>
                <a:lnTo>
                  <a:pt x="38100" y="68579"/>
                </a:lnTo>
                <a:lnTo>
                  <a:pt x="22860" y="76200"/>
                </a:lnTo>
                <a:lnTo>
                  <a:pt x="6096" y="83819"/>
                </a:lnTo>
                <a:lnTo>
                  <a:pt x="4572" y="85343"/>
                </a:lnTo>
                <a:lnTo>
                  <a:pt x="1524" y="85343"/>
                </a:lnTo>
                <a:lnTo>
                  <a:pt x="0" y="86867"/>
                </a:lnTo>
                <a:lnTo>
                  <a:pt x="70103" y="111251"/>
                </a:lnTo>
                <a:lnTo>
                  <a:pt x="73151" y="109727"/>
                </a:lnTo>
                <a:lnTo>
                  <a:pt x="73151" y="111251"/>
                </a:lnTo>
                <a:lnTo>
                  <a:pt x="77724" y="109727"/>
                </a:lnTo>
                <a:close/>
              </a:path>
            </a:pathLst>
          </a:custGeom>
          <a:solidFill>
            <a:srgbClr val="FFFFFF"/>
          </a:solidFill>
        </p:spPr>
        <p:txBody>
          <a:bodyPr wrap="square" lIns="0" tIns="0" rIns="0" bIns="0" rtlCol="0">
            <a:noAutofit/>
          </a:bodyPr>
          <a:lstStyle/>
          <a:p>
            <a:endParaRPr/>
          </a:p>
        </p:txBody>
      </p:sp>
      <p:sp>
        <p:nvSpPr>
          <p:cNvPr id="33" name="object 33"/>
          <p:cNvSpPr/>
          <p:nvPr/>
        </p:nvSpPr>
        <p:spPr>
          <a:xfrm>
            <a:off x="3646931" y="4066031"/>
            <a:ext cx="1524" cy="1524"/>
          </a:xfrm>
          <a:custGeom>
            <a:avLst/>
            <a:gdLst/>
            <a:ahLst/>
            <a:cxnLst/>
            <a:rect l="l" t="t" r="r" b="b"/>
            <a:pathLst>
              <a:path w="1524" h="1524">
                <a:moveTo>
                  <a:pt x="0" y="1524"/>
                </a:moveTo>
                <a:lnTo>
                  <a:pt x="1524" y="1524"/>
                </a:lnTo>
                <a:lnTo>
                  <a:pt x="1524" y="0"/>
                </a:lnTo>
                <a:lnTo>
                  <a:pt x="0" y="1524"/>
                </a:lnTo>
                <a:close/>
              </a:path>
            </a:pathLst>
          </a:custGeom>
          <a:solidFill>
            <a:srgbClr val="E6E6E6"/>
          </a:solidFill>
        </p:spPr>
        <p:txBody>
          <a:bodyPr wrap="square" lIns="0" tIns="0" rIns="0" bIns="0" rtlCol="0">
            <a:noAutofit/>
          </a:bodyPr>
          <a:lstStyle/>
          <a:p>
            <a:endParaRPr/>
          </a:p>
        </p:txBody>
      </p:sp>
      <p:sp>
        <p:nvSpPr>
          <p:cNvPr id="34" name="object 34"/>
          <p:cNvSpPr/>
          <p:nvPr/>
        </p:nvSpPr>
        <p:spPr>
          <a:xfrm>
            <a:off x="3328415" y="4067555"/>
            <a:ext cx="393191" cy="91439"/>
          </a:xfrm>
          <a:custGeom>
            <a:avLst/>
            <a:gdLst/>
            <a:ahLst/>
            <a:cxnLst/>
            <a:rect l="l" t="t" r="r" b="b"/>
            <a:pathLst>
              <a:path w="393191" h="91439">
                <a:moveTo>
                  <a:pt x="109727" y="86867"/>
                </a:moveTo>
                <a:lnTo>
                  <a:pt x="135636" y="85344"/>
                </a:lnTo>
                <a:lnTo>
                  <a:pt x="147827" y="83820"/>
                </a:lnTo>
                <a:lnTo>
                  <a:pt x="153924" y="82296"/>
                </a:lnTo>
                <a:lnTo>
                  <a:pt x="161544" y="82296"/>
                </a:lnTo>
                <a:lnTo>
                  <a:pt x="185927" y="79248"/>
                </a:lnTo>
                <a:lnTo>
                  <a:pt x="198120" y="76200"/>
                </a:lnTo>
                <a:lnTo>
                  <a:pt x="211836" y="74675"/>
                </a:lnTo>
                <a:lnTo>
                  <a:pt x="224027" y="73151"/>
                </a:lnTo>
                <a:lnTo>
                  <a:pt x="227075" y="71627"/>
                </a:lnTo>
                <a:lnTo>
                  <a:pt x="230124" y="71627"/>
                </a:lnTo>
                <a:lnTo>
                  <a:pt x="236220" y="70103"/>
                </a:lnTo>
                <a:lnTo>
                  <a:pt x="260603" y="65532"/>
                </a:lnTo>
                <a:lnTo>
                  <a:pt x="265175" y="64008"/>
                </a:lnTo>
                <a:lnTo>
                  <a:pt x="268224" y="64008"/>
                </a:lnTo>
                <a:lnTo>
                  <a:pt x="271272" y="62484"/>
                </a:lnTo>
                <a:lnTo>
                  <a:pt x="283463" y="60960"/>
                </a:lnTo>
                <a:lnTo>
                  <a:pt x="306324" y="54863"/>
                </a:lnTo>
                <a:lnTo>
                  <a:pt x="327660" y="48767"/>
                </a:lnTo>
                <a:lnTo>
                  <a:pt x="338327" y="45720"/>
                </a:lnTo>
                <a:lnTo>
                  <a:pt x="350520" y="41148"/>
                </a:lnTo>
                <a:lnTo>
                  <a:pt x="371855" y="35051"/>
                </a:lnTo>
                <a:lnTo>
                  <a:pt x="382523" y="30479"/>
                </a:lnTo>
                <a:lnTo>
                  <a:pt x="387095" y="28956"/>
                </a:lnTo>
                <a:lnTo>
                  <a:pt x="393191" y="27432"/>
                </a:lnTo>
                <a:lnTo>
                  <a:pt x="318515" y="0"/>
                </a:lnTo>
                <a:lnTo>
                  <a:pt x="310896" y="3048"/>
                </a:lnTo>
                <a:lnTo>
                  <a:pt x="294132" y="9144"/>
                </a:lnTo>
                <a:lnTo>
                  <a:pt x="277367" y="13715"/>
                </a:lnTo>
                <a:lnTo>
                  <a:pt x="259079" y="19812"/>
                </a:lnTo>
                <a:lnTo>
                  <a:pt x="242315" y="24384"/>
                </a:lnTo>
                <a:lnTo>
                  <a:pt x="224027" y="28956"/>
                </a:lnTo>
                <a:lnTo>
                  <a:pt x="205739" y="32003"/>
                </a:lnTo>
                <a:lnTo>
                  <a:pt x="185927" y="36575"/>
                </a:lnTo>
                <a:lnTo>
                  <a:pt x="167639" y="39624"/>
                </a:lnTo>
                <a:lnTo>
                  <a:pt x="147827" y="42672"/>
                </a:lnTo>
                <a:lnTo>
                  <a:pt x="128015" y="44196"/>
                </a:lnTo>
                <a:lnTo>
                  <a:pt x="106679" y="47244"/>
                </a:lnTo>
                <a:lnTo>
                  <a:pt x="86867" y="48767"/>
                </a:lnTo>
                <a:lnTo>
                  <a:pt x="65532" y="50291"/>
                </a:lnTo>
                <a:lnTo>
                  <a:pt x="44196" y="51815"/>
                </a:lnTo>
                <a:lnTo>
                  <a:pt x="0" y="51815"/>
                </a:lnTo>
                <a:lnTo>
                  <a:pt x="0" y="91439"/>
                </a:lnTo>
                <a:lnTo>
                  <a:pt x="27432" y="91439"/>
                </a:lnTo>
                <a:lnTo>
                  <a:pt x="54863" y="89915"/>
                </a:lnTo>
                <a:lnTo>
                  <a:pt x="82296" y="89915"/>
                </a:lnTo>
                <a:lnTo>
                  <a:pt x="109727" y="86867"/>
                </a:lnTo>
                <a:close/>
              </a:path>
            </a:pathLst>
          </a:custGeom>
          <a:solidFill>
            <a:srgbClr val="FFFFFF"/>
          </a:solidFill>
        </p:spPr>
        <p:txBody>
          <a:bodyPr wrap="square" lIns="0" tIns="0" rIns="0" bIns="0" rtlCol="0">
            <a:noAutofit/>
          </a:bodyPr>
          <a:lstStyle/>
          <a:p>
            <a:endParaRPr/>
          </a:p>
        </p:txBody>
      </p:sp>
      <p:sp>
        <p:nvSpPr>
          <p:cNvPr id="35" name="object 35"/>
          <p:cNvSpPr/>
          <p:nvPr/>
        </p:nvSpPr>
        <p:spPr>
          <a:xfrm>
            <a:off x="3328415" y="4043171"/>
            <a:ext cx="318515" cy="76200"/>
          </a:xfrm>
          <a:custGeom>
            <a:avLst/>
            <a:gdLst/>
            <a:ahLst/>
            <a:cxnLst/>
            <a:rect l="l" t="t" r="r" b="b"/>
            <a:pathLst>
              <a:path w="318515" h="76200">
                <a:moveTo>
                  <a:pt x="0" y="39624"/>
                </a:moveTo>
                <a:lnTo>
                  <a:pt x="0" y="76200"/>
                </a:lnTo>
                <a:lnTo>
                  <a:pt x="44196" y="76200"/>
                </a:lnTo>
                <a:lnTo>
                  <a:pt x="65532" y="74675"/>
                </a:lnTo>
                <a:lnTo>
                  <a:pt x="86867" y="73151"/>
                </a:lnTo>
                <a:lnTo>
                  <a:pt x="106679" y="71628"/>
                </a:lnTo>
                <a:lnTo>
                  <a:pt x="128015" y="68580"/>
                </a:lnTo>
                <a:lnTo>
                  <a:pt x="147827" y="67056"/>
                </a:lnTo>
                <a:lnTo>
                  <a:pt x="167639" y="64008"/>
                </a:lnTo>
                <a:lnTo>
                  <a:pt x="185927" y="60960"/>
                </a:lnTo>
                <a:lnTo>
                  <a:pt x="205739" y="56387"/>
                </a:lnTo>
                <a:lnTo>
                  <a:pt x="224027" y="53340"/>
                </a:lnTo>
                <a:lnTo>
                  <a:pt x="242315" y="48768"/>
                </a:lnTo>
                <a:lnTo>
                  <a:pt x="259079" y="44196"/>
                </a:lnTo>
                <a:lnTo>
                  <a:pt x="277367" y="39624"/>
                </a:lnTo>
                <a:lnTo>
                  <a:pt x="294132" y="33528"/>
                </a:lnTo>
                <a:lnTo>
                  <a:pt x="309372" y="27432"/>
                </a:lnTo>
                <a:lnTo>
                  <a:pt x="318515" y="24384"/>
                </a:lnTo>
                <a:lnTo>
                  <a:pt x="248412" y="0"/>
                </a:lnTo>
                <a:lnTo>
                  <a:pt x="234696" y="4572"/>
                </a:lnTo>
                <a:lnTo>
                  <a:pt x="220979" y="9144"/>
                </a:lnTo>
                <a:lnTo>
                  <a:pt x="207263" y="13716"/>
                </a:lnTo>
                <a:lnTo>
                  <a:pt x="193548" y="16763"/>
                </a:lnTo>
                <a:lnTo>
                  <a:pt x="185927" y="18287"/>
                </a:lnTo>
                <a:lnTo>
                  <a:pt x="178308" y="19812"/>
                </a:lnTo>
                <a:lnTo>
                  <a:pt x="170687" y="21336"/>
                </a:lnTo>
                <a:lnTo>
                  <a:pt x="164591" y="22860"/>
                </a:lnTo>
                <a:lnTo>
                  <a:pt x="149351" y="25908"/>
                </a:lnTo>
                <a:lnTo>
                  <a:pt x="134112" y="28956"/>
                </a:lnTo>
                <a:lnTo>
                  <a:pt x="124967" y="30480"/>
                </a:lnTo>
                <a:lnTo>
                  <a:pt x="117348" y="32004"/>
                </a:lnTo>
                <a:lnTo>
                  <a:pt x="102108" y="33528"/>
                </a:lnTo>
                <a:lnTo>
                  <a:pt x="85344" y="35051"/>
                </a:lnTo>
                <a:lnTo>
                  <a:pt x="68579" y="36575"/>
                </a:lnTo>
                <a:lnTo>
                  <a:pt x="51815" y="38100"/>
                </a:lnTo>
                <a:lnTo>
                  <a:pt x="35051" y="38100"/>
                </a:lnTo>
                <a:lnTo>
                  <a:pt x="16763" y="39624"/>
                </a:lnTo>
                <a:lnTo>
                  <a:pt x="0" y="39624"/>
                </a:lnTo>
                <a:close/>
              </a:path>
            </a:pathLst>
          </a:custGeom>
          <a:solidFill>
            <a:srgbClr val="FFFFFF"/>
          </a:solidFill>
        </p:spPr>
        <p:txBody>
          <a:bodyPr wrap="square" lIns="0" tIns="0" rIns="0" bIns="0" rtlCol="0">
            <a:noAutofit/>
          </a:bodyPr>
          <a:lstStyle/>
          <a:p>
            <a:endParaRPr/>
          </a:p>
        </p:txBody>
      </p:sp>
      <p:sp>
        <p:nvSpPr>
          <p:cNvPr id="36" name="object 36"/>
          <p:cNvSpPr/>
          <p:nvPr/>
        </p:nvSpPr>
        <p:spPr>
          <a:xfrm>
            <a:off x="3328415" y="4094987"/>
            <a:ext cx="460247" cy="102107"/>
          </a:xfrm>
          <a:custGeom>
            <a:avLst/>
            <a:gdLst/>
            <a:ahLst/>
            <a:cxnLst/>
            <a:rect l="l" t="t" r="r" b="b"/>
            <a:pathLst>
              <a:path w="460247" h="102107">
                <a:moveTo>
                  <a:pt x="13715" y="64007"/>
                </a:moveTo>
                <a:lnTo>
                  <a:pt x="0" y="65531"/>
                </a:lnTo>
                <a:lnTo>
                  <a:pt x="0" y="102107"/>
                </a:lnTo>
                <a:lnTo>
                  <a:pt x="30479" y="102107"/>
                </a:lnTo>
                <a:lnTo>
                  <a:pt x="60960" y="100583"/>
                </a:lnTo>
                <a:lnTo>
                  <a:pt x="91439" y="99059"/>
                </a:lnTo>
                <a:lnTo>
                  <a:pt x="106679" y="97535"/>
                </a:lnTo>
                <a:lnTo>
                  <a:pt x="121920" y="97535"/>
                </a:lnTo>
                <a:lnTo>
                  <a:pt x="135636" y="96012"/>
                </a:lnTo>
                <a:lnTo>
                  <a:pt x="143255" y="94487"/>
                </a:lnTo>
                <a:lnTo>
                  <a:pt x="150875" y="94487"/>
                </a:lnTo>
                <a:lnTo>
                  <a:pt x="164591" y="92963"/>
                </a:lnTo>
                <a:lnTo>
                  <a:pt x="179832" y="91439"/>
                </a:lnTo>
                <a:lnTo>
                  <a:pt x="193548" y="89915"/>
                </a:lnTo>
                <a:lnTo>
                  <a:pt x="207263" y="88391"/>
                </a:lnTo>
                <a:lnTo>
                  <a:pt x="236220" y="83819"/>
                </a:lnTo>
                <a:lnTo>
                  <a:pt x="248412" y="80771"/>
                </a:lnTo>
                <a:lnTo>
                  <a:pt x="262127" y="79247"/>
                </a:lnTo>
                <a:lnTo>
                  <a:pt x="268224" y="77724"/>
                </a:lnTo>
                <a:lnTo>
                  <a:pt x="272796" y="76200"/>
                </a:lnTo>
                <a:lnTo>
                  <a:pt x="275844" y="76200"/>
                </a:lnTo>
                <a:lnTo>
                  <a:pt x="289560" y="73151"/>
                </a:lnTo>
                <a:lnTo>
                  <a:pt x="301751" y="70103"/>
                </a:lnTo>
                <a:lnTo>
                  <a:pt x="315467" y="67055"/>
                </a:lnTo>
                <a:lnTo>
                  <a:pt x="339851" y="60959"/>
                </a:lnTo>
                <a:lnTo>
                  <a:pt x="365759" y="54863"/>
                </a:lnTo>
                <a:lnTo>
                  <a:pt x="376427" y="50291"/>
                </a:lnTo>
                <a:lnTo>
                  <a:pt x="388619" y="47243"/>
                </a:lnTo>
                <a:lnTo>
                  <a:pt x="413003" y="38100"/>
                </a:lnTo>
                <a:lnTo>
                  <a:pt x="419099" y="36575"/>
                </a:lnTo>
                <a:lnTo>
                  <a:pt x="425195" y="35051"/>
                </a:lnTo>
                <a:lnTo>
                  <a:pt x="435863" y="30479"/>
                </a:lnTo>
                <a:lnTo>
                  <a:pt x="460247" y="22859"/>
                </a:lnTo>
                <a:lnTo>
                  <a:pt x="394715" y="0"/>
                </a:lnTo>
                <a:lnTo>
                  <a:pt x="393191" y="0"/>
                </a:lnTo>
                <a:lnTo>
                  <a:pt x="388619" y="1524"/>
                </a:lnTo>
                <a:lnTo>
                  <a:pt x="382523" y="3047"/>
                </a:lnTo>
                <a:lnTo>
                  <a:pt x="373379" y="7619"/>
                </a:lnTo>
                <a:lnTo>
                  <a:pt x="350520" y="15239"/>
                </a:lnTo>
                <a:lnTo>
                  <a:pt x="339851" y="18287"/>
                </a:lnTo>
                <a:lnTo>
                  <a:pt x="329184" y="21335"/>
                </a:lnTo>
                <a:lnTo>
                  <a:pt x="307848" y="27431"/>
                </a:lnTo>
                <a:lnTo>
                  <a:pt x="283463" y="33527"/>
                </a:lnTo>
                <a:lnTo>
                  <a:pt x="272796" y="36575"/>
                </a:lnTo>
                <a:lnTo>
                  <a:pt x="266700" y="36575"/>
                </a:lnTo>
                <a:lnTo>
                  <a:pt x="260603" y="38100"/>
                </a:lnTo>
                <a:lnTo>
                  <a:pt x="236220" y="42671"/>
                </a:lnTo>
                <a:lnTo>
                  <a:pt x="230124" y="44195"/>
                </a:lnTo>
                <a:lnTo>
                  <a:pt x="227075" y="44195"/>
                </a:lnTo>
                <a:lnTo>
                  <a:pt x="224027" y="45719"/>
                </a:lnTo>
                <a:lnTo>
                  <a:pt x="211836" y="48767"/>
                </a:lnTo>
                <a:lnTo>
                  <a:pt x="199644" y="50291"/>
                </a:lnTo>
                <a:lnTo>
                  <a:pt x="187451" y="51815"/>
                </a:lnTo>
                <a:lnTo>
                  <a:pt x="161544" y="54863"/>
                </a:lnTo>
                <a:lnTo>
                  <a:pt x="155448" y="56387"/>
                </a:lnTo>
                <a:lnTo>
                  <a:pt x="149351" y="56387"/>
                </a:lnTo>
                <a:lnTo>
                  <a:pt x="135636" y="57912"/>
                </a:lnTo>
                <a:lnTo>
                  <a:pt x="109727" y="60959"/>
                </a:lnTo>
                <a:lnTo>
                  <a:pt x="82296" y="62483"/>
                </a:lnTo>
                <a:lnTo>
                  <a:pt x="68579" y="62483"/>
                </a:lnTo>
                <a:lnTo>
                  <a:pt x="54863" y="64007"/>
                </a:lnTo>
                <a:lnTo>
                  <a:pt x="13715" y="64007"/>
                </a:lnTo>
                <a:close/>
              </a:path>
            </a:pathLst>
          </a:custGeom>
          <a:solidFill>
            <a:srgbClr val="FFFFFF"/>
          </a:solidFill>
        </p:spPr>
        <p:txBody>
          <a:bodyPr wrap="square" lIns="0" tIns="0" rIns="0" bIns="0" rtlCol="0">
            <a:noAutofit/>
          </a:bodyPr>
          <a:lstStyle/>
          <a:p>
            <a:endParaRPr/>
          </a:p>
        </p:txBody>
      </p:sp>
      <p:sp>
        <p:nvSpPr>
          <p:cNvPr id="37" name="object 37"/>
          <p:cNvSpPr/>
          <p:nvPr/>
        </p:nvSpPr>
        <p:spPr>
          <a:xfrm>
            <a:off x="3326891" y="4106037"/>
            <a:ext cx="536447" cy="133730"/>
          </a:xfrm>
          <a:prstGeom prst="rect">
            <a:avLst/>
          </a:prstGeom>
          <a:blipFill>
            <a:blip r:embed="rId13" cstate="print"/>
            <a:stretch>
              <a:fillRect/>
            </a:stretch>
          </a:blipFill>
        </p:spPr>
        <p:txBody>
          <a:bodyPr wrap="square" lIns="0" tIns="0" rIns="0" bIns="0" rtlCol="0">
            <a:noAutofit/>
          </a:bodyPr>
          <a:lstStyle/>
          <a:p>
            <a:endParaRPr/>
          </a:p>
        </p:txBody>
      </p:sp>
      <p:sp>
        <p:nvSpPr>
          <p:cNvPr id="38" name="object 38"/>
          <p:cNvSpPr/>
          <p:nvPr/>
        </p:nvSpPr>
        <p:spPr>
          <a:xfrm>
            <a:off x="3328415" y="4117847"/>
            <a:ext cx="533399" cy="118872"/>
          </a:xfrm>
          <a:custGeom>
            <a:avLst/>
            <a:gdLst/>
            <a:ahLst/>
            <a:cxnLst/>
            <a:rect l="l" t="t" r="r" b="b"/>
            <a:pathLst>
              <a:path w="533399" h="118872">
                <a:moveTo>
                  <a:pt x="16763" y="118872"/>
                </a:moveTo>
                <a:lnTo>
                  <a:pt x="44196" y="118872"/>
                </a:lnTo>
                <a:lnTo>
                  <a:pt x="48767" y="117348"/>
                </a:lnTo>
                <a:lnTo>
                  <a:pt x="71627" y="117348"/>
                </a:lnTo>
                <a:lnTo>
                  <a:pt x="108203" y="115824"/>
                </a:lnTo>
                <a:lnTo>
                  <a:pt x="124967" y="114300"/>
                </a:lnTo>
                <a:lnTo>
                  <a:pt x="143255" y="112775"/>
                </a:lnTo>
                <a:lnTo>
                  <a:pt x="176784" y="109728"/>
                </a:lnTo>
                <a:lnTo>
                  <a:pt x="193548" y="108204"/>
                </a:lnTo>
                <a:lnTo>
                  <a:pt x="202691" y="106680"/>
                </a:lnTo>
                <a:lnTo>
                  <a:pt x="210312" y="106680"/>
                </a:lnTo>
                <a:lnTo>
                  <a:pt x="219455" y="105156"/>
                </a:lnTo>
                <a:lnTo>
                  <a:pt x="227075" y="105156"/>
                </a:lnTo>
                <a:lnTo>
                  <a:pt x="243839" y="102108"/>
                </a:lnTo>
                <a:lnTo>
                  <a:pt x="277367" y="97536"/>
                </a:lnTo>
                <a:lnTo>
                  <a:pt x="292608" y="94487"/>
                </a:lnTo>
                <a:lnTo>
                  <a:pt x="307848" y="91440"/>
                </a:lnTo>
                <a:lnTo>
                  <a:pt x="338327" y="85344"/>
                </a:lnTo>
                <a:lnTo>
                  <a:pt x="368807" y="79248"/>
                </a:lnTo>
                <a:lnTo>
                  <a:pt x="376427" y="76200"/>
                </a:lnTo>
                <a:lnTo>
                  <a:pt x="379475" y="76200"/>
                </a:lnTo>
                <a:lnTo>
                  <a:pt x="384047" y="74675"/>
                </a:lnTo>
                <a:lnTo>
                  <a:pt x="399287" y="71628"/>
                </a:lnTo>
                <a:lnTo>
                  <a:pt x="426719" y="64008"/>
                </a:lnTo>
                <a:lnTo>
                  <a:pt x="429767" y="62484"/>
                </a:lnTo>
                <a:lnTo>
                  <a:pt x="434339" y="60960"/>
                </a:lnTo>
                <a:lnTo>
                  <a:pt x="440435" y="59436"/>
                </a:lnTo>
                <a:lnTo>
                  <a:pt x="455675" y="54864"/>
                </a:lnTo>
                <a:lnTo>
                  <a:pt x="469391" y="50292"/>
                </a:lnTo>
                <a:lnTo>
                  <a:pt x="475487" y="47244"/>
                </a:lnTo>
                <a:lnTo>
                  <a:pt x="483107" y="45720"/>
                </a:lnTo>
                <a:lnTo>
                  <a:pt x="509015" y="36575"/>
                </a:lnTo>
                <a:lnTo>
                  <a:pt x="533399" y="27432"/>
                </a:lnTo>
                <a:lnTo>
                  <a:pt x="458723" y="0"/>
                </a:lnTo>
                <a:lnTo>
                  <a:pt x="435863" y="7620"/>
                </a:lnTo>
                <a:lnTo>
                  <a:pt x="423671" y="12192"/>
                </a:lnTo>
                <a:lnTo>
                  <a:pt x="417575" y="13716"/>
                </a:lnTo>
                <a:lnTo>
                  <a:pt x="411479" y="16764"/>
                </a:lnTo>
                <a:lnTo>
                  <a:pt x="388619" y="24384"/>
                </a:lnTo>
                <a:lnTo>
                  <a:pt x="376427" y="27432"/>
                </a:lnTo>
                <a:lnTo>
                  <a:pt x="364236" y="32004"/>
                </a:lnTo>
                <a:lnTo>
                  <a:pt x="339851" y="38100"/>
                </a:lnTo>
                <a:lnTo>
                  <a:pt x="313944" y="44196"/>
                </a:lnTo>
                <a:lnTo>
                  <a:pt x="301751" y="47244"/>
                </a:lnTo>
                <a:lnTo>
                  <a:pt x="288036" y="50292"/>
                </a:lnTo>
                <a:lnTo>
                  <a:pt x="274320" y="53340"/>
                </a:lnTo>
                <a:lnTo>
                  <a:pt x="271272" y="53340"/>
                </a:lnTo>
                <a:lnTo>
                  <a:pt x="268224" y="54864"/>
                </a:lnTo>
                <a:lnTo>
                  <a:pt x="262127" y="56387"/>
                </a:lnTo>
                <a:lnTo>
                  <a:pt x="248412" y="57912"/>
                </a:lnTo>
                <a:lnTo>
                  <a:pt x="234696" y="60960"/>
                </a:lnTo>
                <a:lnTo>
                  <a:pt x="207263" y="65532"/>
                </a:lnTo>
                <a:lnTo>
                  <a:pt x="193548" y="67056"/>
                </a:lnTo>
                <a:lnTo>
                  <a:pt x="179832" y="68580"/>
                </a:lnTo>
                <a:lnTo>
                  <a:pt x="164591" y="70104"/>
                </a:lnTo>
                <a:lnTo>
                  <a:pt x="150875" y="71628"/>
                </a:lnTo>
                <a:lnTo>
                  <a:pt x="143255" y="71628"/>
                </a:lnTo>
                <a:lnTo>
                  <a:pt x="135636" y="73152"/>
                </a:lnTo>
                <a:lnTo>
                  <a:pt x="121920" y="74675"/>
                </a:lnTo>
                <a:lnTo>
                  <a:pt x="106679" y="74675"/>
                </a:lnTo>
                <a:lnTo>
                  <a:pt x="91439" y="76200"/>
                </a:lnTo>
                <a:lnTo>
                  <a:pt x="60960" y="77724"/>
                </a:lnTo>
                <a:lnTo>
                  <a:pt x="30479" y="79248"/>
                </a:lnTo>
                <a:lnTo>
                  <a:pt x="0" y="79248"/>
                </a:lnTo>
                <a:lnTo>
                  <a:pt x="0" y="118872"/>
                </a:lnTo>
                <a:lnTo>
                  <a:pt x="16763" y="118872"/>
                </a:lnTo>
                <a:close/>
              </a:path>
            </a:pathLst>
          </a:custGeom>
          <a:solidFill>
            <a:srgbClr val="000000"/>
          </a:solidFill>
        </p:spPr>
        <p:txBody>
          <a:bodyPr wrap="square" lIns="0" tIns="0" rIns="0" bIns="0" rtlCol="0">
            <a:noAutofit/>
          </a:bodyPr>
          <a:lstStyle/>
          <a:p>
            <a:endParaRPr/>
          </a:p>
        </p:txBody>
      </p:sp>
      <p:sp>
        <p:nvSpPr>
          <p:cNvPr id="39" name="object 39"/>
          <p:cNvSpPr/>
          <p:nvPr/>
        </p:nvSpPr>
        <p:spPr>
          <a:xfrm>
            <a:off x="3326891" y="4106037"/>
            <a:ext cx="536447" cy="133730"/>
          </a:xfrm>
          <a:prstGeom prst="rect">
            <a:avLst/>
          </a:prstGeom>
          <a:blipFill>
            <a:blip r:embed="rId14" cstate="print"/>
            <a:stretch>
              <a:fillRect/>
            </a:stretch>
          </a:blipFill>
        </p:spPr>
        <p:txBody>
          <a:bodyPr wrap="square" lIns="0" tIns="0" rIns="0" bIns="0" rtlCol="0">
            <a:noAutofit/>
          </a:bodyPr>
          <a:lstStyle/>
          <a:p>
            <a:endParaRPr/>
          </a:p>
        </p:txBody>
      </p:sp>
      <p:sp>
        <p:nvSpPr>
          <p:cNvPr id="40" name="object 40"/>
          <p:cNvSpPr/>
          <p:nvPr/>
        </p:nvSpPr>
        <p:spPr>
          <a:xfrm>
            <a:off x="3721607" y="3956303"/>
            <a:ext cx="234696" cy="161543"/>
          </a:xfrm>
          <a:custGeom>
            <a:avLst/>
            <a:gdLst/>
            <a:ahLst/>
            <a:cxnLst/>
            <a:rect l="l" t="t" r="r" b="b"/>
            <a:pathLst>
              <a:path w="234696" h="161543">
                <a:moveTo>
                  <a:pt x="65532" y="161543"/>
                </a:moveTo>
                <a:lnTo>
                  <a:pt x="76200" y="158496"/>
                </a:lnTo>
                <a:lnTo>
                  <a:pt x="94487" y="149351"/>
                </a:lnTo>
                <a:lnTo>
                  <a:pt x="103632" y="144779"/>
                </a:lnTo>
                <a:lnTo>
                  <a:pt x="105156" y="143255"/>
                </a:lnTo>
                <a:lnTo>
                  <a:pt x="108204" y="143255"/>
                </a:lnTo>
                <a:lnTo>
                  <a:pt x="112775" y="140208"/>
                </a:lnTo>
                <a:lnTo>
                  <a:pt x="128016" y="131063"/>
                </a:lnTo>
                <a:lnTo>
                  <a:pt x="144780" y="123443"/>
                </a:lnTo>
                <a:lnTo>
                  <a:pt x="158496" y="112775"/>
                </a:lnTo>
                <a:lnTo>
                  <a:pt x="170687" y="103631"/>
                </a:lnTo>
                <a:lnTo>
                  <a:pt x="176784" y="99060"/>
                </a:lnTo>
                <a:lnTo>
                  <a:pt x="179832" y="96012"/>
                </a:lnTo>
                <a:lnTo>
                  <a:pt x="182880" y="94487"/>
                </a:lnTo>
                <a:lnTo>
                  <a:pt x="193548" y="85343"/>
                </a:lnTo>
                <a:lnTo>
                  <a:pt x="195072" y="82296"/>
                </a:lnTo>
                <a:lnTo>
                  <a:pt x="198120" y="79248"/>
                </a:lnTo>
                <a:lnTo>
                  <a:pt x="202692" y="74675"/>
                </a:lnTo>
                <a:lnTo>
                  <a:pt x="210312" y="64008"/>
                </a:lnTo>
                <a:lnTo>
                  <a:pt x="217932" y="54863"/>
                </a:lnTo>
                <a:lnTo>
                  <a:pt x="219456" y="51815"/>
                </a:lnTo>
                <a:lnTo>
                  <a:pt x="220980" y="48767"/>
                </a:lnTo>
                <a:lnTo>
                  <a:pt x="224028" y="44196"/>
                </a:lnTo>
                <a:lnTo>
                  <a:pt x="228600" y="32003"/>
                </a:lnTo>
                <a:lnTo>
                  <a:pt x="230124" y="27431"/>
                </a:lnTo>
                <a:lnTo>
                  <a:pt x="230124" y="24384"/>
                </a:lnTo>
                <a:lnTo>
                  <a:pt x="231648" y="21336"/>
                </a:lnTo>
                <a:lnTo>
                  <a:pt x="233172" y="10667"/>
                </a:lnTo>
                <a:lnTo>
                  <a:pt x="234696" y="0"/>
                </a:lnTo>
                <a:lnTo>
                  <a:pt x="146304" y="0"/>
                </a:lnTo>
                <a:lnTo>
                  <a:pt x="144780" y="9143"/>
                </a:lnTo>
                <a:lnTo>
                  <a:pt x="144780" y="12191"/>
                </a:lnTo>
                <a:lnTo>
                  <a:pt x="143256" y="13715"/>
                </a:lnTo>
                <a:lnTo>
                  <a:pt x="143256" y="19812"/>
                </a:lnTo>
                <a:lnTo>
                  <a:pt x="138684" y="28955"/>
                </a:lnTo>
                <a:lnTo>
                  <a:pt x="134112" y="38100"/>
                </a:lnTo>
                <a:lnTo>
                  <a:pt x="128016" y="47243"/>
                </a:lnTo>
                <a:lnTo>
                  <a:pt x="124968" y="51815"/>
                </a:lnTo>
                <a:lnTo>
                  <a:pt x="121920" y="56387"/>
                </a:lnTo>
                <a:lnTo>
                  <a:pt x="118872" y="60960"/>
                </a:lnTo>
                <a:lnTo>
                  <a:pt x="114300" y="65531"/>
                </a:lnTo>
                <a:lnTo>
                  <a:pt x="106680" y="74675"/>
                </a:lnTo>
                <a:lnTo>
                  <a:pt x="102108" y="77724"/>
                </a:lnTo>
                <a:lnTo>
                  <a:pt x="96012" y="82296"/>
                </a:lnTo>
                <a:lnTo>
                  <a:pt x="85344" y="91439"/>
                </a:lnTo>
                <a:lnTo>
                  <a:pt x="79248" y="94487"/>
                </a:lnTo>
                <a:lnTo>
                  <a:pt x="76200" y="97536"/>
                </a:lnTo>
                <a:lnTo>
                  <a:pt x="74675" y="99060"/>
                </a:lnTo>
                <a:lnTo>
                  <a:pt x="60960" y="108203"/>
                </a:lnTo>
                <a:lnTo>
                  <a:pt x="54863" y="111251"/>
                </a:lnTo>
                <a:lnTo>
                  <a:pt x="47244" y="115824"/>
                </a:lnTo>
                <a:lnTo>
                  <a:pt x="32004" y="123443"/>
                </a:lnTo>
                <a:lnTo>
                  <a:pt x="24384" y="126491"/>
                </a:lnTo>
                <a:lnTo>
                  <a:pt x="16763" y="131063"/>
                </a:lnTo>
                <a:lnTo>
                  <a:pt x="0" y="138684"/>
                </a:lnTo>
                <a:lnTo>
                  <a:pt x="65532" y="161543"/>
                </a:lnTo>
                <a:close/>
              </a:path>
            </a:pathLst>
          </a:custGeom>
          <a:solidFill>
            <a:srgbClr val="FFFFFF"/>
          </a:solidFill>
        </p:spPr>
        <p:txBody>
          <a:bodyPr wrap="square" lIns="0" tIns="0" rIns="0" bIns="0" rtlCol="0">
            <a:noAutofit/>
          </a:bodyPr>
          <a:lstStyle/>
          <a:p>
            <a:endParaRPr/>
          </a:p>
        </p:txBody>
      </p:sp>
      <p:sp>
        <p:nvSpPr>
          <p:cNvPr id="41" name="object 41"/>
          <p:cNvSpPr/>
          <p:nvPr/>
        </p:nvSpPr>
        <p:spPr>
          <a:xfrm>
            <a:off x="2950463" y="4073651"/>
            <a:ext cx="377951" cy="85343"/>
          </a:xfrm>
          <a:custGeom>
            <a:avLst/>
            <a:gdLst/>
            <a:ahLst/>
            <a:cxnLst/>
            <a:rect l="l" t="t" r="r" b="b"/>
            <a:pathLst>
              <a:path w="377951" h="85343">
                <a:moveTo>
                  <a:pt x="38100" y="41148"/>
                </a:moveTo>
                <a:lnTo>
                  <a:pt x="59436" y="47243"/>
                </a:lnTo>
                <a:lnTo>
                  <a:pt x="80771" y="53339"/>
                </a:lnTo>
                <a:lnTo>
                  <a:pt x="102107" y="57912"/>
                </a:lnTo>
                <a:lnTo>
                  <a:pt x="123443" y="62483"/>
                </a:lnTo>
                <a:lnTo>
                  <a:pt x="146303" y="67055"/>
                </a:lnTo>
                <a:lnTo>
                  <a:pt x="170687" y="71627"/>
                </a:lnTo>
                <a:lnTo>
                  <a:pt x="193547" y="74675"/>
                </a:lnTo>
                <a:lnTo>
                  <a:pt x="217931" y="77724"/>
                </a:lnTo>
                <a:lnTo>
                  <a:pt x="242315" y="80771"/>
                </a:lnTo>
                <a:lnTo>
                  <a:pt x="268223" y="82295"/>
                </a:lnTo>
                <a:lnTo>
                  <a:pt x="294131" y="83819"/>
                </a:lnTo>
                <a:lnTo>
                  <a:pt x="320039" y="85343"/>
                </a:lnTo>
                <a:lnTo>
                  <a:pt x="377951" y="85343"/>
                </a:lnTo>
                <a:lnTo>
                  <a:pt x="377951" y="45719"/>
                </a:lnTo>
                <a:lnTo>
                  <a:pt x="330707" y="45719"/>
                </a:lnTo>
                <a:lnTo>
                  <a:pt x="307847" y="44195"/>
                </a:lnTo>
                <a:lnTo>
                  <a:pt x="288035" y="42671"/>
                </a:lnTo>
                <a:lnTo>
                  <a:pt x="266699" y="41148"/>
                </a:lnTo>
                <a:lnTo>
                  <a:pt x="246887" y="39624"/>
                </a:lnTo>
                <a:lnTo>
                  <a:pt x="227075" y="36575"/>
                </a:lnTo>
                <a:lnTo>
                  <a:pt x="208787" y="35051"/>
                </a:lnTo>
                <a:lnTo>
                  <a:pt x="190499" y="32003"/>
                </a:lnTo>
                <a:lnTo>
                  <a:pt x="172212" y="27431"/>
                </a:lnTo>
                <a:lnTo>
                  <a:pt x="153924" y="24383"/>
                </a:lnTo>
                <a:lnTo>
                  <a:pt x="135636" y="19812"/>
                </a:lnTo>
                <a:lnTo>
                  <a:pt x="118871" y="15239"/>
                </a:lnTo>
                <a:lnTo>
                  <a:pt x="102107" y="10667"/>
                </a:lnTo>
                <a:lnTo>
                  <a:pt x="85343" y="6095"/>
                </a:lnTo>
                <a:lnTo>
                  <a:pt x="70103" y="0"/>
                </a:lnTo>
                <a:lnTo>
                  <a:pt x="0" y="27431"/>
                </a:lnTo>
                <a:lnTo>
                  <a:pt x="18287" y="35051"/>
                </a:lnTo>
                <a:lnTo>
                  <a:pt x="38100" y="41148"/>
                </a:lnTo>
                <a:close/>
              </a:path>
            </a:pathLst>
          </a:custGeom>
          <a:solidFill>
            <a:srgbClr val="FFFFFF"/>
          </a:solidFill>
        </p:spPr>
        <p:txBody>
          <a:bodyPr wrap="square" lIns="0" tIns="0" rIns="0" bIns="0" rtlCol="0">
            <a:noAutofit/>
          </a:bodyPr>
          <a:lstStyle/>
          <a:p>
            <a:endParaRPr/>
          </a:p>
        </p:txBody>
      </p:sp>
      <p:sp>
        <p:nvSpPr>
          <p:cNvPr id="42" name="object 42"/>
          <p:cNvSpPr/>
          <p:nvPr/>
        </p:nvSpPr>
        <p:spPr>
          <a:xfrm>
            <a:off x="2811779" y="4115215"/>
            <a:ext cx="518159" cy="123028"/>
          </a:xfrm>
          <a:prstGeom prst="rect">
            <a:avLst/>
          </a:prstGeom>
          <a:blipFill>
            <a:blip r:embed="rId15" cstate="print"/>
            <a:stretch>
              <a:fillRect/>
            </a:stretch>
          </a:blipFill>
        </p:spPr>
        <p:txBody>
          <a:bodyPr wrap="square" lIns="0" tIns="0" rIns="0" bIns="0" rtlCol="0">
            <a:noAutofit/>
          </a:bodyPr>
          <a:lstStyle/>
          <a:p>
            <a:endParaRPr/>
          </a:p>
        </p:txBody>
      </p:sp>
      <p:sp>
        <p:nvSpPr>
          <p:cNvPr id="43" name="object 43"/>
          <p:cNvSpPr/>
          <p:nvPr/>
        </p:nvSpPr>
        <p:spPr>
          <a:xfrm>
            <a:off x="2813303" y="4126991"/>
            <a:ext cx="515111" cy="109727"/>
          </a:xfrm>
          <a:custGeom>
            <a:avLst/>
            <a:gdLst/>
            <a:ahLst/>
            <a:cxnLst/>
            <a:rect l="l" t="t" r="r" b="b"/>
            <a:pathLst>
              <a:path w="515111" h="109727">
                <a:moveTo>
                  <a:pt x="25907" y="36575"/>
                </a:moveTo>
                <a:lnTo>
                  <a:pt x="53340" y="45720"/>
                </a:lnTo>
                <a:lnTo>
                  <a:pt x="80772" y="54863"/>
                </a:lnTo>
                <a:lnTo>
                  <a:pt x="109728" y="62484"/>
                </a:lnTo>
                <a:lnTo>
                  <a:pt x="138684" y="70103"/>
                </a:lnTo>
                <a:lnTo>
                  <a:pt x="167640" y="76200"/>
                </a:lnTo>
                <a:lnTo>
                  <a:pt x="198119" y="82296"/>
                </a:lnTo>
                <a:lnTo>
                  <a:pt x="230124" y="88391"/>
                </a:lnTo>
                <a:lnTo>
                  <a:pt x="263652" y="92963"/>
                </a:lnTo>
                <a:lnTo>
                  <a:pt x="295656" y="97536"/>
                </a:lnTo>
                <a:lnTo>
                  <a:pt x="330707" y="100584"/>
                </a:lnTo>
                <a:lnTo>
                  <a:pt x="365759" y="105155"/>
                </a:lnTo>
                <a:lnTo>
                  <a:pt x="400811" y="106679"/>
                </a:lnTo>
                <a:lnTo>
                  <a:pt x="435863" y="108203"/>
                </a:lnTo>
                <a:lnTo>
                  <a:pt x="473963" y="109727"/>
                </a:lnTo>
                <a:lnTo>
                  <a:pt x="515111" y="109727"/>
                </a:lnTo>
                <a:lnTo>
                  <a:pt x="515111" y="70103"/>
                </a:lnTo>
                <a:lnTo>
                  <a:pt x="478535" y="70103"/>
                </a:lnTo>
                <a:lnTo>
                  <a:pt x="446531" y="68579"/>
                </a:lnTo>
                <a:lnTo>
                  <a:pt x="416051" y="67055"/>
                </a:lnTo>
                <a:lnTo>
                  <a:pt x="385571" y="65531"/>
                </a:lnTo>
                <a:lnTo>
                  <a:pt x="355091" y="62484"/>
                </a:lnTo>
                <a:lnTo>
                  <a:pt x="326135" y="59436"/>
                </a:lnTo>
                <a:lnTo>
                  <a:pt x="297180" y="56387"/>
                </a:lnTo>
                <a:lnTo>
                  <a:pt x="269748" y="51815"/>
                </a:lnTo>
                <a:lnTo>
                  <a:pt x="242316" y="47243"/>
                </a:lnTo>
                <a:lnTo>
                  <a:pt x="216407" y="42672"/>
                </a:lnTo>
                <a:lnTo>
                  <a:pt x="190500" y="36575"/>
                </a:lnTo>
                <a:lnTo>
                  <a:pt x="164592" y="30479"/>
                </a:lnTo>
                <a:lnTo>
                  <a:pt x="140207" y="22860"/>
                </a:lnTo>
                <a:lnTo>
                  <a:pt x="115824" y="15239"/>
                </a:lnTo>
                <a:lnTo>
                  <a:pt x="92963" y="7620"/>
                </a:lnTo>
                <a:lnTo>
                  <a:pt x="70104" y="0"/>
                </a:lnTo>
                <a:lnTo>
                  <a:pt x="0" y="25908"/>
                </a:lnTo>
                <a:lnTo>
                  <a:pt x="25907" y="36575"/>
                </a:lnTo>
                <a:close/>
              </a:path>
            </a:pathLst>
          </a:custGeom>
          <a:solidFill>
            <a:srgbClr val="000000"/>
          </a:solidFill>
        </p:spPr>
        <p:txBody>
          <a:bodyPr wrap="square" lIns="0" tIns="0" rIns="0" bIns="0" rtlCol="0">
            <a:noAutofit/>
          </a:bodyPr>
          <a:lstStyle/>
          <a:p>
            <a:endParaRPr/>
          </a:p>
        </p:txBody>
      </p:sp>
      <p:sp>
        <p:nvSpPr>
          <p:cNvPr id="44" name="object 44"/>
          <p:cNvSpPr/>
          <p:nvPr/>
        </p:nvSpPr>
        <p:spPr>
          <a:xfrm>
            <a:off x="2811779" y="4115215"/>
            <a:ext cx="518159" cy="123028"/>
          </a:xfrm>
          <a:prstGeom prst="rect">
            <a:avLst/>
          </a:prstGeom>
          <a:blipFill>
            <a:blip r:embed="rId16" cstate="print"/>
            <a:stretch>
              <a:fillRect/>
            </a:stretch>
          </a:blipFill>
        </p:spPr>
        <p:txBody>
          <a:bodyPr wrap="square" lIns="0" tIns="0" rIns="0" bIns="0" rtlCol="0">
            <a:noAutofit/>
          </a:bodyPr>
          <a:lstStyle/>
          <a:p>
            <a:endParaRPr/>
          </a:p>
        </p:txBody>
      </p:sp>
      <p:sp>
        <p:nvSpPr>
          <p:cNvPr id="45" name="object 45"/>
          <p:cNvSpPr/>
          <p:nvPr/>
        </p:nvSpPr>
        <p:spPr>
          <a:xfrm>
            <a:off x="2883407" y="4101083"/>
            <a:ext cx="445007" cy="96012"/>
          </a:xfrm>
          <a:custGeom>
            <a:avLst/>
            <a:gdLst/>
            <a:ahLst/>
            <a:cxnLst/>
            <a:rect l="l" t="t" r="r" b="b"/>
            <a:pathLst>
              <a:path w="445007" h="96012">
                <a:moveTo>
                  <a:pt x="21336" y="33528"/>
                </a:moveTo>
                <a:lnTo>
                  <a:pt x="45719" y="42672"/>
                </a:lnTo>
                <a:lnTo>
                  <a:pt x="68580" y="48768"/>
                </a:lnTo>
                <a:lnTo>
                  <a:pt x="94487" y="56387"/>
                </a:lnTo>
                <a:lnTo>
                  <a:pt x="118871" y="62484"/>
                </a:lnTo>
                <a:lnTo>
                  <a:pt x="146303" y="68580"/>
                </a:lnTo>
                <a:lnTo>
                  <a:pt x="172212" y="74675"/>
                </a:lnTo>
                <a:lnTo>
                  <a:pt x="199644" y="79248"/>
                </a:lnTo>
                <a:lnTo>
                  <a:pt x="227075" y="82296"/>
                </a:lnTo>
                <a:lnTo>
                  <a:pt x="256031" y="86868"/>
                </a:lnTo>
                <a:lnTo>
                  <a:pt x="284987" y="89916"/>
                </a:lnTo>
                <a:lnTo>
                  <a:pt x="315467" y="91439"/>
                </a:lnTo>
                <a:lnTo>
                  <a:pt x="345947" y="94487"/>
                </a:lnTo>
                <a:lnTo>
                  <a:pt x="376427" y="96012"/>
                </a:lnTo>
                <a:lnTo>
                  <a:pt x="445007" y="96012"/>
                </a:lnTo>
                <a:lnTo>
                  <a:pt x="445007" y="59436"/>
                </a:lnTo>
                <a:lnTo>
                  <a:pt x="441959" y="59436"/>
                </a:lnTo>
                <a:lnTo>
                  <a:pt x="413003" y="57912"/>
                </a:lnTo>
                <a:lnTo>
                  <a:pt x="387095" y="57912"/>
                </a:lnTo>
                <a:lnTo>
                  <a:pt x="359663" y="56387"/>
                </a:lnTo>
                <a:lnTo>
                  <a:pt x="335279" y="54863"/>
                </a:lnTo>
                <a:lnTo>
                  <a:pt x="309371" y="53339"/>
                </a:lnTo>
                <a:lnTo>
                  <a:pt x="284987" y="50292"/>
                </a:lnTo>
                <a:lnTo>
                  <a:pt x="260603" y="47244"/>
                </a:lnTo>
                <a:lnTo>
                  <a:pt x="237744" y="44196"/>
                </a:lnTo>
                <a:lnTo>
                  <a:pt x="213359" y="39624"/>
                </a:lnTo>
                <a:lnTo>
                  <a:pt x="190500" y="35051"/>
                </a:lnTo>
                <a:lnTo>
                  <a:pt x="167639" y="30480"/>
                </a:lnTo>
                <a:lnTo>
                  <a:pt x="146303" y="25908"/>
                </a:lnTo>
                <a:lnTo>
                  <a:pt x="124968" y="19812"/>
                </a:lnTo>
                <a:lnTo>
                  <a:pt x="105156" y="13716"/>
                </a:lnTo>
                <a:lnTo>
                  <a:pt x="85343" y="6096"/>
                </a:lnTo>
                <a:lnTo>
                  <a:pt x="65531" y="0"/>
                </a:lnTo>
                <a:lnTo>
                  <a:pt x="0" y="25908"/>
                </a:lnTo>
                <a:lnTo>
                  <a:pt x="21336" y="33528"/>
                </a:lnTo>
                <a:close/>
              </a:path>
            </a:pathLst>
          </a:custGeom>
          <a:solidFill>
            <a:srgbClr val="FFFFFF"/>
          </a:solidFill>
        </p:spPr>
        <p:txBody>
          <a:bodyPr wrap="square" lIns="0" tIns="0" rIns="0" bIns="0" rtlCol="0">
            <a:noAutofit/>
          </a:bodyPr>
          <a:lstStyle/>
          <a:p>
            <a:endParaRPr/>
          </a:p>
        </p:txBody>
      </p:sp>
      <p:sp>
        <p:nvSpPr>
          <p:cNvPr id="46" name="object 46"/>
          <p:cNvSpPr/>
          <p:nvPr/>
        </p:nvSpPr>
        <p:spPr>
          <a:xfrm>
            <a:off x="3020567" y="4049267"/>
            <a:ext cx="307847" cy="70103"/>
          </a:xfrm>
          <a:custGeom>
            <a:avLst/>
            <a:gdLst/>
            <a:ahLst/>
            <a:cxnLst/>
            <a:rect l="l" t="t" r="r" b="b"/>
            <a:pathLst>
              <a:path w="307847" h="70103">
                <a:moveTo>
                  <a:pt x="307847" y="70103"/>
                </a:moveTo>
                <a:lnTo>
                  <a:pt x="307847" y="33527"/>
                </a:lnTo>
                <a:lnTo>
                  <a:pt x="286511" y="33527"/>
                </a:lnTo>
                <a:lnTo>
                  <a:pt x="269747" y="32003"/>
                </a:lnTo>
                <a:lnTo>
                  <a:pt x="252983" y="32003"/>
                </a:lnTo>
                <a:lnTo>
                  <a:pt x="237743" y="30479"/>
                </a:lnTo>
                <a:lnTo>
                  <a:pt x="205739" y="27432"/>
                </a:lnTo>
                <a:lnTo>
                  <a:pt x="176783" y="24384"/>
                </a:lnTo>
                <a:lnTo>
                  <a:pt x="161543" y="21336"/>
                </a:lnTo>
                <a:lnTo>
                  <a:pt x="147827" y="19812"/>
                </a:lnTo>
                <a:lnTo>
                  <a:pt x="134111" y="16763"/>
                </a:lnTo>
                <a:lnTo>
                  <a:pt x="120395" y="13715"/>
                </a:lnTo>
                <a:lnTo>
                  <a:pt x="92964" y="6096"/>
                </a:lnTo>
                <a:lnTo>
                  <a:pt x="68580" y="0"/>
                </a:lnTo>
                <a:lnTo>
                  <a:pt x="67056" y="0"/>
                </a:lnTo>
                <a:lnTo>
                  <a:pt x="0" y="24384"/>
                </a:lnTo>
                <a:lnTo>
                  <a:pt x="16764" y="30479"/>
                </a:lnTo>
                <a:lnTo>
                  <a:pt x="32004" y="35051"/>
                </a:lnTo>
                <a:lnTo>
                  <a:pt x="48768" y="39624"/>
                </a:lnTo>
                <a:lnTo>
                  <a:pt x="67056" y="44196"/>
                </a:lnTo>
                <a:lnTo>
                  <a:pt x="83820" y="48767"/>
                </a:lnTo>
                <a:lnTo>
                  <a:pt x="102108" y="51815"/>
                </a:lnTo>
                <a:lnTo>
                  <a:pt x="120395" y="56387"/>
                </a:lnTo>
                <a:lnTo>
                  <a:pt x="138683" y="59436"/>
                </a:lnTo>
                <a:lnTo>
                  <a:pt x="156971" y="60960"/>
                </a:lnTo>
                <a:lnTo>
                  <a:pt x="176783" y="64008"/>
                </a:lnTo>
                <a:lnTo>
                  <a:pt x="196595" y="65532"/>
                </a:lnTo>
                <a:lnTo>
                  <a:pt x="217931" y="67055"/>
                </a:lnTo>
                <a:lnTo>
                  <a:pt x="239267" y="68579"/>
                </a:lnTo>
                <a:lnTo>
                  <a:pt x="260603" y="70103"/>
                </a:lnTo>
                <a:lnTo>
                  <a:pt x="307847" y="70103"/>
                </a:lnTo>
                <a:close/>
              </a:path>
            </a:pathLst>
          </a:custGeom>
          <a:solidFill>
            <a:srgbClr val="FFFFFF"/>
          </a:solidFill>
        </p:spPr>
        <p:txBody>
          <a:bodyPr wrap="square" lIns="0" tIns="0" rIns="0" bIns="0" rtlCol="0">
            <a:noAutofit/>
          </a:bodyPr>
          <a:lstStyle/>
          <a:p>
            <a:endParaRPr/>
          </a:p>
        </p:txBody>
      </p:sp>
      <p:sp>
        <p:nvSpPr>
          <p:cNvPr id="47" name="object 47"/>
          <p:cNvSpPr/>
          <p:nvPr/>
        </p:nvSpPr>
        <p:spPr>
          <a:xfrm>
            <a:off x="2877311" y="3832859"/>
            <a:ext cx="170688" cy="123444"/>
          </a:xfrm>
          <a:custGeom>
            <a:avLst/>
            <a:gdLst/>
            <a:ahLst/>
            <a:cxnLst/>
            <a:rect l="l" t="t" r="r" b="b"/>
            <a:pathLst>
              <a:path w="170688" h="123444">
                <a:moveTo>
                  <a:pt x="0" y="108204"/>
                </a:moveTo>
                <a:lnTo>
                  <a:pt x="0" y="123444"/>
                </a:lnTo>
                <a:lnTo>
                  <a:pt x="92964" y="123444"/>
                </a:lnTo>
                <a:lnTo>
                  <a:pt x="91440" y="115824"/>
                </a:lnTo>
                <a:lnTo>
                  <a:pt x="92964" y="109728"/>
                </a:lnTo>
                <a:lnTo>
                  <a:pt x="92964" y="99060"/>
                </a:lnTo>
                <a:lnTo>
                  <a:pt x="94488" y="94487"/>
                </a:lnTo>
                <a:lnTo>
                  <a:pt x="96012" y="89916"/>
                </a:lnTo>
                <a:lnTo>
                  <a:pt x="99060" y="80772"/>
                </a:lnTo>
                <a:lnTo>
                  <a:pt x="105156" y="71628"/>
                </a:lnTo>
                <a:lnTo>
                  <a:pt x="112776" y="62484"/>
                </a:lnTo>
                <a:lnTo>
                  <a:pt x="120396" y="54863"/>
                </a:lnTo>
                <a:lnTo>
                  <a:pt x="131064" y="45720"/>
                </a:lnTo>
                <a:lnTo>
                  <a:pt x="141732" y="38100"/>
                </a:lnTo>
                <a:lnTo>
                  <a:pt x="155448" y="30480"/>
                </a:lnTo>
                <a:lnTo>
                  <a:pt x="170688" y="22860"/>
                </a:lnTo>
                <a:lnTo>
                  <a:pt x="105156" y="0"/>
                </a:lnTo>
                <a:lnTo>
                  <a:pt x="85344" y="9144"/>
                </a:lnTo>
                <a:lnTo>
                  <a:pt x="67056" y="19812"/>
                </a:lnTo>
                <a:lnTo>
                  <a:pt x="50292" y="30480"/>
                </a:lnTo>
                <a:lnTo>
                  <a:pt x="36576" y="41148"/>
                </a:lnTo>
                <a:lnTo>
                  <a:pt x="24384" y="53340"/>
                </a:lnTo>
                <a:lnTo>
                  <a:pt x="15240" y="65532"/>
                </a:lnTo>
                <a:lnTo>
                  <a:pt x="7620" y="77724"/>
                </a:lnTo>
                <a:lnTo>
                  <a:pt x="3048" y="89916"/>
                </a:lnTo>
                <a:lnTo>
                  <a:pt x="0" y="99060"/>
                </a:lnTo>
                <a:lnTo>
                  <a:pt x="0" y="108204"/>
                </a:lnTo>
                <a:close/>
              </a:path>
            </a:pathLst>
          </a:custGeom>
          <a:solidFill>
            <a:srgbClr val="FFFFFF"/>
          </a:solidFill>
        </p:spPr>
        <p:txBody>
          <a:bodyPr wrap="square" lIns="0" tIns="0" rIns="0" bIns="0" rtlCol="0">
            <a:noAutofit/>
          </a:bodyPr>
          <a:lstStyle/>
          <a:p>
            <a:endParaRPr/>
          </a:p>
        </p:txBody>
      </p:sp>
      <p:sp>
        <p:nvSpPr>
          <p:cNvPr id="48" name="object 48"/>
          <p:cNvSpPr/>
          <p:nvPr/>
        </p:nvSpPr>
        <p:spPr>
          <a:xfrm>
            <a:off x="2784347" y="3811523"/>
            <a:ext cx="198119" cy="144780"/>
          </a:xfrm>
          <a:custGeom>
            <a:avLst/>
            <a:gdLst/>
            <a:ahLst/>
            <a:cxnLst/>
            <a:rect l="l" t="t" r="r" b="b"/>
            <a:pathLst>
              <a:path w="198119" h="144780">
                <a:moveTo>
                  <a:pt x="1524" y="144780"/>
                </a:moveTo>
                <a:lnTo>
                  <a:pt x="92963" y="144780"/>
                </a:lnTo>
                <a:lnTo>
                  <a:pt x="92963" y="131064"/>
                </a:lnTo>
                <a:lnTo>
                  <a:pt x="94487" y="120396"/>
                </a:lnTo>
                <a:lnTo>
                  <a:pt x="96012" y="112776"/>
                </a:lnTo>
                <a:lnTo>
                  <a:pt x="100584" y="99060"/>
                </a:lnTo>
                <a:lnTo>
                  <a:pt x="108204" y="86868"/>
                </a:lnTo>
                <a:lnTo>
                  <a:pt x="117348" y="74676"/>
                </a:lnTo>
                <a:lnTo>
                  <a:pt x="129540" y="64008"/>
                </a:lnTo>
                <a:lnTo>
                  <a:pt x="143256" y="51816"/>
                </a:lnTo>
                <a:lnTo>
                  <a:pt x="160019" y="41148"/>
                </a:lnTo>
                <a:lnTo>
                  <a:pt x="178308" y="32004"/>
                </a:lnTo>
                <a:lnTo>
                  <a:pt x="198119" y="21336"/>
                </a:lnTo>
                <a:lnTo>
                  <a:pt x="134112" y="0"/>
                </a:lnTo>
                <a:lnTo>
                  <a:pt x="120396" y="4572"/>
                </a:lnTo>
                <a:lnTo>
                  <a:pt x="108204" y="10668"/>
                </a:lnTo>
                <a:lnTo>
                  <a:pt x="83819" y="24384"/>
                </a:lnTo>
                <a:lnTo>
                  <a:pt x="73152" y="30480"/>
                </a:lnTo>
                <a:lnTo>
                  <a:pt x="64008" y="38100"/>
                </a:lnTo>
                <a:lnTo>
                  <a:pt x="54863" y="44196"/>
                </a:lnTo>
                <a:lnTo>
                  <a:pt x="45719" y="51816"/>
                </a:lnTo>
                <a:lnTo>
                  <a:pt x="38100" y="57912"/>
                </a:lnTo>
                <a:lnTo>
                  <a:pt x="30480" y="65532"/>
                </a:lnTo>
                <a:lnTo>
                  <a:pt x="19812" y="80772"/>
                </a:lnTo>
                <a:lnTo>
                  <a:pt x="10668" y="96012"/>
                </a:lnTo>
                <a:lnTo>
                  <a:pt x="6096" y="103632"/>
                </a:lnTo>
                <a:lnTo>
                  <a:pt x="4572" y="112776"/>
                </a:lnTo>
                <a:lnTo>
                  <a:pt x="1524" y="121920"/>
                </a:lnTo>
                <a:lnTo>
                  <a:pt x="1524" y="131064"/>
                </a:lnTo>
                <a:lnTo>
                  <a:pt x="0" y="137160"/>
                </a:lnTo>
                <a:lnTo>
                  <a:pt x="1524" y="144780"/>
                </a:lnTo>
                <a:close/>
              </a:path>
            </a:pathLst>
          </a:custGeom>
          <a:solidFill>
            <a:srgbClr val="FFFFFF"/>
          </a:solidFill>
        </p:spPr>
        <p:txBody>
          <a:bodyPr wrap="square" lIns="0" tIns="0" rIns="0" bIns="0" rtlCol="0">
            <a:noAutofit/>
          </a:bodyPr>
          <a:lstStyle/>
          <a:p>
            <a:endParaRPr/>
          </a:p>
        </p:txBody>
      </p:sp>
      <p:sp>
        <p:nvSpPr>
          <p:cNvPr id="49" name="object 49"/>
          <p:cNvSpPr/>
          <p:nvPr/>
        </p:nvSpPr>
        <p:spPr>
          <a:xfrm>
            <a:off x="3086099" y="4046219"/>
            <a:ext cx="1523" cy="4572"/>
          </a:xfrm>
          <a:custGeom>
            <a:avLst/>
            <a:gdLst/>
            <a:ahLst/>
            <a:cxnLst/>
            <a:rect l="l" t="t" r="r" b="b"/>
            <a:pathLst>
              <a:path w="1523" h="4572">
                <a:moveTo>
                  <a:pt x="0" y="4572"/>
                </a:moveTo>
                <a:lnTo>
                  <a:pt x="1523" y="3048"/>
                </a:lnTo>
                <a:lnTo>
                  <a:pt x="0" y="0"/>
                </a:lnTo>
                <a:lnTo>
                  <a:pt x="0" y="4572"/>
                </a:lnTo>
                <a:close/>
              </a:path>
            </a:pathLst>
          </a:custGeom>
          <a:solidFill>
            <a:srgbClr val="E6E6E6"/>
          </a:solidFill>
        </p:spPr>
        <p:txBody>
          <a:bodyPr wrap="square" lIns="0" tIns="0" rIns="0" bIns="0" rtlCol="0">
            <a:noAutofit/>
          </a:bodyPr>
          <a:lstStyle/>
          <a:p>
            <a:endParaRPr/>
          </a:p>
        </p:txBody>
      </p:sp>
      <p:sp>
        <p:nvSpPr>
          <p:cNvPr id="50" name="object 50"/>
          <p:cNvSpPr/>
          <p:nvPr/>
        </p:nvSpPr>
        <p:spPr>
          <a:xfrm>
            <a:off x="2878835" y="3956303"/>
            <a:ext cx="207264" cy="117348"/>
          </a:xfrm>
          <a:custGeom>
            <a:avLst/>
            <a:gdLst/>
            <a:ahLst/>
            <a:cxnLst/>
            <a:rect l="l" t="t" r="r" b="b"/>
            <a:pathLst>
              <a:path w="207264" h="117348">
                <a:moveTo>
                  <a:pt x="92964" y="0"/>
                </a:moveTo>
                <a:lnTo>
                  <a:pt x="0" y="0"/>
                </a:lnTo>
                <a:lnTo>
                  <a:pt x="0" y="9143"/>
                </a:lnTo>
                <a:lnTo>
                  <a:pt x="4572" y="18287"/>
                </a:lnTo>
                <a:lnTo>
                  <a:pt x="9143" y="30479"/>
                </a:lnTo>
                <a:lnTo>
                  <a:pt x="16764" y="41148"/>
                </a:lnTo>
                <a:lnTo>
                  <a:pt x="25908" y="51815"/>
                </a:lnTo>
                <a:lnTo>
                  <a:pt x="38100" y="64008"/>
                </a:lnTo>
                <a:lnTo>
                  <a:pt x="51816" y="73151"/>
                </a:lnTo>
                <a:lnTo>
                  <a:pt x="59436" y="79248"/>
                </a:lnTo>
                <a:lnTo>
                  <a:pt x="67056" y="83819"/>
                </a:lnTo>
                <a:lnTo>
                  <a:pt x="85343" y="92963"/>
                </a:lnTo>
                <a:lnTo>
                  <a:pt x="94487" y="99060"/>
                </a:lnTo>
                <a:lnTo>
                  <a:pt x="105156" y="103631"/>
                </a:lnTo>
                <a:lnTo>
                  <a:pt x="121920" y="111251"/>
                </a:lnTo>
                <a:lnTo>
                  <a:pt x="123443" y="111251"/>
                </a:lnTo>
                <a:lnTo>
                  <a:pt x="134112" y="114300"/>
                </a:lnTo>
                <a:lnTo>
                  <a:pt x="141731" y="117348"/>
                </a:lnTo>
                <a:lnTo>
                  <a:pt x="207264" y="92963"/>
                </a:lnTo>
                <a:lnTo>
                  <a:pt x="207264" y="91439"/>
                </a:lnTo>
                <a:lnTo>
                  <a:pt x="173736" y="76200"/>
                </a:lnTo>
                <a:lnTo>
                  <a:pt x="166116" y="73151"/>
                </a:lnTo>
                <a:lnTo>
                  <a:pt x="160020" y="70103"/>
                </a:lnTo>
                <a:lnTo>
                  <a:pt x="153924" y="67055"/>
                </a:lnTo>
                <a:lnTo>
                  <a:pt x="147828" y="64008"/>
                </a:lnTo>
                <a:lnTo>
                  <a:pt x="135636" y="56387"/>
                </a:lnTo>
                <a:lnTo>
                  <a:pt x="126492" y="48767"/>
                </a:lnTo>
                <a:lnTo>
                  <a:pt x="117348" y="41148"/>
                </a:lnTo>
                <a:lnTo>
                  <a:pt x="109728" y="33527"/>
                </a:lnTo>
                <a:lnTo>
                  <a:pt x="103631" y="25908"/>
                </a:lnTo>
                <a:lnTo>
                  <a:pt x="99060" y="18287"/>
                </a:lnTo>
                <a:lnTo>
                  <a:pt x="94487" y="9143"/>
                </a:lnTo>
                <a:lnTo>
                  <a:pt x="92964" y="4572"/>
                </a:lnTo>
                <a:lnTo>
                  <a:pt x="92964" y="0"/>
                </a:lnTo>
                <a:close/>
              </a:path>
            </a:pathLst>
          </a:custGeom>
          <a:solidFill>
            <a:srgbClr val="FFFFFF"/>
          </a:solidFill>
        </p:spPr>
        <p:txBody>
          <a:bodyPr wrap="square" lIns="0" tIns="0" rIns="0" bIns="0" rtlCol="0">
            <a:noAutofit/>
          </a:bodyPr>
          <a:lstStyle/>
          <a:p>
            <a:endParaRPr/>
          </a:p>
        </p:txBody>
      </p:sp>
      <p:sp>
        <p:nvSpPr>
          <p:cNvPr id="51" name="object 51"/>
          <p:cNvSpPr/>
          <p:nvPr/>
        </p:nvSpPr>
        <p:spPr>
          <a:xfrm>
            <a:off x="2784347" y="3956303"/>
            <a:ext cx="236219" cy="144779"/>
          </a:xfrm>
          <a:custGeom>
            <a:avLst/>
            <a:gdLst/>
            <a:ahLst/>
            <a:cxnLst/>
            <a:rect l="l" t="t" r="r" b="b"/>
            <a:pathLst>
              <a:path w="236219" h="144779">
                <a:moveTo>
                  <a:pt x="92963" y="0"/>
                </a:moveTo>
                <a:lnTo>
                  <a:pt x="0" y="0"/>
                </a:lnTo>
                <a:lnTo>
                  <a:pt x="1524" y="9143"/>
                </a:lnTo>
                <a:lnTo>
                  <a:pt x="3048" y="18287"/>
                </a:lnTo>
                <a:lnTo>
                  <a:pt x="4572" y="25908"/>
                </a:lnTo>
                <a:lnTo>
                  <a:pt x="9143" y="33527"/>
                </a:lnTo>
                <a:lnTo>
                  <a:pt x="12192" y="42672"/>
                </a:lnTo>
                <a:lnTo>
                  <a:pt x="18287" y="50291"/>
                </a:lnTo>
                <a:lnTo>
                  <a:pt x="22860" y="57912"/>
                </a:lnTo>
                <a:lnTo>
                  <a:pt x="28956" y="65531"/>
                </a:lnTo>
                <a:lnTo>
                  <a:pt x="36575" y="71627"/>
                </a:lnTo>
                <a:lnTo>
                  <a:pt x="45719" y="79248"/>
                </a:lnTo>
                <a:lnTo>
                  <a:pt x="53340" y="86867"/>
                </a:lnTo>
                <a:lnTo>
                  <a:pt x="64008" y="94487"/>
                </a:lnTo>
                <a:lnTo>
                  <a:pt x="74675" y="100584"/>
                </a:lnTo>
                <a:lnTo>
                  <a:pt x="85343" y="108203"/>
                </a:lnTo>
                <a:lnTo>
                  <a:pt x="97536" y="114300"/>
                </a:lnTo>
                <a:lnTo>
                  <a:pt x="109728" y="120396"/>
                </a:lnTo>
                <a:lnTo>
                  <a:pt x="124968" y="128015"/>
                </a:lnTo>
                <a:lnTo>
                  <a:pt x="138684" y="134112"/>
                </a:lnTo>
                <a:lnTo>
                  <a:pt x="150875" y="138684"/>
                </a:lnTo>
                <a:lnTo>
                  <a:pt x="158496" y="141731"/>
                </a:lnTo>
                <a:lnTo>
                  <a:pt x="166116" y="144779"/>
                </a:lnTo>
                <a:lnTo>
                  <a:pt x="236219" y="117348"/>
                </a:lnTo>
                <a:lnTo>
                  <a:pt x="228600" y="114300"/>
                </a:lnTo>
                <a:lnTo>
                  <a:pt x="219456" y="111251"/>
                </a:lnTo>
                <a:lnTo>
                  <a:pt x="216408" y="111251"/>
                </a:lnTo>
                <a:lnTo>
                  <a:pt x="199644" y="103631"/>
                </a:lnTo>
                <a:lnTo>
                  <a:pt x="188975" y="97536"/>
                </a:lnTo>
                <a:lnTo>
                  <a:pt x="179831" y="92963"/>
                </a:lnTo>
                <a:lnTo>
                  <a:pt x="161544" y="83819"/>
                </a:lnTo>
                <a:lnTo>
                  <a:pt x="153924" y="79248"/>
                </a:lnTo>
                <a:lnTo>
                  <a:pt x="146304" y="73151"/>
                </a:lnTo>
                <a:lnTo>
                  <a:pt x="132587" y="64008"/>
                </a:lnTo>
                <a:lnTo>
                  <a:pt x="120396" y="51815"/>
                </a:lnTo>
                <a:lnTo>
                  <a:pt x="111252" y="41148"/>
                </a:lnTo>
                <a:lnTo>
                  <a:pt x="103631" y="30479"/>
                </a:lnTo>
                <a:lnTo>
                  <a:pt x="97536" y="18287"/>
                </a:lnTo>
                <a:lnTo>
                  <a:pt x="94487" y="9143"/>
                </a:lnTo>
                <a:lnTo>
                  <a:pt x="92963" y="0"/>
                </a:lnTo>
                <a:close/>
              </a:path>
            </a:pathLst>
          </a:custGeom>
          <a:solidFill>
            <a:srgbClr val="FFFFFF"/>
          </a:solidFill>
        </p:spPr>
        <p:txBody>
          <a:bodyPr wrap="square" lIns="0" tIns="0" rIns="0" bIns="0" rtlCol="0">
            <a:noAutofit/>
          </a:bodyPr>
          <a:lstStyle/>
          <a:p>
            <a:endParaRPr/>
          </a:p>
        </p:txBody>
      </p:sp>
      <p:sp>
        <p:nvSpPr>
          <p:cNvPr id="52" name="object 52"/>
          <p:cNvSpPr/>
          <p:nvPr/>
        </p:nvSpPr>
        <p:spPr>
          <a:xfrm>
            <a:off x="2697479" y="3956303"/>
            <a:ext cx="252984" cy="170687"/>
          </a:xfrm>
          <a:custGeom>
            <a:avLst/>
            <a:gdLst/>
            <a:ahLst/>
            <a:cxnLst/>
            <a:rect l="l" t="t" r="r" b="b"/>
            <a:pathLst>
              <a:path w="252984" h="170687">
                <a:moveTo>
                  <a:pt x="88392" y="0"/>
                </a:moveTo>
                <a:lnTo>
                  <a:pt x="0" y="0"/>
                </a:lnTo>
                <a:lnTo>
                  <a:pt x="0" y="9143"/>
                </a:lnTo>
                <a:lnTo>
                  <a:pt x="3048" y="18287"/>
                </a:lnTo>
                <a:lnTo>
                  <a:pt x="4572" y="28955"/>
                </a:lnTo>
                <a:lnTo>
                  <a:pt x="7620" y="38100"/>
                </a:lnTo>
                <a:lnTo>
                  <a:pt x="12192" y="48767"/>
                </a:lnTo>
                <a:lnTo>
                  <a:pt x="18287" y="57912"/>
                </a:lnTo>
                <a:lnTo>
                  <a:pt x="24384" y="67055"/>
                </a:lnTo>
                <a:lnTo>
                  <a:pt x="32004" y="76200"/>
                </a:lnTo>
                <a:lnTo>
                  <a:pt x="36576" y="80772"/>
                </a:lnTo>
                <a:lnTo>
                  <a:pt x="41148" y="85343"/>
                </a:lnTo>
                <a:lnTo>
                  <a:pt x="50292" y="96012"/>
                </a:lnTo>
                <a:lnTo>
                  <a:pt x="62484" y="103631"/>
                </a:lnTo>
                <a:lnTo>
                  <a:pt x="73152" y="112775"/>
                </a:lnTo>
                <a:lnTo>
                  <a:pt x="86868" y="121919"/>
                </a:lnTo>
                <a:lnTo>
                  <a:pt x="100584" y="131063"/>
                </a:lnTo>
                <a:lnTo>
                  <a:pt x="108204" y="134112"/>
                </a:lnTo>
                <a:lnTo>
                  <a:pt x="115824" y="138684"/>
                </a:lnTo>
                <a:lnTo>
                  <a:pt x="132587" y="146303"/>
                </a:lnTo>
                <a:lnTo>
                  <a:pt x="141731" y="150875"/>
                </a:lnTo>
                <a:lnTo>
                  <a:pt x="150876" y="155448"/>
                </a:lnTo>
                <a:lnTo>
                  <a:pt x="169164" y="163067"/>
                </a:lnTo>
                <a:lnTo>
                  <a:pt x="172212" y="164591"/>
                </a:lnTo>
                <a:lnTo>
                  <a:pt x="178308" y="166115"/>
                </a:lnTo>
                <a:lnTo>
                  <a:pt x="185928" y="170687"/>
                </a:lnTo>
                <a:lnTo>
                  <a:pt x="252984" y="144779"/>
                </a:lnTo>
                <a:lnTo>
                  <a:pt x="245364" y="141731"/>
                </a:lnTo>
                <a:lnTo>
                  <a:pt x="237744" y="138684"/>
                </a:lnTo>
                <a:lnTo>
                  <a:pt x="225552" y="134112"/>
                </a:lnTo>
                <a:lnTo>
                  <a:pt x="211836" y="128015"/>
                </a:lnTo>
                <a:lnTo>
                  <a:pt x="196596" y="120396"/>
                </a:lnTo>
                <a:lnTo>
                  <a:pt x="184404" y="114300"/>
                </a:lnTo>
                <a:lnTo>
                  <a:pt x="172212" y="108203"/>
                </a:lnTo>
                <a:lnTo>
                  <a:pt x="161544" y="100584"/>
                </a:lnTo>
                <a:lnTo>
                  <a:pt x="150876" y="94487"/>
                </a:lnTo>
                <a:lnTo>
                  <a:pt x="141731" y="86867"/>
                </a:lnTo>
                <a:lnTo>
                  <a:pt x="132587" y="79248"/>
                </a:lnTo>
                <a:lnTo>
                  <a:pt x="124968" y="71627"/>
                </a:lnTo>
                <a:lnTo>
                  <a:pt x="117348" y="65531"/>
                </a:lnTo>
                <a:lnTo>
                  <a:pt x="109728" y="57912"/>
                </a:lnTo>
                <a:lnTo>
                  <a:pt x="105156" y="50291"/>
                </a:lnTo>
                <a:lnTo>
                  <a:pt x="99060" y="42672"/>
                </a:lnTo>
                <a:lnTo>
                  <a:pt x="96012" y="33527"/>
                </a:lnTo>
                <a:lnTo>
                  <a:pt x="92964" y="25908"/>
                </a:lnTo>
                <a:lnTo>
                  <a:pt x="89916" y="18287"/>
                </a:lnTo>
                <a:lnTo>
                  <a:pt x="88392" y="9143"/>
                </a:lnTo>
                <a:lnTo>
                  <a:pt x="88392" y="0"/>
                </a:lnTo>
                <a:close/>
              </a:path>
            </a:pathLst>
          </a:custGeom>
          <a:solidFill>
            <a:srgbClr val="FFFFFF"/>
          </a:solidFill>
        </p:spPr>
        <p:txBody>
          <a:bodyPr wrap="square" lIns="0" tIns="0" rIns="0" bIns="0" rtlCol="0">
            <a:noAutofit/>
          </a:bodyPr>
          <a:lstStyle/>
          <a:p>
            <a:endParaRPr/>
          </a:p>
        </p:txBody>
      </p:sp>
      <p:sp>
        <p:nvSpPr>
          <p:cNvPr id="53" name="object 53"/>
          <p:cNvSpPr/>
          <p:nvPr/>
        </p:nvSpPr>
        <p:spPr>
          <a:xfrm>
            <a:off x="2602991" y="3944798"/>
            <a:ext cx="291662" cy="209626"/>
          </a:xfrm>
          <a:prstGeom prst="rect">
            <a:avLst/>
          </a:prstGeom>
          <a:blipFill>
            <a:blip r:embed="rId17" cstate="print"/>
            <a:stretch>
              <a:fillRect/>
            </a:stretch>
          </a:blipFill>
        </p:spPr>
        <p:txBody>
          <a:bodyPr wrap="square" lIns="0" tIns="0" rIns="0" bIns="0" rtlCol="0">
            <a:noAutofit/>
          </a:bodyPr>
          <a:lstStyle/>
          <a:p>
            <a:endParaRPr/>
          </a:p>
        </p:txBody>
      </p:sp>
      <p:sp>
        <p:nvSpPr>
          <p:cNvPr id="54" name="object 54"/>
          <p:cNvSpPr/>
          <p:nvPr/>
        </p:nvSpPr>
        <p:spPr>
          <a:xfrm>
            <a:off x="2604515" y="3956303"/>
            <a:ext cx="278892" cy="196596"/>
          </a:xfrm>
          <a:custGeom>
            <a:avLst/>
            <a:gdLst/>
            <a:ahLst/>
            <a:cxnLst/>
            <a:rect l="l" t="t" r="r" b="b"/>
            <a:pathLst>
              <a:path w="278892" h="196596">
                <a:moveTo>
                  <a:pt x="114300" y="152400"/>
                </a:moveTo>
                <a:lnTo>
                  <a:pt x="121919" y="156972"/>
                </a:lnTo>
                <a:lnTo>
                  <a:pt x="131063" y="161543"/>
                </a:lnTo>
                <a:lnTo>
                  <a:pt x="150875" y="172212"/>
                </a:lnTo>
                <a:lnTo>
                  <a:pt x="170687" y="181355"/>
                </a:lnTo>
                <a:lnTo>
                  <a:pt x="181356" y="185927"/>
                </a:lnTo>
                <a:lnTo>
                  <a:pt x="193548" y="190500"/>
                </a:lnTo>
                <a:lnTo>
                  <a:pt x="195072" y="192024"/>
                </a:lnTo>
                <a:lnTo>
                  <a:pt x="201168" y="193548"/>
                </a:lnTo>
                <a:lnTo>
                  <a:pt x="208787" y="196596"/>
                </a:lnTo>
                <a:lnTo>
                  <a:pt x="278892" y="170687"/>
                </a:lnTo>
                <a:lnTo>
                  <a:pt x="271272" y="167639"/>
                </a:lnTo>
                <a:lnTo>
                  <a:pt x="263651" y="164591"/>
                </a:lnTo>
                <a:lnTo>
                  <a:pt x="262128" y="163067"/>
                </a:lnTo>
                <a:lnTo>
                  <a:pt x="242316" y="155448"/>
                </a:lnTo>
                <a:lnTo>
                  <a:pt x="233172" y="150875"/>
                </a:lnTo>
                <a:lnTo>
                  <a:pt x="225551" y="147827"/>
                </a:lnTo>
                <a:lnTo>
                  <a:pt x="208787" y="138684"/>
                </a:lnTo>
                <a:lnTo>
                  <a:pt x="201168" y="134112"/>
                </a:lnTo>
                <a:lnTo>
                  <a:pt x="193548" y="131063"/>
                </a:lnTo>
                <a:lnTo>
                  <a:pt x="179831" y="121919"/>
                </a:lnTo>
                <a:lnTo>
                  <a:pt x="166116" y="112775"/>
                </a:lnTo>
                <a:lnTo>
                  <a:pt x="155448" y="103631"/>
                </a:lnTo>
                <a:lnTo>
                  <a:pt x="144780" y="96012"/>
                </a:lnTo>
                <a:lnTo>
                  <a:pt x="134112" y="85343"/>
                </a:lnTo>
                <a:lnTo>
                  <a:pt x="129540" y="80772"/>
                </a:lnTo>
                <a:lnTo>
                  <a:pt x="124968" y="76200"/>
                </a:lnTo>
                <a:lnTo>
                  <a:pt x="117348" y="67055"/>
                </a:lnTo>
                <a:lnTo>
                  <a:pt x="111251" y="57912"/>
                </a:lnTo>
                <a:lnTo>
                  <a:pt x="105156" y="48767"/>
                </a:lnTo>
                <a:lnTo>
                  <a:pt x="100584" y="38100"/>
                </a:lnTo>
                <a:lnTo>
                  <a:pt x="97536" y="28955"/>
                </a:lnTo>
                <a:lnTo>
                  <a:pt x="96012" y="18287"/>
                </a:lnTo>
                <a:lnTo>
                  <a:pt x="92963" y="9143"/>
                </a:lnTo>
                <a:lnTo>
                  <a:pt x="92963" y="0"/>
                </a:lnTo>
                <a:lnTo>
                  <a:pt x="0" y="0"/>
                </a:lnTo>
                <a:lnTo>
                  <a:pt x="0" y="18287"/>
                </a:lnTo>
                <a:lnTo>
                  <a:pt x="3048" y="30479"/>
                </a:lnTo>
                <a:lnTo>
                  <a:pt x="6095" y="42672"/>
                </a:lnTo>
                <a:lnTo>
                  <a:pt x="7619" y="48767"/>
                </a:lnTo>
                <a:lnTo>
                  <a:pt x="10668" y="54863"/>
                </a:lnTo>
                <a:lnTo>
                  <a:pt x="16763" y="65531"/>
                </a:lnTo>
                <a:lnTo>
                  <a:pt x="19812" y="71627"/>
                </a:lnTo>
                <a:lnTo>
                  <a:pt x="24384" y="77724"/>
                </a:lnTo>
                <a:lnTo>
                  <a:pt x="33528" y="88391"/>
                </a:lnTo>
                <a:lnTo>
                  <a:pt x="42672" y="99060"/>
                </a:lnTo>
                <a:lnTo>
                  <a:pt x="48768" y="105155"/>
                </a:lnTo>
                <a:lnTo>
                  <a:pt x="54863" y="111251"/>
                </a:lnTo>
                <a:lnTo>
                  <a:pt x="67056" y="120396"/>
                </a:lnTo>
                <a:lnTo>
                  <a:pt x="80772" y="131063"/>
                </a:lnTo>
                <a:lnTo>
                  <a:pt x="88392" y="137160"/>
                </a:lnTo>
                <a:lnTo>
                  <a:pt x="96012" y="141731"/>
                </a:lnTo>
                <a:lnTo>
                  <a:pt x="114300" y="152400"/>
                </a:lnTo>
                <a:close/>
              </a:path>
            </a:pathLst>
          </a:custGeom>
          <a:solidFill>
            <a:srgbClr val="000000"/>
          </a:solidFill>
        </p:spPr>
        <p:txBody>
          <a:bodyPr wrap="square" lIns="0" tIns="0" rIns="0" bIns="0" rtlCol="0">
            <a:noAutofit/>
          </a:bodyPr>
          <a:lstStyle/>
          <a:p>
            <a:endParaRPr/>
          </a:p>
        </p:txBody>
      </p:sp>
      <p:sp>
        <p:nvSpPr>
          <p:cNvPr id="55" name="object 55"/>
          <p:cNvSpPr/>
          <p:nvPr/>
        </p:nvSpPr>
        <p:spPr>
          <a:xfrm>
            <a:off x="2602991" y="3944798"/>
            <a:ext cx="291662" cy="209626"/>
          </a:xfrm>
          <a:prstGeom prst="rect">
            <a:avLst/>
          </a:prstGeom>
          <a:blipFill>
            <a:blip r:embed="rId18" cstate="print"/>
            <a:stretch>
              <a:fillRect/>
            </a:stretch>
          </a:blipFill>
        </p:spPr>
        <p:txBody>
          <a:bodyPr wrap="square" lIns="0" tIns="0" rIns="0" bIns="0" rtlCol="0">
            <a:noAutofit/>
          </a:bodyPr>
          <a:lstStyle/>
          <a:p>
            <a:endParaRPr/>
          </a:p>
        </p:txBody>
      </p:sp>
      <p:sp>
        <p:nvSpPr>
          <p:cNvPr id="56" name="object 56"/>
          <p:cNvSpPr/>
          <p:nvPr/>
        </p:nvSpPr>
        <p:spPr>
          <a:xfrm>
            <a:off x="3328415" y="3674363"/>
            <a:ext cx="513587" cy="82295"/>
          </a:xfrm>
          <a:custGeom>
            <a:avLst/>
            <a:gdLst/>
            <a:ahLst/>
            <a:cxnLst/>
            <a:rect l="l" t="t" r="r" b="b"/>
            <a:pathLst>
              <a:path w="513587" h="82295">
                <a:moveTo>
                  <a:pt x="0" y="0"/>
                </a:moveTo>
                <a:lnTo>
                  <a:pt x="0" y="1524"/>
                </a:lnTo>
                <a:lnTo>
                  <a:pt x="41148" y="1524"/>
                </a:lnTo>
                <a:lnTo>
                  <a:pt x="73151" y="3048"/>
                </a:lnTo>
                <a:lnTo>
                  <a:pt x="103632" y="4571"/>
                </a:lnTo>
                <a:lnTo>
                  <a:pt x="134112" y="6095"/>
                </a:lnTo>
                <a:lnTo>
                  <a:pt x="164591" y="7619"/>
                </a:lnTo>
                <a:lnTo>
                  <a:pt x="193548" y="10667"/>
                </a:lnTo>
                <a:lnTo>
                  <a:pt x="222503" y="13715"/>
                </a:lnTo>
                <a:lnTo>
                  <a:pt x="251460" y="18287"/>
                </a:lnTo>
                <a:lnTo>
                  <a:pt x="280415" y="21335"/>
                </a:lnTo>
                <a:lnTo>
                  <a:pt x="307848" y="25907"/>
                </a:lnTo>
                <a:lnTo>
                  <a:pt x="333755" y="32003"/>
                </a:lnTo>
                <a:lnTo>
                  <a:pt x="361188" y="36575"/>
                </a:lnTo>
                <a:lnTo>
                  <a:pt x="387095" y="42671"/>
                </a:lnTo>
                <a:lnTo>
                  <a:pt x="413003" y="50291"/>
                </a:lnTo>
                <a:lnTo>
                  <a:pt x="437387" y="57911"/>
                </a:lnTo>
                <a:lnTo>
                  <a:pt x="461771" y="65531"/>
                </a:lnTo>
                <a:lnTo>
                  <a:pt x="504443" y="79247"/>
                </a:lnTo>
                <a:lnTo>
                  <a:pt x="507491" y="80771"/>
                </a:lnTo>
                <a:lnTo>
                  <a:pt x="513587" y="82295"/>
                </a:lnTo>
                <a:lnTo>
                  <a:pt x="513587" y="80771"/>
                </a:lnTo>
                <a:lnTo>
                  <a:pt x="509015" y="79247"/>
                </a:lnTo>
                <a:lnTo>
                  <a:pt x="504443" y="77723"/>
                </a:lnTo>
                <a:lnTo>
                  <a:pt x="463295" y="64007"/>
                </a:lnTo>
                <a:lnTo>
                  <a:pt x="437387" y="56387"/>
                </a:lnTo>
                <a:lnTo>
                  <a:pt x="413003" y="48767"/>
                </a:lnTo>
                <a:lnTo>
                  <a:pt x="387095" y="41147"/>
                </a:lnTo>
                <a:lnTo>
                  <a:pt x="361188" y="35051"/>
                </a:lnTo>
                <a:lnTo>
                  <a:pt x="335279" y="30479"/>
                </a:lnTo>
                <a:lnTo>
                  <a:pt x="307848" y="24383"/>
                </a:lnTo>
                <a:lnTo>
                  <a:pt x="280415" y="19811"/>
                </a:lnTo>
                <a:lnTo>
                  <a:pt x="251460" y="16763"/>
                </a:lnTo>
                <a:lnTo>
                  <a:pt x="222503" y="12191"/>
                </a:lnTo>
                <a:lnTo>
                  <a:pt x="193548" y="9143"/>
                </a:lnTo>
                <a:lnTo>
                  <a:pt x="164591" y="6095"/>
                </a:lnTo>
                <a:lnTo>
                  <a:pt x="134112" y="4571"/>
                </a:lnTo>
                <a:lnTo>
                  <a:pt x="103632" y="3048"/>
                </a:lnTo>
                <a:lnTo>
                  <a:pt x="73151" y="1524"/>
                </a:lnTo>
                <a:lnTo>
                  <a:pt x="41148" y="0"/>
                </a:lnTo>
                <a:lnTo>
                  <a:pt x="0" y="0"/>
                </a:lnTo>
                <a:close/>
              </a:path>
            </a:pathLst>
          </a:custGeom>
          <a:solidFill>
            <a:srgbClr val="000000"/>
          </a:solidFill>
        </p:spPr>
        <p:txBody>
          <a:bodyPr wrap="square" lIns="0" tIns="0" rIns="0" bIns="0" rtlCol="0">
            <a:noAutofit/>
          </a:bodyPr>
          <a:lstStyle/>
          <a:p>
            <a:endParaRPr/>
          </a:p>
        </p:txBody>
      </p:sp>
      <p:sp>
        <p:nvSpPr>
          <p:cNvPr id="57" name="object 57"/>
          <p:cNvSpPr/>
          <p:nvPr/>
        </p:nvSpPr>
        <p:spPr>
          <a:xfrm>
            <a:off x="3326891" y="3675252"/>
            <a:ext cx="1524" cy="33274"/>
          </a:xfrm>
          <a:custGeom>
            <a:avLst/>
            <a:gdLst/>
            <a:ahLst/>
            <a:cxnLst/>
            <a:rect l="l" t="t" r="r" b="b"/>
            <a:pathLst>
              <a:path w="1524" h="33274">
                <a:moveTo>
                  <a:pt x="0" y="33274"/>
                </a:moveTo>
                <a:lnTo>
                  <a:pt x="1524" y="33274"/>
                </a:lnTo>
                <a:lnTo>
                  <a:pt x="1524" y="0"/>
                </a:lnTo>
                <a:lnTo>
                  <a:pt x="0" y="0"/>
                </a:lnTo>
                <a:lnTo>
                  <a:pt x="0" y="33274"/>
                </a:lnTo>
                <a:close/>
              </a:path>
            </a:pathLst>
          </a:custGeom>
          <a:solidFill>
            <a:srgbClr val="000000"/>
          </a:solidFill>
        </p:spPr>
        <p:txBody>
          <a:bodyPr wrap="square" lIns="0" tIns="0" rIns="0" bIns="0" rtlCol="0">
            <a:noAutofit/>
          </a:bodyPr>
          <a:lstStyle/>
          <a:p>
            <a:endParaRPr/>
          </a:p>
        </p:txBody>
      </p:sp>
      <p:sp>
        <p:nvSpPr>
          <p:cNvPr id="58" name="object 58"/>
          <p:cNvSpPr/>
          <p:nvPr/>
        </p:nvSpPr>
        <p:spPr>
          <a:xfrm>
            <a:off x="3328415" y="3707891"/>
            <a:ext cx="452627" cy="73151"/>
          </a:xfrm>
          <a:custGeom>
            <a:avLst/>
            <a:gdLst/>
            <a:ahLst/>
            <a:cxnLst/>
            <a:rect l="l" t="t" r="r" b="b"/>
            <a:pathLst>
              <a:path w="452627" h="73151">
                <a:moveTo>
                  <a:pt x="0" y="1524"/>
                </a:moveTo>
                <a:lnTo>
                  <a:pt x="30479" y="1524"/>
                </a:lnTo>
                <a:lnTo>
                  <a:pt x="56387" y="3048"/>
                </a:lnTo>
                <a:lnTo>
                  <a:pt x="82296" y="3048"/>
                </a:lnTo>
                <a:lnTo>
                  <a:pt x="108203" y="4572"/>
                </a:lnTo>
                <a:lnTo>
                  <a:pt x="134112" y="6096"/>
                </a:lnTo>
                <a:lnTo>
                  <a:pt x="160020" y="9143"/>
                </a:lnTo>
                <a:lnTo>
                  <a:pt x="184403" y="10667"/>
                </a:lnTo>
                <a:lnTo>
                  <a:pt x="208787" y="13715"/>
                </a:lnTo>
                <a:lnTo>
                  <a:pt x="233172" y="16763"/>
                </a:lnTo>
                <a:lnTo>
                  <a:pt x="257555" y="21336"/>
                </a:lnTo>
                <a:lnTo>
                  <a:pt x="280415" y="25908"/>
                </a:lnTo>
                <a:lnTo>
                  <a:pt x="303275" y="30479"/>
                </a:lnTo>
                <a:lnTo>
                  <a:pt x="324612" y="35051"/>
                </a:lnTo>
                <a:lnTo>
                  <a:pt x="347472" y="41148"/>
                </a:lnTo>
                <a:lnTo>
                  <a:pt x="368807" y="45720"/>
                </a:lnTo>
                <a:lnTo>
                  <a:pt x="390143" y="53339"/>
                </a:lnTo>
                <a:lnTo>
                  <a:pt x="446531" y="71627"/>
                </a:lnTo>
                <a:lnTo>
                  <a:pt x="448055" y="71627"/>
                </a:lnTo>
                <a:lnTo>
                  <a:pt x="451103" y="73151"/>
                </a:lnTo>
                <a:lnTo>
                  <a:pt x="452627" y="71627"/>
                </a:lnTo>
                <a:lnTo>
                  <a:pt x="449579" y="70103"/>
                </a:lnTo>
                <a:lnTo>
                  <a:pt x="446531" y="70103"/>
                </a:lnTo>
                <a:lnTo>
                  <a:pt x="391667" y="51815"/>
                </a:lnTo>
                <a:lnTo>
                  <a:pt x="368807" y="44196"/>
                </a:lnTo>
                <a:lnTo>
                  <a:pt x="347472" y="39624"/>
                </a:lnTo>
                <a:lnTo>
                  <a:pt x="326136" y="33527"/>
                </a:lnTo>
                <a:lnTo>
                  <a:pt x="303275" y="28955"/>
                </a:lnTo>
                <a:lnTo>
                  <a:pt x="280415" y="24384"/>
                </a:lnTo>
                <a:lnTo>
                  <a:pt x="257555" y="19812"/>
                </a:lnTo>
                <a:lnTo>
                  <a:pt x="233172" y="15239"/>
                </a:lnTo>
                <a:lnTo>
                  <a:pt x="208787" y="12191"/>
                </a:lnTo>
                <a:lnTo>
                  <a:pt x="184403" y="9143"/>
                </a:lnTo>
                <a:lnTo>
                  <a:pt x="160020" y="7620"/>
                </a:lnTo>
                <a:lnTo>
                  <a:pt x="134112" y="4572"/>
                </a:lnTo>
                <a:lnTo>
                  <a:pt x="109727" y="3048"/>
                </a:lnTo>
                <a:lnTo>
                  <a:pt x="82296" y="1524"/>
                </a:lnTo>
                <a:lnTo>
                  <a:pt x="56387" y="1524"/>
                </a:lnTo>
                <a:lnTo>
                  <a:pt x="30479" y="0"/>
                </a:lnTo>
                <a:lnTo>
                  <a:pt x="3048" y="0"/>
                </a:lnTo>
                <a:lnTo>
                  <a:pt x="0" y="1524"/>
                </a:lnTo>
                <a:close/>
              </a:path>
            </a:pathLst>
          </a:custGeom>
          <a:solidFill>
            <a:srgbClr val="000000"/>
          </a:solidFill>
        </p:spPr>
        <p:txBody>
          <a:bodyPr wrap="square" lIns="0" tIns="0" rIns="0" bIns="0" rtlCol="0">
            <a:noAutofit/>
          </a:bodyPr>
          <a:lstStyle/>
          <a:p>
            <a:endParaRPr/>
          </a:p>
        </p:txBody>
      </p:sp>
      <p:sp>
        <p:nvSpPr>
          <p:cNvPr id="59" name="object 59"/>
          <p:cNvSpPr/>
          <p:nvPr/>
        </p:nvSpPr>
        <p:spPr>
          <a:xfrm>
            <a:off x="3328415" y="3770375"/>
            <a:ext cx="330708" cy="57912"/>
          </a:xfrm>
          <a:custGeom>
            <a:avLst/>
            <a:gdLst/>
            <a:ahLst/>
            <a:cxnLst/>
            <a:rect l="l" t="t" r="r" b="b"/>
            <a:pathLst>
              <a:path w="330708" h="57912">
                <a:moveTo>
                  <a:pt x="0" y="0"/>
                </a:moveTo>
                <a:lnTo>
                  <a:pt x="0" y="1524"/>
                </a:lnTo>
                <a:lnTo>
                  <a:pt x="42672" y="1524"/>
                </a:lnTo>
                <a:lnTo>
                  <a:pt x="62484" y="3047"/>
                </a:lnTo>
                <a:lnTo>
                  <a:pt x="83820" y="3047"/>
                </a:lnTo>
                <a:lnTo>
                  <a:pt x="111251" y="6095"/>
                </a:lnTo>
                <a:lnTo>
                  <a:pt x="123444" y="7619"/>
                </a:lnTo>
                <a:lnTo>
                  <a:pt x="137160" y="9143"/>
                </a:lnTo>
                <a:lnTo>
                  <a:pt x="149351" y="10667"/>
                </a:lnTo>
                <a:lnTo>
                  <a:pt x="163067" y="12191"/>
                </a:lnTo>
                <a:lnTo>
                  <a:pt x="187451" y="16763"/>
                </a:lnTo>
                <a:lnTo>
                  <a:pt x="211836" y="21336"/>
                </a:lnTo>
                <a:lnTo>
                  <a:pt x="236220" y="25907"/>
                </a:lnTo>
                <a:lnTo>
                  <a:pt x="260603" y="33527"/>
                </a:lnTo>
                <a:lnTo>
                  <a:pt x="271272" y="36575"/>
                </a:lnTo>
                <a:lnTo>
                  <a:pt x="281939" y="39624"/>
                </a:lnTo>
                <a:lnTo>
                  <a:pt x="300227" y="45719"/>
                </a:lnTo>
                <a:lnTo>
                  <a:pt x="301751" y="47243"/>
                </a:lnTo>
                <a:lnTo>
                  <a:pt x="316991" y="53339"/>
                </a:lnTo>
                <a:lnTo>
                  <a:pt x="330708" y="57912"/>
                </a:lnTo>
                <a:lnTo>
                  <a:pt x="330708" y="56387"/>
                </a:lnTo>
                <a:lnTo>
                  <a:pt x="316991" y="51815"/>
                </a:lnTo>
                <a:lnTo>
                  <a:pt x="301751" y="45719"/>
                </a:lnTo>
                <a:lnTo>
                  <a:pt x="301751" y="44195"/>
                </a:lnTo>
                <a:lnTo>
                  <a:pt x="283463" y="38100"/>
                </a:lnTo>
                <a:lnTo>
                  <a:pt x="271272" y="35051"/>
                </a:lnTo>
                <a:lnTo>
                  <a:pt x="260603" y="32003"/>
                </a:lnTo>
                <a:lnTo>
                  <a:pt x="236220" y="24383"/>
                </a:lnTo>
                <a:lnTo>
                  <a:pt x="213360" y="19812"/>
                </a:lnTo>
                <a:lnTo>
                  <a:pt x="188975" y="15239"/>
                </a:lnTo>
                <a:lnTo>
                  <a:pt x="163067" y="10667"/>
                </a:lnTo>
                <a:lnTo>
                  <a:pt x="149351" y="9143"/>
                </a:lnTo>
                <a:lnTo>
                  <a:pt x="137160" y="7619"/>
                </a:lnTo>
                <a:lnTo>
                  <a:pt x="123444" y="4571"/>
                </a:lnTo>
                <a:lnTo>
                  <a:pt x="111251" y="4571"/>
                </a:lnTo>
                <a:lnTo>
                  <a:pt x="83820" y="1524"/>
                </a:lnTo>
                <a:lnTo>
                  <a:pt x="62484" y="1524"/>
                </a:lnTo>
                <a:lnTo>
                  <a:pt x="42672" y="0"/>
                </a:lnTo>
                <a:lnTo>
                  <a:pt x="0" y="0"/>
                </a:lnTo>
                <a:close/>
              </a:path>
            </a:pathLst>
          </a:custGeom>
          <a:solidFill>
            <a:srgbClr val="000000"/>
          </a:solidFill>
        </p:spPr>
        <p:txBody>
          <a:bodyPr wrap="square" lIns="0" tIns="0" rIns="0" bIns="0" rtlCol="0">
            <a:noAutofit/>
          </a:bodyPr>
          <a:lstStyle/>
          <a:p>
            <a:endParaRPr/>
          </a:p>
        </p:txBody>
      </p:sp>
      <p:sp>
        <p:nvSpPr>
          <p:cNvPr id="60" name="object 60"/>
          <p:cNvSpPr/>
          <p:nvPr/>
        </p:nvSpPr>
        <p:spPr>
          <a:xfrm>
            <a:off x="3326891" y="3739260"/>
            <a:ext cx="1524" cy="30225"/>
          </a:xfrm>
          <a:custGeom>
            <a:avLst/>
            <a:gdLst/>
            <a:ahLst/>
            <a:cxnLst/>
            <a:rect l="l" t="t" r="r" b="b"/>
            <a:pathLst>
              <a:path w="1524" h="30225">
                <a:moveTo>
                  <a:pt x="0" y="30225"/>
                </a:moveTo>
                <a:lnTo>
                  <a:pt x="1524" y="30225"/>
                </a:lnTo>
                <a:lnTo>
                  <a:pt x="1524" y="0"/>
                </a:lnTo>
                <a:lnTo>
                  <a:pt x="0" y="0"/>
                </a:lnTo>
                <a:lnTo>
                  <a:pt x="0" y="30225"/>
                </a:lnTo>
                <a:close/>
              </a:path>
            </a:pathLst>
          </a:custGeom>
          <a:solidFill>
            <a:srgbClr val="000000"/>
          </a:solidFill>
        </p:spPr>
        <p:txBody>
          <a:bodyPr wrap="square" lIns="0" tIns="0" rIns="0" bIns="0" rtlCol="0">
            <a:noAutofit/>
          </a:bodyPr>
          <a:lstStyle/>
          <a:p>
            <a:endParaRPr/>
          </a:p>
        </p:txBody>
      </p:sp>
      <p:sp>
        <p:nvSpPr>
          <p:cNvPr id="61" name="object 61"/>
          <p:cNvSpPr/>
          <p:nvPr/>
        </p:nvSpPr>
        <p:spPr>
          <a:xfrm>
            <a:off x="3326891" y="3738371"/>
            <a:ext cx="358139" cy="53340"/>
          </a:xfrm>
          <a:custGeom>
            <a:avLst/>
            <a:gdLst/>
            <a:ahLst/>
            <a:cxnLst/>
            <a:rect l="l" t="t" r="r" b="b"/>
            <a:pathLst>
              <a:path w="358139" h="53340">
                <a:moveTo>
                  <a:pt x="0" y="0"/>
                </a:moveTo>
                <a:lnTo>
                  <a:pt x="3048" y="1524"/>
                </a:lnTo>
                <a:lnTo>
                  <a:pt x="50291" y="1524"/>
                </a:lnTo>
                <a:lnTo>
                  <a:pt x="73151" y="3048"/>
                </a:lnTo>
                <a:lnTo>
                  <a:pt x="96012" y="4572"/>
                </a:lnTo>
                <a:lnTo>
                  <a:pt x="118872" y="4572"/>
                </a:lnTo>
                <a:lnTo>
                  <a:pt x="140208" y="7620"/>
                </a:lnTo>
                <a:lnTo>
                  <a:pt x="161544" y="9144"/>
                </a:lnTo>
                <a:lnTo>
                  <a:pt x="182879" y="12192"/>
                </a:lnTo>
                <a:lnTo>
                  <a:pt x="204215" y="15240"/>
                </a:lnTo>
                <a:lnTo>
                  <a:pt x="225551" y="18287"/>
                </a:lnTo>
                <a:lnTo>
                  <a:pt x="245363" y="22860"/>
                </a:lnTo>
                <a:lnTo>
                  <a:pt x="265175" y="27432"/>
                </a:lnTo>
                <a:lnTo>
                  <a:pt x="284988" y="32004"/>
                </a:lnTo>
                <a:lnTo>
                  <a:pt x="304800" y="36575"/>
                </a:lnTo>
                <a:lnTo>
                  <a:pt x="323088" y="42672"/>
                </a:lnTo>
                <a:lnTo>
                  <a:pt x="341375" y="48768"/>
                </a:lnTo>
                <a:lnTo>
                  <a:pt x="358139" y="53340"/>
                </a:lnTo>
                <a:lnTo>
                  <a:pt x="358139" y="51816"/>
                </a:lnTo>
                <a:lnTo>
                  <a:pt x="342900" y="47244"/>
                </a:lnTo>
                <a:lnTo>
                  <a:pt x="323088" y="41148"/>
                </a:lnTo>
                <a:lnTo>
                  <a:pt x="304800" y="35051"/>
                </a:lnTo>
                <a:lnTo>
                  <a:pt x="284988" y="30480"/>
                </a:lnTo>
                <a:lnTo>
                  <a:pt x="265175" y="25908"/>
                </a:lnTo>
                <a:lnTo>
                  <a:pt x="245363" y="21336"/>
                </a:lnTo>
                <a:lnTo>
                  <a:pt x="225551" y="16763"/>
                </a:lnTo>
                <a:lnTo>
                  <a:pt x="204215" y="13716"/>
                </a:lnTo>
                <a:lnTo>
                  <a:pt x="184403" y="10668"/>
                </a:lnTo>
                <a:lnTo>
                  <a:pt x="161544" y="7620"/>
                </a:lnTo>
                <a:lnTo>
                  <a:pt x="140208" y="6096"/>
                </a:lnTo>
                <a:lnTo>
                  <a:pt x="118872" y="3048"/>
                </a:lnTo>
                <a:lnTo>
                  <a:pt x="96012" y="3048"/>
                </a:lnTo>
                <a:lnTo>
                  <a:pt x="73151" y="1524"/>
                </a:lnTo>
                <a:lnTo>
                  <a:pt x="50291" y="0"/>
                </a:lnTo>
                <a:lnTo>
                  <a:pt x="0" y="0"/>
                </a:lnTo>
                <a:close/>
              </a:path>
            </a:pathLst>
          </a:custGeom>
          <a:solidFill>
            <a:srgbClr val="000000"/>
          </a:solidFill>
        </p:spPr>
        <p:txBody>
          <a:bodyPr wrap="square" lIns="0" tIns="0" rIns="0" bIns="0" rtlCol="0">
            <a:noAutofit/>
          </a:bodyPr>
          <a:lstStyle/>
          <a:p>
            <a:endParaRPr/>
          </a:p>
        </p:txBody>
      </p:sp>
      <p:sp>
        <p:nvSpPr>
          <p:cNvPr id="62" name="object 62"/>
          <p:cNvSpPr/>
          <p:nvPr/>
        </p:nvSpPr>
        <p:spPr>
          <a:xfrm>
            <a:off x="3326891" y="3708780"/>
            <a:ext cx="1524" cy="30225"/>
          </a:xfrm>
          <a:custGeom>
            <a:avLst/>
            <a:gdLst/>
            <a:ahLst/>
            <a:cxnLst/>
            <a:rect l="l" t="t" r="r" b="b"/>
            <a:pathLst>
              <a:path w="1524" h="30225">
                <a:moveTo>
                  <a:pt x="0" y="30225"/>
                </a:moveTo>
                <a:lnTo>
                  <a:pt x="1524" y="30225"/>
                </a:lnTo>
                <a:lnTo>
                  <a:pt x="1524" y="0"/>
                </a:lnTo>
                <a:lnTo>
                  <a:pt x="0" y="0"/>
                </a:lnTo>
                <a:lnTo>
                  <a:pt x="0" y="30225"/>
                </a:lnTo>
                <a:close/>
              </a:path>
            </a:pathLst>
          </a:custGeom>
          <a:solidFill>
            <a:srgbClr val="000000"/>
          </a:solidFill>
        </p:spPr>
        <p:txBody>
          <a:bodyPr wrap="square" lIns="0" tIns="0" rIns="0" bIns="0" rtlCol="0">
            <a:noAutofit/>
          </a:bodyPr>
          <a:lstStyle/>
          <a:p>
            <a:endParaRPr/>
          </a:p>
        </p:txBody>
      </p:sp>
      <p:sp>
        <p:nvSpPr>
          <p:cNvPr id="63" name="object 63"/>
          <p:cNvSpPr/>
          <p:nvPr/>
        </p:nvSpPr>
        <p:spPr>
          <a:xfrm>
            <a:off x="2606039" y="3957065"/>
            <a:ext cx="89916"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a:p>
        </p:txBody>
      </p:sp>
      <p:sp>
        <p:nvSpPr>
          <p:cNvPr id="64" name="object 64"/>
          <p:cNvSpPr/>
          <p:nvPr/>
        </p:nvSpPr>
        <p:spPr>
          <a:xfrm>
            <a:off x="3328415" y="3803903"/>
            <a:ext cx="268224" cy="48767"/>
          </a:xfrm>
          <a:custGeom>
            <a:avLst/>
            <a:gdLst/>
            <a:ahLst/>
            <a:cxnLst/>
            <a:rect l="l" t="t" r="r" b="b"/>
            <a:pathLst>
              <a:path w="268224" h="48767">
                <a:moveTo>
                  <a:pt x="0" y="0"/>
                </a:moveTo>
                <a:lnTo>
                  <a:pt x="0" y="1524"/>
                </a:lnTo>
                <a:lnTo>
                  <a:pt x="30479" y="1524"/>
                </a:lnTo>
                <a:lnTo>
                  <a:pt x="59436" y="3048"/>
                </a:lnTo>
                <a:lnTo>
                  <a:pt x="74675" y="3048"/>
                </a:lnTo>
                <a:lnTo>
                  <a:pt x="88391" y="4572"/>
                </a:lnTo>
                <a:lnTo>
                  <a:pt x="102108" y="6096"/>
                </a:lnTo>
                <a:lnTo>
                  <a:pt x="115824" y="7619"/>
                </a:lnTo>
                <a:lnTo>
                  <a:pt x="129539" y="9143"/>
                </a:lnTo>
                <a:lnTo>
                  <a:pt x="143255" y="12191"/>
                </a:lnTo>
                <a:lnTo>
                  <a:pt x="169163" y="16763"/>
                </a:lnTo>
                <a:lnTo>
                  <a:pt x="181355" y="19812"/>
                </a:lnTo>
                <a:lnTo>
                  <a:pt x="193548" y="22860"/>
                </a:lnTo>
                <a:lnTo>
                  <a:pt x="205739" y="27431"/>
                </a:lnTo>
                <a:lnTo>
                  <a:pt x="219455" y="30479"/>
                </a:lnTo>
                <a:lnTo>
                  <a:pt x="245363" y="39624"/>
                </a:lnTo>
                <a:lnTo>
                  <a:pt x="248412" y="41148"/>
                </a:lnTo>
                <a:lnTo>
                  <a:pt x="266700" y="48767"/>
                </a:lnTo>
                <a:lnTo>
                  <a:pt x="268224" y="47243"/>
                </a:lnTo>
                <a:lnTo>
                  <a:pt x="248412" y="39624"/>
                </a:lnTo>
                <a:lnTo>
                  <a:pt x="245363" y="38100"/>
                </a:lnTo>
                <a:lnTo>
                  <a:pt x="219455" y="28955"/>
                </a:lnTo>
                <a:lnTo>
                  <a:pt x="207263" y="25908"/>
                </a:lnTo>
                <a:lnTo>
                  <a:pt x="195072" y="21336"/>
                </a:lnTo>
                <a:lnTo>
                  <a:pt x="181355" y="18287"/>
                </a:lnTo>
                <a:lnTo>
                  <a:pt x="169163" y="15239"/>
                </a:lnTo>
                <a:lnTo>
                  <a:pt x="143255" y="10667"/>
                </a:lnTo>
                <a:lnTo>
                  <a:pt x="129539" y="7619"/>
                </a:lnTo>
                <a:lnTo>
                  <a:pt x="117348" y="6096"/>
                </a:lnTo>
                <a:lnTo>
                  <a:pt x="102108" y="4572"/>
                </a:lnTo>
                <a:lnTo>
                  <a:pt x="88391" y="3048"/>
                </a:lnTo>
                <a:lnTo>
                  <a:pt x="74675" y="1524"/>
                </a:lnTo>
                <a:lnTo>
                  <a:pt x="59436" y="1524"/>
                </a:lnTo>
                <a:lnTo>
                  <a:pt x="30479" y="0"/>
                </a:lnTo>
                <a:lnTo>
                  <a:pt x="0" y="0"/>
                </a:lnTo>
                <a:close/>
              </a:path>
            </a:pathLst>
          </a:custGeom>
          <a:solidFill>
            <a:srgbClr val="000000"/>
          </a:solidFill>
        </p:spPr>
        <p:txBody>
          <a:bodyPr wrap="square" lIns="0" tIns="0" rIns="0" bIns="0" rtlCol="0">
            <a:noAutofit/>
          </a:bodyPr>
          <a:lstStyle/>
          <a:p>
            <a:endParaRPr/>
          </a:p>
        </p:txBody>
      </p:sp>
      <p:sp>
        <p:nvSpPr>
          <p:cNvPr id="65" name="object 65"/>
          <p:cNvSpPr/>
          <p:nvPr/>
        </p:nvSpPr>
        <p:spPr>
          <a:xfrm>
            <a:off x="3326891" y="3769740"/>
            <a:ext cx="1524" cy="34798"/>
          </a:xfrm>
          <a:custGeom>
            <a:avLst/>
            <a:gdLst/>
            <a:ahLst/>
            <a:cxnLst/>
            <a:rect l="l" t="t" r="r" b="b"/>
            <a:pathLst>
              <a:path w="1524" h="34798">
                <a:moveTo>
                  <a:pt x="0" y="34798"/>
                </a:moveTo>
                <a:lnTo>
                  <a:pt x="1524" y="34798"/>
                </a:lnTo>
                <a:lnTo>
                  <a:pt x="1524" y="0"/>
                </a:lnTo>
                <a:lnTo>
                  <a:pt x="0" y="0"/>
                </a:lnTo>
                <a:lnTo>
                  <a:pt x="0" y="34798"/>
                </a:lnTo>
                <a:close/>
              </a:path>
            </a:pathLst>
          </a:custGeom>
          <a:solidFill>
            <a:srgbClr val="000000"/>
          </a:solidFill>
        </p:spPr>
        <p:txBody>
          <a:bodyPr wrap="square" lIns="0" tIns="0" rIns="0" bIns="0" rtlCol="0">
            <a:noAutofit/>
          </a:bodyPr>
          <a:lstStyle/>
          <a:p>
            <a:endParaRPr/>
          </a:p>
        </p:txBody>
      </p:sp>
      <p:sp>
        <p:nvSpPr>
          <p:cNvPr id="66" name="object 66"/>
          <p:cNvSpPr/>
          <p:nvPr/>
        </p:nvSpPr>
        <p:spPr>
          <a:xfrm>
            <a:off x="3779519" y="3755135"/>
            <a:ext cx="62484" cy="25908"/>
          </a:xfrm>
          <a:custGeom>
            <a:avLst/>
            <a:gdLst/>
            <a:ahLst/>
            <a:cxnLst/>
            <a:rect l="l" t="t" r="r" b="b"/>
            <a:pathLst>
              <a:path w="62484" h="25908">
                <a:moveTo>
                  <a:pt x="62484" y="0"/>
                </a:moveTo>
                <a:lnTo>
                  <a:pt x="0" y="24384"/>
                </a:lnTo>
                <a:lnTo>
                  <a:pt x="1524" y="25908"/>
                </a:lnTo>
                <a:lnTo>
                  <a:pt x="62484" y="1524"/>
                </a:lnTo>
                <a:lnTo>
                  <a:pt x="62484" y="0"/>
                </a:lnTo>
                <a:close/>
              </a:path>
            </a:pathLst>
          </a:custGeom>
          <a:solidFill>
            <a:srgbClr val="000000"/>
          </a:solidFill>
        </p:spPr>
        <p:txBody>
          <a:bodyPr wrap="square" lIns="0" tIns="0" rIns="0" bIns="0" rtlCol="0">
            <a:noAutofit/>
          </a:bodyPr>
          <a:lstStyle/>
          <a:p>
            <a:endParaRPr/>
          </a:p>
        </p:txBody>
      </p:sp>
      <p:sp>
        <p:nvSpPr>
          <p:cNvPr id="67" name="object 67"/>
          <p:cNvSpPr/>
          <p:nvPr/>
        </p:nvSpPr>
        <p:spPr>
          <a:xfrm>
            <a:off x="3689603" y="3790187"/>
            <a:ext cx="30479" cy="15239"/>
          </a:xfrm>
          <a:custGeom>
            <a:avLst/>
            <a:gdLst/>
            <a:ahLst/>
            <a:cxnLst/>
            <a:rect l="l" t="t" r="r" b="b"/>
            <a:pathLst>
              <a:path w="30479" h="15239">
                <a:moveTo>
                  <a:pt x="0" y="0"/>
                </a:moveTo>
                <a:lnTo>
                  <a:pt x="0" y="1524"/>
                </a:lnTo>
                <a:lnTo>
                  <a:pt x="4571" y="4571"/>
                </a:lnTo>
                <a:lnTo>
                  <a:pt x="12191" y="7619"/>
                </a:lnTo>
                <a:lnTo>
                  <a:pt x="15239" y="9143"/>
                </a:lnTo>
                <a:lnTo>
                  <a:pt x="30479" y="15239"/>
                </a:lnTo>
                <a:lnTo>
                  <a:pt x="30479" y="13715"/>
                </a:lnTo>
                <a:lnTo>
                  <a:pt x="15239" y="7619"/>
                </a:lnTo>
                <a:lnTo>
                  <a:pt x="13715" y="6095"/>
                </a:lnTo>
                <a:lnTo>
                  <a:pt x="6095" y="3047"/>
                </a:lnTo>
                <a:lnTo>
                  <a:pt x="0" y="0"/>
                </a:lnTo>
                <a:close/>
              </a:path>
            </a:pathLst>
          </a:custGeom>
          <a:solidFill>
            <a:srgbClr val="000000"/>
          </a:solidFill>
        </p:spPr>
        <p:txBody>
          <a:bodyPr wrap="square" lIns="0" tIns="0" rIns="0" bIns="0" rtlCol="0">
            <a:noAutofit/>
          </a:bodyPr>
          <a:lstStyle/>
          <a:p>
            <a:endParaRPr/>
          </a:p>
        </p:txBody>
      </p:sp>
      <p:sp>
        <p:nvSpPr>
          <p:cNvPr id="68" name="object 68"/>
          <p:cNvSpPr/>
          <p:nvPr/>
        </p:nvSpPr>
        <p:spPr>
          <a:xfrm>
            <a:off x="3685031" y="3790949"/>
            <a:ext cx="3048" cy="0"/>
          </a:xfrm>
          <a:custGeom>
            <a:avLst/>
            <a:gdLst/>
            <a:ahLst/>
            <a:cxnLst/>
            <a:rect l="l" t="t" r="r" b="b"/>
            <a:pathLst>
              <a:path w="3048">
                <a:moveTo>
                  <a:pt x="0" y="0"/>
                </a:moveTo>
                <a:lnTo>
                  <a:pt x="3048" y="0"/>
                </a:lnTo>
              </a:path>
            </a:pathLst>
          </a:custGeom>
          <a:ln w="2794">
            <a:solidFill>
              <a:srgbClr val="000000"/>
            </a:solidFill>
          </a:ln>
        </p:spPr>
        <p:txBody>
          <a:bodyPr wrap="square" lIns="0" tIns="0" rIns="0" bIns="0" rtlCol="0">
            <a:noAutofit/>
          </a:bodyPr>
          <a:lstStyle/>
          <a:p>
            <a:endParaRPr/>
          </a:p>
        </p:txBody>
      </p:sp>
      <p:sp>
        <p:nvSpPr>
          <p:cNvPr id="69" name="object 69"/>
          <p:cNvSpPr/>
          <p:nvPr/>
        </p:nvSpPr>
        <p:spPr>
          <a:xfrm>
            <a:off x="3689603" y="3790949"/>
            <a:ext cx="1524"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a:p>
        </p:txBody>
      </p:sp>
      <p:sp>
        <p:nvSpPr>
          <p:cNvPr id="70" name="object 70"/>
          <p:cNvSpPr/>
          <p:nvPr/>
        </p:nvSpPr>
        <p:spPr>
          <a:xfrm>
            <a:off x="3689603" y="3790187"/>
            <a:ext cx="3048" cy="1524"/>
          </a:xfrm>
          <a:custGeom>
            <a:avLst/>
            <a:gdLst/>
            <a:ahLst/>
            <a:cxnLst/>
            <a:rect l="l" t="t" r="r" b="b"/>
            <a:pathLst>
              <a:path w="3048" h="1524">
                <a:moveTo>
                  <a:pt x="1524" y="0"/>
                </a:moveTo>
                <a:lnTo>
                  <a:pt x="3048" y="0"/>
                </a:lnTo>
                <a:lnTo>
                  <a:pt x="3048" y="1524"/>
                </a:lnTo>
                <a:lnTo>
                  <a:pt x="0" y="1524"/>
                </a:lnTo>
                <a:lnTo>
                  <a:pt x="0" y="0"/>
                </a:lnTo>
                <a:lnTo>
                  <a:pt x="1524" y="0"/>
                </a:lnTo>
                <a:lnTo>
                  <a:pt x="1524" y="1524"/>
                </a:lnTo>
                <a:lnTo>
                  <a:pt x="1524" y="0"/>
                </a:lnTo>
                <a:close/>
              </a:path>
            </a:pathLst>
          </a:custGeom>
          <a:solidFill>
            <a:srgbClr val="000000"/>
          </a:solidFill>
        </p:spPr>
        <p:txBody>
          <a:bodyPr wrap="square" lIns="0" tIns="0" rIns="0" bIns="0" rtlCol="0">
            <a:noAutofit/>
          </a:bodyPr>
          <a:lstStyle/>
          <a:p>
            <a:endParaRPr/>
          </a:p>
        </p:txBody>
      </p:sp>
      <p:sp>
        <p:nvSpPr>
          <p:cNvPr id="71" name="object 71"/>
          <p:cNvSpPr/>
          <p:nvPr/>
        </p:nvSpPr>
        <p:spPr>
          <a:xfrm>
            <a:off x="3685031" y="3790949"/>
            <a:ext cx="4572" cy="0"/>
          </a:xfrm>
          <a:custGeom>
            <a:avLst/>
            <a:gdLst/>
            <a:ahLst/>
            <a:cxnLst/>
            <a:rect l="l" t="t" r="r" b="b"/>
            <a:pathLst>
              <a:path w="4572">
                <a:moveTo>
                  <a:pt x="0" y="0"/>
                </a:moveTo>
                <a:lnTo>
                  <a:pt x="4572" y="0"/>
                </a:lnTo>
              </a:path>
            </a:pathLst>
          </a:custGeom>
          <a:ln w="2794">
            <a:solidFill>
              <a:srgbClr val="000000"/>
            </a:solidFill>
          </a:ln>
        </p:spPr>
        <p:txBody>
          <a:bodyPr wrap="square" lIns="0" tIns="0" rIns="0" bIns="0" rtlCol="0">
            <a:noAutofit/>
          </a:bodyPr>
          <a:lstStyle/>
          <a:p>
            <a:endParaRPr/>
          </a:p>
        </p:txBody>
      </p:sp>
      <p:sp>
        <p:nvSpPr>
          <p:cNvPr id="72" name="object 72"/>
          <p:cNvSpPr/>
          <p:nvPr/>
        </p:nvSpPr>
        <p:spPr>
          <a:xfrm>
            <a:off x="3595115" y="3851147"/>
            <a:ext cx="88391" cy="105156"/>
          </a:xfrm>
          <a:custGeom>
            <a:avLst/>
            <a:gdLst/>
            <a:ahLst/>
            <a:cxnLst/>
            <a:rect l="l" t="t" r="r" b="b"/>
            <a:pathLst>
              <a:path w="88391" h="105156">
                <a:moveTo>
                  <a:pt x="88391" y="80772"/>
                </a:moveTo>
                <a:lnTo>
                  <a:pt x="86867" y="76200"/>
                </a:lnTo>
                <a:lnTo>
                  <a:pt x="86867" y="71628"/>
                </a:lnTo>
                <a:lnTo>
                  <a:pt x="85344" y="71628"/>
                </a:lnTo>
                <a:lnTo>
                  <a:pt x="80772" y="62484"/>
                </a:lnTo>
                <a:lnTo>
                  <a:pt x="77724" y="56387"/>
                </a:lnTo>
                <a:lnTo>
                  <a:pt x="74675" y="51816"/>
                </a:lnTo>
                <a:lnTo>
                  <a:pt x="67055" y="42672"/>
                </a:lnTo>
                <a:lnTo>
                  <a:pt x="57912" y="33528"/>
                </a:lnTo>
                <a:lnTo>
                  <a:pt x="45720" y="24384"/>
                </a:lnTo>
                <a:lnTo>
                  <a:pt x="33527" y="15240"/>
                </a:lnTo>
                <a:lnTo>
                  <a:pt x="18287" y="7620"/>
                </a:lnTo>
                <a:lnTo>
                  <a:pt x="9144" y="3048"/>
                </a:lnTo>
                <a:lnTo>
                  <a:pt x="1524" y="0"/>
                </a:lnTo>
                <a:lnTo>
                  <a:pt x="0" y="1524"/>
                </a:lnTo>
                <a:lnTo>
                  <a:pt x="9144" y="4572"/>
                </a:lnTo>
                <a:lnTo>
                  <a:pt x="16763" y="9144"/>
                </a:lnTo>
                <a:lnTo>
                  <a:pt x="32003" y="16764"/>
                </a:lnTo>
                <a:lnTo>
                  <a:pt x="44196" y="25908"/>
                </a:lnTo>
                <a:lnTo>
                  <a:pt x="56387" y="33528"/>
                </a:lnTo>
                <a:lnTo>
                  <a:pt x="65532" y="42672"/>
                </a:lnTo>
                <a:lnTo>
                  <a:pt x="74675" y="53340"/>
                </a:lnTo>
                <a:lnTo>
                  <a:pt x="77724" y="57912"/>
                </a:lnTo>
                <a:lnTo>
                  <a:pt x="79248" y="62484"/>
                </a:lnTo>
                <a:lnTo>
                  <a:pt x="85344" y="73152"/>
                </a:lnTo>
                <a:lnTo>
                  <a:pt x="85344" y="76200"/>
                </a:lnTo>
                <a:lnTo>
                  <a:pt x="86867" y="80772"/>
                </a:lnTo>
                <a:lnTo>
                  <a:pt x="86867" y="105156"/>
                </a:lnTo>
                <a:lnTo>
                  <a:pt x="88391" y="105156"/>
                </a:lnTo>
                <a:lnTo>
                  <a:pt x="88391" y="80772"/>
                </a:lnTo>
                <a:close/>
              </a:path>
            </a:pathLst>
          </a:custGeom>
          <a:solidFill>
            <a:srgbClr val="000000"/>
          </a:solidFill>
        </p:spPr>
        <p:txBody>
          <a:bodyPr wrap="square" lIns="0" tIns="0" rIns="0" bIns="0" rtlCol="0">
            <a:noAutofit/>
          </a:bodyPr>
          <a:lstStyle/>
          <a:p>
            <a:endParaRPr/>
          </a:p>
        </p:txBody>
      </p:sp>
      <p:sp>
        <p:nvSpPr>
          <p:cNvPr id="73" name="object 73"/>
          <p:cNvSpPr/>
          <p:nvPr/>
        </p:nvSpPr>
        <p:spPr>
          <a:xfrm>
            <a:off x="3659123" y="3803903"/>
            <a:ext cx="60959" cy="24384"/>
          </a:xfrm>
          <a:custGeom>
            <a:avLst/>
            <a:gdLst/>
            <a:ahLst/>
            <a:cxnLst/>
            <a:rect l="l" t="t" r="r" b="b"/>
            <a:pathLst>
              <a:path w="60959" h="24384">
                <a:moveTo>
                  <a:pt x="60959" y="0"/>
                </a:moveTo>
                <a:lnTo>
                  <a:pt x="0" y="22860"/>
                </a:lnTo>
                <a:lnTo>
                  <a:pt x="0" y="24384"/>
                </a:lnTo>
                <a:lnTo>
                  <a:pt x="60959" y="1524"/>
                </a:lnTo>
                <a:lnTo>
                  <a:pt x="60959" y="0"/>
                </a:lnTo>
                <a:close/>
              </a:path>
            </a:pathLst>
          </a:custGeom>
          <a:solidFill>
            <a:srgbClr val="000000"/>
          </a:solidFill>
        </p:spPr>
        <p:txBody>
          <a:bodyPr wrap="square" lIns="0" tIns="0" rIns="0" bIns="0" rtlCol="0">
            <a:noAutofit/>
          </a:bodyPr>
          <a:lstStyle/>
          <a:p>
            <a:endParaRPr/>
          </a:p>
        </p:txBody>
      </p:sp>
      <p:sp>
        <p:nvSpPr>
          <p:cNvPr id="74" name="object 74"/>
          <p:cNvSpPr/>
          <p:nvPr/>
        </p:nvSpPr>
        <p:spPr>
          <a:xfrm>
            <a:off x="3720083" y="3803903"/>
            <a:ext cx="149352" cy="152400"/>
          </a:xfrm>
          <a:custGeom>
            <a:avLst/>
            <a:gdLst/>
            <a:ahLst/>
            <a:cxnLst/>
            <a:rect l="l" t="t" r="r" b="b"/>
            <a:pathLst>
              <a:path w="149352" h="152400">
                <a:moveTo>
                  <a:pt x="115824" y="71627"/>
                </a:moveTo>
                <a:lnTo>
                  <a:pt x="123444" y="80772"/>
                </a:lnTo>
                <a:lnTo>
                  <a:pt x="129540" y="89915"/>
                </a:lnTo>
                <a:lnTo>
                  <a:pt x="135636" y="99060"/>
                </a:lnTo>
                <a:lnTo>
                  <a:pt x="140208" y="109727"/>
                </a:lnTo>
                <a:lnTo>
                  <a:pt x="143256" y="118872"/>
                </a:lnTo>
                <a:lnTo>
                  <a:pt x="146304" y="128015"/>
                </a:lnTo>
                <a:lnTo>
                  <a:pt x="147828" y="138684"/>
                </a:lnTo>
                <a:lnTo>
                  <a:pt x="147828" y="152400"/>
                </a:lnTo>
                <a:lnTo>
                  <a:pt x="149352" y="152400"/>
                </a:lnTo>
                <a:lnTo>
                  <a:pt x="149352" y="138684"/>
                </a:lnTo>
                <a:lnTo>
                  <a:pt x="147828" y="128015"/>
                </a:lnTo>
                <a:lnTo>
                  <a:pt x="144780" y="118872"/>
                </a:lnTo>
                <a:lnTo>
                  <a:pt x="141732" y="108203"/>
                </a:lnTo>
                <a:lnTo>
                  <a:pt x="137160" y="99060"/>
                </a:lnTo>
                <a:lnTo>
                  <a:pt x="131064" y="89915"/>
                </a:lnTo>
                <a:lnTo>
                  <a:pt x="124968" y="80772"/>
                </a:lnTo>
                <a:lnTo>
                  <a:pt x="115824" y="71627"/>
                </a:lnTo>
                <a:close/>
              </a:path>
              <a:path w="149352" h="152400">
                <a:moveTo>
                  <a:pt x="115824" y="71627"/>
                </a:moveTo>
                <a:lnTo>
                  <a:pt x="108204" y="62484"/>
                </a:lnTo>
                <a:lnTo>
                  <a:pt x="97536" y="53339"/>
                </a:lnTo>
                <a:lnTo>
                  <a:pt x="86868" y="45719"/>
                </a:lnTo>
                <a:lnTo>
                  <a:pt x="74675" y="36575"/>
                </a:lnTo>
                <a:lnTo>
                  <a:pt x="62484" y="28955"/>
                </a:lnTo>
                <a:lnTo>
                  <a:pt x="47244" y="21336"/>
                </a:lnTo>
                <a:lnTo>
                  <a:pt x="33528" y="13715"/>
                </a:lnTo>
                <a:lnTo>
                  <a:pt x="16764" y="6096"/>
                </a:lnTo>
                <a:lnTo>
                  <a:pt x="0" y="0"/>
                </a:lnTo>
                <a:lnTo>
                  <a:pt x="0" y="1524"/>
                </a:lnTo>
                <a:lnTo>
                  <a:pt x="16764" y="7619"/>
                </a:lnTo>
                <a:lnTo>
                  <a:pt x="32004" y="15239"/>
                </a:lnTo>
                <a:lnTo>
                  <a:pt x="47244" y="22860"/>
                </a:lnTo>
                <a:lnTo>
                  <a:pt x="60960" y="30479"/>
                </a:lnTo>
                <a:lnTo>
                  <a:pt x="74675" y="38100"/>
                </a:lnTo>
                <a:lnTo>
                  <a:pt x="85344" y="47243"/>
                </a:lnTo>
                <a:lnTo>
                  <a:pt x="96012" y="54863"/>
                </a:lnTo>
                <a:lnTo>
                  <a:pt x="106680" y="64008"/>
                </a:lnTo>
                <a:lnTo>
                  <a:pt x="115824" y="71627"/>
                </a:lnTo>
                <a:close/>
              </a:path>
            </a:pathLst>
          </a:custGeom>
          <a:solidFill>
            <a:srgbClr val="000000"/>
          </a:solidFill>
        </p:spPr>
        <p:txBody>
          <a:bodyPr wrap="square" lIns="0" tIns="0" rIns="0" bIns="0" rtlCol="0">
            <a:noAutofit/>
          </a:bodyPr>
          <a:lstStyle/>
          <a:p>
            <a:endParaRPr/>
          </a:p>
        </p:txBody>
      </p:sp>
      <p:sp>
        <p:nvSpPr>
          <p:cNvPr id="75" name="object 75"/>
          <p:cNvSpPr/>
          <p:nvPr/>
        </p:nvSpPr>
        <p:spPr>
          <a:xfrm>
            <a:off x="3659123" y="3826763"/>
            <a:ext cx="117347" cy="129539"/>
          </a:xfrm>
          <a:custGeom>
            <a:avLst/>
            <a:gdLst/>
            <a:ahLst/>
            <a:cxnLst/>
            <a:rect l="l" t="t" r="r" b="b"/>
            <a:pathLst>
              <a:path w="117347" h="129539">
                <a:moveTo>
                  <a:pt x="12191" y="6095"/>
                </a:moveTo>
                <a:lnTo>
                  <a:pt x="0" y="0"/>
                </a:lnTo>
                <a:lnTo>
                  <a:pt x="0" y="1524"/>
                </a:lnTo>
                <a:lnTo>
                  <a:pt x="12191" y="6095"/>
                </a:lnTo>
                <a:close/>
              </a:path>
              <a:path w="117347" h="129539">
                <a:moveTo>
                  <a:pt x="117347" y="115824"/>
                </a:moveTo>
                <a:lnTo>
                  <a:pt x="115823" y="105155"/>
                </a:lnTo>
                <a:lnTo>
                  <a:pt x="114299" y="97536"/>
                </a:lnTo>
                <a:lnTo>
                  <a:pt x="114299" y="96012"/>
                </a:lnTo>
                <a:lnTo>
                  <a:pt x="111251" y="89915"/>
                </a:lnTo>
                <a:lnTo>
                  <a:pt x="108203" y="82295"/>
                </a:lnTo>
                <a:lnTo>
                  <a:pt x="105155" y="76200"/>
                </a:lnTo>
                <a:lnTo>
                  <a:pt x="100583" y="70103"/>
                </a:lnTo>
                <a:lnTo>
                  <a:pt x="94487" y="62483"/>
                </a:lnTo>
                <a:lnTo>
                  <a:pt x="89915" y="56387"/>
                </a:lnTo>
                <a:lnTo>
                  <a:pt x="83819" y="50291"/>
                </a:lnTo>
                <a:lnTo>
                  <a:pt x="76199" y="44195"/>
                </a:lnTo>
                <a:lnTo>
                  <a:pt x="68579" y="38100"/>
                </a:lnTo>
                <a:lnTo>
                  <a:pt x="60959" y="32003"/>
                </a:lnTo>
                <a:lnTo>
                  <a:pt x="51815" y="27431"/>
                </a:lnTo>
                <a:lnTo>
                  <a:pt x="44195" y="21336"/>
                </a:lnTo>
                <a:lnTo>
                  <a:pt x="33527" y="15239"/>
                </a:lnTo>
                <a:lnTo>
                  <a:pt x="22859" y="10667"/>
                </a:lnTo>
                <a:lnTo>
                  <a:pt x="12191" y="6095"/>
                </a:lnTo>
                <a:lnTo>
                  <a:pt x="22859" y="12191"/>
                </a:lnTo>
                <a:lnTo>
                  <a:pt x="33527" y="16763"/>
                </a:lnTo>
                <a:lnTo>
                  <a:pt x="42671" y="22859"/>
                </a:lnTo>
                <a:lnTo>
                  <a:pt x="51815" y="28955"/>
                </a:lnTo>
                <a:lnTo>
                  <a:pt x="60959" y="33527"/>
                </a:lnTo>
                <a:lnTo>
                  <a:pt x="68579" y="39624"/>
                </a:lnTo>
                <a:lnTo>
                  <a:pt x="76199" y="45719"/>
                </a:lnTo>
                <a:lnTo>
                  <a:pt x="82295" y="51815"/>
                </a:lnTo>
                <a:lnTo>
                  <a:pt x="88391" y="57912"/>
                </a:lnTo>
                <a:lnTo>
                  <a:pt x="94487" y="64007"/>
                </a:lnTo>
                <a:lnTo>
                  <a:pt x="99059" y="70103"/>
                </a:lnTo>
                <a:lnTo>
                  <a:pt x="103631" y="76200"/>
                </a:lnTo>
                <a:lnTo>
                  <a:pt x="106679" y="83819"/>
                </a:lnTo>
                <a:lnTo>
                  <a:pt x="109727" y="89915"/>
                </a:lnTo>
                <a:lnTo>
                  <a:pt x="112775" y="97536"/>
                </a:lnTo>
                <a:lnTo>
                  <a:pt x="114299" y="106679"/>
                </a:lnTo>
                <a:lnTo>
                  <a:pt x="115823" y="115824"/>
                </a:lnTo>
                <a:lnTo>
                  <a:pt x="114299" y="129539"/>
                </a:lnTo>
                <a:lnTo>
                  <a:pt x="115823" y="129539"/>
                </a:lnTo>
                <a:lnTo>
                  <a:pt x="117347" y="115824"/>
                </a:lnTo>
                <a:close/>
              </a:path>
            </a:pathLst>
          </a:custGeom>
          <a:solidFill>
            <a:srgbClr val="000000"/>
          </a:solidFill>
        </p:spPr>
        <p:txBody>
          <a:bodyPr wrap="square" lIns="0" tIns="0" rIns="0" bIns="0" rtlCol="0">
            <a:noAutofit/>
          </a:bodyPr>
          <a:lstStyle/>
          <a:p>
            <a:endParaRPr/>
          </a:p>
        </p:txBody>
      </p:sp>
      <p:sp>
        <p:nvSpPr>
          <p:cNvPr id="76" name="object 76"/>
          <p:cNvSpPr/>
          <p:nvPr/>
        </p:nvSpPr>
        <p:spPr>
          <a:xfrm>
            <a:off x="3720083" y="3779519"/>
            <a:ext cx="60960" cy="25908"/>
          </a:xfrm>
          <a:custGeom>
            <a:avLst/>
            <a:gdLst/>
            <a:ahLst/>
            <a:cxnLst/>
            <a:rect l="l" t="t" r="r" b="b"/>
            <a:pathLst>
              <a:path w="60960" h="25908">
                <a:moveTo>
                  <a:pt x="0" y="25908"/>
                </a:moveTo>
                <a:lnTo>
                  <a:pt x="60960" y="1524"/>
                </a:lnTo>
                <a:lnTo>
                  <a:pt x="59436" y="0"/>
                </a:lnTo>
                <a:lnTo>
                  <a:pt x="0" y="24384"/>
                </a:lnTo>
                <a:lnTo>
                  <a:pt x="0" y="25908"/>
                </a:lnTo>
                <a:close/>
              </a:path>
            </a:pathLst>
          </a:custGeom>
          <a:solidFill>
            <a:srgbClr val="000000"/>
          </a:solidFill>
        </p:spPr>
        <p:txBody>
          <a:bodyPr wrap="square" lIns="0" tIns="0" rIns="0" bIns="0" rtlCol="0">
            <a:noAutofit/>
          </a:bodyPr>
          <a:lstStyle/>
          <a:p>
            <a:endParaRPr/>
          </a:p>
        </p:txBody>
      </p:sp>
      <p:sp>
        <p:nvSpPr>
          <p:cNvPr id="77" name="object 77"/>
          <p:cNvSpPr/>
          <p:nvPr/>
        </p:nvSpPr>
        <p:spPr>
          <a:xfrm>
            <a:off x="3595115" y="3826763"/>
            <a:ext cx="64008" cy="25907"/>
          </a:xfrm>
          <a:custGeom>
            <a:avLst/>
            <a:gdLst/>
            <a:ahLst/>
            <a:cxnLst/>
            <a:rect l="l" t="t" r="r" b="b"/>
            <a:pathLst>
              <a:path w="64008" h="25907">
                <a:moveTo>
                  <a:pt x="64008" y="0"/>
                </a:moveTo>
                <a:lnTo>
                  <a:pt x="0" y="24383"/>
                </a:lnTo>
                <a:lnTo>
                  <a:pt x="1524" y="25907"/>
                </a:lnTo>
                <a:lnTo>
                  <a:pt x="64008" y="1524"/>
                </a:lnTo>
                <a:lnTo>
                  <a:pt x="64008" y="0"/>
                </a:lnTo>
                <a:close/>
              </a:path>
            </a:pathLst>
          </a:custGeom>
          <a:solidFill>
            <a:srgbClr val="000000"/>
          </a:solidFill>
        </p:spPr>
        <p:txBody>
          <a:bodyPr wrap="square" lIns="0" tIns="0" rIns="0" bIns="0" rtlCol="0">
            <a:noAutofit/>
          </a:bodyPr>
          <a:lstStyle/>
          <a:p>
            <a:endParaRPr/>
          </a:p>
        </p:txBody>
      </p:sp>
      <p:sp>
        <p:nvSpPr>
          <p:cNvPr id="78" name="object 78"/>
          <p:cNvSpPr/>
          <p:nvPr/>
        </p:nvSpPr>
        <p:spPr>
          <a:xfrm>
            <a:off x="3842003" y="3755135"/>
            <a:ext cx="208787" cy="201168"/>
          </a:xfrm>
          <a:custGeom>
            <a:avLst/>
            <a:gdLst/>
            <a:ahLst/>
            <a:cxnLst/>
            <a:rect l="l" t="t" r="r" b="b"/>
            <a:pathLst>
              <a:path w="208787" h="201168">
                <a:moveTo>
                  <a:pt x="85344" y="41148"/>
                </a:moveTo>
                <a:lnTo>
                  <a:pt x="102108" y="51816"/>
                </a:lnTo>
                <a:lnTo>
                  <a:pt x="118872" y="64008"/>
                </a:lnTo>
                <a:lnTo>
                  <a:pt x="134112" y="74676"/>
                </a:lnTo>
                <a:lnTo>
                  <a:pt x="147827" y="86868"/>
                </a:lnTo>
                <a:lnTo>
                  <a:pt x="160020" y="97536"/>
                </a:lnTo>
                <a:lnTo>
                  <a:pt x="170687" y="109728"/>
                </a:lnTo>
                <a:lnTo>
                  <a:pt x="179832" y="121920"/>
                </a:lnTo>
                <a:lnTo>
                  <a:pt x="188975" y="134112"/>
                </a:lnTo>
                <a:lnTo>
                  <a:pt x="195072" y="147828"/>
                </a:lnTo>
                <a:lnTo>
                  <a:pt x="199644" y="160020"/>
                </a:lnTo>
                <a:lnTo>
                  <a:pt x="204215" y="173736"/>
                </a:lnTo>
                <a:lnTo>
                  <a:pt x="207263" y="187452"/>
                </a:lnTo>
                <a:lnTo>
                  <a:pt x="207263" y="201168"/>
                </a:lnTo>
                <a:lnTo>
                  <a:pt x="208787" y="201168"/>
                </a:lnTo>
                <a:lnTo>
                  <a:pt x="208787" y="187452"/>
                </a:lnTo>
                <a:lnTo>
                  <a:pt x="205739" y="173736"/>
                </a:lnTo>
                <a:lnTo>
                  <a:pt x="201167" y="160020"/>
                </a:lnTo>
                <a:lnTo>
                  <a:pt x="196596" y="146304"/>
                </a:lnTo>
                <a:lnTo>
                  <a:pt x="190500" y="134112"/>
                </a:lnTo>
                <a:lnTo>
                  <a:pt x="181355" y="121920"/>
                </a:lnTo>
                <a:lnTo>
                  <a:pt x="172212" y="108204"/>
                </a:lnTo>
                <a:lnTo>
                  <a:pt x="161544" y="96012"/>
                </a:lnTo>
                <a:lnTo>
                  <a:pt x="149351" y="85344"/>
                </a:lnTo>
                <a:lnTo>
                  <a:pt x="135636" y="73152"/>
                </a:lnTo>
                <a:lnTo>
                  <a:pt x="120396" y="62484"/>
                </a:lnTo>
                <a:lnTo>
                  <a:pt x="103632" y="50292"/>
                </a:lnTo>
                <a:lnTo>
                  <a:pt x="85344" y="41148"/>
                </a:lnTo>
                <a:close/>
              </a:path>
              <a:path w="208787" h="201168">
                <a:moveTo>
                  <a:pt x="85344" y="41148"/>
                </a:moveTo>
                <a:lnTo>
                  <a:pt x="65532" y="30480"/>
                </a:lnTo>
                <a:lnTo>
                  <a:pt x="45720" y="19812"/>
                </a:lnTo>
                <a:lnTo>
                  <a:pt x="22860" y="9144"/>
                </a:lnTo>
                <a:lnTo>
                  <a:pt x="0" y="0"/>
                </a:lnTo>
                <a:lnTo>
                  <a:pt x="0" y="1524"/>
                </a:lnTo>
                <a:lnTo>
                  <a:pt x="22860" y="10668"/>
                </a:lnTo>
                <a:lnTo>
                  <a:pt x="44196" y="21336"/>
                </a:lnTo>
                <a:lnTo>
                  <a:pt x="65532" y="32004"/>
                </a:lnTo>
                <a:lnTo>
                  <a:pt x="85344" y="41148"/>
                </a:lnTo>
                <a:close/>
              </a:path>
            </a:pathLst>
          </a:custGeom>
          <a:solidFill>
            <a:srgbClr val="000000"/>
          </a:solidFill>
        </p:spPr>
        <p:txBody>
          <a:bodyPr wrap="square" lIns="0" tIns="0" rIns="0" bIns="0" rtlCol="0">
            <a:noAutofit/>
          </a:bodyPr>
          <a:lstStyle/>
          <a:p>
            <a:endParaRPr/>
          </a:p>
        </p:txBody>
      </p:sp>
      <p:sp>
        <p:nvSpPr>
          <p:cNvPr id="79" name="object 79"/>
          <p:cNvSpPr/>
          <p:nvPr/>
        </p:nvSpPr>
        <p:spPr>
          <a:xfrm>
            <a:off x="3779519" y="3779519"/>
            <a:ext cx="178308" cy="176784"/>
          </a:xfrm>
          <a:custGeom>
            <a:avLst/>
            <a:gdLst/>
            <a:ahLst/>
            <a:cxnLst/>
            <a:rect l="l" t="t" r="r" b="b"/>
            <a:pathLst>
              <a:path w="178308" h="176784">
                <a:moveTo>
                  <a:pt x="178308" y="176784"/>
                </a:moveTo>
                <a:lnTo>
                  <a:pt x="176784" y="164592"/>
                </a:lnTo>
                <a:lnTo>
                  <a:pt x="176784" y="163068"/>
                </a:lnTo>
                <a:lnTo>
                  <a:pt x="175260" y="150875"/>
                </a:lnTo>
                <a:lnTo>
                  <a:pt x="172212" y="138684"/>
                </a:lnTo>
                <a:lnTo>
                  <a:pt x="167639" y="128015"/>
                </a:lnTo>
                <a:lnTo>
                  <a:pt x="161544" y="117348"/>
                </a:lnTo>
                <a:lnTo>
                  <a:pt x="155448" y="105156"/>
                </a:lnTo>
                <a:lnTo>
                  <a:pt x="146304" y="94487"/>
                </a:lnTo>
                <a:lnTo>
                  <a:pt x="137160" y="83820"/>
                </a:lnTo>
                <a:lnTo>
                  <a:pt x="128016" y="74675"/>
                </a:lnTo>
                <a:lnTo>
                  <a:pt x="115824" y="64008"/>
                </a:lnTo>
                <a:lnTo>
                  <a:pt x="103632" y="53339"/>
                </a:lnTo>
                <a:lnTo>
                  <a:pt x="88392" y="44196"/>
                </a:lnTo>
                <a:lnTo>
                  <a:pt x="73151" y="35051"/>
                </a:lnTo>
                <a:lnTo>
                  <a:pt x="56387" y="25908"/>
                </a:lnTo>
                <a:lnTo>
                  <a:pt x="39624" y="16763"/>
                </a:lnTo>
                <a:lnTo>
                  <a:pt x="21336" y="7620"/>
                </a:lnTo>
                <a:lnTo>
                  <a:pt x="1524" y="0"/>
                </a:lnTo>
                <a:lnTo>
                  <a:pt x="0" y="1524"/>
                </a:lnTo>
                <a:lnTo>
                  <a:pt x="19812" y="9144"/>
                </a:lnTo>
                <a:lnTo>
                  <a:pt x="38100" y="18287"/>
                </a:lnTo>
                <a:lnTo>
                  <a:pt x="56387" y="27432"/>
                </a:lnTo>
                <a:lnTo>
                  <a:pt x="73151" y="36575"/>
                </a:lnTo>
                <a:lnTo>
                  <a:pt x="88392" y="45720"/>
                </a:lnTo>
                <a:lnTo>
                  <a:pt x="102108" y="54863"/>
                </a:lnTo>
                <a:lnTo>
                  <a:pt x="114300" y="65532"/>
                </a:lnTo>
                <a:lnTo>
                  <a:pt x="126492" y="74675"/>
                </a:lnTo>
                <a:lnTo>
                  <a:pt x="137160" y="85344"/>
                </a:lnTo>
                <a:lnTo>
                  <a:pt x="146304" y="96012"/>
                </a:lnTo>
                <a:lnTo>
                  <a:pt x="153924" y="106680"/>
                </a:lnTo>
                <a:lnTo>
                  <a:pt x="160020" y="117348"/>
                </a:lnTo>
                <a:lnTo>
                  <a:pt x="166116" y="128015"/>
                </a:lnTo>
                <a:lnTo>
                  <a:pt x="170687" y="140208"/>
                </a:lnTo>
                <a:lnTo>
                  <a:pt x="173736" y="150875"/>
                </a:lnTo>
                <a:lnTo>
                  <a:pt x="175260" y="163068"/>
                </a:lnTo>
                <a:lnTo>
                  <a:pt x="175260" y="176784"/>
                </a:lnTo>
                <a:lnTo>
                  <a:pt x="178308" y="176784"/>
                </a:lnTo>
                <a:close/>
              </a:path>
            </a:pathLst>
          </a:custGeom>
          <a:solidFill>
            <a:srgbClr val="000000"/>
          </a:solidFill>
        </p:spPr>
        <p:txBody>
          <a:bodyPr wrap="square" lIns="0" tIns="0" rIns="0" bIns="0" rtlCol="0">
            <a:noAutofit/>
          </a:bodyPr>
          <a:lstStyle/>
          <a:p>
            <a:endParaRPr/>
          </a:p>
        </p:txBody>
      </p:sp>
      <p:sp>
        <p:nvSpPr>
          <p:cNvPr id="80" name="object 80"/>
          <p:cNvSpPr/>
          <p:nvPr/>
        </p:nvSpPr>
        <p:spPr>
          <a:xfrm>
            <a:off x="3956303" y="3957065"/>
            <a:ext cx="91439"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a:p>
        </p:txBody>
      </p:sp>
      <p:sp>
        <p:nvSpPr>
          <p:cNvPr id="81" name="object 81"/>
          <p:cNvSpPr/>
          <p:nvPr/>
        </p:nvSpPr>
        <p:spPr>
          <a:xfrm>
            <a:off x="3774947" y="3957065"/>
            <a:ext cx="92963"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a:p>
        </p:txBody>
      </p:sp>
      <p:sp>
        <p:nvSpPr>
          <p:cNvPr id="82" name="object 82"/>
          <p:cNvSpPr/>
          <p:nvPr/>
        </p:nvSpPr>
        <p:spPr>
          <a:xfrm>
            <a:off x="3648455" y="3956303"/>
            <a:ext cx="128015" cy="112775"/>
          </a:xfrm>
          <a:custGeom>
            <a:avLst/>
            <a:gdLst/>
            <a:ahLst/>
            <a:cxnLst/>
            <a:rect l="l" t="t" r="r" b="b"/>
            <a:pathLst>
              <a:path w="128015" h="112775">
                <a:moveTo>
                  <a:pt x="16763" y="105155"/>
                </a:moveTo>
                <a:lnTo>
                  <a:pt x="27432" y="100584"/>
                </a:lnTo>
                <a:lnTo>
                  <a:pt x="38100" y="94487"/>
                </a:lnTo>
                <a:lnTo>
                  <a:pt x="42672" y="91439"/>
                </a:lnTo>
                <a:lnTo>
                  <a:pt x="38100" y="92963"/>
                </a:lnTo>
                <a:lnTo>
                  <a:pt x="27432" y="99060"/>
                </a:lnTo>
                <a:lnTo>
                  <a:pt x="15239" y="103631"/>
                </a:lnTo>
                <a:lnTo>
                  <a:pt x="4572" y="109727"/>
                </a:lnTo>
                <a:lnTo>
                  <a:pt x="1524" y="111251"/>
                </a:lnTo>
                <a:lnTo>
                  <a:pt x="0" y="109727"/>
                </a:lnTo>
                <a:lnTo>
                  <a:pt x="1524" y="112775"/>
                </a:lnTo>
                <a:lnTo>
                  <a:pt x="4572" y="111251"/>
                </a:lnTo>
                <a:lnTo>
                  <a:pt x="16763" y="105155"/>
                </a:lnTo>
                <a:close/>
              </a:path>
              <a:path w="128015" h="112775">
                <a:moveTo>
                  <a:pt x="74675" y="73151"/>
                </a:moveTo>
                <a:lnTo>
                  <a:pt x="82295" y="67055"/>
                </a:lnTo>
                <a:lnTo>
                  <a:pt x="89915" y="60960"/>
                </a:lnTo>
                <a:lnTo>
                  <a:pt x="96011" y="56387"/>
                </a:lnTo>
                <a:lnTo>
                  <a:pt x="102107" y="50291"/>
                </a:lnTo>
                <a:lnTo>
                  <a:pt x="106679" y="44196"/>
                </a:lnTo>
                <a:lnTo>
                  <a:pt x="109727" y="41148"/>
                </a:lnTo>
                <a:lnTo>
                  <a:pt x="111251" y="38100"/>
                </a:lnTo>
                <a:lnTo>
                  <a:pt x="115823" y="32003"/>
                </a:lnTo>
                <a:lnTo>
                  <a:pt x="118871" y="24384"/>
                </a:lnTo>
                <a:lnTo>
                  <a:pt x="114299" y="30479"/>
                </a:lnTo>
                <a:lnTo>
                  <a:pt x="109727" y="36575"/>
                </a:lnTo>
                <a:lnTo>
                  <a:pt x="108203" y="39624"/>
                </a:lnTo>
                <a:lnTo>
                  <a:pt x="105155" y="42672"/>
                </a:lnTo>
                <a:lnTo>
                  <a:pt x="100583" y="48767"/>
                </a:lnTo>
                <a:lnTo>
                  <a:pt x="94487" y="54863"/>
                </a:lnTo>
                <a:lnTo>
                  <a:pt x="88391" y="60960"/>
                </a:lnTo>
                <a:lnTo>
                  <a:pt x="82295" y="65531"/>
                </a:lnTo>
                <a:lnTo>
                  <a:pt x="73151" y="71627"/>
                </a:lnTo>
                <a:lnTo>
                  <a:pt x="65531" y="77724"/>
                </a:lnTo>
                <a:lnTo>
                  <a:pt x="56387" y="82296"/>
                </a:lnTo>
                <a:lnTo>
                  <a:pt x="47243" y="88391"/>
                </a:lnTo>
                <a:lnTo>
                  <a:pt x="42672" y="91439"/>
                </a:lnTo>
                <a:lnTo>
                  <a:pt x="48767" y="89915"/>
                </a:lnTo>
                <a:lnTo>
                  <a:pt x="57911" y="83819"/>
                </a:lnTo>
                <a:lnTo>
                  <a:pt x="67055" y="79248"/>
                </a:lnTo>
                <a:lnTo>
                  <a:pt x="74675" y="73151"/>
                </a:lnTo>
                <a:close/>
              </a:path>
              <a:path w="128015" h="112775">
                <a:moveTo>
                  <a:pt x="123443" y="19812"/>
                </a:moveTo>
                <a:lnTo>
                  <a:pt x="123443" y="18287"/>
                </a:lnTo>
                <a:lnTo>
                  <a:pt x="124967" y="9143"/>
                </a:lnTo>
                <a:lnTo>
                  <a:pt x="126491" y="4572"/>
                </a:lnTo>
                <a:lnTo>
                  <a:pt x="128015" y="0"/>
                </a:lnTo>
                <a:lnTo>
                  <a:pt x="126491" y="0"/>
                </a:lnTo>
                <a:lnTo>
                  <a:pt x="124967" y="4572"/>
                </a:lnTo>
                <a:lnTo>
                  <a:pt x="123443" y="9143"/>
                </a:lnTo>
                <a:lnTo>
                  <a:pt x="121919" y="18287"/>
                </a:lnTo>
                <a:lnTo>
                  <a:pt x="118871" y="24384"/>
                </a:lnTo>
                <a:lnTo>
                  <a:pt x="123443" y="19812"/>
                </a:lnTo>
                <a:close/>
              </a:path>
            </a:pathLst>
          </a:custGeom>
          <a:solidFill>
            <a:srgbClr val="000000"/>
          </a:solidFill>
        </p:spPr>
        <p:txBody>
          <a:bodyPr wrap="square" lIns="0" tIns="0" rIns="0" bIns="0" rtlCol="0">
            <a:noAutofit/>
          </a:bodyPr>
          <a:lstStyle/>
          <a:p>
            <a:endParaRPr/>
          </a:p>
        </p:txBody>
      </p:sp>
      <p:sp>
        <p:nvSpPr>
          <p:cNvPr id="83" name="object 83"/>
          <p:cNvSpPr/>
          <p:nvPr/>
        </p:nvSpPr>
        <p:spPr>
          <a:xfrm>
            <a:off x="3576827" y="3956303"/>
            <a:ext cx="105155" cy="88391"/>
          </a:xfrm>
          <a:custGeom>
            <a:avLst/>
            <a:gdLst/>
            <a:ahLst/>
            <a:cxnLst/>
            <a:rect l="l" t="t" r="r" b="b"/>
            <a:pathLst>
              <a:path w="105155" h="88391">
                <a:moveTo>
                  <a:pt x="97536" y="18287"/>
                </a:moveTo>
                <a:lnTo>
                  <a:pt x="91439" y="27431"/>
                </a:lnTo>
                <a:lnTo>
                  <a:pt x="83820" y="36575"/>
                </a:lnTo>
                <a:lnTo>
                  <a:pt x="74675" y="44196"/>
                </a:lnTo>
                <a:lnTo>
                  <a:pt x="64008" y="53339"/>
                </a:lnTo>
                <a:lnTo>
                  <a:pt x="51815" y="60960"/>
                </a:lnTo>
                <a:lnTo>
                  <a:pt x="38100" y="68579"/>
                </a:lnTo>
                <a:lnTo>
                  <a:pt x="22860" y="76200"/>
                </a:lnTo>
                <a:lnTo>
                  <a:pt x="6096" y="83819"/>
                </a:lnTo>
                <a:lnTo>
                  <a:pt x="4572" y="85343"/>
                </a:lnTo>
                <a:lnTo>
                  <a:pt x="1524" y="85343"/>
                </a:lnTo>
                <a:lnTo>
                  <a:pt x="0" y="86867"/>
                </a:lnTo>
                <a:lnTo>
                  <a:pt x="0" y="88391"/>
                </a:lnTo>
                <a:lnTo>
                  <a:pt x="3048" y="86867"/>
                </a:lnTo>
                <a:lnTo>
                  <a:pt x="1524" y="86867"/>
                </a:lnTo>
                <a:lnTo>
                  <a:pt x="4572" y="86867"/>
                </a:lnTo>
                <a:lnTo>
                  <a:pt x="6096" y="85343"/>
                </a:lnTo>
                <a:lnTo>
                  <a:pt x="22860" y="77724"/>
                </a:lnTo>
                <a:lnTo>
                  <a:pt x="38100" y="70103"/>
                </a:lnTo>
                <a:lnTo>
                  <a:pt x="51815" y="62484"/>
                </a:lnTo>
                <a:lnTo>
                  <a:pt x="64008" y="54863"/>
                </a:lnTo>
                <a:lnTo>
                  <a:pt x="74675" y="45719"/>
                </a:lnTo>
                <a:lnTo>
                  <a:pt x="83820" y="38100"/>
                </a:lnTo>
                <a:lnTo>
                  <a:pt x="92963" y="27431"/>
                </a:lnTo>
                <a:lnTo>
                  <a:pt x="99060" y="19812"/>
                </a:lnTo>
                <a:lnTo>
                  <a:pt x="99060" y="18287"/>
                </a:lnTo>
                <a:lnTo>
                  <a:pt x="102108" y="9143"/>
                </a:lnTo>
                <a:lnTo>
                  <a:pt x="97536" y="18287"/>
                </a:lnTo>
                <a:close/>
              </a:path>
              <a:path w="105155" h="88391">
                <a:moveTo>
                  <a:pt x="103632" y="0"/>
                </a:moveTo>
                <a:lnTo>
                  <a:pt x="102108" y="4572"/>
                </a:lnTo>
                <a:lnTo>
                  <a:pt x="102108" y="6096"/>
                </a:lnTo>
                <a:lnTo>
                  <a:pt x="100584" y="9143"/>
                </a:lnTo>
                <a:lnTo>
                  <a:pt x="102108" y="9143"/>
                </a:lnTo>
                <a:lnTo>
                  <a:pt x="103632" y="7619"/>
                </a:lnTo>
                <a:lnTo>
                  <a:pt x="103632" y="4572"/>
                </a:lnTo>
                <a:lnTo>
                  <a:pt x="105155" y="0"/>
                </a:lnTo>
                <a:lnTo>
                  <a:pt x="103632" y="0"/>
                </a:lnTo>
                <a:close/>
              </a:path>
            </a:pathLst>
          </a:custGeom>
          <a:solidFill>
            <a:srgbClr val="000000"/>
          </a:solidFill>
        </p:spPr>
        <p:txBody>
          <a:bodyPr wrap="square" lIns="0" tIns="0" rIns="0" bIns="0" rtlCol="0">
            <a:noAutofit/>
          </a:bodyPr>
          <a:lstStyle/>
          <a:p>
            <a:endParaRPr/>
          </a:p>
        </p:txBody>
      </p:sp>
      <p:sp>
        <p:nvSpPr>
          <p:cNvPr id="84" name="object 84"/>
          <p:cNvSpPr/>
          <p:nvPr/>
        </p:nvSpPr>
        <p:spPr>
          <a:xfrm>
            <a:off x="3646931" y="4067555"/>
            <a:ext cx="0" cy="0"/>
          </a:xfrm>
          <a:custGeom>
            <a:avLst/>
            <a:gdLst/>
            <a:ahLst/>
            <a:cxnLst/>
            <a:rect l="l" t="t" r="r" b="b"/>
            <a:pathLst>
              <a:path>
                <a:moveTo>
                  <a:pt x="0" y="0"/>
                </a:moveTo>
                <a:close/>
              </a:path>
            </a:pathLst>
          </a:custGeom>
          <a:solidFill>
            <a:srgbClr val="000000"/>
          </a:solidFill>
        </p:spPr>
        <p:txBody>
          <a:bodyPr wrap="square" lIns="0" tIns="0" rIns="0" bIns="0" rtlCol="0">
            <a:noAutofit/>
          </a:bodyPr>
          <a:lstStyle/>
          <a:p>
            <a:endParaRPr/>
          </a:p>
        </p:txBody>
      </p:sp>
      <p:sp>
        <p:nvSpPr>
          <p:cNvPr id="85" name="object 85"/>
          <p:cNvSpPr/>
          <p:nvPr/>
        </p:nvSpPr>
        <p:spPr>
          <a:xfrm>
            <a:off x="3326891" y="4067555"/>
            <a:ext cx="320039" cy="53339"/>
          </a:xfrm>
          <a:custGeom>
            <a:avLst/>
            <a:gdLst/>
            <a:ahLst/>
            <a:cxnLst/>
            <a:rect l="l" t="t" r="r" b="b"/>
            <a:pathLst>
              <a:path w="320039" h="53339">
                <a:moveTo>
                  <a:pt x="1524" y="53339"/>
                </a:moveTo>
                <a:lnTo>
                  <a:pt x="22860" y="53339"/>
                </a:lnTo>
                <a:lnTo>
                  <a:pt x="45720" y="51815"/>
                </a:lnTo>
                <a:lnTo>
                  <a:pt x="67056" y="50291"/>
                </a:lnTo>
                <a:lnTo>
                  <a:pt x="88391" y="48767"/>
                </a:lnTo>
                <a:lnTo>
                  <a:pt x="108203" y="47244"/>
                </a:lnTo>
                <a:lnTo>
                  <a:pt x="129539" y="45720"/>
                </a:lnTo>
                <a:lnTo>
                  <a:pt x="149351" y="42672"/>
                </a:lnTo>
                <a:lnTo>
                  <a:pt x="169163" y="39624"/>
                </a:lnTo>
                <a:lnTo>
                  <a:pt x="187451" y="36575"/>
                </a:lnTo>
                <a:lnTo>
                  <a:pt x="207263" y="33527"/>
                </a:lnTo>
                <a:lnTo>
                  <a:pt x="225551" y="28956"/>
                </a:lnTo>
                <a:lnTo>
                  <a:pt x="243839" y="24384"/>
                </a:lnTo>
                <a:lnTo>
                  <a:pt x="260603" y="19812"/>
                </a:lnTo>
                <a:lnTo>
                  <a:pt x="278891" y="15239"/>
                </a:lnTo>
                <a:lnTo>
                  <a:pt x="295656" y="9144"/>
                </a:lnTo>
                <a:lnTo>
                  <a:pt x="312420" y="4572"/>
                </a:lnTo>
                <a:lnTo>
                  <a:pt x="320039" y="0"/>
                </a:lnTo>
                <a:lnTo>
                  <a:pt x="310896" y="3048"/>
                </a:lnTo>
                <a:lnTo>
                  <a:pt x="294132" y="7620"/>
                </a:lnTo>
                <a:lnTo>
                  <a:pt x="277368" y="13715"/>
                </a:lnTo>
                <a:lnTo>
                  <a:pt x="260603" y="18287"/>
                </a:lnTo>
                <a:lnTo>
                  <a:pt x="243839" y="22860"/>
                </a:lnTo>
                <a:lnTo>
                  <a:pt x="225551" y="27432"/>
                </a:lnTo>
                <a:lnTo>
                  <a:pt x="205739" y="32003"/>
                </a:lnTo>
                <a:lnTo>
                  <a:pt x="187451" y="35051"/>
                </a:lnTo>
                <a:lnTo>
                  <a:pt x="169163" y="38100"/>
                </a:lnTo>
                <a:lnTo>
                  <a:pt x="149351" y="41148"/>
                </a:lnTo>
                <a:lnTo>
                  <a:pt x="129539" y="44196"/>
                </a:lnTo>
                <a:lnTo>
                  <a:pt x="108203" y="45720"/>
                </a:lnTo>
                <a:lnTo>
                  <a:pt x="88391" y="47244"/>
                </a:lnTo>
                <a:lnTo>
                  <a:pt x="67056" y="48767"/>
                </a:lnTo>
                <a:lnTo>
                  <a:pt x="45720" y="50291"/>
                </a:lnTo>
                <a:lnTo>
                  <a:pt x="22860" y="51815"/>
                </a:lnTo>
                <a:lnTo>
                  <a:pt x="0" y="51815"/>
                </a:lnTo>
                <a:lnTo>
                  <a:pt x="1524" y="53339"/>
                </a:lnTo>
                <a:close/>
              </a:path>
            </a:pathLst>
          </a:custGeom>
          <a:solidFill>
            <a:srgbClr val="000000"/>
          </a:solidFill>
        </p:spPr>
        <p:txBody>
          <a:bodyPr wrap="square" lIns="0" tIns="0" rIns="0" bIns="0" rtlCol="0">
            <a:noAutofit/>
          </a:bodyPr>
          <a:lstStyle/>
          <a:p>
            <a:endParaRPr/>
          </a:p>
        </p:txBody>
      </p:sp>
      <p:sp>
        <p:nvSpPr>
          <p:cNvPr id="86" name="object 86"/>
          <p:cNvSpPr/>
          <p:nvPr/>
        </p:nvSpPr>
        <p:spPr>
          <a:xfrm>
            <a:off x="3646931" y="4066793"/>
            <a:ext cx="1524"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a:p>
        </p:txBody>
      </p:sp>
      <p:sp>
        <p:nvSpPr>
          <p:cNvPr id="87" name="object 87"/>
          <p:cNvSpPr/>
          <p:nvPr/>
        </p:nvSpPr>
        <p:spPr>
          <a:xfrm>
            <a:off x="3326891" y="4093463"/>
            <a:ext cx="394715" cy="67055"/>
          </a:xfrm>
          <a:custGeom>
            <a:avLst/>
            <a:gdLst/>
            <a:ahLst/>
            <a:cxnLst/>
            <a:rect l="l" t="t" r="r" b="b"/>
            <a:pathLst>
              <a:path w="394715" h="67055">
                <a:moveTo>
                  <a:pt x="1524" y="67055"/>
                </a:moveTo>
                <a:lnTo>
                  <a:pt x="15239" y="67055"/>
                </a:lnTo>
                <a:lnTo>
                  <a:pt x="28956" y="65531"/>
                </a:lnTo>
                <a:lnTo>
                  <a:pt x="56387" y="65531"/>
                </a:lnTo>
                <a:lnTo>
                  <a:pt x="70103" y="64007"/>
                </a:lnTo>
                <a:lnTo>
                  <a:pt x="83820" y="64007"/>
                </a:lnTo>
                <a:lnTo>
                  <a:pt x="111251" y="62483"/>
                </a:lnTo>
                <a:lnTo>
                  <a:pt x="137160" y="59436"/>
                </a:lnTo>
                <a:lnTo>
                  <a:pt x="149351" y="57912"/>
                </a:lnTo>
                <a:lnTo>
                  <a:pt x="155448" y="57912"/>
                </a:lnTo>
                <a:lnTo>
                  <a:pt x="163068" y="56387"/>
                </a:lnTo>
                <a:lnTo>
                  <a:pt x="188975" y="53339"/>
                </a:lnTo>
                <a:lnTo>
                  <a:pt x="201168" y="51815"/>
                </a:lnTo>
                <a:lnTo>
                  <a:pt x="213360" y="50291"/>
                </a:lnTo>
                <a:lnTo>
                  <a:pt x="225551" y="47243"/>
                </a:lnTo>
                <a:lnTo>
                  <a:pt x="228600" y="47243"/>
                </a:lnTo>
                <a:lnTo>
                  <a:pt x="231648" y="45719"/>
                </a:lnTo>
                <a:lnTo>
                  <a:pt x="237744" y="45719"/>
                </a:lnTo>
                <a:lnTo>
                  <a:pt x="262127" y="41148"/>
                </a:lnTo>
                <a:lnTo>
                  <a:pt x="266700" y="39624"/>
                </a:lnTo>
                <a:lnTo>
                  <a:pt x="269748" y="38100"/>
                </a:lnTo>
                <a:lnTo>
                  <a:pt x="272796" y="38100"/>
                </a:lnTo>
                <a:lnTo>
                  <a:pt x="284988" y="35051"/>
                </a:lnTo>
                <a:lnTo>
                  <a:pt x="307848" y="28955"/>
                </a:lnTo>
                <a:lnTo>
                  <a:pt x="330708" y="22859"/>
                </a:lnTo>
                <a:lnTo>
                  <a:pt x="341375" y="19812"/>
                </a:lnTo>
                <a:lnTo>
                  <a:pt x="352044" y="16763"/>
                </a:lnTo>
                <a:lnTo>
                  <a:pt x="373379" y="9143"/>
                </a:lnTo>
                <a:lnTo>
                  <a:pt x="384047" y="6095"/>
                </a:lnTo>
                <a:lnTo>
                  <a:pt x="388619" y="3048"/>
                </a:lnTo>
                <a:lnTo>
                  <a:pt x="394715" y="1524"/>
                </a:lnTo>
                <a:lnTo>
                  <a:pt x="393191" y="0"/>
                </a:lnTo>
                <a:lnTo>
                  <a:pt x="388619" y="1524"/>
                </a:lnTo>
                <a:lnTo>
                  <a:pt x="382523" y="4571"/>
                </a:lnTo>
                <a:lnTo>
                  <a:pt x="373379" y="7619"/>
                </a:lnTo>
                <a:lnTo>
                  <a:pt x="352044" y="15239"/>
                </a:lnTo>
                <a:lnTo>
                  <a:pt x="339851" y="18287"/>
                </a:lnTo>
                <a:lnTo>
                  <a:pt x="329184" y="21336"/>
                </a:lnTo>
                <a:lnTo>
                  <a:pt x="307848" y="27431"/>
                </a:lnTo>
                <a:lnTo>
                  <a:pt x="284988" y="33527"/>
                </a:lnTo>
                <a:lnTo>
                  <a:pt x="272796" y="36575"/>
                </a:lnTo>
                <a:lnTo>
                  <a:pt x="269748" y="36575"/>
                </a:lnTo>
                <a:lnTo>
                  <a:pt x="266700" y="38100"/>
                </a:lnTo>
                <a:lnTo>
                  <a:pt x="260603" y="39624"/>
                </a:lnTo>
                <a:lnTo>
                  <a:pt x="237744" y="44195"/>
                </a:lnTo>
                <a:lnTo>
                  <a:pt x="231648" y="44195"/>
                </a:lnTo>
                <a:lnTo>
                  <a:pt x="228600" y="45719"/>
                </a:lnTo>
                <a:lnTo>
                  <a:pt x="225551" y="45719"/>
                </a:lnTo>
                <a:lnTo>
                  <a:pt x="213360" y="48767"/>
                </a:lnTo>
                <a:lnTo>
                  <a:pt x="199644" y="50291"/>
                </a:lnTo>
                <a:lnTo>
                  <a:pt x="187451" y="51815"/>
                </a:lnTo>
                <a:lnTo>
                  <a:pt x="163068" y="54863"/>
                </a:lnTo>
                <a:lnTo>
                  <a:pt x="155448" y="56387"/>
                </a:lnTo>
                <a:lnTo>
                  <a:pt x="149351" y="56387"/>
                </a:lnTo>
                <a:lnTo>
                  <a:pt x="137160" y="57912"/>
                </a:lnTo>
                <a:lnTo>
                  <a:pt x="111251" y="60959"/>
                </a:lnTo>
                <a:lnTo>
                  <a:pt x="83820" y="62483"/>
                </a:lnTo>
                <a:lnTo>
                  <a:pt x="70103" y="62483"/>
                </a:lnTo>
                <a:lnTo>
                  <a:pt x="56387" y="64007"/>
                </a:lnTo>
                <a:lnTo>
                  <a:pt x="28956" y="64007"/>
                </a:lnTo>
                <a:lnTo>
                  <a:pt x="15239" y="65531"/>
                </a:lnTo>
                <a:lnTo>
                  <a:pt x="0" y="65531"/>
                </a:lnTo>
                <a:lnTo>
                  <a:pt x="1524" y="67055"/>
                </a:lnTo>
                <a:close/>
              </a:path>
            </a:pathLst>
          </a:custGeom>
          <a:solidFill>
            <a:srgbClr val="000000"/>
          </a:solidFill>
        </p:spPr>
        <p:txBody>
          <a:bodyPr wrap="square" lIns="0" tIns="0" rIns="0" bIns="0" rtlCol="0">
            <a:noAutofit/>
          </a:bodyPr>
          <a:lstStyle/>
          <a:p>
            <a:endParaRPr/>
          </a:p>
        </p:txBody>
      </p:sp>
      <p:sp>
        <p:nvSpPr>
          <p:cNvPr id="88" name="object 88"/>
          <p:cNvSpPr/>
          <p:nvPr/>
        </p:nvSpPr>
        <p:spPr>
          <a:xfrm>
            <a:off x="3646931" y="4067555"/>
            <a:ext cx="74675" cy="27432"/>
          </a:xfrm>
          <a:custGeom>
            <a:avLst/>
            <a:gdLst/>
            <a:ahLst/>
            <a:cxnLst/>
            <a:rect l="l" t="t" r="r" b="b"/>
            <a:pathLst>
              <a:path w="74675" h="27432">
                <a:moveTo>
                  <a:pt x="74675" y="27432"/>
                </a:moveTo>
                <a:lnTo>
                  <a:pt x="74675" y="25908"/>
                </a:lnTo>
                <a:lnTo>
                  <a:pt x="0" y="0"/>
                </a:lnTo>
                <a:lnTo>
                  <a:pt x="0" y="1524"/>
                </a:lnTo>
                <a:lnTo>
                  <a:pt x="74675" y="27432"/>
                </a:lnTo>
                <a:close/>
              </a:path>
            </a:pathLst>
          </a:custGeom>
          <a:solidFill>
            <a:srgbClr val="000000"/>
          </a:solidFill>
        </p:spPr>
        <p:txBody>
          <a:bodyPr wrap="square" lIns="0" tIns="0" rIns="0" bIns="0" rtlCol="0">
            <a:noAutofit/>
          </a:bodyPr>
          <a:lstStyle/>
          <a:p>
            <a:endParaRPr/>
          </a:p>
        </p:txBody>
      </p:sp>
      <p:sp>
        <p:nvSpPr>
          <p:cNvPr id="89" name="object 89"/>
          <p:cNvSpPr/>
          <p:nvPr/>
        </p:nvSpPr>
        <p:spPr>
          <a:xfrm>
            <a:off x="3326891" y="4117847"/>
            <a:ext cx="461771" cy="80772"/>
          </a:xfrm>
          <a:custGeom>
            <a:avLst/>
            <a:gdLst/>
            <a:ahLst/>
            <a:cxnLst/>
            <a:rect l="l" t="t" r="r" b="b"/>
            <a:pathLst>
              <a:path w="461771" h="80772">
                <a:moveTo>
                  <a:pt x="1524" y="80772"/>
                </a:moveTo>
                <a:lnTo>
                  <a:pt x="16763" y="80772"/>
                </a:lnTo>
                <a:lnTo>
                  <a:pt x="32003" y="79248"/>
                </a:lnTo>
                <a:lnTo>
                  <a:pt x="62484" y="79248"/>
                </a:lnTo>
                <a:lnTo>
                  <a:pt x="92963" y="77724"/>
                </a:lnTo>
                <a:lnTo>
                  <a:pt x="108203" y="76200"/>
                </a:lnTo>
                <a:lnTo>
                  <a:pt x="123444" y="76200"/>
                </a:lnTo>
                <a:lnTo>
                  <a:pt x="137160" y="74675"/>
                </a:lnTo>
                <a:lnTo>
                  <a:pt x="144779" y="73152"/>
                </a:lnTo>
                <a:lnTo>
                  <a:pt x="152400" y="73152"/>
                </a:lnTo>
                <a:lnTo>
                  <a:pt x="166115" y="71628"/>
                </a:lnTo>
                <a:lnTo>
                  <a:pt x="181356" y="70104"/>
                </a:lnTo>
                <a:lnTo>
                  <a:pt x="195072" y="67056"/>
                </a:lnTo>
                <a:lnTo>
                  <a:pt x="208787" y="65532"/>
                </a:lnTo>
                <a:lnTo>
                  <a:pt x="237744" y="62484"/>
                </a:lnTo>
                <a:lnTo>
                  <a:pt x="251460" y="59436"/>
                </a:lnTo>
                <a:lnTo>
                  <a:pt x="263651" y="56387"/>
                </a:lnTo>
                <a:lnTo>
                  <a:pt x="271272" y="54864"/>
                </a:lnTo>
                <a:lnTo>
                  <a:pt x="277368" y="54864"/>
                </a:lnTo>
                <a:lnTo>
                  <a:pt x="291084" y="51816"/>
                </a:lnTo>
                <a:lnTo>
                  <a:pt x="303275" y="48768"/>
                </a:lnTo>
                <a:lnTo>
                  <a:pt x="316991" y="45720"/>
                </a:lnTo>
                <a:lnTo>
                  <a:pt x="342900" y="39624"/>
                </a:lnTo>
                <a:lnTo>
                  <a:pt x="367283" y="32004"/>
                </a:lnTo>
                <a:lnTo>
                  <a:pt x="379475" y="28956"/>
                </a:lnTo>
                <a:lnTo>
                  <a:pt x="391667" y="25908"/>
                </a:lnTo>
                <a:lnTo>
                  <a:pt x="414527" y="16764"/>
                </a:lnTo>
                <a:lnTo>
                  <a:pt x="420623" y="15240"/>
                </a:lnTo>
                <a:lnTo>
                  <a:pt x="426719" y="12192"/>
                </a:lnTo>
                <a:lnTo>
                  <a:pt x="438911" y="9144"/>
                </a:lnTo>
                <a:lnTo>
                  <a:pt x="461771" y="1524"/>
                </a:lnTo>
                <a:lnTo>
                  <a:pt x="460247" y="0"/>
                </a:lnTo>
                <a:lnTo>
                  <a:pt x="437387" y="7620"/>
                </a:lnTo>
                <a:lnTo>
                  <a:pt x="425195" y="10668"/>
                </a:lnTo>
                <a:lnTo>
                  <a:pt x="420623" y="13716"/>
                </a:lnTo>
                <a:lnTo>
                  <a:pt x="414527" y="15240"/>
                </a:lnTo>
                <a:lnTo>
                  <a:pt x="390143" y="24384"/>
                </a:lnTo>
                <a:lnTo>
                  <a:pt x="377951" y="27432"/>
                </a:lnTo>
                <a:lnTo>
                  <a:pt x="365760" y="30480"/>
                </a:lnTo>
                <a:lnTo>
                  <a:pt x="341375" y="38100"/>
                </a:lnTo>
                <a:lnTo>
                  <a:pt x="316991" y="44196"/>
                </a:lnTo>
                <a:lnTo>
                  <a:pt x="303275" y="47244"/>
                </a:lnTo>
                <a:lnTo>
                  <a:pt x="291084" y="50292"/>
                </a:lnTo>
                <a:lnTo>
                  <a:pt x="277368" y="53340"/>
                </a:lnTo>
                <a:lnTo>
                  <a:pt x="269748" y="53340"/>
                </a:lnTo>
                <a:lnTo>
                  <a:pt x="263651" y="54864"/>
                </a:lnTo>
                <a:lnTo>
                  <a:pt x="249936" y="57912"/>
                </a:lnTo>
                <a:lnTo>
                  <a:pt x="237744" y="60960"/>
                </a:lnTo>
                <a:lnTo>
                  <a:pt x="208787" y="64008"/>
                </a:lnTo>
                <a:lnTo>
                  <a:pt x="195072" y="65532"/>
                </a:lnTo>
                <a:lnTo>
                  <a:pt x="181356" y="68580"/>
                </a:lnTo>
                <a:lnTo>
                  <a:pt x="166115" y="70104"/>
                </a:lnTo>
                <a:lnTo>
                  <a:pt x="152400" y="71628"/>
                </a:lnTo>
                <a:lnTo>
                  <a:pt x="144779" y="71628"/>
                </a:lnTo>
                <a:lnTo>
                  <a:pt x="137160" y="73152"/>
                </a:lnTo>
                <a:lnTo>
                  <a:pt x="123444" y="73152"/>
                </a:lnTo>
                <a:lnTo>
                  <a:pt x="108203" y="74675"/>
                </a:lnTo>
                <a:lnTo>
                  <a:pt x="92963" y="76200"/>
                </a:lnTo>
                <a:lnTo>
                  <a:pt x="62484" y="77724"/>
                </a:lnTo>
                <a:lnTo>
                  <a:pt x="32003" y="77724"/>
                </a:lnTo>
                <a:lnTo>
                  <a:pt x="16763" y="79248"/>
                </a:lnTo>
                <a:lnTo>
                  <a:pt x="0" y="79248"/>
                </a:lnTo>
                <a:lnTo>
                  <a:pt x="1524" y="80772"/>
                </a:lnTo>
                <a:close/>
              </a:path>
            </a:pathLst>
          </a:custGeom>
          <a:solidFill>
            <a:srgbClr val="000000"/>
          </a:solidFill>
        </p:spPr>
        <p:txBody>
          <a:bodyPr wrap="square" lIns="0" tIns="0" rIns="0" bIns="0" rtlCol="0">
            <a:noAutofit/>
          </a:bodyPr>
          <a:lstStyle/>
          <a:p>
            <a:endParaRPr/>
          </a:p>
        </p:txBody>
      </p:sp>
      <p:sp>
        <p:nvSpPr>
          <p:cNvPr id="90" name="object 90"/>
          <p:cNvSpPr/>
          <p:nvPr/>
        </p:nvSpPr>
        <p:spPr>
          <a:xfrm>
            <a:off x="3787139" y="4117847"/>
            <a:ext cx="74675" cy="27432"/>
          </a:xfrm>
          <a:custGeom>
            <a:avLst/>
            <a:gdLst/>
            <a:ahLst/>
            <a:cxnLst/>
            <a:rect l="l" t="t" r="r" b="b"/>
            <a:pathLst>
              <a:path w="74675" h="27432">
                <a:moveTo>
                  <a:pt x="73151" y="27432"/>
                </a:moveTo>
                <a:lnTo>
                  <a:pt x="74675" y="25908"/>
                </a:lnTo>
                <a:lnTo>
                  <a:pt x="1524" y="0"/>
                </a:lnTo>
                <a:lnTo>
                  <a:pt x="0" y="1524"/>
                </a:lnTo>
                <a:lnTo>
                  <a:pt x="73151" y="27432"/>
                </a:lnTo>
                <a:close/>
              </a:path>
            </a:pathLst>
          </a:custGeom>
          <a:solidFill>
            <a:srgbClr val="000000"/>
          </a:solidFill>
        </p:spPr>
        <p:txBody>
          <a:bodyPr wrap="square" lIns="0" tIns="0" rIns="0" bIns="0" rtlCol="0">
            <a:noAutofit/>
          </a:bodyPr>
          <a:lstStyle/>
          <a:p>
            <a:endParaRPr/>
          </a:p>
        </p:txBody>
      </p:sp>
      <p:sp>
        <p:nvSpPr>
          <p:cNvPr id="91" name="object 91"/>
          <p:cNvSpPr/>
          <p:nvPr/>
        </p:nvSpPr>
        <p:spPr>
          <a:xfrm>
            <a:off x="3787139" y="3956303"/>
            <a:ext cx="170687" cy="163067"/>
          </a:xfrm>
          <a:custGeom>
            <a:avLst/>
            <a:gdLst/>
            <a:ahLst/>
            <a:cxnLst/>
            <a:rect l="l" t="t" r="r" b="b"/>
            <a:pathLst>
              <a:path w="170687" h="163067">
                <a:moveTo>
                  <a:pt x="12191" y="156972"/>
                </a:moveTo>
                <a:lnTo>
                  <a:pt x="0" y="161543"/>
                </a:lnTo>
                <a:lnTo>
                  <a:pt x="1524" y="163067"/>
                </a:lnTo>
                <a:lnTo>
                  <a:pt x="12191" y="158496"/>
                </a:lnTo>
                <a:lnTo>
                  <a:pt x="30479" y="149351"/>
                </a:lnTo>
                <a:lnTo>
                  <a:pt x="39624" y="146303"/>
                </a:lnTo>
                <a:lnTo>
                  <a:pt x="42672" y="143255"/>
                </a:lnTo>
                <a:lnTo>
                  <a:pt x="48767" y="141731"/>
                </a:lnTo>
                <a:lnTo>
                  <a:pt x="64008" y="132587"/>
                </a:lnTo>
                <a:lnTo>
                  <a:pt x="79248" y="123443"/>
                </a:lnTo>
                <a:lnTo>
                  <a:pt x="92963" y="114300"/>
                </a:lnTo>
                <a:lnTo>
                  <a:pt x="106679" y="105155"/>
                </a:lnTo>
                <a:lnTo>
                  <a:pt x="112775" y="99060"/>
                </a:lnTo>
                <a:lnTo>
                  <a:pt x="114300" y="97536"/>
                </a:lnTo>
                <a:lnTo>
                  <a:pt x="117348" y="94487"/>
                </a:lnTo>
                <a:lnTo>
                  <a:pt x="128015" y="85343"/>
                </a:lnTo>
                <a:lnTo>
                  <a:pt x="129539" y="83819"/>
                </a:lnTo>
                <a:lnTo>
                  <a:pt x="132587" y="80772"/>
                </a:lnTo>
                <a:lnTo>
                  <a:pt x="137160" y="74675"/>
                </a:lnTo>
                <a:lnTo>
                  <a:pt x="132587" y="79248"/>
                </a:lnTo>
                <a:lnTo>
                  <a:pt x="129539" y="80772"/>
                </a:lnTo>
                <a:lnTo>
                  <a:pt x="128015" y="83819"/>
                </a:lnTo>
                <a:lnTo>
                  <a:pt x="117348" y="92963"/>
                </a:lnTo>
                <a:lnTo>
                  <a:pt x="114300" y="96012"/>
                </a:lnTo>
                <a:lnTo>
                  <a:pt x="111251" y="99060"/>
                </a:lnTo>
                <a:lnTo>
                  <a:pt x="105155" y="103631"/>
                </a:lnTo>
                <a:lnTo>
                  <a:pt x="92963" y="112775"/>
                </a:lnTo>
                <a:lnTo>
                  <a:pt x="79248" y="121919"/>
                </a:lnTo>
                <a:lnTo>
                  <a:pt x="64008" y="131063"/>
                </a:lnTo>
                <a:lnTo>
                  <a:pt x="47243" y="140208"/>
                </a:lnTo>
                <a:lnTo>
                  <a:pt x="42672" y="141731"/>
                </a:lnTo>
                <a:lnTo>
                  <a:pt x="41148" y="143255"/>
                </a:lnTo>
                <a:lnTo>
                  <a:pt x="38100" y="144779"/>
                </a:lnTo>
                <a:lnTo>
                  <a:pt x="28955" y="149351"/>
                </a:lnTo>
                <a:lnTo>
                  <a:pt x="12191" y="156972"/>
                </a:lnTo>
                <a:close/>
              </a:path>
              <a:path w="170687" h="163067">
                <a:moveTo>
                  <a:pt x="170687" y="0"/>
                </a:moveTo>
                <a:lnTo>
                  <a:pt x="167639" y="0"/>
                </a:lnTo>
                <a:lnTo>
                  <a:pt x="167639" y="10667"/>
                </a:lnTo>
                <a:lnTo>
                  <a:pt x="164591" y="21336"/>
                </a:lnTo>
                <a:lnTo>
                  <a:pt x="164591" y="24384"/>
                </a:lnTo>
                <a:lnTo>
                  <a:pt x="163067" y="27431"/>
                </a:lnTo>
                <a:lnTo>
                  <a:pt x="161543" y="32003"/>
                </a:lnTo>
                <a:lnTo>
                  <a:pt x="156972" y="44196"/>
                </a:lnTo>
                <a:lnTo>
                  <a:pt x="153924" y="48767"/>
                </a:lnTo>
                <a:lnTo>
                  <a:pt x="152400" y="50291"/>
                </a:lnTo>
                <a:lnTo>
                  <a:pt x="150875" y="53339"/>
                </a:lnTo>
                <a:lnTo>
                  <a:pt x="144779" y="64008"/>
                </a:lnTo>
                <a:lnTo>
                  <a:pt x="137160" y="74675"/>
                </a:lnTo>
                <a:lnTo>
                  <a:pt x="146303" y="65531"/>
                </a:lnTo>
                <a:lnTo>
                  <a:pt x="152400" y="54863"/>
                </a:lnTo>
                <a:lnTo>
                  <a:pt x="153924" y="51815"/>
                </a:lnTo>
                <a:lnTo>
                  <a:pt x="155448" y="48767"/>
                </a:lnTo>
                <a:lnTo>
                  <a:pt x="158496" y="44196"/>
                </a:lnTo>
                <a:lnTo>
                  <a:pt x="163067" y="33527"/>
                </a:lnTo>
                <a:lnTo>
                  <a:pt x="164591" y="27431"/>
                </a:lnTo>
                <a:lnTo>
                  <a:pt x="166115" y="24384"/>
                </a:lnTo>
                <a:lnTo>
                  <a:pt x="166115" y="22860"/>
                </a:lnTo>
                <a:lnTo>
                  <a:pt x="169163" y="10667"/>
                </a:lnTo>
                <a:lnTo>
                  <a:pt x="170687" y="0"/>
                </a:lnTo>
                <a:close/>
              </a:path>
            </a:pathLst>
          </a:custGeom>
          <a:solidFill>
            <a:srgbClr val="000000"/>
          </a:solidFill>
        </p:spPr>
        <p:txBody>
          <a:bodyPr wrap="square" lIns="0" tIns="0" rIns="0" bIns="0" rtlCol="0">
            <a:noAutofit/>
          </a:bodyPr>
          <a:lstStyle/>
          <a:p>
            <a:endParaRPr/>
          </a:p>
        </p:txBody>
      </p:sp>
      <p:sp>
        <p:nvSpPr>
          <p:cNvPr id="92" name="object 92"/>
          <p:cNvSpPr/>
          <p:nvPr/>
        </p:nvSpPr>
        <p:spPr>
          <a:xfrm>
            <a:off x="3326891" y="4142232"/>
            <a:ext cx="536447" cy="97536"/>
          </a:xfrm>
          <a:prstGeom prst="rect">
            <a:avLst/>
          </a:prstGeom>
          <a:blipFill>
            <a:blip r:embed="rId19" cstate="print"/>
            <a:stretch>
              <a:fillRect/>
            </a:stretch>
          </a:blipFill>
        </p:spPr>
        <p:txBody>
          <a:bodyPr wrap="square" lIns="0" tIns="0" rIns="0" bIns="0" rtlCol="0">
            <a:noAutofit/>
          </a:bodyPr>
          <a:lstStyle/>
          <a:p>
            <a:endParaRPr/>
          </a:p>
        </p:txBody>
      </p:sp>
      <p:sp>
        <p:nvSpPr>
          <p:cNvPr id="93" name="object 93"/>
          <p:cNvSpPr/>
          <p:nvPr/>
        </p:nvSpPr>
        <p:spPr>
          <a:xfrm>
            <a:off x="3328415" y="4143755"/>
            <a:ext cx="533399" cy="92963"/>
          </a:xfrm>
          <a:custGeom>
            <a:avLst/>
            <a:gdLst/>
            <a:ahLst/>
            <a:cxnLst/>
            <a:rect l="l" t="t" r="r" b="b"/>
            <a:pathLst>
              <a:path w="533399" h="92963">
                <a:moveTo>
                  <a:pt x="533399" y="0"/>
                </a:moveTo>
                <a:lnTo>
                  <a:pt x="0" y="92963"/>
                </a:lnTo>
                <a:lnTo>
                  <a:pt x="44196" y="92963"/>
                </a:lnTo>
                <a:lnTo>
                  <a:pt x="48767" y="91439"/>
                </a:lnTo>
                <a:lnTo>
                  <a:pt x="71627" y="91439"/>
                </a:lnTo>
                <a:lnTo>
                  <a:pt x="108203" y="89915"/>
                </a:lnTo>
                <a:lnTo>
                  <a:pt x="124967" y="88391"/>
                </a:lnTo>
                <a:lnTo>
                  <a:pt x="143255" y="86867"/>
                </a:lnTo>
                <a:lnTo>
                  <a:pt x="176784" y="83820"/>
                </a:lnTo>
                <a:lnTo>
                  <a:pt x="193548" y="82296"/>
                </a:lnTo>
                <a:lnTo>
                  <a:pt x="202691" y="80772"/>
                </a:lnTo>
                <a:lnTo>
                  <a:pt x="210312" y="80772"/>
                </a:lnTo>
                <a:lnTo>
                  <a:pt x="219455" y="79248"/>
                </a:lnTo>
                <a:lnTo>
                  <a:pt x="227075" y="77724"/>
                </a:lnTo>
                <a:lnTo>
                  <a:pt x="243839" y="76200"/>
                </a:lnTo>
                <a:lnTo>
                  <a:pt x="277367" y="71627"/>
                </a:lnTo>
                <a:lnTo>
                  <a:pt x="292608" y="68579"/>
                </a:lnTo>
                <a:lnTo>
                  <a:pt x="307848" y="65532"/>
                </a:lnTo>
                <a:lnTo>
                  <a:pt x="338327" y="59436"/>
                </a:lnTo>
                <a:lnTo>
                  <a:pt x="368807" y="53339"/>
                </a:lnTo>
                <a:lnTo>
                  <a:pt x="376427" y="50291"/>
                </a:lnTo>
                <a:lnTo>
                  <a:pt x="379475" y="50291"/>
                </a:lnTo>
                <a:lnTo>
                  <a:pt x="384047" y="48767"/>
                </a:lnTo>
                <a:lnTo>
                  <a:pt x="399287" y="45720"/>
                </a:lnTo>
                <a:lnTo>
                  <a:pt x="426719" y="36575"/>
                </a:lnTo>
                <a:lnTo>
                  <a:pt x="429767" y="36575"/>
                </a:lnTo>
                <a:lnTo>
                  <a:pt x="434339" y="35051"/>
                </a:lnTo>
                <a:lnTo>
                  <a:pt x="440435" y="33527"/>
                </a:lnTo>
                <a:lnTo>
                  <a:pt x="455675" y="28956"/>
                </a:lnTo>
                <a:lnTo>
                  <a:pt x="469391" y="24384"/>
                </a:lnTo>
                <a:lnTo>
                  <a:pt x="475487" y="21336"/>
                </a:lnTo>
                <a:lnTo>
                  <a:pt x="483107" y="18287"/>
                </a:lnTo>
                <a:lnTo>
                  <a:pt x="509015" y="9144"/>
                </a:lnTo>
                <a:lnTo>
                  <a:pt x="533399" y="0"/>
                </a:lnTo>
                <a:close/>
              </a:path>
            </a:pathLst>
          </a:custGeom>
          <a:solidFill>
            <a:srgbClr val="000000"/>
          </a:solidFill>
        </p:spPr>
        <p:txBody>
          <a:bodyPr wrap="square" lIns="0" tIns="0" rIns="0" bIns="0" rtlCol="0">
            <a:noAutofit/>
          </a:bodyPr>
          <a:lstStyle/>
          <a:p>
            <a:endParaRPr/>
          </a:p>
        </p:txBody>
      </p:sp>
      <p:sp>
        <p:nvSpPr>
          <p:cNvPr id="94" name="object 94"/>
          <p:cNvSpPr/>
          <p:nvPr/>
        </p:nvSpPr>
        <p:spPr>
          <a:xfrm>
            <a:off x="3326891" y="4142232"/>
            <a:ext cx="536447" cy="97536"/>
          </a:xfrm>
          <a:prstGeom prst="rect">
            <a:avLst/>
          </a:prstGeom>
          <a:blipFill>
            <a:blip r:embed="rId19" cstate="print"/>
            <a:stretch>
              <a:fillRect/>
            </a:stretch>
          </a:blipFill>
        </p:spPr>
        <p:txBody>
          <a:bodyPr wrap="square" lIns="0" tIns="0" rIns="0" bIns="0" rtlCol="0">
            <a:noAutofit/>
          </a:bodyPr>
          <a:lstStyle/>
          <a:p>
            <a:endParaRPr/>
          </a:p>
        </p:txBody>
      </p:sp>
      <p:sp>
        <p:nvSpPr>
          <p:cNvPr id="95" name="object 95"/>
          <p:cNvSpPr/>
          <p:nvPr/>
        </p:nvSpPr>
        <p:spPr>
          <a:xfrm>
            <a:off x="3860291" y="3956303"/>
            <a:ext cx="190500" cy="187451"/>
          </a:xfrm>
          <a:custGeom>
            <a:avLst/>
            <a:gdLst/>
            <a:ahLst/>
            <a:cxnLst/>
            <a:rect l="l" t="t" r="r" b="b"/>
            <a:pathLst>
              <a:path w="190500" h="187451">
                <a:moveTo>
                  <a:pt x="1524" y="187451"/>
                </a:moveTo>
                <a:lnTo>
                  <a:pt x="4572" y="185927"/>
                </a:lnTo>
                <a:lnTo>
                  <a:pt x="27432" y="175260"/>
                </a:lnTo>
                <a:lnTo>
                  <a:pt x="36575" y="170687"/>
                </a:lnTo>
                <a:lnTo>
                  <a:pt x="47244" y="166115"/>
                </a:lnTo>
                <a:lnTo>
                  <a:pt x="56387" y="160019"/>
                </a:lnTo>
                <a:lnTo>
                  <a:pt x="62484" y="156972"/>
                </a:lnTo>
                <a:lnTo>
                  <a:pt x="67056" y="155448"/>
                </a:lnTo>
                <a:lnTo>
                  <a:pt x="85344" y="144779"/>
                </a:lnTo>
                <a:lnTo>
                  <a:pt x="92963" y="138684"/>
                </a:lnTo>
                <a:lnTo>
                  <a:pt x="102108" y="134112"/>
                </a:lnTo>
                <a:lnTo>
                  <a:pt x="117348" y="121919"/>
                </a:lnTo>
                <a:lnTo>
                  <a:pt x="131063" y="111251"/>
                </a:lnTo>
                <a:lnTo>
                  <a:pt x="137160" y="105155"/>
                </a:lnTo>
                <a:lnTo>
                  <a:pt x="143256" y="100584"/>
                </a:lnTo>
                <a:lnTo>
                  <a:pt x="153924" y="88391"/>
                </a:lnTo>
                <a:lnTo>
                  <a:pt x="163067" y="76200"/>
                </a:lnTo>
                <a:lnTo>
                  <a:pt x="167639" y="70103"/>
                </a:lnTo>
                <a:lnTo>
                  <a:pt x="170687" y="64008"/>
                </a:lnTo>
                <a:lnTo>
                  <a:pt x="175260" y="57912"/>
                </a:lnTo>
                <a:lnTo>
                  <a:pt x="178308" y="51815"/>
                </a:lnTo>
                <a:lnTo>
                  <a:pt x="179832" y="45719"/>
                </a:lnTo>
                <a:lnTo>
                  <a:pt x="182879" y="39624"/>
                </a:lnTo>
                <a:lnTo>
                  <a:pt x="184403" y="32003"/>
                </a:lnTo>
                <a:lnTo>
                  <a:pt x="185927" y="28955"/>
                </a:lnTo>
                <a:lnTo>
                  <a:pt x="187451" y="25908"/>
                </a:lnTo>
                <a:lnTo>
                  <a:pt x="188975" y="13715"/>
                </a:lnTo>
                <a:lnTo>
                  <a:pt x="190500" y="0"/>
                </a:lnTo>
                <a:lnTo>
                  <a:pt x="188975" y="0"/>
                </a:lnTo>
                <a:lnTo>
                  <a:pt x="187451" y="12191"/>
                </a:lnTo>
                <a:lnTo>
                  <a:pt x="185927" y="25908"/>
                </a:lnTo>
                <a:lnTo>
                  <a:pt x="184403" y="28955"/>
                </a:lnTo>
                <a:lnTo>
                  <a:pt x="182879" y="32003"/>
                </a:lnTo>
                <a:lnTo>
                  <a:pt x="181356" y="38100"/>
                </a:lnTo>
                <a:lnTo>
                  <a:pt x="178308" y="44196"/>
                </a:lnTo>
                <a:lnTo>
                  <a:pt x="176784" y="51815"/>
                </a:lnTo>
                <a:lnTo>
                  <a:pt x="176784" y="50291"/>
                </a:lnTo>
                <a:lnTo>
                  <a:pt x="173736" y="56387"/>
                </a:lnTo>
                <a:lnTo>
                  <a:pt x="170687" y="62484"/>
                </a:lnTo>
                <a:lnTo>
                  <a:pt x="166115" y="68579"/>
                </a:lnTo>
                <a:lnTo>
                  <a:pt x="161544" y="74675"/>
                </a:lnTo>
                <a:lnTo>
                  <a:pt x="152400" y="86867"/>
                </a:lnTo>
                <a:lnTo>
                  <a:pt x="141732" y="99060"/>
                </a:lnTo>
                <a:lnTo>
                  <a:pt x="135636" y="103631"/>
                </a:lnTo>
                <a:lnTo>
                  <a:pt x="129539" y="109727"/>
                </a:lnTo>
                <a:lnTo>
                  <a:pt x="115824" y="121919"/>
                </a:lnTo>
                <a:lnTo>
                  <a:pt x="100584" y="132587"/>
                </a:lnTo>
                <a:lnTo>
                  <a:pt x="92963" y="137160"/>
                </a:lnTo>
                <a:lnTo>
                  <a:pt x="83820" y="143255"/>
                </a:lnTo>
                <a:lnTo>
                  <a:pt x="67056" y="153924"/>
                </a:lnTo>
                <a:lnTo>
                  <a:pt x="60960" y="155448"/>
                </a:lnTo>
                <a:lnTo>
                  <a:pt x="56387" y="158496"/>
                </a:lnTo>
                <a:lnTo>
                  <a:pt x="47244" y="164591"/>
                </a:lnTo>
                <a:lnTo>
                  <a:pt x="36575" y="169163"/>
                </a:lnTo>
                <a:lnTo>
                  <a:pt x="25908" y="173736"/>
                </a:lnTo>
                <a:lnTo>
                  <a:pt x="4572" y="184403"/>
                </a:lnTo>
                <a:lnTo>
                  <a:pt x="0" y="187451"/>
                </a:lnTo>
                <a:lnTo>
                  <a:pt x="1524" y="187451"/>
                </a:lnTo>
                <a:close/>
              </a:path>
            </a:pathLst>
          </a:custGeom>
          <a:solidFill>
            <a:srgbClr val="000000"/>
          </a:solidFill>
        </p:spPr>
        <p:txBody>
          <a:bodyPr wrap="square" lIns="0" tIns="0" rIns="0" bIns="0" rtlCol="0">
            <a:noAutofit/>
          </a:bodyPr>
          <a:lstStyle/>
          <a:p>
            <a:endParaRPr/>
          </a:p>
        </p:txBody>
      </p:sp>
      <p:sp>
        <p:nvSpPr>
          <p:cNvPr id="96" name="object 96"/>
          <p:cNvSpPr/>
          <p:nvPr/>
        </p:nvSpPr>
        <p:spPr>
          <a:xfrm>
            <a:off x="3721607" y="4093463"/>
            <a:ext cx="67056" cy="25907"/>
          </a:xfrm>
          <a:custGeom>
            <a:avLst/>
            <a:gdLst/>
            <a:ahLst/>
            <a:cxnLst/>
            <a:rect l="l" t="t" r="r" b="b"/>
            <a:pathLst>
              <a:path w="67056" h="25907">
                <a:moveTo>
                  <a:pt x="0" y="0"/>
                </a:moveTo>
                <a:lnTo>
                  <a:pt x="0" y="1524"/>
                </a:lnTo>
                <a:lnTo>
                  <a:pt x="65532" y="25907"/>
                </a:lnTo>
                <a:lnTo>
                  <a:pt x="67056" y="24383"/>
                </a:lnTo>
                <a:lnTo>
                  <a:pt x="0" y="0"/>
                </a:lnTo>
                <a:close/>
              </a:path>
            </a:pathLst>
          </a:custGeom>
          <a:solidFill>
            <a:srgbClr val="000000"/>
          </a:solidFill>
        </p:spPr>
        <p:txBody>
          <a:bodyPr wrap="square" lIns="0" tIns="0" rIns="0" bIns="0" rtlCol="0">
            <a:noAutofit/>
          </a:bodyPr>
          <a:lstStyle/>
          <a:p>
            <a:endParaRPr/>
          </a:p>
        </p:txBody>
      </p:sp>
      <p:sp>
        <p:nvSpPr>
          <p:cNvPr id="97" name="object 97"/>
          <p:cNvSpPr/>
          <p:nvPr/>
        </p:nvSpPr>
        <p:spPr>
          <a:xfrm>
            <a:off x="3721607" y="3956303"/>
            <a:ext cx="147828" cy="138684"/>
          </a:xfrm>
          <a:custGeom>
            <a:avLst/>
            <a:gdLst/>
            <a:ahLst/>
            <a:cxnLst/>
            <a:rect l="l" t="t" r="r" b="b"/>
            <a:pathLst>
              <a:path w="147828" h="138684">
                <a:moveTo>
                  <a:pt x="0" y="137160"/>
                </a:moveTo>
                <a:lnTo>
                  <a:pt x="0" y="138684"/>
                </a:lnTo>
                <a:lnTo>
                  <a:pt x="16763" y="131063"/>
                </a:lnTo>
                <a:lnTo>
                  <a:pt x="24384" y="126491"/>
                </a:lnTo>
                <a:lnTo>
                  <a:pt x="33528" y="123443"/>
                </a:lnTo>
                <a:lnTo>
                  <a:pt x="47244" y="115824"/>
                </a:lnTo>
                <a:lnTo>
                  <a:pt x="54863" y="111251"/>
                </a:lnTo>
                <a:lnTo>
                  <a:pt x="62484" y="108203"/>
                </a:lnTo>
                <a:lnTo>
                  <a:pt x="74675" y="99060"/>
                </a:lnTo>
                <a:lnTo>
                  <a:pt x="77724" y="97536"/>
                </a:lnTo>
                <a:lnTo>
                  <a:pt x="80772" y="94487"/>
                </a:lnTo>
                <a:lnTo>
                  <a:pt x="86868" y="91439"/>
                </a:lnTo>
                <a:lnTo>
                  <a:pt x="97536" y="82296"/>
                </a:lnTo>
                <a:lnTo>
                  <a:pt x="102108" y="79248"/>
                </a:lnTo>
                <a:lnTo>
                  <a:pt x="106680" y="74675"/>
                </a:lnTo>
                <a:lnTo>
                  <a:pt x="115824" y="65531"/>
                </a:lnTo>
                <a:lnTo>
                  <a:pt x="118872" y="60960"/>
                </a:lnTo>
                <a:lnTo>
                  <a:pt x="123444" y="56387"/>
                </a:lnTo>
                <a:lnTo>
                  <a:pt x="126492" y="51815"/>
                </a:lnTo>
                <a:lnTo>
                  <a:pt x="129540" y="47243"/>
                </a:lnTo>
                <a:lnTo>
                  <a:pt x="135636" y="38100"/>
                </a:lnTo>
                <a:lnTo>
                  <a:pt x="140208" y="28955"/>
                </a:lnTo>
                <a:lnTo>
                  <a:pt x="143256" y="19812"/>
                </a:lnTo>
                <a:lnTo>
                  <a:pt x="144780" y="13715"/>
                </a:lnTo>
                <a:lnTo>
                  <a:pt x="144780" y="12191"/>
                </a:lnTo>
                <a:lnTo>
                  <a:pt x="146304" y="9143"/>
                </a:lnTo>
                <a:lnTo>
                  <a:pt x="147828" y="0"/>
                </a:lnTo>
                <a:lnTo>
                  <a:pt x="146304" y="0"/>
                </a:lnTo>
                <a:lnTo>
                  <a:pt x="144780" y="9143"/>
                </a:lnTo>
                <a:lnTo>
                  <a:pt x="143256" y="12191"/>
                </a:lnTo>
                <a:lnTo>
                  <a:pt x="143256" y="13715"/>
                </a:lnTo>
                <a:lnTo>
                  <a:pt x="141732" y="18287"/>
                </a:lnTo>
                <a:lnTo>
                  <a:pt x="138684" y="28955"/>
                </a:lnTo>
                <a:lnTo>
                  <a:pt x="134112" y="38100"/>
                </a:lnTo>
                <a:lnTo>
                  <a:pt x="128016" y="47243"/>
                </a:lnTo>
                <a:lnTo>
                  <a:pt x="124968" y="51815"/>
                </a:lnTo>
                <a:lnTo>
                  <a:pt x="121920" y="56387"/>
                </a:lnTo>
                <a:lnTo>
                  <a:pt x="118872" y="59436"/>
                </a:lnTo>
                <a:lnTo>
                  <a:pt x="114300" y="64008"/>
                </a:lnTo>
                <a:lnTo>
                  <a:pt x="106680" y="73151"/>
                </a:lnTo>
                <a:lnTo>
                  <a:pt x="100584" y="77724"/>
                </a:lnTo>
                <a:lnTo>
                  <a:pt x="96012" y="80772"/>
                </a:lnTo>
                <a:lnTo>
                  <a:pt x="85344" y="89915"/>
                </a:lnTo>
                <a:lnTo>
                  <a:pt x="79248" y="94487"/>
                </a:lnTo>
                <a:lnTo>
                  <a:pt x="76200" y="96012"/>
                </a:lnTo>
                <a:lnTo>
                  <a:pt x="73151" y="97536"/>
                </a:lnTo>
                <a:lnTo>
                  <a:pt x="60960" y="106679"/>
                </a:lnTo>
                <a:lnTo>
                  <a:pt x="53340" y="109727"/>
                </a:lnTo>
                <a:lnTo>
                  <a:pt x="47244" y="114300"/>
                </a:lnTo>
                <a:lnTo>
                  <a:pt x="32004" y="121919"/>
                </a:lnTo>
                <a:lnTo>
                  <a:pt x="24384" y="124967"/>
                </a:lnTo>
                <a:lnTo>
                  <a:pt x="16763" y="129539"/>
                </a:lnTo>
                <a:lnTo>
                  <a:pt x="0" y="137160"/>
                </a:lnTo>
                <a:close/>
              </a:path>
            </a:pathLst>
          </a:custGeom>
          <a:solidFill>
            <a:srgbClr val="000000"/>
          </a:solidFill>
        </p:spPr>
        <p:txBody>
          <a:bodyPr wrap="square" lIns="0" tIns="0" rIns="0" bIns="0" rtlCol="0">
            <a:noAutofit/>
          </a:bodyPr>
          <a:lstStyle/>
          <a:p>
            <a:endParaRPr/>
          </a:p>
        </p:txBody>
      </p:sp>
      <p:sp>
        <p:nvSpPr>
          <p:cNvPr id="98" name="object 98"/>
          <p:cNvSpPr/>
          <p:nvPr/>
        </p:nvSpPr>
        <p:spPr>
          <a:xfrm>
            <a:off x="3681983" y="3957065"/>
            <a:ext cx="91439"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a:p>
        </p:txBody>
      </p:sp>
      <p:sp>
        <p:nvSpPr>
          <p:cNvPr id="99" name="object 99"/>
          <p:cNvSpPr/>
          <p:nvPr/>
        </p:nvSpPr>
        <p:spPr>
          <a:xfrm>
            <a:off x="2697479" y="3957065"/>
            <a:ext cx="85343" cy="0"/>
          </a:xfrm>
          <a:custGeom>
            <a:avLst/>
            <a:gdLst/>
            <a:ahLst/>
            <a:cxnLst/>
            <a:rect l="l" t="t" r="r" b="b"/>
            <a:pathLst>
              <a:path w="85343">
                <a:moveTo>
                  <a:pt x="0" y="0"/>
                </a:moveTo>
                <a:lnTo>
                  <a:pt x="85343" y="0"/>
                </a:lnTo>
              </a:path>
            </a:pathLst>
          </a:custGeom>
          <a:ln w="2794">
            <a:solidFill>
              <a:srgbClr val="000000"/>
            </a:solidFill>
          </a:ln>
        </p:spPr>
        <p:txBody>
          <a:bodyPr wrap="square" lIns="0" tIns="0" rIns="0" bIns="0" rtlCol="0">
            <a:noAutofit/>
          </a:bodyPr>
          <a:lstStyle/>
          <a:p>
            <a:endParaRPr/>
          </a:p>
        </p:txBody>
      </p:sp>
      <p:sp>
        <p:nvSpPr>
          <p:cNvPr id="100" name="object 100"/>
          <p:cNvSpPr/>
          <p:nvPr/>
        </p:nvSpPr>
        <p:spPr>
          <a:xfrm>
            <a:off x="3326891" y="4118736"/>
            <a:ext cx="1524" cy="39370"/>
          </a:xfrm>
          <a:custGeom>
            <a:avLst/>
            <a:gdLst/>
            <a:ahLst/>
            <a:cxnLst/>
            <a:rect l="l" t="t" r="r" b="b"/>
            <a:pathLst>
              <a:path w="1524" h="39370">
                <a:moveTo>
                  <a:pt x="0" y="39370"/>
                </a:moveTo>
                <a:lnTo>
                  <a:pt x="1524" y="39370"/>
                </a:lnTo>
                <a:lnTo>
                  <a:pt x="1524" y="0"/>
                </a:lnTo>
                <a:lnTo>
                  <a:pt x="0" y="0"/>
                </a:lnTo>
                <a:lnTo>
                  <a:pt x="0" y="39370"/>
                </a:lnTo>
                <a:close/>
              </a:path>
            </a:pathLst>
          </a:custGeom>
          <a:solidFill>
            <a:srgbClr val="000000"/>
          </a:solidFill>
        </p:spPr>
        <p:txBody>
          <a:bodyPr wrap="square" lIns="0" tIns="0" rIns="0" bIns="0" rtlCol="0">
            <a:noAutofit/>
          </a:bodyPr>
          <a:lstStyle/>
          <a:p>
            <a:endParaRPr/>
          </a:p>
        </p:txBody>
      </p:sp>
      <p:sp>
        <p:nvSpPr>
          <p:cNvPr id="101" name="object 101"/>
          <p:cNvSpPr/>
          <p:nvPr/>
        </p:nvSpPr>
        <p:spPr>
          <a:xfrm>
            <a:off x="3326891" y="4196460"/>
            <a:ext cx="1524" cy="39370"/>
          </a:xfrm>
          <a:custGeom>
            <a:avLst/>
            <a:gdLst/>
            <a:ahLst/>
            <a:cxnLst/>
            <a:rect l="l" t="t" r="r" b="b"/>
            <a:pathLst>
              <a:path w="1524" h="39370">
                <a:moveTo>
                  <a:pt x="0" y="39370"/>
                </a:moveTo>
                <a:lnTo>
                  <a:pt x="1524" y="39370"/>
                </a:lnTo>
                <a:lnTo>
                  <a:pt x="1524" y="0"/>
                </a:lnTo>
                <a:lnTo>
                  <a:pt x="0" y="0"/>
                </a:lnTo>
                <a:lnTo>
                  <a:pt x="0" y="39370"/>
                </a:lnTo>
                <a:close/>
              </a:path>
            </a:pathLst>
          </a:custGeom>
          <a:solidFill>
            <a:srgbClr val="000000"/>
          </a:solidFill>
        </p:spPr>
        <p:txBody>
          <a:bodyPr wrap="square" lIns="0" tIns="0" rIns="0" bIns="0" rtlCol="0">
            <a:noAutofit/>
          </a:bodyPr>
          <a:lstStyle/>
          <a:p>
            <a:endParaRPr/>
          </a:p>
        </p:txBody>
      </p:sp>
      <p:sp>
        <p:nvSpPr>
          <p:cNvPr id="102" name="object 102"/>
          <p:cNvSpPr/>
          <p:nvPr/>
        </p:nvSpPr>
        <p:spPr>
          <a:xfrm>
            <a:off x="3326891" y="4158360"/>
            <a:ext cx="1524" cy="37846"/>
          </a:xfrm>
          <a:custGeom>
            <a:avLst/>
            <a:gdLst/>
            <a:ahLst/>
            <a:cxnLst/>
            <a:rect l="l" t="t" r="r" b="b"/>
            <a:pathLst>
              <a:path w="1524" h="37846">
                <a:moveTo>
                  <a:pt x="0" y="37846"/>
                </a:moveTo>
                <a:lnTo>
                  <a:pt x="1524" y="37846"/>
                </a:lnTo>
                <a:lnTo>
                  <a:pt x="1524" y="0"/>
                </a:lnTo>
                <a:lnTo>
                  <a:pt x="0" y="0"/>
                </a:lnTo>
                <a:lnTo>
                  <a:pt x="0" y="37846"/>
                </a:lnTo>
                <a:close/>
              </a:path>
            </a:pathLst>
          </a:custGeom>
          <a:solidFill>
            <a:srgbClr val="000000"/>
          </a:solidFill>
        </p:spPr>
        <p:txBody>
          <a:bodyPr wrap="square" lIns="0" tIns="0" rIns="0" bIns="0" rtlCol="0">
            <a:noAutofit/>
          </a:bodyPr>
          <a:lstStyle/>
          <a:p>
            <a:endParaRPr/>
          </a:p>
        </p:txBody>
      </p:sp>
      <p:sp>
        <p:nvSpPr>
          <p:cNvPr id="103" name="object 103"/>
          <p:cNvSpPr/>
          <p:nvPr/>
        </p:nvSpPr>
        <p:spPr>
          <a:xfrm>
            <a:off x="3326891" y="4082160"/>
            <a:ext cx="1524" cy="36322"/>
          </a:xfrm>
          <a:custGeom>
            <a:avLst/>
            <a:gdLst/>
            <a:ahLst/>
            <a:cxnLst/>
            <a:rect l="l" t="t" r="r" b="b"/>
            <a:pathLst>
              <a:path w="1524" h="36322">
                <a:moveTo>
                  <a:pt x="0" y="36322"/>
                </a:moveTo>
                <a:lnTo>
                  <a:pt x="1524" y="36322"/>
                </a:lnTo>
                <a:lnTo>
                  <a:pt x="1524" y="0"/>
                </a:lnTo>
                <a:lnTo>
                  <a:pt x="0" y="0"/>
                </a:lnTo>
                <a:lnTo>
                  <a:pt x="0" y="36322"/>
                </a:lnTo>
                <a:close/>
              </a:path>
            </a:pathLst>
          </a:custGeom>
          <a:solidFill>
            <a:srgbClr val="000000"/>
          </a:solidFill>
        </p:spPr>
        <p:txBody>
          <a:bodyPr wrap="square" lIns="0" tIns="0" rIns="0" bIns="0" rtlCol="0">
            <a:noAutofit/>
          </a:bodyPr>
          <a:lstStyle/>
          <a:p>
            <a:endParaRPr/>
          </a:p>
        </p:txBody>
      </p:sp>
      <p:sp>
        <p:nvSpPr>
          <p:cNvPr id="104" name="object 104"/>
          <p:cNvSpPr/>
          <p:nvPr/>
        </p:nvSpPr>
        <p:spPr>
          <a:xfrm>
            <a:off x="3326891" y="4043171"/>
            <a:ext cx="249936" cy="41148"/>
          </a:xfrm>
          <a:custGeom>
            <a:avLst/>
            <a:gdLst/>
            <a:ahLst/>
            <a:cxnLst/>
            <a:rect l="l" t="t" r="r" b="b"/>
            <a:pathLst>
              <a:path w="249936" h="41148">
                <a:moveTo>
                  <a:pt x="1524" y="41148"/>
                </a:moveTo>
                <a:lnTo>
                  <a:pt x="18287" y="41148"/>
                </a:lnTo>
                <a:lnTo>
                  <a:pt x="36575" y="39624"/>
                </a:lnTo>
                <a:lnTo>
                  <a:pt x="53339" y="39624"/>
                </a:lnTo>
                <a:lnTo>
                  <a:pt x="70103" y="38100"/>
                </a:lnTo>
                <a:lnTo>
                  <a:pt x="86868" y="36575"/>
                </a:lnTo>
                <a:lnTo>
                  <a:pt x="103632" y="35051"/>
                </a:lnTo>
                <a:lnTo>
                  <a:pt x="118872" y="33528"/>
                </a:lnTo>
                <a:lnTo>
                  <a:pt x="128015" y="32004"/>
                </a:lnTo>
                <a:lnTo>
                  <a:pt x="135636" y="30480"/>
                </a:lnTo>
                <a:lnTo>
                  <a:pt x="150875" y="27432"/>
                </a:lnTo>
                <a:lnTo>
                  <a:pt x="166115" y="24384"/>
                </a:lnTo>
                <a:lnTo>
                  <a:pt x="172212" y="22860"/>
                </a:lnTo>
                <a:lnTo>
                  <a:pt x="179832" y="21336"/>
                </a:lnTo>
                <a:lnTo>
                  <a:pt x="187451" y="19812"/>
                </a:lnTo>
                <a:lnTo>
                  <a:pt x="195072" y="18287"/>
                </a:lnTo>
                <a:lnTo>
                  <a:pt x="208787" y="13716"/>
                </a:lnTo>
                <a:lnTo>
                  <a:pt x="224027" y="10668"/>
                </a:lnTo>
                <a:lnTo>
                  <a:pt x="236220" y="6096"/>
                </a:lnTo>
                <a:lnTo>
                  <a:pt x="249936" y="1524"/>
                </a:lnTo>
                <a:lnTo>
                  <a:pt x="249936" y="0"/>
                </a:lnTo>
                <a:lnTo>
                  <a:pt x="236220" y="4572"/>
                </a:lnTo>
                <a:lnTo>
                  <a:pt x="222503" y="9144"/>
                </a:lnTo>
                <a:lnTo>
                  <a:pt x="208787" y="12192"/>
                </a:lnTo>
                <a:lnTo>
                  <a:pt x="195072" y="16763"/>
                </a:lnTo>
                <a:lnTo>
                  <a:pt x="187451" y="18287"/>
                </a:lnTo>
                <a:lnTo>
                  <a:pt x="179832" y="19812"/>
                </a:lnTo>
                <a:lnTo>
                  <a:pt x="172212" y="21336"/>
                </a:lnTo>
                <a:lnTo>
                  <a:pt x="166115" y="22860"/>
                </a:lnTo>
                <a:lnTo>
                  <a:pt x="150875" y="25908"/>
                </a:lnTo>
                <a:lnTo>
                  <a:pt x="135636" y="28956"/>
                </a:lnTo>
                <a:lnTo>
                  <a:pt x="126491" y="30480"/>
                </a:lnTo>
                <a:lnTo>
                  <a:pt x="118872" y="30480"/>
                </a:lnTo>
                <a:lnTo>
                  <a:pt x="103632" y="33528"/>
                </a:lnTo>
                <a:lnTo>
                  <a:pt x="86868" y="35051"/>
                </a:lnTo>
                <a:lnTo>
                  <a:pt x="70103" y="36575"/>
                </a:lnTo>
                <a:lnTo>
                  <a:pt x="53339" y="38100"/>
                </a:lnTo>
                <a:lnTo>
                  <a:pt x="36575" y="38100"/>
                </a:lnTo>
                <a:lnTo>
                  <a:pt x="18287" y="39624"/>
                </a:lnTo>
                <a:lnTo>
                  <a:pt x="0" y="39624"/>
                </a:lnTo>
                <a:lnTo>
                  <a:pt x="1524" y="41148"/>
                </a:lnTo>
                <a:close/>
              </a:path>
            </a:pathLst>
          </a:custGeom>
          <a:solidFill>
            <a:srgbClr val="000000"/>
          </a:solidFill>
        </p:spPr>
        <p:txBody>
          <a:bodyPr wrap="square" lIns="0" tIns="0" rIns="0" bIns="0" rtlCol="0">
            <a:noAutofit/>
          </a:bodyPr>
          <a:lstStyle/>
          <a:p>
            <a:endParaRPr/>
          </a:p>
        </p:txBody>
      </p:sp>
      <p:sp>
        <p:nvSpPr>
          <p:cNvPr id="105" name="object 105"/>
          <p:cNvSpPr/>
          <p:nvPr/>
        </p:nvSpPr>
        <p:spPr>
          <a:xfrm>
            <a:off x="3576827" y="4043171"/>
            <a:ext cx="70103" cy="25908"/>
          </a:xfrm>
          <a:custGeom>
            <a:avLst/>
            <a:gdLst/>
            <a:ahLst/>
            <a:cxnLst/>
            <a:rect l="l" t="t" r="r" b="b"/>
            <a:pathLst>
              <a:path w="70103" h="25908">
                <a:moveTo>
                  <a:pt x="70103" y="25908"/>
                </a:moveTo>
                <a:lnTo>
                  <a:pt x="70103" y="24384"/>
                </a:lnTo>
                <a:lnTo>
                  <a:pt x="0" y="0"/>
                </a:lnTo>
                <a:lnTo>
                  <a:pt x="0" y="1524"/>
                </a:lnTo>
                <a:lnTo>
                  <a:pt x="70103" y="25908"/>
                </a:lnTo>
                <a:close/>
              </a:path>
            </a:pathLst>
          </a:custGeom>
          <a:solidFill>
            <a:srgbClr val="000000"/>
          </a:solidFill>
        </p:spPr>
        <p:txBody>
          <a:bodyPr wrap="square" lIns="0" tIns="0" rIns="0" bIns="0" rtlCol="0">
            <a:noAutofit/>
          </a:bodyPr>
          <a:lstStyle/>
          <a:p>
            <a:endParaRPr/>
          </a:p>
        </p:txBody>
      </p:sp>
      <p:sp>
        <p:nvSpPr>
          <p:cNvPr id="106" name="object 106"/>
          <p:cNvSpPr/>
          <p:nvPr/>
        </p:nvSpPr>
        <p:spPr>
          <a:xfrm>
            <a:off x="3869435" y="3957065"/>
            <a:ext cx="85344"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a:p>
        </p:txBody>
      </p:sp>
      <p:sp>
        <p:nvSpPr>
          <p:cNvPr id="107" name="object 107"/>
          <p:cNvSpPr/>
          <p:nvPr/>
        </p:nvSpPr>
        <p:spPr>
          <a:xfrm>
            <a:off x="2813303" y="4152899"/>
            <a:ext cx="515111" cy="85343"/>
          </a:xfrm>
          <a:custGeom>
            <a:avLst/>
            <a:gdLst/>
            <a:ahLst/>
            <a:cxnLst/>
            <a:rect l="l" t="t" r="r" b="b"/>
            <a:pathLst>
              <a:path w="515111" h="85343">
                <a:moveTo>
                  <a:pt x="515111" y="83819"/>
                </a:moveTo>
                <a:lnTo>
                  <a:pt x="512063" y="83819"/>
                </a:lnTo>
                <a:lnTo>
                  <a:pt x="473963" y="82295"/>
                </a:lnTo>
                <a:lnTo>
                  <a:pt x="435863" y="82295"/>
                </a:lnTo>
                <a:lnTo>
                  <a:pt x="400811" y="79247"/>
                </a:lnTo>
                <a:lnTo>
                  <a:pt x="365759" y="77723"/>
                </a:lnTo>
                <a:lnTo>
                  <a:pt x="330707" y="74675"/>
                </a:lnTo>
                <a:lnTo>
                  <a:pt x="295656" y="71627"/>
                </a:lnTo>
                <a:lnTo>
                  <a:pt x="263652" y="67055"/>
                </a:lnTo>
                <a:lnTo>
                  <a:pt x="231648" y="62483"/>
                </a:lnTo>
                <a:lnTo>
                  <a:pt x="198119" y="56387"/>
                </a:lnTo>
                <a:lnTo>
                  <a:pt x="167640" y="50291"/>
                </a:lnTo>
                <a:lnTo>
                  <a:pt x="138684" y="42671"/>
                </a:lnTo>
                <a:lnTo>
                  <a:pt x="109728" y="35051"/>
                </a:lnTo>
                <a:lnTo>
                  <a:pt x="80772" y="27431"/>
                </a:lnTo>
                <a:lnTo>
                  <a:pt x="53340" y="18287"/>
                </a:lnTo>
                <a:lnTo>
                  <a:pt x="25907" y="9143"/>
                </a:lnTo>
                <a:lnTo>
                  <a:pt x="0" y="0"/>
                </a:lnTo>
                <a:lnTo>
                  <a:pt x="0" y="1523"/>
                </a:lnTo>
                <a:lnTo>
                  <a:pt x="25907" y="10667"/>
                </a:lnTo>
                <a:lnTo>
                  <a:pt x="53340" y="19812"/>
                </a:lnTo>
                <a:lnTo>
                  <a:pt x="80772" y="28955"/>
                </a:lnTo>
                <a:lnTo>
                  <a:pt x="109728" y="36575"/>
                </a:lnTo>
                <a:lnTo>
                  <a:pt x="138684" y="44195"/>
                </a:lnTo>
                <a:lnTo>
                  <a:pt x="167640" y="51815"/>
                </a:lnTo>
                <a:lnTo>
                  <a:pt x="198119" y="57912"/>
                </a:lnTo>
                <a:lnTo>
                  <a:pt x="230124" y="64007"/>
                </a:lnTo>
                <a:lnTo>
                  <a:pt x="262128" y="68579"/>
                </a:lnTo>
                <a:lnTo>
                  <a:pt x="295656" y="73151"/>
                </a:lnTo>
                <a:lnTo>
                  <a:pt x="330707" y="76200"/>
                </a:lnTo>
                <a:lnTo>
                  <a:pt x="364235" y="79247"/>
                </a:lnTo>
                <a:lnTo>
                  <a:pt x="400811" y="82295"/>
                </a:lnTo>
                <a:lnTo>
                  <a:pt x="435863" y="83819"/>
                </a:lnTo>
                <a:lnTo>
                  <a:pt x="473963" y="83819"/>
                </a:lnTo>
                <a:lnTo>
                  <a:pt x="512063" y="85343"/>
                </a:lnTo>
                <a:lnTo>
                  <a:pt x="515111" y="83819"/>
                </a:lnTo>
                <a:close/>
              </a:path>
            </a:pathLst>
          </a:custGeom>
          <a:solidFill>
            <a:srgbClr val="000000"/>
          </a:solidFill>
        </p:spPr>
        <p:txBody>
          <a:bodyPr wrap="square" lIns="0" tIns="0" rIns="0" bIns="0" rtlCol="0">
            <a:noAutofit/>
          </a:bodyPr>
          <a:lstStyle/>
          <a:p>
            <a:endParaRPr/>
          </a:p>
        </p:txBody>
      </p:sp>
      <p:sp>
        <p:nvSpPr>
          <p:cNvPr id="108" name="object 108"/>
          <p:cNvSpPr/>
          <p:nvPr/>
        </p:nvSpPr>
        <p:spPr>
          <a:xfrm>
            <a:off x="2695955" y="3788663"/>
            <a:ext cx="161544" cy="167639"/>
          </a:xfrm>
          <a:custGeom>
            <a:avLst/>
            <a:gdLst/>
            <a:ahLst/>
            <a:cxnLst/>
            <a:rect l="l" t="t" r="r" b="b"/>
            <a:pathLst>
              <a:path w="161544" h="167639">
                <a:moveTo>
                  <a:pt x="0" y="167639"/>
                </a:moveTo>
                <a:lnTo>
                  <a:pt x="1523" y="167639"/>
                </a:lnTo>
                <a:lnTo>
                  <a:pt x="3047" y="155448"/>
                </a:lnTo>
                <a:lnTo>
                  <a:pt x="3047" y="153924"/>
                </a:lnTo>
                <a:lnTo>
                  <a:pt x="7619" y="135636"/>
                </a:lnTo>
                <a:lnTo>
                  <a:pt x="9143" y="124967"/>
                </a:lnTo>
                <a:lnTo>
                  <a:pt x="13715" y="115824"/>
                </a:lnTo>
                <a:lnTo>
                  <a:pt x="18287" y="106679"/>
                </a:lnTo>
                <a:lnTo>
                  <a:pt x="24383" y="97536"/>
                </a:lnTo>
                <a:lnTo>
                  <a:pt x="30479" y="89915"/>
                </a:lnTo>
                <a:lnTo>
                  <a:pt x="38100" y="80771"/>
                </a:lnTo>
                <a:lnTo>
                  <a:pt x="47243" y="71627"/>
                </a:lnTo>
                <a:lnTo>
                  <a:pt x="56387" y="64007"/>
                </a:lnTo>
                <a:lnTo>
                  <a:pt x="65531" y="54863"/>
                </a:lnTo>
                <a:lnTo>
                  <a:pt x="77723" y="47243"/>
                </a:lnTo>
                <a:lnTo>
                  <a:pt x="88391" y="39624"/>
                </a:lnTo>
                <a:lnTo>
                  <a:pt x="102107" y="32003"/>
                </a:lnTo>
                <a:lnTo>
                  <a:pt x="115823" y="24383"/>
                </a:lnTo>
                <a:lnTo>
                  <a:pt x="129539" y="16763"/>
                </a:lnTo>
                <a:lnTo>
                  <a:pt x="144779" y="9143"/>
                </a:lnTo>
                <a:lnTo>
                  <a:pt x="161544" y="1524"/>
                </a:lnTo>
                <a:lnTo>
                  <a:pt x="161544" y="0"/>
                </a:lnTo>
                <a:lnTo>
                  <a:pt x="144779" y="7619"/>
                </a:lnTo>
                <a:lnTo>
                  <a:pt x="129539" y="15239"/>
                </a:lnTo>
                <a:lnTo>
                  <a:pt x="114300" y="22859"/>
                </a:lnTo>
                <a:lnTo>
                  <a:pt x="100583" y="30479"/>
                </a:lnTo>
                <a:lnTo>
                  <a:pt x="88391" y="38100"/>
                </a:lnTo>
                <a:lnTo>
                  <a:pt x="76200" y="45719"/>
                </a:lnTo>
                <a:lnTo>
                  <a:pt x="65531" y="53339"/>
                </a:lnTo>
                <a:lnTo>
                  <a:pt x="54863" y="62483"/>
                </a:lnTo>
                <a:lnTo>
                  <a:pt x="45719" y="70103"/>
                </a:lnTo>
                <a:lnTo>
                  <a:pt x="38100" y="79248"/>
                </a:lnTo>
                <a:lnTo>
                  <a:pt x="30479" y="88391"/>
                </a:lnTo>
                <a:lnTo>
                  <a:pt x="22859" y="97536"/>
                </a:lnTo>
                <a:lnTo>
                  <a:pt x="16763" y="106679"/>
                </a:lnTo>
                <a:lnTo>
                  <a:pt x="12191" y="115824"/>
                </a:lnTo>
                <a:lnTo>
                  <a:pt x="7619" y="124967"/>
                </a:lnTo>
                <a:lnTo>
                  <a:pt x="6095" y="135636"/>
                </a:lnTo>
                <a:lnTo>
                  <a:pt x="1523" y="153924"/>
                </a:lnTo>
                <a:lnTo>
                  <a:pt x="1523" y="155448"/>
                </a:lnTo>
                <a:lnTo>
                  <a:pt x="0" y="167639"/>
                </a:lnTo>
                <a:close/>
              </a:path>
            </a:pathLst>
          </a:custGeom>
          <a:solidFill>
            <a:srgbClr val="000000"/>
          </a:solidFill>
        </p:spPr>
        <p:txBody>
          <a:bodyPr wrap="square" lIns="0" tIns="0" rIns="0" bIns="0" rtlCol="0">
            <a:noAutofit/>
          </a:bodyPr>
          <a:lstStyle/>
          <a:p>
            <a:endParaRPr/>
          </a:p>
        </p:txBody>
      </p:sp>
      <p:sp>
        <p:nvSpPr>
          <p:cNvPr id="109" name="object 109"/>
          <p:cNvSpPr/>
          <p:nvPr/>
        </p:nvSpPr>
        <p:spPr>
          <a:xfrm>
            <a:off x="2604515" y="3765803"/>
            <a:ext cx="190500" cy="190500"/>
          </a:xfrm>
          <a:custGeom>
            <a:avLst/>
            <a:gdLst/>
            <a:ahLst/>
            <a:cxnLst/>
            <a:rect l="l" t="t" r="r" b="b"/>
            <a:pathLst>
              <a:path w="190500" h="190500">
                <a:moveTo>
                  <a:pt x="89916" y="53339"/>
                </a:moveTo>
                <a:lnTo>
                  <a:pt x="103631" y="44196"/>
                </a:lnTo>
                <a:lnTo>
                  <a:pt x="118872" y="35051"/>
                </a:lnTo>
                <a:lnTo>
                  <a:pt x="135636" y="25908"/>
                </a:lnTo>
                <a:lnTo>
                  <a:pt x="152400" y="16763"/>
                </a:lnTo>
                <a:lnTo>
                  <a:pt x="134112" y="24384"/>
                </a:lnTo>
                <a:lnTo>
                  <a:pt x="118872" y="33527"/>
                </a:lnTo>
                <a:lnTo>
                  <a:pt x="103631" y="42672"/>
                </a:lnTo>
                <a:lnTo>
                  <a:pt x="88392" y="51815"/>
                </a:lnTo>
                <a:lnTo>
                  <a:pt x="76200" y="62484"/>
                </a:lnTo>
                <a:lnTo>
                  <a:pt x="89916" y="53339"/>
                </a:lnTo>
                <a:close/>
              </a:path>
              <a:path w="190500" h="190500">
                <a:moveTo>
                  <a:pt x="170687" y="7619"/>
                </a:moveTo>
                <a:lnTo>
                  <a:pt x="152400" y="16763"/>
                </a:lnTo>
                <a:lnTo>
                  <a:pt x="170687" y="9143"/>
                </a:lnTo>
                <a:lnTo>
                  <a:pt x="190500" y="1524"/>
                </a:lnTo>
                <a:lnTo>
                  <a:pt x="188975" y="0"/>
                </a:lnTo>
                <a:lnTo>
                  <a:pt x="170687" y="7619"/>
                </a:lnTo>
                <a:close/>
              </a:path>
              <a:path w="190500" h="190500">
                <a:moveTo>
                  <a:pt x="3048" y="178308"/>
                </a:moveTo>
                <a:lnTo>
                  <a:pt x="3048" y="176784"/>
                </a:lnTo>
                <a:lnTo>
                  <a:pt x="4572" y="167639"/>
                </a:lnTo>
                <a:lnTo>
                  <a:pt x="6095" y="158496"/>
                </a:lnTo>
                <a:lnTo>
                  <a:pt x="9143" y="146303"/>
                </a:lnTo>
                <a:lnTo>
                  <a:pt x="4572" y="156972"/>
                </a:lnTo>
                <a:lnTo>
                  <a:pt x="3048" y="167639"/>
                </a:lnTo>
                <a:lnTo>
                  <a:pt x="1524" y="176784"/>
                </a:lnTo>
                <a:lnTo>
                  <a:pt x="1524" y="178308"/>
                </a:lnTo>
                <a:lnTo>
                  <a:pt x="0" y="190500"/>
                </a:lnTo>
                <a:lnTo>
                  <a:pt x="1524" y="190500"/>
                </a:lnTo>
                <a:lnTo>
                  <a:pt x="3048" y="178308"/>
                </a:lnTo>
                <a:close/>
              </a:path>
              <a:path w="190500" h="190500">
                <a:moveTo>
                  <a:pt x="13716" y="134112"/>
                </a:moveTo>
                <a:lnTo>
                  <a:pt x="9143" y="146303"/>
                </a:lnTo>
                <a:lnTo>
                  <a:pt x="15240" y="135636"/>
                </a:lnTo>
                <a:lnTo>
                  <a:pt x="19812" y="124967"/>
                </a:lnTo>
                <a:lnTo>
                  <a:pt x="27431" y="114300"/>
                </a:lnTo>
                <a:lnTo>
                  <a:pt x="35051" y="103631"/>
                </a:lnTo>
                <a:lnTo>
                  <a:pt x="44195" y="92963"/>
                </a:lnTo>
                <a:lnTo>
                  <a:pt x="53340" y="82296"/>
                </a:lnTo>
                <a:lnTo>
                  <a:pt x="42672" y="91439"/>
                </a:lnTo>
                <a:lnTo>
                  <a:pt x="33528" y="102108"/>
                </a:lnTo>
                <a:lnTo>
                  <a:pt x="25907" y="112775"/>
                </a:lnTo>
                <a:lnTo>
                  <a:pt x="18287" y="123443"/>
                </a:lnTo>
                <a:lnTo>
                  <a:pt x="13716" y="134112"/>
                </a:lnTo>
                <a:close/>
              </a:path>
              <a:path w="190500" h="190500">
                <a:moveTo>
                  <a:pt x="64007" y="71627"/>
                </a:moveTo>
                <a:lnTo>
                  <a:pt x="53340" y="82296"/>
                </a:lnTo>
                <a:lnTo>
                  <a:pt x="65531" y="73151"/>
                </a:lnTo>
                <a:lnTo>
                  <a:pt x="76200" y="62484"/>
                </a:lnTo>
                <a:lnTo>
                  <a:pt x="64007" y="71627"/>
                </a:lnTo>
                <a:close/>
              </a:path>
            </a:pathLst>
          </a:custGeom>
          <a:solidFill>
            <a:srgbClr val="000000"/>
          </a:solidFill>
        </p:spPr>
        <p:txBody>
          <a:bodyPr wrap="square" lIns="0" tIns="0" rIns="0" bIns="0" rtlCol="0">
            <a:noAutofit/>
          </a:bodyPr>
          <a:lstStyle/>
          <a:p>
            <a:endParaRPr/>
          </a:p>
        </p:txBody>
      </p:sp>
      <p:sp>
        <p:nvSpPr>
          <p:cNvPr id="110" name="object 110"/>
          <p:cNvSpPr/>
          <p:nvPr/>
        </p:nvSpPr>
        <p:spPr>
          <a:xfrm>
            <a:off x="2857499" y="3707891"/>
            <a:ext cx="470915" cy="82296"/>
          </a:xfrm>
          <a:custGeom>
            <a:avLst/>
            <a:gdLst/>
            <a:ahLst/>
            <a:cxnLst/>
            <a:rect l="l" t="t" r="r" b="b"/>
            <a:pathLst>
              <a:path w="470915" h="82296">
                <a:moveTo>
                  <a:pt x="0" y="80772"/>
                </a:moveTo>
                <a:lnTo>
                  <a:pt x="0" y="82296"/>
                </a:lnTo>
                <a:lnTo>
                  <a:pt x="10667" y="77724"/>
                </a:lnTo>
                <a:lnTo>
                  <a:pt x="22859" y="74675"/>
                </a:lnTo>
                <a:lnTo>
                  <a:pt x="60959" y="60960"/>
                </a:lnTo>
                <a:lnTo>
                  <a:pt x="82295" y="53339"/>
                </a:lnTo>
                <a:lnTo>
                  <a:pt x="105156" y="47243"/>
                </a:lnTo>
                <a:lnTo>
                  <a:pt x="128015" y="41148"/>
                </a:lnTo>
                <a:lnTo>
                  <a:pt x="150875" y="35051"/>
                </a:lnTo>
                <a:lnTo>
                  <a:pt x="175259" y="28955"/>
                </a:lnTo>
                <a:lnTo>
                  <a:pt x="199644" y="24384"/>
                </a:lnTo>
                <a:lnTo>
                  <a:pt x="224027" y="19812"/>
                </a:lnTo>
                <a:lnTo>
                  <a:pt x="249935" y="16763"/>
                </a:lnTo>
                <a:lnTo>
                  <a:pt x="275843" y="12191"/>
                </a:lnTo>
                <a:lnTo>
                  <a:pt x="301751" y="9143"/>
                </a:lnTo>
                <a:lnTo>
                  <a:pt x="329183" y="6096"/>
                </a:lnTo>
                <a:lnTo>
                  <a:pt x="356615" y="4572"/>
                </a:lnTo>
                <a:lnTo>
                  <a:pt x="384047" y="3048"/>
                </a:lnTo>
                <a:lnTo>
                  <a:pt x="411479" y="3048"/>
                </a:lnTo>
                <a:lnTo>
                  <a:pt x="440435" y="1524"/>
                </a:lnTo>
                <a:lnTo>
                  <a:pt x="470915" y="1524"/>
                </a:lnTo>
                <a:lnTo>
                  <a:pt x="470915" y="0"/>
                </a:lnTo>
                <a:lnTo>
                  <a:pt x="440435" y="0"/>
                </a:lnTo>
                <a:lnTo>
                  <a:pt x="411479" y="1524"/>
                </a:lnTo>
                <a:lnTo>
                  <a:pt x="384047" y="1524"/>
                </a:lnTo>
                <a:lnTo>
                  <a:pt x="356615" y="3048"/>
                </a:lnTo>
                <a:lnTo>
                  <a:pt x="329183" y="4572"/>
                </a:lnTo>
                <a:lnTo>
                  <a:pt x="301751" y="7620"/>
                </a:lnTo>
                <a:lnTo>
                  <a:pt x="275843" y="10667"/>
                </a:lnTo>
                <a:lnTo>
                  <a:pt x="249935" y="15239"/>
                </a:lnTo>
                <a:lnTo>
                  <a:pt x="224027" y="18287"/>
                </a:lnTo>
                <a:lnTo>
                  <a:pt x="199644" y="22860"/>
                </a:lnTo>
                <a:lnTo>
                  <a:pt x="173735" y="27431"/>
                </a:lnTo>
                <a:lnTo>
                  <a:pt x="150875" y="33527"/>
                </a:lnTo>
                <a:lnTo>
                  <a:pt x="126491" y="39624"/>
                </a:lnTo>
                <a:lnTo>
                  <a:pt x="103631" y="45720"/>
                </a:lnTo>
                <a:lnTo>
                  <a:pt x="82295" y="51815"/>
                </a:lnTo>
                <a:lnTo>
                  <a:pt x="59435" y="59436"/>
                </a:lnTo>
                <a:lnTo>
                  <a:pt x="22859" y="73151"/>
                </a:lnTo>
                <a:lnTo>
                  <a:pt x="10667" y="76200"/>
                </a:lnTo>
                <a:lnTo>
                  <a:pt x="0" y="80772"/>
                </a:lnTo>
                <a:close/>
              </a:path>
            </a:pathLst>
          </a:custGeom>
          <a:solidFill>
            <a:srgbClr val="000000"/>
          </a:solidFill>
        </p:spPr>
        <p:txBody>
          <a:bodyPr wrap="square" lIns="0" tIns="0" rIns="0" bIns="0" rtlCol="0">
            <a:noAutofit/>
          </a:bodyPr>
          <a:lstStyle/>
          <a:p>
            <a:endParaRPr/>
          </a:p>
        </p:txBody>
      </p:sp>
      <p:sp>
        <p:nvSpPr>
          <p:cNvPr id="111" name="object 111"/>
          <p:cNvSpPr/>
          <p:nvPr/>
        </p:nvSpPr>
        <p:spPr>
          <a:xfrm>
            <a:off x="2793491" y="3765803"/>
            <a:ext cx="64008" cy="24384"/>
          </a:xfrm>
          <a:custGeom>
            <a:avLst/>
            <a:gdLst/>
            <a:ahLst/>
            <a:cxnLst/>
            <a:rect l="l" t="t" r="r" b="b"/>
            <a:pathLst>
              <a:path w="64008" h="24384">
                <a:moveTo>
                  <a:pt x="1524" y="0"/>
                </a:moveTo>
                <a:lnTo>
                  <a:pt x="0" y="1524"/>
                </a:lnTo>
                <a:lnTo>
                  <a:pt x="64008" y="24384"/>
                </a:lnTo>
                <a:lnTo>
                  <a:pt x="64008" y="22860"/>
                </a:lnTo>
                <a:lnTo>
                  <a:pt x="1524" y="0"/>
                </a:lnTo>
                <a:close/>
              </a:path>
            </a:pathLst>
          </a:custGeom>
          <a:solidFill>
            <a:srgbClr val="000000"/>
          </a:solidFill>
        </p:spPr>
        <p:txBody>
          <a:bodyPr wrap="square" lIns="0" tIns="0" rIns="0" bIns="0" rtlCol="0">
            <a:noAutofit/>
          </a:bodyPr>
          <a:lstStyle/>
          <a:p>
            <a:endParaRPr/>
          </a:p>
        </p:txBody>
      </p:sp>
      <p:sp>
        <p:nvSpPr>
          <p:cNvPr id="112" name="object 112"/>
          <p:cNvSpPr/>
          <p:nvPr/>
        </p:nvSpPr>
        <p:spPr>
          <a:xfrm>
            <a:off x="2793491" y="3674363"/>
            <a:ext cx="534923" cy="92963"/>
          </a:xfrm>
          <a:custGeom>
            <a:avLst/>
            <a:gdLst/>
            <a:ahLst/>
            <a:cxnLst/>
            <a:rect l="l" t="t" r="r" b="b"/>
            <a:pathLst>
              <a:path w="534923" h="92963">
                <a:moveTo>
                  <a:pt x="1524" y="92963"/>
                </a:moveTo>
                <a:lnTo>
                  <a:pt x="12192" y="86867"/>
                </a:lnTo>
                <a:lnTo>
                  <a:pt x="54864" y="71627"/>
                </a:lnTo>
                <a:lnTo>
                  <a:pt x="79248" y="62483"/>
                </a:lnTo>
                <a:lnTo>
                  <a:pt x="105156" y="54863"/>
                </a:lnTo>
                <a:lnTo>
                  <a:pt x="131064" y="47243"/>
                </a:lnTo>
                <a:lnTo>
                  <a:pt x="158496" y="41147"/>
                </a:lnTo>
                <a:lnTo>
                  <a:pt x="184404" y="35051"/>
                </a:lnTo>
                <a:lnTo>
                  <a:pt x="211836" y="28955"/>
                </a:lnTo>
                <a:lnTo>
                  <a:pt x="240792" y="24383"/>
                </a:lnTo>
                <a:lnTo>
                  <a:pt x="269748" y="19811"/>
                </a:lnTo>
                <a:lnTo>
                  <a:pt x="298704" y="15239"/>
                </a:lnTo>
                <a:lnTo>
                  <a:pt x="329184" y="12191"/>
                </a:lnTo>
                <a:lnTo>
                  <a:pt x="358139" y="9143"/>
                </a:lnTo>
                <a:lnTo>
                  <a:pt x="390143" y="6095"/>
                </a:lnTo>
                <a:lnTo>
                  <a:pt x="420623" y="4571"/>
                </a:lnTo>
                <a:lnTo>
                  <a:pt x="452627" y="3048"/>
                </a:lnTo>
                <a:lnTo>
                  <a:pt x="484631" y="1524"/>
                </a:lnTo>
                <a:lnTo>
                  <a:pt x="534923" y="1524"/>
                </a:lnTo>
                <a:lnTo>
                  <a:pt x="534923" y="0"/>
                </a:lnTo>
                <a:lnTo>
                  <a:pt x="484631" y="0"/>
                </a:lnTo>
                <a:lnTo>
                  <a:pt x="452627" y="1524"/>
                </a:lnTo>
                <a:lnTo>
                  <a:pt x="420623" y="3048"/>
                </a:lnTo>
                <a:lnTo>
                  <a:pt x="390143" y="4571"/>
                </a:lnTo>
                <a:lnTo>
                  <a:pt x="358139" y="7619"/>
                </a:lnTo>
                <a:lnTo>
                  <a:pt x="329184" y="10667"/>
                </a:lnTo>
                <a:lnTo>
                  <a:pt x="298704" y="13715"/>
                </a:lnTo>
                <a:lnTo>
                  <a:pt x="269748" y="18287"/>
                </a:lnTo>
                <a:lnTo>
                  <a:pt x="240792" y="22859"/>
                </a:lnTo>
                <a:lnTo>
                  <a:pt x="211836" y="27431"/>
                </a:lnTo>
                <a:lnTo>
                  <a:pt x="184404" y="33527"/>
                </a:lnTo>
                <a:lnTo>
                  <a:pt x="158496" y="39623"/>
                </a:lnTo>
                <a:lnTo>
                  <a:pt x="131064" y="45719"/>
                </a:lnTo>
                <a:lnTo>
                  <a:pt x="105156" y="53339"/>
                </a:lnTo>
                <a:lnTo>
                  <a:pt x="79248" y="60959"/>
                </a:lnTo>
                <a:lnTo>
                  <a:pt x="54864" y="70103"/>
                </a:lnTo>
                <a:lnTo>
                  <a:pt x="12192" y="85343"/>
                </a:lnTo>
                <a:lnTo>
                  <a:pt x="0" y="91439"/>
                </a:lnTo>
                <a:lnTo>
                  <a:pt x="1524" y="92963"/>
                </a:lnTo>
                <a:close/>
              </a:path>
            </a:pathLst>
          </a:custGeom>
          <a:solidFill>
            <a:srgbClr val="000000"/>
          </a:solidFill>
        </p:spPr>
        <p:txBody>
          <a:bodyPr wrap="square" lIns="0" tIns="0" rIns="0" bIns="0" rtlCol="0">
            <a:noAutofit/>
          </a:bodyPr>
          <a:lstStyle/>
          <a:p>
            <a:endParaRPr/>
          </a:p>
        </p:txBody>
      </p:sp>
      <p:sp>
        <p:nvSpPr>
          <p:cNvPr id="113" name="object 113"/>
          <p:cNvSpPr/>
          <p:nvPr/>
        </p:nvSpPr>
        <p:spPr>
          <a:xfrm>
            <a:off x="2875787" y="3831335"/>
            <a:ext cx="108203" cy="124968"/>
          </a:xfrm>
          <a:custGeom>
            <a:avLst/>
            <a:gdLst/>
            <a:ahLst/>
            <a:cxnLst/>
            <a:rect l="l" t="t" r="r" b="b"/>
            <a:pathLst>
              <a:path w="108203" h="124968">
                <a:moveTo>
                  <a:pt x="3047" y="124968"/>
                </a:moveTo>
                <a:lnTo>
                  <a:pt x="1523" y="117348"/>
                </a:lnTo>
                <a:lnTo>
                  <a:pt x="1523" y="109728"/>
                </a:lnTo>
                <a:lnTo>
                  <a:pt x="3047" y="100584"/>
                </a:lnTo>
                <a:lnTo>
                  <a:pt x="6095" y="92964"/>
                </a:lnTo>
                <a:lnTo>
                  <a:pt x="9143" y="79248"/>
                </a:lnTo>
                <a:lnTo>
                  <a:pt x="16763" y="67056"/>
                </a:lnTo>
                <a:lnTo>
                  <a:pt x="25907" y="54864"/>
                </a:lnTo>
                <a:lnTo>
                  <a:pt x="38100" y="44196"/>
                </a:lnTo>
                <a:lnTo>
                  <a:pt x="51815" y="32004"/>
                </a:lnTo>
                <a:lnTo>
                  <a:pt x="36575" y="42672"/>
                </a:lnTo>
                <a:lnTo>
                  <a:pt x="25907" y="53340"/>
                </a:lnTo>
                <a:lnTo>
                  <a:pt x="24383" y="54864"/>
                </a:lnTo>
                <a:lnTo>
                  <a:pt x="15239" y="67056"/>
                </a:lnTo>
                <a:lnTo>
                  <a:pt x="7619" y="79248"/>
                </a:lnTo>
                <a:lnTo>
                  <a:pt x="4571" y="91440"/>
                </a:lnTo>
                <a:lnTo>
                  <a:pt x="1523" y="100584"/>
                </a:lnTo>
                <a:lnTo>
                  <a:pt x="0" y="109728"/>
                </a:lnTo>
                <a:lnTo>
                  <a:pt x="0" y="118872"/>
                </a:lnTo>
                <a:lnTo>
                  <a:pt x="1523" y="124968"/>
                </a:lnTo>
                <a:lnTo>
                  <a:pt x="3047" y="124968"/>
                </a:lnTo>
                <a:close/>
              </a:path>
              <a:path w="108203" h="124968">
                <a:moveTo>
                  <a:pt x="108203" y="1524"/>
                </a:moveTo>
                <a:lnTo>
                  <a:pt x="106679" y="0"/>
                </a:lnTo>
                <a:lnTo>
                  <a:pt x="85343" y="10668"/>
                </a:lnTo>
                <a:lnTo>
                  <a:pt x="67056" y="21336"/>
                </a:lnTo>
                <a:lnTo>
                  <a:pt x="51815" y="32004"/>
                </a:lnTo>
                <a:lnTo>
                  <a:pt x="68579" y="21336"/>
                </a:lnTo>
                <a:lnTo>
                  <a:pt x="86868" y="12192"/>
                </a:lnTo>
                <a:lnTo>
                  <a:pt x="108203" y="1524"/>
                </a:lnTo>
                <a:close/>
              </a:path>
            </a:pathLst>
          </a:custGeom>
          <a:solidFill>
            <a:srgbClr val="000000"/>
          </a:solidFill>
        </p:spPr>
        <p:txBody>
          <a:bodyPr wrap="square" lIns="0" tIns="0" rIns="0" bIns="0" rtlCol="0">
            <a:noAutofit/>
          </a:bodyPr>
          <a:lstStyle/>
          <a:p>
            <a:endParaRPr/>
          </a:p>
        </p:txBody>
      </p:sp>
      <p:sp>
        <p:nvSpPr>
          <p:cNvPr id="114" name="object 114"/>
          <p:cNvSpPr/>
          <p:nvPr/>
        </p:nvSpPr>
        <p:spPr>
          <a:xfrm>
            <a:off x="2784347" y="3811523"/>
            <a:ext cx="135636" cy="144780"/>
          </a:xfrm>
          <a:custGeom>
            <a:avLst/>
            <a:gdLst/>
            <a:ahLst/>
            <a:cxnLst/>
            <a:rect l="l" t="t" r="r" b="b"/>
            <a:pathLst>
              <a:path w="135636" h="144780">
                <a:moveTo>
                  <a:pt x="47243" y="53340"/>
                </a:moveTo>
                <a:lnTo>
                  <a:pt x="54863" y="45720"/>
                </a:lnTo>
                <a:lnTo>
                  <a:pt x="64008" y="39624"/>
                </a:lnTo>
                <a:lnTo>
                  <a:pt x="74675" y="32004"/>
                </a:lnTo>
                <a:lnTo>
                  <a:pt x="85343" y="25908"/>
                </a:lnTo>
                <a:lnTo>
                  <a:pt x="108204" y="13716"/>
                </a:lnTo>
                <a:lnTo>
                  <a:pt x="121919" y="7620"/>
                </a:lnTo>
                <a:lnTo>
                  <a:pt x="135636" y="1524"/>
                </a:lnTo>
                <a:lnTo>
                  <a:pt x="135636" y="0"/>
                </a:lnTo>
                <a:lnTo>
                  <a:pt x="120396" y="6096"/>
                </a:lnTo>
                <a:lnTo>
                  <a:pt x="108204" y="12192"/>
                </a:lnTo>
                <a:lnTo>
                  <a:pt x="83819" y="24384"/>
                </a:lnTo>
                <a:lnTo>
                  <a:pt x="73152" y="30480"/>
                </a:lnTo>
                <a:lnTo>
                  <a:pt x="64008" y="38100"/>
                </a:lnTo>
                <a:lnTo>
                  <a:pt x="54863" y="44196"/>
                </a:lnTo>
                <a:lnTo>
                  <a:pt x="45719" y="51816"/>
                </a:lnTo>
                <a:lnTo>
                  <a:pt x="38100" y="57912"/>
                </a:lnTo>
                <a:lnTo>
                  <a:pt x="30480" y="65532"/>
                </a:lnTo>
                <a:lnTo>
                  <a:pt x="18287" y="80772"/>
                </a:lnTo>
                <a:lnTo>
                  <a:pt x="9143" y="96012"/>
                </a:lnTo>
                <a:lnTo>
                  <a:pt x="6096" y="103632"/>
                </a:lnTo>
                <a:lnTo>
                  <a:pt x="4572" y="112776"/>
                </a:lnTo>
                <a:lnTo>
                  <a:pt x="1524" y="121920"/>
                </a:lnTo>
                <a:lnTo>
                  <a:pt x="0" y="131064"/>
                </a:lnTo>
                <a:lnTo>
                  <a:pt x="0" y="144780"/>
                </a:lnTo>
                <a:lnTo>
                  <a:pt x="1524" y="144780"/>
                </a:lnTo>
                <a:lnTo>
                  <a:pt x="1524" y="131064"/>
                </a:lnTo>
                <a:lnTo>
                  <a:pt x="3048" y="121920"/>
                </a:lnTo>
                <a:lnTo>
                  <a:pt x="6096" y="112776"/>
                </a:lnTo>
                <a:lnTo>
                  <a:pt x="7619" y="103632"/>
                </a:lnTo>
                <a:lnTo>
                  <a:pt x="7619" y="105156"/>
                </a:lnTo>
                <a:lnTo>
                  <a:pt x="10668" y="96012"/>
                </a:lnTo>
                <a:lnTo>
                  <a:pt x="19812" y="80772"/>
                </a:lnTo>
                <a:lnTo>
                  <a:pt x="32004" y="67056"/>
                </a:lnTo>
                <a:lnTo>
                  <a:pt x="38100" y="59436"/>
                </a:lnTo>
                <a:lnTo>
                  <a:pt x="47243" y="53340"/>
                </a:lnTo>
                <a:close/>
              </a:path>
            </a:pathLst>
          </a:custGeom>
          <a:solidFill>
            <a:srgbClr val="000000"/>
          </a:solidFill>
        </p:spPr>
        <p:txBody>
          <a:bodyPr wrap="square" lIns="0" tIns="0" rIns="0" bIns="0" rtlCol="0">
            <a:noAutofit/>
          </a:bodyPr>
          <a:lstStyle/>
          <a:p>
            <a:endParaRPr/>
          </a:p>
        </p:txBody>
      </p:sp>
      <p:sp>
        <p:nvSpPr>
          <p:cNvPr id="115" name="object 115"/>
          <p:cNvSpPr/>
          <p:nvPr/>
        </p:nvSpPr>
        <p:spPr>
          <a:xfrm>
            <a:off x="2982467" y="3831335"/>
            <a:ext cx="65532" cy="27432"/>
          </a:xfrm>
          <a:custGeom>
            <a:avLst/>
            <a:gdLst/>
            <a:ahLst/>
            <a:cxnLst/>
            <a:rect l="l" t="t" r="r" b="b"/>
            <a:pathLst>
              <a:path w="65532" h="27432">
                <a:moveTo>
                  <a:pt x="1524" y="0"/>
                </a:moveTo>
                <a:lnTo>
                  <a:pt x="0" y="1524"/>
                </a:lnTo>
                <a:lnTo>
                  <a:pt x="65532" y="27432"/>
                </a:lnTo>
                <a:lnTo>
                  <a:pt x="65532" y="25908"/>
                </a:lnTo>
                <a:lnTo>
                  <a:pt x="1524" y="0"/>
                </a:lnTo>
                <a:close/>
              </a:path>
            </a:pathLst>
          </a:custGeom>
          <a:solidFill>
            <a:srgbClr val="000000"/>
          </a:solidFill>
        </p:spPr>
        <p:txBody>
          <a:bodyPr wrap="square" lIns="0" tIns="0" rIns="0" bIns="0" rtlCol="0">
            <a:noAutofit/>
          </a:bodyPr>
          <a:lstStyle/>
          <a:p>
            <a:endParaRPr/>
          </a:p>
        </p:txBody>
      </p:sp>
      <p:sp>
        <p:nvSpPr>
          <p:cNvPr id="116" name="object 116"/>
          <p:cNvSpPr/>
          <p:nvPr/>
        </p:nvSpPr>
        <p:spPr>
          <a:xfrm>
            <a:off x="2982467" y="3770375"/>
            <a:ext cx="345947" cy="62483"/>
          </a:xfrm>
          <a:custGeom>
            <a:avLst/>
            <a:gdLst/>
            <a:ahLst/>
            <a:cxnLst/>
            <a:rect l="l" t="t" r="r" b="b"/>
            <a:pathLst>
              <a:path w="345947" h="62483">
                <a:moveTo>
                  <a:pt x="1524" y="62483"/>
                </a:moveTo>
                <a:lnTo>
                  <a:pt x="12192" y="57912"/>
                </a:lnTo>
                <a:lnTo>
                  <a:pt x="24384" y="53339"/>
                </a:lnTo>
                <a:lnTo>
                  <a:pt x="36576" y="48767"/>
                </a:lnTo>
                <a:lnTo>
                  <a:pt x="53340" y="42671"/>
                </a:lnTo>
                <a:lnTo>
                  <a:pt x="68580" y="38100"/>
                </a:lnTo>
                <a:lnTo>
                  <a:pt x="85343" y="32003"/>
                </a:lnTo>
                <a:lnTo>
                  <a:pt x="103632" y="27431"/>
                </a:lnTo>
                <a:lnTo>
                  <a:pt x="121920" y="22859"/>
                </a:lnTo>
                <a:lnTo>
                  <a:pt x="140208" y="19812"/>
                </a:lnTo>
                <a:lnTo>
                  <a:pt x="158495" y="16763"/>
                </a:lnTo>
                <a:lnTo>
                  <a:pt x="178307" y="13715"/>
                </a:lnTo>
                <a:lnTo>
                  <a:pt x="196595" y="10667"/>
                </a:lnTo>
                <a:lnTo>
                  <a:pt x="216407" y="7619"/>
                </a:lnTo>
                <a:lnTo>
                  <a:pt x="237743" y="6095"/>
                </a:lnTo>
                <a:lnTo>
                  <a:pt x="257555" y="4571"/>
                </a:lnTo>
                <a:lnTo>
                  <a:pt x="278891" y="3047"/>
                </a:lnTo>
                <a:lnTo>
                  <a:pt x="300227" y="1524"/>
                </a:lnTo>
                <a:lnTo>
                  <a:pt x="345947" y="1524"/>
                </a:lnTo>
                <a:lnTo>
                  <a:pt x="345947" y="0"/>
                </a:lnTo>
                <a:lnTo>
                  <a:pt x="300227" y="0"/>
                </a:lnTo>
                <a:lnTo>
                  <a:pt x="278891" y="1524"/>
                </a:lnTo>
                <a:lnTo>
                  <a:pt x="257555" y="3047"/>
                </a:lnTo>
                <a:lnTo>
                  <a:pt x="237743" y="4571"/>
                </a:lnTo>
                <a:lnTo>
                  <a:pt x="216407" y="6095"/>
                </a:lnTo>
                <a:lnTo>
                  <a:pt x="196595" y="7619"/>
                </a:lnTo>
                <a:lnTo>
                  <a:pt x="178307" y="12191"/>
                </a:lnTo>
                <a:lnTo>
                  <a:pt x="158495" y="13715"/>
                </a:lnTo>
                <a:lnTo>
                  <a:pt x="140208" y="18287"/>
                </a:lnTo>
                <a:lnTo>
                  <a:pt x="121920" y="21336"/>
                </a:lnTo>
                <a:lnTo>
                  <a:pt x="103632" y="25907"/>
                </a:lnTo>
                <a:lnTo>
                  <a:pt x="85343" y="30479"/>
                </a:lnTo>
                <a:lnTo>
                  <a:pt x="68580" y="36575"/>
                </a:lnTo>
                <a:lnTo>
                  <a:pt x="51816" y="41147"/>
                </a:lnTo>
                <a:lnTo>
                  <a:pt x="36576" y="47243"/>
                </a:lnTo>
                <a:lnTo>
                  <a:pt x="24384" y="51815"/>
                </a:lnTo>
                <a:lnTo>
                  <a:pt x="12192" y="56387"/>
                </a:lnTo>
                <a:lnTo>
                  <a:pt x="0" y="60959"/>
                </a:lnTo>
                <a:lnTo>
                  <a:pt x="1524" y="62483"/>
                </a:lnTo>
                <a:close/>
              </a:path>
            </a:pathLst>
          </a:custGeom>
          <a:solidFill>
            <a:srgbClr val="000000"/>
          </a:solidFill>
        </p:spPr>
        <p:txBody>
          <a:bodyPr wrap="square" lIns="0" tIns="0" rIns="0" bIns="0" rtlCol="0">
            <a:noAutofit/>
          </a:bodyPr>
          <a:lstStyle/>
          <a:p>
            <a:endParaRPr/>
          </a:p>
        </p:txBody>
      </p:sp>
      <p:sp>
        <p:nvSpPr>
          <p:cNvPr id="117" name="object 117"/>
          <p:cNvSpPr/>
          <p:nvPr/>
        </p:nvSpPr>
        <p:spPr>
          <a:xfrm>
            <a:off x="2918459" y="3738371"/>
            <a:ext cx="409955" cy="74675"/>
          </a:xfrm>
          <a:custGeom>
            <a:avLst/>
            <a:gdLst/>
            <a:ahLst/>
            <a:cxnLst/>
            <a:rect l="l" t="t" r="r" b="b"/>
            <a:pathLst>
              <a:path w="409955" h="74675">
                <a:moveTo>
                  <a:pt x="7619" y="70104"/>
                </a:moveTo>
                <a:lnTo>
                  <a:pt x="3048" y="70104"/>
                </a:lnTo>
                <a:lnTo>
                  <a:pt x="3048" y="71628"/>
                </a:lnTo>
                <a:lnTo>
                  <a:pt x="0" y="73151"/>
                </a:lnTo>
                <a:lnTo>
                  <a:pt x="1524" y="74675"/>
                </a:lnTo>
                <a:lnTo>
                  <a:pt x="4572" y="71628"/>
                </a:lnTo>
                <a:lnTo>
                  <a:pt x="7619" y="71628"/>
                </a:lnTo>
                <a:lnTo>
                  <a:pt x="53340" y="54863"/>
                </a:lnTo>
                <a:lnTo>
                  <a:pt x="71628" y="47244"/>
                </a:lnTo>
                <a:lnTo>
                  <a:pt x="89916" y="41148"/>
                </a:lnTo>
                <a:lnTo>
                  <a:pt x="109728" y="36575"/>
                </a:lnTo>
                <a:lnTo>
                  <a:pt x="131063" y="30480"/>
                </a:lnTo>
                <a:lnTo>
                  <a:pt x="152400" y="25908"/>
                </a:lnTo>
                <a:lnTo>
                  <a:pt x="173736" y="21336"/>
                </a:lnTo>
                <a:lnTo>
                  <a:pt x="195072" y="18287"/>
                </a:lnTo>
                <a:lnTo>
                  <a:pt x="217931" y="13716"/>
                </a:lnTo>
                <a:lnTo>
                  <a:pt x="239267" y="10668"/>
                </a:lnTo>
                <a:lnTo>
                  <a:pt x="262127" y="9144"/>
                </a:lnTo>
                <a:lnTo>
                  <a:pt x="284987" y="6096"/>
                </a:lnTo>
                <a:lnTo>
                  <a:pt x="309371" y="4572"/>
                </a:lnTo>
                <a:lnTo>
                  <a:pt x="333755" y="3048"/>
                </a:lnTo>
                <a:lnTo>
                  <a:pt x="358139" y="1524"/>
                </a:lnTo>
                <a:lnTo>
                  <a:pt x="409955" y="1524"/>
                </a:lnTo>
                <a:lnTo>
                  <a:pt x="409955" y="0"/>
                </a:lnTo>
                <a:lnTo>
                  <a:pt x="358139" y="0"/>
                </a:lnTo>
                <a:lnTo>
                  <a:pt x="333755" y="1524"/>
                </a:lnTo>
                <a:lnTo>
                  <a:pt x="309371" y="3048"/>
                </a:lnTo>
                <a:lnTo>
                  <a:pt x="284987" y="4572"/>
                </a:lnTo>
                <a:lnTo>
                  <a:pt x="262127" y="7620"/>
                </a:lnTo>
                <a:lnTo>
                  <a:pt x="239267" y="9144"/>
                </a:lnTo>
                <a:lnTo>
                  <a:pt x="217931" y="12192"/>
                </a:lnTo>
                <a:lnTo>
                  <a:pt x="195072" y="16763"/>
                </a:lnTo>
                <a:lnTo>
                  <a:pt x="172212" y="19812"/>
                </a:lnTo>
                <a:lnTo>
                  <a:pt x="150875" y="24384"/>
                </a:lnTo>
                <a:lnTo>
                  <a:pt x="131063" y="28956"/>
                </a:lnTo>
                <a:lnTo>
                  <a:pt x="109728" y="35051"/>
                </a:lnTo>
                <a:lnTo>
                  <a:pt x="89916" y="39624"/>
                </a:lnTo>
                <a:lnTo>
                  <a:pt x="70104" y="45720"/>
                </a:lnTo>
                <a:lnTo>
                  <a:pt x="51816" y="53340"/>
                </a:lnTo>
                <a:lnTo>
                  <a:pt x="7619" y="70104"/>
                </a:lnTo>
                <a:close/>
              </a:path>
            </a:pathLst>
          </a:custGeom>
          <a:solidFill>
            <a:srgbClr val="000000"/>
          </a:solidFill>
        </p:spPr>
        <p:txBody>
          <a:bodyPr wrap="square" lIns="0" tIns="0" rIns="0" bIns="0" rtlCol="0">
            <a:noAutofit/>
          </a:bodyPr>
          <a:lstStyle/>
          <a:p>
            <a:endParaRPr/>
          </a:p>
        </p:txBody>
      </p:sp>
      <p:sp>
        <p:nvSpPr>
          <p:cNvPr id="118" name="object 118"/>
          <p:cNvSpPr/>
          <p:nvPr/>
        </p:nvSpPr>
        <p:spPr>
          <a:xfrm>
            <a:off x="2918459" y="3810761"/>
            <a:ext cx="1524" cy="0"/>
          </a:xfrm>
          <a:custGeom>
            <a:avLst/>
            <a:gdLst/>
            <a:ahLst/>
            <a:cxnLst/>
            <a:rect l="l" t="t" r="r" b="b"/>
            <a:pathLst>
              <a:path w="1524">
                <a:moveTo>
                  <a:pt x="0" y="0"/>
                </a:moveTo>
                <a:lnTo>
                  <a:pt x="1524" y="0"/>
                </a:lnTo>
              </a:path>
            </a:pathLst>
          </a:custGeom>
          <a:ln w="2793">
            <a:solidFill>
              <a:srgbClr val="000000"/>
            </a:solidFill>
          </a:ln>
        </p:spPr>
        <p:txBody>
          <a:bodyPr wrap="square" lIns="0" tIns="0" rIns="0" bIns="0" rtlCol="0">
            <a:noAutofit/>
          </a:bodyPr>
          <a:lstStyle/>
          <a:p>
            <a:endParaRPr/>
          </a:p>
        </p:txBody>
      </p:sp>
      <p:sp>
        <p:nvSpPr>
          <p:cNvPr id="119" name="object 119"/>
          <p:cNvSpPr/>
          <p:nvPr/>
        </p:nvSpPr>
        <p:spPr>
          <a:xfrm>
            <a:off x="2970275" y="3857243"/>
            <a:ext cx="77724" cy="99060"/>
          </a:xfrm>
          <a:custGeom>
            <a:avLst/>
            <a:gdLst/>
            <a:ahLst/>
            <a:cxnLst/>
            <a:rect l="l" t="t" r="r" b="b"/>
            <a:pathLst>
              <a:path w="77724" h="99060">
                <a:moveTo>
                  <a:pt x="1524" y="99060"/>
                </a:moveTo>
                <a:lnTo>
                  <a:pt x="1524" y="76200"/>
                </a:lnTo>
                <a:lnTo>
                  <a:pt x="3047" y="71627"/>
                </a:lnTo>
                <a:lnTo>
                  <a:pt x="4571" y="67056"/>
                </a:lnTo>
                <a:lnTo>
                  <a:pt x="7619" y="57912"/>
                </a:lnTo>
                <a:lnTo>
                  <a:pt x="13715" y="48768"/>
                </a:lnTo>
                <a:lnTo>
                  <a:pt x="19812" y="39624"/>
                </a:lnTo>
                <a:lnTo>
                  <a:pt x="12191" y="47244"/>
                </a:lnTo>
                <a:lnTo>
                  <a:pt x="6095" y="56387"/>
                </a:lnTo>
                <a:lnTo>
                  <a:pt x="3047" y="67056"/>
                </a:lnTo>
                <a:lnTo>
                  <a:pt x="1524" y="70103"/>
                </a:lnTo>
                <a:lnTo>
                  <a:pt x="0" y="74675"/>
                </a:lnTo>
                <a:lnTo>
                  <a:pt x="0" y="99060"/>
                </a:lnTo>
                <a:lnTo>
                  <a:pt x="1524" y="99060"/>
                </a:lnTo>
                <a:close/>
              </a:path>
              <a:path w="77724" h="99060">
                <a:moveTo>
                  <a:pt x="28956" y="32003"/>
                </a:moveTo>
                <a:lnTo>
                  <a:pt x="38100" y="24384"/>
                </a:lnTo>
                <a:lnTo>
                  <a:pt x="50291" y="16763"/>
                </a:lnTo>
                <a:lnTo>
                  <a:pt x="64007" y="9144"/>
                </a:lnTo>
                <a:lnTo>
                  <a:pt x="77724" y="1524"/>
                </a:lnTo>
                <a:lnTo>
                  <a:pt x="77724" y="0"/>
                </a:lnTo>
                <a:lnTo>
                  <a:pt x="62483" y="7620"/>
                </a:lnTo>
                <a:lnTo>
                  <a:pt x="48768" y="15239"/>
                </a:lnTo>
                <a:lnTo>
                  <a:pt x="38100" y="22860"/>
                </a:lnTo>
                <a:lnTo>
                  <a:pt x="27431" y="30479"/>
                </a:lnTo>
                <a:lnTo>
                  <a:pt x="19812" y="39624"/>
                </a:lnTo>
                <a:lnTo>
                  <a:pt x="28956" y="32003"/>
                </a:lnTo>
                <a:close/>
              </a:path>
            </a:pathLst>
          </a:custGeom>
          <a:solidFill>
            <a:srgbClr val="000000"/>
          </a:solidFill>
        </p:spPr>
        <p:txBody>
          <a:bodyPr wrap="square" lIns="0" tIns="0" rIns="0" bIns="0" rtlCol="0">
            <a:noAutofit/>
          </a:bodyPr>
          <a:lstStyle/>
          <a:p>
            <a:endParaRPr/>
          </a:p>
        </p:txBody>
      </p:sp>
      <p:sp>
        <p:nvSpPr>
          <p:cNvPr id="120" name="object 120"/>
          <p:cNvSpPr/>
          <p:nvPr/>
        </p:nvSpPr>
        <p:spPr>
          <a:xfrm>
            <a:off x="2919983" y="3811523"/>
            <a:ext cx="64007" cy="21336"/>
          </a:xfrm>
          <a:custGeom>
            <a:avLst/>
            <a:gdLst/>
            <a:ahLst/>
            <a:cxnLst/>
            <a:rect l="l" t="t" r="r" b="b"/>
            <a:pathLst>
              <a:path w="64007" h="21336">
                <a:moveTo>
                  <a:pt x="62483" y="21336"/>
                </a:moveTo>
                <a:lnTo>
                  <a:pt x="64007" y="19812"/>
                </a:lnTo>
                <a:lnTo>
                  <a:pt x="0" y="0"/>
                </a:lnTo>
                <a:lnTo>
                  <a:pt x="0" y="1524"/>
                </a:lnTo>
                <a:lnTo>
                  <a:pt x="62483" y="21336"/>
                </a:lnTo>
                <a:close/>
              </a:path>
            </a:pathLst>
          </a:custGeom>
          <a:solidFill>
            <a:srgbClr val="000000"/>
          </a:solidFill>
        </p:spPr>
        <p:txBody>
          <a:bodyPr wrap="square" lIns="0" tIns="0" rIns="0" bIns="0" rtlCol="0">
            <a:noAutofit/>
          </a:bodyPr>
          <a:lstStyle/>
          <a:p>
            <a:endParaRPr/>
          </a:p>
        </p:txBody>
      </p:sp>
      <p:sp>
        <p:nvSpPr>
          <p:cNvPr id="121" name="object 121"/>
          <p:cNvSpPr/>
          <p:nvPr/>
        </p:nvSpPr>
        <p:spPr>
          <a:xfrm>
            <a:off x="2857499" y="3788663"/>
            <a:ext cx="62483" cy="24383"/>
          </a:xfrm>
          <a:custGeom>
            <a:avLst/>
            <a:gdLst/>
            <a:ahLst/>
            <a:cxnLst/>
            <a:rect l="l" t="t" r="r" b="b"/>
            <a:pathLst>
              <a:path w="62483" h="24383">
                <a:moveTo>
                  <a:pt x="0" y="0"/>
                </a:moveTo>
                <a:lnTo>
                  <a:pt x="0" y="1524"/>
                </a:lnTo>
                <a:lnTo>
                  <a:pt x="62483" y="24383"/>
                </a:lnTo>
                <a:lnTo>
                  <a:pt x="62483" y="22859"/>
                </a:lnTo>
                <a:lnTo>
                  <a:pt x="0" y="0"/>
                </a:lnTo>
                <a:close/>
              </a:path>
            </a:pathLst>
          </a:custGeom>
          <a:solidFill>
            <a:srgbClr val="000000"/>
          </a:solidFill>
        </p:spPr>
        <p:txBody>
          <a:bodyPr wrap="square" lIns="0" tIns="0" rIns="0" bIns="0" rtlCol="0">
            <a:noAutofit/>
          </a:bodyPr>
          <a:lstStyle/>
          <a:p>
            <a:endParaRPr/>
          </a:p>
        </p:txBody>
      </p:sp>
      <p:sp>
        <p:nvSpPr>
          <p:cNvPr id="122" name="object 122"/>
          <p:cNvSpPr/>
          <p:nvPr/>
        </p:nvSpPr>
        <p:spPr>
          <a:xfrm>
            <a:off x="3047999" y="3805427"/>
            <a:ext cx="280415" cy="53339"/>
          </a:xfrm>
          <a:custGeom>
            <a:avLst/>
            <a:gdLst/>
            <a:ahLst/>
            <a:cxnLst/>
            <a:rect l="l" t="t" r="r" b="b"/>
            <a:pathLst>
              <a:path w="280415" h="53339">
                <a:moveTo>
                  <a:pt x="18287" y="45719"/>
                </a:moveTo>
                <a:lnTo>
                  <a:pt x="35051" y="39624"/>
                </a:lnTo>
                <a:lnTo>
                  <a:pt x="47243" y="33527"/>
                </a:lnTo>
                <a:lnTo>
                  <a:pt x="60959" y="28955"/>
                </a:lnTo>
                <a:lnTo>
                  <a:pt x="88391" y="21336"/>
                </a:lnTo>
                <a:lnTo>
                  <a:pt x="117347" y="15239"/>
                </a:lnTo>
                <a:lnTo>
                  <a:pt x="131063" y="12191"/>
                </a:lnTo>
                <a:lnTo>
                  <a:pt x="146303" y="10667"/>
                </a:lnTo>
                <a:lnTo>
                  <a:pt x="161543" y="7619"/>
                </a:lnTo>
                <a:lnTo>
                  <a:pt x="178307" y="6095"/>
                </a:lnTo>
                <a:lnTo>
                  <a:pt x="193547" y="4572"/>
                </a:lnTo>
                <a:lnTo>
                  <a:pt x="210311" y="3048"/>
                </a:lnTo>
                <a:lnTo>
                  <a:pt x="243839" y="1524"/>
                </a:lnTo>
                <a:lnTo>
                  <a:pt x="280415" y="1524"/>
                </a:lnTo>
                <a:lnTo>
                  <a:pt x="280415" y="0"/>
                </a:lnTo>
                <a:lnTo>
                  <a:pt x="243839" y="0"/>
                </a:lnTo>
                <a:lnTo>
                  <a:pt x="210311" y="1524"/>
                </a:lnTo>
                <a:lnTo>
                  <a:pt x="193547" y="3048"/>
                </a:lnTo>
                <a:lnTo>
                  <a:pt x="178307" y="4572"/>
                </a:lnTo>
                <a:lnTo>
                  <a:pt x="161543" y="6095"/>
                </a:lnTo>
                <a:lnTo>
                  <a:pt x="146303" y="9143"/>
                </a:lnTo>
                <a:lnTo>
                  <a:pt x="131063" y="10667"/>
                </a:lnTo>
                <a:lnTo>
                  <a:pt x="115823" y="13715"/>
                </a:lnTo>
                <a:lnTo>
                  <a:pt x="88391" y="19812"/>
                </a:lnTo>
                <a:lnTo>
                  <a:pt x="60959" y="27431"/>
                </a:lnTo>
                <a:lnTo>
                  <a:pt x="47243" y="32003"/>
                </a:lnTo>
                <a:lnTo>
                  <a:pt x="35051" y="38100"/>
                </a:lnTo>
                <a:lnTo>
                  <a:pt x="16763" y="44195"/>
                </a:lnTo>
                <a:lnTo>
                  <a:pt x="0" y="51815"/>
                </a:lnTo>
                <a:lnTo>
                  <a:pt x="0" y="53339"/>
                </a:lnTo>
                <a:lnTo>
                  <a:pt x="18287" y="45719"/>
                </a:lnTo>
                <a:close/>
              </a:path>
            </a:pathLst>
          </a:custGeom>
          <a:solidFill>
            <a:srgbClr val="000000"/>
          </a:solidFill>
        </p:spPr>
        <p:txBody>
          <a:bodyPr wrap="square" lIns="0" tIns="0" rIns="0" bIns="0" rtlCol="0">
            <a:noAutofit/>
          </a:bodyPr>
          <a:lstStyle/>
          <a:p>
            <a:endParaRPr/>
          </a:p>
        </p:txBody>
      </p:sp>
      <p:sp>
        <p:nvSpPr>
          <p:cNvPr id="123" name="object 123"/>
          <p:cNvSpPr/>
          <p:nvPr/>
        </p:nvSpPr>
        <p:spPr>
          <a:xfrm>
            <a:off x="3020567" y="4047743"/>
            <a:ext cx="67056" cy="27432"/>
          </a:xfrm>
          <a:custGeom>
            <a:avLst/>
            <a:gdLst/>
            <a:ahLst/>
            <a:cxnLst/>
            <a:rect l="l" t="t" r="r" b="b"/>
            <a:pathLst>
              <a:path w="67056" h="27432">
                <a:moveTo>
                  <a:pt x="65532" y="0"/>
                </a:moveTo>
                <a:lnTo>
                  <a:pt x="0" y="25908"/>
                </a:lnTo>
                <a:lnTo>
                  <a:pt x="1524" y="27432"/>
                </a:lnTo>
                <a:lnTo>
                  <a:pt x="65532" y="1524"/>
                </a:lnTo>
                <a:lnTo>
                  <a:pt x="67056" y="1524"/>
                </a:lnTo>
                <a:lnTo>
                  <a:pt x="65532" y="0"/>
                </a:lnTo>
                <a:close/>
              </a:path>
            </a:pathLst>
          </a:custGeom>
          <a:solidFill>
            <a:srgbClr val="000000"/>
          </a:solidFill>
        </p:spPr>
        <p:txBody>
          <a:bodyPr wrap="square" lIns="0" tIns="0" rIns="0" bIns="0" rtlCol="0">
            <a:noAutofit/>
          </a:bodyPr>
          <a:lstStyle/>
          <a:p>
            <a:endParaRPr/>
          </a:p>
        </p:txBody>
      </p:sp>
      <p:sp>
        <p:nvSpPr>
          <p:cNvPr id="124" name="object 124"/>
          <p:cNvSpPr/>
          <p:nvPr/>
        </p:nvSpPr>
        <p:spPr>
          <a:xfrm>
            <a:off x="3020567" y="4073651"/>
            <a:ext cx="307847" cy="47243"/>
          </a:xfrm>
          <a:custGeom>
            <a:avLst/>
            <a:gdLst/>
            <a:ahLst/>
            <a:cxnLst/>
            <a:rect l="l" t="t" r="r" b="b"/>
            <a:pathLst>
              <a:path w="307847" h="47243">
                <a:moveTo>
                  <a:pt x="1524" y="0"/>
                </a:moveTo>
                <a:lnTo>
                  <a:pt x="0" y="1524"/>
                </a:lnTo>
                <a:lnTo>
                  <a:pt x="15240" y="6095"/>
                </a:lnTo>
                <a:lnTo>
                  <a:pt x="32004" y="12191"/>
                </a:lnTo>
                <a:lnTo>
                  <a:pt x="48768" y="16763"/>
                </a:lnTo>
                <a:lnTo>
                  <a:pt x="67056" y="21336"/>
                </a:lnTo>
                <a:lnTo>
                  <a:pt x="83820" y="24383"/>
                </a:lnTo>
                <a:lnTo>
                  <a:pt x="102108" y="28955"/>
                </a:lnTo>
                <a:lnTo>
                  <a:pt x="120395" y="32003"/>
                </a:lnTo>
                <a:lnTo>
                  <a:pt x="138683" y="35051"/>
                </a:lnTo>
                <a:lnTo>
                  <a:pt x="156971" y="38100"/>
                </a:lnTo>
                <a:lnTo>
                  <a:pt x="176783" y="39624"/>
                </a:lnTo>
                <a:lnTo>
                  <a:pt x="196595" y="42671"/>
                </a:lnTo>
                <a:lnTo>
                  <a:pt x="217931" y="44195"/>
                </a:lnTo>
                <a:lnTo>
                  <a:pt x="237743" y="45719"/>
                </a:lnTo>
                <a:lnTo>
                  <a:pt x="260603" y="45719"/>
                </a:lnTo>
                <a:lnTo>
                  <a:pt x="281939" y="47243"/>
                </a:lnTo>
                <a:lnTo>
                  <a:pt x="307847" y="47243"/>
                </a:lnTo>
                <a:lnTo>
                  <a:pt x="307847" y="45719"/>
                </a:lnTo>
                <a:lnTo>
                  <a:pt x="281939" y="45719"/>
                </a:lnTo>
                <a:lnTo>
                  <a:pt x="260603" y="44195"/>
                </a:lnTo>
                <a:lnTo>
                  <a:pt x="239267" y="44195"/>
                </a:lnTo>
                <a:lnTo>
                  <a:pt x="217931" y="42671"/>
                </a:lnTo>
                <a:lnTo>
                  <a:pt x="198119" y="41148"/>
                </a:lnTo>
                <a:lnTo>
                  <a:pt x="178307" y="38100"/>
                </a:lnTo>
                <a:lnTo>
                  <a:pt x="158495" y="36575"/>
                </a:lnTo>
                <a:lnTo>
                  <a:pt x="138683" y="33527"/>
                </a:lnTo>
                <a:lnTo>
                  <a:pt x="120395" y="30479"/>
                </a:lnTo>
                <a:lnTo>
                  <a:pt x="102108" y="27431"/>
                </a:lnTo>
                <a:lnTo>
                  <a:pt x="83820" y="22860"/>
                </a:lnTo>
                <a:lnTo>
                  <a:pt x="67056" y="19812"/>
                </a:lnTo>
                <a:lnTo>
                  <a:pt x="48768" y="15239"/>
                </a:lnTo>
                <a:lnTo>
                  <a:pt x="32004" y="10667"/>
                </a:lnTo>
                <a:lnTo>
                  <a:pt x="16764" y="4571"/>
                </a:lnTo>
                <a:lnTo>
                  <a:pt x="1524" y="0"/>
                </a:lnTo>
                <a:close/>
              </a:path>
            </a:pathLst>
          </a:custGeom>
          <a:solidFill>
            <a:srgbClr val="000000"/>
          </a:solidFill>
        </p:spPr>
        <p:txBody>
          <a:bodyPr wrap="square" lIns="0" tIns="0" rIns="0" bIns="0" rtlCol="0">
            <a:noAutofit/>
          </a:bodyPr>
          <a:lstStyle/>
          <a:p>
            <a:endParaRPr/>
          </a:p>
        </p:txBody>
      </p:sp>
      <p:sp>
        <p:nvSpPr>
          <p:cNvPr id="125" name="object 125"/>
          <p:cNvSpPr/>
          <p:nvPr/>
        </p:nvSpPr>
        <p:spPr>
          <a:xfrm>
            <a:off x="3087623" y="4047743"/>
            <a:ext cx="240791" cy="36575"/>
          </a:xfrm>
          <a:custGeom>
            <a:avLst/>
            <a:gdLst/>
            <a:ahLst/>
            <a:cxnLst/>
            <a:rect l="l" t="t" r="r" b="b"/>
            <a:pathLst>
              <a:path w="240791" h="36575">
                <a:moveTo>
                  <a:pt x="0" y="0"/>
                </a:moveTo>
                <a:lnTo>
                  <a:pt x="0" y="1524"/>
                </a:lnTo>
                <a:lnTo>
                  <a:pt x="25908" y="9144"/>
                </a:lnTo>
                <a:lnTo>
                  <a:pt x="51815" y="16763"/>
                </a:lnTo>
                <a:lnTo>
                  <a:pt x="65531" y="19812"/>
                </a:lnTo>
                <a:lnTo>
                  <a:pt x="79247" y="21336"/>
                </a:lnTo>
                <a:lnTo>
                  <a:pt x="94487" y="24384"/>
                </a:lnTo>
                <a:lnTo>
                  <a:pt x="109727" y="27432"/>
                </a:lnTo>
                <a:lnTo>
                  <a:pt x="138683" y="30479"/>
                </a:lnTo>
                <a:lnTo>
                  <a:pt x="170687" y="33527"/>
                </a:lnTo>
                <a:lnTo>
                  <a:pt x="185927" y="35051"/>
                </a:lnTo>
                <a:lnTo>
                  <a:pt x="202691" y="35051"/>
                </a:lnTo>
                <a:lnTo>
                  <a:pt x="219455" y="36575"/>
                </a:lnTo>
                <a:lnTo>
                  <a:pt x="240791" y="36575"/>
                </a:lnTo>
                <a:lnTo>
                  <a:pt x="240791" y="35051"/>
                </a:lnTo>
                <a:lnTo>
                  <a:pt x="219455" y="35051"/>
                </a:lnTo>
                <a:lnTo>
                  <a:pt x="202691" y="33527"/>
                </a:lnTo>
                <a:lnTo>
                  <a:pt x="185927" y="33527"/>
                </a:lnTo>
                <a:lnTo>
                  <a:pt x="170687" y="32003"/>
                </a:lnTo>
                <a:lnTo>
                  <a:pt x="138683" y="28956"/>
                </a:lnTo>
                <a:lnTo>
                  <a:pt x="109727" y="25908"/>
                </a:lnTo>
                <a:lnTo>
                  <a:pt x="94487" y="22860"/>
                </a:lnTo>
                <a:lnTo>
                  <a:pt x="79247" y="19812"/>
                </a:lnTo>
                <a:lnTo>
                  <a:pt x="65531" y="18287"/>
                </a:lnTo>
                <a:lnTo>
                  <a:pt x="53339" y="15239"/>
                </a:lnTo>
                <a:lnTo>
                  <a:pt x="25908" y="7620"/>
                </a:lnTo>
                <a:lnTo>
                  <a:pt x="0" y="0"/>
                </a:lnTo>
                <a:close/>
              </a:path>
            </a:pathLst>
          </a:custGeom>
          <a:solidFill>
            <a:srgbClr val="000000"/>
          </a:solidFill>
        </p:spPr>
        <p:txBody>
          <a:bodyPr wrap="square" lIns="0" tIns="0" rIns="0" bIns="0" rtlCol="0">
            <a:noAutofit/>
          </a:bodyPr>
          <a:lstStyle/>
          <a:p>
            <a:endParaRPr/>
          </a:p>
        </p:txBody>
      </p:sp>
      <p:sp>
        <p:nvSpPr>
          <p:cNvPr id="126" name="object 126"/>
          <p:cNvSpPr/>
          <p:nvPr/>
        </p:nvSpPr>
        <p:spPr>
          <a:xfrm>
            <a:off x="2970275" y="3956303"/>
            <a:ext cx="117347" cy="92963"/>
          </a:xfrm>
          <a:custGeom>
            <a:avLst/>
            <a:gdLst/>
            <a:ahLst/>
            <a:cxnLst/>
            <a:rect l="l" t="t" r="r" b="b"/>
            <a:pathLst>
              <a:path w="117347" h="92963">
                <a:moveTo>
                  <a:pt x="7619" y="18287"/>
                </a:moveTo>
                <a:lnTo>
                  <a:pt x="3047" y="9143"/>
                </a:lnTo>
                <a:lnTo>
                  <a:pt x="1524" y="4572"/>
                </a:lnTo>
                <a:lnTo>
                  <a:pt x="1524" y="0"/>
                </a:lnTo>
                <a:lnTo>
                  <a:pt x="0" y="0"/>
                </a:lnTo>
                <a:lnTo>
                  <a:pt x="0" y="4572"/>
                </a:lnTo>
                <a:lnTo>
                  <a:pt x="1524" y="9143"/>
                </a:lnTo>
                <a:lnTo>
                  <a:pt x="6095" y="19812"/>
                </a:lnTo>
                <a:lnTo>
                  <a:pt x="10668" y="27431"/>
                </a:lnTo>
                <a:lnTo>
                  <a:pt x="16763" y="35051"/>
                </a:lnTo>
                <a:lnTo>
                  <a:pt x="24383" y="42672"/>
                </a:lnTo>
                <a:lnTo>
                  <a:pt x="33527" y="50291"/>
                </a:lnTo>
                <a:lnTo>
                  <a:pt x="44195" y="56387"/>
                </a:lnTo>
                <a:lnTo>
                  <a:pt x="54863" y="64008"/>
                </a:lnTo>
                <a:lnTo>
                  <a:pt x="60959" y="67055"/>
                </a:lnTo>
                <a:lnTo>
                  <a:pt x="68580" y="70103"/>
                </a:lnTo>
                <a:lnTo>
                  <a:pt x="74675" y="74675"/>
                </a:lnTo>
                <a:lnTo>
                  <a:pt x="82295" y="77724"/>
                </a:lnTo>
                <a:lnTo>
                  <a:pt x="115824" y="92963"/>
                </a:lnTo>
                <a:lnTo>
                  <a:pt x="117347" y="92963"/>
                </a:lnTo>
                <a:lnTo>
                  <a:pt x="115824" y="91439"/>
                </a:lnTo>
                <a:lnTo>
                  <a:pt x="82295" y="76200"/>
                </a:lnTo>
                <a:lnTo>
                  <a:pt x="74675" y="73151"/>
                </a:lnTo>
                <a:lnTo>
                  <a:pt x="68580" y="68579"/>
                </a:lnTo>
                <a:lnTo>
                  <a:pt x="62483" y="65531"/>
                </a:lnTo>
                <a:lnTo>
                  <a:pt x="56387" y="62484"/>
                </a:lnTo>
                <a:lnTo>
                  <a:pt x="44195" y="54863"/>
                </a:lnTo>
                <a:lnTo>
                  <a:pt x="35051" y="48767"/>
                </a:lnTo>
                <a:lnTo>
                  <a:pt x="25907" y="41148"/>
                </a:lnTo>
                <a:lnTo>
                  <a:pt x="18287" y="33527"/>
                </a:lnTo>
                <a:lnTo>
                  <a:pt x="12191" y="25908"/>
                </a:lnTo>
                <a:lnTo>
                  <a:pt x="7619" y="18287"/>
                </a:lnTo>
                <a:close/>
              </a:path>
            </a:pathLst>
          </a:custGeom>
          <a:solidFill>
            <a:srgbClr val="000000"/>
          </a:solidFill>
        </p:spPr>
        <p:txBody>
          <a:bodyPr wrap="square" lIns="0" tIns="0" rIns="0" bIns="0" rtlCol="0">
            <a:noAutofit/>
          </a:bodyPr>
          <a:lstStyle/>
          <a:p>
            <a:endParaRPr/>
          </a:p>
        </p:txBody>
      </p:sp>
      <p:sp>
        <p:nvSpPr>
          <p:cNvPr id="127" name="object 127"/>
          <p:cNvSpPr/>
          <p:nvPr/>
        </p:nvSpPr>
        <p:spPr>
          <a:xfrm>
            <a:off x="2784347" y="3956303"/>
            <a:ext cx="166116" cy="144779"/>
          </a:xfrm>
          <a:custGeom>
            <a:avLst/>
            <a:gdLst/>
            <a:ahLst/>
            <a:cxnLst/>
            <a:rect l="l" t="t" r="r" b="b"/>
            <a:pathLst>
              <a:path w="166116" h="144779">
                <a:moveTo>
                  <a:pt x="6096" y="25908"/>
                </a:moveTo>
                <a:lnTo>
                  <a:pt x="4572" y="18287"/>
                </a:lnTo>
                <a:lnTo>
                  <a:pt x="1524" y="9143"/>
                </a:lnTo>
                <a:lnTo>
                  <a:pt x="1524" y="0"/>
                </a:lnTo>
                <a:lnTo>
                  <a:pt x="0" y="0"/>
                </a:lnTo>
                <a:lnTo>
                  <a:pt x="0" y="9143"/>
                </a:lnTo>
                <a:lnTo>
                  <a:pt x="3048" y="18287"/>
                </a:lnTo>
                <a:lnTo>
                  <a:pt x="4572" y="25908"/>
                </a:lnTo>
                <a:lnTo>
                  <a:pt x="7619" y="35051"/>
                </a:lnTo>
                <a:lnTo>
                  <a:pt x="12192" y="42672"/>
                </a:lnTo>
                <a:lnTo>
                  <a:pt x="16763" y="50291"/>
                </a:lnTo>
                <a:lnTo>
                  <a:pt x="22860" y="57912"/>
                </a:lnTo>
                <a:lnTo>
                  <a:pt x="28956" y="65531"/>
                </a:lnTo>
                <a:lnTo>
                  <a:pt x="36575" y="73151"/>
                </a:lnTo>
                <a:lnTo>
                  <a:pt x="45719" y="80772"/>
                </a:lnTo>
                <a:lnTo>
                  <a:pt x="53340" y="86867"/>
                </a:lnTo>
                <a:lnTo>
                  <a:pt x="64008" y="94487"/>
                </a:lnTo>
                <a:lnTo>
                  <a:pt x="73152" y="102108"/>
                </a:lnTo>
                <a:lnTo>
                  <a:pt x="85343" y="108203"/>
                </a:lnTo>
                <a:lnTo>
                  <a:pt x="96012" y="114300"/>
                </a:lnTo>
                <a:lnTo>
                  <a:pt x="109728" y="121919"/>
                </a:lnTo>
                <a:lnTo>
                  <a:pt x="123443" y="128015"/>
                </a:lnTo>
                <a:lnTo>
                  <a:pt x="138684" y="134112"/>
                </a:lnTo>
                <a:lnTo>
                  <a:pt x="150875" y="140208"/>
                </a:lnTo>
                <a:lnTo>
                  <a:pt x="158496" y="143255"/>
                </a:lnTo>
                <a:lnTo>
                  <a:pt x="164592" y="144779"/>
                </a:lnTo>
                <a:lnTo>
                  <a:pt x="166116" y="143255"/>
                </a:lnTo>
                <a:lnTo>
                  <a:pt x="158496" y="141731"/>
                </a:lnTo>
                <a:lnTo>
                  <a:pt x="150875" y="138684"/>
                </a:lnTo>
                <a:lnTo>
                  <a:pt x="138684" y="132587"/>
                </a:lnTo>
                <a:lnTo>
                  <a:pt x="124968" y="126491"/>
                </a:lnTo>
                <a:lnTo>
                  <a:pt x="111252" y="120396"/>
                </a:lnTo>
                <a:lnTo>
                  <a:pt x="97536" y="112775"/>
                </a:lnTo>
                <a:lnTo>
                  <a:pt x="85343" y="106679"/>
                </a:lnTo>
                <a:lnTo>
                  <a:pt x="74675" y="100584"/>
                </a:lnTo>
                <a:lnTo>
                  <a:pt x="64008" y="92963"/>
                </a:lnTo>
                <a:lnTo>
                  <a:pt x="54863" y="85343"/>
                </a:lnTo>
                <a:lnTo>
                  <a:pt x="45719" y="79248"/>
                </a:lnTo>
                <a:lnTo>
                  <a:pt x="38100" y="71627"/>
                </a:lnTo>
                <a:lnTo>
                  <a:pt x="30480" y="64008"/>
                </a:lnTo>
                <a:lnTo>
                  <a:pt x="22860" y="56387"/>
                </a:lnTo>
                <a:lnTo>
                  <a:pt x="18287" y="48767"/>
                </a:lnTo>
                <a:lnTo>
                  <a:pt x="13716" y="41148"/>
                </a:lnTo>
                <a:lnTo>
                  <a:pt x="9143" y="33527"/>
                </a:lnTo>
                <a:lnTo>
                  <a:pt x="6096" y="25908"/>
                </a:lnTo>
                <a:close/>
              </a:path>
            </a:pathLst>
          </a:custGeom>
          <a:solidFill>
            <a:srgbClr val="000000"/>
          </a:solidFill>
        </p:spPr>
        <p:txBody>
          <a:bodyPr wrap="square" lIns="0" tIns="0" rIns="0" bIns="0" rtlCol="0">
            <a:noAutofit/>
          </a:bodyPr>
          <a:lstStyle/>
          <a:p>
            <a:endParaRPr/>
          </a:p>
        </p:txBody>
      </p:sp>
      <p:sp>
        <p:nvSpPr>
          <p:cNvPr id="128" name="object 128"/>
          <p:cNvSpPr/>
          <p:nvPr/>
        </p:nvSpPr>
        <p:spPr>
          <a:xfrm>
            <a:off x="2877311" y="4066031"/>
            <a:ext cx="126492" cy="111251"/>
          </a:xfrm>
          <a:custGeom>
            <a:avLst/>
            <a:gdLst/>
            <a:ahLst/>
            <a:cxnLst/>
            <a:rect l="l" t="t" r="r" b="b"/>
            <a:pathLst>
              <a:path w="126492" h="111251">
                <a:moveTo>
                  <a:pt x="126492" y="1524"/>
                </a:moveTo>
                <a:lnTo>
                  <a:pt x="123444" y="0"/>
                </a:lnTo>
                <a:lnTo>
                  <a:pt x="123444" y="1524"/>
                </a:lnTo>
                <a:lnTo>
                  <a:pt x="126492" y="1524"/>
                </a:lnTo>
                <a:close/>
              </a:path>
              <a:path w="126492" h="111251">
                <a:moveTo>
                  <a:pt x="1524" y="-109727"/>
                </a:moveTo>
                <a:lnTo>
                  <a:pt x="0" y="-109727"/>
                </a:lnTo>
                <a:lnTo>
                  <a:pt x="1524" y="-100584"/>
                </a:lnTo>
                <a:lnTo>
                  <a:pt x="4572" y="-91439"/>
                </a:lnTo>
                <a:lnTo>
                  <a:pt x="10668" y="-79248"/>
                </a:lnTo>
                <a:lnTo>
                  <a:pt x="18288" y="-67055"/>
                </a:lnTo>
                <a:lnTo>
                  <a:pt x="27432" y="-56387"/>
                </a:lnTo>
                <a:lnTo>
                  <a:pt x="39624" y="-45719"/>
                </a:lnTo>
                <a:lnTo>
                  <a:pt x="53340" y="-35051"/>
                </a:lnTo>
                <a:lnTo>
                  <a:pt x="60960" y="-30479"/>
                </a:lnTo>
                <a:lnTo>
                  <a:pt x="68580" y="-25908"/>
                </a:lnTo>
                <a:lnTo>
                  <a:pt x="86868" y="-15239"/>
                </a:lnTo>
                <a:lnTo>
                  <a:pt x="96012" y="-10667"/>
                </a:lnTo>
                <a:lnTo>
                  <a:pt x="106680" y="-6096"/>
                </a:lnTo>
                <a:lnTo>
                  <a:pt x="123444" y="1524"/>
                </a:lnTo>
                <a:lnTo>
                  <a:pt x="123444" y="0"/>
                </a:lnTo>
                <a:lnTo>
                  <a:pt x="126492" y="1524"/>
                </a:lnTo>
                <a:lnTo>
                  <a:pt x="135636" y="6096"/>
                </a:lnTo>
                <a:lnTo>
                  <a:pt x="143256" y="9144"/>
                </a:lnTo>
                <a:lnTo>
                  <a:pt x="144780" y="7620"/>
                </a:lnTo>
                <a:lnTo>
                  <a:pt x="137160" y="4572"/>
                </a:lnTo>
                <a:lnTo>
                  <a:pt x="126492" y="0"/>
                </a:lnTo>
                <a:lnTo>
                  <a:pt x="124968" y="0"/>
                </a:lnTo>
                <a:lnTo>
                  <a:pt x="106680" y="-7619"/>
                </a:lnTo>
                <a:lnTo>
                  <a:pt x="96012" y="-12191"/>
                </a:lnTo>
                <a:lnTo>
                  <a:pt x="86868" y="-16763"/>
                </a:lnTo>
                <a:lnTo>
                  <a:pt x="70104" y="-25908"/>
                </a:lnTo>
                <a:lnTo>
                  <a:pt x="60960" y="-32003"/>
                </a:lnTo>
                <a:lnTo>
                  <a:pt x="53340" y="-36575"/>
                </a:lnTo>
                <a:lnTo>
                  <a:pt x="39624" y="-47243"/>
                </a:lnTo>
                <a:lnTo>
                  <a:pt x="28956" y="-57912"/>
                </a:lnTo>
                <a:lnTo>
                  <a:pt x="18288" y="-68579"/>
                </a:lnTo>
                <a:lnTo>
                  <a:pt x="10668" y="-80772"/>
                </a:lnTo>
                <a:lnTo>
                  <a:pt x="6096" y="-91439"/>
                </a:lnTo>
                <a:lnTo>
                  <a:pt x="3048" y="-100584"/>
                </a:lnTo>
                <a:lnTo>
                  <a:pt x="1524" y="-109727"/>
                </a:lnTo>
                <a:close/>
              </a:path>
            </a:pathLst>
          </a:custGeom>
          <a:solidFill>
            <a:srgbClr val="000000"/>
          </a:solidFill>
        </p:spPr>
        <p:txBody>
          <a:bodyPr wrap="square" lIns="0" tIns="0" rIns="0" bIns="0" rtlCol="0">
            <a:noAutofit/>
          </a:bodyPr>
          <a:lstStyle/>
          <a:p>
            <a:endParaRPr/>
          </a:p>
        </p:txBody>
      </p:sp>
      <p:sp>
        <p:nvSpPr>
          <p:cNvPr id="129" name="object 129"/>
          <p:cNvSpPr/>
          <p:nvPr/>
        </p:nvSpPr>
        <p:spPr>
          <a:xfrm>
            <a:off x="2948939" y="4073651"/>
            <a:ext cx="73151" cy="27431"/>
          </a:xfrm>
          <a:custGeom>
            <a:avLst/>
            <a:gdLst/>
            <a:ahLst/>
            <a:cxnLst/>
            <a:rect l="l" t="t" r="r" b="b"/>
            <a:pathLst>
              <a:path w="73151" h="27431">
                <a:moveTo>
                  <a:pt x="71627" y="0"/>
                </a:moveTo>
                <a:lnTo>
                  <a:pt x="0" y="25907"/>
                </a:lnTo>
                <a:lnTo>
                  <a:pt x="1524" y="27431"/>
                </a:lnTo>
                <a:lnTo>
                  <a:pt x="73151" y="1524"/>
                </a:lnTo>
                <a:lnTo>
                  <a:pt x="71627" y="0"/>
                </a:lnTo>
                <a:close/>
              </a:path>
            </a:pathLst>
          </a:custGeom>
          <a:solidFill>
            <a:srgbClr val="000000"/>
          </a:solidFill>
        </p:spPr>
        <p:txBody>
          <a:bodyPr wrap="square" lIns="0" tIns="0" rIns="0" bIns="0" rtlCol="0">
            <a:noAutofit/>
          </a:bodyPr>
          <a:lstStyle/>
          <a:p>
            <a:endParaRPr/>
          </a:p>
        </p:txBody>
      </p:sp>
      <p:sp>
        <p:nvSpPr>
          <p:cNvPr id="130" name="object 130"/>
          <p:cNvSpPr/>
          <p:nvPr/>
        </p:nvSpPr>
        <p:spPr>
          <a:xfrm>
            <a:off x="2784347" y="3957065"/>
            <a:ext cx="92963"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a:p>
        </p:txBody>
      </p:sp>
      <p:sp>
        <p:nvSpPr>
          <p:cNvPr id="131" name="object 131"/>
          <p:cNvSpPr/>
          <p:nvPr/>
        </p:nvSpPr>
        <p:spPr>
          <a:xfrm>
            <a:off x="2695955" y="3956303"/>
            <a:ext cx="187451" cy="170687"/>
          </a:xfrm>
          <a:custGeom>
            <a:avLst/>
            <a:gdLst/>
            <a:ahLst/>
            <a:cxnLst/>
            <a:rect l="l" t="t" r="r" b="b"/>
            <a:pathLst>
              <a:path w="187451" h="170687">
                <a:moveTo>
                  <a:pt x="4571" y="18287"/>
                </a:moveTo>
                <a:lnTo>
                  <a:pt x="3047" y="9143"/>
                </a:lnTo>
                <a:lnTo>
                  <a:pt x="1523" y="0"/>
                </a:lnTo>
                <a:lnTo>
                  <a:pt x="0" y="0"/>
                </a:lnTo>
                <a:lnTo>
                  <a:pt x="1523" y="9143"/>
                </a:lnTo>
                <a:lnTo>
                  <a:pt x="3047" y="18287"/>
                </a:lnTo>
                <a:lnTo>
                  <a:pt x="4571" y="28955"/>
                </a:lnTo>
                <a:lnTo>
                  <a:pt x="9143" y="39624"/>
                </a:lnTo>
                <a:lnTo>
                  <a:pt x="13715" y="48767"/>
                </a:lnTo>
                <a:lnTo>
                  <a:pt x="18287" y="57912"/>
                </a:lnTo>
                <a:lnTo>
                  <a:pt x="24383" y="68579"/>
                </a:lnTo>
                <a:lnTo>
                  <a:pt x="33527" y="77724"/>
                </a:lnTo>
                <a:lnTo>
                  <a:pt x="36575" y="82296"/>
                </a:lnTo>
                <a:lnTo>
                  <a:pt x="41147" y="86867"/>
                </a:lnTo>
                <a:lnTo>
                  <a:pt x="51815" y="96012"/>
                </a:lnTo>
                <a:lnTo>
                  <a:pt x="62483" y="105155"/>
                </a:lnTo>
                <a:lnTo>
                  <a:pt x="74675" y="112775"/>
                </a:lnTo>
                <a:lnTo>
                  <a:pt x="88391" y="121919"/>
                </a:lnTo>
                <a:lnTo>
                  <a:pt x="102107" y="131063"/>
                </a:lnTo>
                <a:lnTo>
                  <a:pt x="109727" y="135636"/>
                </a:lnTo>
                <a:lnTo>
                  <a:pt x="117347" y="138684"/>
                </a:lnTo>
                <a:lnTo>
                  <a:pt x="134111" y="147827"/>
                </a:lnTo>
                <a:lnTo>
                  <a:pt x="141731" y="150875"/>
                </a:lnTo>
                <a:lnTo>
                  <a:pt x="150875" y="155448"/>
                </a:lnTo>
                <a:lnTo>
                  <a:pt x="169163" y="164591"/>
                </a:lnTo>
                <a:lnTo>
                  <a:pt x="172211" y="164591"/>
                </a:lnTo>
                <a:lnTo>
                  <a:pt x="179831" y="167639"/>
                </a:lnTo>
                <a:lnTo>
                  <a:pt x="187451" y="170687"/>
                </a:lnTo>
                <a:lnTo>
                  <a:pt x="187451" y="169163"/>
                </a:lnTo>
                <a:lnTo>
                  <a:pt x="179831" y="166115"/>
                </a:lnTo>
                <a:lnTo>
                  <a:pt x="173735" y="163067"/>
                </a:lnTo>
                <a:lnTo>
                  <a:pt x="170687" y="163067"/>
                </a:lnTo>
                <a:lnTo>
                  <a:pt x="152400" y="153924"/>
                </a:lnTo>
                <a:lnTo>
                  <a:pt x="143255" y="149351"/>
                </a:lnTo>
                <a:lnTo>
                  <a:pt x="134111" y="146303"/>
                </a:lnTo>
                <a:lnTo>
                  <a:pt x="117347" y="137160"/>
                </a:lnTo>
                <a:lnTo>
                  <a:pt x="109727" y="134112"/>
                </a:lnTo>
                <a:lnTo>
                  <a:pt x="103631" y="129539"/>
                </a:lnTo>
                <a:lnTo>
                  <a:pt x="88391" y="120396"/>
                </a:lnTo>
                <a:lnTo>
                  <a:pt x="76200" y="112775"/>
                </a:lnTo>
                <a:lnTo>
                  <a:pt x="64007" y="103631"/>
                </a:lnTo>
                <a:lnTo>
                  <a:pt x="53339" y="94487"/>
                </a:lnTo>
                <a:lnTo>
                  <a:pt x="42671" y="85343"/>
                </a:lnTo>
                <a:lnTo>
                  <a:pt x="38100" y="80772"/>
                </a:lnTo>
                <a:lnTo>
                  <a:pt x="35051" y="76200"/>
                </a:lnTo>
                <a:lnTo>
                  <a:pt x="25907" y="67055"/>
                </a:lnTo>
                <a:lnTo>
                  <a:pt x="19811" y="57912"/>
                </a:lnTo>
                <a:lnTo>
                  <a:pt x="15239" y="47243"/>
                </a:lnTo>
                <a:lnTo>
                  <a:pt x="10667" y="38100"/>
                </a:lnTo>
                <a:lnTo>
                  <a:pt x="6095" y="28955"/>
                </a:lnTo>
                <a:lnTo>
                  <a:pt x="4571" y="18287"/>
                </a:lnTo>
                <a:close/>
              </a:path>
            </a:pathLst>
          </a:custGeom>
          <a:solidFill>
            <a:srgbClr val="000000"/>
          </a:solidFill>
        </p:spPr>
        <p:txBody>
          <a:bodyPr wrap="square" lIns="0" tIns="0" rIns="0" bIns="0" rtlCol="0">
            <a:noAutofit/>
          </a:bodyPr>
          <a:lstStyle/>
          <a:p>
            <a:endParaRPr/>
          </a:p>
        </p:txBody>
      </p:sp>
      <p:sp>
        <p:nvSpPr>
          <p:cNvPr id="132" name="object 132"/>
          <p:cNvSpPr/>
          <p:nvPr/>
        </p:nvSpPr>
        <p:spPr>
          <a:xfrm>
            <a:off x="2813303" y="4125467"/>
            <a:ext cx="70104" cy="28955"/>
          </a:xfrm>
          <a:custGeom>
            <a:avLst/>
            <a:gdLst/>
            <a:ahLst/>
            <a:cxnLst/>
            <a:rect l="l" t="t" r="r" b="b"/>
            <a:pathLst>
              <a:path w="70104" h="28955">
                <a:moveTo>
                  <a:pt x="70104" y="0"/>
                </a:moveTo>
                <a:lnTo>
                  <a:pt x="0" y="27432"/>
                </a:lnTo>
                <a:lnTo>
                  <a:pt x="0" y="28955"/>
                </a:lnTo>
                <a:lnTo>
                  <a:pt x="70104" y="1524"/>
                </a:lnTo>
                <a:lnTo>
                  <a:pt x="70104" y="0"/>
                </a:lnTo>
                <a:close/>
              </a:path>
            </a:pathLst>
          </a:custGeom>
          <a:solidFill>
            <a:srgbClr val="000000"/>
          </a:solidFill>
        </p:spPr>
        <p:txBody>
          <a:bodyPr wrap="square" lIns="0" tIns="0" rIns="0" bIns="0" rtlCol="0">
            <a:noAutofit/>
          </a:bodyPr>
          <a:lstStyle/>
          <a:p>
            <a:endParaRPr/>
          </a:p>
        </p:txBody>
      </p:sp>
      <p:sp>
        <p:nvSpPr>
          <p:cNvPr id="133" name="object 133"/>
          <p:cNvSpPr/>
          <p:nvPr/>
        </p:nvSpPr>
        <p:spPr>
          <a:xfrm>
            <a:off x="2602991" y="3956303"/>
            <a:ext cx="210312" cy="198119"/>
          </a:xfrm>
          <a:custGeom>
            <a:avLst/>
            <a:gdLst/>
            <a:ahLst/>
            <a:cxnLst/>
            <a:rect l="l" t="t" r="r" b="b"/>
            <a:pathLst>
              <a:path w="210312" h="198119">
                <a:moveTo>
                  <a:pt x="7619" y="42672"/>
                </a:moveTo>
                <a:lnTo>
                  <a:pt x="4572" y="30479"/>
                </a:lnTo>
                <a:lnTo>
                  <a:pt x="3048" y="18287"/>
                </a:lnTo>
                <a:lnTo>
                  <a:pt x="1524" y="9143"/>
                </a:lnTo>
                <a:lnTo>
                  <a:pt x="1524" y="0"/>
                </a:lnTo>
                <a:lnTo>
                  <a:pt x="0" y="0"/>
                </a:lnTo>
                <a:lnTo>
                  <a:pt x="0" y="9143"/>
                </a:lnTo>
                <a:lnTo>
                  <a:pt x="1524" y="18287"/>
                </a:lnTo>
                <a:lnTo>
                  <a:pt x="3048" y="30479"/>
                </a:lnTo>
                <a:lnTo>
                  <a:pt x="6096" y="42672"/>
                </a:lnTo>
                <a:lnTo>
                  <a:pt x="9143" y="48767"/>
                </a:lnTo>
                <a:lnTo>
                  <a:pt x="12192" y="54863"/>
                </a:lnTo>
                <a:lnTo>
                  <a:pt x="18287" y="67055"/>
                </a:lnTo>
                <a:lnTo>
                  <a:pt x="21336" y="71627"/>
                </a:lnTo>
                <a:lnTo>
                  <a:pt x="25908" y="77724"/>
                </a:lnTo>
                <a:lnTo>
                  <a:pt x="33528" y="88391"/>
                </a:lnTo>
                <a:lnTo>
                  <a:pt x="44196" y="100584"/>
                </a:lnTo>
                <a:lnTo>
                  <a:pt x="48768" y="105155"/>
                </a:lnTo>
                <a:lnTo>
                  <a:pt x="56387" y="111251"/>
                </a:lnTo>
                <a:lnTo>
                  <a:pt x="68580" y="121919"/>
                </a:lnTo>
                <a:lnTo>
                  <a:pt x="82296" y="132587"/>
                </a:lnTo>
                <a:lnTo>
                  <a:pt x="89916" y="137160"/>
                </a:lnTo>
                <a:lnTo>
                  <a:pt x="97536" y="141731"/>
                </a:lnTo>
                <a:lnTo>
                  <a:pt x="114300" y="152400"/>
                </a:lnTo>
                <a:lnTo>
                  <a:pt x="123443" y="156972"/>
                </a:lnTo>
                <a:lnTo>
                  <a:pt x="132587" y="163067"/>
                </a:lnTo>
                <a:lnTo>
                  <a:pt x="152400" y="172212"/>
                </a:lnTo>
                <a:lnTo>
                  <a:pt x="172212" y="181355"/>
                </a:lnTo>
                <a:lnTo>
                  <a:pt x="182880" y="185927"/>
                </a:lnTo>
                <a:lnTo>
                  <a:pt x="195072" y="192024"/>
                </a:lnTo>
                <a:lnTo>
                  <a:pt x="196596" y="192024"/>
                </a:lnTo>
                <a:lnTo>
                  <a:pt x="202692" y="195072"/>
                </a:lnTo>
                <a:lnTo>
                  <a:pt x="210312" y="198119"/>
                </a:lnTo>
                <a:lnTo>
                  <a:pt x="210312" y="196596"/>
                </a:lnTo>
                <a:lnTo>
                  <a:pt x="202692" y="193548"/>
                </a:lnTo>
                <a:lnTo>
                  <a:pt x="196596" y="190500"/>
                </a:lnTo>
                <a:lnTo>
                  <a:pt x="195072" y="190500"/>
                </a:lnTo>
                <a:lnTo>
                  <a:pt x="182880" y="184403"/>
                </a:lnTo>
                <a:lnTo>
                  <a:pt x="172212" y="179831"/>
                </a:lnTo>
                <a:lnTo>
                  <a:pt x="152400" y="170687"/>
                </a:lnTo>
                <a:lnTo>
                  <a:pt x="132587" y="161543"/>
                </a:lnTo>
                <a:lnTo>
                  <a:pt x="123443" y="155448"/>
                </a:lnTo>
                <a:lnTo>
                  <a:pt x="115824" y="150875"/>
                </a:lnTo>
                <a:lnTo>
                  <a:pt x="99060" y="141731"/>
                </a:lnTo>
                <a:lnTo>
                  <a:pt x="91440" y="135636"/>
                </a:lnTo>
                <a:lnTo>
                  <a:pt x="83819" y="131063"/>
                </a:lnTo>
                <a:lnTo>
                  <a:pt x="70104" y="120396"/>
                </a:lnTo>
                <a:lnTo>
                  <a:pt x="57912" y="109727"/>
                </a:lnTo>
                <a:lnTo>
                  <a:pt x="50292" y="103631"/>
                </a:lnTo>
                <a:lnTo>
                  <a:pt x="45719" y="99060"/>
                </a:lnTo>
                <a:lnTo>
                  <a:pt x="35052" y="88391"/>
                </a:lnTo>
                <a:lnTo>
                  <a:pt x="25908" y="76200"/>
                </a:lnTo>
                <a:lnTo>
                  <a:pt x="22860" y="71627"/>
                </a:lnTo>
                <a:lnTo>
                  <a:pt x="19812" y="65531"/>
                </a:lnTo>
                <a:lnTo>
                  <a:pt x="13716" y="53339"/>
                </a:lnTo>
                <a:lnTo>
                  <a:pt x="10668" y="48767"/>
                </a:lnTo>
                <a:lnTo>
                  <a:pt x="7619" y="42672"/>
                </a:lnTo>
                <a:close/>
              </a:path>
            </a:pathLst>
          </a:custGeom>
          <a:solidFill>
            <a:srgbClr val="000000"/>
          </a:solidFill>
        </p:spPr>
        <p:txBody>
          <a:bodyPr wrap="square" lIns="0" tIns="0" rIns="0" bIns="0" rtlCol="0">
            <a:noAutofit/>
          </a:bodyPr>
          <a:lstStyle/>
          <a:p>
            <a:endParaRPr/>
          </a:p>
        </p:txBody>
      </p:sp>
      <p:sp>
        <p:nvSpPr>
          <p:cNvPr id="134" name="object 134"/>
          <p:cNvSpPr/>
          <p:nvPr/>
        </p:nvSpPr>
        <p:spPr>
          <a:xfrm>
            <a:off x="2883407" y="4099559"/>
            <a:ext cx="67056" cy="27432"/>
          </a:xfrm>
          <a:custGeom>
            <a:avLst/>
            <a:gdLst/>
            <a:ahLst/>
            <a:cxnLst/>
            <a:rect l="l" t="t" r="r" b="b"/>
            <a:pathLst>
              <a:path w="67056" h="27432">
                <a:moveTo>
                  <a:pt x="65531" y="0"/>
                </a:moveTo>
                <a:lnTo>
                  <a:pt x="0" y="25908"/>
                </a:lnTo>
                <a:lnTo>
                  <a:pt x="0" y="27432"/>
                </a:lnTo>
                <a:lnTo>
                  <a:pt x="67056" y="1524"/>
                </a:lnTo>
                <a:lnTo>
                  <a:pt x="65531" y="0"/>
                </a:lnTo>
                <a:close/>
              </a:path>
            </a:pathLst>
          </a:custGeom>
          <a:solidFill>
            <a:srgbClr val="000000"/>
          </a:solidFill>
        </p:spPr>
        <p:txBody>
          <a:bodyPr wrap="square" lIns="0" tIns="0" rIns="0" bIns="0" rtlCol="0">
            <a:noAutofit/>
          </a:bodyPr>
          <a:lstStyle/>
          <a:p>
            <a:endParaRPr/>
          </a:p>
        </p:txBody>
      </p:sp>
      <p:sp>
        <p:nvSpPr>
          <p:cNvPr id="135" name="object 135"/>
          <p:cNvSpPr/>
          <p:nvPr/>
        </p:nvSpPr>
        <p:spPr>
          <a:xfrm>
            <a:off x="2878835" y="3957065"/>
            <a:ext cx="89916"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a:p>
        </p:txBody>
      </p:sp>
      <p:sp>
        <p:nvSpPr>
          <p:cNvPr id="136" name="object 136"/>
          <p:cNvSpPr/>
          <p:nvPr/>
        </p:nvSpPr>
        <p:spPr>
          <a:xfrm>
            <a:off x="2883407" y="4125467"/>
            <a:ext cx="445007" cy="73151"/>
          </a:xfrm>
          <a:custGeom>
            <a:avLst/>
            <a:gdLst/>
            <a:ahLst/>
            <a:cxnLst/>
            <a:rect l="l" t="t" r="r" b="b"/>
            <a:pathLst>
              <a:path w="445007" h="73151">
                <a:moveTo>
                  <a:pt x="0" y="0"/>
                </a:moveTo>
                <a:lnTo>
                  <a:pt x="0" y="1524"/>
                </a:lnTo>
                <a:lnTo>
                  <a:pt x="21336" y="10667"/>
                </a:lnTo>
                <a:lnTo>
                  <a:pt x="45719" y="18287"/>
                </a:lnTo>
                <a:lnTo>
                  <a:pt x="68580" y="25908"/>
                </a:lnTo>
                <a:lnTo>
                  <a:pt x="94487" y="32003"/>
                </a:lnTo>
                <a:lnTo>
                  <a:pt x="118871" y="39624"/>
                </a:lnTo>
                <a:lnTo>
                  <a:pt x="144780" y="44196"/>
                </a:lnTo>
                <a:lnTo>
                  <a:pt x="172212" y="50291"/>
                </a:lnTo>
                <a:lnTo>
                  <a:pt x="199644" y="54863"/>
                </a:lnTo>
                <a:lnTo>
                  <a:pt x="227075" y="59436"/>
                </a:lnTo>
                <a:lnTo>
                  <a:pt x="256031" y="62484"/>
                </a:lnTo>
                <a:lnTo>
                  <a:pt x="284987" y="65532"/>
                </a:lnTo>
                <a:lnTo>
                  <a:pt x="315467" y="68579"/>
                </a:lnTo>
                <a:lnTo>
                  <a:pt x="345947" y="70103"/>
                </a:lnTo>
                <a:lnTo>
                  <a:pt x="376427" y="71627"/>
                </a:lnTo>
                <a:lnTo>
                  <a:pt x="408431" y="73151"/>
                </a:lnTo>
                <a:lnTo>
                  <a:pt x="445007" y="73151"/>
                </a:lnTo>
                <a:lnTo>
                  <a:pt x="445007" y="71627"/>
                </a:lnTo>
                <a:lnTo>
                  <a:pt x="408431" y="71627"/>
                </a:lnTo>
                <a:lnTo>
                  <a:pt x="376427" y="70103"/>
                </a:lnTo>
                <a:lnTo>
                  <a:pt x="345947" y="68579"/>
                </a:lnTo>
                <a:lnTo>
                  <a:pt x="315467" y="67055"/>
                </a:lnTo>
                <a:lnTo>
                  <a:pt x="284987" y="64008"/>
                </a:lnTo>
                <a:lnTo>
                  <a:pt x="256031" y="60960"/>
                </a:lnTo>
                <a:lnTo>
                  <a:pt x="227075" y="57912"/>
                </a:lnTo>
                <a:lnTo>
                  <a:pt x="199644" y="53339"/>
                </a:lnTo>
                <a:lnTo>
                  <a:pt x="172212" y="48767"/>
                </a:lnTo>
                <a:lnTo>
                  <a:pt x="146303" y="42672"/>
                </a:lnTo>
                <a:lnTo>
                  <a:pt x="118871" y="38100"/>
                </a:lnTo>
                <a:lnTo>
                  <a:pt x="94487" y="30479"/>
                </a:lnTo>
                <a:lnTo>
                  <a:pt x="70103" y="24384"/>
                </a:lnTo>
                <a:lnTo>
                  <a:pt x="45719" y="16763"/>
                </a:lnTo>
                <a:lnTo>
                  <a:pt x="22859" y="9144"/>
                </a:lnTo>
                <a:lnTo>
                  <a:pt x="0" y="0"/>
                </a:lnTo>
                <a:close/>
              </a:path>
            </a:pathLst>
          </a:custGeom>
          <a:solidFill>
            <a:srgbClr val="000000"/>
          </a:solidFill>
        </p:spPr>
        <p:txBody>
          <a:bodyPr wrap="square" lIns="0" tIns="0" rIns="0" bIns="0" rtlCol="0">
            <a:noAutofit/>
          </a:bodyPr>
          <a:lstStyle/>
          <a:p>
            <a:endParaRPr/>
          </a:p>
        </p:txBody>
      </p:sp>
      <p:sp>
        <p:nvSpPr>
          <p:cNvPr id="137" name="object 137"/>
          <p:cNvSpPr/>
          <p:nvPr/>
        </p:nvSpPr>
        <p:spPr>
          <a:xfrm>
            <a:off x="2948939" y="4099559"/>
            <a:ext cx="379475" cy="60960"/>
          </a:xfrm>
          <a:custGeom>
            <a:avLst/>
            <a:gdLst/>
            <a:ahLst/>
            <a:cxnLst/>
            <a:rect l="l" t="t" r="r" b="b"/>
            <a:pathLst>
              <a:path w="379475" h="60960">
                <a:moveTo>
                  <a:pt x="1524" y="0"/>
                </a:moveTo>
                <a:lnTo>
                  <a:pt x="0" y="1524"/>
                </a:lnTo>
                <a:lnTo>
                  <a:pt x="19812" y="9144"/>
                </a:lnTo>
                <a:lnTo>
                  <a:pt x="39624" y="15240"/>
                </a:lnTo>
                <a:lnTo>
                  <a:pt x="60960" y="21336"/>
                </a:lnTo>
                <a:lnTo>
                  <a:pt x="82295" y="27432"/>
                </a:lnTo>
                <a:lnTo>
                  <a:pt x="103631" y="33528"/>
                </a:lnTo>
                <a:lnTo>
                  <a:pt x="124968" y="38100"/>
                </a:lnTo>
                <a:lnTo>
                  <a:pt x="147827" y="42672"/>
                </a:lnTo>
                <a:lnTo>
                  <a:pt x="172212" y="45720"/>
                </a:lnTo>
                <a:lnTo>
                  <a:pt x="195071" y="48768"/>
                </a:lnTo>
                <a:lnTo>
                  <a:pt x="219455" y="51816"/>
                </a:lnTo>
                <a:lnTo>
                  <a:pt x="243839" y="54863"/>
                </a:lnTo>
                <a:lnTo>
                  <a:pt x="269747" y="56387"/>
                </a:lnTo>
                <a:lnTo>
                  <a:pt x="295655" y="57912"/>
                </a:lnTo>
                <a:lnTo>
                  <a:pt x="321563" y="59436"/>
                </a:lnTo>
                <a:lnTo>
                  <a:pt x="347471" y="60960"/>
                </a:lnTo>
                <a:lnTo>
                  <a:pt x="379475" y="60960"/>
                </a:lnTo>
                <a:lnTo>
                  <a:pt x="379475" y="59436"/>
                </a:lnTo>
                <a:lnTo>
                  <a:pt x="347471" y="59436"/>
                </a:lnTo>
                <a:lnTo>
                  <a:pt x="321563" y="57912"/>
                </a:lnTo>
                <a:lnTo>
                  <a:pt x="295655" y="56387"/>
                </a:lnTo>
                <a:lnTo>
                  <a:pt x="269747" y="54863"/>
                </a:lnTo>
                <a:lnTo>
                  <a:pt x="243839" y="53340"/>
                </a:lnTo>
                <a:lnTo>
                  <a:pt x="219455" y="50292"/>
                </a:lnTo>
                <a:lnTo>
                  <a:pt x="195071" y="47244"/>
                </a:lnTo>
                <a:lnTo>
                  <a:pt x="172212" y="44196"/>
                </a:lnTo>
                <a:lnTo>
                  <a:pt x="147827" y="41148"/>
                </a:lnTo>
                <a:lnTo>
                  <a:pt x="124968" y="36575"/>
                </a:lnTo>
                <a:lnTo>
                  <a:pt x="103631" y="32004"/>
                </a:lnTo>
                <a:lnTo>
                  <a:pt x="82295" y="25908"/>
                </a:lnTo>
                <a:lnTo>
                  <a:pt x="60960" y="19812"/>
                </a:lnTo>
                <a:lnTo>
                  <a:pt x="41148" y="13716"/>
                </a:lnTo>
                <a:lnTo>
                  <a:pt x="19812" y="7620"/>
                </a:lnTo>
                <a:lnTo>
                  <a:pt x="1524" y="0"/>
                </a:lnTo>
                <a:close/>
              </a:path>
            </a:pathLst>
          </a:custGeom>
          <a:solidFill>
            <a:srgbClr val="000000"/>
          </a:solidFill>
        </p:spPr>
        <p:txBody>
          <a:bodyPr wrap="square" lIns="0" tIns="0" rIns="0" bIns="0" rtlCol="0">
            <a:noAutofit/>
          </a:bodyPr>
          <a:lstStyle/>
          <a:p>
            <a:endParaRPr/>
          </a:p>
        </p:txBody>
      </p:sp>
      <p:sp>
        <p:nvSpPr>
          <p:cNvPr id="138" name="object 138"/>
          <p:cNvSpPr/>
          <p:nvPr/>
        </p:nvSpPr>
        <p:spPr>
          <a:xfrm>
            <a:off x="3328415" y="3953255"/>
            <a:ext cx="1524" cy="3048"/>
          </a:xfrm>
          <a:custGeom>
            <a:avLst/>
            <a:gdLst/>
            <a:ahLst/>
            <a:cxnLst/>
            <a:rect l="l" t="t" r="r" b="b"/>
            <a:pathLst>
              <a:path w="1524" h="3048">
                <a:moveTo>
                  <a:pt x="0" y="3048"/>
                </a:moveTo>
                <a:lnTo>
                  <a:pt x="1524" y="3048"/>
                </a:lnTo>
                <a:lnTo>
                  <a:pt x="0" y="0"/>
                </a:lnTo>
                <a:lnTo>
                  <a:pt x="0" y="3048"/>
                </a:lnTo>
                <a:close/>
              </a:path>
            </a:pathLst>
          </a:custGeom>
          <a:solidFill>
            <a:srgbClr val="696969"/>
          </a:solidFill>
        </p:spPr>
        <p:txBody>
          <a:bodyPr wrap="square" lIns="0" tIns="0" rIns="0" bIns="0" rtlCol="0">
            <a:noAutofit/>
          </a:bodyPr>
          <a:lstStyle/>
          <a:p>
            <a:endParaRPr/>
          </a:p>
        </p:txBody>
      </p:sp>
      <p:sp>
        <p:nvSpPr>
          <p:cNvPr id="139" name="object 139"/>
          <p:cNvSpPr/>
          <p:nvPr/>
        </p:nvSpPr>
        <p:spPr>
          <a:xfrm>
            <a:off x="3328415" y="3957065"/>
            <a:ext cx="1524"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a:p>
        </p:txBody>
      </p:sp>
      <p:sp>
        <p:nvSpPr>
          <p:cNvPr id="140" name="object 140"/>
          <p:cNvSpPr/>
          <p:nvPr/>
        </p:nvSpPr>
        <p:spPr>
          <a:xfrm>
            <a:off x="3328415" y="3957065"/>
            <a:ext cx="1524"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a:p>
        </p:txBody>
      </p:sp>
      <p:sp>
        <p:nvSpPr>
          <p:cNvPr id="141" name="object 141"/>
          <p:cNvSpPr/>
          <p:nvPr/>
        </p:nvSpPr>
        <p:spPr>
          <a:xfrm>
            <a:off x="3220211" y="3153155"/>
            <a:ext cx="170687" cy="806196"/>
          </a:xfrm>
          <a:prstGeom prst="rect">
            <a:avLst/>
          </a:prstGeom>
          <a:blipFill>
            <a:blip r:embed="rId20" cstate="print"/>
            <a:stretch>
              <a:fillRect/>
            </a:stretch>
          </a:blipFill>
        </p:spPr>
        <p:txBody>
          <a:bodyPr wrap="square" lIns="0" tIns="0" rIns="0" bIns="0" rtlCol="0">
            <a:noAutofit/>
          </a:bodyPr>
          <a:lstStyle/>
          <a:p>
            <a:endParaRPr/>
          </a:p>
        </p:txBody>
      </p:sp>
      <p:sp>
        <p:nvSpPr>
          <p:cNvPr id="142" name="object 142"/>
          <p:cNvSpPr/>
          <p:nvPr/>
        </p:nvSpPr>
        <p:spPr>
          <a:xfrm>
            <a:off x="3220973" y="3154679"/>
            <a:ext cx="0" cy="778763"/>
          </a:xfrm>
          <a:custGeom>
            <a:avLst/>
            <a:gdLst/>
            <a:ahLst/>
            <a:cxnLst/>
            <a:rect l="l" t="t" r="r" b="b"/>
            <a:pathLst>
              <a:path h="778763">
                <a:moveTo>
                  <a:pt x="0" y="0"/>
                </a:moveTo>
                <a:lnTo>
                  <a:pt x="0" y="778763"/>
                </a:lnTo>
              </a:path>
            </a:pathLst>
          </a:custGeom>
          <a:ln w="2794">
            <a:solidFill>
              <a:srgbClr val="696969"/>
            </a:solidFill>
          </a:ln>
        </p:spPr>
        <p:txBody>
          <a:bodyPr wrap="square" lIns="0" tIns="0" rIns="0" bIns="0" rtlCol="0">
            <a:noAutofit/>
          </a:bodyPr>
          <a:lstStyle/>
          <a:p>
            <a:endParaRPr/>
          </a:p>
        </p:txBody>
      </p:sp>
      <p:sp>
        <p:nvSpPr>
          <p:cNvPr id="143" name="object 143"/>
          <p:cNvSpPr/>
          <p:nvPr/>
        </p:nvSpPr>
        <p:spPr>
          <a:xfrm>
            <a:off x="3390137" y="3154679"/>
            <a:ext cx="0" cy="778763"/>
          </a:xfrm>
          <a:custGeom>
            <a:avLst/>
            <a:gdLst/>
            <a:ahLst/>
            <a:cxnLst/>
            <a:rect l="l" t="t" r="r" b="b"/>
            <a:pathLst>
              <a:path h="778763">
                <a:moveTo>
                  <a:pt x="0" y="0"/>
                </a:moveTo>
                <a:lnTo>
                  <a:pt x="0" y="778763"/>
                </a:lnTo>
              </a:path>
            </a:pathLst>
          </a:custGeom>
          <a:ln w="2794">
            <a:solidFill>
              <a:srgbClr val="696969"/>
            </a:solidFill>
          </a:ln>
        </p:spPr>
        <p:txBody>
          <a:bodyPr wrap="square" lIns="0" tIns="0" rIns="0" bIns="0" rtlCol="0">
            <a:noAutofit/>
          </a:bodyPr>
          <a:lstStyle/>
          <a:p>
            <a:endParaRPr/>
          </a:p>
        </p:txBody>
      </p:sp>
      <p:sp>
        <p:nvSpPr>
          <p:cNvPr id="144" name="object 144"/>
          <p:cNvSpPr/>
          <p:nvPr/>
        </p:nvSpPr>
        <p:spPr>
          <a:xfrm>
            <a:off x="2968751" y="2970275"/>
            <a:ext cx="716279" cy="281939"/>
          </a:xfrm>
          <a:prstGeom prst="rect">
            <a:avLst/>
          </a:prstGeom>
          <a:blipFill>
            <a:blip r:embed="rId21" cstate="print"/>
            <a:stretch>
              <a:fillRect/>
            </a:stretch>
          </a:blipFill>
        </p:spPr>
        <p:txBody>
          <a:bodyPr wrap="square" lIns="0" tIns="0" rIns="0" bIns="0" rtlCol="0">
            <a:noAutofit/>
          </a:bodyPr>
          <a:lstStyle/>
          <a:p>
            <a:endParaRPr/>
          </a:p>
        </p:txBody>
      </p:sp>
      <p:sp>
        <p:nvSpPr>
          <p:cNvPr id="145" name="object 145"/>
          <p:cNvSpPr/>
          <p:nvPr/>
        </p:nvSpPr>
        <p:spPr>
          <a:xfrm>
            <a:off x="2964179" y="2965703"/>
            <a:ext cx="725423" cy="291083"/>
          </a:xfrm>
          <a:custGeom>
            <a:avLst/>
            <a:gdLst/>
            <a:ahLst/>
            <a:cxnLst/>
            <a:rect l="l" t="t" r="r" b="b"/>
            <a:pathLst>
              <a:path w="725423" h="291083">
                <a:moveTo>
                  <a:pt x="608075" y="50291"/>
                </a:moveTo>
                <a:lnTo>
                  <a:pt x="606289" y="49766"/>
                </a:lnTo>
                <a:lnTo>
                  <a:pt x="606551" y="50291"/>
                </a:lnTo>
                <a:lnTo>
                  <a:pt x="609599" y="51815"/>
                </a:lnTo>
                <a:lnTo>
                  <a:pt x="608075" y="50291"/>
                </a:lnTo>
                <a:close/>
              </a:path>
              <a:path w="725423" h="291083">
                <a:moveTo>
                  <a:pt x="77724" y="220979"/>
                </a:moveTo>
                <a:lnTo>
                  <a:pt x="71628" y="217931"/>
                </a:lnTo>
                <a:lnTo>
                  <a:pt x="65531" y="214883"/>
                </a:lnTo>
                <a:lnTo>
                  <a:pt x="54864" y="208787"/>
                </a:lnTo>
                <a:lnTo>
                  <a:pt x="45720" y="201167"/>
                </a:lnTo>
                <a:lnTo>
                  <a:pt x="36576" y="195071"/>
                </a:lnTo>
                <a:lnTo>
                  <a:pt x="30480" y="187451"/>
                </a:lnTo>
                <a:lnTo>
                  <a:pt x="22860" y="179831"/>
                </a:lnTo>
                <a:lnTo>
                  <a:pt x="24384" y="179831"/>
                </a:lnTo>
                <a:lnTo>
                  <a:pt x="19812" y="173735"/>
                </a:lnTo>
                <a:lnTo>
                  <a:pt x="15240" y="163067"/>
                </a:lnTo>
                <a:lnTo>
                  <a:pt x="15240" y="164591"/>
                </a:lnTo>
                <a:lnTo>
                  <a:pt x="13716" y="160019"/>
                </a:lnTo>
                <a:lnTo>
                  <a:pt x="13716" y="155448"/>
                </a:lnTo>
                <a:lnTo>
                  <a:pt x="12361" y="150029"/>
                </a:lnTo>
                <a:lnTo>
                  <a:pt x="12192" y="149351"/>
                </a:lnTo>
                <a:lnTo>
                  <a:pt x="13716" y="102108"/>
                </a:lnTo>
                <a:lnTo>
                  <a:pt x="7620" y="111251"/>
                </a:lnTo>
                <a:lnTo>
                  <a:pt x="7620" y="112775"/>
                </a:lnTo>
                <a:lnTo>
                  <a:pt x="4572" y="121920"/>
                </a:lnTo>
                <a:lnTo>
                  <a:pt x="3048" y="126491"/>
                </a:lnTo>
                <a:lnTo>
                  <a:pt x="1524" y="128015"/>
                </a:lnTo>
                <a:lnTo>
                  <a:pt x="1524" y="132587"/>
                </a:lnTo>
                <a:lnTo>
                  <a:pt x="0" y="141732"/>
                </a:lnTo>
                <a:lnTo>
                  <a:pt x="0" y="150875"/>
                </a:lnTo>
                <a:lnTo>
                  <a:pt x="1524" y="158496"/>
                </a:lnTo>
                <a:lnTo>
                  <a:pt x="1524" y="163067"/>
                </a:lnTo>
                <a:lnTo>
                  <a:pt x="3048" y="169163"/>
                </a:lnTo>
                <a:lnTo>
                  <a:pt x="9143" y="178307"/>
                </a:lnTo>
                <a:lnTo>
                  <a:pt x="12192" y="150875"/>
                </a:lnTo>
                <a:lnTo>
                  <a:pt x="13716" y="187451"/>
                </a:lnTo>
                <a:lnTo>
                  <a:pt x="13716" y="161543"/>
                </a:lnTo>
                <a:lnTo>
                  <a:pt x="19812" y="195071"/>
                </a:lnTo>
                <a:lnTo>
                  <a:pt x="27431" y="202691"/>
                </a:lnTo>
                <a:lnTo>
                  <a:pt x="36576" y="211835"/>
                </a:lnTo>
                <a:lnTo>
                  <a:pt x="47243" y="217931"/>
                </a:lnTo>
                <a:lnTo>
                  <a:pt x="59436" y="225551"/>
                </a:lnTo>
                <a:lnTo>
                  <a:pt x="65531" y="230123"/>
                </a:lnTo>
                <a:lnTo>
                  <a:pt x="71628" y="233171"/>
                </a:lnTo>
                <a:lnTo>
                  <a:pt x="79248" y="236219"/>
                </a:lnTo>
                <a:lnTo>
                  <a:pt x="86868" y="239267"/>
                </a:lnTo>
                <a:lnTo>
                  <a:pt x="120396" y="254507"/>
                </a:lnTo>
                <a:lnTo>
                  <a:pt x="120396" y="256031"/>
                </a:lnTo>
                <a:lnTo>
                  <a:pt x="123443" y="256031"/>
                </a:lnTo>
                <a:lnTo>
                  <a:pt x="147828" y="263651"/>
                </a:lnTo>
                <a:lnTo>
                  <a:pt x="175259" y="271271"/>
                </a:lnTo>
                <a:lnTo>
                  <a:pt x="188975" y="274319"/>
                </a:lnTo>
                <a:lnTo>
                  <a:pt x="202691" y="275843"/>
                </a:lnTo>
                <a:lnTo>
                  <a:pt x="216407" y="278891"/>
                </a:lnTo>
                <a:lnTo>
                  <a:pt x="231647" y="281939"/>
                </a:lnTo>
                <a:lnTo>
                  <a:pt x="262127" y="284987"/>
                </a:lnTo>
                <a:lnTo>
                  <a:pt x="292607" y="288035"/>
                </a:lnTo>
                <a:lnTo>
                  <a:pt x="309371" y="289559"/>
                </a:lnTo>
                <a:lnTo>
                  <a:pt x="342899" y="289559"/>
                </a:lnTo>
                <a:lnTo>
                  <a:pt x="359663" y="291083"/>
                </a:lnTo>
                <a:lnTo>
                  <a:pt x="362711" y="291083"/>
                </a:lnTo>
                <a:lnTo>
                  <a:pt x="380999" y="289559"/>
                </a:lnTo>
                <a:lnTo>
                  <a:pt x="399287" y="289559"/>
                </a:lnTo>
                <a:lnTo>
                  <a:pt x="416051" y="288035"/>
                </a:lnTo>
                <a:lnTo>
                  <a:pt x="432815" y="288035"/>
                </a:lnTo>
                <a:lnTo>
                  <a:pt x="449579" y="286511"/>
                </a:lnTo>
                <a:lnTo>
                  <a:pt x="466343" y="284987"/>
                </a:lnTo>
                <a:lnTo>
                  <a:pt x="483107" y="281939"/>
                </a:lnTo>
                <a:lnTo>
                  <a:pt x="490727" y="280415"/>
                </a:lnTo>
                <a:lnTo>
                  <a:pt x="498347" y="280415"/>
                </a:lnTo>
                <a:lnTo>
                  <a:pt x="513587" y="277367"/>
                </a:lnTo>
                <a:lnTo>
                  <a:pt x="528827" y="274319"/>
                </a:lnTo>
                <a:lnTo>
                  <a:pt x="536447" y="272795"/>
                </a:lnTo>
                <a:lnTo>
                  <a:pt x="544067" y="271271"/>
                </a:lnTo>
                <a:lnTo>
                  <a:pt x="551687" y="269747"/>
                </a:lnTo>
                <a:lnTo>
                  <a:pt x="559307" y="268223"/>
                </a:lnTo>
                <a:lnTo>
                  <a:pt x="573023" y="263651"/>
                </a:lnTo>
                <a:lnTo>
                  <a:pt x="586739" y="259079"/>
                </a:lnTo>
                <a:lnTo>
                  <a:pt x="600455" y="256031"/>
                </a:lnTo>
                <a:lnTo>
                  <a:pt x="609599" y="243839"/>
                </a:lnTo>
                <a:lnTo>
                  <a:pt x="611123" y="245363"/>
                </a:lnTo>
                <a:lnTo>
                  <a:pt x="609599" y="240791"/>
                </a:lnTo>
                <a:lnTo>
                  <a:pt x="611123" y="245363"/>
                </a:lnTo>
                <a:lnTo>
                  <a:pt x="614171" y="251459"/>
                </a:lnTo>
                <a:lnTo>
                  <a:pt x="614172" y="239267"/>
                </a:lnTo>
                <a:lnTo>
                  <a:pt x="611123" y="242315"/>
                </a:lnTo>
                <a:lnTo>
                  <a:pt x="614172" y="239267"/>
                </a:lnTo>
                <a:lnTo>
                  <a:pt x="615695" y="236219"/>
                </a:lnTo>
                <a:lnTo>
                  <a:pt x="618743" y="234695"/>
                </a:lnTo>
                <a:lnTo>
                  <a:pt x="614171" y="234695"/>
                </a:lnTo>
                <a:lnTo>
                  <a:pt x="611123" y="237743"/>
                </a:lnTo>
                <a:lnTo>
                  <a:pt x="611123" y="239267"/>
                </a:lnTo>
                <a:lnTo>
                  <a:pt x="612647" y="237743"/>
                </a:lnTo>
                <a:lnTo>
                  <a:pt x="614171" y="236219"/>
                </a:lnTo>
                <a:lnTo>
                  <a:pt x="612647" y="237743"/>
                </a:lnTo>
                <a:lnTo>
                  <a:pt x="611123" y="239267"/>
                </a:lnTo>
                <a:lnTo>
                  <a:pt x="597407" y="243839"/>
                </a:lnTo>
                <a:lnTo>
                  <a:pt x="583691" y="246887"/>
                </a:lnTo>
                <a:lnTo>
                  <a:pt x="569975" y="251459"/>
                </a:lnTo>
                <a:lnTo>
                  <a:pt x="556259" y="256031"/>
                </a:lnTo>
                <a:lnTo>
                  <a:pt x="548639" y="257555"/>
                </a:lnTo>
                <a:lnTo>
                  <a:pt x="541019" y="259079"/>
                </a:lnTo>
                <a:lnTo>
                  <a:pt x="533399" y="260603"/>
                </a:lnTo>
                <a:lnTo>
                  <a:pt x="527303" y="262127"/>
                </a:lnTo>
                <a:lnTo>
                  <a:pt x="512063" y="265175"/>
                </a:lnTo>
                <a:lnTo>
                  <a:pt x="496823" y="268223"/>
                </a:lnTo>
                <a:lnTo>
                  <a:pt x="489203" y="268223"/>
                </a:lnTo>
                <a:lnTo>
                  <a:pt x="481583" y="269747"/>
                </a:lnTo>
                <a:lnTo>
                  <a:pt x="464819" y="271271"/>
                </a:lnTo>
                <a:lnTo>
                  <a:pt x="448055" y="272795"/>
                </a:lnTo>
                <a:lnTo>
                  <a:pt x="432815" y="274319"/>
                </a:lnTo>
                <a:lnTo>
                  <a:pt x="414527" y="275843"/>
                </a:lnTo>
                <a:lnTo>
                  <a:pt x="397763" y="277367"/>
                </a:lnTo>
                <a:lnTo>
                  <a:pt x="326135" y="277367"/>
                </a:lnTo>
                <a:lnTo>
                  <a:pt x="310895" y="275843"/>
                </a:lnTo>
                <a:lnTo>
                  <a:pt x="294131" y="275843"/>
                </a:lnTo>
                <a:lnTo>
                  <a:pt x="263651" y="272795"/>
                </a:lnTo>
                <a:lnTo>
                  <a:pt x="234695" y="268223"/>
                </a:lnTo>
                <a:lnTo>
                  <a:pt x="219455" y="266699"/>
                </a:lnTo>
                <a:lnTo>
                  <a:pt x="204215" y="263651"/>
                </a:lnTo>
                <a:lnTo>
                  <a:pt x="190499" y="260603"/>
                </a:lnTo>
                <a:lnTo>
                  <a:pt x="178307" y="257555"/>
                </a:lnTo>
                <a:lnTo>
                  <a:pt x="150876" y="251459"/>
                </a:lnTo>
                <a:lnTo>
                  <a:pt x="126492" y="243839"/>
                </a:lnTo>
                <a:lnTo>
                  <a:pt x="124968" y="243839"/>
                </a:lnTo>
                <a:lnTo>
                  <a:pt x="92964" y="228599"/>
                </a:lnTo>
                <a:lnTo>
                  <a:pt x="85343" y="225551"/>
                </a:lnTo>
                <a:lnTo>
                  <a:pt x="77724" y="220979"/>
                </a:lnTo>
                <a:close/>
              </a:path>
              <a:path w="725423" h="291083">
                <a:moveTo>
                  <a:pt x="359663" y="163067"/>
                </a:moveTo>
                <a:lnTo>
                  <a:pt x="362711" y="163067"/>
                </a:lnTo>
                <a:lnTo>
                  <a:pt x="365759" y="158931"/>
                </a:lnTo>
                <a:lnTo>
                  <a:pt x="362711" y="150875"/>
                </a:lnTo>
                <a:lnTo>
                  <a:pt x="365759" y="150875"/>
                </a:lnTo>
                <a:lnTo>
                  <a:pt x="367283" y="152400"/>
                </a:lnTo>
                <a:lnTo>
                  <a:pt x="365759" y="151637"/>
                </a:lnTo>
                <a:lnTo>
                  <a:pt x="364235" y="150875"/>
                </a:lnTo>
                <a:lnTo>
                  <a:pt x="362711" y="150875"/>
                </a:lnTo>
                <a:lnTo>
                  <a:pt x="365760" y="153314"/>
                </a:lnTo>
                <a:lnTo>
                  <a:pt x="370331" y="156972"/>
                </a:lnTo>
                <a:lnTo>
                  <a:pt x="367283" y="150875"/>
                </a:lnTo>
                <a:lnTo>
                  <a:pt x="364235" y="149351"/>
                </a:lnTo>
                <a:lnTo>
                  <a:pt x="362711" y="149351"/>
                </a:lnTo>
                <a:lnTo>
                  <a:pt x="359663" y="150875"/>
                </a:lnTo>
                <a:lnTo>
                  <a:pt x="359663" y="163067"/>
                </a:lnTo>
                <a:close/>
              </a:path>
              <a:path w="725423" h="291083">
                <a:moveTo>
                  <a:pt x="359663" y="163067"/>
                </a:moveTo>
                <a:lnTo>
                  <a:pt x="359663" y="150875"/>
                </a:lnTo>
                <a:lnTo>
                  <a:pt x="356615" y="153924"/>
                </a:lnTo>
                <a:lnTo>
                  <a:pt x="356615" y="160019"/>
                </a:lnTo>
                <a:lnTo>
                  <a:pt x="359663" y="163067"/>
                </a:lnTo>
                <a:close/>
              </a:path>
              <a:path w="725423" h="291083">
                <a:moveTo>
                  <a:pt x="362711" y="163067"/>
                </a:moveTo>
                <a:lnTo>
                  <a:pt x="373379" y="163067"/>
                </a:lnTo>
                <a:lnTo>
                  <a:pt x="373379" y="150875"/>
                </a:lnTo>
                <a:lnTo>
                  <a:pt x="367283" y="150875"/>
                </a:lnTo>
                <a:lnTo>
                  <a:pt x="370331" y="156972"/>
                </a:lnTo>
                <a:lnTo>
                  <a:pt x="365759" y="158931"/>
                </a:lnTo>
                <a:lnTo>
                  <a:pt x="362711" y="163067"/>
                </a:lnTo>
                <a:close/>
              </a:path>
              <a:path w="725423" h="291083">
                <a:moveTo>
                  <a:pt x="365759" y="150875"/>
                </a:moveTo>
                <a:lnTo>
                  <a:pt x="364235" y="150875"/>
                </a:lnTo>
                <a:lnTo>
                  <a:pt x="365759" y="151637"/>
                </a:lnTo>
                <a:lnTo>
                  <a:pt x="367283" y="152400"/>
                </a:lnTo>
                <a:lnTo>
                  <a:pt x="365759" y="150875"/>
                </a:lnTo>
                <a:close/>
              </a:path>
              <a:path w="725423" h="291083">
                <a:moveTo>
                  <a:pt x="362711" y="150875"/>
                </a:moveTo>
                <a:lnTo>
                  <a:pt x="365759" y="158931"/>
                </a:lnTo>
                <a:lnTo>
                  <a:pt x="365760" y="153314"/>
                </a:lnTo>
                <a:lnTo>
                  <a:pt x="362711" y="150875"/>
                </a:lnTo>
                <a:close/>
              </a:path>
              <a:path w="725423" h="291083">
                <a:moveTo>
                  <a:pt x="15240" y="129539"/>
                </a:moveTo>
                <a:lnTo>
                  <a:pt x="13716" y="131063"/>
                </a:lnTo>
                <a:lnTo>
                  <a:pt x="16764" y="126491"/>
                </a:lnTo>
                <a:lnTo>
                  <a:pt x="19812" y="117348"/>
                </a:lnTo>
                <a:lnTo>
                  <a:pt x="18287" y="118872"/>
                </a:lnTo>
                <a:lnTo>
                  <a:pt x="24384" y="109727"/>
                </a:lnTo>
                <a:lnTo>
                  <a:pt x="30480" y="102108"/>
                </a:lnTo>
                <a:lnTo>
                  <a:pt x="39624" y="94487"/>
                </a:lnTo>
                <a:lnTo>
                  <a:pt x="47243" y="86867"/>
                </a:lnTo>
                <a:lnTo>
                  <a:pt x="59436" y="79248"/>
                </a:lnTo>
                <a:lnTo>
                  <a:pt x="73152" y="71627"/>
                </a:lnTo>
                <a:lnTo>
                  <a:pt x="86868" y="64008"/>
                </a:lnTo>
                <a:lnTo>
                  <a:pt x="103631" y="56387"/>
                </a:lnTo>
                <a:lnTo>
                  <a:pt x="121920" y="50291"/>
                </a:lnTo>
                <a:lnTo>
                  <a:pt x="134112" y="45720"/>
                </a:lnTo>
                <a:lnTo>
                  <a:pt x="147828" y="41148"/>
                </a:lnTo>
                <a:lnTo>
                  <a:pt x="173735" y="33527"/>
                </a:lnTo>
                <a:lnTo>
                  <a:pt x="202691" y="27432"/>
                </a:lnTo>
                <a:lnTo>
                  <a:pt x="216407" y="24384"/>
                </a:lnTo>
                <a:lnTo>
                  <a:pt x="231647" y="21336"/>
                </a:lnTo>
                <a:lnTo>
                  <a:pt x="246887" y="19812"/>
                </a:lnTo>
                <a:lnTo>
                  <a:pt x="262127" y="18287"/>
                </a:lnTo>
                <a:lnTo>
                  <a:pt x="277367" y="16763"/>
                </a:lnTo>
                <a:lnTo>
                  <a:pt x="294131" y="15239"/>
                </a:lnTo>
                <a:lnTo>
                  <a:pt x="327659" y="13715"/>
                </a:lnTo>
                <a:lnTo>
                  <a:pt x="364235" y="13715"/>
                </a:lnTo>
                <a:lnTo>
                  <a:pt x="379475" y="12191"/>
                </a:lnTo>
                <a:lnTo>
                  <a:pt x="394715" y="13715"/>
                </a:lnTo>
                <a:lnTo>
                  <a:pt x="423671" y="13715"/>
                </a:lnTo>
                <a:lnTo>
                  <a:pt x="437387" y="15239"/>
                </a:lnTo>
                <a:lnTo>
                  <a:pt x="452627" y="16763"/>
                </a:lnTo>
                <a:lnTo>
                  <a:pt x="466343" y="18287"/>
                </a:lnTo>
                <a:lnTo>
                  <a:pt x="480059" y="19812"/>
                </a:lnTo>
                <a:lnTo>
                  <a:pt x="492251" y="21336"/>
                </a:lnTo>
                <a:lnTo>
                  <a:pt x="505967" y="24384"/>
                </a:lnTo>
                <a:lnTo>
                  <a:pt x="533399" y="28955"/>
                </a:lnTo>
                <a:lnTo>
                  <a:pt x="544067" y="32003"/>
                </a:lnTo>
                <a:lnTo>
                  <a:pt x="557783" y="35051"/>
                </a:lnTo>
                <a:lnTo>
                  <a:pt x="569975" y="38100"/>
                </a:lnTo>
                <a:lnTo>
                  <a:pt x="582167" y="42672"/>
                </a:lnTo>
                <a:lnTo>
                  <a:pt x="606289" y="49766"/>
                </a:lnTo>
                <a:lnTo>
                  <a:pt x="608075" y="50291"/>
                </a:lnTo>
                <a:lnTo>
                  <a:pt x="609599" y="51815"/>
                </a:lnTo>
                <a:lnTo>
                  <a:pt x="611123" y="51815"/>
                </a:lnTo>
                <a:lnTo>
                  <a:pt x="605027" y="47243"/>
                </a:lnTo>
                <a:lnTo>
                  <a:pt x="585215" y="30479"/>
                </a:lnTo>
                <a:lnTo>
                  <a:pt x="573023" y="25908"/>
                </a:lnTo>
                <a:lnTo>
                  <a:pt x="560831" y="22860"/>
                </a:lnTo>
                <a:lnTo>
                  <a:pt x="548639" y="19812"/>
                </a:lnTo>
                <a:lnTo>
                  <a:pt x="534923" y="16763"/>
                </a:lnTo>
                <a:lnTo>
                  <a:pt x="509015" y="10667"/>
                </a:lnTo>
                <a:lnTo>
                  <a:pt x="495299" y="9143"/>
                </a:lnTo>
                <a:lnTo>
                  <a:pt x="481583" y="7620"/>
                </a:lnTo>
                <a:lnTo>
                  <a:pt x="467867" y="4572"/>
                </a:lnTo>
                <a:lnTo>
                  <a:pt x="454151" y="3048"/>
                </a:lnTo>
                <a:lnTo>
                  <a:pt x="438911" y="3048"/>
                </a:lnTo>
                <a:lnTo>
                  <a:pt x="425195" y="1524"/>
                </a:lnTo>
                <a:lnTo>
                  <a:pt x="394715" y="0"/>
                </a:lnTo>
                <a:lnTo>
                  <a:pt x="327659" y="0"/>
                </a:lnTo>
                <a:lnTo>
                  <a:pt x="294131" y="3048"/>
                </a:lnTo>
                <a:lnTo>
                  <a:pt x="277367" y="3048"/>
                </a:lnTo>
                <a:lnTo>
                  <a:pt x="260603" y="4572"/>
                </a:lnTo>
                <a:lnTo>
                  <a:pt x="245363" y="7620"/>
                </a:lnTo>
                <a:lnTo>
                  <a:pt x="230123" y="9143"/>
                </a:lnTo>
                <a:lnTo>
                  <a:pt x="214883" y="12191"/>
                </a:lnTo>
                <a:lnTo>
                  <a:pt x="199643" y="15239"/>
                </a:lnTo>
                <a:lnTo>
                  <a:pt x="170687" y="21336"/>
                </a:lnTo>
                <a:lnTo>
                  <a:pt x="143256" y="28955"/>
                </a:lnTo>
                <a:lnTo>
                  <a:pt x="129540" y="33527"/>
                </a:lnTo>
                <a:lnTo>
                  <a:pt x="117348" y="38100"/>
                </a:lnTo>
                <a:lnTo>
                  <a:pt x="99060" y="45720"/>
                </a:lnTo>
                <a:lnTo>
                  <a:pt x="82296" y="53339"/>
                </a:lnTo>
                <a:lnTo>
                  <a:pt x="67056" y="59436"/>
                </a:lnTo>
                <a:lnTo>
                  <a:pt x="53340" y="68579"/>
                </a:lnTo>
                <a:lnTo>
                  <a:pt x="41148" y="76200"/>
                </a:lnTo>
                <a:lnTo>
                  <a:pt x="30480" y="83820"/>
                </a:lnTo>
                <a:lnTo>
                  <a:pt x="21336" y="92963"/>
                </a:lnTo>
                <a:lnTo>
                  <a:pt x="13716" y="102108"/>
                </a:lnTo>
                <a:lnTo>
                  <a:pt x="12192" y="149351"/>
                </a:lnTo>
                <a:lnTo>
                  <a:pt x="12361" y="150029"/>
                </a:lnTo>
                <a:lnTo>
                  <a:pt x="13716" y="143255"/>
                </a:lnTo>
                <a:lnTo>
                  <a:pt x="13716" y="134112"/>
                </a:lnTo>
                <a:lnTo>
                  <a:pt x="15240" y="129539"/>
                </a:lnTo>
                <a:close/>
              </a:path>
              <a:path w="725423" h="291083">
                <a:moveTo>
                  <a:pt x="19812" y="195071"/>
                </a:moveTo>
                <a:lnTo>
                  <a:pt x="13716" y="161543"/>
                </a:lnTo>
                <a:lnTo>
                  <a:pt x="13716" y="187451"/>
                </a:lnTo>
                <a:lnTo>
                  <a:pt x="19812" y="195071"/>
                </a:lnTo>
                <a:close/>
              </a:path>
              <a:path w="725423" h="291083">
                <a:moveTo>
                  <a:pt x="147828" y="263651"/>
                </a:moveTo>
                <a:lnTo>
                  <a:pt x="123443" y="256031"/>
                </a:lnTo>
                <a:lnTo>
                  <a:pt x="121920" y="256031"/>
                </a:lnTo>
                <a:lnTo>
                  <a:pt x="147828" y="263651"/>
                </a:lnTo>
                <a:close/>
              </a:path>
              <a:path w="725423" h="291083">
                <a:moveTo>
                  <a:pt x="617219" y="41148"/>
                </a:moveTo>
                <a:lnTo>
                  <a:pt x="635507" y="47243"/>
                </a:lnTo>
                <a:lnTo>
                  <a:pt x="615695" y="39624"/>
                </a:lnTo>
                <a:lnTo>
                  <a:pt x="617219" y="41148"/>
                </a:lnTo>
                <a:close/>
              </a:path>
              <a:path w="725423" h="291083">
                <a:moveTo>
                  <a:pt x="13716" y="187451"/>
                </a:moveTo>
                <a:lnTo>
                  <a:pt x="12192" y="150875"/>
                </a:lnTo>
                <a:lnTo>
                  <a:pt x="9143" y="178307"/>
                </a:lnTo>
                <a:lnTo>
                  <a:pt x="13716" y="187451"/>
                </a:lnTo>
                <a:close/>
              </a:path>
              <a:path w="725423" h="291083">
                <a:moveTo>
                  <a:pt x="609599" y="50291"/>
                </a:moveTo>
                <a:lnTo>
                  <a:pt x="612647" y="51815"/>
                </a:lnTo>
                <a:lnTo>
                  <a:pt x="617219" y="42672"/>
                </a:lnTo>
                <a:lnTo>
                  <a:pt x="616204" y="40639"/>
                </a:lnTo>
                <a:lnTo>
                  <a:pt x="615695" y="39624"/>
                </a:lnTo>
                <a:lnTo>
                  <a:pt x="611123" y="39624"/>
                </a:lnTo>
                <a:lnTo>
                  <a:pt x="609599" y="50291"/>
                </a:lnTo>
                <a:close/>
              </a:path>
              <a:path w="725423" h="291083">
                <a:moveTo>
                  <a:pt x="614171" y="251459"/>
                </a:moveTo>
                <a:lnTo>
                  <a:pt x="615695" y="249935"/>
                </a:lnTo>
                <a:lnTo>
                  <a:pt x="617219" y="236219"/>
                </a:lnTo>
                <a:lnTo>
                  <a:pt x="632459" y="228599"/>
                </a:lnTo>
                <a:lnTo>
                  <a:pt x="615695" y="236219"/>
                </a:lnTo>
                <a:lnTo>
                  <a:pt x="614172" y="239267"/>
                </a:lnTo>
                <a:lnTo>
                  <a:pt x="614171" y="251459"/>
                </a:lnTo>
                <a:close/>
              </a:path>
              <a:path w="725423" h="291083">
                <a:moveTo>
                  <a:pt x="701039" y="198119"/>
                </a:moveTo>
                <a:lnTo>
                  <a:pt x="710183" y="188975"/>
                </a:lnTo>
                <a:lnTo>
                  <a:pt x="708659" y="166115"/>
                </a:lnTo>
                <a:lnTo>
                  <a:pt x="710183" y="188975"/>
                </a:lnTo>
                <a:lnTo>
                  <a:pt x="716279" y="179831"/>
                </a:lnTo>
                <a:lnTo>
                  <a:pt x="711707" y="156972"/>
                </a:lnTo>
                <a:lnTo>
                  <a:pt x="716279" y="179831"/>
                </a:lnTo>
                <a:lnTo>
                  <a:pt x="716279" y="178307"/>
                </a:lnTo>
                <a:lnTo>
                  <a:pt x="720851" y="169163"/>
                </a:lnTo>
                <a:lnTo>
                  <a:pt x="720851" y="167639"/>
                </a:lnTo>
                <a:lnTo>
                  <a:pt x="722375" y="164591"/>
                </a:lnTo>
                <a:lnTo>
                  <a:pt x="720851" y="166115"/>
                </a:lnTo>
                <a:lnTo>
                  <a:pt x="722375" y="163067"/>
                </a:lnTo>
                <a:lnTo>
                  <a:pt x="723899" y="160019"/>
                </a:lnTo>
                <a:lnTo>
                  <a:pt x="723899" y="158496"/>
                </a:lnTo>
                <a:lnTo>
                  <a:pt x="725423" y="150875"/>
                </a:lnTo>
                <a:lnTo>
                  <a:pt x="725423" y="141732"/>
                </a:lnTo>
                <a:lnTo>
                  <a:pt x="723899" y="132587"/>
                </a:lnTo>
                <a:lnTo>
                  <a:pt x="723899" y="126491"/>
                </a:lnTo>
                <a:lnTo>
                  <a:pt x="722375" y="123443"/>
                </a:lnTo>
                <a:lnTo>
                  <a:pt x="722375" y="121920"/>
                </a:lnTo>
                <a:lnTo>
                  <a:pt x="717803" y="111251"/>
                </a:lnTo>
                <a:lnTo>
                  <a:pt x="714755" y="106679"/>
                </a:lnTo>
                <a:lnTo>
                  <a:pt x="710183" y="100584"/>
                </a:lnTo>
                <a:lnTo>
                  <a:pt x="702563" y="91439"/>
                </a:lnTo>
                <a:lnTo>
                  <a:pt x="691895" y="82296"/>
                </a:lnTo>
                <a:lnTo>
                  <a:pt x="679703" y="71627"/>
                </a:lnTo>
                <a:lnTo>
                  <a:pt x="667511" y="64008"/>
                </a:lnTo>
                <a:lnTo>
                  <a:pt x="652271" y="54863"/>
                </a:lnTo>
                <a:lnTo>
                  <a:pt x="643127" y="51815"/>
                </a:lnTo>
                <a:lnTo>
                  <a:pt x="635507" y="47243"/>
                </a:lnTo>
                <a:lnTo>
                  <a:pt x="617219" y="41148"/>
                </a:lnTo>
                <a:lnTo>
                  <a:pt x="616204" y="40639"/>
                </a:lnTo>
                <a:lnTo>
                  <a:pt x="617219" y="42672"/>
                </a:lnTo>
                <a:lnTo>
                  <a:pt x="612647" y="51815"/>
                </a:lnTo>
                <a:lnTo>
                  <a:pt x="609599" y="50291"/>
                </a:lnTo>
                <a:lnTo>
                  <a:pt x="611123" y="39624"/>
                </a:lnTo>
                <a:lnTo>
                  <a:pt x="615695" y="39624"/>
                </a:lnTo>
                <a:lnTo>
                  <a:pt x="612647" y="38100"/>
                </a:lnTo>
                <a:lnTo>
                  <a:pt x="585215" y="30479"/>
                </a:lnTo>
                <a:lnTo>
                  <a:pt x="605027" y="47243"/>
                </a:lnTo>
                <a:lnTo>
                  <a:pt x="611123" y="51815"/>
                </a:lnTo>
                <a:lnTo>
                  <a:pt x="629411" y="59436"/>
                </a:lnTo>
                <a:lnTo>
                  <a:pt x="637031" y="62484"/>
                </a:lnTo>
                <a:lnTo>
                  <a:pt x="646175" y="67055"/>
                </a:lnTo>
                <a:lnTo>
                  <a:pt x="659891" y="74675"/>
                </a:lnTo>
                <a:lnTo>
                  <a:pt x="672083" y="82296"/>
                </a:lnTo>
                <a:lnTo>
                  <a:pt x="684275" y="91439"/>
                </a:lnTo>
                <a:lnTo>
                  <a:pt x="693419" y="99060"/>
                </a:lnTo>
                <a:lnTo>
                  <a:pt x="701039" y="108203"/>
                </a:lnTo>
                <a:lnTo>
                  <a:pt x="702563" y="112775"/>
                </a:lnTo>
                <a:lnTo>
                  <a:pt x="705611" y="117348"/>
                </a:lnTo>
                <a:lnTo>
                  <a:pt x="710183" y="128015"/>
                </a:lnTo>
                <a:lnTo>
                  <a:pt x="710183" y="126491"/>
                </a:lnTo>
                <a:lnTo>
                  <a:pt x="711707" y="131063"/>
                </a:lnTo>
                <a:lnTo>
                  <a:pt x="711707" y="134112"/>
                </a:lnTo>
                <a:lnTo>
                  <a:pt x="713231" y="141732"/>
                </a:lnTo>
                <a:lnTo>
                  <a:pt x="713231" y="143255"/>
                </a:lnTo>
                <a:lnTo>
                  <a:pt x="711707" y="149351"/>
                </a:lnTo>
                <a:lnTo>
                  <a:pt x="711707" y="155448"/>
                </a:lnTo>
                <a:lnTo>
                  <a:pt x="710183" y="160019"/>
                </a:lnTo>
                <a:lnTo>
                  <a:pt x="708659" y="163067"/>
                </a:lnTo>
                <a:lnTo>
                  <a:pt x="708659" y="164591"/>
                </a:lnTo>
                <a:lnTo>
                  <a:pt x="705611" y="173735"/>
                </a:lnTo>
                <a:lnTo>
                  <a:pt x="705611" y="172211"/>
                </a:lnTo>
                <a:lnTo>
                  <a:pt x="699515" y="181355"/>
                </a:lnTo>
                <a:lnTo>
                  <a:pt x="693419" y="188975"/>
                </a:lnTo>
                <a:lnTo>
                  <a:pt x="682751" y="196595"/>
                </a:lnTo>
                <a:lnTo>
                  <a:pt x="673607" y="205739"/>
                </a:lnTo>
                <a:lnTo>
                  <a:pt x="661415" y="213359"/>
                </a:lnTo>
                <a:lnTo>
                  <a:pt x="647699" y="220979"/>
                </a:lnTo>
                <a:lnTo>
                  <a:pt x="632459" y="228599"/>
                </a:lnTo>
                <a:lnTo>
                  <a:pt x="617219" y="236219"/>
                </a:lnTo>
                <a:lnTo>
                  <a:pt x="615695" y="249935"/>
                </a:lnTo>
                <a:lnTo>
                  <a:pt x="618743" y="248411"/>
                </a:lnTo>
                <a:lnTo>
                  <a:pt x="617219" y="248411"/>
                </a:lnTo>
                <a:lnTo>
                  <a:pt x="621791" y="239267"/>
                </a:lnTo>
                <a:lnTo>
                  <a:pt x="623315" y="242315"/>
                </a:lnTo>
                <a:lnTo>
                  <a:pt x="623315" y="245363"/>
                </a:lnTo>
                <a:lnTo>
                  <a:pt x="623315" y="242315"/>
                </a:lnTo>
                <a:lnTo>
                  <a:pt x="618743" y="248411"/>
                </a:lnTo>
                <a:lnTo>
                  <a:pt x="620267" y="248411"/>
                </a:lnTo>
                <a:lnTo>
                  <a:pt x="621791" y="246887"/>
                </a:lnTo>
                <a:lnTo>
                  <a:pt x="637031" y="240791"/>
                </a:lnTo>
                <a:lnTo>
                  <a:pt x="653795" y="231647"/>
                </a:lnTo>
                <a:lnTo>
                  <a:pt x="667511" y="224027"/>
                </a:lnTo>
                <a:lnTo>
                  <a:pt x="681227" y="216407"/>
                </a:lnTo>
                <a:lnTo>
                  <a:pt x="691895" y="207263"/>
                </a:lnTo>
                <a:lnTo>
                  <a:pt x="701039" y="198119"/>
                </a:lnTo>
                <a:close/>
              </a:path>
              <a:path w="725423" h="291083">
                <a:moveTo>
                  <a:pt x="623315" y="242315"/>
                </a:moveTo>
                <a:lnTo>
                  <a:pt x="621791" y="239267"/>
                </a:lnTo>
                <a:lnTo>
                  <a:pt x="617219" y="248411"/>
                </a:lnTo>
                <a:lnTo>
                  <a:pt x="618743" y="248411"/>
                </a:lnTo>
                <a:lnTo>
                  <a:pt x="623315" y="242315"/>
                </a:lnTo>
                <a:close/>
              </a:path>
              <a:path w="725423" h="291083">
                <a:moveTo>
                  <a:pt x="609599" y="243839"/>
                </a:moveTo>
                <a:lnTo>
                  <a:pt x="600455" y="256031"/>
                </a:lnTo>
                <a:lnTo>
                  <a:pt x="614171" y="251459"/>
                </a:lnTo>
                <a:lnTo>
                  <a:pt x="611123" y="245363"/>
                </a:lnTo>
                <a:lnTo>
                  <a:pt x="609599" y="243839"/>
                </a:lnTo>
                <a:close/>
              </a:path>
            </a:pathLst>
          </a:custGeom>
          <a:solidFill>
            <a:srgbClr val="87B8B5"/>
          </a:solidFill>
        </p:spPr>
        <p:txBody>
          <a:bodyPr wrap="square" lIns="0" tIns="0" rIns="0" bIns="0" rtlCol="0">
            <a:noAutofit/>
          </a:bodyPr>
          <a:lstStyle/>
          <a:p>
            <a:endParaRPr/>
          </a:p>
        </p:txBody>
      </p:sp>
      <p:sp>
        <p:nvSpPr>
          <p:cNvPr id="146" name="object 146"/>
          <p:cNvSpPr/>
          <p:nvPr/>
        </p:nvSpPr>
        <p:spPr>
          <a:xfrm>
            <a:off x="3328415" y="3121151"/>
            <a:ext cx="1524" cy="1524"/>
          </a:xfrm>
          <a:custGeom>
            <a:avLst/>
            <a:gdLst/>
            <a:ahLst/>
            <a:cxnLst/>
            <a:rect l="l" t="t" r="r" b="b"/>
            <a:pathLst>
              <a:path w="1524" h="1524">
                <a:moveTo>
                  <a:pt x="1524" y="1524"/>
                </a:moveTo>
                <a:lnTo>
                  <a:pt x="0" y="0"/>
                </a:lnTo>
                <a:lnTo>
                  <a:pt x="0" y="1524"/>
                </a:lnTo>
                <a:lnTo>
                  <a:pt x="1524" y="1524"/>
                </a:lnTo>
                <a:close/>
              </a:path>
            </a:pathLst>
          </a:custGeom>
          <a:solidFill>
            <a:srgbClr val="E6E6E6"/>
          </a:solidFill>
        </p:spPr>
        <p:txBody>
          <a:bodyPr wrap="square" lIns="0" tIns="0" rIns="0" bIns="0" rtlCol="0">
            <a:noAutofit/>
          </a:bodyPr>
          <a:lstStyle/>
          <a:p>
            <a:endParaRPr/>
          </a:p>
        </p:txBody>
      </p:sp>
      <p:sp>
        <p:nvSpPr>
          <p:cNvPr id="147" name="object 147"/>
          <p:cNvSpPr/>
          <p:nvPr/>
        </p:nvSpPr>
        <p:spPr>
          <a:xfrm>
            <a:off x="2982467" y="2936747"/>
            <a:ext cx="345947" cy="86868"/>
          </a:xfrm>
          <a:custGeom>
            <a:avLst/>
            <a:gdLst/>
            <a:ahLst/>
            <a:cxnLst/>
            <a:rect l="l" t="t" r="r" b="b"/>
            <a:pathLst>
              <a:path w="345947" h="86868">
                <a:moveTo>
                  <a:pt x="65532" y="86868"/>
                </a:moveTo>
                <a:lnTo>
                  <a:pt x="82296" y="79248"/>
                </a:lnTo>
                <a:lnTo>
                  <a:pt x="100584" y="71628"/>
                </a:lnTo>
                <a:lnTo>
                  <a:pt x="112776" y="67056"/>
                </a:lnTo>
                <a:lnTo>
                  <a:pt x="126492" y="62484"/>
                </a:lnTo>
                <a:lnTo>
                  <a:pt x="153923" y="54864"/>
                </a:lnTo>
                <a:lnTo>
                  <a:pt x="182879" y="48768"/>
                </a:lnTo>
                <a:lnTo>
                  <a:pt x="196595" y="45720"/>
                </a:lnTo>
                <a:lnTo>
                  <a:pt x="211835" y="44196"/>
                </a:lnTo>
                <a:lnTo>
                  <a:pt x="227075" y="41148"/>
                </a:lnTo>
                <a:lnTo>
                  <a:pt x="243839" y="39624"/>
                </a:lnTo>
                <a:lnTo>
                  <a:pt x="259079" y="38100"/>
                </a:lnTo>
                <a:lnTo>
                  <a:pt x="275843" y="36576"/>
                </a:lnTo>
                <a:lnTo>
                  <a:pt x="309371" y="35052"/>
                </a:lnTo>
                <a:lnTo>
                  <a:pt x="345947" y="35052"/>
                </a:lnTo>
                <a:lnTo>
                  <a:pt x="345947" y="0"/>
                </a:lnTo>
                <a:lnTo>
                  <a:pt x="323087" y="0"/>
                </a:lnTo>
                <a:lnTo>
                  <a:pt x="300227" y="1524"/>
                </a:lnTo>
                <a:lnTo>
                  <a:pt x="278891" y="1524"/>
                </a:lnTo>
                <a:lnTo>
                  <a:pt x="257555" y="3048"/>
                </a:lnTo>
                <a:lnTo>
                  <a:pt x="237743" y="4572"/>
                </a:lnTo>
                <a:lnTo>
                  <a:pt x="216407" y="7620"/>
                </a:lnTo>
                <a:lnTo>
                  <a:pt x="196595" y="9144"/>
                </a:lnTo>
                <a:lnTo>
                  <a:pt x="178307" y="12192"/>
                </a:lnTo>
                <a:lnTo>
                  <a:pt x="158495" y="15240"/>
                </a:lnTo>
                <a:lnTo>
                  <a:pt x="140208" y="19812"/>
                </a:lnTo>
                <a:lnTo>
                  <a:pt x="121920" y="22860"/>
                </a:lnTo>
                <a:lnTo>
                  <a:pt x="103632" y="27432"/>
                </a:lnTo>
                <a:lnTo>
                  <a:pt x="85343" y="32004"/>
                </a:lnTo>
                <a:lnTo>
                  <a:pt x="68580" y="38100"/>
                </a:lnTo>
                <a:lnTo>
                  <a:pt x="51816" y="42672"/>
                </a:lnTo>
                <a:lnTo>
                  <a:pt x="36576" y="48768"/>
                </a:lnTo>
                <a:lnTo>
                  <a:pt x="24384" y="53340"/>
                </a:lnTo>
                <a:lnTo>
                  <a:pt x="12192" y="57912"/>
                </a:lnTo>
                <a:lnTo>
                  <a:pt x="0" y="62484"/>
                </a:lnTo>
                <a:lnTo>
                  <a:pt x="65532" y="86868"/>
                </a:lnTo>
                <a:close/>
              </a:path>
            </a:pathLst>
          </a:custGeom>
          <a:solidFill>
            <a:srgbClr val="FFFFFF"/>
          </a:solidFill>
        </p:spPr>
        <p:txBody>
          <a:bodyPr wrap="square" lIns="0" tIns="0" rIns="0" bIns="0" rtlCol="0">
            <a:noAutofit/>
          </a:bodyPr>
          <a:lstStyle/>
          <a:p>
            <a:endParaRPr/>
          </a:p>
        </p:txBody>
      </p:sp>
      <p:sp>
        <p:nvSpPr>
          <p:cNvPr id="148" name="object 148"/>
          <p:cNvSpPr/>
          <p:nvPr/>
        </p:nvSpPr>
        <p:spPr>
          <a:xfrm>
            <a:off x="3685031" y="2956559"/>
            <a:ext cx="6096" cy="1524"/>
          </a:xfrm>
          <a:custGeom>
            <a:avLst/>
            <a:gdLst/>
            <a:ahLst/>
            <a:cxnLst/>
            <a:rect l="l" t="t" r="r" b="b"/>
            <a:pathLst>
              <a:path w="6096" h="1524">
                <a:moveTo>
                  <a:pt x="0" y="0"/>
                </a:moveTo>
                <a:lnTo>
                  <a:pt x="4572" y="1524"/>
                </a:lnTo>
                <a:lnTo>
                  <a:pt x="6096" y="1524"/>
                </a:lnTo>
                <a:lnTo>
                  <a:pt x="0" y="0"/>
                </a:lnTo>
                <a:close/>
              </a:path>
            </a:pathLst>
          </a:custGeom>
          <a:solidFill>
            <a:srgbClr val="CFCFCF"/>
          </a:solidFill>
        </p:spPr>
        <p:txBody>
          <a:bodyPr wrap="square" lIns="0" tIns="0" rIns="0" bIns="0" rtlCol="0">
            <a:noAutofit/>
          </a:bodyPr>
          <a:lstStyle/>
          <a:p>
            <a:endParaRPr/>
          </a:p>
        </p:txBody>
      </p:sp>
      <p:sp>
        <p:nvSpPr>
          <p:cNvPr id="149" name="object 149"/>
          <p:cNvSpPr/>
          <p:nvPr/>
        </p:nvSpPr>
        <p:spPr>
          <a:xfrm>
            <a:off x="3596639" y="2994659"/>
            <a:ext cx="178307" cy="128016"/>
          </a:xfrm>
          <a:custGeom>
            <a:avLst/>
            <a:gdLst/>
            <a:ahLst/>
            <a:cxnLst/>
            <a:rect l="l" t="t" r="r" b="b"/>
            <a:pathLst>
              <a:path w="178307" h="128016">
                <a:moveTo>
                  <a:pt x="62484" y="0"/>
                </a:moveTo>
                <a:lnTo>
                  <a:pt x="0" y="24384"/>
                </a:lnTo>
                <a:lnTo>
                  <a:pt x="7620" y="27432"/>
                </a:lnTo>
                <a:lnTo>
                  <a:pt x="15239" y="32004"/>
                </a:lnTo>
                <a:lnTo>
                  <a:pt x="30479" y="39624"/>
                </a:lnTo>
                <a:lnTo>
                  <a:pt x="44196" y="48768"/>
                </a:lnTo>
                <a:lnTo>
                  <a:pt x="54863" y="57912"/>
                </a:lnTo>
                <a:lnTo>
                  <a:pt x="65531" y="65532"/>
                </a:lnTo>
                <a:lnTo>
                  <a:pt x="73151" y="76200"/>
                </a:lnTo>
                <a:lnTo>
                  <a:pt x="76200" y="80772"/>
                </a:lnTo>
                <a:lnTo>
                  <a:pt x="79248" y="85344"/>
                </a:lnTo>
                <a:lnTo>
                  <a:pt x="83820" y="96012"/>
                </a:lnTo>
                <a:lnTo>
                  <a:pt x="83820" y="100584"/>
                </a:lnTo>
                <a:lnTo>
                  <a:pt x="85343" y="103632"/>
                </a:lnTo>
                <a:lnTo>
                  <a:pt x="86867" y="112776"/>
                </a:lnTo>
                <a:lnTo>
                  <a:pt x="86867" y="114300"/>
                </a:lnTo>
                <a:lnTo>
                  <a:pt x="85343" y="121920"/>
                </a:lnTo>
                <a:lnTo>
                  <a:pt x="85343" y="128016"/>
                </a:lnTo>
                <a:lnTo>
                  <a:pt x="178307" y="128016"/>
                </a:lnTo>
                <a:lnTo>
                  <a:pt x="178307" y="114300"/>
                </a:lnTo>
                <a:lnTo>
                  <a:pt x="176783" y="105156"/>
                </a:lnTo>
                <a:lnTo>
                  <a:pt x="175259" y="96012"/>
                </a:lnTo>
                <a:lnTo>
                  <a:pt x="173735" y="88392"/>
                </a:lnTo>
                <a:lnTo>
                  <a:pt x="170687" y="82296"/>
                </a:lnTo>
                <a:lnTo>
                  <a:pt x="166115" y="74676"/>
                </a:lnTo>
                <a:lnTo>
                  <a:pt x="161543" y="68580"/>
                </a:lnTo>
                <a:lnTo>
                  <a:pt x="156971" y="62484"/>
                </a:lnTo>
                <a:lnTo>
                  <a:pt x="150875" y="56387"/>
                </a:lnTo>
                <a:lnTo>
                  <a:pt x="144779" y="50292"/>
                </a:lnTo>
                <a:lnTo>
                  <a:pt x="138683" y="44196"/>
                </a:lnTo>
                <a:lnTo>
                  <a:pt x="131063" y="38100"/>
                </a:lnTo>
                <a:lnTo>
                  <a:pt x="123443" y="32004"/>
                </a:lnTo>
                <a:lnTo>
                  <a:pt x="114299" y="25908"/>
                </a:lnTo>
                <a:lnTo>
                  <a:pt x="105155" y="21336"/>
                </a:lnTo>
                <a:lnTo>
                  <a:pt x="94487" y="15240"/>
                </a:lnTo>
                <a:lnTo>
                  <a:pt x="85343" y="10668"/>
                </a:lnTo>
                <a:lnTo>
                  <a:pt x="73151" y="4572"/>
                </a:lnTo>
                <a:lnTo>
                  <a:pt x="62484" y="0"/>
                </a:lnTo>
                <a:close/>
              </a:path>
            </a:pathLst>
          </a:custGeom>
          <a:solidFill>
            <a:srgbClr val="FFFFFF"/>
          </a:solidFill>
        </p:spPr>
        <p:txBody>
          <a:bodyPr wrap="square" lIns="0" tIns="0" rIns="0" bIns="0" rtlCol="0">
            <a:noAutofit/>
          </a:bodyPr>
          <a:lstStyle/>
          <a:p>
            <a:endParaRPr/>
          </a:p>
        </p:txBody>
      </p:sp>
      <p:sp>
        <p:nvSpPr>
          <p:cNvPr id="150" name="object 150"/>
          <p:cNvSpPr/>
          <p:nvPr/>
        </p:nvSpPr>
        <p:spPr>
          <a:xfrm>
            <a:off x="3659123" y="2970275"/>
            <a:ext cx="210311" cy="152400"/>
          </a:xfrm>
          <a:custGeom>
            <a:avLst/>
            <a:gdLst/>
            <a:ahLst/>
            <a:cxnLst/>
            <a:rect l="l" t="t" r="r" b="b"/>
            <a:pathLst>
              <a:path w="210311" h="152400">
                <a:moveTo>
                  <a:pt x="60959" y="0"/>
                </a:moveTo>
                <a:lnTo>
                  <a:pt x="0" y="24383"/>
                </a:lnTo>
                <a:lnTo>
                  <a:pt x="12191" y="28955"/>
                </a:lnTo>
                <a:lnTo>
                  <a:pt x="22859" y="35051"/>
                </a:lnTo>
                <a:lnTo>
                  <a:pt x="33527" y="39624"/>
                </a:lnTo>
                <a:lnTo>
                  <a:pt x="42671" y="45719"/>
                </a:lnTo>
                <a:lnTo>
                  <a:pt x="51815" y="50291"/>
                </a:lnTo>
                <a:lnTo>
                  <a:pt x="60959" y="56387"/>
                </a:lnTo>
                <a:lnTo>
                  <a:pt x="68579" y="62483"/>
                </a:lnTo>
                <a:lnTo>
                  <a:pt x="76199" y="68579"/>
                </a:lnTo>
                <a:lnTo>
                  <a:pt x="83819" y="74675"/>
                </a:lnTo>
                <a:lnTo>
                  <a:pt x="88391" y="80771"/>
                </a:lnTo>
                <a:lnTo>
                  <a:pt x="94487" y="86867"/>
                </a:lnTo>
                <a:lnTo>
                  <a:pt x="99059" y="92963"/>
                </a:lnTo>
                <a:lnTo>
                  <a:pt x="103631" y="99060"/>
                </a:lnTo>
                <a:lnTo>
                  <a:pt x="108203" y="106679"/>
                </a:lnTo>
                <a:lnTo>
                  <a:pt x="111251" y="112775"/>
                </a:lnTo>
                <a:lnTo>
                  <a:pt x="114299" y="120395"/>
                </a:lnTo>
                <a:lnTo>
                  <a:pt x="115823" y="129539"/>
                </a:lnTo>
                <a:lnTo>
                  <a:pt x="115823" y="152400"/>
                </a:lnTo>
                <a:lnTo>
                  <a:pt x="208787" y="152400"/>
                </a:lnTo>
                <a:lnTo>
                  <a:pt x="210311" y="146303"/>
                </a:lnTo>
                <a:lnTo>
                  <a:pt x="208787" y="140207"/>
                </a:lnTo>
                <a:lnTo>
                  <a:pt x="208787" y="138683"/>
                </a:lnTo>
                <a:lnTo>
                  <a:pt x="207263" y="128015"/>
                </a:lnTo>
                <a:lnTo>
                  <a:pt x="205739" y="118871"/>
                </a:lnTo>
                <a:lnTo>
                  <a:pt x="201167" y="109727"/>
                </a:lnTo>
                <a:lnTo>
                  <a:pt x="196595" y="99060"/>
                </a:lnTo>
                <a:lnTo>
                  <a:pt x="192023" y="89915"/>
                </a:lnTo>
                <a:lnTo>
                  <a:pt x="184403" y="80771"/>
                </a:lnTo>
                <a:lnTo>
                  <a:pt x="176783" y="71627"/>
                </a:lnTo>
                <a:lnTo>
                  <a:pt x="169163" y="64007"/>
                </a:lnTo>
                <a:lnTo>
                  <a:pt x="158495" y="54863"/>
                </a:lnTo>
                <a:lnTo>
                  <a:pt x="147827" y="45719"/>
                </a:lnTo>
                <a:lnTo>
                  <a:pt x="135635" y="38100"/>
                </a:lnTo>
                <a:lnTo>
                  <a:pt x="123443" y="30479"/>
                </a:lnTo>
                <a:lnTo>
                  <a:pt x="108203" y="22860"/>
                </a:lnTo>
                <a:lnTo>
                  <a:pt x="94487" y="15239"/>
                </a:lnTo>
                <a:lnTo>
                  <a:pt x="77723" y="7619"/>
                </a:lnTo>
                <a:lnTo>
                  <a:pt x="60959" y="0"/>
                </a:lnTo>
                <a:close/>
              </a:path>
            </a:pathLst>
          </a:custGeom>
          <a:solidFill>
            <a:srgbClr val="FFFFFF"/>
          </a:solidFill>
        </p:spPr>
        <p:txBody>
          <a:bodyPr wrap="square" lIns="0" tIns="0" rIns="0" bIns="0" rtlCol="0">
            <a:noAutofit/>
          </a:bodyPr>
          <a:lstStyle/>
          <a:p>
            <a:endParaRPr/>
          </a:p>
        </p:txBody>
      </p:sp>
      <p:sp>
        <p:nvSpPr>
          <p:cNvPr id="151" name="object 151"/>
          <p:cNvSpPr/>
          <p:nvPr/>
        </p:nvSpPr>
        <p:spPr>
          <a:xfrm>
            <a:off x="3720083" y="2948939"/>
            <a:ext cx="236220" cy="173736"/>
          </a:xfrm>
          <a:custGeom>
            <a:avLst/>
            <a:gdLst/>
            <a:ahLst/>
            <a:cxnLst/>
            <a:rect l="l" t="t" r="r" b="b"/>
            <a:pathLst>
              <a:path w="236220" h="173736">
                <a:moveTo>
                  <a:pt x="59436" y="0"/>
                </a:moveTo>
                <a:lnTo>
                  <a:pt x="0" y="22860"/>
                </a:lnTo>
                <a:lnTo>
                  <a:pt x="16764" y="28955"/>
                </a:lnTo>
                <a:lnTo>
                  <a:pt x="32004" y="36575"/>
                </a:lnTo>
                <a:lnTo>
                  <a:pt x="47244" y="44196"/>
                </a:lnTo>
                <a:lnTo>
                  <a:pt x="60960" y="51815"/>
                </a:lnTo>
                <a:lnTo>
                  <a:pt x="74675" y="59436"/>
                </a:lnTo>
                <a:lnTo>
                  <a:pt x="86868" y="68579"/>
                </a:lnTo>
                <a:lnTo>
                  <a:pt x="97536" y="76200"/>
                </a:lnTo>
                <a:lnTo>
                  <a:pt x="106680" y="85343"/>
                </a:lnTo>
                <a:lnTo>
                  <a:pt x="115824" y="92963"/>
                </a:lnTo>
                <a:lnTo>
                  <a:pt x="123444" y="102107"/>
                </a:lnTo>
                <a:lnTo>
                  <a:pt x="129540" y="111251"/>
                </a:lnTo>
                <a:lnTo>
                  <a:pt x="135636" y="121919"/>
                </a:lnTo>
                <a:lnTo>
                  <a:pt x="140208" y="131063"/>
                </a:lnTo>
                <a:lnTo>
                  <a:pt x="143256" y="140207"/>
                </a:lnTo>
                <a:lnTo>
                  <a:pt x="146304" y="150875"/>
                </a:lnTo>
                <a:lnTo>
                  <a:pt x="147828" y="160019"/>
                </a:lnTo>
                <a:lnTo>
                  <a:pt x="147828" y="161543"/>
                </a:lnTo>
                <a:lnTo>
                  <a:pt x="149352" y="167639"/>
                </a:lnTo>
                <a:lnTo>
                  <a:pt x="147828" y="173736"/>
                </a:lnTo>
                <a:lnTo>
                  <a:pt x="236220" y="173736"/>
                </a:lnTo>
                <a:lnTo>
                  <a:pt x="236220" y="160019"/>
                </a:lnTo>
                <a:lnTo>
                  <a:pt x="233172" y="147827"/>
                </a:lnTo>
                <a:lnTo>
                  <a:pt x="230124" y="137160"/>
                </a:lnTo>
                <a:lnTo>
                  <a:pt x="225552" y="124967"/>
                </a:lnTo>
                <a:lnTo>
                  <a:pt x="220980" y="114300"/>
                </a:lnTo>
                <a:lnTo>
                  <a:pt x="213360" y="103631"/>
                </a:lnTo>
                <a:lnTo>
                  <a:pt x="205740" y="92963"/>
                </a:lnTo>
                <a:lnTo>
                  <a:pt x="196596" y="82296"/>
                </a:lnTo>
                <a:lnTo>
                  <a:pt x="185928" y="73151"/>
                </a:lnTo>
                <a:lnTo>
                  <a:pt x="175260" y="62484"/>
                </a:lnTo>
                <a:lnTo>
                  <a:pt x="161544" y="53339"/>
                </a:lnTo>
                <a:lnTo>
                  <a:pt x="147828" y="42672"/>
                </a:lnTo>
                <a:lnTo>
                  <a:pt x="132587" y="33527"/>
                </a:lnTo>
                <a:lnTo>
                  <a:pt x="115824" y="24384"/>
                </a:lnTo>
                <a:lnTo>
                  <a:pt x="97536" y="16763"/>
                </a:lnTo>
                <a:lnTo>
                  <a:pt x="79248" y="7619"/>
                </a:lnTo>
                <a:lnTo>
                  <a:pt x="59436" y="0"/>
                </a:lnTo>
                <a:close/>
              </a:path>
            </a:pathLst>
          </a:custGeom>
          <a:solidFill>
            <a:srgbClr val="FFFFFF"/>
          </a:solidFill>
        </p:spPr>
        <p:txBody>
          <a:bodyPr wrap="square" lIns="0" tIns="0" rIns="0" bIns="0" rtlCol="0">
            <a:noAutofit/>
          </a:bodyPr>
          <a:lstStyle/>
          <a:p>
            <a:endParaRPr/>
          </a:p>
        </p:txBody>
      </p:sp>
      <p:sp>
        <p:nvSpPr>
          <p:cNvPr id="152" name="object 152"/>
          <p:cNvSpPr/>
          <p:nvPr/>
        </p:nvSpPr>
        <p:spPr>
          <a:xfrm>
            <a:off x="3787139" y="3111125"/>
            <a:ext cx="274997" cy="200526"/>
          </a:xfrm>
          <a:prstGeom prst="rect">
            <a:avLst/>
          </a:prstGeom>
          <a:blipFill>
            <a:blip r:embed="rId11" cstate="print"/>
            <a:stretch>
              <a:fillRect/>
            </a:stretch>
          </a:blipFill>
        </p:spPr>
        <p:txBody>
          <a:bodyPr wrap="square" lIns="0" tIns="0" rIns="0" bIns="0" rtlCol="0">
            <a:noAutofit/>
          </a:bodyPr>
          <a:lstStyle/>
          <a:p>
            <a:endParaRPr/>
          </a:p>
        </p:txBody>
      </p:sp>
      <p:sp>
        <p:nvSpPr>
          <p:cNvPr id="153" name="object 153"/>
          <p:cNvSpPr/>
          <p:nvPr/>
        </p:nvSpPr>
        <p:spPr>
          <a:xfrm>
            <a:off x="3788663" y="3122675"/>
            <a:ext cx="260603" cy="187451"/>
          </a:xfrm>
          <a:custGeom>
            <a:avLst/>
            <a:gdLst/>
            <a:ahLst/>
            <a:cxnLst/>
            <a:rect l="l" t="t" r="r" b="b"/>
            <a:pathLst>
              <a:path w="260603" h="187451">
                <a:moveTo>
                  <a:pt x="77724" y="121919"/>
                </a:moveTo>
                <a:lnTo>
                  <a:pt x="62484" y="131063"/>
                </a:lnTo>
                <a:lnTo>
                  <a:pt x="45719" y="140207"/>
                </a:lnTo>
                <a:lnTo>
                  <a:pt x="41148" y="141731"/>
                </a:lnTo>
                <a:lnTo>
                  <a:pt x="39624" y="143255"/>
                </a:lnTo>
                <a:lnTo>
                  <a:pt x="36575" y="144779"/>
                </a:lnTo>
                <a:lnTo>
                  <a:pt x="28955" y="149351"/>
                </a:lnTo>
                <a:lnTo>
                  <a:pt x="10667" y="156971"/>
                </a:lnTo>
                <a:lnTo>
                  <a:pt x="0" y="161543"/>
                </a:lnTo>
                <a:lnTo>
                  <a:pt x="73151" y="187451"/>
                </a:lnTo>
                <a:lnTo>
                  <a:pt x="76200" y="185927"/>
                </a:lnTo>
                <a:lnTo>
                  <a:pt x="99060" y="175259"/>
                </a:lnTo>
                <a:lnTo>
                  <a:pt x="109727" y="170687"/>
                </a:lnTo>
                <a:lnTo>
                  <a:pt x="118872" y="164591"/>
                </a:lnTo>
                <a:lnTo>
                  <a:pt x="129539" y="160019"/>
                </a:lnTo>
                <a:lnTo>
                  <a:pt x="134112" y="156971"/>
                </a:lnTo>
                <a:lnTo>
                  <a:pt x="138684" y="153923"/>
                </a:lnTo>
                <a:lnTo>
                  <a:pt x="156972" y="144779"/>
                </a:lnTo>
                <a:lnTo>
                  <a:pt x="164591" y="138683"/>
                </a:lnTo>
                <a:lnTo>
                  <a:pt x="173736" y="132587"/>
                </a:lnTo>
                <a:lnTo>
                  <a:pt x="188975" y="121919"/>
                </a:lnTo>
                <a:lnTo>
                  <a:pt x="202691" y="111251"/>
                </a:lnTo>
                <a:lnTo>
                  <a:pt x="208787" y="105155"/>
                </a:lnTo>
                <a:lnTo>
                  <a:pt x="214884" y="99059"/>
                </a:lnTo>
                <a:lnTo>
                  <a:pt x="225551" y="88391"/>
                </a:lnTo>
                <a:lnTo>
                  <a:pt x="234695" y="76199"/>
                </a:lnTo>
                <a:lnTo>
                  <a:pt x="237743" y="70103"/>
                </a:lnTo>
                <a:lnTo>
                  <a:pt x="242315" y="64007"/>
                </a:lnTo>
                <a:lnTo>
                  <a:pt x="245363" y="57911"/>
                </a:lnTo>
                <a:lnTo>
                  <a:pt x="248412" y="51815"/>
                </a:lnTo>
                <a:lnTo>
                  <a:pt x="251460" y="44195"/>
                </a:lnTo>
                <a:lnTo>
                  <a:pt x="254507" y="38099"/>
                </a:lnTo>
                <a:lnTo>
                  <a:pt x="256031" y="32003"/>
                </a:lnTo>
                <a:lnTo>
                  <a:pt x="256031" y="28955"/>
                </a:lnTo>
                <a:lnTo>
                  <a:pt x="257555" y="25907"/>
                </a:lnTo>
                <a:lnTo>
                  <a:pt x="260603" y="13715"/>
                </a:lnTo>
                <a:lnTo>
                  <a:pt x="260603" y="0"/>
                </a:lnTo>
                <a:lnTo>
                  <a:pt x="167639" y="0"/>
                </a:lnTo>
                <a:lnTo>
                  <a:pt x="167639" y="10667"/>
                </a:lnTo>
                <a:lnTo>
                  <a:pt x="164591" y="22859"/>
                </a:lnTo>
                <a:lnTo>
                  <a:pt x="163067" y="24383"/>
                </a:lnTo>
                <a:lnTo>
                  <a:pt x="163067" y="27431"/>
                </a:lnTo>
                <a:lnTo>
                  <a:pt x="161543" y="32003"/>
                </a:lnTo>
                <a:lnTo>
                  <a:pt x="156972" y="44195"/>
                </a:lnTo>
                <a:lnTo>
                  <a:pt x="153924" y="48767"/>
                </a:lnTo>
                <a:lnTo>
                  <a:pt x="152400" y="51815"/>
                </a:lnTo>
                <a:lnTo>
                  <a:pt x="150875" y="53339"/>
                </a:lnTo>
                <a:lnTo>
                  <a:pt x="144779" y="64007"/>
                </a:lnTo>
                <a:lnTo>
                  <a:pt x="135636" y="74675"/>
                </a:lnTo>
                <a:lnTo>
                  <a:pt x="131063" y="79247"/>
                </a:lnTo>
                <a:lnTo>
                  <a:pt x="129539" y="82295"/>
                </a:lnTo>
                <a:lnTo>
                  <a:pt x="126491" y="83819"/>
                </a:lnTo>
                <a:lnTo>
                  <a:pt x="115824" y="94487"/>
                </a:lnTo>
                <a:lnTo>
                  <a:pt x="112775" y="96011"/>
                </a:lnTo>
                <a:lnTo>
                  <a:pt x="109727" y="99059"/>
                </a:lnTo>
                <a:lnTo>
                  <a:pt x="105155" y="103631"/>
                </a:lnTo>
                <a:lnTo>
                  <a:pt x="91439" y="112775"/>
                </a:lnTo>
                <a:lnTo>
                  <a:pt x="77724" y="121919"/>
                </a:lnTo>
                <a:close/>
              </a:path>
            </a:pathLst>
          </a:custGeom>
          <a:solidFill>
            <a:srgbClr val="000000"/>
          </a:solidFill>
        </p:spPr>
        <p:txBody>
          <a:bodyPr wrap="square" lIns="0" tIns="0" rIns="0" bIns="0" rtlCol="0">
            <a:noAutofit/>
          </a:bodyPr>
          <a:lstStyle/>
          <a:p>
            <a:endParaRPr/>
          </a:p>
        </p:txBody>
      </p:sp>
      <p:sp>
        <p:nvSpPr>
          <p:cNvPr id="154" name="object 154"/>
          <p:cNvSpPr/>
          <p:nvPr/>
        </p:nvSpPr>
        <p:spPr>
          <a:xfrm>
            <a:off x="3787139" y="3111125"/>
            <a:ext cx="274997" cy="200526"/>
          </a:xfrm>
          <a:prstGeom prst="rect">
            <a:avLst/>
          </a:prstGeom>
          <a:blipFill>
            <a:blip r:embed="rId22" cstate="print"/>
            <a:stretch>
              <a:fillRect/>
            </a:stretch>
          </a:blipFill>
        </p:spPr>
        <p:txBody>
          <a:bodyPr wrap="square" lIns="0" tIns="0" rIns="0" bIns="0" rtlCol="0">
            <a:noAutofit/>
          </a:bodyPr>
          <a:lstStyle/>
          <a:p>
            <a:endParaRPr/>
          </a:p>
        </p:txBody>
      </p:sp>
      <p:sp>
        <p:nvSpPr>
          <p:cNvPr id="155" name="object 155"/>
          <p:cNvSpPr/>
          <p:nvPr/>
        </p:nvSpPr>
        <p:spPr>
          <a:xfrm>
            <a:off x="3646931" y="3122675"/>
            <a:ext cx="222503" cy="138683"/>
          </a:xfrm>
          <a:custGeom>
            <a:avLst/>
            <a:gdLst/>
            <a:ahLst/>
            <a:cxnLst/>
            <a:rect l="l" t="t" r="r" b="b"/>
            <a:pathLst>
              <a:path w="222503" h="138683">
                <a:moveTo>
                  <a:pt x="150875" y="96011"/>
                </a:moveTo>
                <a:lnTo>
                  <a:pt x="155447" y="94487"/>
                </a:lnTo>
                <a:lnTo>
                  <a:pt x="160019" y="89915"/>
                </a:lnTo>
                <a:lnTo>
                  <a:pt x="172211" y="82295"/>
                </a:lnTo>
                <a:lnTo>
                  <a:pt x="176783" y="77723"/>
                </a:lnTo>
                <a:lnTo>
                  <a:pt x="181355" y="73151"/>
                </a:lnTo>
                <a:lnTo>
                  <a:pt x="190499" y="65531"/>
                </a:lnTo>
                <a:lnTo>
                  <a:pt x="193547" y="60959"/>
                </a:lnTo>
                <a:lnTo>
                  <a:pt x="198119" y="56387"/>
                </a:lnTo>
                <a:lnTo>
                  <a:pt x="201167" y="51815"/>
                </a:lnTo>
                <a:lnTo>
                  <a:pt x="204215" y="47243"/>
                </a:lnTo>
                <a:lnTo>
                  <a:pt x="210311" y="38099"/>
                </a:lnTo>
                <a:lnTo>
                  <a:pt x="213359" y="28955"/>
                </a:lnTo>
                <a:lnTo>
                  <a:pt x="217931" y="19811"/>
                </a:lnTo>
                <a:lnTo>
                  <a:pt x="219455" y="13715"/>
                </a:lnTo>
                <a:lnTo>
                  <a:pt x="219455" y="9143"/>
                </a:lnTo>
                <a:lnTo>
                  <a:pt x="222503" y="0"/>
                </a:lnTo>
                <a:lnTo>
                  <a:pt x="128015" y="0"/>
                </a:lnTo>
                <a:lnTo>
                  <a:pt x="126491" y="4571"/>
                </a:lnTo>
                <a:lnTo>
                  <a:pt x="124967" y="9143"/>
                </a:lnTo>
                <a:lnTo>
                  <a:pt x="123443" y="18287"/>
                </a:lnTo>
                <a:lnTo>
                  <a:pt x="120395" y="24383"/>
                </a:lnTo>
                <a:lnTo>
                  <a:pt x="115823" y="32003"/>
                </a:lnTo>
                <a:lnTo>
                  <a:pt x="111251" y="36575"/>
                </a:lnTo>
                <a:lnTo>
                  <a:pt x="109727" y="39623"/>
                </a:lnTo>
                <a:lnTo>
                  <a:pt x="106679" y="42671"/>
                </a:lnTo>
                <a:lnTo>
                  <a:pt x="102107" y="48767"/>
                </a:lnTo>
                <a:lnTo>
                  <a:pt x="96011" y="54863"/>
                </a:lnTo>
                <a:lnTo>
                  <a:pt x="89915" y="60959"/>
                </a:lnTo>
                <a:lnTo>
                  <a:pt x="83819" y="67055"/>
                </a:lnTo>
                <a:lnTo>
                  <a:pt x="74675" y="71627"/>
                </a:lnTo>
                <a:lnTo>
                  <a:pt x="67055" y="77723"/>
                </a:lnTo>
                <a:lnTo>
                  <a:pt x="57911" y="83819"/>
                </a:lnTo>
                <a:lnTo>
                  <a:pt x="48767" y="88391"/>
                </a:lnTo>
                <a:lnTo>
                  <a:pt x="44196" y="91439"/>
                </a:lnTo>
                <a:lnTo>
                  <a:pt x="39624" y="94487"/>
                </a:lnTo>
                <a:lnTo>
                  <a:pt x="28956" y="99059"/>
                </a:lnTo>
                <a:lnTo>
                  <a:pt x="18287" y="105155"/>
                </a:lnTo>
                <a:lnTo>
                  <a:pt x="6096" y="109727"/>
                </a:lnTo>
                <a:lnTo>
                  <a:pt x="3048" y="111251"/>
                </a:lnTo>
                <a:lnTo>
                  <a:pt x="0" y="111251"/>
                </a:lnTo>
                <a:lnTo>
                  <a:pt x="74675" y="138683"/>
                </a:lnTo>
                <a:lnTo>
                  <a:pt x="91439" y="131063"/>
                </a:lnTo>
                <a:lnTo>
                  <a:pt x="99059" y="126491"/>
                </a:lnTo>
                <a:lnTo>
                  <a:pt x="106679" y="123443"/>
                </a:lnTo>
                <a:lnTo>
                  <a:pt x="121919" y="114299"/>
                </a:lnTo>
                <a:lnTo>
                  <a:pt x="129539" y="111251"/>
                </a:lnTo>
                <a:lnTo>
                  <a:pt x="135635" y="106679"/>
                </a:lnTo>
                <a:lnTo>
                  <a:pt x="149351" y="99059"/>
                </a:lnTo>
                <a:lnTo>
                  <a:pt x="150875" y="96011"/>
                </a:lnTo>
                <a:close/>
              </a:path>
            </a:pathLst>
          </a:custGeom>
          <a:solidFill>
            <a:srgbClr val="FFFFFF"/>
          </a:solidFill>
        </p:spPr>
        <p:txBody>
          <a:bodyPr wrap="square" lIns="0" tIns="0" rIns="0" bIns="0" rtlCol="0">
            <a:noAutofit/>
          </a:bodyPr>
          <a:lstStyle/>
          <a:p>
            <a:endParaRPr/>
          </a:p>
        </p:txBody>
      </p:sp>
      <p:sp>
        <p:nvSpPr>
          <p:cNvPr id="156" name="object 156"/>
          <p:cNvSpPr/>
          <p:nvPr/>
        </p:nvSpPr>
        <p:spPr>
          <a:xfrm>
            <a:off x="3576827" y="3122675"/>
            <a:ext cx="198119" cy="111251"/>
          </a:xfrm>
          <a:custGeom>
            <a:avLst/>
            <a:gdLst/>
            <a:ahLst/>
            <a:cxnLst/>
            <a:rect l="l" t="t" r="r" b="b"/>
            <a:pathLst>
              <a:path w="198119" h="111251">
                <a:moveTo>
                  <a:pt x="77724" y="109727"/>
                </a:moveTo>
                <a:lnTo>
                  <a:pt x="88391" y="103631"/>
                </a:lnTo>
                <a:lnTo>
                  <a:pt x="100584" y="99059"/>
                </a:lnTo>
                <a:lnTo>
                  <a:pt x="109727" y="94487"/>
                </a:lnTo>
                <a:lnTo>
                  <a:pt x="114300" y="91439"/>
                </a:lnTo>
                <a:lnTo>
                  <a:pt x="120395" y="88391"/>
                </a:lnTo>
                <a:lnTo>
                  <a:pt x="129539" y="83819"/>
                </a:lnTo>
                <a:lnTo>
                  <a:pt x="138683" y="77723"/>
                </a:lnTo>
                <a:lnTo>
                  <a:pt x="146303" y="71627"/>
                </a:lnTo>
                <a:lnTo>
                  <a:pt x="153923" y="67055"/>
                </a:lnTo>
                <a:lnTo>
                  <a:pt x="160019" y="60959"/>
                </a:lnTo>
                <a:lnTo>
                  <a:pt x="167639" y="54863"/>
                </a:lnTo>
                <a:lnTo>
                  <a:pt x="172211" y="48767"/>
                </a:lnTo>
                <a:lnTo>
                  <a:pt x="178307" y="42671"/>
                </a:lnTo>
                <a:lnTo>
                  <a:pt x="179831" y="39623"/>
                </a:lnTo>
                <a:lnTo>
                  <a:pt x="182879" y="36575"/>
                </a:lnTo>
                <a:lnTo>
                  <a:pt x="187451" y="30479"/>
                </a:lnTo>
                <a:lnTo>
                  <a:pt x="190499" y="24383"/>
                </a:lnTo>
                <a:lnTo>
                  <a:pt x="193547" y="18287"/>
                </a:lnTo>
                <a:lnTo>
                  <a:pt x="196595" y="9143"/>
                </a:lnTo>
                <a:lnTo>
                  <a:pt x="196595" y="4571"/>
                </a:lnTo>
                <a:lnTo>
                  <a:pt x="198119" y="0"/>
                </a:lnTo>
                <a:lnTo>
                  <a:pt x="105155" y="0"/>
                </a:lnTo>
                <a:lnTo>
                  <a:pt x="103632" y="4571"/>
                </a:lnTo>
                <a:lnTo>
                  <a:pt x="103632" y="9143"/>
                </a:lnTo>
                <a:lnTo>
                  <a:pt x="99060" y="18287"/>
                </a:lnTo>
                <a:lnTo>
                  <a:pt x="92963" y="27431"/>
                </a:lnTo>
                <a:lnTo>
                  <a:pt x="85343" y="36575"/>
                </a:lnTo>
                <a:lnTo>
                  <a:pt x="74675" y="45719"/>
                </a:lnTo>
                <a:lnTo>
                  <a:pt x="65532" y="53339"/>
                </a:lnTo>
                <a:lnTo>
                  <a:pt x="51815" y="60959"/>
                </a:lnTo>
                <a:lnTo>
                  <a:pt x="38100" y="68579"/>
                </a:lnTo>
                <a:lnTo>
                  <a:pt x="22860" y="76199"/>
                </a:lnTo>
                <a:lnTo>
                  <a:pt x="6096" y="83819"/>
                </a:lnTo>
                <a:lnTo>
                  <a:pt x="4572" y="85343"/>
                </a:lnTo>
                <a:lnTo>
                  <a:pt x="1524" y="86867"/>
                </a:lnTo>
                <a:lnTo>
                  <a:pt x="0" y="86867"/>
                </a:lnTo>
                <a:lnTo>
                  <a:pt x="70103" y="111251"/>
                </a:lnTo>
                <a:lnTo>
                  <a:pt x="73151" y="109727"/>
                </a:lnTo>
                <a:lnTo>
                  <a:pt x="73151" y="111251"/>
                </a:lnTo>
                <a:lnTo>
                  <a:pt x="77724" y="109727"/>
                </a:lnTo>
                <a:close/>
              </a:path>
            </a:pathLst>
          </a:custGeom>
          <a:solidFill>
            <a:srgbClr val="FFFFFF"/>
          </a:solidFill>
        </p:spPr>
        <p:txBody>
          <a:bodyPr wrap="square" lIns="0" tIns="0" rIns="0" bIns="0" rtlCol="0">
            <a:noAutofit/>
          </a:bodyPr>
          <a:lstStyle/>
          <a:p>
            <a:endParaRPr/>
          </a:p>
        </p:txBody>
      </p:sp>
      <p:sp>
        <p:nvSpPr>
          <p:cNvPr id="157" name="object 157"/>
          <p:cNvSpPr/>
          <p:nvPr/>
        </p:nvSpPr>
        <p:spPr>
          <a:xfrm>
            <a:off x="3646931" y="3232403"/>
            <a:ext cx="1524" cy="1524"/>
          </a:xfrm>
          <a:custGeom>
            <a:avLst/>
            <a:gdLst/>
            <a:ahLst/>
            <a:cxnLst/>
            <a:rect l="l" t="t" r="r" b="b"/>
            <a:pathLst>
              <a:path w="1524" h="1524">
                <a:moveTo>
                  <a:pt x="0" y="1524"/>
                </a:moveTo>
                <a:lnTo>
                  <a:pt x="1524" y="1524"/>
                </a:lnTo>
                <a:lnTo>
                  <a:pt x="1524" y="0"/>
                </a:lnTo>
                <a:lnTo>
                  <a:pt x="0" y="1524"/>
                </a:lnTo>
                <a:close/>
              </a:path>
            </a:pathLst>
          </a:custGeom>
          <a:solidFill>
            <a:srgbClr val="E6E6E6"/>
          </a:solidFill>
        </p:spPr>
        <p:txBody>
          <a:bodyPr wrap="square" lIns="0" tIns="0" rIns="0" bIns="0" rtlCol="0">
            <a:noAutofit/>
          </a:bodyPr>
          <a:lstStyle/>
          <a:p>
            <a:endParaRPr/>
          </a:p>
        </p:txBody>
      </p:sp>
      <p:sp>
        <p:nvSpPr>
          <p:cNvPr id="158" name="object 158"/>
          <p:cNvSpPr/>
          <p:nvPr/>
        </p:nvSpPr>
        <p:spPr>
          <a:xfrm>
            <a:off x="3328415" y="3233927"/>
            <a:ext cx="393191" cy="92963"/>
          </a:xfrm>
          <a:custGeom>
            <a:avLst/>
            <a:gdLst/>
            <a:ahLst/>
            <a:cxnLst/>
            <a:rect l="l" t="t" r="r" b="b"/>
            <a:pathLst>
              <a:path w="393191" h="92963">
                <a:moveTo>
                  <a:pt x="109727" y="88391"/>
                </a:moveTo>
                <a:lnTo>
                  <a:pt x="135636" y="85343"/>
                </a:lnTo>
                <a:lnTo>
                  <a:pt x="147827" y="83819"/>
                </a:lnTo>
                <a:lnTo>
                  <a:pt x="153924" y="82296"/>
                </a:lnTo>
                <a:lnTo>
                  <a:pt x="161544" y="82296"/>
                </a:lnTo>
                <a:lnTo>
                  <a:pt x="185927" y="79248"/>
                </a:lnTo>
                <a:lnTo>
                  <a:pt x="198120" y="77724"/>
                </a:lnTo>
                <a:lnTo>
                  <a:pt x="211836" y="74675"/>
                </a:lnTo>
                <a:lnTo>
                  <a:pt x="224027" y="73151"/>
                </a:lnTo>
                <a:lnTo>
                  <a:pt x="227075" y="71627"/>
                </a:lnTo>
                <a:lnTo>
                  <a:pt x="230124" y="71627"/>
                </a:lnTo>
                <a:lnTo>
                  <a:pt x="236220" y="70103"/>
                </a:lnTo>
                <a:lnTo>
                  <a:pt x="260603" y="65531"/>
                </a:lnTo>
                <a:lnTo>
                  <a:pt x="265175" y="64007"/>
                </a:lnTo>
                <a:lnTo>
                  <a:pt x="268224" y="64007"/>
                </a:lnTo>
                <a:lnTo>
                  <a:pt x="271272" y="62484"/>
                </a:lnTo>
                <a:lnTo>
                  <a:pt x="283463" y="60960"/>
                </a:lnTo>
                <a:lnTo>
                  <a:pt x="306324" y="54863"/>
                </a:lnTo>
                <a:lnTo>
                  <a:pt x="327660" y="48767"/>
                </a:lnTo>
                <a:lnTo>
                  <a:pt x="338327" y="45719"/>
                </a:lnTo>
                <a:lnTo>
                  <a:pt x="350520" y="42672"/>
                </a:lnTo>
                <a:lnTo>
                  <a:pt x="371855" y="35051"/>
                </a:lnTo>
                <a:lnTo>
                  <a:pt x="382523" y="30479"/>
                </a:lnTo>
                <a:lnTo>
                  <a:pt x="387095" y="28955"/>
                </a:lnTo>
                <a:lnTo>
                  <a:pt x="393191" y="27431"/>
                </a:lnTo>
                <a:lnTo>
                  <a:pt x="318515" y="0"/>
                </a:lnTo>
                <a:lnTo>
                  <a:pt x="310896" y="3048"/>
                </a:lnTo>
                <a:lnTo>
                  <a:pt x="294132" y="9143"/>
                </a:lnTo>
                <a:lnTo>
                  <a:pt x="277367" y="15239"/>
                </a:lnTo>
                <a:lnTo>
                  <a:pt x="259079" y="19812"/>
                </a:lnTo>
                <a:lnTo>
                  <a:pt x="242315" y="24384"/>
                </a:lnTo>
                <a:lnTo>
                  <a:pt x="224027" y="28955"/>
                </a:lnTo>
                <a:lnTo>
                  <a:pt x="205739" y="32003"/>
                </a:lnTo>
                <a:lnTo>
                  <a:pt x="185927" y="36575"/>
                </a:lnTo>
                <a:lnTo>
                  <a:pt x="167639" y="39624"/>
                </a:lnTo>
                <a:lnTo>
                  <a:pt x="147827" y="42672"/>
                </a:lnTo>
                <a:lnTo>
                  <a:pt x="128015" y="44196"/>
                </a:lnTo>
                <a:lnTo>
                  <a:pt x="106679" y="47243"/>
                </a:lnTo>
                <a:lnTo>
                  <a:pt x="86867" y="48767"/>
                </a:lnTo>
                <a:lnTo>
                  <a:pt x="65532" y="50291"/>
                </a:lnTo>
                <a:lnTo>
                  <a:pt x="44196" y="51815"/>
                </a:lnTo>
                <a:lnTo>
                  <a:pt x="21336" y="51815"/>
                </a:lnTo>
                <a:lnTo>
                  <a:pt x="0" y="53339"/>
                </a:lnTo>
                <a:lnTo>
                  <a:pt x="0" y="92963"/>
                </a:lnTo>
                <a:lnTo>
                  <a:pt x="13715" y="91439"/>
                </a:lnTo>
                <a:lnTo>
                  <a:pt x="54863" y="91439"/>
                </a:lnTo>
                <a:lnTo>
                  <a:pt x="68579" y="89915"/>
                </a:lnTo>
                <a:lnTo>
                  <a:pt x="82296" y="89915"/>
                </a:lnTo>
                <a:lnTo>
                  <a:pt x="109727" y="88391"/>
                </a:lnTo>
                <a:close/>
              </a:path>
            </a:pathLst>
          </a:custGeom>
          <a:solidFill>
            <a:srgbClr val="FFFFFF"/>
          </a:solidFill>
        </p:spPr>
        <p:txBody>
          <a:bodyPr wrap="square" lIns="0" tIns="0" rIns="0" bIns="0" rtlCol="0">
            <a:noAutofit/>
          </a:bodyPr>
          <a:lstStyle/>
          <a:p>
            <a:endParaRPr/>
          </a:p>
        </p:txBody>
      </p:sp>
      <p:sp>
        <p:nvSpPr>
          <p:cNvPr id="159" name="object 159"/>
          <p:cNvSpPr/>
          <p:nvPr/>
        </p:nvSpPr>
        <p:spPr>
          <a:xfrm>
            <a:off x="3328415" y="3211067"/>
            <a:ext cx="318515" cy="76200"/>
          </a:xfrm>
          <a:custGeom>
            <a:avLst/>
            <a:gdLst/>
            <a:ahLst/>
            <a:cxnLst/>
            <a:rect l="l" t="t" r="r" b="b"/>
            <a:pathLst>
              <a:path w="318515" h="76200">
                <a:moveTo>
                  <a:pt x="0" y="38100"/>
                </a:moveTo>
                <a:lnTo>
                  <a:pt x="0" y="76200"/>
                </a:lnTo>
                <a:lnTo>
                  <a:pt x="21336" y="74675"/>
                </a:lnTo>
                <a:lnTo>
                  <a:pt x="44196" y="74675"/>
                </a:lnTo>
                <a:lnTo>
                  <a:pt x="65532" y="73151"/>
                </a:lnTo>
                <a:lnTo>
                  <a:pt x="86867" y="71627"/>
                </a:lnTo>
                <a:lnTo>
                  <a:pt x="106679" y="70103"/>
                </a:lnTo>
                <a:lnTo>
                  <a:pt x="128015" y="67056"/>
                </a:lnTo>
                <a:lnTo>
                  <a:pt x="147827" y="65532"/>
                </a:lnTo>
                <a:lnTo>
                  <a:pt x="167639" y="62484"/>
                </a:lnTo>
                <a:lnTo>
                  <a:pt x="185927" y="59436"/>
                </a:lnTo>
                <a:lnTo>
                  <a:pt x="205739" y="54863"/>
                </a:lnTo>
                <a:lnTo>
                  <a:pt x="224027" y="51815"/>
                </a:lnTo>
                <a:lnTo>
                  <a:pt x="242315" y="47244"/>
                </a:lnTo>
                <a:lnTo>
                  <a:pt x="259079" y="42672"/>
                </a:lnTo>
                <a:lnTo>
                  <a:pt x="277367" y="38100"/>
                </a:lnTo>
                <a:lnTo>
                  <a:pt x="294132" y="32003"/>
                </a:lnTo>
                <a:lnTo>
                  <a:pt x="309372" y="25908"/>
                </a:lnTo>
                <a:lnTo>
                  <a:pt x="318515" y="22860"/>
                </a:lnTo>
                <a:lnTo>
                  <a:pt x="248412" y="0"/>
                </a:lnTo>
                <a:lnTo>
                  <a:pt x="234696" y="3048"/>
                </a:lnTo>
                <a:lnTo>
                  <a:pt x="220979" y="7620"/>
                </a:lnTo>
                <a:lnTo>
                  <a:pt x="207263" y="12191"/>
                </a:lnTo>
                <a:lnTo>
                  <a:pt x="193548" y="15239"/>
                </a:lnTo>
                <a:lnTo>
                  <a:pt x="185927" y="16763"/>
                </a:lnTo>
                <a:lnTo>
                  <a:pt x="178308" y="18287"/>
                </a:lnTo>
                <a:lnTo>
                  <a:pt x="170687" y="19812"/>
                </a:lnTo>
                <a:lnTo>
                  <a:pt x="164591" y="22860"/>
                </a:lnTo>
                <a:lnTo>
                  <a:pt x="149351" y="25908"/>
                </a:lnTo>
                <a:lnTo>
                  <a:pt x="134112" y="27432"/>
                </a:lnTo>
                <a:lnTo>
                  <a:pt x="124967" y="28956"/>
                </a:lnTo>
                <a:lnTo>
                  <a:pt x="117348" y="30479"/>
                </a:lnTo>
                <a:lnTo>
                  <a:pt x="102108" y="32003"/>
                </a:lnTo>
                <a:lnTo>
                  <a:pt x="85344" y="33527"/>
                </a:lnTo>
                <a:lnTo>
                  <a:pt x="68579" y="35051"/>
                </a:lnTo>
                <a:lnTo>
                  <a:pt x="51815" y="36575"/>
                </a:lnTo>
                <a:lnTo>
                  <a:pt x="35051" y="38100"/>
                </a:lnTo>
                <a:lnTo>
                  <a:pt x="0" y="38100"/>
                </a:lnTo>
                <a:close/>
              </a:path>
            </a:pathLst>
          </a:custGeom>
          <a:solidFill>
            <a:srgbClr val="FFFFFF"/>
          </a:solidFill>
        </p:spPr>
        <p:txBody>
          <a:bodyPr wrap="square" lIns="0" tIns="0" rIns="0" bIns="0" rtlCol="0">
            <a:noAutofit/>
          </a:bodyPr>
          <a:lstStyle/>
          <a:p>
            <a:endParaRPr/>
          </a:p>
        </p:txBody>
      </p:sp>
      <p:sp>
        <p:nvSpPr>
          <p:cNvPr id="160" name="object 160"/>
          <p:cNvSpPr/>
          <p:nvPr/>
        </p:nvSpPr>
        <p:spPr>
          <a:xfrm>
            <a:off x="3328415" y="3261359"/>
            <a:ext cx="460247" cy="103632"/>
          </a:xfrm>
          <a:custGeom>
            <a:avLst/>
            <a:gdLst/>
            <a:ahLst/>
            <a:cxnLst/>
            <a:rect l="l" t="t" r="r" b="b"/>
            <a:pathLst>
              <a:path w="460247" h="103632">
                <a:moveTo>
                  <a:pt x="13715" y="65532"/>
                </a:moveTo>
                <a:lnTo>
                  <a:pt x="0" y="65532"/>
                </a:lnTo>
                <a:lnTo>
                  <a:pt x="0" y="103632"/>
                </a:lnTo>
                <a:lnTo>
                  <a:pt x="15239" y="102108"/>
                </a:lnTo>
                <a:lnTo>
                  <a:pt x="30479" y="102108"/>
                </a:lnTo>
                <a:lnTo>
                  <a:pt x="60960" y="100584"/>
                </a:lnTo>
                <a:lnTo>
                  <a:pt x="91439" y="99060"/>
                </a:lnTo>
                <a:lnTo>
                  <a:pt x="106679" y="99060"/>
                </a:lnTo>
                <a:lnTo>
                  <a:pt x="121920" y="97536"/>
                </a:lnTo>
                <a:lnTo>
                  <a:pt x="135636" y="96012"/>
                </a:lnTo>
                <a:lnTo>
                  <a:pt x="143255" y="96012"/>
                </a:lnTo>
                <a:lnTo>
                  <a:pt x="150875" y="94487"/>
                </a:lnTo>
                <a:lnTo>
                  <a:pt x="164591" y="92964"/>
                </a:lnTo>
                <a:lnTo>
                  <a:pt x="179832" y="91440"/>
                </a:lnTo>
                <a:lnTo>
                  <a:pt x="193548" y="89916"/>
                </a:lnTo>
                <a:lnTo>
                  <a:pt x="207263" y="88392"/>
                </a:lnTo>
                <a:lnTo>
                  <a:pt x="236220" y="83820"/>
                </a:lnTo>
                <a:lnTo>
                  <a:pt x="248412" y="82296"/>
                </a:lnTo>
                <a:lnTo>
                  <a:pt x="262127" y="79248"/>
                </a:lnTo>
                <a:lnTo>
                  <a:pt x="268224" y="77724"/>
                </a:lnTo>
                <a:lnTo>
                  <a:pt x="272796" y="76200"/>
                </a:lnTo>
                <a:lnTo>
                  <a:pt x="275844" y="76200"/>
                </a:lnTo>
                <a:lnTo>
                  <a:pt x="289560" y="73152"/>
                </a:lnTo>
                <a:lnTo>
                  <a:pt x="301751" y="71628"/>
                </a:lnTo>
                <a:lnTo>
                  <a:pt x="315467" y="68580"/>
                </a:lnTo>
                <a:lnTo>
                  <a:pt x="339851" y="60960"/>
                </a:lnTo>
                <a:lnTo>
                  <a:pt x="365759" y="54864"/>
                </a:lnTo>
                <a:lnTo>
                  <a:pt x="376427" y="50292"/>
                </a:lnTo>
                <a:lnTo>
                  <a:pt x="388619" y="47244"/>
                </a:lnTo>
                <a:lnTo>
                  <a:pt x="413003" y="38100"/>
                </a:lnTo>
                <a:lnTo>
                  <a:pt x="419099" y="36575"/>
                </a:lnTo>
                <a:lnTo>
                  <a:pt x="425195" y="35052"/>
                </a:lnTo>
                <a:lnTo>
                  <a:pt x="435863" y="30480"/>
                </a:lnTo>
                <a:lnTo>
                  <a:pt x="460247" y="22860"/>
                </a:lnTo>
                <a:lnTo>
                  <a:pt x="394715" y="0"/>
                </a:lnTo>
                <a:lnTo>
                  <a:pt x="393191" y="0"/>
                </a:lnTo>
                <a:lnTo>
                  <a:pt x="388619" y="1524"/>
                </a:lnTo>
                <a:lnTo>
                  <a:pt x="382523" y="3048"/>
                </a:lnTo>
                <a:lnTo>
                  <a:pt x="373379" y="7620"/>
                </a:lnTo>
                <a:lnTo>
                  <a:pt x="350520" y="15240"/>
                </a:lnTo>
                <a:lnTo>
                  <a:pt x="339851" y="18287"/>
                </a:lnTo>
                <a:lnTo>
                  <a:pt x="329184" y="21336"/>
                </a:lnTo>
                <a:lnTo>
                  <a:pt x="307848" y="27432"/>
                </a:lnTo>
                <a:lnTo>
                  <a:pt x="283463" y="33528"/>
                </a:lnTo>
                <a:lnTo>
                  <a:pt x="272796" y="36575"/>
                </a:lnTo>
                <a:lnTo>
                  <a:pt x="266700" y="36575"/>
                </a:lnTo>
                <a:lnTo>
                  <a:pt x="260603" y="38100"/>
                </a:lnTo>
                <a:lnTo>
                  <a:pt x="236220" y="44196"/>
                </a:lnTo>
                <a:lnTo>
                  <a:pt x="230124" y="44196"/>
                </a:lnTo>
                <a:lnTo>
                  <a:pt x="227075" y="45720"/>
                </a:lnTo>
                <a:lnTo>
                  <a:pt x="224027" y="45720"/>
                </a:lnTo>
                <a:lnTo>
                  <a:pt x="211836" y="48768"/>
                </a:lnTo>
                <a:lnTo>
                  <a:pt x="199644" y="50292"/>
                </a:lnTo>
                <a:lnTo>
                  <a:pt x="187451" y="51816"/>
                </a:lnTo>
                <a:lnTo>
                  <a:pt x="161544" y="54864"/>
                </a:lnTo>
                <a:lnTo>
                  <a:pt x="155448" y="56387"/>
                </a:lnTo>
                <a:lnTo>
                  <a:pt x="149351" y="56387"/>
                </a:lnTo>
                <a:lnTo>
                  <a:pt x="135636" y="57912"/>
                </a:lnTo>
                <a:lnTo>
                  <a:pt x="109727" y="60960"/>
                </a:lnTo>
                <a:lnTo>
                  <a:pt x="82296" y="62484"/>
                </a:lnTo>
                <a:lnTo>
                  <a:pt x="68579" y="62484"/>
                </a:lnTo>
                <a:lnTo>
                  <a:pt x="54863" y="64008"/>
                </a:lnTo>
                <a:lnTo>
                  <a:pt x="27432" y="64008"/>
                </a:lnTo>
                <a:lnTo>
                  <a:pt x="13715" y="65532"/>
                </a:lnTo>
                <a:close/>
              </a:path>
            </a:pathLst>
          </a:custGeom>
          <a:solidFill>
            <a:srgbClr val="FFFFFF"/>
          </a:solidFill>
        </p:spPr>
        <p:txBody>
          <a:bodyPr wrap="square" lIns="0" tIns="0" rIns="0" bIns="0" rtlCol="0">
            <a:noAutofit/>
          </a:bodyPr>
          <a:lstStyle/>
          <a:p>
            <a:endParaRPr/>
          </a:p>
        </p:txBody>
      </p:sp>
      <p:sp>
        <p:nvSpPr>
          <p:cNvPr id="161" name="object 161"/>
          <p:cNvSpPr/>
          <p:nvPr/>
        </p:nvSpPr>
        <p:spPr>
          <a:xfrm>
            <a:off x="3326891" y="3281172"/>
            <a:ext cx="536447" cy="124967"/>
          </a:xfrm>
          <a:prstGeom prst="rect">
            <a:avLst/>
          </a:prstGeom>
          <a:blipFill>
            <a:blip r:embed="rId23" cstate="print"/>
            <a:stretch>
              <a:fillRect/>
            </a:stretch>
          </a:blipFill>
        </p:spPr>
        <p:txBody>
          <a:bodyPr wrap="square" lIns="0" tIns="0" rIns="0" bIns="0" rtlCol="0">
            <a:noAutofit/>
          </a:bodyPr>
          <a:lstStyle/>
          <a:p>
            <a:endParaRPr/>
          </a:p>
        </p:txBody>
      </p:sp>
      <p:sp>
        <p:nvSpPr>
          <p:cNvPr id="162" name="object 162"/>
          <p:cNvSpPr/>
          <p:nvPr/>
        </p:nvSpPr>
        <p:spPr>
          <a:xfrm>
            <a:off x="3328415" y="3282695"/>
            <a:ext cx="533399" cy="121920"/>
          </a:xfrm>
          <a:custGeom>
            <a:avLst/>
            <a:gdLst/>
            <a:ahLst/>
            <a:cxnLst/>
            <a:rect l="l" t="t" r="r" b="b"/>
            <a:pathLst>
              <a:path w="533399" h="121920">
                <a:moveTo>
                  <a:pt x="16763" y="120396"/>
                </a:moveTo>
                <a:lnTo>
                  <a:pt x="53339" y="120396"/>
                </a:lnTo>
                <a:lnTo>
                  <a:pt x="71627" y="118872"/>
                </a:lnTo>
                <a:lnTo>
                  <a:pt x="108203" y="117348"/>
                </a:lnTo>
                <a:lnTo>
                  <a:pt x="124967" y="115824"/>
                </a:lnTo>
                <a:lnTo>
                  <a:pt x="143255" y="114300"/>
                </a:lnTo>
                <a:lnTo>
                  <a:pt x="176784" y="111251"/>
                </a:lnTo>
                <a:lnTo>
                  <a:pt x="193548" y="109728"/>
                </a:lnTo>
                <a:lnTo>
                  <a:pt x="202691" y="109728"/>
                </a:lnTo>
                <a:lnTo>
                  <a:pt x="210312" y="108204"/>
                </a:lnTo>
                <a:lnTo>
                  <a:pt x="219455" y="106680"/>
                </a:lnTo>
                <a:lnTo>
                  <a:pt x="227075" y="106680"/>
                </a:lnTo>
                <a:lnTo>
                  <a:pt x="243839" y="103632"/>
                </a:lnTo>
                <a:lnTo>
                  <a:pt x="277367" y="99060"/>
                </a:lnTo>
                <a:lnTo>
                  <a:pt x="292608" y="96012"/>
                </a:lnTo>
                <a:lnTo>
                  <a:pt x="307848" y="92963"/>
                </a:lnTo>
                <a:lnTo>
                  <a:pt x="338327" y="86868"/>
                </a:lnTo>
                <a:lnTo>
                  <a:pt x="368807" y="80772"/>
                </a:lnTo>
                <a:lnTo>
                  <a:pt x="376427" y="77724"/>
                </a:lnTo>
                <a:lnTo>
                  <a:pt x="379475" y="77724"/>
                </a:lnTo>
                <a:lnTo>
                  <a:pt x="384047" y="76200"/>
                </a:lnTo>
                <a:lnTo>
                  <a:pt x="399287" y="73151"/>
                </a:lnTo>
                <a:lnTo>
                  <a:pt x="426719" y="64008"/>
                </a:lnTo>
                <a:lnTo>
                  <a:pt x="429767" y="62484"/>
                </a:lnTo>
                <a:lnTo>
                  <a:pt x="434339" y="62484"/>
                </a:lnTo>
                <a:lnTo>
                  <a:pt x="440435" y="60960"/>
                </a:lnTo>
                <a:lnTo>
                  <a:pt x="455675" y="56387"/>
                </a:lnTo>
                <a:lnTo>
                  <a:pt x="469391" y="51816"/>
                </a:lnTo>
                <a:lnTo>
                  <a:pt x="475487" y="48768"/>
                </a:lnTo>
                <a:lnTo>
                  <a:pt x="483107" y="45720"/>
                </a:lnTo>
                <a:lnTo>
                  <a:pt x="509015" y="36575"/>
                </a:lnTo>
                <a:lnTo>
                  <a:pt x="533399" y="27432"/>
                </a:lnTo>
                <a:lnTo>
                  <a:pt x="458723" y="0"/>
                </a:lnTo>
                <a:lnTo>
                  <a:pt x="435863" y="7620"/>
                </a:lnTo>
                <a:lnTo>
                  <a:pt x="423671" y="12192"/>
                </a:lnTo>
                <a:lnTo>
                  <a:pt x="417575" y="13716"/>
                </a:lnTo>
                <a:lnTo>
                  <a:pt x="411479" y="16763"/>
                </a:lnTo>
                <a:lnTo>
                  <a:pt x="388619" y="24384"/>
                </a:lnTo>
                <a:lnTo>
                  <a:pt x="376427" y="28956"/>
                </a:lnTo>
                <a:lnTo>
                  <a:pt x="364236" y="32004"/>
                </a:lnTo>
                <a:lnTo>
                  <a:pt x="339851" y="39624"/>
                </a:lnTo>
                <a:lnTo>
                  <a:pt x="313944" y="45720"/>
                </a:lnTo>
                <a:lnTo>
                  <a:pt x="301751" y="48768"/>
                </a:lnTo>
                <a:lnTo>
                  <a:pt x="288036" y="51816"/>
                </a:lnTo>
                <a:lnTo>
                  <a:pt x="274320" y="54863"/>
                </a:lnTo>
                <a:lnTo>
                  <a:pt x="268224" y="54863"/>
                </a:lnTo>
                <a:lnTo>
                  <a:pt x="262127" y="56387"/>
                </a:lnTo>
                <a:lnTo>
                  <a:pt x="248412" y="59436"/>
                </a:lnTo>
                <a:lnTo>
                  <a:pt x="234696" y="62484"/>
                </a:lnTo>
                <a:lnTo>
                  <a:pt x="207263" y="65532"/>
                </a:lnTo>
                <a:lnTo>
                  <a:pt x="193548" y="67056"/>
                </a:lnTo>
                <a:lnTo>
                  <a:pt x="179832" y="70104"/>
                </a:lnTo>
                <a:lnTo>
                  <a:pt x="164591" y="71628"/>
                </a:lnTo>
                <a:lnTo>
                  <a:pt x="150875" y="73151"/>
                </a:lnTo>
                <a:lnTo>
                  <a:pt x="143255" y="73151"/>
                </a:lnTo>
                <a:lnTo>
                  <a:pt x="135636" y="74675"/>
                </a:lnTo>
                <a:lnTo>
                  <a:pt x="121920" y="76200"/>
                </a:lnTo>
                <a:lnTo>
                  <a:pt x="106679" y="76200"/>
                </a:lnTo>
                <a:lnTo>
                  <a:pt x="91439" y="77724"/>
                </a:lnTo>
                <a:lnTo>
                  <a:pt x="60960" y="79248"/>
                </a:lnTo>
                <a:lnTo>
                  <a:pt x="30479" y="80772"/>
                </a:lnTo>
                <a:lnTo>
                  <a:pt x="0" y="80772"/>
                </a:lnTo>
                <a:lnTo>
                  <a:pt x="0" y="121920"/>
                </a:lnTo>
                <a:lnTo>
                  <a:pt x="16763" y="120396"/>
                </a:lnTo>
                <a:close/>
              </a:path>
            </a:pathLst>
          </a:custGeom>
          <a:solidFill>
            <a:srgbClr val="000000"/>
          </a:solidFill>
        </p:spPr>
        <p:txBody>
          <a:bodyPr wrap="square" lIns="0" tIns="0" rIns="0" bIns="0" rtlCol="0">
            <a:noAutofit/>
          </a:bodyPr>
          <a:lstStyle/>
          <a:p>
            <a:endParaRPr/>
          </a:p>
        </p:txBody>
      </p:sp>
      <p:sp>
        <p:nvSpPr>
          <p:cNvPr id="163" name="object 163"/>
          <p:cNvSpPr/>
          <p:nvPr/>
        </p:nvSpPr>
        <p:spPr>
          <a:xfrm>
            <a:off x="3326891" y="3281172"/>
            <a:ext cx="536447" cy="124967"/>
          </a:xfrm>
          <a:prstGeom prst="rect">
            <a:avLst/>
          </a:prstGeom>
          <a:blipFill>
            <a:blip r:embed="rId24" cstate="print"/>
            <a:stretch>
              <a:fillRect/>
            </a:stretch>
          </a:blipFill>
        </p:spPr>
        <p:txBody>
          <a:bodyPr wrap="square" lIns="0" tIns="0" rIns="0" bIns="0" rtlCol="0">
            <a:noAutofit/>
          </a:bodyPr>
          <a:lstStyle/>
          <a:p>
            <a:endParaRPr/>
          </a:p>
        </p:txBody>
      </p:sp>
      <p:sp>
        <p:nvSpPr>
          <p:cNvPr id="164" name="object 164"/>
          <p:cNvSpPr/>
          <p:nvPr/>
        </p:nvSpPr>
        <p:spPr>
          <a:xfrm>
            <a:off x="3721607" y="3122675"/>
            <a:ext cx="234696" cy="160019"/>
          </a:xfrm>
          <a:custGeom>
            <a:avLst/>
            <a:gdLst/>
            <a:ahLst/>
            <a:cxnLst/>
            <a:rect l="l" t="t" r="r" b="b"/>
            <a:pathLst>
              <a:path w="234696" h="160019">
                <a:moveTo>
                  <a:pt x="65532" y="160019"/>
                </a:moveTo>
                <a:lnTo>
                  <a:pt x="76200" y="156971"/>
                </a:lnTo>
                <a:lnTo>
                  <a:pt x="94487" y="147827"/>
                </a:lnTo>
                <a:lnTo>
                  <a:pt x="103632" y="143255"/>
                </a:lnTo>
                <a:lnTo>
                  <a:pt x="105156" y="141731"/>
                </a:lnTo>
                <a:lnTo>
                  <a:pt x="108204" y="141731"/>
                </a:lnTo>
                <a:lnTo>
                  <a:pt x="112775" y="140207"/>
                </a:lnTo>
                <a:lnTo>
                  <a:pt x="128016" y="131063"/>
                </a:lnTo>
                <a:lnTo>
                  <a:pt x="144780" y="121919"/>
                </a:lnTo>
                <a:lnTo>
                  <a:pt x="158496" y="112775"/>
                </a:lnTo>
                <a:lnTo>
                  <a:pt x="170687" y="103631"/>
                </a:lnTo>
                <a:lnTo>
                  <a:pt x="176784" y="97535"/>
                </a:lnTo>
                <a:lnTo>
                  <a:pt x="179832" y="96011"/>
                </a:lnTo>
                <a:lnTo>
                  <a:pt x="182880" y="92963"/>
                </a:lnTo>
                <a:lnTo>
                  <a:pt x="193548" y="83819"/>
                </a:lnTo>
                <a:lnTo>
                  <a:pt x="195072" y="80771"/>
                </a:lnTo>
                <a:lnTo>
                  <a:pt x="198120" y="79247"/>
                </a:lnTo>
                <a:lnTo>
                  <a:pt x="202692" y="74675"/>
                </a:lnTo>
                <a:lnTo>
                  <a:pt x="210312" y="64007"/>
                </a:lnTo>
                <a:lnTo>
                  <a:pt x="217932" y="53339"/>
                </a:lnTo>
                <a:lnTo>
                  <a:pt x="219456" y="50291"/>
                </a:lnTo>
                <a:lnTo>
                  <a:pt x="220980" y="48767"/>
                </a:lnTo>
                <a:lnTo>
                  <a:pt x="224028" y="44195"/>
                </a:lnTo>
                <a:lnTo>
                  <a:pt x="228600" y="32003"/>
                </a:lnTo>
                <a:lnTo>
                  <a:pt x="230124" y="27431"/>
                </a:lnTo>
                <a:lnTo>
                  <a:pt x="230124" y="24383"/>
                </a:lnTo>
                <a:lnTo>
                  <a:pt x="231648" y="21335"/>
                </a:lnTo>
                <a:lnTo>
                  <a:pt x="233172" y="10667"/>
                </a:lnTo>
                <a:lnTo>
                  <a:pt x="234696" y="0"/>
                </a:lnTo>
                <a:lnTo>
                  <a:pt x="146304" y="0"/>
                </a:lnTo>
                <a:lnTo>
                  <a:pt x="144780" y="9143"/>
                </a:lnTo>
                <a:lnTo>
                  <a:pt x="144780" y="12191"/>
                </a:lnTo>
                <a:lnTo>
                  <a:pt x="143256" y="13715"/>
                </a:lnTo>
                <a:lnTo>
                  <a:pt x="143256" y="19811"/>
                </a:lnTo>
                <a:lnTo>
                  <a:pt x="138684" y="28955"/>
                </a:lnTo>
                <a:lnTo>
                  <a:pt x="134112" y="38099"/>
                </a:lnTo>
                <a:lnTo>
                  <a:pt x="128016" y="47243"/>
                </a:lnTo>
                <a:lnTo>
                  <a:pt x="124968" y="51815"/>
                </a:lnTo>
                <a:lnTo>
                  <a:pt x="121920" y="56387"/>
                </a:lnTo>
                <a:lnTo>
                  <a:pt x="118872" y="59435"/>
                </a:lnTo>
                <a:lnTo>
                  <a:pt x="114300" y="64007"/>
                </a:lnTo>
                <a:lnTo>
                  <a:pt x="106680" y="73151"/>
                </a:lnTo>
                <a:lnTo>
                  <a:pt x="102108" y="77723"/>
                </a:lnTo>
                <a:lnTo>
                  <a:pt x="96012" y="82295"/>
                </a:lnTo>
                <a:lnTo>
                  <a:pt x="85344" y="89915"/>
                </a:lnTo>
                <a:lnTo>
                  <a:pt x="79248" y="94487"/>
                </a:lnTo>
                <a:lnTo>
                  <a:pt x="76200" y="96011"/>
                </a:lnTo>
                <a:lnTo>
                  <a:pt x="74675" y="99059"/>
                </a:lnTo>
                <a:lnTo>
                  <a:pt x="60960" y="106679"/>
                </a:lnTo>
                <a:lnTo>
                  <a:pt x="54863" y="109727"/>
                </a:lnTo>
                <a:lnTo>
                  <a:pt x="47244" y="114299"/>
                </a:lnTo>
                <a:lnTo>
                  <a:pt x="32004" y="121919"/>
                </a:lnTo>
                <a:lnTo>
                  <a:pt x="24384" y="126491"/>
                </a:lnTo>
                <a:lnTo>
                  <a:pt x="16763" y="129539"/>
                </a:lnTo>
                <a:lnTo>
                  <a:pt x="0" y="137159"/>
                </a:lnTo>
                <a:lnTo>
                  <a:pt x="65532" y="160019"/>
                </a:lnTo>
                <a:close/>
              </a:path>
            </a:pathLst>
          </a:custGeom>
          <a:solidFill>
            <a:srgbClr val="FFFFFF"/>
          </a:solidFill>
        </p:spPr>
        <p:txBody>
          <a:bodyPr wrap="square" lIns="0" tIns="0" rIns="0" bIns="0" rtlCol="0">
            <a:noAutofit/>
          </a:bodyPr>
          <a:lstStyle/>
          <a:p>
            <a:endParaRPr/>
          </a:p>
        </p:txBody>
      </p:sp>
      <p:sp>
        <p:nvSpPr>
          <p:cNvPr id="165" name="object 165"/>
          <p:cNvSpPr/>
          <p:nvPr/>
        </p:nvSpPr>
        <p:spPr>
          <a:xfrm>
            <a:off x="2950463" y="3240023"/>
            <a:ext cx="377951" cy="86867"/>
          </a:xfrm>
          <a:custGeom>
            <a:avLst/>
            <a:gdLst/>
            <a:ahLst/>
            <a:cxnLst/>
            <a:rect l="l" t="t" r="r" b="b"/>
            <a:pathLst>
              <a:path w="377951" h="86867">
                <a:moveTo>
                  <a:pt x="38100" y="41147"/>
                </a:moveTo>
                <a:lnTo>
                  <a:pt x="59436" y="47243"/>
                </a:lnTo>
                <a:lnTo>
                  <a:pt x="80771" y="53339"/>
                </a:lnTo>
                <a:lnTo>
                  <a:pt x="102107" y="57911"/>
                </a:lnTo>
                <a:lnTo>
                  <a:pt x="123443" y="64007"/>
                </a:lnTo>
                <a:lnTo>
                  <a:pt x="146303" y="67055"/>
                </a:lnTo>
                <a:lnTo>
                  <a:pt x="170687" y="71627"/>
                </a:lnTo>
                <a:lnTo>
                  <a:pt x="193547" y="74675"/>
                </a:lnTo>
                <a:lnTo>
                  <a:pt x="217931" y="77723"/>
                </a:lnTo>
                <a:lnTo>
                  <a:pt x="242315" y="80771"/>
                </a:lnTo>
                <a:lnTo>
                  <a:pt x="268223" y="82295"/>
                </a:lnTo>
                <a:lnTo>
                  <a:pt x="294131" y="83819"/>
                </a:lnTo>
                <a:lnTo>
                  <a:pt x="320039" y="85343"/>
                </a:lnTo>
                <a:lnTo>
                  <a:pt x="345947" y="85343"/>
                </a:lnTo>
                <a:lnTo>
                  <a:pt x="374903" y="86867"/>
                </a:lnTo>
                <a:lnTo>
                  <a:pt x="377951" y="86867"/>
                </a:lnTo>
                <a:lnTo>
                  <a:pt x="377951" y="47243"/>
                </a:lnTo>
                <a:lnTo>
                  <a:pt x="373379" y="47243"/>
                </a:lnTo>
                <a:lnTo>
                  <a:pt x="352043" y="45719"/>
                </a:lnTo>
                <a:lnTo>
                  <a:pt x="330707" y="45719"/>
                </a:lnTo>
                <a:lnTo>
                  <a:pt x="307847" y="44195"/>
                </a:lnTo>
                <a:lnTo>
                  <a:pt x="288035" y="44195"/>
                </a:lnTo>
                <a:lnTo>
                  <a:pt x="266699" y="41147"/>
                </a:lnTo>
                <a:lnTo>
                  <a:pt x="246887" y="39623"/>
                </a:lnTo>
                <a:lnTo>
                  <a:pt x="227075" y="38100"/>
                </a:lnTo>
                <a:lnTo>
                  <a:pt x="208787" y="35051"/>
                </a:lnTo>
                <a:lnTo>
                  <a:pt x="190499" y="32003"/>
                </a:lnTo>
                <a:lnTo>
                  <a:pt x="172212" y="27431"/>
                </a:lnTo>
                <a:lnTo>
                  <a:pt x="153924" y="24383"/>
                </a:lnTo>
                <a:lnTo>
                  <a:pt x="135636" y="19811"/>
                </a:lnTo>
                <a:lnTo>
                  <a:pt x="118871" y="15239"/>
                </a:lnTo>
                <a:lnTo>
                  <a:pt x="102107" y="10667"/>
                </a:lnTo>
                <a:lnTo>
                  <a:pt x="85343" y="6095"/>
                </a:lnTo>
                <a:lnTo>
                  <a:pt x="70103" y="0"/>
                </a:lnTo>
                <a:lnTo>
                  <a:pt x="0" y="27431"/>
                </a:lnTo>
                <a:lnTo>
                  <a:pt x="18287" y="35051"/>
                </a:lnTo>
                <a:lnTo>
                  <a:pt x="38100" y="41147"/>
                </a:lnTo>
                <a:close/>
              </a:path>
            </a:pathLst>
          </a:custGeom>
          <a:solidFill>
            <a:srgbClr val="FFFFFF"/>
          </a:solidFill>
        </p:spPr>
        <p:txBody>
          <a:bodyPr wrap="square" lIns="0" tIns="0" rIns="0" bIns="0" rtlCol="0">
            <a:noAutofit/>
          </a:bodyPr>
          <a:lstStyle/>
          <a:p>
            <a:endParaRPr/>
          </a:p>
        </p:txBody>
      </p:sp>
      <p:sp>
        <p:nvSpPr>
          <p:cNvPr id="166" name="object 166"/>
          <p:cNvSpPr/>
          <p:nvPr/>
        </p:nvSpPr>
        <p:spPr>
          <a:xfrm>
            <a:off x="2811779" y="3283111"/>
            <a:ext cx="518159" cy="123028"/>
          </a:xfrm>
          <a:prstGeom prst="rect">
            <a:avLst/>
          </a:prstGeom>
          <a:blipFill>
            <a:blip r:embed="rId25" cstate="print"/>
            <a:stretch>
              <a:fillRect/>
            </a:stretch>
          </a:blipFill>
        </p:spPr>
        <p:txBody>
          <a:bodyPr wrap="square" lIns="0" tIns="0" rIns="0" bIns="0" rtlCol="0">
            <a:noAutofit/>
          </a:bodyPr>
          <a:lstStyle/>
          <a:p>
            <a:endParaRPr/>
          </a:p>
        </p:txBody>
      </p:sp>
      <p:sp>
        <p:nvSpPr>
          <p:cNvPr id="167" name="object 167"/>
          <p:cNvSpPr/>
          <p:nvPr/>
        </p:nvSpPr>
        <p:spPr>
          <a:xfrm>
            <a:off x="2813303" y="3294887"/>
            <a:ext cx="515111" cy="109727"/>
          </a:xfrm>
          <a:custGeom>
            <a:avLst/>
            <a:gdLst/>
            <a:ahLst/>
            <a:cxnLst/>
            <a:rect l="l" t="t" r="r" b="b"/>
            <a:pathLst>
              <a:path w="515111" h="109727">
                <a:moveTo>
                  <a:pt x="25907" y="36575"/>
                </a:moveTo>
                <a:lnTo>
                  <a:pt x="53340" y="45719"/>
                </a:lnTo>
                <a:lnTo>
                  <a:pt x="80772" y="53339"/>
                </a:lnTo>
                <a:lnTo>
                  <a:pt x="109728" y="62483"/>
                </a:lnTo>
                <a:lnTo>
                  <a:pt x="138684" y="68579"/>
                </a:lnTo>
                <a:lnTo>
                  <a:pt x="167640" y="76200"/>
                </a:lnTo>
                <a:lnTo>
                  <a:pt x="198119" y="82295"/>
                </a:lnTo>
                <a:lnTo>
                  <a:pt x="230124" y="86867"/>
                </a:lnTo>
                <a:lnTo>
                  <a:pt x="263652" y="92963"/>
                </a:lnTo>
                <a:lnTo>
                  <a:pt x="295656" y="96012"/>
                </a:lnTo>
                <a:lnTo>
                  <a:pt x="330707" y="100583"/>
                </a:lnTo>
                <a:lnTo>
                  <a:pt x="365759" y="103631"/>
                </a:lnTo>
                <a:lnTo>
                  <a:pt x="400811" y="105155"/>
                </a:lnTo>
                <a:lnTo>
                  <a:pt x="435863" y="106679"/>
                </a:lnTo>
                <a:lnTo>
                  <a:pt x="473963" y="108203"/>
                </a:lnTo>
                <a:lnTo>
                  <a:pt x="512063" y="109727"/>
                </a:lnTo>
                <a:lnTo>
                  <a:pt x="512063" y="108203"/>
                </a:lnTo>
                <a:lnTo>
                  <a:pt x="515111" y="109727"/>
                </a:lnTo>
                <a:lnTo>
                  <a:pt x="515111" y="68579"/>
                </a:lnTo>
                <a:lnTo>
                  <a:pt x="446531" y="68579"/>
                </a:lnTo>
                <a:lnTo>
                  <a:pt x="416051" y="67055"/>
                </a:lnTo>
                <a:lnTo>
                  <a:pt x="385571" y="64007"/>
                </a:lnTo>
                <a:lnTo>
                  <a:pt x="355091" y="62483"/>
                </a:lnTo>
                <a:lnTo>
                  <a:pt x="326135" y="59436"/>
                </a:lnTo>
                <a:lnTo>
                  <a:pt x="297180" y="54863"/>
                </a:lnTo>
                <a:lnTo>
                  <a:pt x="269748" y="51815"/>
                </a:lnTo>
                <a:lnTo>
                  <a:pt x="242316" y="47243"/>
                </a:lnTo>
                <a:lnTo>
                  <a:pt x="216407" y="41147"/>
                </a:lnTo>
                <a:lnTo>
                  <a:pt x="190500" y="36575"/>
                </a:lnTo>
                <a:lnTo>
                  <a:pt x="164592" y="30479"/>
                </a:lnTo>
                <a:lnTo>
                  <a:pt x="140207" y="22859"/>
                </a:lnTo>
                <a:lnTo>
                  <a:pt x="115824" y="15239"/>
                </a:lnTo>
                <a:lnTo>
                  <a:pt x="92963" y="7619"/>
                </a:lnTo>
                <a:lnTo>
                  <a:pt x="70104" y="0"/>
                </a:lnTo>
                <a:lnTo>
                  <a:pt x="0" y="25907"/>
                </a:lnTo>
                <a:lnTo>
                  <a:pt x="25907" y="36575"/>
                </a:lnTo>
                <a:close/>
              </a:path>
            </a:pathLst>
          </a:custGeom>
          <a:solidFill>
            <a:srgbClr val="000000"/>
          </a:solidFill>
        </p:spPr>
        <p:txBody>
          <a:bodyPr wrap="square" lIns="0" tIns="0" rIns="0" bIns="0" rtlCol="0">
            <a:noAutofit/>
          </a:bodyPr>
          <a:lstStyle/>
          <a:p>
            <a:endParaRPr/>
          </a:p>
        </p:txBody>
      </p:sp>
      <p:sp>
        <p:nvSpPr>
          <p:cNvPr id="168" name="object 168"/>
          <p:cNvSpPr/>
          <p:nvPr/>
        </p:nvSpPr>
        <p:spPr>
          <a:xfrm>
            <a:off x="2811779" y="3283111"/>
            <a:ext cx="518159" cy="123028"/>
          </a:xfrm>
          <a:prstGeom prst="rect">
            <a:avLst/>
          </a:prstGeom>
          <a:blipFill>
            <a:blip r:embed="rId26" cstate="print"/>
            <a:stretch>
              <a:fillRect/>
            </a:stretch>
          </a:blipFill>
        </p:spPr>
        <p:txBody>
          <a:bodyPr wrap="square" lIns="0" tIns="0" rIns="0" bIns="0" rtlCol="0">
            <a:noAutofit/>
          </a:bodyPr>
          <a:lstStyle/>
          <a:p>
            <a:endParaRPr/>
          </a:p>
        </p:txBody>
      </p:sp>
      <p:sp>
        <p:nvSpPr>
          <p:cNvPr id="169" name="object 169"/>
          <p:cNvSpPr/>
          <p:nvPr/>
        </p:nvSpPr>
        <p:spPr>
          <a:xfrm>
            <a:off x="2883407" y="3267455"/>
            <a:ext cx="445007" cy="97536"/>
          </a:xfrm>
          <a:custGeom>
            <a:avLst/>
            <a:gdLst/>
            <a:ahLst/>
            <a:cxnLst/>
            <a:rect l="l" t="t" r="r" b="b"/>
            <a:pathLst>
              <a:path w="445007" h="97536">
                <a:moveTo>
                  <a:pt x="21336" y="35051"/>
                </a:moveTo>
                <a:lnTo>
                  <a:pt x="45719" y="42672"/>
                </a:lnTo>
                <a:lnTo>
                  <a:pt x="68580" y="50291"/>
                </a:lnTo>
                <a:lnTo>
                  <a:pt x="94487" y="56387"/>
                </a:lnTo>
                <a:lnTo>
                  <a:pt x="118871" y="62484"/>
                </a:lnTo>
                <a:lnTo>
                  <a:pt x="146303" y="68579"/>
                </a:lnTo>
                <a:lnTo>
                  <a:pt x="172212" y="74675"/>
                </a:lnTo>
                <a:lnTo>
                  <a:pt x="199644" y="79248"/>
                </a:lnTo>
                <a:lnTo>
                  <a:pt x="227075" y="82296"/>
                </a:lnTo>
                <a:lnTo>
                  <a:pt x="256031" y="86868"/>
                </a:lnTo>
                <a:lnTo>
                  <a:pt x="284987" y="89915"/>
                </a:lnTo>
                <a:lnTo>
                  <a:pt x="315467" y="92963"/>
                </a:lnTo>
                <a:lnTo>
                  <a:pt x="345947" y="94487"/>
                </a:lnTo>
                <a:lnTo>
                  <a:pt x="376427" y="96012"/>
                </a:lnTo>
                <a:lnTo>
                  <a:pt x="408431" y="96012"/>
                </a:lnTo>
                <a:lnTo>
                  <a:pt x="441959" y="97536"/>
                </a:lnTo>
                <a:lnTo>
                  <a:pt x="445007" y="97536"/>
                </a:lnTo>
                <a:lnTo>
                  <a:pt x="445007" y="59436"/>
                </a:lnTo>
                <a:lnTo>
                  <a:pt x="413003" y="59436"/>
                </a:lnTo>
                <a:lnTo>
                  <a:pt x="387095" y="57912"/>
                </a:lnTo>
                <a:lnTo>
                  <a:pt x="359663" y="56387"/>
                </a:lnTo>
                <a:lnTo>
                  <a:pt x="335279" y="54863"/>
                </a:lnTo>
                <a:lnTo>
                  <a:pt x="309371" y="53339"/>
                </a:lnTo>
                <a:lnTo>
                  <a:pt x="284987" y="50291"/>
                </a:lnTo>
                <a:lnTo>
                  <a:pt x="260603" y="47244"/>
                </a:lnTo>
                <a:lnTo>
                  <a:pt x="237744" y="44196"/>
                </a:lnTo>
                <a:lnTo>
                  <a:pt x="213359" y="39624"/>
                </a:lnTo>
                <a:lnTo>
                  <a:pt x="190500" y="36575"/>
                </a:lnTo>
                <a:lnTo>
                  <a:pt x="167639" y="30479"/>
                </a:lnTo>
                <a:lnTo>
                  <a:pt x="146303" y="25908"/>
                </a:lnTo>
                <a:lnTo>
                  <a:pt x="124968" y="19812"/>
                </a:lnTo>
                <a:lnTo>
                  <a:pt x="105156" y="13715"/>
                </a:lnTo>
                <a:lnTo>
                  <a:pt x="85343" y="6096"/>
                </a:lnTo>
                <a:lnTo>
                  <a:pt x="65531" y="0"/>
                </a:lnTo>
                <a:lnTo>
                  <a:pt x="0" y="25908"/>
                </a:lnTo>
                <a:lnTo>
                  <a:pt x="21336" y="35051"/>
                </a:lnTo>
                <a:close/>
              </a:path>
            </a:pathLst>
          </a:custGeom>
          <a:solidFill>
            <a:srgbClr val="FFFFFF"/>
          </a:solidFill>
        </p:spPr>
        <p:txBody>
          <a:bodyPr wrap="square" lIns="0" tIns="0" rIns="0" bIns="0" rtlCol="0">
            <a:noAutofit/>
          </a:bodyPr>
          <a:lstStyle/>
          <a:p>
            <a:endParaRPr/>
          </a:p>
        </p:txBody>
      </p:sp>
      <p:sp>
        <p:nvSpPr>
          <p:cNvPr id="170" name="object 170"/>
          <p:cNvSpPr/>
          <p:nvPr/>
        </p:nvSpPr>
        <p:spPr>
          <a:xfrm>
            <a:off x="3020567" y="3215639"/>
            <a:ext cx="307847" cy="71627"/>
          </a:xfrm>
          <a:custGeom>
            <a:avLst/>
            <a:gdLst/>
            <a:ahLst/>
            <a:cxnLst/>
            <a:rect l="l" t="t" r="r" b="b"/>
            <a:pathLst>
              <a:path w="307847" h="71627">
                <a:moveTo>
                  <a:pt x="68580" y="0"/>
                </a:moveTo>
                <a:lnTo>
                  <a:pt x="67056" y="0"/>
                </a:lnTo>
                <a:lnTo>
                  <a:pt x="0" y="24384"/>
                </a:lnTo>
                <a:lnTo>
                  <a:pt x="16764" y="30479"/>
                </a:lnTo>
                <a:lnTo>
                  <a:pt x="32004" y="35051"/>
                </a:lnTo>
                <a:lnTo>
                  <a:pt x="48768" y="39624"/>
                </a:lnTo>
                <a:lnTo>
                  <a:pt x="67056" y="44195"/>
                </a:lnTo>
                <a:lnTo>
                  <a:pt x="83820" y="48767"/>
                </a:lnTo>
                <a:lnTo>
                  <a:pt x="102108" y="51815"/>
                </a:lnTo>
                <a:lnTo>
                  <a:pt x="120395" y="56387"/>
                </a:lnTo>
                <a:lnTo>
                  <a:pt x="138683" y="59436"/>
                </a:lnTo>
                <a:lnTo>
                  <a:pt x="156971" y="60960"/>
                </a:lnTo>
                <a:lnTo>
                  <a:pt x="176783" y="64007"/>
                </a:lnTo>
                <a:lnTo>
                  <a:pt x="196595" y="65531"/>
                </a:lnTo>
                <a:lnTo>
                  <a:pt x="217931" y="68579"/>
                </a:lnTo>
                <a:lnTo>
                  <a:pt x="239267" y="68579"/>
                </a:lnTo>
                <a:lnTo>
                  <a:pt x="260603" y="70103"/>
                </a:lnTo>
                <a:lnTo>
                  <a:pt x="281939" y="70103"/>
                </a:lnTo>
                <a:lnTo>
                  <a:pt x="303275" y="71627"/>
                </a:lnTo>
                <a:lnTo>
                  <a:pt x="307847" y="71627"/>
                </a:lnTo>
                <a:lnTo>
                  <a:pt x="307847" y="33527"/>
                </a:lnTo>
                <a:lnTo>
                  <a:pt x="286511" y="33527"/>
                </a:lnTo>
                <a:lnTo>
                  <a:pt x="269747" y="32003"/>
                </a:lnTo>
                <a:lnTo>
                  <a:pt x="252983" y="32003"/>
                </a:lnTo>
                <a:lnTo>
                  <a:pt x="237743" y="30479"/>
                </a:lnTo>
                <a:lnTo>
                  <a:pt x="205739" y="27431"/>
                </a:lnTo>
                <a:lnTo>
                  <a:pt x="176783" y="24384"/>
                </a:lnTo>
                <a:lnTo>
                  <a:pt x="161543" y="21336"/>
                </a:lnTo>
                <a:lnTo>
                  <a:pt x="147827" y="19812"/>
                </a:lnTo>
                <a:lnTo>
                  <a:pt x="134111" y="16763"/>
                </a:lnTo>
                <a:lnTo>
                  <a:pt x="120395" y="13715"/>
                </a:lnTo>
                <a:lnTo>
                  <a:pt x="92964" y="7619"/>
                </a:lnTo>
                <a:lnTo>
                  <a:pt x="68580" y="0"/>
                </a:lnTo>
                <a:close/>
              </a:path>
            </a:pathLst>
          </a:custGeom>
          <a:solidFill>
            <a:srgbClr val="FFFFFF"/>
          </a:solidFill>
        </p:spPr>
        <p:txBody>
          <a:bodyPr wrap="square" lIns="0" tIns="0" rIns="0" bIns="0" rtlCol="0">
            <a:noAutofit/>
          </a:bodyPr>
          <a:lstStyle/>
          <a:p>
            <a:endParaRPr/>
          </a:p>
        </p:txBody>
      </p:sp>
      <p:sp>
        <p:nvSpPr>
          <p:cNvPr id="171" name="object 171"/>
          <p:cNvSpPr/>
          <p:nvPr/>
        </p:nvSpPr>
        <p:spPr>
          <a:xfrm>
            <a:off x="2877311" y="3000755"/>
            <a:ext cx="170688" cy="121920"/>
          </a:xfrm>
          <a:custGeom>
            <a:avLst/>
            <a:gdLst/>
            <a:ahLst/>
            <a:cxnLst/>
            <a:rect l="l" t="t" r="r" b="b"/>
            <a:pathLst>
              <a:path w="170688" h="121920">
                <a:moveTo>
                  <a:pt x="0" y="108203"/>
                </a:moveTo>
                <a:lnTo>
                  <a:pt x="0" y="121920"/>
                </a:lnTo>
                <a:lnTo>
                  <a:pt x="92964" y="121920"/>
                </a:lnTo>
                <a:lnTo>
                  <a:pt x="91440" y="115824"/>
                </a:lnTo>
                <a:lnTo>
                  <a:pt x="92964" y="108203"/>
                </a:lnTo>
                <a:lnTo>
                  <a:pt x="92964" y="99060"/>
                </a:lnTo>
                <a:lnTo>
                  <a:pt x="94488" y="94487"/>
                </a:lnTo>
                <a:lnTo>
                  <a:pt x="96012" y="89915"/>
                </a:lnTo>
                <a:lnTo>
                  <a:pt x="99060" y="80772"/>
                </a:lnTo>
                <a:lnTo>
                  <a:pt x="105156" y="71627"/>
                </a:lnTo>
                <a:lnTo>
                  <a:pt x="112776" y="62484"/>
                </a:lnTo>
                <a:lnTo>
                  <a:pt x="120396" y="54863"/>
                </a:lnTo>
                <a:lnTo>
                  <a:pt x="131064" y="45720"/>
                </a:lnTo>
                <a:lnTo>
                  <a:pt x="141732" y="38100"/>
                </a:lnTo>
                <a:lnTo>
                  <a:pt x="155448" y="30480"/>
                </a:lnTo>
                <a:lnTo>
                  <a:pt x="170688" y="22860"/>
                </a:lnTo>
                <a:lnTo>
                  <a:pt x="105156" y="0"/>
                </a:lnTo>
                <a:lnTo>
                  <a:pt x="85344" y="9144"/>
                </a:lnTo>
                <a:lnTo>
                  <a:pt x="67056" y="19812"/>
                </a:lnTo>
                <a:lnTo>
                  <a:pt x="50292" y="30480"/>
                </a:lnTo>
                <a:lnTo>
                  <a:pt x="36576" y="41148"/>
                </a:lnTo>
                <a:lnTo>
                  <a:pt x="24384" y="53339"/>
                </a:lnTo>
                <a:lnTo>
                  <a:pt x="15240" y="64008"/>
                </a:lnTo>
                <a:lnTo>
                  <a:pt x="7620" y="76200"/>
                </a:lnTo>
                <a:lnTo>
                  <a:pt x="3048" y="89915"/>
                </a:lnTo>
                <a:lnTo>
                  <a:pt x="0" y="99060"/>
                </a:lnTo>
                <a:lnTo>
                  <a:pt x="0" y="108203"/>
                </a:lnTo>
                <a:close/>
              </a:path>
            </a:pathLst>
          </a:custGeom>
          <a:solidFill>
            <a:srgbClr val="FFFFFF"/>
          </a:solidFill>
        </p:spPr>
        <p:txBody>
          <a:bodyPr wrap="square" lIns="0" tIns="0" rIns="0" bIns="0" rtlCol="0">
            <a:noAutofit/>
          </a:bodyPr>
          <a:lstStyle/>
          <a:p>
            <a:endParaRPr/>
          </a:p>
        </p:txBody>
      </p:sp>
      <p:sp>
        <p:nvSpPr>
          <p:cNvPr id="172" name="object 172"/>
          <p:cNvSpPr/>
          <p:nvPr/>
        </p:nvSpPr>
        <p:spPr>
          <a:xfrm>
            <a:off x="2784347" y="2977895"/>
            <a:ext cx="198119" cy="144780"/>
          </a:xfrm>
          <a:custGeom>
            <a:avLst/>
            <a:gdLst/>
            <a:ahLst/>
            <a:cxnLst/>
            <a:rect l="l" t="t" r="r" b="b"/>
            <a:pathLst>
              <a:path w="198119" h="144780">
                <a:moveTo>
                  <a:pt x="92963" y="144780"/>
                </a:moveTo>
                <a:lnTo>
                  <a:pt x="92963" y="131063"/>
                </a:lnTo>
                <a:lnTo>
                  <a:pt x="94487" y="121920"/>
                </a:lnTo>
                <a:lnTo>
                  <a:pt x="96012" y="112775"/>
                </a:lnTo>
                <a:lnTo>
                  <a:pt x="100584" y="99060"/>
                </a:lnTo>
                <a:lnTo>
                  <a:pt x="108204" y="86868"/>
                </a:lnTo>
                <a:lnTo>
                  <a:pt x="117348" y="74675"/>
                </a:lnTo>
                <a:lnTo>
                  <a:pt x="129540" y="64008"/>
                </a:lnTo>
                <a:lnTo>
                  <a:pt x="143256" y="51816"/>
                </a:lnTo>
                <a:lnTo>
                  <a:pt x="160019" y="42672"/>
                </a:lnTo>
                <a:lnTo>
                  <a:pt x="178308" y="32004"/>
                </a:lnTo>
                <a:lnTo>
                  <a:pt x="198119" y="22860"/>
                </a:lnTo>
                <a:lnTo>
                  <a:pt x="134112" y="0"/>
                </a:lnTo>
                <a:lnTo>
                  <a:pt x="120396" y="6096"/>
                </a:lnTo>
                <a:lnTo>
                  <a:pt x="108204" y="12192"/>
                </a:lnTo>
                <a:lnTo>
                  <a:pt x="83819" y="24384"/>
                </a:lnTo>
                <a:lnTo>
                  <a:pt x="73152" y="30480"/>
                </a:lnTo>
                <a:lnTo>
                  <a:pt x="64008" y="38100"/>
                </a:lnTo>
                <a:lnTo>
                  <a:pt x="54863" y="44196"/>
                </a:lnTo>
                <a:lnTo>
                  <a:pt x="45719" y="51816"/>
                </a:lnTo>
                <a:lnTo>
                  <a:pt x="38100" y="57912"/>
                </a:lnTo>
                <a:lnTo>
                  <a:pt x="30480" y="65532"/>
                </a:lnTo>
                <a:lnTo>
                  <a:pt x="19812" y="80772"/>
                </a:lnTo>
                <a:lnTo>
                  <a:pt x="10668" y="96012"/>
                </a:lnTo>
                <a:lnTo>
                  <a:pt x="6096" y="103632"/>
                </a:lnTo>
                <a:lnTo>
                  <a:pt x="4572" y="112775"/>
                </a:lnTo>
                <a:lnTo>
                  <a:pt x="1524" y="121920"/>
                </a:lnTo>
                <a:lnTo>
                  <a:pt x="1524" y="131063"/>
                </a:lnTo>
                <a:lnTo>
                  <a:pt x="0" y="138684"/>
                </a:lnTo>
                <a:lnTo>
                  <a:pt x="1524" y="144780"/>
                </a:lnTo>
                <a:lnTo>
                  <a:pt x="92963" y="144780"/>
                </a:lnTo>
                <a:close/>
              </a:path>
            </a:pathLst>
          </a:custGeom>
          <a:solidFill>
            <a:srgbClr val="FFFFFF"/>
          </a:solidFill>
        </p:spPr>
        <p:txBody>
          <a:bodyPr wrap="square" lIns="0" tIns="0" rIns="0" bIns="0" rtlCol="0">
            <a:noAutofit/>
          </a:bodyPr>
          <a:lstStyle/>
          <a:p>
            <a:endParaRPr/>
          </a:p>
        </p:txBody>
      </p:sp>
      <p:sp>
        <p:nvSpPr>
          <p:cNvPr id="173" name="object 173"/>
          <p:cNvSpPr/>
          <p:nvPr/>
        </p:nvSpPr>
        <p:spPr>
          <a:xfrm>
            <a:off x="2878835" y="3122675"/>
            <a:ext cx="207264" cy="117347"/>
          </a:xfrm>
          <a:custGeom>
            <a:avLst/>
            <a:gdLst/>
            <a:ahLst/>
            <a:cxnLst/>
            <a:rect l="l" t="t" r="r" b="b"/>
            <a:pathLst>
              <a:path w="207264" h="117347">
                <a:moveTo>
                  <a:pt x="92964" y="0"/>
                </a:moveTo>
                <a:lnTo>
                  <a:pt x="0" y="0"/>
                </a:lnTo>
                <a:lnTo>
                  <a:pt x="0" y="9143"/>
                </a:lnTo>
                <a:lnTo>
                  <a:pt x="4572" y="18287"/>
                </a:lnTo>
                <a:lnTo>
                  <a:pt x="9143" y="30479"/>
                </a:lnTo>
                <a:lnTo>
                  <a:pt x="16764" y="41147"/>
                </a:lnTo>
                <a:lnTo>
                  <a:pt x="25908" y="51815"/>
                </a:lnTo>
                <a:lnTo>
                  <a:pt x="38100" y="64007"/>
                </a:lnTo>
                <a:lnTo>
                  <a:pt x="51816" y="73151"/>
                </a:lnTo>
                <a:lnTo>
                  <a:pt x="59436" y="79247"/>
                </a:lnTo>
                <a:lnTo>
                  <a:pt x="67056" y="83819"/>
                </a:lnTo>
                <a:lnTo>
                  <a:pt x="85343" y="94487"/>
                </a:lnTo>
                <a:lnTo>
                  <a:pt x="94487" y="99059"/>
                </a:lnTo>
                <a:lnTo>
                  <a:pt x="105156" y="103631"/>
                </a:lnTo>
                <a:lnTo>
                  <a:pt x="121920" y="111251"/>
                </a:lnTo>
                <a:lnTo>
                  <a:pt x="123443" y="111251"/>
                </a:lnTo>
                <a:lnTo>
                  <a:pt x="134112" y="115823"/>
                </a:lnTo>
                <a:lnTo>
                  <a:pt x="141731" y="117347"/>
                </a:lnTo>
                <a:lnTo>
                  <a:pt x="207264" y="92963"/>
                </a:lnTo>
                <a:lnTo>
                  <a:pt x="207264" y="91439"/>
                </a:lnTo>
                <a:lnTo>
                  <a:pt x="173736" y="76199"/>
                </a:lnTo>
                <a:lnTo>
                  <a:pt x="166116" y="73151"/>
                </a:lnTo>
                <a:lnTo>
                  <a:pt x="160020" y="70103"/>
                </a:lnTo>
                <a:lnTo>
                  <a:pt x="153924" y="67055"/>
                </a:lnTo>
                <a:lnTo>
                  <a:pt x="147828" y="64007"/>
                </a:lnTo>
                <a:lnTo>
                  <a:pt x="135636" y="56387"/>
                </a:lnTo>
                <a:lnTo>
                  <a:pt x="126492" y="48767"/>
                </a:lnTo>
                <a:lnTo>
                  <a:pt x="117348" y="41147"/>
                </a:lnTo>
                <a:lnTo>
                  <a:pt x="109728" y="35051"/>
                </a:lnTo>
                <a:lnTo>
                  <a:pt x="103631" y="25907"/>
                </a:lnTo>
                <a:lnTo>
                  <a:pt x="99060" y="18287"/>
                </a:lnTo>
                <a:lnTo>
                  <a:pt x="94487" y="9143"/>
                </a:lnTo>
                <a:lnTo>
                  <a:pt x="92964" y="4571"/>
                </a:lnTo>
                <a:lnTo>
                  <a:pt x="92964" y="0"/>
                </a:lnTo>
                <a:close/>
              </a:path>
            </a:pathLst>
          </a:custGeom>
          <a:solidFill>
            <a:srgbClr val="FFFFFF"/>
          </a:solidFill>
        </p:spPr>
        <p:txBody>
          <a:bodyPr wrap="square" lIns="0" tIns="0" rIns="0" bIns="0" rtlCol="0">
            <a:noAutofit/>
          </a:bodyPr>
          <a:lstStyle/>
          <a:p>
            <a:endParaRPr/>
          </a:p>
        </p:txBody>
      </p:sp>
      <p:sp>
        <p:nvSpPr>
          <p:cNvPr id="174" name="object 174"/>
          <p:cNvSpPr/>
          <p:nvPr/>
        </p:nvSpPr>
        <p:spPr>
          <a:xfrm>
            <a:off x="2784347" y="3122675"/>
            <a:ext cx="236219" cy="144779"/>
          </a:xfrm>
          <a:custGeom>
            <a:avLst/>
            <a:gdLst/>
            <a:ahLst/>
            <a:cxnLst/>
            <a:rect l="l" t="t" r="r" b="b"/>
            <a:pathLst>
              <a:path w="236219" h="144779">
                <a:moveTo>
                  <a:pt x="92963" y="0"/>
                </a:moveTo>
                <a:lnTo>
                  <a:pt x="0" y="0"/>
                </a:lnTo>
                <a:lnTo>
                  <a:pt x="1524" y="9143"/>
                </a:lnTo>
                <a:lnTo>
                  <a:pt x="3048" y="18287"/>
                </a:lnTo>
                <a:lnTo>
                  <a:pt x="4572" y="25907"/>
                </a:lnTo>
                <a:lnTo>
                  <a:pt x="9143" y="35051"/>
                </a:lnTo>
                <a:lnTo>
                  <a:pt x="12192" y="42671"/>
                </a:lnTo>
                <a:lnTo>
                  <a:pt x="18287" y="50291"/>
                </a:lnTo>
                <a:lnTo>
                  <a:pt x="22860" y="57911"/>
                </a:lnTo>
                <a:lnTo>
                  <a:pt x="28956" y="65531"/>
                </a:lnTo>
                <a:lnTo>
                  <a:pt x="36575" y="71627"/>
                </a:lnTo>
                <a:lnTo>
                  <a:pt x="45719" y="79247"/>
                </a:lnTo>
                <a:lnTo>
                  <a:pt x="53340" y="86867"/>
                </a:lnTo>
                <a:lnTo>
                  <a:pt x="64008" y="94487"/>
                </a:lnTo>
                <a:lnTo>
                  <a:pt x="74675" y="100583"/>
                </a:lnTo>
                <a:lnTo>
                  <a:pt x="85343" y="108203"/>
                </a:lnTo>
                <a:lnTo>
                  <a:pt x="97536" y="114299"/>
                </a:lnTo>
                <a:lnTo>
                  <a:pt x="109728" y="120395"/>
                </a:lnTo>
                <a:lnTo>
                  <a:pt x="124968" y="128015"/>
                </a:lnTo>
                <a:lnTo>
                  <a:pt x="138684" y="134111"/>
                </a:lnTo>
                <a:lnTo>
                  <a:pt x="150875" y="138683"/>
                </a:lnTo>
                <a:lnTo>
                  <a:pt x="158496" y="141731"/>
                </a:lnTo>
                <a:lnTo>
                  <a:pt x="166116" y="144779"/>
                </a:lnTo>
                <a:lnTo>
                  <a:pt x="236219" y="117347"/>
                </a:lnTo>
                <a:lnTo>
                  <a:pt x="228600" y="114299"/>
                </a:lnTo>
                <a:lnTo>
                  <a:pt x="219456" y="111251"/>
                </a:lnTo>
                <a:lnTo>
                  <a:pt x="216408" y="111251"/>
                </a:lnTo>
                <a:lnTo>
                  <a:pt x="199644" y="103631"/>
                </a:lnTo>
                <a:lnTo>
                  <a:pt x="188975" y="99059"/>
                </a:lnTo>
                <a:lnTo>
                  <a:pt x="179831" y="94487"/>
                </a:lnTo>
                <a:lnTo>
                  <a:pt x="161544" y="83819"/>
                </a:lnTo>
                <a:lnTo>
                  <a:pt x="153924" y="79247"/>
                </a:lnTo>
                <a:lnTo>
                  <a:pt x="146304" y="73151"/>
                </a:lnTo>
                <a:lnTo>
                  <a:pt x="132587" y="62483"/>
                </a:lnTo>
                <a:lnTo>
                  <a:pt x="120396" y="51815"/>
                </a:lnTo>
                <a:lnTo>
                  <a:pt x="111252" y="41147"/>
                </a:lnTo>
                <a:lnTo>
                  <a:pt x="103631" y="30479"/>
                </a:lnTo>
                <a:lnTo>
                  <a:pt x="97536" y="18287"/>
                </a:lnTo>
                <a:lnTo>
                  <a:pt x="94487" y="9143"/>
                </a:lnTo>
                <a:lnTo>
                  <a:pt x="92963" y="0"/>
                </a:lnTo>
                <a:close/>
              </a:path>
            </a:pathLst>
          </a:custGeom>
          <a:solidFill>
            <a:srgbClr val="FFFFFF"/>
          </a:solidFill>
        </p:spPr>
        <p:txBody>
          <a:bodyPr wrap="square" lIns="0" tIns="0" rIns="0" bIns="0" rtlCol="0">
            <a:noAutofit/>
          </a:bodyPr>
          <a:lstStyle/>
          <a:p>
            <a:endParaRPr/>
          </a:p>
        </p:txBody>
      </p:sp>
      <p:sp>
        <p:nvSpPr>
          <p:cNvPr id="175" name="object 175"/>
          <p:cNvSpPr/>
          <p:nvPr/>
        </p:nvSpPr>
        <p:spPr>
          <a:xfrm>
            <a:off x="2697479" y="3122675"/>
            <a:ext cx="252984" cy="172211"/>
          </a:xfrm>
          <a:custGeom>
            <a:avLst/>
            <a:gdLst/>
            <a:ahLst/>
            <a:cxnLst/>
            <a:rect l="l" t="t" r="r" b="b"/>
            <a:pathLst>
              <a:path w="252984" h="172211">
                <a:moveTo>
                  <a:pt x="88392" y="0"/>
                </a:moveTo>
                <a:lnTo>
                  <a:pt x="0" y="0"/>
                </a:lnTo>
                <a:lnTo>
                  <a:pt x="0" y="9143"/>
                </a:lnTo>
                <a:lnTo>
                  <a:pt x="3048" y="18287"/>
                </a:lnTo>
                <a:lnTo>
                  <a:pt x="4572" y="28955"/>
                </a:lnTo>
                <a:lnTo>
                  <a:pt x="7620" y="39623"/>
                </a:lnTo>
                <a:lnTo>
                  <a:pt x="12192" y="48767"/>
                </a:lnTo>
                <a:lnTo>
                  <a:pt x="18287" y="57911"/>
                </a:lnTo>
                <a:lnTo>
                  <a:pt x="24384" y="68579"/>
                </a:lnTo>
                <a:lnTo>
                  <a:pt x="32004" y="77723"/>
                </a:lnTo>
                <a:lnTo>
                  <a:pt x="36576" y="82295"/>
                </a:lnTo>
                <a:lnTo>
                  <a:pt x="41148" y="86867"/>
                </a:lnTo>
                <a:lnTo>
                  <a:pt x="50292" y="96011"/>
                </a:lnTo>
                <a:lnTo>
                  <a:pt x="62484" y="105155"/>
                </a:lnTo>
                <a:lnTo>
                  <a:pt x="73152" y="114299"/>
                </a:lnTo>
                <a:lnTo>
                  <a:pt x="86868" y="123443"/>
                </a:lnTo>
                <a:lnTo>
                  <a:pt x="100584" y="131063"/>
                </a:lnTo>
                <a:lnTo>
                  <a:pt x="108204" y="135635"/>
                </a:lnTo>
                <a:lnTo>
                  <a:pt x="115824" y="140207"/>
                </a:lnTo>
                <a:lnTo>
                  <a:pt x="132587" y="147827"/>
                </a:lnTo>
                <a:lnTo>
                  <a:pt x="141731" y="152399"/>
                </a:lnTo>
                <a:lnTo>
                  <a:pt x="150876" y="156971"/>
                </a:lnTo>
                <a:lnTo>
                  <a:pt x="169164" y="164591"/>
                </a:lnTo>
                <a:lnTo>
                  <a:pt x="172212" y="166115"/>
                </a:lnTo>
                <a:lnTo>
                  <a:pt x="178308" y="169163"/>
                </a:lnTo>
                <a:lnTo>
                  <a:pt x="185928" y="172211"/>
                </a:lnTo>
                <a:lnTo>
                  <a:pt x="252984" y="146303"/>
                </a:lnTo>
                <a:lnTo>
                  <a:pt x="245364" y="143255"/>
                </a:lnTo>
                <a:lnTo>
                  <a:pt x="237744" y="140207"/>
                </a:lnTo>
                <a:lnTo>
                  <a:pt x="225552" y="135635"/>
                </a:lnTo>
                <a:lnTo>
                  <a:pt x="211836" y="128015"/>
                </a:lnTo>
                <a:lnTo>
                  <a:pt x="196596" y="121919"/>
                </a:lnTo>
                <a:lnTo>
                  <a:pt x="184404" y="115823"/>
                </a:lnTo>
                <a:lnTo>
                  <a:pt x="172212" y="108203"/>
                </a:lnTo>
                <a:lnTo>
                  <a:pt x="161544" y="102107"/>
                </a:lnTo>
                <a:lnTo>
                  <a:pt x="150876" y="94487"/>
                </a:lnTo>
                <a:lnTo>
                  <a:pt x="141731" y="88391"/>
                </a:lnTo>
                <a:lnTo>
                  <a:pt x="132587" y="80771"/>
                </a:lnTo>
                <a:lnTo>
                  <a:pt x="124968" y="73151"/>
                </a:lnTo>
                <a:lnTo>
                  <a:pt x="117348" y="65531"/>
                </a:lnTo>
                <a:lnTo>
                  <a:pt x="109728" y="57911"/>
                </a:lnTo>
                <a:lnTo>
                  <a:pt x="105156" y="50291"/>
                </a:lnTo>
                <a:lnTo>
                  <a:pt x="99060" y="42671"/>
                </a:lnTo>
                <a:lnTo>
                  <a:pt x="96012" y="35051"/>
                </a:lnTo>
                <a:lnTo>
                  <a:pt x="92964" y="27431"/>
                </a:lnTo>
                <a:lnTo>
                  <a:pt x="89916" y="18287"/>
                </a:lnTo>
                <a:lnTo>
                  <a:pt x="88392" y="9143"/>
                </a:lnTo>
                <a:lnTo>
                  <a:pt x="88392" y="0"/>
                </a:lnTo>
                <a:close/>
              </a:path>
            </a:pathLst>
          </a:custGeom>
          <a:solidFill>
            <a:srgbClr val="FFFFFF"/>
          </a:solidFill>
        </p:spPr>
        <p:txBody>
          <a:bodyPr wrap="square" lIns="0" tIns="0" rIns="0" bIns="0" rtlCol="0">
            <a:noAutofit/>
          </a:bodyPr>
          <a:lstStyle/>
          <a:p>
            <a:endParaRPr/>
          </a:p>
        </p:txBody>
      </p:sp>
      <p:sp>
        <p:nvSpPr>
          <p:cNvPr id="176" name="object 176"/>
          <p:cNvSpPr/>
          <p:nvPr/>
        </p:nvSpPr>
        <p:spPr>
          <a:xfrm>
            <a:off x="2602991" y="3121151"/>
            <a:ext cx="291662" cy="201167"/>
          </a:xfrm>
          <a:prstGeom prst="rect">
            <a:avLst/>
          </a:prstGeom>
          <a:blipFill>
            <a:blip r:embed="rId27" cstate="print"/>
            <a:stretch>
              <a:fillRect/>
            </a:stretch>
          </a:blipFill>
        </p:spPr>
        <p:txBody>
          <a:bodyPr wrap="square" lIns="0" tIns="0" rIns="0" bIns="0" rtlCol="0">
            <a:noAutofit/>
          </a:bodyPr>
          <a:lstStyle/>
          <a:p>
            <a:endParaRPr/>
          </a:p>
        </p:txBody>
      </p:sp>
      <p:sp>
        <p:nvSpPr>
          <p:cNvPr id="177" name="object 177"/>
          <p:cNvSpPr/>
          <p:nvPr/>
        </p:nvSpPr>
        <p:spPr>
          <a:xfrm>
            <a:off x="2604515" y="3122675"/>
            <a:ext cx="278892" cy="198119"/>
          </a:xfrm>
          <a:custGeom>
            <a:avLst/>
            <a:gdLst/>
            <a:ahLst/>
            <a:cxnLst/>
            <a:rect l="l" t="t" r="r" b="b"/>
            <a:pathLst>
              <a:path w="278892" h="198119">
                <a:moveTo>
                  <a:pt x="92963" y="0"/>
                </a:moveTo>
                <a:lnTo>
                  <a:pt x="0" y="0"/>
                </a:lnTo>
                <a:lnTo>
                  <a:pt x="0" y="18287"/>
                </a:lnTo>
                <a:lnTo>
                  <a:pt x="3048" y="30479"/>
                </a:lnTo>
                <a:lnTo>
                  <a:pt x="6095" y="42671"/>
                </a:lnTo>
                <a:lnTo>
                  <a:pt x="7619" y="48767"/>
                </a:lnTo>
                <a:lnTo>
                  <a:pt x="10668" y="54863"/>
                </a:lnTo>
                <a:lnTo>
                  <a:pt x="16763" y="67055"/>
                </a:lnTo>
                <a:lnTo>
                  <a:pt x="19812" y="71627"/>
                </a:lnTo>
                <a:lnTo>
                  <a:pt x="24384" y="77723"/>
                </a:lnTo>
                <a:lnTo>
                  <a:pt x="33528" y="89915"/>
                </a:lnTo>
                <a:lnTo>
                  <a:pt x="42672" y="100583"/>
                </a:lnTo>
                <a:lnTo>
                  <a:pt x="48768" y="105155"/>
                </a:lnTo>
                <a:lnTo>
                  <a:pt x="54863" y="111251"/>
                </a:lnTo>
                <a:lnTo>
                  <a:pt x="67056" y="121919"/>
                </a:lnTo>
                <a:lnTo>
                  <a:pt x="80772" y="132587"/>
                </a:lnTo>
                <a:lnTo>
                  <a:pt x="88392" y="137159"/>
                </a:lnTo>
                <a:lnTo>
                  <a:pt x="96012" y="143255"/>
                </a:lnTo>
                <a:lnTo>
                  <a:pt x="114300" y="153923"/>
                </a:lnTo>
                <a:lnTo>
                  <a:pt x="121919" y="158495"/>
                </a:lnTo>
                <a:lnTo>
                  <a:pt x="131063" y="163067"/>
                </a:lnTo>
                <a:lnTo>
                  <a:pt x="150875" y="173735"/>
                </a:lnTo>
                <a:lnTo>
                  <a:pt x="170687" y="182879"/>
                </a:lnTo>
                <a:lnTo>
                  <a:pt x="181356" y="187451"/>
                </a:lnTo>
                <a:lnTo>
                  <a:pt x="193548" y="192023"/>
                </a:lnTo>
                <a:lnTo>
                  <a:pt x="195072" y="193547"/>
                </a:lnTo>
                <a:lnTo>
                  <a:pt x="201168" y="195071"/>
                </a:lnTo>
                <a:lnTo>
                  <a:pt x="208787" y="198119"/>
                </a:lnTo>
                <a:lnTo>
                  <a:pt x="278892" y="172211"/>
                </a:lnTo>
                <a:lnTo>
                  <a:pt x="271272" y="169163"/>
                </a:lnTo>
                <a:lnTo>
                  <a:pt x="263651" y="166115"/>
                </a:lnTo>
                <a:lnTo>
                  <a:pt x="262128" y="164591"/>
                </a:lnTo>
                <a:lnTo>
                  <a:pt x="242316" y="156971"/>
                </a:lnTo>
                <a:lnTo>
                  <a:pt x="233172" y="152399"/>
                </a:lnTo>
                <a:lnTo>
                  <a:pt x="225551" y="147827"/>
                </a:lnTo>
                <a:lnTo>
                  <a:pt x="208787" y="140207"/>
                </a:lnTo>
                <a:lnTo>
                  <a:pt x="201168" y="135635"/>
                </a:lnTo>
                <a:lnTo>
                  <a:pt x="193548" y="131063"/>
                </a:lnTo>
                <a:lnTo>
                  <a:pt x="179831" y="123443"/>
                </a:lnTo>
                <a:lnTo>
                  <a:pt x="166116" y="114299"/>
                </a:lnTo>
                <a:lnTo>
                  <a:pt x="155448" y="105155"/>
                </a:lnTo>
                <a:lnTo>
                  <a:pt x="144780" y="96011"/>
                </a:lnTo>
                <a:lnTo>
                  <a:pt x="134112" y="86867"/>
                </a:lnTo>
                <a:lnTo>
                  <a:pt x="129540" y="82295"/>
                </a:lnTo>
                <a:lnTo>
                  <a:pt x="124968" y="77723"/>
                </a:lnTo>
                <a:lnTo>
                  <a:pt x="117348" y="68579"/>
                </a:lnTo>
                <a:lnTo>
                  <a:pt x="111251" y="57911"/>
                </a:lnTo>
                <a:lnTo>
                  <a:pt x="105156" y="48767"/>
                </a:lnTo>
                <a:lnTo>
                  <a:pt x="100584" y="39623"/>
                </a:lnTo>
                <a:lnTo>
                  <a:pt x="97536" y="28955"/>
                </a:lnTo>
                <a:lnTo>
                  <a:pt x="96012" y="18287"/>
                </a:lnTo>
                <a:lnTo>
                  <a:pt x="92963" y="9143"/>
                </a:lnTo>
                <a:lnTo>
                  <a:pt x="92963" y="0"/>
                </a:lnTo>
                <a:close/>
              </a:path>
            </a:pathLst>
          </a:custGeom>
          <a:solidFill>
            <a:srgbClr val="000000"/>
          </a:solidFill>
        </p:spPr>
        <p:txBody>
          <a:bodyPr wrap="square" lIns="0" tIns="0" rIns="0" bIns="0" rtlCol="0">
            <a:noAutofit/>
          </a:bodyPr>
          <a:lstStyle/>
          <a:p>
            <a:endParaRPr/>
          </a:p>
        </p:txBody>
      </p:sp>
      <p:sp>
        <p:nvSpPr>
          <p:cNvPr id="178" name="object 178"/>
          <p:cNvSpPr/>
          <p:nvPr/>
        </p:nvSpPr>
        <p:spPr>
          <a:xfrm>
            <a:off x="2602991" y="3121151"/>
            <a:ext cx="291662" cy="201167"/>
          </a:xfrm>
          <a:prstGeom prst="rect">
            <a:avLst/>
          </a:prstGeom>
          <a:blipFill>
            <a:blip r:embed="rId28" cstate="print"/>
            <a:stretch>
              <a:fillRect/>
            </a:stretch>
          </a:blipFill>
        </p:spPr>
        <p:txBody>
          <a:bodyPr wrap="square" lIns="0" tIns="0" rIns="0" bIns="0" rtlCol="0">
            <a:noAutofit/>
          </a:bodyPr>
          <a:lstStyle/>
          <a:p>
            <a:endParaRPr/>
          </a:p>
        </p:txBody>
      </p:sp>
      <p:sp>
        <p:nvSpPr>
          <p:cNvPr id="179" name="object 179"/>
          <p:cNvSpPr/>
          <p:nvPr/>
        </p:nvSpPr>
        <p:spPr>
          <a:xfrm>
            <a:off x="3328415" y="2840735"/>
            <a:ext cx="513587" cy="83819"/>
          </a:xfrm>
          <a:custGeom>
            <a:avLst/>
            <a:gdLst/>
            <a:ahLst/>
            <a:cxnLst/>
            <a:rect l="l" t="t" r="r" b="b"/>
            <a:pathLst>
              <a:path w="513587" h="83819">
                <a:moveTo>
                  <a:pt x="513587" y="83819"/>
                </a:moveTo>
                <a:lnTo>
                  <a:pt x="509015" y="80771"/>
                </a:lnTo>
                <a:lnTo>
                  <a:pt x="504443" y="79247"/>
                </a:lnTo>
                <a:lnTo>
                  <a:pt x="463295" y="65531"/>
                </a:lnTo>
                <a:lnTo>
                  <a:pt x="437387" y="56387"/>
                </a:lnTo>
                <a:lnTo>
                  <a:pt x="413003" y="50291"/>
                </a:lnTo>
                <a:lnTo>
                  <a:pt x="387095" y="42671"/>
                </a:lnTo>
                <a:lnTo>
                  <a:pt x="361188" y="36575"/>
                </a:lnTo>
                <a:lnTo>
                  <a:pt x="335279" y="30479"/>
                </a:lnTo>
                <a:lnTo>
                  <a:pt x="307848" y="25907"/>
                </a:lnTo>
                <a:lnTo>
                  <a:pt x="280415" y="21335"/>
                </a:lnTo>
                <a:lnTo>
                  <a:pt x="251460" y="16763"/>
                </a:lnTo>
                <a:lnTo>
                  <a:pt x="222503" y="12191"/>
                </a:lnTo>
                <a:lnTo>
                  <a:pt x="193548" y="9143"/>
                </a:lnTo>
                <a:lnTo>
                  <a:pt x="164591" y="6095"/>
                </a:lnTo>
                <a:lnTo>
                  <a:pt x="134112" y="4571"/>
                </a:lnTo>
                <a:lnTo>
                  <a:pt x="103632" y="3047"/>
                </a:lnTo>
                <a:lnTo>
                  <a:pt x="73151" y="1523"/>
                </a:lnTo>
                <a:lnTo>
                  <a:pt x="41148" y="0"/>
                </a:lnTo>
                <a:lnTo>
                  <a:pt x="0" y="0"/>
                </a:lnTo>
                <a:lnTo>
                  <a:pt x="0" y="1523"/>
                </a:lnTo>
                <a:lnTo>
                  <a:pt x="9144" y="1523"/>
                </a:lnTo>
                <a:lnTo>
                  <a:pt x="41148" y="3047"/>
                </a:lnTo>
                <a:lnTo>
                  <a:pt x="73151" y="3047"/>
                </a:lnTo>
                <a:lnTo>
                  <a:pt x="103632" y="4571"/>
                </a:lnTo>
                <a:lnTo>
                  <a:pt x="134112" y="6095"/>
                </a:lnTo>
                <a:lnTo>
                  <a:pt x="164591" y="7619"/>
                </a:lnTo>
                <a:lnTo>
                  <a:pt x="193548" y="10667"/>
                </a:lnTo>
                <a:lnTo>
                  <a:pt x="222503" y="13715"/>
                </a:lnTo>
                <a:lnTo>
                  <a:pt x="251460" y="18287"/>
                </a:lnTo>
                <a:lnTo>
                  <a:pt x="280415" y="22859"/>
                </a:lnTo>
                <a:lnTo>
                  <a:pt x="307848" y="27431"/>
                </a:lnTo>
                <a:lnTo>
                  <a:pt x="333755" y="32003"/>
                </a:lnTo>
                <a:lnTo>
                  <a:pt x="361188" y="38100"/>
                </a:lnTo>
                <a:lnTo>
                  <a:pt x="387095" y="44195"/>
                </a:lnTo>
                <a:lnTo>
                  <a:pt x="413003" y="51815"/>
                </a:lnTo>
                <a:lnTo>
                  <a:pt x="437387" y="57911"/>
                </a:lnTo>
                <a:lnTo>
                  <a:pt x="461771" y="67055"/>
                </a:lnTo>
                <a:lnTo>
                  <a:pt x="504443" y="80771"/>
                </a:lnTo>
                <a:lnTo>
                  <a:pt x="507491" y="82295"/>
                </a:lnTo>
                <a:lnTo>
                  <a:pt x="513587" y="83819"/>
                </a:lnTo>
                <a:close/>
              </a:path>
            </a:pathLst>
          </a:custGeom>
          <a:solidFill>
            <a:srgbClr val="000000"/>
          </a:solidFill>
        </p:spPr>
        <p:txBody>
          <a:bodyPr wrap="square" lIns="0" tIns="0" rIns="0" bIns="0" rtlCol="0">
            <a:noAutofit/>
          </a:bodyPr>
          <a:lstStyle/>
          <a:p>
            <a:endParaRPr/>
          </a:p>
        </p:txBody>
      </p:sp>
      <p:sp>
        <p:nvSpPr>
          <p:cNvPr id="180" name="object 180"/>
          <p:cNvSpPr/>
          <p:nvPr/>
        </p:nvSpPr>
        <p:spPr>
          <a:xfrm>
            <a:off x="3326891" y="2841624"/>
            <a:ext cx="1524" cy="31750"/>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a:p>
        </p:txBody>
      </p:sp>
      <p:sp>
        <p:nvSpPr>
          <p:cNvPr id="181" name="object 181"/>
          <p:cNvSpPr/>
          <p:nvPr/>
        </p:nvSpPr>
        <p:spPr>
          <a:xfrm>
            <a:off x="3328415" y="2872739"/>
            <a:ext cx="452627" cy="76200"/>
          </a:xfrm>
          <a:custGeom>
            <a:avLst/>
            <a:gdLst/>
            <a:ahLst/>
            <a:cxnLst/>
            <a:rect l="l" t="t" r="r" b="b"/>
            <a:pathLst>
              <a:path w="452627" h="76200">
                <a:moveTo>
                  <a:pt x="0" y="1524"/>
                </a:moveTo>
                <a:lnTo>
                  <a:pt x="30479" y="1524"/>
                </a:lnTo>
                <a:lnTo>
                  <a:pt x="56387" y="3048"/>
                </a:lnTo>
                <a:lnTo>
                  <a:pt x="82296" y="3048"/>
                </a:lnTo>
                <a:lnTo>
                  <a:pt x="108203" y="4572"/>
                </a:lnTo>
                <a:lnTo>
                  <a:pt x="134112" y="7619"/>
                </a:lnTo>
                <a:lnTo>
                  <a:pt x="160020" y="9143"/>
                </a:lnTo>
                <a:lnTo>
                  <a:pt x="184403" y="12191"/>
                </a:lnTo>
                <a:lnTo>
                  <a:pt x="208787" y="15239"/>
                </a:lnTo>
                <a:lnTo>
                  <a:pt x="233172" y="18287"/>
                </a:lnTo>
                <a:lnTo>
                  <a:pt x="257555" y="22860"/>
                </a:lnTo>
                <a:lnTo>
                  <a:pt x="280415" y="25907"/>
                </a:lnTo>
                <a:lnTo>
                  <a:pt x="303275" y="32003"/>
                </a:lnTo>
                <a:lnTo>
                  <a:pt x="324612" y="36575"/>
                </a:lnTo>
                <a:lnTo>
                  <a:pt x="347472" y="42672"/>
                </a:lnTo>
                <a:lnTo>
                  <a:pt x="368807" y="48767"/>
                </a:lnTo>
                <a:lnTo>
                  <a:pt x="390143" y="54863"/>
                </a:lnTo>
                <a:lnTo>
                  <a:pt x="446531" y="74675"/>
                </a:lnTo>
                <a:lnTo>
                  <a:pt x="448055" y="74675"/>
                </a:lnTo>
                <a:lnTo>
                  <a:pt x="451103" y="76200"/>
                </a:lnTo>
                <a:lnTo>
                  <a:pt x="452627" y="74675"/>
                </a:lnTo>
                <a:lnTo>
                  <a:pt x="449579" y="73151"/>
                </a:lnTo>
                <a:lnTo>
                  <a:pt x="446531" y="73151"/>
                </a:lnTo>
                <a:lnTo>
                  <a:pt x="391667" y="53339"/>
                </a:lnTo>
                <a:lnTo>
                  <a:pt x="368807" y="47243"/>
                </a:lnTo>
                <a:lnTo>
                  <a:pt x="347472" y="41148"/>
                </a:lnTo>
                <a:lnTo>
                  <a:pt x="326136" y="35051"/>
                </a:lnTo>
                <a:lnTo>
                  <a:pt x="303275" y="30479"/>
                </a:lnTo>
                <a:lnTo>
                  <a:pt x="280415" y="24384"/>
                </a:lnTo>
                <a:lnTo>
                  <a:pt x="257555" y="21336"/>
                </a:lnTo>
                <a:lnTo>
                  <a:pt x="233172" y="16763"/>
                </a:lnTo>
                <a:lnTo>
                  <a:pt x="208787" y="13715"/>
                </a:lnTo>
                <a:lnTo>
                  <a:pt x="184403" y="10667"/>
                </a:lnTo>
                <a:lnTo>
                  <a:pt x="160020" y="7619"/>
                </a:lnTo>
                <a:lnTo>
                  <a:pt x="134112" y="4572"/>
                </a:lnTo>
                <a:lnTo>
                  <a:pt x="109727" y="3048"/>
                </a:lnTo>
                <a:lnTo>
                  <a:pt x="82296" y="1524"/>
                </a:lnTo>
                <a:lnTo>
                  <a:pt x="56387" y="1524"/>
                </a:lnTo>
                <a:lnTo>
                  <a:pt x="30479" y="0"/>
                </a:lnTo>
                <a:lnTo>
                  <a:pt x="3048" y="0"/>
                </a:lnTo>
                <a:lnTo>
                  <a:pt x="0" y="1524"/>
                </a:lnTo>
                <a:close/>
              </a:path>
            </a:pathLst>
          </a:custGeom>
          <a:solidFill>
            <a:srgbClr val="000000"/>
          </a:solidFill>
        </p:spPr>
        <p:txBody>
          <a:bodyPr wrap="square" lIns="0" tIns="0" rIns="0" bIns="0" rtlCol="0">
            <a:noAutofit/>
          </a:bodyPr>
          <a:lstStyle/>
          <a:p>
            <a:endParaRPr/>
          </a:p>
        </p:txBody>
      </p:sp>
      <p:sp>
        <p:nvSpPr>
          <p:cNvPr id="182" name="object 182"/>
          <p:cNvSpPr/>
          <p:nvPr/>
        </p:nvSpPr>
        <p:spPr>
          <a:xfrm>
            <a:off x="3328415" y="2936747"/>
            <a:ext cx="330708" cy="57912"/>
          </a:xfrm>
          <a:custGeom>
            <a:avLst/>
            <a:gdLst/>
            <a:ahLst/>
            <a:cxnLst/>
            <a:rect l="l" t="t" r="r" b="b"/>
            <a:pathLst>
              <a:path w="330708" h="57912">
                <a:moveTo>
                  <a:pt x="21336" y="1524"/>
                </a:moveTo>
                <a:lnTo>
                  <a:pt x="42672" y="1524"/>
                </a:lnTo>
                <a:lnTo>
                  <a:pt x="62484" y="3048"/>
                </a:lnTo>
                <a:lnTo>
                  <a:pt x="82296" y="4572"/>
                </a:lnTo>
                <a:lnTo>
                  <a:pt x="83820" y="4572"/>
                </a:lnTo>
                <a:lnTo>
                  <a:pt x="111251" y="6096"/>
                </a:lnTo>
                <a:lnTo>
                  <a:pt x="123444" y="7620"/>
                </a:lnTo>
                <a:lnTo>
                  <a:pt x="137160" y="9144"/>
                </a:lnTo>
                <a:lnTo>
                  <a:pt x="149351" y="10668"/>
                </a:lnTo>
                <a:lnTo>
                  <a:pt x="163067" y="12192"/>
                </a:lnTo>
                <a:lnTo>
                  <a:pt x="187451" y="16764"/>
                </a:lnTo>
                <a:lnTo>
                  <a:pt x="211836" y="21336"/>
                </a:lnTo>
                <a:lnTo>
                  <a:pt x="236220" y="27432"/>
                </a:lnTo>
                <a:lnTo>
                  <a:pt x="260603" y="33528"/>
                </a:lnTo>
                <a:lnTo>
                  <a:pt x="271272" y="36576"/>
                </a:lnTo>
                <a:lnTo>
                  <a:pt x="281939" y="39624"/>
                </a:lnTo>
                <a:lnTo>
                  <a:pt x="300227" y="47244"/>
                </a:lnTo>
                <a:lnTo>
                  <a:pt x="301751" y="47244"/>
                </a:lnTo>
                <a:lnTo>
                  <a:pt x="316991" y="53340"/>
                </a:lnTo>
                <a:lnTo>
                  <a:pt x="330708" y="57912"/>
                </a:lnTo>
                <a:lnTo>
                  <a:pt x="330708" y="56388"/>
                </a:lnTo>
                <a:lnTo>
                  <a:pt x="316991" y="51816"/>
                </a:lnTo>
                <a:lnTo>
                  <a:pt x="301751" y="45720"/>
                </a:lnTo>
                <a:lnTo>
                  <a:pt x="283463" y="38100"/>
                </a:lnTo>
                <a:lnTo>
                  <a:pt x="271272" y="35052"/>
                </a:lnTo>
                <a:lnTo>
                  <a:pt x="260603" y="32004"/>
                </a:lnTo>
                <a:lnTo>
                  <a:pt x="236220" y="25908"/>
                </a:lnTo>
                <a:lnTo>
                  <a:pt x="213360" y="19812"/>
                </a:lnTo>
                <a:lnTo>
                  <a:pt x="188975" y="15240"/>
                </a:lnTo>
                <a:lnTo>
                  <a:pt x="163067" y="10668"/>
                </a:lnTo>
                <a:lnTo>
                  <a:pt x="149351" y="9144"/>
                </a:lnTo>
                <a:lnTo>
                  <a:pt x="137160" y="7620"/>
                </a:lnTo>
                <a:lnTo>
                  <a:pt x="123444" y="6096"/>
                </a:lnTo>
                <a:lnTo>
                  <a:pt x="111251" y="4572"/>
                </a:lnTo>
                <a:lnTo>
                  <a:pt x="83820" y="1524"/>
                </a:lnTo>
                <a:lnTo>
                  <a:pt x="62484" y="1524"/>
                </a:lnTo>
                <a:lnTo>
                  <a:pt x="42672" y="0"/>
                </a:lnTo>
                <a:lnTo>
                  <a:pt x="0" y="0"/>
                </a:lnTo>
                <a:lnTo>
                  <a:pt x="0" y="1524"/>
                </a:lnTo>
                <a:lnTo>
                  <a:pt x="21336" y="1524"/>
                </a:lnTo>
                <a:close/>
              </a:path>
            </a:pathLst>
          </a:custGeom>
          <a:solidFill>
            <a:srgbClr val="000000"/>
          </a:solidFill>
        </p:spPr>
        <p:txBody>
          <a:bodyPr wrap="square" lIns="0" tIns="0" rIns="0" bIns="0" rtlCol="0">
            <a:noAutofit/>
          </a:bodyPr>
          <a:lstStyle/>
          <a:p>
            <a:endParaRPr/>
          </a:p>
        </p:txBody>
      </p:sp>
      <p:sp>
        <p:nvSpPr>
          <p:cNvPr id="183" name="object 183"/>
          <p:cNvSpPr/>
          <p:nvPr/>
        </p:nvSpPr>
        <p:spPr>
          <a:xfrm>
            <a:off x="3326891" y="2905632"/>
            <a:ext cx="1524" cy="30225"/>
          </a:xfrm>
          <a:custGeom>
            <a:avLst/>
            <a:gdLst/>
            <a:ahLst/>
            <a:cxnLst/>
            <a:rect l="l" t="t" r="r" b="b"/>
            <a:pathLst>
              <a:path w="1524" h="30225">
                <a:moveTo>
                  <a:pt x="0" y="30225"/>
                </a:moveTo>
                <a:lnTo>
                  <a:pt x="1524" y="30225"/>
                </a:lnTo>
                <a:lnTo>
                  <a:pt x="1524" y="0"/>
                </a:lnTo>
                <a:lnTo>
                  <a:pt x="0" y="0"/>
                </a:lnTo>
                <a:lnTo>
                  <a:pt x="0" y="30225"/>
                </a:lnTo>
                <a:close/>
              </a:path>
            </a:pathLst>
          </a:custGeom>
          <a:solidFill>
            <a:srgbClr val="000000"/>
          </a:solidFill>
        </p:spPr>
        <p:txBody>
          <a:bodyPr wrap="square" lIns="0" tIns="0" rIns="0" bIns="0" rtlCol="0">
            <a:noAutofit/>
          </a:bodyPr>
          <a:lstStyle/>
          <a:p>
            <a:endParaRPr/>
          </a:p>
        </p:txBody>
      </p:sp>
      <p:sp>
        <p:nvSpPr>
          <p:cNvPr id="184" name="object 184"/>
          <p:cNvSpPr/>
          <p:nvPr/>
        </p:nvSpPr>
        <p:spPr>
          <a:xfrm>
            <a:off x="3326891" y="2904743"/>
            <a:ext cx="358139" cy="51815"/>
          </a:xfrm>
          <a:custGeom>
            <a:avLst/>
            <a:gdLst/>
            <a:ahLst/>
            <a:cxnLst/>
            <a:rect l="l" t="t" r="r" b="b"/>
            <a:pathLst>
              <a:path w="358139" h="51815">
                <a:moveTo>
                  <a:pt x="0" y="0"/>
                </a:moveTo>
                <a:lnTo>
                  <a:pt x="3048" y="1524"/>
                </a:lnTo>
                <a:lnTo>
                  <a:pt x="50291" y="1524"/>
                </a:lnTo>
                <a:lnTo>
                  <a:pt x="73151" y="3048"/>
                </a:lnTo>
                <a:lnTo>
                  <a:pt x="96012" y="4572"/>
                </a:lnTo>
                <a:lnTo>
                  <a:pt x="118872" y="4572"/>
                </a:lnTo>
                <a:lnTo>
                  <a:pt x="140208" y="7620"/>
                </a:lnTo>
                <a:lnTo>
                  <a:pt x="161544" y="9144"/>
                </a:lnTo>
                <a:lnTo>
                  <a:pt x="182879" y="12192"/>
                </a:lnTo>
                <a:lnTo>
                  <a:pt x="204215" y="15239"/>
                </a:lnTo>
                <a:lnTo>
                  <a:pt x="225551" y="18287"/>
                </a:lnTo>
                <a:lnTo>
                  <a:pt x="245363" y="22860"/>
                </a:lnTo>
                <a:lnTo>
                  <a:pt x="265175" y="27432"/>
                </a:lnTo>
                <a:lnTo>
                  <a:pt x="284988" y="30480"/>
                </a:lnTo>
                <a:lnTo>
                  <a:pt x="304800" y="36575"/>
                </a:lnTo>
                <a:lnTo>
                  <a:pt x="323088" y="41148"/>
                </a:lnTo>
                <a:lnTo>
                  <a:pt x="341375" y="47244"/>
                </a:lnTo>
                <a:lnTo>
                  <a:pt x="358139" y="51815"/>
                </a:lnTo>
                <a:lnTo>
                  <a:pt x="358139" y="50292"/>
                </a:lnTo>
                <a:lnTo>
                  <a:pt x="342900" y="45720"/>
                </a:lnTo>
                <a:lnTo>
                  <a:pt x="323088" y="39624"/>
                </a:lnTo>
                <a:lnTo>
                  <a:pt x="304800" y="35051"/>
                </a:lnTo>
                <a:lnTo>
                  <a:pt x="284988" y="28956"/>
                </a:lnTo>
                <a:lnTo>
                  <a:pt x="265175" y="25908"/>
                </a:lnTo>
                <a:lnTo>
                  <a:pt x="245363" y="21336"/>
                </a:lnTo>
                <a:lnTo>
                  <a:pt x="225551" y="16763"/>
                </a:lnTo>
                <a:lnTo>
                  <a:pt x="204215" y="13715"/>
                </a:lnTo>
                <a:lnTo>
                  <a:pt x="184403" y="10668"/>
                </a:lnTo>
                <a:lnTo>
                  <a:pt x="161544" y="7620"/>
                </a:lnTo>
                <a:lnTo>
                  <a:pt x="140208" y="6096"/>
                </a:lnTo>
                <a:lnTo>
                  <a:pt x="118872" y="3048"/>
                </a:lnTo>
                <a:lnTo>
                  <a:pt x="96012" y="3048"/>
                </a:lnTo>
                <a:lnTo>
                  <a:pt x="73151" y="1524"/>
                </a:lnTo>
                <a:lnTo>
                  <a:pt x="50291" y="0"/>
                </a:lnTo>
                <a:lnTo>
                  <a:pt x="0" y="0"/>
                </a:lnTo>
                <a:close/>
              </a:path>
            </a:pathLst>
          </a:custGeom>
          <a:solidFill>
            <a:srgbClr val="000000"/>
          </a:solidFill>
        </p:spPr>
        <p:txBody>
          <a:bodyPr wrap="square" lIns="0" tIns="0" rIns="0" bIns="0" rtlCol="0">
            <a:noAutofit/>
          </a:bodyPr>
          <a:lstStyle/>
          <a:p>
            <a:endParaRPr/>
          </a:p>
        </p:txBody>
      </p:sp>
      <p:sp>
        <p:nvSpPr>
          <p:cNvPr id="185" name="object 185"/>
          <p:cNvSpPr/>
          <p:nvPr/>
        </p:nvSpPr>
        <p:spPr>
          <a:xfrm>
            <a:off x="3326891" y="2873628"/>
            <a:ext cx="1524" cy="31750"/>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a:p>
        </p:txBody>
      </p:sp>
      <p:sp>
        <p:nvSpPr>
          <p:cNvPr id="186" name="object 186"/>
          <p:cNvSpPr/>
          <p:nvPr/>
        </p:nvSpPr>
        <p:spPr>
          <a:xfrm>
            <a:off x="2606039" y="3123437"/>
            <a:ext cx="89916"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a:p>
        </p:txBody>
      </p:sp>
      <p:sp>
        <p:nvSpPr>
          <p:cNvPr id="187" name="object 187"/>
          <p:cNvSpPr/>
          <p:nvPr/>
        </p:nvSpPr>
        <p:spPr>
          <a:xfrm>
            <a:off x="3328415" y="2971799"/>
            <a:ext cx="268224" cy="47243"/>
          </a:xfrm>
          <a:custGeom>
            <a:avLst/>
            <a:gdLst/>
            <a:ahLst/>
            <a:cxnLst/>
            <a:rect l="l" t="t" r="r" b="b"/>
            <a:pathLst>
              <a:path w="268224" h="47243">
                <a:moveTo>
                  <a:pt x="0" y="0"/>
                </a:moveTo>
                <a:lnTo>
                  <a:pt x="0" y="1524"/>
                </a:lnTo>
                <a:lnTo>
                  <a:pt x="30479" y="1524"/>
                </a:lnTo>
                <a:lnTo>
                  <a:pt x="59436" y="3047"/>
                </a:lnTo>
                <a:lnTo>
                  <a:pt x="74675" y="3047"/>
                </a:lnTo>
                <a:lnTo>
                  <a:pt x="88391" y="4571"/>
                </a:lnTo>
                <a:lnTo>
                  <a:pt x="102108" y="6095"/>
                </a:lnTo>
                <a:lnTo>
                  <a:pt x="115824" y="7619"/>
                </a:lnTo>
                <a:lnTo>
                  <a:pt x="129539" y="9143"/>
                </a:lnTo>
                <a:lnTo>
                  <a:pt x="143255" y="12191"/>
                </a:lnTo>
                <a:lnTo>
                  <a:pt x="169163" y="16763"/>
                </a:lnTo>
                <a:lnTo>
                  <a:pt x="181355" y="19812"/>
                </a:lnTo>
                <a:lnTo>
                  <a:pt x="193548" y="22859"/>
                </a:lnTo>
                <a:lnTo>
                  <a:pt x="205739" y="25907"/>
                </a:lnTo>
                <a:lnTo>
                  <a:pt x="219455" y="30479"/>
                </a:lnTo>
                <a:lnTo>
                  <a:pt x="245363" y="38100"/>
                </a:lnTo>
                <a:lnTo>
                  <a:pt x="245363" y="39624"/>
                </a:lnTo>
                <a:lnTo>
                  <a:pt x="248412" y="39624"/>
                </a:lnTo>
                <a:lnTo>
                  <a:pt x="266700" y="47243"/>
                </a:lnTo>
                <a:lnTo>
                  <a:pt x="268224" y="45719"/>
                </a:lnTo>
                <a:lnTo>
                  <a:pt x="248412" y="38100"/>
                </a:lnTo>
                <a:lnTo>
                  <a:pt x="245363" y="36575"/>
                </a:lnTo>
                <a:lnTo>
                  <a:pt x="219455" y="28955"/>
                </a:lnTo>
                <a:lnTo>
                  <a:pt x="207263" y="24383"/>
                </a:lnTo>
                <a:lnTo>
                  <a:pt x="195072" y="21336"/>
                </a:lnTo>
                <a:lnTo>
                  <a:pt x="181355" y="18287"/>
                </a:lnTo>
                <a:lnTo>
                  <a:pt x="169163" y="15239"/>
                </a:lnTo>
                <a:lnTo>
                  <a:pt x="143255" y="10667"/>
                </a:lnTo>
                <a:lnTo>
                  <a:pt x="129539" y="7619"/>
                </a:lnTo>
                <a:lnTo>
                  <a:pt x="117348" y="6095"/>
                </a:lnTo>
                <a:lnTo>
                  <a:pt x="102108" y="4571"/>
                </a:lnTo>
                <a:lnTo>
                  <a:pt x="88391" y="3047"/>
                </a:lnTo>
                <a:lnTo>
                  <a:pt x="74675" y="1524"/>
                </a:lnTo>
                <a:lnTo>
                  <a:pt x="59436" y="1524"/>
                </a:lnTo>
                <a:lnTo>
                  <a:pt x="30479" y="0"/>
                </a:lnTo>
                <a:lnTo>
                  <a:pt x="0" y="0"/>
                </a:lnTo>
                <a:close/>
              </a:path>
            </a:pathLst>
          </a:custGeom>
          <a:solidFill>
            <a:srgbClr val="000000"/>
          </a:solidFill>
        </p:spPr>
        <p:txBody>
          <a:bodyPr wrap="square" lIns="0" tIns="0" rIns="0" bIns="0" rtlCol="0">
            <a:noAutofit/>
          </a:bodyPr>
          <a:lstStyle/>
          <a:p>
            <a:endParaRPr/>
          </a:p>
        </p:txBody>
      </p:sp>
      <p:sp>
        <p:nvSpPr>
          <p:cNvPr id="188" name="object 188"/>
          <p:cNvSpPr/>
          <p:nvPr/>
        </p:nvSpPr>
        <p:spPr>
          <a:xfrm>
            <a:off x="3326891" y="2936112"/>
            <a:ext cx="1524" cy="34798"/>
          </a:xfrm>
          <a:custGeom>
            <a:avLst/>
            <a:gdLst/>
            <a:ahLst/>
            <a:cxnLst/>
            <a:rect l="l" t="t" r="r" b="b"/>
            <a:pathLst>
              <a:path w="1524" h="34798">
                <a:moveTo>
                  <a:pt x="0" y="34798"/>
                </a:moveTo>
                <a:lnTo>
                  <a:pt x="1524" y="34798"/>
                </a:lnTo>
                <a:lnTo>
                  <a:pt x="1524" y="0"/>
                </a:lnTo>
                <a:lnTo>
                  <a:pt x="0" y="0"/>
                </a:lnTo>
                <a:lnTo>
                  <a:pt x="0" y="34798"/>
                </a:lnTo>
                <a:close/>
              </a:path>
            </a:pathLst>
          </a:custGeom>
          <a:solidFill>
            <a:srgbClr val="000000"/>
          </a:solidFill>
        </p:spPr>
        <p:txBody>
          <a:bodyPr wrap="square" lIns="0" tIns="0" rIns="0" bIns="0" rtlCol="0">
            <a:noAutofit/>
          </a:bodyPr>
          <a:lstStyle/>
          <a:p>
            <a:endParaRPr/>
          </a:p>
        </p:txBody>
      </p:sp>
      <p:sp>
        <p:nvSpPr>
          <p:cNvPr id="189" name="object 189"/>
          <p:cNvSpPr/>
          <p:nvPr/>
        </p:nvSpPr>
        <p:spPr>
          <a:xfrm>
            <a:off x="3779519" y="2924555"/>
            <a:ext cx="62484" cy="24384"/>
          </a:xfrm>
          <a:custGeom>
            <a:avLst/>
            <a:gdLst/>
            <a:ahLst/>
            <a:cxnLst/>
            <a:rect l="l" t="t" r="r" b="b"/>
            <a:pathLst>
              <a:path w="62484" h="24384">
                <a:moveTo>
                  <a:pt x="62484" y="0"/>
                </a:moveTo>
                <a:lnTo>
                  <a:pt x="0" y="22860"/>
                </a:lnTo>
                <a:lnTo>
                  <a:pt x="1524" y="24384"/>
                </a:lnTo>
                <a:lnTo>
                  <a:pt x="62484" y="0"/>
                </a:lnTo>
                <a:close/>
              </a:path>
            </a:pathLst>
          </a:custGeom>
          <a:solidFill>
            <a:srgbClr val="000000"/>
          </a:solidFill>
        </p:spPr>
        <p:txBody>
          <a:bodyPr wrap="square" lIns="0" tIns="0" rIns="0" bIns="0" rtlCol="0">
            <a:noAutofit/>
          </a:bodyPr>
          <a:lstStyle/>
          <a:p>
            <a:endParaRPr/>
          </a:p>
        </p:txBody>
      </p:sp>
      <p:sp>
        <p:nvSpPr>
          <p:cNvPr id="190" name="object 190"/>
          <p:cNvSpPr/>
          <p:nvPr/>
        </p:nvSpPr>
        <p:spPr>
          <a:xfrm>
            <a:off x="3689603" y="2956559"/>
            <a:ext cx="30479" cy="15240"/>
          </a:xfrm>
          <a:custGeom>
            <a:avLst/>
            <a:gdLst/>
            <a:ahLst/>
            <a:cxnLst/>
            <a:rect l="l" t="t" r="r" b="b"/>
            <a:pathLst>
              <a:path w="30479" h="15240">
                <a:moveTo>
                  <a:pt x="0" y="0"/>
                </a:moveTo>
                <a:lnTo>
                  <a:pt x="0" y="1524"/>
                </a:lnTo>
                <a:lnTo>
                  <a:pt x="4571" y="4572"/>
                </a:lnTo>
                <a:lnTo>
                  <a:pt x="12191" y="7620"/>
                </a:lnTo>
                <a:lnTo>
                  <a:pt x="15239" y="9144"/>
                </a:lnTo>
                <a:lnTo>
                  <a:pt x="30479" y="15240"/>
                </a:lnTo>
                <a:lnTo>
                  <a:pt x="30479" y="13716"/>
                </a:lnTo>
                <a:lnTo>
                  <a:pt x="15239" y="7620"/>
                </a:lnTo>
                <a:lnTo>
                  <a:pt x="13715" y="6096"/>
                </a:lnTo>
                <a:lnTo>
                  <a:pt x="6095" y="3048"/>
                </a:lnTo>
                <a:lnTo>
                  <a:pt x="0" y="0"/>
                </a:lnTo>
                <a:close/>
              </a:path>
            </a:pathLst>
          </a:custGeom>
          <a:solidFill>
            <a:srgbClr val="000000"/>
          </a:solidFill>
        </p:spPr>
        <p:txBody>
          <a:bodyPr wrap="square" lIns="0" tIns="0" rIns="0" bIns="0" rtlCol="0">
            <a:noAutofit/>
          </a:bodyPr>
          <a:lstStyle/>
          <a:p>
            <a:endParaRPr/>
          </a:p>
        </p:txBody>
      </p:sp>
      <p:sp>
        <p:nvSpPr>
          <p:cNvPr id="191" name="object 191"/>
          <p:cNvSpPr/>
          <p:nvPr/>
        </p:nvSpPr>
        <p:spPr>
          <a:xfrm>
            <a:off x="3685031" y="2955035"/>
            <a:ext cx="4572" cy="3047"/>
          </a:xfrm>
          <a:custGeom>
            <a:avLst/>
            <a:gdLst/>
            <a:ahLst/>
            <a:cxnLst/>
            <a:rect l="l" t="t" r="r" b="b"/>
            <a:pathLst>
              <a:path w="4572" h="3047">
                <a:moveTo>
                  <a:pt x="0" y="0"/>
                </a:moveTo>
                <a:lnTo>
                  <a:pt x="0" y="1523"/>
                </a:lnTo>
                <a:lnTo>
                  <a:pt x="4572" y="3047"/>
                </a:lnTo>
                <a:lnTo>
                  <a:pt x="4572" y="1523"/>
                </a:lnTo>
                <a:lnTo>
                  <a:pt x="0" y="0"/>
                </a:lnTo>
                <a:close/>
              </a:path>
            </a:pathLst>
          </a:custGeom>
          <a:solidFill>
            <a:srgbClr val="000000"/>
          </a:solidFill>
        </p:spPr>
        <p:txBody>
          <a:bodyPr wrap="square" lIns="0" tIns="0" rIns="0" bIns="0" rtlCol="0">
            <a:noAutofit/>
          </a:bodyPr>
          <a:lstStyle/>
          <a:p>
            <a:endParaRPr/>
          </a:p>
        </p:txBody>
      </p:sp>
      <p:sp>
        <p:nvSpPr>
          <p:cNvPr id="192" name="object 192"/>
          <p:cNvSpPr/>
          <p:nvPr/>
        </p:nvSpPr>
        <p:spPr>
          <a:xfrm>
            <a:off x="3689603" y="2957321"/>
            <a:ext cx="1524"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a:p>
        </p:txBody>
      </p:sp>
      <p:sp>
        <p:nvSpPr>
          <p:cNvPr id="193" name="object 193"/>
          <p:cNvSpPr/>
          <p:nvPr/>
        </p:nvSpPr>
        <p:spPr>
          <a:xfrm>
            <a:off x="3689603" y="2956559"/>
            <a:ext cx="3048" cy="1524"/>
          </a:xfrm>
          <a:custGeom>
            <a:avLst/>
            <a:gdLst/>
            <a:ahLst/>
            <a:cxnLst/>
            <a:rect l="l" t="t" r="r" b="b"/>
            <a:pathLst>
              <a:path w="3048" h="1524">
                <a:moveTo>
                  <a:pt x="1524" y="0"/>
                </a:moveTo>
                <a:lnTo>
                  <a:pt x="3048" y="1524"/>
                </a:lnTo>
                <a:lnTo>
                  <a:pt x="0" y="1524"/>
                </a:lnTo>
                <a:lnTo>
                  <a:pt x="0" y="0"/>
                </a:lnTo>
                <a:lnTo>
                  <a:pt x="1524" y="0"/>
                </a:lnTo>
                <a:lnTo>
                  <a:pt x="1524" y="1524"/>
                </a:lnTo>
                <a:lnTo>
                  <a:pt x="1524" y="0"/>
                </a:lnTo>
                <a:close/>
              </a:path>
            </a:pathLst>
          </a:custGeom>
          <a:solidFill>
            <a:srgbClr val="000000"/>
          </a:solidFill>
        </p:spPr>
        <p:txBody>
          <a:bodyPr wrap="square" lIns="0" tIns="0" rIns="0" bIns="0" rtlCol="0">
            <a:noAutofit/>
          </a:bodyPr>
          <a:lstStyle/>
          <a:p>
            <a:endParaRPr/>
          </a:p>
        </p:txBody>
      </p:sp>
      <p:sp>
        <p:nvSpPr>
          <p:cNvPr id="194" name="object 194"/>
          <p:cNvSpPr/>
          <p:nvPr/>
        </p:nvSpPr>
        <p:spPr>
          <a:xfrm>
            <a:off x="3685031" y="2955035"/>
            <a:ext cx="6096" cy="3047"/>
          </a:xfrm>
          <a:custGeom>
            <a:avLst/>
            <a:gdLst/>
            <a:ahLst/>
            <a:cxnLst/>
            <a:rect l="l" t="t" r="r" b="b"/>
            <a:pathLst>
              <a:path w="6096" h="3047">
                <a:moveTo>
                  <a:pt x="0" y="0"/>
                </a:moveTo>
                <a:lnTo>
                  <a:pt x="0" y="1523"/>
                </a:lnTo>
                <a:lnTo>
                  <a:pt x="6096" y="3047"/>
                </a:lnTo>
                <a:lnTo>
                  <a:pt x="6096" y="1523"/>
                </a:lnTo>
                <a:lnTo>
                  <a:pt x="0" y="0"/>
                </a:lnTo>
                <a:close/>
              </a:path>
            </a:pathLst>
          </a:custGeom>
          <a:solidFill>
            <a:srgbClr val="000000"/>
          </a:solidFill>
        </p:spPr>
        <p:txBody>
          <a:bodyPr wrap="square" lIns="0" tIns="0" rIns="0" bIns="0" rtlCol="0">
            <a:noAutofit/>
          </a:bodyPr>
          <a:lstStyle/>
          <a:p>
            <a:endParaRPr/>
          </a:p>
        </p:txBody>
      </p:sp>
      <p:sp>
        <p:nvSpPr>
          <p:cNvPr id="195" name="object 195"/>
          <p:cNvSpPr/>
          <p:nvPr/>
        </p:nvSpPr>
        <p:spPr>
          <a:xfrm>
            <a:off x="3595115" y="3017519"/>
            <a:ext cx="88391" cy="105156"/>
          </a:xfrm>
          <a:custGeom>
            <a:avLst/>
            <a:gdLst/>
            <a:ahLst/>
            <a:cxnLst/>
            <a:rect l="l" t="t" r="r" b="b"/>
            <a:pathLst>
              <a:path w="88391" h="105156">
                <a:moveTo>
                  <a:pt x="88391" y="105156"/>
                </a:moveTo>
                <a:lnTo>
                  <a:pt x="86867" y="80772"/>
                </a:lnTo>
                <a:lnTo>
                  <a:pt x="86867" y="105156"/>
                </a:lnTo>
                <a:lnTo>
                  <a:pt x="88391" y="105156"/>
                </a:lnTo>
                <a:close/>
              </a:path>
              <a:path w="88391" h="105156">
                <a:moveTo>
                  <a:pt x="1524" y="0"/>
                </a:moveTo>
                <a:lnTo>
                  <a:pt x="0" y="1524"/>
                </a:lnTo>
                <a:lnTo>
                  <a:pt x="9144" y="4572"/>
                </a:lnTo>
                <a:lnTo>
                  <a:pt x="16763" y="9144"/>
                </a:lnTo>
                <a:lnTo>
                  <a:pt x="32003" y="16763"/>
                </a:lnTo>
                <a:lnTo>
                  <a:pt x="44196" y="25908"/>
                </a:lnTo>
                <a:lnTo>
                  <a:pt x="56387" y="35051"/>
                </a:lnTo>
                <a:lnTo>
                  <a:pt x="65532" y="44196"/>
                </a:lnTo>
                <a:lnTo>
                  <a:pt x="74675" y="53339"/>
                </a:lnTo>
                <a:lnTo>
                  <a:pt x="77724" y="57912"/>
                </a:lnTo>
                <a:lnTo>
                  <a:pt x="79248" y="62484"/>
                </a:lnTo>
                <a:lnTo>
                  <a:pt x="85344" y="73151"/>
                </a:lnTo>
                <a:lnTo>
                  <a:pt x="85344" y="77724"/>
                </a:lnTo>
                <a:lnTo>
                  <a:pt x="86867" y="82296"/>
                </a:lnTo>
                <a:lnTo>
                  <a:pt x="86867" y="80772"/>
                </a:lnTo>
                <a:lnTo>
                  <a:pt x="88391" y="105156"/>
                </a:lnTo>
                <a:lnTo>
                  <a:pt x="88391" y="80772"/>
                </a:lnTo>
                <a:lnTo>
                  <a:pt x="86867" y="76200"/>
                </a:lnTo>
                <a:lnTo>
                  <a:pt x="86867" y="73151"/>
                </a:lnTo>
                <a:lnTo>
                  <a:pt x="85344" y="71627"/>
                </a:lnTo>
                <a:lnTo>
                  <a:pt x="80772" y="62484"/>
                </a:lnTo>
                <a:lnTo>
                  <a:pt x="77724" y="56387"/>
                </a:lnTo>
                <a:lnTo>
                  <a:pt x="74675" y="51816"/>
                </a:lnTo>
                <a:lnTo>
                  <a:pt x="67055" y="42672"/>
                </a:lnTo>
                <a:lnTo>
                  <a:pt x="57912" y="33527"/>
                </a:lnTo>
                <a:lnTo>
                  <a:pt x="45720" y="24384"/>
                </a:lnTo>
                <a:lnTo>
                  <a:pt x="33527" y="15239"/>
                </a:lnTo>
                <a:lnTo>
                  <a:pt x="18287" y="7620"/>
                </a:lnTo>
                <a:lnTo>
                  <a:pt x="9144" y="3048"/>
                </a:lnTo>
                <a:lnTo>
                  <a:pt x="1524" y="0"/>
                </a:lnTo>
                <a:close/>
              </a:path>
            </a:pathLst>
          </a:custGeom>
          <a:solidFill>
            <a:srgbClr val="000000"/>
          </a:solidFill>
        </p:spPr>
        <p:txBody>
          <a:bodyPr wrap="square" lIns="0" tIns="0" rIns="0" bIns="0" rtlCol="0">
            <a:noAutofit/>
          </a:bodyPr>
          <a:lstStyle/>
          <a:p>
            <a:endParaRPr/>
          </a:p>
        </p:txBody>
      </p:sp>
      <p:sp>
        <p:nvSpPr>
          <p:cNvPr id="196" name="object 196"/>
          <p:cNvSpPr/>
          <p:nvPr/>
        </p:nvSpPr>
        <p:spPr>
          <a:xfrm>
            <a:off x="3659123" y="2970275"/>
            <a:ext cx="60959" cy="24383"/>
          </a:xfrm>
          <a:custGeom>
            <a:avLst/>
            <a:gdLst/>
            <a:ahLst/>
            <a:cxnLst/>
            <a:rect l="l" t="t" r="r" b="b"/>
            <a:pathLst>
              <a:path w="60959" h="24383">
                <a:moveTo>
                  <a:pt x="60959" y="0"/>
                </a:moveTo>
                <a:lnTo>
                  <a:pt x="0" y="22860"/>
                </a:lnTo>
                <a:lnTo>
                  <a:pt x="0" y="24383"/>
                </a:lnTo>
                <a:lnTo>
                  <a:pt x="60959" y="1524"/>
                </a:lnTo>
                <a:lnTo>
                  <a:pt x="60959" y="0"/>
                </a:lnTo>
                <a:close/>
              </a:path>
            </a:pathLst>
          </a:custGeom>
          <a:solidFill>
            <a:srgbClr val="000000"/>
          </a:solidFill>
        </p:spPr>
        <p:txBody>
          <a:bodyPr wrap="square" lIns="0" tIns="0" rIns="0" bIns="0" rtlCol="0">
            <a:noAutofit/>
          </a:bodyPr>
          <a:lstStyle/>
          <a:p>
            <a:endParaRPr/>
          </a:p>
        </p:txBody>
      </p:sp>
      <p:sp>
        <p:nvSpPr>
          <p:cNvPr id="197" name="object 197"/>
          <p:cNvSpPr/>
          <p:nvPr/>
        </p:nvSpPr>
        <p:spPr>
          <a:xfrm>
            <a:off x="3720083" y="2970275"/>
            <a:ext cx="149352" cy="152400"/>
          </a:xfrm>
          <a:custGeom>
            <a:avLst/>
            <a:gdLst/>
            <a:ahLst/>
            <a:cxnLst/>
            <a:rect l="l" t="t" r="r" b="b"/>
            <a:pathLst>
              <a:path w="149352" h="152400">
                <a:moveTo>
                  <a:pt x="115824" y="71627"/>
                </a:moveTo>
                <a:lnTo>
                  <a:pt x="123444" y="80771"/>
                </a:lnTo>
                <a:lnTo>
                  <a:pt x="129540" y="89915"/>
                </a:lnTo>
                <a:lnTo>
                  <a:pt x="135636" y="100583"/>
                </a:lnTo>
                <a:lnTo>
                  <a:pt x="140208" y="109727"/>
                </a:lnTo>
                <a:lnTo>
                  <a:pt x="143256" y="118871"/>
                </a:lnTo>
                <a:lnTo>
                  <a:pt x="146304" y="129539"/>
                </a:lnTo>
                <a:lnTo>
                  <a:pt x="147828" y="138683"/>
                </a:lnTo>
                <a:lnTo>
                  <a:pt x="147828" y="152400"/>
                </a:lnTo>
                <a:lnTo>
                  <a:pt x="149352" y="152400"/>
                </a:lnTo>
                <a:lnTo>
                  <a:pt x="149352" y="138683"/>
                </a:lnTo>
                <a:lnTo>
                  <a:pt x="147828" y="128015"/>
                </a:lnTo>
                <a:lnTo>
                  <a:pt x="144780" y="118871"/>
                </a:lnTo>
                <a:lnTo>
                  <a:pt x="141732" y="108203"/>
                </a:lnTo>
                <a:lnTo>
                  <a:pt x="137160" y="99060"/>
                </a:lnTo>
                <a:lnTo>
                  <a:pt x="131064" y="89915"/>
                </a:lnTo>
                <a:lnTo>
                  <a:pt x="124968" y="80771"/>
                </a:lnTo>
                <a:lnTo>
                  <a:pt x="115824" y="71627"/>
                </a:lnTo>
                <a:close/>
              </a:path>
              <a:path w="149352" h="152400">
                <a:moveTo>
                  <a:pt x="74675" y="38100"/>
                </a:moveTo>
                <a:lnTo>
                  <a:pt x="62484" y="28955"/>
                </a:lnTo>
                <a:lnTo>
                  <a:pt x="47244" y="21336"/>
                </a:lnTo>
                <a:lnTo>
                  <a:pt x="33528" y="13715"/>
                </a:lnTo>
                <a:lnTo>
                  <a:pt x="16764" y="6095"/>
                </a:lnTo>
                <a:lnTo>
                  <a:pt x="0" y="0"/>
                </a:lnTo>
                <a:lnTo>
                  <a:pt x="0" y="1524"/>
                </a:lnTo>
                <a:lnTo>
                  <a:pt x="16764" y="7619"/>
                </a:lnTo>
                <a:lnTo>
                  <a:pt x="32004" y="15239"/>
                </a:lnTo>
                <a:lnTo>
                  <a:pt x="47244" y="22860"/>
                </a:lnTo>
                <a:lnTo>
                  <a:pt x="60960" y="30479"/>
                </a:lnTo>
                <a:lnTo>
                  <a:pt x="74675" y="38100"/>
                </a:lnTo>
                <a:close/>
              </a:path>
              <a:path w="149352" h="152400">
                <a:moveTo>
                  <a:pt x="74675" y="38100"/>
                </a:moveTo>
                <a:lnTo>
                  <a:pt x="85344" y="47243"/>
                </a:lnTo>
                <a:lnTo>
                  <a:pt x="96012" y="54863"/>
                </a:lnTo>
                <a:lnTo>
                  <a:pt x="106680" y="64007"/>
                </a:lnTo>
                <a:lnTo>
                  <a:pt x="115824" y="71627"/>
                </a:lnTo>
                <a:lnTo>
                  <a:pt x="108204" y="62483"/>
                </a:lnTo>
                <a:lnTo>
                  <a:pt x="97536" y="53339"/>
                </a:lnTo>
                <a:lnTo>
                  <a:pt x="86868" y="45719"/>
                </a:lnTo>
                <a:lnTo>
                  <a:pt x="74675" y="38100"/>
                </a:lnTo>
                <a:close/>
              </a:path>
            </a:pathLst>
          </a:custGeom>
          <a:solidFill>
            <a:srgbClr val="000000"/>
          </a:solidFill>
        </p:spPr>
        <p:txBody>
          <a:bodyPr wrap="square" lIns="0" tIns="0" rIns="0" bIns="0" rtlCol="0">
            <a:noAutofit/>
          </a:bodyPr>
          <a:lstStyle/>
          <a:p>
            <a:endParaRPr/>
          </a:p>
        </p:txBody>
      </p:sp>
      <p:sp>
        <p:nvSpPr>
          <p:cNvPr id="198" name="object 198"/>
          <p:cNvSpPr/>
          <p:nvPr/>
        </p:nvSpPr>
        <p:spPr>
          <a:xfrm>
            <a:off x="3659123" y="2993135"/>
            <a:ext cx="117347" cy="129539"/>
          </a:xfrm>
          <a:custGeom>
            <a:avLst/>
            <a:gdLst/>
            <a:ahLst/>
            <a:cxnLst/>
            <a:rect l="l" t="t" r="r" b="b"/>
            <a:pathLst>
              <a:path w="117347" h="129539">
                <a:moveTo>
                  <a:pt x="33527" y="16763"/>
                </a:moveTo>
                <a:lnTo>
                  <a:pt x="42671" y="22859"/>
                </a:lnTo>
                <a:lnTo>
                  <a:pt x="51815" y="28955"/>
                </a:lnTo>
                <a:lnTo>
                  <a:pt x="60959" y="33527"/>
                </a:lnTo>
                <a:lnTo>
                  <a:pt x="51815" y="27431"/>
                </a:lnTo>
                <a:lnTo>
                  <a:pt x="44195" y="21335"/>
                </a:lnTo>
                <a:lnTo>
                  <a:pt x="33527" y="16763"/>
                </a:lnTo>
                <a:close/>
              </a:path>
              <a:path w="117347" h="129539">
                <a:moveTo>
                  <a:pt x="115823" y="115823"/>
                </a:moveTo>
                <a:lnTo>
                  <a:pt x="114299" y="129539"/>
                </a:lnTo>
                <a:lnTo>
                  <a:pt x="115823" y="129539"/>
                </a:lnTo>
                <a:lnTo>
                  <a:pt x="117347" y="115823"/>
                </a:lnTo>
                <a:lnTo>
                  <a:pt x="115823" y="106679"/>
                </a:lnTo>
                <a:lnTo>
                  <a:pt x="114299" y="97535"/>
                </a:lnTo>
                <a:lnTo>
                  <a:pt x="111251" y="89915"/>
                </a:lnTo>
                <a:lnTo>
                  <a:pt x="108203" y="83819"/>
                </a:lnTo>
                <a:lnTo>
                  <a:pt x="105155" y="76200"/>
                </a:lnTo>
                <a:lnTo>
                  <a:pt x="100583" y="70103"/>
                </a:lnTo>
                <a:lnTo>
                  <a:pt x="94487" y="62483"/>
                </a:lnTo>
                <a:lnTo>
                  <a:pt x="89915" y="56387"/>
                </a:lnTo>
                <a:lnTo>
                  <a:pt x="83819" y="50291"/>
                </a:lnTo>
                <a:lnTo>
                  <a:pt x="76199" y="44195"/>
                </a:lnTo>
                <a:lnTo>
                  <a:pt x="68579" y="38100"/>
                </a:lnTo>
                <a:lnTo>
                  <a:pt x="60959" y="33527"/>
                </a:lnTo>
                <a:lnTo>
                  <a:pt x="68579" y="39623"/>
                </a:lnTo>
                <a:lnTo>
                  <a:pt x="76199" y="45719"/>
                </a:lnTo>
                <a:lnTo>
                  <a:pt x="82295" y="51815"/>
                </a:lnTo>
                <a:lnTo>
                  <a:pt x="88391" y="57911"/>
                </a:lnTo>
                <a:lnTo>
                  <a:pt x="94487" y="64007"/>
                </a:lnTo>
                <a:lnTo>
                  <a:pt x="99059" y="70103"/>
                </a:lnTo>
                <a:lnTo>
                  <a:pt x="103631" y="77723"/>
                </a:lnTo>
                <a:lnTo>
                  <a:pt x="106679" y="83819"/>
                </a:lnTo>
                <a:lnTo>
                  <a:pt x="109727" y="89915"/>
                </a:lnTo>
                <a:lnTo>
                  <a:pt x="112775" y="97535"/>
                </a:lnTo>
                <a:lnTo>
                  <a:pt x="114299" y="106679"/>
                </a:lnTo>
                <a:lnTo>
                  <a:pt x="115823" y="115823"/>
                </a:lnTo>
                <a:close/>
              </a:path>
              <a:path w="117347" h="129539">
                <a:moveTo>
                  <a:pt x="33527" y="16763"/>
                </a:moveTo>
                <a:lnTo>
                  <a:pt x="22859" y="10667"/>
                </a:lnTo>
                <a:lnTo>
                  <a:pt x="12191" y="6095"/>
                </a:lnTo>
                <a:lnTo>
                  <a:pt x="0" y="0"/>
                </a:lnTo>
                <a:lnTo>
                  <a:pt x="0" y="1523"/>
                </a:lnTo>
                <a:lnTo>
                  <a:pt x="12191" y="7619"/>
                </a:lnTo>
                <a:lnTo>
                  <a:pt x="22859" y="12191"/>
                </a:lnTo>
                <a:lnTo>
                  <a:pt x="33527" y="16763"/>
                </a:lnTo>
                <a:close/>
              </a:path>
            </a:pathLst>
          </a:custGeom>
          <a:solidFill>
            <a:srgbClr val="000000"/>
          </a:solidFill>
        </p:spPr>
        <p:txBody>
          <a:bodyPr wrap="square" lIns="0" tIns="0" rIns="0" bIns="0" rtlCol="0">
            <a:noAutofit/>
          </a:bodyPr>
          <a:lstStyle/>
          <a:p>
            <a:endParaRPr/>
          </a:p>
        </p:txBody>
      </p:sp>
      <p:sp>
        <p:nvSpPr>
          <p:cNvPr id="199" name="object 199"/>
          <p:cNvSpPr/>
          <p:nvPr/>
        </p:nvSpPr>
        <p:spPr>
          <a:xfrm>
            <a:off x="3720083" y="2947415"/>
            <a:ext cx="60960" cy="24384"/>
          </a:xfrm>
          <a:custGeom>
            <a:avLst/>
            <a:gdLst/>
            <a:ahLst/>
            <a:cxnLst/>
            <a:rect l="l" t="t" r="r" b="b"/>
            <a:pathLst>
              <a:path w="60960" h="24384">
                <a:moveTo>
                  <a:pt x="0" y="24384"/>
                </a:moveTo>
                <a:lnTo>
                  <a:pt x="60960" y="1524"/>
                </a:lnTo>
                <a:lnTo>
                  <a:pt x="59436" y="0"/>
                </a:lnTo>
                <a:lnTo>
                  <a:pt x="0" y="22860"/>
                </a:lnTo>
                <a:lnTo>
                  <a:pt x="0" y="24384"/>
                </a:lnTo>
                <a:close/>
              </a:path>
            </a:pathLst>
          </a:custGeom>
          <a:solidFill>
            <a:srgbClr val="000000"/>
          </a:solidFill>
        </p:spPr>
        <p:txBody>
          <a:bodyPr wrap="square" lIns="0" tIns="0" rIns="0" bIns="0" rtlCol="0">
            <a:noAutofit/>
          </a:bodyPr>
          <a:lstStyle/>
          <a:p>
            <a:endParaRPr/>
          </a:p>
        </p:txBody>
      </p:sp>
      <p:sp>
        <p:nvSpPr>
          <p:cNvPr id="200" name="object 200"/>
          <p:cNvSpPr/>
          <p:nvPr/>
        </p:nvSpPr>
        <p:spPr>
          <a:xfrm>
            <a:off x="3595115" y="2993135"/>
            <a:ext cx="64008" cy="25907"/>
          </a:xfrm>
          <a:custGeom>
            <a:avLst/>
            <a:gdLst/>
            <a:ahLst/>
            <a:cxnLst/>
            <a:rect l="l" t="t" r="r" b="b"/>
            <a:pathLst>
              <a:path w="64008" h="25907">
                <a:moveTo>
                  <a:pt x="64008" y="0"/>
                </a:moveTo>
                <a:lnTo>
                  <a:pt x="0" y="24383"/>
                </a:lnTo>
                <a:lnTo>
                  <a:pt x="1524" y="25907"/>
                </a:lnTo>
                <a:lnTo>
                  <a:pt x="64008" y="1523"/>
                </a:lnTo>
                <a:lnTo>
                  <a:pt x="64008" y="0"/>
                </a:lnTo>
                <a:close/>
              </a:path>
            </a:pathLst>
          </a:custGeom>
          <a:solidFill>
            <a:srgbClr val="000000"/>
          </a:solidFill>
        </p:spPr>
        <p:txBody>
          <a:bodyPr wrap="square" lIns="0" tIns="0" rIns="0" bIns="0" rtlCol="0">
            <a:noAutofit/>
          </a:bodyPr>
          <a:lstStyle/>
          <a:p>
            <a:endParaRPr/>
          </a:p>
        </p:txBody>
      </p:sp>
      <p:sp>
        <p:nvSpPr>
          <p:cNvPr id="201" name="object 201"/>
          <p:cNvSpPr/>
          <p:nvPr/>
        </p:nvSpPr>
        <p:spPr>
          <a:xfrm>
            <a:off x="3842003" y="2924555"/>
            <a:ext cx="208787" cy="198120"/>
          </a:xfrm>
          <a:custGeom>
            <a:avLst/>
            <a:gdLst/>
            <a:ahLst/>
            <a:cxnLst/>
            <a:rect l="l" t="t" r="r" b="b"/>
            <a:pathLst>
              <a:path w="208787" h="198120">
                <a:moveTo>
                  <a:pt x="0" y="0"/>
                </a:moveTo>
                <a:lnTo>
                  <a:pt x="22860" y="10668"/>
                </a:lnTo>
                <a:lnTo>
                  <a:pt x="44196" y="19812"/>
                </a:lnTo>
                <a:lnTo>
                  <a:pt x="65532" y="30480"/>
                </a:lnTo>
                <a:lnTo>
                  <a:pt x="85344" y="41148"/>
                </a:lnTo>
                <a:lnTo>
                  <a:pt x="102108" y="50291"/>
                </a:lnTo>
                <a:lnTo>
                  <a:pt x="118872" y="62484"/>
                </a:lnTo>
                <a:lnTo>
                  <a:pt x="134112" y="73151"/>
                </a:lnTo>
                <a:lnTo>
                  <a:pt x="147827" y="83820"/>
                </a:lnTo>
                <a:lnTo>
                  <a:pt x="160020" y="96012"/>
                </a:lnTo>
                <a:lnTo>
                  <a:pt x="170687" y="108203"/>
                </a:lnTo>
                <a:lnTo>
                  <a:pt x="179832" y="120396"/>
                </a:lnTo>
                <a:lnTo>
                  <a:pt x="188975" y="132587"/>
                </a:lnTo>
                <a:lnTo>
                  <a:pt x="195072" y="144780"/>
                </a:lnTo>
                <a:lnTo>
                  <a:pt x="199644" y="158496"/>
                </a:lnTo>
                <a:lnTo>
                  <a:pt x="204215" y="170687"/>
                </a:lnTo>
                <a:lnTo>
                  <a:pt x="207263" y="184403"/>
                </a:lnTo>
                <a:lnTo>
                  <a:pt x="207263" y="198120"/>
                </a:lnTo>
                <a:lnTo>
                  <a:pt x="208787" y="198120"/>
                </a:lnTo>
                <a:lnTo>
                  <a:pt x="208787" y="184403"/>
                </a:lnTo>
                <a:lnTo>
                  <a:pt x="205739" y="170687"/>
                </a:lnTo>
                <a:lnTo>
                  <a:pt x="201167" y="158496"/>
                </a:lnTo>
                <a:lnTo>
                  <a:pt x="196596" y="144780"/>
                </a:lnTo>
                <a:lnTo>
                  <a:pt x="190500" y="131063"/>
                </a:lnTo>
                <a:lnTo>
                  <a:pt x="181355" y="118872"/>
                </a:lnTo>
                <a:lnTo>
                  <a:pt x="172212" y="106680"/>
                </a:lnTo>
                <a:lnTo>
                  <a:pt x="161544" y="94487"/>
                </a:lnTo>
                <a:lnTo>
                  <a:pt x="149351" y="83820"/>
                </a:lnTo>
                <a:lnTo>
                  <a:pt x="135636" y="71627"/>
                </a:lnTo>
                <a:lnTo>
                  <a:pt x="120396" y="60960"/>
                </a:lnTo>
                <a:lnTo>
                  <a:pt x="103632" y="48768"/>
                </a:lnTo>
                <a:lnTo>
                  <a:pt x="85344" y="39624"/>
                </a:lnTo>
                <a:lnTo>
                  <a:pt x="65532" y="28956"/>
                </a:lnTo>
                <a:lnTo>
                  <a:pt x="45720" y="18287"/>
                </a:lnTo>
                <a:lnTo>
                  <a:pt x="22860" y="9144"/>
                </a:lnTo>
                <a:lnTo>
                  <a:pt x="0" y="0"/>
                </a:lnTo>
                <a:close/>
              </a:path>
            </a:pathLst>
          </a:custGeom>
          <a:solidFill>
            <a:srgbClr val="000000"/>
          </a:solidFill>
        </p:spPr>
        <p:txBody>
          <a:bodyPr wrap="square" lIns="0" tIns="0" rIns="0" bIns="0" rtlCol="0">
            <a:noAutofit/>
          </a:bodyPr>
          <a:lstStyle/>
          <a:p>
            <a:endParaRPr/>
          </a:p>
        </p:txBody>
      </p:sp>
      <p:sp>
        <p:nvSpPr>
          <p:cNvPr id="202" name="object 202"/>
          <p:cNvSpPr/>
          <p:nvPr/>
        </p:nvSpPr>
        <p:spPr>
          <a:xfrm>
            <a:off x="3779519" y="2947415"/>
            <a:ext cx="178308" cy="175260"/>
          </a:xfrm>
          <a:custGeom>
            <a:avLst/>
            <a:gdLst/>
            <a:ahLst/>
            <a:cxnLst/>
            <a:rect l="l" t="t" r="r" b="b"/>
            <a:pathLst>
              <a:path w="178308" h="175260">
                <a:moveTo>
                  <a:pt x="146304" y="94487"/>
                </a:moveTo>
                <a:lnTo>
                  <a:pt x="137160" y="83820"/>
                </a:lnTo>
                <a:lnTo>
                  <a:pt x="128016" y="73151"/>
                </a:lnTo>
                <a:lnTo>
                  <a:pt x="115824" y="64008"/>
                </a:lnTo>
                <a:lnTo>
                  <a:pt x="103632" y="53339"/>
                </a:lnTo>
                <a:lnTo>
                  <a:pt x="88392" y="44196"/>
                </a:lnTo>
                <a:lnTo>
                  <a:pt x="73151" y="35051"/>
                </a:lnTo>
                <a:lnTo>
                  <a:pt x="56387" y="25908"/>
                </a:lnTo>
                <a:lnTo>
                  <a:pt x="39624" y="16763"/>
                </a:lnTo>
                <a:lnTo>
                  <a:pt x="21336" y="9143"/>
                </a:lnTo>
                <a:lnTo>
                  <a:pt x="1524" y="0"/>
                </a:lnTo>
                <a:lnTo>
                  <a:pt x="0" y="1524"/>
                </a:lnTo>
                <a:lnTo>
                  <a:pt x="19812" y="9143"/>
                </a:lnTo>
                <a:lnTo>
                  <a:pt x="38100" y="18287"/>
                </a:lnTo>
                <a:lnTo>
                  <a:pt x="56387" y="27431"/>
                </a:lnTo>
                <a:lnTo>
                  <a:pt x="73151" y="36575"/>
                </a:lnTo>
                <a:lnTo>
                  <a:pt x="88392" y="45720"/>
                </a:lnTo>
                <a:lnTo>
                  <a:pt x="102108" y="54863"/>
                </a:lnTo>
                <a:lnTo>
                  <a:pt x="114300" y="64008"/>
                </a:lnTo>
                <a:lnTo>
                  <a:pt x="126492" y="74675"/>
                </a:lnTo>
                <a:lnTo>
                  <a:pt x="137160" y="85343"/>
                </a:lnTo>
                <a:lnTo>
                  <a:pt x="146304" y="94487"/>
                </a:lnTo>
                <a:close/>
              </a:path>
              <a:path w="178308" h="175260">
                <a:moveTo>
                  <a:pt x="146304" y="94487"/>
                </a:moveTo>
                <a:lnTo>
                  <a:pt x="153924" y="105155"/>
                </a:lnTo>
                <a:lnTo>
                  <a:pt x="160020" y="117348"/>
                </a:lnTo>
                <a:lnTo>
                  <a:pt x="166116" y="128015"/>
                </a:lnTo>
                <a:lnTo>
                  <a:pt x="170687" y="138684"/>
                </a:lnTo>
                <a:lnTo>
                  <a:pt x="173736" y="150875"/>
                </a:lnTo>
                <a:lnTo>
                  <a:pt x="175260" y="161543"/>
                </a:lnTo>
                <a:lnTo>
                  <a:pt x="175260" y="175260"/>
                </a:lnTo>
                <a:lnTo>
                  <a:pt x="178308" y="175260"/>
                </a:lnTo>
                <a:lnTo>
                  <a:pt x="176784" y="163067"/>
                </a:lnTo>
                <a:lnTo>
                  <a:pt x="176784" y="161543"/>
                </a:lnTo>
                <a:lnTo>
                  <a:pt x="175260" y="149351"/>
                </a:lnTo>
                <a:lnTo>
                  <a:pt x="172212" y="138684"/>
                </a:lnTo>
                <a:lnTo>
                  <a:pt x="167639" y="126491"/>
                </a:lnTo>
                <a:lnTo>
                  <a:pt x="161544" y="115824"/>
                </a:lnTo>
                <a:lnTo>
                  <a:pt x="155448" y="105155"/>
                </a:lnTo>
                <a:lnTo>
                  <a:pt x="146304" y="94487"/>
                </a:lnTo>
                <a:close/>
              </a:path>
            </a:pathLst>
          </a:custGeom>
          <a:solidFill>
            <a:srgbClr val="000000"/>
          </a:solidFill>
        </p:spPr>
        <p:txBody>
          <a:bodyPr wrap="square" lIns="0" tIns="0" rIns="0" bIns="0" rtlCol="0">
            <a:noAutofit/>
          </a:bodyPr>
          <a:lstStyle/>
          <a:p>
            <a:endParaRPr/>
          </a:p>
        </p:txBody>
      </p:sp>
      <p:sp>
        <p:nvSpPr>
          <p:cNvPr id="203" name="object 203"/>
          <p:cNvSpPr/>
          <p:nvPr/>
        </p:nvSpPr>
        <p:spPr>
          <a:xfrm>
            <a:off x="3956303" y="3123437"/>
            <a:ext cx="91439"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a:p>
        </p:txBody>
      </p:sp>
      <p:sp>
        <p:nvSpPr>
          <p:cNvPr id="204" name="object 204"/>
          <p:cNvSpPr/>
          <p:nvPr/>
        </p:nvSpPr>
        <p:spPr>
          <a:xfrm>
            <a:off x="3774947" y="3123437"/>
            <a:ext cx="92963"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a:p>
        </p:txBody>
      </p:sp>
      <p:sp>
        <p:nvSpPr>
          <p:cNvPr id="205" name="object 205"/>
          <p:cNvSpPr/>
          <p:nvPr/>
        </p:nvSpPr>
        <p:spPr>
          <a:xfrm>
            <a:off x="3648455" y="3122675"/>
            <a:ext cx="128015" cy="111251"/>
          </a:xfrm>
          <a:custGeom>
            <a:avLst/>
            <a:gdLst/>
            <a:ahLst/>
            <a:cxnLst/>
            <a:rect l="l" t="t" r="r" b="b"/>
            <a:pathLst>
              <a:path w="128015" h="111251">
                <a:moveTo>
                  <a:pt x="42672" y="89915"/>
                </a:moveTo>
                <a:lnTo>
                  <a:pt x="38100" y="92963"/>
                </a:lnTo>
                <a:lnTo>
                  <a:pt x="42672" y="91439"/>
                </a:lnTo>
                <a:lnTo>
                  <a:pt x="48767" y="88391"/>
                </a:lnTo>
                <a:lnTo>
                  <a:pt x="57911" y="83819"/>
                </a:lnTo>
                <a:lnTo>
                  <a:pt x="67055" y="77723"/>
                </a:lnTo>
                <a:lnTo>
                  <a:pt x="74675" y="71627"/>
                </a:lnTo>
                <a:lnTo>
                  <a:pt x="82295" y="67055"/>
                </a:lnTo>
                <a:lnTo>
                  <a:pt x="89915" y="60959"/>
                </a:lnTo>
                <a:lnTo>
                  <a:pt x="96011" y="54863"/>
                </a:lnTo>
                <a:lnTo>
                  <a:pt x="102107" y="48767"/>
                </a:lnTo>
                <a:lnTo>
                  <a:pt x="106679" y="44195"/>
                </a:lnTo>
                <a:lnTo>
                  <a:pt x="106679" y="42671"/>
                </a:lnTo>
                <a:lnTo>
                  <a:pt x="109727" y="39623"/>
                </a:lnTo>
                <a:lnTo>
                  <a:pt x="111251" y="36575"/>
                </a:lnTo>
                <a:lnTo>
                  <a:pt x="115823" y="32003"/>
                </a:lnTo>
                <a:lnTo>
                  <a:pt x="118871" y="24383"/>
                </a:lnTo>
                <a:lnTo>
                  <a:pt x="114299" y="30479"/>
                </a:lnTo>
                <a:lnTo>
                  <a:pt x="109727" y="36575"/>
                </a:lnTo>
                <a:lnTo>
                  <a:pt x="108203" y="39623"/>
                </a:lnTo>
                <a:lnTo>
                  <a:pt x="105155" y="42671"/>
                </a:lnTo>
                <a:lnTo>
                  <a:pt x="100583" y="47243"/>
                </a:lnTo>
                <a:lnTo>
                  <a:pt x="94487" y="53339"/>
                </a:lnTo>
                <a:lnTo>
                  <a:pt x="88391" y="59435"/>
                </a:lnTo>
                <a:lnTo>
                  <a:pt x="82295" y="65531"/>
                </a:lnTo>
                <a:lnTo>
                  <a:pt x="73151" y="70103"/>
                </a:lnTo>
                <a:lnTo>
                  <a:pt x="65531" y="76199"/>
                </a:lnTo>
                <a:lnTo>
                  <a:pt x="56387" y="82295"/>
                </a:lnTo>
                <a:lnTo>
                  <a:pt x="47243" y="86867"/>
                </a:lnTo>
                <a:lnTo>
                  <a:pt x="42672" y="89915"/>
                </a:lnTo>
                <a:close/>
              </a:path>
              <a:path w="128015" h="111251">
                <a:moveTo>
                  <a:pt x="123443" y="19811"/>
                </a:moveTo>
                <a:lnTo>
                  <a:pt x="123443" y="18287"/>
                </a:lnTo>
                <a:lnTo>
                  <a:pt x="124967" y="9143"/>
                </a:lnTo>
                <a:lnTo>
                  <a:pt x="126491" y="4571"/>
                </a:lnTo>
                <a:lnTo>
                  <a:pt x="128015" y="0"/>
                </a:lnTo>
                <a:lnTo>
                  <a:pt x="126491" y="0"/>
                </a:lnTo>
                <a:lnTo>
                  <a:pt x="124967" y="4571"/>
                </a:lnTo>
                <a:lnTo>
                  <a:pt x="123443" y="9143"/>
                </a:lnTo>
                <a:lnTo>
                  <a:pt x="121919" y="18287"/>
                </a:lnTo>
                <a:lnTo>
                  <a:pt x="118871" y="24383"/>
                </a:lnTo>
                <a:lnTo>
                  <a:pt x="123443" y="19811"/>
                </a:lnTo>
                <a:close/>
              </a:path>
              <a:path w="128015" h="111251">
                <a:moveTo>
                  <a:pt x="27432" y="97535"/>
                </a:moveTo>
                <a:lnTo>
                  <a:pt x="15239" y="102107"/>
                </a:lnTo>
                <a:lnTo>
                  <a:pt x="4572" y="108203"/>
                </a:lnTo>
                <a:lnTo>
                  <a:pt x="1524" y="109727"/>
                </a:lnTo>
                <a:lnTo>
                  <a:pt x="0" y="108203"/>
                </a:lnTo>
                <a:lnTo>
                  <a:pt x="1524" y="111251"/>
                </a:lnTo>
                <a:lnTo>
                  <a:pt x="4572" y="109727"/>
                </a:lnTo>
                <a:lnTo>
                  <a:pt x="16763" y="103631"/>
                </a:lnTo>
                <a:lnTo>
                  <a:pt x="27432" y="99059"/>
                </a:lnTo>
                <a:lnTo>
                  <a:pt x="38100" y="92963"/>
                </a:lnTo>
                <a:lnTo>
                  <a:pt x="27432" y="97535"/>
                </a:lnTo>
                <a:close/>
              </a:path>
            </a:pathLst>
          </a:custGeom>
          <a:solidFill>
            <a:srgbClr val="000000"/>
          </a:solidFill>
        </p:spPr>
        <p:txBody>
          <a:bodyPr wrap="square" lIns="0" tIns="0" rIns="0" bIns="0" rtlCol="0">
            <a:noAutofit/>
          </a:bodyPr>
          <a:lstStyle/>
          <a:p>
            <a:endParaRPr/>
          </a:p>
        </p:txBody>
      </p:sp>
      <p:sp>
        <p:nvSpPr>
          <p:cNvPr id="206" name="object 206"/>
          <p:cNvSpPr/>
          <p:nvPr/>
        </p:nvSpPr>
        <p:spPr>
          <a:xfrm>
            <a:off x="3576827" y="3122675"/>
            <a:ext cx="105155" cy="88391"/>
          </a:xfrm>
          <a:custGeom>
            <a:avLst/>
            <a:gdLst/>
            <a:ahLst/>
            <a:cxnLst/>
            <a:rect l="l" t="t" r="r" b="b"/>
            <a:pathLst>
              <a:path w="105155" h="88391">
                <a:moveTo>
                  <a:pt x="0" y="88391"/>
                </a:moveTo>
                <a:lnTo>
                  <a:pt x="3048" y="86867"/>
                </a:lnTo>
                <a:lnTo>
                  <a:pt x="1524" y="86867"/>
                </a:lnTo>
                <a:lnTo>
                  <a:pt x="4572" y="86867"/>
                </a:lnTo>
                <a:lnTo>
                  <a:pt x="6096" y="85343"/>
                </a:lnTo>
                <a:lnTo>
                  <a:pt x="22860" y="77723"/>
                </a:lnTo>
                <a:lnTo>
                  <a:pt x="38100" y="70103"/>
                </a:lnTo>
                <a:lnTo>
                  <a:pt x="51815" y="62483"/>
                </a:lnTo>
                <a:lnTo>
                  <a:pt x="64008" y="54863"/>
                </a:lnTo>
                <a:lnTo>
                  <a:pt x="74675" y="45719"/>
                </a:lnTo>
                <a:lnTo>
                  <a:pt x="83820" y="36575"/>
                </a:lnTo>
                <a:lnTo>
                  <a:pt x="74675" y="44195"/>
                </a:lnTo>
                <a:lnTo>
                  <a:pt x="64008" y="53339"/>
                </a:lnTo>
                <a:lnTo>
                  <a:pt x="51815" y="60959"/>
                </a:lnTo>
                <a:lnTo>
                  <a:pt x="38100" y="68579"/>
                </a:lnTo>
                <a:lnTo>
                  <a:pt x="22860" y="76199"/>
                </a:lnTo>
                <a:lnTo>
                  <a:pt x="6096" y="83819"/>
                </a:lnTo>
                <a:lnTo>
                  <a:pt x="4572" y="85343"/>
                </a:lnTo>
                <a:lnTo>
                  <a:pt x="1524" y="85343"/>
                </a:lnTo>
                <a:lnTo>
                  <a:pt x="0" y="86867"/>
                </a:lnTo>
                <a:lnTo>
                  <a:pt x="0" y="88391"/>
                </a:lnTo>
                <a:close/>
              </a:path>
              <a:path w="105155" h="88391">
                <a:moveTo>
                  <a:pt x="97536" y="18287"/>
                </a:moveTo>
                <a:lnTo>
                  <a:pt x="91439" y="27431"/>
                </a:lnTo>
                <a:lnTo>
                  <a:pt x="83820" y="36575"/>
                </a:lnTo>
                <a:lnTo>
                  <a:pt x="92963" y="28955"/>
                </a:lnTo>
                <a:lnTo>
                  <a:pt x="99060" y="19811"/>
                </a:lnTo>
                <a:lnTo>
                  <a:pt x="102108" y="9143"/>
                </a:lnTo>
                <a:lnTo>
                  <a:pt x="97536" y="18287"/>
                </a:lnTo>
                <a:close/>
              </a:path>
              <a:path w="105155" h="88391">
                <a:moveTo>
                  <a:pt x="103632" y="0"/>
                </a:moveTo>
                <a:lnTo>
                  <a:pt x="102108" y="4571"/>
                </a:lnTo>
                <a:lnTo>
                  <a:pt x="102108" y="9143"/>
                </a:lnTo>
                <a:lnTo>
                  <a:pt x="103632" y="7619"/>
                </a:lnTo>
                <a:lnTo>
                  <a:pt x="103632" y="4571"/>
                </a:lnTo>
                <a:lnTo>
                  <a:pt x="105155" y="0"/>
                </a:lnTo>
                <a:lnTo>
                  <a:pt x="103632" y="0"/>
                </a:lnTo>
                <a:close/>
              </a:path>
            </a:pathLst>
          </a:custGeom>
          <a:solidFill>
            <a:srgbClr val="000000"/>
          </a:solidFill>
        </p:spPr>
        <p:txBody>
          <a:bodyPr wrap="square" lIns="0" tIns="0" rIns="0" bIns="0" rtlCol="0">
            <a:noAutofit/>
          </a:bodyPr>
          <a:lstStyle/>
          <a:p>
            <a:endParaRPr/>
          </a:p>
        </p:txBody>
      </p:sp>
      <p:sp>
        <p:nvSpPr>
          <p:cNvPr id="207" name="object 207"/>
          <p:cNvSpPr/>
          <p:nvPr/>
        </p:nvSpPr>
        <p:spPr>
          <a:xfrm>
            <a:off x="3646931" y="3233927"/>
            <a:ext cx="0" cy="1524"/>
          </a:xfrm>
          <a:custGeom>
            <a:avLst/>
            <a:gdLst/>
            <a:ahLst/>
            <a:cxnLst/>
            <a:rect l="l" t="t" r="r" b="b"/>
            <a:pathLst>
              <a:path h="1524">
                <a:moveTo>
                  <a:pt x="0" y="0"/>
                </a:moveTo>
                <a:lnTo>
                  <a:pt x="0" y="1524"/>
                </a:lnTo>
                <a:lnTo>
                  <a:pt x="0" y="0"/>
                </a:lnTo>
                <a:close/>
              </a:path>
            </a:pathLst>
          </a:custGeom>
          <a:solidFill>
            <a:srgbClr val="000000"/>
          </a:solidFill>
        </p:spPr>
        <p:txBody>
          <a:bodyPr wrap="square" lIns="0" tIns="0" rIns="0" bIns="0" rtlCol="0">
            <a:noAutofit/>
          </a:bodyPr>
          <a:lstStyle/>
          <a:p>
            <a:endParaRPr/>
          </a:p>
        </p:txBody>
      </p:sp>
      <p:sp>
        <p:nvSpPr>
          <p:cNvPr id="208" name="object 208"/>
          <p:cNvSpPr/>
          <p:nvPr/>
        </p:nvSpPr>
        <p:spPr>
          <a:xfrm>
            <a:off x="3326891" y="3233927"/>
            <a:ext cx="320039" cy="53339"/>
          </a:xfrm>
          <a:custGeom>
            <a:avLst/>
            <a:gdLst/>
            <a:ahLst/>
            <a:cxnLst/>
            <a:rect l="l" t="t" r="r" b="b"/>
            <a:pathLst>
              <a:path w="320039" h="53339">
                <a:moveTo>
                  <a:pt x="1524" y="53339"/>
                </a:moveTo>
                <a:lnTo>
                  <a:pt x="22860" y="53339"/>
                </a:lnTo>
                <a:lnTo>
                  <a:pt x="45720" y="51815"/>
                </a:lnTo>
                <a:lnTo>
                  <a:pt x="67056" y="50291"/>
                </a:lnTo>
                <a:lnTo>
                  <a:pt x="88391" y="50291"/>
                </a:lnTo>
                <a:lnTo>
                  <a:pt x="108203" y="47243"/>
                </a:lnTo>
                <a:lnTo>
                  <a:pt x="129539" y="45719"/>
                </a:lnTo>
                <a:lnTo>
                  <a:pt x="149351" y="42672"/>
                </a:lnTo>
                <a:lnTo>
                  <a:pt x="169163" y="39624"/>
                </a:lnTo>
                <a:lnTo>
                  <a:pt x="187451" y="36575"/>
                </a:lnTo>
                <a:lnTo>
                  <a:pt x="207263" y="33527"/>
                </a:lnTo>
                <a:lnTo>
                  <a:pt x="225551" y="28955"/>
                </a:lnTo>
                <a:lnTo>
                  <a:pt x="243839" y="24384"/>
                </a:lnTo>
                <a:lnTo>
                  <a:pt x="260603" y="19812"/>
                </a:lnTo>
                <a:lnTo>
                  <a:pt x="278891" y="15239"/>
                </a:lnTo>
                <a:lnTo>
                  <a:pt x="295656" y="9143"/>
                </a:lnTo>
                <a:lnTo>
                  <a:pt x="312420" y="4572"/>
                </a:lnTo>
                <a:lnTo>
                  <a:pt x="320039" y="1524"/>
                </a:lnTo>
                <a:lnTo>
                  <a:pt x="320039" y="0"/>
                </a:lnTo>
                <a:lnTo>
                  <a:pt x="310896" y="3048"/>
                </a:lnTo>
                <a:lnTo>
                  <a:pt x="294132" y="9143"/>
                </a:lnTo>
                <a:lnTo>
                  <a:pt x="277368" y="13715"/>
                </a:lnTo>
                <a:lnTo>
                  <a:pt x="260603" y="18287"/>
                </a:lnTo>
                <a:lnTo>
                  <a:pt x="243839" y="22860"/>
                </a:lnTo>
                <a:lnTo>
                  <a:pt x="225551" y="27431"/>
                </a:lnTo>
                <a:lnTo>
                  <a:pt x="205739" y="32003"/>
                </a:lnTo>
                <a:lnTo>
                  <a:pt x="187451" y="35051"/>
                </a:lnTo>
                <a:lnTo>
                  <a:pt x="169163" y="38100"/>
                </a:lnTo>
                <a:lnTo>
                  <a:pt x="149351" y="41148"/>
                </a:lnTo>
                <a:lnTo>
                  <a:pt x="129539" y="44196"/>
                </a:lnTo>
                <a:lnTo>
                  <a:pt x="108203" y="45719"/>
                </a:lnTo>
                <a:lnTo>
                  <a:pt x="88391" y="48767"/>
                </a:lnTo>
                <a:lnTo>
                  <a:pt x="67056" y="48767"/>
                </a:lnTo>
                <a:lnTo>
                  <a:pt x="45720" y="50291"/>
                </a:lnTo>
                <a:lnTo>
                  <a:pt x="22860" y="51815"/>
                </a:lnTo>
                <a:lnTo>
                  <a:pt x="0" y="51815"/>
                </a:lnTo>
                <a:lnTo>
                  <a:pt x="1524" y="53339"/>
                </a:lnTo>
                <a:close/>
              </a:path>
            </a:pathLst>
          </a:custGeom>
          <a:solidFill>
            <a:srgbClr val="000000"/>
          </a:solidFill>
        </p:spPr>
        <p:txBody>
          <a:bodyPr wrap="square" lIns="0" tIns="0" rIns="0" bIns="0" rtlCol="0">
            <a:noAutofit/>
          </a:bodyPr>
          <a:lstStyle/>
          <a:p>
            <a:endParaRPr/>
          </a:p>
        </p:txBody>
      </p:sp>
      <p:sp>
        <p:nvSpPr>
          <p:cNvPr id="209" name="object 209"/>
          <p:cNvSpPr/>
          <p:nvPr/>
        </p:nvSpPr>
        <p:spPr>
          <a:xfrm>
            <a:off x="3646931" y="3232403"/>
            <a:ext cx="1524" cy="3048"/>
          </a:xfrm>
          <a:custGeom>
            <a:avLst/>
            <a:gdLst/>
            <a:ahLst/>
            <a:cxnLst/>
            <a:rect l="l" t="t" r="r" b="b"/>
            <a:pathLst>
              <a:path w="1524" h="3048">
                <a:moveTo>
                  <a:pt x="0" y="3048"/>
                </a:moveTo>
                <a:lnTo>
                  <a:pt x="1524" y="0"/>
                </a:lnTo>
                <a:lnTo>
                  <a:pt x="0" y="1524"/>
                </a:lnTo>
                <a:lnTo>
                  <a:pt x="0" y="3048"/>
                </a:lnTo>
                <a:close/>
              </a:path>
            </a:pathLst>
          </a:custGeom>
          <a:solidFill>
            <a:srgbClr val="000000"/>
          </a:solidFill>
        </p:spPr>
        <p:txBody>
          <a:bodyPr wrap="square" lIns="0" tIns="0" rIns="0" bIns="0" rtlCol="0">
            <a:noAutofit/>
          </a:bodyPr>
          <a:lstStyle/>
          <a:p>
            <a:endParaRPr/>
          </a:p>
        </p:txBody>
      </p:sp>
      <p:sp>
        <p:nvSpPr>
          <p:cNvPr id="210" name="object 210"/>
          <p:cNvSpPr/>
          <p:nvPr/>
        </p:nvSpPr>
        <p:spPr>
          <a:xfrm>
            <a:off x="3326891" y="3259835"/>
            <a:ext cx="394715" cy="67056"/>
          </a:xfrm>
          <a:custGeom>
            <a:avLst/>
            <a:gdLst/>
            <a:ahLst/>
            <a:cxnLst/>
            <a:rect l="l" t="t" r="r" b="b"/>
            <a:pathLst>
              <a:path w="394715" h="67056">
                <a:moveTo>
                  <a:pt x="1524" y="67056"/>
                </a:moveTo>
                <a:lnTo>
                  <a:pt x="28956" y="67056"/>
                </a:lnTo>
                <a:lnTo>
                  <a:pt x="56387" y="65532"/>
                </a:lnTo>
                <a:lnTo>
                  <a:pt x="70103" y="65532"/>
                </a:lnTo>
                <a:lnTo>
                  <a:pt x="83820" y="64008"/>
                </a:lnTo>
                <a:lnTo>
                  <a:pt x="111251" y="62484"/>
                </a:lnTo>
                <a:lnTo>
                  <a:pt x="137160" y="59436"/>
                </a:lnTo>
                <a:lnTo>
                  <a:pt x="149351" y="57912"/>
                </a:lnTo>
                <a:lnTo>
                  <a:pt x="163068" y="57912"/>
                </a:lnTo>
                <a:lnTo>
                  <a:pt x="188975" y="53340"/>
                </a:lnTo>
                <a:lnTo>
                  <a:pt x="201168" y="51816"/>
                </a:lnTo>
                <a:lnTo>
                  <a:pt x="213360" y="50292"/>
                </a:lnTo>
                <a:lnTo>
                  <a:pt x="225551" y="47244"/>
                </a:lnTo>
                <a:lnTo>
                  <a:pt x="231648" y="47244"/>
                </a:lnTo>
                <a:lnTo>
                  <a:pt x="237744" y="45720"/>
                </a:lnTo>
                <a:lnTo>
                  <a:pt x="262127" y="41148"/>
                </a:lnTo>
                <a:lnTo>
                  <a:pt x="266700" y="39624"/>
                </a:lnTo>
                <a:lnTo>
                  <a:pt x="269748" y="38100"/>
                </a:lnTo>
                <a:lnTo>
                  <a:pt x="272796" y="38100"/>
                </a:lnTo>
                <a:lnTo>
                  <a:pt x="284988" y="35052"/>
                </a:lnTo>
                <a:lnTo>
                  <a:pt x="307848" y="30480"/>
                </a:lnTo>
                <a:lnTo>
                  <a:pt x="330708" y="24384"/>
                </a:lnTo>
                <a:lnTo>
                  <a:pt x="341375" y="19812"/>
                </a:lnTo>
                <a:lnTo>
                  <a:pt x="352044" y="16764"/>
                </a:lnTo>
                <a:lnTo>
                  <a:pt x="373379" y="9144"/>
                </a:lnTo>
                <a:lnTo>
                  <a:pt x="384047" y="6096"/>
                </a:lnTo>
                <a:lnTo>
                  <a:pt x="388619" y="3048"/>
                </a:lnTo>
                <a:lnTo>
                  <a:pt x="394715" y="1524"/>
                </a:lnTo>
                <a:lnTo>
                  <a:pt x="393191" y="0"/>
                </a:lnTo>
                <a:lnTo>
                  <a:pt x="388619" y="1524"/>
                </a:lnTo>
                <a:lnTo>
                  <a:pt x="382523" y="4572"/>
                </a:lnTo>
                <a:lnTo>
                  <a:pt x="373379" y="7620"/>
                </a:lnTo>
                <a:lnTo>
                  <a:pt x="352044" y="15240"/>
                </a:lnTo>
                <a:lnTo>
                  <a:pt x="339851" y="18288"/>
                </a:lnTo>
                <a:lnTo>
                  <a:pt x="329184" y="22860"/>
                </a:lnTo>
                <a:lnTo>
                  <a:pt x="307848" y="28956"/>
                </a:lnTo>
                <a:lnTo>
                  <a:pt x="284988" y="33528"/>
                </a:lnTo>
                <a:lnTo>
                  <a:pt x="272796" y="36576"/>
                </a:lnTo>
                <a:lnTo>
                  <a:pt x="269748" y="36576"/>
                </a:lnTo>
                <a:lnTo>
                  <a:pt x="266700" y="38100"/>
                </a:lnTo>
                <a:lnTo>
                  <a:pt x="260603" y="39624"/>
                </a:lnTo>
                <a:lnTo>
                  <a:pt x="237744" y="44196"/>
                </a:lnTo>
                <a:lnTo>
                  <a:pt x="231648" y="45720"/>
                </a:lnTo>
                <a:lnTo>
                  <a:pt x="225551" y="45720"/>
                </a:lnTo>
                <a:lnTo>
                  <a:pt x="213360" y="48768"/>
                </a:lnTo>
                <a:lnTo>
                  <a:pt x="199644" y="50292"/>
                </a:lnTo>
                <a:lnTo>
                  <a:pt x="187451" y="51816"/>
                </a:lnTo>
                <a:lnTo>
                  <a:pt x="163068" y="56388"/>
                </a:lnTo>
                <a:lnTo>
                  <a:pt x="149351" y="56388"/>
                </a:lnTo>
                <a:lnTo>
                  <a:pt x="137160" y="57912"/>
                </a:lnTo>
                <a:lnTo>
                  <a:pt x="111251" y="60960"/>
                </a:lnTo>
                <a:lnTo>
                  <a:pt x="83820" y="62484"/>
                </a:lnTo>
                <a:lnTo>
                  <a:pt x="70103" y="64008"/>
                </a:lnTo>
                <a:lnTo>
                  <a:pt x="56387" y="64008"/>
                </a:lnTo>
                <a:lnTo>
                  <a:pt x="28956" y="65532"/>
                </a:lnTo>
                <a:lnTo>
                  <a:pt x="0" y="65532"/>
                </a:lnTo>
                <a:lnTo>
                  <a:pt x="1524" y="67056"/>
                </a:lnTo>
                <a:close/>
              </a:path>
            </a:pathLst>
          </a:custGeom>
          <a:solidFill>
            <a:srgbClr val="000000"/>
          </a:solidFill>
        </p:spPr>
        <p:txBody>
          <a:bodyPr wrap="square" lIns="0" tIns="0" rIns="0" bIns="0" rtlCol="0">
            <a:noAutofit/>
          </a:bodyPr>
          <a:lstStyle/>
          <a:p>
            <a:endParaRPr/>
          </a:p>
        </p:txBody>
      </p:sp>
      <p:sp>
        <p:nvSpPr>
          <p:cNvPr id="211" name="object 211"/>
          <p:cNvSpPr/>
          <p:nvPr/>
        </p:nvSpPr>
        <p:spPr>
          <a:xfrm>
            <a:off x="3646931" y="3233927"/>
            <a:ext cx="74675" cy="27431"/>
          </a:xfrm>
          <a:custGeom>
            <a:avLst/>
            <a:gdLst/>
            <a:ahLst/>
            <a:cxnLst/>
            <a:rect l="l" t="t" r="r" b="b"/>
            <a:pathLst>
              <a:path w="74675" h="27431">
                <a:moveTo>
                  <a:pt x="74675" y="27431"/>
                </a:moveTo>
                <a:lnTo>
                  <a:pt x="74675" y="25907"/>
                </a:lnTo>
                <a:lnTo>
                  <a:pt x="0" y="0"/>
                </a:lnTo>
                <a:lnTo>
                  <a:pt x="0" y="1524"/>
                </a:lnTo>
                <a:lnTo>
                  <a:pt x="74675" y="27431"/>
                </a:lnTo>
                <a:close/>
              </a:path>
            </a:pathLst>
          </a:custGeom>
          <a:solidFill>
            <a:srgbClr val="000000"/>
          </a:solidFill>
        </p:spPr>
        <p:txBody>
          <a:bodyPr wrap="square" lIns="0" tIns="0" rIns="0" bIns="0" rtlCol="0">
            <a:noAutofit/>
          </a:bodyPr>
          <a:lstStyle/>
          <a:p>
            <a:endParaRPr/>
          </a:p>
        </p:txBody>
      </p:sp>
      <p:sp>
        <p:nvSpPr>
          <p:cNvPr id="212" name="object 212"/>
          <p:cNvSpPr/>
          <p:nvPr/>
        </p:nvSpPr>
        <p:spPr>
          <a:xfrm>
            <a:off x="3326891" y="3282695"/>
            <a:ext cx="461771" cy="82296"/>
          </a:xfrm>
          <a:custGeom>
            <a:avLst/>
            <a:gdLst/>
            <a:ahLst/>
            <a:cxnLst/>
            <a:rect l="l" t="t" r="r" b="b"/>
            <a:pathLst>
              <a:path w="461771" h="82296">
                <a:moveTo>
                  <a:pt x="1524" y="82296"/>
                </a:moveTo>
                <a:lnTo>
                  <a:pt x="32003" y="82296"/>
                </a:lnTo>
                <a:lnTo>
                  <a:pt x="62484" y="80772"/>
                </a:lnTo>
                <a:lnTo>
                  <a:pt x="92963" y="79248"/>
                </a:lnTo>
                <a:lnTo>
                  <a:pt x="108203" y="77724"/>
                </a:lnTo>
                <a:lnTo>
                  <a:pt x="123444" y="77724"/>
                </a:lnTo>
                <a:lnTo>
                  <a:pt x="137160" y="76200"/>
                </a:lnTo>
                <a:lnTo>
                  <a:pt x="144779" y="74675"/>
                </a:lnTo>
                <a:lnTo>
                  <a:pt x="152400" y="74675"/>
                </a:lnTo>
                <a:lnTo>
                  <a:pt x="166115" y="73151"/>
                </a:lnTo>
                <a:lnTo>
                  <a:pt x="181356" y="71628"/>
                </a:lnTo>
                <a:lnTo>
                  <a:pt x="195072" y="68580"/>
                </a:lnTo>
                <a:lnTo>
                  <a:pt x="208787" y="67056"/>
                </a:lnTo>
                <a:lnTo>
                  <a:pt x="237744" y="64008"/>
                </a:lnTo>
                <a:lnTo>
                  <a:pt x="251460" y="60960"/>
                </a:lnTo>
                <a:lnTo>
                  <a:pt x="263651" y="57912"/>
                </a:lnTo>
                <a:lnTo>
                  <a:pt x="271272" y="56387"/>
                </a:lnTo>
                <a:lnTo>
                  <a:pt x="274320" y="56387"/>
                </a:lnTo>
                <a:lnTo>
                  <a:pt x="277368" y="54863"/>
                </a:lnTo>
                <a:lnTo>
                  <a:pt x="291084" y="53339"/>
                </a:lnTo>
                <a:lnTo>
                  <a:pt x="303275" y="50292"/>
                </a:lnTo>
                <a:lnTo>
                  <a:pt x="316991" y="47244"/>
                </a:lnTo>
                <a:lnTo>
                  <a:pt x="342900" y="41148"/>
                </a:lnTo>
                <a:lnTo>
                  <a:pt x="367283" y="33528"/>
                </a:lnTo>
                <a:lnTo>
                  <a:pt x="379475" y="28956"/>
                </a:lnTo>
                <a:lnTo>
                  <a:pt x="391667" y="25908"/>
                </a:lnTo>
                <a:lnTo>
                  <a:pt x="414527" y="16763"/>
                </a:lnTo>
                <a:lnTo>
                  <a:pt x="420623" y="15239"/>
                </a:lnTo>
                <a:lnTo>
                  <a:pt x="426719" y="13716"/>
                </a:lnTo>
                <a:lnTo>
                  <a:pt x="438911" y="9144"/>
                </a:lnTo>
                <a:lnTo>
                  <a:pt x="461771" y="1524"/>
                </a:lnTo>
                <a:lnTo>
                  <a:pt x="460247" y="0"/>
                </a:lnTo>
                <a:lnTo>
                  <a:pt x="437387" y="7620"/>
                </a:lnTo>
                <a:lnTo>
                  <a:pt x="425195" y="12192"/>
                </a:lnTo>
                <a:lnTo>
                  <a:pt x="420623" y="13716"/>
                </a:lnTo>
                <a:lnTo>
                  <a:pt x="414527" y="15239"/>
                </a:lnTo>
                <a:lnTo>
                  <a:pt x="390143" y="24384"/>
                </a:lnTo>
                <a:lnTo>
                  <a:pt x="377951" y="27432"/>
                </a:lnTo>
                <a:lnTo>
                  <a:pt x="365760" y="32004"/>
                </a:lnTo>
                <a:lnTo>
                  <a:pt x="341375" y="39624"/>
                </a:lnTo>
                <a:lnTo>
                  <a:pt x="316991" y="45720"/>
                </a:lnTo>
                <a:lnTo>
                  <a:pt x="303275" y="48768"/>
                </a:lnTo>
                <a:lnTo>
                  <a:pt x="291084" y="51816"/>
                </a:lnTo>
                <a:lnTo>
                  <a:pt x="277368" y="53339"/>
                </a:lnTo>
                <a:lnTo>
                  <a:pt x="272796" y="54863"/>
                </a:lnTo>
                <a:lnTo>
                  <a:pt x="269748" y="54863"/>
                </a:lnTo>
                <a:lnTo>
                  <a:pt x="263651" y="56387"/>
                </a:lnTo>
                <a:lnTo>
                  <a:pt x="249936" y="59436"/>
                </a:lnTo>
                <a:lnTo>
                  <a:pt x="237744" y="62484"/>
                </a:lnTo>
                <a:lnTo>
                  <a:pt x="208787" y="65532"/>
                </a:lnTo>
                <a:lnTo>
                  <a:pt x="195072" y="67056"/>
                </a:lnTo>
                <a:lnTo>
                  <a:pt x="181356" y="70104"/>
                </a:lnTo>
                <a:lnTo>
                  <a:pt x="166115" y="71628"/>
                </a:lnTo>
                <a:lnTo>
                  <a:pt x="152400" y="73151"/>
                </a:lnTo>
                <a:lnTo>
                  <a:pt x="144779" y="73151"/>
                </a:lnTo>
                <a:lnTo>
                  <a:pt x="137160" y="74675"/>
                </a:lnTo>
                <a:lnTo>
                  <a:pt x="123444" y="76200"/>
                </a:lnTo>
                <a:lnTo>
                  <a:pt x="108203" y="76200"/>
                </a:lnTo>
                <a:lnTo>
                  <a:pt x="92963" y="77724"/>
                </a:lnTo>
                <a:lnTo>
                  <a:pt x="62484" y="79248"/>
                </a:lnTo>
                <a:lnTo>
                  <a:pt x="32003" y="80772"/>
                </a:lnTo>
                <a:lnTo>
                  <a:pt x="0" y="80772"/>
                </a:lnTo>
                <a:lnTo>
                  <a:pt x="1524" y="82296"/>
                </a:lnTo>
                <a:close/>
              </a:path>
            </a:pathLst>
          </a:custGeom>
          <a:solidFill>
            <a:srgbClr val="000000"/>
          </a:solidFill>
        </p:spPr>
        <p:txBody>
          <a:bodyPr wrap="square" lIns="0" tIns="0" rIns="0" bIns="0" rtlCol="0">
            <a:noAutofit/>
          </a:bodyPr>
          <a:lstStyle/>
          <a:p>
            <a:endParaRPr/>
          </a:p>
        </p:txBody>
      </p:sp>
      <p:sp>
        <p:nvSpPr>
          <p:cNvPr id="213" name="object 213"/>
          <p:cNvSpPr/>
          <p:nvPr/>
        </p:nvSpPr>
        <p:spPr>
          <a:xfrm>
            <a:off x="3787139" y="3282695"/>
            <a:ext cx="74675" cy="28956"/>
          </a:xfrm>
          <a:custGeom>
            <a:avLst/>
            <a:gdLst/>
            <a:ahLst/>
            <a:cxnLst/>
            <a:rect l="l" t="t" r="r" b="b"/>
            <a:pathLst>
              <a:path w="74675" h="28956">
                <a:moveTo>
                  <a:pt x="73151" y="28956"/>
                </a:moveTo>
                <a:lnTo>
                  <a:pt x="74675" y="27432"/>
                </a:lnTo>
                <a:lnTo>
                  <a:pt x="1524" y="0"/>
                </a:lnTo>
                <a:lnTo>
                  <a:pt x="0" y="1524"/>
                </a:lnTo>
                <a:lnTo>
                  <a:pt x="73151" y="28956"/>
                </a:lnTo>
                <a:close/>
              </a:path>
            </a:pathLst>
          </a:custGeom>
          <a:solidFill>
            <a:srgbClr val="000000"/>
          </a:solidFill>
        </p:spPr>
        <p:txBody>
          <a:bodyPr wrap="square" lIns="0" tIns="0" rIns="0" bIns="0" rtlCol="0">
            <a:noAutofit/>
          </a:bodyPr>
          <a:lstStyle/>
          <a:p>
            <a:endParaRPr/>
          </a:p>
        </p:txBody>
      </p:sp>
      <p:sp>
        <p:nvSpPr>
          <p:cNvPr id="214" name="object 214"/>
          <p:cNvSpPr/>
          <p:nvPr/>
        </p:nvSpPr>
        <p:spPr>
          <a:xfrm>
            <a:off x="3787139" y="3122675"/>
            <a:ext cx="170687" cy="161543"/>
          </a:xfrm>
          <a:custGeom>
            <a:avLst/>
            <a:gdLst/>
            <a:ahLst/>
            <a:cxnLst/>
            <a:rect l="l" t="t" r="r" b="b"/>
            <a:pathLst>
              <a:path w="170687" h="161543">
                <a:moveTo>
                  <a:pt x="12191" y="156971"/>
                </a:moveTo>
                <a:lnTo>
                  <a:pt x="0" y="160019"/>
                </a:lnTo>
                <a:lnTo>
                  <a:pt x="1524" y="161543"/>
                </a:lnTo>
                <a:lnTo>
                  <a:pt x="12191" y="156971"/>
                </a:lnTo>
                <a:close/>
              </a:path>
              <a:path w="170687" h="161543">
                <a:moveTo>
                  <a:pt x="30479" y="147827"/>
                </a:moveTo>
                <a:lnTo>
                  <a:pt x="12191" y="156971"/>
                </a:lnTo>
                <a:lnTo>
                  <a:pt x="30479" y="149351"/>
                </a:lnTo>
                <a:lnTo>
                  <a:pt x="39624" y="144779"/>
                </a:lnTo>
                <a:lnTo>
                  <a:pt x="42672" y="141731"/>
                </a:lnTo>
                <a:lnTo>
                  <a:pt x="48767" y="140207"/>
                </a:lnTo>
                <a:lnTo>
                  <a:pt x="64008" y="131063"/>
                </a:lnTo>
                <a:lnTo>
                  <a:pt x="79248" y="121919"/>
                </a:lnTo>
                <a:lnTo>
                  <a:pt x="92963" y="112775"/>
                </a:lnTo>
                <a:lnTo>
                  <a:pt x="106679" y="103631"/>
                </a:lnTo>
                <a:lnTo>
                  <a:pt x="112775" y="99059"/>
                </a:lnTo>
                <a:lnTo>
                  <a:pt x="114300" y="96011"/>
                </a:lnTo>
                <a:lnTo>
                  <a:pt x="117348" y="94487"/>
                </a:lnTo>
                <a:lnTo>
                  <a:pt x="128015" y="85343"/>
                </a:lnTo>
                <a:lnTo>
                  <a:pt x="129539" y="85343"/>
                </a:lnTo>
                <a:lnTo>
                  <a:pt x="131063" y="82295"/>
                </a:lnTo>
                <a:lnTo>
                  <a:pt x="132587" y="79247"/>
                </a:lnTo>
                <a:lnTo>
                  <a:pt x="137160" y="74675"/>
                </a:lnTo>
                <a:lnTo>
                  <a:pt x="146303" y="64007"/>
                </a:lnTo>
                <a:lnTo>
                  <a:pt x="152400" y="53339"/>
                </a:lnTo>
                <a:lnTo>
                  <a:pt x="153924" y="51815"/>
                </a:lnTo>
                <a:lnTo>
                  <a:pt x="155448" y="48767"/>
                </a:lnTo>
                <a:lnTo>
                  <a:pt x="158496" y="44195"/>
                </a:lnTo>
                <a:lnTo>
                  <a:pt x="163067" y="33527"/>
                </a:lnTo>
                <a:lnTo>
                  <a:pt x="164591" y="27431"/>
                </a:lnTo>
                <a:lnTo>
                  <a:pt x="166115" y="24383"/>
                </a:lnTo>
                <a:lnTo>
                  <a:pt x="166115" y="22859"/>
                </a:lnTo>
                <a:lnTo>
                  <a:pt x="169163" y="10667"/>
                </a:lnTo>
                <a:lnTo>
                  <a:pt x="170687" y="0"/>
                </a:lnTo>
                <a:lnTo>
                  <a:pt x="167639" y="0"/>
                </a:lnTo>
                <a:lnTo>
                  <a:pt x="167639" y="10667"/>
                </a:lnTo>
                <a:lnTo>
                  <a:pt x="164591" y="21335"/>
                </a:lnTo>
                <a:lnTo>
                  <a:pt x="164591" y="24383"/>
                </a:lnTo>
                <a:lnTo>
                  <a:pt x="163067" y="27431"/>
                </a:lnTo>
                <a:lnTo>
                  <a:pt x="161543" y="32003"/>
                </a:lnTo>
                <a:lnTo>
                  <a:pt x="156972" y="42671"/>
                </a:lnTo>
                <a:lnTo>
                  <a:pt x="153924" y="47243"/>
                </a:lnTo>
                <a:lnTo>
                  <a:pt x="152400" y="50291"/>
                </a:lnTo>
                <a:lnTo>
                  <a:pt x="150875" y="53339"/>
                </a:lnTo>
                <a:lnTo>
                  <a:pt x="144779" y="64007"/>
                </a:lnTo>
                <a:lnTo>
                  <a:pt x="137160" y="73151"/>
                </a:lnTo>
                <a:lnTo>
                  <a:pt x="132587" y="77723"/>
                </a:lnTo>
                <a:lnTo>
                  <a:pt x="129539" y="80771"/>
                </a:lnTo>
                <a:lnTo>
                  <a:pt x="128015" y="83819"/>
                </a:lnTo>
                <a:lnTo>
                  <a:pt x="117348" y="92963"/>
                </a:lnTo>
                <a:lnTo>
                  <a:pt x="114300" y="94487"/>
                </a:lnTo>
                <a:lnTo>
                  <a:pt x="111251" y="97535"/>
                </a:lnTo>
                <a:lnTo>
                  <a:pt x="105155" y="102107"/>
                </a:lnTo>
                <a:lnTo>
                  <a:pt x="92963" y="111251"/>
                </a:lnTo>
                <a:lnTo>
                  <a:pt x="79248" y="120395"/>
                </a:lnTo>
                <a:lnTo>
                  <a:pt x="64008" y="129539"/>
                </a:lnTo>
                <a:lnTo>
                  <a:pt x="47243" y="138683"/>
                </a:lnTo>
                <a:lnTo>
                  <a:pt x="42672" y="140207"/>
                </a:lnTo>
                <a:lnTo>
                  <a:pt x="41148" y="141731"/>
                </a:lnTo>
                <a:lnTo>
                  <a:pt x="38100" y="143255"/>
                </a:lnTo>
                <a:lnTo>
                  <a:pt x="30479" y="147827"/>
                </a:lnTo>
                <a:close/>
              </a:path>
            </a:pathLst>
          </a:custGeom>
          <a:solidFill>
            <a:srgbClr val="000000"/>
          </a:solidFill>
        </p:spPr>
        <p:txBody>
          <a:bodyPr wrap="square" lIns="0" tIns="0" rIns="0" bIns="0" rtlCol="0">
            <a:noAutofit/>
          </a:bodyPr>
          <a:lstStyle/>
          <a:p>
            <a:endParaRPr/>
          </a:p>
        </p:txBody>
      </p:sp>
      <p:sp>
        <p:nvSpPr>
          <p:cNvPr id="215" name="object 215"/>
          <p:cNvSpPr/>
          <p:nvPr/>
        </p:nvSpPr>
        <p:spPr>
          <a:xfrm>
            <a:off x="3326891" y="3310127"/>
            <a:ext cx="534923" cy="94487"/>
          </a:xfrm>
          <a:custGeom>
            <a:avLst/>
            <a:gdLst/>
            <a:ahLst/>
            <a:cxnLst/>
            <a:rect l="l" t="t" r="r" b="b"/>
            <a:pathLst>
              <a:path w="534923" h="94487">
                <a:moveTo>
                  <a:pt x="1524" y="94487"/>
                </a:moveTo>
                <a:lnTo>
                  <a:pt x="38100" y="94487"/>
                </a:lnTo>
                <a:lnTo>
                  <a:pt x="45720" y="92963"/>
                </a:lnTo>
                <a:lnTo>
                  <a:pt x="73151" y="92963"/>
                </a:lnTo>
                <a:lnTo>
                  <a:pt x="109727" y="89915"/>
                </a:lnTo>
                <a:lnTo>
                  <a:pt x="126491" y="89915"/>
                </a:lnTo>
                <a:lnTo>
                  <a:pt x="144779" y="88391"/>
                </a:lnTo>
                <a:lnTo>
                  <a:pt x="178308" y="85343"/>
                </a:lnTo>
                <a:lnTo>
                  <a:pt x="195072" y="83819"/>
                </a:lnTo>
                <a:lnTo>
                  <a:pt x="204215" y="82296"/>
                </a:lnTo>
                <a:lnTo>
                  <a:pt x="211836" y="82296"/>
                </a:lnTo>
                <a:lnTo>
                  <a:pt x="220979" y="80772"/>
                </a:lnTo>
                <a:lnTo>
                  <a:pt x="228600" y="79248"/>
                </a:lnTo>
                <a:lnTo>
                  <a:pt x="245363" y="77724"/>
                </a:lnTo>
                <a:lnTo>
                  <a:pt x="278891" y="71627"/>
                </a:lnTo>
                <a:lnTo>
                  <a:pt x="294132" y="70103"/>
                </a:lnTo>
                <a:lnTo>
                  <a:pt x="309372" y="67055"/>
                </a:lnTo>
                <a:lnTo>
                  <a:pt x="339851" y="60960"/>
                </a:lnTo>
                <a:lnTo>
                  <a:pt x="370331" y="53339"/>
                </a:lnTo>
                <a:lnTo>
                  <a:pt x="377951" y="51815"/>
                </a:lnTo>
                <a:lnTo>
                  <a:pt x="380999" y="50291"/>
                </a:lnTo>
                <a:lnTo>
                  <a:pt x="385571" y="50291"/>
                </a:lnTo>
                <a:lnTo>
                  <a:pt x="400811" y="45719"/>
                </a:lnTo>
                <a:lnTo>
                  <a:pt x="428243" y="38100"/>
                </a:lnTo>
                <a:lnTo>
                  <a:pt x="432815" y="36575"/>
                </a:lnTo>
                <a:lnTo>
                  <a:pt x="435863" y="35051"/>
                </a:lnTo>
                <a:lnTo>
                  <a:pt x="443483" y="33527"/>
                </a:lnTo>
                <a:lnTo>
                  <a:pt x="457199" y="28955"/>
                </a:lnTo>
                <a:lnTo>
                  <a:pt x="470915" y="24384"/>
                </a:lnTo>
                <a:lnTo>
                  <a:pt x="477011" y="22860"/>
                </a:lnTo>
                <a:lnTo>
                  <a:pt x="484631" y="19812"/>
                </a:lnTo>
                <a:lnTo>
                  <a:pt x="512063" y="10667"/>
                </a:lnTo>
                <a:lnTo>
                  <a:pt x="534923" y="1524"/>
                </a:lnTo>
                <a:lnTo>
                  <a:pt x="533399" y="0"/>
                </a:lnTo>
                <a:lnTo>
                  <a:pt x="510539" y="9143"/>
                </a:lnTo>
                <a:lnTo>
                  <a:pt x="484631" y="18287"/>
                </a:lnTo>
                <a:lnTo>
                  <a:pt x="477011" y="21336"/>
                </a:lnTo>
                <a:lnTo>
                  <a:pt x="469391" y="22860"/>
                </a:lnTo>
                <a:lnTo>
                  <a:pt x="457199" y="27431"/>
                </a:lnTo>
                <a:lnTo>
                  <a:pt x="441959" y="32003"/>
                </a:lnTo>
                <a:lnTo>
                  <a:pt x="435863" y="33527"/>
                </a:lnTo>
                <a:lnTo>
                  <a:pt x="431291" y="35051"/>
                </a:lnTo>
                <a:lnTo>
                  <a:pt x="428243" y="36575"/>
                </a:lnTo>
                <a:lnTo>
                  <a:pt x="400811" y="44196"/>
                </a:lnTo>
                <a:lnTo>
                  <a:pt x="385571" y="48767"/>
                </a:lnTo>
                <a:lnTo>
                  <a:pt x="380999" y="48767"/>
                </a:lnTo>
                <a:lnTo>
                  <a:pt x="377951" y="50291"/>
                </a:lnTo>
                <a:lnTo>
                  <a:pt x="370331" y="51815"/>
                </a:lnTo>
                <a:lnTo>
                  <a:pt x="339851" y="59436"/>
                </a:lnTo>
                <a:lnTo>
                  <a:pt x="309372" y="65531"/>
                </a:lnTo>
                <a:lnTo>
                  <a:pt x="294132" y="67055"/>
                </a:lnTo>
                <a:lnTo>
                  <a:pt x="277368" y="70103"/>
                </a:lnTo>
                <a:lnTo>
                  <a:pt x="245363" y="76200"/>
                </a:lnTo>
                <a:lnTo>
                  <a:pt x="228600" y="77724"/>
                </a:lnTo>
                <a:lnTo>
                  <a:pt x="220979" y="79248"/>
                </a:lnTo>
                <a:lnTo>
                  <a:pt x="211836" y="80772"/>
                </a:lnTo>
                <a:lnTo>
                  <a:pt x="204215" y="80772"/>
                </a:lnTo>
                <a:lnTo>
                  <a:pt x="195072" y="82296"/>
                </a:lnTo>
                <a:lnTo>
                  <a:pt x="178308" y="83819"/>
                </a:lnTo>
                <a:lnTo>
                  <a:pt x="144779" y="86867"/>
                </a:lnTo>
                <a:lnTo>
                  <a:pt x="126491" y="88391"/>
                </a:lnTo>
                <a:lnTo>
                  <a:pt x="109727" y="88391"/>
                </a:lnTo>
                <a:lnTo>
                  <a:pt x="73151" y="91439"/>
                </a:lnTo>
                <a:lnTo>
                  <a:pt x="45720" y="91439"/>
                </a:lnTo>
                <a:lnTo>
                  <a:pt x="38100" y="92963"/>
                </a:lnTo>
                <a:lnTo>
                  <a:pt x="0" y="92963"/>
                </a:lnTo>
                <a:lnTo>
                  <a:pt x="1524" y="94487"/>
                </a:lnTo>
                <a:close/>
              </a:path>
            </a:pathLst>
          </a:custGeom>
          <a:solidFill>
            <a:srgbClr val="000000"/>
          </a:solidFill>
        </p:spPr>
        <p:txBody>
          <a:bodyPr wrap="square" lIns="0" tIns="0" rIns="0" bIns="0" rtlCol="0">
            <a:noAutofit/>
          </a:bodyPr>
          <a:lstStyle/>
          <a:p>
            <a:endParaRPr/>
          </a:p>
        </p:txBody>
      </p:sp>
      <p:sp>
        <p:nvSpPr>
          <p:cNvPr id="216" name="object 216"/>
          <p:cNvSpPr/>
          <p:nvPr/>
        </p:nvSpPr>
        <p:spPr>
          <a:xfrm>
            <a:off x="3860291" y="3122675"/>
            <a:ext cx="190500" cy="188975"/>
          </a:xfrm>
          <a:custGeom>
            <a:avLst/>
            <a:gdLst/>
            <a:ahLst/>
            <a:cxnLst/>
            <a:rect l="l" t="t" r="r" b="b"/>
            <a:pathLst>
              <a:path w="190500" h="188975">
                <a:moveTo>
                  <a:pt x="1524" y="188975"/>
                </a:moveTo>
                <a:lnTo>
                  <a:pt x="4572" y="185927"/>
                </a:lnTo>
                <a:lnTo>
                  <a:pt x="27432" y="175259"/>
                </a:lnTo>
                <a:lnTo>
                  <a:pt x="36575" y="170687"/>
                </a:lnTo>
                <a:lnTo>
                  <a:pt x="47244" y="166115"/>
                </a:lnTo>
                <a:lnTo>
                  <a:pt x="56387" y="160019"/>
                </a:lnTo>
                <a:lnTo>
                  <a:pt x="62484" y="156971"/>
                </a:lnTo>
                <a:lnTo>
                  <a:pt x="67056" y="155447"/>
                </a:lnTo>
                <a:lnTo>
                  <a:pt x="85344" y="144779"/>
                </a:lnTo>
                <a:lnTo>
                  <a:pt x="92963" y="138683"/>
                </a:lnTo>
                <a:lnTo>
                  <a:pt x="102108" y="134111"/>
                </a:lnTo>
                <a:lnTo>
                  <a:pt x="117348" y="123443"/>
                </a:lnTo>
                <a:lnTo>
                  <a:pt x="131063" y="111251"/>
                </a:lnTo>
                <a:lnTo>
                  <a:pt x="137160" y="105155"/>
                </a:lnTo>
                <a:lnTo>
                  <a:pt x="143256" y="100583"/>
                </a:lnTo>
                <a:lnTo>
                  <a:pt x="153924" y="88391"/>
                </a:lnTo>
                <a:lnTo>
                  <a:pt x="163067" y="76199"/>
                </a:lnTo>
                <a:lnTo>
                  <a:pt x="167639" y="70103"/>
                </a:lnTo>
                <a:lnTo>
                  <a:pt x="170687" y="64007"/>
                </a:lnTo>
                <a:lnTo>
                  <a:pt x="175260" y="57911"/>
                </a:lnTo>
                <a:lnTo>
                  <a:pt x="178308" y="51815"/>
                </a:lnTo>
                <a:lnTo>
                  <a:pt x="179832" y="45719"/>
                </a:lnTo>
                <a:lnTo>
                  <a:pt x="182879" y="39623"/>
                </a:lnTo>
                <a:lnTo>
                  <a:pt x="184403" y="32003"/>
                </a:lnTo>
                <a:lnTo>
                  <a:pt x="185927" y="28955"/>
                </a:lnTo>
                <a:lnTo>
                  <a:pt x="187451" y="25907"/>
                </a:lnTo>
                <a:lnTo>
                  <a:pt x="188975" y="13715"/>
                </a:lnTo>
                <a:lnTo>
                  <a:pt x="190500" y="0"/>
                </a:lnTo>
                <a:lnTo>
                  <a:pt x="188975" y="0"/>
                </a:lnTo>
                <a:lnTo>
                  <a:pt x="187451" y="13715"/>
                </a:lnTo>
                <a:lnTo>
                  <a:pt x="185927" y="25907"/>
                </a:lnTo>
                <a:lnTo>
                  <a:pt x="184403" y="28955"/>
                </a:lnTo>
                <a:lnTo>
                  <a:pt x="182879" y="32003"/>
                </a:lnTo>
                <a:lnTo>
                  <a:pt x="181356" y="38099"/>
                </a:lnTo>
                <a:lnTo>
                  <a:pt x="178308" y="44195"/>
                </a:lnTo>
                <a:lnTo>
                  <a:pt x="176784" y="50291"/>
                </a:lnTo>
                <a:lnTo>
                  <a:pt x="173736" y="56387"/>
                </a:lnTo>
                <a:lnTo>
                  <a:pt x="170687" y="62483"/>
                </a:lnTo>
                <a:lnTo>
                  <a:pt x="166115" y="68579"/>
                </a:lnTo>
                <a:lnTo>
                  <a:pt x="161544" y="74675"/>
                </a:lnTo>
                <a:lnTo>
                  <a:pt x="152400" y="86867"/>
                </a:lnTo>
                <a:lnTo>
                  <a:pt x="141732" y="99059"/>
                </a:lnTo>
                <a:lnTo>
                  <a:pt x="135636" y="105155"/>
                </a:lnTo>
                <a:lnTo>
                  <a:pt x="129539" y="109727"/>
                </a:lnTo>
                <a:lnTo>
                  <a:pt x="115824" y="121919"/>
                </a:lnTo>
                <a:lnTo>
                  <a:pt x="100584" y="132587"/>
                </a:lnTo>
                <a:lnTo>
                  <a:pt x="92963" y="137159"/>
                </a:lnTo>
                <a:lnTo>
                  <a:pt x="83820" y="143255"/>
                </a:lnTo>
                <a:lnTo>
                  <a:pt x="67056" y="153923"/>
                </a:lnTo>
                <a:lnTo>
                  <a:pt x="60960" y="156971"/>
                </a:lnTo>
                <a:lnTo>
                  <a:pt x="56387" y="158495"/>
                </a:lnTo>
                <a:lnTo>
                  <a:pt x="47244" y="164591"/>
                </a:lnTo>
                <a:lnTo>
                  <a:pt x="36575" y="169163"/>
                </a:lnTo>
                <a:lnTo>
                  <a:pt x="25908" y="175259"/>
                </a:lnTo>
                <a:lnTo>
                  <a:pt x="4572" y="184403"/>
                </a:lnTo>
                <a:lnTo>
                  <a:pt x="0" y="187451"/>
                </a:lnTo>
                <a:lnTo>
                  <a:pt x="1524" y="188975"/>
                </a:lnTo>
                <a:close/>
              </a:path>
            </a:pathLst>
          </a:custGeom>
          <a:solidFill>
            <a:srgbClr val="000000"/>
          </a:solidFill>
        </p:spPr>
        <p:txBody>
          <a:bodyPr wrap="square" lIns="0" tIns="0" rIns="0" bIns="0" rtlCol="0">
            <a:noAutofit/>
          </a:bodyPr>
          <a:lstStyle/>
          <a:p>
            <a:endParaRPr/>
          </a:p>
        </p:txBody>
      </p:sp>
      <p:sp>
        <p:nvSpPr>
          <p:cNvPr id="217" name="object 217"/>
          <p:cNvSpPr/>
          <p:nvPr/>
        </p:nvSpPr>
        <p:spPr>
          <a:xfrm>
            <a:off x="3721607" y="3259835"/>
            <a:ext cx="67056" cy="24384"/>
          </a:xfrm>
          <a:custGeom>
            <a:avLst/>
            <a:gdLst/>
            <a:ahLst/>
            <a:cxnLst/>
            <a:rect l="l" t="t" r="r" b="b"/>
            <a:pathLst>
              <a:path w="67056" h="24384">
                <a:moveTo>
                  <a:pt x="0" y="0"/>
                </a:moveTo>
                <a:lnTo>
                  <a:pt x="0" y="1524"/>
                </a:lnTo>
                <a:lnTo>
                  <a:pt x="65532" y="24384"/>
                </a:lnTo>
                <a:lnTo>
                  <a:pt x="67056" y="22860"/>
                </a:lnTo>
                <a:lnTo>
                  <a:pt x="0" y="0"/>
                </a:lnTo>
                <a:close/>
              </a:path>
            </a:pathLst>
          </a:custGeom>
          <a:solidFill>
            <a:srgbClr val="000000"/>
          </a:solidFill>
        </p:spPr>
        <p:txBody>
          <a:bodyPr wrap="square" lIns="0" tIns="0" rIns="0" bIns="0" rtlCol="0">
            <a:noAutofit/>
          </a:bodyPr>
          <a:lstStyle/>
          <a:p>
            <a:endParaRPr/>
          </a:p>
        </p:txBody>
      </p:sp>
      <p:sp>
        <p:nvSpPr>
          <p:cNvPr id="218" name="object 218"/>
          <p:cNvSpPr/>
          <p:nvPr/>
        </p:nvSpPr>
        <p:spPr>
          <a:xfrm>
            <a:off x="3721607" y="3122675"/>
            <a:ext cx="147828" cy="138683"/>
          </a:xfrm>
          <a:custGeom>
            <a:avLst/>
            <a:gdLst/>
            <a:ahLst/>
            <a:cxnLst/>
            <a:rect l="l" t="t" r="r" b="b"/>
            <a:pathLst>
              <a:path w="147828" h="138683">
                <a:moveTo>
                  <a:pt x="0" y="137159"/>
                </a:moveTo>
                <a:lnTo>
                  <a:pt x="0" y="138683"/>
                </a:lnTo>
                <a:lnTo>
                  <a:pt x="16763" y="131063"/>
                </a:lnTo>
                <a:lnTo>
                  <a:pt x="24384" y="128015"/>
                </a:lnTo>
                <a:lnTo>
                  <a:pt x="33528" y="123443"/>
                </a:lnTo>
                <a:lnTo>
                  <a:pt x="47244" y="115823"/>
                </a:lnTo>
                <a:lnTo>
                  <a:pt x="54863" y="111251"/>
                </a:lnTo>
                <a:lnTo>
                  <a:pt x="62484" y="108203"/>
                </a:lnTo>
                <a:lnTo>
                  <a:pt x="74675" y="99059"/>
                </a:lnTo>
                <a:lnTo>
                  <a:pt x="77724" y="97535"/>
                </a:lnTo>
                <a:lnTo>
                  <a:pt x="80772" y="96011"/>
                </a:lnTo>
                <a:lnTo>
                  <a:pt x="86868" y="91439"/>
                </a:lnTo>
                <a:lnTo>
                  <a:pt x="97536" y="82295"/>
                </a:lnTo>
                <a:lnTo>
                  <a:pt x="102108" y="79247"/>
                </a:lnTo>
                <a:lnTo>
                  <a:pt x="106680" y="74675"/>
                </a:lnTo>
                <a:lnTo>
                  <a:pt x="115824" y="65531"/>
                </a:lnTo>
                <a:lnTo>
                  <a:pt x="118872" y="60959"/>
                </a:lnTo>
                <a:lnTo>
                  <a:pt x="123444" y="56387"/>
                </a:lnTo>
                <a:lnTo>
                  <a:pt x="126492" y="51815"/>
                </a:lnTo>
                <a:lnTo>
                  <a:pt x="129540" y="47243"/>
                </a:lnTo>
                <a:lnTo>
                  <a:pt x="135636" y="38099"/>
                </a:lnTo>
                <a:lnTo>
                  <a:pt x="140208" y="28955"/>
                </a:lnTo>
                <a:lnTo>
                  <a:pt x="143256" y="19811"/>
                </a:lnTo>
                <a:lnTo>
                  <a:pt x="144780" y="15239"/>
                </a:lnTo>
                <a:lnTo>
                  <a:pt x="144780" y="12191"/>
                </a:lnTo>
                <a:lnTo>
                  <a:pt x="146304" y="9143"/>
                </a:lnTo>
                <a:lnTo>
                  <a:pt x="147828" y="0"/>
                </a:lnTo>
                <a:lnTo>
                  <a:pt x="146304" y="0"/>
                </a:lnTo>
                <a:lnTo>
                  <a:pt x="144780" y="9143"/>
                </a:lnTo>
                <a:lnTo>
                  <a:pt x="143256" y="12191"/>
                </a:lnTo>
                <a:lnTo>
                  <a:pt x="143256" y="13715"/>
                </a:lnTo>
                <a:lnTo>
                  <a:pt x="141732" y="19811"/>
                </a:lnTo>
                <a:lnTo>
                  <a:pt x="138684" y="28955"/>
                </a:lnTo>
                <a:lnTo>
                  <a:pt x="134112" y="38099"/>
                </a:lnTo>
                <a:lnTo>
                  <a:pt x="128016" y="47243"/>
                </a:lnTo>
                <a:lnTo>
                  <a:pt x="124968" y="51815"/>
                </a:lnTo>
                <a:lnTo>
                  <a:pt x="121920" y="56387"/>
                </a:lnTo>
                <a:lnTo>
                  <a:pt x="118872" y="59435"/>
                </a:lnTo>
                <a:lnTo>
                  <a:pt x="114300" y="64007"/>
                </a:lnTo>
                <a:lnTo>
                  <a:pt x="106680" y="73151"/>
                </a:lnTo>
                <a:lnTo>
                  <a:pt x="100584" y="77723"/>
                </a:lnTo>
                <a:lnTo>
                  <a:pt x="96012" y="82295"/>
                </a:lnTo>
                <a:lnTo>
                  <a:pt x="85344" y="89915"/>
                </a:lnTo>
                <a:lnTo>
                  <a:pt x="79248" y="94487"/>
                </a:lnTo>
                <a:lnTo>
                  <a:pt x="76200" y="96011"/>
                </a:lnTo>
                <a:lnTo>
                  <a:pt x="73151" y="97535"/>
                </a:lnTo>
                <a:lnTo>
                  <a:pt x="60960" y="106679"/>
                </a:lnTo>
                <a:lnTo>
                  <a:pt x="53340" y="109727"/>
                </a:lnTo>
                <a:lnTo>
                  <a:pt x="47244" y="114299"/>
                </a:lnTo>
                <a:lnTo>
                  <a:pt x="32004" y="121919"/>
                </a:lnTo>
                <a:lnTo>
                  <a:pt x="24384" y="126491"/>
                </a:lnTo>
                <a:lnTo>
                  <a:pt x="16763" y="129539"/>
                </a:lnTo>
                <a:lnTo>
                  <a:pt x="0" y="137159"/>
                </a:lnTo>
                <a:close/>
              </a:path>
            </a:pathLst>
          </a:custGeom>
          <a:solidFill>
            <a:srgbClr val="000000"/>
          </a:solidFill>
        </p:spPr>
        <p:txBody>
          <a:bodyPr wrap="square" lIns="0" tIns="0" rIns="0" bIns="0" rtlCol="0">
            <a:noAutofit/>
          </a:bodyPr>
          <a:lstStyle/>
          <a:p>
            <a:endParaRPr/>
          </a:p>
        </p:txBody>
      </p:sp>
      <p:sp>
        <p:nvSpPr>
          <p:cNvPr id="219" name="object 219"/>
          <p:cNvSpPr/>
          <p:nvPr/>
        </p:nvSpPr>
        <p:spPr>
          <a:xfrm>
            <a:off x="3681983" y="3123437"/>
            <a:ext cx="91439"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a:p>
        </p:txBody>
      </p:sp>
      <p:sp>
        <p:nvSpPr>
          <p:cNvPr id="220" name="object 220"/>
          <p:cNvSpPr/>
          <p:nvPr/>
        </p:nvSpPr>
        <p:spPr>
          <a:xfrm>
            <a:off x="2697479" y="3123437"/>
            <a:ext cx="85343" cy="0"/>
          </a:xfrm>
          <a:custGeom>
            <a:avLst/>
            <a:gdLst/>
            <a:ahLst/>
            <a:cxnLst/>
            <a:rect l="l" t="t" r="r" b="b"/>
            <a:pathLst>
              <a:path w="85343">
                <a:moveTo>
                  <a:pt x="0" y="0"/>
                </a:moveTo>
                <a:lnTo>
                  <a:pt x="85343" y="0"/>
                </a:lnTo>
              </a:path>
            </a:pathLst>
          </a:custGeom>
          <a:ln w="2794">
            <a:solidFill>
              <a:srgbClr val="000000"/>
            </a:solidFill>
          </a:ln>
        </p:spPr>
        <p:txBody>
          <a:bodyPr wrap="square" lIns="0" tIns="0" rIns="0" bIns="0" rtlCol="0">
            <a:noAutofit/>
          </a:bodyPr>
          <a:lstStyle/>
          <a:p>
            <a:endParaRPr/>
          </a:p>
        </p:txBody>
      </p:sp>
      <p:sp>
        <p:nvSpPr>
          <p:cNvPr id="221" name="object 221"/>
          <p:cNvSpPr/>
          <p:nvPr/>
        </p:nvSpPr>
        <p:spPr>
          <a:xfrm>
            <a:off x="3326891" y="3286632"/>
            <a:ext cx="1524" cy="39370"/>
          </a:xfrm>
          <a:custGeom>
            <a:avLst/>
            <a:gdLst/>
            <a:ahLst/>
            <a:cxnLst/>
            <a:rect l="l" t="t" r="r" b="b"/>
            <a:pathLst>
              <a:path w="1524" h="39370">
                <a:moveTo>
                  <a:pt x="0" y="39370"/>
                </a:moveTo>
                <a:lnTo>
                  <a:pt x="1524" y="39370"/>
                </a:lnTo>
                <a:lnTo>
                  <a:pt x="1524" y="0"/>
                </a:lnTo>
                <a:lnTo>
                  <a:pt x="0" y="0"/>
                </a:lnTo>
                <a:lnTo>
                  <a:pt x="0" y="39370"/>
                </a:lnTo>
                <a:close/>
              </a:path>
            </a:pathLst>
          </a:custGeom>
          <a:solidFill>
            <a:srgbClr val="000000"/>
          </a:solidFill>
        </p:spPr>
        <p:txBody>
          <a:bodyPr wrap="square" lIns="0" tIns="0" rIns="0" bIns="0" rtlCol="0">
            <a:noAutofit/>
          </a:bodyPr>
          <a:lstStyle/>
          <a:p>
            <a:endParaRPr/>
          </a:p>
        </p:txBody>
      </p:sp>
      <p:sp>
        <p:nvSpPr>
          <p:cNvPr id="222" name="object 222"/>
          <p:cNvSpPr/>
          <p:nvPr/>
        </p:nvSpPr>
        <p:spPr>
          <a:xfrm>
            <a:off x="3326891" y="3364356"/>
            <a:ext cx="1524" cy="39370"/>
          </a:xfrm>
          <a:custGeom>
            <a:avLst/>
            <a:gdLst/>
            <a:ahLst/>
            <a:cxnLst/>
            <a:rect l="l" t="t" r="r" b="b"/>
            <a:pathLst>
              <a:path w="1524" h="39370">
                <a:moveTo>
                  <a:pt x="0" y="39370"/>
                </a:moveTo>
                <a:lnTo>
                  <a:pt x="1524" y="39370"/>
                </a:lnTo>
                <a:lnTo>
                  <a:pt x="1524" y="0"/>
                </a:lnTo>
                <a:lnTo>
                  <a:pt x="0" y="0"/>
                </a:lnTo>
                <a:lnTo>
                  <a:pt x="0" y="39370"/>
                </a:lnTo>
                <a:close/>
              </a:path>
            </a:pathLst>
          </a:custGeom>
          <a:solidFill>
            <a:srgbClr val="000000"/>
          </a:solidFill>
        </p:spPr>
        <p:txBody>
          <a:bodyPr wrap="square" lIns="0" tIns="0" rIns="0" bIns="0" rtlCol="0">
            <a:noAutofit/>
          </a:bodyPr>
          <a:lstStyle/>
          <a:p>
            <a:endParaRPr/>
          </a:p>
        </p:txBody>
      </p:sp>
      <p:sp>
        <p:nvSpPr>
          <p:cNvPr id="223" name="object 223"/>
          <p:cNvSpPr/>
          <p:nvPr/>
        </p:nvSpPr>
        <p:spPr>
          <a:xfrm>
            <a:off x="3326891" y="3326256"/>
            <a:ext cx="1524" cy="37846"/>
          </a:xfrm>
          <a:custGeom>
            <a:avLst/>
            <a:gdLst/>
            <a:ahLst/>
            <a:cxnLst/>
            <a:rect l="l" t="t" r="r" b="b"/>
            <a:pathLst>
              <a:path w="1524" h="37846">
                <a:moveTo>
                  <a:pt x="0" y="37846"/>
                </a:moveTo>
                <a:lnTo>
                  <a:pt x="1524" y="37846"/>
                </a:lnTo>
                <a:lnTo>
                  <a:pt x="1524" y="0"/>
                </a:lnTo>
                <a:lnTo>
                  <a:pt x="0" y="0"/>
                </a:lnTo>
                <a:lnTo>
                  <a:pt x="0" y="37846"/>
                </a:lnTo>
                <a:close/>
              </a:path>
            </a:pathLst>
          </a:custGeom>
          <a:solidFill>
            <a:srgbClr val="000000"/>
          </a:solidFill>
        </p:spPr>
        <p:txBody>
          <a:bodyPr wrap="square" lIns="0" tIns="0" rIns="0" bIns="0" rtlCol="0">
            <a:noAutofit/>
          </a:bodyPr>
          <a:lstStyle/>
          <a:p>
            <a:endParaRPr/>
          </a:p>
        </p:txBody>
      </p:sp>
      <p:sp>
        <p:nvSpPr>
          <p:cNvPr id="224" name="object 224"/>
          <p:cNvSpPr/>
          <p:nvPr/>
        </p:nvSpPr>
        <p:spPr>
          <a:xfrm>
            <a:off x="3326891" y="3250056"/>
            <a:ext cx="1524" cy="36322"/>
          </a:xfrm>
          <a:custGeom>
            <a:avLst/>
            <a:gdLst/>
            <a:ahLst/>
            <a:cxnLst/>
            <a:rect l="l" t="t" r="r" b="b"/>
            <a:pathLst>
              <a:path w="1524" h="36322">
                <a:moveTo>
                  <a:pt x="0" y="36322"/>
                </a:moveTo>
                <a:lnTo>
                  <a:pt x="1524" y="36322"/>
                </a:lnTo>
                <a:lnTo>
                  <a:pt x="1524" y="0"/>
                </a:lnTo>
                <a:lnTo>
                  <a:pt x="0" y="0"/>
                </a:lnTo>
                <a:lnTo>
                  <a:pt x="0" y="36322"/>
                </a:lnTo>
                <a:close/>
              </a:path>
            </a:pathLst>
          </a:custGeom>
          <a:solidFill>
            <a:srgbClr val="000000"/>
          </a:solidFill>
        </p:spPr>
        <p:txBody>
          <a:bodyPr wrap="square" lIns="0" tIns="0" rIns="0" bIns="0" rtlCol="0">
            <a:noAutofit/>
          </a:bodyPr>
          <a:lstStyle/>
          <a:p>
            <a:endParaRPr/>
          </a:p>
        </p:txBody>
      </p:sp>
      <p:sp>
        <p:nvSpPr>
          <p:cNvPr id="225" name="object 225"/>
          <p:cNvSpPr/>
          <p:nvPr/>
        </p:nvSpPr>
        <p:spPr>
          <a:xfrm>
            <a:off x="3326891" y="3209543"/>
            <a:ext cx="249936" cy="41148"/>
          </a:xfrm>
          <a:custGeom>
            <a:avLst/>
            <a:gdLst/>
            <a:ahLst/>
            <a:cxnLst/>
            <a:rect l="l" t="t" r="r" b="b"/>
            <a:pathLst>
              <a:path w="249936" h="41148">
                <a:moveTo>
                  <a:pt x="1524" y="41148"/>
                </a:moveTo>
                <a:lnTo>
                  <a:pt x="18287" y="41148"/>
                </a:lnTo>
                <a:lnTo>
                  <a:pt x="36575" y="39624"/>
                </a:lnTo>
                <a:lnTo>
                  <a:pt x="53339" y="39624"/>
                </a:lnTo>
                <a:lnTo>
                  <a:pt x="70103" y="38100"/>
                </a:lnTo>
                <a:lnTo>
                  <a:pt x="86868" y="36575"/>
                </a:lnTo>
                <a:lnTo>
                  <a:pt x="103632" y="35051"/>
                </a:lnTo>
                <a:lnTo>
                  <a:pt x="118872" y="33527"/>
                </a:lnTo>
                <a:lnTo>
                  <a:pt x="128015" y="32003"/>
                </a:lnTo>
                <a:lnTo>
                  <a:pt x="135636" y="30480"/>
                </a:lnTo>
                <a:lnTo>
                  <a:pt x="150875" y="27432"/>
                </a:lnTo>
                <a:lnTo>
                  <a:pt x="166115" y="24384"/>
                </a:lnTo>
                <a:lnTo>
                  <a:pt x="172212" y="22860"/>
                </a:lnTo>
                <a:lnTo>
                  <a:pt x="179832" y="21336"/>
                </a:lnTo>
                <a:lnTo>
                  <a:pt x="187451" y="19812"/>
                </a:lnTo>
                <a:lnTo>
                  <a:pt x="195072" y="18287"/>
                </a:lnTo>
                <a:lnTo>
                  <a:pt x="208787" y="13715"/>
                </a:lnTo>
                <a:lnTo>
                  <a:pt x="224027" y="10668"/>
                </a:lnTo>
                <a:lnTo>
                  <a:pt x="236220" y="6096"/>
                </a:lnTo>
                <a:lnTo>
                  <a:pt x="249936" y="1524"/>
                </a:lnTo>
                <a:lnTo>
                  <a:pt x="249936" y="0"/>
                </a:lnTo>
                <a:lnTo>
                  <a:pt x="236220" y="4572"/>
                </a:lnTo>
                <a:lnTo>
                  <a:pt x="222503" y="9144"/>
                </a:lnTo>
                <a:lnTo>
                  <a:pt x="208787" y="12191"/>
                </a:lnTo>
                <a:lnTo>
                  <a:pt x="195072" y="16763"/>
                </a:lnTo>
                <a:lnTo>
                  <a:pt x="187451" y="18287"/>
                </a:lnTo>
                <a:lnTo>
                  <a:pt x="179832" y="19812"/>
                </a:lnTo>
                <a:lnTo>
                  <a:pt x="172212" y="21336"/>
                </a:lnTo>
                <a:lnTo>
                  <a:pt x="166115" y="22860"/>
                </a:lnTo>
                <a:lnTo>
                  <a:pt x="150875" y="25908"/>
                </a:lnTo>
                <a:lnTo>
                  <a:pt x="135636" y="28956"/>
                </a:lnTo>
                <a:lnTo>
                  <a:pt x="126491" y="30480"/>
                </a:lnTo>
                <a:lnTo>
                  <a:pt x="118872" y="32003"/>
                </a:lnTo>
                <a:lnTo>
                  <a:pt x="103632" y="33527"/>
                </a:lnTo>
                <a:lnTo>
                  <a:pt x="86868" y="35051"/>
                </a:lnTo>
                <a:lnTo>
                  <a:pt x="70103" y="36575"/>
                </a:lnTo>
                <a:lnTo>
                  <a:pt x="53339" y="38100"/>
                </a:lnTo>
                <a:lnTo>
                  <a:pt x="36575" y="38100"/>
                </a:lnTo>
                <a:lnTo>
                  <a:pt x="18287" y="39624"/>
                </a:lnTo>
                <a:lnTo>
                  <a:pt x="0" y="39624"/>
                </a:lnTo>
                <a:lnTo>
                  <a:pt x="1524" y="41148"/>
                </a:lnTo>
                <a:close/>
              </a:path>
            </a:pathLst>
          </a:custGeom>
          <a:solidFill>
            <a:srgbClr val="000000"/>
          </a:solidFill>
        </p:spPr>
        <p:txBody>
          <a:bodyPr wrap="square" lIns="0" tIns="0" rIns="0" bIns="0" rtlCol="0">
            <a:noAutofit/>
          </a:bodyPr>
          <a:lstStyle/>
          <a:p>
            <a:endParaRPr/>
          </a:p>
        </p:txBody>
      </p:sp>
      <p:sp>
        <p:nvSpPr>
          <p:cNvPr id="226" name="object 226"/>
          <p:cNvSpPr/>
          <p:nvPr/>
        </p:nvSpPr>
        <p:spPr>
          <a:xfrm>
            <a:off x="3576827" y="3209543"/>
            <a:ext cx="70103" cy="25908"/>
          </a:xfrm>
          <a:custGeom>
            <a:avLst/>
            <a:gdLst/>
            <a:ahLst/>
            <a:cxnLst/>
            <a:rect l="l" t="t" r="r" b="b"/>
            <a:pathLst>
              <a:path w="70103" h="25908">
                <a:moveTo>
                  <a:pt x="70103" y="25908"/>
                </a:moveTo>
                <a:lnTo>
                  <a:pt x="70103" y="24384"/>
                </a:lnTo>
                <a:lnTo>
                  <a:pt x="0" y="0"/>
                </a:lnTo>
                <a:lnTo>
                  <a:pt x="0" y="1524"/>
                </a:lnTo>
                <a:lnTo>
                  <a:pt x="70103" y="25908"/>
                </a:lnTo>
                <a:close/>
              </a:path>
            </a:pathLst>
          </a:custGeom>
          <a:solidFill>
            <a:srgbClr val="000000"/>
          </a:solidFill>
        </p:spPr>
        <p:txBody>
          <a:bodyPr wrap="square" lIns="0" tIns="0" rIns="0" bIns="0" rtlCol="0">
            <a:noAutofit/>
          </a:bodyPr>
          <a:lstStyle/>
          <a:p>
            <a:endParaRPr/>
          </a:p>
        </p:txBody>
      </p:sp>
      <p:sp>
        <p:nvSpPr>
          <p:cNvPr id="227" name="object 227"/>
          <p:cNvSpPr/>
          <p:nvPr/>
        </p:nvSpPr>
        <p:spPr>
          <a:xfrm>
            <a:off x="3869435" y="3123437"/>
            <a:ext cx="85344"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a:p>
        </p:txBody>
      </p:sp>
      <p:sp>
        <p:nvSpPr>
          <p:cNvPr id="228" name="object 228"/>
          <p:cNvSpPr/>
          <p:nvPr/>
        </p:nvSpPr>
        <p:spPr>
          <a:xfrm>
            <a:off x="2813303" y="3320795"/>
            <a:ext cx="515111" cy="83820"/>
          </a:xfrm>
          <a:custGeom>
            <a:avLst/>
            <a:gdLst/>
            <a:ahLst/>
            <a:cxnLst/>
            <a:rect l="l" t="t" r="r" b="b"/>
            <a:pathLst>
              <a:path w="515111" h="83820">
                <a:moveTo>
                  <a:pt x="515111" y="82296"/>
                </a:moveTo>
                <a:lnTo>
                  <a:pt x="473963" y="82296"/>
                </a:lnTo>
                <a:lnTo>
                  <a:pt x="435863" y="80772"/>
                </a:lnTo>
                <a:lnTo>
                  <a:pt x="400811" y="79248"/>
                </a:lnTo>
                <a:lnTo>
                  <a:pt x="365759" y="76200"/>
                </a:lnTo>
                <a:lnTo>
                  <a:pt x="330707" y="73151"/>
                </a:lnTo>
                <a:lnTo>
                  <a:pt x="295656" y="70104"/>
                </a:lnTo>
                <a:lnTo>
                  <a:pt x="263652" y="65532"/>
                </a:lnTo>
                <a:lnTo>
                  <a:pt x="231648" y="60960"/>
                </a:lnTo>
                <a:lnTo>
                  <a:pt x="198119" y="54863"/>
                </a:lnTo>
                <a:lnTo>
                  <a:pt x="167640" y="48768"/>
                </a:lnTo>
                <a:lnTo>
                  <a:pt x="138684" y="42672"/>
                </a:lnTo>
                <a:lnTo>
                  <a:pt x="109728" y="35051"/>
                </a:lnTo>
                <a:lnTo>
                  <a:pt x="80772" y="27432"/>
                </a:lnTo>
                <a:lnTo>
                  <a:pt x="53340" y="18287"/>
                </a:lnTo>
                <a:lnTo>
                  <a:pt x="25907" y="9144"/>
                </a:lnTo>
                <a:lnTo>
                  <a:pt x="0" y="0"/>
                </a:lnTo>
                <a:lnTo>
                  <a:pt x="0" y="1524"/>
                </a:lnTo>
                <a:lnTo>
                  <a:pt x="25907" y="10668"/>
                </a:lnTo>
                <a:lnTo>
                  <a:pt x="53340" y="19812"/>
                </a:lnTo>
                <a:lnTo>
                  <a:pt x="80772" y="28956"/>
                </a:lnTo>
                <a:lnTo>
                  <a:pt x="109728" y="36575"/>
                </a:lnTo>
                <a:lnTo>
                  <a:pt x="138684" y="44196"/>
                </a:lnTo>
                <a:lnTo>
                  <a:pt x="167640" y="50292"/>
                </a:lnTo>
                <a:lnTo>
                  <a:pt x="198119" y="56387"/>
                </a:lnTo>
                <a:lnTo>
                  <a:pt x="230124" y="62484"/>
                </a:lnTo>
                <a:lnTo>
                  <a:pt x="262128" y="67056"/>
                </a:lnTo>
                <a:lnTo>
                  <a:pt x="295656" y="71628"/>
                </a:lnTo>
                <a:lnTo>
                  <a:pt x="330707" y="74675"/>
                </a:lnTo>
                <a:lnTo>
                  <a:pt x="364235" y="77724"/>
                </a:lnTo>
                <a:lnTo>
                  <a:pt x="400811" y="80772"/>
                </a:lnTo>
                <a:lnTo>
                  <a:pt x="435863" y="82296"/>
                </a:lnTo>
                <a:lnTo>
                  <a:pt x="473963" y="83820"/>
                </a:lnTo>
                <a:lnTo>
                  <a:pt x="512063" y="83820"/>
                </a:lnTo>
                <a:lnTo>
                  <a:pt x="515111" y="82296"/>
                </a:lnTo>
                <a:close/>
              </a:path>
            </a:pathLst>
          </a:custGeom>
          <a:solidFill>
            <a:srgbClr val="000000"/>
          </a:solidFill>
        </p:spPr>
        <p:txBody>
          <a:bodyPr wrap="square" lIns="0" tIns="0" rIns="0" bIns="0" rtlCol="0">
            <a:noAutofit/>
          </a:bodyPr>
          <a:lstStyle/>
          <a:p>
            <a:endParaRPr/>
          </a:p>
        </p:txBody>
      </p:sp>
      <p:sp>
        <p:nvSpPr>
          <p:cNvPr id="229" name="object 229"/>
          <p:cNvSpPr/>
          <p:nvPr/>
        </p:nvSpPr>
        <p:spPr>
          <a:xfrm>
            <a:off x="2695955" y="2955035"/>
            <a:ext cx="161544" cy="167639"/>
          </a:xfrm>
          <a:custGeom>
            <a:avLst/>
            <a:gdLst/>
            <a:ahLst/>
            <a:cxnLst/>
            <a:rect l="l" t="t" r="r" b="b"/>
            <a:pathLst>
              <a:path w="161544" h="167639">
                <a:moveTo>
                  <a:pt x="0" y="167639"/>
                </a:moveTo>
                <a:lnTo>
                  <a:pt x="1523" y="167639"/>
                </a:lnTo>
                <a:lnTo>
                  <a:pt x="3047" y="155447"/>
                </a:lnTo>
                <a:lnTo>
                  <a:pt x="3047" y="153923"/>
                </a:lnTo>
                <a:lnTo>
                  <a:pt x="7619" y="135635"/>
                </a:lnTo>
                <a:lnTo>
                  <a:pt x="9143" y="126491"/>
                </a:lnTo>
                <a:lnTo>
                  <a:pt x="13715" y="115823"/>
                </a:lnTo>
                <a:lnTo>
                  <a:pt x="18287" y="106679"/>
                </a:lnTo>
                <a:lnTo>
                  <a:pt x="24383" y="99059"/>
                </a:lnTo>
                <a:lnTo>
                  <a:pt x="30479" y="89915"/>
                </a:lnTo>
                <a:lnTo>
                  <a:pt x="38100" y="80771"/>
                </a:lnTo>
                <a:lnTo>
                  <a:pt x="47243" y="71627"/>
                </a:lnTo>
                <a:lnTo>
                  <a:pt x="56387" y="64007"/>
                </a:lnTo>
                <a:lnTo>
                  <a:pt x="65531" y="54863"/>
                </a:lnTo>
                <a:lnTo>
                  <a:pt x="77723" y="47243"/>
                </a:lnTo>
                <a:lnTo>
                  <a:pt x="88391" y="39623"/>
                </a:lnTo>
                <a:lnTo>
                  <a:pt x="102107" y="32003"/>
                </a:lnTo>
                <a:lnTo>
                  <a:pt x="115823" y="24383"/>
                </a:lnTo>
                <a:lnTo>
                  <a:pt x="129539" y="16763"/>
                </a:lnTo>
                <a:lnTo>
                  <a:pt x="144779" y="9143"/>
                </a:lnTo>
                <a:lnTo>
                  <a:pt x="161544" y="1523"/>
                </a:lnTo>
                <a:lnTo>
                  <a:pt x="161544" y="0"/>
                </a:lnTo>
                <a:lnTo>
                  <a:pt x="144779" y="7619"/>
                </a:lnTo>
                <a:lnTo>
                  <a:pt x="129539" y="15239"/>
                </a:lnTo>
                <a:lnTo>
                  <a:pt x="114300" y="22859"/>
                </a:lnTo>
                <a:lnTo>
                  <a:pt x="100583" y="30479"/>
                </a:lnTo>
                <a:lnTo>
                  <a:pt x="88391" y="38100"/>
                </a:lnTo>
                <a:lnTo>
                  <a:pt x="76200" y="45719"/>
                </a:lnTo>
                <a:lnTo>
                  <a:pt x="65531" y="53339"/>
                </a:lnTo>
                <a:lnTo>
                  <a:pt x="54863" y="62483"/>
                </a:lnTo>
                <a:lnTo>
                  <a:pt x="45719" y="70103"/>
                </a:lnTo>
                <a:lnTo>
                  <a:pt x="38100" y="79247"/>
                </a:lnTo>
                <a:lnTo>
                  <a:pt x="30479" y="88391"/>
                </a:lnTo>
                <a:lnTo>
                  <a:pt x="22859" y="97535"/>
                </a:lnTo>
                <a:lnTo>
                  <a:pt x="16763" y="106679"/>
                </a:lnTo>
                <a:lnTo>
                  <a:pt x="12191" y="115823"/>
                </a:lnTo>
                <a:lnTo>
                  <a:pt x="7619" y="124967"/>
                </a:lnTo>
                <a:lnTo>
                  <a:pt x="6095" y="135635"/>
                </a:lnTo>
                <a:lnTo>
                  <a:pt x="1523" y="153923"/>
                </a:lnTo>
                <a:lnTo>
                  <a:pt x="1523" y="155447"/>
                </a:lnTo>
                <a:lnTo>
                  <a:pt x="0" y="167639"/>
                </a:lnTo>
                <a:close/>
              </a:path>
            </a:pathLst>
          </a:custGeom>
          <a:solidFill>
            <a:srgbClr val="000000"/>
          </a:solidFill>
        </p:spPr>
        <p:txBody>
          <a:bodyPr wrap="square" lIns="0" tIns="0" rIns="0" bIns="0" rtlCol="0">
            <a:noAutofit/>
          </a:bodyPr>
          <a:lstStyle/>
          <a:p>
            <a:endParaRPr/>
          </a:p>
        </p:txBody>
      </p:sp>
      <p:sp>
        <p:nvSpPr>
          <p:cNvPr id="230" name="object 230"/>
          <p:cNvSpPr/>
          <p:nvPr/>
        </p:nvSpPr>
        <p:spPr>
          <a:xfrm>
            <a:off x="2604515" y="2933699"/>
            <a:ext cx="190500" cy="188975"/>
          </a:xfrm>
          <a:custGeom>
            <a:avLst/>
            <a:gdLst/>
            <a:ahLst/>
            <a:cxnLst/>
            <a:rect l="l" t="t" r="r" b="b"/>
            <a:pathLst>
              <a:path w="190500" h="188975">
                <a:moveTo>
                  <a:pt x="3048" y="176783"/>
                </a:moveTo>
                <a:lnTo>
                  <a:pt x="3048" y="175259"/>
                </a:lnTo>
                <a:lnTo>
                  <a:pt x="4572" y="166115"/>
                </a:lnTo>
                <a:lnTo>
                  <a:pt x="6095" y="156971"/>
                </a:lnTo>
                <a:lnTo>
                  <a:pt x="9143" y="144779"/>
                </a:lnTo>
                <a:lnTo>
                  <a:pt x="4572" y="156971"/>
                </a:lnTo>
                <a:lnTo>
                  <a:pt x="3048" y="166115"/>
                </a:lnTo>
                <a:lnTo>
                  <a:pt x="1524" y="175259"/>
                </a:lnTo>
                <a:lnTo>
                  <a:pt x="1524" y="176783"/>
                </a:lnTo>
                <a:lnTo>
                  <a:pt x="0" y="188975"/>
                </a:lnTo>
                <a:lnTo>
                  <a:pt x="1524" y="188975"/>
                </a:lnTo>
                <a:lnTo>
                  <a:pt x="3048" y="176783"/>
                </a:lnTo>
                <a:close/>
              </a:path>
              <a:path w="190500" h="188975">
                <a:moveTo>
                  <a:pt x="13716" y="134112"/>
                </a:moveTo>
                <a:lnTo>
                  <a:pt x="9143" y="144779"/>
                </a:lnTo>
                <a:lnTo>
                  <a:pt x="15240" y="134112"/>
                </a:lnTo>
                <a:lnTo>
                  <a:pt x="19812" y="123443"/>
                </a:lnTo>
                <a:lnTo>
                  <a:pt x="27431" y="112775"/>
                </a:lnTo>
                <a:lnTo>
                  <a:pt x="35051" y="102107"/>
                </a:lnTo>
                <a:lnTo>
                  <a:pt x="44195" y="92963"/>
                </a:lnTo>
                <a:lnTo>
                  <a:pt x="53340" y="82295"/>
                </a:lnTo>
                <a:lnTo>
                  <a:pt x="65531" y="73151"/>
                </a:lnTo>
                <a:lnTo>
                  <a:pt x="76200" y="62483"/>
                </a:lnTo>
                <a:lnTo>
                  <a:pt x="89916" y="53339"/>
                </a:lnTo>
                <a:lnTo>
                  <a:pt x="103631" y="44195"/>
                </a:lnTo>
                <a:lnTo>
                  <a:pt x="118872" y="35051"/>
                </a:lnTo>
                <a:lnTo>
                  <a:pt x="135636" y="25907"/>
                </a:lnTo>
                <a:lnTo>
                  <a:pt x="152400" y="18287"/>
                </a:lnTo>
                <a:lnTo>
                  <a:pt x="170687" y="9143"/>
                </a:lnTo>
                <a:lnTo>
                  <a:pt x="190500" y="1524"/>
                </a:lnTo>
                <a:lnTo>
                  <a:pt x="188975" y="0"/>
                </a:lnTo>
                <a:lnTo>
                  <a:pt x="170687" y="7619"/>
                </a:lnTo>
                <a:lnTo>
                  <a:pt x="152400" y="16763"/>
                </a:lnTo>
                <a:lnTo>
                  <a:pt x="134112" y="24383"/>
                </a:lnTo>
                <a:lnTo>
                  <a:pt x="118872" y="33527"/>
                </a:lnTo>
                <a:lnTo>
                  <a:pt x="103631" y="42671"/>
                </a:lnTo>
                <a:lnTo>
                  <a:pt x="88392" y="51815"/>
                </a:lnTo>
                <a:lnTo>
                  <a:pt x="76200" y="60959"/>
                </a:lnTo>
                <a:lnTo>
                  <a:pt x="64007" y="71627"/>
                </a:lnTo>
                <a:lnTo>
                  <a:pt x="53340" y="80771"/>
                </a:lnTo>
                <a:lnTo>
                  <a:pt x="42672" y="91439"/>
                </a:lnTo>
                <a:lnTo>
                  <a:pt x="33528" y="102107"/>
                </a:lnTo>
                <a:lnTo>
                  <a:pt x="25907" y="112775"/>
                </a:lnTo>
                <a:lnTo>
                  <a:pt x="18287" y="123443"/>
                </a:lnTo>
                <a:lnTo>
                  <a:pt x="13716" y="134112"/>
                </a:lnTo>
                <a:close/>
              </a:path>
            </a:pathLst>
          </a:custGeom>
          <a:solidFill>
            <a:srgbClr val="000000"/>
          </a:solidFill>
        </p:spPr>
        <p:txBody>
          <a:bodyPr wrap="square" lIns="0" tIns="0" rIns="0" bIns="0" rtlCol="0">
            <a:noAutofit/>
          </a:bodyPr>
          <a:lstStyle/>
          <a:p>
            <a:endParaRPr/>
          </a:p>
        </p:txBody>
      </p:sp>
      <p:sp>
        <p:nvSpPr>
          <p:cNvPr id="231" name="object 231"/>
          <p:cNvSpPr/>
          <p:nvPr/>
        </p:nvSpPr>
        <p:spPr>
          <a:xfrm>
            <a:off x="2857499" y="2872739"/>
            <a:ext cx="470915" cy="83819"/>
          </a:xfrm>
          <a:custGeom>
            <a:avLst/>
            <a:gdLst/>
            <a:ahLst/>
            <a:cxnLst/>
            <a:rect l="l" t="t" r="r" b="b"/>
            <a:pathLst>
              <a:path w="470915" h="83819">
                <a:moveTo>
                  <a:pt x="0" y="82296"/>
                </a:moveTo>
                <a:lnTo>
                  <a:pt x="0" y="83819"/>
                </a:lnTo>
                <a:lnTo>
                  <a:pt x="10667" y="79248"/>
                </a:lnTo>
                <a:lnTo>
                  <a:pt x="22859" y="76200"/>
                </a:lnTo>
                <a:lnTo>
                  <a:pt x="60959" y="62484"/>
                </a:lnTo>
                <a:lnTo>
                  <a:pt x="82295" y="53339"/>
                </a:lnTo>
                <a:lnTo>
                  <a:pt x="105156" y="47243"/>
                </a:lnTo>
                <a:lnTo>
                  <a:pt x="128015" y="41148"/>
                </a:lnTo>
                <a:lnTo>
                  <a:pt x="150875" y="35051"/>
                </a:lnTo>
                <a:lnTo>
                  <a:pt x="175259" y="28955"/>
                </a:lnTo>
                <a:lnTo>
                  <a:pt x="199644" y="24384"/>
                </a:lnTo>
                <a:lnTo>
                  <a:pt x="224027" y="19812"/>
                </a:lnTo>
                <a:lnTo>
                  <a:pt x="249935" y="16763"/>
                </a:lnTo>
                <a:lnTo>
                  <a:pt x="275843" y="12191"/>
                </a:lnTo>
                <a:lnTo>
                  <a:pt x="301751" y="9143"/>
                </a:lnTo>
                <a:lnTo>
                  <a:pt x="329183" y="7619"/>
                </a:lnTo>
                <a:lnTo>
                  <a:pt x="356615" y="4572"/>
                </a:lnTo>
                <a:lnTo>
                  <a:pt x="384047" y="3048"/>
                </a:lnTo>
                <a:lnTo>
                  <a:pt x="411479" y="3048"/>
                </a:lnTo>
                <a:lnTo>
                  <a:pt x="440435" y="1524"/>
                </a:lnTo>
                <a:lnTo>
                  <a:pt x="470915" y="1524"/>
                </a:lnTo>
                <a:lnTo>
                  <a:pt x="470915" y="0"/>
                </a:lnTo>
                <a:lnTo>
                  <a:pt x="440435" y="0"/>
                </a:lnTo>
                <a:lnTo>
                  <a:pt x="411479" y="1524"/>
                </a:lnTo>
                <a:lnTo>
                  <a:pt x="384047" y="1524"/>
                </a:lnTo>
                <a:lnTo>
                  <a:pt x="356615" y="3048"/>
                </a:lnTo>
                <a:lnTo>
                  <a:pt x="329183" y="6096"/>
                </a:lnTo>
                <a:lnTo>
                  <a:pt x="301751" y="7619"/>
                </a:lnTo>
                <a:lnTo>
                  <a:pt x="275843" y="10667"/>
                </a:lnTo>
                <a:lnTo>
                  <a:pt x="249935" y="15239"/>
                </a:lnTo>
                <a:lnTo>
                  <a:pt x="224027" y="18287"/>
                </a:lnTo>
                <a:lnTo>
                  <a:pt x="199644" y="22860"/>
                </a:lnTo>
                <a:lnTo>
                  <a:pt x="173735" y="27431"/>
                </a:lnTo>
                <a:lnTo>
                  <a:pt x="150875" y="33527"/>
                </a:lnTo>
                <a:lnTo>
                  <a:pt x="126491" y="39624"/>
                </a:lnTo>
                <a:lnTo>
                  <a:pt x="103631" y="45719"/>
                </a:lnTo>
                <a:lnTo>
                  <a:pt x="82295" y="51815"/>
                </a:lnTo>
                <a:lnTo>
                  <a:pt x="59435" y="60960"/>
                </a:lnTo>
                <a:lnTo>
                  <a:pt x="22859" y="74675"/>
                </a:lnTo>
                <a:lnTo>
                  <a:pt x="10667" y="77724"/>
                </a:lnTo>
                <a:lnTo>
                  <a:pt x="0" y="82296"/>
                </a:lnTo>
                <a:close/>
              </a:path>
            </a:pathLst>
          </a:custGeom>
          <a:solidFill>
            <a:srgbClr val="000000"/>
          </a:solidFill>
        </p:spPr>
        <p:txBody>
          <a:bodyPr wrap="square" lIns="0" tIns="0" rIns="0" bIns="0" rtlCol="0">
            <a:noAutofit/>
          </a:bodyPr>
          <a:lstStyle/>
          <a:p>
            <a:endParaRPr/>
          </a:p>
        </p:txBody>
      </p:sp>
      <p:sp>
        <p:nvSpPr>
          <p:cNvPr id="232" name="object 232"/>
          <p:cNvSpPr/>
          <p:nvPr/>
        </p:nvSpPr>
        <p:spPr>
          <a:xfrm>
            <a:off x="2793491" y="2933699"/>
            <a:ext cx="64008" cy="22859"/>
          </a:xfrm>
          <a:custGeom>
            <a:avLst/>
            <a:gdLst/>
            <a:ahLst/>
            <a:cxnLst/>
            <a:rect l="l" t="t" r="r" b="b"/>
            <a:pathLst>
              <a:path w="64008" h="22859">
                <a:moveTo>
                  <a:pt x="1524" y="0"/>
                </a:moveTo>
                <a:lnTo>
                  <a:pt x="0" y="1524"/>
                </a:lnTo>
                <a:lnTo>
                  <a:pt x="64008" y="22859"/>
                </a:lnTo>
                <a:lnTo>
                  <a:pt x="64008" y="21336"/>
                </a:lnTo>
                <a:lnTo>
                  <a:pt x="1524" y="0"/>
                </a:lnTo>
                <a:close/>
              </a:path>
            </a:pathLst>
          </a:custGeom>
          <a:solidFill>
            <a:srgbClr val="000000"/>
          </a:solidFill>
        </p:spPr>
        <p:txBody>
          <a:bodyPr wrap="square" lIns="0" tIns="0" rIns="0" bIns="0" rtlCol="0">
            <a:noAutofit/>
          </a:bodyPr>
          <a:lstStyle/>
          <a:p>
            <a:endParaRPr/>
          </a:p>
        </p:txBody>
      </p:sp>
      <p:sp>
        <p:nvSpPr>
          <p:cNvPr id="233" name="object 233"/>
          <p:cNvSpPr/>
          <p:nvPr/>
        </p:nvSpPr>
        <p:spPr>
          <a:xfrm>
            <a:off x="2793491" y="2840735"/>
            <a:ext cx="534923" cy="94487"/>
          </a:xfrm>
          <a:custGeom>
            <a:avLst/>
            <a:gdLst/>
            <a:ahLst/>
            <a:cxnLst/>
            <a:rect l="l" t="t" r="r" b="b"/>
            <a:pathLst>
              <a:path w="534923" h="94487">
                <a:moveTo>
                  <a:pt x="1524" y="94487"/>
                </a:moveTo>
                <a:lnTo>
                  <a:pt x="12192" y="88391"/>
                </a:lnTo>
                <a:lnTo>
                  <a:pt x="54864" y="73151"/>
                </a:lnTo>
                <a:lnTo>
                  <a:pt x="79248" y="64007"/>
                </a:lnTo>
                <a:lnTo>
                  <a:pt x="105156" y="56387"/>
                </a:lnTo>
                <a:lnTo>
                  <a:pt x="131064" y="48767"/>
                </a:lnTo>
                <a:lnTo>
                  <a:pt x="158496" y="41147"/>
                </a:lnTo>
                <a:lnTo>
                  <a:pt x="184404" y="35051"/>
                </a:lnTo>
                <a:lnTo>
                  <a:pt x="211836" y="30479"/>
                </a:lnTo>
                <a:lnTo>
                  <a:pt x="240792" y="24383"/>
                </a:lnTo>
                <a:lnTo>
                  <a:pt x="269748" y="19811"/>
                </a:lnTo>
                <a:lnTo>
                  <a:pt x="298704" y="16763"/>
                </a:lnTo>
                <a:lnTo>
                  <a:pt x="329184" y="12191"/>
                </a:lnTo>
                <a:lnTo>
                  <a:pt x="358139" y="9143"/>
                </a:lnTo>
                <a:lnTo>
                  <a:pt x="390143" y="6095"/>
                </a:lnTo>
                <a:lnTo>
                  <a:pt x="420623" y="4571"/>
                </a:lnTo>
                <a:lnTo>
                  <a:pt x="452627" y="3047"/>
                </a:lnTo>
                <a:lnTo>
                  <a:pt x="484631" y="3047"/>
                </a:lnTo>
                <a:lnTo>
                  <a:pt x="518159" y="1523"/>
                </a:lnTo>
                <a:lnTo>
                  <a:pt x="534923" y="1523"/>
                </a:lnTo>
                <a:lnTo>
                  <a:pt x="534923" y="0"/>
                </a:lnTo>
                <a:lnTo>
                  <a:pt x="484631" y="0"/>
                </a:lnTo>
                <a:lnTo>
                  <a:pt x="452627" y="1523"/>
                </a:lnTo>
                <a:lnTo>
                  <a:pt x="420623" y="3047"/>
                </a:lnTo>
                <a:lnTo>
                  <a:pt x="390143" y="4571"/>
                </a:lnTo>
                <a:lnTo>
                  <a:pt x="358139" y="7619"/>
                </a:lnTo>
                <a:lnTo>
                  <a:pt x="329184" y="10667"/>
                </a:lnTo>
                <a:lnTo>
                  <a:pt x="298704" y="13715"/>
                </a:lnTo>
                <a:lnTo>
                  <a:pt x="269748" y="18287"/>
                </a:lnTo>
                <a:lnTo>
                  <a:pt x="240792" y="22859"/>
                </a:lnTo>
                <a:lnTo>
                  <a:pt x="211836" y="28955"/>
                </a:lnTo>
                <a:lnTo>
                  <a:pt x="184404" y="33527"/>
                </a:lnTo>
                <a:lnTo>
                  <a:pt x="158496" y="39623"/>
                </a:lnTo>
                <a:lnTo>
                  <a:pt x="131064" y="47243"/>
                </a:lnTo>
                <a:lnTo>
                  <a:pt x="105156" y="54863"/>
                </a:lnTo>
                <a:lnTo>
                  <a:pt x="79248" y="62483"/>
                </a:lnTo>
                <a:lnTo>
                  <a:pt x="54864" y="71627"/>
                </a:lnTo>
                <a:lnTo>
                  <a:pt x="12192" y="86867"/>
                </a:lnTo>
                <a:lnTo>
                  <a:pt x="0" y="92963"/>
                </a:lnTo>
                <a:lnTo>
                  <a:pt x="1524" y="94487"/>
                </a:lnTo>
                <a:close/>
              </a:path>
            </a:pathLst>
          </a:custGeom>
          <a:solidFill>
            <a:srgbClr val="000000"/>
          </a:solidFill>
        </p:spPr>
        <p:txBody>
          <a:bodyPr wrap="square" lIns="0" tIns="0" rIns="0" bIns="0" rtlCol="0">
            <a:noAutofit/>
          </a:bodyPr>
          <a:lstStyle/>
          <a:p>
            <a:endParaRPr/>
          </a:p>
        </p:txBody>
      </p:sp>
      <p:sp>
        <p:nvSpPr>
          <p:cNvPr id="234" name="object 234"/>
          <p:cNvSpPr/>
          <p:nvPr/>
        </p:nvSpPr>
        <p:spPr>
          <a:xfrm>
            <a:off x="2875787" y="3000755"/>
            <a:ext cx="108203" cy="121920"/>
          </a:xfrm>
          <a:custGeom>
            <a:avLst/>
            <a:gdLst/>
            <a:ahLst/>
            <a:cxnLst/>
            <a:rect l="l" t="t" r="r" b="b"/>
            <a:pathLst>
              <a:path w="108203" h="121920">
                <a:moveTo>
                  <a:pt x="1523" y="115824"/>
                </a:moveTo>
                <a:lnTo>
                  <a:pt x="1523" y="108203"/>
                </a:lnTo>
                <a:lnTo>
                  <a:pt x="3047" y="99060"/>
                </a:lnTo>
                <a:lnTo>
                  <a:pt x="6095" y="89915"/>
                </a:lnTo>
                <a:lnTo>
                  <a:pt x="9143" y="77724"/>
                </a:lnTo>
                <a:lnTo>
                  <a:pt x="16763" y="65532"/>
                </a:lnTo>
                <a:lnTo>
                  <a:pt x="25907" y="53339"/>
                </a:lnTo>
                <a:lnTo>
                  <a:pt x="38100" y="42672"/>
                </a:lnTo>
                <a:lnTo>
                  <a:pt x="51815" y="30480"/>
                </a:lnTo>
                <a:lnTo>
                  <a:pt x="68579" y="19812"/>
                </a:lnTo>
                <a:lnTo>
                  <a:pt x="86868" y="10668"/>
                </a:lnTo>
                <a:lnTo>
                  <a:pt x="108203" y="0"/>
                </a:lnTo>
                <a:lnTo>
                  <a:pt x="106679" y="0"/>
                </a:lnTo>
                <a:lnTo>
                  <a:pt x="85343" y="9144"/>
                </a:lnTo>
                <a:lnTo>
                  <a:pt x="67056" y="19812"/>
                </a:lnTo>
                <a:lnTo>
                  <a:pt x="51815" y="28956"/>
                </a:lnTo>
                <a:lnTo>
                  <a:pt x="36575" y="41148"/>
                </a:lnTo>
                <a:lnTo>
                  <a:pt x="25907" y="51815"/>
                </a:lnTo>
                <a:lnTo>
                  <a:pt x="24383" y="51815"/>
                </a:lnTo>
                <a:lnTo>
                  <a:pt x="15239" y="64008"/>
                </a:lnTo>
                <a:lnTo>
                  <a:pt x="7619" y="76200"/>
                </a:lnTo>
                <a:lnTo>
                  <a:pt x="4571" y="89915"/>
                </a:lnTo>
                <a:lnTo>
                  <a:pt x="1523" y="99060"/>
                </a:lnTo>
                <a:lnTo>
                  <a:pt x="0" y="108203"/>
                </a:lnTo>
                <a:lnTo>
                  <a:pt x="0" y="115824"/>
                </a:lnTo>
                <a:lnTo>
                  <a:pt x="1523" y="121920"/>
                </a:lnTo>
                <a:lnTo>
                  <a:pt x="3047" y="121920"/>
                </a:lnTo>
                <a:lnTo>
                  <a:pt x="1523" y="115824"/>
                </a:lnTo>
                <a:close/>
              </a:path>
            </a:pathLst>
          </a:custGeom>
          <a:solidFill>
            <a:srgbClr val="000000"/>
          </a:solidFill>
        </p:spPr>
        <p:txBody>
          <a:bodyPr wrap="square" lIns="0" tIns="0" rIns="0" bIns="0" rtlCol="0">
            <a:noAutofit/>
          </a:bodyPr>
          <a:lstStyle/>
          <a:p>
            <a:endParaRPr/>
          </a:p>
        </p:txBody>
      </p:sp>
      <p:sp>
        <p:nvSpPr>
          <p:cNvPr id="235" name="object 235"/>
          <p:cNvSpPr/>
          <p:nvPr/>
        </p:nvSpPr>
        <p:spPr>
          <a:xfrm>
            <a:off x="2784347" y="2976371"/>
            <a:ext cx="135636" cy="146304"/>
          </a:xfrm>
          <a:custGeom>
            <a:avLst/>
            <a:gdLst/>
            <a:ahLst/>
            <a:cxnLst/>
            <a:rect l="l" t="t" r="r" b="b"/>
            <a:pathLst>
              <a:path w="135636" h="146304">
                <a:moveTo>
                  <a:pt x="1524" y="146304"/>
                </a:moveTo>
                <a:lnTo>
                  <a:pt x="1524" y="132587"/>
                </a:lnTo>
                <a:lnTo>
                  <a:pt x="3048" y="123444"/>
                </a:lnTo>
                <a:lnTo>
                  <a:pt x="6096" y="114300"/>
                </a:lnTo>
                <a:lnTo>
                  <a:pt x="7619" y="105156"/>
                </a:lnTo>
                <a:lnTo>
                  <a:pt x="10668" y="97536"/>
                </a:lnTo>
                <a:lnTo>
                  <a:pt x="19812" y="82296"/>
                </a:lnTo>
                <a:lnTo>
                  <a:pt x="32004" y="67056"/>
                </a:lnTo>
                <a:lnTo>
                  <a:pt x="38100" y="60960"/>
                </a:lnTo>
                <a:lnTo>
                  <a:pt x="47243" y="53340"/>
                </a:lnTo>
                <a:lnTo>
                  <a:pt x="54863" y="45720"/>
                </a:lnTo>
                <a:lnTo>
                  <a:pt x="45719" y="51816"/>
                </a:lnTo>
                <a:lnTo>
                  <a:pt x="38100" y="59436"/>
                </a:lnTo>
                <a:lnTo>
                  <a:pt x="30480" y="67056"/>
                </a:lnTo>
                <a:lnTo>
                  <a:pt x="18287" y="80772"/>
                </a:lnTo>
                <a:lnTo>
                  <a:pt x="9143" y="97536"/>
                </a:lnTo>
                <a:lnTo>
                  <a:pt x="6096" y="105156"/>
                </a:lnTo>
                <a:lnTo>
                  <a:pt x="4572" y="112775"/>
                </a:lnTo>
                <a:lnTo>
                  <a:pt x="1524" y="123444"/>
                </a:lnTo>
                <a:lnTo>
                  <a:pt x="0" y="132587"/>
                </a:lnTo>
                <a:lnTo>
                  <a:pt x="0" y="146304"/>
                </a:lnTo>
                <a:lnTo>
                  <a:pt x="1524" y="146304"/>
                </a:lnTo>
                <a:close/>
              </a:path>
              <a:path w="135636" h="146304">
                <a:moveTo>
                  <a:pt x="64008" y="38100"/>
                </a:moveTo>
                <a:lnTo>
                  <a:pt x="54863" y="45720"/>
                </a:lnTo>
                <a:lnTo>
                  <a:pt x="64008" y="39624"/>
                </a:lnTo>
                <a:lnTo>
                  <a:pt x="74675" y="32004"/>
                </a:lnTo>
                <a:lnTo>
                  <a:pt x="85343" y="25908"/>
                </a:lnTo>
                <a:lnTo>
                  <a:pt x="108204" y="13716"/>
                </a:lnTo>
                <a:lnTo>
                  <a:pt x="121919" y="7620"/>
                </a:lnTo>
                <a:lnTo>
                  <a:pt x="135636" y="1524"/>
                </a:lnTo>
                <a:lnTo>
                  <a:pt x="135636" y="0"/>
                </a:lnTo>
                <a:lnTo>
                  <a:pt x="120396" y="6096"/>
                </a:lnTo>
                <a:lnTo>
                  <a:pt x="108204" y="12192"/>
                </a:lnTo>
                <a:lnTo>
                  <a:pt x="83819" y="24384"/>
                </a:lnTo>
                <a:lnTo>
                  <a:pt x="73152" y="32004"/>
                </a:lnTo>
                <a:lnTo>
                  <a:pt x="64008" y="38100"/>
                </a:lnTo>
                <a:close/>
              </a:path>
            </a:pathLst>
          </a:custGeom>
          <a:solidFill>
            <a:srgbClr val="000000"/>
          </a:solidFill>
        </p:spPr>
        <p:txBody>
          <a:bodyPr wrap="square" lIns="0" tIns="0" rIns="0" bIns="0" rtlCol="0">
            <a:noAutofit/>
          </a:bodyPr>
          <a:lstStyle/>
          <a:p>
            <a:endParaRPr/>
          </a:p>
        </p:txBody>
      </p:sp>
      <p:sp>
        <p:nvSpPr>
          <p:cNvPr id="236" name="object 236"/>
          <p:cNvSpPr/>
          <p:nvPr/>
        </p:nvSpPr>
        <p:spPr>
          <a:xfrm>
            <a:off x="2982467" y="3000755"/>
            <a:ext cx="65532" cy="22860"/>
          </a:xfrm>
          <a:custGeom>
            <a:avLst/>
            <a:gdLst/>
            <a:ahLst/>
            <a:cxnLst/>
            <a:rect l="l" t="t" r="r" b="b"/>
            <a:pathLst>
              <a:path w="65532" h="22860">
                <a:moveTo>
                  <a:pt x="1524" y="0"/>
                </a:moveTo>
                <a:lnTo>
                  <a:pt x="0" y="1524"/>
                </a:lnTo>
                <a:lnTo>
                  <a:pt x="65532" y="22860"/>
                </a:lnTo>
                <a:lnTo>
                  <a:pt x="65532" y="21336"/>
                </a:lnTo>
                <a:lnTo>
                  <a:pt x="1524" y="0"/>
                </a:lnTo>
                <a:close/>
              </a:path>
            </a:pathLst>
          </a:custGeom>
          <a:solidFill>
            <a:srgbClr val="000000"/>
          </a:solidFill>
        </p:spPr>
        <p:txBody>
          <a:bodyPr wrap="square" lIns="0" tIns="0" rIns="0" bIns="0" rtlCol="0">
            <a:noAutofit/>
          </a:bodyPr>
          <a:lstStyle/>
          <a:p>
            <a:endParaRPr/>
          </a:p>
        </p:txBody>
      </p:sp>
      <p:sp>
        <p:nvSpPr>
          <p:cNvPr id="237" name="object 237"/>
          <p:cNvSpPr/>
          <p:nvPr/>
        </p:nvSpPr>
        <p:spPr>
          <a:xfrm>
            <a:off x="2982467" y="2936747"/>
            <a:ext cx="345947" cy="64008"/>
          </a:xfrm>
          <a:custGeom>
            <a:avLst/>
            <a:gdLst/>
            <a:ahLst/>
            <a:cxnLst/>
            <a:rect l="l" t="t" r="r" b="b"/>
            <a:pathLst>
              <a:path w="345947" h="64008">
                <a:moveTo>
                  <a:pt x="1524" y="64008"/>
                </a:moveTo>
                <a:lnTo>
                  <a:pt x="12192" y="59436"/>
                </a:lnTo>
                <a:lnTo>
                  <a:pt x="24384" y="54864"/>
                </a:lnTo>
                <a:lnTo>
                  <a:pt x="36576" y="50292"/>
                </a:lnTo>
                <a:lnTo>
                  <a:pt x="53340" y="44196"/>
                </a:lnTo>
                <a:lnTo>
                  <a:pt x="68580" y="38100"/>
                </a:lnTo>
                <a:lnTo>
                  <a:pt x="85343" y="33528"/>
                </a:lnTo>
                <a:lnTo>
                  <a:pt x="103632" y="28956"/>
                </a:lnTo>
                <a:lnTo>
                  <a:pt x="121920" y="24384"/>
                </a:lnTo>
                <a:lnTo>
                  <a:pt x="140208" y="19812"/>
                </a:lnTo>
                <a:lnTo>
                  <a:pt x="158495" y="16764"/>
                </a:lnTo>
                <a:lnTo>
                  <a:pt x="178307" y="13716"/>
                </a:lnTo>
                <a:lnTo>
                  <a:pt x="196595" y="10668"/>
                </a:lnTo>
                <a:lnTo>
                  <a:pt x="216407" y="7620"/>
                </a:lnTo>
                <a:lnTo>
                  <a:pt x="237743" y="6096"/>
                </a:lnTo>
                <a:lnTo>
                  <a:pt x="257555" y="4572"/>
                </a:lnTo>
                <a:lnTo>
                  <a:pt x="278891" y="3048"/>
                </a:lnTo>
                <a:lnTo>
                  <a:pt x="300227" y="1524"/>
                </a:lnTo>
                <a:lnTo>
                  <a:pt x="345947" y="1524"/>
                </a:lnTo>
                <a:lnTo>
                  <a:pt x="345947" y="0"/>
                </a:lnTo>
                <a:lnTo>
                  <a:pt x="300227" y="0"/>
                </a:lnTo>
                <a:lnTo>
                  <a:pt x="278891" y="1524"/>
                </a:lnTo>
                <a:lnTo>
                  <a:pt x="257555" y="3048"/>
                </a:lnTo>
                <a:lnTo>
                  <a:pt x="237743" y="4572"/>
                </a:lnTo>
                <a:lnTo>
                  <a:pt x="216407" y="6096"/>
                </a:lnTo>
                <a:lnTo>
                  <a:pt x="196595" y="9144"/>
                </a:lnTo>
                <a:lnTo>
                  <a:pt x="178307" y="12192"/>
                </a:lnTo>
                <a:lnTo>
                  <a:pt x="158495" y="15240"/>
                </a:lnTo>
                <a:lnTo>
                  <a:pt x="140208" y="18288"/>
                </a:lnTo>
                <a:lnTo>
                  <a:pt x="121920" y="22860"/>
                </a:lnTo>
                <a:lnTo>
                  <a:pt x="103632" y="27432"/>
                </a:lnTo>
                <a:lnTo>
                  <a:pt x="85343" y="32004"/>
                </a:lnTo>
                <a:lnTo>
                  <a:pt x="68580" y="36576"/>
                </a:lnTo>
                <a:lnTo>
                  <a:pt x="51816" y="42672"/>
                </a:lnTo>
                <a:lnTo>
                  <a:pt x="36576" y="48768"/>
                </a:lnTo>
                <a:lnTo>
                  <a:pt x="24384" y="53340"/>
                </a:lnTo>
                <a:lnTo>
                  <a:pt x="12192" y="57912"/>
                </a:lnTo>
                <a:lnTo>
                  <a:pt x="0" y="64008"/>
                </a:lnTo>
                <a:lnTo>
                  <a:pt x="1524" y="64008"/>
                </a:lnTo>
                <a:close/>
              </a:path>
            </a:pathLst>
          </a:custGeom>
          <a:solidFill>
            <a:srgbClr val="000000"/>
          </a:solidFill>
        </p:spPr>
        <p:txBody>
          <a:bodyPr wrap="square" lIns="0" tIns="0" rIns="0" bIns="0" rtlCol="0">
            <a:noAutofit/>
          </a:bodyPr>
          <a:lstStyle/>
          <a:p>
            <a:endParaRPr/>
          </a:p>
        </p:txBody>
      </p:sp>
      <p:sp>
        <p:nvSpPr>
          <p:cNvPr id="238" name="object 238"/>
          <p:cNvSpPr/>
          <p:nvPr/>
        </p:nvSpPr>
        <p:spPr>
          <a:xfrm>
            <a:off x="2919983" y="2904743"/>
            <a:ext cx="408431" cy="73151"/>
          </a:xfrm>
          <a:custGeom>
            <a:avLst/>
            <a:gdLst/>
            <a:ahLst/>
            <a:cxnLst/>
            <a:rect l="l" t="t" r="r" b="b"/>
            <a:pathLst>
              <a:path w="408431" h="73151">
                <a:moveTo>
                  <a:pt x="6095" y="68580"/>
                </a:moveTo>
                <a:lnTo>
                  <a:pt x="1524" y="70103"/>
                </a:lnTo>
                <a:lnTo>
                  <a:pt x="0" y="71627"/>
                </a:lnTo>
                <a:lnTo>
                  <a:pt x="0" y="73151"/>
                </a:lnTo>
                <a:lnTo>
                  <a:pt x="3048" y="71627"/>
                </a:lnTo>
                <a:lnTo>
                  <a:pt x="6095" y="70103"/>
                </a:lnTo>
                <a:lnTo>
                  <a:pt x="51816" y="53339"/>
                </a:lnTo>
                <a:lnTo>
                  <a:pt x="70104" y="47244"/>
                </a:lnTo>
                <a:lnTo>
                  <a:pt x="88392" y="41148"/>
                </a:lnTo>
                <a:lnTo>
                  <a:pt x="108204" y="35051"/>
                </a:lnTo>
                <a:lnTo>
                  <a:pt x="129539" y="30480"/>
                </a:lnTo>
                <a:lnTo>
                  <a:pt x="150875" y="25908"/>
                </a:lnTo>
                <a:lnTo>
                  <a:pt x="172212" y="21336"/>
                </a:lnTo>
                <a:lnTo>
                  <a:pt x="193548" y="16763"/>
                </a:lnTo>
                <a:lnTo>
                  <a:pt x="216407" y="13715"/>
                </a:lnTo>
                <a:lnTo>
                  <a:pt x="237743" y="10668"/>
                </a:lnTo>
                <a:lnTo>
                  <a:pt x="260603" y="9144"/>
                </a:lnTo>
                <a:lnTo>
                  <a:pt x="283463" y="6096"/>
                </a:lnTo>
                <a:lnTo>
                  <a:pt x="307847" y="4572"/>
                </a:lnTo>
                <a:lnTo>
                  <a:pt x="332231" y="3048"/>
                </a:lnTo>
                <a:lnTo>
                  <a:pt x="356615" y="3048"/>
                </a:lnTo>
                <a:lnTo>
                  <a:pt x="382523" y="1524"/>
                </a:lnTo>
                <a:lnTo>
                  <a:pt x="408431" y="1524"/>
                </a:lnTo>
                <a:lnTo>
                  <a:pt x="408431" y="0"/>
                </a:lnTo>
                <a:lnTo>
                  <a:pt x="356615" y="0"/>
                </a:lnTo>
                <a:lnTo>
                  <a:pt x="332231" y="1524"/>
                </a:lnTo>
                <a:lnTo>
                  <a:pt x="307847" y="3048"/>
                </a:lnTo>
                <a:lnTo>
                  <a:pt x="283463" y="4572"/>
                </a:lnTo>
                <a:lnTo>
                  <a:pt x="260603" y="7620"/>
                </a:lnTo>
                <a:lnTo>
                  <a:pt x="237743" y="9144"/>
                </a:lnTo>
                <a:lnTo>
                  <a:pt x="216407" y="12192"/>
                </a:lnTo>
                <a:lnTo>
                  <a:pt x="193548" y="15239"/>
                </a:lnTo>
                <a:lnTo>
                  <a:pt x="170687" y="19812"/>
                </a:lnTo>
                <a:lnTo>
                  <a:pt x="149351" y="24384"/>
                </a:lnTo>
                <a:lnTo>
                  <a:pt x="129539" y="28956"/>
                </a:lnTo>
                <a:lnTo>
                  <a:pt x="108204" y="33527"/>
                </a:lnTo>
                <a:lnTo>
                  <a:pt x="88392" y="39624"/>
                </a:lnTo>
                <a:lnTo>
                  <a:pt x="68580" y="45720"/>
                </a:lnTo>
                <a:lnTo>
                  <a:pt x="50292" y="51815"/>
                </a:lnTo>
                <a:lnTo>
                  <a:pt x="6095" y="68580"/>
                </a:lnTo>
                <a:close/>
              </a:path>
            </a:pathLst>
          </a:custGeom>
          <a:solidFill>
            <a:srgbClr val="000000"/>
          </a:solidFill>
        </p:spPr>
        <p:txBody>
          <a:bodyPr wrap="square" lIns="0" tIns="0" rIns="0" bIns="0" rtlCol="0">
            <a:noAutofit/>
          </a:bodyPr>
          <a:lstStyle/>
          <a:p>
            <a:endParaRPr/>
          </a:p>
        </p:txBody>
      </p:sp>
      <p:sp>
        <p:nvSpPr>
          <p:cNvPr id="239" name="object 239"/>
          <p:cNvSpPr/>
          <p:nvPr/>
        </p:nvSpPr>
        <p:spPr>
          <a:xfrm>
            <a:off x="2970275" y="3022091"/>
            <a:ext cx="77724" cy="100584"/>
          </a:xfrm>
          <a:custGeom>
            <a:avLst/>
            <a:gdLst/>
            <a:ahLst/>
            <a:cxnLst/>
            <a:rect l="l" t="t" r="r" b="b"/>
            <a:pathLst>
              <a:path w="77724" h="100584">
                <a:moveTo>
                  <a:pt x="1524" y="100584"/>
                </a:moveTo>
                <a:lnTo>
                  <a:pt x="1524" y="76200"/>
                </a:lnTo>
                <a:lnTo>
                  <a:pt x="3047" y="71627"/>
                </a:lnTo>
                <a:lnTo>
                  <a:pt x="3047" y="73151"/>
                </a:lnTo>
                <a:lnTo>
                  <a:pt x="4571" y="68579"/>
                </a:lnTo>
                <a:lnTo>
                  <a:pt x="7619" y="57912"/>
                </a:lnTo>
                <a:lnTo>
                  <a:pt x="7619" y="59436"/>
                </a:lnTo>
                <a:lnTo>
                  <a:pt x="13715" y="50291"/>
                </a:lnTo>
                <a:lnTo>
                  <a:pt x="19812" y="41148"/>
                </a:lnTo>
                <a:lnTo>
                  <a:pt x="28956" y="32003"/>
                </a:lnTo>
                <a:lnTo>
                  <a:pt x="38100" y="24384"/>
                </a:lnTo>
                <a:lnTo>
                  <a:pt x="50291" y="16763"/>
                </a:lnTo>
                <a:lnTo>
                  <a:pt x="64007" y="9144"/>
                </a:lnTo>
                <a:lnTo>
                  <a:pt x="77724" y="1524"/>
                </a:lnTo>
                <a:lnTo>
                  <a:pt x="77724" y="0"/>
                </a:lnTo>
                <a:lnTo>
                  <a:pt x="62483" y="7620"/>
                </a:lnTo>
                <a:lnTo>
                  <a:pt x="48768" y="15239"/>
                </a:lnTo>
                <a:lnTo>
                  <a:pt x="38100" y="22860"/>
                </a:lnTo>
                <a:lnTo>
                  <a:pt x="27431" y="32003"/>
                </a:lnTo>
                <a:lnTo>
                  <a:pt x="19812" y="39624"/>
                </a:lnTo>
                <a:lnTo>
                  <a:pt x="12191" y="48767"/>
                </a:lnTo>
                <a:lnTo>
                  <a:pt x="6095" y="57912"/>
                </a:lnTo>
                <a:lnTo>
                  <a:pt x="3047" y="67055"/>
                </a:lnTo>
                <a:lnTo>
                  <a:pt x="1524" y="71627"/>
                </a:lnTo>
                <a:lnTo>
                  <a:pt x="0" y="76200"/>
                </a:lnTo>
                <a:lnTo>
                  <a:pt x="0" y="100584"/>
                </a:lnTo>
                <a:lnTo>
                  <a:pt x="1524" y="100584"/>
                </a:lnTo>
                <a:close/>
              </a:path>
            </a:pathLst>
          </a:custGeom>
          <a:solidFill>
            <a:srgbClr val="000000"/>
          </a:solidFill>
        </p:spPr>
        <p:txBody>
          <a:bodyPr wrap="square" lIns="0" tIns="0" rIns="0" bIns="0" rtlCol="0">
            <a:noAutofit/>
          </a:bodyPr>
          <a:lstStyle/>
          <a:p>
            <a:endParaRPr/>
          </a:p>
        </p:txBody>
      </p:sp>
      <p:sp>
        <p:nvSpPr>
          <p:cNvPr id="240" name="object 240"/>
          <p:cNvSpPr/>
          <p:nvPr/>
        </p:nvSpPr>
        <p:spPr>
          <a:xfrm>
            <a:off x="2919983" y="2976371"/>
            <a:ext cx="64007" cy="24384"/>
          </a:xfrm>
          <a:custGeom>
            <a:avLst/>
            <a:gdLst/>
            <a:ahLst/>
            <a:cxnLst/>
            <a:rect l="l" t="t" r="r" b="b"/>
            <a:pathLst>
              <a:path w="64007" h="24384">
                <a:moveTo>
                  <a:pt x="62483" y="24384"/>
                </a:moveTo>
                <a:lnTo>
                  <a:pt x="64007" y="24384"/>
                </a:lnTo>
                <a:lnTo>
                  <a:pt x="0" y="0"/>
                </a:lnTo>
                <a:lnTo>
                  <a:pt x="0" y="1524"/>
                </a:lnTo>
                <a:lnTo>
                  <a:pt x="62483" y="24384"/>
                </a:lnTo>
                <a:close/>
              </a:path>
            </a:pathLst>
          </a:custGeom>
          <a:solidFill>
            <a:srgbClr val="000000"/>
          </a:solidFill>
        </p:spPr>
        <p:txBody>
          <a:bodyPr wrap="square" lIns="0" tIns="0" rIns="0" bIns="0" rtlCol="0">
            <a:noAutofit/>
          </a:bodyPr>
          <a:lstStyle/>
          <a:p>
            <a:endParaRPr/>
          </a:p>
        </p:txBody>
      </p:sp>
      <p:sp>
        <p:nvSpPr>
          <p:cNvPr id="241" name="object 241"/>
          <p:cNvSpPr/>
          <p:nvPr/>
        </p:nvSpPr>
        <p:spPr>
          <a:xfrm>
            <a:off x="2857499" y="2955035"/>
            <a:ext cx="62483" cy="22859"/>
          </a:xfrm>
          <a:custGeom>
            <a:avLst/>
            <a:gdLst/>
            <a:ahLst/>
            <a:cxnLst/>
            <a:rect l="l" t="t" r="r" b="b"/>
            <a:pathLst>
              <a:path w="62483" h="22859">
                <a:moveTo>
                  <a:pt x="0" y="0"/>
                </a:moveTo>
                <a:lnTo>
                  <a:pt x="0" y="1523"/>
                </a:lnTo>
                <a:lnTo>
                  <a:pt x="62483" y="22859"/>
                </a:lnTo>
                <a:lnTo>
                  <a:pt x="62483" y="21335"/>
                </a:lnTo>
                <a:lnTo>
                  <a:pt x="0" y="0"/>
                </a:lnTo>
                <a:close/>
              </a:path>
            </a:pathLst>
          </a:custGeom>
          <a:solidFill>
            <a:srgbClr val="000000"/>
          </a:solidFill>
        </p:spPr>
        <p:txBody>
          <a:bodyPr wrap="square" lIns="0" tIns="0" rIns="0" bIns="0" rtlCol="0">
            <a:noAutofit/>
          </a:bodyPr>
          <a:lstStyle/>
          <a:p>
            <a:endParaRPr/>
          </a:p>
        </p:txBody>
      </p:sp>
      <p:sp>
        <p:nvSpPr>
          <p:cNvPr id="242" name="object 242"/>
          <p:cNvSpPr/>
          <p:nvPr/>
        </p:nvSpPr>
        <p:spPr>
          <a:xfrm>
            <a:off x="3047999" y="2971799"/>
            <a:ext cx="280415" cy="51815"/>
          </a:xfrm>
          <a:custGeom>
            <a:avLst/>
            <a:gdLst/>
            <a:ahLst/>
            <a:cxnLst/>
            <a:rect l="l" t="t" r="r" b="b"/>
            <a:pathLst>
              <a:path w="280415" h="51815">
                <a:moveTo>
                  <a:pt x="18287" y="44195"/>
                </a:moveTo>
                <a:lnTo>
                  <a:pt x="35051" y="38100"/>
                </a:lnTo>
                <a:lnTo>
                  <a:pt x="47243" y="33527"/>
                </a:lnTo>
                <a:lnTo>
                  <a:pt x="60959" y="28955"/>
                </a:lnTo>
                <a:lnTo>
                  <a:pt x="88391" y="21336"/>
                </a:lnTo>
                <a:lnTo>
                  <a:pt x="117347" y="15239"/>
                </a:lnTo>
                <a:lnTo>
                  <a:pt x="131063" y="12191"/>
                </a:lnTo>
                <a:lnTo>
                  <a:pt x="146303" y="10667"/>
                </a:lnTo>
                <a:lnTo>
                  <a:pt x="161543" y="7619"/>
                </a:lnTo>
                <a:lnTo>
                  <a:pt x="178307" y="6095"/>
                </a:lnTo>
                <a:lnTo>
                  <a:pt x="193547" y="4571"/>
                </a:lnTo>
                <a:lnTo>
                  <a:pt x="210311" y="3047"/>
                </a:lnTo>
                <a:lnTo>
                  <a:pt x="243839" y="1524"/>
                </a:lnTo>
                <a:lnTo>
                  <a:pt x="280415" y="1524"/>
                </a:lnTo>
                <a:lnTo>
                  <a:pt x="280415" y="0"/>
                </a:lnTo>
                <a:lnTo>
                  <a:pt x="243839" y="0"/>
                </a:lnTo>
                <a:lnTo>
                  <a:pt x="210311" y="1524"/>
                </a:lnTo>
                <a:lnTo>
                  <a:pt x="193547" y="3047"/>
                </a:lnTo>
                <a:lnTo>
                  <a:pt x="178307" y="4571"/>
                </a:lnTo>
                <a:lnTo>
                  <a:pt x="161543" y="6095"/>
                </a:lnTo>
                <a:lnTo>
                  <a:pt x="146303" y="9143"/>
                </a:lnTo>
                <a:lnTo>
                  <a:pt x="131063" y="10667"/>
                </a:lnTo>
                <a:lnTo>
                  <a:pt x="115823" y="13715"/>
                </a:lnTo>
                <a:lnTo>
                  <a:pt x="88391" y="19812"/>
                </a:lnTo>
                <a:lnTo>
                  <a:pt x="60959" y="27431"/>
                </a:lnTo>
                <a:lnTo>
                  <a:pt x="47243" y="32003"/>
                </a:lnTo>
                <a:lnTo>
                  <a:pt x="35051" y="36575"/>
                </a:lnTo>
                <a:lnTo>
                  <a:pt x="16763" y="42671"/>
                </a:lnTo>
                <a:lnTo>
                  <a:pt x="0" y="50291"/>
                </a:lnTo>
                <a:lnTo>
                  <a:pt x="0" y="51815"/>
                </a:lnTo>
                <a:lnTo>
                  <a:pt x="18287" y="44195"/>
                </a:lnTo>
                <a:close/>
              </a:path>
            </a:pathLst>
          </a:custGeom>
          <a:solidFill>
            <a:srgbClr val="000000"/>
          </a:solidFill>
        </p:spPr>
        <p:txBody>
          <a:bodyPr wrap="square" lIns="0" tIns="0" rIns="0" bIns="0" rtlCol="0">
            <a:noAutofit/>
          </a:bodyPr>
          <a:lstStyle/>
          <a:p>
            <a:endParaRPr/>
          </a:p>
        </p:txBody>
      </p:sp>
      <p:sp>
        <p:nvSpPr>
          <p:cNvPr id="243" name="object 243"/>
          <p:cNvSpPr/>
          <p:nvPr/>
        </p:nvSpPr>
        <p:spPr>
          <a:xfrm>
            <a:off x="3020567" y="3214115"/>
            <a:ext cx="67056" cy="27431"/>
          </a:xfrm>
          <a:custGeom>
            <a:avLst/>
            <a:gdLst/>
            <a:ahLst/>
            <a:cxnLst/>
            <a:rect l="l" t="t" r="r" b="b"/>
            <a:pathLst>
              <a:path w="67056" h="27431">
                <a:moveTo>
                  <a:pt x="65532" y="0"/>
                </a:moveTo>
                <a:lnTo>
                  <a:pt x="0" y="25908"/>
                </a:lnTo>
                <a:lnTo>
                  <a:pt x="1524" y="27431"/>
                </a:lnTo>
                <a:lnTo>
                  <a:pt x="65532" y="1524"/>
                </a:lnTo>
                <a:lnTo>
                  <a:pt x="67056" y="1524"/>
                </a:lnTo>
                <a:lnTo>
                  <a:pt x="65532" y="0"/>
                </a:lnTo>
                <a:close/>
              </a:path>
            </a:pathLst>
          </a:custGeom>
          <a:solidFill>
            <a:srgbClr val="000000"/>
          </a:solidFill>
        </p:spPr>
        <p:txBody>
          <a:bodyPr wrap="square" lIns="0" tIns="0" rIns="0" bIns="0" rtlCol="0">
            <a:noAutofit/>
          </a:bodyPr>
          <a:lstStyle/>
          <a:p>
            <a:endParaRPr/>
          </a:p>
        </p:txBody>
      </p:sp>
      <p:sp>
        <p:nvSpPr>
          <p:cNvPr id="244" name="object 244"/>
          <p:cNvSpPr/>
          <p:nvPr/>
        </p:nvSpPr>
        <p:spPr>
          <a:xfrm>
            <a:off x="3020567" y="3240023"/>
            <a:ext cx="307847" cy="47243"/>
          </a:xfrm>
          <a:custGeom>
            <a:avLst/>
            <a:gdLst/>
            <a:ahLst/>
            <a:cxnLst/>
            <a:rect l="l" t="t" r="r" b="b"/>
            <a:pathLst>
              <a:path w="307847" h="47243">
                <a:moveTo>
                  <a:pt x="1524" y="0"/>
                </a:moveTo>
                <a:lnTo>
                  <a:pt x="0" y="1523"/>
                </a:lnTo>
                <a:lnTo>
                  <a:pt x="15240" y="6095"/>
                </a:lnTo>
                <a:lnTo>
                  <a:pt x="32004" y="12191"/>
                </a:lnTo>
                <a:lnTo>
                  <a:pt x="48768" y="16763"/>
                </a:lnTo>
                <a:lnTo>
                  <a:pt x="67056" y="21335"/>
                </a:lnTo>
                <a:lnTo>
                  <a:pt x="83820" y="24383"/>
                </a:lnTo>
                <a:lnTo>
                  <a:pt x="102108" y="28955"/>
                </a:lnTo>
                <a:lnTo>
                  <a:pt x="120395" y="32003"/>
                </a:lnTo>
                <a:lnTo>
                  <a:pt x="138683" y="35051"/>
                </a:lnTo>
                <a:lnTo>
                  <a:pt x="156971" y="38100"/>
                </a:lnTo>
                <a:lnTo>
                  <a:pt x="176783" y="41147"/>
                </a:lnTo>
                <a:lnTo>
                  <a:pt x="196595" y="42671"/>
                </a:lnTo>
                <a:lnTo>
                  <a:pt x="217931" y="44195"/>
                </a:lnTo>
                <a:lnTo>
                  <a:pt x="237743" y="45719"/>
                </a:lnTo>
                <a:lnTo>
                  <a:pt x="260603" y="47243"/>
                </a:lnTo>
                <a:lnTo>
                  <a:pt x="307847" y="47243"/>
                </a:lnTo>
                <a:lnTo>
                  <a:pt x="307847" y="45719"/>
                </a:lnTo>
                <a:lnTo>
                  <a:pt x="281939" y="45719"/>
                </a:lnTo>
                <a:lnTo>
                  <a:pt x="260603" y="44195"/>
                </a:lnTo>
                <a:lnTo>
                  <a:pt x="239267" y="44195"/>
                </a:lnTo>
                <a:lnTo>
                  <a:pt x="217931" y="42671"/>
                </a:lnTo>
                <a:lnTo>
                  <a:pt x="198119" y="41147"/>
                </a:lnTo>
                <a:lnTo>
                  <a:pt x="178307" y="39623"/>
                </a:lnTo>
                <a:lnTo>
                  <a:pt x="158495" y="36575"/>
                </a:lnTo>
                <a:lnTo>
                  <a:pt x="138683" y="33527"/>
                </a:lnTo>
                <a:lnTo>
                  <a:pt x="120395" y="30479"/>
                </a:lnTo>
                <a:lnTo>
                  <a:pt x="102108" y="27431"/>
                </a:lnTo>
                <a:lnTo>
                  <a:pt x="83820" y="22859"/>
                </a:lnTo>
                <a:lnTo>
                  <a:pt x="67056" y="19811"/>
                </a:lnTo>
                <a:lnTo>
                  <a:pt x="48768" y="15239"/>
                </a:lnTo>
                <a:lnTo>
                  <a:pt x="32004" y="10667"/>
                </a:lnTo>
                <a:lnTo>
                  <a:pt x="16764" y="4571"/>
                </a:lnTo>
                <a:lnTo>
                  <a:pt x="1524" y="0"/>
                </a:lnTo>
                <a:close/>
              </a:path>
            </a:pathLst>
          </a:custGeom>
          <a:solidFill>
            <a:srgbClr val="000000"/>
          </a:solidFill>
        </p:spPr>
        <p:txBody>
          <a:bodyPr wrap="square" lIns="0" tIns="0" rIns="0" bIns="0" rtlCol="0">
            <a:noAutofit/>
          </a:bodyPr>
          <a:lstStyle/>
          <a:p>
            <a:endParaRPr/>
          </a:p>
        </p:txBody>
      </p:sp>
      <p:sp>
        <p:nvSpPr>
          <p:cNvPr id="245" name="object 245"/>
          <p:cNvSpPr/>
          <p:nvPr/>
        </p:nvSpPr>
        <p:spPr>
          <a:xfrm>
            <a:off x="3087623" y="3214115"/>
            <a:ext cx="240791" cy="36575"/>
          </a:xfrm>
          <a:custGeom>
            <a:avLst/>
            <a:gdLst/>
            <a:ahLst/>
            <a:cxnLst/>
            <a:rect l="l" t="t" r="r" b="b"/>
            <a:pathLst>
              <a:path w="240791" h="36575">
                <a:moveTo>
                  <a:pt x="0" y="0"/>
                </a:moveTo>
                <a:lnTo>
                  <a:pt x="0" y="1524"/>
                </a:lnTo>
                <a:lnTo>
                  <a:pt x="25908" y="9143"/>
                </a:lnTo>
                <a:lnTo>
                  <a:pt x="51815" y="16763"/>
                </a:lnTo>
                <a:lnTo>
                  <a:pt x="65531" y="19812"/>
                </a:lnTo>
                <a:lnTo>
                  <a:pt x="79247" y="22860"/>
                </a:lnTo>
                <a:lnTo>
                  <a:pt x="94487" y="24384"/>
                </a:lnTo>
                <a:lnTo>
                  <a:pt x="109727" y="27431"/>
                </a:lnTo>
                <a:lnTo>
                  <a:pt x="138683" y="30479"/>
                </a:lnTo>
                <a:lnTo>
                  <a:pt x="170687" y="33527"/>
                </a:lnTo>
                <a:lnTo>
                  <a:pt x="185927" y="35051"/>
                </a:lnTo>
                <a:lnTo>
                  <a:pt x="202691" y="35051"/>
                </a:lnTo>
                <a:lnTo>
                  <a:pt x="219455" y="36575"/>
                </a:lnTo>
                <a:lnTo>
                  <a:pt x="240791" y="36575"/>
                </a:lnTo>
                <a:lnTo>
                  <a:pt x="240791" y="35051"/>
                </a:lnTo>
                <a:lnTo>
                  <a:pt x="219455" y="35051"/>
                </a:lnTo>
                <a:lnTo>
                  <a:pt x="202691" y="33527"/>
                </a:lnTo>
                <a:lnTo>
                  <a:pt x="185927" y="33527"/>
                </a:lnTo>
                <a:lnTo>
                  <a:pt x="170687" y="32003"/>
                </a:lnTo>
                <a:lnTo>
                  <a:pt x="138683" y="28955"/>
                </a:lnTo>
                <a:lnTo>
                  <a:pt x="109727" y="25908"/>
                </a:lnTo>
                <a:lnTo>
                  <a:pt x="94487" y="22860"/>
                </a:lnTo>
                <a:lnTo>
                  <a:pt x="79247" y="21336"/>
                </a:lnTo>
                <a:lnTo>
                  <a:pt x="65531" y="18287"/>
                </a:lnTo>
                <a:lnTo>
                  <a:pt x="53339" y="15239"/>
                </a:lnTo>
                <a:lnTo>
                  <a:pt x="25908" y="7619"/>
                </a:lnTo>
                <a:lnTo>
                  <a:pt x="0" y="0"/>
                </a:lnTo>
                <a:close/>
              </a:path>
            </a:pathLst>
          </a:custGeom>
          <a:solidFill>
            <a:srgbClr val="000000"/>
          </a:solidFill>
        </p:spPr>
        <p:txBody>
          <a:bodyPr wrap="square" lIns="0" tIns="0" rIns="0" bIns="0" rtlCol="0">
            <a:noAutofit/>
          </a:bodyPr>
          <a:lstStyle/>
          <a:p>
            <a:endParaRPr/>
          </a:p>
        </p:txBody>
      </p:sp>
      <p:sp>
        <p:nvSpPr>
          <p:cNvPr id="246" name="object 246"/>
          <p:cNvSpPr/>
          <p:nvPr/>
        </p:nvSpPr>
        <p:spPr>
          <a:xfrm>
            <a:off x="2970275" y="3122675"/>
            <a:ext cx="117347" cy="92963"/>
          </a:xfrm>
          <a:custGeom>
            <a:avLst/>
            <a:gdLst/>
            <a:ahLst/>
            <a:cxnLst/>
            <a:rect l="l" t="t" r="r" b="b"/>
            <a:pathLst>
              <a:path w="117347" h="92963">
                <a:moveTo>
                  <a:pt x="7619" y="18287"/>
                </a:moveTo>
                <a:lnTo>
                  <a:pt x="3047" y="9143"/>
                </a:lnTo>
                <a:lnTo>
                  <a:pt x="1524" y="4571"/>
                </a:lnTo>
                <a:lnTo>
                  <a:pt x="1524" y="0"/>
                </a:lnTo>
                <a:lnTo>
                  <a:pt x="0" y="0"/>
                </a:lnTo>
                <a:lnTo>
                  <a:pt x="0" y="4571"/>
                </a:lnTo>
                <a:lnTo>
                  <a:pt x="1524" y="9143"/>
                </a:lnTo>
                <a:lnTo>
                  <a:pt x="6095" y="19811"/>
                </a:lnTo>
                <a:lnTo>
                  <a:pt x="10668" y="27431"/>
                </a:lnTo>
                <a:lnTo>
                  <a:pt x="16763" y="35051"/>
                </a:lnTo>
                <a:lnTo>
                  <a:pt x="24383" y="42671"/>
                </a:lnTo>
                <a:lnTo>
                  <a:pt x="33527" y="50291"/>
                </a:lnTo>
                <a:lnTo>
                  <a:pt x="44195" y="56387"/>
                </a:lnTo>
                <a:lnTo>
                  <a:pt x="54863" y="64007"/>
                </a:lnTo>
                <a:lnTo>
                  <a:pt x="60959" y="67055"/>
                </a:lnTo>
                <a:lnTo>
                  <a:pt x="68580" y="70103"/>
                </a:lnTo>
                <a:lnTo>
                  <a:pt x="74675" y="73151"/>
                </a:lnTo>
                <a:lnTo>
                  <a:pt x="68580" y="68579"/>
                </a:lnTo>
                <a:lnTo>
                  <a:pt x="62483" y="65531"/>
                </a:lnTo>
                <a:lnTo>
                  <a:pt x="56387" y="62483"/>
                </a:lnTo>
                <a:lnTo>
                  <a:pt x="44195" y="54863"/>
                </a:lnTo>
                <a:lnTo>
                  <a:pt x="35051" y="48767"/>
                </a:lnTo>
                <a:lnTo>
                  <a:pt x="25907" y="41147"/>
                </a:lnTo>
                <a:lnTo>
                  <a:pt x="18287" y="33527"/>
                </a:lnTo>
                <a:lnTo>
                  <a:pt x="12191" y="25907"/>
                </a:lnTo>
                <a:lnTo>
                  <a:pt x="7619" y="18287"/>
                </a:lnTo>
                <a:close/>
              </a:path>
              <a:path w="117347" h="92963">
                <a:moveTo>
                  <a:pt x="74675" y="73151"/>
                </a:moveTo>
                <a:lnTo>
                  <a:pt x="82295" y="77723"/>
                </a:lnTo>
                <a:lnTo>
                  <a:pt x="115824" y="92963"/>
                </a:lnTo>
                <a:lnTo>
                  <a:pt x="117347" y="92963"/>
                </a:lnTo>
                <a:lnTo>
                  <a:pt x="115824" y="91439"/>
                </a:lnTo>
                <a:lnTo>
                  <a:pt x="82295" y="76199"/>
                </a:lnTo>
                <a:lnTo>
                  <a:pt x="74675" y="73151"/>
                </a:lnTo>
                <a:close/>
              </a:path>
            </a:pathLst>
          </a:custGeom>
          <a:solidFill>
            <a:srgbClr val="000000"/>
          </a:solidFill>
        </p:spPr>
        <p:txBody>
          <a:bodyPr wrap="square" lIns="0" tIns="0" rIns="0" bIns="0" rtlCol="0">
            <a:noAutofit/>
          </a:bodyPr>
          <a:lstStyle/>
          <a:p>
            <a:endParaRPr/>
          </a:p>
        </p:txBody>
      </p:sp>
      <p:sp>
        <p:nvSpPr>
          <p:cNvPr id="247" name="object 247"/>
          <p:cNvSpPr/>
          <p:nvPr/>
        </p:nvSpPr>
        <p:spPr>
          <a:xfrm>
            <a:off x="2784347" y="3122675"/>
            <a:ext cx="166116" cy="144779"/>
          </a:xfrm>
          <a:custGeom>
            <a:avLst/>
            <a:gdLst/>
            <a:ahLst/>
            <a:cxnLst/>
            <a:rect l="l" t="t" r="r" b="b"/>
            <a:pathLst>
              <a:path w="166116" h="144779">
                <a:moveTo>
                  <a:pt x="6096" y="25907"/>
                </a:moveTo>
                <a:lnTo>
                  <a:pt x="4572" y="18287"/>
                </a:lnTo>
                <a:lnTo>
                  <a:pt x="1524" y="9143"/>
                </a:lnTo>
                <a:lnTo>
                  <a:pt x="1524" y="0"/>
                </a:lnTo>
                <a:lnTo>
                  <a:pt x="0" y="0"/>
                </a:lnTo>
                <a:lnTo>
                  <a:pt x="0" y="9143"/>
                </a:lnTo>
                <a:lnTo>
                  <a:pt x="3048" y="18287"/>
                </a:lnTo>
                <a:lnTo>
                  <a:pt x="4572" y="25907"/>
                </a:lnTo>
                <a:lnTo>
                  <a:pt x="4572" y="27431"/>
                </a:lnTo>
                <a:lnTo>
                  <a:pt x="7619" y="35051"/>
                </a:lnTo>
                <a:lnTo>
                  <a:pt x="12192" y="42671"/>
                </a:lnTo>
                <a:lnTo>
                  <a:pt x="16763" y="50291"/>
                </a:lnTo>
                <a:lnTo>
                  <a:pt x="22860" y="57911"/>
                </a:lnTo>
                <a:lnTo>
                  <a:pt x="28956" y="65531"/>
                </a:lnTo>
                <a:lnTo>
                  <a:pt x="36575" y="73151"/>
                </a:lnTo>
                <a:lnTo>
                  <a:pt x="45719" y="80771"/>
                </a:lnTo>
                <a:lnTo>
                  <a:pt x="53340" y="86867"/>
                </a:lnTo>
                <a:lnTo>
                  <a:pt x="64008" y="94487"/>
                </a:lnTo>
                <a:lnTo>
                  <a:pt x="73152" y="102107"/>
                </a:lnTo>
                <a:lnTo>
                  <a:pt x="85343" y="108203"/>
                </a:lnTo>
                <a:lnTo>
                  <a:pt x="96012" y="114299"/>
                </a:lnTo>
                <a:lnTo>
                  <a:pt x="109728" y="121919"/>
                </a:lnTo>
                <a:lnTo>
                  <a:pt x="123443" y="128015"/>
                </a:lnTo>
                <a:lnTo>
                  <a:pt x="138684" y="135635"/>
                </a:lnTo>
                <a:lnTo>
                  <a:pt x="150875" y="140207"/>
                </a:lnTo>
                <a:lnTo>
                  <a:pt x="158496" y="143255"/>
                </a:lnTo>
                <a:lnTo>
                  <a:pt x="164592" y="144779"/>
                </a:lnTo>
                <a:lnTo>
                  <a:pt x="166116" y="144779"/>
                </a:lnTo>
                <a:lnTo>
                  <a:pt x="158496" y="141731"/>
                </a:lnTo>
                <a:lnTo>
                  <a:pt x="150875" y="138683"/>
                </a:lnTo>
                <a:lnTo>
                  <a:pt x="138684" y="134111"/>
                </a:lnTo>
                <a:lnTo>
                  <a:pt x="124968" y="126491"/>
                </a:lnTo>
                <a:lnTo>
                  <a:pt x="111252" y="120395"/>
                </a:lnTo>
                <a:lnTo>
                  <a:pt x="97536" y="112775"/>
                </a:lnTo>
                <a:lnTo>
                  <a:pt x="85343" y="106679"/>
                </a:lnTo>
                <a:lnTo>
                  <a:pt x="74675" y="100583"/>
                </a:lnTo>
                <a:lnTo>
                  <a:pt x="64008" y="92963"/>
                </a:lnTo>
                <a:lnTo>
                  <a:pt x="54863" y="86867"/>
                </a:lnTo>
                <a:lnTo>
                  <a:pt x="45719" y="79247"/>
                </a:lnTo>
                <a:lnTo>
                  <a:pt x="38100" y="71627"/>
                </a:lnTo>
                <a:lnTo>
                  <a:pt x="30480" y="64007"/>
                </a:lnTo>
                <a:lnTo>
                  <a:pt x="22860" y="56387"/>
                </a:lnTo>
                <a:lnTo>
                  <a:pt x="18287" y="48767"/>
                </a:lnTo>
                <a:lnTo>
                  <a:pt x="13716" y="41147"/>
                </a:lnTo>
                <a:lnTo>
                  <a:pt x="9143" y="33527"/>
                </a:lnTo>
                <a:lnTo>
                  <a:pt x="6096" y="25907"/>
                </a:lnTo>
                <a:close/>
              </a:path>
            </a:pathLst>
          </a:custGeom>
          <a:solidFill>
            <a:srgbClr val="000000"/>
          </a:solidFill>
        </p:spPr>
        <p:txBody>
          <a:bodyPr wrap="square" lIns="0" tIns="0" rIns="0" bIns="0" rtlCol="0">
            <a:noAutofit/>
          </a:bodyPr>
          <a:lstStyle/>
          <a:p>
            <a:endParaRPr/>
          </a:p>
        </p:txBody>
      </p:sp>
      <p:sp>
        <p:nvSpPr>
          <p:cNvPr id="248" name="object 248"/>
          <p:cNvSpPr/>
          <p:nvPr/>
        </p:nvSpPr>
        <p:spPr>
          <a:xfrm>
            <a:off x="2877311" y="3122675"/>
            <a:ext cx="144780" cy="118871"/>
          </a:xfrm>
          <a:custGeom>
            <a:avLst/>
            <a:gdLst/>
            <a:ahLst/>
            <a:cxnLst/>
            <a:rect l="l" t="t" r="r" b="b"/>
            <a:pathLst>
              <a:path w="144780" h="118871">
                <a:moveTo>
                  <a:pt x="126492" y="111251"/>
                </a:moveTo>
                <a:lnTo>
                  <a:pt x="123444" y="109727"/>
                </a:lnTo>
                <a:lnTo>
                  <a:pt x="123444" y="111251"/>
                </a:lnTo>
                <a:lnTo>
                  <a:pt x="126492" y="111251"/>
                </a:lnTo>
                <a:close/>
              </a:path>
              <a:path w="144780" h="118871">
                <a:moveTo>
                  <a:pt x="4572" y="19811"/>
                </a:moveTo>
                <a:lnTo>
                  <a:pt x="10668" y="30479"/>
                </a:lnTo>
                <a:lnTo>
                  <a:pt x="6096" y="18287"/>
                </a:lnTo>
                <a:lnTo>
                  <a:pt x="3048" y="9143"/>
                </a:lnTo>
                <a:lnTo>
                  <a:pt x="1524" y="0"/>
                </a:lnTo>
                <a:lnTo>
                  <a:pt x="0" y="0"/>
                </a:lnTo>
                <a:lnTo>
                  <a:pt x="1524" y="9143"/>
                </a:lnTo>
                <a:lnTo>
                  <a:pt x="4572" y="19811"/>
                </a:lnTo>
                <a:close/>
              </a:path>
              <a:path w="144780" h="118871">
                <a:moveTo>
                  <a:pt x="106680" y="103631"/>
                </a:moveTo>
                <a:lnTo>
                  <a:pt x="123444" y="111251"/>
                </a:lnTo>
                <a:lnTo>
                  <a:pt x="123444" y="109727"/>
                </a:lnTo>
                <a:lnTo>
                  <a:pt x="126492" y="111251"/>
                </a:lnTo>
                <a:lnTo>
                  <a:pt x="135636" y="115823"/>
                </a:lnTo>
                <a:lnTo>
                  <a:pt x="143256" y="118871"/>
                </a:lnTo>
                <a:lnTo>
                  <a:pt x="144780" y="117347"/>
                </a:lnTo>
                <a:lnTo>
                  <a:pt x="137160" y="114299"/>
                </a:lnTo>
                <a:lnTo>
                  <a:pt x="126492" y="109727"/>
                </a:lnTo>
                <a:lnTo>
                  <a:pt x="124968" y="109727"/>
                </a:lnTo>
                <a:lnTo>
                  <a:pt x="106680" y="102107"/>
                </a:lnTo>
                <a:lnTo>
                  <a:pt x="96012" y="97535"/>
                </a:lnTo>
                <a:lnTo>
                  <a:pt x="86868" y="92963"/>
                </a:lnTo>
                <a:lnTo>
                  <a:pt x="70104" y="83819"/>
                </a:lnTo>
                <a:lnTo>
                  <a:pt x="60960" y="77723"/>
                </a:lnTo>
                <a:lnTo>
                  <a:pt x="53340" y="73151"/>
                </a:lnTo>
                <a:lnTo>
                  <a:pt x="39624" y="62483"/>
                </a:lnTo>
                <a:lnTo>
                  <a:pt x="28956" y="51815"/>
                </a:lnTo>
                <a:lnTo>
                  <a:pt x="18288" y="41147"/>
                </a:lnTo>
                <a:lnTo>
                  <a:pt x="10668" y="30479"/>
                </a:lnTo>
                <a:lnTo>
                  <a:pt x="18288" y="42671"/>
                </a:lnTo>
                <a:lnTo>
                  <a:pt x="27432" y="53339"/>
                </a:lnTo>
                <a:lnTo>
                  <a:pt x="39624" y="64007"/>
                </a:lnTo>
                <a:lnTo>
                  <a:pt x="53340" y="74675"/>
                </a:lnTo>
                <a:lnTo>
                  <a:pt x="60960" y="79247"/>
                </a:lnTo>
                <a:lnTo>
                  <a:pt x="68580" y="85343"/>
                </a:lnTo>
                <a:lnTo>
                  <a:pt x="86868" y="94487"/>
                </a:lnTo>
                <a:lnTo>
                  <a:pt x="96012" y="99059"/>
                </a:lnTo>
                <a:lnTo>
                  <a:pt x="106680" y="103631"/>
                </a:lnTo>
                <a:close/>
              </a:path>
            </a:pathLst>
          </a:custGeom>
          <a:solidFill>
            <a:srgbClr val="000000"/>
          </a:solidFill>
        </p:spPr>
        <p:txBody>
          <a:bodyPr wrap="square" lIns="0" tIns="0" rIns="0" bIns="0" rtlCol="0">
            <a:noAutofit/>
          </a:bodyPr>
          <a:lstStyle/>
          <a:p>
            <a:endParaRPr/>
          </a:p>
        </p:txBody>
      </p:sp>
      <p:sp>
        <p:nvSpPr>
          <p:cNvPr id="249" name="object 249"/>
          <p:cNvSpPr/>
          <p:nvPr/>
        </p:nvSpPr>
        <p:spPr>
          <a:xfrm>
            <a:off x="2948939" y="3240023"/>
            <a:ext cx="73151" cy="27431"/>
          </a:xfrm>
          <a:custGeom>
            <a:avLst/>
            <a:gdLst/>
            <a:ahLst/>
            <a:cxnLst/>
            <a:rect l="l" t="t" r="r" b="b"/>
            <a:pathLst>
              <a:path w="73151" h="27431">
                <a:moveTo>
                  <a:pt x="71627" y="0"/>
                </a:moveTo>
                <a:lnTo>
                  <a:pt x="0" y="27431"/>
                </a:lnTo>
                <a:lnTo>
                  <a:pt x="1524" y="27431"/>
                </a:lnTo>
                <a:lnTo>
                  <a:pt x="73151" y="1523"/>
                </a:lnTo>
                <a:lnTo>
                  <a:pt x="71627" y="0"/>
                </a:lnTo>
                <a:close/>
              </a:path>
            </a:pathLst>
          </a:custGeom>
          <a:solidFill>
            <a:srgbClr val="000000"/>
          </a:solidFill>
        </p:spPr>
        <p:txBody>
          <a:bodyPr wrap="square" lIns="0" tIns="0" rIns="0" bIns="0" rtlCol="0">
            <a:noAutofit/>
          </a:bodyPr>
          <a:lstStyle/>
          <a:p>
            <a:endParaRPr/>
          </a:p>
        </p:txBody>
      </p:sp>
      <p:sp>
        <p:nvSpPr>
          <p:cNvPr id="250" name="object 250"/>
          <p:cNvSpPr/>
          <p:nvPr/>
        </p:nvSpPr>
        <p:spPr>
          <a:xfrm>
            <a:off x="2784347" y="3123437"/>
            <a:ext cx="92963"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a:p>
        </p:txBody>
      </p:sp>
      <p:sp>
        <p:nvSpPr>
          <p:cNvPr id="251" name="object 251"/>
          <p:cNvSpPr/>
          <p:nvPr/>
        </p:nvSpPr>
        <p:spPr>
          <a:xfrm>
            <a:off x="2695955" y="3122675"/>
            <a:ext cx="187451" cy="172211"/>
          </a:xfrm>
          <a:custGeom>
            <a:avLst/>
            <a:gdLst/>
            <a:ahLst/>
            <a:cxnLst/>
            <a:rect l="l" t="t" r="r" b="b"/>
            <a:pathLst>
              <a:path w="187451" h="172211">
                <a:moveTo>
                  <a:pt x="109727" y="135635"/>
                </a:moveTo>
                <a:lnTo>
                  <a:pt x="117347" y="140207"/>
                </a:lnTo>
                <a:lnTo>
                  <a:pt x="134111" y="149351"/>
                </a:lnTo>
                <a:lnTo>
                  <a:pt x="141731" y="152399"/>
                </a:lnTo>
                <a:lnTo>
                  <a:pt x="150875" y="156971"/>
                </a:lnTo>
                <a:lnTo>
                  <a:pt x="169163" y="166115"/>
                </a:lnTo>
                <a:lnTo>
                  <a:pt x="172211" y="166115"/>
                </a:lnTo>
                <a:lnTo>
                  <a:pt x="179831" y="169163"/>
                </a:lnTo>
                <a:lnTo>
                  <a:pt x="187451" y="172211"/>
                </a:lnTo>
                <a:lnTo>
                  <a:pt x="187451" y="170687"/>
                </a:lnTo>
                <a:lnTo>
                  <a:pt x="179831" y="167639"/>
                </a:lnTo>
                <a:lnTo>
                  <a:pt x="173735" y="164591"/>
                </a:lnTo>
                <a:lnTo>
                  <a:pt x="170687" y="164591"/>
                </a:lnTo>
                <a:lnTo>
                  <a:pt x="152400" y="155447"/>
                </a:lnTo>
                <a:lnTo>
                  <a:pt x="143255" y="152399"/>
                </a:lnTo>
                <a:lnTo>
                  <a:pt x="134111" y="147827"/>
                </a:lnTo>
                <a:lnTo>
                  <a:pt x="117347" y="138683"/>
                </a:lnTo>
                <a:lnTo>
                  <a:pt x="109727" y="135635"/>
                </a:lnTo>
                <a:close/>
              </a:path>
              <a:path w="187451" h="172211">
                <a:moveTo>
                  <a:pt x="109727" y="135635"/>
                </a:moveTo>
                <a:lnTo>
                  <a:pt x="103631" y="131063"/>
                </a:lnTo>
                <a:lnTo>
                  <a:pt x="88391" y="121919"/>
                </a:lnTo>
                <a:lnTo>
                  <a:pt x="76200" y="112775"/>
                </a:lnTo>
                <a:lnTo>
                  <a:pt x="64007" y="105155"/>
                </a:lnTo>
                <a:lnTo>
                  <a:pt x="53339" y="96011"/>
                </a:lnTo>
                <a:lnTo>
                  <a:pt x="42671" y="86867"/>
                </a:lnTo>
                <a:lnTo>
                  <a:pt x="38100" y="82295"/>
                </a:lnTo>
                <a:lnTo>
                  <a:pt x="35051" y="77723"/>
                </a:lnTo>
                <a:lnTo>
                  <a:pt x="25907" y="67055"/>
                </a:lnTo>
                <a:lnTo>
                  <a:pt x="19811" y="57911"/>
                </a:lnTo>
                <a:lnTo>
                  <a:pt x="15239" y="48767"/>
                </a:lnTo>
                <a:lnTo>
                  <a:pt x="10667" y="38099"/>
                </a:lnTo>
                <a:lnTo>
                  <a:pt x="6095" y="28955"/>
                </a:lnTo>
                <a:lnTo>
                  <a:pt x="4571" y="18287"/>
                </a:lnTo>
                <a:lnTo>
                  <a:pt x="3047" y="9143"/>
                </a:lnTo>
                <a:lnTo>
                  <a:pt x="1523" y="0"/>
                </a:lnTo>
                <a:lnTo>
                  <a:pt x="0" y="0"/>
                </a:lnTo>
                <a:lnTo>
                  <a:pt x="1523" y="9143"/>
                </a:lnTo>
                <a:lnTo>
                  <a:pt x="3047" y="19811"/>
                </a:lnTo>
                <a:lnTo>
                  <a:pt x="4571" y="28955"/>
                </a:lnTo>
                <a:lnTo>
                  <a:pt x="9143" y="39623"/>
                </a:lnTo>
                <a:lnTo>
                  <a:pt x="13715" y="48767"/>
                </a:lnTo>
                <a:lnTo>
                  <a:pt x="18287" y="59435"/>
                </a:lnTo>
                <a:lnTo>
                  <a:pt x="24383" y="68579"/>
                </a:lnTo>
                <a:lnTo>
                  <a:pt x="33527" y="77723"/>
                </a:lnTo>
                <a:lnTo>
                  <a:pt x="36575" y="82295"/>
                </a:lnTo>
                <a:lnTo>
                  <a:pt x="41147" y="86867"/>
                </a:lnTo>
                <a:lnTo>
                  <a:pt x="51815" y="97535"/>
                </a:lnTo>
                <a:lnTo>
                  <a:pt x="62483" y="105155"/>
                </a:lnTo>
                <a:lnTo>
                  <a:pt x="74675" y="114299"/>
                </a:lnTo>
                <a:lnTo>
                  <a:pt x="88391" y="123443"/>
                </a:lnTo>
                <a:lnTo>
                  <a:pt x="102107" y="132587"/>
                </a:lnTo>
                <a:lnTo>
                  <a:pt x="109727" y="135635"/>
                </a:lnTo>
                <a:close/>
              </a:path>
            </a:pathLst>
          </a:custGeom>
          <a:solidFill>
            <a:srgbClr val="000000"/>
          </a:solidFill>
        </p:spPr>
        <p:txBody>
          <a:bodyPr wrap="square" lIns="0" tIns="0" rIns="0" bIns="0" rtlCol="0">
            <a:noAutofit/>
          </a:bodyPr>
          <a:lstStyle/>
          <a:p>
            <a:endParaRPr/>
          </a:p>
        </p:txBody>
      </p:sp>
      <p:sp>
        <p:nvSpPr>
          <p:cNvPr id="252" name="object 252"/>
          <p:cNvSpPr/>
          <p:nvPr/>
        </p:nvSpPr>
        <p:spPr>
          <a:xfrm>
            <a:off x="2813303" y="3293363"/>
            <a:ext cx="70104" cy="28955"/>
          </a:xfrm>
          <a:custGeom>
            <a:avLst/>
            <a:gdLst/>
            <a:ahLst/>
            <a:cxnLst/>
            <a:rect l="l" t="t" r="r" b="b"/>
            <a:pathLst>
              <a:path w="70104" h="28955">
                <a:moveTo>
                  <a:pt x="70104" y="0"/>
                </a:moveTo>
                <a:lnTo>
                  <a:pt x="0" y="27431"/>
                </a:lnTo>
                <a:lnTo>
                  <a:pt x="0" y="28955"/>
                </a:lnTo>
                <a:lnTo>
                  <a:pt x="70104" y="1524"/>
                </a:lnTo>
                <a:lnTo>
                  <a:pt x="70104" y="0"/>
                </a:lnTo>
                <a:close/>
              </a:path>
            </a:pathLst>
          </a:custGeom>
          <a:solidFill>
            <a:srgbClr val="000000"/>
          </a:solidFill>
        </p:spPr>
        <p:txBody>
          <a:bodyPr wrap="square" lIns="0" tIns="0" rIns="0" bIns="0" rtlCol="0">
            <a:noAutofit/>
          </a:bodyPr>
          <a:lstStyle/>
          <a:p>
            <a:endParaRPr/>
          </a:p>
        </p:txBody>
      </p:sp>
      <p:sp>
        <p:nvSpPr>
          <p:cNvPr id="253" name="object 253"/>
          <p:cNvSpPr/>
          <p:nvPr/>
        </p:nvSpPr>
        <p:spPr>
          <a:xfrm>
            <a:off x="2602991" y="3122675"/>
            <a:ext cx="210312" cy="199643"/>
          </a:xfrm>
          <a:custGeom>
            <a:avLst/>
            <a:gdLst/>
            <a:ahLst/>
            <a:cxnLst/>
            <a:rect l="l" t="t" r="r" b="b"/>
            <a:pathLst>
              <a:path w="210312" h="199643">
                <a:moveTo>
                  <a:pt x="172212" y="182879"/>
                </a:moveTo>
                <a:lnTo>
                  <a:pt x="182880" y="188975"/>
                </a:lnTo>
                <a:lnTo>
                  <a:pt x="195072" y="193547"/>
                </a:lnTo>
                <a:lnTo>
                  <a:pt x="196596" y="193547"/>
                </a:lnTo>
                <a:lnTo>
                  <a:pt x="202692" y="196595"/>
                </a:lnTo>
                <a:lnTo>
                  <a:pt x="210312" y="199643"/>
                </a:lnTo>
                <a:lnTo>
                  <a:pt x="210312" y="198119"/>
                </a:lnTo>
                <a:lnTo>
                  <a:pt x="202692" y="195071"/>
                </a:lnTo>
                <a:lnTo>
                  <a:pt x="196596" y="192023"/>
                </a:lnTo>
                <a:lnTo>
                  <a:pt x="195072" y="192023"/>
                </a:lnTo>
                <a:lnTo>
                  <a:pt x="182880" y="187451"/>
                </a:lnTo>
                <a:lnTo>
                  <a:pt x="172212" y="182879"/>
                </a:lnTo>
                <a:close/>
              </a:path>
              <a:path w="210312" h="199643">
                <a:moveTo>
                  <a:pt x="7619" y="42671"/>
                </a:moveTo>
                <a:lnTo>
                  <a:pt x="4572" y="30479"/>
                </a:lnTo>
                <a:lnTo>
                  <a:pt x="3048" y="18287"/>
                </a:lnTo>
                <a:lnTo>
                  <a:pt x="1524" y="9143"/>
                </a:lnTo>
                <a:lnTo>
                  <a:pt x="1524" y="0"/>
                </a:lnTo>
                <a:lnTo>
                  <a:pt x="0" y="0"/>
                </a:lnTo>
                <a:lnTo>
                  <a:pt x="0" y="9143"/>
                </a:lnTo>
                <a:lnTo>
                  <a:pt x="1524" y="19811"/>
                </a:lnTo>
                <a:lnTo>
                  <a:pt x="3048" y="30479"/>
                </a:lnTo>
                <a:lnTo>
                  <a:pt x="6096" y="42671"/>
                </a:lnTo>
                <a:lnTo>
                  <a:pt x="9143" y="48767"/>
                </a:lnTo>
                <a:lnTo>
                  <a:pt x="12192" y="54863"/>
                </a:lnTo>
                <a:lnTo>
                  <a:pt x="18287" y="67055"/>
                </a:lnTo>
                <a:lnTo>
                  <a:pt x="21336" y="73151"/>
                </a:lnTo>
                <a:lnTo>
                  <a:pt x="25908" y="77723"/>
                </a:lnTo>
                <a:lnTo>
                  <a:pt x="22860" y="71627"/>
                </a:lnTo>
                <a:lnTo>
                  <a:pt x="19812" y="65531"/>
                </a:lnTo>
                <a:lnTo>
                  <a:pt x="13716" y="54863"/>
                </a:lnTo>
                <a:lnTo>
                  <a:pt x="10668" y="48767"/>
                </a:lnTo>
                <a:lnTo>
                  <a:pt x="7619" y="42671"/>
                </a:lnTo>
                <a:close/>
              </a:path>
              <a:path w="210312" h="199643">
                <a:moveTo>
                  <a:pt x="25908" y="77723"/>
                </a:moveTo>
                <a:lnTo>
                  <a:pt x="33528" y="89915"/>
                </a:lnTo>
                <a:lnTo>
                  <a:pt x="44196" y="100583"/>
                </a:lnTo>
                <a:lnTo>
                  <a:pt x="48768" y="106679"/>
                </a:lnTo>
                <a:lnTo>
                  <a:pt x="56387" y="112775"/>
                </a:lnTo>
                <a:lnTo>
                  <a:pt x="68580" y="123443"/>
                </a:lnTo>
                <a:lnTo>
                  <a:pt x="82296" y="134111"/>
                </a:lnTo>
                <a:lnTo>
                  <a:pt x="89916" y="138683"/>
                </a:lnTo>
                <a:lnTo>
                  <a:pt x="97536" y="143255"/>
                </a:lnTo>
                <a:lnTo>
                  <a:pt x="114300" y="153923"/>
                </a:lnTo>
                <a:lnTo>
                  <a:pt x="123443" y="158495"/>
                </a:lnTo>
                <a:lnTo>
                  <a:pt x="132587" y="164591"/>
                </a:lnTo>
                <a:lnTo>
                  <a:pt x="152400" y="173735"/>
                </a:lnTo>
                <a:lnTo>
                  <a:pt x="172212" y="182879"/>
                </a:lnTo>
                <a:lnTo>
                  <a:pt x="152400" y="172211"/>
                </a:lnTo>
                <a:lnTo>
                  <a:pt x="132587" y="163067"/>
                </a:lnTo>
                <a:lnTo>
                  <a:pt x="123443" y="156971"/>
                </a:lnTo>
                <a:lnTo>
                  <a:pt x="115824" y="152399"/>
                </a:lnTo>
                <a:lnTo>
                  <a:pt x="99060" y="141731"/>
                </a:lnTo>
                <a:lnTo>
                  <a:pt x="91440" y="137159"/>
                </a:lnTo>
                <a:lnTo>
                  <a:pt x="83819" y="132587"/>
                </a:lnTo>
                <a:lnTo>
                  <a:pt x="70104" y="121919"/>
                </a:lnTo>
                <a:lnTo>
                  <a:pt x="57912" y="111251"/>
                </a:lnTo>
                <a:lnTo>
                  <a:pt x="50292" y="105155"/>
                </a:lnTo>
                <a:lnTo>
                  <a:pt x="45719" y="100583"/>
                </a:lnTo>
                <a:lnTo>
                  <a:pt x="35052" y="88391"/>
                </a:lnTo>
                <a:lnTo>
                  <a:pt x="25908" y="77723"/>
                </a:lnTo>
                <a:close/>
              </a:path>
            </a:pathLst>
          </a:custGeom>
          <a:solidFill>
            <a:srgbClr val="000000"/>
          </a:solidFill>
        </p:spPr>
        <p:txBody>
          <a:bodyPr wrap="square" lIns="0" tIns="0" rIns="0" bIns="0" rtlCol="0">
            <a:noAutofit/>
          </a:bodyPr>
          <a:lstStyle/>
          <a:p>
            <a:endParaRPr/>
          </a:p>
        </p:txBody>
      </p:sp>
      <p:sp>
        <p:nvSpPr>
          <p:cNvPr id="254" name="object 254"/>
          <p:cNvSpPr/>
          <p:nvPr/>
        </p:nvSpPr>
        <p:spPr>
          <a:xfrm>
            <a:off x="2883407" y="3267455"/>
            <a:ext cx="67056" cy="27432"/>
          </a:xfrm>
          <a:custGeom>
            <a:avLst/>
            <a:gdLst/>
            <a:ahLst/>
            <a:cxnLst/>
            <a:rect l="l" t="t" r="r" b="b"/>
            <a:pathLst>
              <a:path w="67056" h="27432">
                <a:moveTo>
                  <a:pt x="65531" y="0"/>
                </a:moveTo>
                <a:lnTo>
                  <a:pt x="0" y="25908"/>
                </a:lnTo>
                <a:lnTo>
                  <a:pt x="0" y="27432"/>
                </a:lnTo>
                <a:lnTo>
                  <a:pt x="67056" y="0"/>
                </a:lnTo>
                <a:lnTo>
                  <a:pt x="65531" y="0"/>
                </a:lnTo>
                <a:close/>
              </a:path>
            </a:pathLst>
          </a:custGeom>
          <a:solidFill>
            <a:srgbClr val="000000"/>
          </a:solidFill>
        </p:spPr>
        <p:txBody>
          <a:bodyPr wrap="square" lIns="0" tIns="0" rIns="0" bIns="0" rtlCol="0">
            <a:noAutofit/>
          </a:bodyPr>
          <a:lstStyle/>
          <a:p>
            <a:endParaRPr/>
          </a:p>
        </p:txBody>
      </p:sp>
      <p:sp>
        <p:nvSpPr>
          <p:cNvPr id="255" name="object 255"/>
          <p:cNvSpPr/>
          <p:nvPr/>
        </p:nvSpPr>
        <p:spPr>
          <a:xfrm>
            <a:off x="2878835" y="3123437"/>
            <a:ext cx="89916"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a:p>
        </p:txBody>
      </p:sp>
      <p:sp>
        <p:nvSpPr>
          <p:cNvPr id="256" name="object 256"/>
          <p:cNvSpPr/>
          <p:nvPr/>
        </p:nvSpPr>
        <p:spPr>
          <a:xfrm>
            <a:off x="2883407" y="3293363"/>
            <a:ext cx="445007" cy="71627"/>
          </a:xfrm>
          <a:custGeom>
            <a:avLst/>
            <a:gdLst/>
            <a:ahLst/>
            <a:cxnLst/>
            <a:rect l="l" t="t" r="r" b="b"/>
            <a:pathLst>
              <a:path w="445007" h="71627">
                <a:moveTo>
                  <a:pt x="0" y="0"/>
                </a:moveTo>
                <a:lnTo>
                  <a:pt x="0" y="1524"/>
                </a:lnTo>
                <a:lnTo>
                  <a:pt x="21336" y="10667"/>
                </a:lnTo>
                <a:lnTo>
                  <a:pt x="45719" y="18287"/>
                </a:lnTo>
                <a:lnTo>
                  <a:pt x="68580" y="25907"/>
                </a:lnTo>
                <a:lnTo>
                  <a:pt x="94487" y="32003"/>
                </a:lnTo>
                <a:lnTo>
                  <a:pt x="118871" y="38100"/>
                </a:lnTo>
                <a:lnTo>
                  <a:pt x="144780" y="44195"/>
                </a:lnTo>
                <a:lnTo>
                  <a:pt x="172212" y="48767"/>
                </a:lnTo>
                <a:lnTo>
                  <a:pt x="199644" y="53339"/>
                </a:lnTo>
                <a:lnTo>
                  <a:pt x="227075" y="57912"/>
                </a:lnTo>
                <a:lnTo>
                  <a:pt x="256031" y="60960"/>
                </a:lnTo>
                <a:lnTo>
                  <a:pt x="284987" y="64007"/>
                </a:lnTo>
                <a:lnTo>
                  <a:pt x="315467" y="67055"/>
                </a:lnTo>
                <a:lnTo>
                  <a:pt x="345947" y="68579"/>
                </a:lnTo>
                <a:lnTo>
                  <a:pt x="376427" y="70103"/>
                </a:lnTo>
                <a:lnTo>
                  <a:pt x="408431" y="71627"/>
                </a:lnTo>
                <a:lnTo>
                  <a:pt x="445007" y="71627"/>
                </a:lnTo>
                <a:lnTo>
                  <a:pt x="445007" y="70103"/>
                </a:lnTo>
                <a:lnTo>
                  <a:pt x="408431" y="70103"/>
                </a:lnTo>
                <a:lnTo>
                  <a:pt x="376427" y="68579"/>
                </a:lnTo>
                <a:lnTo>
                  <a:pt x="345947" y="67055"/>
                </a:lnTo>
                <a:lnTo>
                  <a:pt x="315467" y="65531"/>
                </a:lnTo>
                <a:lnTo>
                  <a:pt x="284987" y="62483"/>
                </a:lnTo>
                <a:lnTo>
                  <a:pt x="256031" y="59436"/>
                </a:lnTo>
                <a:lnTo>
                  <a:pt x="227075" y="56387"/>
                </a:lnTo>
                <a:lnTo>
                  <a:pt x="199644" y="51815"/>
                </a:lnTo>
                <a:lnTo>
                  <a:pt x="172212" y="47243"/>
                </a:lnTo>
                <a:lnTo>
                  <a:pt x="146303" y="42671"/>
                </a:lnTo>
                <a:lnTo>
                  <a:pt x="118871" y="36575"/>
                </a:lnTo>
                <a:lnTo>
                  <a:pt x="94487" y="30479"/>
                </a:lnTo>
                <a:lnTo>
                  <a:pt x="70103" y="24383"/>
                </a:lnTo>
                <a:lnTo>
                  <a:pt x="45719" y="16763"/>
                </a:lnTo>
                <a:lnTo>
                  <a:pt x="22859" y="9143"/>
                </a:lnTo>
                <a:lnTo>
                  <a:pt x="0" y="0"/>
                </a:lnTo>
                <a:close/>
              </a:path>
            </a:pathLst>
          </a:custGeom>
          <a:solidFill>
            <a:srgbClr val="000000"/>
          </a:solidFill>
        </p:spPr>
        <p:txBody>
          <a:bodyPr wrap="square" lIns="0" tIns="0" rIns="0" bIns="0" rtlCol="0">
            <a:noAutofit/>
          </a:bodyPr>
          <a:lstStyle/>
          <a:p>
            <a:endParaRPr/>
          </a:p>
        </p:txBody>
      </p:sp>
      <p:sp>
        <p:nvSpPr>
          <p:cNvPr id="257" name="object 257"/>
          <p:cNvSpPr/>
          <p:nvPr/>
        </p:nvSpPr>
        <p:spPr>
          <a:xfrm>
            <a:off x="2948939" y="3267455"/>
            <a:ext cx="379475" cy="59436"/>
          </a:xfrm>
          <a:custGeom>
            <a:avLst/>
            <a:gdLst/>
            <a:ahLst/>
            <a:cxnLst/>
            <a:rect l="l" t="t" r="r" b="b"/>
            <a:pathLst>
              <a:path w="379475" h="59436">
                <a:moveTo>
                  <a:pt x="1524" y="0"/>
                </a:moveTo>
                <a:lnTo>
                  <a:pt x="0" y="1524"/>
                </a:lnTo>
                <a:lnTo>
                  <a:pt x="19812" y="7620"/>
                </a:lnTo>
                <a:lnTo>
                  <a:pt x="39624" y="13715"/>
                </a:lnTo>
                <a:lnTo>
                  <a:pt x="60960" y="21336"/>
                </a:lnTo>
                <a:lnTo>
                  <a:pt x="82295" y="25908"/>
                </a:lnTo>
                <a:lnTo>
                  <a:pt x="103631" y="32003"/>
                </a:lnTo>
                <a:lnTo>
                  <a:pt x="124968" y="36575"/>
                </a:lnTo>
                <a:lnTo>
                  <a:pt x="147827" y="41148"/>
                </a:lnTo>
                <a:lnTo>
                  <a:pt x="172212" y="44196"/>
                </a:lnTo>
                <a:lnTo>
                  <a:pt x="195071" y="47244"/>
                </a:lnTo>
                <a:lnTo>
                  <a:pt x="219455" y="50291"/>
                </a:lnTo>
                <a:lnTo>
                  <a:pt x="243839" y="53339"/>
                </a:lnTo>
                <a:lnTo>
                  <a:pt x="269747" y="56387"/>
                </a:lnTo>
                <a:lnTo>
                  <a:pt x="295655" y="57912"/>
                </a:lnTo>
                <a:lnTo>
                  <a:pt x="321563" y="57912"/>
                </a:lnTo>
                <a:lnTo>
                  <a:pt x="347471" y="59436"/>
                </a:lnTo>
                <a:lnTo>
                  <a:pt x="379475" y="59436"/>
                </a:lnTo>
                <a:lnTo>
                  <a:pt x="379475" y="57912"/>
                </a:lnTo>
                <a:lnTo>
                  <a:pt x="347471" y="57912"/>
                </a:lnTo>
                <a:lnTo>
                  <a:pt x="321563" y="56387"/>
                </a:lnTo>
                <a:lnTo>
                  <a:pt x="295655" y="56387"/>
                </a:lnTo>
                <a:lnTo>
                  <a:pt x="269747" y="54863"/>
                </a:lnTo>
                <a:lnTo>
                  <a:pt x="243839" y="51815"/>
                </a:lnTo>
                <a:lnTo>
                  <a:pt x="219455" y="48768"/>
                </a:lnTo>
                <a:lnTo>
                  <a:pt x="195071" y="45720"/>
                </a:lnTo>
                <a:lnTo>
                  <a:pt x="172212" y="42672"/>
                </a:lnTo>
                <a:lnTo>
                  <a:pt x="147827" y="39624"/>
                </a:lnTo>
                <a:lnTo>
                  <a:pt x="124968" y="35051"/>
                </a:lnTo>
                <a:lnTo>
                  <a:pt x="103631" y="30479"/>
                </a:lnTo>
                <a:lnTo>
                  <a:pt x="82295" y="24384"/>
                </a:lnTo>
                <a:lnTo>
                  <a:pt x="60960" y="19812"/>
                </a:lnTo>
                <a:lnTo>
                  <a:pt x="41148" y="12191"/>
                </a:lnTo>
                <a:lnTo>
                  <a:pt x="19812" y="6096"/>
                </a:lnTo>
                <a:lnTo>
                  <a:pt x="1524" y="0"/>
                </a:lnTo>
                <a:close/>
              </a:path>
            </a:pathLst>
          </a:custGeom>
          <a:solidFill>
            <a:srgbClr val="000000"/>
          </a:solidFill>
        </p:spPr>
        <p:txBody>
          <a:bodyPr wrap="square" lIns="0" tIns="0" rIns="0" bIns="0" rtlCol="0">
            <a:noAutofit/>
          </a:bodyPr>
          <a:lstStyle/>
          <a:p>
            <a:endParaRPr/>
          </a:p>
        </p:txBody>
      </p:sp>
      <p:sp>
        <p:nvSpPr>
          <p:cNvPr id="258" name="object 258"/>
          <p:cNvSpPr/>
          <p:nvPr/>
        </p:nvSpPr>
        <p:spPr>
          <a:xfrm>
            <a:off x="3326891" y="3121151"/>
            <a:ext cx="3048" cy="3048"/>
          </a:xfrm>
          <a:custGeom>
            <a:avLst/>
            <a:gdLst/>
            <a:ahLst/>
            <a:cxnLst/>
            <a:rect l="l" t="t" r="r" b="b"/>
            <a:pathLst>
              <a:path w="3048" h="3048">
                <a:moveTo>
                  <a:pt x="1524" y="3048"/>
                </a:moveTo>
                <a:lnTo>
                  <a:pt x="0" y="1524"/>
                </a:lnTo>
                <a:lnTo>
                  <a:pt x="1524" y="0"/>
                </a:lnTo>
                <a:lnTo>
                  <a:pt x="1524" y="1524"/>
                </a:lnTo>
                <a:lnTo>
                  <a:pt x="0" y="1524"/>
                </a:lnTo>
                <a:lnTo>
                  <a:pt x="0" y="0"/>
                </a:lnTo>
                <a:lnTo>
                  <a:pt x="1524" y="0"/>
                </a:lnTo>
                <a:lnTo>
                  <a:pt x="3048" y="1524"/>
                </a:lnTo>
                <a:lnTo>
                  <a:pt x="1524" y="3048"/>
                </a:lnTo>
                <a:close/>
              </a:path>
            </a:pathLst>
          </a:custGeom>
          <a:solidFill>
            <a:srgbClr val="696969"/>
          </a:solidFill>
        </p:spPr>
        <p:txBody>
          <a:bodyPr wrap="square" lIns="0" tIns="0" rIns="0" bIns="0" rtlCol="0">
            <a:noAutofit/>
          </a:bodyPr>
          <a:lstStyle/>
          <a:p>
            <a:endParaRPr/>
          </a:p>
        </p:txBody>
      </p:sp>
      <p:sp>
        <p:nvSpPr>
          <p:cNvPr id="259" name="object 259"/>
          <p:cNvSpPr/>
          <p:nvPr/>
        </p:nvSpPr>
        <p:spPr>
          <a:xfrm>
            <a:off x="3328415" y="3123437"/>
            <a:ext cx="1524"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a:p>
        </p:txBody>
      </p:sp>
      <p:sp>
        <p:nvSpPr>
          <p:cNvPr id="260" name="object 260"/>
          <p:cNvSpPr/>
          <p:nvPr/>
        </p:nvSpPr>
        <p:spPr>
          <a:xfrm>
            <a:off x="3328415" y="3123437"/>
            <a:ext cx="1524"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a:p>
        </p:txBody>
      </p:sp>
      <p:sp>
        <p:nvSpPr>
          <p:cNvPr id="261" name="object 261"/>
          <p:cNvSpPr/>
          <p:nvPr/>
        </p:nvSpPr>
        <p:spPr>
          <a:xfrm>
            <a:off x="3220211" y="2334767"/>
            <a:ext cx="170687" cy="807719"/>
          </a:xfrm>
          <a:prstGeom prst="rect">
            <a:avLst/>
          </a:prstGeom>
          <a:blipFill>
            <a:blip r:embed="rId29" cstate="print"/>
            <a:stretch>
              <a:fillRect/>
            </a:stretch>
          </a:blipFill>
        </p:spPr>
        <p:txBody>
          <a:bodyPr wrap="square" lIns="0" tIns="0" rIns="0" bIns="0" rtlCol="0">
            <a:noAutofit/>
          </a:bodyPr>
          <a:lstStyle/>
          <a:p>
            <a:endParaRPr/>
          </a:p>
        </p:txBody>
      </p:sp>
      <p:sp>
        <p:nvSpPr>
          <p:cNvPr id="262" name="object 262"/>
          <p:cNvSpPr/>
          <p:nvPr/>
        </p:nvSpPr>
        <p:spPr>
          <a:xfrm>
            <a:off x="3220973" y="2336291"/>
            <a:ext cx="0" cy="777239"/>
          </a:xfrm>
          <a:custGeom>
            <a:avLst/>
            <a:gdLst/>
            <a:ahLst/>
            <a:cxnLst/>
            <a:rect l="l" t="t" r="r" b="b"/>
            <a:pathLst>
              <a:path h="777239">
                <a:moveTo>
                  <a:pt x="0" y="0"/>
                </a:moveTo>
                <a:lnTo>
                  <a:pt x="0" y="777239"/>
                </a:lnTo>
              </a:path>
            </a:pathLst>
          </a:custGeom>
          <a:ln w="2794">
            <a:solidFill>
              <a:srgbClr val="696969"/>
            </a:solidFill>
          </a:ln>
        </p:spPr>
        <p:txBody>
          <a:bodyPr wrap="square" lIns="0" tIns="0" rIns="0" bIns="0" rtlCol="0">
            <a:noAutofit/>
          </a:bodyPr>
          <a:lstStyle/>
          <a:p>
            <a:endParaRPr/>
          </a:p>
        </p:txBody>
      </p:sp>
      <p:sp>
        <p:nvSpPr>
          <p:cNvPr id="263" name="object 263"/>
          <p:cNvSpPr/>
          <p:nvPr/>
        </p:nvSpPr>
        <p:spPr>
          <a:xfrm>
            <a:off x="3390137" y="2336291"/>
            <a:ext cx="0" cy="777239"/>
          </a:xfrm>
          <a:custGeom>
            <a:avLst/>
            <a:gdLst/>
            <a:ahLst/>
            <a:cxnLst/>
            <a:rect l="l" t="t" r="r" b="b"/>
            <a:pathLst>
              <a:path h="777239">
                <a:moveTo>
                  <a:pt x="0" y="0"/>
                </a:moveTo>
                <a:lnTo>
                  <a:pt x="0" y="777239"/>
                </a:lnTo>
              </a:path>
            </a:pathLst>
          </a:custGeom>
          <a:ln w="2794">
            <a:solidFill>
              <a:srgbClr val="696969"/>
            </a:solidFill>
          </a:ln>
        </p:spPr>
        <p:txBody>
          <a:bodyPr wrap="square" lIns="0" tIns="0" rIns="0" bIns="0" rtlCol="0">
            <a:noAutofit/>
          </a:bodyPr>
          <a:lstStyle/>
          <a:p>
            <a:endParaRPr/>
          </a:p>
        </p:txBody>
      </p:sp>
      <p:sp>
        <p:nvSpPr>
          <p:cNvPr id="264" name="object 264"/>
          <p:cNvSpPr/>
          <p:nvPr/>
        </p:nvSpPr>
        <p:spPr>
          <a:xfrm>
            <a:off x="2968751" y="2179319"/>
            <a:ext cx="716279" cy="280415"/>
          </a:xfrm>
          <a:prstGeom prst="rect">
            <a:avLst/>
          </a:prstGeom>
          <a:blipFill>
            <a:blip r:embed="rId30" cstate="print"/>
            <a:stretch>
              <a:fillRect/>
            </a:stretch>
          </a:blipFill>
        </p:spPr>
        <p:txBody>
          <a:bodyPr wrap="square" lIns="0" tIns="0" rIns="0" bIns="0" rtlCol="0">
            <a:noAutofit/>
          </a:bodyPr>
          <a:lstStyle/>
          <a:p>
            <a:endParaRPr/>
          </a:p>
        </p:txBody>
      </p:sp>
      <p:sp>
        <p:nvSpPr>
          <p:cNvPr id="265" name="object 265"/>
          <p:cNvSpPr/>
          <p:nvPr/>
        </p:nvSpPr>
        <p:spPr>
          <a:xfrm>
            <a:off x="2964179" y="2173223"/>
            <a:ext cx="725423" cy="291083"/>
          </a:xfrm>
          <a:custGeom>
            <a:avLst/>
            <a:gdLst/>
            <a:ahLst/>
            <a:cxnLst/>
            <a:rect l="l" t="t" r="r" b="b"/>
            <a:pathLst>
              <a:path w="725423" h="291083">
                <a:moveTo>
                  <a:pt x="615695" y="236219"/>
                </a:moveTo>
                <a:lnTo>
                  <a:pt x="618743" y="236219"/>
                </a:lnTo>
                <a:lnTo>
                  <a:pt x="617219" y="236219"/>
                </a:lnTo>
                <a:lnTo>
                  <a:pt x="621791" y="239267"/>
                </a:lnTo>
                <a:lnTo>
                  <a:pt x="632459" y="228600"/>
                </a:lnTo>
                <a:lnTo>
                  <a:pt x="615695" y="236219"/>
                </a:lnTo>
                <a:close/>
              </a:path>
              <a:path w="725423" h="291083">
                <a:moveTo>
                  <a:pt x="121920" y="243839"/>
                </a:moveTo>
                <a:lnTo>
                  <a:pt x="123443" y="256031"/>
                </a:lnTo>
                <a:lnTo>
                  <a:pt x="124968" y="243839"/>
                </a:lnTo>
                <a:lnTo>
                  <a:pt x="91440" y="228600"/>
                </a:lnTo>
                <a:lnTo>
                  <a:pt x="121920" y="243839"/>
                </a:lnTo>
                <a:close/>
              </a:path>
              <a:path w="725423" h="291083">
                <a:moveTo>
                  <a:pt x="373379" y="164591"/>
                </a:moveTo>
                <a:lnTo>
                  <a:pt x="373379" y="150875"/>
                </a:lnTo>
                <a:lnTo>
                  <a:pt x="359663" y="150875"/>
                </a:lnTo>
                <a:lnTo>
                  <a:pt x="356615" y="153924"/>
                </a:lnTo>
                <a:lnTo>
                  <a:pt x="356615" y="161543"/>
                </a:lnTo>
                <a:lnTo>
                  <a:pt x="359663" y="164591"/>
                </a:lnTo>
                <a:lnTo>
                  <a:pt x="362711" y="164591"/>
                </a:lnTo>
                <a:lnTo>
                  <a:pt x="359663" y="161543"/>
                </a:lnTo>
                <a:lnTo>
                  <a:pt x="365760" y="158931"/>
                </a:lnTo>
                <a:lnTo>
                  <a:pt x="365759" y="151637"/>
                </a:lnTo>
                <a:lnTo>
                  <a:pt x="367283" y="152400"/>
                </a:lnTo>
                <a:lnTo>
                  <a:pt x="370331" y="156971"/>
                </a:lnTo>
                <a:lnTo>
                  <a:pt x="373379" y="164591"/>
                </a:lnTo>
                <a:close/>
              </a:path>
              <a:path w="725423" h="291083">
                <a:moveTo>
                  <a:pt x="365760" y="158931"/>
                </a:moveTo>
                <a:lnTo>
                  <a:pt x="359663" y="161543"/>
                </a:lnTo>
                <a:lnTo>
                  <a:pt x="362711" y="164591"/>
                </a:lnTo>
                <a:lnTo>
                  <a:pt x="373379" y="164591"/>
                </a:lnTo>
                <a:lnTo>
                  <a:pt x="370331" y="156971"/>
                </a:lnTo>
                <a:lnTo>
                  <a:pt x="365760" y="158931"/>
                </a:lnTo>
                <a:close/>
              </a:path>
              <a:path w="725423" h="291083">
                <a:moveTo>
                  <a:pt x="365759" y="151637"/>
                </a:moveTo>
                <a:lnTo>
                  <a:pt x="365760" y="153314"/>
                </a:lnTo>
                <a:lnTo>
                  <a:pt x="370331" y="156971"/>
                </a:lnTo>
                <a:lnTo>
                  <a:pt x="367283" y="152400"/>
                </a:lnTo>
                <a:lnTo>
                  <a:pt x="365759" y="151637"/>
                </a:lnTo>
                <a:close/>
              </a:path>
              <a:path w="725423" h="291083">
                <a:moveTo>
                  <a:pt x="362711" y="149351"/>
                </a:moveTo>
                <a:lnTo>
                  <a:pt x="359663" y="150875"/>
                </a:lnTo>
                <a:lnTo>
                  <a:pt x="364235" y="150875"/>
                </a:lnTo>
                <a:lnTo>
                  <a:pt x="362711" y="149351"/>
                </a:lnTo>
                <a:close/>
              </a:path>
              <a:path w="725423" h="291083">
                <a:moveTo>
                  <a:pt x="19812" y="195071"/>
                </a:moveTo>
                <a:lnTo>
                  <a:pt x="13716" y="161543"/>
                </a:lnTo>
                <a:lnTo>
                  <a:pt x="13716" y="187451"/>
                </a:lnTo>
                <a:lnTo>
                  <a:pt x="19812" y="195071"/>
                </a:lnTo>
                <a:close/>
              </a:path>
              <a:path w="725423" h="291083">
                <a:moveTo>
                  <a:pt x="611123" y="51815"/>
                </a:moveTo>
                <a:lnTo>
                  <a:pt x="606551" y="50291"/>
                </a:lnTo>
                <a:lnTo>
                  <a:pt x="609599" y="51815"/>
                </a:lnTo>
                <a:lnTo>
                  <a:pt x="611123" y="51815"/>
                </a:lnTo>
                <a:close/>
              </a:path>
              <a:path w="725423" h="291083">
                <a:moveTo>
                  <a:pt x="711707" y="155447"/>
                </a:moveTo>
                <a:lnTo>
                  <a:pt x="710183" y="160019"/>
                </a:lnTo>
                <a:lnTo>
                  <a:pt x="711707" y="156971"/>
                </a:lnTo>
                <a:lnTo>
                  <a:pt x="711707" y="155447"/>
                </a:lnTo>
                <a:close/>
              </a:path>
              <a:path w="725423" h="291083">
                <a:moveTo>
                  <a:pt x="621791" y="248412"/>
                </a:moveTo>
                <a:lnTo>
                  <a:pt x="623315" y="245363"/>
                </a:lnTo>
                <a:lnTo>
                  <a:pt x="620267" y="248412"/>
                </a:lnTo>
                <a:lnTo>
                  <a:pt x="621791" y="248412"/>
                </a:lnTo>
                <a:close/>
              </a:path>
              <a:path w="725423" h="291083">
                <a:moveTo>
                  <a:pt x="629411" y="59436"/>
                </a:moveTo>
                <a:lnTo>
                  <a:pt x="612647" y="51815"/>
                </a:lnTo>
                <a:lnTo>
                  <a:pt x="611123" y="51815"/>
                </a:lnTo>
                <a:lnTo>
                  <a:pt x="629411" y="59436"/>
                </a:lnTo>
                <a:close/>
              </a:path>
              <a:path w="725423" h="291083">
                <a:moveTo>
                  <a:pt x="13716" y="187451"/>
                </a:moveTo>
                <a:lnTo>
                  <a:pt x="12192" y="150875"/>
                </a:lnTo>
                <a:lnTo>
                  <a:pt x="9143" y="178307"/>
                </a:lnTo>
                <a:lnTo>
                  <a:pt x="13716" y="187451"/>
                </a:lnTo>
                <a:close/>
              </a:path>
              <a:path w="725423" h="291083">
                <a:moveTo>
                  <a:pt x="1524" y="158495"/>
                </a:moveTo>
                <a:lnTo>
                  <a:pt x="1524" y="164591"/>
                </a:lnTo>
                <a:lnTo>
                  <a:pt x="3048" y="169163"/>
                </a:lnTo>
                <a:lnTo>
                  <a:pt x="9143" y="178307"/>
                </a:lnTo>
                <a:lnTo>
                  <a:pt x="12192" y="150875"/>
                </a:lnTo>
                <a:lnTo>
                  <a:pt x="13716" y="187451"/>
                </a:lnTo>
                <a:lnTo>
                  <a:pt x="13716" y="161543"/>
                </a:lnTo>
                <a:lnTo>
                  <a:pt x="19812" y="195071"/>
                </a:lnTo>
                <a:lnTo>
                  <a:pt x="27431" y="204215"/>
                </a:lnTo>
                <a:lnTo>
                  <a:pt x="36576" y="211836"/>
                </a:lnTo>
                <a:lnTo>
                  <a:pt x="47243" y="219455"/>
                </a:lnTo>
                <a:lnTo>
                  <a:pt x="59436" y="227075"/>
                </a:lnTo>
                <a:lnTo>
                  <a:pt x="65531" y="230124"/>
                </a:lnTo>
                <a:lnTo>
                  <a:pt x="71628" y="233171"/>
                </a:lnTo>
                <a:lnTo>
                  <a:pt x="79248" y="236219"/>
                </a:lnTo>
                <a:lnTo>
                  <a:pt x="86868" y="240791"/>
                </a:lnTo>
                <a:lnTo>
                  <a:pt x="120396" y="256031"/>
                </a:lnTo>
                <a:lnTo>
                  <a:pt x="121920" y="256031"/>
                </a:lnTo>
                <a:lnTo>
                  <a:pt x="147828" y="263651"/>
                </a:lnTo>
                <a:lnTo>
                  <a:pt x="175259" y="271271"/>
                </a:lnTo>
                <a:lnTo>
                  <a:pt x="188975" y="274319"/>
                </a:lnTo>
                <a:lnTo>
                  <a:pt x="202691" y="277367"/>
                </a:lnTo>
                <a:lnTo>
                  <a:pt x="216407" y="278891"/>
                </a:lnTo>
                <a:lnTo>
                  <a:pt x="231647" y="281939"/>
                </a:lnTo>
                <a:lnTo>
                  <a:pt x="262127" y="284988"/>
                </a:lnTo>
                <a:lnTo>
                  <a:pt x="292607" y="288036"/>
                </a:lnTo>
                <a:lnTo>
                  <a:pt x="309371" y="289559"/>
                </a:lnTo>
                <a:lnTo>
                  <a:pt x="326135" y="289559"/>
                </a:lnTo>
                <a:lnTo>
                  <a:pt x="342899" y="291083"/>
                </a:lnTo>
                <a:lnTo>
                  <a:pt x="380999" y="291083"/>
                </a:lnTo>
                <a:lnTo>
                  <a:pt x="399287" y="289559"/>
                </a:lnTo>
                <a:lnTo>
                  <a:pt x="416051" y="289559"/>
                </a:lnTo>
                <a:lnTo>
                  <a:pt x="432815" y="288036"/>
                </a:lnTo>
                <a:lnTo>
                  <a:pt x="449579" y="286512"/>
                </a:lnTo>
                <a:lnTo>
                  <a:pt x="466343" y="284988"/>
                </a:lnTo>
                <a:lnTo>
                  <a:pt x="483107" y="283463"/>
                </a:lnTo>
                <a:lnTo>
                  <a:pt x="490727" y="281939"/>
                </a:lnTo>
                <a:lnTo>
                  <a:pt x="498347" y="280415"/>
                </a:lnTo>
                <a:lnTo>
                  <a:pt x="513587" y="277367"/>
                </a:lnTo>
                <a:lnTo>
                  <a:pt x="528827" y="274319"/>
                </a:lnTo>
                <a:lnTo>
                  <a:pt x="536447" y="272795"/>
                </a:lnTo>
                <a:lnTo>
                  <a:pt x="544067" y="271271"/>
                </a:lnTo>
                <a:lnTo>
                  <a:pt x="551687" y="269747"/>
                </a:lnTo>
                <a:lnTo>
                  <a:pt x="559307" y="268224"/>
                </a:lnTo>
                <a:lnTo>
                  <a:pt x="573023" y="263651"/>
                </a:lnTo>
                <a:lnTo>
                  <a:pt x="586739" y="260603"/>
                </a:lnTo>
                <a:lnTo>
                  <a:pt x="600455" y="256031"/>
                </a:lnTo>
                <a:lnTo>
                  <a:pt x="609599" y="240791"/>
                </a:lnTo>
                <a:lnTo>
                  <a:pt x="611123" y="239267"/>
                </a:lnTo>
                <a:lnTo>
                  <a:pt x="597407" y="243839"/>
                </a:lnTo>
                <a:lnTo>
                  <a:pt x="583691" y="248412"/>
                </a:lnTo>
                <a:lnTo>
                  <a:pt x="569975" y="251459"/>
                </a:lnTo>
                <a:lnTo>
                  <a:pt x="556259" y="256031"/>
                </a:lnTo>
                <a:lnTo>
                  <a:pt x="548639" y="257555"/>
                </a:lnTo>
                <a:lnTo>
                  <a:pt x="541019" y="259079"/>
                </a:lnTo>
                <a:lnTo>
                  <a:pt x="533399" y="260603"/>
                </a:lnTo>
                <a:lnTo>
                  <a:pt x="527303" y="262127"/>
                </a:lnTo>
                <a:lnTo>
                  <a:pt x="512063" y="265175"/>
                </a:lnTo>
                <a:lnTo>
                  <a:pt x="496823" y="268224"/>
                </a:lnTo>
                <a:lnTo>
                  <a:pt x="489203" y="268224"/>
                </a:lnTo>
                <a:lnTo>
                  <a:pt x="481583" y="269747"/>
                </a:lnTo>
                <a:lnTo>
                  <a:pt x="464819" y="272795"/>
                </a:lnTo>
                <a:lnTo>
                  <a:pt x="448055" y="274319"/>
                </a:lnTo>
                <a:lnTo>
                  <a:pt x="432815" y="275843"/>
                </a:lnTo>
                <a:lnTo>
                  <a:pt x="414527" y="275843"/>
                </a:lnTo>
                <a:lnTo>
                  <a:pt x="397763" y="277367"/>
                </a:lnTo>
                <a:lnTo>
                  <a:pt x="380999" y="277367"/>
                </a:lnTo>
                <a:lnTo>
                  <a:pt x="362711" y="278891"/>
                </a:lnTo>
                <a:lnTo>
                  <a:pt x="361187" y="278891"/>
                </a:lnTo>
                <a:lnTo>
                  <a:pt x="342899" y="277367"/>
                </a:lnTo>
                <a:lnTo>
                  <a:pt x="326135" y="277367"/>
                </a:lnTo>
                <a:lnTo>
                  <a:pt x="310895" y="275843"/>
                </a:lnTo>
                <a:lnTo>
                  <a:pt x="294131" y="275843"/>
                </a:lnTo>
                <a:lnTo>
                  <a:pt x="263651" y="272795"/>
                </a:lnTo>
                <a:lnTo>
                  <a:pt x="234695" y="269747"/>
                </a:lnTo>
                <a:lnTo>
                  <a:pt x="219455" y="266700"/>
                </a:lnTo>
                <a:lnTo>
                  <a:pt x="204215" y="263651"/>
                </a:lnTo>
                <a:lnTo>
                  <a:pt x="190499" y="262127"/>
                </a:lnTo>
                <a:lnTo>
                  <a:pt x="178307" y="259079"/>
                </a:lnTo>
                <a:lnTo>
                  <a:pt x="150876" y="251459"/>
                </a:lnTo>
                <a:lnTo>
                  <a:pt x="126492" y="243839"/>
                </a:lnTo>
                <a:lnTo>
                  <a:pt x="124968" y="243839"/>
                </a:lnTo>
                <a:lnTo>
                  <a:pt x="123443" y="256031"/>
                </a:lnTo>
                <a:lnTo>
                  <a:pt x="121920" y="243839"/>
                </a:lnTo>
                <a:lnTo>
                  <a:pt x="91440" y="228600"/>
                </a:lnTo>
                <a:lnTo>
                  <a:pt x="85343" y="225551"/>
                </a:lnTo>
                <a:lnTo>
                  <a:pt x="77724" y="222503"/>
                </a:lnTo>
                <a:lnTo>
                  <a:pt x="71628" y="217931"/>
                </a:lnTo>
                <a:lnTo>
                  <a:pt x="65531" y="214883"/>
                </a:lnTo>
                <a:lnTo>
                  <a:pt x="54864" y="208787"/>
                </a:lnTo>
                <a:lnTo>
                  <a:pt x="45720" y="201167"/>
                </a:lnTo>
                <a:lnTo>
                  <a:pt x="36576" y="195071"/>
                </a:lnTo>
                <a:lnTo>
                  <a:pt x="30480" y="187451"/>
                </a:lnTo>
                <a:lnTo>
                  <a:pt x="22860" y="179831"/>
                </a:lnTo>
                <a:lnTo>
                  <a:pt x="24384" y="181355"/>
                </a:lnTo>
                <a:lnTo>
                  <a:pt x="19812" y="173736"/>
                </a:lnTo>
                <a:lnTo>
                  <a:pt x="15240" y="164591"/>
                </a:lnTo>
                <a:lnTo>
                  <a:pt x="13716" y="160019"/>
                </a:lnTo>
                <a:lnTo>
                  <a:pt x="13716" y="156971"/>
                </a:lnTo>
                <a:lnTo>
                  <a:pt x="12344" y="150114"/>
                </a:lnTo>
                <a:lnTo>
                  <a:pt x="12192" y="149351"/>
                </a:lnTo>
                <a:lnTo>
                  <a:pt x="13716" y="102107"/>
                </a:lnTo>
                <a:lnTo>
                  <a:pt x="7620" y="112775"/>
                </a:lnTo>
                <a:lnTo>
                  <a:pt x="4572" y="123443"/>
                </a:lnTo>
                <a:lnTo>
                  <a:pt x="3048" y="126491"/>
                </a:lnTo>
                <a:lnTo>
                  <a:pt x="1524" y="128015"/>
                </a:lnTo>
                <a:lnTo>
                  <a:pt x="1524" y="132587"/>
                </a:lnTo>
                <a:lnTo>
                  <a:pt x="0" y="141731"/>
                </a:lnTo>
                <a:lnTo>
                  <a:pt x="0" y="150875"/>
                </a:lnTo>
                <a:lnTo>
                  <a:pt x="1524" y="158495"/>
                </a:lnTo>
                <a:close/>
              </a:path>
              <a:path w="725423" h="291083">
                <a:moveTo>
                  <a:pt x="19812" y="117347"/>
                </a:moveTo>
                <a:lnTo>
                  <a:pt x="18287" y="118871"/>
                </a:lnTo>
                <a:lnTo>
                  <a:pt x="24384" y="111251"/>
                </a:lnTo>
                <a:lnTo>
                  <a:pt x="30480" y="102107"/>
                </a:lnTo>
                <a:lnTo>
                  <a:pt x="39624" y="94487"/>
                </a:lnTo>
                <a:lnTo>
                  <a:pt x="47243" y="86867"/>
                </a:lnTo>
                <a:lnTo>
                  <a:pt x="59436" y="79247"/>
                </a:lnTo>
                <a:lnTo>
                  <a:pt x="73152" y="71627"/>
                </a:lnTo>
                <a:lnTo>
                  <a:pt x="86868" y="64007"/>
                </a:lnTo>
                <a:lnTo>
                  <a:pt x="103631" y="57912"/>
                </a:lnTo>
                <a:lnTo>
                  <a:pt x="121920" y="50291"/>
                </a:lnTo>
                <a:lnTo>
                  <a:pt x="134112" y="45719"/>
                </a:lnTo>
                <a:lnTo>
                  <a:pt x="147828" y="41147"/>
                </a:lnTo>
                <a:lnTo>
                  <a:pt x="173735" y="33527"/>
                </a:lnTo>
                <a:lnTo>
                  <a:pt x="202691" y="27431"/>
                </a:lnTo>
                <a:lnTo>
                  <a:pt x="216407" y="24383"/>
                </a:lnTo>
                <a:lnTo>
                  <a:pt x="231647" y="22859"/>
                </a:lnTo>
                <a:lnTo>
                  <a:pt x="246887" y="19812"/>
                </a:lnTo>
                <a:lnTo>
                  <a:pt x="262127" y="18287"/>
                </a:lnTo>
                <a:lnTo>
                  <a:pt x="277367" y="16763"/>
                </a:lnTo>
                <a:lnTo>
                  <a:pt x="294131" y="15239"/>
                </a:lnTo>
                <a:lnTo>
                  <a:pt x="327659" y="13715"/>
                </a:lnTo>
                <a:lnTo>
                  <a:pt x="394715" y="13715"/>
                </a:lnTo>
                <a:lnTo>
                  <a:pt x="423671" y="15239"/>
                </a:lnTo>
                <a:lnTo>
                  <a:pt x="437387" y="15239"/>
                </a:lnTo>
                <a:lnTo>
                  <a:pt x="452627" y="16763"/>
                </a:lnTo>
                <a:lnTo>
                  <a:pt x="466343" y="18287"/>
                </a:lnTo>
                <a:lnTo>
                  <a:pt x="480059" y="19812"/>
                </a:lnTo>
                <a:lnTo>
                  <a:pt x="492251" y="21336"/>
                </a:lnTo>
                <a:lnTo>
                  <a:pt x="505967" y="24383"/>
                </a:lnTo>
                <a:lnTo>
                  <a:pt x="533399" y="28955"/>
                </a:lnTo>
                <a:lnTo>
                  <a:pt x="544067" y="32003"/>
                </a:lnTo>
                <a:lnTo>
                  <a:pt x="557783" y="35051"/>
                </a:lnTo>
                <a:lnTo>
                  <a:pt x="569975" y="38100"/>
                </a:lnTo>
                <a:lnTo>
                  <a:pt x="582167" y="42671"/>
                </a:lnTo>
                <a:lnTo>
                  <a:pt x="608075" y="51815"/>
                </a:lnTo>
                <a:lnTo>
                  <a:pt x="605027" y="48767"/>
                </a:lnTo>
                <a:lnTo>
                  <a:pt x="611123" y="39624"/>
                </a:lnTo>
                <a:lnTo>
                  <a:pt x="617219" y="42671"/>
                </a:lnTo>
                <a:lnTo>
                  <a:pt x="615695" y="41147"/>
                </a:lnTo>
                <a:lnTo>
                  <a:pt x="616204" y="40639"/>
                </a:lnTo>
                <a:lnTo>
                  <a:pt x="614171" y="39624"/>
                </a:lnTo>
                <a:lnTo>
                  <a:pt x="616204" y="40639"/>
                </a:lnTo>
                <a:lnTo>
                  <a:pt x="615695" y="39624"/>
                </a:lnTo>
                <a:lnTo>
                  <a:pt x="612647" y="38100"/>
                </a:lnTo>
                <a:lnTo>
                  <a:pt x="612647" y="39624"/>
                </a:lnTo>
                <a:lnTo>
                  <a:pt x="585215" y="30479"/>
                </a:lnTo>
                <a:lnTo>
                  <a:pt x="573023" y="25907"/>
                </a:lnTo>
                <a:lnTo>
                  <a:pt x="560831" y="22859"/>
                </a:lnTo>
                <a:lnTo>
                  <a:pt x="548639" y="19812"/>
                </a:lnTo>
                <a:lnTo>
                  <a:pt x="534923" y="16763"/>
                </a:lnTo>
                <a:lnTo>
                  <a:pt x="509015" y="12191"/>
                </a:lnTo>
                <a:lnTo>
                  <a:pt x="495299" y="9143"/>
                </a:lnTo>
                <a:lnTo>
                  <a:pt x="481583" y="7619"/>
                </a:lnTo>
                <a:lnTo>
                  <a:pt x="467867" y="6095"/>
                </a:lnTo>
                <a:lnTo>
                  <a:pt x="454151" y="4571"/>
                </a:lnTo>
                <a:lnTo>
                  <a:pt x="438911" y="3047"/>
                </a:lnTo>
                <a:lnTo>
                  <a:pt x="425195" y="1524"/>
                </a:lnTo>
                <a:lnTo>
                  <a:pt x="394715" y="0"/>
                </a:lnTo>
                <a:lnTo>
                  <a:pt x="362711" y="0"/>
                </a:lnTo>
                <a:lnTo>
                  <a:pt x="327659" y="1524"/>
                </a:lnTo>
                <a:lnTo>
                  <a:pt x="294131" y="3047"/>
                </a:lnTo>
                <a:lnTo>
                  <a:pt x="277367" y="3047"/>
                </a:lnTo>
                <a:lnTo>
                  <a:pt x="260603" y="6095"/>
                </a:lnTo>
                <a:lnTo>
                  <a:pt x="245363" y="7619"/>
                </a:lnTo>
                <a:lnTo>
                  <a:pt x="230123" y="9143"/>
                </a:lnTo>
                <a:lnTo>
                  <a:pt x="214883" y="12191"/>
                </a:lnTo>
                <a:lnTo>
                  <a:pt x="199643" y="15239"/>
                </a:lnTo>
                <a:lnTo>
                  <a:pt x="170687" y="21336"/>
                </a:lnTo>
                <a:lnTo>
                  <a:pt x="143256" y="28955"/>
                </a:lnTo>
                <a:lnTo>
                  <a:pt x="129540" y="33527"/>
                </a:lnTo>
                <a:lnTo>
                  <a:pt x="117348" y="38100"/>
                </a:lnTo>
                <a:lnTo>
                  <a:pt x="99060" y="45719"/>
                </a:lnTo>
                <a:lnTo>
                  <a:pt x="82296" y="53339"/>
                </a:lnTo>
                <a:lnTo>
                  <a:pt x="67056" y="60959"/>
                </a:lnTo>
                <a:lnTo>
                  <a:pt x="53340" y="68579"/>
                </a:lnTo>
                <a:lnTo>
                  <a:pt x="41148" y="76200"/>
                </a:lnTo>
                <a:lnTo>
                  <a:pt x="30480" y="85343"/>
                </a:lnTo>
                <a:lnTo>
                  <a:pt x="21336" y="92963"/>
                </a:lnTo>
                <a:lnTo>
                  <a:pt x="13716" y="102107"/>
                </a:lnTo>
                <a:lnTo>
                  <a:pt x="12192" y="149351"/>
                </a:lnTo>
                <a:lnTo>
                  <a:pt x="12344" y="150114"/>
                </a:lnTo>
                <a:lnTo>
                  <a:pt x="13716" y="143255"/>
                </a:lnTo>
                <a:lnTo>
                  <a:pt x="13716" y="134112"/>
                </a:lnTo>
                <a:lnTo>
                  <a:pt x="15240" y="129539"/>
                </a:lnTo>
                <a:lnTo>
                  <a:pt x="13716" y="132587"/>
                </a:lnTo>
                <a:lnTo>
                  <a:pt x="15240" y="129539"/>
                </a:lnTo>
                <a:lnTo>
                  <a:pt x="16764" y="126491"/>
                </a:lnTo>
                <a:lnTo>
                  <a:pt x="19812" y="117347"/>
                </a:lnTo>
                <a:close/>
              </a:path>
              <a:path w="725423" h="291083">
                <a:moveTo>
                  <a:pt x="621791" y="248412"/>
                </a:moveTo>
                <a:lnTo>
                  <a:pt x="637031" y="240791"/>
                </a:lnTo>
                <a:lnTo>
                  <a:pt x="623315" y="242315"/>
                </a:lnTo>
                <a:lnTo>
                  <a:pt x="618743" y="248412"/>
                </a:lnTo>
                <a:lnTo>
                  <a:pt x="617219" y="248412"/>
                </a:lnTo>
                <a:lnTo>
                  <a:pt x="615695" y="237743"/>
                </a:lnTo>
                <a:lnTo>
                  <a:pt x="611123" y="246887"/>
                </a:lnTo>
                <a:lnTo>
                  <a:pt x="609599" y="243839"/>
                </a:lnTo>
                <a:lnTo>
                  <a:pt x="611123" y="246887"/>
                </a:lnTo>
                <a:lnTo>
                  <a:pt x="611123" y="242315"/>
                </a:lnTo>
                <a:lnTo>
                  <a:pt x="611123" y="246887"/>
                </a:lnTo>
                <a:lnTo>
                  <a:pt x="615695" y="237743"/>
                </a:lnTo>
                <a:lnTo>
                  <a:pt x="614171" y="236219"/>
                </a:lnTo>
                <a:lnTo>
                  <a:pt x="612647" y="237743"/>
                </a:lnTo>
                <a:lnTo>
                  <a:pt x="611123" y="239267"/>
                </a:lnTo>
                <a:lnTo>
                  <a:pt x="609599" y="240791"/>
                </a:lnTo>
                <a:lnTo>
                  <a:pt x="600455" y="256031"/>
                </a:lnTo>
                <a:lnTo>
                  <a:pt x="614171" y="251459"/>
                </a:lnTo>
                <a:lnTo>
                  <a:pt x="615695" y="249936"/>
                </a:lnTo>
                <a:lnTo>
                  <a:pt x="618743" y="249936"/>
                </a:lnTo>
                <a:lnTo>
                  <a:pt x="620267" y="248412"/>
                </a:lnTo>
                <a:lnTo>
                  <a:pt x="623315" y="245363"/>
                </a:lnTo>
                <a:lnTo>
                  <a:pt x="621791" y="248412"/>
                </a:lnTo>
                <a:close/>
              </a:path>
              <a:path w="725423" h="291083">
                <a:moveTo>
                  <a:pt x="705611" y="172212"/>
                </a:moveTo>
                <a:lnTo>
                  <a:pt x="699515" y="181355"/>
                </a:lnTo>
                <a:lnTo>
                  <a:pt x="693419" y="188975"/>
                </a:lnTo>
                <a:lnTo>
                  <a:pt x="682751" y="198119"/>
                </a:lnTo>
                <a:lnTo>
                  <a:pt x="673607" y="205739"/>
                </a:lnTo>
                <a:lnTo>
                  <a:pt x="661415" y="213359"/>
                </a:lnTo>
                <a:lnTo>
                  <a:pt x="647699" y="220979"/>
                </a:lnTo>
                <a:lnTo>
                  <a:pt x="632459" y="228600"/>
                </a:lnTo>
                <a:lnTo>
                  <a:pt x="621791" y="239267"/>
                </a:lnTo>
                <a:lnTo>
                  <a:pt x="617219" y="236219"/>
                </a:lnTo>
                <a:lnTo>
                  <a:pt x="614171" y="236219"/>
                </a:lnTo>
                <a:lnTo>
                  <a:pt x="615695" y="237743"/>
                </a:lnTo>
                <a:lnTo>
                  <a:pt x="617219" y="248412"/>
                </a:lnTo>
                <a:lnTo>
                  <a:pt x="618743" y="248412"/>
                </a:lnTo>
                <a:lnTo>
                  <a:pt x="623315" y="242315"/>
                </a:lnTo>
                <a:lnTo>
                  <a:pt x="637031" y="240791"/>
                </a:lnTo>
                <a:lnTo>
                  <a:pt x="653795" y="233171"/>
                </a:lnTo>
                <a:lnTo>
                  <a:pt x="667511" y="224027"/>
                </a:lnTo>
                <a:lnTo>
                  <a:pt x="681227" y="216407"/>
                </a:lnTo>
                <a:lnTo>
                  <a:pt x="691895" y="207263"/>
                </a:lnTo>
                <a:lnTo>
                  <a:pt x="701039" y="198119"/>
                </a:lnTo>
                <a:lnTo>
                  <a:pt x="710183" y="188975"/>
                </a:lnTo>
                <a:lnTo>
                  <a:pt x="716279" y="179831"/>
                </a:lnTo>
                <a:lnTo>
                  <a:pt x="716279" y="178307"/>
                </a:lnTo>
                <a:lnTo>
                  <a:pt x="720851" y="169163"/>
                </a:lnTo>
                <a:lnTo>
                  <a:pt x="720851" y="167639"/>
                </a:lnTo>
                <a:lnTo>
                  <a:pt x="722375" y="164591"/>
                </a:lnTo>
                <a:lnTo>
                  <a:pt x="723899" y="160019"/>
                </a:lnTo>
                <a:lnTo>
                  <a:pt x="723899" y="158495"/>
                </a:lnTo>
                <a:lnTo>
                  <a:pt x="725423" y="150875"/>
                </a:lnTo>
                <a:lnTo>
                  <a:pt x="725423" y="143255"/>
                </a:lnTo>
                <a:lnTo>
                  <a:pt x="723899" y="132587"/>
                </a:lnTo>
                <a:lnTo>
                  <a:pt x="723899" y="128015"/>
                </a:lnTo>
                <a:lnTo>
                  <a:pt x="722375" y="123443"/>
                </a:lnTo>
                <a:lnTo>
                  <a:pt x="722375" y="121919"/>
                </a:lnTo>
                <a:lnTo>
                  <a:pt x="717803" y="112775"/>
                </a:lnTo>
                <a:lnTo>
                  <a:pt x="714755" y="106679"/>
                </a:lnTo>
                <a:lnTo>
                  <a:pt x="710183" y="102107"/>
                </a:lnTo>
                <a:lnTo>
                  <a:pt x="702563" y="91439"/>
                </a:lnTo>
                <a:lnTo>
                  <a:pt x="691895" y="82295"/>
                </a:lnTo>
                <a:lnTo>
                  <a:pt x="679703" y="73151"/>
                </a:lnTo>
                <a:lnTo>
                  <a:pt x="667511" y="64007"/>
                </a:lnTo>
                <a:lnTo>
                  <a:pt x="652271" y="56387"/>
                </a:lnTo>
                <a:lnTo>
                  <a:pt x="643127" y="51815"/>
                </a:lnTo>
                <a:lnTo>
                  <a:pt x="635507" y="47243"/>
                </a:lnTo>
                <a:lnTo>
                  <a:pt x="616596" y="41425"/>
                </a:lnTo>
                <a:lnTo>
                  <a:pt x="616458" y="41147"/>
                </a:lnTo>
                <a:lnTo>
                  <a:pt x="617219" y="41147"/>
                </a:lnTo>
                <a:lnTo>
                  <a:pt x="616204" y="40639"/>
                </a:lnTo>
                <a:lnTo>
                  <a:pt x="615695" y="41147"/>
                </a:lnTo>
                <a:lnTo>
                  <a:pt x="617219" y="42671"/>
                </a:lnTo>
                <a:lnTo>
                  <a:pt x="611123" y="39624"/>
                </a:lnTo>
                <a:lnTo>
                  <a:pt x="605027" y="48767"/>
                </a:lnTo>
                <a:lnTo>
                  <a:pt x="608075" y="51815"/>
                </a:lnTo>
                <a:lnTo>
                  <a:pt x="609599" y="51815"/>
                </a:lnTo>
                <a:lnTo>
                  <a:pt x="606551" y="50291"/>
                </a:lnTo>
                <a:lnTo>
                  <a:pt x="611123" y="51815"/>
                </a:lnTo>
                <a:lnTo>
                  <a:pt x="612647" y="51815"/>
                </a:lnTo>
                <a:lnTo>
                  <a:pt x="629411" y="59436"/>
                </a:lnTo>
                <a:lnTo>
                  <a:pt x="637031" y="62483"/>
                </a:lnTo>
                <a:lnTo>
                  <a:pt x="646175" y="67055"/>
                </a:lnTo>
                <a:lnTo>
                  <a:pt x="659891" y="74675"/>
                </a:lnTo>
                <a:lnTo>
                  <a:pt x="672083" y="82295"/>
                </a:lnTo>
                <a:lnTo>
                  <a:pt x="684275" y="91439"/>
                </a:lnTo>
                <a:lnTo>
                  <a:pt x="693419" y="99059"/>
                </a:lnTo>
                <a:lnTo>
                  <a:pt x="701039" y="108203"/>
                </a:lnTo>
                <a:lnTo>
                  <a:pt x="702563" y="112775"/>
                </a:lnTo>
                <a:lnTo>
                  <a:pt x="705611" y="117347"/>
                </a:lnTo>
                <a:lnTo>
                  <a:pt x="710183" y="128015"/>
                </a:lnTo>
                <a:lnTo>
                  <a:pt x="710183" y="126491"/>
                </a:lnTo>
                <a:lnTo>
                  <a:pt x="711707" y="131063"/>
                </a:lnTo>
                <a:lnTo>
                  <a:pt x="711707" y="134112"/>
                </a:lnTo>
                <a:lnTo>
                  <a:pt x="713231" y="143255"/>
                </a:lnTo>
                <a:lnTo>
                  <a:pt x="711707" y="149351"/>
                </a:lnTo>
                <a:lnTo>
                  <a:pt x="711707" y="156971"/>
                </a:lnTo>
                <a:lnTo>
                  <a:pt x="710183" y="160019"/>
                </a:lnTo>
                <a:lnTo>
                  <a:pt x="708659" y="163067"/>
                </a:lnTo>
                <a:lnTo>
                  <a:pt x="708659" y="164591"/>
                </a:lnTo>
                <a:lnTo>
                  <a:pt x="705611" y="173736"/>
                </a:lnTo>
                <a:lnTo>
                  <a:pt x="708659" y="166115"/>
                </a:lnTo>
                <a:lnTo>
                  <a:pt x="705611" y="173736"/>
                </a:lnTo>
                <a:lnTo>
                  <a:pt x="705611" y="172212"/>
                </a:lnTo>
                <a:close/>
              </a:path>
            </a:pathLst>
          </a:custGeom>
          <a:solidFill>
            <a:srgbClr val="87B8B5"/>
          </a:solidFill>
        </p:spPr>
        <p:txBody>
          <a:bodyPr wrap="square" lIns="0" tIns="0" rIns="0" bIns="0" rtlCol="0">
            <a:noAutofit/>
          </a:bodyPr>
          <a:lstStyle/>
          <a:p>
            <a:endParaRPr/>
          </a:p>
        </p:txBody>
      </p:sp>
      <p:sp>
        <p:nvSpPr>
          <p:cNvPr id="266" name="object 266"/>
          <p:cNvSpPr/>
          <p:nvPr/>
        </p:nvSpPr>
        <p:spPr>
          <a:xfrm>
            <a:off x="3328415" y="2330195"/>
            <a:ext cx="1524" cy="1524"/>
          </a:xfrm>
          <a:custGeom>
            <a:avLst/>
            <a:gdLst/>
            <a:ahLst/>
            <a:cxnLst/>
            <a:rect l="l" t="t" r="r" b="b"/>
            <a:pathLst>
              <a:path w="1524" h="1524">
                <a:moveTo>
                  <a:pt x="1524" y="1524"/>
                </a:moveTo>
                <a:lnTo>
                  <a:pt x="0" y="0"/>
                </a:lnTo>
                <a:lnTo>
                  <a:pt x="0" y="1524"/>
                </a:lnTo>
                <a:lnTo>
                  <a:pt x="1524" y="1524"/>
                </a:lnTo>
                <a:close/>
              </a:path>
            </a:pathLst>
          </a:custGeom>
          <a:solidFill>
            <a:srgbClr val="E6E6E6"/>
          </a:solidFill>
        </p:spPr>
        <p:txBody>
          <a:bodyPr wrap="square" lIns="0" tIns="0" rIns="0" bIns="0" rtlCol="0">
            <a:noAutofit/>
          </a:bodyPr>
          <a:lstStyle/>
          <a:p>
            <a:endParaRPr/>
          </a:p>
        </p:txBody>
      </p:sp>
      <p:sp>
        <p:nvSpPr>
          <p:cNvPr id="267" name="object 267"/>
          <p:cNvSpPr/>
          <p:nvPr/>
        </p:nvSpPr>
        <p:spPr>
          <a:xfrm>
            <a:off x="2982467" y="2147315"/>
            <a:ext cx="345947" cy="85344"/>
          </a:xfrm>
          <a:custGeom>
            <a:avLst/>
            <a:gdLst/>
            <a:ahLst/>
            <a:cxnLst/>
            <a:rect l="l" t="t" r="r" b="b"/>
            <a:pathLst>
              <a:path w="345947" h="85344">
                <a:moveTo>
                  <a:pt x="65532" y="85344"/>
                </a:moveTo>
                <a:lnTo>
                  <a:pt x="82296" y="77724"/>
                </a:lnTo>
                <a:lnTo>
                  <a:pt x="100584" y="71627"/>
                </a:lnTo>
                <a:lnTo>
                  <a:pt x="112776" y="65532"/>
                </a:lnTo>
                <a:lnTo>
                  <a:pt x="126492" y="62484"/>
                </a:lnTo>
                <a:lnTo>
                  <a:pt x="153923" y="54863"/>
                </a:lnTo>
                <a:lnTo>
                  <a:pt x="182879" y="47244"/>
                </a:lnTo>
                <a:lnTo>
                  <a:pt x="196595" y="44196"/>
                </a:lnTo>
                <a:lnTo>
                  <a:pt x="211835" y="42672"/>
                </a:lnTo>
                <a:lnTo>
                  <a:pt x="227075" y="39624"/>
                </a:lnTo>
                <a:lnTo>
                  <a:pt x="243839" y="38100"/>
                </a:lnTo>
                <a:lnTo>
                  <a:pt x="259079" y="36575"/>
                </a:lnTo>
                <a:lnTo>
                  <a:pt x="275843" y="35051"/>
                </a:lnTo>
                <a:lnTo>
                  <a:pt x="309371" y="33527"/>
                </a:lnTo>
                <a:lnTo>
                  <a:pt x="345947" y="33527"/>
                </a:lnTo>
                <a:lnTo>
                  <a:pt x="345947" y="0"/>
                </a:lnTo>
                <a:lnTo>
                  <a:pt x="300227" y="0"/>
                </a:lnTo>
                <a:lnTo>
                  <a:pt x="278891" y="1524"/>
                </a:lnTo>
                <a:lnTo>
                  <a:pt x="257555" y="3048"/>
                </a:lnTo>
                <a:lnTo>
                  <a:pt x="237743" y="4572"/>
                </a:lnTo>
                <a:lnTo>
                  <a:pt x="216407" y="6096"/>
                </a:lnTo>
                <a:lnTo>
                  <a:pt x="196595" y="7620"/>
                </a:lnTo>
                <a:lnTo>
                  <a:pt x="178307" y="12191"/>
                </a:lnTo>
                <a:lnTo>
                  <a:pt x="158495" y="15239"/>
                </a:lnTo>
                <a:lnTo>
                  <a:pt x="140208" y="18287"/>
                </a:lnTo>
                <a:lnTo>
                  <a:pt x="121920" y="21336"/>
                </a:lnTo>
                <a:lnTo>
                  <a:pt x="103632" y="25908"/>
                </a:lnTo>
                <a:lnTo>
                  <a:pt x="85343" y="30479"/>
                </a:lnTo>
                <a:lnTo>
                  <a:pt x="68580" y="36575"/>
                </a:lnTo>
                <a:lnTo>
                  <a:pt x="51816" y="41148"/>
                </a:lnTo>
                <a:lnTo>
                  <a:pt x="36576" y="47244"/>
                </a:lnTo>
                <a:lnTo>
                  <a:pt x="24384" y="51815"/>
                </a:lnTo>
                <a:lnTo>
                  <a:pt x="12192" y="56387"/>
                </a:lnTo>
                <a:lnTo>
                  <a:pt x="0" y="62484"/>
                </a:lnTo>
                <a:lnTo>
                  <a:pt x="65532" y="85344"/>
                </a:lnTo>
                <a:close/>
              </a:path>
            </a:pathLst>
          </a:custGeom>
          <a:solidFill>
            <a:srgbClr val="FFFFFF"/>
          </a:solidFill>
        </p:spPr>
        <p:txBody>
          <a:bodyPr wrap="square" lIns="0" tIns="0" rIns="0" bIns="0" rtlCol="0">
            <a:noAutofit/>
          </a:bodyPr>
          <a:lstStyle/>
          <a:p>
            <a:endParaRPr/>
          </a:p>
        </p:txBody>
      </p:sp>
      <p:sp>
        <p:nvSpPr>
          <p:cNvPr id="268" name="object 268"/>
          <p:cNvSpPr/>
          <p:nvPr/>
        </p:nvSpPr>
        <p:spPr>
          <a:xfrm>
            <a:off x="3685031" y="2165603"/>
            <a:ext cx="6096" cy="1524"/>
          </a:xfrm>
          <a:custGeom>
            <a:avLst/>
            <a:gdLst/>
            <a:ahLst/>
            <a:cxnLst/>
            <a:rect l="l" t="t" r="r" b="b"/>
            <a:pathLst>
              <a:path w="6096" h="1524">
                <a:moveTo>
                  <a:pt x="0" y="0"/>
                </a:moveTo>
                <a:lnTo>
                  <a:pt x="4572" y="1524"/>
                </a:lnTo>
                <a:lnTo>
                  <a:pt x="6096" y="1524"/>
                </a:lnTo>
                <a:lnTo>
                  <a:pt x="0" y="0"/>
                </a:lnTo>
                <a:close/>
              </a:path>
            </a:pathLst>
          </a:custGeom>
          <a:solidFill>
            <a:srgbClr val="CFCFCF"/>
          </a:solidFill>
        </p:spPr>
        <p:txBody>
          <a:bodyPr wrap="square" lIns="0" tIns="0" rIns="0" bIns="0" rtlCol="0">
            <a:noAutofit/>
          </a:bodyPr>
          <a:lstStyle/>
          <a:p>
            <a:endParaRPr/>
          </a:p>
        </p:txBody>
      </p:sp>
      <p:sp>
        <p:nvSpPr>
          <p:cNvPr id="269" name="object 269"/>
          <p:cNvSpPr/>
          <p:nvPr/>
        </p:nvSpPr>
        <p:spPr>
          <a:xfrm>
            <a:off x="3596639" y="2203703"/>
            <a:ext cx="178307" cy="128015"/>
          </a:xfrm>
          <a:custGeom>
            <a:avLst/>
            <a:gdLst/>
            <a:ahLst/>
            <a:cxnLst/>
            <a:rect l="l" t="t" r="r" b="b"/>
            <a:pathLst>
              <a:path w="178307" h="128015">
                <a:moveTo>
                  <a:pt x="62484" y="0"/>
                </a:moveTo>
                <a:lnTo>
                  <a:pt x="0" y="24384"/>
                </a:lnTo>
                <a:lnTo>
                  <a:pt x="7620" y="27432"/>
                </a:lnTo>
                <a:lnTo>
                  <a:pt x="15239" y="32003"/>
                </a:lnTo>
                <a:lnTo>
                  <a:pt x="30479" y="39624"/>
                </a:lnTo>
                <a:lnTo>
                  <a:pt x="44196" y="48767"/>
                </a:lnTo>
                <a:lnTo>
                  <a:pt x="54863" y="57912"/>
                </a:lnTo>
                <a:lnTo>
                  <a:pt x="65531" y="67056"/>
                </a:lnTo>
                <a:lnTo>
                  <a:pt x="73151" y="76200"/>
                </a:lnTo>
                <a:lnTo>
                  <a:pt x="76200" y="80772"/>
                </a:lnTo>
                <a:lnTo>
                  <a:pt x="79248" y="85344"/>
                </a:lnTo>
                <a:lnTo>
                  <a:pt x="83820" y="96012"/>
                </a:lnTo>
                <a:lnTo>
                  <a:pt x="83820" y="100584"/>
                </a:lnTo>
                <a:lnTo>
                  <a:pt x="85343" y="105156"/>
                </a:lnTo>
                <a:lnTo>
                  <a:pt x="86867" y="114300"/>
                </a:lnTo>
                <a:lnTo>
                  <a:pt x="85343" y="121920"/>
                </a:lnTo>
                <a:lnTo>
                  <a:pt x="85343" y="128015"/>
                </a:lnTo>
                <a:lnTo>
                  <a:pt x="178307" y="128015"/>
                </a:lnTo>
                <a:lnTo>
                  <a:pt x="178307" y="114300"/>
                </a:lnTo>
                <a:lnTo>
                  <a:pt x="176783" y="105156"/>
                </a:lnTo>
                <a:lnTo>
                  <a:pt x="175259" y="96012"/>
                </a:lnTo>
                <a:lnTo>
                  <a:pt x="173735" y="88391"/>
                </a:lnTo>
                <a:lnTo>
                  <a:pt x="170687" y="82296"/>
                </a:lnTo>
                <a:lnTo>
                  <a:pt x="166115" y="76200"/>
                </a:lnTo>
                <a:lnTo>
                  <a:pt x="161543" y="68579"/>
                </a:lnTo>
                <a:lnTo>
                  <a:pt x="156971" y="62484"/>
                </a:lnTo>
                <a:lnTo>
                  <a:pt x="150875" y="56387"/>
                </a:lnTo>
                <a:lnTo>
                  <a:pt x="144779" y="50291"/>
                </a:lnTo>
                <a:lnTo>
                  <a:pt x="138683" y="44196"/>
                </a:lnTo>
                <a:lnTo>
                  <a:pt x="131063" y="38100"/>
                </a:lnTo>
                <a:lnTo>
                  <a:pt x="123443" y="32003"/>
                </a:lnTo>
                <a:lnTo>
                  <a:pt x="114299" y="25908"/>
                </a:lnTo>
                <a:lnTo>
                  <a:pt x="105155" y="21336"/>
                </a:lnTo>
                <a:lnTo>
                  <a:pt x="94487" y="15239"/>
                </a:lnTo>
                <a:lnTo>
                  <a:pt x="85343" y="10667"/>
                </a:lnTo>
                <a:lnTo>
                  <a:pt x="73151" y="4572"/>
                </a:lnTo>
                <a:lnTo>
                  <a:pt x="62484" y="0"/>
                </a:lnTo>
                <a:close/>
              </a:path>
            </a:pathLst>
          </a:custGeom>
          <a:solidFill>
            <a:srgbClr val="FFFFFF"/>
          </a:solidFill>
        </p:spPr>
        <p:txBody>
          <a:bodyPr wrap="square" lIns="0" tIns="0" rIns="0" bIns="0" rtlCol="0">
            <a:noAutofit/>
          </a:bodyPr>
          <a:lstStyle/>
          <a:p>
            <a:endParaRPr/>
          </a:p>
        </p:txBody>
      </p:sp>
      <p:sp>
        <p:nvSpPr>
          <p:cNvPr id="270" name="object 270"/>
          <p:cNvSpPr/>
          <p:nvPr/>
        </p:nvSpPr>
        <p:spPr>
          <a:xfrm>
            <a:off x="3659123" y="2179319"/>
            <a:ext cx="210311" cy="152400"/>
          </a:xfrm>
          <a:custGeom>
            <a:avLst/>
            <a:gdLst/>
            <a:ahLst/>
            <a:cxnLst/>
            <a:rect l="l" t="t" r="r" b="b"/>
            <a:pathLst>
              <a:path w="210311" h="152400">
                <a:moveTo>
                  <a:pt x="60959" y="0"/>
                </a:moveTo>
                <a:lnTo>
                  <a:pt x="0" y="24384"/>
                </a:lnTo>
                <a:lnTo>
                  <a:pt x="12191" y="28956"/>
                </a:lnTo>
                <a:lnTo>
                  <a:pt x="22859" y="35051"/>
                </a:lnTo>
                <a:lnTo>
                  <a:pt x="33527" y="39624"/>
                </a:lnTo>
                <a:lnTo>
                  <a:pt x="42671" y="45720"/>
                </a:lnTo>
                <a:lnTo>
                  <a:pt x="51815" y="50292"/>
                </a:lnTo>
                <a:lnTo>
                  <a:pt x="60959" y="56387"/>
                </a:lnTo>
                <a:lnTo>
                  <a:pt x="68579" y="62484"/>
                </a:lnTo>
                <a:lnTo>
                  <a:pt x="76199" y="68580"/>
                </a:lnTo>
                <a:lnTo>
                  <a:pt x="83819" y="74675"/>
                </a:lnTo>
                <a:lnTo>
                  <a:pt x="88391" y="80772"/>
                </a:lnTo>
                <a:lnTo>
                  <a:pt x="94487" y="86868"/>
                </a:lnTo>
                <a:lnTo>
                  <a:pt x="99059" y="92963"/>
                </a:lnTo>
                <a:lnTo>
                  <a:pt x="103631" y="100584"/>
                </a:lnTo>
                <a:lnTo>
                  <a:pt x="108203" y="106680"/>
                </a:lnTo>
                <a:lnTo>
                  <a:pt x="111251" y="112775"/>
                </a:lnTo>
                <a:lnTo>
                  <a:pt x="114299" y="120396"/>
                </a:lnTo>
                <a:lnTo>
                  <a:pt x="115823" y="129540"/>
                </a:lnTo>
                <a:lnTo>
                  <a:pt x="115823" y="152400"/>
                </a:lnTo>
                <a:lnTo>
                  <a:pt x="208787" y="152400"/>
                </a:lnTo>
                <a:lnTo>
                  <a:pt x="210311" y="146304"/>
                </a:lnTo>
                <a:lnTo>
                  <a:pt x="208787" y="140208"/>
                </a:lnTo>
                <a:lnTo>
                  <a:pt x="208787" y="138684"/>
                </a:lnTo>
                <a:lnTo>
                  <a:pt x="207263" y="129540"/>
                </a:lnTo>
                <a:lnTo>
                  <a:pt x="205739" y="118872"/>
                </a:lnTo>
                <a:lnTo>
                  <a:pt x="201167" y="109728"/>
                </a:lnTo>
                <a:lnTo>
                  <a:pt x="196595" y="100584"/>
                </a:lnTo>
                <a:lnTo>
                  <a:pt x="192023" y="89916"/>
                </a:lnTo>
                <a:lnTo>
                  <a:pt x="184403" y="80772"/>
                </a:lnTo>
                <a:lnTo>
                  <a:pt x="176783" y="71628"/>
                </a:lnTo>
                <a:lnTo>
                  <a:pt x="169163" y="64008"/>
                </a:lnTo>
                <a:lnTo>
                  <a:pt x="158495" y="54863"/>
                </a:lnTo>
                <a:lnTo>
                  <a:pt x="147827" y="47244"/>
                </a:lnTo>
                <a:lnTo>
                  <a:pt x="135635" y="38100"/>
                </a:lnTo>
                <a:lnTo>
                  <a:pt x="123443" y="30480"/>
                </a:lnTo>
                <a:lnTo>
                  <a:pt x="108203" y="22860"/>
                </a:lnTo>
                <a:lnTo>
                  <a:pt x="94487" y="15240"/>
                </a:lnTo>
                <a:lnTo>
                  <a:pt x="77723" y="7620"/>
                </a:lnTo>
                <a:lnTo>
                  <a:pt x="60959" y="0"/>
                </a:lnTo>
                <a:close/>
              </a:path>
            </a:pathLst>
          </a:custGeom>
          <a:solidFill>
            <a:srgbClr val="FFFFFF"/>
          </a:solidFill>
        </p:spPr>
        <p:txBody>
          <a:bodyPr wrap="square" lIns="0" tIns="0" rIns="0" bIns="0" rtlCol="0">
            <a:noAutofit/>
          </a:bodyPr>
          <a:lstStyle/>
          <a:p>
            <a:endParaRPr/>
          </a:p>
        </p:txBody>
      </p:sp>
      <p:sp>
        <p:nvSpPr>
          <p:cNvPr id="271" name="object 271"/>
          <p:cNvSpPr/>
          <p:nvPr/>
        </p:nvSpPr>
        <p:spPr>
          <a:xfrm>
            <a:off x="3720083" y="2156459"/>
            <a:ext cx="236220" cy="175259"/>
          </a:xfrm>
          <a:custGeom>
            <a:avLst/>
            <a:gdLst/>
            <a:ahLst/>
            <a:cxnLst/>
            <a:rect l="l" t="t" r="r" b="b"/>
            <a:pathLst>
              <a:path w="236220" h="175259">
                <a:moveTo>
                  <a:pt x="59436" y="0"/>
                </a:moveTo>
                <a:lnTo>
                  <a:pt x="0" y="22859"/>
                </a:lnTo>
                <a:lnTo>
                  <a:pt x="16764" y="30479"/>
                </a:lnTo>
                <a:lnTo>
                  <a:pt x="32004" y="38100"/>
                </a:lnTo>
                <a:lnTo>
                  <a:pt x="47244" y="45719"/>
                </a:lnTo>
                <a:lnTo>
                  <a:pt x="60960" y="53339"/>
                </a:lnTo>
                <a:lnTo>
                  <a:pt x="74675" y="60959"/>
                </a:lnTo>
                <a:lnTo>
                  <a:pt x="86868" y="68579"/>
                </a:lnTo>
                <a:lnTo>
                  <a:pt x="97536" y="77723"/>
                </a:lnTo>
                <a:lnTo>
                  <a:pt x="106680" y="86867"/>
                </a:lnTo>
                <a:lnTo>
                  <a:pt x="115824" y="94487"/>
                </a:lnTo>
                <a:lnTo>
                  <a:pt x="123444" y="103631"/>
                </a:lnTo>
                <a:lnTo>
                  <a:pt x="129540" y="112775"/>
                </a:lnTo>
                <a:lnTo>
                  <a:pt x="135636" y="121919"/>
                </a:lnTo>
                <a:lnTo>
                  <a:pt x="140208" y="132587"/>
                </a:lnTo>
                <a:lnTo>
                  <a:pt x="143256" y="141731"/>
                </a:lnTo>
                <a:lnTo>
                  <a:pt x="146304" y="152400"/>
                </a:lnTo>
                <a:lnTo>
                  <a:pt x="147828" y="161543"/>
                </a:lnTo>
                <a:lnTo>
                  <a:pt x="147828" y="163067"/>
                </a:lnTo>
                <a:lnTo>
                  <a:pt x="149352" y="169163"/>
                </a:lnTo>
                <a:lnTo>
                  <a:pt x="147828" y="175259"/>
                </a:lnTo>
                <a:lnTo>
                  <a:pt x="236220" y="175259"/>
                </a:lnTo>
                <a:lnTo>
                  <a:pt x="236220" y="161543"/>
                </a:lnTo>
                <a:lnTo>
                  <a:pt x="233172" y="150875"/>
                </a:lnTo>
                <a:lnTo>
                  <a:pt x="230124" y="138683"/>
                </a:lnTo>
                <a:lnTo>
                  <a:pt x="225552" y="126491"/>
                </a:lnTo>
                <a:lnTo>
                  <a:pt x="220980" y="115823"/>
                </a:lnTo>
                <a:lnTo>
                  <a:pt x="213360" y="105155"/>
                </a:lnTo>
                <a:lnTo>
                  <a:pt x="205740" y="94487"/>
                </a:lnTo>
                <a:lnTo>
                  <a:pt x="196596" y="83819"/>
                </a:lnTo>
                <a:lnTo>
                  <a:pt x="185928" y="73151"/>
                </a:lnTo>
                <a:lnTo>
                  <a:pt x="175260" y="64007"/>
                </a:lnTo>
                <a:lnTo>
                  <a:pt x="161544" y="53339"/>
                </a:lnTo>
                <a:lnTo>
                  <a:pt x="147828" y="44195"/>
                </a:lnTo>
                <a:lnTo>
                  <a:pt x="132587" y="35051"/>
                </a:lnTo>
                <a:lnTo>
                  <a:pt x="115824" y="25907"/>
                </a:lnTo>
                <a:lnTo>
                  <a:pt x="97536" y="16763"/>
                </a:lnTo>
                <a:lnTo>
                  <a:pt x="79248" y="7619"/>
                </a:lnTo>
                <a:lnTo>
                  <a:pt x="59436" y="0"/>
                </a:lnTo>
                <a:close/>
              </a:path>
            </a:pathLst>
          </a:custGeom>
          <a:solidFill>
            <a:srgbClr val="FFFFFF"/>
          </a:solidFill>
        </p:spPr>
        <p:txBody>
          <a:bodyPr wrap="square" lIns="0" tIns="0" rIns="0" bIns="0" rtlCol="0">
            <a:noAutofit/>
          </a:bodyPr>
          <a:lstStyle/>
          <a:p>
            <a:endParaRPr/>
          </a:p>
        </p:txBody>
      </p:sp>
      <p:sp>
        <p:nvSpPr>
          <p:cNvPr id="272" name="object 272"/>
          <p:cNvSpPr/>
          <p:nvPr/>
        </p:nvSpPr>
        <p:spPr>
          <a:xfrm>
            <a:off x="3787139" y="2321773"/>
            <a:ext cx="274997" cy="198922"/>
          </a:xfrm>
          <a:prstGeom prst="rect">
            <a:avLst/>
          </a:prstGeom>
          <a:blipFill>
            <a:blip r:embed="rId11" cstate="print"/>
            <a:stretch>
              <a:fillRect/>
            </a:stretch>
          </a:blipFill>
        </p:spPr>
        <p:txBody>
          <a:bodyPr wrap="square" lIns="0" tIns="0" rIns="0" bIns="0" rtlCol="0">
            <a:noAutofit/>
          </a:bodyPr>
          <a:lstStyle/>
          <a:p>
            <a:endParaRPr/>
          </a:p>
        </p:txBody>
      </p:sp>
      <p:sp>
        <p:nvSpPr>
          <p:cNvPr id="273" name="object 273"/>
          <p:cNvSpPr/>
          <p:nvPr/>
        </p:nvSpPr>
        <p:spPr>
          <a:xfrm>
            <a:off x="3788663" y="2331719"/>
            <a:ext cx="260603" cy="187451"/>
          </a:xfrm>
          <a:custGeom>
            <a:avLst/>
            <a:gdLst/>
            <a:ahLst/>
            <a:cxnLst/>
            <a:rect l="l" t="t" r="r" b="b"/>
            <a:pathLst>
              <a:path w="260603" h="187451">
                <a:moveTo>
                  <a:pt x="77724" y="123444"/>
                </a:moveTo>
                <a:lnTo>
                  <a:pt x="62484" y="131063"/>
                </a:lnTo>
                <a:lnTo>
                  <a:pt x="45719" y="140208"/>
                </a:lnTo>
                <a:lnTo>
                  <a:pt x="41148" y="143256"/>
                </a:lnTo>
                <a:lnTo>
                  <a:pt x="39624" y="143256"/>
                </a:lnTo>
                <a:lnTo>
                  <a:pt x="36575" y="144780"/>
                </a:lnTo>
                <a:lnTo>
                  <a:pt x="28955" y="149351"/>
                </a:lnTo>
                <a:lnTo>
                  <a:pt x="10667" y="158496"/>
                </a:lnTo>
                <a:lnTo>
                  <a:pt x="0" y="161544"/>
                </a:lnTo>
                <a:lnTo>
                  <a:pt x="73151" y="187451"/>
                </a:lnTo>
                <a:lnTo>
                  <a:pt x="76200" y="185928"/>
                </a:lnTo>
                <a:lnTo>
                  <a:pt x="99060" y="175260"/>
                </a:lnTo>
                <a:lnTo>
                  <a:pt x="109727" y="170687"/>
                </a:lnTo>
                <a:lnTo>
                  <a:pt x="118872" y="166116"/>
                </a:lnTo>
                <a:lnTo>
                  <a:pt x="129539" y="160020"/>
                </a:lnTo>
                <a:lnTo>
                  <a:pt x="134112" y="156972"/>
                </a:lnTo>
                <a:lnTo>
                  <a:pt x="138684" y="155448"/>
                </a:lnTo>
                <a:lnTo>
                  <a:pt x="156972" y="144780"/>
                </a:lnTo>
                <a:lnTo>
                  <a:pt x="164591" y="138684"/>
                </a:lnTo>
                <a:lnTo>
                  <a:pt x="173736" y="134112"/>
                </a:lnTo>
                <a:lnTo>
                  <a:pt x="188975" y="121920"/>
                </a:lnTo>
                <a:lnTo>
                  <a:pt x="202691" y="111251"/>
                </a:lnTo>
                <a:lnTo>
                  <a:pt x="208787" y="105156"/>
                </a:lnTo>
                <a:lnTo>
                  <a:pt x="214884" y="100584"/>
                </a:lnTo>
                <a:lnTo>
                  <a:pt x="225551" y="88392"/>
                </a:lnTo>
                <a:lnTo>
                  <a:pt x="234695" y="76200"/>
                </a:lnTo>
                <a:lnTo>
                  <a:pt x="237743" y="70104"/>
                </a:lnTo>
                <a:lnTo>
                  <a:pt x="242315" y="64008"/>
                </a:lnTo>
                <a:lnTo>
                  <a:pt x="245363" y="57912"/>
                </a:lnTo>
                <a:lnTo>
                  <a:pt x="248412" y="51816"/>
                </a:lnTo>
                <a:lnTo>
                  <a:pt x="251460" y="45720"/>
                </a:lnTo>
                <a:lnTo>
                  <a:pt x="254507" y="39624"/>
                </a:lnTo>
                <a:lnTo>
                  <a:pt x="256031" y="32004"/>
                </a:lnTo>
                <a:lnTo>
                  <a:pt x="256031" y="28956"/>
                </a:lnTo>
                <a:lnTo>
                  <a:pt x="257555" y="25908"/>
                </a:lnTo>
                <a:lnTo>
                  <a:pt x="260603" y="13716"/>
                </a:lnTo>
                <a:lnTo>
                  <a:pt x="260603" y="0"/>
                </a:lnTo>
                <a:lnTo>
                  <a:pt x="167639" y="0"/>
                </a:lnTo>
                <a:lnTo>
                  <a:pt x="167639" y="12192"/>
                </a:lnTo>
                <a:lnTo>
                  <a:pt x="164591" y="22860"/>
                </a:lnTo>
                <a:lnTo>
                  <a:pt x="163067" y="24384"/>
                </a:lnTo>
                <a:lnTo>
                  <a:pt x="163067" y="27432"/>
                </a:lnTo>
                <a:lnTo>
                  <a:pt x="161543" y="33528"/>
                </a:lnTo>
                <a:lnTo>
                  <a:pt x="156972" y="44196"/>
                </a:lnTo>
                <a:lnTo>
                  <a:pt x="153924" y="48768"/>
                </a:lnTo>
                <a:lnTo>
                  <a:pt x="152400" y="51816"/>
                </a:lnTo>
                <a:lnTo>
                  <a:pt x="150875" y="54863"/>
                </a:lnTo>
                <a:lnTo>
                  <a:pt x="144779" y="64008"/>
                </a:lnTo>
                <a:lnTo>
                  <a:pt x="135636" y="74675"/>
                </a:lnTo>
                <a:lnTo>
                  <a:pt x="131063" y="79248"/>
                </a:lnTo>
                <a:lnTo>
                  <a:pt x="129539" y="82296"/>
                </a:lnTo>
                <a:lnTo>
                  <a:pt x="126491" y="85344"/>
                </a:lnTo>
                <a:lnTo>
                  <a:pt x="115824" y="94487"/>
                </a:lnTo>
                <a:lnTo>
                  <a:pt x="112775" y="96012"/>
                </a:lnTo>
                <a:lnTo>
                  <a:pt x="109727" y="99060"/>
                </a:lnTo>
                <a:lnTo>
                  <a:pt x="105155" y="103632"/>
                </a:lnTo>
                <a:lnTo>
                  <a:pt x="91439" y="112775"/>
                </a:lnTo>
                <a:lnTo>
                  <a:pt x="77724" y="123444"/>
                </a:lnTo>
                <a:close/>
              </a:path>
            </a:pathLst>
          </a:custGeom>
          <a:solidFill>
            <a:srgbClr val="000000"/>
          </a:solidFill>
        </p:spPr>
        <p:txBody>
          <a:bodyPr wrap="square" lIns="0" tIns="0" rIns="0" bIns="0" rtlCol="0">
            <a:noAutofit/>
          </a:bodyPr>
          <a:lstStyle/>
          <a:p>
            <a:endParaRPr/>
          </a:p>
        </p:txBody>
      </p:sp>
      <p:sp>
        <p:nvSpPr>
          <p:cNvPr id="274" name="object 274"/>
          <p:cNvSpPr/>
          <p:nvPr/>
        </p:nvSpPr>
        <p:spPr>
          <a:xfrm>
            <a:off x="3787139" y="2321773"/>
            <a:ext cx="274997" cy="198922"/>
          </a:xfrm>
          <a:prstGeom prst="rect">
            <a:avLst/>
          </a:prstGeom>
          <a:blipFill>
            <a:blip r:embed="rId31" cstate="print"/>
            <a:stretch>
              <a:fillRect/>
            </a:stretch>
          </a:blipFill>
        </p:spPr>
        <p:txBody>
          <a:bodyPr wrap="square" lIns="0" tIns="0" rIns="0" bIns="0" rtlCol="0">
            <a:noAutofit/>
          </a:bodyPr>
          <a:lstStyle/>
          <a:p>
            <a:endParaRPr/>
          </a:p>
        </p:txBody>
      </p:sp>
      <p:sp>
        <p:nvSpPr>
          <p:cNvPr id="275" name="object 275"/>
          <p:cNvSpPr/>
          <p:nvPr/>
        </p:nvSpPr>
        <p:spPr>
          <a:xfrm>
            <a:off x="3646931" y="2331719"/>
            <a:ext cx="222503" cy="138684"/>
          </a:xfrm>
          <a:custGeom>
            <a:avLst/>
            <a:gdLst/>
            <a:ahLst/>
            <a:cxnLst/>
            <a:rect l="l" t="t" r="r" b="b"/>
            <a:pathLst>
              <a:path w="222503" h="138684">
                <a:moveTo>
                  <a:pt x="74675" y="138684"/>
                </a:moveTo>
                <a:lnTo>
                  <a:pt x="91439" y="131063"/>
                </a:lnTo>
                <a:lnTo>
                  <a:pt x="99059" y="126492"/>
                </a:lnTo>
                <a:lnTo>
                  <a:pt x="106679" y="123444"/>
                </a:lnTo>
                <a:lnTo>
                  <a:pt x="121919" y="115824"/>
                </a:lnTo>
                <a:lnTo>
                  <a:pt x="129539" y="111251"/>
                </a:lnTo>
                <a:lnTo>
                  <a:pt x="135635" y="108204"/>
                </a:lnTo>
                <a:lnTo>
                  <a:pt x="149351" y="99060"/>
                </a:lnTo>
                <a:lnTo>
                  <a:pt x="150875" y="97536"/>
                </a:lnTo>
                <a:lnTo>
                  <a:pt x="155447" y="94487"/>
                </a:lnTo>
                <a:lnTo>
                  <a:pt x="160019" y="91440"/>
                </a:lnTo>
                <a:lnTo>
                  <a:pt x="172211" y="82296"/>
                </a:lnTo>
                <a:lnTo>
                  <a:pt x="176783" y="77724"/>
                </a:lnTo>
                <a:lnTo>
                  <a:pt x="181355" y="74675"/>
                </a:lnTo>
                <a:lnTo>
                  <a:pt x="190499" y="65532"/>
                </a:lnTo>
                <a:lnTo>
                  <a:pt x="193547" y="60960"/>
                </a:lnTo>
                <a:lnTo>
                  <a:pt x="198119" y="56387"/>
                </a:lnTo>
                <a:lnTo>
                  <a:pt x="201167" y="51816"/>
                </a:lnTo>
                <a:lnTo>
                  <a:pt x="204215" y="47244"/>
                </a:lnTo>
                <a:lnTo>
                  <a:pt x="210311" y="38100"/>
                </a:lnTo>
                <a:lnTo>
                  <a:pt x="213359" y="28956"/>
                </a:lnTo>
                <a:lnTo>
                  <a:pt x="217931" y="19812"/>
                </a:lnTo>
                <a:lnTo>
                  <a:pt x="219455" y="15240"/>
                </a:lnTo>
                <a:lnTo>
                  <a:pt x="219455" y="10668"/>
                </a:lnTo>
                <a:lnTo>
                  <a:pt x="222503" y="0"/>
                </a:lnTo>
                <a:lnTo>
                  <a:pt x="128015" y="0"/>
                </a:lnTo>
                <a:lnTo>
                  <a:pt x="126491" y="4572"/>
                </a:lnTo>
                <a:lnTo>
                  <a:pt x="124967" y="9144"/>
                </a:lnTo>
                <a:lnTo>
                  <a:pt x="123443" y="19812"/>
                </a:lnTo>
                <a:lnTo>
                  <a:pt x="120395" y="25908"/>
                </a:lnTo>
                <a:lnTo>
                  <a:pt x="115823" y="32004"/>
                </a:lnTo>
                <a:lnTo>
                  <a:pt x="111251" y="38100"/>
                </a:lnTo>
                <a:lnTo>
                  <a:pt x="109727" y="41148"/>
                </a:lnTo>
                <a:lnTo>
                  <a:pt x="106679" y="44196"/>
                </a:lnTo>
                <a:lnTo>
                  <a:pt x="102107" y="48768"/>
                </a:lnTo>
                <a:lnTo>
                  <a:pt x="96011" y="54863"/>
                </a:lnTo>
                <a:lnTo>
                  <a:pt x="89915" y="60960"/>
                </a:lnTo>
                <a:lnTo>
                  <a:pt x="83819" y="67056"/>
                </a:lnTo>
                <a:lnTo>
                  <a:pt x="74675" y="73151"/>
                </a:lnTo>
                <a:lnTo>
                  <a:pt x="67055" y="77724"/>
                </a:lnTo>
                <a:lnTo>
                  <a:pt x="57911" y="83820"/>
                </a:lnTo>
                <a:lnTo>
                  <a:pt x="48767" y="89916"/>
                </a:lnTo>
                <a:lnTo>
                  <a:pt x="44196" y="91440"/>
                </a:lnTo>
                <a:lnTo>
                  <a:pt x="39624" y="94487"/>
                </a:lnTo>
                <a:lnTo>
                  <a:pt x="28956" y="100584"/>
                </a:lnTo>
                <a:lnTo>
                  <a:pt x="18287" y="105156"/>
                </a:lnTo>
                <a:lnTo>
                  <a:pt x="6096" y="109728"/>
                </a:lnTo>
                <a:lnTo>
                  <a:pt x="3048" y="111251"/>
                </a:lnTo>
                <a:lnTo>
                  <a:pt x="0" y="111251"/>
                </a:lnTo>
                <a:lnTo>
                  <a:pt x="0" y="112775"/>
                </a:lnTo>
                <a:lnTo>
                  <a:pt x="74675" y="138684"/>
                </a:lnTo>
                <a:close/>
              </a:path>
            </a:pathLst>
          </a:custGeom>
          <a:solidFill>
            <a:srgbClr val="FFFFFF"/>
          </a:solidFill>
        </p:spPr>
        <p:txBody>
          <a:bodyPr wrap="square" lIns="0" tIns="0" rIns="0" bIns="0" rtlCol="0">
            <a:noAutofit/>
          </a:bodyPr>
          <a:lstStyle/>
          <a:p>
            <a:endParaRPr/>
          </a:p>
        </p:txBody>
      </p:sp>
      <p:sp>
        <p:nvSpPr>
          <p:cNvPr id="276" name="object 276"/>
          <p:cNvSpPr/>
          <p:nvPr/>
        </p:nvSpPr>
        <p:spPr>
          <a:xfrm>
            <a:off x="3576827" y="2331719"/>
            <a:ext cx="198119" cy="111251"/>
          </a:xfrm>
          <a:custGeom>
            <a:avLst/>
            <a:gdLst/>
            <a:ahLst/>
            <a:cxnLst/>
            <a:rect l="l" t="t" r="r" b="b"/>
            <a:pathLst>
              <a:path w="198119" h="111251">
                <a:moveTo>
                  <a:pt x="70103" y="111251"/>
                </a:moveTo>
                <a:lnTo>
                  <a:pt x="73151" y="111251"/>
                </a:lnTo>
                <a:lnTo>
                  <a:pt x="77724" y="109728"/>
                </a:lnTo>
                <a:lnTo>
                  <a:pt x="88391" y="105156"/>
                </a:lnTo>
                <a:lnTo>
                  <a:pt x="100584" y="99060"/>
                </a:lnTo>
                <a:lnTo>
                  <a:pt x="109727" y="94487"/>
                </a:lnTo>
                <a:lnTo>
                  <a:pt x="114300" y="91440"/>
                </a:lnTo>
                <a:lnTo>
                  <a:pt x="120395" y="88392"/>
                </a:lnTo>
                <a:lnTo>
                  <a:pt x="129539" y="83820"/>
                </a:lnTo>
                <a:lnTo>
                  <a:pt x="138683" y="77724"/>
                </a:lnTo>
                <a:lnTo>
                  <a:pt x="146303" y="73151"/>
                </a:lnTo>
                <a:lnTo>
                  <a:pt x="153923" y="67056"/>
                </a:lnTo>
                <a:lnTo>
                  <a:pt x="160019" y="60960"/>
                </a:lnTo>
                <a:lnTo>
                  <a:pt x="167639" y="54863"/>
                </a:lnTo>
                <a:lnTo>
                  <a:pt x="172211" y="48768"/>
                </a:lnTo>
                <a:lnTo>
                  <a:pt x="178307" y="44196"/>
                </a:lnTo>
                <a:lnTo>
                  <a:pt x="179831" y="41148"/>
                </a:lnTo>
                <a:lnTo>
                  <a:pt x="182879" y="38100"/>
                </a:lnTo>
                <a:lnTo>
                  <a:pt x="187451" y="32004"/>
                </a:lnTo>
                <a:lnTo>
                  <a:pt x="190499" y="25908"/>
                </a:lnTo>
                <a:lnTo>
                  <a:pt x="193547" y="19812"/>
                </a:lnTo>
                <a:lnTo>
                  <a:pt x="196595" y="9144"/>
                </a:lnTo>
                <a:lnTo>
                  <a:pt x="196595" y="4572"/>
                </a:lnTo>
                <a:lnTo>
                  <a:pt x="198119" y="0"/>
                </a:lnTo>
                <a:lnTo>
                  <a:pt x="105155" y="0"/>
                </a:lnTo>
                <a:lnTo>
                  <a:pt x="103632" y="4572"/>
                </a:lnTo>
                <a:lnTo>
                  <a:pt x="103632" y="9144"/>
                </a:lnTo>
                <a:lnTo>
                  <a:pt x="99060" y="19812"/>
                </a:lnTo>
                <a:lnTo>
                  <a:pt x="92963" y="27432"/>
                </a:lnTo>
                <a:lnTo>
                  <a:pt x="85343" y="36575"/>
                </a:lnTo>
                <a:lnTo>
                  <a:pt x="74675" y="45720"/>
                </a:lnTo>
                <a:lnTo>
                  <a:pt x="65532" y="53340"/>
                </a:lnTo>
                <a:lnTo>
                  <a:pt x="51815" y="60960"/>
                </a:lnTo>
                <a:lnTo>
                  <a:pt x="38100" y="70104"/>
                </a:lnTo>
                <a:lnTo>
                  <a:pt x="22860" y="77724"/>
                </a:lnTo>
                <a:lnTo>
                  <a:pt x="6096" y="85344"/>
                </a:lnTo>
                <a:lnTo>
                  <a:pt x="4572" y="85344"/>
                </a:lnTo>
                <a:lnTo>
                  <a:pt x="1524" y="86868"/>
                </a:lnTo>
                <a:lnTo>
                  <a:pt x="0" y="88392"/>
                </a:lnTo>
                <a:lnTo>
                  <a:pt x="70103" y="111251"/>
                </a:lnTo>
                <a:close/>
              </a:path>
            </a:pathLst>
          </a:custGeom>
          <a:solidFill>
            <a:srgbClr val="FFFFFF"/>
          </a:solidFill>
        </p:spPr>
        <p:txBody>
          <a:bodyPr wrap="square" lIns="0" tIns="0" rIns="0" bIns="0" rtlCol="0">
            <a:noAutofit/>
          </a:bodyPr>
          <a:lstStyle/>
          <a:p>
            <a:endParaRPr/>
          </a:p>
        </p:txBody>
      </p:sp>
      <p:sp>
        <p:nvSpPr>
          <p:cNvPr id="277" name="object 277"/>
          <p:cNvSpPr/>
          <p:nvPr/>
        </p:nvSpPr>
        <p:spPr>
          <a:xfrm>
            <a:off x="3646931" y="2441447"/>
            <a:ext cx="1524" cy="1523"/>
          </a:xfrm>
          <a:custGeom>
            <a:avLst/>
            <a:gdLst/>
            <a:ahLst/>
            <a:cxnLst/>
            <a:rect l="l" t="t" r="r" b="b"/>
            <a:pathLst>
              <a:path w="1524" h="1523">
                <a:moveTo>
                  <a:pt x="0" y="1523"/>
                </a:moveTo>
                <a:lnTo>
                  <a:pt x="1524" y="1523"/>
                </a:lnTo>
                <a:lnTo>
                  <a:pt x="1524" y="0"/>
                </a:lnTo>
                <a:lnTo>
                  <a:pt x="0" y="1523"/>
                </a:lnTo>
                <a:close/>
              </a:path>
            </a:pathLst>
          </a:custGeom>
          <a:solidFill>
            <a:srgbClr val="E6E6E6"/>
          </a:solidFill>
        </p:spPr>
        <p:txBody>
          <a:bodyPr wrap="square" lIns="0" tIns="0" rIns="0" bIns="0" rtlCol="0">
            <a:noAutofit/>
          </a:bodyPr>
          <a:lstStyle/>
          <a:p>
            <a:endParaRPr/>
          </a:p>
        </p:txBody>
      </p:sp>
      <p:sp>
        <p:nvSpPr>
          <p:cNvPr id="278" name="object 278"/>
          <p:cNvSpPr/>
          <p:nvPr/>
        </p:nvSpPr>
        <p:spPr>
          <a:xfrm>
            <a:off x="3328415" y="2442971"/>
            <a:ext cx="393191" cy="92964"/>
          </a:xfrm>
          <a:custGeom>
            <a:avLst/>
            <a:gdLst/>
            <a:ahLst/>
            <a:cxnLst/>
            <a:rect l="l" t="t" r="r" b="b"/>
            <a:pathLst>
              <a:path w="393191" h="92964">
                <a:moveTo>
                  <a:pt x="109727" y="88392"/>
                </a:moveTo>
                <a:lnTo>
                  <a:pt x="135636" y="85344"/>
                </a:lnTo>
                <a:lnTo>
                  <a:pt x="147827" y="83820"/>
                </a:lnTo>
                <a:lnTo>
                  <a:pt x="153924" y="83820"/>
                </a:lnTo>
                <a:lnTo>
                  <a:pt x="161544" y="82296"/>
                </a:lnTo>
                <a:lnTo>
                  <a:pt x="185927" y="79248"/>
                </a:lnTo>
                <a:lnTo>
                  <a:pt x="198120" y="77724"/>
                </a:lnTo>
                <a:lnTo>
                  <a:pt x="211836" y="76200"/>
                </a:lnTo>
                <a:lnTo>
                  <a:pt x="224027" y="73152"/>
                </a:lnTo>
                <a:lnTo>
                  <a:pt x="227075" y="73152"/>
                </a:lnTo>
                <a:lnTo>
                  <a:pt x="230124" y="71628"/>
                </a:lnTo>
                <a:lnTo>
                  <a:pt x="236220" y="71628"/>
                </a:lnTo>
                <a:lnTo>
                  <a:pt x="260603" y="65532"/>
                </a:lnTo>
                <a:lnTo>
                  <a:pt x="265175" y="65532"/>
                </a:lnTo>
                <a:lnTo>
                  <a:pt x="268224" y="64008"/>
                </a:lnTo>
                <a:lnTo>
                  <a:pt x="271272" y="64008"/>
                </a:lnTo>
                <a:lnTo>
                  <a:pt x="283463" y="60960"/>
                </a:lnTo>
                <a:lnTo>
                  <a:pt x="306324" y="54864"/>
                </a:lnTo>
                <a:lnTo>
                  <a:pt x="327660" y="48768"/>
                </a:lnTo>
                <a:lnTo>
                  <a:pt x="338327" y="45720"/>
                </a:lnTo>
                <a:lnTo>
                  <a:pt x="350520" y="42672"/>
                </a:lnTo>
                <a:lnTo>
                  <a:pt x="371855" y="35052"/>
                </a:lnTo>
                <a:lnTo>
                  <a:pt x="382523" y="30480"/>
                </a:lnTo>
                <a:lnTo>
                  <a:pt x="387095" y="28956"/>
                </a:lnTo>
                <a:lnTo>
                  <a:pt x="393191" y="27432"/>
                </a:lnTo>
                <a:lnTo>
                  <a:pt x="318515" y="0"/>
                </a:lnTo>
                <a:lnTo>
                  <a:pt x="310896" y="4572"/>
                </a:lnTo>
                <a:lnTo>
                  <a:pt x="294132" y="9144"/>
                </a:lnTo>
                <a:lnTo>
                  <a:pt x="277367" y="15240"/>
                </a:lnTo>
                <a:lnTo>
                  <a:pt x="259079" y="19812"/>
                </a:lnTo>
                <a:lnTo>
                  <a:pt x="242315" y="24384"/>
                </a:lnTo>
                <a:lnTo>
                  <a:pt x="224027" y="28956"/>
                </a:lnTo>
                <a:lnTo>
                  <a:pt x="205739" y="33528"/>
                </a:lnTo>
                <a:lnTo>
                  <a:pt x="185927" y="36576"/>
                </a:lnTo>
                <a:lnTo>
                  <a:pt x="167639" y="39624"/>
                </a:lnTo>
                <a:lnTo>
                  <a:pt x="147827" y="42672"/>
                </a:lnTo>
                <a:lnTo>
                  <a:pt x="128015" y="45720"/>
                </a:lnTo>
                <a:lnTo>
                  <a:pt x="106679" y="47244"/>
                </a:lnTo>
                <a:lnTo>
                  <a:pt x="86867" y="48768"/>
                </a:lnTo>
                <a:lnTo>
                  <a:pt x="65532" y="50292"/>
                </a:lnTo>
                <a:lnTo>
                  <a:pt x="44196" y="51816"/>
                </a:lnTo>
                <a:lnTo>
                  <a:pt x="21336" y="53340"/>
                </a:lnTo>
                <a:lnTo>
                  <a:pt x="0" y="53340"/>
                </a:lnTo>
                <a:lnTo>
                  <a:pt x="0" y="92964"/>
                </a:lnTo>
                <a:lnTo>
                  <a:pt x="13715" y="91440"/>
                </a:lnTo>
                <a:lnTo>
                  <a:pt x="54863" y="91440"/>
                </a:lnTo>
                <a:lnTo>
                  <a:pt x="68579" y="89916"/>
                </a:lnTo>
                <a:lnTo>
                  <a:pt x="82296" y="89916"/>
                </a:lnTo>
                <a:lnTo>
                  <a:pt x="109727" y="88392"/>
                </a:lnTo>
                <a:close/>
              </a:path>
            </a:pathLst>
          </a:custGeom>
          <a:solidFill>
            <a:srgbClr val="FFFFFF"/>
          </a:solidFill>
        </p:spPr>
        <p:txBody>
          <a:bodyPr wrap="square" lIns="0" tIns="0" rIns="0" bIns="0" rtlCol="0">
            <a:noAutofit/>
          </a:bodyPr>
          <a:lstStyle/>
          <a:p>
            <a:endParaRPr/>
          </a:p>
        </p:txBody>
      </p:sp>
      <p:sp>
        <p:nvSpPr>
          <p:cNvPr id="279" name="object 279"/>
          <p:cNvSpPr/>
          <p:nvPr/>
        </p:nvSpPr>
        <p:spPr>
          <a:xfrm>
            <a:off x="3328415" y="2420111"/>
            <a:ext cx="318515" cy="76200"/>
          </a:xfrm>
          <a:custGeom>
            <a:avLst/>
            <a:gdLst/>
            <a:ahLst/>
            <a:cxnLst/>
            <a:rect l="l" t="t" r="r" b="b"/>
            <a:pathLst>
              <a:path w="318515" h="76200">
                <a:moveTo>
                  <a:pt x="16763" y="38100"/>
                </a:moveTo>
                <a:lnTo>
                  <a:pt x="0" y="38100"/>
                </a:lnTo>
                <a:lnTo>
                  <a:pt x="0" y="76200"/>
                </a:lnTo>
                <a:lnTo>
                  <a:pt x="21336" y="74675"/>
                </a:lnTo>
                <a:lnTo>
                  <a:pt x="44196" y="74675"/>
                </a:lnTo>
                <a:lnTo>
                  <a:pt x="65532" y="73151"/>
                </a:lnTo>
                <a:lnTo>
                  <a:pt x="86867" y="71627"/>
                </a:lnTo>
                <a:lnTo>
                  <a:pt x="106679" y="70103"/>
                </a:lnTo>
                <a:lnTo>
                  <a:pt x="128015" y="68579"/>
                </a:lnTo>
                <a:lnTo>
                  <a:pt x="147827" y="65531"/>
                </a:lnTo>
                <a:lnTo>
                  <a:pt x="167639" y="62483"/>
                </a:lnTo>
                <a:lnTo>
                  <a:pt x="185927" y="59436"/>
                </a:lnTo>
                <a:lnTo>
                  <a:pt x="205739" y="56387"/>
                </a:lnTo>
                <a:lnTo>
                  <a:pt x="224027" y="51815"/>
                </a:lnTo>
                <a:lnTo>
                  <a:pt x="242315" y="47243"/>
                </a:lnTo>
                <a:lnTo>
                  <a:pt x="259079" y="42671"/>
                </a:lnTo>
                <a:lnTo>
                  <a:pt x="277367" y="38100"/>
                </a:lnTo>
                <a:lnTo>
                  <a:pt x="294132" y="32003"/>
                </a:lnTo>
                <a:lnTo>
                  <a:pt x="309372" y="27431"/>
                </a:lnTo>
                <a:lnTo>
                  <a:pt x="318515" y="24383"/>
                </a:lnTo>
                <a:lnTo>
                  <a:pt x="248412" y="0"/>
                </a:lnTo>
                <a:lnTo>
                  <a:pt x="234696" y="4571"/>
                </a:lnTo>
                <a:lnTo>
                  <a:pt x="220979" y="7619"/>
                </a:lnTo>
                <a:lnTo>
                  <a:pt x="207263" y="12191"/>
                </a:lnTo>
                <a:lnTo>
                  <a:pt x="193548" y="16763"/>
                </a:lnTo>
                <a:lnTo>
                  <a:pt x="185927" y="18287"/>
                </a:lnTo>
                <a:lnTo>
                  <a:pt x="178308" y="19812"/>
                </a:lnTo>
                <a:lnTo>
                  <a:pt x="170687" y="21336"/>
                </a:lnTo>
                <a:lnTo>
                  <a:pt x="164591" y="22859"/>
                </a:lnTo>
                <a:lnTo>
                  <a:pt x="149351" y="25907"/>
                </a:lnTo>
                <a:lnTo>
                  <a:pt x="134112" y="28955"/>
                </a:lnTo>
                <a:lnTo>
                  <a:pt x="124967" y="28955"/>
                </a:lnTo>
                <a:lnTo>
                  <a:pt x="117348" y="30479"/>
                </a:lnTo>
                <a:lnTo>
                  <a:pt x="102108" y="32003"/>
                </a:lnTo>
                <a:lnTo>
                  <a:pt x="85344" y="33527"/>
                </a:lnTo>
                <a:lnTo>
                  <a:pt x="68579" y="35051"/>
                </a:lnTo>
                <a:lnTo>
                  <a:pt x="51815" y="36575"/>
                </a:lnTo>
                <a:lnTo>
                  <a:pt x="35051" y="38100"/>
                </a:lnTo>
                <a:lnTo>
                  <a:pt x="16763" y="38100"/>
                </a:lnTo>
                <a:close/>
              </a:path>
            </a:pathLst>
          </a:custGeom>
          <a:solidFill>
            <a:srgbClr val="FFFFFF"/>
          </a:solidFill>
        </p:spPr>
        <p:txBody>
          <a:bodyPr wrap="square" lIns="0" tIns="0" rIns="0" bIns="0" rtlCol="0">
            <a:noAutofit/>
          </a:bodyPr>
          <a:lstStyle/>
          <a:p>
            <a:endParaRPr/>
          </a:p>
        </p:txBody>
      </p:sp>
      <p:sp>
        <p:nvSpPr>
          <p:cNvPr id="280" name="object 280"/>
          <p:cNvSpPr/>
          <p:nvPr/>
        </p:nvSpPr>
        <p:spPr>
          <a:xfrm>
            <a:off x="3328415" y="2470403"/>
            <a:ext cx="460247" cy="102107"/>
          </a:xfrm>
          <a:custGeom>
            <a:avLst/>
            <a:gdLst/>
            <a:ahLst/>
            <a:cxnLst/>
            <a:rect l="l" t="t" r="r" b="b"/>
            <a:pathLst>
              <a:path w="460247" h="102107">
                <a:moveTo>
                  <a:pt x="13715" y="64008"/>
                </a:moveTo>
                <a:lnTo>
                  <a:pt x="0" y="64008"/>
                </a:lnTo>
                <a:lnTo>
                  <a:pt x="0" y="102107"/>
                </a:lnTo>
                <a:lnTo>
                  <a:pt x="15239" y="100583"/>
                </a:lnTo>
                <a:lnTo>
                  <a:pt x="60960" y="100583"/>
                </a:lnTo>
                <a:lnTo>
                  <a:pt x="91439" y="97535"/>
                </a:lnTo>
                <a:lnTo>
                  <a:pt x="106679" y="97535"/>
                </a:lnTo>
                <a:lnTo>
                  <a:pt x="121920" y="96011"/>
                </a:lnTo>
                <a:lnTo>
                  <a:pt x="135636" y="94487"/>
                </a:lnTo>
                <a:lnTo>
                  <a:pt x="150875" y="94487"/>
                </a:lnTo>
                <a:lnTo>
                  <a:pt x="164591" y="92963"/>
                </a:lnTo>
                <a:lnTo>
                  <a:pt x="179832" y="91439"/>
                </a:lnTo>
                <a:lnTo>
                  <a:pt x="193548" y="88391"/>
                </a:lnTo>
                <a:lnTo>
                  <a:pt x="207263" y="86867"/>
                </a:lnTo>
                <a:lnTo>
                  <a:pt x="236220" y="83820"/>
                </a:lnTo>
                <a:lnTo>
                  <a:pt x="248412" y="80772"/>
                </a:lnTo>
                <a:lnTo>
                  <a:pt x="262127" y="77724"/>
                </a:lnTo>
                <a:lnTo>
                  <a:pt x="268224" y="76200"/>
                </a:lnTo>
                <a:lnTo>
                  <a:pt x="275844" y="76200"/>
                </a:lnTo>
                <a:lnTo>
                  <a:pt x="289560" y="73151"/>
                </a:lnTo>
                <a:lnTo>
                  <a:pt x="301751" y="70103"/>
                </a:lnTo>
                <a:lnTo>
                  <a:pt x="315467" y="67056"/>
                </a:lnTo>
                <a:lnTo>
                  <a:pt x="339851" y="60960"/>
                </a:lnTo>
                <a:lnTo>
                  <a:pt x="365759" y="53339"/>
                </a:lnTo>
                <a:lnTo>
                  <a:pt x="376427" y="50291"/>
                </a:lnTo>
                <a:lnTo>
                  <a:pt x="388619" y="47244"/>
                </a:lnTo>
                <a:lnTo>
                  <a:pt x="413003" y="38100"/>
                </a:lnTo>
                <a:lnTo>
                  <a:pt x="419099" y="36575"/>
                </a:lnTo>
                <a:lnTo>
                  <a:pt x="425195" y="35051"/>
                </a:lnTo>
                <a:lnTo>
                  <a:pt x="435863" y="30479"/>
                </a:lnTo>
                <a:lnTo>
                  <a:pt x="460247" y="22860"/>
                </a:lnTo>
                <a:lnTo>
                  <a:pt x="394715" y="0"/>
                </a:lnTo>
                <a:lnTo>
                  <a:pt x="393191" y="0"/>
                </a:lnTo>
                <a:lnTo>
                  <a:pt x="388619" y="1524"/>
                </a:lnTo>
                <a:lnTo>
                  <a:pt x="382523" y="4572"/>
                </a:lnTo>
                <a:lnTo>
                  <a:pt x="373379" y="7620"/>
                </a:lnTo>
                <a:lnTo>
                  <a:pt x="350520" y="15239"/>
                </a:lnTo>
                <a:lnTo>
                  <a:pt x="339851" y="18287"/>
                </a:lnTo>
                <a:lnTo>
                  <a:pt x="329184" y="21336"/>
                </a:lnTo>
                <a:lnTo>
                  <a:pt x="307848" y="27432"/>
                </a:lnTo>
                <a:lnTo>
                  <a:pt x="283463" y="33527"/>
                </a:lnTo>
                <a:lnTo>
                  <a:pt x="272796" y="36575"/>
                </a:lnTo>
                <a:lnTo>
                  <a:pt x="266700" y="36575"/>
                </a:lnTo>
                <a:lnTo>
                  <a:pt x="260603" y="38100"/>
                </a:lnTo>
                <a:lnTo>
                  <a:pt x="236220" y="42672"/>
                </a:lnTo>
                <a:lnTo>
                  <a:pt x="230124" y="44196"/>
                </a:lnTo>
                <a:lnTo>
                  <a:pt x="227075" y="44196"/>
                </a:lnTo>
                <a:lnTo>
                  <a:pt x="224027" y="45720"/>
                </a:lnTo>
                <a:lnTo>
                  <a:pt x="211836" y="47244"/>
                </a:lnTo>
                <a:lnTo>
                  <a:pt x="199644" y="50291"/>
                </a:lnTo>
                <a:lnTo>
                  <a:pt x="187451" y="51815"/>
                </a:lnTo>
                <a:lnTo>
                  <a:pt x="161544" y="54863"/>
                </a:lnTo>
                <a:lnTo>
                  <a:pt x="155448" y="54863"/>
                </a:lnTo>
                <a:lnTo>
                  <a:pt x="149351" y="56387"/>
                </a:lnTo>
                <a:lnTo>
                  <a:pt x="135636" y="57912"/>
                </a:lnTo>
                <a:lnTo>
                  <a:pt x="109727" y="60960"/>
                </a:lnTo>
                <a:lnTo>
                  <a:pt x="82296" y="62484"/>
                </a:lnTo>
                <a:lnTo>
                  <a:pt x="68579" y="62484"/>
                </a:lnTo>
                <a:lnTo>
                  <a:pt x="54863" y="64008"/>
                </a:lnTo>
                <a:lnTo>
                  <a:pt x="13715" y="64008"/>
                </a:lnTo>
                <a:close/>
              </a:path>
            </a:pathLst>
          </a:custGeom>
          <a:solidFill>
            <a:srgbClr val="FFFFFF"/>
          </a:solidFill>
        </p:spPr>
        <p:txBody>
          <a:bodyPr wrap="square" lIns="0" tIns="0" rIns="0" bIns="0" rtlCol="0">
            <a:noAutofit/>
          </a:bodyPr>
          <a:lstStyle/>
          <a:p>
            <a:endParaRPr/>
          </a:p>
        </p:txBody>
      </p:sp>
      <p:sp>
        <p:nvSpPr>
          <p:cNvPr id="281" name="object 281"/>
          <p:cNvSpPr/>
          <p:nvPr/>
        </p:nvSpPr>
        <p:spPr>
          <a:xfrm>
            <a:off x="3326891" y="2481453"/>
            <a:ext cx="536447" cy="133730"/>
          </a:xfrm>
          <a:prstGeom prst="rect">
            <a:avLst/>
          </a:prstGeom>
          <a:blipFill>
            <a:blip r:embed="rId32" cstate="print"/>
            <a:stretch>
              <a:fillRect/>
            </a:stretch>
          </a:blipFill>
        </p:spPr>
        <p:txBody>
          <a:bodyPr wrap="square" lIns="0" tIns="0" rIns="0" bIns="0" rtlCol="0">
            <a:noAutofit/>
          </a:bodyPr>
          <a:lstStyle/>
          <a:p>
            <a:endParaRPr/>
          </a:p>
        </p:txBody>
      </p:sp>
      <p:sp>
        <p:nvSpPr>
          <p:cNvPr id="282" name="object 282"/>
          <p:cNvSpPr/>
          <p:nvPr/>
        </p:nvSpPr>
        <p:spPr>
          <a:xfrm>
            <a:off x="3328415" y="2493263"/>
            <a:ext cx="533399" cy="120395"/>
          </a:xfrm>
          <a:custGeom>
            <a:avLst/>
            <a:gdLst/>
            <a:ahLst/>
            <a:cxnLst/>
            <a:rect l="l" t="t" r="r" b="b"/>
            <a:pathLst>
              <a:path w="533399" h="120395">
                <a:moveTo>
                  <a:pt x="16763" y="120395"/>
                </a:moveTo>
                <a:lnTo>
                  <a:pt x="21336" y="118871"/>
                </a:lnTo>
                <a:lnTo>
                  <a:pt x="71627" y="118871"/>
                </a:lnTo>
                <a:lnTo>
                  <a:pt x="108203" y="115823"/>
                </a:lnTo>
                <a:lnTo>
                  <a:pt x="124967" y="114299"/>
                </a:lnTo>
                <a:lnTo>
                  <a:pt x="143255" y="114299"/>
                </a:lnTo>
                <a:lnTo>
                  <a:pt x="176784" y="111251"/>
                </a:lnTo>
                <a:lnTo>
                  <a:pt x="193548" y="108203"/>
                </a:lnTo>
                <a:lnTo>
                  <a:pt x="202691" y="108203"/>
                </a:lnTo>
                <a:lnTo>
                  <a:pt x="210312" y="106679"/>
                </a:lnTo>
                <a:lnTo>
                  <a:pt x="219455" y="105155"/>
                </a:lnTo>
                <a:lnTo>
                  <a:pt x="227075" y="105155"/>
                </a:lnTo>
                <a:lnTo>
                  <a:pt x="243839" y="102107"/>
                </a:lnTo>
                <a:lnTo>
                  <a:pt x="277367" y="97535"/>
                </a:lnTo>
                <a:lnTo>
                  <a:pt x="292608" y="94487"/>
                </a:lnTo>
                <a:lnTo>
                  <a:pt x="307848" y="91439"/>
                </a:lnTo>
                <a:lnTo>
                  <a:pt x="338327" y="85343"/>
                </a:lnTo>
                <a:lnTo>
                  <a:pt x="368807" y="79247"/>
                </a:lnTo>
                <a:lnTo>
                  <a:pt x="376427" y="76199"/>
                </a:lnTo>
                <a:lnTo>
                  <a:pt x="379475" y="76199"/>
                </a:lnTo>
                <a:lnTo>
                  <a:pt x="384047" y="74675"/>
                </a:lnTo>
                <a:lnTo>
                  <a:pt x="399287" y="71627"/>
                </a:lnTo>
                <a:lnTo>
                  <a:pt x="426719" y="64007"/>
                </a:lnTo>
                <a:lnTo>
                  <a:pt x="429767" y="62484"/>
                </a:lnTo>
                <a:lnTo>
                  <a:pt x="434339" y="60960"/>
                </a:lnTo>
                <a:lnTo>
                  <a:pt x="440435" y="59436"/>
                </a:lnTo>
                <a:lnTo>
                  <a:pt x="455675" y="54863"/>
                </a:lnTo>
                <a:lnTo>
                  <a:pt x="469391" y="50291"/>
                </a:lnTo>
                <a:lnTo>
                  <a:pt x="475487" y="47243"/>
                </a:lnTo>
                <a:lnTo>
                  <a:pt x="483107" y="45719"/>
                </a:lnTo>
                <a:lnTo>
                  <a:pt x="509015" y="35051"/>
                </a:lnTo>
                <a:lnTo>
                  <a:pt x="533399" y="25907"/>
                </a:lnTo>
                <a:lnTo>
                  <a:pt x="458723" y="0"/>
                </a:lnTo>
                <a:lnTo>
                  <a:pt x="435863" y="7619"/>
                </a:lnTo>
                <a:lnTo>
                  <a:pt x="423671" y="10667"/>
                </a:lnTo>
                <a:lnTo>
                  <a:pt x="417575" y="13715"/>
                </a:lnTo>
                <a:lnTo>
                  <a:pt x="411479" y="15239"/>
                </a:lnTo>
                <a:lnTo>
                  <a:pt x="388619" y="24384"/>
                </a:lnTo>
                <a:lnTo>
                  <a:pt x="376427" y="27431"/>
                </a:lnTo>
                <a:lnTo>
                  <a:pt x="364236" y="30479"/>
                </a:lnTo>
                <a:lnTo>
                  <a:pt x="339851" y="38100"/>
                </a:lnTo>
                <a:lnTo>
                  <a:pt x="313944" y="44196"/>
                </a:lnTo>
                <a:lnTo>
                  <a:pt x="301751" y="47243"/>
                </a:lnTo>
                <a:lnTo>
                  <a:pt x="288036" y="50291"/>
                </a:lnTo>
                <a:lnTo>
                  <a:pt x="274320" y="53339"/>
                </a:lnTo>
                <a:lnTo>
                  <a:pt x="271272" y="53339"/>
                </a:lnTo>
                <a:lnTo>
                  <a:pt x="268224" y="54863"/>
                </a:lnTo>
                <a:lnTo>
                  <a:pt x="262127" y="56387"/>
                </a:lnTo>
                <a:lnTo>
                  <a:pt x="248412" y="57912"/>
                </a:lnTo>
                <a:lnTo>
                  <a:pt x="234696" y="60960"/>
                </a:lnTo>
                <a:lnTo>
                  <a:pt x="207263" y="65531"/>
                </a:lnTo>
                <a:lnTo>
                  <a:pt x="193548" y="67055"/>
                </a:lnTo>
                <a:lnTo>
                  <a:pt x="179832" y="68579"/>
                </a:lnTo>
                <a:lnTo>
                  <a:pt x="164591" y="70103"/>
                </a:lnTo>
                <a:lnTo>
                  <a:pt x="150875" y="71627"/>
                </a:lnTo>
                <a:lnTo>
                  <a:pt x="143255" y="71627"/>
                </a:lnTo>
                <a:lnTo>
                  <a:pt x="135636" y="73151"/>
                </a:lnTo>
                <a:lnTo>
                  <a:pt x="121920" y="74675"/>
                </a:lnTo>
                <a:lnTo>
                  <a:pt x="106679" y="74675"/>
                </a:lnTo>
                <a:lnTo>
                  <a:pt x="91439" y="76199"/>
                </a:lnTo>
                <a:lnTo>
                  <a:pt x="60960" y="77723"/>
                </a:lnTo>
                <a:lnTo>
                  <a:pt x="30479" y="79247"/>
                </a:lnTo>
                <a:lnTo>
                  <a:pt x="0" y="79247"/>
                </a:lnTo>
                <a:lnTo>
                  <a:pt x="0" y="120395"/>
                </a:lnTo>
                <a:lnTo>
                  <a:pt x="16763" y="120395"/>
                </a:lnTo>
                <a:close/>
              </a:path>
            </a:pathLst>
          </a:custGeom>
          <a:solidFill>
            <a:srgbClr val="000000"/>
          </a:solidFill>
        </p:spPr>
        <p:txBody>
          <a:bodyPr wrap="square" lIns="0" tIns="0" rIns="0" bIns="0" rtlCol="0">
            <a:noAutofit/>
          </a:bodyPr>
          <a:lstStyle/>
          <a:p>
            <a:endParaRPr/>
          </a:p>
        </p:txBody>
      </p:sp>
      <p:sp>
        <p:nvSpPr>
          <p:cNvPr id="283" name="object 283"/>
          <p:cNvSpPr/>
          <p:nvPr/>
        </p:nvSpPr>
        <p:spPr>
          <a:xfrm>
            <a:off x="3326891" y="2481453"/>
            <a:ext cx="536447" cy="133730"/>
          </a:xfrm>
          <a:prstGeom prst="rect">
            <a:avLst/>
          </a:prstGeom>
          <a:blipFill>
            <a:blip r:embed="rId33" cstate="print"/>
            <a:stretch>
              <a:fillRect/>
            </a:stretch>
          </a:blipFill>
        </p:spPr>
        <p:txBody>
          <a:bodyPr wrap="square" lIns="0" tIns="0" rIns="0" bIns="0" rtlCol="0">
            <a:noAutofit/>
          </a:bodyPr>
          <a:lstStyle/>
          <a:p>
            <a:endParaRPr/>
          </a:p>
        </p:txBody>
      </p:sp>
      <p:sp>
        <p:nvSpPr>
          <p:cNvPr id="284" name="object 284"/>
          <p:cNvSpPr/>
          <p:nvPr/>
        </p:nvSpPr>
        <p:spPr>
          <a:xfrm>
            <a:off x="3721607" y="2331719"/>
            <a:ext cx="234696" cy="161544"/>
          </a:xfrm>
          <a:custGeom>
            <a:avLst/>
            <a:gdLst/>
            <a:ahLst/>
            <a:cxnLst/>
            <a:rect l="l" t="t" r="r" b="b"/>
            <a:pathLst>
              <a:path w="234696" h="161544">
                <a:moveTo>
                  <a:pt x="60960" y="106680"/>
                </a:moveTo>
                <a:lnTo>
                  <a:pt x="54863" y="111251"/>
                </a:lnTo>
                <a:lnTo>
                  <a:pt x="47244" y="114300"/>
                </a:lnTo>
                <a:lnTo>
                  <a:pt x="32004" y="121920"/>
                </a:lnTo>
                <a:lnTo>
                  <a:pt x="24384" y="126492"/>
                </a:lnTo>
                <a:lnTo>
                  <a:pt x="16763" y="129540"/>
                </a:lnTo>
                <a:lnTo>
                  <a:pt x="0" y="138684"/>
                </a:lnTo>
                <a:lnTo>
                  <a:pt x="65532" y="161544"/>
                </a:lnTo>
                <a:lnTo>
                  <a:pt x="76200" y="156972"/>
                </a:lnTo>
                <a:lnTo>
                  <a:pt x="94487" y="147828"/>
                </a:lnTo>
                <a:lnTo>
                  <a:pt x="103632" y="144780"/>
                </a:lnTo>
                <a:lnTo>
                  <a:pt x="105156" y="143256"/>
                </a:lnTo>
                <a:lnTo>
                  <a:pt x="108204" y="141732"/>
                </a:lnTo>
                <a:lnTo>
                  <a:pt x="112775" y="140208"/>
                </a:lnTo>
                <a:lnTo>
                  <a:pt x="128016" y="131063"/>
                </a:lnTo>
                <a:lnTo>
                  <a:pt x="144780" y="121920"/>
                </a:lnTo>
                <a:lnTo>
                  <a:pt x="158496" y="112775"/>
                </a:lnTo>
                <a:lnTo>
                  <a:pt x="170687" y="103632"/>
                </a:lnTo>
                <a:lnTo>
                  <a:pt x="176784" y="99060"/>
                </a:lnTo>
                <a:lnTo>
                  <a:pt x="179832" y="96012"/>
                </a:lnTo>
                <a:lnTo>
                  <a:pt x="182880" y="94487"/>
                </a:lnTo>
                <a:lnTo>
                  <a:pt x="193548" y="83820"/>
                </a:lnTo>
                <a:lnTo>
                  <a:pt x="195072" y="82296"/>
                </a:lnTo>
                <a:lnTo>
                  <a:pt x="198120" y="79248"/>
                </a:lnTo>
                <a:lnTo>
                  <a:pt x="202692" y="74675"/>
                </a:lnTo>
                <a:lnTo>
                  <a:pt x="210312" y="64008"/>
                </a:lnTo>
                <a:lnTo>
                  <a:pt x="217932" y="53340"/>
                </a:lnTo>
                <a:lnTo>
                  <a:pt x="219456" y="51816"/>
                </a:lnTo>
                <a:lnTo>
                  <a:pt x="220980" y="48768"/>
                </a:lnTo>
                <a:lnTo>
                  <a:pt x="224028" y="44196"/>
                </a:lnTo>
                <a:lnTo>
                  <a:pt x="228600" y="33528"/>
                </a:lnTo>
                <a:lnTo>
                  <a:pt x="230124" y="27432"/>
                </a:lnTo>
                <a:lnTo>
                  <a:pt x="230124" y="24384"/>
                </a:lnTo>
                <a:lnTo>
                  <a:pt x="231648" y="22860"/>
                </a:lnTo>
                <a:lnTo>
                  <a:pt x="233172" y="12192"/>
                </a:lnTo>
                <a:lnTo>
                  <a:pt x="234696" y="0"/>
                </a:lnTo>
                <a:lnTo>
                  <a:pt x="146304" y="0"/>
                </a:lnTo>
                <a:lnTo>
                  <a:pt x="144780" y="10668"/>
                </a:lnTo>
                <a:lnTo>
                  <a:pt x="144780" y="12192"/>
                </a:lnTo>
                <a:lnTo>
                  <a:pt x="143256" y="15240"/>
                </a:lnTo>
                <a:lnTo>
                  <a:pt x="143256" y="19812"/>
                </a:lnTo>
                <a:lnTo>
                  <a:pt x="138684" y="28956"/>
                </a:lnTo>
                <a:lnTo>
                  <a:pt x="134112" y="38100"/>
                </a:lnTo>
                <a:lnTo>
                  <a:pt x="128016" y="47244"/>
                </a:lnTo>
                <a:lnTo>
                  <a:pt x="124968" y="51816"/>
                </a:lnTo>
                <a:lnTo>
                  <a:pt x="121920" y="56387"/>
                </a:lnTo>
                <a:lnTo>
                  <a:pt x="118872" y="60960"/>
                </a:lnTo>
                <a:lnTo>
                  <a:pt x="114300" y="65532"/>
                </a:lnTo>
                <a:lnTo>
                  <a:pt x="106680" y="74675"/>
                </a:lnTo>
                <a:lnTo>
                  <a:pt x="102108" y="77724"/>
                </a:lnTo>
                <a:lnTo>
                  <a:pt x="96012" y="82296"/>
                </a:lnTo>
                <a:lnTo>
                  <a:pt x="85344" y="89916"/>
                </a:lnTo>
                <a:lnTo>
                  <a:pt x="79248" y="94487"/>
                </a:lnTo>
                <a:lnTo>
                  <a:pt x="76200" y="96012"/>
                </a:lnTo>
                <a:lnTo>
                  <a:pt x="74675" y="99060"/>
                </a:lnTo>
                <a:lnTo>
                  <a:pt x="60960" y="106680"/>
                </a:lnTo>
                <a:close/>
              </a:path>
            </a:pathLst>
          </a:custGeom>
          <a:solidFill>
            <a:srgbClr val="FFFFFF"/>
          </a:solidFill>
        </p:spPr>
        <p:txBody>
          <a:bodyPr wrap="square" lIns="0" tIns="0" rIns="0" bIns="0" rtlCol="0">
            <a:noAutofit/>
          </a:bodyPr>
          <a:lstStyle/>
          <a:p>
            <a:endParaRPr/>
          </a:p>
        </p:txBody>
      </p:sp>
      <p:sp>
        <p:nvSpPr>
          <p:cNvPr id="285" name="object 285"/>
          <p:cNvSpPr/>
          <p:nvPr/>
        </p:nvSpPr>
        <p:spPr>
          <a:xfrm>
            <a:off x="2950463" y="2450591"/>
            <a:ext cx="377951" cy="85344"/>
          </a:xfrm>
          <a:custGeom>
            <a:avLst/>
            <a:gdLst/>
            <a:ahLst/>
            <a:cxnLst/>
            <a:rect l="l" t="t" r="r" b="b"/>
            <a:pathLst>
              <a:path w="377951" h="85344">
                <a:moveTo>
                  <a:pt x="38100" y="39624"/>
                </a:moveTo>
                <a:lnTo>
                  <a:pt x="59436" y="45720"/>
                </a:lnTo>
                <a:lnTo>
                  <a:pt x="80771" y="51815"/>
                </a:lnTo>
                <a:lnTo>
                  <a:pt x="102107" y="57912"/>
                </a:lnTo>
                <a:lnTo>
                  <a:pt x="123443" y="62484"/>
                </a:lnTo>
                <a:lnTo>
                  <a:pt x="146303" y="67056"/>
                </a:lnTo>
                <a:lnTo>
                  <a:pt x="170687" y="70103"/>
                </a:lnTo>
                <a:lnTo>
                  <a:pt x="193547" y="73151"/>
                </a:lnTo>
                <a:lnTo>
                  <a:pt x="217931" y="76200"/>
                </a:lnTo>
                <a:lnTo>
                  <a:pt x="242315" y="79248"/>
                </a:lnTo>
                <a:lnTo>
                  <a:pt x="268223" y="80772"/>
                </a:lnTo>
                <a:lnTo>
                  <a:pt x="294131" y="82296"/>
                </a:lnTo>
                <a:lnTo>
                  <a:pt x="320039" y="83820"/>
                </a:lnTo>
                <a:lnTo>
                  <a:pt x="345947" y="85344"/>
                </a:lnTo>
                <a:lnTo>
                  <a:pt x="377951" y="85344"/>
                </a:lnTo>
                <a:lnTo>
                  <a:pt x="377951" y="45720"/>
                </a:lnTo>
                <a:lnTo>
                  <a:pt x="352043" y="45720"/>
                </a:lnTo>
                <a:lnTo>
                  <a:pt x="330707" y="44196"/>
                </a:lnTo>
                <a:lnTo>
                  <a:pt x="307847" y="44196"/>
                </a:lnTo>
                <a:lnTo>
                  <a:pt x="288035" y="42672"/>
                </a:lnTo>
                <a:lnTo>
                  <a:pt x="266699" y="41148"/>
                </a:lnTo>
                <a:lnTo>
                  <a:pt x="246887" y="38100"/>
                </a:lnTo>
                <a:lnTo>
                  <a:pt x="227075" y="36575"/>
                </a:lnTo>
                <a:lnTo>
                  <a:pt x="208787" y="33527"/>
                </a:lnTo>
                <a:lnTo>
                  <a:pt x="190499" y="30479"/>
                </a:lnTo>
                <a:lnTo>
                  <a:pt x="172212" y="27432"/>
                </a:lnTo>
                <a:lnTo>
                  <a:pt x="153924" y="22860"/>
                </a:lnTo>
                <a:lnTo>
                  <a:pt x="135636" y="19812"/>
                </a:lnTo>
                <a:lnTo>
                  <a:pt x="118871" y="15239"/>
                </a:lnTo>
                <a:lnTo>
                  <a:pt x="102107" y="10668"/>
                </a:lnTo>
                <a:lnTo>
                  <a:pt x="85343" y="4572"/>
                </a:lnTo>
                <a:lnTo>
                  <a:pt x="70103" y="0"/>
                </a:lnTo>
                <a:lnTo>
                  <a:pt x="0" y="27432"/>
                </a:lnTo>
                <a:lnTo>
                  <a:pt x="18287" y="33527"/>
                </a:lnTo>
                <a:lnTo>
                  <a:pt x="38100" y="39624"/>
                </a:lnTo>
                <a:close/>
              </a:path>
            </a:pathLst>
          </a:custGeom>
          <a:solidFill>
            <a:srgbClr val="FFFFFF"/>
          </a:solidFill>
        </p:spPr>
        <p:txBody>
          <a:bodyPr wrap="square" lIns="0" tIns="0" rIns="0" bIns="0" rtlCol="0">
            <a:noAutofit/>
          </a:bodyPr>
          <a:lstStyle/>
          <a:p>
            <a:endParaRPr/>
          </a:p>
        </p:txBody>
      </p:sp>
      <p:sp>
        <p:nvSpPr>
          <p:cNvPr id="286" name="object 286"/>
          <p:cNvSpPr/>
          <p:nvPr/>
        </p:nvSpPr>
        <p:spPr>
          <a:xfrm>
            <a:off x="2811779" y="2490493"/>
            <a:ext cx="518159" cy="124690"/>
          </a:xfrm>
          <a:prstGeom prst="rect">
            <a:avLst/>
          </a:prstGeom>
          <a:blipFill>
            <a:blip r:embed="rId34" cstate="print"/>
            <a:stretch>
              <a:fillRect/>
            </a:stretch>
          </a:blipFill>
        </p:spPr>
        <p:txBody>
          <a:bodyPr wrap="square" lIns="0" tIns="0" rIns="0" bIns="0" rtlCol="0">
            <a:noAutofit/>
          </a:bodyPr>
          <a:lstStyle/>
          <a:p>
            <a:endParaRPr/>
          </a:p>
        </p:txBody>
      </p:sp>
      <p:sp>
        <p:nvSpPr>
          <p:cNvPr id="287" name="object 287"/>
          <p:cNvSpPr/>
          <p:nvPr/>
        </p:nvSpPr>
        <p:spPr>
          <a:xfrm>
            <a:off x="2813303" y="2502407"/>
            <a:ext cx="515111" cy="111251"/>
          </a:xfrm>
          <a:custGeom>
            <a:avLst/>
            <a:gdLst/>
            <a:ahLst/>
            <a:cxnLst/>
            <a:rect l="l" t="t" r="r" b="b"/>
            <a:pathLst>
              <a:path w="515111" h="111251">
                <a:moveTo>
                  <a:pt x="25907" y="36575"/>
                </a:moveTo>
                <a:lnTo>
                  <a:pt x="53340" y="45720"/>
                </a:lnTo>
                <a:lnTo>
                  <a:pt x="80772" y="54863"/>
                </a:lnTo>
                <a:lnTo>
                  <a:pt x="109728" y="62483"/>
                </a:lnTo>
                <a:lnTo>
                  <a:pt x="138684" y="70103"/>
                </a:lnTo>
                <a:lnTo>
                  <a:pt x="167640" y="77723"/>
                </a:lnTo>
                <a:lnTo>
                  <a:pt x="198119" y="83819"/>
                </a:lnTo>
                <a:lnTo>
                  <a:pt x="230124" y="88391"/>
                </a:lnTo>
                <a:lnTo>
                  <a:pt x="263652" y="94487"/>
                </a:lnTo>
                <a:lnTo>
                  <a:pt x="295656" y="97535"/>
                </a:lnTo>
                <a:lnTo>
                  <a:pt x="330707" y="102107"/>
                </a:lnTo>
                <a:lnTo>
                  <a:pt x="365759" y="105155"/>
                </a:lnTo>
                <a:lnTo>
                  <a:pt x="400811" y="106679"/>
                </a:lnTo>
                <a:lnTo>
                  <a:pt x="435863" y="109727"/>
                </a:lnTo>
                <a:lnTo>
                  <a:pt x="473963" y="109727"/>
                </a:lnTo>
                <a:lnTo>
                  <a:pt x="512063" y="111251"/>
                </a:lnTo>
                <a:lnTo>
                  <a:pt x="515111" y="111251"/>
                </a:lnTo>
                <a:lnTo>
                  <a:pt x="515111" y="70103"/>
                </a:lnTo>
                <a:lnTo>
                  <a:pt x="478535" y="70103"/>
                </a:lnTo>
                <a:lnTo>
                  <a:pt x="446531" y="68579"/>
                </a:lnTo>
                <a:lnTo>
                  <a:pt x="416051" y="67055"/>
                </a:lnTo>
                <a:lnTo>
                  <a:pt x="385571" y="65531"/>
                </a:lnTo>
                <a:lnTo>
                  <a:pt x="355091" y="62483"/>
                </a:lnTo>
                <a:lnTo>
                  <a:pt x="326135" y="60959"/>
                </a:lnTo>
                <a:lnTo>
                  <a:pt x="297180" y="56387"/>
                </a:lnTo>
                <a:lnTo>
                  <a:pt x="269748" y="53340"/>
                </a:lnTo>
                <a:lnTo>
                  <a:pt x="242316" y="47244"/>
                </a:lnTo>
                <a:lnTo>
                  <a:pt x="216407" y="42672"/>
                </a:lnTo>
                <a:lnTo>
                  <a:pt x="190500" y="36575"/>
                </a:lnTo>
                <a:lnTo>
                  <a:pt x="164592" y="30480"/>
                </a:lnTo>
                <a:lnTo>
                  <a:pt x="140207" y="22860"/>
                </a:lnTo>
                <a:lnTo>
                  <a:pt x="115824" y="16763"/>
                </a:lnTo>
                <a:lnTo>
                  <a:pt x="92963" y="7620"/>
                </a:lnTo>
                <a:lnTo>
                  <a:pt x="70104" y="0"/>
                </a:lnTo>
                <a:lnTo>
                  <a:pt x="0" y="27432"/>
                </a:lnTo>
                <a:lnTo>
                  <a:pt x="25907" y="36575"/>
                </a:lnTo>
                <a:close/>
              </a:path>
            </a:pathLst>
          </a:custGeom>
          <a:solidFill>
            <a:srgbClr val="000000"/>
          </a:solidFill>
        </p:spPr>
        <p:txBody>
          <a:bodyPr wrap="square" lIns="0" tIns="0" rIns="0" bIns="0" rtlCol="0">
            <a:noAutofit/>
          </a:bodyPr>
          <a:lstStyle/>
          <a:p>
            <a:endParaRPr/>
          </a:p>
        </p:txBody>
      </p:sp>
      <p:sp>
        <p:nvSpPr>
          <p:cNvPr id="288" name="object 288"/>
          <p:cNvSpPr/>
          <p:nvPr/>
        </p:nvSpPr>
        <p:spPr>
          <a:xfrm>
            <a:off x="2811779" y="2490493"/>
            <a:ext cx="518159" cy="124690"/>
          </a:xfrm>
          <a:prstGeom prst="rect">
            <a:avLst/>
          </a:prstGeom>
          <a:blipFill>
            <a:blip r:embed="rId35" cstate="print"/>
            <a:stretch>
              <a:fillRect/>
            </a:stretch>
          </a:blipFill>
        </p:spPr>
        <p:txBody>
          <a:bodyPr wrap="square" lIns="0" tIns="0" rIns="0" bIns="0" rtlCol="0">
            <a:noAutofit/>
          </a:bodyPr>
          <a:lstStyle/>
          <a:p>
            <a:endParaRPr/>
          </a:p>
        </p:txBody>
      </p:sp>
      <p:sp>
        <p:nvSpPr>
          <p:cNvPr id="289" name="object 289"/>
          <p:cNvSpPr/>
          <p:nvPr/>
        </p:nvSpPr>
        <p:spPr>
          <a:xfrm>
            <a:off x="2883407" y="2476499"/>
            <a:ext cx="445007" cy="96011"/>
          </a:xfrm>
          <a:custGeom>
            <a:avLst/>
            <a:gdLst/>
            <a:ahLst/>
            <a:cxnLst/>
            <a:rect l="l" t="t" r="r" b="b"/>
            <a:pathLst>
              <a:path w="445007" h="96011">
                <a:moveTo>
                  <a:pt x="21336" y="33527"/>
                </a:moveTo>
                <a:lnTo>
                  <a:pt x="45719" y="42671"/>
                </a:lnTo>
                <a:lnTo>
                  <a:pt x="68580" y="48767"/>
                </a:lnTo>
                <a:lnTo>
                  <a:pt x="94487" y="56387"/>
                </a:lnTo>
                <a:lnTo>
                  <a:pt x="118871" y="62483"/>
                </a:lnTo>
                <a:lnTo>
                  <a:pt x="146303" y="68579"/>
                </a:lnTo>
                <a:lnTo>
                  <a:pt x="172212" y="73151"/>
                </a:lnTo>
                <a:lnTo>
                  <a:pt x="199644" y="77724"/>
                </a:lnTo>
                <a:lnTo>
                  <a:pt x="227075" y="82295"/>
                </a:lnTo>
                <a:lnTo>
                  <a:pt x="256031" y="85343"/>
                </a:lnTo>
                <a:lnTo>
                  <a:pt x="284987" y="88391"/>
                </a:lnTo>
                <a:lnTo>
                  <a:pt x="315467" y="91439"/>
                </a:lnTo>
                <a:lnTo>
                  <a:pt x="345947" y="92963"/>
                </a:lnTo>
                <a:lnTo>
                  <a:pt x="376427" y="94487"/>
                </a:lnTo>
                <a:lnTo>
                  <a:pt x="408431" y="94487"/>
                </a:lnTo>
                <a:lnTo>
                  <a:pt x="441959" y="96011"/>
                </a:lnTo>
                <a:lnTo>
                  <a:pt x="445007" y="96011"/>
                </a:lnTo>
                <a:lnTo>
                  <a:pt x="445007" y="57912"/>
                </a:lnTo>
                <a:lnTo>
                  <a:pt x="387095" y="57912"/>
                </a:lnTo>
                <a:lnTo>
                  <a:pt x="359663" y="56387"/>
                </a:lnTo>
                <a:lnTo>
                  <a:pt x="335279" y="54863"/>
                </a:lnTo>
                <a:lnTo>
                  <a:pt x="309371" y="51815"/>
                </a:lnTo>
                <a:lnTo>
                  <a:pt x="284987" y="50291"/>
                </a:lnTo>
                <a:lnTo>
                  <a:pt x="260603" y="47243"/>
                </a:lnTo>
                <a:lnTo>
                  <a:pt x="237744" y="44195"/>
                </a:lnTo>
                <a:lnTo>
                  <a:pt x="213359" y="39624"/>
                </a:lnTo>
                <a:lnTo>
                  <a:pt x="190500" y="35051"/>
                </a:lnTo>
                <a:lnTo>
                  <a:pt x="167639" y="30479"/>
                </a:lnTo>
                <a:lnTo>
                  <a:pt x="146303" y="25907"/>
                </a:lnTo>
                <a:lnTo>
                  <a:pt x="124968" y="19812"/>
                </a:lnTo>
                <a:lnTo>
                  <a:pt x="105156" y="13715"/>
                </a:lnTo>
                <a:lnTo>
                  <a:pt x="85343" y="7619"/>
                </a:lnTo>
                <a:lnTo>
                  <a:pt x="65531" y="0"/>
                </a:lnTo>
                <a:lnTo>
                  <a:pt x="0" y="25907"/>
                </a:lnTo>
                <a:lnTo>
                  <a:pt x="21336" y="33527"/>
                </a:lnTo>
                <a:close/>
              </a:path>
            </a:pathLst>
          </a:custGeom>
          <a:solidFill>
            <a:srgbClr val="FFFFFF"/>
          </a:solidFill>
        </p:spPr>
        <p:txBody>
          <a:bodyPr wrap="square" lIns="0" tIns="0" rIns="0" bIns="0" rtlCol="0">
            <a:noAutofit/>
          </a:bodyPr>
          <a:lstStyle/>
          <a:p>
            <a:endParaRPr/>
          </a:p>
        </p:txBody>
      </p:sp>
      <p:sp>
        <p:nvSpPr>
          <p:cNvPr id="290" name="object 290"/>
          <p:cNvSpPr/>
          <p:nvPr/>
        </p:nvSpPr>
        <p:spPr>
          <a:xfrm>
            <a:off x="3020567" y="2424683"/>
            <a:ext cx="307847" cy="71628"/>
          </a:xfrm>
          <a:custGeom>
            <a:avLst/>
            <a:gdLst/>
            <a:ahLst/>
            <a:cxnLst/>
            <a:rect l="l" t="t" r="r" b="b"/>
            <a:pathLst>
              <a:path w="307847" h="71628">
                <a:moveTo>
                  <a:pt x="68580" y="0"/>
                </a:moveTo>
                <a:lnTo>
                  <a:pt x="67056" y="0"/>
                </a:lnTo>
                <a:lnTo>
                  <a:pt x="0" y="25908"/>
                </a:lnTo>
                <a:lnTo>
                  <a:pt x="16764" y="30480"/>
                </a:lnTo>
                <a:lnTo>
                  <a:pt x="32004" y="36576"/>
                </a:lnTo>
                <a:lnTo>
                  <a:pt x="48768" y="41148"/>
                </a:lnTo>
                <a:lnTo>
                  <a:pt x="67056" y="45720"/>
                </a:lnTo>
                <a:lnTo>
                  <a:pt x="83820" y="48768"/>
                </a:lnTo>
                <a:lnTo>
                  <a:pt x="102108" y="53340"/>
                </a:lnTo>
                <a:lnTo>
                  <a:pt x="120395" y="56387"/>
                </a:lnTo>
                <a:lnTo>
                  <a:pt x="138683" y="59436"/>
                </a:lnTo>
                <a:lnTo>
                  <a:pt x="156971" y="62484"/>
                </a:lnTo>
                <a:lnTo>
                  <a:pt x="176783" y="64008"/>
                </a:lnTo>
                <a:lnTo>
                  <a:pt x="196595" y="67056"/>
                </a:lnTo>
                <a:lnTo>
                  <a:pt x="217931" y="68580"/>
                </a:lnTo>
                <a:lnTo>
                  <a:pt x="239267" y="70104"/>
                </a:lnTo>
                <a:lnTo>
                  <a:pt x="260603" y="70104"/>
                </a:lnTo>
                <a:lnTo>
                  <a:pt x="281939" y="71628"/>
                </a:lnTo>
                <a:lnTo>
                  <a:pt x="307847" y="71628"/>
                </a:lnTo>
                <a:lnTo>
                  <a:pt x="307847" y="33528"/>
                </a:lnTo>
                <a:lnTo>
                  <a:pt x="269747" y="33528"/>
                </a:lnTo>
                <a:lnTo>
                  <a:pt x="252983" y="32004"/>
                </a:lnTo>
                <a:lnTo>
                  <a:pt x="237743" y="32004"/>
                </a:lnTo>
                <a:lnTo>
                  <a:pt x="205739" y="28956"/>
                </a:lnTo>
                <a:lnTo>
                  <a:pt x="176783" y="24384"/>
                </a:lnTo>
                <a:lnTo>
                  <a:pt x="161543" y="22860"/>
                </a:lnTo>
                <a:lnTo>
                  <a:pt x="147827" y="19812"/>
                </a:lnTo>
                <a:lnTo>
                  <a:pt x="134111" y="16764"/>
                </a:lnTo>
                <a:lnTo>
                  <a:pt x="120395" y="13716"/>
                </a:lnTo>
                <a:lnTo>
                  <a:pt x="92964" y="7620"/>
                </a:lnTo>
                <a:lnTo>
                  <a:pt x="68580" y="0"/>
                </a:lnTo>
                <a:close/>
              </a:path>
            </a:pathLst>
          </a:custGeom>
          <a:solidFill>
            <a:srgbClr val="FFFFFF"/>
          </a:solidFill>
        </p:spPr>
        <p:txBody>
          <a:bodyPr wrap="square" lIns="0" tIns="0" rIns="0" bIns="0" rtlCol="0">
            <a:noAutofit/>
          </a:bodyPr>
          <a:lstStyle/>
          <a:p>
            <a:endParaRPr/>
          </a:p>
        </p:txBody>
      </p:sp>
      <p:sp>
        <p:nvSpPr>
          <p:cNvPr id="291" name="object 291"/>
          <p:cNvSpPr/>
          <p:nvPr/>
        </p:nvSpPr>
        <p:spPr>
          <a:xfrm>
            <a:off x="2697479" y="2165603"/>
            <a:ext cx="222504" cy="166115"/>
          </a:xfrm>
          <a:custGeom>
            <a:avLst/>
            <a:gdLst/>
            <a:ahLst/>
            <a:cxnLst/>
            <a:rect l="l" t="t" r="r" b="b"/>
            <a:pathLst>
              <a:path w="222504" h="166115">
                <a:moveTo>
                  <a:pt x="88392" y="143256"/>
                </a:moveTo>
                <a:lnTo>
                  <a:pt x="91440" y="134112"/>
                </a:lnTo>
                <a:lnTo>
                  <a:pt x="94487" y="126491"/>
                </a:lnTo>
                <a:lnTo>
                  <a:pt x="97536" y="117348"/>
                </a:lnTo>
                <a:lnTo>
                  <a:pt x="106680" y="102108"/>
                </a:lnTo>
                <a:lnTo>
                  <a:pt x="118872" y="88391"/>
                </a:lnTo>
                <a:lnTo>
                  <a:pt x="124968" y="80772"/>
                </a:lnTo>
                <a:lnTo>
                  <a:pt x="134112" y="73151"/>
                </a:lnTo>
                <a:lnTo>
                  <a:pt x="141731" y="67056"/>
                </a:lnTo>
                <a:lnTo>
                  <a:pt x="150876" y="59436"/>
                </a:lnTo>
                <a:lnTo>
                  <a:pt x="161544" y="53339"/>
                </a:lnTo>
                <a:lnTo>
                  <a:pt x="172212" y="47244"/>
                </a:lnTo>
                <a:lnTo>
                  <a:pt x="195072" y="33527"/>
                </a:lnTo>
                <a:lnTo>
                  <a:pt x="208787" y="27432"/>
                </a:lnTo>
                <a:lnTo>
                  <a:pt x="222504" y="22860"/>
                </a:lnTo>
                <a:lnTo>
                  <a:pt x="161544" y="0"/>
                </a:lnTo>
                <a:lnTo>
                  <a:pt x="144780" y="7620"/>
                </a:lnTo>
                <a:lnTo>
                  <a:pt x="129540" y="15239"/>
                </a:lnTo>
                <a:lnTo>
                  <a:pt x="114300" y="22860"/>
                </a:lnTo>
                <a:lnTo>
                  <a:pt x="100584" y="30479"/>
                </a:lnTo>
                <a:lnTo>
                  <a:pt x="86868" y="38100"/>
                </a:lnTo>
                <a:lnTo>
                  <a:pt x="76200" y="45720"/>
                </a:lnTo>
                <a:lnTo>
                  <a:pt x="64008" y="53339"/>
                </a:lnTo>
                <a:lnTo>
                  <a:pt x="54864" y="62484"/>
                </a:lnTo>
                <a:lnTo>
                  <a:pt x="45720" y="70103"/>
                </a:lnTo>
                <a:lnTo>
                  <a:pt x="36576" y="79248"/>
                </a:lnTo>
                <a:lnTo>
                  <a:pt x="28956" y="88391"/>
                </a:lnTo>
                <a:lnTo>
                  <a:pt x="22860" y="96012"/>
                </a:lnTo>
                <a:lnTo>
                  <a:pt x="16764" y="105156"/>
                </a:lnTo>
                <a:lnTo>
                  <a:pt x="12192" y="114300"/>
                </a:lnTo>
                <a:lnTo>
                  <a:pt x="7620" y="124967"/>
                </a:lnTo>
                <a:lnTo>
                  <a:pt x="4572" y="134112"/>
                </a:lnTo>
                <a:lnTo>
                  <a:pt x="0" y="152400"/>
                </a:lnTo>
                <a:lnTo>
                  <a:pt x="0" y="166115"/>
                </a:lnTo>
                <a:lnTo>
                  <a:pt x="88392" y="166115"/>
                </a:lnTo>
                <a:lnTo>
                  <a:pt x="86868" y="160020"/>
                </a:lnTo>
                <a:lnTo>
                  <a:pt x="88392" y="153924"/>
                </a:lnTo>
                <a:lnTo>
                  <a:pt x="88392" y="143256"/>
                </a:lnTo>
                <a:close/>
              </a:path>
            </a:pathLst>
          </a:custGeom>
          <a:solidFill>
            <a:srgbClr val="FFFFFF"/>
          </a:solidFill>
        </p:spPr>
        <p:txBody>
          <a:bodyPr wrap="square" lIns="0" tIns="0" rIns="0" bIns="0" rtlCol="0">
            <a:noAutofit/>
          </a:bodyPr>
          <a:lstStyle/>
          <a:p>
            <a:endParaRPr/>
          </a:p>
        </p:txBody>
      </p:sp>
      <p:sp>
        <p:nvSpPr>
          <p:cNvPr id="292" name="object 292"/>
          <p:cNvSpPr/>
          <p:nvPr/>
        </p:nvSpPr>
        <p:spPr>
          <a:xfrm>
            <a:off x="2877311" y="2208275"/>
            <a:ext cx="170688" cy="123443"/>
          </a:xfrm>
          <a:custGeom>
            <a:avLst/>
            <a:gdLst/>
            <a:ahLst/>
            <a:cxnLst/>
            <a:rect l="l" t="t" r="r" b="b"/>
            <a:pathLst>
              <a:path w="170688" h="123443">
                <a:moveTo>
                  <a:pt x="92964" y="123443"/>
                </a:moveTo>
                <a:lnTo>
                  <a:pt x="91440" y="117348"/>
                </a:lnTo>
                <a:lnTo>
                  <a:pt x="92964" y="109727"/>
                </a:lnTo>
                <a:lnTo>
                  <a:pt x="92964" y="100584"/>
                </a:lnTo>
                <a:lnTo>
                  <a:pt x="94488" y="96012"/>
                </a:lnTo>
                <a:lnTo>
                  <a:pt x="96012" y="91439"/>
                </a:lnTo>
                <a:lnTo>
                  <a:pt x="99060" y="80772"/>
                </a:lnTo>
                <a:lnTo>
                  <a:pt x="105156" y="71627"/>
                </a:lnTo>
                <a:lnTo>
                  <a:pt x="112776" y="64007"/>
                </a:lnTo>
                <a:lnTo>
                  <a:pt x="120396" y="54863"/>
                </a:lnTo>
                <a:lnTo>
                  <a:pt x="131064" y="47243"/>
                </a:lnTo>
                <a:lnTo>
                  <a:pt x="141732" y="39624"/>
                </a:lnTo>
                <a:lnTo>
                  <a:pt x="155448" y="30479"/>
                </a:lnTo>
                <a:lnTo>
                  <a:pt x="170688" y="24384"/>
                </a:lnTo>
                <a:lnTo>
                  <a:pt x="105156" y="0"/>
                </a:lnTo>
                <a:lnTo>
                  <a:pt x="85344" y="10667"/>
                </a:lnTo>
                <a:lnTo>
                  <a:pt x="67056" y="19812"/>
                </a:lnTo>
                <a:lnTo>
                  <a:pt x="50292" y="30479"/>
                </a:lnTo>
                <a:lnTo>
                  <a:pt x="36576" y="42672"/>
                </a:lnTo>
                <a:lnTo>
                  <a:pt x="24384" y="53339"/>
                </a:lnTo>
                <a:lnTo>
                  <a:pt x="15240" y="65531"/>
                </a:lnTo>
                <a:lnTo>
                  <a:pt x="7620" y="77724"/>
                </a:lnTo>
                <a:lnTo>
                  <a:pt x="3048" y="91439"/>
                </a:lnTo>
                <a:lnTo>
                  <a:pt x="0" y="100584"/>
                </a:lnTo>
                <a:lnTo>
                  <a:pt x="0" y="123443"/>
                </a:lnTo>
                <a:lnTo>
                  <a:pt x="92964" y="123443"/>
                </a:lnTo>
                <a:close/>
              </a:path>
            </a:pathLst>
          </a:custGeom>
          <a:solidFill>
            <a:srgbClr val="FFFFFF"/>
          </a:solidFill>
        </p:spPr>
        <p:txBody>
          <a:bodyPr wrap="square" lIns="0" tIns="0" rIns="0" bIns="0" rtlCol="0">
            <a:noAutofit/>
          </a:bodyPr>
          <a:lstStyle/>
          <a:p>
            <a:endParaRPr/>
          </a:p>
        </p:txBody>
      </p:sp>
      <p:sp>
        <p:nvSpPr>
          <p:cNvPr id="293" name="object 293"/>
          <p:cNvSpPr/>
          <p:nvPr/>
        </p:nvSpPr>
        <p:spPr>
          <a:xfrm>
            <a:off x="2784347" y="2186939"/>
            <a:ext cx="198119" cy="144779"/>
          </a:xfrm>
          <a:custGeom>
            <a:avLst/>
            <a:gdLst/>
            <a:ahLst/>
            <a:cxnLst/>
            <a:rect l="l" t="t" r="r" b="b"/>
            <a:pathLst>
              <a:path w="198119" h="144779">
                <a:moveTo>
                  <a:pt x="1524" y="144779"/>
                </a:moveTo>
                <a:lnTo>
                  <a:pt x="92963" y="144779"/>
                </a:lnTo>
                <a:lnTo>
                  <a:pt x="92963" y="131063"/>
                </a:lnTo>
                <a:lnTo>
                  <a:pt x="94487" y="121920"/>
                </a:lnTo>
                <a:lnTo>
                  <a:pt x="96012" y="112775"/>
                </a:lnTo>
                <a:lnTo>
                  <a:pt x="100584" y="100584"/>
                </a:lnTo>
                <a:lnTo>
                  <a:pt x="108204" y="86867"/>
                </a:lnTo>
                <a:lnTo>
                  <a:pt x="117348" y="76200"/>
                </a:lnTo>
                <a:lnTo>
                  <a:pt x="129540" y="64008"/>
                </a:lnTo>
                <a:lnTo>
                  <a:pt x="143256" y="53339"/>
                </a:lnTo>
                <a:lnTo>
                  <a:pt x="160019" y="42672"/>
                </a:lnTo>
                <a:lnTo>
                  <a:pt x="178308" y="32003"/>
                </a:lnTo>
                <a:lnTo>
                  <a:pt x="198119" y="22860"/>
                </a:lnTo>
                <a:lnTo>
                  <a:pt x="134112" y="0"/>
                </a:lnTo>
                <a:lnTo>
                  <a:pt x="120396" y="6096"/>
                </a:lnTo>
                <a:lnTo>
                  <a:pt x="108204" y="12191"/>
                </a:lnTo>
                <a:lnTo>
                  <a:pt x="83819" y="24384"/>
                </a:lnTo>
                <a:lnTo>
                  <a:pt x="73152" y="32003"/>
                </a:lnTo>
                <a:lnTo>
                  <a:pt x="64008" y="38100"/>
                </a:lnTo>
                <a:lnTo>
                  <a:pt x="54863" y="44196"/>
                </a:lnTo>
                <a:lnTo>
                  <a:pt x="45719" y="51815"/>
                </a:lnTo>
                <a:lnTo>
                  <a:pt x="38100" y="59436"/>
                </a:lnTo>
                <a:lnTo>
                  <a:pt x="30480" y="65531"/>
                </a:lnTo>
                <a:lnTo>
                  <a:pt x="19812" y="80772"/>
                </a:lnTo>
                <a:lnTo>
                  <a:pt x="10668" y="96012"/>
                </a:lnTo>
                <a:lnTo>
                  <a:pt x="6096" y="103631"/>
                </a:lnTo>
                <a:lnTo>
                  <a:pt x="4572" y="112775"/>
                </a:lnTo>
                <a:lnTo>
                  <a:pt x="1524" y="121920"/>
                </a:lnTo>
                <a:lnTo>
                  <a:pt x="1524" y="132587"/>
                </a:lnTo>
                <a:lnTo>
                  <a:pt x="0" y="138684"/>
                </a:lnTo>
                <a:lnTo>
                  <a:pt x="1524" y="144779"/>
                </a:lnTo>
                <a:close/>
              </a:path>
            </a:pathLst>
          </a:custGeom>
          <a:solidFill>
            <a:srgbClr val="FFFFFF"/>
          </a:solidFill>
        </p:spPr>
        <p:txBody>
          <a:bodyPr wrap="square" lIns="0" tIns="0" rIns="0" bIns="0" rtlCol="0">
            <a:noAutofit/>
          </a:bodyPr>
          <a:lstStyle/>
          <a:p>
            <a:endParaRPr/>
          </a:p>
        </p:txBody>
      </p:sp>
      <p:sp>
        <p:nvSpPr>
          <p:cNvPr id="294" name="object 294"/>
          <p:cNvSpPr/>
          <p:nvPr/>
        </p:nvSpPr>
        <p:spPr>
          <a:xfrm>
            <a:off x="3086099" y="2423159"/>
            <a:ext cx="1523" cy="1523"/>
          </a:xfrm>
          <a:custGeom>
            <a:avLst/>
            <a:gdLst/>
            <a:ahLst/>
            <a:cxnLst/>
            <a:rect l="l" t="t" r="r" b="b"/>
            <a:pathLst>
              <a:path w="1523" h="1523">
                <a:moveTo>
                  <a:pt x="0" y="1523"/>
                </a:moveTo>
                <a:lnTo>
                  <a:pt x="1523" y="0"/>
                </a:lnTo>
                <a:lnTo>
                  <a:pt x="0" y="0"/>
                </a:lnTo>
                <a:lnTo>
                  <a:pt x="0" y="1523"/>
                </a:lnTo>
                <a:close/>
              </a:path>
            </a:pathLst>
          </a:custGeom>
          <a:solidFill>
            <a:srgbClr val="E6E6E6"/>
          </a:solidFill>
        </p:spPr>
        <p:txBody>
          <a:bodyPr wrap="square" lIns="0" tIns="0" rIns="0" bIns="0" rtlCol="0">
            <a:noAutofit/>
          </a:bodyPr>
          <a:lstStyle/>
          <a:p>
            <a:endParaRPr/>
          </a:p>
        </p:txBody>
      </p:sp>
      <p:sp>
        <p:nvSpPr>
          <p:cNvPr id="295" name="object 295"/>
          <p:cNvSpPr/>
          <p:nvPr/>
        </p:nvSpPr>
        <p:spPr>
          <a:xfrm>
            <a:off x="2878835" y="2331719"/>
            <a:ext cx="207264" cy="118872"/>
          </a:xfrm>
          <a:custGeom>
            <a:avLst/>
            <a:gdLst/>
            <a:ahLst/>
            <a:cxnLst/>
            <a:rect l="l" t="t" r="r" b="b"/>
            <a:pathLst>
              <a:path w="207264" h="118872">
                <a:moveTo>
                  <a:pt x="92964" y="0"/>
                </a:moveTo>
                <a:lnTo>
                  <a:pt x="0" y="0"/>
                </a:lnTo>
                <a:lnTo>
                  <a:pt x="0" y="9144"/>
                </a:lnTo>
                <a:lnTo>
                  <a:pt x="4572" y="19812"/>
                </a:lnTo>
                <a:lnTo>
                  <a:pt x="9143" y="30480"/>
                </a:lnTo>
                <a:lnTo>
                  <a:pt x="16764" y="42672"/>
                </a:lnTo>
                <a:lnTo>
                  <a:pt x="25908" y="53340"/>
                </a:lnTo>
                <a:lnTo>
                  <a:pt x="38100" y="64008"/>
                </a:lnTo>
                <a:lnTo>
                  <a:pt x="51816" y="74675"/>
                </a:lnTo>
                <a:lnTo>
                  <a:pt x="59436" y="79248"/>
                </a:lnTo>
                <a:lnTo>
                  <a:pt x="67056" y="83820"/>
                </a:lnTo>
                <a:lnTo>
                  <a:pt x="85343" y="94487"/>
                </a:lnTo>
                <a:lnTo>
                  <a:pt x="94487" y="99060"/>
                </a:lnTo>
                <a:lnTo>
                  <a:pt x="105156" y="103632"/>
                </a:lnTo>
                <a:lnTo>
                  <a:pt x="121920" y="111251"/>
                </a:lnTo>
                <a:lnTo>
                  <a:pt x="123443" y="111251"/>
                </a:lnTo>
                <a:lnTo>
                  <a:pt x="134112" y="115824"/>
                </a:lnTo>
                <a:lnTo>
                  <a:pt x="141731" y="118872"/>
                </a:lnTo>
                <a:lnTo>
                  <a:pt x="207264" y="92963"/>
                </a:lnTo>
                <a:lnTo>
                  <a:pt x="207264" y="91440"/>
                </a:lnTo>
                <a:lnTo>
                  <a:pt x="173736" y="77724"/>
                </a:lnTo>
                <a:lnTo>
                  <a:pt x="166116" y="73151"/>
                </a:lnTo>
                <a:lnTo>
                  <a:pt x="160020" y="70104"/>
                </a:lnTo>
                <a:lnTo>
                  <a:pt x="153924" y="67056"/>
                </a:lnTo>
                <a:lnTo>
                  <a:pt x="147828" y="64008"/>
                </a:lnTo>
                <a:lnTo>
                  <a:pt x="135636" y="56387"/>
                </a:lnTo>
                <a:lnTo>
                  <a:pt x="126492" y="50292"/>
                </a:lnTo>
                <a:lnTo>
                  <a:pt x="117348" y="42672"/>
                </a:lnTo>
                <a:lnTo>
                  <a:pt x="109728" y="35051"/>
                </a:lnTo>
                <a:lnTo>
                  <a:pt x="103631" y="27432"/>
                </a:lnTo>
                <a:lnTo>
                  <a:pt x="99060" y="19812"/>
                </a:lnTo>
                <a:lnTo>
                  <a:pt x="94487" y="9144"/>
                </a:lnTo>
                <a:lnTo>
                  <a:pt x="92964" y="4572"/>
                </a:lnTo>
                <a:lnTo>
                  <a:pt x="92964" y="0"/>
                </a:lnTo>
                <a:close/>
              </a:path>
            </a:pathLst>
          </a:custGeom>
          <a:solidFill>
            <a:srgbClr val="FFFFFF"/>
          </a:solidFill>
        </p:spPr>
        <p:txBody>
          <a:bodyPr wrap="square" lIns="0" tIns="0" rIns="0" bIns="0" rtlCol="0">
            <a:noAutofit/>
          </a:bodyPr>
          <a:lstStyle/>
          <a:p>
            <a:endParaRPr/>
          </a:p>
        </p:txBody>
      </p:sp>
      <p:sp>
        <p:nvSpPr>
          <p:cNvPr id="296" name="object 296"/>
          <p:cNvSpPr/>
          <p:nvPr/>
        </p:nvSpPr>
        <p:spPr>
          <a:xfrm>
            <a:off x="2784347" y="2331719"/>
            <a:ext cx="236219" cy="144780"/>
          </a:xfrm>
          <a:custGeom>
            <a:avLst/>
            <a:gdLst/>
            <a:ahLst/>
            <a:cxnLst/>
            <a:rect l="l" t="t" r="r" b="b"/>
            <a:pathLst>
              <a:path w="236219" h="144780">
                <a:moveTo>
                  <a:pt x="92963" y="0"/>
                </a:moveTo>
                <a:lnTo>
                  <a:pt x="0" y="0"/>
                </a:lnTo>
                <a:lnTo>
                  <a:pt x="1524" y="9144"/>
                </a:lnTo>
                <a:lnTo>
                  <a:pt x="3048" y="19812"/>
                </a:lnTo>
                <a:lnTo>
                  <a:pt x="4572" y="27432"/>
                </a:lnTo>
                <a:lnTo>
                  <a:pt x="9143" y="35051"/>
                </a:lnTo>
                <a:lnTo>
                  <a:pt x="12192" y="42672"/>
                </a:lnTo>
                <a:lnTo>
                  <a:pt x="18287" y="50292"/>
                </a:lnTo>
                <a:lnTo>
                  <a:pt x="22860" y="57912"/>
                </a:lnTo>
                <a:lnTo>
                  <a:pt x="28956" y="65532"/>
                </a:lnTo>
                <a:lnTo>
                  <a:pt x="36575" y="73151"/>
                </a:lnTo>
                <a:lnTo>
                  <a:pt x="45719" y="80772"/>
                </a:lnTo>
                <a:lnTo>
                  <a:pt x="53340" y="86868"/>
                </a:lnTo>
                <a:lnTo>
                  <a:pt x="64008" y="94487"/>
                </a:lnTo>
                <a:lnTo>
                  <a:pt x="74675" y="100584"/>
                </a:lnTo>
                <a:lnTo>
                  <a:pt x="85343" y="108204"/>
                </a:lnTo>
                <a:lnTo>
                  <a:pt x="97536" y="114300"/>
                </a:lnTo>
                <a:lnTo>
                  <a:pt x="109728" y="121920"/>
                </a:lnTo>
                <a:lnTo>
                  <a:pt x="124968" y="128016"/>
                </a:lnTo>
                <a:lnTo>
                  <a:pt x="138684" y="134112"/>
                </a:lnTo>
                <a:lnTo>
                  <a:pt x="150875" y="140208"/>
                </a:lnTo>
                <a:lnTo>
                  <a:pt x="158496" y="141732"/>
                </a:lnTo>
                <a:lnTo>
                  <a:pt x="166116" y="144780"/>
                </a:lnTo>
                <a:lnTo>
                  <a:pt x="236219" y="117348"/>
                </a:lnTo>
                <a:lnTo>
                  <a:pt x="228600" y="115824"/>
                </a:lnTo>
                <a:lnTo>
                  <a:pt x="219456" y="111251"/>
                </a:lnTo>
                <a:lnTo>
                  <a:pt x="216408" y="111251"/>
                </a:lnTo>
                <a:lnTo>
                  <a:pt x="199644" y="103632"/>
                </a:lnTo>
                <a:lnTo>
                  <a:pt x="188975" y="99060"/>
                </a:lnTo>
                <a:lnTo>
                  <a:pt x="179831" y="94487"/>
                </a:lnTo>
                <a:lnTo>
                  <a:pt x="161544" y="83820"/>
                </a:lnTo>
                <a:lnTo>
                  <a:pt x="153924" y="79248"/>
                </a:lnTo>
                <a:lnTo>
                  <a:pt x="146304" y="74675"/>
                </a:lnTo>
                <a:lnTo>
                  <a:pt x="132587" y="64008"/>
                </a:lnTo>
                <a:lnTo>
                  <a:pt x="120396" y="53340"/>
                </a:lnTo>
                <a:lnTo>
                  <a:pt x="111252" y="41148"/>
                </a:lnTo>
                <a:lnTo>
                  <a:pt x="103631" y="30480"/>
                </a:lnTo>
                <a:lnTo>
                  <a:pt x="97536" y="19812"/>
                </a:lnTo>
                <a:lnTo>
                  <a:pt x="94487" y="9144"/>
                </a:lnTo>
                <a:lnTo>
                  <a:pt x="92963" y="0"/>
                </a:lnTo>
                <a:close/>
              </a:path>
            </a:pathLst>
          </a:custGeom>
          <a:solidFill>
            <a:srgbClr val="FFFFFF"/>
          </a:solidFill>
        </p:spPr>
        <p:txBody>
          <a:bodyPr wrap="square" lIns="0" tIns="0" rIns="0" bIns="0" rtlCol="0">
            <a:noAutofit/>
          </a:bodyPr>
          <a:lstStyle/>
          <a:p>
            <a:endParaRPr/>
          </a:p>
        </p:txBody>
      </p:sp>
      <p:sp>
        <p:nvSpPr>
          <p:cNvPr id="297" name="object 297"/>
          <p:cNvSpPr/>
          <p:nvPr/>
        </p:nvSpPr>
        <p:spPr>
          <a:xfrm>
            <a:off x="2697479" y="2331719"/>
            <a:ext cx="252984" cy="170687"/>
          </a:xfrm>
          <a:custGeom>
            <a:avLst/>
            <a:gdLst/>
            <a:ahLst/>
            <a:cxnLst/>
            <a:rect l="l" t="t" r="r" b="b"/>
            <a:pathLst>
              <a:path w="252984" h="170687">
                <a:moveTo>
                  <a:pt x="88392" y="0"/>
                </a:moveTo>
                <a:lnTo>
                  <a:pt x="0" y="0"/>
                </a:lnTo>
                <a:lnTo>
                  <a:pt x="0" y="9144"/>
                </a:lnTo>
                <a:lnTo>
                  <a:pt x="3048" y="19812"/>
                </a:lnTo>
                <a:lnTo>
                  <a:pt x="4572" y="28956"/>
                </a:lnTo>
                <a:lnTo>
                  <a:pt x="7620" y="39624"/>
                </a:lnTo>
                <a:lnTo>
                  <a:pt x="12192" y="48768"/>
                </a:lnTo>
                <a:lnTo>
                  <a:pt x="18287" y="57912"/>
                </a:lnTo>
                <a:lnTo>
                  <a:pt x="24384" y="67056"/>
                </a:lnTo>
                <a:lnTo>
                  <a:pt x="32004" y="77724"/>
                </a:lnTo>
                <a:lnTo>
                  <a:pt x="36576" y="82296"/>
                </a:lnTo>
                <a:lnTo>
                  <a:pt x="41148" y="86868"/>
                </a:lnTo>
                <a:lnTo>
                  <a:pt x="50292" y="96012"/>
                </a:lnTo>
                <a:lnTo>
                  <a:pt x="62484" y="105156"/>
                </a:lnTo>
                <a:lnTo>
                  <a:pt x="73152" y="112775"/>
                </a:lnTo>
                <a:lnTo>
                  <a:pt x="86868" y="121920"/>
                </a:lnTo>
                <a:lnTo>
                  <a:pt x="100584" y="131063"/>
                </a:lnTo>
                <a:lnTo>
                  <a:pt x="108204" y="134112"/>
                </a:lnTo>
                <a:lnTo>
                  <a:pt x="115824" y="138684"/>
                </a:lnTo>
                <a:lnTo>
                  <a:pt x="132587" y="147828"/>
                </a:lnTo>
                <a:lnTo>
                  <a:pt x="141731" y="150875"/>
                </a:lnTo>
                <a:lnTo>
                  <a:pt x="150876" y="155448"/>
                </a:lnTo>
                <a:lnTo>
                  <a:pt x="169164" y="163068"/>
                </a:lnTo>
                <a:lnTo>
                  <a:pt x="172212" y="164592"/>
                </a:lnTo>
                <a:lnTo>
                  <a:pt x="178308" y="167640"/>
                </a:lnTo>
                <a:lnTo>
                  <a:pt x="185928" y="170687"/>
                </a:lnTo>
                <a:lnTo>
                  <a:pt x="252984" y="144780"/>
                </a:lnTo>
                <a:lnTo>
                  <a:pt x="245364" y="141732"/>
                </a:lnTo>
                <a:lnTo>
                  <a:pt x="237744" y="140208"/>
                </a:lnTo>
                <a:lnTo>
                  <a:pt x="225552" y="134112"/>
                </a:lnTo>
                <a:lnTo>
                  <a:pt x="211836" y="128016"/>
                </a:lnTo>
                <a:lnTo>
                  <a:pt x="196596" y="121920"/>
                </a:lnTo>
                <a:lnTo>
                  <a:pt x="184404" y="114300"/>
                </a:lnTo>
                <a:lnTo>
                  <a:pt x="172212" y="108204"/>
                </a:lnTo>
                <a:lnTo>
                  <a:pt x="161544" y="100584"/>
                </a:lnTo>
                <a:lnTo>
                  <a:pt x="150876" y="94487"/>
                </a:lnTo>
                <a:lnTo>
                  <a:pt x="141731" y="86868"/>
                </a:lnTo>
                <a:lnTo>
                  <a:pt x="132587" y="80772"/>
                </a:lnTo>
                <a:lnTo>
                  <a:pt x="124968" y="73151"/>
                </a:lnTo>
                <a:lnTo>
                  <a:pt x="117348" y="65532"/>
                </a:lnTo>
                <a:lnTo>
                  <a:pt x="109728" y="57912"/>
                </a:lnTo>
                <a:lnTo>
                  <a:pt x="105156" y="50292"/>
                </a:lnTo>
                <a:lnTo>
                  <a:pt x="99060" y="42672"/>
                </a:lnTo>
                <a:lnTo>
                  <a:pt x="96012" y="35051"/>
                </a:lnTo>
                <a:lnTo>
                  <a:pt x="92964" y="27432"/>
                </a:lnTo>
                <a:lnTo>
                  <a:pt x="89916" y="19812"/>
                </a:lnTo>
                <a:lnTo>
                  <a:pt x="88392" y="9144"/>
                </a:lnTo>
                <a:lnTo>
                  <a:pt x="88392" y="0"/>
                </a:lnTo>
                <a:close/>
              </a:path>
            </a:pathLst>
          </a:custGeom>
          <a:solidFill>
            <a:srgbClr val="FFFFFF"/>
          </a:solidFill>
        </p:spPr>
        <p:txBody>
          <a:bodyPr wrap="square" lIns="0" tIns="0" rIns="0" bIns="0" rtlCol="0">
            <a:noAutofit/>
          </a:bodyPr>
          <a:lstStyle/>
          <a:p>
            <a:endParaRPr/>
          </a:p>
        </p:txBody>
      </p:sp>
      <p:sp>
        <p:nvSpPr>
          <p:cNvPr id="298" name="object 298"/>
          <p:cNvSpPr/>
          <p:nvPr/>
        </p:nvSpPr>
        <p:spPr>
          <a:xfrm>
            <a:off x="2602991" y="2321737"/>
            <a:ext cx="291662" cy="209626"/>
          </a:xfrm>
          <a:prstGeom prst="rect">
            <a:avLst/>
          </a:prstGeom>
          <a:blipFill>
            <a:blip r:embed="rId36" cstate="print"/>
            <a:stretch>
              <a:fillRect/>
            </a:stretch>
          </a:blipFill>
        </p:spPr>
        <p:txBody>
          <a:bodyPr wrap="square" lIns="0" tIns="0" rIns="0" bIns="0" rtlCol="0">
            <a:noAutofit/>
          </a:bodyPr>
          <a:lstStyle/>
          <a:p>
            <a:endParaRPr/>
          </a:p>
        </p:txBody>
      </p:sp>
      <p:sp>
        <p:nvSpPr>
          <p:cNvPr id="299" name="object 299"/>
          <p:cNvSpPr/>
          <p:nvPr/>
        </p:nvSpPr>
        <p:spPr>
          <a:xfrm>
            <a:off x="2604515" y="2331719"/>
            <a:ext cx="278892" cy="198120"/>
          </a:xfrm>
          <a:custGeom>
            <a:avLst/>
            <a:gdLst/>
            <a:ahLst/>
            <a:cxnLst/>
            <a:rect l="l" t="t" r="r" b="b"/>
            <a:pathLst>
              <a:path w="278892" h="198120">
                <a:moveTo>
                  <a:pt x="114300" y="152400"/>
                </a:moveTo>
                <a:lnTo>
                  <a:pt x="121919" y="156972"/>
                </a:lnTo>
                <a:lnTo>
                  <a:pt x="131063" y="161544"/>
                </a:lnTo>
                <a:lnTo>
                  <a:pt x="150875" y="172212"/>
                </a:lnTo>
                <a:lnTo>
                  <a:pt x="170687" y="181356"/>
                </a:lnTo>
                <a:lnTo>
                  <a:pt x="181356" y="185928"/>
                </a:lnTo>
                <a:lnTo>
                  <a:pt x="193548" y="192024"/>
                </a:lnTo>
                <a:lnTo>
                  <a:pt x="195072" y="192024"/>
                </a:lnTo>
                <a:lnTo>
                  <a:pt x="201168" y="195072"/>
                </a:lnTo>
                <a:lnTo>
                  <a:pt x="208787" y="198120"/>
                </a:lnTo>
                <a:lnTo>
                  <a:pt x="278892" y="170687"/>
                </a:lnTo>
                <a:lnTo>
                  <a:pt x="271272" y="167640"/>
                </a:lnTo>
                <a:lnTo>
                  <a:pt x="263651" y="164592"/>
                </a:lnTo>
                <a:lnTo>
                  <a:pt x="262128" y="164592"/>
                </a:lnTo>
                <a:lnTo>
                  <a:pt x="242316" y="155448"/>
                </a:lnTo>
                <a:lnTo>
                  <a:pt x="233172" y="150875"/>
                </a:lnTo>
                <a:lnTo>
                  <a:pt x="225551" y="147828"/>
                </a:lnTo>
                <a:lnTo>
                  <a:pt x="208787" y="138684"/>
                </a:lnTo>
                <a:lnTo>
                  <a:pt x="201168" y="135636"/>
                </a:lnTo>
                <a:lnTo>
                  <a:pt x="193548" y="131063"/>
                </a:lnTo>
                <a:lnTo>
                  <a:pt x="179831" y="121920"/>
                </a:lnTo>
                <a:lnTo>
                  <a:pt x="166116" y="114300"/>
                </a:lnTo>
                <a:lnTo>
                  <a:pt x="155448" y="105156"/>
                </a:lnTo>
                <a:lnTo>
                  <a:pt x="144780" y="96012"/>
                </a:lnTo>
                <a:lnTo>
                  <a:pt x="134112" y="86868"/>
                </a:lnTo>
                <a:lnTo>
                  <a:pt x="129540" y="82296"/>
                </a:lnTo>
                <a:lnTo>
                  <a:pt x="124968" y="77724"/>
                </a:lnTo>
                <a:lnTo>
                  <a:pt x="117348" y="68580"/>
                </a:lnTo>
                <a:lnTo>
                  <a:pt x="111251" y="57912"/>
                </a:lnTo>
                <a:lnTo>
                  <a:pt x="105156" y="48768"/>
                </a:lnTo>
                <a:lnTo>
                  <a:pt x="100584" y="39624"/>
                </a:lnTo>
                <a:lnTo>
                  <a:pt x="97536" y="28956"/>
                </a:lnTo>
                <a:lnTo>
                  <a:pt x="96012" y="19812"/>
                </a:lnTo>
                <a:lnTo>
                  <a:pt x="92963" y="9144"/>
                </a:lnTo>
                <a:lnTo>
                  <a:pt x="92963" y="0"/>
                </a:lnTo>
                <a:lnTo>
                  <a:pt x="0" y="0"/>
                </a:lnTo>
                <a:lnTo>
                  <a:pt x="0" y="19812"/>
                </a:lnTo>
                <a:lnTo>
                  <a:pt x="3048" y="30480"/>
                </a:lnTo>
                <a:lnTo>
                  <a:pt x="6095" y="42672"/>
                </a:lnTo>
                <a:lnTo>
                  <a:pt x="7619" y="48768"/>
                </a:lnTo>
                <a:lnTo>
                  <a:pt x="10668" y="54863"/>
                </a:lnTo>
                <a:lnTo>
                  <a:pt x="16763" y="67056"/>
                </a:lnTo>
                <a:lnTo>
                  <a:pt x="19812" y="71628"/>
                </a:lnTo>
                <a:lnTo>
                  <a:pt x="24384" y="77724"/>
                </a:lnTo>
                <a:lnTo>
                  <a:pt x="33528" y="88392"/>
                </a:lnTo>
                <a:lnTo>
                  <a:pt x="42672" y="100584"/>
                </a:lnTo>
                <a:lnTo>
                  <a:pt x="48768" y="105156"/>
                </a:lnTo>
                <a:lnTo>
                  <a:pt x="54863" y="111251"/>
                </a:lnTo>
                <a:lnTo>
                  <a:pt x="67056" y="121920"/>
                </a:lnTo>
                <a:lnTo>
                  <a:pt x="80772" y="132587"/>
                </a:lnTo>
                <a:lnTo>
                  <a:pt x="88392" y="137160"/>
                </a:lnTo>
                <a:lnTo>
                  <a:pt x="96012" y="141732"/>
                </a:lnTo>
                <a:lnTo>
                  <a:pt x="114300" y="152400"/>
                </a:lnTo>
                <a:close/>
              </a:path>
            </a:pathLst>
          </a:custGeom>
          <a:solidFill>
            <a:srgbClr val="000000"/>
          </a:solidFill>
        </p:spPr>
        <p:txBody>
          <a:bodyPr wrap="square" lIns="0" tIns="0" rIns="0" bIns="0" rtlCol="0">
            <a:noAutofit/>
          </a:bodyPr>
          <a:lstStyle/>
          <a:p>
            <a:endParaRPr/>
          </a:p>
        </p:txBody>
      </p:sp>
      <p:sp>
        <p:nvSpPr>
          <p:cNvPr id="300" name="object 300"/>
          <p:cNvSpPr/>
          <p:nvPr/>
        </p:nvSpPr>
        <p:spPr>
          <a:xfrm>
            <a:off x="2602991" y="2321737"/>
            <a:ext cx="291662" cy="209626"/>
          </a:xfrm>
          <a:prstGeom prst="rect">
            <a:avLst/>
          </a:prstGeom>
          <a:blipFill>
            <a:blip r:embed="rId37" cstate="print"/>
            <a:stretch>
              <a:fillRect/>
            </a:stretch>
          </a:blipFill>
        </p:spPr>
        <p:txBody>
          <a:bodyPr wrap="square" lIns="0" tIns="0" rIns="0" bIns="0" rtlCol="0">
            <a:noAutofit/>
          </a:bodyPr>
          <a:lstStyle/>
          <a:p>
            <a:endParaRPr/>
          </a:p>
        </p:txBody>
      </p:sp>
      <p:sp>
        <p:nvSpPr>
          <p:cNvPr id="301" name="object 301"/>
          <p:cNvSpPr/>
          <p:nvPr/>
        </p:nvSpPr>
        <p:spPr>
          <a:xfrm>
            <a:off x="3328415" y="2081783"/>
            <a:ext cx="452627" cy="74676"/>
          </a:xfrm>
          <a:custGeom>
            <a:avLst/>
            <a:gdLst/>
            <a:ahLst/>
            <a:cxnLst/>
            <a:rect l="l" t="t" r="r" b="b"/>
            <a:pathLst>
              <a:path w="452627" h="74676">
                <a:moveTo>
                  <a:pt x="0" y="1524"/>
                </a:moveTo>
                <a:lnTo>
                  <a:pt x="30479" y="1524"/>
                </a:lnTo>
                <a:lnTo>
                  <a:pt x="56387" y="3048"/>
                </a:lnTo>
                <a:lnTo>
                  <a:pt x="82296" y="3048"/>
                </a:lnTo>
                <a:lnTo>
                  <a:pt x="108203" y="6096"/>
                </a:lnTo>
                <a:lnTo>
                  <a:pt x="134112" y="7620"/>
                </a:lnTo>
                <a:lnTo>
                  <a:pt x="160020" y="9144"/>
                </a:lnTo>
                <a:lnTo>
                  <a:pt x="184403" y="12192"/>
                </a:lnTo>
                <a:lnTo>
                  <a:pt x="208787" y="15240"/>
                </a:lnTo>
                <a:lnTo>
                  <a:pt x="233172" y="18287"/>
                </a:lnTo>
                <a:lnTo>
                  <a:pt x="257555" y="22860"/>
                </a:lnTo>
                <a:lnTo>
                  <a:pt x="280415" y="25908"/>
                </a:lnTo>
                <a:lnTo>
                  <a:pt x="303275" y="32004"/>
                </a:lnTo>
                <a:lnTo>
                  <a:pt x="324612" y="36576"/>
                </a:lnTo>
                <a:lnTo>
                  <a:pt x="347472" y="42672"/>
                </a:lnTo>
                <a:lnTo>
                  <a:pt x="368807" y="47244"/>
                </a:lnTo>
                <a:lnTo>
                  <a:pt x="390143" y="54864"/>
                </a:lnTo>
                <a:lnTo>
                  <a:pt x="446531" y="73152"/>
                </a:lnTo>
                <a:lnTo>
                  <a:pt x="448055" y="74676"/>
                </a:lnTo>
                <a:lnTo>
                  <a:pt x="451103" y="74676"/>
                </a:lnTo>
                <a:lnTo>
                  <a:pt x="452627" y="73152"/>
                </a:lnTo>
                <a:lnTo>
                  <a:pt x="449579" y="73152"/>
                </a:lnTo>
                <a:lnTo>
                  <a:pt x="446531" y="71628"/>
                </a:lnTo>
                <a:lnTo>
                  <a:pt x="391667" y="53340"/>
                </a:lnTo>
                <a:lnTo>
                  <a:pt x="368807" y="45720"/>
                </a:lnTo>
                <a:lnTo>
                  <a:pt x="347472" y="41148"/>
                </a:lnTo>
                <a:lnTo>
                  <a:pt x="326136" y="35052"/>
                </a:lnTo>
                <a:lnTo>
                  <a:pt x="303275" y="30480"/>
                </a:lnTo>
                <a:lnTo>
                  <a:pt x="280415" y="24384"/>
                </a:lnTo>
                <a:lnTo>
                  <a:pt x="257555" y="21336"/>
                </a:lnTo>
                <a:lnTo>
                  <a:pt x="233172" y="16764"/>
                </a:lnTo>
                <a:lnTo>
                  <a:pt x="208787" y="13716"/>
                </a:lnTo>
                <a:lnTo>
                  <a:pt x="184403" y="10668"/>
                </a:lnTo>
                <a:lnTo>
                  <a:pt x="160020" y="7620"/>
                </a:lnTo>
                <a:lnTo>
                  <a:pt x="134112" y="6096"/>
                </a:lnTo>
                <a:lnTo>
                  <a:pt x="109727" y="4572"/>
                </a:lnTo>
                <a:lnTo>
                  <a:pt x="82296" y="1524"/>
                </a:lnTo>
                <a:lnTo>
                  <a:pt x="56387" y="1524"/>
                </a:lnTo>
                <a:lnTo>
                  <a:pt x="30479" y="0"/>
                </a:lnTo>
                <a:lnTo>
                  <a:pt x="3048" y="0"/>
                </a:lnTo>
                <a:lnTo>
                  <a:pt x="0" y="1524"/>
                </a:lnTo>
                <a:close/>
              </a:path>
            </a:pathLst>
          </a:custGeom>
          <a:solidFill>
            <a:srgbClr val="000000"/>
          </a:solidFill>
        </p:spPr>
        <p:txBody>
          <a:bodyPr wrap="square" lIns="0" tIns="0" rIns="0" bIns="0" rtlCol="0">
            <a:noAutofit/>
          </a:bodyPr>
          <a:lstStyle/>
          <a:p>
            <a:endParaRPr/>
          </a:p>
        </p:txBody>
      </p:sp>
      <p:sp>
        <p:nvSpPr>
          <p:cNvPr id="302" name="object 302"/>
          <p:cNvSpPr/>
          <p:nvPr/>
        </p:nvSpPr>
        <p:spPr>
          <a:xfrm>
            <a:off x="3328415" y="2145791"/>
            <a:ext cx="330708" cy="59436"/>
          </a:xfrm>
          <a:custGeom>
            <a:avLst/>
            <a:gdLst/>
            <a:ahLst/>
            <a:cxnLst/>
            <a:rect l="l" t="t" r="r" b="b"/>
            <a:pathLst>
              <a:path w="330708" h="59436">
                <a:moveTo>
                  <a:pt x="21336" y="1524"/>
                </a:moveTo>
                <a:lnTo>
                  <a:pt x="42672" y="1524"/>
                </a:lnTo>
                <a:lnTo>
                  <a:pt x="62484" y="3048"/>
                </a:lnTo>
                <a:lnTo>
                  <a:pt x="82296" y="4572"/>
                </a:lnTo>
                <a:lnTo>
                  <a:pt x="83820" y="4572"/>
                </a:lnTo>
                <a:lnTo>
                  <a:pt x="111251" y="6096"/>
                </a:lnTo>
                <a:lnTo>
                  <a:pt x="123444" y="7620"/>
                </a:lnTo>
                <a:lnTo>
                  <a:pt x="137160" y="9144"/>
                </a:lnTo>
                <a:lnTo>
                  <a:pt x="149351" y="10668"/>
                </a:lnTo>
                <a:lnTo>
                  <a:pt x="163067" y="12191"/>
                </a:lnTo>
                <a:lnTo>
                  <a:pt x="187451" y="16763"/>
                </a:lnTo>
                <a:lnTo>
                  <a:pt x="211836" y="21336"/>
                </a:lnTo>
                <a:lnTo>
                  <a:pt x="236220" y="27432"/>
                </a:lnTo>
                <a:lnTo>
                  <a:pt x="260603" y="33527"/>
                </a:lnTo>
                <a:lnTo>
                  <a:pt x="271272" y="36575"/>
                </a:lnTo>
                <a:lnTo>
                  <a:pt x="281939" y="41148"/>
                </a:lnTo>
                <a:lnTo>
                  <a:pt x="300227" y="47244"/>
                </a:lnTo>
                <a:lnTo>
                  <a:pt x="301751" y="47244"/>
                </a:lnTo>
                <a:lnTo>
                  <a:pt x="316991" y="53339"/>
                </a:lnTo>
                <a:lnTo>
                  <a:pt x="330708" y="59436"/>
                </a:lnTo>
                <a:lnTo>
                  <a:pt x="330708" y="57912"/>
                </a:lnTo>
                <a:lnTo>
                  <a:pt x="316991" y="51815"/>
                </a:lnTo>
                <a:lnTo>
                  <a:pt x="301751" y="45720"/>
                </a:lnTo>
                <a:lnTo>
                  <a:pt x="283463" y="39624"/>
                </a:lnTo>
                <a:lnTo>
                  <a:pt x="271272" y="35051"/>
                </a:lnTo>
                <a:lnTo>
                  <a:pt x="260603" y="32003"/>
                </a:lnTo>
                <a:lnTo>
                  <a:pt x="236220" y="25908"/>
                </a:lnTo>
                <a:lnTo>
                  <a:pt x="213360" y="19812"/>
                </a:lnTo>
                <a:lnTo>
                  <a:pt x="188975" y="15239"/>
                </a:lnTo>
                <a:lnTo>
                  <a:pt x="163067" y="10668"/>
                </a:lnTo>
                <a:lnTo>
                  <a:pt x="149351" y="9144"/>
                </a:lnTo>
                <a:lnTo>
                  <a:pt x="137160" y="7620"/>
                </a:lnTo>
                <a:lnTo>
                  <a:pt x="123444" y="6096"/>
                </a:lnTo>
                <a:lnTo>
                  <a:pt x="111251" y="4572"/>
                </a:lnTo>
                <a:lnTo>
                  <a:pt x="83820" y="3048"/>
                </a:lnTo>
                <a:lnTo>
                  <a:pt x="82296" y="3048"/>
                </a:lnTo>
                <a:lnTo>
                  <a:pt x="62484" y="1524"/>
                </a:lnTo>
                <a:lnTo>
                  <a:pt x="42672" y="0"/>
                </a:lnTo>
                <a:lnTo>
                  <a:pt x="0" y="0"/>
                </a:lnTo>
                <a:lnTo>
                  <a:pt x="0" y="1524"/>
                </a:lnTo>
                <a:lnTo>
                  <a:pt x="21336" y="1524"/>
                </a:lnTo>
                <a:close/>
              </a:path>
            </a:pathLst>
          </a:custGeom>
          <a:solidFill>
            <a:srgbClr val="000000"/>
          </a:solidFill>
        </p:spPr>
        <p:txBody>
          <a:bodyPr wrap="square" lIns="0" tIns="0" rIns="0" bIns="0" rtlCol="0">
            <a:noAutofit/>
          </a:bodyPr>
          <a:lstStyle/>
          <a:p>
            <a:endParaRPr/>
          </a:p>
        </p:txBody>
      </p:sp>
      <p:sp>
        <p:nvSpPr>
          <p:cNvPr id="303" name="object 303"/>
          <p:cNvSpPr/>
          <p:nvPr/>
        </p:nvSpPr>
        <p:spPr>
          <a:xfrm>
            <a:off x="3326891" y="2114676"/>
            <a:ext cx="1524" cy="31750"/>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a:p>
        </p:txBody>
      </p:sp>
      <p:sp>
        <p:nvSpPr>
          <p:cNvPr id="304" name="object 304"/>
          <p:cNvSpPr/>
          <p:nvPr/>
        </p:nvSpPr>
        <p:spPr>
          <a:xfrm>
            <a:off x="3326891" y="2113787"/>
            <a:ext cx="358139" cy="53339"/>
          </a:xfrm>
          <a:custGeom>
            <a:avLst/>
            <a:gdLst/>
            <a:ahLst/>
            <a:cxnLst/>
            <a:rect l="l" t="t" r="r" b="b"/>
            <a:pathLst>
              <a:path w="358139" h="53339">
                <a:moveTo>
                  <a:pt x="0" y="0"/>
                </a:moveTo>
                <a:lnTo>
                  <a:pt x="3048" y="1524"/>
                </a:lnTo>
                <a:lnTo>
                  <a:pt x="27432" y="1524"/>
                </a:lnTo>
                <a:lnTo>
                  <a:pt x="50291" y="3048"/>
                </a:lnTo>
                <a:lnTo>
                  <a:pt x="73151" y="3048"/>
                </a:lnTo>
                <a:lnTo>
                  <a:pt x="96012" y="4572"/>
                </a:lnTo>
                <a:lnTo>
                  <a:pt x="118872" y="6095"/>
                </a:lnTo>
                <a:lnTo>
                  <a:pt x="140208" y="7619"/>
                </a:lnTo>
                <a:lnTo>
                  <a:pt x="161544" y="9143"/>
                </a:lnTo>
                <a:lnTo>
                  <a:pt x="182879" y="12191"/>
                </a:lnTo>
                <a:lnTo>
                  <a:pt x="204215" y="15239"/>
                </a:lnTo>
                <a:lnTo>
                  <a:pt x="225551" y="18287"/>
                </a:lnTo>
                <a:lnTo>
                  <a:pt x="245363" y="22860"/>
                </a:lnTo>
                <a:lnTo>
                  <a:pt x="265175" y="27431"/>
                </a:lnTo>
                <a:lnTo>
                  <a:pt x="284988" y="32003"/>
                </a:lnTo>
                <a:lnTo>
                  <a:pt x="304800" y="36575"/>
                </a:lnTo>
                <a:lnTo>
                  <a:pt x="323088" y="41148"/>
                </a:lnTo>
                <a:lnTo>
                  <a:pt x="341375" y="47243"/>
                </a:lnTo>
                <a:lnTo>
                  <a:pt x="358139" y="53339"/>
                </a:lnTo>
                <a:lnTo>
                  <a:pt x="358139" y="51815"/>
                </a:lnTo>
                <a:lnTo>
                  <a:pt x="342900" y="45719"/>
                </a:lnTo>
                <a:lnTo>
                  <a:pt x="323088" y="39624"/>
                </a:lnTo>
                <a:lnTo>
                  <a:pt x="304800" y="35051"/>
                </a:lnTo>
                <a:lnTo>
                  <a:pt x="284988" y="30479"/>
                </a:lnTo>
                <a:lnTo>
                  <a:pt x="265175" y="25907"/>
                </a:lnTo>
                <a:lnTo>
                  <a:pt x="245363" y="21336"/>
                </a:lnTo>
                <a:lnTo>
                  <a:pt x="225551" y="16763"/>
                </a:lnTo>
                <a:lnTo>
                  <a:pt x="204215" y="13715"/>
                </a:lnTo>
                <a:lnTo>
                  <a:pt x="184403" y="10667"/>
                </a:lnTo>
                <a:lnTo>
                  <a:pt x="161544" y="7619"/>
                </a:lnTo>
                <a:lnTo>
                  <a:pt x="140208" y="6095"/>
                </a:lnTo>
                <a:lnTo>
                  <a:pt x="118872" y="4572"/>
                </a:lnTo>
                <a:lnTo>
                  <a:pt x="96012" y="3048"/>
                </a:lnTo>
                <a:lnTo>
                  <a:pt x="73151" y="1524"/>
                </a:lnTo>
                <a:lnTo>
                  <a:pt x="50291" y="1524"/>
                </a:lnTo>
                <a:lnTo>
                  <a:pt x="27432" y="0"/>
                </a:lnTo>
                <a:lnTo>
                  <a:pt x="0" y="0"/>
                </a:lnTo>
                <a:close/>
              </a:path>
            </a:pathLst>
          </a:custGeom>
          <a:solidFill>
            <a:srgbClr val="000000"/>
          </a:solidFill>
        </p:spPr>
        <p:txBody>
          <a:bodyPr wrap="square" lIns="0" tIns="0" rIns="0" bIns="0" rtlCol="0">
            <a:noAutofit/>
          </a:bodyPr>
          <a:lstStyle/>
          <a:p>
            <a:endParaRPr/>
          </a:p>
        </p:txBody>
      </p:sp>
      <p:sp>
        <p:nvSpPr>
          <p:cNvPr id="305" name="object 305"/>
          <p:cNvSpPr/>
          <p:nvPr/>
        </p:nvSpPr>
        <p:spPr>
          <a:xfrm>
            <a:off x="3326891" y="2082672"/>
            <a:ext cx="1524" cy="31750"/>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a:p>
        </p:txBody>
      </p:sp>
      <p:sp>
        <p:nvSpPr>
          <p:cNvPr id="306" name="object 306"/>
          <p:cNvSpPr/>
          <p:nvPr/>
        </p:nvSpPr>
        <p:spPr>
          <a:xfrm>
            <a:off x="2606039" y="2332481"/>
            <a:ext cx="89916"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a:p>
        </p:txBody>
      </p:sp>
      <p:sp>
        <p:nvSpPr>
          <p:cNvPr id="307" name="object 307"/>
          <p:cNvSpPr/>
          <p:nvPr/>
        </p:nvSpPr>
        <p:spPr>
          <a:xfrm>
            <a:off x="3328415" y="2179319"/>
            <a:ext cx="268224" cy="48768"/>
          </a:xfrm>
          <a:custGeom>
            <a:avLst/>
            <a:gdLst/>
            <a:ahLst/>
            <a:cxnLst/>
            <a:rect l="l" t="t" r="r" b="b"/>
            <a:pathLst>
              <a:path w="268224" h="48768">
                <a:moveTo>
                  <a:pt x="0" y="0"/>
                </a:moveTo>
                <a:lnTo>
                  <a:pt x="0" y="1524"/>
                </a:lnTo>
                <a:lnTo>
                  <a:pt x="30479" y="1524"/>
                </a:lnTo>
                <a:lnTo>
                  <a:pt x="59436" y="3048"/>
                </a:lnTo>
                <a:lnTo>
                  <a:pt x="74675" y="3048"/>
                </a:lnTo>
                <a:lnTo>
                  <a:pt x="88391" y="4572"/>
                </a:lnTo>
                <a:lnTo>
                  <a:pt x="102108" y="6096"/>
                </a:lnTo>
                <a:lnTo>
                  <a:pt x="115824" y="9144"/>
                </a:lnTo>
                <a:lnTo>
                  <a:pt x="129539" y="10668"/>
                </a:lnTo>
                <a:lnTo>
                  <a:pt x="143255" y="12192"/>
                </a:lnTo>
                <a:lnTo>
                  <a:pt x="169163" y="18287"/>
                </a:lnTo>
                <a:lnTo>
                  <a:pt x="181355" y="21336"/>
                </a:lnTo>
                <a:lnTo>
                  <a:pt x="193548" y="24384"/>
                </a:lnTo>
                <a:lnTo>
                  <a:pt x="205739" y="27432"/>
                </a:lnTo>
                <a:lnTo>
                  <a:pt x="219455" y="32004"/>
                </a:lnTo>
                <a:lnTo>
                  <a:pt x="245363" y="39624"/>
                </a:lnTo>
                <a:lnTo>
                  <a:pt x="245363" y="41148"/>
                </a:lnTo>
                <a:lnTo>
                  <a:pt x="248412" y="41148"/>
                </a:lnTo>
                <a:lnTo>
                  <a:pt x="266700" y="48768"/>
                </a:lnTo>
                <a:lnTo>
                  <a:pt x="268224" y="47244"/>
                </a:lnTo>
                <a:lnTo>
                  <a:pt x="248412" y="39624"/>
                </a:lnTo>
                <a:lnTo>
                  <a:pt x="245363" y="38100"/>
                </a:lnTo>
                <a:lnTo>
                  <a:pt x="219455" y="30480"/>
                </a:lnTo>
                <a:lnTo>
                  <a:pt x="207263" y="25908"/>
                </a:lnTo>
                <a:lnTo>
                  <a:pt x="195072" y="22860"/>
                </a:lnTo>
                <a:lnTo>
                  <a:pt x="181355" y="19812"/>
                </a:lnTo>
                <a:lnTo>
                  <a:pt x="169163" y="16763"/>
                </a:lnTo>
                <a:lnTo>
                  <a:pt x="143255" y="10668"/>
                </a:lnTo>
                <a:lnTo>
                  <a:pt x="129539" y="9144"/>
                </a:lnTo>
                <a:lnTo>
                  <a:pt x="117348" y="7620"/>
                </a:lnTo>
                <a:lnTo>
                  <a:pt x="102108" y="4572"/>
                </a:lnTo>
                <a:lnTo>
                  <a:pt x="88391" y="3048"/>
                </a:lnTo>
                <a:lnTo>
                  <a:pt x="74675" y="1524"/>
                </a:lnTo>
                <a:lnTo>
                  <a:pt x="59436" y="1524"/>
                </a:lnTo>
                <a:lnTo>
                  <a:pt x="30479" y="0"/>
                </a:lnTo>
                <a:lnTo>
                  <a:pt x="0" y="0"/>
                </a:lnTo>
                <a:close/>
              </a:path>
            </a:pathLst>
          </a:custGeom>
          <a:solidFill>
            <a:srgbClr val="000000"/>
          </a:solidFill>
        </p:spPr>
        <p:txBody>
          <a:bodyPr wrap="square" lIns="0" tIns="0" rIns="0" bIns="0" rtlCol="0">
            <a:noAutofit/>
          </a:bodyPr>
          <a:lstStyle/>
          <a:p>
            <a:endParaRPr/>
          </a:p>
        </p:txBody>
      </p:sp>
      <p:sp>
        <p:nvSpPr>
          <p:cNvPr id="308" name="object 308"/>
          <p:cNvSpPr/>
          <p:nvPr/>
        </p:nvSpPr>
        <p:spPr>
          <a:xfrm>
            <a:off x="3326891" y="2146680"/>
            <a:ext cx="1524" cy="31750"/>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a:p>
        </p:txBody>
      </p:sp>
      <p:sp>
        <p:nvSpPr>
          <p:cNvPr id="309" name="object 309"/>
          <p:cNvSpPr/>
          <p:nvPr/>
        </p:nvSpPr>
        <p:spPr>
          <a:xfrm>
            <a:off x="3779519" y="2132075"/>
            <a:ext cx="62484" cy="24384"/>
          </a:xfrm>
          <a:custGeom>
            <a:avLst/>
            <a:gdLst/>
            <a:ahLst/>
            <a:cxnLst/>
            <a:rect l="l" t="t" r="r" b="b"/>
            <a:pathLst>
              <a:path w="62484" h="24384">
                <a:moveTo>
                  <a:pt x="62484" y="0"/>
                </a:moveTo>
                <a:lnTo>
                  <a:pt x="0" y="22860"/>
                </a:lnTo>
                <a:lnTo>
                  <a:pt x="1524" y="24384"/>
                </a:lnTo>
                <a:lnTo>
                  <a:pt x="62484" y="1524"/>
                </a:lnTo>
                <a:lnTo>
                  <a:pt x="62484" y="0"/>
                </a:lnTo>
                <a:close/>
              </a:path>
            </a:pathLst>
          </a:custGeom>
          <a:solidFill>
            <a:srgbClr val="000000"/>
          </a:solidFill>
        </p:spPr>
        <p:txBody>
          <a:bodyPr wrap="square" lIns="0" tIns="0" rIns="0" bIns="0" rtlCol="0">
            <a:noAutofit/>
          </a:bodyPr>
          <a:lstStyle/>
          <a:p>
            <a:endParaRPr/>
          </a:p>
        </p:txBody>
      </p:sp>
      <p:sp>
        <p:nvSpPr>
          <p:cNvPr id="310" name="object 310"/>
          <p:cNvSpPr/>
          <p:nvPr/>
        </p:nvSpPr>
        <p:spPr>
          <a:xfrm>
            <a:off x="3689603" y="2167127"/>
            <a:ext cx="30479" cy="13715"/>
          </a:xfrm>
          <a:custGeom>
            <a:avLst/>
            <a:gdLst/>
            <a:ahLst/>
            <a:cxnLst/>
            <a:rect l="l" t="t" r="r" b="b"/>
            <a:pathLst>
              <a:path w="30479" h="13715">
                <a:moveTo>
                  <a:pt x="0" y="0"/>
                </a:moveTo>
                <a:lnTo>
                  <a:pt x="0" y="1524"/>
                </a:lnTo>
                <a:lnTo>
                  <a:pt x="4571" y="3048"/>
                </a:lnTo>
                <a:lnTo>
                  <a:pt x="12191" y="7620"/>
                </a:lnTo>
                <a:lnTo>
                  <a:pt x="15239" y="7620"/>
                </a:lnTo>
                <a:lnTo>
                  <a:pt x="30479" y="13715"/>
                </a:lnTo>
                <a:lnTo>
                  <a:pt x="30479" y="12191"/>
                </a:lnTo>
                <a:lnTo>
                  <a:pt x="15239" y="6096"/>
                </a:lnTo>
                <a:lnTo>
                  <a:pt x="13715" y="6096"/>
                </a:lnTo>
                <a:lnTo>
                  <a:pt x="6095" y="1524"/>
                </a:lnTo>
                <a:lnTo>
                  <a:pt x="0" y="0"/>
                </a:lnTo>
                <a:close/>
              </a:path>
            </a:pathLst>
          </a:custGeom>
          <a:solidFill>
            <a:srgbClr val="000000"/>
          </a:solidFill>
        </p:spPr>
        <p:txBody>
          <a:bodyPr wrap="square" lIns="0" tIns="0" rIns="0" bIns="0" rtlCol="0">
            <a:noAutofit/>
          </a:bodyPr>
          <a:lstStyle/>
          <a:p>
            <a:endParaRPr/>
          </a:p>
        </p:txBody>
      </p:sp>
      <p:sp>
        <p:nvSpPr>
          <p:cNvPr id="311" name="object 311"/>
          <p:cNvSpPr/>
          <p:nvPr/>
        </p:nvSpPr>
        <p:spPr>
          <a:xfrm>
            <a:off x="3685031" y="2165603"/>
            <a:ext cx="4572" cy="3048"/>
          </a:xfrm>
          <a:custGeom>
            <a:avLst/>
            <a:gdLst/>
            <a:ahLst/>
            <a:cxnLst/>
            <a:rect l="l" t="t" r="r" b="b"/>
            <a:pathLst>
              <a:path w="4572" h="3048">
                <a:moveTo>
                  <a:pt x="0" y="0"/>
                </a:moveTo>
                <a:lnTo>
                  <a:pt x="0" y="1524"/>
                </a:lnTo>
                <a:lnTo>
                  <a:pt x="4572" y="3048"/>
                </a:lnTo>
                <a:lnTo>
                  <a:pt x="4572" y="1524"/>
                </a:lnTo>
                <a:lnTo>
                  <a:pt x="0" y="0"/>
                </a:lnTo>
                <a:close/>
              </a:path>
            </a:pathLst>
          </a:custGeom>
          <a:solidFill>
            <a:srgbClr val="000000"/>
          </a:solidFill>
        </p:spPr>
        <p:txBody>
          <a:bodyPr wrap="square" lIns="0" tIns="0" rIns="0" bIns="0" rtlCol="0">
            <a:noAutofit/>
          </a:bodyPr>
          <a:lstStyle/>
          <a:p>
            <a:endParaRPr/>
          </a:p>
        </p:txBody>
      </p:sp>
      <p:sp>
        <p:nvSpPr>
          <p:cNvPr id="312" name="object 312"/>
          <p:cNvSpPr/>
          <p:nvPr/>
        </p:nvSpPr>
        <p:spPr>
          <a:xfrm>
            <a:off x="3689603" y="2167889"/>
            <a:ext cx="1524"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a:p>
        </p:txBody>
      </p:sp>
      <p:sp>
        <p:nvSpPr>
          <p:cNvPr id="313" name="object 313"/>
          <p:cNvSpPr/>
          <p:nvPr/>
        </p:nvSpPr>
        <p:spPr>
          <a:xfrm>
            <a:off x="3689603" y="2167127"/>
            <a:ext cx="3048" cy="1524"/>
          </a:xfrm>
          <a:custGeom>
            <a:avLst/>
            <a:gdLst/>
            <a:ahLst/>
            <a:cxnLst/>
            <a:rect l="l" t="t" r="r" b="b"/>
            <a:pathLst>
              <a:path w="3048" h="1524">
                <a:moveTo>
                  <a:pt x="1524" y="0"/>
                </a:moveTo>
                <a:lnTo>
                  <a:pt x="3048" y="0"/>
                </a:lnTo>
                <a:lnTo>
                  <a:pt x="1524" y="1524"/>
                </a:lnTo>
                <a:lnTo>
                  <a:pt x="0" y="1524"/>
                </a:lnTo>
                <a:lnTo>
                  <a:pt x="0" y="0"/>
                </a:lnTo>
                <a:lnTo>
                  <a:pt x="1524" y="0"/>
                </a:lnTo>
                <a:lnTo>
                  <a:pt x="1524" y="1524"/>
                </a:lnTo>
                <a:lnTo>
                  <a:pt x="1524" y="0"/>
                </a:lnTo>
                <a:close/>
              </a:path>
            </a:pathLst>
          </a:custGeom>
          <a:solidFill>
            <a:srgbClr val="000000"/>
          </a:solidFill>
        </p:spPr>
        <p:txBody>
          <a:bodyPr wrap="square" lIns="0" tIns="0" rIns="0" bIns="0" rtlCol="0">
            <a:noAutofit/>
          </a:bodyPr>
          <a:lstStyle/>
          <a:p>
            <a:endParaRPr/>
          </a:p>
        </p:txBody>
      </p:sp>
      <p:sp>
        <p:nvSpPr>
          <p:cNvPr id="314" name="object 314"/>
          <p:cNvSpPr/>
          <p:nvPr/>
        </p:nvSpPr>
        <p:spPr>
          <a:xfrm>
            <a:off x="3685031" y="2165603"/>
            <a:ext cx="6096" cy="3048"/>
          </a:xfrm>
          <a:custGeom>
            <a:avLst/>
            <a:gdLst/>
            <a:ahLst/>
            <a:cxnLst/>
            <a:rect l="l" t="t" r="r" b="b"/>
            <a:pathLst>
              <a:path w="6096" h="3048">
                <a:moveTo>
                  <a:pt x="0" y="0"/>
                </a:moveTo>
                <a:lnTo>
                  <a:pt x="0" y="1524"/>
                </a:lnTo>
                <a:lnTo>
                  <a:pt x="6096" y="3048"/>
                </a:lnTo>
                <a:lnTo>
                  <a:pt x="6096" y="1524"/>
                </a:lnTo>
                <a:lnTo>
                  <a:pt x="0" y="0"/>
                </a:lnTo>
                <a:close/>
              </a:path>
            </a:pathLst>
          </a:custGeom>
          <a:solidFill>
            <a:srgbClr val="000000"/>
          </a:solidFill>
        </p:spPr>
        <p:txBody>
          <a:bodyPr wrap="square" lIns="0" tIns="0" rIns="0" bIns="0" rtlCol="0">
            <a:noAutofit/>
          </a:bodyPr>
          <a:lstStyle/>
          <a:p>
            <a:endParaRPr/>
          </a:p>
        </p:txBody>
      </p:sp>
      <p:sp>
        <p:nvSpPr>
          <p:cNvPr id="315" name="object 315"/>
          <p:cNvSpPr/>
          <p:nvPr/>
        </p:nvSpPr>
        <p:spPr>
          <a:xfrm>
            <a:off x="3595115" y="2226563"/>
            <a:ext cx="88391" cy="106679"/>
          </a:xfrm>
          <a:custGeom>
            <a:avLst/>
            <a:gdLst/>
            <a:ahLst/>
            <a:cxnLst/>
            <a:rect l="l" t="t" r="r" b="b"/>
            <a:pathLst>
              <a:path w="88391" h="106679">
                <a:moveTo>
                  <a:pt x="86867" y="82296"/>
                </a:moveTo>
                <a:lnTo>
                  <a:pt x="86867" y="105155"/>
                </a:lnTo>
                <a:lnTo>
                  <a:pt x="88391" y="106679"/>
                </a:lnTo>
                <a:lnTo>
                  <a:pt x="88391" y="82296"/>
                </a:lnTo>
                <a:lnTo>
                  <a:pt x="86867" y="77724"/>
                </a:lnTo>
                <a:lnTo>
                  <a:pt x="86867" y="73151"/>
                </a:lnTo>
                <a:lnTo>
                  <a:pt x="85344" y="73151"/>
                </a:lnTo>
                <a:lnTo>
                  <a:pt x="85344" y="77724"/>
                </a:lnTo>
                <a:lnTo>
                  <a:pt x="86867" y="82296"/>
                </a:lnTo>
                <a:close/>
              </a:path>
              <a:path w="88391" h="106679">
                <a:moveTo>
                  <a:pt x="9144" y="4572"/>
                </a:moveTo>
                <a:lnTo>
                  <a:pt x="1524" y="0"/>
                </a:lnTo>
                <a:lnTo>
                  <a:pt x="0" y="1524"/>
                </a:lnTo>
                <a:lnTo>
                  <a:pt x="9144" y="4572"/>
                </a:lnTo>
                <a:close/>
              </a:path>
              <a:path w="88391" h="106679">
                <a:moveTo>
                  <a:pt x="9144" y="4572"/>
                </a:moveTo>
                <a:lnTo>
                  <a:pt x="16763" y="9143"/>
                </a:lnTo>
                <a:lnTo>
                  <a:pt x="32003" y="18287"/>
                </a:lnTo>
                <a:lnTo>
                  <a:pt x="44196" y="25907"/>
                </a:lnTo>
                <a:lnTo>
                  <a:pt x="56387" y="35051"/>
                </a:lnTo>
                <a:lnTo>
                  <a:pt x="65532" y="44196"/>
                </a:lnTo>
                <a:lnTo>
                  <a:pt x="74675" y="53339"/>
                </a:lnTo>
                <a:lnTo>
                  <a:pt x="77724" y="57912"/>
                </a:lnTo>
                <a:lnTo>
                  <a:pt x="74675" y="51815"/>
                </a:lnTo>
                <a:lnTo>
                  <a:pt x="67055" y="42672"/>
                </a:lnTo>
                <a:lnTo>
                  <a:pt x="57912" y="33527"/>
                </a:lnTo>
                <a:lnTo>
                  <a:pt x="45720" y="24384"/>
                </a:lnTo>
                <a:lnTo>
                  <a:pt x="33527" y="16763"/>
                </a:lnTo>
                <a:lnTo>
                  <a:pt x="18287" y="7619"/>
                </a:lnTo>
                <a:lnTo>
                  <a:pt x="9144" y="4572"/>
                </a:lnTo>
                <a:close/>
              </a:path>
              <a:path w="88391" h="106679">
                <a:moveTo>
                  <a:pt x="80772" y="62484"/>
                </a:moveTo>
                <a:lnTo>
                  <a:pt x="77724" y="57912"/>
                </a:lnTo>
                <a:lnTo>
                  <a:pt x="79248" y="62484"/>
                </a:lnTo>
                <a:lnTo>
                  <a:pt x="85344" y="73151"/>
                </a:lnTo>
                <a:lnTo>
                  <a:pt x="80772" y="62484"/>
                </a:lnTo>
                <a:close/>
              </a:path>
            </a:pathLst>
          </a:custGeom>
          <a:solidFill>
            <a:srgbClr val="000000"/>
          </a:solidFill>
        </p:spPr>
        <p:txBody>
          <a:bodyPr wrap="square" lIns="0" tIns="0" rIns="0" bIns="0" rtlCol="0">
            <a:noAutofit/>
          </a:bodyPr>
          <a:lstStyle/>
          <a:p>
            <a:endParaRPr/>
          </a:p>
        </p:txBody>
      </p:sp>
      <p:sp>
        <p:nvSpPr>
          <p:cNvPr id="316" name="object 316"/>
          <p:cNvSpPr/>
          <p:nvPr/>
        </p:nvSpPr>
        <p:spPr>
          <a:xfrm>
            <a:off x="3659123" y="2179319"/>
            <a:ext cx="60959" cy="25908"/>
          </a:xfrm>
          <a:custGeom>
            <a:avLst/>
            <a:gdLst/>
            <a:ahLst/>
            <a:cxnLst/>
            <a:rect l="l" t="t" r="r" b="b"/>
            <a:pathLst>
              <a:path w="60959" h="25908">
                <a:moveTo>
                  <a:pt x="60959" y="0"/>
                </a:moveTo>
                <a:lnTo>
                  <a:pt x="0" y="24384"/>
                </a:lnTo>
                <a:lnTo>
                  <a:pt x="0" y="25908"/>
                </a:lnTo>
                <a:lnTo>
                  <a:pt x="60959" y="1524"/>
                </a:lnTo>
                <a:lnTo>
                  <a:pt x="60959" y="0"/>
                </a:lnTo>
                <a:close/>
              </a:path>
            </a:pathLst>
          </a:custGeom>
          <a:solidFill>
            <a:srgbClr val="000000"/>
          </a:solidFill>
        </p:spPr>
        <p:txBody>
          <a:bodyPr wrap="square" lIns="0" tIns="0" rIns="0" bIns="0" rtlCol="0">
            <a:noAutofit/>
          </a:bodyPr>
          <a:lstStyle/>
          <a:p>
            <a:endParaRPr/>
          </a:p>
        </p:txBody>
      </p:sp>
      <p:sp>
        <p:nvSpPr>
          <p:cNvPr id="317" name="object 317"/>
          <p:cNvSpPr/>
          <p:nvPr/>
        </p:nvSpPr>
        <p:spPr>
          <a:xfrm>
            <a:off x="3720083" y="2179319"/>
            <a:ext cx="149352" cy="152400"/>
          </a:xfrm>
          <a:custGeom>
            <a:avLst/>
            <a:gdLst/>
            <a:ahLst/>
            <a:cxnLst/>
            <a:rect l="l" t="t" r="r" b="b"/>
            <a:pathLst>
              <a:path w="149352" h="152400">
                <a:moveTo>
                  <a:pt x="147828" y="146304"/>
                </a:moveTo>
                <a:lnTo>
                  <a:pt x="147828" y="152400"/>
                </a:lnTo>
                <a:lnTo>
                  <a:pt x="149352" y="152400"/>
                </a:lnTo>
                <a:lnTo>
                  <a:pt x="149352" y="138684"/>
                </a:lnTo>
                <a:lnTo>
                  <a:pt x="147828" y="129540"/>
                </a:lnTo>
                <a:lnTo>
                  <a:pt x="144780" y="118872"/>
                </a:lnTo>
                <a:lnTo>
                  <a:pt x="141732" y="109728"/>
                </a:lnTo>
                <a:lnTo>
                  <a:pt x="137160" y="99060"/>
                </a:lnTo>
                <a:lnTo>
                  <a:pt x="131064" y="89916"/>
                </a:lnTo>
                <a:lnTo>
                  <a:pt x="124968" y="80772"/>
                </a:lnTo>
                <a:lnTo>
                  <a:pt x="115824" y="71628"/>
                </a:lnTo>
                <a:lnTo>
                  <a:pt x="108204" y="62484"/>
                </a:lnTo>
                <a:lnTo>
                  <a:pt x="97536" y="54863"/>
                </a:lnTo>
                <a:lnTo>
                  <a:pt x="86868" y="45720"/>
                </a:lnTo>
                <a:lnTo>
                  <a:pt x="74675" y="38100"/>
                </a:lnTo>
                <a:lnTo>
                  <a:pt x="62484" y="30480"/>
                </a:lnTo>
                <a:lnTo>
                  <a:pt x="47244" y="21336"/>
                </a:lnTo>
                <a:lnTo>
                  <a:pt x="33528" y="15240"/>
                </a:lnTo>
                <a:lnTo>
                  <a:pt x="16764" y="7620"/>
                </a:lnTo>
                <a:lnTo>
                  <a:pt x="0" y="0"/>
                </a:lnTo>
                <a:lnTo>
                  <a:pt x="0" y="1524"/>
                </a:lnTo>
                <a:lnTo>
                  <a:pt x="16764" y="9144"/>
                </a:lnTo>
                <a:lnTo>
                  <a:pt x="32004" y="15240"/>
                </a:lnTo>
                <a:lnTo>
                  <a:pt x="47244" y="22860"/>
                </a:lnTo>
                <a:lnTo>
                  <a:pt x="60960" y="32004"/>
                </a:lnTo>
                <a:lnTo>
                  <a:pt x="74675" y="39624"/>
                </a:lnTo>
                <a:lnTo>
                  <a:pt x="85344" y="47244"/>
                </a:lnTo>
                <a:lnTo>
                  <a:pt x="96012" y="54863"/>
                </a:lnTo>
                <a:lnTo>
                  <a:pt x="106680" y="64008"/>
                </a:lnTo>
                <a:lnTo>
                  <a:pt x="115824" y="73151"/>
                </a:lnTo>
                <a:lnTo>
                  <a:pt x="123444" y="82296"/>
                </a:lnTo>
                <a:lnTo>
                  <a:pt x="129540" y="91440"/>
                </a:lnTo>
                <a:lnTo>
                  <a:pt x="135636" y="100584"/>
                </a:lnTo>
                <a:lnTo>
                  <a:pt x="140208" y="109728"/>
                </a:lnTo>
                <a:lnTo>
                  <a:pt x="143256" y="118872"/>
                </a:lnTo>
                <a:lnTo>
                  <a:pt x="146304" y="129540"/>
                </a:lnTo>
                <a:lnTo>
                  <a:pt x="147828" y="140208"/>
                </a:lnTo>
                <a:lnTo>
                  <a:pt x="147828" y="146304"/>
                </a:lnTo>
                <a:close/>
              </a:path>
            </a:pathLst>
          </a:custGeom>
          <a:solidFill>
            <a:srgbClr val="000000"/>
          </a:solidFill>
        </p:spPr>
        <p:txBody>
          <a:bodyPr wrap="square" lIns="0" tIns="0" rIns="0" bIns="0" rtlCol="0">
            <a:noAutofit/>
          </a:bodyPr>
          <a:lstStyle/>
          <a:p>
            <a:endParaRPr/>
          </a:p>
        </p:txBody>
      </p:sp>
      <p:sp>
        <p:nvSpPr>
          <p:cNvPr id="318" name="object 318"/>
          <p:cNvSpPr/>
          <p:nvPr/>
        </p:nvSpPr>
        <p:spPr>
          <a:xfrm>
            <a:off x="3659123" y="2203703"/>
            <a:ext cx="117347" cy="128015"/>
          </a:xfrm>
          <a:custGeom>
            <a:avLst/>
            <a:gdLst/>
            <a:ahLst/>
            <a:cxnLst/>
            <a:rect l="l" t="t" r="r" b="b"/>
            <a:pathLst>
              <a:path w="117347" h="128015">
                <a:moveTo>
                  <a:pt x="115823" y="114300"/>
                </a:moveTo>
                <a:lnTo>
                  <a:pt x="114299" y="128015"/>
                </a:lnTo>
                <a:lnTo>
                  <a:pt x="115823" y="128015"/>
                </a:lnTo>
                <a:lnTo>
                  <a:pt x="117347" y="114300"/>
                </a:lnTo>
                <a:lnTo>
                  <a:pt x="115823" y="105156"/>
                </a:lnTo>
                <a:lnTo>
                  <a:pt x="114299" y="96012"/>
                </a:lnTo>
                <a:lnTo>
                  <a:pt x="111251" y="88391"/>
                </a:lnTo>
                <a:lnTo>
                  <a:pt x="108203" y="82296"/>
                </a:lnTo>
                <a:lnTo>
                  <a:pt x="105155" y="74675"/>
                </a:lnTo>
                <a:lnTo>
                  <a:pt x="100583" y="68579"/>
                </a:lnTo>
                <a:lnTo>
                  <a:pt x="94487" y="62484"/>
                </a:lnTo>
                <a:lnTo>
                  <a:pt x="99059" y="70103"/>
                </a:lnTo>
                <a:lnTo>
                  <a:pt x="103631" y="76200"/>
                </a:lnTo>
                <a:lnTo>
                  <a:pt x="106679" y="82296"/>
                </a:lnTo>
                <a:lnTo>
                  <a:pt x="109727" y="89915"/>
                </a:lnTo>
                <a:lnTo>
                  <a:pt x="112775" y="96012"/>
                </a:lnTo>
                <a:lnTo>
                  <a:pt x="114299" y="105156"/>
                </a:lnTo>
                <a:lnTo>
                  <a:pt x="115823" y="114300"/>
                </a:lnTo>
                <a:close/>
              </a:path>
              <a:path w="117347" h="128015">
                <a:moveTo>
                  <a:pt x="94487" y="62484"/>
                </a:moveTo>
                <a:lnTo>
                  <a:pt x="89915" y="56387"/>
                </a:lnTo>
                <a:lnTo>
                  <a:pt x="83819" y="50291"/>
                </a:lnTo>
                <a:lnTo>
                  <a:pt x="76199" y="44196"/>
                </a:lnTo>
                <a:lnTo>
                  <a:pt x="68579" y="38100"/>
                </a:lnTo>
                <a:lnTo>
                  <a:pt x="60959" y="32003"/>
                </a:lnTo>
                <a:lnTo>
                  <a:pt x="51815" y="25908"/>
                </a:lnTo>
                <a:lnTo>
                  <a:pt x="44195" y="19812"/>
                </a:lnTo>
                <a:lnTo>
                  <a:pt x="33527" y="15239"/>
                </a:lnTo>
                <a:lnTo>
                  <a:pt x="22859" y="9144"/>
                </a:lnTo>
                <a:lnTo>
                  <a:pt x="12191" y="4572"/>
                </a:lnTo>
                <a:lnTo>
                  <a:pt x="0" y="0"/>
                </a:lnTo>
                <a:lnTo>
                  <a:pt x="0" y="1524"/>
                </a:lnTo>
                <a:lnTo>
                  <a:pt x="12191" y="6096"/>
                </a:lnTo>
                <a:lnTo>
                  <a:pt x="22859" y="10667"/>
                </a:lnTo>
                <a:lnTo>
                  <a:pt x="33527" y="16763"/>
                </a:lnTo>
                <a:lnTo>
                  <a:pt x="42671" y="21336"/>
                </a:lnTo>
                <a:lnTo>
                  <a:pt x="51815" y="27432"/>
                </a:lnTo>
                <a:lnTo>
                  <a:pt x="60959" y="33527"/>
                </a:lnTo>
                <a:lnTo>
                  <a:pt x="68579" y="39624"/>
                </a:lnTo>
                <a:lnTo>
                  <a:pt x="76199" y="45720"/>
                </a:lnTo>
                <a:lnTo>
                  <a:pt x="82295" y="50291"/>
                </a:lnTo>
                <a:lnTo>
                  <a:pt x="88391" y="56387"/>
                </a:lnTo>
                <a:lnTo>
                  <a:pt x="94487" y="62484"/>
                </a:lnTo>
                <a:close/>
              </a:path>
            </a:pathLst>
          </a:custGeom>
          <a:solidFill>
            <a:srgbClr val="000000"/>
          </a:solidFill>
        </p:spPr>
        <p:txBody>
          <a:bodyPr wrap="square" lIns="0" tIns="0" rIns="0" bIns="0" rtlCol="0">
            <a:noAutofit/>
          </a:bodyPr>
          <a:lstStyle/>
          <a:p>
            <a:endParaRPr/>
          </a:p>
        </p:txBody>
      </p:sp>
      <p:sp>
        <p:nvSpPr>
          <p:cNvPr id="319" name="object 319"/>
          <p:cNvSpPr/>
          <p:nvPr/>
        </p:nvSpPr>
        <p:spPr>
          <a:xfrm>
            <a:off x="3720083" y="2154935"/>
            <a:ext cx="60960" cy="25907"/>
          </a:xfrm>
          <a:custGeom>
            <a:avLst/>
            <a:gdLst/>
            <a:ahLst/>
            <a:cxnLst/>
            <a:rect l="l" t="t" r="r" b="b"/>
            <a:pathLst>
              <a:path w="60960" h="25907">
                <a:moveTo>
                  <a:pt x="0" y="25907"/>
                </a:moveTo>
                <a:lnTo>
                  <a:pt x="60960" y="1524"/>
                </a:lnTo>
                <a:lnTo>
                  <a:pt x="59436" y="0"/>
                </a:lnTo>
                <a:lnTo>
                  <a:pt x="0" y="24383"/>
                </a:lnTo>
                <a:lnTo>
                  <a:pt x="0" y="25907"/>
                </a:lnTo>
                <a:close/>
              </a:path>
            </a:pathLst>
          </a:custGeom>
          <a:solidFill>
            <a:srgbClr val="000000"/>
          </a:solidFill>
        </p:spPr>
        <p:txBody>
          <a:bodyPr wrap="square" lIns="0" tIns="0" rIns="0" bIns="0" rtlCol="0">
            <a:noAutofit/>
          </a:bodyPr>
          <a:lstStyle/>
          <a:p>
            <a:endParaRPr/>
          </a:p>
        </p:txBody>
      </p:sp>
      <p:sp>
        <p:nvSpPr>
          <p:cNvPr id="320" name="object 320"/>
          <p:cNvSpPr/>
          <p:nvPr/>
        </p:nvSpPr>
        <p:spPr>
          <a:xfrm>
            <a:off x="3595115" y="2203703"/>
            <a:ext cx="64008" cy="24384"/>
          </a:xfrm>
          <a:custGeom>
            <a:avLst/>
            <a:gdLst/>
            <a:ahLst/>
            <a:cxnLst/>
            <a:rect l="l" t="t" r="r" b="b"/>
            <a:pathLst>
              <a:path w="64008" h="24384">
                <a:moveTo>
                  <a:pt x="64008" y="0"/>
                </a:moveTo>
                <a:lnTo>
                  <a:pt x="0" y="22860"/>
                </a:lnTo>
                <a:lnTo>
                  <a:pt x="1524" y="24384"/>
                </a:lnTo>
                <a:lnTo>
                  <a:pt x="64008" y="1524"/>
                </a:lnTo>
                <a:lnTo>
                  <a:pt x="64008" y="0"/>
                </a:lnTo>
                <a:close/>
              </a:path>
            </a:pathLst>
          </a:custGeom>
          <a:solidFill>
            <a:srgbClr val="000000"/>
          </a:solidFill>
        </p:spPr>
        <p:txBody>
          <a:bodyPr wrap="square" lIns="0" tIns="0" rIns="0" bIns="0" rtlCol="0">
            <a:noAutofit/>
          </a:bodyPr>
          <a:lstStyle/>
          <a:p>
            <a:endParaRPr/>
          </a:p>
        </p:txBody>
      </p:sp>
      <p:sp>
        <p:nvSpPr>
          <p:cNvPr id="321" name="object 321"/>
          <p:cNvSpPr/>
          <p:nvPr/>
        </p:nvSpPr>
        <p:spPr>
          <a:xfrm>
            <a:off x="3842003" y="2132075"/>
            <a:ext cx="208787" cy="199643"/>
          </a:xfrm>
          <a:custGeom>
            <a:avLst/>
            <a:gdLst/>
            <a:ahLst/>
            <a:cxnLst/>
            <a:rect l="l" t="t" r="r" b="b"/>
            <a:pathLst>
              <a:path w="208787" h="199643">
                <a:moveTo>
                  <a:pt x="0" y="0"/>
                </a:moveTo>
                <a:lnTo>
                  <a:pt x="0" y="1524"/>
                </a:lnTo>
                <a:lnTo>
                  <a:pt x="22860" y="10667"/>
                </a:lnTo>
                <a:lnTo>
                  <a:pt x="44196" y="21336"/>
                </a:lnTo>
                <a:lnTo>
                  <a:pt x="65532" y="30479"/>
                </a:lnTo>
                <a:lnTo>
                  <a:pt x="85344" y="41148"/>
                </a:lnTo>
                <a:lnTo>
                  <a:pt x="102108" y="51815"/>
                </a:lnTo>
                <a:lnTo>
                  <a:pt x="118872" y="62484"/>
                </a:lnTo>
                <a:lnTo>
                  <a:pt x="134112" y="73151"/>
                </a:lnTo>
                <a:lnTo>
                  <a:pt x="147827" y="85343"/>
                </a:lnTo>
                <a:lnTo>
                  <a:pt x="160020" y="97536"/>
                </a:lnTo>
                <a:lnTo>
                  <a:pt x="170687" y="109727"/>
                </a:lnTo>
                <a:lnTo>
                  <a:pt x="179832" y="121919"/>
                </a:lnTo>
                <a:lnTo>
                  <a:pt x="188975" y="134112"/>
                </a:lnTo>
                <a:lnTo>
                  <a:pt x="195072" y="146303"/>
                </a:lnTo>
                <a:lnTo>
                  <a:pt x="199644" y="160019"/>
                </a:lnTo>
                <a:lnTo>
                  <a:pt x="204215" y="173736"/>
                </a:lnTo>
                <a:lnTo>
                  <a:pt x="207263" y="187451"/>
                </a:lnTo>
                <a:lnTo>
                  <a:pt x="207263" y="199643"/>
                </a:lnTo>
                <a:lnTo>
                  <a:pt x="208787" y="199643"/>
                </a:lnTo>
                <a:lnTo>
                  <a:pt x="208787" y="185927"/>
                </a:lnTo>
                <a:lnTo>
                  <a:pt x="205739" y="172212"/>
                </a:lnTo>
                <a:lnTo>
                  <a:pt x="201167" y="160019"/>
                </a:lnTo>
                <a:lnTo>
                  <a:pt x="196596" y="146303"/>
                </a:lnTo>
                <a:lnTo>
                  <a:pt x="190500" y="132587"/>
                </a:lnTo>
                <a:lnTo>
                  <a:pt x="181355" y="120395"/>
                </a:lnTo>
                <a:lnTo>
                  <a:pt x="172212" y="108203"/>
                </a:lnTo>
                <a:lnTo>
                  <a:pt x="161544" y="96012"/>
                </a:lnTo>
                <a:lnTo>
                  <a:pt x="149351" y="83819"/>
                </a:lnTo>
                <a:lnTo>
                  <a:pt x="135636" y="73151"/>
                </a:lnTo>
                <a:lnTo>
                  <a:pt x="120396" y="60960"/>
                </a:lnTo>
                <a:lnTo>
                  <a:pt x="103632" y="50291"/>
                </a:lnTo>
                <a:lnTo>
                  <a:pt x="85344" y="39624"/>
                </a:lnTo>
                <a:lnTo>
                  <a:pt x="65532" y="28955"/>
                </a:lnTo>
                <a:lnTo>
                  <a:pt x="45720" y="19812"/>
                </a:lnTo>
                <a:lnTo>
                  <a:pt x="22860" y="9143"/>
                </a:lnTo>
                <a:lnTo>
                  <a:pt x="0" y="0"/>
                </a:lnTo>
                <a:close/>
              </a:path>
            </a:pathLst>
          </a:custGeom>
          <a:solidFill>
            <a:srgbClr val="000000"/>
          </a:solidFill>
        </p:spPr>
        <p:txBody>
          <a:bodyPr wrap="square" lIns="0" tIns="0" rIns="0" bIns="0" rtlCol="0">
            <a:noAutofit/>
          </a:bodyPr>
          <a:lstStyle/>
          <a:p>
            <a:endParaRPr/>
          </a:p>
        </p:txBody>
      </p:sp>
      <p:sp>
        <p:nvSpPr>
          <p:cNvPr id="322" name="object 322"/>
          <p:cNvSpPr/>
          <p:nvPr/>
        </p:nvSpPr>
        <p:spPr>
          <a:xfrm>
            <a:off x="3779519" y="2154935"/>
            <a:ext cx="178308" cy="176783"/>
          </a:xfrm>
          <a:custGeom>
            <a:avLst/>
            <a:gdLst/>
            <a:ahLst/>
            <a:cxnLst/>
            <a:rect l="l" t="t" r="r" b="b"/>
            <a:pathLst>
              <a:path w="178308" h="176783">
                <a:moveTo>
                  <a:pt x="146304" y="96012"/>
                </a:moveTo>
                <a:lnTo>
                  <a:pt x="153924" y="106679"/>
                </a:lnTo>
                <a:lnTo>
                  <a:pt x="160020" y="117347"/>
                </a:lnTo>
                <a:lnTo>
                  <a:pt x="166116" y="129539"/>
                </a:lnTo>
                <a:lnTo>
                  <a:pt x="170687" y="140207"/>
                </a:lnTo>
                <a:lnTo>
                  <a:pt x="173736" y="152400"/>
                </a:lnTo>
                <a:lnTo>
                  <a:pt x="175260" y="164591"/>
                </a:lnTo>
                <a:lnTo>
                  <a:pt x="175260" y="176783"/>
                </a:lnTo>
                <a:lnTo>
                  <a:pt x="178308" y="176783"/>
                </a:lnTo>
                <a:lnTo>
                  <a:pt x="176784" y="164591"/>
                </a:lnTo>
                <a:lnTo>
                  <a:pt x="176784" y="163067"/>
                </a:lnTo>
                <a:lnTo>
                  <a:pt x="175260" y="150875"/>
                </a:lnTo>
                <a:lnTo>
                  <a:pt x="172212" y="140207"/>
                </a:lnTo>
                <a:lnTo>
                  <a:pt x="167639" y="128015"/>
                </a:lnTo>
                <a:lnTo>
                  <a:pt x="161544" y="117347"/>
                </a:lnTo>
                <a:lnTo>
                  <a:pt x="155448" y="106679"/>
                </a:lnTo>
                <a:lnTo>
                  <a:pt x="146304" y="96012"/>
                </a:lnTo>
                <a:close/>
              </a:path>
              <a:path w="178308" h="176783">
                <a:moveTo>
                  <a:pt x="88392" y="45719"/>
                </a:moveTo>
                <a:lnTo>
                  <a:pt x="73151" y="35051"/>
                </a:lnTo>
                <a:lnTo>
                  <a:pt x="56387" y="25907"/>
                </a:lnTo>
                <a:lnTo>
                  <a:pt x="39624" y="18287"/>
                </a:lnTo>
                <a:lnTo>
                  <a:pt x="21336" y="9143"/>
                </a:lnTo>
                <a:lnTo>
                  <a:pt x="1524" y="0"/>
                </a:lnTo>
                <a:lnTo>
                  <a:pt x="0" y="1524"/>
                </a:lnTo>
                <a:lnTo>
                  <a:pt x="19812" y="10667"/>
                </a:lnTo>
                <a:lnTo>
                  <a:pt x="38100" y="18287"/>
                </a:lnTo>
                <a:lnTo>
                  <a:pt x="56387" y="27431"/>
                </a:lnTo>
                <a:lnTo>
                  <a:pt x="73151" y="36575"/>
                </a:lnTo>
                <a:lnTo>
                  <a:pt x="88392" y="45719"/>
                </a:lnTo>
                <a:close/>
              </a:path>
              <a:path w="178308" h="176783">
                <a:moveTo>
                  <a:pt x="88392" y="45719"/>
                </a:moveTo>
                <a:lnTo>
                  <a:pt x="102108" y="56387"/>
                </a:lnTo>
                <a:lnTo>
                  <a:pt x="114300" y="65531"/>
                </a:lnTo>
                <a:lnTo>
                  <a:pt x="126492" y="76200"/>
                </a:lnTo>
                <a:lnTo>
                  <a:pt x="137160" y="85343"/>
                </a:lnTo>
                <a:lnTo>
                  <a:pt x="128016" y="74675"/>
                </a:lnTo>
                <a:lnTo>
                  <a:pt x="115824" y="64007"/>
                </a:lnTo>
                <a:lnTo>
                  <a:pt x="103632" y="54863"/>
                </a:lnTo>
                <a:lnTo>
                  <a:pt x="88392" y="45719"/>
                </a:lnTo>
                <a:close/>
              </a:path>
            </a:pathLst>
          </a:custGeom>
          <a:solidFill>
            <a:srgbClr val="000000"/>
          </a:solidFill>
        </p:spPr>
        <p:txBody>
          <a:bodyPr wrap="square" lIns="0" tIns="0" rIns="0" bIns="0" rtlCol="0">
            <a:noAutofit/>
          </a:bodyPr>
          <a:lstStyle/>
          <a:p>
            <a:endParaRPr/>
          </a:p>
        </p:txBody>
      </p:sp>
      <p:sp>
        <p:nvSpPr>
          <p:cNvPr id="323" name="object 323"/>
          <p:cNvSpPr/>
          <p:nvPr/>
        </p:nvSpPr>
        <p:spPr>
          <a:xfrm>
            <a:off x="3956303" y="2332481"/>
            <a:ext cx="91439"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a:p>
        </p:txBody>
      </p:sp>
      <p:sp>
        <p:nvSpPr>
          <p:cNvPr id="324" name="object 324"/>
          <p:cNvSpPr/>
          <p:nvPr/>
        </p:nvSpPr>
        <p:spPr>
          <a:xfrm>
            <a:off x="3774947" y="2332481"/>
            <a:ext cx="92963"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a:p>
        </p:txBody>
      </p:sp>
      <p:sp>
        <p:nvSpPr>
          <p:cNvPr id="325" name="object 325"/>
          <p:cNvSpPr/>
          <p:nvPr/>
        </p:nvSpPr>
        <p:spPr>
          <a:xfrm>
            <a:off x="3648455" y="2331719"/>
            <a:ext cx="128015" cy="112775"/>
          </a:xfrm>
          <a:custGeom>
            <a:avLst/>
            <a:gdLst/>
            <a:ahLst/>
            <a:cxnLst/>
            <a:rect l="l" t="t" r="r" b="b"/>
            <a:pathLst>
              <a:path w="128015" h="112775">
                <a:moveTo>
                  <a:pt x="0" y="109728"/>
                </a:moveTo>
                <a:lnTo>
                  <a:pt x="1524" y="112775"/>
                </a:lnTo>
                <a:lnTo>
                  <a:pt x="4572" y="111251"/>
                </a:lnTo>
                <a:lnTo>
                  <a:pt x="16763" y="105156"/>
                </a:lnTo>
                <a:lnTo>
                  <a:pt x="27432" y="100584"/>
                </a:lnTo>
                <a:lnTo>
                  <a:pt x="38100" y="96012"/>
                </a:lnTo>
                <a:lnTo>
                  <a:pt x="42672" y="92963"/>
                </a:lnTo>
                <a:lnTo>
                  <a:pt x="48767" y="89916"/>
                </a:lnTo>
                <a:lnTo>
                  <a:pt x="57911" y="85344"/>
                </a:lnTo>
                <a:lnTo>
                  <a:pt x="67055" y="79248"/>
                </a:lnTo>
                <a:lnTo>
                  <a:pt x="74675" y="73151"/>
                </a:lnTo>
                <a:lnTo>
                  <a:pt x="82295" y="68580"/>
                </a:lnTo>
                <a:lnTo>
                  <a:pt x="89915" y="62484"/>
                </a:lnTo>
                <a:lnTo>
                  <a:pt x="96011" y="56387"/>
                </a:lnTo>
                <a:lnTo>
                  <a:pt x="102107" y="50292"/>
                </a:lnTo>
                <a:lnTo>
                  <a:pt x="106679" y="44196"/>
                </a:lnTo>
                <a:lnTo>
                  <a:pt x="109727" y="41148"/>
                </a:lnTo>
                <a:lnTo>
                  <a:pt x="111251" y="38100"/>
                </a:lnTo>
                <a:lnTo>
                  <a:pt x="115823" y="32004"/>
                </a:lnTo>
                <a:lnTo>
                  <a:pt x="118871" y="25908"/>
                </a:lnTo>
                <a:lnTo>
                  <a:pt x="123443" y="19812"/>
                </a:lnTo>
                <a:lnTo>
                  <a:pt x="124967" y="10668"/>
                </a:lnTo>
                <a:lnTo>
                  <a:pt x="126491" y="4572"/>
                </a:lnTo>
                <a:lnTo>
                  <a:pt x="128015" y="1524"/>
                </a:lnTo>
                <a:lnTo>
                  <a:pt x="126491" y="0"/>
                </a:lnTo>
                <a:lnTo>
                  <a:pt x="124967" y="4572"/>
                </a:lnTo>
                <a:lnTo>
                  <a:pt x="123443" y="9144"/>
                </a:lnTo>
                <a:lnTo>
                  <a:pt x="121919" y="19812"/>
                </a:lnTo>
                <a:lnTo>
                  <a:pt x="121919" y="18287"/>
                </a:lnTo>
                <a:lnTo>
                  <a:pt x="118871" y="24384"/>
                </a:lnTo>
                <a:lnTo>
                  <a:pt x="114299" y="32004"/>
                </a:lnTo>
                <a:lnTo>
                  <a:pt x="109727" y="36575"/>
                </a:lnTo>
                <a:lnTo>
                  <a:pt x="108203" y="39624"/>
                </a:lnTo>
                <a:lnTo>
                  <a:pt x="106679" y="41148"/>
                </a:lnTo>
                <a:lnTo>
                  <a:pt x="105155" y="44196"/>
                </a:lnTo>
                <a:lnTo>
                  <a:pt x="105155" y="42672"/>
                </a:lnTo>
                <a:lnTo>
                  <a:pt x="100583" y="48768"/>
                </a:lnTo>
                <a:lnTo>
                  <a:pt x="94487" y="54863"/>
                </a:lnTo>
                <a:lnTo>
                  <a:pt x="88391" y="60960"/>
                </a:lnTo>
                <a:lnTo>
                  <a:pt x="82295" y="67056"/>
                </a:lnTo>
                <a:lnTo>
                  <a:pt x="73151" y="71628"/>
                </a:lnTo>
                <a:lnTo>
                  <a:pt x="65531" y="77724"/>
                </a:lnTo>
                <a:lnTo>
                  <a:pt x="56387" y="83820"/>
                </a:lnTo>
                <a:lnTo>
                  <a:pt x="47243" y="88392"/>
                </a:lnTo>
                <a:lnTo>
                  <a:pt x="42672" y="91440"/>
                </a:lnTo>
                <a:lnTo>
                  <a:pt x="38100" y="94487"/>
                </a:lnTo>
                <a:lnTo>
                  <a:pt x="27432" y="99060"/>
                </a:lnTo>
                <a:lnTo>
                  <a:pt x="15239" y="105156"/>
                </a:lnTo>
                <a:lnTo>
                  <a:pt x="4572" y="109728"/>
                </a:lnTo>
                <a:lnTo>
                  <a:pt x="1524" y="111251"/>
                </a:lnTo>
                <a:lnTo>
                  <a:pt x="0" y="109728"/>
                </a:lnTo>
                <a:close/>
              </a:path>
            </a:pathLst>
          </a:custGeom>
          <a:solidFill>
            <a:srgbClr val="000000"/>
          </a:solidFill>
        </p:spPr>
        <p:txBody>
          <a:bodyPr wrap="square" lIns="0" tIns="0" rIns="0" bIns="0" rtlCol="0">
            <a:noAutofit/>
          </a:bodyPr>
          <a:lstStyle/>
          <a:p>
            <a:endParaRPr/>
          </a:p>
        </p:txBody>
      </p:sp>
      <p:sp>
        <p:nvSpPr>
          <p:cNvPr id="326" name="object 326"/>
          <p:cNvSpPr/>
          <p:nvPr/>
        </p:nvSpPr>
        <p:spPr>
          <a:xfrm>
            <a:off x="3576827" y="2331719"/>
            <a:ext cx="105155" cy="88392"/>
          </a:xfrm>
          <a:custGeom>
            <a:avLst/>
            <a:gdLst/>
            <a:ahLst/>
            <a:cxnLst/>
            <a:rect l="l" t="t" r="r" b="b"/>
            <a:pathLst>
              <a:path w="105155" h="88392">
                <a:moveTo>
                  <a:pt x="97536" y="18287"/>
                </a:moveTo>
                <a:lnTo>
                  <a:pt x="91439" y="27432"/>
                </a:lnTo>
                <a:lnTo>
                  <a:pt x="83820" y="36575"/>
                </a:lnTo>
                <a:lnTo>
                  <a:pt x="74675" y="44196"/>
                </a:lnTo>
                <a:lnTo>
                  <a:pt x="64008" y="53340"/>
                </a:lnTo>
                <a:lnTo>
                  <a:pt x="51815" y="60960"/>
                </a:lnTo>
                <a:lnTo>
                  <a:pt x="38100" y="68580"/>
                </a:lnTo>
                <a:lnTo>
                  <a:pt x="22860" y="76200"/>
                </a:lnTo>
                <a:lnTo>
                  <a:pt x="6096" y="83820"/>
                </a:lnTo>
                <a:lnTo>
                  <a:pt x="4572" y="85344"/>
                </a:lnTo>
                <a:lnTo>
                  <a:pt x="1524" y="85344"/>
                </a:lnTo>
                <a:lnTo>
                  <a:pt x="0" y="86868"/>
                </a:lnTo>
                <a:lnTo>
                  <a:pt x="0" y="88392"/>
                </a:lnTo>
                <a:lnTo>
                  <a:pt x="3048" y="86868"/>
                </a:lnTo>
                <a:lnTo>
                  <a:pt x="1524" y="86868"/>
                </a:lnTo>
                <a:lnTo>
                  <a:pt x="4572" y="86868"/>
                </a:lnTo>
                <a:lnTo>
                  <a:pt x="6096" y="85344"/>
                </a:lnTo>
                <a:lnTo>
                  <a:pt x="22860" y="77724"/>
                </a:lnTo>
                <a:lnTo>
                  <a:pt x="38100" y="70104"/>
                </a:lnTo>
                <a:lnTo>
                  <a:pt x="51815" y="62484"/>
                </a:lnTo>
                <a:lnTo>
                  <a:pt x="64008" y="54863"/>
                </a:lnTo>
                <a:lnTo>
                  <a:pt x="74675" y="45720"/>
                </a:lnTo>
                <a:lnTo>
                  <a:pt x="83820" y="38100"/>
                </a:lnTo>
                <a:lnTo>
                  <a:pt x="92963" y="28956"/>
                </a:lnTo>
                <a:lnTo>
                  <a:pt x="99060" y="19812"/>
                </a:lnTo>
                <a:lnTo>
                  <a:pt x="102108" y="10668"/>
                </a:lnTo>
                <a:lnTo>
                  <a:pt x="103632" y="10668"/>
                </a:lnTo>
                <a:lnTo>
                  <a:pt x="103632" y="6096"/>
                </a:lnTo>
                <a:lnTo>
                  <a:pt x="105155" y="1524"/>
                </a:lnTo>
                <a:lnTo>
                  <a:pt x="103632" y="0"/>
                </a:lnTo>
                <a:lnTo>
                  <a:pt x="102108" y="4572"/>
                </a:lnTo>
                <a:lnTo>
                  <a:pt x="102108" y="9144"/>
                </a:lnTo>
                <a:lnTo>
                  <a:pt x="97536" y="18287"/>
                </a:lnTo>
                <a:close/>
              </a:path>
            </a:pathLst>
          </a:custGeom>
          <a:solidFill>
            <a:srgbClr val="000000"/>
          </a:solidFill>
        </p:spPr>
        <p:txBody>
          <a:bodyPr wrap="square" lIns="0" tIns="0" rIns="0" bIns="0" rtlCol="0">
            <a:noAutofit/>
          </a:bodyPr>
          <a:lstStyle/>
          <a:p>
            <a:endParaRPr/>
          </a:p>
        </p:txBody>
      </p:sp>
      <p:sp>
        <p:nvSpPr>
          <p:cNvPr id="327" name="object 327"/>
          <p:cNvSpPr/>
          <p:nvPr/>
        </p:nvSpPr>
        <p:spPr>
          <a:xfrm>
            <a:off x="3646931" y="2442971"/>
            <a:ext cx="0" cy="1524"/>
          </a:xfrm>
          <a:custGeom>
            <a:avLst/>
            <a:gdLst/>
            <a:ahLst/>
            <a:cxnLst/>
            <a:rect l="l" t="t" r="r" b="b"/>
            <a:pathLst>
              <a:path h="1524">
                <a:moveTo>
                  <a:pt x="0" y="0"/>
                </a:moveTo>
                <a:lnTo>
                  <a:pt x="0" y="1524"/>
                </a:lnTo>
                <a:lnTo>
                  <a:pt x="0" y="0"/>
                </a:lnTo>
                <a:close/>
              </a:path>
            </a:pathLst>
          </a:custGeom>
          <a:solidFill>
            <a:srgbClr val="000000"/>
          </a:solidFill>
        </p:spPr>
        <p:txBody>
          <a:bodyPr wrap="square" lIns="0" tIns="0" rIns="0" bIns="0" rtlCol="0">
            <a:noAutofit/>
          </a:bodyPr>
          <a:lstStyle/>
          <a:p>
            <a:endParaRPr/>
          </a:p>
        </p:txBody>
      </p:sp>
      <p:sp>
        <p:nvSpPr>
          <p:cNvPr id="328" name="object 328"/>
          <p:cNvSpPr/>
          <p:nvPr/>
        </p:nvSpPr>
        <p:spPr>
          <a:xfrm>
            <a:off x="3326891" y="2442971"/>
            <a:ext cx="320039" cy="53340"/>
          </a:xfrm>
          <a:custGeom>
            <a:avLst/>
            <a:gdLst/>
            <a:ahLst/>
            <a:cxnLst/>
            <a:rect l="l" t="t" r="r" b="b"/>
            <a:pathLst>
              <a:path w="320039" h="53340">
                <a:moveTo>
                  <a:pt x="1524" y="53340"/>
                </a:moveTo>
                <a:lnTo>
                  <a:pt x="22860" y="53340"/>
                </a:lnTo>
                <a:lnTo>
                  <a:pt x="45720" y="51816"/>
                </a:lnTo>
                <a:lnTo>
                  <a:pt x="67056" y="51816"/>
                </a:lnTo>
                <a:lnTo>
                  <a:pt x="88391" y="50292"/>
                </a:lnTo>
                <a:lnTo>
                  <a:pt x="108203" y="48768"/>
                </a:lnTo>
                <a:lnTo>
                  <a:pt x="129539" y="45720"/>
                </a:lnTo>
                <a:lnTo>
                  <a:pt x="149351" y="42672"/>
                </a:lnTo>
                <a:lnTo>
                  <a:pt x="169163" y="41148"/>
                </a:lnTo>
                <a:lnTo>
                  <a:pt x="187451" y="36576"/>
                </a:lnTo>
                <a:lnTo>
                  <a:pt x="207263" y="33528"/>
                </a:lnTo>
                <a:lnTo>
                  <a:pt x="225551" y="28956"/>
                </a:lnTo>
                <a:lnTo>
                  <a:pt x="243839" y="25908"/>
                </a:lnTo>
                <a:lnTo>
                  <a:pt x="260603" y="21336"/>
                </a:lnTo>
                <a:lnTo>
                  <a:pt x="278891" y="15240"/>
                </a:lnTo>
                <a:lnTo>
                  <a:pt x="295656" y="10668"/>
                </a:lnTo>
                <a:lnTo>
                  <a:pt x="312420" y="4572"/>
                </a:lnTo>
                <a:lnTo>
                  <a:pt x="320039" y="1524"/>
                </a:lnTo>
                <a:lnTo>
                  <a:pt x="320039" y="0"/>
                </a:lnTo>
                <a:lnTo>
                  <a:pt x="310896" y="3048"/>
                </a:lnTo>
                <a:lnTo>
                  <a:pt x="294132" y="9144"/>
                </a:lnTo>
                <a:lnTo>
                  <a:pt x="277368" y="13716"/>
                </a:lnTo>
                <a:lnTo>
                  <a:pt x="260603" y="19812"/>
                </a:lnTo>
                <a:lnTo>
                  <a:pt x="243839" y="24384"/>
                </a:lnTo>
                <a:lnTo>
                  <a:pt x="225551" y="27432"/>
                </a:lnTo>
                <a:lnTo>
                  <a:pt x="205739" y="32004"/>
                </a:lnTo>
                <a:lnTo>
                  <a:pt x="187451" y="35052"/>
                </a:lnTo>
                <a:lnTo>
                  <a:pt x="169163" y="39624"/>
                </a:lnTo>
                <a:lnTo>
                  <a:pt x="149351" y="41148"/>
                </a:lnTo>
                <a:lnTo>
                  <a:pt x="129539" y="44196"/>
                </a:lnTo>
                <a:lnTo>
                  <a:pt x="108203" y="45720"/>
                </a:lnTo>
                <a:lnTo>
                  <a:pt x="88391" y="48768"/>
                </a:lnTo>
                <a:lnTo>
                  <a:pt x="67056" y="50292"/>
                </a:lnTo>
                <a:lnTo>
                  <a:pt x="45720" y="50292"/>
                </a:lnTo>
                <a:lnTo>
                  <a:pt x="22860" y="51816"/>
                </a:lnTo>
                <a:lnTo>
                  <a:pt x="0" y="51816"/>
                </a:lnTo>
                <a:lnTo>
                  <a:pt x="1524" y="53340"/>
                </a:lnTo>
                <a:close/>
              </a:path>
            </a:pathLst>
          </a:custGeom>
          <a:solidFill>
            <a:srgbClr val="000000"/>
          </a:solidFill>
        </p:spPr>
        <p:txBody>
          <a:bodyPr wrap="square" lIns="0" tIns="0" rIns="0" bIns="0" rtlCol="0">
            <a:noAutofit/>
          </a:bodyPr>
          <a:lstStyle/>
          <a:p>
            <a:endParaRPr/>
          </a:p>
        </p:txBody>
      </p:sp>
      <p:sp>
        <p:nvSpPr>
          <p:cNvPr id="329" name="object 329"/>
          <p:cNvSpPr/>
          <p:nvPr/>
        </p:nvSpPr>
        <p:spPr>
          <a:xfrm>
            <a:off x="3646931" y="2443733"/>
            <a:ext cx="1524"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a:p>
        </p:txBody>
      </p:sp>
      <p:sp>
        <p:nvSpPr>
          <p:cNvPr id="330" name="object 330"/>
          <p:cNvSpPr/>
          <p:nvPr/>
        </p:nvSpPr>
        <p:spPr>
          <a:xfrm>
            <a:off x="3326891" y="2470403"/>
            <a:ext cx="394715" cy="65532"/>
          </a:xfrm>
          <a:custGeom>
            <a:avLst/>
            <a:gdLst/>
            <a:ahLst/>
            <a:cxnLst/>
            <a:rect l="l" t="t" r="r" b="b"/>
            <a:pathLst>
              <a:path w="394715" h="65532">
                <a:moveTo>
                  <a:pt x="1524" y="65532"/>
                </a:moveTo>
                <a:lnTo>
                  <a:pt x="28956" y="65532"/>
                </a:lnTo>
                <a:lnTo>
                  <a:pt x="56387" y="64008"/>
                </a:lnTo>
                <a:lnTo>
                  <a:pt x="83820" y="64008"/>
                </a:lnTo>
                <a:lnTo>
                  <a:pt x="111251" y="60960"/>
                </a:lnTo>
                <a:lnTo>
                  <a:pt x="137160" y="59436"/>
                </a:lnTo>
                <a:lnTo>
                  <a:pt x="149351" y="57912"/>
                </a:lnTo>
                <a:lnTo>
                  <a:pt x="155448" y="56387"/>
                </a:lnTo>
                <a:lnTo>
                  <a:pt x="163068" y="56387"/>
                </a:lnTo>
                <a:lnTo>
                  <a:pt x="188975" y="53339"/>
                </a:lnTo>
                <a:lnTo>
                  <a:pt x="201168" y="50291"/>
                </a:lnTo>
                <a:lnTo>
                  <a:pt x="213360" y="48767"/>
                </a:lnTo>
                <a:lnTo>
                  <a:pt x="225551" y="47244"/>
                </a:lnTo>
                <a:lnTo>
                  <a:pt x="228600" y="45720"/>
                </a:lnTo>
                <a:lnTo>
                  <a:pt x="231648" y="45720"/>
                </a:lnTo>
                <a:lnTo>
                  <a:pt x="237744" y="44196"/>
                </a:lnTo>
                <a:lnTo>
                  <a:pt x="262127" y="39624"/>
                </a:lnTo>
                <a:lnTo>
                  <a:pt x="266700" y="38100"/>
                </a:lnTo>
                <a:lnTo>
                  <a:pt x="269748" y="38100"/>
                </a:lnTo>
                <a:lnTo>
                  <a:pt x="272796" y="36575"/>
                </a:lnTo>
                <a:lnTo>
                  <a:pt x="284988" y="35051"/>
                </a:lnTo>
                <a:lnTo>
                  <a:pt x="307848" y="28956"/>
                </a:lnTo>
                <a:lnTo>
                  <a:pt x="330708" y="22860"/>
                </a:lnTo>
                <a:lnTo>
                  <a:pt x="341375" y="18287"/>
                </a:lnTo>
                <a:lnTo>
                  <a:pt x="352044" y="15239"/>
                </a:lnTo>
                <a:lnTo>
                  <a:pt x="373379" y="9144"/>
                </a:lnTo>
                <a:lnTo>
                  <a:pt x="384047" y="4572"/>
                </a:lnTo>
                <a:lnTo>
                  <a:pt x="388619" y="3048"/>
                </a:lnTo>
                <a:lnTo>
                  <a:pt x="394715" y="1524"/>
                </a:lnTo>
                <a:lnTo>
                  <a:pt x="393191" y="0"/>
                </a:lnTo>
                <a:lnTo>
                  <a:pt x="388619" y="1524"/>
                </a:lnTo>
                <a:lnTo>
                  <a:pt x="382523" y="3048"/>
                </a:lnTo>
                <a:lnTo>
                  <a:pt x="373379" y="7620"/>
                </a:lnTo>
                <a:lnTo>
                  <a:pt x="352044" y="13715"/>
                </a:lnTo>
                <a:lnTo>
                  <a:pt x="339851" y="16763"/>
                </a:lnTo>
                <a:lnTo>
                  <a:pt x="329184" y="21336"/>
                </a:lnTo>
                <a:lnTo>
                  <a:pt x="307848" y="27432"/>
                </a:lnTo>
                <a:lnTo>
                  <a:pt x="284988" y="33527"/>
                </a:lnTo>
                <a:lnTo>
                  <a:pt x="272796" y="35051"/>
                </a:lnTo>
                <a:lnTo>
                  <a:pt x="269748" y="36575"/>
                </a:lnTo>
                <a:lnTo>
                  <a:pt x="266700" y="36575"/>
                </a:lnTo>
                <a:lnTo>
                  <a:pt x="260603" y="38100"/>
                </a:lnTo>
                <a:lnTo>
                  <a:pt x="237744" y="42672"/>
                </a:lnTo>
                <a:lnTo>
                  <a:pt x="231648" y="44196"/>
                </a:lnTo>
                <a:lnTo>
                  <a:pt x="228600" y="44196"/>
                </a:lnTo>
                <a:lnTo>
                  <a:pt x="225551" y="45720"/>
                </a:lnTo>
                <a:lnTo>
                  <a:pt x="213360" y="47244"/>
                </a:lnTo>
                <a:lnTo>
                  <a:pt x="199644" y="48767"/>
                </a:lnTo>
                <a:lnTo>
                  <a:pt x="187451" y="51815"/>
                </a:lnTo>
                <a:lnTo>
                  <a:pt x="163068" y="54863"/>
                </a:lnTo>
                <a:lnTo>
                  <a:pt x="155448" y="54863"/>
                </a:lnTo>
                <a:lnTo>
                  <a:pt x="149351" y="56387"/>
                </a:lnTo>
                <a:lnTo>
                  <a:pt x="137160" y="57912"/>
                </a:lnTo>
                <a:lnTo>
                  <a:pt x="111251" y="59436"/>
                </a:lnTo>
                <a:lnTo>
                  <a:pt x="83820" y="60960"/>
                </a:lnTo>
                <a:lnTo>
                  <a:pt x="70103" y="62484"/>
                </a:lnTo>
                <a:lnTo>
                  <a:pt x="56387" y="62484"/>
                </a:lnTo>
                <a:lnTo>
                  <a:pt x="28956" y="64008"/>
                </a:lnTo>
                <a:lnTo>
                  <a:pt x="0" y="64008"/>
                </a:lnTo>
                <a:lnTo>
                  <a:pt x="1524" y="65532"/>
                </a:lnTo>
                <a:close/>
              </a:path>
            </a:pathLst>
          </a:custGeom>
          <a:solidFill>
            <a:srgbClr val="000000"/>
          </a:solidFill>
        </p:spPr>
        <p:txBody>
          <a:bodyPr wrap="square" lIns="0" tIns="0" rIns="0" bIns="0" rtlCol="0">
            <a:noAutofit/>
          </a:bodyPr>
          <a:lstStyle/>
          <a:p>
            <a:endParaRPr/>
          </a:p>
        </p:txBody>
      </p:sp>
      <p:sp>
        <p:nvSpPr>
          <p:cNvPr id="331" name="object 331"/>
          <p:cNvSpPr/>
          <p:nvPr/>
        </p:nvSpPr>
        <p:spPr>
          <a:xfrm>
            <a:off x="3646931" y="2442971"/>
            <a:ext cx="74675" cy="28956"/>
          </a:xfrm>
          <a:custGeom>
            <a:avLst/>
            <a:gdLst/>
            <a:ahLst/>
            <a:cxnLst/>
            <a:rect l="l" t="t" r="r" b="b"/>
            <a:pathLst>
              <a:path w="74675" h="28956">
                <a:moveTo>
                  <a:pt x="74675" y="28956"/>
                </a:moveTo>
                <a:lnTo>
                  <a:pt x="74675" y="27432"/>
                </a:lnTo>
                <a:lnTo>
                  <a:pt x="0" y="0"/>
                </a:lnTo>
                <a:lnTo>
                  <a:pt x="0" y="1524"/>
                </a:lnTo>
                <a:lnTo>
                  <a:pt x="74675" y="28956"/>
                </a:lnTo>
                <a:close/>
              </a:path>
            </a:pathLst>
          </a:custGeom>
          <a:solidFill>
            <a:srgbClr val="000000"/>
          </a:solidFill>
        </p:spPr>
        <p:txBody>
          <a:bodyPr wrap="square" lIns="0" tIns="0" rIns="0" bIns="0" rtlCol="0">
            <a:noAutofit/>
          </a:bodyPr>
          <a:lstStyle/>
          <a:p>
            <a:endParaRPr/>
          </a:p>
        </p:txBody>
      </p:sp>
      <p:sp>
        <p:nvSpPr>
          <p:cNvPr id="332" name="object 332"/>
          <p:cNvSpPr/>
          <p:nvPr/>
        </p:nvSpPr>
        <p:spPr>
          <a:xfrm>
            <a:off x="3326891" y="2491739"/>
            <a:ext cx="461771" cy="80771"/>
          </a:xfrm>
          <a:custGeom>
            <a:avLst/>
            <a:gdLst/>
            <a:ahLst/>
            <a:cxnLst/>
            <a:rect l="l" t="t" r="r" b="b"/>
            <a:pathLst>
              <a:path w="461771" h="80771">
                <a:moveTo>
                  <a:pt x="1524" y="80771"/>
                </a:moveTo>
                <a:lnTo>
                  <a:pt x="32003" y="80771"/>
                </a:lnTo>
                <a:lnTo>
                  <a:pt x="62484" y="79247"/>
                </a:lnTo>
                <a:lnTo>
                  <a:pt x="92963" y="77723"/>
                </a:lnTo>
                <a:lnTo>
                  <a:pt x="108203" y="76199"/>
                </a:lnTo>
                <a:lnTo>
                  <a:pt x="123444" y="76199"/>
                </a:lnTo>
                <a:lnTo>
                  <a:pt x="137160" y="74675"/>
                </a:lnTo>
                <a:lnTo>
                  <a:pt x="144779" y="73151"/>
                </a:lnTo>
                <a:lnTo>
                  <a:pt x="152400" y="73151"/>
                </a:lnTo>
                <a:lnTo>
                  <a:pt x="166115" y="71627"/>
                </a:lnTo>
                <a:lnTo>
                  <a:pt x="181356" y="70103"/>
                </a:lnTo>
                <a:lnTo>
                  <a:pt x="195072" y="68579"/>
                </a:lnTo>
                <a:lnTo>
                  <a:pt x="208787" y="67055"/>
                </a:lnTo>
                <a:lnTo>
                  <a:pt x="237744" y="62484"/>
                </a:lnTo>
                <a:lnTo>
                  <a:pt x="251460" y="59436"/>
                </a:lnTo>
                <a:lnTo>
                  <a:pt x="263651" y="57912"/>
                </a:lnTo>
                <a:lnTo>
                  <a:pt x="271272" y="56387"/>
                </a:lnTo>
                <a:lnTo>
                  <a:pt x="274320" y="54863"/>
                </a:lnTo>
                <a:lnTo>
                  <a:pt x="277368" y="54863"/>
                </a:lnTo>
                <a:lnTo>
                  <a:pt x="291084" y="51815"/>
                </a:lnTo>
                <a:lnTo>
                  <a:pt x="303275" y="48767"/>
                </a:lnTo>
                <a:lnTo>
                  <a:pt x="316991" y="45720"/>
                </a:lnTo>
                <a:lnTo>
                  <a:pt x="342900" y="39624"/>
                </a:lnTo>
                <a:lnTo>
                  <a:pt x="367283" y="33527"/>
                </a:lnTo>
                <a:lnTo>
                  <a:pt x="379475" y="28955"/>
                </a:lnTo>
                <a:lnTo>
                  <a:pt x="391667" y="25908"/>
                </a:lnTo>
                <a:lnTo>
                  <a:pt x="414527" y="16763"/>
                </a:lnTo>
                <a:lnTo>
                  <a:pt x="420623" y="15239"/>
                </a:lnTo>
                <a:lnTo>
                  <a:pt x="426719" y="13715"/>
                </a:lnTo>
                <a:lnTo>
                  <a:pt x="438911" y="9143"/>
                </a:lnTo>
                <a:lnTo>
                  <a:pt x="461771" y="1524"/>
                </a:lnTo>
                <a:lnTo>
                  <a:pt x="460247" y="0"/>
                </a:lnTo>
                <a:lnTo>
                  <a:pt x="437387" y="7620"/>
                </a:lnTo>
                <a:lnTo>
                  <a:pt x="425195" y="12191"/>
                </a:lnTo>
                <a:lnTo>
                  <a:pt x="420623" y="13715"/>
                </a:lnTo>
                <a:lnTo>
                  <a:pt x="414527" y="15239"/>
                </a:lnTo>
                <a:lnTo>
                  <a:pt x="390143" y="24384"/>
                </a:lnTo>
                <a:lnTo>
                  <a:pt x="377951" y="27431"/>
                </a:lnTo>
                <a:lnTo>
                  <a:pt x="365760" y="32003"/>
                </a:lnTo>
                <a:lnTo>
                  <a:pt x="341375" y="38100"/>
                </a:lnTo>
                <a:lnTo>
                  <a:pt x="316991" y="44196"/>
                </a:lnTo>
                <a:lnTo>
                  <a:pt x="303275" y="47243"/>
                </a:lnTo>
                <a:lnTo>
                  <a:pt x="291084" y="50291"/>
                </a:lnTo>
                <a:lnTo>
                  <a:pt x="277368" y="53339"/>
                </a:lnTo>
                <a:lnTo>
                  <a:pt x="272796" y="53339"/>
                </a:lnTo>
                <a:lnTo>
                  <a:pt x="269748" y="54863"/>
                </a:lnTo>
                <a:lnTo>
                  <a:pt x="263651" y="56387"/>
                </a:lnTo>
                <a:lnTo>
                  <a:pt x="249936" y="57912"/>
                </a:lnTo>
                <a:lnTo>
                  <a:pt x="237744" y="60960"/>
                </a:lnTo>
                <a:lnTo>
                  <a:pt x="208787" y="65531"/>
                </a:lnTo>
                <a:lnTo>
                  <a:pt x="195072" y="67055"/>
                </a:lnTo>
                <a:lnTo>
                  <a:pt x="181356" y="68579"/>
                </a:lnTo>
                <a:lnTo>
                  <a:pt x="166115" y="70103"/>
                </a:lnTo>
                <a:lnTo>
                  <a:pt x="152400" y="71627"/>
                </a:lnTo>
                <a:lnTo>
                  <a:pt x="144779" y="71627"/>
                </a:lnTo>
                <a:lnTo>
                  <a:pt x="137160" y="73151"/>
                </a:lnTo>
                <a:lnTo>
                  <a:pt x="123444" y="74675"/>
                </a:lnTo>
                <a:lnTo>
                  <a:pt x="108203" y="74675"/>
                </a:lnTo>
                <a:lnTo>
                  <a:pt x="92963" y="76199"/>
                </a:lnTo>
                <a:lnTo>
                  <a:pt x="62484" y="77723"/>
                </a:lnTo>
                <a:lnTo>
                  <a:pt x="32003" y="79247"/>
                </a:lnTo>
                <a:lnTo>
                  <a:pt x="0" y="79247"/>
                </a:lnTo>
                <a:lnTo>
                  <a:pt x="1524" y="80771"/>
                </a:lnTo>
                <a:close/>
              </a:path>
            </a:pathLst>
          </a:custGeom>
          <a:solidFill>
            <a:srgbClr val="000000"/>
          </a:solidFill>
        </p:spPr>
        <p:txBody>
          <a:bodyPr wrap="square" lIns="0" tIns="0" rIns="0" bIns="0" rtlCol="0">
            <a:noAutofit/>
          </a:bodyPr>
          <a:lstStyle/>
          <a:p>
            <a:endParaRPr/>
          </a:p>
        </p:txBody>
      </p:sp>
      <p:sp>
        <p:nvSpPr>
          <p:cNvPr id="333" name="object 333"/>
          <p:cNvSpPr/>
          <p:nvPr/>
        </p:nvSpPr>
        <p:spPr>
          <a:xfrm>
            <a:off x="3787139" y="2491739"/>
            <a:ext cx="74675" cy="28955"/>
          </a:xfrm>
          <a:custGeom>
            <a:avLst/>
            <a:gdLst/>
            <a:ahLst/>
            <a:cxnLst/>
            <a:rect l="l" t="t" r="r" b="b"/>
            <a:pathLst>
              <a:path w="74675" h="28955">
                <a:moveTo>
                  <a:pt x="73151" y="28955"/>
                </a:moveTo>
                <a:lnTo>
                  <a:pt x="74675" y="27431"/>
                </a:lnTo>
                <a:lnTo>
                  <a:pt x="1524" y="0"/>
                </a:lnTo>
                <a:lnTo>
                  <a:pt x="0" y="1524"/>
                </a:lnTo>
                <a:lnTo>
                  <a:pt x="73151" y="28955"/>
                </a:lnTo>
                <a:close/>
              </a:path>
            </a:pathLst>
          </a:custGeom>
          <a:solidFill>
            <a:srgbClr val="000000"/>
          </a:solidFill>
        </p:spPr>
        <p:txBody>
          <a:bodyPr wrap="square" lIns="0" tIns="0" rIns="0" bIns="0" rtlCol="0">
            <a:noAutofit/>
          </a:bodyPr>
          <a:lstStyle/>
          <a:p>
            <a:endParaRPr/>
          </a:p>
        </p:txBody>
      </p:sp>
      <p:sp>
        <p:nvSpPr>
          <p:cNvPr id="334" name="object 334"/>
          <p:cNvSpPr/>
          <p:nvPr/>
        </p:nvSpPr>
        <p:spPr>
          <a:xfrm>
            <a:off x="3787139" y="2331719"/>
            <a:ext cx="170687" cy="161544"/>
          </a:xfrm>
          <a:custGeom>
            <a:avLst/>
            <a:gdLst/>
            <a:ahLst/>
            <a:cxnLst/>
            <a:rect l="l" t="t" r="r" b="b"/>
            <a:pathLst>
              <a:path w="170687" h="161544">
                <a:moveTo>
                  <a:pt x="137160" y="73151"/>
                </a:moveTo>
                <a:lnTo>
                  <a:pt x="132587" y="79248"/>
                </a:lnTo>
                <a:lnTo>
                  <a:pt x="137160" y="74675"/>
                </a:lnTo>
                <a:lnTo>
                  <a:pt x="146303" y="64008"/>
                </a:lnTo>
                <a:lnTo>
                  <a:pt x="152400" y="54863"/>
                </a:lnTo>
                <a:lnTo>
                  <a:pt x="153924" y="51816"/>
                </a:lnTo>
                <a:lnTo>
                  <a:pt x="155448" y="48768"/>
                </a:lnTo>
                <a:lnTo>
                  <a:pt x="158496" y="44196"/>
                </a:lnTo>
                <a:lnTo>
                  <a:pt x="163067" y="33528"/>
                </a:lnTo>
                <a:lnTo>
                  <a:pt x="164591" y="27432"/>
                </a:lnTo>
                <a:lnTo>
                  <a:pt x="166115" y="24384"/>
                </a:lnTo>
                <a:lnTo>
                  <a:pt x="166115" y="22860"/>
                </a:lnTo>
                <a:lnTo>
                  <a:pt x="169163" y="12192"/>
                </a:lnTo>
                <a:lnTo>
                  <a:pt x="170687" y="1524"/>
                </a:lnTo>
                <a:lnTo>
                  <a:pt x="167639" y="0"/>
                </a:lnTo>
                <a:lnTo>
                  <a:pt x="167639" y="10668"/>
                </a:lnTo>
                <a:lnTo>
                  <a:pt x="164591" y="22860"/>
                </a:lnTo>
                <a:lnTo>
                  <a:pt x="164591" y="24384"/>
                </a:lnTo>
                <a:lnTo>
                  <a:pt x="163067" y="27432"/>
                </a:lnTo>
                <a:lnTo>
                  <a:pt x="161543" y="32004"/>
                </a:lnTo>
                <a:lnTo>
                  <a:pt x="156972" y="44196"/>
                </a:lnTo>
                <a:lnTo>
                  <a:pt x="156972" y="42672"/>
                </a:lnTo>
                <a:lnTo>
                  <a:pt x="153924" y="48768"/>
                </a:lnTo>
                <a:lnTo>
                  <a:pt x="152400" y="50292"/>
                </a:lnTo>
                <a:lnTo>
                  <a:pt x="150875" y="53340"/>
                </a:lnTo>
                <a:lnTo>
                  <a:pt x="144779" y="64008"/>
                </a:lnTo>
                <a:lnTo>
                  <a:pt x="137160" y="73151"/>
                </a:lnTo>
                <a:close/>
              </a:path>
              <a:path w="170687" h="161544">
                <a:moveTo>
                  <a:pt x="1524" y="161544"/>
                </a:moveTo>
                <a:lnTo>
                  <a:pt x="12191" y="158496"/>
                </a:lnTo>
                <a:lnTo>
                  <a:pt x="30479" y="149351"/>
                </a:lnTo>
                <a:lnTo>
                  <a:pt x="39624" y="144780"/>
                </a:lnTo>
                <a:lnTo>
                  <a:pt x="42672" y="143256"/>
                </a:lnTo>
                <a:lnTo>
                  <a:pt x="48767" y="140208"/>
                </a:lnTo>
                <a:lnTo>
                  <a:pt x="64008" y="131063"/>
                </a:lnTo>
                <a:lnTo>
                  <a:pt x="47243" y="138684"/>
                </a:lnTo>
                <a:lnTo>
                  <a:pt x="42672" y="141732"/>
                </a:lnTo>
                <a:lnTo>
                  <a:pt x="41148" y="141732"/>
                </a:lnTo>
                <a:lnTo>
                  <a:pt x="38100" y="143256"/>
                </a:lnTo>
                <a:lnTo>
                  <a:pt x="30479" y="147828"/>
                </a:lnTo>
                <a:lnTo>
                  <a:pt x="12191" y="156972"/>
                </a:lnTo>
                <a:lnTo>
                  <a:pt x="0" y="160020"/>
                </a:lnTo>
                <a:lnTo>
                  <a:pt x="1524" y="161544"/>
                </a:lnTo>
                <a:close/>
              </a:path>
              <a:path w="170687" h="161544">
                <a:moveTo>
                  <a:pt x="79248" y="121920"/>
                </a:moveTo>
                <a:lnTo>
                  <a:pt x="64008" y="131063"/>
                </a:lnTo>
                <a:lnTo>
                  <a:pt x="79248" y="123444"/>
                </a:lnTo>
                <a:lnTo>
                  <a:pt x="92963" y="112775"/>
                </a:lnTo>
                <a:lnTo>
                  <a:pt x="79248" y="121920"/>
                </a:lnTo>
                <a:close/>
              </a:path>
              <a:path w="170687" h="161544">
                <a:moveTo>
                  <a:pt x="111251" y="97536"/>
                </a:moveTo>
                <a:lnTo>
                  <a:pt x="105155" y="102108"/>
                </a:lnTo>
                <a:lnTo>
                  <a:pt x="92963" y="112775"/>
                </a:lnTo>
                <a:lnTo>
                  <a:pt x="106679" y="103632"/>
                </a:lnTo>
                <a:lnTo>
                  <a:pt x="112775" y="99060"/>
                </a:lnTo>
                <a:lnTo>
                  <a:pt x="114300" y="96012"/>
                </a:lnTo>
                <a:lnTo>
                  <a:pt x="111251" y="97536"/>
                </a:lnTo>
                <a:close/>
              </a:path>
              <a:path w="170687" h="161544">
                <a:moveTo>
                  <a:pt x="114300" y="96012"/>
                </a:moveTo>
                <a:lnTo>
                  <a:pt x="117348" y="94487"/>
                </a:lnTo>
                <a:lnTo>
                  <a:pt x="128015" y="85344"/>
                </a:lnTo>
                <a:lnTo>
                  <a:pt x="129539" y="85344"/>
                </a:lnTo>
                <a:lnTo>
                  <a:pt x="131063" y="82296"/>
                </a:lnTo>
                <a:lnTo>
                  <a:pt x="132587" y="79248"/>
                </a:lnTo>
                <a:lnTo>
                  <a:pt x="129539" y="80772"/>
                </a:lnTo>
                <a:lnTo>
                  <a:pt x="128015" y="83820"/>
                </a:lnTo>
                <a:lnTo>
                  <a:pt x="117348" y="92963"/>
                </a:lnTo>
                <a:lnTo>
                  <a:pt x="114300" y="96012"/>
                </a:lnTo>
                <a:close/>
              </a:path>
            </a:pathLst>
          </a:custGeom>
          <a:solidFill>
            <a:srgbClr val="000000"/>
          </a:solidFill>
        </p:spPr>
        <p:txBody>
          <a:bodyPr wrap="square" lIns="0" tIns="0" rIns="0" bIns="0" rtlCol="0">
            <a:noAutofit/>
          </a:bodyPr>
          <a:lstStyle/>
          <a:p>
            <a:endParaRPr/>
          </a:p>
        </p:txBody>
      </p:sp>
      <p:sp>
        <p:nvSpPr>
          <p:cNvPr id="335" name="object 335"/>
          <p:cNvSpPr/>
          <p:nvPr/>
        </p:nvSpPr>
        <p:spPr>
          <a:xfrm>
            <a:off x="3326891" y="2519171"/>
            <a:ext cx="534923" cy="94487"/>
          </a:xfrm>
          <a:custGeom>
            <a:avLst/>
            <a:gdLst/>
            <a:ahLst/>
            <a:cxnLst/>
            <a:rect l="l" t="t" r="r" b="b"/>
            <a:pathLst>
              <a:path w="534923" h="94487">
                <a:moveTo>
                  <a:pt x="1524" y="94487"/>
                </a:moveTo>
                <a:lnTo>
                  <a:pt x="45720" y="94487"/>
                </a:lnTo>
                <a:lnTo>
                  <a:pt x="50291" y="92963"/>
                </a:lnTo>
                <a:lnTo>
                  <a:pt x="73151" y="92963"/>
                </a:lnTo>
                <a:lnTo>
                  <a:pt x="109727" y="91439"/>
                </a:lnTo>
                <a:lnTo>
                  <a:pt x="126491" y="89915"/>
                </a:lnTo>
                <a:lnTo>
                  <a:pt x="144779" y="88391"/>
                </a:lnTo>
                <a:lnTo>
                  <a:pt x="178308" y="85343"/>
                </a:lnTo>
                <a:lnTo>
                  <a:pt x="195072" y="83819"/>
                </a:lnTo>
                <a:lnTo>
                  <a:pt x="204215" y="82295"/>
                </a:lnTo>
                <a:lnTo>
                  <a:pt x="211836" y="82295"/>
                </a:lnTo>
                <a:lnTo>
                  <a:pt x="220979" y="80771"/>
                </a:lnTo>
                <a:lnTo>
                  <a:pt x="228600" y="79247"/>
                </a:lnTo>
                <a:lnTo>
                  <a:pt x="245363" y="77723"/>
                </a:lnTo>
                <a:lnTo>
                  <a:pt x="278891" y="73151"/>
                </a:lnTo>
                <a:lnTo>
                  <a:pt x="294132" y="70103"/>
                </a:lnTo>
                <a:lnTo>
                  <a:pt x="309372" y="67055"/>
                </a:lnTo>
                <a:lnTo>
                  <a:pt x="339851" y="60959"/>
                </a:lnTo>
                <a:lnTo>
                  <a:pt x="370331" y="53339"/>
                </a:lnTo>
                <a:lnTo>
                  <a:pt x="377951" y="51815"/>
                </a:lnTo>
                <a:lnTo>
                  <a:pt x="380999" y="50291"/>
                </a:lnTo>
                <a:lnTo>
                  <a:pt x="385571" y="50291"/>
                </a:lnTo>
                <a:lnTo>
                  <a:pt x="400811" y="47243"/>
                </a:lnTo>
                <a:lnTo>
                  <a:pt x="428243" y="38099"/>
                </a:lnTo>
                <a:lnTo>
                  <a:pt x="432815" y="36576"/>
                </a:lnTo>
                <a:lnTo>
                  <a:pt x="435863" y="36576"/>
                </a:lnTo>
                <a:lnTo>
                  <a:pt x="443483" y="33528"/>
                </a:lnTo>
                <a:lnTo>
                  <a:pt x="457199" y="30480"/>
                </a:lnTo>
                <a:lnTo>
                  <a:pt x="470915" y="24384"/>
                </a:lnTo>
                <a:lnTo>
                  <a:pt x="477011" y="22860"/>
                </a:lnTo>
                <a:lnTo>
                  <a:pt x="484631" y="19812"/>
                </a:lnTo>
                <a:lnTo>
                  <a:pt x="512063" y="10668"/>
                </a:lnTo>
                <a:lnTo>
                  <a:pt x="534923" y="1524"/>
                </a:lnTo>
                <a:lnTo>
                  <a:pt x="533399" y="0"/>
                </a:lnTo>
                <a:lnTo>
                  <a:pt x="510539" y="9144"/>
                </a:lnTo>
                <a:lnTo>
                  <a:pt x="484631" y="18288"/>
                </a:lnTo>
                <a:lnTo>
                  <a:pt x="477011" y="21336"/>
                </a:lnTo>
                <a:lnTo>
                  <a:pt x="469391" y="24384"/>
                </a:lnTo>
                <a:lnTo>
                  <a:pt x="457199" y="28956"/>
                </a:lnTo>
                <a:lnTo>
                  <a:pt x="441959" y="32004"/>
                </a:lnTo>
                <a:lnTo>
                  <a:pt x="435863" y="35052"/>
                </a:lnTo>
                <a:lnTo>
                  <a:pt x="431291" y="35052"/>
                </a:lnTo>
                <a:lnTo>
                  <a:pt x="428243" y="36576"/>
                </a:lnTo>
                <a:lnTo>
                  <a:pt x="400811" y="45719"/>
                </a:lnTo>
                <a:lnTo>
                  <a:pt x="385571" y="48767"/>
                </a:lnTo>
                <a:lnTo>
                  <a:pt x="380999" y="48767"/>
                </a:lnTo>
                <a:lnTo>
                  <a:pt x="377951" y="50291"/>
                </a:lnTo>
                <a:lnTo>
                  <a:pt x="370331" y="51815"/>
                </a:lnTo>
                <a:lnTo>
                  <a:pt x="339851" y="59435"/>
                </a:lnTo>
                <a:lnTo>
                  <a:pt x="309372" y="65531"/>
                </a:lnTo>
                <a:lnTo>
                  <a:pt x="294132" y="68579"/>
                </a:lnTo>
                <a:lnTo>
                  <a:pt x="277368" y="71627"/>
                </a:lnTo>
                <a:lnTo>
                  <a:pt x="245363" y="76199"/>
                </a:lnTo>
                <a:lnTo>
                  <a:pt x="228600" y="77723"/>
                </a:lnTo>
                <a:lnTo>
                  <a:pt x="220979" y="79247"/>
                </a:lnTo>
                <a:lnTo>
                  <a:pt x="211836" y="80771"/>
                </a:lnTo>
                <a:lnTo>
                  <a:pt x="204215" y="80771"/>
                </a:lnTo>
                <a:lnTo>
                  <a:pt x="195072" y="82295"/>
                </a:lnTo>
                <a:lnTo>
                  <a:pt x="178308" y="83819"/>
                </a:lnTo>
                <a:lnTo>
                  <a:pt x="144779" y="86867"/>
                </a:lnTo>
                <a:lnTo>
                  <a:pt x="126491" y="88391"/>
                </a:lnTo>
                <a:lnTo>
                  <a:pt x="109727" y="89915"/>
                </a:lnTo>
                <a:lnTo>
                  <a:pt x="73151" y="91439"/>
                </a:lnTo>
                <a:lnTo>
                  <a:pt x="50291" y="91439"/>
                </a:lnTo>
                <a:lnTo>
                  <a:pt x="45720" y="92963"/>
                </a:lnTo>
                <a:lnTo>
                  <a:pt x="0" y="92963"/>
                </a:lnTo>
                <a:lnTo>
                  <a:pt x="1524" y="94487"/>
                </a:lnTo>
                <a:close/>
              </a:path>
            </a:pathLst>
          </a:custGeom>
          <a:solidFill>
            <a:srgbClr val="000000"/>
          </a:solidFill>
        </p:spPr>
        <p:txBody>
          <a:bodyPr wrap="square" lIns="0" tIns="0" rIns="0" bIns="0" rtlCol="0">
            <a:noAutofit/>
          </a:bodyPr>
          <a:lstStyle/>
          <a:p>
            <a:endParaRPr/>
          </a:p>
        </p:txBody>
      </p:sp>
      <p:sp>
        <p:nvSpPr>
          <p:cNvPr id="336" name="object 336"/>
          <p:cNvSpPr/>
          <p:nvPr/>
        </p:nvSpPr>
        <p:spPr>
          <a:xfrm>
            <a:off x="3860291" y="2331719"/>
            <a:ext cx="190500" cy="188975"/>
          </a:xfrm>
          <a:custGeom>
            <a:avLst/>
            <a:gdLst/>
            <a:ahLst/>
            <a:cxnLst/>
            <a:rect l="l" t="t" r="r" b="b"/>
            <a:pathLst>
              <a:path w="190500" h="188975">
                <a:moveTo>
                  <a:pt x="1524" y="188975"/>
                </a:moveTo>
                <a:lnTo>
                  <a:pt x="4572" y="187451"/>
                </a:lnTo>
                <a:lnTo>
                  <a:pt x="27432" y="176784"/>
                </a:lnTo>
                <a:lnTo>
                  <a:pt x="36575" y="170687"/>
                </a:lnTo>
                <a:lnTo>
                  <a:pt x="47244" y="166116"/>
                </a:lnTo>
                <a:lnTo>
                  <a:pt x="56387" y="160020"/>
                </a:lnTo>
                <a:lnTo>
                  <a:pt x="47244" y="164592"/>
                </a:lnTo>
                <a:lnTo>
                  <a:pt x="36575" y="169163"/>
                </a:lnTo>
                <a:lnTo>
                  <a:pt x="25908" y="175260"/>
                </a:lnTo>
                <a:lnTo>
                  <a:pt x="4572" y="185928"/>
                </a:lnTo>
                <a:lnTo>
                  <a:pt x="0" y="187451"/>
                </a:lnTo>
                <a:lnTo>
                  <a:pt x="1524" y="188975"/>
                </a:lnTo>
                <a:close/>
              </a:path>
              <a:path w="190500" h="188975">
                <a:moveTo>
                  <a:pt x="62484" y="158496"/>
                </a:moveTo>
                <a:lnTo>
                  <a:pt x="67056" y="155448"/>
                </a:lnTo>
                <a:lnTo>
                  <a:pt x="85344" y="144780"/>
                </a:lnTo>
                <a:lnTo>
                  <a:pt x="92963" y="138684"/>
                </a:lnTo>
                <a:lnTo>
                  <a:pt x="83820" y="143256"/>
                </a:lnTo>
                <a:lnTo>
                  <a:pt x="67056" y="153924"/>
                </a:lnTo>
                <a:lnTo>
                  <a:pt x="60960" y="156972"/>
                </a:lnTo>
                <a:lnTo>
                  <a:pt x="56387" y="160020"/>
                </a:lnTo>
                <a:lnTo>
                  <a:pt x="62484" y="158496"/>
                </a:lnTo>
                <a:close/>
              </a:path>
              <a:path w="190500" h="188975">
                <a:moveTo>
                  <a:pt x="100584" y="132587"/>
                </a:moveTo>
                <a:lnTo>
                  <a:pt x="92963" y="138684"/>
                </a:lnTo>
                <a:lnTo>
                  <a:pt x="102108" y="134112"/>
                </a:lnTo>
                <a:lnTo>
                  <a:pt x="117348" y="123444"/>
                </a:lnTo>
                <a:lnTo>
                  <a:pt x="131063" y="111251"/>
                </a:lnTo>
                <a:lnTo>
                  <a:pt x="137160" y="106680"/>
                </a:lnTo>
                <a:lnTo>
                  <a:pt x="143256" y="100584"/>
                </a:lnTo>
                <a:lnTo>
                  <a:pt x="153924" y="88392"/>
                </a:lnTo>
                <a:lnTo>
                  <a:pt x="163067" y="76200"/>
                </a:lnTo>
                <a:lnTo>
                  <a:pt x="167639" y="70104"/>
                </a:lnTo>
                <a:lnTo>
                  <a:pt x="170687" y="64008"/>
                </a:lnTo>
                <a:lnTo>
                  <a:pt x="166115" y="68580"/>
                </a:lnTo>
                <a:lnTo>
                  <a:pt x="161544" y="76200"/>
                </a:lnTo>
                <a:lnTo>
                  <a:pt x="152400" y="86868"/>
                </a:lnTo>
                <a:lnTo>
                  <a:pt x="141732" y="99060"/>
                </a:lnTo>
                <a:lnTo>
                  <a:pt x="135636" y="105156"/>
                </a:lnTo>
                <a:lnTo>
                  <a:pt x="129539" y="109728"/>
                </a:lnTo>
                <a:lnTo>
                  <a:pt x="115824" y="121920"/>
                </a:lnTo>
                <a:lnTo>
                  <a:pt x="100584" y="132587"/>
                </a:lnTo>
                <a:close/>
              </a:path>
              <a:path w="190500" h="188975">
                <a:moveTo>
                  <a:pt x="190500" y="1524"/>
                </a:moveTo>
                <a:lnTo>
                  <a:pt x="188975" y="0"/>
                </a:lnTo>
                <a:lnTo>
                  <a:pt x="187451" y="13716"/>
                </a:lnTo>
                <a:lnTo>
                  <a:pt x="185927" y="25908"/>
                </a:lnTo>
                <a:lnTo>
                  <a:pt x="184403" y="28956"/>
                </a:lnTo>
                <a:lnTo>
                  <a:pt x="182879" y="32004"/>
                </a:lnTo>
                <a:lnTo>
                  <a:pt x="181356" y="38100"/>
                </a:lnTo>
                <a:lnTo>
                  <a:pt x="178308" y="45720"/>
                </a:lnTo>
                <a:lnTo>
                  <a:pt x="176784" y="51816"/>
                </a:lnTo>
                <a:lnTo>
                  <a:pt x="173736" y="57912"/>
                </a:lnTo>
                <a:lnTo>
                  <a:pt x="170687" y="64008"/>
                </a:lnTo>
                <a:lnTo>
                  <a:pt x="175260" y="57912"/>
                </a:lnTo>
                <a:lnTo>
                  <a:pt x="178308" y="51816"/>
                </a:lnTo>
                <a:lnTo>
                  <a:pt x="179832" y="45720"/>
                </a:lnTo>
                <a:lnTo>
                  <a:pt x="182879" y="39624"/>
                </a:lnTo>
                <a:lnTo>
                  <a:pt x="184403" y="33528"/>
                </a:lnTo>
                <a:lnTo>
                  <a:pt x="185927" y="28956"/>
                </a:lnTo>
                <a:lnTo>
                  <a:pt x="187451" y="25908"/>
                </a:lnTo>
                <a:lnTo>
                  <a:pt x="188975" y="13716"/>
                </a:lnTo>
                <a:lnTo>
                  <a:pt x="190500" y="1524"/>
                </a:lnTo>
                <a:close/>
              </a:path>
            </a:pathLst>
          </a:custGeom>
          <a:solidFill>
            <a:srgbClr val="000000"/>
          </a:solidFill>
        </p:spPr>
        <p:txBody>
          <a:bodyPr wrap="square" lIns="0" tIns="0" rIns="0" bIns="0" rtlCol="0">
            <a:noAutofit/>
          </a:bodyPr>
          <a:lstStyle/>
          <a:p>
            <a:endParaRPr/>
          </a:p>
        </p:txBody>
      </p:sp>
      <p:sp>
        <p:nvSpPr>
          <p:cNvPr id="337" name="object 337"/>
          <p:cNvSpPr/>
          <p:nvPr/>
        </p:nvSpPr>
        <p:spPr>
          <a:xfrm>
            <a:off x="3721607" y="2470403"/>
            <a:ext cx="67056" cy="22860"/>
          </a:xfrm>
          <a:custGeom>
            <a:avLst/>
            <a:gdLst/>
            <a:ahLst/>
            <a:cxnLst/>
            <a:rect l="l" t="t" r="r" b="b"/>
            <a:pathLst>
              <a:path w="67056" h="22860">
                <a:moveTo>
                  <a:pt x="0" y="0"/>
                </a:moveTo>
                <a:lnTo>
                  <a:pt x="0" y="1524"/>
                </a:lnTo>
                <a:lnTo>
                  <a:pt x="65532" y="22860"/>
                </a:lnTo>
                <a:lnTo>
                  <a:pt x="67056" y="21336"/>
                </a:lnTo>
                <a:lnTo>
                  <a:pt x="0" y="0"/>
                </a:lnTo>
                <a:close/>
              </a:path>
            </a:pathLst>
          </a:custGeom>
          <a:solidFill>
            <a:srgbClr val="000000"/>
          </a:solidFill>
        </p:spPr>
        <p:txBody>
          <a:bodyPr wrap="square" lIns="0" tIns="0" rIns="0" bIns="0" rtlCol="0">
            <a:noAutofit/>
          </a:bodyPr>
          <a:lstStyle/>
          <a:p>
            <a:endParaRPr/>
          </a:p>
        </p:txBody>
      </p:sp>
      <p:sp>
        <p:nvSpPr>
          <p:cNvPr id="338" name="object 338"/>
          <p:cNvSpPr/>
          <p:nvPr/>
        </p:nvSpPr>
        <p:spPr>
          <a:xfrm>
            <a:off x="3721607" y="2331719"/>
            <a:ext cx="147828" cy="140208"/>
          </a:xfrm>
          <a:custGeom>
            <a:avLst/>
            <a:gdLst/>
            <a:ahLst/>
            <a:cxnLst/>
            <a:rect l="l" t="t" r="r" b="b"/>
            <a:pathLst>
              <a:path w="147828" h="140208">
                <a:moveTo>
                  <a:pt x="114300" y="65532"/>
                </a:moveTo>
                <a:lnTo>
                  <a:pt x="106680" y="74675"/>
                </a:lnTo>
                <a:lnTo>
                  <a:pt x="115824" y="65532"/>
                </a:lnTo>
                <a:lnTo>
                  <a:pt x="118872" y="60960"/>
                </a:lnTo>
                <a:lnTo>
                  <a:pt x="114300" y="65532"/>
                </a:lnTo>
                <a:close/>
              </a:path>
              <a:path w="147828" h="140208">
                <a:moveTo>
                  <a:pt x="144780" y="15240"/>
                </a:moveTo>
                <a:lnTo>
                  <a:pt x="144780" y="12192"/>
                </a:lnTo>
                <a:lnTo>
                  <a:pt x="146304" y="10668"/>
                </a:lnTo>
                <a:lnTo>
                  <a:pt x="147828" y="1524"/>
                </a:lnTo>
                <a:lnTo>
                  <a:pt x="146304" y="0"/>
                </a:lnTo>
                <a:lnTo>
                  <a:pt x="144780" y="10668"/>
                </a:lnTo>
                <a:lnTo>
                  <a:pt x="143256" y="12192"/>
                </a:lnTo>
                <a:lnTo>
                  <a:pt x="143256" y="15240"/>
                </a:lnTo>
                <a:lnTo>
                  <a:pt x="141732" y="19812"/>
                </a:lnTo>
                <a:lnTo>
                  <a:pt x="138684" y="28956"/>
                </a:lnTo>
                <a:lnTo>
                  <a:pt x="134112" y="38100"/>
                </a:lnTo>
                <a:lnTo>
                  <a:pt x="128016" y="47244"/>
                </a:lnTo>
                <a:lnTo>
                  <a:pt x="124968" y="51816"/>
                </a:lnTo>
                <a:lnTo>
                  <a:pt x="121920" y="56387"/>
                </a:lnTo>
                <a:lnTo>
                  <a:pt x="118872" y="60960"/>
                </a:lnTo>
                <a:lnTo>
                  <a:pt x="123444" y="57912"/>
                </a:lnTo>
                <a:lnTo>
                  <a:pt x="123444" y="56387"/>
                </a:lnTo>
                <a:lnTo>
                  <a:pt x="126492" y="51816"/>
                </a:lnTo>
                <a:lnTo>
                  <a:pt x="129540" y="47244"/>
                </a:lnTo>
                <a:lnTo>
                  <a:pt x="135636" y="39624"/>
                </a:lnTo>
                <a:lnTo>
                  <a:pt x="140208" y="28956"/>
                </a:lnTo>
                <a:lnTo>
                  <a:pt x="143256" y="19812"/>
                </a:lnTo>
                <a:lnTo>
                  <a:pt x="144780" y="15240"/>
                </a:lnTo>
                <a:close/>
              </a:path>
              <a:path w="147828" h="140208">
                <a:moveTo>
                  <a:pt x="16763" y="131063"/>
                </a:moveTo>
                <a:lnTo>
                  <a:pt x="24384" y="128016"/>
                </a:lnTo>
                <a:lnTo>
                  <a:pt x="33528" y="123444"/>
                </a:lnTo>
                <a:lnTo>
                  <a:pt x="47244" y="115824"/>
                </a:lnTo>
                <a:lnTo>
                  <a:pt x="54863" y="112775"/>
                </a:lnTo>
                <a:lnTo>
                  <a:pt x="62484" y="108204"/>
                </a:lnTo>
                <a:lnTo>
                  <a:pt x="74675" y="100584"/>
                </a:lnTo>
                <a:lnTo>
                  <a:pt x="74675" y="99060"/>
                </a:lnTo>
                <a:lnTo>
                  <a:pt x="77724" y="97536"/>
                </a:lnTo>
                <a:lnTo>
                  <a:pt x="80772" y="96012"/>
                </a:lnTo>
                <a:lnTo>
                  <a:pt x="86868" y="91440"/>
                </a:lnTo>
                <a:lnTo>
                  <a:pt x="97536" y="83820"/>
                </a:lnTo>
                <a:lnTo>
                  <a:pt x="102108" y="79248"/>
                </a:lnTo>
                <a:lnTo>
                  <a:pt x="106680" y="74675"/>
                </a:lnTo>
                <a:lnTo>
                  <a:pt x="106680" y="73151"/>
                </a:lnTo>
                <a:lnTo>
                  <a:pt x="100584" y="77724"/>
                </a:lnTo>
                <a:lnTo>
                  <a:pt x="96012" y="82296"/>
                </a:lnTo>
                <a:lnTo>
                  <a:pt x="85344" y="89916"/>
                </a:lnTo>
                <a:lnTo>
                  <a:pt x="79248" y="94487"/>
                </a:lnTo>
                <a:lnTo>
                  <a:pt x="76200" y="96012"/>
                </a:lnTo>
                <a:lnTo>
                  <a:pt x="73151" y="99060"/>
                </a:lnTo>
                <a:lnTo>
                  <a:pt x="60960" y="106680"/>
                </a:lnTo>
                <a:lnTo>
                  <a:pt x="53340" y="111251"/>
                </a:lnTo>
                <a:lnTo>
                  <a:pt x="47244" y="114300"/>
                </a:lnTo>
                <a:lnTo>
                  <a:pt x="32004" y="121920"/>
                </a:lnTo>
                <a:lnTo>
                  <a:pt x="24384" y="126492"/>
                </a:lnTo>
                <a:lnTo>
                  <a:pt x="16763" y="129540"/>
                </a:lnTo>
                <a:lnTo>
                  <a:pt x="0" y="138684"/>
                </a:lnTo>
                <a:lnTo>
                  <a:pt x="0" y="140208"/>
                </a:lnTo>
                <a:lnTo>
                  <a:pt x="16763" y="131063"/>
                </a:lnTo>
                <a:close/>
              </a:path>
            </a:pathLst>
          </a:custGeom>
          <a:solidFill>
            <a:srgbClr val="000000"/>
          </a:solidFill>
        </p:spPr>
        <p:txBody>
          <a:bodyPr wrap="square" lIns="0" tIns="0" rIns="0" bIns="0" rtlCol="0">
            <a:noAutofit/>
          </a:bodyPr>
          <a:lstStyle/>
          <a:p>
            <a:endParaRPr/>
          </a:p>
        </p:txBody>
      </p:sp>
      <p:sp>
        <p:nvSpPr>
          <p:cNvPr id="339" name="object 339"/>
          <p:cNvSpPr/>
          <p:nvPr/>
        </p:nvSpPr>
        <p:spPr>
          <a:xfrm>
            <a:off x="3681983" y="2332481"/>
            <a:ext cx="91439"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a:p>
        </p:txBody>
      </p:sp>
      <p:sp>
        <p:nvSpPr>
          <p:cNvPr id="340" name="object 340"/>
          <p:cNvSpPr/>
          <p:nvPr/>
        </p:nvSpPr>
        <p:spPr>
          <a:xfrm>
            <a:off x="2697479" y="2332481"/>
            <a:ext cx="85343" cy="0"/>
          </a:xfrm>
          <a:custGeom>
            <a:avLst/>
            <a:gdLst/>
            <a:ahLst/>
            <a:cxnLst/>
            <a:rect l="l" t="t" r="r" b="b"/>
            <a:pathLst>
              <a:path w="85343">
                <a:moveTo>
                  <a:pt x="0" y="0"/>
                </a:moveTo>
                <a:lnTo>
                  <a:pt x="85343" y="0"/>
                </a:lnTo>
              </a:path>
            </a:pathLst>
          </a:custGeom>
          <a:ln w="2794">
            <a:solidFill>
              <a:srgbClr val="000000"/>
            </a:solidFill>
          </a:ln>
        </p:spPr>
        <p:txBody>
          <a:bodyPr wrap="square" lIns="0" tIns="0" rIns="0" bIns="0" rtlCol="0">
            <a:noAutofit/>
          </a:bodyPr>
          <a:lstStyle/>
          <a:p>
            <a:endParaRPr/>
          </a:p>
        </p:txBody>
      </p:sp>
      <p:sp>
        <p:nvSpPr>
          <p:cNvPr id="341" name="object 341"/>
          <p:cNvSpPr/>
          <p:nvPr/>
        </p:nvSpPr>
        <p:spPr>
          <a:xfrm>
            <a:off x="3326891" y="2495676"/>
            <a:ext cx="1524" cy="39370"/>
          </a:xfrm>
          <a:custGeom>
            <a:avLst/>
            <a:gdLst/>
            <a:ahLst/>
            <a:cxnLst/>
            <a:rect l="l" t="t" r="r" b="b"/>
            <a:pathLst>
              <a:path w="1524" h="39370">
                <a:moveTo>
                  <a:pt x="0" y="39370"/>
                </a:moveTo>
                <a:lnTo>
                  <a:pt x="1524" y="39370"/>
                </a:lnTo>
                <a:lnTo>
                  <a:pt x="1524" y="0"/>
                </a:lnTo>
                <a:lnTo>
                  <a:pt x="0" y="0"/>
                </a:lnTo>
                <a:lnTo>
                  <a:pt x="0" y="39370"/>
                </a:lnTo>
                <a:close/>
              </a:path>
            </a:pathLst>
          </a:custGeom>
          <a:solidFill>
            <a:srgbClr val="000000"/>
          </a:solidFill>
        </p:spPr>
        <p:txBody>
          <a:bodyPr wrap="square" lIns="0" tIns="0" rIns="0" bIns="0" rtlCol="0">
            <a:noAutofit/>
          </a:bodyPr>
          <a:lstStyle/>
          <a:p>
            <a:endParaRPr/>
          </a:p>
        </p:txBody>
      </p:sp>
      <p:sp>
        <p:nvSpPr>
          <p:cNvPr id="342" name="object 342"/>
          <p:cNvSpPr/>
          <p:nvPr/>
        </p:nvSpPr>
        <p:spPr>
          <a:xfrm>
            <a:off x="3326891" y="2571876"/>
            <a:ext cx="1524" cy="40894"/>
          </a:xfrm>
          <a:custGeom>
            <a:avLst/>
            <a:gdLst/>
            <a:ahLst/>
            <a:cxnLst/>
            <a:rect l="l" t="t" r="r" b="b"/>
            <a:pathLst>
              <a:path w="1524" h="40894">
                <a:moveTo>
                  <a:pt x="0" y="40894"/>
                </a:moveTo>
                <a:lnTo>
                  <a:pt x="1524" y="40894"/>
                </a:lnTo>
                <a:lnTo>
                  <a:pt x="1524" y="0"/>
                </a:lnTo>
                <a:lnTo>
                  <a:pt x="0" y="0"/>
                </a:lnTo>
                <a:lnTo>
                  <a:pt x="0" y="40894"/>
                </a:lnTo>
                <a:close/>
              </a:path>
            </a:pathLst>
          </a:custGeom>
          <a:solidFill>
            <a:srgbClr val="000000"/>
          </a:solidFill>
        </p:spPr>
        <p:txBody>
          <a:bodyPr wrap="square" lIns="0" tIns="0" rIns="0" bIns="0" rtlCol="0">
            <a:noAutofit/>
          </a:bodyPr>
          <a:lstStyle/>
          <a:p>
            <a:endParaRPr/>
          </a:p>
        </p:txBody>
      </p:sp>
      <p:sp>
        <p:nvSpPr>
          <p:cNvPr id="343" name="object 343"/>
          <p:cNvSpPr/>
          <p:nvPr/>
        </p:nvSpPr>
        <p:spPr>
          <a:xfrm>
            <a:off x="3326891" y="2535300"/>
            <a:ext cx="1524" cy="36322"/>
          </a:xfrm>
          <a:custGeom>
            <a:avLst/>
            <a:gdLst/>
            <a:ahLst/>
            <a:cxnLst/>
            <a:rect l="l" t="t" r="r" b="b"/>
            <a:pathLst>
              <a:path w="1524" h="36322">
                <a:moveTo>
                  <a:pt x="0" y="36322"/>
                </a:moveTo>
                <a:lnTo>
                  <a:pt x="1524" y="36322"/>
                </a:lnTo>
                <a:lnTo>
                  <a:pt x="1524" y="0"/>
                </a:lnTo>
                <a:lnTo>
                  <a:pt x="0" y="0"/>
                </a:lnTo>
                <a:lnTo>
                  <a:pt x="0" y="36322"/>
                </a:lnTo>
                <a:close/>
              </a:path>
            </a:pathLst>
          </a:custGeom>
          <a:solidFill>
            <a:srgbClr val="000000"/>
          </a:solidFill>
        </p:spPr>
        <p:txBody>
          <a:bodyPr wrap="square" lIns="0" tIns="0" rIns="0" bIns="0" rtlCol="0">
            <a:noAutofit/>
          </a:bodyPr>
          <a:lstStyle/>
          <a:p>
            <a:endParaRPr/>
          </a:p>
        </p:txBody>
      </p:sp>
      <p:sp>
        <p:nvSpPr>
          <p:cNvPr id="344" name="object 344"/>
          <p:cNvSpPr/>
          <p:nvPr/>
        </p:nvSpPr>
        <p:spPr>
          <a:xfrm>
            <a:off x="3326891" y="2457576"/>
            <a:ext cx="1524" cy="37846"/>
          </a:xfrm>
          <a:custGeom>
            <a:avLst/>
            <a:gdLst/>
            <a:ahLst/>
            <a:cxnLst/>
            <a:rect l="l" t="t" r="r" b="b"/>
            <a:pathLst>
              <a:path w="1524" h="37846">
                <a:moveTo>
                  <a:pt x="0" y="37846"/>
                </a:moveTo>
                <a:lnTo>
                  <a:pt x="1524" y="37846"/>
                </a:lnTo>
                <a:lnTo>
                  <a:pt x="1524" y="0"/>
                </a:lnTo>
                <a:lnTo>
                  <a:pt x="0" y="0"/>
                </a:lnTo>
                <a:lnTo>
                  <a:pt x="0" y="37846"/>
                </a:lnTo>
                <a:close/>
              </a:path>
            </a:pathLst>
          </a:custGeom>
          <a:solidFill>
            <a:srgbClr val="000000"/>
          </a:solidFill>
        </p:spPr>
        <p:txBody>
          <a:bodyPr wrap="square" lIns="0" tIns="0" rIns="0" bIns="0" rtlCol="0">
            <a:noAutofit/>
          </a:bodyPr>
          <a:lstStyle/>
          <a:p>
            <a:endParaRPr/>
          </a:p>
        </p:txBody>
      </p:sp>
      <p:sp>
        <p:nvSpPr>
          <p:cNvPr id="345" name="object 345"/>
          <p:cNvSpPr/>
          <p:nvPr/>
        </p:nvSpPr>
        <p:spPr>
          <a:xfrm>
            <a:off x="3326891" y="2418587"/>
            <a:ext cx="249936" cy="39624"/>
          </a:xfrm>
          <a:custGeom>
            <a:avLst/>
            <a:gdLst/>
            <a:ahLst/>
            <a:cxnLst/>
            <a:rect l="l" t="t" r="r" b="b"/>
            <a:pathLst>
              <a:path w="249936" h="39624">
                <a:moveTo>
                  <a:pt x="1524" y="39624"/>
                </a:moveTo>
                <a:lnTo>
                  <a:pt x="36575" y="39624"/>
                </a:lnTo>
                <a:lnTo>
                  <a:pt x="53339" y="38100"/>
                </a:lnTo>
                <a:lnTo>
                  <a:pt x="70103" y="36575"/>
                </a:lnTo>
                <a:lnTo>
                  <a:pt x="86868" y="35051"/>
                </a:lnTo>
                <a:lnTo>
                  <a:pt x="103632" y="33527"/>
                </a:lnTo>
                <a:lnTo>
                  <a:pt x="118872" y="32003"/>
                </a:lnTo>
                <a:lnTo>
                  <a:pt x="128015" y="30479"/>
                </a:lnTo>
                <a:lnTo>
                  <a:pt x="135636" y="30479"/>
                </a:lnTo>
                <a:lnTo>
                  <a:pt x="150875" y="27431"/>
                </a:lnTo>
                <a:lnTo>
                  <a:pt x="166115" y="24383"/>
                </a:lnTo>
                <a:lnTo>
                  <a:pt x="172212" y="22860"/>
                </a:lnTo>
                <a:lnTo>
                  <a:pt x="179832" y="21336"/>
                </a:lnTo>
                <a:lnTo>
                  <a:pt x="187451" y="19812"/>
                </a:lnTo>
                <a:lnTo>
                  <a:pt x="195072" y="18287"/>
                </a:lnTo>
                <a:lnTo>
                  <a:pt x="208787" y="13715"/>
                </a:lnTo>
                <a:lnTo>
                  <a:pt x="224027" y="10667"/>
                </a:lnTo>
                <a:lnTo>
                  <a:pt x="236220" y="6095"/>
                </a:lnTo>
                <a:lnTo>
                  <a:pt x="249936" y="1524"/>
                </a:lnTo>
                <a:lnTo>
                  <a:pt x="249936" y="0"/>
                </a:lnTo>
                <a:lnTo>
                  <a:pt x="236220" y="4572"/>
                </a:lnTo>
                <a:lnTo>
                  <a:pt x="222503" y="9143"/>
                </a:lnTo>
                <a:lnTo>
                  <a:pt x="208787" y="12191"/>
                </a:lnTo>
                <a:lnTo>
                  <a:pt x="195072" y="16763"/>
                </a:lnTo>
                <a:lnTo>
                  <a:pt x="187451" y="18287"/>
                </a:lnTo>
                <a:lnTo>
                  <a:pt x="179832" y="19812"/>
                </a:lnTo>
                <a:lnTo>
                  <a:pt x="172212" y="21336"/>
                </a:lnTo>
                <a:lnTo>
                  <a:pt x="166115" y="22860"/>
                </a:lnTo>
                <a:lnTo>
                  <a:pt x="150875" y="25907"/>
                </a:lnTo>
                <a:lnTo>
                  <a:pt x="135636" y="28955"/>
                </a:lnTo>
                <a:lnTo>
                  <a:pt x="126491" y="28955"/>
                </a:lnTo>
                <a:lnTo>
                  <a:pt x="118872" y="30479"/>
                </a:lnTo>
                <a:lnTo>
                  <a:pt x="103632" y="32003"/>
                </a:lnTo>
                <a:lnTo>
                  <a:pt x="86868" y="33527"/>
                </a:lnTo>
                <a:lnTo>
                  <a:pt x="70103" y="35051"/>
                </a:lnTo>
                <a:lnTo>
                  <a:pt x="53339" y="36575"/>
                </a:lnTo>
                <a:lnTo>
                  <a:pt x="36575" y="38100"/>
                </a:lnTo>
                <a:lnTo>
                  <a:pt x="0" y="38100"/>
                </a:lnTo>
                <a:lnTo>
                  <a:pt x="1524" y="39624"/>
                </a:lnTo>
                <a:close/>
              </a:path>
            </a:pathLst>
          </a:custGeom>
          <a:solidFill>
            <a:srgbClr val="000000"/>
          </a:solidFill>
        </p:spPr>
        <p:txBody>
          <a:bodyPr wrap="square" lIns="0" tIns="0" rIns="0" bIns="0" rtlCol="0">
            <a:noAutofit/>
          </a:bodyPr>
          <a:lstStyle/>
          <a:p>
            <a:endParaRPr/>
          </a:p>
        </p:txBody>
      </p:sp>
      <p:sp>
        <p:nvSpPr>
          <p:cNvPr id="346" name="object 346"/>
          <p:cNvSpPr/>
          <p:nvPr/>
        </p:nvSpPr>
        <p:spPr>
          <a:xfrm>
            <a:off x="3576827" y="2418587"/>
            <a:ext cx="70103" cy="25907"/>
          </a:xfrm>
          <a:custGeom>
            <a:avLst/>
            <a:gdLst/>
            <a:ahLst/>
            <a:cxnLst/>
            <a:rect l="l" t="t" r="r" b="b"/>
            <a:pathLst>
              <a:path w="70103" h="25907">
                <a:moveTo>
                  <a:pt x="70103" y="25907"/>
                </a:moveTo>
                <a:lnTo>
                  <a:pt x="70103" y="24383"/>
                </a:lnTo>
                <a:lnTo>
                  <a:pt x="0" y="0"/>
                </a:lnTo>
                <a:lnTo>
                  <a:pt x="0" y="1524"/>
                </a:lnTo>
                <a:lnTo>
                  <a:pt x="70103" y="25907"/>
                </a:lnTo>
                <a:close/>
              </a:path>
            </a:pathLst>
          </a:custGeom>
          <a:solidFill>
            <a:srgbClr val="000000"/>
          </a:solidFill>
        </p:spPr>
        <p:txBody>
          <a:bodyPr wrap="square" lIns="0" tIns="0" rIns="0" bIns="0" rtlCol="0">
            <a:noAutofit/>
          </a:bodyPr>
          <a:lstStyle/>
          <a:p>
            <a:endParaRPr/>
          </a:p>
        </p:txBody>
      </p:sp>
      <p:sp>
        <p:nvSpPr>
          <p:cNvPr id="347" name="object 347"/>
          <p:cNvSpPr/>
          <p:nvPr/>
        </p:nvSpPr>
        <p:spPr>
          <a:xfrm>
            <a:off x="3869435" y="2332481"/>
            <a:ext cx="85344"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a:p>
        </p:txBody>
      </p:sp>
      <p:sp>
        <p:nvSpPr>
          <p:cNvPr id="348" name="object 348"/>
          <p:cNvSpPr/>
          <p:nvPr/>
        </p:nvSpPr>
        <p:spPr>
          <a:xfrm>
            <a:off x="2813303" y="2528315"/>
            <a:ext cx="515111" cy="85343"/>
          </a:xfrm>
          <a:custGeom>
            <a:avLst/>
            <a:gdLst/>
            <a:ahLst/>
            <a:cxnLst/>
            <a:rect l="l" t="t" r="r" b="b"/>
            <a:pathLst>
              <a:path w="515111" h="85343">
                <a:moveTo>
                  <a:pt x="515111" y="83819"/>
                </a:moveTo>
                <a:lnTo>
                  <a:pt x="473963" y="83819"/>
                </a:lnTo>
                <a:lnTo>
                  <a:pt x="435863" y="82295"/>
                </a:lnTo>
                <a:lnTo>
                  <a:pt x="400811" y="80771"/>
                </a:lnTo>
                <a:lnTo>
                  <a:pt x="365759" y="77723"/>
                </a:lnTo>
                <a:lnTo>
                  <a:pt x="330707" y="74675"/>
                </a:lnTo>
                <a:lnTo>
                  <a:pt x="295656" y="71627"/>
                </a:lnTo>
                <a:lnTo>
                  <a:pt x="263652" y="67055"/>
                </a:lnTo>
                <a:lnTo>
                  <a:pt x="231648" y="62483"/>
                </a:lnTo>
                <a:lnTo>
                  <a:pt x="198119" y="56387"/>
                </a:lnTo>
                <a:lnTo>
                  <a:pt x="167640" y="50291"/>
                </a:lnTo>
                <a:lnTo>
                  <a:pt x="138684" y="44195"/>
                </a:lnTo>
                <a:lnTo>
                  <a:pt x="109728" y="36575"/>
                </a:lnTo>
                <a:lnTo>
                  <a:pt x="80772" y="27432"/>
                </a:lnTo>
                <a:lnTo>
                  <a:pt x="53340" y="19812"/>
                </a:lnTo>
                <a:lnTo>
                  <a:pt x="25907" y="10667"/>
                </a:lnTo>
                <a:lnTo>
                  <a:pt x="0" y="0"/>
                </a:lnTo>
                <a:lnTo>
                  <a:pt x="0" y="1524"/>
                </a:lnTo>
                <a:lnTo>
                  <a:pt x="25907" y="12191"/>
                </a:lnTo>
                <a:lnTo>
                  <a:pt x="53340" y="21336"/>
                </a:lnTo>
                <a:lnTo>
                  <a:pt x="80772" y="28955"/>
                </a:lnTo>
                <a:lnTo>
                  <a:pt x="109728" y="38099"/>
                </a:lnTo>
                <a:lnTo>
                  <a:pt x="138684" y="45719"/>
                </a:lnTo>
                <a:lnTo>
                  <a:pt x="167640" y="51815"/>
                </a:lnTo>
                <a:lnTo>
                  <a:pt x="198119" y="57911"/>
                </a:lnTo>
                <a:lnTo>
                  <a:pt x="230124" y="64007"/>
                </a:lnTo>
                <a:lnTo>
                  <a:pt x="262128" y="68579"/>
                </a:lnTo>
                <a:lnTo>
                  <a:pt x="295656" y="73151"/>
                </a:lnTo>
                <a:lnTo>
                  <a:pt x="330707" y="76199"/>
                </a:lnTo>
                <a:lnTo>
                  <a:pt x="364235" y="79247"/>
                </a:lnTo>
                <a:lnTo>
                  <a:pt x="400811" y="82295"/>
                </a:lnTo>
                <a:lnTo>
                  <a:pt x="435863" y="83819"/>
                </a:lnTo>
                <a:lnTo>
                  <a:pt x="473963" y="85343"/>
                </a:lnTo>
                <a:lnTo>
                  <a:pt x="512063" y="85343"/>
                </a:lnTo>
                <a:lnTo>
                  <a:pt x="515111" y="83819"/>
                </a:lnTo>
                <a:close/>
              </a:path>
            </a:pathLst>
          </a:custGeom>
          <a:solidFill>
            <a:srgbClr val="000000"/>
          </a:solidFill>
        </p:spPr>
        <p:txBody>
          <a:bodyPr wrap="square" lIns="0" tIns="0" rIns="0" bIns="0" rtlCol="0">
            <a:noAutofit/>
          </a:bodyPr>
          <a:lstStyle/>
          <a:p>
            <a:endParaRPr/>
          </a:p>
        </p:txBody>
      </p:sp>
      <p:sp>
        <p:nvSpPr>
          <p:cNvPr id="349" name="object 349"/>
          <p:cNvSpPr/>
          <p:nvPr/>
        </p:nvSpPr>
        <p:spPr>
          <a:xfrm>
            <a:off x="2695955" y="2165603"/>
            <a:ext cx="161544" cy="167639"/>
          </a:xfrm>
          <a:custGeom>
            <a:avLst/>
            <a:gdLst/>
            <a:ahLst/>
            <a:cxnLst/>
            <a:rect l="l" t="t" r="r" b="b"/>
            <a:pathLst>
              <a:path w="161544" h="167639">
                <a:moveTo>
                  <a:pt x="24383" y="97536"/>
                </a:moveTo>
                <a:lnTo>
                  <a:pt x="30479" y="88391"/>
                </a:lnTo>
                <a:lnTo>
                  <a:pt x="38100" y="79248"/>
                </a:lnTo>
                <a:lnTo>
                  <a:pt x="47243" y="70103"/>
                </a:lnTo>
                <a:lnTo>
                  <a:pt x="56387" y="62484"/>
                </a:lnTo>
                <a:lnTo>
                  <a:pt x="65531" y="54863"/>
                </a:lnTo>
                <a:lnTo>
                  <a:pt x="77723" y="45720"/>
                </a:lnTo>
                <a:lnTo>
                  <a:pt x="88391" y="38100"/>
                </a:lnTo>
                <a:lnTo>
                  <a:pt x="102107" y="30479"/>
                </a:lnTo>
                <a:lnTo>
                  <a:pt x="115823" y="22860"/>
                </a:lnTo>
                <a:lnTo>
                  <a:pt x="129539" y="15239"/>
                </a:lnTo>
                <a:lnTo>
                  <a:pt x="144779" y="7620"/>
                </a:lnTo>
                <a:lnTo>
                  <a:pt x="161544" y="1524"/>
                </a:lnTo>
                <a:lnTo>
                  <a:pt x="161544" y="0"/>
                </a:lnTo>
                <a:lnTo>
                  <a:pt x="144779" y="6096"/>
                </a:lnTo>
                <a:lnTo>
                  <a:pt x="129539" y="13715"/>
                </a:lnTo>
                <a:lnTo>
                  <a:pt x="114300" y="21336"/>
                </a:lnTo>
                <a:lnTo>
                  <a:pt x="100583" y="28956"/>
                </a:lnTo>
                <a:lnTo>
                  <a:pt x="88391" y="36575"/>
                </a:lnTo>
                <a:lnTo>
                  <a:pt x="76200" y="44196"/>
                </a:lnTo>
                <a:lnTo>
                  <a:pt x="65531" y="53339"/>
                </a:lnTo>
                <a:lnTo>
                  <a:pt x="54863" y="60960"/>
                </a:lnTo>
                <a:lnTo>
                  <a:pt x="45719" y="70103"/>
                </a:lnTo>
                <a:lnTo>
                  <a:pt x="38100" y="77724"/>
                </a:lnTo>
                <a:lnTo>
                  <a:pt x="30479" y="86867"/>
                </a:lnTo>
                <a:lnTo>
                  <a:pt x="22859" y="96012"/>
                </a:lnTo>
                <a:lnTo>
                  <a:pt x="16763" y="105156"/>
                </a:lnTo>
                <a:lnTo>
                  <a:pt x="12191" y="114300"/>
                </a:lnTo>
                <a:lnTo>
                  <a:pt x="7619" y="123444"/>
                </a:lnTo>
                <a:lnTo>
                  <a:pt x="6095" y="134112"/>
                </a:lnTo>
                <a:lnTo>
                  <a:pt x="1523" y="152400"/>
                </a:lnTo>
                <a:lnTo>
                  <a:pt x="1523" y="153924"/>
                </a:lnTo>
                <a:lnTo>
                  <a:pt x="0" y="166115"/>
                </a:lnTo>
                <a:lnTo>
                  <a:pt x="1523" y="167639"/>
                </a:lnTo>
                <a:lnTo>
                  <a:pt x="3047" y="153924"/>
                </a:lnTo>
                <a:lnTo>
                  <a:pt x="7619" y="134112"/>
                </a:lnTo>
                <a:lnTo>
                  <a:pt x="9143" y="124967"/>
                </a:lnTo>
                <a:lnTo>
                  <a:pt x="13715" y="115824"/>
                </a:lnTo>
                <a:lnTo>
                  <a:pt x="18287" y="106679"/>
                </a:lnTo>
                <a:lnTo>
                  <a:pt x="24383" y="97536"/>
                </a:lnTo>
                <a:close/>
              </a:path>
            </a:pathLst>
          </a:custGeom>
          <a:solidFill>
            <a:srgbClr val="000000"/>
          </a:solidFill>
        </p:spPr>
        <p:txBody>
          <a:bodyPr wrap="square" lIns="0" tIns="0" rIns="0" bIns="0" rtlCol="0">
            <a:noAutofit/>
          </a:bodyPr>
          <a:lstStyle/>
          <a:p>
            <a:endParaRPr/>
          </a:p>
        </p:txBody>
      </p:sp>
      <p:sp>
        <p:nvSpPr>
          <p:cNvPr id="350" name="object 350"/>
          <p:cNvSpPr/>
          <p:nvPr/>
        </p:nvSpPr>
        <p:spPr>
          <a:xfrm>
            <a:off x="2604515" y="2141219"/>
            <a:ext cx="190500" cy="192024"/>
          </a:xfrm>
          <a:custGeom>
            <a:avLst/>
            <a:gdLst/>
            <a:ahLst/>
            <a:cxnLst/>
            <a:rect l="l" t="t" r="r" b="b"/>
            <a:pathLst>
              <a:path w="190500" h="192024">
                <a:moveTo>
                  <a:pt x="13716" y="135636"/>
                </a:moveTo>
                <a:lnTo>
                  <a:pt x="9143" y="146304"/>
                </a:lnTo>
                <a:lnTo>
                  <a:pt x="15240" y="135636"/>
                </a:lnTo>
                <a:lnTo>
                  <a:pt x="19812" y="124968"/>
                </a:lnTo>
                <a:lnTo>
                  <a:pt x="27431" y="114300"/>
                </a:lnTo>
                <a:lnTo>
                  <a:pt x="35051" y="103632"/>
                </a:lnTo>
                <a:lnTo>
                  <a:pt x="44195" y="92963"/>
                </a:lnTo>
                <a:lnTo>
                  <a:pt x="53340" y="83820"/>
                </a:lnTo>
                <a:lnTo>
                  <a:pt x="65531" y="73151"/>
                </a:lnTo>
                <a:lnTo>
                  <a:pt x="76200" y="64008"/>
                </a:lnTo>
                <a:lnTo>
                  <a:pt x="89916" y="54863"/>
                </a:lnTo>
                <a:lnTo>
                  <a:pt x="103631" y="44196"/>
                </a:lnTo>
                <a:lnTo>
                  <a:pt x="88392" y="53340"/>
                </a:lnTo>
                <a:lnTo>
                  <a:pt x="76200" y="62484"/>
                </a:lnTo>
                <a:lnTo>
                  <a:pt x="64007" y="73151"/>
                </a:lnTo>
                <a:lnTo>
                  <a:pt x="53340" y="82296"/>
                </a:lnTo>
                <a:lnTo>
                  <a:pt x="42672" y="92963"/>
                </a:lnTo>
                <a:lnTo>
                  <a:pt x="33528" y="102108"/>
                </a:lnTo>
                <a:lnTo>
                  <a:pt x="25907" y="114300"/>
                </a:lnTo>
                <a:lnTo>
                  <a:pt x="18287" y="123444"/>
                </a:lnTo>
                <a:lnTo>
                  <a:pt x="13716" y="135636"/>
                </a:lnTo>
                <a:close/>
              </a:path>
              <a:path w="190500" h="192024">
                <a:moveTo>
                  <a:pt x="135636" y="27432"/>
                </a:moveTo>
                <a:lnTo>
                  <a:pt x="152400" y="18287"/>
                </a:lnTo>
                <a:lnTo>
                  <a:pt x="170687" y="9144"/>
                </a:lnTo>
                <a:lnTo>
                  <a:pt x="190500" y="1524"/>
                </a:lnTo>
                <a:lnTo>
                  <a:pt x="188975" y="0"/>
                </a:lnTo>
                <a:lnTo>
                  <a:pt x="170687" y="7620"/>
                </a:lnTo>
                <a:lnTo>
                  <a:pt x="152400" y="16763"/>
                </a:lnTo>
                <a:lnTo>
                  <a:pt x="134112" y="25908"/>
                </a:lnTo>
                <a:lnTo>
                  <a:pt x="118872" y="35051"/>
                </a:lnTo>
                <a:lnTo>
                  <a:pt x="103631" y="44196"/>
                </a:lnTo>
                <a:lnTo>
                  <a:pt x="118872" y="36575"/>
                </a:lnTo>
                <a:lnTo>
                  <a:pt x="135636" y="27432"/>
                </a:lnTo>
                <a:close/>
              </a:path>
              <a:path w="190500" h="192024">
                <a:moveTo>
                  <a:pt x="3048" y="178308"/>
                </a:moveTo>
                <a:lnTo>
                  <a:pt x="3048" y="176784"/>
                </a:lnTo>
                <a:lnTo>
                  <a:pt x="4572" y="167640"/>
                </a:lnTo>
                <a:lnTo>
                  <a:pt x="6095" y="158496"/>
                </a:lnTo>
                <a:lnTo>
                  <a:pt x="9143" y="146304"/>
                </a:lnTo>
                <a:lnTo>
                  <a:pt x="4572" y="158496"/>
                </a:lnTo>
                <a:lnTo>
                  <a:pt x="3048" y="167640"/>
                </a:lnTo>
                <a:lnTo>
                  <a:pt x="1524" y="176784"/>
                </a:lnTo>
                <a:lnTo>
                  <a:pt x="1524" y="178308"/>
                </a:lnTo>
                <a:lnTo>
                  <a:pt x="0" y="190500"/>
                </a:lnTo>
                <a:lnTo>
                  <a:pt x="1524" y="192024"/>
                </a:lnTo>
                <a:lnTo>
                  <a:pt x="3048" y="178308"/>
                </a:lnTo>
                <a:close/>
              </a:path>
            </a:pathLst>
          </a:custGeom>
          <a:solidFill>
            <a:srgbClr val="000000"/>
          </a:solidFill>
        </p:spPr>
        <p:txBody>
          <a:bodyPr wrap="square" lIns="0" tIns="0" rIns="0" bIns="0" rtlCol="0">
            <a:noAutofit/>
          </a:bodyPr>
          <a:lstStyle/>
          <a:p>
            <a:endParaRPr/>
          </a:p>
        </p:txBody>
      </p:sp>
      <p:sp>
        <p:nvSpPr>
          <p:cNvPr id="351" name="object 351"/>
          <p:cNvSpPr/>
          <p:nvPr/>
        </p:nvSpPr>
        <p:spPr>
          <a:xfrm>
            <a:off x="2857499" y="2081783"/>
            <a:ext cx="470915" cy="85344"/>
          </a:xfrm>
          <a:custGeom>
            <a:avLst/>
            <a:gdLst/>
            <a:ahLst/>
            <a:cxnLst/>
            <a:rect l="l" t="t" r="r" b="b"/>
            <a:pathLst>
              <a:path w="470915" h="85344">
                <a:moveTo>
                  <a:pt x="0" y="83820"/>
                </a:moveTo>
                <a:lnTo>
                  <a:pt x="0" y="85344"/>
                </a:lnTo>
                <a:lnTo>
                  <a:pt x="10667" y="80772"/>
                </a:lnTo>
                <a:lnTo>
                  <a:pt x="22859" y="76200"/>
                </a:lnTo>
                <a:lnTo>
                  <a:pt x="60959" y="62484"/>
                </a:lnTo>
                <a:lnTo>
                  <a:pt x="82295" y="54864"/>
                </a:lnTo>
                <a:lnTo>
                  <a:pt x="105156" y="47244"/>
                </a:lnTo>
                <a:lnTo>
                  <a:pt x="128015" y="41148"/>
                </a:lnTo>
                <a:lnTo>
                  <a:pt x="150875" y="35052"/>
                </a:lnTo>
                <a:lnTo>
                  <a:pt x="175259" y="30480"/>
                </a:lnTo>
                <a:lnTo>
                  <a:pt x="199644" y="25908"/>
                </a:lnTo>
                <a:lnTo>
                  <a:pt x="224027" y="21336"/>
                </a:lnTo>
                <a:lnTo>
                  <a:pt x="249935" y="16764"/>
                </a:lnTo>
                <a:lnTo>
                  <a:pt x="275843" y="13716"/>
                </a:lnTo>
                <a:lnTo>
                  <a:pt x="301751" y="10668"/>
                </a:lnTo>
                <a:lnTo>
                  <a:pt x="329183" y="7620"/>
                </a:lnTo>
                <a:lnTo>
                  <a:pt x="356615" y="6096"/>
                </a:lnTo>
                <a:lnTo>
                  <a:pt x="384047" y="4572"/>
                </a:lnTo>
                <a:lnTo>
                  <a:pt x="411479" y="3048"/>
                </a:lnTo>
                <a:lnTo>
                  <a:pt x="440435" y="1524"/>
                </a:lnTo>
                <a:lnTo>
                  <a:pt x="470915" y="1524"/>
                </a:lnTo>
                <a:lnTo>
                  <a:pt x="470915" y="0"/>
                </a:lnTo>
                <a:lnTo>
                  <a:pt x="440435" y="0"/>
                </a:lnTo>
                <a:lnTo>
                  <a:pt x="411479" y="1524"/>
                </a:lnTo>
                <a:lnTo>
                  <a:pt x="384047" y="3048"/>
                </a:lnTo>
                <a:lnTo>
                  <a:pt x="356615" y="4572"/>
                </a:lnTo>
                <a:lnTo>
                  <a:pt x="329183" y="6096"/>
                </a:lnTo>
                <a:lnTo>
                  <a:pt x="301751" y="9144"/>
                </a:lnTo>
                <a:lnTo>
                  <a:pt x="275843" y="12192"/>
                </a:lnTo>
                <a:lnTo>
                  <a:pt x="249935" y="15240"/>
                </a:lnTo>
                <a:lnTo>
                  <a:pt x="224027" y="19812"/>
                </a:lnTo>
                <a:lnTo>
                  <a:pt x="199644" y="24384"/>
                </a:lnTo>
                <a:lnTo>
                  <a:pt x="173735" y="28956"/>
                </a:lnTo>
                <a:lnTo>
                  <a:pt x="150875" y="33528"/>
                </a:lnTo>
                <a:lnTo>
                  <a:pt x="126491" y="39624"/>
                </a:lnTo>
                <a:lnTo>
                  <a:pt x="103631" y="45720"/>
                </a:lnTo>
                <a:lnTo>
                  <a:pt x="82295" y="53340"/>
                </a:lnTo>
                <a:lnTo>
                  <a:pt x="59435" y="60960"/>
                </a:lnTo>
                <a:lnTo>
                  <a:pt x="22859" y="74676"/>
                </a:lnTo>
                <a:lnTo>
                  <a:pt x="10667" y="79248"/>
                </a:lnTo>
                <a:lnTo>
                  <a:pt x="0" y="83820"/>
                </a:lnTo>
                <a:close/>
              </a:path>
            </a:pathLst>
          </a:custGeom>
          <a:solidFill>
            <a:srgbClr val="000000"/>
          </a:solidFill>
        </p:spPr>
        <p:txBody>
          <a:bodyPr wrap="square" lIns="0" tIns="0" rIns="0" bIns="0" rtlCol="0">
            <a:noAutofit/>
          </a:bodyPr>
          <a:lstStyle/>
          <a:p>
            <a:endParaRPr/>
          </a:p>
        </p:txBody>
      </p:sp>
      <p:sp>
        <p:nvSpPr>
          <p:cNvPr id="352" name="object 352"/>
          <p:cNvSpPr/>
          <p:nvPr/>
        </p:nvSpPr>
        <p:spPr>
          <a:xfrm>
            <a:off x="2793491" y="2141219"/>
            <a:ext cx="64008" cy="25908"/>
          </a:xfrm>
          <a:custGeom>
            <a:avLst/>
            <a:gdLst/>
            <a:ahLst/>
            <a:cxnLst/>
            <a:rect l="l" t="t" r="r" b="b"/>
            <a:pathLst>
              <a:path w="64008" h="25908">
                <a:moveTo>
                  <a:pt x="1524" y="0"/>
                </a:moveTo>
                <a:lnTo>
                  <a:pt x="0" y="1524"/>
                </a:lnTo>
                <a:lnTo>
                  <a:pt x="64008" y="25908"/>
                </a:lnTo>
                <a:lnTo>
                  <a:pt x="64008" y="24384"/>
                </a:lnTo>
                <a:lnTo>
                  <a:pt x="1524" y="0"/>
                </a:lnTo>
                <a:close/>
              </a:path>
            </a:pathLst>
          </a:custGeom>
          <a:solidFill>
            <a:srgbClr val="000000"/>
          </a:solidFill>
        </p:spPr>
        <p:txBody>
          <a:bodyPr wrap="square" lIns="0" tIns="0" rIns="0" bIns="0" rtlCol="0">
            <a:noAutofit/>
          </a:bodyPr>
          <a:lstStyle/>
          <a:p>
            <a:endParaRPr/>
          </a:p>
        </p:txBody>
      </p:sp>
      <p:sp>
        <p:nvSpPr>
          <p:cNvPr id="353" name="object 353"/>
          <p:cNvSpPr/>
          <p:nvPr/>
        </p:nvSpPr>
        <p:spPr>
          <a:xfrm>
            <a:off x="2875787" y="2208275"/>
            <a:ext cx="108203" cy="124967"/>
          </a:xfrm>
          <a:custGeom>
            <a:avLst/>
            <a:gdLst/>
            <a:ahLst/>
            <a:cxnLst/>
            <a:rect l="l" t="t" r="r" b="b"/>
            <a:pathLst>
              <a:path w="108203" h="124967">
                <a:moveTo>
                  <a:pt x="108203" y="1524"/>
                </a:moveTo>
                <a:lnTo>
                  <a:pt x="85343" y="9143"/>
                </a:lnTo>
                <a:lnTo>
                  <a:pt x="67056" y="19812"/>
                </a:lnTo>
                <a:lnTo>
                  <a:pt x="51815" y="30479"/>
                </a:lnTo>
                <a:lnTo>
                  <a:pt x="36575" y="41148"/>
                </a:lnTo>
                <a:lnTo>
                  <a:pt x="25907" y="53339"/>
                </a:lnTo>
                <a:lnTo>
                  <a:pt x="24383" y="53339"/>
                </a:lnTo>
                <a:lnTo>
                  <a:pt x="15239" y="65531"/>
                </a:lnTo>
                <a:lnTo>
                  <a:pt x="7619" y="77724"/>
                </a:lnTo>
                <a:lnTo>
                  <a:pt x="4571" y="91439"/>
                </a:lnTo>
                <a:lnTo>
                  <a:pt x="1523" y="100584"/>
                </a:lnTo>
                <a:lnTo>
                  <a:pt x="0" y="109727"/>
                </a:lnTo>
                <a:lnTo>
                  <a:pt x="0" y="117348"/>
                </a:lnTo>
                <a:lnTo>
                  <a:pt x="1523" y="124967"/>
                </a:lnTo>
                <a:lnTo>
                  <a:pt x="3047" y="123443"/>
                </a:lnTo>
                <a:lnTo>
                  <a:pt x="1523" y="117348"/>
                </a:lnTo>
                <a:lnTo>
                  <a:pt x="1523" y="109727"/>
                </a:lnTo>
                <a:lnTo>
                  <a:pt x="3047" y="100584"/>
                </a:lnTo>
                <a:lnTo>
                  <a:pt x="6095" y="91439"/>
                </a:lnTo>
                <a:lnTo>
                  <a:pt x="9143" y="77724"/>
                </a:lnTo>
                <a:lnTo>
                  <a:pt x="9143" y="79248"/>
                </a:lnTo>
                <a:lnTo>
                  <a:pt x="16763" y="65531"/>
                </a:lnTo>
                <a:lnTo>
                  <a:pt x="25907" y="54863"/>
                </a:lnTo>
                <a:lnTo>
                  <a:pt x="38100" y="42672"/>
                </a:lnTo>
                <a:lnTo>
                  <a:pt x="51815" y="32003"/>
                </a:lnTo>
                <a:lnTo>
                  <a:pt x="68579" y="21336"/>
                </a:lnTo>
                <a:lnTo>
                  <a:pt x="86868" y="10667"/>
                </a:lnTo>
                <a:lnTo>
                  <a:pt x="108203" y="1524"/>
                </a:lnTo>
                <a:close/>
              </a:path>
            </a:pathLst>
          </a:custGeom>
          <a:solidFill>
            <a:srgbClr val="000000"/>
          </a:solidFill>
        </p:spPr>
        <p:txBody>
          <a:bodyPr wrap="square" lIns="0" tIns="0" rIns="0" bIns="0" rtlCol="0">
            <a:noAutofit/>
          </a:bodyPr>
          <a:lstStyle/>
          <a:p>
            <a:endParaRPr/>
          </a:p>
        </p:txBody>
      </p:sp>
      <p:sp>
        <p:nvSpPr>
          <p:cNvPr id="354" name="object 354"/>
          <p:cNvSpPr/>
          <p:nvPr/>
        </p:nvSpPr>
        <p:spPr>
          <a:xfrm>
            <a:off x="2784347" y="2186939"/>
            <a:ext cx="135636" cy="144779"/>
          </a:xfrm>
          <a:custGeom>
            <a:avLst/>
            <a:gdLst/>
            <a:ahLst/>
            <a:cxnLst/>
            <a:rect l="l" t="t" r="r" b="b"/>
            <a:pathLst>
              <a:path w="135636" h="144779">
                <a:moveTo>
                  <a:pt x="64008" y="38100"/>
                </a:moveTo>
                <a:lnTo>
                  <a:pt x="54863" y="45720"/>
                </a:lnTo>
                <a:lnTo>
                  <a:pt x="64008" y="39624"/>
                </a:lnTo>
                <a:lnTo>
                  <a:pt x="74675" y="33527"/>
                </a:lnTo>
                <a:lnTo>
                  <a:pt x="85343" y="25908"/>
                </a:lnTo>
                <a:lnTo>
                  <a:pt x="108204" y="13715"/>
                </a:lnTo>
                <a:lnTo>
                  <a:pt x="121919" y="7620"/>
                </a:lnTo>
                <a:lnTo>
                  <a:pt x="135636" y="1524"/>
                </a:lnTo>
                <a:lnTo>
                  <a:pt x="135636" y="0"/>
                </a:lnTo>
                <a:lnTo>
                  <a:pt x="120396" y="6096"/>
                </a:lnTo>
                <a:lnTo>
                  <a:pt x="108204" y="12191"/>
                </a:lnTo>
                <a:lnTo>
                  <a:pt x="83819" y="24384"/>
                </a:lnTo>
                <a:lnTo>
                  <a:pt x="73152" y="32003"/>
                </a:lnTo>
                <a:lnTo>
                  <a:pt x="64008" y="38100"/>
                </a:lnTo>
                <a:close/>
              </a:path>
              <a:path w="135636" h="144779">
                <a:moveTo>
                  <a:pt x="1524" y="144779"/>
                </a:moveTo>
                <a:lnTo>
                  <a:pt x="1524" y="132587"/>
                </a:lnTo>
                <a:lnTo>
                  <a:pt x="3048" y="121920"/>
                </a:lnTo>
                <a:lnTo>
                  <a:pt x="6096" y="112775"/>
                </a:lnTo>
                <a:lnTo>
                  <a:pt x="7619" y="105155"/>
                </a:lnTo>
                <a:lnTo>
                  <a:pt x="10668" y="97536"/>
                </a:lnTo>
                <a:lnTo>
                  <a:pt x="19812" y="82296"/>
                </a:lnTo>
                <a:lnTo>
                  <a:pt x="32004" y="67055"/>
                </a:lnTo>
                <a:lnTo>
                  <a:pt x="38100" y="59436"/>
                </a:lnTo>
                <a:lnTo>
                  <a:pt x="30480" y="65531"/>
                </a:lnTo>
                <a:lnTo>
                  <a:pt x="18287" y="80772"/>
                </a:lnTo>
                <a:lnTo>
                  <a:pt x="9143" y="96012"/>
                </a:lnTo>
                <a:lnTo>
                  <a:pt x="6096" y="103631"/>
                </a:lnTo>
                <a:lnTo>
                  <a:pt x="6096" y="105155"/>
                </a:lnTo>
                <a:lnTo>
                  <a:pt x="4572" y="112775"/>
                </a:lnTo>
                <a:lnTo>
                  <a:pt x="1524" y="121920"/>
                </a:lnTo>
                <a:lnTo>
                  <a:pt x="0" y="131063"/>
                </a:lnTo>
                <a:lnTo>
                  <a:pt x="0" y="144779"/>
                </a:lnTo>
                <a:lnTo>
                  <a:pt x="1524" y="144779"/>
                </a:lnTo>
                <a:close/>
              </a:path>
              <a:path w="135636" h="144779">
                <a:moveTo>
                  <a:pt x="45719" y="51815"/>
                </a:moveTo>
                <a:lnTo>
                  <a:pt x="38100" y="59436"/>
                </a:lnTo>
                <a:lnTo>
                  <a:pt x="47243" y="53339"/>
                </a:lnTo>
                <a:lnTo>
                  <a:pt x="54863" y="45720"/>
                </a:lnTo>
                <a:lnTo>
                  <a:pt x="45719" y="51815"/>
                </a:lnTo>
                <a:close/>
              </a:path>
            </a:pathLst>
          </a:custGeom>
          <a:solidFill>
            <a:srgbClr val="000000"/>
          </a:solidFill>
        </p:spPr>
        <p:txBody>
          <a:bodyPr wrap="square" lIns="0" tIns="0" rIns="0" bIns="0" rtlCol="0">
            <a:noAutofit/>
          </a:bodyPr>
          <a:lstStyle/>
          <a:p>
            <a:endParaRPr/>
          </a:p>
        </p:txBody>
      </p:sp>
      <p:sp>
        <p:nvSpPr>
          <p:cNvPr id="355" name="object 355"/>
          <p:cNvSpPr/>
          <p:nvPr/>
        </p:nvSpPr>
        <p:spPr>
          <a:xfrm>
            <a:off x="2982467" y="2208275"/>
            <a:ext cx="65532" cy="24384"/>
          </a:xfrm>
          <a:custGeom>
            <a:avLst/>
            <a:gdLst/>
            <a:ahLst/>
            <a:cxnLst/>
            <a:rect l="l" t="t" r="r" b="b"/>
            <a:pathLst>
              <a:path w="65532" h="24384">
                <a:moveTo>
                  <a:pt x="1524" y="0"/>
                </a:moveTo>
                <a:lnTo>
                  <a:pt x="0" y="1524"/>
                </a:lnTo>
                <a:lnTo>
                  <a:pt x="65532" y="24384"/>
                </a:lnTo>
                <a:lnTo>
                  <a:pt x="65532" y="22860"/>
                </a:lnTo>
                <a:lnTo>
                  <a:pt x="1524" y="0"/>
                </a:lnTo>
                <a:close/>
              </a:path>
            </a:pathLst>
          </a:custGeom>
          <a:solidFill>
            <a:srgbClr val="000000"/>
          </a:solidFill>
        </p:spPr>
        <p:txBody>
          <a:bodyPr wrap="square" lIns="0" tIns="0" rIns="0" bIns="0" rtlCol="0">
            <a:noAutofit/>
          </a:bodyPr>
          <a:lstStyle/>
          <a:p>
            <a:endParaRPr/>
          </a:p>
        </p:txBody>
      </p:sp>
      <p:sp>
        <p:nvSpPr>
          <p:cNvPr id="356" name="object 356"/>
          <p:cNvSpPr/>
          <p:nvPr/>
        </p:nvSpPr>
        <p:spPr>
          <a:xfrm>
            <a:off x="2982467" y="2145791"/>
            <a:ext cx="345947" cy="64008"/>
          </a:xfrm>
          <a:custGeom>
            <a:avLst/>
            <a:gdLst/>
            <a:ahLst/>
            <a:cxnLst/>
            <a:rect l="l" t="t" r="r" b="b"/>
            <a:pathLst>
              <a:path w="345947" h="64008">
                <a:moveTo>
                  <a:pt x="1524" y="64008"/>
                </a:moveTo>
                <a:lnTo>
                  <a:pt x="12192" y="57912"/>
                </a:lnTo>
                <a:lnTo>
                  <a:pt x="24384" y="53339"/>
                </a:lnTo>
                <a:lnTo>
                  <a:pt x="36576" y="50291"/>
                </a:lnTo>
                <a:lnTo>
                  <a:pt x="53340" y="44196"/>
                </a:lnTo>
                <a:lnTo>
                  <a:pt x="68580" y="38100"/>
                </a:lnTo>
                <a:lnTo>
                  <a:pt x="85343" y="33527"/>
                </a:lnTo>
                <a:lnTo>
                  <a:pt x="103632" y="28956"/>
                </a:lnTo>
                <a:lnTo>
                  <a:pt x="121920" y="24384"/>
                </a:lnTo>
                <a:lnTo>
                  <a:pt x="140208" y="19812"/>
                </a:lnTo>
                <a:lnTo>
                  <a:pt x="158495" y="16763"/>
                </a:lnTo>
                <a:lnTo>
                  <a:pt x="178307" y="13715"/>
                </a:lnTo>
                <a:lnTo>
                  <a:pt x="196595" y="10668"/>
                </a:lnTo>
                <a:lnTo>
                  <a:pt x="216407" y="7620"/>
                </a:lnTo>
                <a:lnTo>
                  <a:pt x="237743" y="6096"/>
                </a:lnTo>
                <a:lnTo>
                  <a:pt x="257555" y="4572"/>
                </a:lnTo>
                <a:lnTo>
                  <a:pt x="278891" y="3048"/>
                </a:lnTo>
                <a:lnTo>
                  <a:pt x="300227" y="3048"/>
                </a:lnTo>
                <a:lnTo>
                  <a:pt x="323087" y="1524"/>
                </a:lnTo>
                <a:lnTo>
                  <a:pt x="345947" y="1524"/>
                </a:lnTo>
                <a:lnTo>
                  <a:pt x="345947" y="0"/>
                </a:lnTo>
                <a:lnTo>
                  <a:pt x="323087" y="0"/>
                </a:lnTo>
                <a:lnTo>
                  <a:pt x="300227" y="1524"/>
                </a:lnTo>
                <a:lnTo>
                  <a:pt x="278891" y="1524"/>
                </a:lnTo>
                <a:lnTo>
                  <a:pt x="257555" y="3048"/>
                </a:lnTo>
                <a:lnTo>
                  <a:pt x="237743" y="4572"/>
                </a:lnTo>
                <a:lnTo>
                  <a:pt x="216407" y="6096"/>
                </a:lnTo>
                <a:lnTo>
                  <a:pt x="196595" y="9144"/>
                </a:lnTo>
                <a:lnTo>
                  <a:pt x="178307" y="12191"/>
                </a:lnTo>
                <a:lnTo>
                  <a:pt x="158495" y="15239"/>
                </a:lnTo>
                <a:lnTo>
                  <a:pt x="140208" y="18287"/>
                </a:lnTo>
                <a:lnTo>
                  <a:pt x="121920" y="22860"/>
                </a:lnTo>
                <a:lnTo>
                  <a:pt x="103632" y="27432"/>
                </a:lnTo>
                <a:lnTo>
                  <a:pt x="85343" y="32003"/>
                </a:lnTo>
                <a:lnTo>
                  <a:pt x="68580" y="36575"/>
                </a:lnTo>
                <a:lnTo>
                  <a:pt x="51816" y="42672"/>
                </a:lnTo>
                <a:lnTo>
                  <a:pt x="36576" y="48768"/>
                </a:lnTo>
                <a:lnTo>
                  <a:pt x="24384" y="51815"/>
                </a:lnTo>
                <a:lnTo>
                  <a:pt x="12192" y="56387"/>
                </a:lnTo>
                <a:lnTo>
                  <a:pt x="0" y="62484"/>
                </a:lnTo>
                <a:lnTo>
                  <a:pt x="1524" y="64008"/>
                </a:lnTo>
                <a:close/>
              </a:path>
            </a:pathLst>
          </a:custGeom>
          <a:solidFill>
            <a:srgbClr val="000000"/>
          </a:solidFill>
        </p:spPr>
        <p:txBody>
          <a:bodyPr wrap="square" lIns="0" tIns="0" rIns="0" bIns="0" rtlCol="0">
            <a:noAutofit/>
          </a:bodyPr>
          <a:lstStyle/>
          <a:p>
            <a:endParaRPr/>
          </a:p>
        </p:txBody>
      </p:sp>
      <p:sp>
        <p:nvSpPr>
          <p:cNvPr id="357" name="object 357"/>
          <p:cNvSpPr/>
          <p:nvPr/>
        </p:nvSpPr>
        <p:spPr>
          <a:xfrm>
            <a:off x="2918459" y="2113787"/>
            <a:ext cx="409955" cy="74675"/>
          </a:xfrm>
          <a:custGeom>
            <a:avLst/>
            <a:gdLst/>
            <a:ahLst/>
            <a:cxnLst/>
            <a:rect l="l" t="t" r="r" b="b"/>
            <a:pathLst>
              <a:path w="409955" h="74675">
                <a:moveTo>
                  <a:pt x="7619" y="70103"/>
                </a:moveTo>
                <a:lnTo>
                  <a:pt x="3048" y="71627"/>
                </a:lnTo>
                <a:lnTo>
                  <a:pt x="0" y="73151"/>
                </a:lnTo>
                <a:lnTo>
                  <a:pt x="1524" y="74675"/>
                </a:lnTo>
                <a:lnTo>
                  <a:pt x="4572" y="73151"/>
                </a:lnTo>
                <a:lnTo>
                  <a:pt x="7619" y="71627"/>
                </a:lnTo>
                <a:lnTo>
                  <a:pt x="53340" y="54863"/>
                </a:lnTo>
                <a:lnTo>
                  <a:pt x="71628" y="48767"/>
                </a:lnTo>
                <a:lnTo>
                  <a:pt x="89916" y="42672"/>
                </a:lnTo>
                <a:lnTo>
                  <a:pt x="109728" y="36575"/>
                </a:lnTo>
                <a:lnTo>
                  <a:pt x="131063" y="32003"/>
                </a:lnTo>
                <a:lnTo>
                  <a:pt x="152400" y="27431"/>
                </a:lnTo>
                <a:lnTo>
                  <a:pt x="173736" y="22860"/>
                </a:lnTo>
                <a:lnTo>
                  <a:pt x="195072" y="18287"/>
                </a:lnTo>
                <a:lnTo>
                  <a:pt x="217931" y="15239"/>
                </a:lnTo>
                <a:lnTo>
                  <a:pt x="239267" y="12191"/>
                </a:lnTo>
                <a:lnTo>
                  <a:pt x="262127" y="9143"/>
                </a:lnTo>
                <a:lnTo>
                  <a:pt x="284987" y="7619"/>
                </a:lnTo>
                <a:lnTo>
                  <a:pt x="309371" y="4572"/>
                </a:lnTo>
                <a:lnTo>
                  <a:pt x="333755" y="3048"/>
                </a:lnTo>
                <a:lnTo>
                  <a:pt x="358139" y="3048"/>
                </a:lnTo>
                <a:lnTo>
                  <a:pt x="384047" y="1524"/>
                </a:lnTo>
                <a:lnTo>
                  <a:pt x="409955" y="1524"/>
                </a:lnTo>
                <a:lnTo>
                  <a:pt x="409955" y="0"/>
                </a:lnTo>
                <a:lnTo>
                  <a:pt x="384047" y="0"/>
                </a:lnTo>
                <a:lnTo>
                  <a:pt x="358139" y="1524"/>
                </a:lnTo>
                <a:lnTo>
                  <a:pt x="333755" y="1524"/>
                </a:lnTo>
                <a:lnTo>
                  <a:pt x="309371" y="3048"/>
                </a:lnTo>
                <a:lnTo>
                  <a:pt x="284987" y="6095"/>
                </a:lnTo>
                <a:lnTo>
                  <a:pt x="262127" y="7619"/>
                </a:lnTo>
                <a:lnTo>
                  <a:pt x="239267" y="10667"/>
                </a:lnTo>
                <a:lnTo>
                  <a:pt x="217931" y="13715"/>
                </a:lnTo>
                <a:lnTo>
                  <a:pt x="195072" y="16763"/>
                </a:lnTo>
                <a:lnTo>
                  <a:pt x="172212" y="21336"/>
                </a:lnTo>
                <a:lnTo>
                  <a:pt x="150875" y="25907"/>
                </a:lnTo>
                <a:lnTo>
                  <a:pt x="131063" y="30479"/>
                </a:lnTo>
                <a:lnTo>
                  <a:pt x="109728" y="35051"/>
                </a:lnTo>
                <a:lnTo>
                  <a:pt x="89916" y="41148"/>
                </a:lnTo>
                <a:lnTo>
                  <a:pt x="70104" y="47243"/>
                </a:lnTo>
                <a:lnTo>
                  <a:pt x="51816" y="53339"/>
                </a:lnTo>
                <a:lnTo>
                  <a:pt x="7619" y="70103"/>
                </a:lnTo>
                <a:close/>
              </a:path>
            </a:pathLst>
          </a:custGeom>
          <a:solidFill>
            <a:srgbClr val="000000"/>
          </a:solidFill>
        </p:spPr>
        <p:txBody>
          <a:bodyPr wrap="square" lIns="0" tIns="0" rIns="0" bIns="0" rtlCol="0">
            <a:noAutofit/>
          </a:bodyPr>
          <a:lstStyle/>
          <a:p>
            <a:endParaRPr/>
          </a:p>
        </p:txBody>
      </p:sp>
      <p:sp>
        <p:nvSpPr>
          <p:cNvPr id="358" name="object 358"/>
          <p:cNvSpPr/>
          <p:nvPr/>
        </p:nvSpPr>
        <p:spPr>
          <a:xfrm>
            <a:off x="2918459" y="2185415"/>
            <a:ext cx="1524" cy="3048"/>
          </a:xfrm>
          <a:custGeom>
            <a:avLst/>
            <a:gdLst/>
            <a:ahLst/>
            <a:cxnLst/>
            <a:rect l="l" t="t" r="r" b="b"/>
            <a:pathLst>
              <a:path w="1524" h="3048">
                <a:moveTo>
                  <a:pt x="0" y="3048"/>
                </a:moveTo>
                <a:lnTo>
                  <a:pt x="1524" y="3048"/>
                </a:lnTo>
                <a:lnTo>
                  <a:pt x="0" y="0"/>
                </a:lnTo>
                <a:lnTo>
                  <a:pt x="0" y="3048"/>
                </a:lnTo>
                <a:close/>
              </a:path>
            </a:pathLst>
          </a:custGeom>
          <a:solidFill>
            <a:srgbClr val="000000"/>
          </a:solidFill>
        </p:spPr>
        <p:txBody>
          <a:bodyPr wrap="square" lIns="0" tIns="0" rIns="0" bIns="0" rtlCol="0">
            <a:noAutofit/>
          </a:bodyPr>
          <a:lstStyle/>
          <a:p>
            <a:endParaRPr/>
          </a:p>
        </p:txBody>
      </p:sp>
      <p:sp>
        <p:nvSpPr>
          <p:cNvPr id="359" name="object 359"/>
          <p:cNvSpPr/>
          <p:nvPr/>
        </p:nvSpPr>
        <p:spPr>
          <a:xfrm>
            <a:off x="2970275" y="2231135"/>
            <a:ext cx="77724" cy="102107"/>
          </a:xfrm>
          <a:custGeom>
            <a:avLst/>
            <a:gdLst/>
            <a:ahLst/>
            <a:cxnLst/>
            <a:rect l="l" t="t" r="r" b="b"/>
            <a:pathLst>
              <a:path w="77724" h="102107">
                <a:moveTo>
                  <a:pt x="1524" y="73151"/>
                </a:moveTo>
                <a:lnTo>
                  <a:pt x="0" y="77724"/>
                </a:lnTo>
                <a:lnTo>
                  <a:pt x="0" y="102107"/>
                </a:lnTo>
                <a:lnTo>
                  <a:pt x="1524" y="100583"/>
                </a:lnTo>
                <a:lnTo>
                  <a:pt x="1524" y="77724"/>
                </a:lnTo>
                <a:lnTo>
                  <a:pt x="3047" y="73151"/>
                </a:lnTo>
                <a:lnTo>
                  <a:pt x="4571" y="68579"/>
                </a:lnTo>
                <a:lnTo>
                  <a:pt x="7619" y="59435"/>
                </a:lnTo>
                <a:lnTo>
                  <a:pt x="13715" y="50291"/>
                </a:lnTo>
                <a:lnTo>
                  <a:pt x="19812" y="41147"/>
                </a:lnTo>
                <a:lnTo>
                  <a:pt x="28956" y="33527"/>
                </a:lnTo>
                <a:lnTo>
                  <a:pt x="38100" y="24383"/>
                </a:lnTo>
                <a:lnTo>
                  <a:pt x="50291" y="16763"/>
                </a:lnTo>
                <a:lnTo>
                  <a:pt x="64007" y="9143"/>
                </a:lnTo>
                <a:lnTo>
                  <a:pt x="77724" y="1524"/>
                </a:lnTo>
                <a:lnTo>
                  <a:pt x="77724" y="0"/>
                </a:lnTo>
                <a:lnTo>
                  <a:pt x="62483" y="7619"/>
                </a:lnTo>
                <a:lnTo>
                  <a:pt x="48768" y="15239"/>
                </a:lnTo>
                <a:lnTo>
                  <a:pt x="38100" y="22859"/>
                </a:lnTo>
                <a:lnTo>
                  <a:pt x="27431" y="32003"/>
                </a:lnTo>
                <a:lnTo>
                  <a:pt x="19812" y="39624"/>
                </a:lnTo>
                <a:lnTo>
                  <a:pt x="12191" y="48767"/>
                </a:lnTo>
                <a:lnTo>
                  <a:pt x="6095" y="57912"/>
                </a:lnTo>
                <a:lnTo>
                  <a:pt x="3047" y="68579"/>
                </a:lnTo>
                <a:lnTo>
                  <a:pt x="1524" y="71627"/>
                </a:lnTo>
                <a:lnTo>
                  <a:pt x="1524" y="73151"/>
                </a:lnTo>
                <a:close/>
              </a:path>
            </a:pathLst>
          </a:custGeom>
          <a:solidFill>
            <a:srgbClr val="000000"/>
          </a:solidFill>
        </p:spPr>
        <p:txBody>
          <a:bodyPr wrap="square" lIns="0" tIns="0" rIns="0" bIns="0" rtlCol="0">
            <a:noAutofit/>
          </a:bodyPr>
          <a:lstStyle/>
          <a:p>
            <a:endParaRPr/>
          </a:p>
        </p:txBody>
      </p:sp>
      <p:sp>
        <p:nvSpPr>
          <p:cNvPr id="360" name="object 360"/>
          <p:cNvSpPr/>
          <p:nvPr/>
        </p:nvSpPr>
        <p:spPr>
          <a:xfrm>
            <a:off x="2919983" y="2186939"/>
            <a:ext cx="64007" cy="22860"/>
          </a:xfrm>
          <a:custGeom>
            <a:avLst/>
            <a:gdLst/>
            <a:ahLst/>
            <a:cxnLst/>
            <a:rect l="l" t="t" r="r" b="b"/>
            <a:pathLst>
              <a:path w="64007" h="22860">
                <a:moveTo>
                  <a:pt x="62483" y="22860"/>
                </a:moveTo>
                <a:lnTo>
                  <a:pt x="64007" y="21336"/>
                </a:lnTo>
                <a:lnTo>
                  <a:pt x="0" y="0"/>
                </a:lnTo>
                <a:lnTo>
                  <a:pt x="0" y="1524"/>
                </a:lnTo>
                <a:lnTo>
                  <a:pt x="62483" y="22860"/>
                </a:lnTo>
                <a:close/>
              </a:path>
            </a:pathLst>
          </a:custGeom>
          <a:solidFill>
            <a:srgbClr val="000000"/>
          </a:solidFill>
        </p:spPr>
        <p:txBody>
          <a:bodyPr wrap="square" lIns="0" tIns="0" rIns="0" bIns="0" rtlCol="0">
            <a:noAutofit/>
          </a:bodyPr>
          <a:lstStyle/>
          <a:p>
            <a:endParaRPr/>
          </a:p>
        </p:txBody>
      </p:sp>
      <p:sp>
        <p:nvSpPr>
          <p:cNvPr id="361" name="object 361"/>
          <p:cNvSpPr/>
          <p:nvPr/>
        </p:nvSpPr>
        <p:spPr>
          <a:xfrm>
            <a:off x="2857499" y="2165603"/>
            <a:ext cx="62483" cy="22860"/>
          </a:xfrm>
          <a:custGeom>
            <a:avLst/>
            <a:gdLst/>
            <a:ahLst/>
            <a:cxnLst/>
            <a:rect l="l" t="t" r="r" b="b"/>
            <a:pathLst>
              <a:path w="62483" h="22860">
                <a:moveTo>
                  <a:pt x="0" y="0"/>
                </a:moveTo>
                <a:lnTo>
                  <a:pt x="0" y="1524"/>
                </a:lnTo>
                <a:lnTo>
                  <a:pt x="62483" y="22860"/>
                </a:lnTo>
                <a:lnTo>
                  <a:pt x="62483" y="21336"/>
                </a:lnTo>
                <a:lnTo>
                  <a:pt x="0" y="0"/>
                </a:lnTo>
                <a:close/>
              </a:path>
            </a:pathLst>
          </a:custGeom>
          <a:solidFill>
            <a:srgbClr val="000000"/>
          </a:solidFill>
        </p:spPr>
        <p:txBody>
          <a:bodyPr wrap="square" lIns="0" tIns="0" rIns="0" bIns="0" rtlCol="0">
            <a:noAutofit/>
          </a:bodyPr>
          <a:lstStyle/>
          <a:p>
            <a:endParaRPr/>
          </a:p>
        </p:txBody>
      </p:sp>
      <p:sp>
        <p:nvSpPr>
          <p:cNvPr id="362" name="object 362"/>
          <p:cNvSpPr/>
          <p:nvPr/>
        </p:nvSpPr>
        <p:spPr>
          <a:xfrm>
            <a:off x="3047999" y="2179319"/>
            <a:ext cx="280415" cy="53340"/>
          </a:xfrm>
          <a:custGeom>
            <a:avLst/>
            <a:gdLst/>
            <a:ahLst/>
            <a:cxnLst/>
            <a:rect l="l" t="t" r="r" b="b"/>
            <a:pathLst>
              <a:path w="280415" h="53340">
                <a:moveTo>
                  <a:pt x="18287" y="45720"/>
                </a:moveTo>
                <a:lnTo>
                  <a:pt x="35051" y="39624"/>
                </a:lnTo>
                <a:lnTo>
                  <a:pt x="47243" y="35051"/>
                </a:lnTo>
                <a:lnTo>
                  <a:pt x="60959" y="30480"/>
                </a:lnTo>
                <a:lnTo>
                  <a:pt x="88391" y="22860"/>
                </a:lnTo>
                <a:lnTo>
                  <a:pt x="117347" y="15240"/>
                </a:lnTo>
                <a:lnTo>
                  <a:pt x="131063" y="12192"/>
                </a:lnTo>
                <a:lnTo>
                  <a:pt x="146303" y="10668"/>
                </a:lnTo>
                <a:lnTo>
                  <a:pt x="161543" y="7620"/>
                </a:lnTo>
                <a:lnTo>
                  <a:pt x="178307" y="6096"/>
                </a:lnTo>
                <a:lnTo>
                  <a:pt x="193547" y="4572"/>
                </a:lnTo>
                <a:lnTo>
                  <a:pt x="210311" y="3048"/>
                </a:lnTo>
                <a:lnTo>
                  <a:pt x="243839" y="1524"/>
                </a:lnTo>
                <a:lnTo>
                  <a:pt x="280415" y="1524"/>
                </a:lnTo>
                <a:lnTo>
                  <a:pt x="280415" y="0"/>
                </a:lnTo>
                <a:lnTo>
                  <a:pt x="243839" y="0"/>
                </a:lnTo>
                <a:lnTo>
                  <a:pt x="210311" y="1524"/>
                </a:lnTo>
                <a:lnTo>
                  <a:pt x="193547" y="3048"/>
                </a:lnTo>
                <a:lnTo>
                  <a:pt x="178307" y="4572"/>
                </a:lnTo>
                <a:lnTo>
                  <a:pt x="161543" y="6096"/>
                </a:lnTo>
                <a:lnTo>
                  <a:pt x="146303" y="9144"/>
                </a:lnTo>
                <a:lnTo>
                  <a:pt x="131063" y="10668"/>
                </a:lnTo>
                <a:lnTo>
                  <a:pt x="115823" y="13716"/>
                </a:lnTo>
                <a:lnTo>
                  <a:pt x="88391" y="21336"/>
                </a:lnTo>
                <a:lnTo>
                  <a:pt x="60959" y="28956"/>
                </a:lnTo>
                <a:lnTo>
                  <a:pt x="47243" y="33528"/>
                </a:lnTo>
                <a:lnTo>
                  <a:pt x="35051" y="38100"/>
                </a:lnTo>
                <a:lnTo>
                  <a:pt x="16763" y="44196"/>
                </a:lnTo>
                <a:lnTo>
                  <a:pt x="0" y="51816"/>
                </a:lnTo>
                <a:lnTo>
                  <a:pt x="0" y="53340"/>
                </a:lnTo>
                <a:lnTo>
                  <a:pt x="18287" y="45720"/>
                </a:lnTo>
                <a:close/>
              </a:path>
            </a:pathLst>
          </a:custGeom>
          <a:solidFill>
            <a:srgbClr val="000000"/>
          </a:solidFill>
        </p:spPr>
        <p:txBody>
          <a:bodyPr wrap="square" lIns="0" tIns="0" rIns="0" bIns="0" rtlCol="0">
            <a:noAutofit/>
          </a:bodyPr>
          <a:lstStyle/>
          <a:p>
            <a:endParaRPr/>
          </a:p>
        </p:txBody>
      </p:sp>
      <p:sp>
        <p:nvSpPr>
          <p:cNvPr id="363" name="object 363"/>
          <p:cNvSpPr/>
          <p:nvPr/>
        </p:nvSpPr>
        <p:spPr>
          <a:xfrm>
            <a:off x="3020567" y="2424683"/>
            <a:ext cx="67056" cy="25908"/>
          </a:xfrm>
          <a:custGeom>
            <a:avLst/>
            <a:gdLst/>
            <a:ahLst/>
            <a:cxnLst/>
            <a:rect l="l" t="t" r="r" b="b"/>
            <a:pathLst>
              <a:path w="67056" h="25908">
                <a:moveTo>
                  <a:pt x="67056" y="0"/>
                </a:moveTo>
                <a:lnTo>
                  <a:pt x="65532" y="0"/>
                </a:lnTo>
                <a:lnTo>
                  <a:pt x="0" y="24384"/>
                </a:lnTo>
                <a:lnTo>
                  <a:pt x="1524" y="25908"/>
                </a:lnTo>
                <a:lnTo>
                  <a:pt x="65532" y="1524"/>
                </a:lnTo>
                <a:lnTo>
                  <a:pt x="67056" y="0"/>
                </a:lnTo>
                <a:close/>
              </a:path>
            </a:pathLst>
          </a:custGeom>
          <a:solidFill>
            <a:srgbClr val="000000"/>
          </a:solidFill>
        </p:spPr>
        <p:txBody>
          <a:bodyPr wrap="square" lIns="0" tIns="0" rIns="0" bIns="0" rtlCol="0">
            <a:noAutofit/>
          </a:bodyPr>
          <a:lstStyle/>
          <a:p>
            <a:endParaRPr/>
          </a:p>
        </p:txBody>
      </p:sp>
      <p:sp>
        <p:nvSpPr>
          <p:cNvPr id="364" name="object 364"/>
          <p:cNvSpPr/>
          <p:nvPr/>
        </p:nvSpPr>
        <p:spPr>
          <a:xfrm>
            <a:off x="3020567" y="2449067"/>
            <a:ext cx="307847" cy="47244"/>
          </a:xfrm>
          <a:custGeom>
            <a:avLst/>
            <a:gdLst/>
            <a:ahLst/>
            <a:cxnLst/>
            <a:rect l="l" t="t" r="r" b="b"/>
            <a:pathLst>
              <a:path w="307847" h="47244">
                <a:moveTo>
                  <a:pt x="1524" y="0"/>
                </a:moveTo>
                <a:lnTo>
                  <a:pt x="15240" y="7620"/>
                </a:lnTo>
                <a:lnTo>
                  <a:pt x="32004" y="12192"/>
                </a:lnTo>
                <a:lnTo>
                  <a:pt x="48768" y="16763"/>
                </a:lnTo>
                <a:lnTo>
                  <a:pt x="67056" y="21336"/>
                </a:lnTo>
                <a:lnTo>
                  <a:pt x="83820" y="25908"/>
                </a:lnTo>
                <a:lnTo>
                  <a:pt x="102108" y="28956"/>
                </a:lnTo>
                <a:lnTo>
                  <a:pt x="120395" y="32003"/>
                </a:lnTo>
                <a:lnTo>
                  <a:pt x="138683" y="36575"/>
                </a:lnTo>
                <a:lnTo>
                  <a:pt x="156971" y="38100"/>
                </a:lnTo>
                <a:lnTo>
                  <a:pt x="176783" y="41148"/>
                </a:lnTo>
                <a:lnTo>
                  <a:pt x="196595" y="42672"/>
                </a:lnTo>
                <a:lnTo>
                  <a:pt x="217931" y="44196"/>
                </a:lnTo>
                <a:lnTo>
                  <a:pt x="237743" y="45720"/>
                </a:lnTo>
                <a:lnTo>
                  <a:pt x="260603" y="47244"/>
                </a:lnTo>
                <a:lnTo>
                  <a:pt x="307847" y="47244"/>
                </a:lnTo>
                <a:lnTo>
                  <a:pt x="307847" y="45720"/>
                </a:lnTo>
                <a:lnTo>
                  <a:pt x="260603" y="45720"/>
                </a:lnTo>
                <a:lnTo>
                  <a:pt x="239267" y="44196"/>
                </a:lnTo>
                <a:lnTo>
                  <a:pt x="217931" y="42672"/>
                </a:lnTo>
                <a:lnTo>
                  <a:pt x="198119" y="41148"/>
                </a:lnTo>
                <a:lnTo>
                  <a:pt x="178307" y="39624"/>
                </a:lnTo>
                <a:lnTo>
                  <a:pt x="158495" y="36575"/>
                </a:lnTo>
                <a:lnTo>
                  <a:pt x="138683" y="35051"/>
                </a:lnTo>
                <a:lnTo>
                  <a:pt x="120395" y="30480"/>
                </a:lnTo>
                <a:lnTo>
                  <a:pt x="102108" y="27432"/>
                </a:lnTo>
                <a:lnTo>
                  <a:pt x="83820" y="24384"/>
                </a:lnTo>
                <a:lnTo>
                  <a:pt x="67056" y="19812"/>
                </a:lnTo>
                <a:lnTo>
                  <a:pt x="48768" y="15239"/>
                </a:lnTo>
                <a:lnTo>
                  <a:pt x="32004" y="10668"/>
                </a:lnTo>
                <a:lnTo>
                  <a:pt x="16764" y="6096"/>
                </a:lnTo>
                <a:lnTo>
                  <a:pt x="1524" y="0"/>
                </a:lnTo>
                <a:close/>
              </a:path>
            </a:pathLst>
          </a:custGeom>
          <a:solidFill>
            <a:srgbClr val="000000"/>
          </a:solidFill>
        </p:spPr>
        <p:txBody>
          <a:bodyPr wrap="square" lIns="0" tIns="0" rIns="0" bIns="0" rtlCol="0">
            <a:noAutofit/>
          </a:bodyPr>
          <a:lstStyle/>
          <a:p>
            <a:endParaRPr/>
          </a:p>
        </p:txBody>
      </p:sp>
      <p:sp>
        <p:nvSpPr>
          <p:cNvPr id="365" name="object 365"/>
          <p:cNvSpPr/>
          <p:nvPr/>
        </p:nvSpPr>
        <p:spPr>
          <a:xfrm>
            <a:off x="3087623" y="2423159"/>
            <a:ext cx="240791" cy="35051"/>
          </a:xfrm>
          <a:custGeom>
            <a:avLst/>
            <a:gdLst/>
            <a:ahLst/>
            <a:cxnLst/>
            <a:rect l="l" t="t" r="r" b="b"/>
            <a:pathLst>
              <a:path w="240791" h="35051">
                <a:moveTo>
                  <a:pt x="0" y="0"/>
                </a:moveTo>
                <a:lnTo>
                  <a:pt x="0" y="1523"/>
                </a:lnTo>
                <a:lnTo>
                  <a:pt x="25908" y="9143"/>
                </a:lnTo>
                <a:lnTo>
                  <a:pt x="51815" y="16763"/>
                </a:lnTo>
                <a:lnTo>
                  <a:pt x="65531" y="18287"/>
                </a:lnTo>
                <a:lnTo>
                  <a:pt x="79247" y="21335"/>
                </a:lnTo>
                <a:lnTo>
                  <a:pt x="94487" y="24383"/>
                </a:lnTo>
                <a:lnTo>
                  <a:pt x="109727" y="25907"/>
                </a:lnTo>
                <a:lnTo>
                  <a:pt x="138683" y="30479"/>
                </a:lnTo>
                <a:lnTo>
                  <a:pt x="170687" y="33527"/>
                </a:lnTo>
                <a:lnTo>
                  <a:pt x="185927" y="33527"/>
                </a:lnTo>
                <a:lnTo>
                  <a:pt x="202691" y="35051"/>
                </a:lnTo>
                <a:lnTo>
                  <a:pt x="240791" y="35051"/>
                </a:lnTo>
                <a:lnTo>
                  <a:pt x="240791" y="33527"/>
                </a:lnTo>
                <a:lnTo>
                  <a:pt x="202691" y="33527"/>
                </a:lnTo>
                <a:lnTo>
                  <a:pt x="185927" y="32003"/>
                </a:lnTo>
                <a:lnTo>
                  <a:pt x="170687" y="30479"/>
                </a:lnTo>
                <a:lnTo>
                  <a:pt x="138683" y="28955"/>
                </a:lnTo>
                <a:lnTo>
                  <a:pt x="109727" y="24383"/>
                </a:lnTo>
                <a:lnTo>
                  <a:pt x="94487" y="22859"/>
                </a:lnTo>
                <a:lnTo>
                  <a:pt x="79247" y="19811"/>
                </a:lnTo>
                <a:lnTo>
                  <a:pt x="65531" y="16763"/>
                </a:lnTo>
                <a:lnTo>
                  <a:pt x="51815" y="15239"/>
                </a:lnTo>
                <a:lnTo>
                  <a:pt x="25908" y="7619"/>
                </a:lnTo>
                <a:lnTo>
                  <a:pt x="0" y="0"/>
                </a:lnTo>
                <a:close/>
              </a:path>
            </a:pathLst>
          </a:custGeom>
          <a:solidFill>
            <a:srgbClr val="000000"/>
          </a:solidFill>
        </p:spPr>
        <p:txBody>
          <a:bodyPr wrap="square" lIns="0" tIns="0" rIns="0" bIns="0" rtlCol="0">
            <a:noAutofit/>
          </a:bodyPr>
          <a:lstStyle/>
          <a:p>
            <a:endParaRPr/>
          </a:p>
        </p:txBody>
      </p:sp>
      <p:sp>
        <p:nvSpPr>
          <p:cNvPr id="366" name="object 366"/>
          <p:cNvSpPr/>
          <p:nvPr/>
        </p:nvSpPr>
        <p:spPr>
          <a:xfrm>
            <a:off x="2970275" y="2331719"/>
            <a:ext cx="117347" cy="92963"/>
          </a:xfrm>
          <a:custGeom>
            <a:avLst/>
            <a:gdLst/>
            <a:ahLst/>
            <a:cxnLst/>
            <a:rect l="l" t="t" r="r" b="b"/>
            <a:pathLst>
              <a:path w="117347" h="92963">
                <a:moveTo>
                  <a:pt x="1524" y="10668"/>
                </a:moveTo>
                <a:lnTo>
                  <a:pt x="6095" y="19812"/>
                </a:lnTo>
                <a:lnTo>
                  <a:pt x="10668" y="27432"/>
                </a:lnTo>
                <a:lnTo>
                  <a:pt x="16763" y="35051"/>
                </a:lnTo>
                <a:lnTo>
                  <a:pt x="24383" y="42672"/>
                </a:lnTo>
                <a:lnTo>
                  <a:pt x="33527" y="50292"/>
                </a:lnTo>
                <a:lnTo>
                  <a:pt x="44195" y="57912"/>
                </a:lnTo>
                <a:lnTo>
                  <a:pt x="54863" y="64008"/>
                </a:lnTo>
                <a:lnTo>
                  <a:pt x="60959" y="67056"/>
                </a:lnTo>
                <a:lnTo>
                  <a:pt x="68580" y="71628"/>
                </a:lnTo>
                <a:lnTo>
                  <a:pt x="74675" y="74675"/>
                </a:lnTo>
                <a:lnTo>
                  <a:pt x="82295" y="77724"/>
                </a:lnTo>
                <a:lnTo>
                  <a:pt x="115824" y="92963"/>
                </a:lnTo>
                <a:lnTo>
                  <a:pt x="117347" y="92963"/>
                </a:lnTo>
                <a:lnTo>
                  <a:pt x="115824" y="91440"/>
                </a:lnTo>
                <a:lnTo>
                  <a:pt x="82295" y="76200"/>
                </a:lnTo>
                <a:lnTo>
                  <a:pt x="74675" y="73151"/>
                </a:lnTo>
                <a:lnTo>
                  <a:pt x="68580" y="70104"/>
                </a:lnTo>
                <a:lnTo>
                  <a:pt x="62483" y="65532"/>
                </a:lnTo>
                <a:lnTo>
                  <a:pt x="56387" y="62484"/>
                </a:lnTo>
                <a:lnTo>
                  <a:pt x="44195" y="56387"/>
                </a:lnTo>
                <a:lnTo>
                  <a:pt x="35051" y="48768"/>
                </a:lnTo>
                <a:lnTo>
                  <a:pt x="25907" y="41148"/>
                </a:lnTo>
                <a:lnTo>
                  <a:pt x="18287" y="33528"/>
                </a:lnTo>
                <a:lnTo>
                  <a:pt x="12191" y="25908"/>
                </a:lnTo>
                <a:lnTo>
                  <a:pt x="7619" y="18287"/>
                </a:lnTo>
                <a:lnTo>
                  <a:pt x="3047" y="9144"/>
                </a:lnTo>
                <a:lnTo>
                  <a:pt x="1524" y="4572"/>
                </a:lnTo>
                <a:lnTo>
                  <a:pt x="1524" y="0"/>
                </a:lnTo>
                <a:lnTo>
                  <a:pt x="0" y="1524"/>
                </a:lnTo>
                <a:lnTo>
                  <a:pt x="0" y="6096"/>
                </a:lnTo>
                <a:lnTo>
                  <a:pt x="1524" y="10668"/>
                </a:lnTo>
                <a:close/>
              </a:path>
            </a:pathLst>
          </a:custGeom>
          <a:solidFill>
            <a:srgbClr val="000000"/>
          </a:solidFill>
        </p:spPr>
        <p:txBody>
          <a:bodyPr wrap="square" lIns="0" tIns="0" rIns="0" bIns="0" rtlCol="0">
            <a:noAutofit/>
          </a:bodyPr>
          <a:lstStyle/>
          <a:p>
            <a:endParaRPr/>
          </a:p>
        </p:txBody>
      </p:sp>
      <p:sp>
        <p:nvSpPr>
          <p:cNvPr id="367" name="object 367"/>
          <p:cNvSpPr/>
          <p:nvPr/>
        </p:nvSpPr>
        <p:spPr>
          <a:xfrm>
            <a:off x="2784347" y="2331719"/>
            <a:ext cx="166116" cy="146304"/>
          </a:xfrm>
          <a:custGeom>
            <a:avLst/>
            <a:gdLst/>
            <a:ahLst/>
            <a:cxnLst/>
            <a:rect l="l" t="t" r="r" b="b"/>
            <a:pathLst>
              <a:path w="166116" h="146304">
                <a:moveTo>
                  <a:pt x="85343" y="108204"/>
                </a:moveTo>
                <a:lnTo>
                  <a:pt x="96012" y="115824"/>
                </a:lnTo>
                <a:lnTo>
                  <a:pt x="109728" y="121920"/>
                </a:lnTo>
                <a:lnTo>
                  <a:pt x="123443" y="128016"/>
                </a:lnTo>
                <a:lnTo>
                  <a:pt x="138684" y="135636"/>
                </a:lnTo>
                <a:lnTo>
                  <a:pt x="150875" y="140208"/>
                </a:lnTo>
                <a:lnTo>
                  <a:pt x="158496" y="143256"/>
                </a:lnTo>
                <a:lnTo>
                  <a:pt x="164592" y="146304"/>
                </a:lnTo>
                <a:lnTo>
                  <a:pt x="166116" y="144780"/>
                </a:lnTo>
                <a:lnTo>
                  <a:pt x="158496" y="141732"/>
                </a:lnTo>
                <a:lnTo>
                  <a:pt x="150875" y="138684"/>
                </a:lnTo>
                <a:lnTo>
                  <a:pt x="138684" y="134112"/>
                </a:lnTo>
                <a:lnTo>
                  <a:pt x="124968" y="126492"/>
                </a:lnTo>
                <a:lnTo>
                  <a:pt x="111252" y="120396"/>
                </a:lnTo>
                <a:lnTo>
                  <a:pt x="97536" y="114300"/>
                </a:lnTo>
                <a:lnTo>
                  <a:pt x="85343" y="108204"/>
                </a:lnTo>
                <a:close/>
              </a:path>
              <a:path w="166116" h="146304">
                <a:moveTo>
                  <a:pt x="1524" y="0"/>
                </a:moveTo>
                <a:lnTo>
                  <a:pt x="0" y="0"/>
                </a:lnTo>
                <a:lnTo>
                  <a:pt x="0" y="10668"/>
                </a:lnTo>
                <a:lnTo>
                  <a:pt x="3048" y="19812"/>
                </a:lnTo>
                <a:lnTo>
                  <a:pt x="4572" y="27432"/>
                </a:lnTo>
                <a:lnTo>
                  <a:pt x="7619" y="35051"/>
                </a:lnTo>
                <a:lnTo>
                  <a:pt x="12192" y="42672"/>
                </a:lnTo>
                <a:lnTo>
                  <a:pt x="16763" y="50292"/>
                </a:lnTo>
                <a:lnTo>
                  <a:pt x="22860" y="57912"/>
                </a:lnTo>
                <a:lnTo>
                  <a:pt x="28956" y="65532"/>
                </a:lnTo>
                <a:lnTo>
                  <a:pt x="36575" y="73151"/>
                </a:lnTo>
                <a:lnTo>
                  <a:pt x="45719" y="80772"/>
                </a:lnTo>
                <a:lnTo>
                  <a:pt x="53340" y="88392"/>
                </a:lnTo>
                <a:lnTo>
                  <a:pt x="64008" y="94487"/>
                </a:lnTo>
                <a:lnTo>
                  <a:pt x="54863" y="86868"/>
                </a:lnTo>
                <a:lnTo>
                  <a:pt x="45719" y="79248"/>
                </a:lnTo>
                <a:lnTo>
                  <a:pt x="38100" y="71628"/>
                </a:lnTo>
                <a:lnTo>
                  <a:pt x="30480" y="64008"/>
                </a:lnTo>
                <a:lnTo>
                  <a:pt x="22860" y="56387"/>
                </a:lnTo>
                <a:lnTo>
                  <a:pt x="18287" y="50292"/>
                </a:lnTo>
                <a:lnTo>
                  <a:pt x="13716" y="42672"/>
                </a:lnTo>
                <a:lnTo>
                  <a:pt x="9143" y="35051"/>
                </a:lnTo>
                <a:lnTo>
                  <a:pt x="6096" y="25908"/>
                </a:lnTo>
                <a:lnTo>
                  <a:pt x="4572" y="18287"/>
                </a:lnTo>
                <a:lnTo>
                  <a:pt x="1524" y="9144"/>
                </a:lnTo>
                <a:lnTo>
                  <a:pt x="1524" y="0"/>
                </a:lnTo>
                <a:close/>
              </a:path>
              <a:path w="166116" h="146304">
                <a:moveTo>
                  <a:pt x="74675" y="100584"/>
                </a:moveTo>
                <a:lnTo>
                  <a:pt x="64008" y="94487"/>
                </a:lnTo>
                <a:lnTo>
                  <a:pt x="73152" y="102108"/>
                </a:lnTo>
                <a:lnTo>
                  <a:pt x="85343" y="108204"/>
                </a:lnTo>
                <a:lnTo>
                  <a:pt x="74675" y="100584"/>
                </a:lnTo>
                <a:close/>
              </a:path>
            </a:pathLst>
          </a:custGeom>
          <a:solidFill>
            <a:srgbClr val="000000"/>
          </a:solidFill>
        </p:spPr>
        <p:txBody>
          <a:bodyPr wrap="square" lIns="0" tIns="0" rIns="0" bIns="0" rtlCol="0">
            <a:noAutofit/>
          </a:bodyPr>
          <a:lstStyle/>
          <a:p>
            <a:endParaRPr/>
          </a:p>
        </p:txBody>
      </p:sp>
      <p:sp>
        <p:nvSpPr>
          <p:cNvPr id="368" name="object 368"/>
          <p:cNvSpPr/>
          <p:nvPr/>
        </p:nvSpPr>
        <p:spPr>
          <a:xfrm>
            <a:off x="2877311" y="2331719"/>
            <a:ext cx="144780" cy="118872"/>
          </a:xfrm>
          <a:custGeom>
            <a:avLst/>
            <a:gdLst/>
            <a:ahLst/>
            <a:cxnLst/>
            <a:rect l="l" t="t" r="r" b="b"/>
            <a:pathLst>
              <a:path w="144780" h="118872">
                <a:moveTo>
                  <a:pt x="10668" y="30480"/>
                </a:moveTo>
                <a:lnTo>
                  <a:pt x="18288" y="42672"/>
                </a:lnTo>
                <a:lnTo>
                  <a:pt x="27432" y="53340"/>
                </a:lnTo>
                <a:lnTo>
                  <a:pt x="39624" y="64008"/>
                </a:lnTo>
                <a:lnTo>
                  <a:pt x="53340" y="74675"/>
                </a:lnTo>
                <a:lnTo>
                  <a:pt x="60960" y="79248"/>
                </a:lnTo>
                <a:lnTo>
                  <a:pt x="53340" y="73151"/>
                </a:lnTo>
                <a:lnTo>
                  <a:pt x="39624" y="62484"/>
                </a:lnTo>
                <a:lnTo>
                  <a:pt x="28956" y="51816"/>
                </a:lnTo>
                <a:lnTo>
                  <a:pt x="18288" y="41148"/>
                </a:lnTo>
                <a:lnTo>
                  <a:pt x="10668" y="30480"/>
                </a:lnTo>
                <a:close/>
              </a:path>
              <a:path w="144780" h="118872">
                <a:moveTo>
                  <a:pt x="137160" y="114300"/>
                </a:moveTo>
                <a:lnTo>
                  <a:pt x="126492" y="111251"/>
                </a:lnTo>
                <a:lnTo>
                  <a:pt x="126492" y="109728"/>
                </a:lnTo>
                <a:lnTo>
                  <a:pt x="123444" y="109728"/>
                </a:lnTo>
                <a:lnTo>
                  <a:pt x="124968" y="111251"/>
                </a:lnTo>
                <a:lnTo>
                  <a:pt x="106680" y="103632"/>
                </a:lnTo>
                <a:lnTo>
                  <a:pt x="96012" y="97536"/>
                </a:lnTo>
                <a:lnTo>
                  <a:pt x="86868" y="92963"/>
                </a:lnTo>
                <a:lnTo>
                  <a:pt x="70104" y="83820"/>
                </a:lnTo>
                <a:lnTo>
                  <a:pt x="60960" y="79248"/>
                </a:lnTo>
                <a:lnTo>
                  <a:pt x="68580" y="85344"/>
                </a:lnTo>
                <a:lnTo>
                  <a:pt x="86868" y="94487"/>
                </a:lnTo>
                <a:lnTo>
                  <a:pt x="96012" y="99060"/>
                </a:lnTo>
                <a:lnTo>
                  <a:pt x="106680" y="105156"/>
                </a:lnTo>
                <a:lnTo>
                  <a:pt x="123444" y="111251"/>
                </a:lnTo>
                <a:lnTo>
                  <a:pt x="123444" y="112775"/>
                </a:lnTo>
                <a:lnTo>
                  <a:pt x="126492" y="112775"/>
                </a:lnTo>
                <a:lnTo>
                  <a:pt x="135636" y="115824"/>
                </a:lnTo>
                <a:lnTo>
                  <a:pt x="143256" y="118872"/>
                </a:lnTo>
                <a:lnTo>
                  <a:pt x="144780" y="117348"/>
                </a:lnTo>
                <a:lnTo>
                  <a:pt x="137160" y="114300"/>
                </a:lnTo>
                <a:close/>
              </a:path>
              <a:path w="144780" h="118872">
                <a:moveTo>
                  <a:pt x="4572" y="19812"/>
                </a:moveTo>
                <a:lnTo>
                  <a:pt x="10668" y="30480"/>
                </a:lnTo>
                <a:lnTo>
                  <a:pt x="6096" y="18287"/>
                </a:lnTo>
                <a:lnTo>
                  <a:pt x="3048" y="9144"/>
                </a:lnTo>
                <a:lnTo>
                  <a:pt x="1524" y="0"/>
                </a:lnTo>
                <a:lnTo>
                  <a:pt x="0" y="1524"/>
                </a:lnTo>
                <a:lnTo>
                  <a:pt x="1524" y="10668"/>
                </a:lnTo>
                <a:lnTo>
                  <a:pt x="4572" y="19812"/>
                </a:lnTo>
                <a:close/>
              </a:path>
            </a:pathLst>
          </a:custGeom>
          <a:solidFill>
            <a:srgbClr val="000000"/>
          </a:solidFill>
        </p:spPr>
        <p:txBody>
          <a:bodyPr wrap="square" lIns="0" tIns="0" rIns="0" bIns="0" rtlCol="0">
            <a:noAutofit/>
          </a:bodyPr>
          <a:lstStyle/>
          <a:p>
            <a:endParaRPr/>
          </a:p>
        </p:txBody>
      </p:sp>
      <p:sp>
        <p:nvSpPr>
          <p:cNvPr id="369" name="object 369"/>
          <p:cNvSpPr/>
          <p:nvPr/>
        </p:nvSpPr>
        <p:spPr>
          <a:xfrm>
            <a:off x="2948939" y="2449067"/>
            <a:ext cx="73151" cy="28956"/>
          </a:xfrm>
          <a:custGeom>
            <a:avLst/>
            <a:gdLst/>
            <a:ahLst/>
            <a:cxnLst/>
            <a:rect l="l" t="t" r="r" b="b"/>
            <a:pathLst>
              <a:path w="73151" h="28956">
                <a:moveTo>
                  <a:pt x="71627" y="0"/>
                </a:moveTo>
                <a:lnTo>
                  <a:pt x="0" y="27432"/>
                </a:lnTo>
                <a:lnTo>
                  <a:pt x="1524" y="28956"/>
                </a:lnTo>
                <a:lnTo>
                  <a:pt x="73151" y="1524"/>
                </a:lnTo>
                <a:lnTo>
                  <a:pt x="71627" y="0"/>
                </a:lnTo>
                <a:close/>
              </a:path>
            </a:pathLst>
          </a:custGeom>
          <a:solidFill>
            <a:srgbClr val="000000"/>
          </a:solidFill>
        </p:spPr>
        <p:txBody>
          <a:bodyPr wrap="square" lIns="0" tIns="0" rIns="0" bIns="0" rtlCol="0">
            <a:noAutofit/>
          </a:bodyPr>
          <a:lstStyle/>
          <a:p>
            <a:endParaRPr/>
          </a:p>
        </p:txBody>
      </p:sp>
      <p:sp>
        <p:nvSpPr>
          <p:cNvPr id="370" name="object 370"/>
          <p:cNvSpPr/>
          <p:nvPr/>
        </p:nvSpPr>
        <p:spPr>
          <a:xfrm>
            <a:off x="2784347" y="2332481"/>
            <a:ext cx="92963"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a:p>
        </p:txBody>
      </p:sp>
      <p:sp>
        <p:nvSpPr>
          <p:cNvPr id="371" name="object 371"/>
          <p:cNvSpPr/>
          <p:nvPr/>
        </p:nvSpPr>
        <p:spPr>
          <a:xfrm>
            <a:off x="2695955" y="2331719"/>
            <a:ext cx="187451" cy="170687"/>
          </a:xfrm>
          <a:custGeom>
            <a:avLst/>
            <a:gdLst/>
            <a:ahLst/>
            <a:cxnLst/>
            <a:rect l="l" t="t" r="r" b="b"/>
            <a:pathLst>
              <a:path w="187451" h="170687">
                <a:moveTo>
                  <a:pt x="6095" y="28956"/>
                </a:moveTo>
                <a:lnTo>
                  <a:pt x="4571" y="18287"/>
                </a:lnTo>
                <a:lnTo>
                  <a:pt x="3047" y="9144"/>
                </a:lnTo>
                <a:lnTo>
                  <a:pt x="1523" y="0"/>
                </a:lnTo>
                <a:lnTo>
                  <a:pt x="0" y="0"/>
                </a:lnTo>
                <a:lnTo>
                  <a:pt x="1523" y="9144"/>
                </a:lnTo>
                <a:lnTo>
                  <a:pt x="1523" y="10668"/>
                </a:lnTo>
                <a:lnTo>
                  <a:pt x="3047" y="19812"/>
                </a:lnTo>
                <a:lnTo>
                  <a:pt x="4571" y="28956"/>
                </a:lnTo>
                <a:lnTo>
                  <a:pt x="9143" y="39624"/>
                </a:lnTo>
                <a:lnTo>
                  <a:pt x="13715" y="48768"/>
                </a:lnTo>
                <a:lnTo>
                  <a:pt x="18287" y="59436"/>
                </a:lnTo>
                <a:lnTo>
                  <a:pt x="24383" y="68580"/>
                </a:lnTo>
                <a:lnTo>
                  <a:pt x="33527" y="77724"/>
                </a:lnTo>
                <a:lnTo>
                  <a:pt x="36575" y="82296"/>
                </a:lnTo>
                <a:lnTo>
                  <a:pt x="41147" y="86868"/>
                </a:lnTo>
                <a:lnTo>
                  <a:pt x="51815" y="96012"/>
                </a:lnTo>
                <a:lnTo>
                  <a:pt x="62483" y="105156"/>
                </a:lnTo>
                <a:lnTo>
                  <a:pt x="74675" y="114300"/>
                </a:lnTo>
                <a:lnTo>
                  <a:pt x="88391" y="121920"/>
                </a:lnTo>
                <a:lnTo>
                  <a:pt x="76200" y="112775"/>
                </a:lnTo>
                <a:lnTo>
                  <a:pt x="64007" y="103632"/>
                </a:lnTo>
                <a:lnTo>
                  <a:pt x="53339" y="96012"/>
                </a:lnTo>
                <a:lnTo>
                  <a:pt x="42671" y="85344"/>
                </a:lnTo>
                <a:lnTo>
                  <a:pt x="38100" y="80772"/>
                </a:lnTo>
                <a:lnTo>
                  <a:pt x="35051" y="76200"/>
                </a:lnTo>
                <a:lnTo>
                  <a:pt x="25907" y="67056"/>
                </a:lnTo>
                <a:lnTo>
                  <a:pt x="19811" y="57912"/>
                </a:lnTo>
                <a:lnTo>
                  <a:pt x="15239" y="48768"/>
                </a:lnTo>
                <a:lnTo>
                  <a:pt x="10667" y="38100"/>
                </a:lnTo>
                <a:lnTo>
                  <a:pt x="6095" y="28956"/>
                </a:lnTo>
                <a:close/>
              </a:path>
              <a:path w="187451" h="170687">
                <a:moveTo>
                  <a:pt x="88391" y="121920"/>
                </a:moveTo>
                <a:lnTo>
                  <a:pt x="102107" y="131063"/>
                </a:lnTo>
                <a:lnTo>
                  <a:pt x="109727" y="135636"/>
                </a:lnTo>
                <a:lnTo>
                  <a:pt x="117347" y="140208"/>
                </a:lnTo>
                <a:lnTo>
                  <a:pt x="134111" y="147828"/>
                </a:lnTo>
                <a:lnTo>
                  <a:pt x="141731" y="152400"/>
                </a:lnTo>
                <a:lnTo>
                  <a:pt x="150875" y="156972"/>
                </a:lnTo>
                <a:lnTo>
                  <a:pt x="169163" y="164592"/>
                </a:lnTo>
                <a:lnTo>
                  <a:pt x="172211" y="166116"/>
                </a:lnTo>
                <a:lnTo>
                  <a:pt x="179831" y="167640"/>
                </a:lnTo>
                <a:lnTo>
                  <a:pt x="187451" y="170687"/>
                </a:lnTo>
                <a:lnTo>
                  <a:pt x="187451" y="169163"/>
                </a:lnTo>
                <a:lnTo>
                  <a:pt x="179831" y="166116"/>
                </a:lnTo>
                <a:lnTo>
                  <a:pt x="173735" y="164592"/>
                </a:lnTo>
                <a:lnTo>
                  <a:pt x="170687" y="163068"/>
                </a:lnTo>
                <a:lnTo>
                  <a:pt x="152400" y="155448"/>
                </a:lnTo>
                <a:lnTo>
                  <a:pt x="143255" y="150875"/>
                </a:lnTo>
                <a:lnTo>
                  <a:pt x="134111" y="146304"/>
                </a:lnTo>
                <a:lnTo>
                  <a:pt x="117347" y="138684"/>
                </a:lnTo>
                <a:lnTo>
                  <a:pt x="109727" y="134112"/>
                </a:lnTo>
                <a:lnTo>
                  <a:pt x="103631" y="129540"/>
                </a:lnTo>
                <a:lnTo>
                  <a:pt x="88391" y="121920"/>
                </a:lnTo>
                <a:close/>
              </a:path>
            </a:pathLst>
          </a:custGeom>
          <a:solidFill>
            <a:srgbClr val="000000"/>
          </a:solidFill>
        </p:spPr>
        <p:txBody>
          <a:bodyPr wrap="square" lIns="0" tIns="0" rIns="0" bIns="0" rtlCol="0">
            <a:noAutofit/>
          </a:bodyPr>
          <a:lstStyle/>
          <a:p>
            <a:endParaRPr/>
          </a:p>
        </p:txBody>
      </p:sp>
      <p:sp>
        <p:nvSpPr>
          <p:cNvPr id="372" name="object 372"/>
          <p:cNvSpPr/>
          <p:nvPr/>
        </p:nvSpPr>
        <p:spPr>
          <a:xfrm>
            <a:off x="2813303" y="2500883"/>
            <a:ext cx="70104" cy="28956"/>
          </a:xfrm>
          <a:custGeom>
            <a:avLst/>
            <a:gdLst/>
            <a:ahLst/>
            <a:cxnLst/>
            <a:rect l="l" t="t" r="r" b="b"/>
            <a:pathLst>
              <a:path w="70104" h="28956">
                <a:moveTo>
                  <a:pt x="70104" y="0"/>
                </a:moveTo>
                <a:lnTo>
                  <a:pt x="0" y="27432"/>
                </a:lnTo>
                <a:lnTo>
                  <a:pt x="0" y="28956"/>
                </a:lnTo>
                <a:lnTo>
                  <a:pt x="70104" y="1524"/>
                </a:lnTo>
                <a:lnTo>
                  <a:pt x="70104" y="0"/>
                </a:lnTo>
                <a:close/>
              </a:path>
            </a:pathLst>
          </a:custGeom>
          <a:solidFill>
            <a:srgbClr val="000000"/>
          </a:solidFill>
        </p:spPr>
        <p:txBody>
          <a:bodyPr wrap="square" lIns="0" tIns="0" rIns="0" bIns="0" rtlCol="0">
            <a:noAutofit/>
          </a:bodyPr>
          <a:lstStyle/>
          <a:p>
            <a:endParaRPr/>
          </a:p>
        </p:txBody>
      </p:sp>
      <p:sp>
        <p:nvSpPr>
          <p:cNvPr id="373" name="object 373"/>
          <p:cNvSpPr/>
          <p:nvPr/>
        </p:nvSpPr>
        <p:spPr>
          <a:xfrm>
            <a:off x="2602991" y="2331719"/>
            <a:ext cx="210312" cy="198120"/>
          </a:xfrm>
          <a:custGeom>
            <a:avLst/>
            <a:gdLst/>
            <a:ahLst/>
            <a:cxnLst/>
            <a:rect l="l" t="t" r="r" b="b"/>
            <a:pathLst>
              <a:path w="210312" h="198120">
                <a:moveTo>
                  <a:pt x="7619" y="42672"/>
                </a:moveTo>
                <a:lnTo>
                  <a:pt x="4572" y="30480"/>
                </a:lnTo>
                <a:lnTo>
                  <a:pt x="3048" y="19812"/>
                </a:lnTo>
                <a:lnTo>
                  <a:pt x="1524" y="9144"/>
                </a:lnTo>
                <a:lnTo>
                  <a:pt x="1524" y="0"/>
                </a:lnTo>
                <a:lnTo>
                  <a:pt x="0" y="0"/>
                </a:lnTo>
                <a:lnTo>
                  <a:pt x="0" y="10668"/>
                </a:lnTo>
                <a:lnTo>
                  <a:pt x="1524" y="19812"/>
                </a:lnTo>
                <a:lnTo>
                  <a:pt x="3048" y="30480"/>
                </a:lnTo>
                <a:lnTo>
                  <a:pt x="6096" y="42672"/>
                </a:lnTo>
                <a:lnTo>
                  <a:pt x="9143" y="48768"/>
                </a:lnTo>
                <a:lnTo>
                  <a:pt x="12192" y="54863"/>
                </a:lnTo>
                <a:lnTo>
                  <a:pt x="18287" y="67056"/>
                </a:lnTo>
                <a:lnTo>
                  <a:pt x="21336" y="73151"/>
                </a:lnTo>
                <a:lnTo>
                  <a:pt x="25908" y="77724"/>
                </a:lnTo>
                <a:lnTo>
                  <a:pt x="22860" y="71628"/>
                </a:lnTo>
                <a:lnTo>
                  <a:pt x="19812" y="65532"/>
                </a:lnTo>
                <a:lnTo>
                  <a:pt x="13716" y="54863"/>
                </a:lnTo>
                <a:lnTo>
                  <a:pt x="10668" y="48768"/>
                </a:lnTo>
                <a:lnTo>
                  <a:pt x="7619" y="42672"/>
                </a:lnTo>
                <a:close/>
              </a:path>
              <a:path w="210312" h="198120">
                <a:moveTo>
                  <a:pt x="25908" y="77724"/>
                </a:moveTo>
                <a:lnTo>
                  <a:pt x="33528" y="89916"/>
                </a:lnTo>
                <a:lnTo>
                  <a:pt x="44196" y="100584"/>
                </a:lnTo>
                <a:lnTo>
                  <a:pt x="48768" y="106680"/>
                </a:lnTo>
                <a:lnTo>
                  <a:pt x="56387" y="111251"/>
                </a:lnTo>
                <a:lnTo>
                  <a:pt x="68580" y="121920"/>
                </a:lnTo>
                <a:lnTo>
                  <a:pt x="82296" y="132587"/>
                </a:lnTo>
                <a:lnTo>
                  <a:pt x="89916" y="137160"/>
                </a:lnTo>
                <a:lnTo>
                  <a:pt x="97536" y="143256"/>
                </a:lnTo>
                <a:lnTo>
                  <a:pt x="114300" y="153924"/>
                </a:lnTo>
                <a:lnTo>
                  <a:pt x="123443" y="158496"/>
                </a:lnTo>
                <a:lnTo>
                  <a:pt x="132587" y="163068"/>
                </a:lnTo>
                <a:lnTo>
                  <a:pt x="152400" y="172212"/>
                </a:lnTo>
                <a:lnTo>
                  <a:pt x="172212" y="182880"/>
                </a:lnTo>
                <a:lnTo>
                  <a:pt x="182880" y="187451"/>
                </a:lnTo>
                <a:lnTo>
                  <a:pt x="195072" y="192024"/>
                </a:lnTo>
                <a:lnTo>
                  <a:pt x="196596" y="192024"/>
                </a:lnTo>
                <a:lnTo>
                  <a:pt x="202692" y="195072"/>
                </a:lnTo>
                <a:lnTo>
                  <a:pt x="210312" y="198120"/>
                </a:lnTo>
                <a:lnTo>
                  <a:pt x="210312" y="196596"/>
                </a:lnTo>
                <a:lnTo>
                  <a:pt x="202692" y="193548"/>
                </a:lnTo>
                <a:lnTo>
                  <a:pt x="196596" y="190500"/>
                </a:lnTo>
                <a:lnTo>
                  <a:pt x="195072" y="190500"/>
                </a:lnTo>
                <a:lnTo>
                  <a:pt x="182880" y="185928"/>
                </a:lnTo>
                <a:lnTo>
                  <a:pt x="172212" y="181356"/>
                </a:lnTo>
                <a:lnTo>
                  <a:pt x="152400" y="170687"/>
                </a:lnTo>
                <a:lnTo>
                  <a:pt x="132587" y="161544"/>
                </a:lnTo>
                <a:lnTo>
                  <a:pt x="123443" y="156972"/>
                </a:lnTo>
                <a:lnTo>
                  <a:pt x="115824" y="152400"/>
                </a:lnTo>
                <a:lnTo>
                  <a:pt x="99060" y="141732"/>
                </a:lnTo>
                <a:lnTo>
                  <a:pt x="91440" y="137160"/>
                </a:lnTo>
                <a:lnTo>
                  <a:pt x="83819" y="131063"/>
                </a:lnTo>
                <a:lnTo>
                  <a:pt x="70104" y="120396"/>
                </a:lnTo>
                <a:lnTo>
                  <a:pt x="57912" y="111251"/>
                </a:lnTo>
                <a:lnTo>
                  <a:pt x="50292" y="105156"/>
                </a:lnTo>
                <a:lnTo>
                  <a:pt x="45719" y="99060"/>
                </a:lnTo>
                <a:lnTo>
                  <a:pt x="35052" y="88392"/>
                </a:lnTo>
                <a:lnTo>
                  <a:pt x="25908" y="77724"/>
                </a:lnTo>
                <a:close/>
              </a:path>
            </a:pathLst>
          </a:custGeom>
          <a:solidFill>
            <a:srgbClr val="000000"/>
          </a:solidFill>
        </p:spPr>
        <p:txBody>
          <a:bodyPr wrap="square" lIns="0" tIns="0" rIns="0" bIns="0" rtlCol="0">
            <a:noAutofit/>
          </a:bodyPr>
          <a:lstStyle/>
          <a:p>
            <a:endParaRPr/>
          </a:p>
        </p:txBody>
      </p:sp>
      <p:sp>
        <p:nvSpPr>
          <p:cNvPr id="374" name="object 374"/>
          <p:cNvSpPr/>
          <p:nvPr/>
        </p:nvSpPr>
        <p:spPr>
          <a:xfrm>
            <a:off x="2883407" y="2476499"/>
            <a:ext cx="67056" cy="25907"/>
          </a:xfrm>
          <a:custGeom>
            <a:avLst/>
            <a:gdLst/>
            <a:ahLst/>
            <a:cxnLst/>
            <a:rect l="l" t="t" r="r" b="b"/>
            <a:pathLst>
              <a:path w="67056" h="25907">
                <a:moveTo>
                  <a:pt x="65531" y="0"/>
                </a:moveTo>
                <a:lnTo>
                  <a:pt x="0" y="24383"/>
                </a:lnTo>
                <a:lnTo>
                  <a:pt x="0" y="25907"/>
                </a:lnTo>
                <a:lnTo>
                  <a:pt x="67056" y="1524"/>
                </a:lnTo>
                <a:lnTo>
                  <a:pt x="65531" y="0"/>
                </a:lnTo>
                <a:close/>
              </a:path>
            </a:pathLst>
          </a:custGeom>
          <a:solidFill>
            <a:srgbClr val="000000"/>
          </a:solidFill>
        </p:spPr>
        <p:txBody>
          <a:bodyPr wrap="square" lIns="0" tIns="0" rIns="0" bIns="0" rtlCol="0">
            <a:noAutofit/>
          </a:bodyPr>
          <a:lstStyle/>
          <a:p>
            <a:endParaRPr/>
          </a:p>
        </p:txBody>
      </p:sp>
      <p:sp>
        <p:nvSpPr>
          <p:cNvPr id="375" name="object 375"/>
          <p:cNvSpPr/>
          <p:nvPr/>
        </p:nvSpPr>
        <p:spPr>
          <a:xfrm>
            <a:off x="2878835" y="2332481"/>
            <a:ext cx="89916"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a:p>
        </p:txBody>
      </p:sp>
      <p:sp>
        <p:nvSpPr>
          <p:cNvPr id="376" name="object 376"/>
          <p:cNvSpPr/>
          <p:nvPr/>
        </p:nvSpPr>
        <p:spPr>
          <a:xfrm>
            <a:off x="2883407" y="2500883"/>
            <a:ext cx="445007" cy="71627"/>
          </a:xfrm>
          <a:custGeom>
            <a:avLst/>
            <a:gdLst/>
            <a:ahLst/>
            <a:cxnLst/>
            <a:rect l="l" t="t" r="r" b="b"/>
            <a:pathLst>
              <a:path w="445007" h="71627">
                <a:moveTo>
                  <a:pt x="0" y="0"/>
                </a:moveTo>
                <a:lnTo>
                  <a:pt x="0" y="1524"/>
                </a:lnTo>
                <a:lnTo>
                  <a:pt x="21336" y="10668"/>
                </a:lnTo>
                <a:lnTo>
                  <a:pt x="45719" y="18287"/>
                </a:lnTo>
                <a:lnTo>
                  <a:pt x="68580" y="25908"/>
                </a:lnTo>
                <a:lnTo>
                  <a:pt x="94487" y="32004"/>
                </a:lnTo>
                <a:lnTo>
                  <a:pt x="118871" y="38100"/>
                </a:lnTo>
                <a:lnTo>
                  <a:pt x="144780" y="44196"/>
                </a:lnTo>
                <a:lnTo>
                  <a:pt x="172212" y="50292"/>
                </a:lnTo>
                <a:lnTo>
                  <a:pt x="199644" y="54864"/>
                </a:lnTo>
                <a:lnTo>
                  <a:pt x="227075" y="57911"/>
                </a:lnTo>
                <a:lnTo>
                  <a:pt x="256031" y="62483"/>
                </a:lnTo>
                <a:lnTo>
                  <a:pt x="284987" y="65531"/>
                </a:lnTo>
                <a:lnTo>
                  <a:pt x="315467" y="67055"/>
                </a:lnTo>
                <a:lnTo>
                  <a:pt x="345947" y="68579"/>
                </a:lnTo>
                <a:lnTo>
                  <a:pt x="376427" y="70103"/>
                </a:lnTo>
                <a:lnTo>
                  <a:pt x="408431" y="71627"/>
                </a:lnTo>
                <a:lnTo>
                  <a:pt x="445007" y="71627"/>
                </a:lnTo>
                <a:lnTo>
                  <a:pt x="445007" y="70103"/>
                </a:lnTo>
                <a:lnTo>
                  <a:pt x="408431" y="70103"/>
                </a:lnTo>
                <a:lnTo>
                  <a:pt x="376427" y="68579"/>
                </a:lnTo>
                <a:lnTo>
                  <a:pt x="345947" y="67055"/>
                </a:lnTo>
                <a:lnTo>
                  <a:pt x="315467" y="65531"/>
                </a:lnTo>
                <a:lnTo>
                  <a:pt x="284987" y="64007"/>
                </a:lnTo>
                <a:lnTo>
                  <a:pt x="256031" y="60959"/>
                </a:lnTo>
                <a:lnTo>
                  <a:pt x="227075" y="56387"/>
                </a:lnTo>
                <a:lnTo>
                  <a:pt x="199644" y="53340"/>
                </a:lnTo>
                <a:lnTo>
                  <a:pt x="172212" y="48768"/>
                </a:lnTo>
                <a:lnTo>
                  <a:pt x="146303" y="42672"/>
                </a:lnTo>
                <a:lnTo>
                  <a:pt x="118871" y="36576"/>
                </a:lnTo>
                <a:lnTo>
                  <a:pt x="94487" y="30480"/>
                </a:lnTo>
                <a:lnTo>
                  <a:pt x="70103" y="24384"/>
                </a:lnTo>
                <a:lnTo>
                  <a:pt x="45719" y="16764"/>
                </a:lnTo>
                <a:lnTo>
                  <a:pt x="22859" y="9144"/>
                </a:lnTo>
                <a:lnTo>
                  <a:pt x="0" y="0"/>
                </a:lnTo>
                <a:close/>
              </a:path>
            </a:pathLst>
          </a:custGeom>
          <a:solidFill>
            <a:srgbClr val="000000"/>
          </a:solidFill>
        </p:spPr>
        <p:txBody>
          <a:bodyPr wrap="square" lIns="0" tIns="0" rIns="0" bIns="0" rtlCol="0">
            <a:noAutofit/>
          </a:bodyPr>
          <a:lstStyle/>
          <a:p>
            <a:endParaRPr/>
          </a:p>
        </p:txBody>
      </p:sp>
      <p:sp>
        <p:nvSpPr>
          <p:cNvPr id="377" name="object 377"/>
          <p:cNvSpPr/>
          <p:nvPr/>
        </p:nvSpPr>
        <p:spPr>
          <a:xfrm>
            <a:off x="2948939" y="2476499"/>
            <a:ext cx="379475" cy="59436"/>
          </a:xfrm>
          <a:custGeom>
            <a:avLst/>
            <a:gdLst/>
            <a:ahLst/>
            <a:cxnLst/>
            <a:rect l="l" t="t" r="r" b="b"/>
            <a:pathLst>
              <a:path w="379475" h="59436">
                <a:moveTo>
                  <a:pt x="1524" y="0"/>
                </a:moveTo>
                <a:lnTo>
                  <a:pt x="0" y="1524"/>
                </a:lnTo>
                <a:lnTo>
                  <a:pt x="19812" y="7619"/>
                </a:lnTo>
                <a:lnTo>
                  <a:pt x="39624" y="15239"/>
                </a:lnTo>
                <a:lnTo>
                  <a:pt x="60960" y="21336"/>
                </a:lnTo>
                <a:lnTo>
                  <a:pt x="82295" y="27431"/>
                </a:lnTo>
                <a:lnTo>
                  <a:pt x="103631" y="32003"/>
                </a:lnTo>
                <a:lnTo>
                  <a:pt x="124968" y="36575"/>
                </a:lnTo>
                <a:lnTo>
                  <a:pt x="147827" y="41148"/>
                </a:lnTo>
                <a:lnTo>
                  <a:pt x="172212" y="45719"/>
                </a:lnTo>
                <a:lnTo>
                  <a:pt x="195071" y="48767"/>
                </a:lnTo>
                <a:lnTo>
                  <a:pt x="219455" y="51815"/>
                </a:lnTo>
                <a:lnTo>
                  <a:pt x="243839" y="53339"/>
                </a:lnTo>
                <a:lnTo>
                  <a:pt x="269747" y="56387"/>
                </a:lnTo>
                <a:lnTo>
                  <a:pt x="295655" y="57912"/>
                </a:lnTo>
                <a:lnTo>
                  <a:pt x="321563" y="59436"/>
                </a:lnTo>
                <a:lnTo>
                  <a:pt x="379475" y="59436"/>
                </a:lnTo>
                <a:lnTo>
                  <a:pt x="379475" y="57912"/>
                </a:lnTo>
                <a:lnTo>
                  <a:pt x="321563" y="57912"/>
                </a:lnTo>
                <a:lnTo>
                  <a:pt x="295655" y="56387"/>
                </a:lnTo>
                <a:lnTo>
                  <a:pt x="269747" y="54863"/>
                </a:lnTo>
                <a:lnTo>
                  <a:pt x="243839" y="51815"/>
                </a:lnTo>
                <a:lnTo>
                  <a:pt x="219455" y="50291"/>
                </a:lnTo>
                <a:lnTo>
                  <a:pt x="195071" y="47243"/>
                </a:lnTo>
                <a:lnTo>
                  <a:pt x="172212" y="44195"/>
                </a:lnTo>
                <a:lnTo>
                  <a:pt x="147827" y="39624"/>
                </a:lnTo>
                <a:lnTo>
                  <a:pt x="124968" y="35051"/>
                </a:lnTo>
                <a:lnTo>
                  <a:pt x="103631" y="30479"/>
                </a:lnTo>
                <a:lnTo>
                  <a:pt x="82295" y="25907"/>
                </a:lnTo>
                <a:lnTo>
                  <a:pt x="60960" y="19812"/>
                </a:lnTo>
                <a:lnTo>
                  <a:pt x="41148" y="13715"/>
                </a:lnTo>
                <a:lnTo>
                  <a:pt x="19812" y="6095"/>
                </a:lnTo>
                <a:lnTo>
                  <a:pt x="1524" y="0"/>
                </a:lnTo>
                <a:close/>
              </a:path>
            </a:pathLst>
          </a:custGeom>
          <a:solidFill>
            <a:srgbClr val="000000"/>
          </a:solidFill>
        </p:spPr>
        <p:txBody>
          <a:bodyPr wrap="square" lIns="0" tIns="0" rIns="0" bIns="0" rtlCol="0">
            <a:noAutofit/>
          </a:bodyPr>
          <a:lstStyle/>
          <a:p>
            <a:endParaRPr/>
          </a:p>
        </p:txBody>
      </p:sp>
      <p:sp>
        <p:nvSpPr>
          <p:cNvPr id="378" name="object 378"/>
          <p:cNvSpPr/>
          <p:nvPr/>
        </p:nvSpPr>
        <p:spPr>
          <a:xfrm>
            <a:off x="3326891" y="2330195"/>
            <a:ext cx="3048" cy="3048"/>
          </a:xfrm>
          <a:custGeom>
            <a:avLst/>
            <a:gdLst/>
            <a:ahLst/>
            <a:cxnLst/>
            <a:rect l="l" t="t" r="r" b="b"/>
            <a:pathLst>
              <a:path w="3048" h="3048">
                <a:moveTo>
                  <a:pt x="1524" y="3048"/>
                </a:moveTo>
                <a:lnTo>
                  <a:pt x="0" y="1524"/>
                </a:lnTo>
                <a:lnTo>
                  <a:pt x="1524" y="0"/>
                </a:lnTo>
                <a:lnTo>
                  <a:pt x="1524" y="1524"/>
                </a:lnTo>
                <a:lnTo>
                  <a:pt x="0" y="1524"/>
                </a:lnTo>
                <a:lnTo>
                  <a:pt x="0" y="0"/>
                </a:lnTo>
                <a:lnTo>
                  <a:pt x="1524" y="0"/>
                </a:lnTo>
                <a:lnTo>
                  <a:pt x="3048" y="1524"/>
                </a:lnTo>
                <a:lnTo>
                  <a:pt x="1524" y="3048"/>
                </a:lnTo>
                <a:close/>
              </a:path>
            </a:pathLst>
          </a:custGeom>
          <a:solidFill>
            <a:srgbClr val="696969"/>
          </a:solidFill>
        </p:spPr>
        <p:txBody>
          <a:bodyPr wrap="square" lIns="0" tIns="0" rIns="0" bIns="0" rtlCol="0">
            <a:noAutofit/>
          </a:bodyPr>
          <a:lstStyle/>
          <a:p>
            <a:endParaRPr/>
          </a:p>
        </p:txBody>
      </p:sp>
      <p:sp>
        <p:nvSpPr>
          <p:cNvPr id="379" name="object 379"/>
          <p:cNvSpPr/>
          <p:nvPr/>
        </p:nvSpPr>
        <p:spPr>
          <a:xfrm>
            <a:off x="3328415" y="2332481"/>
            <a:ext cx="1524"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a:p>
        </p:txBody>
      </p:sp>
      <p:sp>
        <p:nvSpPr>
          <p:cNvPr id="380" name="object 380"/>
          <p:cNvSpPr/>
          <p:nvPr/>
        </p:nvSpPr>
        <p:spPr>
          <a:xfrm>
            <a:off x="3328415" y="2332481"/>
            <a:ext cx="1524"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a:p>
        </p:txBody>
      </p:sp>
      <p:sp>
        <p:nvSpPr>
          <p:cNvPr id="381" name="object 381"/>
          <p:cNvSpPr/>
          <p:nvPr/>
        </p:nvSpPr>
        <p:spPr>
          <a:xfrm>
            <a:off x="3220211" y="2119884"/>
            <a:ext cx="170687" cy="219455"/>
          </a:xfrm>
          <a:prstGeom prst="rect">
            <a:avLst/>
          </a:prstGeom>
          <a:blipFill>
            <a:blip r:embed="rId38" cstate="print"/>
            <a:stretch>
              <a:fillRect/>
            </a:stretch>
          </a:blipFill>
        </p:spPr>
        <p:txBody>
          <a:bodyPr wrap="square" lIns="0" tIns="0" rIns="0" bIns="0" rtlCol="0">
            <a:noAutofit/>
          </a:bodyPr>
          <a:lstStyle/>
          <a:p>
            <a:endParaRPr/>
          </a:p>
        </p:txBody>
      </p:sp>
      <p:sp>
        <p:nvSpPr>
          <p:cNvPr id="382" name="object 382"/>
          <p:cNvSpPr/>
          <p:nvPr/>
        </p:nvSpPr>
        <p:spPr>
          <a:xfrm>
            <a:off x="3340607" y="2121407"/>
            <a:ext cx="21336" cy="39624"/>
          </a:xfrm>
          <a:custGeom>
            <a:avLst/>
            <a:gdLst/>
            <a:ahLst/>
            <a:cxnLst/>
            <a:rect l="l" t="t" r="r" b="b"/>
            <a:pathLst>
              <a:path w="21336" h="39624">
                <a:moveTo>
                  <a:pt x="0" y="18287"/>
                </a:moveTo>
                <a:lnTo>
                  <a:pt x="0" y="22860"/>
                </a:lnTo>
                <a:lnTo>
                  <a:pt x="1524" y="27432"/>
                </a:lnTo>
                <a:lnTo>
                  <a:pt x="4572" y="32004"/>
                </a:lnTo>
                <a:lnTo>
                  <a:pt x="7620" y="38100"/>
                </a:lnTo>
                <a:lnTo>
                  <a:pt x="9144" y="39624"/>
                </a:lnTo>
                <a:lnTo>
                  <a:pt x="12192" y="27432"/>
                </a:lnTo>
                <a:lnTo>
                  <a:pt x="12192" y="21336"/>
                </a:lnTo>
                <a:lnTo>
                  <a:pt x="13716" y="16763"/>
                </a:lnTo>
                <a:lnTo>
                  <a:pt x="15240" y="12192"/>
                </a:lnTo>
                <a:lnTo>
                  <a:pt x="18287" y="7620"/>
                </a:lnTo>
                <a:lnTo>
                  <a:pt x="21336" y="0"/>
                </a:lnTo>
                <a:lnTo>
                  <a:pt x="6096" y="0"/>
                </a:lnTo>
                <a:lnTo>
                  <a:pt x="3048" y="3048"/>
                </a:lnTo>
                <a:lnTo>
                  <a:pt x="1524" y="7620"/>
                </a:lnTo>
                <a:lnTo>
                  <a:pt x="0" y="13716"/>
                </a:lnTo>
                <a:lnTo>
                  <a:pt x="0" y="18287"/>
                </a:lnTo>
                <a:close/>
              </a:path>
            </a:pathLst>
          </a:custGeom>
          <a:solidFill>
            <a:srgbClr val="AEAEAE"/>
          </a:solidFill>
        </p:spPr>
        <p:txBody>
          <a:bodyPr wrap="square" lIns="0" tIns="0" rIns="0" bIns="0" rtlCol="0">
            <a:noAutofit/>
          </a:bodyPr>
          <a:lstStyle/>
          <a:p>
            <a:endParaRPr/>
          </a:p>
        </p:txBody>
      </p:sp>
      <p:sp>
        <p:nvSpPr>
          <p:cNvPr id="383" name="object 383"/>
          <p:cNvSpPr/>
          <p:nvPr/>
        </p:nvSpPr>
        <p:spPr>
          <a:xfrm>
            <a:off x="3345179" y="2119883"/>
            <a:ext cx="39624" cy="216407"/>
          </a:xfrm>
          <a:prstGeom prst="rect">
            <a:avLst/>
          </a:prstGeom>
          <a:blipFill>
            <a:blip r:embed="rId39" cstate="print"/>
            <a:stretch>
              <a:fillRect/>
            </a:stretch>
          </a:blipFill>
        </p:spPr>
        <p:txBody>
          <a:bodyPr wrap="square" lIns="0" tIns="0" rIns="0" bIns="0" rtlCol="0">
            <a:noAutofit/>
          </a:bodyPr>
          <a:lstStyle/>
          <a:p>
            <a:endParaRPr/>
          </a:p>
        </p:txBody>
      </p:sp>
      <p:sp>
        <p:nvSpPr>
          <p:cNvPr id="384" name="object 384"/>
          <p:cNvSpPr/>
          <p:nvPr/>
        </p:nvSpPr>
        <p:spPr>
          <a:xfrm>
            <a:off x="3390137" y="2121407"/>
            <a:ext cx="0" cy="190500"/>
          </a:xfrm>
          <a:custGeom>
            <a:avLst/>
            <a:gdLst/>
            <a:ahLst/>
            <a:cxnLst/>
            <a:rect l="l" t="t" r="r" b="b"/>
            <a:pathLst>
              <a:path h="190500">
                <a:moveTo>
                  <a:pt x="0" y="0"/>
                </a:moveTo>
                <a:lnTo>
                  <a:pt x="0" y="190500"/>
                </a:lnTo>
              </a:path>
            </a:pathLst>
          </a:custGeom>
          <a:ln w="2794">
            <a:solidFill>
              <a:srgbClr val="696969"/>
            </a:solidFill>
          </a:ln>
        </p:spPr>
        <p:txBody>
          <a:bodyPr wrap="square" lIns="0" tIns="0" rIns="0" bIns="0" rtlCol="0">
            <a:noAutofit/>
          </a:bodyPr>
          <a:lstStyle/>
          <a:p>
            <a:endParaRPr/>
          </a:p>
        </p:txBody>
      </p:sp>
      <p:sp>
        <p:nvSpPr>
          <p:cNvPr id="385" name="object 385"/>
          <p:cNvSpPr/>
          <p:nvPr/>
        </p:nvSpPr>
        <p:spPr>
          <a:xfrm>
            <a:off x="3220973" y="2121407"/>
            <a:ext cx="0" cy="190500"/>
          </a:xfrm>
          <a:custGeom>
            <a:avLst/>
            <a:gdLst/>
            <a:ahLst/>
            <a:cxnLst/>
            <a:rect l="l" t="t" r="r" b="b"/>
            <a:pathLst>
              <a:path h="190500">
                <a:moveTo>
                  <a:pt x="0" y="0"/>
                </a:moveTo>
                <a:lnTo>
                  <a:pt x="0" y="190500"/>
                </a:lnTo>
              </a:path>
            </a:pathLst>
          </a:custGeom>
          <a:ln w="2794">
            <a:solidFill>
              <a:srgbClr val="696969"/>
            </a:solidFill>
          </a:ln>
        </p:spPr>
        <p:txBody>
          <a:bodyPr wrap="square" lIns="0" tIns="0" rIns="0" bIns="0" rtlCol="0">
            <a:noAutofit/>
          </a:bodyPr>
          <a:lstStyle/>
          <a:p>
            <a:endParaRPr/>
          </a:p>
        </p:txBody>
      </p:sp>
      <p:sp>
        <p:nvSpPr>
          <p:cNvPr id="386" name="object 386"/>
          <p:cNvSpPr/>
          <p:nvPr/>
        </p:nvSpPr>
        <p:spPr>
          <a:xfrm>
            <a:off x="3230879" y="2054351"/>
            <a:ext cx="147827" cy="59436"/>
          </a:xfrm>
          <a:custGeom>
            <a:avLst/>
            <a:gdLst/>
            <a:ahLst/>
            <a:cxnLst/>
            <a:rect l="l" t="t" r="r" b="b"/>
            <a:pathLst>
              <a:path w="147827" h="59436">
                <a:moveTo>
                  <a:pt x="0" y="28955"/>
                </a:moveTo>
                <a:lnTo>
                  <a:pt x="0" y="32003"/>
                </a:lnTo>
                <a:lnTo>
                  <a:pt x="1524" y="35051"/>
                </a:lnTo>
                <a:lnTo>
                  <a:pt x="3048" y="38100"/>
                </a:lnTo>
                <a:lnTo>
                  <a:pt x="4572" y="41148"/>
                </a:lnTo>
                <a:lnTo>
                  <a:pt x="7619" y="42672"/>
                </a:lnTo>
                <a:lnTo>
                  <a:pt x="12192" y="45719"/>
                </a:lnTo>
                <a:lnTo>
                  <a:pt x="16764" y="47243"/>
                </a:lnTo>
                <a:lnTo>
                  <a:pt x="21336" y="50291"/>
                </a:lnTo>
                <a:lnTo>
                  <a:pt x="25908" y="51815"/>
                </a:lnTo>
                <a:lnTo>
                  <a:pt x="32003" y="53339"/>
                </a:lnTo>
                <a:lnTo>
                  <a:pt x="38100" y="54863"/>
                </a:lnTo>
                <a:lnTo>
                  <a:pt x="45720" y="56387"/>
                </a:lnTo>
                <a:lnTo>
                  <a:pt x="51815" y="57912"/>
                </a:lnTo>
                <a:lnTo>
                  <a:pt x="59436" y="57912"/>
                </a:lnTo>
                <a:lnTo>
                  <a:pt x="65532" y="59436"/>
                </a:lnTo>
                <a:lnTo>
                  <a:pt x="80772" y="59436"/>
                </a:lnTo>
                <a:lnTo>
                  <a:pt x="88391" y="57912"/>
                </a:lnTo>
                <a:lnTo>
                  <a:pt x="94487" y="57912"/>
                </a:lnTo>
                <a:lnTo>
                  <a:pt x="97536" y="56387"/>
                </a:lnTo>
                <a:lnTo>
                  <a:pt x="102108" y="56387"/>
                </a:lnTo>
                <a:lnTo>
                  <a:pt x="108203" y="54863"/>
                </a:lnTo>
                <a:lnTo>
                  <a:pt x="114300" y="53339"/>
                </a:lnTo>
                <a:lnTo>
                  <a:pt x="120396" y="51815"/>
                </a:lnTo>
                <a:lnTo>
                  <a:pt x="124968" y="50291"/>
                </a:lnTo>
                <a:lnTo>
                  <a:pt x="131063" y="47243"/>
                </a:lnTo>
                <a:lnTo>
                  <a:pt x="134112" y="45719"/>
                </a:lnTo>
                <a:lnTo>
                  <a:pt x="138684" y="42672"/>
                </a:lnTo>
                <a:lnTo>
                  <a:pt x="141732" y="41148"/>
                </a:lnTo>
                <a:lnTo>
                  <a:pt x="143256" y="38100"/>
                </a:lnTo>
                <a:lnTo>
                  <a:pt x="144780" y="35051"/>
                </a:lnTo>
                <a:lnTo>
                  <a:pt x="146303" y="35051"/>
                </a:lnTo>
                <a:lnTo>
                  <a:pt x="147827" y="32003"/>
                </a:lnTo>
                <a:lnTo>
                  <a:pt x="147827" y="25908"/>
                </a:lnTo>
                <a:lnTo>
                  <a:pt x="146303" y="22860"/>
                </a:lnTo>
                <a:lnTo>
                  <a:pt x="143256" y="21336"/>
                </a:lnTo>
                <a:lnTo>
                  <a:pt x="141732" y="18287"/>
                </a:lnTo>
                <a:lnTo>
                  <a:pt x="138684" y="15239"/>
                </a:lnTo>
                <a:lnTo>
                  <a:pt x="134112" y="13715"/>
                </a:lnTo>
                <a:lnTo>
                  <a:pt x="131063" y="10667"/>
                </a:lnTo>
                <a:lnTo>
                  <a:pt x="124968" y="9143"/>
                </a:lnTo>
                <a:lnTo>
                  <a:pt x="120396" y="6096"/>
                </a:lnTo>
                <a:lnTo>
                  <a:pt x="114300" y="4572"/>
                </a:lnTo>
                <a:lnTo>
                  <a:pt x="108203" y="3048"/>
                </a:lnTo>
                <a:lnTo>
                  <a:pt x="102108" y="1524"/>
                </a:lnTo>
                <a:lnTo>
                  <a:pt x="94487" y="1524"/>
                </a:lnTo>
                <a:lnTo>
                  <a:pt x="88391" y="0"/>
                </a:lnTo>
                <a:lnTo>
                  <a:pt x="59436" y="0"/>
                </a:lnTo>
                <a:lnTo>
                  <a:pt x="51815" y="1524"/>
                </a:lnTo>
                <a:lnTo>
                  <a:pt x="45720" y="1524"/>
                </a:lnTo>
                <a:lnTo>
                  <a:pt x="38100" y="3048"/>
                </a:lnTo>
                <a:lnTo>
                  <a:pt x="32003" y="4572"/>
                </a:lnTo>
                <a:lnTo>
                  <a:pt x="25908" y="6096"/>
                </a:lnTo>
                <a:lnTo>
                  <a:pt x="21336" y="9143"/>
                </a:lnTo>
                <a:lnTo>
                  <a:pt x="16764" y="10667"/>
                </a:lnTo>
                <a:lnTo>
                  <a:pt x="12192" y="13715"/>
                </a:lnTo>
                <a:lnTo>
                  <a:pt x="4572" y="18287"/>
                </a:lnTo>
                <a:lnTo>
                  <a:pt x="3048" y="21336"/>
                </a:lnTo>
                <a:lnTo>
                  <a:pt x="1524" y="22860"/>
                </a:lnTo>
                <a:lnTo>
                  <a:pt x="0" y="28955"/>
                </a:lnTo>
                <a:close/>
              </a:path>
            </a:pathLst>
          </a:custGeom>
          <a:solidFill>
            <a:srgbClr val="E6E6E6"/>
          </a:solidFill>
        </p:spPr>
        <p:txBody>
          <a:bodyPr wrap="square" lIns="0" tIns="0" rIns="0" bIns="0" rtlCol="0">
            <a:noAutofit/>
          </a:bodyPr>
          <a:lstStyle/>
          <a:p>
            <a:endParaRPr/>
          </a:p>
        </p:txBody>
      </p:sp>
      <p:sp>
        <p:nvSpPr>
          <p:cNvPr id="387" name="object 387"/>
          <p:cNvSpPr/>
          <p:nvPr/>
        </p:nvSpPr>
        <p:spPr>
          <a:xfrm>
            <a:off x="3339083" y="2055875"/>
            <a:ext cx="1524" cy="0"/>
          </a:xfrm>
          <a:custGeom>
            <a:avLst/>
            <a:gdLst/>
            <a:ahLst/>
            <a:cxnLst/>
            <a:rect l="l" t="t" r="r" b="b"/>
            <a:pathLst>
              <a:path w="1524">
                <a:moveTo>
                  <a:pt x="0" y="0"/>
                </a:moveTo>
                <a:lnTo>
                  <a:pt x="1524" y="0"/>
                </a:lnTo>
              </a:path>
            </a:pathLst>
          </a:custGeom>
          <a:ln w="31749">
            <a:solidFill>
              <a:srgbClr val="000000"/>
            </a:solidFill>
          </a:ln>
        </p:spPr>
        <p:txBody>
          <a:bodyPr wrap="square" lIns="0" tIns="0" rIns="0" bIns="0" rtlCol="0">
            <a:noAutofit/>
          </a:bodyPr>
          <a:lstStyle/>
          <a:p>
            <a:endParaRPr/>
          </a:p>
        </p:txBody>
      </p:sp>
      <p:sp>
        <p:nvSpPr>
          <p:cNvPr id="388" name="object 388"/>
          <p:cNvSpPr/>
          <p:nvPr/>
        </p:nvSpPr>
        <p:spPr>
          <a:xfrm>
            <a:off x="3166872" y="2040635"/>
            <a:ext cx="294132" cy="120396"/>
          </a:xfrm>
          <a:prstGeom prst="rect">
            <a:avLst/>
          </a:prstGeom>
          <a:blipFill>
            <a:blip r:embed="rId40" cstate="print"/>
            <a:stretch>
              <a:fillRect/>
            </a:stretch>
          </a:blipFill>
        </p:spPr>
        <p:txBody>
          <a:bodyPr wrap="square" lIns="0" tIns="0" rIns="0" bIns="0" rtlCol="0">
            <a:noAutofit/>
          </a:bodyPr>
          <a:lstStyle/>
          <a:p>
            <a:endParaRPr/>
          </a:p>
        </p:txBody>
      </p:sp>
      <p:sp>
        <p:nvSpPr>
          <p:cNvPr id="389" name="object 389"/>
          <p:cNvSpPr/>
          <p:nvPr/>
        </p:nvSpPr>
        <p:spPr>
          <a:xfrm>
            <a:off x="3174491" y="2036063"/>
            <a:ext cx="291084" cy="129539"/>
          </a:xfrm>
          <a:custGeom>
            <a:avLst/>
            <a:gdLst/>
            <a:ahLst/>
            <a:cxnLst/>
            <a:rect l="l" t="t" r="r" b="b"/>
            <a:pathLst>
              <a:path w="291084" h="129539">
                <a:moveTo>
                  <a:pt x="278891" y="60960"/>
                </a:moveTo>
                <a:lnTo>
                  <a:pt x="277368" y="59436"/>
                </a:lnTo>
                <a:lnTo>
                  <a:pt x="278891" y="65531"/>
                </a:lnTo>
                <a:lnTo>
                  <a:pt x="278891" y="67055"/>
                </a:lnTo>
                <a:lnTo>
                  <a:pt x="277368" y="68579"/>
                </a:lnTo>
                <a:lnTo>
                  <a:pt x="277368" y="71627"/>
                </a:lnTo>
                <a:lnTo>
                  <a:pt x="275844" y="74675"/>
                </a:lnTo>
                <a:lnTo>
                  <a:pt x="277368" y="73151"/>
                </a:lnTo>
                <a:lnTo>
                  <a:pt x="274320" y="77724"/>
                </a:lnTo>
                <a:lnTo>
                  <a:pt x="269748" y="82296"/>
                </a:lnTo>
                <a:lnTo>
                  <a:pt x="263651" y="86867"/>
                </a:lnTo>
                <a:lnTo>
                  <a:pt x="257556" y="91439"/>
                </a:lnTo>
                <a:lnTo>
                  <a:pt x="249936" y="96012"/>
                </a:lnTo>
                <a:lnTo>
                  <a:pt x="239268" y="100584"/>
                </a:lnTo>
                <a:lnTo>
                  <a:pt x="230124" y="103631"/>
                </a:lnTo>
                <a:lnTo>
                  <a:pt x="225551" y="105155"/>
                </a:lnTo>
                <a:lnTo>
                  <a:pt x="222503" y="105155"/>
                </a:lnTo>
                <a:lnTo>
                  <a:pt x="217932" y="106679"/>
                </a:lnTo>
                <a:lnTo>
                  <a:pt x="205739" y="109727"/>
                </a:lnTo>
                <a:lnTo>
                  <a:pt x="199644" y="111251"/>
                </a:lnTo>
                <a:lnTo>
                  <a:pt x="193548" y="112775"/>
                </a:lnTo>
                <a:lnTo>
                  <a:pt x="187451" y="112775"/>
                </a:lnTo>
                <a:lnTo>
                  <a:pt x="181356" y="114300"/>
                </a:lnTo>
                <a:lnTo>
                  <a:pt x="167639" y="115824"/>
                </a:lnTo>
                <a:lnTo>
                  <a:pt x="153924" y="115824"/>
                </a:lnTo>
                <a:lnTo>
                  <a:pt x="140208" y="117348"/>
                </a:lnTo>
                <a:lnTo>
                  <a:pt x="124968" y="115824"/>
                </a:lnTo>
                <a:lnTo>
                  <a:pt x="111251" y="115824"/>
                </a:lnTo>
                <a:lnTo>
                  <a:pt x="97536" y="114300"/>
                </a:lnTo>
                <a:lnTo>
                  <a:pt x="85344" y="112775"/>
                </a:lnTo>
                <a:lnTo>
                  <a:pt x="71628" y="109727"/>
                </a:lnTo>
                <a:lnTo>
                  <a:pt x="60960" y="106679"/>
                </a:lnTo>
                <a:lnTo>
                  <a:pt x="48768" y="103631"/>
                </a:lnTo>
                <a:lnTo>
                  <a:pt x="39624" y="100584"/>
                </a:lnTo>
                <a:lnTo>
                  <a:pt x="28956" y="96012"/>
                </a:lnTo>
                <a:lnTo>
                  <a:pt x="21336" y="91439"/>
                </a:lnTo>
                <a:lnTo>
                  <a:pt x="22860" y="106679"/>
                </a:lnTo>
                <a:lnTo>
                  <a:pt x="33528" y="111251"/>
                </a:lnTo>
                <a:lnTo>
                  <a:pt x="45719" y="115824"/>
                </a:lnTo>
                <a:lnTo>
                  <a:pt x="56387" y="118872"/>
                </a:lnTo>
                <a:lnTo>
                  <a:pt x="70104" y="121919"/>
                </a:lnTo>
                <a:lnTo>
                  <a:pt x="82296" y="124967"/>
                </a:lnTo>
                <a:lnTo>
                  <a:pt x="96012" y="126491"/>
                </a:lnTo>
                <a:lnTo>
                  <a:pt x="109727" y="128015"/>
                </a:lnTo>
                <a:lnTo>
                  <a:pt x="124968" y="129539"/>
                </a:lnTo>
                <a:lnTo>
                  <a:pt x="153924" y="129539"/>
                </a:lnTo>
                <a:lnTo>
                  <a:pt x="169163" y="128015"/>
                </a:lnTo>
                <a:lnTo>
                  <a:pt x="182879" y="126491"/>
                </a:lnTo>
                <a:lnTo>
                  <a:pt x="188975" y="126491"/>
                </a:lnTo>
                <a:lnTo>
                  <a:pt x="192024" y="124967"/>
                </a:lnTo>
                <a:lnTo>
                  <a:pt x="196596" y="124967"/>
                </a:lnTo>
                <a:lnTo>
                  <a:pt x="202691" y="123443"/>
                </a:lnTo>
                <a:lnTo>
                  <a:pt x="208787" y="121919"/>
                </a:lnTo>
                <a:lnTo>
                  <a:pt x="220979" y="118872"/>
                </a:lnTo>
                <a:lnTo>
                  <a:pt x="227075" y="117348"/>
                </a:lnTo>
                <a:lnTo>
                  <a:pt x="230124" y="115824"/>
                </a:lnTo>
                <a:lnTo>
                  <a:pt x="231648" y="115824"/>
                </a:lnTo>
                <a:lnTo>
                  <a:pt x="243839" y="111251"/>
                </a:lnTo>
                <a:lnTo>
                  <a:pt x="254508" y="106679"/>
                </a:lnTo>
                <a:lnTo>
                  <a:pt x="263651" y="102107"/>
                </a:lnTo>
                <a:lnTo>
                  <a:pt x="271272" y="97536"/>
                </a:lnTo>
                <a:lnTo>
                  <a:pt x="277368" y="91439"/>
                </a:lnTo>
                <a:lnTo>
                  <a:pt x="278891" y="91439"/>
                </a:lnTo>
                <a:lnTo>
                  <a:pt x="283463" y="85343"/>
                </a:lnTo>
                <a:lnTo>
                  <a:pt x="288036" y="79248"/>
                </a:lnTo>
                <a:lnTo>
                  <a:pt x="288036" y="77724"/>
                </a:lnTo>
                <a:lnTo>
                  <a:pt x="289560" y="74675"/>
                </a:lnTo>
                <a:lnTo>
                  <a:pt x="288036" y="74675"/>
                </a:lnTo>
                <a:lnTo>
                  <a:pt x="289560" y="68579"/>
                </a:lnTo>
                <a:lnTo>
                  <a:pt x="291084" y="65531"/>
                </a:lnTo>
                <a:lnTo>
                  <a:pt x="291084" y="57912"/>
                </a:lnTo>
                <a:lnTo>
                  <a:pt x="289560" y="56387"/>
                </a:lnTo>
                <a:lnTo>
                  <a:pt x="288036" y="50291"/>
                </a:lnTo>
                <a:lnTo>
                  <a:pt x="288036" y="48767"/>
                </a:lnTo>
                <a:lnTo>
                  <a:pt x="283463" y="44196"/>
                </a:lnTo>
                <a:lnTo>
                  <a:pt x="280415" y="60960"/>
                </a:lnTo>
                <a:lnTo>
                  <a:pt x="278891" y="64007"/>
                </a:lnTo>
                <a:lnTo>
                  <a:pt x="280415" y="60960"/>
                </a:lnTo>
                <a:lnTo>
                  <a:pt x="283463" y="44196"/>
                </a:lnTo>
                <a:lnTo>
                  <a:pt x="278891" y="38100"/>
                </a:lnTo>
                <a:lnTo>
                  <a:pt x="278891" y="36575"/>
                </a:lnTo>
                <a:lnTo>
                  <a:pt x="271272" y="32003"/>
                </a:lnTo>
                <a:lnTo>
                  <a:pt x="263651" y="25907"/>
                </a:lnTo>
                <a:lnTo>
                  <a:pt x="254508" y="21336"/>
                </a:lnTo>
                <a:lnTo>
                  <a:pt x="243839" y="16763"/>
                </a:lnTo>
                <a:lnTo>
                  <a:pt x="233172" y="12191"/>
                </a:lnTo>
                <a:lnTo>
                  <a:pt x="220979" y="9143"/>
                </a:lnTo>
                <a:lnTo>
                  <a:pt x="208787" y="6096"/>
                </a:lnTo>
                <a:lnTo>
                  <a:pt x="196596" y="4572"/>
                </a:lnTo>
                <a:lnTo>
                  <a:pt x="188975" y="3048"/>
                </a:lnTo>
                <a:lnTo>
                  <a:pt x="182879" y="1524"/>
                </a:lnTo>
                <a:lnTo>
                  <a:pt x="169163" y="0"/>
                </a:lnTo>
                <a:lnTo>
                  <a:pt x="109727" y="0"/>
                </a:lnTo>
                <a:lnTo>
                  <a:pt x="96012" y="1524"/>
                </a:lnTo>
                <a:lnTo>
                  <a:pt x="82296" y="3048"/>
                </a:lnTo>
                <a:lnTo>
                  <a:pt x="70104" y="6096"/>
                </a:lnTo>
                <a:lnTo>
                  <a:pt x="57912" y="9143"/>
                </a:lnTo>
                <a:lnTo>
                  <a:pt x="45719" y="12191"/>
                </a:lnTo>
                <a:lnTo>
                  <a:pt x="35052" y="16763"/>
                </a:lnTo>
                <a:lnTo>
                  <a:pt x="24384" y="21336"/>
                </a:lnTo>
                <a:lnTo>
                  <a:pt x="15240" y="25907"/>
                </a:lnTo>
                <a:lnTo>
                  <a:pt x="7619" y="32003"/>
                </a:lnTo>
                <a:lnTo>
                  <a:pt x="6096" y="32003"/>
                </a:lnTo>
                <a:lnTo>
                  <a:pt x="0" y="36575"/>
                </a:lnTo>
                <a:lnTo>
                  <a:pt x="1524" y="70103"/>
                </a:lnTo>
                <a:lnTo>
                  <a:pt x="1524" y="60960"/>
                </a:lnTo>
                <a:lnTo>
                  <a:pt x="3048" y="54863"/>
                </a:lnTo>
                <a:lnTo>
                  <a:pt x="1524" y="57912"/>
                </a:lnTo>
                <a:lnTo>
                  <a:pt x="3048" y="54863"/>
                </a:lnTo>
                <a:lnTo>
                  <a:pt x="3048" y="56387"/>
                </a:lnTo>
                <a:lnTo>
                  <a:pt x="6096" y="50291"/>
                </a:lnTo>
                <a:lnTo>
                  <a:pt x="4572" y="51815"/>
                </a:lnTo>
                <a:lnTo>
                  <a:pt x="9143" y="47243"/>
                </a:lnTo>
                <a:lnTo>
                  <a:pt x="15240" y="41148"/>
                </a:lnTo>
                <a:lnTo>
                  <a:pt x="13716" y="42672"/>
                </a:lnTo>
                <a:lnTo>
                  <a:pt x="21336" y="36575"/>
                </a:lnTo>
                <a:lnTo>
                  <a:pt x="28956" y="33527"/>
                </a:lnTo>
                <a:lnTo>
                  <a:pt x="39624" y="28955"/>
                </a:lnTo>
                <a:lnTo>
                  <a:pt x="48768" y="24384"/>
                </a:lnTo>
                <a:lnTo>
                  <a:pt x="60960" y="21336"/>
                </a:lnTo>
                <a:lnTo>
                  <a:pt x="71628" y="18287"/>
                </a:lnTo>
                <a:lnTo>
                  <a:pt x="83820" y="16763"/>
                </a:lnTo>
                <a:lnTo>
                  <a:pt x="97536" y="13715"/>
                </a:lnTo>
                <a:lnTo>
                  <a:pt x="111251" y="13715"/>
                </a:lnTo>
                <a:lnTo>
                  <a:pt x="124968" y="12191"/>
                </a:lnTo>
                <a:lnTo>
                  <a:pt x="153924" y="12191"/>
                </a:lnTo>
                <a:lnTo>
                  <a:pt x="167639" y="13715"/>
                </a:lnTo>
                <a:lnTo>
                  <a:pt x="181356" y="13715"/>
                </a:lnTo>
                <a:lnTo>
                  <a:pt x="187451" y="15239"/>
                </a:lnTo>
                <a:lnTo>
                  <a:pt x="193548" y="16763"/>
                </a:lnTo>
                <a:lnTo>
                  <a:pt x="205739" y="18287"/>
                </a:lnTo>
                <a:lnTo>
                  <a:pt x="217932" y="21336"/>
                </a:lnTo>
                <a:lnTo>
                  <a:pt x="228600" y="24384"/>
                </a:lnTo>
                <a:lnTo>
                  <a:pt x="239268" y="28955"/>
                </a:lnTo>
                <a:lnTo>
                  <a:pt x="248412" y="32003"/>
                </a:lnTo>
                <a:lnTo>
                  <a:pt x="257556" y="36575"/>
                </a:lnTo>
                <a:lnTo>
                  <a:pt x="263651" y="41148"/>
                </a:lnTo>
                <a:lnTo>
                  <a:pt x="269748" y="47243"/>
                </a:lnTo>
                <a:lnTo>
                  <a:pt x="269748" y="45719"/>
                </a:lnTo>
                <a:lnTo>
                  <a:pt x="272796" y="50291"/>
                </a:lnTo>
                <a:lnTo>
                  <a:pt x="277368" y="56387"/>
                </a:lnTo>
                <a:lnTo>
                  <a:pt x="275844" y="54863"/>
                </a:lnTo>
                <a:lnTo>
                  <a:pt x="278891" y="60960"/>
                </a:lnTo>
                <a:close/>
              </a:path>
            </a:pathLst>
          </a:custGeom>
          <a:solidFill>
            <a:srgbClr val="87B8B5"/>
          </a:solidFill>
        </p:spPr>
        <p:txBody>
          <a:bodyPr wrap="square" lIns="0" tIns="0" rIns="0" bIns="0" rtlCol="0">
            <a:noAutofit/>
          </a:bodyPr>
          <a:lstStyle/>
          <a:p>
            <a:endParaRPr/>
          </a:p>
        </p:txBody>
      </p:sp>
      <p:sp>
        <p:nvSpPr>
          <p:cNvPr id="390" name="object 390"/>
          <p:cNvSpPr/>
          <p:nvPr/>
        </p:nvSpPr>
        <p:spPr>
          <a:xfrm>
            <a:off x="3162299" y="2072639"/>
            <a:ext cx="35052" cy="70103"/>
          </a:xfrm>
          <a:custGeom>
            <a:avLst/>
            <a:gdLst/>
            <a:ahLst/>
            <a:cxnLst/>
            <a:rect l="l" t="t" r="r" b="b"/>
            <a:pathLst>
              <a:path w="35052" h="70103">
                <a:moveTo>
                  <a:pt x="6096" y="47243"/>
                </a:moveTo>
                <a:lnTo>
                  <a:pt x="7620" y="48767"/>
                </a:lnTo>
                <a:lnTo>
                  <a:pt x="12192" y="54863"/>
                </a:lnTo>
                <a:lnTo>
                  <a:pt x="18288" y="59436"/>
                </a:lnTo>
                <a:lnTo>
                  <a:pt x="25908" y="65531"/>
                </a:lnTo>
                <a:lnTo>
                  <a:pt x="35052" y="70103"/>
                </a:lnTo>
                <a:lnTo>
                  <a:pt x="33528" y="54863"/>
                </a:lnTo>
                <a:lnTo>
                  <a:pt x="27432" y="50291"/>
                </a:lnTo>
                <a:lnTo>
                  <a:pt x="21336" y="45720"/>
                </a:lnTo>
                <a:lnTo>
                  <a:pt x="16764" y="41148"/>
                </a:lnTo>
                <a:lnTo>
                  <a:pt x="18288" y="41148"/>
                </a:lnTo>
                <a:lnTo>
                  <a:pt x="15240" y="36575"/>
                </a:lnTo>
                <a:lnTo>
                  <a:pt x="13716" y="32003"/>
                </a:lnTo>
                <a:lnTo>
                  <a:pt x="13716" y="33527"/>
                </a:lnTo>
                <a:lnTo>
                  <a:pt x="12192" y="0"/>
                </a:lnTo>
                <a:lnTo>
                  <a:pt x="7620" y="6096"/>
                </a:lnTo>
                <a:lnTo>
                  <a:pt x="6096" y="7620"/>
                </a:lnTo>
                <a:lnTo>
                  <a:pt x="3048" y="12191"/>
                </a:lnTo>
                <a:lnTo>
                  <a:pt x="3048" y="13715"/>
                </a:lnTo>
                <a:lnTo>
                  <a:pt x="1524" y="19812"/>
                </a:lnTo>
                <a:lnTo>
                  <a:pt x="0" y="21336"/>
                </a:lnTo>
                <a:lnTo>
                  <a:pt x="0" y="33527"/>
                </a:lnTo>
                <a:lnTo>
                  <a:pt x="1524" y="35051"/>
                </a:lnTo>
                <a:lnTo>
                  <a:pt x="3048" y="41148"/>
                </a:lnTo>
                <a:lnTo>
                  <a:pt x="3048" y="42672"/>
                </a:lnTo>
                <a:lnTo>
                  <a:pt x="6096" y="47243"/>
                </a:lnTo>
                <a:close/>
              </a:path>
            </a:pathLst>
          </a:custGeom>
          <a:solidFill>
            <a:srgbClr val="87B8B5"/>
          </a:solidFill>
        </p:spPr>
        <p:txBody>
          <a:bodyPr wrap="square" lIns="0" tIns="0" rIns="0" bIns="0" rtlCol="0">
            <a:noAutofit/>
          </a:bodyPr>
          <a:lstStyle/>
          <a:p>
            <a:endParaRPr/>
          </a:p>
        </p:txBody>
      </p:sp>
      <p:sp>
        <p:nvSpPr>
          <p:cNvPr id="391" name="object 391"/>
          <p:cNvSpPr/>
          <p:nvPr/>
        </p:nvSpPr>
        <p:spPr>
          <a:xfrm>
            <a:off x="3462527" y="2101595"/>
            <a:ext cx="3048" cy="9144"/>
          </a:xfrm>
          <a:custGeom>
            <a:avLst/>
            <a:gdLst/>
            <a:ahLst/>
            <a:cxnLst/>
            <a:rect l="l" t="t" r="r" b="b"/>
            <a:pathLst>
              <a:path w="3048" h="9144">
                <a:moveTo>
                  <a:pt x="1524" y="3048"/>
                </a:moveTo>
                <a:lnTo>
                  <a:pt x="0" y="9144"/>
                </a:lnTo>
                <a:lnTo>
                  <a:pt x="3048" y="6096"/>
                </a:lnTo>
                <a:lnTo>
                  <a:pt x="3048" y="0"/>
                </a:lnTo>
                <a:lnTo>
                  <a:pt x="1524" y="3048"/>
                </a:lnTo>
                <a:close/>
              </a:path>
            </a:pathLst>
          </a:custGeom>
          <a:solidFill>
            <a:srgbClr val="87B8B5"/>
          </a:solidFill>
        </p:spPr>
        <p:txBody>
          <a:bodyPr wrap="square" lIns="0" tIns="0" rIns="0" bIns="0" rtlCol="0">
            <a:noAutofit/>
          </a:bodyPr>
          <a:lstStyle/>
          <a:p>
            <a:endParaRPr/>
          </a:p>
        </p:txBody>
      </p:sp>
      <p:sp>
        <p:nvSpPr>
          <p:cNvPr id="392" name="object 392"/>
          <p:cNvSpPr/>
          <p:nvPr/>
        </p:nvSpPr>
        <p:spPr>
          <a:xfrm>
            <a:off x="3444239" y="2100071"/>
            <a:ext cx="12191" cy="22860"/>
          </a:xfrm>
          <a:custGeom>
            <a:avLst/>
            <a:gdLst/>
            <a:ahLst/>
            <a:cxnLst/>
            <a:rect l="l" t="t" r="r" b="b"/>
            <a:pathLst>
              <a:path w="12191" h="22860">
                <a:moveTo>
                  <a:pt x="4572" y="16764"/>
                </a:moveTo>
                <a:lnTo>
                  <a:pt x="0" y="22860"/>
                </a:lnTo>
                <a:lnTo>
                  <a:pt x="1524" y="22860"/>
                </a:lnTo>
                <a:lnTo>
                  <a:pt x="6096" y="18288"/>
                </a:lnTo>
                <a:lnTo>
                  <a:pt x="10667" y="12192"/>
                </a:lnTo>
                <a:lnTo>
                  <a:pt x="10667" y="9144"/>
                </a:lnTo>
                <a:lnTo>
                  <a:pt x="12191" y="6096"/>
                </a:lnTo>
                <a:lnTo>
                  <a:pt x="12191" y="3048"/>
                </a:lnTo>
                <a:lnTo>
                  <a:pt x="10667" y="0"/>
                </a:lnTo>
                <a:lnTo>
                  <a:pt x="10667" y="6096"/>
                </a:lnTo>
                <a:lnTo>
                  <a:pt x="9143" y="9144"/>
                </a:lnTo>
                <a:lnTo>
                  <a:pt x="9143" y="12192"/>
                </a:lnTo>
                <a:lnTo>
                  <a:pt x="4572" y="16764"/>
                </a:lnTo>
                <a:close/>
              </a:path>
            </a:pathLst>
          </a:custGeom>
          <a:solidFill>
            <a:srgbClr val="000000"/>
          </a:solidFill>
        </p:spPr>
        <p:txBody>
          <a:bodyPr wrap="square" lIns="0" tIns="0" rIns="0" bIns="0" rtlCol="0">
            <a:noAutofit/>
          </a:bodyPr>
          <a:lstStyle/>
          <a:p>
            <a:endParaRPr/>
          </a:p>
        </p:txBody>
      </p:sp>
      <p:sp>
        <p:nvSpPr>
          <p:cNvPr id="393" name="object 393"/>
          <p:cNvSpPr/>
          <p:nvPr/>
        </p:nvSpPr>
        <p:spPr>
          <a:xfrm>
            <a:off x="3171443" y="2040635"/>
            <a:ext cx="284987" cy="59435"/>
          </a:xfrm>
          <a:custGeom>
            <a:avLst/>
            <a:gdLst/>
            <a:ahLst/>
            <a:cxnLst/>
            <a:rect l="l" t="t" r="r" b="b"/>
            <a:pathLst>
              <a:path w="284987" h="59435">
                <a:moveTo>
                  <a:pt x="10667" y="32003"/>
                </a:moveTo>
                <a:lnTo>
                  <a:pt x="10667" y="33527"/>
                </a:lnTo>
                <a:lnTo>
                  <a:pt x="18287" y="27431"/>
                </a:lnTo>
                <a:lnTo>
                  <a:pt x="25907" y="22859"/>
                </a:lnTo>
                <a:lnTo>
                  <a:pt x="36575" y="18287"/>
                </a:lnTo>
                <a:lnTo>
                  <a:pt x="47243" y="15239"/>
                </a:lnTo>
                <a:lnTo>
                  <a:pt x="59435" y="12191"/>
                </a:lnTo>
                <a:lnTo>
                  <a:pt x="70103" y="9143"/>
                </a:lnTo>
                <a:lnTo>
                  <a:pt x="83819" y="6095"/>
                </a:lnTo>
                <a:lnTo>
                  <a:pt x="96011" y="4571"/>
                </a:lnTo>
                <a:lnTo>
                  <a:pt x="109727" y="3047"/>
                </a:lnTo>
                <a:lnTo>
                  <a:pt x="124968" y="3047"/>
                </a:lnTo>
                <a:lnTo>
                  <a:pt x="140207" y="1524"/>
                </a:lnTo>
                <a:lnTo>
                  <a:pt x="153923" y="3047"/>
                </a:lnTo>
                <a:lnTo>
                  <a:pt x="167639" y="3047"/>
                </a:lnTo>
                <a:lnTo>
                  <a:pt x="181356" y="4571"/>
                </a:lnTo>
                <a:lnTo>
                  <a:pt x="187451" y="4571"/>
                </a:lnTo>
                <a:lnTo>
                  <a:pt x="195071" y="6095"/>
                </a:lnTo>
                <a:lnTo>
                  <a:pt x="207263" y="9143"/>
                </a:lnTo>
                <a:lnTo>
                  <a:pt x="219456" y="12191"/>
                </a:lnTo>
                <a:lnTo>
                  <a:pt x="230123" y="15239"/>
                </a:lnTo>
                <a:lnTo>
                  <a:pt x="240792" y="18287"/>
                </a:lnTo>
                <a:lnTo>
                  <a:pt x="251459" y="22859"/>
                </a:lnTo>
                <a:lnTo>
                  <a:pt x="260604" y="27431"/>
                </a:lnTo>
                <a:lnTo>
                  <a:pt x="266699" y="32003"/>
                </a:lnTo>
                <a:lnTo>
                  <a:pt x="272795" y="38100"/>
                </a:lnTo>
                <a:lnTo>
                  <a:pt x="277368" y="42671"/>
                </a:lnTo>
                <a:lnTo>
                  <a:pt x="281939" y="48767"/>
                </a:lnTo>
                <a:lnTo>
                  <a:pt x="283463" y="53339"/>
                </a:lnTo>
                <a:lnTo>
                  <a:pt x="283463" y="59435"/>
                </a:lnTo>
                <a:lnTo>
                  <a:pt x="284987" y="59435"/>
                </a:lnTo>
                <a:lnTo>
                  <a:pt x="284987" y="53339"/>
                </a:lnTo>
                <a:lnTo>
                  <a:pt x="283463" y="47243"/>
                </a:lnTo>
                <a:lnTo>
                  <a:pt x="278892" y="42671"/>
                </a:lnTo>
                <a:lnTo>
                  <a:pt x="274319" y="36575"/>
                </a:lnTo>
                <a:lnTo>
                  <a:pt x="268223" y="32003"/>
                </a:lnTo>
                <a:lnTo>
                  <a:pt x="260604" y="25907"/>
                </a:lnTo>
                <a:lnTo>
                  <a:pt x="251459" y="21335"/>
                </a:lnTo>
                <a:lnTo>
                  <a:pt x="242316" y="16763"/>
                </a:lnTo>
                <a:lnTo>
                  <a:pt x="231647" y="13715"/>
                </a:lnTo>
                <a:lnTo>
                  <a:pt x="219456" y="10667"/>
                </a:lnTo>
                <a:lnTo>
                  <a:pt x="207263" y="7619"/>
                </a:lnTo>
                <a:lnTo>
                  <a:pt x="195071" y="4571"/>
                </a:lnTo>
                <a:lnTo>
                  <a:pt x="188975" y="3047"/>
                </a:lnTo>
                <a:lnTo>
                  <a:pt x="181356" y="3047"/>
                </a:lnTo>
                <a:lnTo>
                  <a:pt x="167639" y="1524"/>
                </a:lnTo>
                <a:lnTo>
                  <a:pt x="153923" y="0"/>
                </a:lnTo>
                <a:lnTo>
                  <a:pt x="124968" y="0"/>
                </a:lnTo>
                <a:lnTo>
                  <a:pt x="109727" y="1524"/>
                </a:lnTo>
                <a:lnTo>
                  <a:pt x="96011" y="3047"/>
                </a:lnTo>
                <a:lnTo>
                  <a:pt x="83819" y="4571"/>
                </a:lnTo>
                <a:lnTo>
                  <a:pt x="70103" y="7619"/>
                </a:lnTo>
                <a:lnTo>
                  <a:pt x="57911" y="10667"/>
                </a:lnTo>
                <a:lnTo>
                  <a:pt x="47243" y="13715"/>
                </a:lnTo>
                <a:lnTo>
                  <a:pt x="36575" y="16763"/>
                </a:lnTo>
                <a:lnTo>
                  <a:pt x="25907" y="21335"/>
                </a:lnTo>
                <a:lnTo>
                  <a:pt x="16763" y="25907"/>
                </a:lnTo>
                <a:lnTo>
                  <a:pt x="9143" y="32003"/>
                </a:lnTo>
                <a:lnTo>
                  <a:pt x="4571" y="36575"/>
                </a:lnTo>
                <a:lnTo>
                  <a:pt x="0" y="42671"/>
                </a:lnTo>
                <a:lnTo>
                  <a:pt x="4571" y="38100"/>
                </a:lnTo>
                <a:lnTo>
                  <a:pt x="10667" y="32003"/>
                </a:lnTo>
                <a:close/>
              </a:path>
            </a:pathLst>
          </a:custGeom>
          <a:solidFill>
            <a:srgbClr val="000000"/>
          </a:solidFill>
        </p:spPr>
        <p:txBody>
          <a:bodyPr wrap="square" lIns="0" tIns="0" rIns="0" bIns="0" rtlCol="0">
            <a:noAutofit/>
          </a:bodyPr>
          <a:lstStyle/>
          <a:p>
            <a:endParaRPr/>
          </a:p>
        </p:txBody>
      </p:sp>
      <p:sp>
        <p:nvSpPr>
          <p:cNvPr id="394" name="object 394"/>
          <p:cNvSpPr/>
          <p:nvPr/>
        </p:nvSpPr>
        <p:spPr>
          <a:xfrm>
            <a:off x="3165347" y="2083307"/>
            <a:ext cx="10668" cy="39624"/>
          </a:xfrm>
          <a:custGeom>
            <a:avLst/>
            <a:gdLst/>
            <a:ahLst/>
            <a:cxnLst/>
            <a:rect l="l" t="t" r="r" b="b"/>
            <a:pathLst>
              <a:path w="10668" h="39624">
                <a:moveTo>
                  <a:pt x="6096" y="33528"/>
                </a:moveTo>
                <a:lnTo>
                  <a:pt x="3048" y="28956"/>
                </a:lnTo>
                <a:lnTo>
                  <a:pt x="1524" y="22860"/>
                </a:lnTo>
                <a:lnTo>
                  <a:pt x="1524" y="10668"/>
                </a:lnTo>
                <a:lnTo>
                  <a:pt x="3048" y="6096"/>
                </a:lnTo>
                <a:lnTo>
                  <a:pt x="6096" y="0"/>
                </a:lnTo>
                <a:lnTo>
                  <a:pt x="4572" y="0"/>
                </a:lnTo>
                <a:lnTo>
                  <a:pt x="1524" y="4572"/>
                </a:lnTo>
                <a:lnTo>
                  <a:pt x="0" y="10668"/>
                </a:lnTo>
                <a:lnTo>
                  <a:pt x="0" y="22860"/>
                </a:lnTo>
                <a:lnTo>
                  <a:pt x="1524" y="28956"/>
                </a:lnTo>
                <a:lnTo>
                  <a:pt x="4572" y="35052"/>
                </a:lnTo>
                <a:lnTo>
                  <a:pt x="6096" y="35052"/>
                </a:lnTo>
                <a:lnTo>
                  <a:pt x="10668" y="39624"/>
                </a:lnTo>
                <a:lnTo>
                  <a:pt x="6096" y="33528"/>
                </a:lnTo>
                <a:close/>
              </a:path>
            </a:pathLst>
          </a:custGeom>
          <a:solidFill>
            <a:srgbClr val="000000"/>
          </a:solidFill>
        </p:spPr>
        <p:txBody>
          <a:bodyPr wrap="square" lIns="0" tIns="0" rIns="0" bIns="0" rtlCol="0">
            <a:noAutofit/>
          </a:bodyPr>
          <a:lstStyle/>
          <a:p>
            <a:endParaRPr/>
          </a:p>
        </p:txBody>
      </p:sp>
      <p:sp>
        <p:nvSpPr>
          <p:cNvPr id="395" name="object 395"/>
          <p:cNvSpPr/>
          <p:nvPr/>
        </p:nvSpPr>
        <p:spPr>
          <a:xfrm>
            <a:off x="3176015" y="2122931"/>
            <a:ext cx="269748" cy="36575"/>
          </a:xfrm>
          <a:custGeom>
            <a:avLst/>
            <a:gdLst/>
            <a:ahLst/>
            <a:cxnLst/>
            <a:rect l="l" t="t" r="r" b="b"/>
            <a:pathLst>
              <a:path w="269748" h="36575">
                <a:moveTo>
                  <a:pt x="0" y="0"/>
                </a:moveTo>
                <a:lnTo>
                  <a:pt x="4572" y="6096"/>
                </a:lnTo>
                <a:lnTo>
                  <a:pt x="12192" y="10668"/>
                </a:lnTo>
                <a:lnTo>
                  <a:pt x="21336" y="15239"/>
                </a:lnTo>
                <a:lnTo>
                  <a:pt x="32004" y="19812"/>
                </a:lnTo>
                <a:lnTo>
                  <a:pt x="42672" y="22860"/>
                </a:lnTo>
                <a:lnTo>
                  <a:pt x="53339" y="27432"/>
                </a:lnTo>
                <a:lnTo>
                  <a:pt x="65531" y="30480"/>
                </a:lnTo>
                <a:lnTo>
                  <a:pt x="79248" y="33528"/>
                </a:lnTo>
                <a:lnTo>
                  <a:pt x="91439" y="35051"/>
                </a:lnTo>
                <a:lnTo>
                  <a:pt x="105155" y="36575"/>
                </a:lnTo>
                <a:lnTo>
                  <a:pt x="163067" y="36575"/>
                </a:lnTo>
                <a:lnTo>
                  <a:pt x="176784" y="35051"/>
                </a:lnTo>
                <a:lnTo>
                  <a:pt x="184403" y="33528"/>
                </a:lnTo>
                <a:lnTo>
                  <a:pt x="190500" y="33528"/>
                </a:lnTo>
                <a:lnTo>
                  <a:pt x="196596" y="32004"/>
                </a:lnTo>
                <a:lnTo>
                  <a:pt x="202691" y="30480"/>
                </a:lnTo>
                <a:lnTo>
                  <a:pt x="214884" y="27432"/>
                </a:lnTo>
                <a:lnTo>
                  <a:pt x="220979" y="25908"/>
                </a:lnTo>
                <a:lnTo>
                  <a:pt x="222503" y="24384"/>
                </a:lnTo>
                <a:lnTo>
                  <a:pt x="225551" y="22860"/>
                </a:lnTo>
                <a:lnTo>
                  <a:pt x="237744" y="19812"/>
                </a:lnTo>
                <a:lnTo>
                  <a:pt x="246887" y="15239"/>
                </a:lnTo>
                <a:lnTo>
                  <a:pt x="256032" y="10668"/>
                </a:lnTo>
                <a:lnTo>
                  <a:pt x="263651" y="6096"/>
                </a:lnTo>
                <a:lnTo>
                  <a:pt x="269748" y="0"/>
                </a:lnTo>
                <a:lnTo>
                  <a:pt x="262127" y="4572"/>
                </a:lnTo>
                <a:lnTo>
                  <a:pt x="256032" y="9144"/>
                </a:lnTo>
                <a:lnTo>
                  <a:pt x="246887" y="13716"/>
                </a:lnTo>
                <a:lnTo>
                  <a:pt x="237744" y="18287"/>
                </a:lnTo>
                <a:lnTo>
                  <a:pt x="225551" y="21336"/>
                </a:lnTo>
                <a:lnTo>
                  <a:pt x="222503" y="22860"/>
                </a:lnTo>
                <a:lnTo>
                  <a:pt x="219455" y="24384"/>
                </a:lnTo>
                <a:lnTo>
                  <a:pt x="214884" y="25908"/>
                </a:lnTo>
                <a:lnTo>
                  <a:pt x="202691" y="28956"/>
                </a:lnTo>
                <a:lnTo>
                  <a:pt x="196596" y="28956"/>
                </a:lnTo>
                <a:lnTo>
                  <a:pt x="190500" y="30480"/>
                </a:lnTo>
                <a:lnTo>
                  <a:pt x="188975" y="30480"/>
                </a:lnTo>
                <a:lnTo>
                  <a:pt x="185927" y="32004"/>
                </a:lnTo>
                <a:lnTo>
                  <a:pt x="182879" y="32004"/>
                </a:lnTo>
                <a:lnTo>
                  <a:pt x="176784" y="33528"/>
                </a:lnTo>
                <a:lnTo>
                  <a:pt x="163067" y="35051"/>
                </a:lnTo>
                <a:lnTo>
                  <a:pt x="105155" y="35051"/>
                </a:lnTo>
                <a:lnTo>
                  <a:pt x="91439" y="33528"/>
                </a:lnTo>
                <a:lnTo>
                  <a:pt x="79248" y="30480"/>
                </a:lnTo>
                <a:lnTo>
                  <a:pt x="67056" y="28956"/>
                </a:lnTo>
                <a:lnTo>
                  <a:pt x="54863" y="25908"/>
                </a:lnTo>
                <a:lnTo>
                  <a:pt x="42672" y="21336"/>
                </a:lnTo>
                <a:lnTo>
                  <a:pt x="32004" y="18287"/>
                </a:lnTo>
                <a:lnTo>
                  <a:pt x="21336" y="13716"/>
                </a:lnTo>
                <a:lnTo>
                  <a:pt x="13716" y="9144"/>
                </a:lnTo>
                <a:lnTo>
                  <a:pt x="6095" y="4572"/>
                </a:lnTo>
                <a:lnTo>
                  <a:pt x="0" y="0"/>
                </a:lnTo>
                <a:close/>
              </a:path>
            </a:pathLst>
          </a:custGeom>
          <a:solidFill>
            <a:srgbClr val="000000"/>
          </a:solidFill>
        </p:spPr>
        <p:txBody>
          <a:bodyPr wrap="square" lIns="0" tIns="0" rIns="0" bIns="0" rtlCol="0">
            <a:noAutofit/>
          </a:bodyPr>
          <a:lstStyle/>
          <a:p>
            <a:endParaRPr/>
          </a:p>
        </p:txBody>
      </p:sp>
      <p:sp>
        <p:nvSpPr>
          <p:cNvPr id="396" name="object 396"/>
          <p:cNvSpPr/>
          <p:nvPr/>
        </p:nvSpPr>
        <p:spPr>
          <a:xfrm>
            <a:off x="3243071" y="2042159"/>
            <a:ext cx="149352" cy="60959"/>
          </a:xfrm>
          <a:custGeom>
            <a:avLst/>
            <a:gdLst/>
            <a:ahLst/>
            <a:cxnLst/>
            <a:rect l="l" t="t" r="r" b="b"/>
            <a:pathLst>
              <a:path w="149352" h="60959">
                <a:moveTo>
                  <a:pt x="3048" y="24383"/>
                </a:moveTo>
                <a:lnTo>
                  <a:pt x="3048" y="22859"/>
                </a:lnTo>
                <a:lnTo>
                  <a:pt x="6095" y="19811"/>
                </a:lnTo>
                <a:lnTo>
                  <a:pt x="12192" y="15239"/>
                </a:lnTo>
                <a:lnTo>
                  <a:pt x="16764" y="12191"/>
                </a:lnTo>
                <a:lnTo>
                  <a:pt x="22859" y="10667"/>
                </a:lnTo>
                <a:lnTo>
                  <a:pt x="27431" y="9143"/>
                </a:lnTo>
                <a:lnTo>
                  <a:pt x="33528" y="6095"/>
                </a:lnTo>
                <a:lnTo>
                  <a:pt x="39623" y="4571"/>
                </a:lnTo>
                <a:lnTo>
                  <a:pt x="45719" y="4571"/>
                </a:lnTo>
                <a:lnTo>
                  <a:pt x="51816" y="3047"/>
                </a:lnTo>
                <a:lnTo>
                  <a:pt x="59435" y="3047"/>
                </a:lnTo>
                <a:lnTo>
                  <a:pt x="67056" y="1523"/>
                </a:lnTo>
                <a:lnTo>
                  <a:pt x="82295" y="1523"/>
                </a:lnTo>
                <a:lnTo>
                  <a:pt x="88392" y="3047"/>
                </a:lnTo>
                <a:lnTo>
                  <a:pt x="96011" y="3047"/>
                </a:lnTo>
                <a:lnTo>
                  <a:pt x="102107" y="4571"/>
                </a:lnTo>
                <a:lnTo>
                  <a:pt x="108204" y="4571"/>
                </a:lnTo>
                <a:lnTo>
                  <a:pt x="114299" y="6095"/>
                </a:lnTo>
                <a:lnTo>
                  <a:pt x="120395" y="9143"/>
                </a:lnTo>
                <a:lnTo>
                  <a:pt x="126492" y="10667"/>
                </a:lnTo>
                <a:lnTo>
                  <a:pt x="131064" y="12191"/>
                </a:lnTo>
                <a:lnTo>
                  <a:pt x="135635" y="15239"/>
                </a:lnTo>
                <a:lnTo>
                  <a:pt x="138683" y="16763"/>
                </a:lnTo>
                <a:lnTo>
                  <a:pt x="141731" y="19811"/>
                </a:lnTo>
                <a:lnTo>
                  <a:pt x="143256" y="22859"/>
                </a:lnTo>
                <a:lnTo>
                  <a:pt x="146304" y="24383"/>
                </a:lnTo>
                <a:lnTo>
                  <a:pt x="146304" y="27431"/>
                </a:lnTo>
                <a:lnTo>
                  <a:pt x="147828" y="30479"/>
                </a:lnTo>
                <a:lnTo>
                  <a:pt x="146304" y="30479"/>
                </a:lnTo>
                <a:lnTo>
                  <a:pt x="146304" y="36575"/>
                </a:lnTo>
                <a:lnTo>
                  <a:pt x="143256" y="38100"/>
                </a:lnTo>
                <a:lnTo>
                  <a:pt x="141731" y="41147"/>
                </a:lnTo>
                <a:lnTo>
                  <a:pt x="138683" y="44195"/>
                </a:lnTo>
                <a:lnTo>
                  <a:pt x="140207" y="44195"/>
                </a:lnTo>
                <a:lnTo>
                  <a:pt x="143256" y="42671"/>
                </a:lnTo>
                <a:lnTo>
                  <a:pt x="144780" y="39623"/>
                </a:lnTo>
                <a:lnTo>
                  <a:pt x="144780" y="38100"/>
                </a:lnTo>
                <a:lnTo>
                  <a:pt x="147828" y="36575"/>
                </a:lnTo>
                <a:lnTo>
                  <a:pt x="147828" y="33527"/>
                </a:lnTo>
                <a:lnTo>
                  <a:pt x="149352" y="30479"/>
                </a:lnTo>
                <a:lnTo>
                  <a:pt x="147828" y="27431"/>
                </a:lnTo>
                <a:lnTo>
                  <a:pt x="147828" y="24383"/>
                </a:lnTo>
                <a:lnTo>
                  <a:pt x="144780" y="21335"/>
                </a:lnTo>
                <a:lnTo>
                  <a:pt x="143256" y="18287"/>
                </a:lnTo>
                <a:lnTo>
                  <a:pt x="138683" y="15239"/>
                </a:lnTo>
                <a:lnTo>
                  <a:pt x="135635" y="13715"/>
                </a:lnTo>
                <a:lnTo>
                  <a:pt x="131064" y="10667"/>
                </a:lnTo>
                <a:lnTo>
                  <a:pt x="126492" y="9143"/>
                </a:lnTo>
                <a:lnTo>
                  <a:pt x="120395" y="7619"/>
                </a:lnTo>
                <a:lnTo>
                  <a:pt x="114299" y="4571"/>
                </a:lnTo>
                <a:lnTo>
                  <a:pt x="108204" y="3047"/>
                </a:lnTo>
                <a:lnTo>
                  <a:pt x="102107" y="3047"/>
                </a:lnTo>
                <a:lnTo>
                  <a:pt x="96011" y="1523"/>
                </a:lnTo>
                <a:lnTo>
                  <a:pt x="88392" y="1523"/>
                </a:lnTo>
                <a:lnTo>
                  <a:pt x="82295" y="0"/>
                </a:lnTo>
                <a:lnTo>
                  <a:pt x="67056" y="0"/>
                </a:lnTo>
                <a:lnTo>
                  <a:pt x="59435" y="1523"/>
                </a:lnTo>
                <a:lnTo>
                  <a:pt x="51816" y="1523"/>
                </a:lnTo>
                <a:lnTo>
                  <a:pt x="45719" y="3047"/>
                </a:lnTo>
                <a:lnTo>
                  <a:pt x="39623" y="3047"/>
                </a:lnTo>
                <a:lnTo>
                  <a:pt x="33528" y="4571"/>
                </a:lnTo>
                <a:lnTo>
                  <a:pt x="27431" y="7619"/>
                </a:lnTo>
                <a:lnTo>
                  <a:pt x="21335" y="9143"/>
                </a:lnTo>
                <a:lnTo>
                  <a:pt x="16764" y="10667"/>
                </a:lnTo>
                <a:lnTo>
                  <a:pt x="12192" y="13715"/>
                </a:lnTo>
                <a:lnTo>
                  <a:pt x="4572" y="18287"/>
                </a:lnTo>
                <a:lnTo>
                  <a:pt x="3048" y="21335"/>
                </a:lnTo>
                <a:lnTo>
                  <a:pt x="3048" y="24383"/>
                </a:lnTo>
                <a:close/>
              </a:path>
              <a:path w="149352" h="60959">
                <a:moveTo>
                  <a:pt x="138683" y="44195"/>
                </a:moveTo>
                <a:lnTo>
                  <a:pt x="135635" y="45719"/>
                </a:lnTo>
                <a:lnTo>
                  <a:pt x="132588" y="47243"/>
                </a:lnTo>
                <a:lnTo>
                  <a:pt x="131064" y="48767"/>
                </a:lnTo>
                <a:lnTo>
                  <a:pt x="126492" y="50291"/>
                </a:lnTo>
                <a:lnTo>
                  <a:pt x="120395" y="51815"/>
                </a:lnTo>
                <a:lnTo>
                  <a:pt x="114299" y="54863"/>
                </a:lnTo>
                <a:lnTo>
                  <a:pt x="108204" y="54863"/>
                </a:lnTo>
                <a:lnTo>
                  <a:pt x="102107" y="56387"/>
                </a:lnTo>
                <a:lnTo>
                  <a:pt x="99059" y="57911"/>
                </a:lnTo>
                <a:lnTo>
                  <a:pt x="88392" y="57911"/>
                </a:lnTo>
                <a:lnTo>
                  <a:pt x="82295" y="59435"/>
                </a:lnTo>
                <a:lnTo>
                  <a:pt x="67056" y="59435"/>
                </a:lnTo>
                <a:lnTo>
                  <a:pt x="59435" y="57911"/>
                </a:lnTo>
                <a:lnTo>
                  <a:pt x="51816" y="57911"/>
                </a:lnTo>
                <a:lnTo>
                  <a:pt x="45719" y="56387"/>
                </a:lnTo>
                <a:lnTo>
                  <a:pt x="39623" y="54863"/>
                </a:lnTo>
                <a:lnTo>
                  <a:pt x="33528" y="54863"/>
                </a:lnTo>
                <a:lnTo>
                  <a:pt x="27431" y="51815"/>
                </a:lnTo>
                <a:lnTo>
                  <a:pt x="22859" y="50291"/>
                </a:lnTo>
                <a:lnTo>
                  <a:pt x="16764" y="48767"/>
                </a:lnTo>
                <a:lnTo>
                  <a:pt x="12192" y="45719"/>
                </a:lnTo>
                <a:lnTo>
                  <a:pt x="9143" y="44195"/>
                </a:lnTo>
                <a:lnTo>
                  <a:pt x="6095" y="41147"/>
                </a:lnTo>
                <a:lnTo>
                  <a:pt x="3048" y="38100"/>
                </a:lnTo>
                <a:lnTo>
                  <a:pt x="3048" y="36575"/>
                </a:lnTo>
                <a:lnTo>
                  <a:pt x="1524" y="33527"/>
                </a:lnTo>
                <a:lnTo>
                  <a:pt x="1524" y="30479"/>
                </a:lnTo>
                <a:lnTo>
                  <a:pt x="3048" y="24383"/>
                </a:lnTo>
                <a:lnTo>
                  <a:pt x="3048" y="21335"/>
                </a:lnTo>
                <a:lnTo>
                  <a:pt x="1524" y="21335"/>
                </a:lnTo>
                <a:lnTo>
                  <a:pt x="1524" y="24383"/>
                </a:lnTo>
                <a:lnTo>
                  <a:pt x="0" y="30479"/>
                </a:lnTo>
                <a:lnTo>
                  <a:pt x="0" y="33527"/>
                </a:lnTo>
                <a:lnTo>
                  <a:pt x="1524" y="36575"/>
                </a:lnTo>
                <a:lnTo>
                  <a:pt x="1524" y="39623"/>
                </a:lnTo>
                <a:lnTo>
                  <a:pt x="4572" y="42671"/>
                </a:lnTo>
                <a:lnTo>
                  <a:pt x="7619" y="44195"/>
                </a:lnTo>
                <a:lnTo>
                  <a:pt x="12192" y="47243"/>
                </a:lnTo>
                <a:lnTo>
                  <a:pt x="16764" y="50291"/>
                </a:lnTo>
                <a:lnTo>
                  <a:pt x="21335" y="51815"/>
                </a:lnTo>
                <a:lnTo>
                  <a:pt x="27431" y="53339"/>
                </a:lnTo>
                <a:lnTo>
                  <a:pt x="33528" y="56387"/>
                </a:lnTo>
                <a:lnTo>
                  <a:pt x="39623" y="57911"/>
                </a:lnTo>
                <a:lnTo>
                  <a:pt x="45719" y="59435"/>
                </a:lnTo>
                <a:lnTo>
                  <a:pt x="59435" y="59435"/>
                </a:lnTo>
                <a:lnTo>
                  <a:pt x="67056" y="60959"/>
                </a:lnTo>
                <a:lnTo>
                  <a:pt x="82295" y="60959"/>
                </a:lnTo>
                <a:lnTo>
                  <a:pt x="88392" y="59435"/>
                </a:lnTo>
                <a:lnTo>
                  <a:pt x="102107" y="59435"/>
                </a:lnTo>
                <a:lnTo>
                  <a:pt x="108204" y="57911"/>
                </a:lnTo>
                <a:lnTo>
                  <a:pt x="114299" y="56387"/>
                </a:lnTo>
                <a:lnTo>
                  <a:pt x="120395" y="53339"/>
                </a:lnTo>
                <a:lnTo>
                  <a:pt x="126492" y="51815"/>
                </a:lnTo>
                <a:lnTo>
                  <a:pt x="131064" y="50291"/>
                </a:lnTo>
                <a:lnTo>
                  <a:pt x="132588" y="48767"/>
                </a:lnTo>
                <a:lnTo>
                  <a:pt x="135635" y="47243"/>
                </a:lnTo>
                <a:lnTo>
                  <a:pt x="138683" y="44195"/>
                </a:lnTo>
                <a:close/>
              </a:path>
            </a:pathLst>
          </a:custGeom>
          <a:solidFill>
            <a:srgbClr val="000000"/>
          </a:solidFill>
        </p:spPr>
        <p:txBody>
          <a:bodyPr wrap="square" lIns="0" tIns="0" rIns="0" bIns="0" rtlCol="0">
            <a:noAutofit/>
          </a:bodyPr>
          <a:lstStyle/>
          <a:p>
            <a:endParaRPr/>
          </a:p>
        </p:txBody>
      </p:sp>
      <p:sp>
        <p:nvSpPr>
          <p:cNvPr id="397" name="object 397"/>
          <p:cNvSpPr/>
          <p:nvPr/>
        </p:nvSpPr>
        <p:spPr>
          <a:xfrm>
            <a:off x="3276599" y="2040635"/>
            <a:ext cx="80771" cy="30479"/>
          </a:xfrm>
          <a:custGeom>
            <a:avLst/>
            <a:gdLst/>
            <a:ahLst/>
            <a:cxnLst/>
            <a:rect l="l" t="t" r="r" b="b"/>
            <a:pathLst>
              <a:path w="80771" h="30479">
                <a:moveTo>
                  <a:pt x="12191" y="4571"/>
                </a:moveTo>
                <a:lnTo>
                  <a:pt x="6095" y="6095"/>
                </a:lnTo>
                <a:lnTo>
                  <a:pt x="3048" y="9143"/>
                </a:lnTo>
                <a:lnTo>
                  <a:pt x="0" y="12191"/>
                </a:lnTo>
                <a:lnTo>
                  <a:pt x="0" y="16763"/>
                </a:lnTo>
                <a:lnTo>
                  <a:pt x="3048" y="19812"/>
                </a:lnTo>
                <a:lnTo>
                  <a:pt x="6095" y="22859"/>
                </a:lnTo>
                <a:lnTo>
                  <a:pt x="12191" y="25907"/>
                </a:lnTo>
                <a:lnTo>
                  <a:pt x="18287" y="27431"/>
                </a:lnTo>
                <a:lnTo>
                  <a:pt x="24383" y="28955"/>
                </a:lnTo>
                <a:lnTo>
                  <a:pt x="32003" y="28955"/>
                </a:lnTo>
                <a:lnTo>
                  <a:pt x="41148" y="30479"/>
                </a:lnTo>
                <a:lnTo>
                  <a:pt x="44195" y="28955"/>
                </a:lnTo>
                <a:lnTo>
                  <a:pt x="56387" y="28955"/>
                </a:lnTo>
                <a:lnTo>
                  <a:pt x="59436" y="27431"/>
                </a:lnTo>
                <a:lnTo>
                  <a:pt x="62483" y="27431"/>
                </a:lnTo>
                <a:lnTo>
                  <a:pt x="68579" y="25907"/>
                </a:lnTo>
                <a:lnTo>
                  <a:pt x="74675" y="22859"/>
                </a:lnTo>
                <a:lnTo>
                  <a:pt x="77724" y="19812"/>
                </a:lnTo>
                <a:lnTo>
                  <a:pt x="80771" y="16763"/>
                </a:lnTo>
                <a:lnTo>
                  <a:pt x="80771" y="12191"/>
                </a:lnTo>
                <a:lnTo>
                  <a:pt x="77724" y="9143"/>
                </a:lnTo>
                <a:lnTo>
                  <a:pt x="74675" y="6095"/>
                </a:lnTo>
                <a:lnTo>
                  <a:pt x="68579" y="4571"/>
                </a:lnTo>
                <a:lnTo>
                  <a:pt x="62483" y="1524"/>
                </a:lnTo>
                <a:lnTo>
                  <a:pt x="56387" y="0"/>
                </a:lnTo>
                <a:lnTo>
                  <a:pt x="24383" y="0"/>
                </a:lnTo>
                <a:lnTo>
                  <a:pt x="18287" y="1524"/>
                </a:lnTo>
                <a:lnTo>
                  <a:pt x="12191" y="4571"/>
                </a:lnTo>
                <a:close/>
              </a:path>
            </a:pathLst>
          </a:custGeom>
          <a:solidFill>
            <a:srgbClr val="E6E6E6"/>
          </a:solidFill>
        </p:spPr>
        <p:txBody>
          <a:bodyPr wrap="square" lIns="0" tIns="0" rIns="0" bIns="0" rtlCol="0">
            <a:noAutofit/>
          </a:bodyPr>
          <a:lstStyle/>
          <a:p>
            <a:endParaRPr/>
          </a:p>
        </p:txBody>
      </p:sp>
      <p:sp>
        <p:nvSpPr>
          <p:cNvPr id="398" name="object 398"/>
          <p:cNvSpPr/>
          <p:nvPr/>
        </p:nvSpPr>
        <p:spPr>
          <a:xfrm>
            <a:off x="3275076" y="2039112"/>
            <a:ext cx="83820" cy="33527"/>
          </a:xfrm>
          <a:prstGeom prst="rect">
            <a:avLst/>
          </a:prstGeom>
          <a:blipFill>
            <a:blip r:embed="rId41" cstate="print"/>
            <a:stretch>
              <a:fillRect/>
            </a:stretch>
          </a:blipFill>
        </p:spPr>
        <p:txBody>
          <a:bodyPr wrap="square" lIns="0" tIns="0" rIns="0" bIns="0" rtlCol="0">
            <a:noAutofit/>
          </a:bodyPr>
          <a:lstStyle/>
          <a:p>
            <a:endParaRPr/>
          </a:p>
        </p:txBody>
      </p:sp>
      <p:sp>
        <p:nvSpPr>
          <p:cNvPr id="399" name="object 399"/>
          <p:cNvSpPr/>
          <p:nvPr/>
        </p:nvSpPr>
        <p:spPr>
          <a:xfrm>
            <a:off x="3275075" y="2039111"/>
            <a:ext cx="83819" cy="33527"/>
          </a:xfrm>
          <a:custGeom>
            <a:avLst/>
            <a:gdLst/>
            <a:ahLst/>
            <a:cxnLst/>
            <a:rect l="l" t="t" r="r" b="b"/>
            <a:pathLst>
              <a:path w="83819" h="33527">
                <a:moveTo>
                  <a:pt x="79248" y="21336"/>
                </a:moveTo>
                <a:lnTo>
                  <a:pt x="74675" y="22859"/>
                </a:lnTo>
                <a:lnTo>
                  <a:pt x="70103" y="25907"/>
                </a:lnTo>
                <a:lnTo>
                  <a:pt x="64007" y="27431"/>
                </a:lnTo>
                <a:lnTo>
                  <a:pt x="59436" y="27431"/>
                </a:lnTo>
                <a:lnTo>
                  <a:pt x="56387" y="28955"/>
                </a:lnTo>
                <a:lnTo>
                  <a:pt x="45719" y="28955"/>
                </a:lnTo>
                <a:lnTo>
                  <a:pt x="42672" y="30479"/>
                </a:lnTo>
                <a:lnTo>
                  <a:pt x="33527" y="28955"/>
                </a:lnTo>
                <a:lnTo>
                  <a:pt x="27431" y="28955"/>
                </a:lnTo>
                <a:lnTo>
                  <a:pt x="19812" y="27431"/>
                </a:lnTo>
                <a:lnTo>
                  <a:pt x="13715" y="25907"/>
                </a:lnTo>
                <a:lnTo>
                  <a:pt x="9143" y="22859"/>
                </a:lnTo>
                <a:lnTo>
                  <a:pt x="6095" y="21336"/>
                </a:lnTo>
                <a:lnTo>
                  <a:pt x="3048" y="18287"/>
                </a:lnTo>
                <a:lnTo>
                  <a:pt x="3048" y="9143"/>
                </a:lnTo>
                <a:lnTo>
                  <a:pt x="1524" y="12191"/>
                </a:lnTo>
                <a:lnTo>
                  <a:pt x="0" y="12191"/>
                </a:lnTo>
                <a:lnTo>
                  <a:pt x="0" y="19812"/>
                </a:lnTo>
                <a:lnTo>
                  <a:pt x="1524" y="19812"/>
                </a:lnTo>
                <a:lnTo>
                  <a:pt x="3048" y="22859"/>
                </a:lnTo>
                <a:lnTo>
                  <a:pt x="6095" y="25907"/>
                </a:lnTo>
                <a:lnTo>
                  <a:pt x="7619" y="25907"/>
                </a:lnTo>
                <a:lnTo>
                  <a:pt x="12191" y="28955"/>
                </a:lnTo>
                <a:lnTo>
                  <a:pt x="18287" y="30479"/>
                </a:lnTo>
                <a:lnTo>
                  <a:pt x="25907" y="32003"/>
                </a:lnTo>
                <a:lnTo>
                  <a:pt x="33527" y="32003"/>
                </a:lnTo>
                <a:lnTo>
                  <a:pt x="42672" y="33527"/>
                </a:lnTo>
                <a:lnTo>
                  <a:pt x="45719" y="32003"/>
                </a:lnTo>
                <a:lnTo>
                  <a:pt x="57912" y="32003"/>
                </a:lnTo>
                <a:lnTo>
                  <a:pt x="57912" y="28955"/>
                </a:lnTo>
                <a:lnTo>
                  <a:pt x="60960" y="30479"/>
                </a:lnTo>
                <a:lnTo>
                  <a:pt x="64007" y="30479"/>
                </a:lnTo>
                <a:lnTo>
                  <a:pt x="71627" y="28955"/>
                </a:lnTo>
                <a:lnTo>
                  <a:pt x="76200" y="25907"/>
                </a:lnTo>
                <a:lnTo>
                  <a:pt x="80772" y="22859"/>
                </a:lnTo>
                <a:lnTo>
                  <a:pt x="83819" y="19812"/>
                </a:lnTo>
                <a:lnTo>
                  <a:pt x="80772" y="15239"/>
                </a:lnTo>
                <a:lnTo>
                  <a:pt x="80772" y="18287"/>
                </a:lnTo>
                <a:lnTo>
                  <a:pt x="77724" y="21336"/>
                </a:lnTo>
                <a:lnTo>
                  <a:pt x="79248" y="21336"/>
                </a:lnTo>
                <a:close/>
              </a:path>
              <a:path w="83819" h="33527">
                <a:moveTo>
                  <a:pt x="57912" y="28955"/>
                </a:moveTo>
                <a:lnTo>
                  <a:pt x="57912" y="32003"/>
                </a:lnTo>
                <a:lnTo>
                  <a:pt x="60960" y="30479"/>
                </a:lnTo>
                <a:lnTo>
                  <a:pt x="57912" y="28955"/>
                </a:lnTo>
                <a:close/>
              </a:path>
              <a:path w="83819" h="33527">
                <a:moveTo>
                  <a:pt x="3048" y="16763"/>
                </a:moveTo>
                <a:lnTo>
                  <a:pt x="3048" y="13715"/>
                </a:lnTo>
                <a:lnTo>
                  <a:pt x="6095" y="10667"/>
                </a:lnTo>
                <a:lnTo>
                  <a:pt x="6095" y="12191"/>
                </a:lnTo>
                <a:lnTo>
                  <a:pt x="9143" y="9143"/>
                </a:lnTo>
                <a:lnTo>
                  <a:pt x="7619" y="9143"/>
                </a:lnTo>
                <a:lnTo>
                  <a:pt x="13715" y="7619"/>
                </a:lnTo>
                <a:lnTo>
                  <a:pt x="19812" y="4571"/>
                </a:lnTo>
                <a:lnTo>
                  <a:pt x="25907" y="3048"/>
                </a:lnTo>
                <a:lnTo>
                  <a:pt x="56387" y="3048"/>
                </a:lnTo>
                <a:lnTo>
                  <a:pt x="64007" y="4571"/>
                </a:lnTo>
                <a:lnTo>
                  <a:pt x="70103" y="7619"/>
                </a:lnTo>
                <a:lnTo>
                  <a:pt x="74675" y="9143"/>
                </a:lnTo>
                <a:lnTo>
                  <a:pt x="77724" y="10667"/>
                </a:lnTo>
                <a:lnTo>
                  <a:pt x="79248" y="12191"/>
                </a:lnTo>
                <a:lnTo>
                  <a:pt x="80772" y="13715"/>
                </a:lnTo>
                <a:lnTo>
                  <a:pt x="80772" y="15239"/>
                </a:lnTo>
                <a:lnTo>
                  <a:pt x="83819" y="19812"/>
                </a:lnTo>
                <a:lnTo>
                  <a:pt x="83819" y="12191"/>
                </a:lnTo>
                <a:lnTo>
                  <a:pt x="80772" y="9143"/>
                </a:lnTo>
                <a:lnTo>
                  <a:pt x="76200" y="6095"/>
                </a:lnTo>
                <a:lnTo>
                  <a:pt x="71627" y="4571"/>
                </a:lnTo>
                <a:lnTo>
                  <a:pt x="64007" y="1524"/>
                </a:lnTo>
                <a:lnTo>
                  <a:pt x="57912" y="0"/>
                </a:lnTo>
                <a:lnTo>
                  <a:pt x="25907" y="0"/>
                </a:lnTo>
                <a:lnTo>
                  <a:pt x="18287" y="1524"/>
                </a:lnTo>
                <a:lnTo>
                  <a:pt x="12191" y="4571"/>
                </a:lnTo>
                <a:lnTo>
                  <a:pt x="7619" y="6095"/>
                </a:lnTo>
                <a:lnTo>
                  <a:pt x="6095" y="6095"/>
                </a:lnTo>
                <a:lnTo>
                  <a:pt x="3048" y="9143"/>
                </a:lnTo>
                <a:lnTo>
                  <a:pt x="3048" y="16763"/>
                </a:lnTo>
                <a:close/>
              </a:path>
              <a:path w="83819" h="33527">
                <a:moveTo>
                  <a:pt x="77724" y="10667"/>
                </a:moveTo>
                <a:lnTo>
                  <a:pt x="74675" y="9143"/>
                </a:lnTo>
                <a:lnTo>
                  <a:pt x="79248" y="12191"/>
                </a:lnTo>
                <a:lnTo>
                  <a:pt x="77724" y="10667"/>
                </a:lnTo>
                <a:close/>
              </a:path>
            </a:pathLst>
          </a:custGeom>
          <a:solidFill>
            <a:srgbClr val="000000"/>
          </a:solidFill>
        </p:spPr>
        <p:txBody>
          <a:bodyPr wrap="square" lIns="0" tIns="0" rIns="0" bIns="0" rtlCol="0">
            <a:noAutofit/>
          </a:bodyPr>
          <a:lstStyle/>
          <a:p>
            <a:endParaRPr/>
          </a:p>
        </p:txBody>
      </p:sp>
      <p:sp>
        <p:nvSpPr>
          <p:cNvPr id="400" name="object 400"/>
          <p:cNvSpPr/>
          <p:nvPr/>
        </p:nvSpPr>
        <p:spPr>
          <a:xfrm>
            <a:off x="5690615" y="2049779"/>
            <a:ext cx="513587" cy="82296"/>
          </a:xfrm>
          <a:custGeom>
            <a:avLst/>
            <a:gdLst/>
            <a:ahLst/>
            <a:cxnLst/>
            <a:rect l="l" t="t" r="r" b="b"/>
            <a:pathLst>
              <a:path w="513587" h="82296">
                <a:moveTo>
                  <a:pt x="0" y="0"/>
                </a:moveTo>
                <a:lnTo>
                  <a:pt x="0" y="1524"/>
                </a:lnTo>
                <a:lnTo>
                  <a:pt x="73151" y="1524"/>
                </a:lnTo>
                <a:lnTo>
                  <a:pt x="103631" y="3048"/>
                </a:lnTo>
                <a:lnTo>
                  <a:pt x="134112" y="4572"/>
                </a:lnTo>
                <a:lnTo>
                  <a:pt x="164591" y="7620"/>
                </a:lnTo>
                <a:lnTo>
                  <a:pt x="193548" y="10668"/>
                </a:lnTo>
                <a:lnTo>
                  <a:pt x="222503" y="13715"/>
                </a:lnTo>
                <a:lnTo>
                  <a:pt x="251460" y="16763"/>
                </a:lnTo>
                <a:lnTo>
                  <a:pt x="280415" y="21336"/>
                </a:lnTo>
                <a:lnTo>
                  <a:pt x="307847" y="25908"/>
                </a:lnTo>
                <a:lnTo>
                  <a:pt x="333755" y="30480"/>
                </a:lnTo>
                <a:lnTo>
                  <a:pt x="361187" y="36575"/>
                </a:lnTo>
                <a:lnTo>
                  <a:pt x="387095" y="42672"/>
                </a:lnTo>
                <a:lnTo>
                  <a:pt x="413003" y="50291"/>
                </a:lnTo>
                <a:lnTo>
                  <a:pt x="437387" y="56387"/>
                </a:lnTo>
                <a:lnTo>
                  <a:pt x="461771" y="65532"/>
                </a:lnTo>
                <a:lnTo>
                  <a:pt x="504443" y="79248"/>
                </a:lnTo>
                <a:lnTo>
                  <a:pt x="507491" y="80772"/>
                </a:lnTo>
                <a:lnTo>
                  <a:pt x="513587" y="82296"/>
                </a:lnTo>
                <a:lnTo>
                  <a:pt x="513587" y="80772"/>
                </a:lnTo>
                <a:lnTo>
                  <a:pt x="509015" y="79248"/>
                </a:lnTo>
                <a:lnTo>
                  <a:pt x="504443" y="77724"/>
                </a:lnTo>
                <a:lnTo>
                  <a:pt x="463295" y="64008"/>
                </a:lnTo>
                <a:lnTo>
                  <a:pt x="437387" y="54863"/>
                </a:lnTo>
                <a:lnTo>
                  <a:pt x="413003" y="48768"/>
                </a:lnTo>
                <a:lnTo>
                  <a:pt x="387095" y="41148"/>
                </a:lnTo>
                <a:lnTo>
                  <a:pt x="361187" y="35051"/>
                </a:lnTo>
                <a:lnTo>
                  <a:pt x="335279" y="28956"/>
                </a:lnTo>
                <a:lnTo>
                  <a:pt x="307847" y="24384"/>
                </a:lnTo>
                <a:lnTo>
                  <a:pt x="280415" y="19812"/>
                </a:lnTo>
                <a:lnTo>
                  <a:pt x="251460" y="15239"/>
                </a:lnTo>
                <a:lnTo>
                  <a:pt x="222503" y="12191"/>
                </a:lnTo>
                <a:lnTo>
                  <a:pt x="193548" y="9144"/>
                </a:lnTo>
                <a:lnTo>
                  <a:pt x="164591" y="6096"/>
                </a:lnTo>
                <a:lnTo>
                  <a:pt x="134112" y="3048"/>
                </a:lnTo>
                <a:lnTo>
                  <a:pt x="103631" y="1524"/>
                </a:lnTo>
                <a:lnTo>
                  <a:pt x="73151" y="0"/>
                </a:lnTo>
                <a:lnTo>
                  <a:pt x="0" y="0"/>
                </a:lnTo>
                <a:close/>
              </a:path>
            </a:pathLst>
          </a:custGeom>
          <a:solidFill>
            <a:srgbClr val="000000"/>
          </a:solidFill>
        </p:spPr>
        <p:txBody>
          <a:bodyPr wrap="square" lIns="0" tIns="0" rIns="0" bIns="0" rtlCol="0">
            <a:noAutofit/>
          </a:bodyPr>
          <a:lstStyle/>
          <a:p>
            <a:endParaRPr/>
          </a:p>
        </p:txBody>
      </p:sp>
      <p:sp>
        <p:nvSpPr>
          <p:cNvPr id="401" name="object 401"/>
          <p:cNvSpPr/>
          <p:nvPr/>
        </p:nvSpPr>
        <p:spPr>
          <a:xfrm>
            <a:off x="5155691" y="2049779"/>
            <a:ext cx="534923" cy="92963"/>
          </a:xfrm>
          <a:custGeom>
            <a:avLst/>
            <a:gdLst/>
            <a:ahLst/>
            <a:cxnLst/>
            <a:rect l="l" t="t" r="r" b="b"/>
            <a:pathLst>
              <a:path w="534923" h="92963">
                <a:moveTo>
                  <a:pt x="1524" y="92963"/>
                </a:moveTo>
                <a:lnTo>
                  <a:pt x="12191" y="88391"/>
                </a:lnTo>
                <a:lnTo>
                  <a:pt x="54863" y="71627"/>
                </a:lnTo>
                <a:lnTo>
                  <a:pt x="79248" y="62484"/>
                </a:lnTo>
                <a:lnTo>
                  <a:pt x="105155" y="54863"/>
                </a:lnTo>
                <a:lnTo>
                  <a:pt x="131063" y="47244"/>
                </a:lnTo>
                <a:lnTo>
                  <a:pt x="158496" y="41148"/>
                </a:lnTo>
                <a:lnTo>
                  <a:pt x="184403" y="35051"/>
                </a:lnTo>
                <a:lnTo>
                  <a:pt x="211836" y="28956"/>
                </a:lnTo>
                <a:lnTo>
                  <a:pt x="240791" y="22860"/>
                </a:lnTo>
                <a:lnTo>
                  <a:pt x="269747" y="19812"/>
                </a:lnTo>
                <a:lnTo>
                  <a:pt x="298703" y="15239"/>
                </a:lnTo>
                <a:lnTo>
                  <a:pt x="329183" y="10668"/>
                </a:lnTo>
                <a:lnTo>
                  <a:pt x="358139" y="7620"/>
                </a:lnTo>
                <a:lnTo>
                  <a:pt x="390143" y="6096"/>
                </a:lnTo>
                <a:lnTo>
                  <a:pt x="420623" y="3048"/>
                </a:lnTo>
                <a:lnTo>
                  <a:pt x="452627" y="3048"/>
                </a:lnTo>
                <a:lnTo>
                  <a:pt x="484631" y="1524"/>
                </a:lnTo>
                <a:lnTo>
                  <a:pt x="534923" y="1524"/>
                </a:lnTo>
                <a:lnTo>
                  <a:pt x="534923" y="0"/>
                </a:lnTo>
                <a:lnTo>
                  <a:pt x="452627" y="0"/>
                </a:lnTo>
                <a:lnTo>
                  <a:pt x="420623" y="1524"/>
                </a:lnTo>
                <a:lnTo>
                  <a:pt x="390143" y="4572"/>
                </a:lnTo>
                <a:lnTo>
                  <a:pt x="358139" y="6096"/>
                </a:lnTo>
                <a:lnTo>
                  <a:pt x="329183" y="9144"/>
                </a:lnTo>
                <a:lnTo>
                  <a:pt x="298703" y="13715"/>
                </a:lnTo>
                <a:lnTo>
                  <a:pt x="269747" y="18287"/>
                </a:lnTo>
                <a:lnTo>
                  <a:pt x="240791" y="21336"/>
                </a:lnTo>
                <a:lnTo>
                  <a:pt x="211836" y="27432"/>
                </a:lnTo>
                <a:lnTo>
                  <a:pt x="184403" y="33527"/>
                </a:lnTo>
                <a:lnTo>
                  <a:pt x="158496" y="39624"/>
                </a:lnTo>
                <a:lnTo>
                  <a:pt x="131063" y="45720"/>
                </a:lnTo>
                <a:lnTo>
                  <a:pt x="105155" y="53339"/>
                </a:lnTo>
                <a:lnTo>
                  <a:pt x="79248" y="60960"/>
                </a:lnTo>
                <a:lnTo>
                  <a:pt x="54863" y="70103"/>
                </a:lnTo>
                <a:lnTo>
                  <a:pt x="12191" y="86868"/>
                </a:lnTo>
                <a:lnTo>
                  <a:pt x="0" y="91439"/>
                </a:lnTo>
                <a:lnTo>
                  <a:pt x="1524" y="92963"/>
                </a:lnTo>
                <a:close/>
              </a:path>
            </a:pathLst>
          </a:custGeom>
          <a:solidFill>
            <a:srgbClr val="000000"/>
          </a:solidFill>
        </p:spPr>
        <p:txBody>
          <a:bodyPr wrap="square" lIns="0" tIns="0" rIns="0" bIns="0" rtlCol="0">
            <a:noAutofit/>
          </a:bodyPr>
          <a:lstStyle/>
          <a:p>
            <a:endParaRPr/>
          </a:p>
        </p:txBody>
      </p:sp>
      <p:sp>
        <p:nvSpPr>
          <p:cNvPr id="402" name="object 402"/>
          <p:cNvSpPr/>
          <p:nvPr/>
        </p:nvSpPr>
        <p:spPr>
          <a:xfrm>
            <a:off x="5690615" y="2083307"/>
            <a:ext cx="451103" cy="96012"/>
          </a:xfrm>
          <a:custGeom>
            <a:avLst/>
            <a:gdLst/>
            <a:ahLst/>
            <a:cxnLst/>
            <a:rect l="l" t="t" r="r" b="b"/>
            <a:pathLst>
              <a:path w="451103" h="96012">
                <a:moveTo>
                  <a:pt x="1524" y="32004"/>
                </a:moveTo>
                <a:lnTo>
                  <a:pt x="25907" y="30480"/>
                </a:lnTo>
                <a:lnTo>
                  <a:pt x="48767" y="32004"/>
                </a:lnTo>
                <a:lnTo>
                  <a:pt x="71627" y="32004"/>
                </a:lnTo>
                <a:lnTo>
                  <a:pt x="94487" y="33528"/>
                </a:lnTo>
                <a:lnTo>
                  <a:pt x="117348" y="35052"/>
                </a:lnTo>
                <a:lnTo>
                  <a:pt x="138684" y="36575"/>
                </a:lnTo>
                <a:lnTo>
                  <a:pt x="160019" y="39624"/>
                </a:lnTo>
                <a:lnTo>
                  <a:pt x="182879" y="42672"/>
                </a:lnTo>
                <a:lnTo>
                  <a:pt x="202691" y="44196"/>
                </a:lnTo>
                <a:lnTo>
                  <a:pt x="224027" y="48768"/>
                </a:lnTo>
                <a:lnTo>
                  <a:pt x="243839" y="51816"/>
                </a:lnTo>
                <a:lnTo>
                  <a:pt x="263651" y="56387"/>
                </a:lnTo>
                <a:lnTo>
                  <a:pt x="283463" y="60960"/>
                </a:lnTo>
                <a:lnTo>
                  <a:pt x="303275" y="67056"/>
                </a:lnTo>
                <a:lnTo>
                  <a:pt x="321563" y="71628"/>
                </a:lnTo>
                <a:lnTo>
                  <a:pt x="341375" y="77724"/>
                </a:lnTo>
                <a:lnTo>
                  <a:pt x="356615" y="82296"/>
                </a:lnTo>
                <a:lnTo>
                  <a:pt x="362711" y="83820"/>
                </a:lnTo>
                <a:lnTo>
                  <a:pt x="361187" y="83820"/>
                </a:lnTo>
                <a:lnTo>
                  <a:pt x="367283" y="86868"/>
                </a:lnTo>
                <a:lnTo>
                  <a:pt x="374903" y="89916"/>
                </a:lnTo>
                <a:lnTo>
                  <a:pt x="376427" y="89916"/>
                </a:lnTo>
                <a:lnTo>
                  <a:pt x="391667" y="96012"/>
                </a:lnTo>
                <a:lnTo>
                  <a:pt x="451103" y="73152"/>
                </a:lnTo>
                <a:lnTo>
                  <a:pt x="449579" y="71628"/>
                </a:lnTo>
                <a:lnTo>
                  <a:pt x="446531" y="71628"/>
                </a:lnTo>
                <a:lnTo>
                  <a:pt x="390143" y="51816"/>
                </a:lnTo>
                <a:lnTo>
                  <a:pt x="368807" y="45720"/>
                </a:lnTo>
                <a:lnTo>
                  <a:pt x="347471" y="39624"/>
                </a:lnTo>
                <a:lnTo>
                  <a:pt x="324611" y="33528"/>
                </a:lnTo>
                <a:lnTo>
                  <a:pt x="303275" y="28956"/>
                </a:lnTo>
                <a:lnTo>
                  <a:pt x="280415" y="24384"/>
                </a:lnTo>
                <a:lnTo>
                  <a:pt x="257555" y="19812"/>
                </a:lnTo>
                <a:lnTo>
                  <a:pt x="233172" y="15240"/>
                </a:lnTo>
                <a:lnTo>
                  <a:pt x="208787" y="12192"/>
                </a:lnTo>
                <a:lnTo>
                  <a:pt x="184403" y="9144"/>
                </a:lnTo>
                <a:lnTo>
                  <a:pt x="160019" y="6096"/>
                </a:lnTo>
                <a:lnTo>
                  <a:pt x="134112" y="4572"/>
                </a:lnTo>
                <a:lnTo>
                  <a:pt x="109727" y="3048"/>
                </a:lnTo>
                <a:lnTo>
                  <a:pt x="82296" y="1524"/>
                </a:lnTo>
                <a:lnTo>
                  <a:pt x="56387" y="0"/>
                </a:lnTo>
                <a:lnTo>
                  <a:pt x="0" y="0"/>
                </a:lnTo>
                <a:lnTo>
                  <a:pt x="0" y="32004"/>
                </a:lnTo>
                <a:lnTo>
                  <a:pt x="1524" y="32004"/>
                </a:lnTo>
                <a:close/>
              </a:path>
            </a:pathLst>
          </a:custGeom>
          <a:solidFill>
            <a:srgbClr val="FFFFFF"/>
          </a:solidFill>
        </p:spPr>
        <p:txBody>
          <a:bodyPr wrap="square" lIns="0" tIns="0" rIns="0" bIns="0" rtlCol="0">
            <a:noAutofit/>
          </a:bodyPr>
          <a:lstStyle/>
          <a:p>
            <a:endParaRPr/>
          </a:p>
        </p:txBody>
      </p:sp>
      <p:sp>
        <p:nvSpPr>
          <p:cNvPr id="403" name="object 403"/>
          <p:cNvSpPr/>
          <p:nvPr/>
        </p:nvSpPr>
        <p:spPr>
          <a:xfrm>
            <a:off x="5690615" y="2115311"/>
            <a:ext cx="391667" cy="88391"/>
          </a:xfrm>
          <a:custGeom>
            <a:avLst/>
            <a:gdLst/>
            <a:ahLst/>
            <a:cxnLst/>
            <a:rect l="l" t="t" r="r" b="b"/>
            <a:pathLst>
              <a:path w="391667" h="88391">
                <a:moveTo>
                  <a:pt x="1524" y="0"/>
                </a:moveTo>
                <a:lnTo>
                  <a:pt x="0" y="0"/>
                </a:lnTo>
                <a:lnTo>
                  <a:pt x="0" y="32003"/>
                </a:lnTo>
                <a:lnTo>
                  <a:pt x="62484" y="32003"/>
                </a:lnTo>
                <a:lnTo>
                  <a:pt x="82296" y="33527"/>
                </a:lnTo>
                <a:lnTo>
                  <a:pt x="83819" y="33527"/>
                </a:lnTo>
                <a:lnTo>
                  <a:pt x="109727" y="35051"/>
                </a:lnTo>
                <a:lnTo>
                  <a:pt x="123443" y="36575"/>
                </a:lnTo>
                <a:lnTo>
                  <a:pt x="137160" y="38100"/>
                </a:lnTo>
                <a:lnTo>
                  <a:pt x="149351" y="39624"/>
                </a:lnTo>
                <a:lnTo>
                  <a:pt x="163067" y="42671"/>
                </a:lnTo>
                <a:lnTo>
                  <a:pt x="187451" y="47243"/>
                </a:lnTo>
                <a:lnTo>
                  <a:pt x="211836" y="51815"/>
                </a:lnTo>
                <a:lnTo>
                  <a:pt x="236219" y="56387"/>
                </a:lnTo>
                <a:lnTo>
                  <a:pt x="259079" y="62483"/>
                </a:lnTo>
                <a:lnTo>
                  <a:pt x="271272" y="65531"/>
                </a:lnTo>
                <a:lnTo>
                  <a:pt x="281939" y="70103"/>
                </a:lnTo>
                <a:lnTo>
                  <a:pt x="300227" y="76200"/>
                </a:lnTo>
                <a:lnTo>
                  <a:pt x="301751" y="76200"/>
                </a:lnTo>
                <a:lnTo>
                  <a:pt x="315467" y="82295"/>
                </a:lnTo>
                <a:lnTo>
                  <a:pt x="330707" y="88391"/>
                </a:lnTo>
                <a:lnTo>
                  <a:pt x="391667" y="64007"/>
                </a:lnTo>
                <a:lnTo>
                  <a:pt x="376427" y="59436"/>
                </a:lnTo>
                <a:lnTo>
                  <a:pt x="374903" y="57912"/>
                </a:lnTo>
                <a:lnTo>
                  <a:pt x="365759" y="54863"/>
                </a:lnTo>
                <a:lnTo>
                  <a:pt x="361187" y="51815"/>
                </a:lnTo>
                <a:lnTo>
                  <a:pt x="356615" y="50291"/>
                </a:lnTo>
                <a:lnTo>
                  <a:pt x="339851" y="45719"/>
                </a:lnTo>
                <a:lnTo>
                  <a:pt x="321563" y="39624"/>
                </a:lnTo>
                <a:lnTo>
                  <a:pt x="303275" y="35051"/>
                </a:lnTo>
                <a:lnTo>
                  <a:pt x="283463" y="28955"/>
                </a:lnTo>
                <a:lnTo>
                  <a:pt x="263651" y="24383"/>
                </a:lnTo>
                <a:lnTo>
                  <a:pt x="243839" y="19812"/>
                </a:lnTo>
                <a:lnTo>
                  <a:pt x="224027" y="16763"/>
                </a:lnTo>
                <a:lnTo>
                  <a:pt x="202691" y="13715"/>
                </a:lnTo>
                <a:lnTo>
                  <a:pt x="181355" y="10667"/>
                </a:lnTo>
                <a:lnTo>
                  <a:pt x="160019" y="7619"/>
                </a:lnTo>
                <a:lnTo>
                  <a:pt x="138684" y="4571"/>
                </a:lnTo>
                <a:lnTo>
                  <a:pt x="117348" y="3048"/>
                </a:lnTo>
                <a:lnTo>
                  <a:pt x="94487" y="1524"/>
                </a:lnTo>
                <a:lnTo>
                  <a:pt x="71627" y="0"/>
                </a:lnTo>
                <a:lnTo>
                  <a:pt x="1524" y="0"/>
                </a:lnTo>
                <a:close/>
              </a:path>
            </a:pathLst>
          </a:custGeom>
          <a:solidFill>
            <a:srgbClr val="FFFFFF"/>
          </a:solidFill>
        </p:spPr>
        <p:txBody>
          <a:bodyPr wrap="square" lIns="0" tIns="0" rIns="0" bIns="0" rtlCol="0">
            <a:noAutofit/>
          </a:bodyPr>
          <a:lstStyle/>
          <a:p>
            <a:endParaRPr/>
          </a:p>
        </p:txBody>
      </p:sp>
      <p:sp>
        <p:nvSpPr>
          <p:cNvPr id="404" name="object 404"/>
          <p:cNvSpPr/>
          <p:nvPr/>
        </p:nvSpPr>
        <p:spPr>
          <a:xfrm>
            <a:off x="5690615" y="2147315"/>
            <a:ext cx="330707" cy="79248"/>
          </a:xfrm>
          <a:custGeom>
            <a:avLst/>
            <a:gdLst/>
            <a:ahLst/>
            <a:cxnLst/>
            <a:rect l="l" t="t" r="r" b="b"/>
            <a:pathLst>
              <a:path w="330707" h="79248">
                <a:moveTo>
                  <a:pt x="88391" y="36575"/>
                </a:moveTo>
                <a:lnTo>
                  <a:pt x="102107" y="38100"/>
                </a:lnTo>
                <a:lnTo>
                  <a:pt x="117348" y="39624"/>
                </a:lnTo>
                <a:lnTo>
                  <a:pt x="129539" y="41148"/>
                </a:lnTo>
                <a:lnTo>
                  <a:pt x="143255" y="44196"/>
                </a:lnTo>
                <a:lnTo>
                  <a:pt x="170687" y="48767"/>
                </a:lnTo>
                <a:lnTo>
                  <a:pt x="182879" y="51815"/>
                </a:lnTo>
                <a:lnTo>
                  <a:pt x="195072" y="54863"/>
                </a:lnTo>
                <a:lnTo>
                  <a:pt x="207263" y="57912"/>
                </a:lnTo>
                <a:lnTo>
                  <a:pt x="219455" y="62484"/>
                </a:lnTo>
                <a:lnTo>
                  <a:pt x="246887" y="71627"/>
                </a:lnTo>
                <a:lnTo>
                  <a:pt x="249936" y="73151"/>
                </a:lnTo>
                <a:lnTo>
                  <a:pt x="268224" y="79248"/>
                </a:lnTo>
                <a:lnTo>
                  <a:pt x="330707" y="56387"/>
                </a:lnTo>
                <a:lnTo>
                  <a:pt x="316991" y="50291"/>
                </a:lnTo>
                <a:lnTo>
                  <a:pt x="301751" y="44196"/>
                </a:lnTo>
                <a:lnTo>
                  <a:pt x="300227" y="44196"/>
                </a:lnTo>
                <a:lnTo>
                  <a:pt x="281939" y="38100"/>
                </a:lnTo>
                <a:lnTo>
                  <a:pt x="271272" y="33527"/>
                </a:lnTo>
                <a:lnTo>
                  <a:pt x="260603" y="30479"/>
                </a:lnTo>
                <a:lnTo>
                  <a:pt x="236219" y="24384"/>
                </a:lnTo>
                <a:lnTo>
                  <a:pt x="211836" y="19812"/>
                </a:lnTo>
                <a:lnTo>
                  <a:pt x="188975" y="13715"/>
                </a:lnTo>
                <a:lnTo>
                  <a:pt x="163067" y="10667"/>
                </a:lnTo>
                <a:lnTo>
                  <a:pt x="149351" y="7620"/>
                </a:lnTo>
                <a:lnTo>
                  <a:pt x="137160" y="6096"/>
                </a:lnTo>
                <a:lnTo>
                  <a:pt x="123443" y="4572"/>
                </a:lnTo>
                <a:lnTo>
                  <a:pt x="111251" y="3048"/>
                </a:lnTo>
                <a:lnTo>
                  <a:pt x="83819" y="1524"/>
                </a:lnTo>
                <a:lnTo>
                  <a:pt x="82296" y="1524"/>
                </a:lnTo>
                <a:lnTo>
                  <a:pt x="62484" y="0"/>
                </a:lnTo>
                <a:lnTo>
                  <a:pt x="0" y="0"/>
                </a:lnTo>
                <a:lnTo>
                  <a:pt x="0" y="33527"/>
                </a:lnTo>
                <a:lnTo>
                  <a:pt x="30479" y="33527"/>
                </a:lnTo>
                <a:lnTo>
                  <a:pt x="60960" y="35051"/>
                </a:lnTo>
                <a:lnTo>
                  <a:pt x="74675" y="35051"/>
                </a:lnTo>
                <a:lnTo>
                  <a:pt x="88391" y="36575"/>
                </a:lnTo>
                <a:close/>
              </a:path>
            </a:pathLst>
          </a:custGeom>
          <a:solidFill>
            <a:srgbClr val="FFFFFF"/>
          </a:solidFill>
        </p:spPr>
        <p:txBody>
          <a:bodyPr wrap="square" lIns="0" tIns="0" rIns="0" bIns="0" rtlCol="0">
            <a:noAutofit/>
          </a:bodyPr>
          <a:lstStyle/>
          <a:p>
            <a:endParaRPr/>
          </a:p>
        </p:txBody>
      </p:sp>
      <p:sp>
        <p:nvSpPr>
          <p:cNvPr id="405" name="object 405"/>
          <p:cNvSpPr/>
          <p:nvPr/>
        </p:nvSpPr>
        <p:spPr>
          <a:xfrm>
            <a:off x="5282183" y="2115311"/>
            <a:ext cx="408431" cy="94487"/>
          </a:xfrm>
          <a:custGeom>
            <a:avLst/>
            <a:gdLst/>
            <a:ahLst/>
            <a:cxnLst/>
            <a:rect l="l" t="t" r="r" b="b"/>
            <a:pathLst>
              <a:path w="408431" h="94487">
                <a:moveTo>
                  <a:pt x="64008" y="94487"/>
                </a:moveTo>
                <a:lnTo>
                  <a:pt x="74675" y="88391"/>
                </a:lnTo>
                <a:lnTo>
                  <a:pt x="88392" y="83819"/>
                </a:lnTo>
                <a:lnTo>
                  <a:pt x="99060" y="79248"/>
                </a:lnTo>
                <a:lnTo>
                  <a:pt x="115823" y="73151"/>
                </a:lnTo>
                <a:lnTo>
                  <a:pt x="132587" y="68579"/>
                </a:lnTo>
                <a:lnTo>
                  <a:pt x="149351" y="62483"/>
                </a:lnTo>
                <a:lnTo>
                  <a:pt x="166115" y="57912"/>
                </a:lnTo>
                <a:lnTo>
                  <a:pt x="184403" y="53339"/>
                </a:lnTo>
                <a:lnTo>
                  <a:pt x="202691" y="50291"/>
                </a:lnTo>
                <a:lnTo>
                  <a:pt x="220979" y="45719"/>
                </a:lnTo>
                <a:lnTo>
                  <a:pt x="240791" y="42671"/>
                </a:lnTo>
                <a:lnTo>
                  <a:pt x="259079" y="39624"/>
                </a:lnTo>
                <a:lnTo>
                  <a:pt x="278891" y="38100"/>
                </a:lnTo>
                <a:lnTo>
                  <a:pt x="300227" y="35051"/>
                </a:lnTo>
                <a:lnTo>
                  <a:pt x="321563" y="33527"/>
                </a:lnTo>
                <a:lnTo>
                  <a:pt x="341375" y="32003"/>
                </a:lnTo>
                <a:lnTo>
                  <a:pt x="362711" y="32003"/>
                </a:lnTo>
                <a:lnTo>
                  <a:pt x="385571" y="30479"/>
                </a:lnTo>
                <a:lnTo>
                  <a:pt x="408431" y="30479"/>
                </a:lnTo>
                <a:lnTo>
                  <a:pt x="408431" y="0"/>
                </a:lnTo>
                <a:lnTo>
                  <a:pt x="356615" y="0"/>
                </a:lnTo>
                <a:lnTo>
                  <a:pt x="332231" y="1524"/>
                </a:lnTo>
                <a:lnTo>
                  <a:pt x="307847" y="3048"/>
                </a:lnTo>
                <a:lnTo>
                  <a:pt x="283463" y="4571"/>
                </a:lnTo>
                <a:lnTo>
                  <a:pt x="260603" y="6095"/>
                </a:lnTo>
                <a:lnTo>
                  <a:pt x="237743" y="9143"/>
                </a:lnTo>
                <a:lnTo>
                  <a:pt x="216407" y="12191"/>
                </a:lnTo>
                <a:lnTo>
                  <a:pt x="193547" y="15239"/>
                </a:lnTo>
                <a:lnTo>
                  <a:pt x="170687" y="19812"/>
                </a:lnTo>
                <a:lnTo>
                  <a:pt x="149351" y="24383"/>
                </a:lnTo>
                <a:lnTo>
                  <a:pt x="129539" y="28955"/>
                </a:lnTo>
                <a:lnTo>
                  <a:pt x="108204" y="33527"/>
                </a:lnTo>
                <a:lnTo>
                  <a:pt x="88392" y="39624"/>
                </a:lnTo>
                <a:lnTo>
                  <a:pt x="70104" y="45719"/>
                </a:lnTo>
                <a:lnTo>
                  <a:pt x="50292" y="51815"/>
                </a:lnTo>
                <a:lnTo>
                  <a:pt x="6096" y="68579"/>
                </a:lnTo>
                <a:lnTo>
                  <a:pt x="3048" y="70103"/>
                </a:lnTo>
                <a:lnTo>
                  <a:pt x="0" y="71627"/>
                </a:lnTo>
                <a:lnTo>
                  <a:pt x="64008" y="94487"/>
                </a:lnTo>
                <a:close/>
              </a:path>
            </a:pathLst>
          </a:custGeom>
          <a:solidFill>
            <a:srgbClr val="FFFFFF"/>
          </a:solidFill>
        </p:spPr>
        <p:txBody>
          <a:bodyPr wrap="square" lIns="0" tIns="0" rIns="0" bIns="0" rtlCol="0">
            <a:noAutofit/>
          </a:bodyPr>
          <a:lstStyle/>
          <a:p>
            <a:endParaRPr/>
          </a:p>
        </p:txBody>
      </p:sp>
      <p:sp>
        <p:nvSpPr>
          <p:cNvPr id="406" name="object 406"/>
          <p:cNvSpPr/>
          <p:nvPr/>
        </p:nvSpPr>
        <p:spPr>
          <a:xfrm>
            <a:off x="5219699" y="2083307"/>
            <a:ext cx="470915" cy="103632"/>
          </a:xfrm>
          <a:custGeom>
            <a:avLst/>
            <a:gdLst/>
            <a:ahLst/>
            <a:cxnLst/>
            <a:rect l="l" t="t" r="r" b="b"/>
            <a:pathLst>
              <a:path w="470915" h="103632">
                <a:moveTo>
                  <a:pt x="60959" y="103632"/>
                </a:moveTo>
                <a:lnTo>
                  <a:pt x="64007" y="102108"/>
                </a:lnTo>
                <a:lnTo>
                  <a:pt x="67055" y="100584"/>
                </a:lnTo>
                <a:lnTo>
                  <a:pt x="112775" y="83820"/>
                </a:lnTo>
                <a:lnTo>
                  <a:pt x="131063" y="77724"/>
                </a:lnTo>
                <a:lnTo>
                  <a:pt x="150875" y="71628"/>
                </a:lnTo>
                <a:lnTo>
                  <a:pt x="170687" y="65532"/>
                </a:lnTo>
                <a:lnTo>
                  <a:pt x="190499" y="60960"/>
                </a:lnTo>
                <a:lnTo>
                  <a:pt x="211835" y="56387"/>
                </a:lnTo>
                <a:lnTo>
                  <a:pt x="233171" y="51816"/>
                </a:lnTo>
                <a:lnTo>
                  <a:pt x="254507" y="47244"/>
                </a:lnTo>
                <a:lnTo>
                  <a:pt x="277367" y="44196"/>
                </a:lnTo>
                <a:lnTo>
                  <a:pt x="300227" y="41148"/>
                </a:lnTo>
                <a:lnTo>
                  <a:pt x="323087" y="38100"/>
                </a:lnTo>
                <a:lnTo>
                  <a:pt x="345947" y="36575"/>
                </a:lnTo>
                <a:lnTo>
                  <a:pt x="370331" y="35052"/>
                </a:lnTo>
                <a:lnTo>
                  <a:pt x="394715" y="33528"/>
                </a:lnTo>
                <a:lnTo>
                  <a:pt x="419099" y="32004"/>
                </a:lnTo>
                <a:lnTo>
                  <a:pt x="470915" y="32004"/>
                </a:lnTo>
                <a:lnTo>
                  <a:pt x="470915" y="0"/>
                </a:lnTo>
                <a:lnTo>
                  <a:pt x="411479" y="0"/>
                </a:lnTo>
                <a:lnTo>
                  <a:pt x="384047" y="1524"/>
                </a:lnTo>
                <a:lnTo>
                  <a:pt x="356615" y="3048"/>
                </a:lnTo>
                <a:lnTo>
                  <a:pt x="329183" y="4572"/>
                </a:lnTo>
                <a:lnTo>
                  <a:pt x="301751" y="7620"/>
                </a:lnTo>
                <a:lnTo>
                  <a:pt x="275843" y="10668"/>
                </a:lnTo>
                <a:lnTo>
                  <a:pt x="249935" y="13716"/>
                </a:lnTo>
                <a:lnTo>
                  <a:pt x="224027" y="18287"/>
                </a:lnTo>
                <a:lnTo>
                  <a:pt x="199643" y="22860"/>
                </a:lnTo>
                <a:lnTo>
                  <a:pt x="175259" y="27432"/>
                </a:lnTo>
                <a:lnTo>
                  <a:pt x="150875" y="33528"/>
                </a:lnTo>
                <a:lnTo>
                  <a:pt x="126491" y="39624"/>
                </a:lnTo>
                <a:lnTo>
                  <a:pt x="105155" y="45720"/>
                </a:lnTo>
                <a:lnTo>
                  <a:pt x="82295" y="51816"/>
                </a:lnTo>
                <a:lnTo>
                  <a:pt x="60959" y="59436"/>
                </a:lnTo>
                <a:lnTo>
                  <a:pt x="22859" y="73152"/>
                </a:lnTo>
                <a:lnTo>
                  <a:pt x="10667" y="77724"/>
                </a:lnTo>
                <a:lnTo>
                  <a:pt x="0" y="82296"/>
                </a:lnTo>
                <a:lnTo>
                  <a:pt x="60959" y="103632"/>
                </a:lnTo>
                <a:close/>
              </a:path>
            </a:pathLst>
          </a:custGeom>
          <a:solidFill>
            <a:srgbClr val="FFFFFF"/>
          </a:solidFill>
        </p:spPr>
        <p:txBody>
          <a:bodyPr wrap="square" lIns="0" tIns="0" rIns="0" bIns="0" rtlCol="0">
            <a:noAutofit/>
          </a:bodyPr>
          <a:lstStyle/>
          <a:p>
            <a:endParaRPr/>
          </a:p>
        </p:txBody>
      </p:sp>
      <p:sp>
        <p:nvSpPr>
          <p:cNvPr id="407" name="object 407"/>
          <p:cNvSpPr/>
          <p:nvPr/>
        </p:nvSpPr>
        <p:spPr>
          <a:xfrm>
            <a:off x="5330951" y="3802380"/>
            <a:ext cx="716279" cy="281939"/>
          </a:xfrm>
          <a:prstGeom prst="rect">
            <a:avLst/>
          </a:prstGeom>
          <a:blipFill>
            <a:blip r:embed="rId42" cstate="print"/>
            <a:stretch>
              <a:fillRect/>
            </a:stretch>
          </a:blipFill>
        </p:spPr>
        <p:txBody>
          <a:bodyPr wrap="square" lIns="0" tIns="0" rIns="0" bIns="0" rtlCol="0">
            <a:noAutofit/>
          </a:bodyPr>
          <a:lstStyle/>
          <a:p>
            <a:endParaRPr/>
          </a:p>
        </p:txBody>
      </p:sp>
      <p:sp>
        <p:nvSpPr>
          <p:cNvPr id="408" name="object 408"/>
          <p:cNvSpPr/>
          <p:nvPr/>
        </p:nvSpPr>
        <p:spPr>
          <a:xfrm>
            <a:off x="5326379" y="3797807"/>
            <a:ext cx="725423" cy="291084"/>
          </a:xfrm>
          <a:custGeom>
            <a:avLst/>
            <a:gdLst/>
            <a:ahLst/>
            <a:cxnLst/>
            <a:rect l="l" t="t" r="r" b="b"/>
            <a:pathLst>
              <a:path w="725423" h="291084">
                <a:moveTo>
                  <a:pt x="59436" y="227075"/>
                </a:moveTo>
                <a:lnTo>
                  <a:pt x="65532" y="230124"/>
                </a:lnTo>
                <a:lnTo>
                  <a:pt x="71627" y="234696"/>
                </a:lnTo>
                <a:lnTo>
                  <a:pt x="79247" y="237744"/>
                </a:lnTo>
                <a:lnTo>
                  <a:pt x="86867" y="240792"/>
                </a:lnTo>
                <a:lnTo>
                  <a:pt x="120395" y="256032"/>
                </a:lnTo>
                <a:lnTo>
                  <a:pt x="121919" y="243839"/>
                </a:lnTo>
                <a:lnTo>
                  <a:pt x="123443" y="256032"/>
                </a:lnTo>
                <a:lnTo>
                  <a:pt x="147827" y="265175"/>
                </a:lnTo>
                <a:lnTo>
                  <a:pt x="175259" y="271272"/>
                </a:lnTo>
                <a:lnTo>
                  <a:pt x="188975" y="274320"/>
                </a:lnTo>
                <a:lnTo>
                  <a:pt x="202691" y="277368"/>
                </a:lnTo>
                <a:lnTo>
                  <a:pt x="216407" y="280415"/>
                </a:lnTo>
                <a:lnTo>
                  <a:pt x="231647" y="281939"/>
                </a:lnTo>
                <a:lnTo>
                  <a:pt x="262127" y="286512"/>
                </a:lnTo>
                <a:lnTo>
                  <a:pt x="292607" y="289560"/>
                </a:lnTo>
                <a:lnTo>
                  <a:pt x="309371" y="289560"/>
                </a:lnTo>
                <a:lnTo>
                  <a:pt x="326135" y="291084"/>
                </a:lnTo>
                <a:lnTo>
                  <a:pt x="399287" y="291084"/>
                </a:lnTo>
                <a:lnTo>
                  <a:pt x="416051" y="289560"/>
                </a:lnTo>
                <a:lnTo>
                  <a:pt x="432815" y="288036"/>
                </a:lnTo>
                <a:lnTo>
                  <a:pt x="449579" y="286512"/>
                </a:lnTo>
                <a:lnTo>
                  <a:pt x="466343" y="284988"/>
                </a:lnTo>
                <a:lnTo>
                  <a:pt x="483107" y="283463"/>
                </a:lnTo>
                <a:lnTo>
                  <a:pt x="490727" y="281939"/>
                </a:lnTo>
                <a:lnTo>
                  <a:pt x="498347" y="281939"/>
                </a:lnTo>
                <a:lnTo>
                  <a:pt x="513587" y="278892"/>
                </a:lnTo>
                <a:lnTo>
                  <a:pt x="528827" y="275844"/>
                </a:lnTo>
                <a:lnTo>
                  <a:pt x="536447" y="274320"/>
                </a:lnTo>
                <a:lnTo>
                  <a:pt x="544067" y="272796"/>
                </a:lnTo>
                <a:lnTo>
                  <a:pt x="551687" y="269748"/>
                </a:lnTo>
                <a:lnTo>
                  <a:pt x="559307" y="268224"/>
                </a:lnTo>
                <a:lnTo>
                  <a:pt x="573023" y="265175"/>
                </a:lnTo>
                <a:lnTo>
                  <a:pt x="586739" y="260604"/>
                </a:lnTo>
                <a:lnTo>
                  <a:pt x="600455" y="256032"/>
                </a:lnTo>
                <a:lnTo>
                  <a:pt x="609599" y="242315"/>
                </a:lnTo>
                <a:lnTo>
                  <a:pt x="609599" y="243839"/>
                </a:lnTo>
                <a:lnTo>
                  <a:pt x="609599" y="242315"/>
                </a:lnTo>
                <a:lnTo>
                  <a:pt x="600455" y="256032"/>
                </a:lnTo>
                <a:lnTo>
                  <a:pt x="611123" y="246887"/>
                </a:lnTo>
                <a:lnTo>
                  <a:pt x="611123" y="239268"/>
                </a:lnTo>
                <a:lnTo>
                  <a:pt x="597407" y="243839"/>
                </a:lnTo>
                <a:lnTo>
                  <a:pt x="583691" y="248412"/>
                </a:lnTo>
                <a:lnTo>
                  <a:pt x="569975" y="252984"/>
                </a:lnTo>
                <a:lnTo>
                  <a:pt x="556259" y="256032"/>
                </a:lnTo>
                <a:lnTo>
                  <a:pt x="548639" y="257556"/>
                </a:lnTo>
                <a:lnTo>
                  <a:pt x="541019" y="259080"/>
                </a:lnTo>
                <a:lnTo>
                  <a:pt x="533399" y="260604"/>
                </a:lnTo>
                <a:lnTo>
                  <a:pt x="527303" y="263651"/>
                </a:lnTo>
                <a:lnTo>
                  <a:pt x="512063" y="265175"/>
                </a:lnTo>
                <a:lnTo>
                  <a:pt x="496823" y="268224"/>
                </a:lnTo>
                <a:lnTo>
                  <a:pt x="489203" y="269748"/>
                </a:lnTo>
                <a:lnTo>
                  <a:pt x="481583" y="271272"/>
                </a:lnTo>
                <a:lnTo>
                  <a:pt x="464819" y="272796"/>
                </a:lnTo>
                <a:lnTo>
                  <a:pt x="448055" y="274320"/>
                </a:lnTo>
                <a:lnTo>
                  <a:pt x="432815" y="275844"/>
                </a:lnTo>
                <a:lnTo>
                  <a:pt x="414527" y="277368"/>
                </a:lnTo>
                <a:lnTo>
                  <a:pt x="397763" y="277368"/>
                </a:lnTo>
                <a:lnTo>
                  <a:pt x="380999" y="278892"/>
                </a:lnTo>
                <a:lnTo>
                  <a:pt x="342899" y="278892"/>
                </a:lnTo>
                <a:lnTo>
                  <a:pt x="326135" y="277368"/>
                </a:lnTo>
                <a:lnTo>
                  <a:pt x="310895" y="277368"/>
                </a:lnTo>
                <a:lnTo>
                  <a:pt x="294131" y="275844"/>
                </a:lnTo>
                <a:lnTo>
                  <a:pt x="263651" y="272796"/>
                </a:lnTo>
                <a:lnTo>
                  <a:pt x="234695" y="269748"/>
                </a:lnTo>
                <a:lnTo>
                  <a:pt x="219455" y="266700"/>
                </a:lnTo>
                <a:lnTo>
                  <a:pt x="204215" y="265175"/>
                </a:lnTo>
                <a:lnTo>
                  <a:pt x="190499" y="262127"/>
                </a:lnTo>
                <a:lnTo>
                  <a:pt x="178307" y="259080"/>
                </a:lnTo>
                <a:lnTo>
                  <a:pt x="150875" y="252984"/>
                </a:lnTo>
                <a:lnTo>
                  <a:pt x="126491" y="245363"/>
                </a:lnTo>
                <a:lnTo>
                  <a:pt x="124967" y="243839"/>
                </a:lnTo>
                <a:lnTo>
                  <a:pt x="91439" y="230124"/>
                </a:lnTo>
                <a:lnTo>
                  <a:pt x="85343" y="225551"/>
                </a:lnTo>
                <a:lnTo>
                  <a:pt x="77723" y="222504"/>
                </a:lnTo>
                <a:lnTo>
                  <a:pt x="71627" y="219456"/>
                </a:lnTo>
                <a:lnTo>
                  <a:pt x="65532" y="216408"/>
                </a:lnTo>
                <a:lnTo>
                  <a:pt x="54863" y="208787"/>
                </a:lnTo>
                <a:lnTo>
                  <a:pt x="45720" y="202692"/>
                </a:lnTo>
                <a:lnTo>
                  <a:pt x="36575" y="195072"/>
                </a:lnTo>
                <a:lnTo>
                  <a:pt x="30479" y="188975"/>
                </a:lnTo>
                <a:lnTo>
                  <a:pt x="22860" y="179832"/>
                </a:lnTo>
                <a:lnTo>
                  <a:pt x="24384" y="181356"/>
                </a:lnTo>
                <a:lnTo>
                  <a:pt x="19812" y="173736"/>
                </a:lnTo>
                <a:lnTo>
                  <a:pt x="15239" y="164592"/>
                </a:lnTo>
                <a:lnTo>
                  <a:pt x="13715" y="160020"/>
                </a:lnTo>
                <a:lnTo>
                  <a:pt x="13715" y="156972"/>
                </a:lnTo>
                <a:lnTo>
                  <a:pt x="12361" y="150198"/>
                </a:lnTo>
                <a:lnTo>
                  <a:pt x="12191" y="149351"/>
                </a:lnTo>
                <a:lnTo>
                  <a:pt x="13715" y="102108"/>
                </a:lnTo>
                <a:lnTo>
                  <a:pt x="7620" y="112775"/>
                </a:lnTo>
                <a:lnTo>
                  <a:pt x="7620" y="114300"/>
                </a:lnTo>
                <a:lnTo>
                  <a:pt x="4572" y="123444"/>
                </a:lnTo>
                <a:lnTo>
                  <a:pt x="3048" y="126492"/>
                </a:lnTo>
                <a:lnTo>
                  <a:pt x="1524" y="128015"/>
                </a:lnTo>
                <a:lnTo>
                  <a:pt x="1524" y="132587"/>
                </a:lnTo>
                <a:lnTo>
                  <a:pt x="0" y="141732"/>
                </a:lnTo>
                <a:lnTo>
                  <a:pt x="0" y="152400"/>
                </a:lnTo>
                <a:lnTo>
                  <a:pt x="1524" y="158496"/>
                </a:lnTo>
                <a:lnTo>
                  <a:pt x="1524" y="164592"/>
                </a:lnTo>
                <a:lnTo>
                  <a:pt x="3048" y="169163"/>
                </a:lnTo>
                <a:lnTo>
                  <a:pt x="3048" y="170687"/>
                </a:lnTo>
                <a:lnTo>
                  <a:pt x="9144" y="179832"/>
                </a:lnTo>
                <a:lnTo>
                  <a:pt x="12191" y="150875"/>
                </a:lnTo>
                <a:lnTo>
                  <a:pt x="13715" y="187451"/>
                </a:lnTo>
                <a:lnTo>
                  <a:pt x="13715" y="161544"/>
                </a:lnTo>
                <a:lnTo>
                  <a:pt x="19812" y="196596"/>
                </a:lnTo>
                <a:lnTo>
                  <a:pt x="27432" y="204215"/>
                </a:lnTo>
                <a:lnTo>
                  <a:pt x="36575" y="211836"/>
                </a:lnTo>
                <a:lnTo>
                  <a:pt x="47244" y="219456"/>
                </a:lnTo>
                <a:lnTo>
                  <a:pt x="59436" y="227075"/>
                </a:lnTo>
                <a:close/>
              </a:path>
              <a:path w="725423" h="291084">
                <a:moveTo>
                  <a:pt x="13715" y="187451"/>
                </a:moveTo>
                <a:lnTo>
                  <a:pt x="13715" y="188975"/>
                </a:lnTo>
                <a:lnTo>
                  <a:pt x="19812" y="196596"/>
                </a:lnTo>
                <a:lnTo>
                  <a:pt x="13715" y="161544"/>
                </a:lnTo>
                <a:lnTo>
                  <a:pt x="13715" y="187451"/>
                </a:lnTo>
                <a:close/>
              </a:path>
              <a:path w="725423" h="291084">
                <a:moveTo>
                  <a:pt x="369362" y="157526"/>
                </a:moveTo>
                <a:lnTo>
                  <a:pt x="373379" y="164592"/>
                </a:lnTo>
                <a:lnTo>
                  <a:pt x="370331" y="156972"/>
                </a:lnTo>
                <a:lnTo>
                  <a:pt x="373379" y="150875"/>
                </a:lnTo>
                <a:lnTo>
                  <a:pt x="359663" y="150875"/>
                </a:lnTo>
                <a:lnTo>
                  <a:pt x="358139" y="152400"/>
                </a:lnTo>
                <a:lnTo>
                  <a:pt x="356615" y="155448"/>
                </a:lnTo>
                <a:lnTo>
                  <a:pt x="356615" y="161544"/>
                </a:lnTo>
                <a:lnTo>
                  <a:pt x="359663" y="164592"/>
                </a:lnTo>
                <a:lnTo>
                  <a:pt x="362711" y="164592"/>
                </a:lnTo>
                <a:lnTo>
                  <a:pt x="359663" y="163068"/>
                </a:lnTo>
                <a:lnTo>
                  <a:pt x="365760" y="159584"/>
                </a:lnTo>
                <a:lnTo>
                  <a:pt x="365759" y="151637"/>
                </a:lnTo>
                <a:lnTo>
                  <a:pt x="367283" y="152400"/>
                </a:lnTo>
                <a:lnTo>
                  <a:pt x="369362" y="157526"/>
                </a:lnTo>
                <a:lnTo>
                  <a:pt x="370331" y="158496"/>
                </a:lnTo>
                <a:lnTo>
                  <a:pt x="369362" y="157526"/>
                </a:lnTo>
                <a:close/>
              </a:path>
              <a:path w="725423" h="291084">
                <a:moveTo>
                  <a:pt x="365760" y="159584"/>
                </a:moveTo>
                <a:lnTo>
                  <a:pt x="359663" y="163068"/>
                </a:lnTo>
                <a:lnTo>
                  <a:pt x="362711" y="164592"/>
                </a:lnTo>
                <a:lnTo>
                  <a:pt x="373379" y="164592"/>
                </a:lnTo>
                <a:lnTo>
                  <a:pt x="369362" y="157526"/>
                </a:lnTo>
                <a:lnTo>
                  <a:pt x="365760" y="159584"/>
                </a:lnTo>
                <a:close/>
              </a:path>
              <a:path w="725423" h="291084">
                <a:moveTo>
                  <a:pt x="365759" y="151637"/>
                </a:moveTo>
                <a:lnTo>
                  <a:pt x="365760" y="153923"/>
                </a:lnTo>
                <a:lnTo>
                  <a:pt x="369362" y="157526"/>
                </a:lnTo>
                <a:lnTo>
                  <a:pt x="367283" y="152400"/>
                </a:lnTo>
                <a:lnTo>
                  <a:pt x="365759" y="151637"/>
                </a:lnTo>
                <a:close/>
              </a:path>
              <a:path w="725423" h="291084">
                <a:moveTo>
                  <a:pt x="373379" y="150875"/>
                </a:moveTo>
                <a:lnTo>
                  <a:pt x="370331" y="156972"/>
                </a:lnTo>
                <a:lnTo>
                  <a:pt x="373379" y="164592"/>
                </a:lnTo>
                <a:lnTo>
                  <a:pt x="373379" y="150875"/>
                </a:lnTo>
                <a:close/>
              </a:path>
              <a:path w="725423" h="291084">
                <a:moveTo>
                  <a:pt x="629411" y="59436"/>
                </a:moveTo>
                <a:lnTo>
                  <a:pt x="612647" y="51815"/>
                </a:lnTo>
                <a:lnTo>
                  <a:pt x="611123" y="51815"/>
                </a:lnTo>
                <a:lnTo>
                  <a:pt x="629411" y="59436"/>
                </a:lnTo>
                <a:close/>
              </a:path>
              <a:path w="725423" h="291084">
                <a:moveTo>
                  <a:pt x="13715" y="187451"/>
                </a:moveTo>
                <a:lnTo>
                  <a:pt x="12191" y="150875"/>
                </a:lnTo>
                <a:lnTo>
                  <a:pt x="9144" y="179832"/>
                </a:lnTo>
                <a:lnTo>
                  <a:pt x="13715" y="187451"/>
                </a:lnTo>
                <a:close/>
              </a:path>
              <a:path w="725423" h="291084">
                <a:moveTo>
                  <a:pt x="123443" y="256032"/>
                </a:moveTo>
                <a:lnTo>
                  <a:pt x="121919" y="243839"/>
                </a:lnTo>
                <a:lnTo>
                  <a:pt x="120395" y="256032"/>
                </a:lnTo>
                <a:lnTo>
                  <a:pt x="121919" y="257556"/>
                </a:lnTo>
                <a:lnTo>
                  <a:pt x="147827" y="265175"/>
                </a:lnTo>
                <a:lnTo>
                  <a:pt x="123443" y="256032"/>
                </a:lnTo>
                <a:close/>
              </a:path>
              <a:path w="725423" h="291084">
                <a:moveTo>
                  <a:pt x="621791" y="248412"/>
                </a:moveTo>
                <a:lnTo>
                  <a:pt x="637031" y="240792"/>
                </a:lnTo>
                <a:lnTo>
                  <a:pt x="623315" y="245363"/>
                </a:lnTo>
                <a:lnTo>
                  <a:pt x="623315" y="242315"/>
                </a:lnTo>
                <a:lnTo>
                  <a:pt x="621791" y="240792"/>
                </a:lnTo>
                <a:lnTo>
                  <a:pt x="632459" y="230124"/>
                </a:lnTo>
                <a:lnTo>
                  <a:pt x="615695" y="236220"/>
                </a:lnTo>
                <a:lnTo>
                  <a:pt x="614171" y="236220"/>
                </a:lnTo>
                <a:lnTo>
                  <a:pt x="611123" y="239268"/>
                </a:lnTo>
                <a:lnTo>
                  <a:pt x="611123" y="246887"/>
                </a:lnTo>
                <a:lnTo>
                  <a:pt x="600455" y="256032"/>
                </a:lnTo>
                <a:lnTo>
                  <a:pt x="614171" y="251460"/>
                </a:lnTo>
                <a:lnTo>
                  <a:pt x="615695" y="251460"/>
                </a:lnTo>
                <a:lnTo>
                  <a:pt x="615188" y="238759"/>
                </a:lnTo>
                <a:lnTo>
                  <a:pt x="611123" y="242315"/>
                </a:lnTo>
                <a:lnTo>
                  <a:pt x="612647" y="239268"/>
                </a:lnTo>
                <a:lnTo>
                  <a:pt x="615695" y="237744"/>
                </a:lnTo>
                <a:lnTo>
                  <a:pt x="617219" y="236220"/>
                </a:lnTo>
                <a:lnTo>
                  <a:pt x="618743" y="236220"/>
                </a:lnTo>
                <a:lnTo>
                  <a:pt x="618744" y="246887"/>
                </a:lnTo>
                <a:lnTo>
                  <a:pt x="621791" y="248412"/>
                </a:lnTo>
                <a:lnTo>
                  <a:pt x="623315" y="246887"/>
                </a:lnTo>
                <a:lnTo>
                  <a:pt x="621791" y="248412"/>
                </a:lnTo>
                <a:close/>
              </a:path>
              <a:path w="725423" h="291084">
                <a:moveTo>
                  <a:pt x="621791" y="248412"/>
                </a:moveTo>
                <a:lnTo>
                  <a:pt x="618744" y="246887"/>
                </a:lnTo>
                <a:lnTo>
                  <a:pt x="617981" y="248412"/>
                </a:lnTo>
                <a:lnTo>
                  <a:pt x="617219" y="249936"/>
                </a:lnTo>
                <a:lnTo>
                  <a:pt x="617219" y="236220"/>
                </a:lnTo>
                <a:lnTo>
                  <a:pt x="615695" y="237744"/>
                </a:lnTo>
                <a:lnTo>
                  <a:pt x="612647" y="239268"/>
                </a:lnTo>
                <a:lnTo>
                  <a:pt x="611123" y="242315"/>
                </a:lnTo>
                <a:lnTo>
                  <a:pt x="615188" y="238759"/>
                </a:lnTo>
                <a:lnTo>
                  <a:pt x="615695" y="251460"/>
                </a:lnTo>
                <a:lnTo>
                  <a:pt x="618743" y="249936"/>
                </a:lnTo>
                <a:lnTo>
                  <a:pt x="618743" y="248412"/>
                </a:lnTo>
                <a:lnTo>
                  <a:pt x="621791" y="248412"/>
                </a:lnTo>
                <a:close/>
              </a:path>
              <a:path w="725423" h="291084">
                <a:moveTo>
                  <a:pt x="617219" y="248412"/>
                </a:moveTo>
                <a:lnTo>
                  <a:pt x="617981" y="248412"/>
                </a:lnTo>
                <a:lnTo>
                  <a:pt x="618744" y="246887"/>
                </a:lnTo>
                <a:lnTo>
                  <a:pt x="618743" y="236220"/>
                </a:lnTo>
                <a:lnTo>
                  <a:pt x="617219" y="236220"/>
                </a:lnTo>
                <a:lnTo>
                  <a:pt x="617219" y="249936"/>
                </a:lnTo>
                <a:lnTo>
                  <a:pt x="617981" y="248412"/>
                </a:lnTo>
                <a:lnTo>
                  <a:pt x="617219" y="248412"/>
                </a:lnTo>
                <a:close/>
              </a:path>
              <a:path w="725423" h="291084">
                <a:moveTo>
                  <a:pt x="618743" y="249936"/>
                </a:moveTo>
                <a:lnTo>
                  <a:pt x="620267" y="249936"/>
                </a:lnTo>
                <a:lnTo>
                  <a:pt x="621791" y="248412"/>
                </a:lnTo>
                <a:lnTo>
                  <a:pt x="618743" y="248412"/>
                </a:lnTo>
                <a:lnTo>
                  <a:pt x="618743" y="249936"/>
                </a:lnTo>
                <a:close/>
              </a:path>
              <a:path w="725423" h="291084">
                <a:moveTo>
                  <a:pt x="705611" y="172212"/>
                </a:moveTo>
                <a:lnTo>
                  <a:pt x="699515" y="181356"/>
                </a:lnTo>
                <a:lnTo>
                  <a:pt x="693419" y="190500"/>
                </a:lnTo>
                <a:lnTo>
                  <a:pt x="682751" y="198120"/>
                </a:lnTo>
                <a:lnTo>
                  <a:pt x="673607" y="205739"/>
                </a:lnTo>
                <a:lnTo>
                  <a:pt x="661415" y="214884"/>
                </a:lnTo>
                <a:lnTo>
                  <a:pt x="647699" y="222504"/>
                </a:lnTo>
                <a:lnTo>
                  <a:pt x="632459" y="230124"/>
                </a:lnTo>
                <a:lnTo>
                  <a:pt x="621791" y="240792"/>
                </a:lnTo>
                <a:lnTo>
                  <a:pt x="623315" y="242315"/>
                </a:lnTo>
                <a:lnTo>
                  <a:pt x="623315" y="245363"/>
                </a:lnTo>
                <a:lnTo>
                  <a:pt x="637031" y="240792"/>
                </a:lnTo>
                <a:lnTo>
                  <a:pt x="623315" y="243839"/>
                </a:lnTo>
                <a:lnTo>
                  <a:pt x="637031" y="240792"/>
                </a:lnTo>
                <a:lnTo>
                  <a:pt x="653795" y="233172"/>
                </a:lnTo>
                <a:lnTo>
                  <a:pt x="667511" y="225551"/>
                </a:lnTo>
                <a:lnTo>
                  <a:pt x="681227" y="216408"/>
                </a:lnTo>
                <a:lnTo>
                  <a:pt x="691895" y="208787"/>
                </a:lnTo>
                <a:lnTo>
                  <a:pt x="701039" y="199644"/>
                </a:lnTo>
                <a:lnTo>
                  <a:pt x="710183" y="188975"/>
                </a:lnTo>
                <a:lnTo>
                  <a:pt x="716279" y="179832"/>
                </a:lnTo>
                <a:lnTo>
                  <a:pt x="711707" y="156972"/>
                </a:lnTo>
                <a:lnTo>
                  <a:pt x="716279" y="179832"/>
                </a:lnTo>
                <a:lnTo>
                  <a:pt x="716279" y="178308"/>
                </a:lnTo>
                <a:lnTo>
                  <a:pt x="720851" y="169163"/>
                </a:lnTo>
                <a:lnTo>
                  <a:pt x="720851" y="167639"/>
                </a:lnTo>
                <a:lnTo>
                  <a:pt x="722375" y="164592"/>
                </a:lnTo>
                <a:lnTo>
                  <a:pt x="723899" y="160020"/>
                </a:lnTo>
                <a:lnTo>
                  <a:pt x="723899" y="158496"/>
                </a:lnTo>
                <a:lnTo>
                  <a:pt x="725423" y="150875"/>
                </a:lnTo>
                <a:lnTo>
                  <a:pt x="725423" y="143256"/>
                </a:lnTo>
                <a:lnTo>
                  <a:pt x="723899" y="134112"/>
                </a:lnTo>
                <a:lnTo>
                  <a:pt x="723899" y="128015"/>
                </a:lnTo>
                <a:lnTo>
                  <a:pt x="722375" y="123444"/>
                </a:lnTo>
                <a:lnTo>
                  <a:pt x="722375" y="121920"/>
                </a:lnTo>
                <a:lnTo>
                  <a:pt x="717803" y="112775"/>
                </a:lnTo>
                <a:lnTo>
                  <a:pt x="714755" y="106680"/>
                </a:lnTo>
                <a:lnTo>
                  <a:pt x="710183" y="102108"/>
                </a:lnTo>
                <a:lnTo>
                  <a:pt x="702563" y="91439"/>
                </a:lnTo>
                <a:lnTo>
                  <a:pt x="691895" y="82296"/>
                </a:lnTo>
                <a:lnTo>
                  <a:pt x="679703" y="73151"/>
                </a:lnTo>
                <a:lnTo>
                  <a:pt x="667511" y="64008"/>
                </a:lnTo>
                <a:lnTo>
                  <a:pt x="652271" y="56387"/>
                </a:lnTo>
                <a:lnTo>
                  <a:pt x="643127" y="51815"/>
                </a:lnTo>
                <a:lnTo>
                  <a:pt x="635507" y="48768"/>
                </a:lnTo>
                <a:lnTo>
                  <a:pt x="617219" y="42672"/>
                </a:lnTo>
                <a:lnTo>
                  <a:pt x="611123" y="39624"/>
                </a:lnTo>
                <a:lnTo>
                  <a:pt x="605027" y="48768"/>
                </a:lnTo>
                <a:lnTo>
                  <a:pt x="585215" y="30480"/>
                </a:lnTo>
                <a:lnTo>
                  <a:pt x="573023" y="25908"/>
                </a:lnTo>
                <a:lnTo>
                  <a:pt x="560831" y="22860"/>
                </a:lnTo>
                <a:lnTo>
                  <a:pt x="548639" y="19812"/>
                </a:lnTo>
                <a:lnTo>
                  <a:pt x="534923" y="16763"/>
                </a:lnTo>
                <a:lnTo>
                  <a:pt x="509015" y="12192"/>
                </a:lnTo>
                <a:lnTo>
                  <a:pt x="495299" y="9144"/>
                </a:lnTo>
                <a:lnTo>
                  <a:pt x="481583" y="7620"/>
                </a:lnTo>
                <a:lnTo>
                  <a:pt x="467867" y="6096"/>
                </a:lnTo>
                <a:lnTo>
                  <a:pt x="454151" y="4572"/>
                </a:lnTo>
                <a:lnTo>
                  <a:pt x="438911" y="3048"/>
                </a:lnTo>
                <a:lnTo>
                  <a:pt x="425195" y="1524"/>
                </a:lnTo>
                <a:lnTo>
                  <a:pt x="394715" y="0"/>
                </a:lnTo>
                <a:lnTo>
                  <a:pt x="362711" y="0"/>
                </a:lnTo>
                <a:lnTo>
                  <a:pt x="327659" y="1524"/>
                </a:lnTo>
                <a:lnTo>
                  <a:pt x="294131" y="3048"/>
                </a:lnTo>
                <a:lnTo>
                  <a:pt x="277367" y="3048"/>
                </a:lnTo>
                <a:lnTo>
                  <a:pt x="260603" y="6096"/>
                </a:lnTo>
                <a:lnTo>
                  <a:pt x="245363" y="7620"/>
                </a:lnTo>
                <a:lnTo>
                  <a:pt x="230123" y="9144"/>
                </a:lnTo>
                <a:lnTo>
                  <a:pt x="214883" y="12192"/>
                </a:lnTo>
                <a:lnTo>
                  <a:pt x="199643" y="15239"/>
                </a:lnTo>
                <a:lnTo>
                  <a:pt x="170687" y="21336"/>
                </a:lnTo>
                <a:lnTo>
                  <a:pt x="143255" y="28956"/>
                </a:lnTo>
                <a:lnTo>
                  <a:pt x="129539" y="33527"/>
                </a:lnTo>
                <a:lnTo>
                  <a:pt x="117347" y="38100"/>
                </a:lnTo>
                <a:lnTo>
                  <a:pt x="99059" y="45720"/>
                </a:lnTo>
                <a:lnTo>
                  <a:pt x="82295" y="53339"/>
                </a:lnTo>
                <a:lnTo>
                  <a:pt x="67055" y="60960"/>
                </a:lnTo>
                <a:lnTo>
                  <a:pt x="53339" y="68580"/>
                </a:lnTo>
                <a:lnTo>
                  <a:pt x="41148" y="76200"/>
                </a:lnTo>
                <a:lnTo>
                  <a:pt x="30479" y="85344"/>
                </a:lnTo>
                <a:lnTo>
                  <a:pt x="21336" y="92963"/>
                </a:lnTo>
                <a:lnTo>
                  <a:pt x="13715" y="102108"/>
                </a:lnTo>
                <a:lnTo>
                  <a:pt x="12191" y="149351"/>
                </a:lnTo>
                <a:lnTo>
                  <a:pt x="12361" y="150198"/>
                </a:lnTo>
                <a:lnTo>
                  <a:pt x="13715" y="144780"/>
                </a:lnTo>
                <a:lnTo>
                  <a:pt x="13715" y="135636"/>
                </a:lnTo>
                <a:lnTo>
                  <a:pt x="15239" y="131063"/>
                </a:lnTo>
                <a:lnTo>
                  <a:pt x="13715" y="132587"/>
                </a:lnTo>
                <a:lnTo>
                  <a:pt x="16763" y="126492"/>
                </a:lnTo>
                <a:lnTo>
                  <a:pt x="19812" y="117348"/>
                </a:lnTo>
                <a:lnTo>
                  <a:pt x="18287" y="118872"/>
                </a:lnTo>
                <a:lnTo>
                  <a:pt x="24384" y="111251"/>
                </a:lnTo>
                <a:lnTo>
                  <a:pt x="30479" y="102108"/>
                </a:lnTo>
                <a:lnTo>
                  <a:pt x="39624" y="94487"/>
                </a:lnTo>
                <a:lnTo>
                  <a:pt x="47244" y="86868"/>
                </a:lnTo>
                <a:lnTo>
                  <a:pt x="59436" y="79248"/>
                </a:lnTo>
                <a:lnTo>
                  <a:pt x="73151" y="71627"/>
                </a:lnTo>
                <a:lnTo>
                  <a:pt x="86867" y="64008"/>
                </a:lnTo>
                <a:lnTo>
                  <a:pt x="103631" y="57912"/>
                </a:lnTo>
                <a:lnTo>
                  <a:pt x="121919" y="50292"/>
                </a:lnTo>
                <a:lnTo>
                  <a:pt x="134111" y="45720"/>
                </a:lnTo>
                <a:lnTo>
                  <a:pt x="147827" y="41148"/>
                </a:lnTo>
                <a:lnTo>
                  <a:pt x="173735" y="33527"/>
                </a:lnTo>
                <a:lnTo>
                  <a:pt x="202691" y="27432"/>
                </a:lnTo>
                <a:lnTo>
                  <a:pt x="216407" y="24384"/>
                </a:lnTo>
                <a:lnTo>
                  <a:pt x="231647" y="22860"/>
                </a:lnTo>
                <a:lnTo>
                  <a:pt x="246887" y="19812"/>
                </a:lnTo>
                <a:lnTo>
                  <a:pt x="262127" y="18287"/>
                </a:lnTo>
                <a:lnTo>
                  <a:pt x="277367" y="16763"/>
                </a:lnTo>
                <a:lnTo>
                  <a:pt x="294131" y="15239"/>
                </a:lnTo>
                <a:lnTo>
                  <a:pt x="327659" y="13715"/>
                </a:lnTo>
                <a:lnTo>
                  <a:pt x="394715" y="13715"/>
                </a:lnTo>
                <a:lnTo>
                  <a:pt x="423671" y="15239"/>
                </a:lnTo>
                <a:lnTo>
                  <a:pt x="437387" y="15239"/>
                </a:lnTo>
                <a:lnTo>
                  <a:pt x="452627" y="16763"/>
                </a:lnTo>
                <a:lnTo>
                  <a:pt x="466343" y="18287"/>
                </a:lnTo>
                <a:lnTo>
                  <a:pt x="480059" y="19812"/>
                </a:lnTo>
                <a:lnTo>
                  <a:pt x="492251" y="21336"/>
                </a:lnTo>
                <a:lnTo>
                  <a:pt x="505967" y="24384"/>
                </a:lnTo>
                <a:lnTo>
                  <a:pt x="533399" y="28956"/>
                </a:lnTo>
                <a:lnTo>
                  <a:pt x="544067" y="32004"/>
                </a:lnTo>
                <a:lnTo>
                  <a:pt x="557783" y="35051"/>
                </a:lnTo>
                <a:lnTo>
                  <a:pt x="569975" y="38100"/>
                </a:lnTo>
                <a:lnTo>
                  <a:pt x="582167" y="42672"/>
                </a:lnTo>
                <a:lnTo>
                  <a:pt x="608075" y="51815"/>
                </a:lnTo>
                <a:lnTo>
                  <a:pt x="606551" y="50292"/>
                </a:lnTo>
                <a:lnTo>
                  <a:pt x="611123" y="51815"/>
                </a:lnTo>
                <a:lnTo>
                  <a:pt x="612647" y="51815"/>
                </a:lnTo>
                <a:lnTo>
                  <a:pt x="629411" y="59436"/>
                </a:lnTo>
                <a:lnTo>
                  <a:pt x="637031" y="62484"/>
                </a:lnTo>
                <a:lnTo>
                  <a:pt x="646175" y="67056"/>
                </a:lnTo>
                <a:lnTo>
                  <a:pt x="659891" y="74675"/>
                </a:lnTo>
                <a:lnTo>
                  <a:pt x="672083" y="82296"/>
                </a:lnTo>
                <a:lnTo>
                  <a:pt x="684275" y="91439"/>
                </a:lnTo>
                <a:lnTo>
                  <a:pt x="693419" y="100584"/>
                </a:lnTo>
                <a:lnTo>
                  <a:pt x="701039" y="108204"/>
                </a:lnTo>
                <a:lnTo>
                  <a:pt x="702563" y="112775"/>
                </a:lnTo>
                <a:lnTo>
                  <a:pt x="705611" y="117348"/>
                </a:lnTo>
                <a:lnTo>
                  <a:pt x="710183" y="128015"/>
                </a:lnTo>
                <a:lnTo>
                  <a:pt x="710183" y="126492"/>
                </a:lnTo>
                <a:lnTo>
                  <a:pt x="711707" y="131063"/>
                </a:lnTo>
                <a:lnTo>
                  <a:pt x="711707" y="134112"/>
                </a:lnTo>
                <a:lnTo>
                  <a:pt x="713231" y="143256"/>
                </a:lnTo>
                <a:lnTo>
                  <a:pt x="711707" y="150875"/>
                </a:lnTo>
                <a:lnTo>
                  <a:pt x="711707" y="155448"/>
                </a:lnTo>
                <a:lnTo>
                  <a:pt x="710183" y="160020"/>
                </a:lnTo>
                <a:lnTo>
                  <a:pt x="710183" y="163068"/>
                </a:lnTo>
                <a:lnTo>
                  <a:pt x="708659" y="163068"/>
                </a:lnTo>
                <a:lnTo>
                  <a:pt x="708659" y="164592"/>
                </a:lnTo>
                <a:lnTo>
                  <a:pt x="705611" y="173736"/>
                </a:lnTo>
                <a:lnTo>
                  <a:pt x="708659" y="166115"/>
                </a:lnTo>
                <a:lnTo>
                  <a:pt x="705611" y="173736"/>
                </a:lnTo>
                <a:lnTo>
                  <a:pt x="705611" y="172212"/>
                </a:lnTo>
                <a:close/>
              </a:path>
              <a:path w="725423" h="291084">
                <a:moveTo>
                  <a:pt x="617219" y="42672"/>
                </a:moveTo>
                <a:lnTo>
                  <a:pt x="635507" y="48768"/>
                </a:lnTo>
                <a:lnTo>
                  <a:pt x="616639" y="41510"/>
                </a:lnTo>
                <a:lnTo>
                  <a:pt x="615695" y="41148"/>
                </a:lnTo>
                <a:lnTo>
                  <a:pt x="614171" y="39624"/>
                </a:lnTo>
                <a:lnTo>
                  <a:pt x="612647" y="38100"/>
                </a:lnTo>
                <a:lnTo>
                  <a:pt x="612647" y="39624"/>
                </a:lnTo>
                <a:lnTo>
                  <a:pt x="585215" y="30480"/>
                </a:lnTo>
                <a:lnTo>
                  <a:pt x="605027" y="48768"/>
                </a:lnTo>
                <a:lnTo>
                  <a:pt x="611123" y="39624"/>
                </a:lnTo>
                <a:lnTo>
                  <a:pt x="617219" y="42672"/>
                </a:lnTo>
                <a:close/>
              </a:path>
              <a:path w="725423" h="291084">
                <a:moveTo>
                  <a:pt x="616639" y="41510"/>
                </a:moveTo>
                <a:lnTo>
                  <a:pt x="616458" y="41147"/>
                </a:lnTo>
                <a:lnTo>
                  <a:pt x="617219" y="41148"/>
                </a:lnTo>
                <a:lnTo>
                  <a:pt x="616204" y="40639"/>
                </a:lnTo>
                <a:lnTo>
                  <a:pt x="615695" y="39624"/>
                </a:lnTo>
                <a:lnTo>
                  <a:pt x="612647" y="38100"/>
                </a:lnTo>
                <a:lnTo>
                  <a:pt x="614171" y="39624"/>
                </a:lnTo>
                <a:lnTo>
                  <a:pt x="615695" y="41148"/>
                </a:lnTo>
                <a:lnTo>
                  <a:pt x="616639" y="41510"/>
                </a:lnTo>
                <a:close/>
              </a:path>
              <a:path w="725423" h="291084">
                <a:moveTo>
                  <a:pt x="606551" y="50292"/>
                </a:moveTo>
                <a:lnTo>
                  <a:pt x="608075" y="51815"/>
                </a:lnTo>
                <a:lnTo>
                  <a:pt x="611123" y="51815"/>
                </a:lnTo>
                <a:lnTo>
                  <a:pt x="606551" y="50292"/>
                </a:lnTo>
                <a:close/>
              </a:path>
            </a:pathLst>
          </a:custGeom>
          <a:solidFill>
            <a:srgbClr val="87B8B5"/>
          </a:solidFill>
        </p:spPr>
        <p:txBody>
          <a:bodyPr wrap="square" lIns="0" tIns="0" rIns="0" bIns="0" rtlCol="0">
            <a:noAutofit/>
          </a:bodyPr>
          <a:lstStyle/>
          <a:p>
            <a:endParaRPr/>
          </a:p>
        </p:txBody>
      </p:sp>
      <p:sp>
        <p:nvSpPr>
          <p:cNvPr id="409" name="object 409"/>
          <p:cNvSpPr/>
          <p:nvPr/>
        </p:nvSpPr>
        <p:spPr>
          <a:xfrm>
            <a:off x="5690615" y="3954779"/>
            <a:ext cx="1524" cy="1524"/>
          </a:xfrm>
          <a:custGeom>
            <a:avLst/>
            <a:gdLst/>
            <a:ahLst/>
            <a:cxnLst/>
            <a:rect l="l" t="t" r="r" b="b"/>
            <a:pathLst>
              <a:path w="1524" h="1524">
                <a:moveTo>
                  <a:pt x="1524" y="1524"/>
                </a:moveTo>
                <a:lnTo>
                  <a:pt x="0" y="0"/>
                </a:lnTo>
                <a:lnTo>
                  <a:pt x="0" y="1524"/>
                </a:lnTo>
                <a:lnTo>
                  <a:pt x="1524" y="1524"/>
                </a:lnTo>
                <a:close/>
              </a:path>
            </a:pathLst>
          </a:custGeom>
          <a:solidFill>
            <a:srgbClr val="E6E6E6"/>
          </a:solidFill>
        </p:spPr>
        <p:txBody>
          <a:bodyPr wrap="square" lIns="0" tIns="0" rIns="0" bIns="0" rtlCol="0">
            <a:noAutofit/>
          </a:bodyPr>
          <a:lstStyle/>
          <a:p>
            <a:endParaRPr/>
          </a:p>
        </p:txBody>
      </p:sp>
      <p:sp>
        <p:nvSpPr>
          <p:cNvPr id="410" name="object 410"/>
          <p:cNvSpPr/>
          <p:nvPr/>
        </p:nvSpPr>
        <p:spPr>
          <a:xfrm>
            <a:off x="5344667" y="3770375"/>
            <a:ext cx="345947" cy="86867"/>
          </a:xfrm>
          <a:custGeom>
            <a:avLst/>
            <a:gdLst/>
            <a:ahLst/>
            <a:cxnLst/>
            <a:rect l="l" t="t" r="r" b="b"/>
            <a:pathLst>
              <a:path w="345947" h="86867">
                <a:moveTo>
                  <a:pt x="65531" y="86867"/>
                </a:moveTo>
                <a:lnTo>
                  <a:pt x="82295" y="79247"/>
                </a:lnTo>
                <a:lnTo>
                  <a:pt x="100583" y="73151"/>
                </a:lnTo>
                <a:lnTo>
                  <a:pt x="112775" y="67055"/>
                </a:lnTo>
                <a:lnTo>
                  <a:pt x="126491" y="64007"/>
                </a:lnTo>
                <a:lnTo>
                  <a:pt x="153923" y="56387"/>
                </a:lnTo>
                <a:lnTo>
                  <a:pt x="182879" y="48767"/>
                </a:lnTo>
                <a:lnTo>
                  <a:pt x="196595" y="45719"/>
                </a:lnTo>
                <a:lnTo>
                  <a:pt x="211835" y="44195"/>
                </a:lnTo>
                <a:lnTo>
                  <a:pt x="227075" y="41147"/>
                </a:lnTo>
                <a:lnTo>
                  <a:pt x="243839" y="39624"/>
                </a:lnTo>
                <a:lnTo>
                  <a:pt x="259079" y="38100"/>
                </a:lnTo>
                <a:lnTo>
                  <a:pt x="275843" y="36575"/>
                </a:lnTo>
                <a:lnTo>
                  <a:pt x="309371" y="35051"/>
                </a:lnTo>
                <a:lnTo>
                  <a:pt x="345947" y="35051"/>
                </a:lnTo>
                <a:lnTo>
                  <a:pt x="345947" y="0"/>
                </a:lnTo>
                <a:lnTo>
                  <a:pt x="323087" y="0"/>
                </a:lnTo>
                <a:lnTo>
                  <a:pt x="300227" y="1524"/>
                </a:lnTo>
                <a:lnTo>
                  <a:pt x="278891" y="1524"/>
                </a:lnTo>
                <a:lnTo>
                  <a:pt x="257555" y="3047"/>
                </a:lnTo>
                <a:lnTo>
                  <a:pt x="237743" y="4571"/>
                </a:lnTo>
                <a:lnTo>
                  <a:pt x="216407" y="7619"/>
                </a:lnTo>
                <a:lnTo>
                  <a:pt x="196595" y="9143"/>
                </a:lnTo>
                <a:lnTo>
                  <a:pt x="178307" y="12191"/>
                </a:lnTo>
                <a:lnTo>
                  <a:pt x="158495" y="15239"/>
                </a:lnTo>
                <a:lnTo>
                  <a:pt x="140207" y="19812"/>
                </a:lnTo>
                <a:lnTo>
                  <a:pt x="121919" y="22859"/>
                </a:lnTo>
                <a:lnTo>
                  <a:pt x="103631" y="27431"/>
                </a:lnTo>
                <a:lnTo>
                  <a:pt x="85343" y="32003"/>
                </a:lnTo>
                <a:lnTo>
                  <a:pt x="68579" y="38100"/>
                </a:lnTo>
                <a:lnTo>
                  <a:pt x="51815" y="42671"/>
                </a:lnTo>
                <a:lnTo>
                  <a:pt x="36575" y="48767"/>
                </a:lnTo>
                <a:lnTo>
                  <a:pt x="24384" y="53339"/>
                </a:lnTo>
                <a:lnTo>
                  <a:pt x="12191" y="57912"/>
                </a:lnTo>
                <a:lnTo>
                  <a:pt x="0" y="64007"/>
                </a:lnTo>
                <a:lnTo>
                  <a:pt x="65531" y="86867"/>
                </a:lnTo>
                <a:close/>
              </a:path>
            </a:pathLst>
          </a:custGeom>
          <a:solidFill>
            <a:srgbClr val="FFFFFF"/>
          </a:solidFill>
        </p:spPr>
        <p:txBody>
          <a:bodyPr wrap="square" lIns="0" tIns="0" rIns="0" bIns="0" rtlCol="0">
            <a:noAutofit/>
          </a:bodyPr>
          <a:lstStyle/>
          <a:p>
            <a:endParaRPr/>
          </a:p>
        </p:txBody>
      </p:sp>
      <p:sp>
        <p:nvSpPr>
          <p:cNvPr id="411" name="object 411"/>
          <p:cNvSpPr/>
          <p:nvPr/>
        </p:nvSpPr>
        <p:spPr>
          <a:xfrm>
            <a:off x="6047231" y="3790187"/>
            <a:ext cx="6096" cy="1524"/>
          </a:xfrm>
          <a:custGeom>
            <a:avLst/>
            <a:gdLst/>
            <a:ahLst/>
            <a:cxnLst/>
            <a:rect l="l" t="t" r="r" b="b"/>
            <a:pathLst>
              <a:path w="6096" h="1524">
                <a:moveTo>
                  <a:pt x="0" y="0"/>
                </a:moveTo>
                <a:lnTo>
                  <a:pt x="4572" y="1524"/>
                </a:lnTo>
                <a:lnTo>
                  <a:pt x="6096" y="1524"/>
                </a:lnTo>
                <a:lnTo>
                  <a:pt x="0" y="0"/>
                </a:lnTo>
                <a:close/>
              </a:path>
            </a:pathLst>
          </a:custGeom>
          <a:solidFill>
            <a:srgbClr val="CFCFCF"/>
          </a:solidFill>
        </p:spPr>
        <p:txBody>
          <a:bodyPr wrap="square" lIns="0" tIns="0" rIns="0" bIns="0" rtlCol="0">
            <a:noAutofit/>
          </a:bodyPr>
          <a:lstStyle/>
          <a:p>
            <a:endParaRPr/>
          </a:p>
        </p:txBody>
      </p:sp>
      <p:sp>
        <p:nvSpPr>
          <p:cNvPr id="412" name="object 412"/>
          <p:cNvSpPr/>
          <p:nvPr/>
        </p:nvSpPr>
        <p:spPr>
          <a:xfrm>
            <a:off x="5958839" y="3826763"/>
            <a:ext cx="178307" cy="129539"/>
          </a:xfrm>
          <a:custGeom>
            <a:avLst/>
            <a:gdLst/>
            <a:ahLst/>
            <a:cxnLst/>
            <a:rect l="l" t="t" r="r" b="b"/>
            <a:pathLst>
              <a:path w="178307" h="129539">
                <a:moveTo>
                  <a:pt x="62483" y="0"/>
                </a:moveTo>
                <a:lnTo>
                  <a:pt x="0" y="24383"/>
                </a:lnTo>
                <a:lnTo>
                  <a:pt x="7619" y="28955"/>
                </a:lnTo>
                <a:lnTo>
                  <a:pt x="15239" y="32003"/>
                </a:lnTo>
                <a:lnTo>
                  <a:pt x="30479" y="41148"/>
                </a:lnTo>
                <a:lnTo>
                  <a:pt x="44195" y="48767"/>
                </a:lnTo>
                <a:lnTo>
                  <a:pt x="54863" y="57912"/>
                </a:lnTo>
                <a:lnTo>
                  <a:pt x="65531" y="67055"/>
                </a:lnTo>
                <a:lnTo>
                  <a:pt x="73151" y="76200"/>
                </a:lnTo>
                <a:lnTo>
                  <a:pt x="76199" y="80771"/>
                </a:lnTo>
                <a:lnTo>
                  <a:pt x="79247" y="86867"/>
                </a:lnTo>
                <a:lnTo>
                  <a:pt x="83819" y="96012"/>
                </a:lnTo>
                <a:lnTo>
                  <a:pt x="83819" y="100583"/>
                </a:lnTo>
                <a:lnTo>
                  <a:pt x="85343" y="105155"/>
                </a:lnTo>
                <a:lnTo>
                  <a:pt x="86867" y="114300"/>
                </a:lnTo>
                <a:lnTo>
                  <a:pt x="86867" y="115824"/>
                </a:lnTo>
                <a:lnTo>
                  <a:pt x="85343" y="121919"/>
                </a:lnTo>
                <a:lnTo>
                  <a:pt x="85343" y="129539"/>
                </a:lnTo>
                <a:lnTo>
                  <a:pt x="178307" y="129539"/>
                </a:lnTo>
                <a:lnTo>
                  <a:pt x="178307" y="114300"/>
                </a:lnTo>
                <a:lnTo>
                  <a:pt x="176783" y="105155"/>
                </a:lnTo>
                <a:lnTo>
                  <a:pt x="175259" y="96012"/>
                </a:lnTo>
                <a:lnTo>
                  <a:pt x="173735" y="89915"/>
                </a:lnTo>
                <a:lnTo>
                  <a:pt x="170687" y="82295"/>
                </a:lnTo>
                <a:lnTo>
                  <a:pt x="166115" y="76200"/>
                </a:lnTo>
                <a:lnTo>
                  <a:pt x="161543" y="70103"/>
                </a:lnTo>
                <a:lnTo>
                  <a:pt x="156971" y="62483"/>
                </a:lnTo>
                <a:lnTo>
                  <a:pt x="150875" y="56387"/>
                </a:lnTo>
                <a:lnTo>
                  <a:pt x="144779" y="50291"/>
                </a:lnTo>
                <a:lnTo>
                  <a:pt x="138683" y="44195"/>
                </a:lnTo>
                <a:lnTo>
                  <a:pt x="131063" y="38100"/>
                </a:lnTo>
                <a:lnTo>
                  <a:pt x="123443" y="33527"/>
                </a:lnTo>
                <a:lnTo>
                  <a:pt x="114299" y="27431"/>
                </a:lnTo>
                <a:lnTo>
                  <a:pt x="105155" y="21336"/>
                </a:lnTo>
                <a:lnTo>
                  <a:pt x="94487" y="16763"/>
                </a:lnTo>
                <a:lnTo>
                  <a:pt x="85343" y="10667"/>
                </a:lnTo>
                <a:lnTo>
                  <a:pt x="73151" y="6095"/>
                </a:lnTo>
                <a:lnTo>
                  <a:pt x="62483" y="0"/>
                </a:lnTo>
                <a:close/>
              </a:path>
            </a:pathLst>
          </a:custGeom>
          <a:solidFill>
            <a:srgbClr val="FFFFFF"/>
          </a:solidFill>
        </p:spPr>
        <p:txBody>
          <a:bodyPr wrap="square" lIns="0" tIns="0" rIns="0" bIns="0" rtlCol="0">
            <a:noAutofit/>
          </a:bodyPr>
          <a:lstStyle/>
          <a:p>
            <a:endParaRPr/>
          </a:p>
        </p:txBody>
      </p:sp>
      <p:sp>
        <p:nvSpPr>
          <p:cNvPr id="413" name="object 413"/>
          <p:cNvSpPr/>
          <p:nvPr/>
        </p:nvSpPr>
        <p:spPr>
          <a:xfrm>
            <a:off x="6021323" y="3803903"/>
            <a:ext cx="210312" cy="152400"/>
          </a:xfrm>
          <a:custGeom>
            <a:avLst/>
            <a:gdLst/>
            <a:ahLst/>
            <a:cxnLst/>
            <a:rect l="l" t="t" r="r" b="b"/>
            <a:pathLst>
              <a:path w="210312" h="152400">
                <a:moveTo>
                  <a:pt x="60960" y="0"/>
                </a:moveTo>
                <a:lnTo>
                  <a:pt x="0" y="22860"/>
                </a:lnTo>
                <a:lnTo>
                  <a:pt x="12192" y="28955"/>
                </a:lnTo>
                <a:lnTo>
                  <a:pt x="22860" y="33527"/>
                </a:lnTo>
                <a:lnTo>
                  <a:pt x="33528" y="38100"/>
                </a:lnTo>
                <a:lnTo>
                  <a:pt x="42672" y="44196"/>
                </a:lnTo>
                <a:lnTo>
                  <a:pt x="51816" y="50291"/>
                </a:lnTo>
                <a:lnTo>
                  <a:pt x="60960" y="54863"/>
                </a:lnTo>
                <a:lnTo>
                  <a:pt x="68580" y="60960"/>
                </a:lnTo>
                <a:lnTo>
                  <a:pt x="76200" y="67055"/>
                </a:lnTo>
                <a:lnTo>
                  <a:pt x="83820" y="73151"/>
                </a:lnTo>
                <a:lnTo>
                  <a:pt x="88392" y="79248"/>
                </a:lnTo>
                <a:lnTo>
                  <a:pt x="94487" y="85343"/>
                </a:lnTo>
                <a:lnTo>
                  <a:pt x="99060" y="92963"/>
                </a:lnTo>
                <a:lnTo>
                  <a:pt x="103632" y="99060"/>
                </a:lnTo>
                <a:lnTo>
                  <a:pt x="108204" y="105155"/>
                </a:lnTo>
                <a:lnTo>
                  <a:pt x="111252" y="112775"/>
                </a:lnTo>
                <a:lnTo>
                  <a:pt x="114300" y="118872"/>
                </a:lnTo>
                <a:lnTo>
                  <a:pt x="115824" y="128015"/>
                </a:lnTo>
                <a:lnTo>
                  <a:pt x="115824" y="152400"/>
                </a:lnTo>
                <a:lnTo>
                  <a:pt x="208787" y="152400"/>
                </a:lnTo>
                <a:lnTo>
                  <a:pt x="210312" y="144779"/>
                </a:lnTo>
                <a:lnTo>
                  <a:pt x="208787" y="138684"/>
                </a:lnTo>
                <a:lnTo>
                  <a:pt x="207264" y="128015"/>
                </a:lnTo>
                <a:lnTo>
                  <a:pt x="205740" y="117348"/>
                </a:lnTo>
                <a:lnTo>
                  <a:pt x="201168" y="108203"/>
                </a:lnTo>
                <a:lnTo>
                  <a:pt x="196596" y="99060"/>
                </a:lnTo>
                <a:lnTo>
                  <a:pt x="192024" y="89915"/>
                </a:lnTo>
                <a:lnTo>
                  <a:pt x="184404" y="80772"/>
                </a:lnTo>
                <a:lnTo>
                  <a:pt x="176784" y="71627"/>
                </a:lnTo>
                <a:lnTo>
                  <a:pt x="169164" y="62484"/>
                </a:lnTo>
                <a:lnTo>
                  <a:pt x="158496" y="53339"/>
                </a:lnTo>
                <a:lnTo>
                  <a:pt x="147828" y="45719"/>
                </a:lnTo>
                <a:lnTo>
                  <a:pt x="135636" y="36575"/>
                </a:lnTo>
                <a:lnTo>
                  <a:pt x="123444" y="28955"/>
                </a:lnTo>
                <a:lnTo>
                  <a:pt x="108204" y="21336"/>
                </a:lnTo>
                <a:lnTo>
                  <a:pt x="94487" y="13715"/>
                </a:lnTo>
                <a:lnTo>
                  <a:pt x="77724" y="6096"/>
                </a:lnTo>
                <a:lnTo>
                  <a:pt x="60960" y="0"/>
                </a:lnTo>
                <a:close/>
              </a:path>
            </a:pathLst>
          </a:custGeom>
          <a:solidFill>
            <a:srgbClr val="FFFFFF"/>
          </a:solidFill>
        </p:spPr>
        <p:txBody>
          <a:bodyPr wrap="square" lIns="0" tIns="0" rIns="0" bIns="0" rtlCol="0">
            <a:noAutofit/>
          </a:bodyPr>
          <a:lstStyle/>
          <a:p>
            <a:endParaRPr/>
          </a:p>
        </p:txBody>
      </p:sp>
      <p:sp>
        <p:nvSpPr>
          <p:cNvPr id="414" name="object 414"/>
          <p:cNvSpPr/>
          <p:nvPr/>
        </p:nvSpPr>
        <p:spPr>
          <a:xfrm>
            <a:off x="6082283" y="3781043"/>
            <a:ext cx="236220" cy="175260"/>
          </a:xfrm>
          <a:custGeom>
            <a:avLst/>
            <a:gdLst/>
            <a:ahLst/>
            <a:cxnLst/>
            <a:rect l="l" t="t" r="r" b="b"/>
            <a:pathLst>
              <a:path w="236220" h="175260">
                <a:moveTo>
                  <a:pt x="59436" y="0"/>
                </a:moveTo>
                <a:lnTo>
                  <a:pt x="0" y="22860"/>
                </a:lnTo>
                <a:lnTo>
                  <a:pt x="16763" y="30479"/>
                </a:lnTo>
                <a:lnTo>
                  <a:pt x="32004" y="36575"/>
                </a:lnTo>
                <a:lnTo>
                  <a:pt x="47244" y="44196"/>
                </a:lnTo>
                <a:lnTo>
                  <a:pt x="60960" y="53339"/>
                </a:lnTo>
                <a:lnTo>
                  <a:pt x="74675" y="60960"/>
                </a:lnTo>
                <a:lnTo>
                  <a:pt x="86868" y="68579"/>
                </a:lnTo>
                <a:lnTo>
                  <a:pt x="97536" y="76200"/>
                </a:lnTo>
                <a:lnTo>
                  <a:pt x="106680" y="85344"/>
                </a:lnTo>
                <a:lnTo>
                  <a:pt x="115824" y="94487"/>
                </a:lnTo>
                <a:lnTo>
                  <a:pt x="123444" y="103632"/>
                </a:lnTo>
                <a:lnTo>
                  <a:pt x="129539" y="112775"/>
                </a:lnTo>
                <a:lnTo>
                  <a:pt x="135636" y="121920"/>
                </a:lnTo>
                <a:lnTo>
                  <a:pt x="140208" y="131063"/>
                </a:lnTo>
                <a:lnTo>
                  <a:pt x="143256" y="140208"/>
                </a:lnTo>
                <a:lnTo>
                  <a:pt x="146304" y="150875"/>
                </a:lnTo>
                <a:lnTo>
                  <a:pt x="147827" y="161544"/>
                </a:lnTo>
                <a:lnTo>
                  <a:pt x="149351" y="167639"/>
                </a:lnTo>
                <a:lnTo>
                  <a:pt x="147827" y="175260"/>
                </a:lnTo>
                <a:lnTo>
                  <a:pt x="236220" y="175260"/>
                </a:lnTo>
                <a:lnTo>
                  <a:pt x="236220" y="161544"/>
                </a:lnTo>
                <a:lnTo>
                  <a:pt x="233172" y="149351"/>
                </a:lnTo>
                <a:lnTo>
                  <a:pt x="230124" y="137160"/>
                </a:lnTo>
                <a:lnTo>
                  <a:pt x="225551" y="126491"/>
                </a:lnTo>
                <a:lnTo>
                  <a:pt x="220980" y="115824"/>
                </a:lnTo>
                <a:lnTo>
                  <a:pt x="213360" y="103632"/>
                </a:lnTo>
                <a:lnTo>
                  <a:pt x="205739" y="92963"/>
                </a:lnTo>
                <a:lnTo>
                  <a:pt x="196596" y="83820"/>
                </a:lnTo>
                <a:lnTo>
                  <a:pt x="185927" y="73151"/>
                </a:lnTo>
                <a:lnTo>
                  <a:pt x="175260" y="62484"/>
                </a:lnTo>
                <a:lnTo>
                  <a:pt x="161544" y="53339"/>
                </a:lnTo>
                <a:lnTo>
                  <a:pt x="147827" y="44196"/>
                </a:lnTo>
                <a:lnTo>
                  <a:pt x="132587" y="35051"/>
                </a:lnTo>
                <a:lnTo>
                  <a:pt x="115824" y="25908"/>
                </a:lnTo>
                <a:lnTo>
                  <a:pt x="97536" y="16763"/>
                </a:lnTo>
                <a:lnTo>
                  <a:pt x="79248" y="7620"/>
                </a:lnTo>
                <a:lnTo>
                  <a:pt x="59436" y="0"/>
                </a:lnTo>
                <a:close/>
              </a:path>
            </a:pathLst>
          </a:custGeom>
          <a:solidFill>
            <a:srgbClr val="FFFFFF"/>
          </a:solidFill>
        </p:spPr>
        <p:txBody>
          <a:bodyPr wrap="square" lIns="0" tIns="0" rIns="0" bIns="0" rtlCol="0">
            <a:noAutofit/>
          </a:bodyPr>
          <a:lstStyle/>
          <a:p>
            <a:endParaRPr/>
          </a:p>
        </p:txBody>
      </p:sp>
      <p:sp>
        <p:nvSpPr>
          <p:cNvPr id="415" name="object 415"/>
          <p:cNvSpPr/>
          <p:nvPr/>
        </p:nvSpPr>
        <p:spPr>
          <a:xfrm>
            <a:off x="6149339" y="3944753"/>
            <a:ext cx="274997" cy="200526"/>
          </a:xfrm>
          <a:prstGeom prst="rect">
            <a:avLst/>
          </a:prstGeom>
          <a:blipFill>
            <a:blip r:embed="rId11" cstate="print"/>
            <a:stretch>
              <a:fillRect/>
            </a:stretch>
          </a:blipFill>
        </p:spPr>
        <p:txBody>
          <a:bodyPr wrap="square" lIns="0" tIns="0" rIns="0" bIns="0" rtlCol="0">
            <a:noAutofit/>
          </a:bodyPr>
          <a:lstStyle/>
          <a:p>
            <a:endParaRPr/>
          </a:p>
        </p:txBody>
      </p:sp>
      <p:sp>
        <p:nvSpPr>
          <p:cNvPr id="416" name="object 416"/>
          <p:cNvSpPr/>
          <p:nvPr/>
        </p:nvSpPr>
        <p:spPr>
          <a:xfrm>
            <a:off x="6150863" y="3956303"/>
            <a:ext cx="260603" cy="187451"/>
          </a:xfrm>
          <a:custGeom>
            <a:avLst/>
            <a:gdLst/>
            <a:ahLst/>
            <a:cxnLst/>
            <a:rect l="l" t="t" r="r" b="b"/>
            <a:pathLst>
              <a:path w="260603" h="187451">
                <a:moveTo>
                  <a:pt x="77724" y="121919"/>
                </a:moveTo>
                <a:lnTo>
                  <a:pt x="62483" y="131063"/>
                </a:lnTo>
                <a:lnTo>
                  <a:pt x="45719" y="140208"/>
                </a:lnTo>
                <a:lnTo>
                  <a:pt x="41147" y="141731"/>
                </a:lnTo>
                <a:lnTo>
                  <a:pt x="39624" y="143255"/>
                </a:lnTo>
                <a:lnTo>
                  <a:pt x="36575" y="144779"/>
                </a:lnTo>
                <a:lnTo>
                  <a:pt x="28955" y="149351"/>
                </a:lnTo>
                <a:lnTo>
                  <a:pt x="10667" y="156972"/>
                </a:lnTo>
                <a:lnTo>
                  <a:pt x="0" y="161543"/>
                </a:lnTo>
                <a:lnTo>
                  <a:pt x="73151" y="187451"/>
                </a:lnTo>
                <a:lnTo>
                  <a:pt x="76200" y="185927"/>
                </a:lnTo>
                <a:lnTo>
                  <a:pt x="99059" y="175260"/>
                </a:lnTo>
                <a:lnTo>
                  <a:pt x="109727" y="170687"/>
                </a:lnTo>
                <a:lnTo>
                  <a:pt x="118871" y="164591"/>
                </a:lnTo>
                <a:lnTo>
                  <a:pt x="129539" y="160019"/>
                </a:lnTo>
                <a:lnTo>
                  <a:pt x="134112" y="156972"/>
                </a:lnTo>
                <a:lnTo>
                  <a:pt x="138683" y="153924"/>
                </a:lnTo>
                <a:lnTo>
                  <a:pt x="156971" y="144779"/>
                </a:lnTo>
                <a:lnTo>
                  <a:pt x="164591" y="138684"/>
                </a:lnTo>
                <a:lnTo>
                  <a:pt x="173736" y="132587"/>
                </a:lnTo>
                <a:lnTo>
                  <a:pt x="188975" y="121919"/>
                </a:lnTo>
                <a:lnTo>
                  <a:pt x="202691" y="111251"/>
                </a:lnTo>
                <a:lnTo>
                  <a:pt x="208787" y="105155"/>
                </a:lnTo>
                <a:lnTo>
                  <a:pt x="214883" y="99060"/>
                </a:lnTo>
                <a:lnTo>
                  <a:pt x="225551" y="88391"/>
                </a:lnTo>
                <a:lnTo>
                  <a:pt x="234695" y="76200"/>
                </a:lnTo>
                <a:lnTo>
                  <a:pt x="237743" y="70103"/>
                </a:lnTo>
                <a:lnTo>
                  <a:pt x="242315" y="64008"/>
                </a:lnTo>
                <a:lnTo>
                  <a:pt x="245363" y="57912"/>
                </a:lnTo>
                <a:lnTo>
                  <a:pt x="248412" y="51815"/>
                </a:lnTo>
                <a:lnTo>
                  <a:pt x="251459" y="45719"/>
                </a:lnTo>
                <a:lnTo>
                  <a:pt x="254507" y="39624"/>
                </a:lnTo>
                <a:lnTo>
                  <a:pt x="256031" y="32003"/>
                </a:lnTo>
                <a:lnTo>
                  <a:pt x="256031" y="28955"/>
                </a:lnTo>
                <a:lnTo>
                  <a:pt x="257555" y="25908"/>
                </a:lnTo>
                <a:lnTo>
                  <a:pt x="260603" y="13715"/>
                </a:lnTo>
                <a:lnTo>
                  <a:pt x="260603" y="0"/>
                </a:lnTo>
                <a:lnTo>
                  <a:pt x="167639" y="0"/>
                </a:lnTo>
                <a:lnTo>
                  <a:pt x="167639" y="10667"/>
                </a:lnTo>
                <a:lnTo>
                  <a:pt x="164591" y="22860"/>
                </a:lnTo>
                <a:lnTo>
                  <a:pt x="163067" y="24384"/>
                </a:lnTo>
                <a:lnTo>
                  <a:pt x="163067" y="27431"/>
                </a:lnTo>
                <a:lnTo>
                  <a:pt x="161543" y="33527"/>
                </a:lnTo>
                <a:lnTo>
                  <a:pt x="156971" y="44196"/>
                </a:lnTo>
                <a:lnTo>
                  <a:pt x="153924" y="48767"/>
                </a:lnTo>
                <a:lnTo>
                  <a:pt x="152400" y="51815"/>
                </a:lnTo>
                <a:lnTo>
                  <a:pt x="150875" y="54863"/>
                </a:lnTo>
                <a:lnTo>
                  <a:pt x="144779" y="64008"/>
                </a:lnTo>
                <a:lnTo>
                  <a:pt x="135636" y="74675"/>
                </a:lnTo>
                <a:lnTo>
                  <a:pt x="131063" y="79248"/>
                </a:lnTo>
                <a:lnTo>
                  <a:pt x="129539" y="82296"/>
                </a:lnTo>
                <a:lnTo>
                  <a:pt x="126491" y="83819"/>
                </a:lnTo>
                <a:lnTo>
                  <a:pt x="115824" y="94487"/>
                </a:lnTo>
                <a:lnTo>
                  <a:pt x="112775" y="96012"/>
                </a:lnTo>
                <a:lnTo>
                  <a:pt x="109727" y="99060"/>
                </a:lnTo>
                <a:lnTo>
                  <a:pt x="105155" y="103631"/>
                </a:lnTo>
                <a:lnTo>
                  <a:pt x="91439" y="112775"/>
                </a:lnTo>
                <a:lnTo>
                  <a:pt x="77724" y="121919"/>
                </a:lnTo>
                <a:close/>
              </a:path>
            </a:pathLst>
          </a:custGeom>
          <a:solidFill>
            <a:srgbClr val="000000"/>
          </a:solidFill>
        </p:spPr>
        <p:txBody>
          <a:bodyPr wrap="square" lIns="0" tIns="0" rIns="0" bIns="0" rtlCol="0">
            <a:noAutofit/>
          </a:bodyPr>
          <a:lstStyle/>
          <a:p>
            <a:endParaRPr/>
          </a:p>
        </p:txBody>
      </p:sp>
      <p:sp>
        <p:nvSpPr>
          <p:cNvPr id="417" name="object 417"/>
          <p:cNvSpPr/>
          <p:nvPr/>
        </p:nvSpPr>
        <p:spPr>
          <a:xfrm>
            <a:off x="6149339" y="3944753"/>
            <a:ext cx="274997" cy="200526"/>
          </a:xfrm>
          <a:prstGeom prst="rect">
            <a:avLst/>
          </a:prstGeom>
          <a:blipFill>
            <a:blip r:embed="rId43" cstate="print"/>
            <a:stretch>
              <a:fillRect/>
            </a:stretch>
          </a:blipFill>
        </p:spPr>
        <p:txBody>
          <a:bodyPr wrap="square" lIns="0" tIns="0" rIns="0" bIns="0" rtlCol="0">
            <a:noAutofit/>
          </a:bodyPr>
          <a:lstStyle/>
          <a:p>
            <a:endParaRPr/>
          </a:p>
        </p:txBody>
      </p:sp>
      <p:sp>
        <p:nvSpPr>
          <p:cNvPr id="418" name="object 418"/>
          <p:cNvSpPr/>
          <p:nvPr/>
        </p:nvSpPr>
        <p:spPr>
          <a:xfrm>
            <a:off x="6009131" y="3956303"/>
            <a:ext cx="222503" cy="137160"/>
          </a:xfrm>
          <a:custGeom>
            <a:avLst/>
            <a:gdLst/>
            <a:ahLst/>
            <a:cxnLst/>
            <a:rect l="l" t="t" r="r" b="b"/>
            <a:pathLst>
              <a:path w="222503" h="137160">
                <a:moveTo>
                  <a:pt x="89915" y="60960"/>
                </a:moveTo>
                <a:lnTo>
                  <a:pt x="83820" y="65531"/>
                </a:lnTo>
                <a:lnTo>
                  <a:pt x="74675" y="71627"/>
                </a:lnTo>
                <a:lnTo>
                  <a:pt x="67056" y="77724"/>
                </a:lnTo>
                <a:lnTo>
                  <a:pt x="57912" y="82296"/>
                </a:lnTo>
                <a:lnTo>
                  <a:pt x="48768" y="88391"/>
                </a:lnTo>
                <a:lnTo>
                  <a:pt x="44196" y="91439"/>
                </a:lnTo>
                <a:lnTo>
                  <a:pt x="39624" y="92963"/>
                </a:lnTo>
                <a:lnTo>
                  <a:pt x="28956" y="99060"/>
                </a:lnTo>
                <a:lnTo>
                  <a:pt x="18287" y="103631"/>
                </a:lnTo>
                <a:lnTo>
                  <a:pt x="6096" y="109727"/>
                </a:lnTo>
                <a:lnTo>
                  <a:pt x="3048" y="111251"/>
                </a:lnTo>
                <a:lnTo>
                  <a:pt x="0" y="111251"/>
                </a:lnTo>
                <a:lnTo>
                  <a:pt x="74675" y="137160"/>
                </a:lnTo>
                <a:lnTo>
                  <a:pt x="91439" y="129539"/>
                </a:lnTo>
                <a:lnTo>
                  <a:pt x="99060" y="126491"/>
                </a:lnTo>
                <a:lnTo>
                  <a:pt x="106679" y="121919"/>
                </a:lnTo>
                <a:lnTo>
                  <a:pt x="121920" y="114300"/>
                </a:lnTo>
                <a:lnTo>
                  <a:pt x="129539" y="109727"/>
                </a:lnTo>
                <a:lnTo>
                  <a:pt x="135636" y="106679"/>
                </a:lnTo>
                <a:lnTo>
                  <a:pt x="149351" y="97536"/>
                </a:lnTo>
                <a:lnTo>
                  <a:pt x="150875" y="96012"/>
                </a:lnTo>
                <a:lnTo>
                  <a:pt x="155448" y="94487"/>
                </a:lnTo>
                <a:lnTo>
                  <a:pt x="160020" y="89915"/>
                </a:lnTo>
                <a:lnTo>
                  <a:pt x="172212" y="82296"/>
                </a:lnTo>
                <a:lnTo>
                  <a:pt x="176784" y="77724"/>
                </a:lnTo>
                <a:lnTo>
                  <a:pt x="181356" y="73151"/>
                </a:lnTo>
                <a:lnTo>
                  <a:pt x="190500" y="64008"/>
                </a:lnTo>
                <a:lnTo>
                  <a:pt x="193548" y="59436"/>
                </a:lnTo>
                <a:lnTo>
                  <a:pt x="198120" y="56387"/>
                </a:lnTo>
                <a:lnTo>
                  <a:pt x="201168" y="51815"/>
                </a:lnTo>
                <a:lnTo>
                  <a:pt x="204215" y="47243"/>
                </a:lnTo>
                <a:lnTo>
                  <a:pt x="210312" y="38100"/>
                </a:lnTo>
                <a:lnTo>
                  <a:pt x="213360" y="27431"/>
                </a:lnTo>
                <a:lnTo>
                  <a:pt x="217932" y="18287"/>
                </a:lnTo>
                <a:lnTo>
                  <a:pt x="219456" y="13715"/>
                </a:lnTo>
                <a:lnTo>
                  <a:pt x="219456" y="9143"/>
                </a:lnTo>
                <a:lnTo>
                  <a:pt x="222503" y="0"/>
                </a:lnTo>
                <a:lnTo>
                  <a:pt x="128015" y="0"/>
                </a:lnTo>
                <a:lnTo>
                  <a:pt x="126491" y="4572"/>
                </a:lnTo>
                <a:lnTo>
                  <a:pt x="124968" y="9143"/>
                </a:lnTo>
                <a:lnTo>
                  <a:pt x="123444" y="18287"/>
                </a:lnTo>
                <a:lnTo>
                  <a:pt x="120396" y="24384"/>
                </a:lnTo>
                <a:lnTo>
                  <a:pt x="115824" y="30479"/>
                </a:lnTo>
                <a:lnTo>
                  <a:pt x="111251" y="36575"/>
                </a:lnTo>
                <a:lnTo>
                  <a:pt x="109727" y="39624"/>
                </a:lnTo>
                <a:lnTo>
                  <a:pt x="106679" y="42672"/>
                </a:lnTo>
                <a:lnTo>
                  <a:pt x="102108" y="48767"/>
                </a:lnTo>
                <a:lnTo>
                  <a:pt x="96012" y="54863"/>
                </a:lnTo>
                <a:lnTo>
                  <a:pt x="89915" y="60960"/>
                </a:lnTo>
                <a:close/>
              </a:path>
            </a:pathLst>
          </a:custGeom>
          <a:solidFill>
            <a:srgbClr val="FFFFFF"/>
          </a:solidFill>
        </p:spPr>
        <p:txBody>
          <a:bodyPr wrap="square" lIns="0" tIns="0" rIns="0" bIns="0" rtlCol="0">
            <a:noAutofit/>
          </a:bodyPr>
          <a:lstStyle/>
          <a:p>
            <a:endParaRPr/>
          </a:p>
        </p:txBody>
      </p:sp>
      <p:sp>
        <p:nvSpPr>
          <p:cNvPr id="419" name="object 419"/>
          <p:cNvSpPr/>
          <p:nvPr/>
        </p:nvSpPr>
        <p:spPr>
          <a:xfrm>
            <a:off x="5939027" y="3956303"/>
            <a:ext cx="198119" cy="111251"/>
          </a:xfrm>
          <a:custGeom>
            <a:avLst/>
            <a:gdLst/>
            <a:ahLst/>
            <a:cxnLst/>
            <a:rect l="l" t="t" r="r" b="b"/>
            <a:pathLst>
              <a:path w="198119" h="111251">
                <a:moveTo>
                  <a:pt x="70103" y="111251"/>
                </a:moveTo>
                <a:lnTo>
                  <a:pt x="73151" y="109727"/>
                </a:lnTo>
                <a:lnTo>
                  <a:pt x="77723" y="109727"/>
                </a:lnTo>
                <a:lnTo>
                  <a:pt x="88391" y="103631"/>
                </a:lnTo>
                <a:lnTo>
                  <a:pt x="100583" y="99060"/>
                </a:lnTo>
                <a:lnTo>
                  <a:pt x="109727" y="92963"/>
                </a:lnTo>
                <a:lnTo>
                  <a:pt x="114299" y="89915"/>
                </a:lnTo>
                <a:lnTo>
                  <a:pt x="120395" y="88391"/>
                </a:lnTo>
                <a:lnTo>
                  <a:pt x="129539" y="82296"/>
                </a:lnTo>
                <a:lnTo>
                  <a:pt x="138683" y="77724"/>
                </a:lnTo>
                <a:lnTo>
                  <a:pt x="146303" y="71627"/>
                </a:lnTo>
                <a:lnTo>
                  <a:pt x="153923" y="65531"/>
                </a:lnTo>
                <a:lnTo>
                  <a:pt x="160019" y="59436"/>
                </a:lnTo>
                <a:lnTo>
                  <a:pt x="167639" y="54863"/>
                </a:lnTo>
                <a:lnTo>
                  <a:pt x="172211" y="48767"/>
                </a:lnTo>
                <a:lnTo>
                  <a:pt x="178307" y="42672"/>
                </a:lnTo>
                <a:lnTo>
                  <a:pt x="179831" y="39624"/>
                </a:lnTo>
                <a:lnTo>
                  <a:pt x="182879" y="36575"/>
                </a:lnTo>
                <a:lnTo>
                  <a:pt x="187451" y="30479"/>
                </a:lnTo>
                <a:lnTo>
                  <a:pt x="190499" y="24384"/>
                </a:lnTo>
                <a:lnTo>
                  <a:pt x="193547" y="18287"/>
                </a:lnTo>
                <a:lnTo>
                  <a:pt x="196595" y="9143"/>
                </a:lnTo>
                <a:lnTo>
                  <a:pt x="196595" y="4572"/>
                </a:lnTo>
                <a:lnTo>
                  <a:pt x="198119" y="0"/>
                </a:lnTo>
                <a:lnTo>
                  <a:pt x="105155" y="0"/>
                </a:lnTo>
                <a:lnTo>
                  <a:pt x="103631" y="4572"/>
                </a:lnTo>
                <a:lnTo>
                  <a:pt x="103631" y="9143"/>
                </a:lnTo>
                <a:lnTo>
                  <a:pt x="99059" y="18287"/>
                </a:lnTo>
                <a:lnTo>
                  <a:pt x="92963" y="27431"/>
                </a:lnTo>
                <a:lnTo>
                  <a:pt x="85343" y="36575"/>
                </a:lnTo>
                <a:lnTo>
                  <a:pt x="74675" y="44196"/>
                </a:lnTo>
                <a:lnTo>
                  <a:pt x="65531" y="53339"/>
                </a:lnTo>
                <a:lnTo>
                  <a:pt x="51815" y="60960"/>
                </a:lnTo>
                <a:lnTo>
                  <a:pt x="38099" y="68579"/>
                </a:lnTo>
                <a:lnTo>
                  <a:pt x="22860" y="76200"/>
                </a:lnTo>
                <a:lnTo>
                  <a:pt x="6095" y="83819"/>
                </a:lnTo>
                <a:lnTo>
                  <a:pt x="4572" y="85343"/>
                </a:lnTo>
                <a:lnTo>
                  <a:pt x="1524" y="85343"/>
                </a:lnTo>
                <a:lnTo>
                  <a:pt x="0" y="86867"/>
                </a:lnTo>
                <a:lnTo>
                  <a:pt x="70103" y="111251"/>
                </a:lnTo>
                <a:close/>
              </a:path>
            </a:pathLst>
          </a:custGeom>
          <a:solidFill>
            <a:srgbClr val="FFFFFF"/>
          </a:solidFill>
        </p:spPr>
        <p:txBody>
          <a:bodyPr wrap="square" lIns="0" tIns="0" rIns="0" bIns="0" rtlCol="0">
            <a:noAutofit/>
          </a:bodyPr>
          <a:lstStyle/>
          <a:p>
            <a:endParaRPr/>
          </a:p>
        </p:txBody>
      </p:sp>
      <p:sp>
        <p:nvSpPr>
          <p:cNvPr id="420" name="object 420"/>
          <p:cNvSpPr/>
          <p:nvPr/>
        </p:nvSpPr>
        <p:spPr>
          <a:xfrm>
            <a:off x="6009131" y="4066031"/>
            <a:ext cx="1524" cy="1524"/>
          </a:xfrm>
          <a:custGeom>
            <a:avLst/>
            <a:gdLst/>
            <a:ahLst/>
            <a:cxnLst/>
            <a:rect l="l" t="t" r="r" b="b"/>
            <a:pathLst>
              <a:path w="1524" h="1524">
                <a:moveTo>
                  <a:pt x="0" y="1524"/>
                </a:moveTo>
                <a:lnTo>
                  <a:pt x="1524" y="1524"/>
                </a:lnTo>
                <a:lnTo>
                  <a:pt x="1524" y="0"/>
                </a:lnTo>
                <a:lnTo>
                  <a:pt x="0" y="1524"/>
                </a:lnTo>
                <a:close/>
              </a:path>
            </a:pathLst>
          </a:custGeom>
          <a:solidFill>
            <a:srgbClr val="E6E6E6"/>
          </a:solidFill>
        </p:spPr>
        <p:txBody>
          <a:bodyPr wrap="square" lIns="0" tIns="0" rIns="0" bIns="0" rtlCol="0">
            <a:noAutofit/>
          </a:bodyPr>
          <a:lstStyle/>
          <a:p>
            <a:endParaRPr/>
          </a:p>
        </p:txBody>
      </p:sp>
      <p:sp>
        <p:nvSpPr>
          <p:cNvPr id="421" name="object 421"/>
          <p:cNvSpPr/>
          <p:nvPr/>
        </p:nvSpPr>
        <p:spPr>
          <a:xfrm>
            <a:off x="5690615" y="4067555"/>
            <a:ext cx="393191" cy="92963"/>
          </a:xfrm>
          <a:custGeom>
            <a:avLst/>
            <a:gdLst/>
            <a:ahLst/>
            <a:cxnLst/>
            <a:rect l="l" t="t" r="r" b="b"/>
            <a:pathLst>
              <a:path w="393191" h="92963">
                <a:moveTo>
                  <a:pt x="109727" y="88391"/>
                </a:moveTo>
                <a:lnTo>
                  <a:pt x="135636" y="85344"/>
                </a:lnTo>
                <a:lnTo>
                  <a:pt x="147827" y="83820"/>
                </a:lnTo>
                <a:lnTo>
                  <a:pt x="153924" y="82296"/>
                </a:lnTo>
                <a:lnTo>
                  <a:pt x="161543" y="82296"/>
                </a:lnTo>
                <a:lnTo>
                  <a:pt x="185927" y="79248"/>
                </a:lnTo>
                <a:lnTo>
                  <a:pt x="198119" y="77724"/>
                </a:lnTo>
                <a:lnTo>
                  <a:pt x="211836" y="74675"/>
                </a:lnTo>
                <a:lnTo>
                  <a:pt x="224027" y="73151"/>
                </a:lnTo>
                <a:lnTo>
                  <a:pt x="227075" y="71627"/>
                </a:lnTo>
                <a:lnTo>
                  <a:pt x="230124" y="71627"/>
                </a:lnTo>
                <a:lnTo>
                  <a:pt x="236219" y="70103"/>
                </a:lnTo>
                <a:lnTo>
                  <a:pt x="260603" y="65532"/>
                </a:lnTo>
                <a:lnTo>
                  <a:pt x="265175" y="64008"/>
                </a:lnTo>
                <a:lnTo>
                  <a:pt x="268224" y="64008"/>
                </a:lnTo>
                <a:lnTo>
                  <a:pt x="271272" y="62484"/>
                </a:lnTo>
                <a:lnTo>
                  <a:pt x="283463" y="60960"/>
                </a:lnTo>
                <a:lnTo>
                  <a:pt x="306323" y="54863"/>
                </a:lnTo>
                <a:lnTo>
                  <a:pt x="327659" y="48767"/>
                </a:lnTo>
                <a:lnTo>
                  <a:pt x="338327" y="45720"/>
                </a:lnTo>
                <a:lnTo>
                  <a:pt x="350519" y="41148"/>
                </a:lnTo>
                <a:lnTo>
                  <a:pt x="371855" y="35051"/>
                </a:lnTo>
                <a:lnTo>
                  <a:pt x="382523" y="30479"/>
                </a:lnTo>
                <a:lnTo>
                  <a:pt x="387095" y="28956"/>
                </a:lnTo>
                <a:lnTo>
                  <a:pt x="393191" y="27432"/>
                </a:lnTo>
                <a:lnTo>
                  <a:pt x="318515" y="0"/>
                </a:lnTo>
                <a:lnTo>
                  <a:pt x="310895" y="3048"/>
                </a:lnTo>
                <a:lnTo>
                  <a:pt x="294131" y="9144"/>
                </a:lnTo>
                <a:lnTo>
                  <a:pt x="277367" y="13715"/>
                </a:lnTo>
                <a:lnTo>
                  <a:pt x="259079" y="19812"/>
                </a:lnTo>
                <a:lnTo>
                  <a:pt x="242315" y="24384"/>
                </a:lnTo>
                <a:lnTo>
                  <a:pt x="224027" y="28956"/>
                </a:lnTo>
                <a:lnTo>
                  <a:pt x="205739" y="32003"/>
                </a:lnTo>
                <a:lnTo>
                  <a:pt x="185927" y="35051"/>
                </a:lnTo>
                <a:lnTo>
                  <a:pt x="167639" y="39624"/>
                </a:lnTo>
                <a:lnTo>
                  <a:pt x="147827" y="42672"/>
                </a:lnTo>
                <a:lnTo>
                  <a:pt x="128015" y="44196"/>
                </a:lnTo>
                <a:lnTo>
                  <a:pt x="106679" y="47244"/>
                </a:lnTo>
                <a:lnTo>
                  <a:pt x="86867" y="48767"/>
                </a:lnTo>
                <a:lnTo>
                  <a:pt x="65531" y="50291"/>
                </a:lnTo>
                <a:lnTo>
                  <a:pt x="44196" y="51815"/>
                </a:lnTo>
                <a:lnTo>
                  <a:pt x="0" y="51815"/>
                </a:lnTo>
                <a:lnTo>
                  <a:pt x="0" y="92963"/>
                </a:lnTo>
                <a:lnTo>
                  <a:pt x="13715" y="91439"/>
                </a:lnTo>
                <a:lnTo>
                  <a:pt x="54863" y="91439"/>
                </a:lnTo>
                <a:lnTo>
                  <a:pt x="68579" y="89915"/>
                </a:lnTo>
                <a:lnTo>
                  <a:pt x="82296" y="89915"/>
                </a:lnTo>
                <a:lnTo>
                  <a:pt x="109727" y="88391"/>
                </a:lnTo>
                <a:close/>
              </a:path>
            </a:pathLst>
          </a:custGeom>
          <a:solidFill>
            <a:srgbClr val="FFFFFF"/>
          </a:solidFill>
        </p:spPr>
        <p:txBody>
          <a:bodyPr wrap="square" lIns="0" tIns="0" rIns="0" bIns="0" rtlCol="0">
            <a:noAutofit/>
          </a:bodyPr>
          <a:lstStyle/>
          <a:p>
            <a:endParaRPr/>
          </a:p>
        </p:txBody>
      </p:sp>
      <p:sp>
        <p:nvSpPr>
          <p:cNvPr id="422" name="object 422"/>
          <p:cNvSpPr/>
          <p:nvPr/>
        </p:nvSpPr>
        <p:spPr>
          <a:xfrm>
            <a:off x="5690615" y="4043171"/>
            <a:ext cx="318515" cy="76200"/>
          </a:xfrm>
          <a:custGeom>
            <a:avLst/>
            <a:gdLst/>
            <a:ahLst/>
            <a:cxnLst/>
            <a:rect l="l" t="t" r="r" b="b"/>
            <a:pathLst>
              <a:path w="318515" h="76200">
                <a:moveTo>
                  <a:pt x="86867" y="73151"/>
                </a:moveTo>
                <a:lnTo>
                  <a:pt x="106679" y="71628"/>
                </a:lnTo>
                <a:lnTo>
                  <a:pt x="128015" y="68580"/>
                </a:lnTo>
                <a:lnTo>
                  <a:pt x="147827" y="67056"/>
                </a:lnTo>
                <a:lnTo>
                  <a:pt x="167639" y="64008"/>
                </a:lnTo>
                <a:lnTo>
                  <a:pt x="185927" y="59436"/>
                </a:lnTo>
                <a:lnTo>
                  <a:pt x="205739" y="56387"/>
                </a:lnTo>
                <a:lnTo>
                  <a:pt x="224027" y="53340"/>
                </a:lnTo>
                <a:lnTo>
                  <a:pt x="242315" y="48768"/>
                </a:lnTo>
                <a:lnTo>
                  <a:pt x="259079" y="44196"/>
                </a:lnTo>
                <a:lnTo>
                  <a:pt x="277367" y="38100"/>
                </a:lnTo>
                <a:lnTo>
                  <a:pt x="294131" y="33528"/>
                </a:lnTo>
                <a:lnTo>
                  <a:pt x="309371" y="27432"/>
                </a:lnTo>
                <a:lnTo>
                  <a:pt x="318515" y="24384"/>
                </a:lnTo>
                <a:lnTo>
                  <a:pt x="248412" y="0"/>
                </a:lnTo>
                <a:lnTo>
                  <a:pt x="234696" y="4572"/>
                </a:lnTo>
                <a:lnTo>
                  <a:pt x="220979" y="9144"/>
                </a:lnTo>
                <a:lnTo>
                  <a:pt x="207263" y="12192"/>
                </a:lnTo>
                <a:lnTo>
                  <a:pt x="193548" y="16763"/>
                </a:lnTo>
                <a:lnTo>
                  <a:pt x="185927" y="18287"/>
                </a:lnTo>
                <a:lnTo>
                  <a:pt x="178307" y="19812"/>
                </a:lnTo>
                <a:lnTo>
                  <a:pt x="170687" y="21336"/>
                </a:lnTo>
                <a:lnTo>
                  <a:pt x="164591" y="22860"/>
                </a:lnTo>
                <a:lnTo>
                  <a:pt x="149351" y="25908"/>
                </a:lnTo>
                <a:lnTo>
                  <a:pt x="134112" y="28956"/>
                </a:lnTo>
                <a:lnTo>
                  <a:pt x="124967" y="30480"/>
                </a:lnTo>
                <a:lnTo>
                  <a:pt x="117348" y="32004"/>
                </a:lnTo>
                <a:lnTo>
                  <a:pt x="102107" y="33528"/>
                </a:lnTo>
                <a:lnTo>
                  <a:pt x="85343" y="35051"/>
                </a:lnTo>
                <a:lnTo>
                  <a:pt x="68579" y="36575"/>
                </a:lnTo>
                <a:lnTo>
                  <a:pt x="51815" y="38100"/>
                </a:lnTo>
                <a:lnTo>
                  <a:pt x="35051" y="38100"/>
                </a:lnTo>
                <a:lnTo>
                  <a:pt x="16763" y="39624"/>
                </a:lnTo>
                <a:lnTo>
                  <a:pt x="0" y="39624"/>
                </a:lnTo>
                <a:lnTo>
                  <a:pt x="0" y="76200"/>
                </a:lnTo>
                <a:lnTo>
                  <a:pt x="44196" y="76200"/>
                </a:lnTo>
                <a:lnTo>
                  <a:pt x="65531" y="74675"/>
                </a:lnTo>
                <a:lnTo>
                  <a:pt x="86867" y="73151"/>
                </a:lnTo>
                <a:close/>
              </a:path>
            </a:pathLst>
          </a:custGeom>
          <a:solidFill>
            <a:srgbClr val="FFFFFF"/>
          </a:solidFill>
        </p:spPr>
        <p:txBody>
          <a:bodyPr wrap="square" lIns="0" tIns="0" rIns="0" bIns="0" rtlCol="0">
            <a:noAutofit/>
          </a:bodyPr>
          <a:lstStyle/>
          <a:p>
            <a:endParaRPr/>
          </a:p>
        </p:txBody>
      </p:sp>
      <p:sp>
        <p:nvSpPr>
          <p:cNvPr id="423" name="object 423"/>
          <p:cNvSpPr/>
          <p:nvPr/>
        </p:nvSpPr>
        <p:spPr>
          <a:xfrm>
            <a:off x="5690615" y="4093463"/>
            <a:ext cx="460247" cy="103631"/>
          </a:xfrm>
          <a:custGeom>
            <a:avLst/>
            <a:gdLst/>
            <a:ahLst/>
            <a:cxnLst/>
            <a:rect l="l" t="t" r="r" b="b"/>
            <a:pathLst>
              <a:path w="460247" h="103631">
                <a:moveTo>
                  <a:pt x="13715" y="65531"/>
                </a:moveTo>
                <a:lnTo>
                  <a:pt x="0" y="67055"/>
                </a:lnTo>
                <a:lnTo>
                  <a:pt x="0" y="103631"/>
                </a:lnTo>
                <a:lnTo>
                  <a:pt x="30479" y="103631"/>
                </a:lnTo>
                <a:lnTo>
                  <a:pt x="60960" y="102107"/>
                </a:lnTo>
                <a:lnTo>
                  <a:pt x="91439" y="100583"/>
                </a:lnTo>
                <a:lnTo>
                  <a:pt x="106679" y="99059"/>
                </a:lnTo>
                <a:lnTo>
                  <a:pt x="121919" y="99059"/>
                </a:lnTo>
                <a:lnTo>
                  <a:pt x="135636" y="97536"/>
                </a:lnTo>
                <a:lnTo>
                  <a:pt x="143255" y="96012"/>
                </a:lnTo>
                <a:lnTo>
                  <a:pt x="150875" y="96012"/>
                </a:lnTo>
                <a:lnTo>
                  <a:pt x="164591" y="94487"/>
                </a:lnTo>
                <a:lnTo>
                  <a:pt x="179831" y="92963"/>
                </a:lnTo>
                <a:lnTo>
                  <a:pt x="193548" y="91439"/>
                </a:lnTo>
                <a:lnTo>
                  <a:pt x="207263" y="89915"/>
                </a:lnTo>
                <a:lnTo>
                  <a:pt x="236219" y="85343"/>
                </a:lnTo>
                <a:lnTo>
                  <a:pt x="248412" y="82295"/>
                </a:lnTo>
                <a:lnTo>
                  <a:pt x="262127" y="80771"/>
                </a:lnTo>
                <a:lnTo>
                  <a:pt x="268224" y="79248"/>
                </a:lnTo>
                <a:lnTo>
                  <a:pt x="272796" y="77724"/>
                </a:lnTo>
                <a:lnTo>
                  <a:pt x="275843" y="77724"/>
                </a:lnTo>
                <a:lnTo>
                  <a:pt x="289559" y="74675"/>
                </a:lnTo>
                <a:lnTo>
                  <a:pt x="301751" y="71627"/>
                </a:lnTo>
                <a:lnTo>
                  <a:pt x="315467" y="68579"/>
                </a:lnTo>
                <a:lnTo>
                  <a:pt x="339851" y="62483"/>
                </a:lnTo>
                <a:lnTo>
                  <a:pt x="365759" y="54863"/>
                </a:lnTo>
                <a:lnTo>
                  <a:pt x="376427" y="51815"/>
                </a:lnTo>
                <a:lnTo>
                  <a:pt x="388619" y="48767"/>
                </a:lnTo>
                <a:lnTo>
                  <a:pt x="413003" y="39624"/>
                </a:lnTo>
                <a:lnTo>
                  <a:pt x="419099" y="38100"/>
                </a:lnTo>
                <a:lnTo>
                  <a:pt x="425195" y="35051"/>
                </a:lnTo>
                <a:lnTo>
                  <a:pt x="435863" y="32003"/>
                </a:lnTo>
                <a:lnTo>
                  <a:pt x="460247" y="24383"/>
                </a:lnTo>
                <a:lnTo>
                  <a:pt x="394715" y="0"/>
                </a:lnTo>
                <a:lnTo>
                  <a:pt x="393191" y="0"/>
                </a:lnTo>
                <a:lnTo>
                  <a:pt x="388619" y="3048"/>
                </a:lnTo>
                <a:lnTo>
                  <a:pt x="382523" y="4571"/>
                </a:lnTo>
                <a:lnTo>
                  <a:pt x="373379" y="9143"/>
                </a:lnTo>
                <a:lnTo>
                  <a:pt x="350519" y="15239"/>
                </a:lnTo>
                <a:lnTo>
                  <a:pt x="339851" y="18287"/>
                </a:lnTo>
                <a:lnTo>
                  <a:pt x="329183" y="22859"/>
                </a:lnTo>
                <a:lnTo>
                  <a:pt x="307847" y="28955"/>
                </a:lnTo>
                <a:lnTo>
                  <a:pt x="283463" y="35051"/>
                </a:lnTo>
                <a:lnTo>
                  <a:pt x="272796" y="36575"/>
                </a:lnTo>
                <a:lnTo>
                  <a:pt x="268224" y="38100"/>
                </a:lnTo>
                <a:lnTo>
                  <a:pt x="266700" y="38100"/>
                </a:lnTo>
                <a:lnTo>
                  <a:pt x="260603" y="39624"/>
                </a:lnTo>
                <a:lnTo>
                  <a:pt x="236219" y="44195"/>
                </a:lnTo>
                <a:lnTo>
                  <a:pt x="230124" y="45719"/>
                </a:lnTo>
                <a:lnTo>
                  <a:pt x="227075" y="45719"/>
                </a:lnTo>
                <a:lnTo>
                  <a:pt x="224027" y="47243"/>
                </a:lnTo>
                <a:lnTo>
                  <a:pt x="211836" y="48767"/>
                </a:lnTo>
                <a:lnTo>
                  <a:pt x="199643" y="51815"/>
                </a:lnTo>
                <a:lnTo>
                  <a:pt x="187451" y="53339"/>
                </a:lnTo>
                <a:lnTo>
                  <a:pt x="161543" y="56387"/>
                </a:lnTo>
                <a:lnTo>
                  <a:pt x="155448" y="56387"/>
                </a:lnTo>
                <a:lnTo>
                  <a:pt x="149351" y="57912"/>
                </a:lnTo>
                <a:lnTo>
                  <a:pt x="135636" y="59436"/>
                </a:lnTo>
                <a:lnTo>
                  <a:pt x="109727" y="62483"/>
                </a:lnTo>
                <a:lnTo>
                  <a:pt x="82296" y="64007"/>
                </a:lnTo>
                <a:lnTo>
                  <a:pt x="68579" y="64007"/>
                </a:lnTo>
                <a:lnTo>
                  <a:pt x="54863" y="65531"/>
                </a:lnTo>
                <a:lnTo>
                  <a:pt x="13715" y="65531"/>
                </a:lnTo>
                <a:close/>
              </a:path>
            </a:pathLst>
          </a:custGeom>
          <a:solidFill>
            <a:srgbClr val="FFFFFF"/>
          </a:solidFill>
        </p:spPr>
        <p:txBody>
          <a:bodyPr wrap="square" lIns="0" tIns="0" rIns="0" bIns="0" rtlCol="0">
            <a:noAutofit/>
          </a:bodyPr>
          <a:lstStyle/>
          <a:p>
            <a:endParaRPr/>
          </a:p>
        </p:txBody>
      </p:sp>
      <p:sp>
        <p:nvSpPr>
          <p:cNvPr id="424" name="object 424"/>
          <p:cNvSpPr/>
          <p:nvPr/>
        </p:nvSpPr>
        <p:spPr>
          <a:xfrm>
            <a:off x="5689091" y="4106163"/>
            <a:ext cx="536447" cy="132079"/>
          </a:xfrm>
          <a:prstGeom prst="rect">
            <a:avLst/>
          </a:prstGeom>
          <a:blipFill>
            <a:blip r:embed="rId44" cstate="print"/>
            <a:stretch>
              <a:fillRect/>
            </a:stretch>
          </a:blipFill>
        </p:spPr>
        <p:txBody>
          <a:bodyPr wrap="square" lIns="0" tIns="0" rIns="0" bIns="0" rtlCol="0">
            <a:noAutofit/>
          </a:bodyPr>
          <a:lstStyle/>
          <a:p>
            <a:endParaRPr/>
          </a:p>
        </p:txBody>
      </p:sp>
      <p:sp>
        <p:nvSpPr>
          <p:cNvPr id="425" name="object 425"/>
          <p:cNvSpPr/>
          <p:nvPr/>
        </p:nvSpPr>
        <p:spPr>
          <a:xfrm>
            <a:off x="5690615" y="4117847"/>
            <a:ext cx="533399" cy="118872"/>
          </a:xfrm>
          <a:custGeom>
            <a:avLst/>
            <a:gdLst/>
            <a:ahLst/>
            <a:cxnLst/>
            <a:rect l="l" t="t" r="r" b="b"/>
            <a:pathLst>
              <a:path w="533399" h="118872">
                <a:moveTo>
                  <a:pt x="16763" y="118872"/>
                </a:moveTo>
                <a:lnTo>
                  <a:pt x="44196" y="118872"/>
                </a:lnTo>
                <a:lnTo>
                  <a:pt x="48767" y="117348"/>
                </a:lnTo>
                <a:lnTo>
                  <a:pt x="71627" y="117348"/>
                </a:lnTo>
                <a:lnTo>
                  <a:pt x="108203" y="115824"/>
                </a:lnTo>
                <a:lnTo>
                  <a:pt x="124967" y="114300"/>
                </a:lnTo>
                <a:lnTo>
                  <a:pt x="143255" y="112775"/>
                </a:lnTo>
                <a:lnTo>
                  <a:pt x="176784" y="109728"/>
                </a:lnTo>
                <a:lnTo>
                  <a:pt x="193548" y="108204"/>
                </a:lnTo>
                <a:lnTo>
                  <a:pt x="202691" y="106680"/>
                </a:lnTo>
                <a:lnTo>
                  <a:pt x="210312" y="106680"/>
                </a:lnTo>
                <a:lnTo>
                  <a:pt x="219455" y="105156"/>
                </a:lnTo>
                <a:lnTo>
                  <a:pt x="227075" y="105156"/>
                </a:lnTo>
                <a:lnTo>
                  <a:pt x="243839" y="102108"/>
                </a:lnTo>
                <a:lnTo>
                  <a:pt x="277367" y="97536"/>
                </a:lnTo>
                <a:lnTo>
                  <a:pt x="292607" y="94487"/>
                </a:lnTo>
                <a:lnTo>
                  <a:pt x="307847" y="91440"/>
                </a:lnTo>
                <a:lnTo>
                  <a:pt x="338327" y="85344"/>
                </a:lnTo>
                <a:lnTo>
                  <a:pt x="368807" y="79248"/>
                </a:lnTo>
                <a:lnTo>
                  <a:pt x="376427" y="76200"/>
                </a:lnTo>
                <a:lnTo>
                  <a:pt x="379475" y="76200"/>
                </a:lnTo>
                <a:lnTo>
                  <a:pt x="384047" y="74675"/>
                </a:lnTo>
                <a:lnTo>
                  <a:pt x="399287" y="71628"/>
                </a:lnTo>
                <a:lnTo>
                  <a:pt x="426719" y="64008"/>
                </a:lnTo>
                <a:lnTo>
                  <a:pt x="429767" y="62484"/>
                </a:lnTo>
                <a:lnTo>
                  <a:pt x="434339" y="60960"/>
                </a:lnTo>
                <a:lnTo>
                  <a:pt x="440435" y="59436"/>
                </a:lnTo>
                <a:lnTo>
                  <a:pt x="455675" y="54864"/>
                </a:lnTo>
                <a:lnTo>
                  <a:pt x="469391" y="50292"/>
                </a:lnTo>
                <a:lnTo>
                  <a:pt x="475487" y="47244"/>
                </a:lnTo>
                <a:lnTo>
                  <a:pt x="483107" y="45720"/>
                </a:lnTo>
                <a:lnTo>
                  <a:pt x="509015" y="35052"/>
                </a:lnTo>
                <a:lnTo>
                  <a:pt x="533399" y="25908"/>
                </a:lnTo>
                <a:lnTo>
                  <a:pt x="458723" y="0"/>
                </a:lnTo>
                <a:lnTo>
                  <a:pt x="435863" y="7620"/>
                </a:lnTo>
                <a:lnTo>
                  <a:pt x="423671" y="12192"/>
                </a:lnTo>
                <a:lnTo>
                  <a:pt x="417575" y="13716"/>
                </a:lnTo>
                <a:lnTo>
                  <a:pt x="411479" y="15240"/>
                </a:lnTo>
                <a:lnTo>
                  <a:pt x="388619" y="24384"/>
                </a:lnTo>
                <a:lnTo>
                  <a:pt x="376427" y="27432"/>
                </a:lnTo>
                <a:lnTo>
                  <a:pt x="364235" y="32004"/>
                </a:lnTo>
                <a:lnTo>
                  <a:pt x="339851" y="38100"/>
                </a:lnTo>
                <a:lnTo>
                  <a:pt x="313943" y="44196"/>
                </a:lnTo>
                <a:lnTo>
                  <a:pt x="301751" y="47244"/>
                </a:lnTo>
                <a:lnTo>
                  <a:pt x="288035" y="50292"/>
                </a:lnTo>
                <a:lnTo>
                  <a:pt x="274319" y="53340"/>
                </a:lnTo>
                <a:lnTo>
                  <a:pt x="271272" y="53340"/>
                </a:lnTo>
                <a:lnTo>
                  <a:pt x="268224" y="54864"/>
                </a:lnTo>
                <a:lnTo>
                  <a:pt x="262127" y="56387"/>
                </a:lnTo>
                <a:lnTo>
                  <a:pt x="248412" y="57912"/>
                </a:lnTo>
                <a:lnTo>
                  <a:pt x="234696" y="60960"/>
                </a:lnTo>
                <a:lnTo>
                  <a:pt x="207263" y="65532"/>
                </a:lnTo>
                <a:lnTo>
                  <a:pt x="193548" y="67056"/>
                </a:lnTo>
                <a:lnTo>
                  <a:pt x="179831" y="68580"/>
                </a:lnTo>
                <a:lnTo>
                  <a:pt x="164591" y="70104"/>
                </a:lnTo>
                <a:lnTo>
                  <a:pt x="150875" y="71628"/>
                </a:lnTo>
                <a:lnTo>
                  <a:pt x="143255" y="71628"/>
                </a:lnTo>
                <a:lnTo>
                  <a:pt x="135636" y="73152"/>
                </a:lnTo>
                <a:lnTo>
                  <a:pt x="121919" y="74675"/>
                </a:lnTo>
                <a:lnTo>
                  <a:pt x="106679" y="74675"/>
                </a:lnTo>
                <a:lnTo>
                  <a:pt x="91439" y="76200"/>
                </a:lnTo>
                <a:lnTo>
                  <a:pt x="60960" y="77724"/>
                </a:lnTo>
                <a:lnTo>
                  <a:pt x="30479" y="79248"/>
                </a:lnTo>
                <a:lnTo>
                  <a:pt x="0" y="79248"/>
                </a:lnTo>
                <a:lnTo>
                  <a:pt x="0" y="118872"/>
                </a:lnTo>
                <a:lnTo>
                  <a:pt x="16763" y="118872"/>
                </a:lnTo>
                <a:close/>
              </a:path>
            </a:pathLst>
          </a:custGeom>
          <a:solidFill>
            <a:srgbClr val="000000"/>
          </a:solidFill>
        </p:spPr>
        <p:txBody>
          <a:bodyPr wrap="square" lIns="0" tIns="0" rIns="0" bIns="0" rtlCol="0">
            <a:noAutofit/>
          </a:bodyPr>
          <a:lstStyle/>
          <a:p>
            <a:endParaRPr/>
          </a:p>
        </p:txBody>
      </p:sp>
      <p:sp>
        <p:nvSpPr>
          <p:cNvPr id="426" name="object 426"/>
          <p:cNvSpPr/>
          <p:nvPr/>
        </p:nvSpPr>
        <p:spPr>
          <a:xfrm>
            <a:off x="5689091" y="4106163"/>
            <a:ext cx="536447" cy="132079"/>
          </a:xfrm>
          <a:prstGeom prst="rect">
            <a:avLst/>
          </a:prstGeom>
          <a:blipFill>
            <a:blip r:embed="rId45" cstate="print"/>
            <a:stretch>
              <a:fillRect/>
            </a:stretch>
          </a:blipFill>
        </p:spPr>
        <p:txBody>
          <a:bodyPr wrap="square" lIns="0" tIns="0" rIns="0" bIns="0" rtlCol="0">
            <a:noAutofit/>
          </a:bodyPr>
          <a:lstStyle/>
          <a:p>
            <a:endParaRPr/>
          </a:p>
        </p:txBody>
      </p:sp>
      <p:sp>
        <p:nvSpPr>
          <p:cNvPr id="427" name="object 427"/>
          <p:cNvSpPr/>
          <p:nvPr/>
        </p:nvSpPr>
        <p:spPr>
          <a:xfrm>
            <a:off x="6083807" y="3956303"/>
            <a:ext cx="234696" cy="161543"/>
          </a:xfrm>
          <a:custGeom>
            <a:avLst/>
            <a:gdLst/>
            <a:ahLst/>
            <a:cxnLst/>
            <a:rect l="l" t="t" r="r" b="b"/>
            <a:pathLst>
              <a:path w="234696" h="161543">
                <a:moveTo>
                  <a:pt x="65532" y="161543"/>
                </a:moveTo>
                <a:lnTo>
                  <a:pt x="76200" y="158496"/>
                </a:lnTo>
                <a:lnTo>
                  <a:pt x="94487" y="149351"/>
                </a:lnTo>
                <a:lnTo>
                  <a:pt x="103632" y="144779"/>
                </a:lnTo>
                <a:lnTo>
                  <a:pt x="105156" y="143255"/>
                </a:lnTo>
                <a:lnTo>
                  <a:pt x="108203" y="141731"/>
                </a:lnTo>
                <a:lnTo>
                  <a:pt x="112775" y="140208"/>
                </a:lnTo>
                <a:lnTo>
                  <a:pt x="128015" y="131063"/>
                </a:lnTo>
                <a:lnTo>
                  <a:pt x="144780" y="121919"/>
                </a:lnTo>
                <a:lnTo>
                  <a:pt x="158496" y="112775"/>
                </a:lnTo>
                <a:lnTo>
                  <a:pt x="170687" y="103631"/>
                </a:lnTo>
                <a:lnTo>
                  <a:pt x="176784" y="99060"/>
                </a:lnTo>
                <a:lnTo>
                  <a:pt x="179832" y="96012"/>
                </a:lnTo>
                <a:lnTo>
                  <a:pt x="182880" y="92963"/>
                </a:lnTo>
                <a:lnTo>
                  <a:pt x="193548" y="83819"/>
                </a:lnTo>
                <a:lnTo>
                  <a:pt x="195072" y="80772"/>
                </a:lnTo>
                <a:lnTo>
                  <a:pt x="198120" y="79248"/>
                </a:lnTo>
                <a:lnTo>
                  <a:pt x="202692" y="74675"/>
                </a:lnTo>
                <a:lnTo>
                  <a:pt x="210312" y="64008"/>
                </a:lnTo>
                <a:lnTo>
                  <a:pt x="217932" y="53339"/>
                </a:lnTo>
                <a:lnTo>
                  <a:pt x="219456" y="50291"/>
                </a:lnTo>
                <a:lnTo>
                  <a:pt x="220980" y="48767"/>
                </a:lnTo>
                <a:lnTo>
                  <a:pt x="224027" y="42672"/>
                </a:lnTo>
                <a:lnTo>
                  <a:pt x="228600" y="32003"/>
                </a:lnTo>
                <a:lnTo>
                  <a:pt x="230124" y="25908"/>
                </a:lnTo>
                <a:lnTo>
                  <a:pt x="230124" y="24384"/>
                </a:lnTo>
                <a:lnTo>
                  <a:pt x="231648" y="21336"/>
                </a:lnTo>
                <a:lnTo>
                  <a:pt x="233172" y="10667"/>
                </a:lnTo>
                <a:lnTo>
                  <a:pt x="234696" y="0"/>
                </a:lnTo>
                <a:lnTo>
                  <a:pt x="146303" y="0"/>
                </a:lnTo>
                <a:lnTo>
                  <a:pt x="144780" y="9143"/>
                </a:lnTo>
                <a:lnTo>
                  <a:pt x="144780" y="10667"/>
                </a:lnTo>
                <a:lnTo>
                  <a:pt x="143256" y="13715"/>
                </a:lnTo>
                <a:lnTo>
                  <a:pt x="143256" y="18287"/>
                </a:lnTo>
                <a:lnTo>
                  <a:pt x="138684" y="27431"/>
                </a:lnTo>
                <a:lnTo>
                  <a:pt x="134112" y="38100"/>
                </a:lnTo>
                <a:lnTo>
                  <a:pt x="128015" y="47243"/>
                </a:lnTo>
                <a:lnTo>
                  <a:pt x="124968" y="51815"/>
                </a:lnTo>
                <a:lnTo>
                  <a:pt x="121920" y="56387"/>
                </a:lnTo>
                <a:lnTo>
                  <a:pt x="118872" y="60960"/>
                </a:lnTo>
                <a:lnTo>
                  <a:pt x="114300" y="65531"/>
                </a:lnTo>
                <a:lnTo>
                  <a:pt x="106680" y="73151"/>
                </a:lnTo>
                <a:lnTo>
                  <a:pt x="102108" y="77724"/>
                </a:lnTo>
                <a:lnTo>
                  <a:pt x="96012" y="82296"/>
                </a:lnTo>
                <a:lnTo>
                  <a:pt x="85344" y="89915"/>
                </a:lnTo>
                <a:lnTo>
                  <a:pt x="79248" y="94487"/>
                </a:lnTo>
                <a:lnTo>
                  <a:pt x="76200" y="96012"/>
                </a:lnTo>
                <a:lnTo>
                  <a:pt x="74675" y="99060"/>
                </a:lnTo>
                <a:lnTo>
                  <a:pt x="60960" y="106679"/>
                </a:lnTo>
                <a:lnTo>
                  <a:pt x="54863" y="111251"/>
                </a:lnTo>
                <a:lnTo>
                  <a:pt x="47244" y="114300"/>
                </a:lnTo>
                <a:lnTo>
                  <a:pt x="32003" y="123443"/>
                </a:lnTo>
                <a:lnTo>
                  <a:pt x="24384" y="126491"/>
                </a:lnTo>
                <a:lnTo>
                  <a:pt x="16763" y="131063"/>
                </a:lnTo>
                <a:lnTo>
                  <a:pt x="0" y="138684"/>
                </a:lnTo>
                <a:lnTo>
                  <a:pt x="65532" y="161543"/>
                </a:lnTo>
                <a:close/>
              </a:path>
            </a:pathLst>
          </a:custGeom>
          <a:solidFill>
            <a:srgbClr val="FFFFFF"/>
          </a:solidFill>
        </p:spPr>
        <p:txBody>
          <a:bodyPr wrap="square" lIns="0" tIns="0" rIns="0" bIns="0" rtlCol="0">
            <a:noAutofit/>
          </a:bodyPr>
          <a:lstStyle/>
          <a:p>
            <a:endParaRPr/>
          </a:p>
        </p:txBody>
      </p:sp>
      <p:sp>
        <p:nvSpPr>
          <p:cNvPr id="428" name="object 428"/>
          <p:cNvSpPr/>
          <p:nvPr/>
        </p:nvSpPr>
        <p:spPr>
          <a:xfrm>
            <a:off x="5312663" y="4073651"/>
            <a:ext cx="377951" cy="86867"/>
          </a:xfrm>
          <a:custGeom>
            <a:avLst/>
            <a:gdLst/>
            <a:ahLst/>
            <a:cxnLst/>
            <a:rect l="l" t="t" r="r" b="b"/>
            <a:pathLst>
              <a:path w="377951" h="86867">
                <a:moveTo>
                  <a:pt x="38100" y="41148"/>
                </a:moveTo>
                <a:lnTo>
                  <a:pt x="59436" y="47243"/>
                </a:lnTo>
                <a:lnTo>
                  <a:pt x="80771" y="53339"/>
                </a:lnTo>
                <a:lnTo>
                  <a:pt x="102107" y="57912"/>
                </a:lnTo>
                <a:lnTo>
                  <a:pt x="123443" y="64007"/>
                </a:lnTo>
                <a:lnTo>
                  <a:pt x="146303" y="67055"/>
                </a:lnTo>
                <a:lnTo>
                  <a:pt x="170687" y="71627"/>
                </a:lnTo>
                <a:lnTo>
                  <a:pt x="193547" y="74675"/>
                </a:lnTo>
                <a:lnTo>
                  <a:pt x="217931" y="77724"/>
                </a:lnTo>
                <a:lnTo>
                  <a:pt x="242315" y="80771"/>
                </a:lnTo>
                <a:lnTo>
                  <a:pt x="268223" y="82295"/>
                </a:lnTo>
                <a:lnTo>
                  <a:pt x="294131" y="83819"/>
                </a:lnTo>
                <a:lnTo>
                  <a:pt x="320039" y="85343"/>
                </a:lnTo>
                <a:lnTo>
                  <a:pt x="345947" y="85343"/>
                </a:lnTo>
                <a:lnTo>
                  <a:pt x="374903" y="86867"/>
                </a:lnTo>
                <a:lnTo>
                  <a:pt x="377951" y="86867"/>
                </a:lnTo>
                <a:lnTo>
                  <a:pt x="377951" y="47243"/>
                </a:lnTo>
                <a:lnTo>
                  <a:pt x="373379" y="47243"/>
                </a:lnTo>
                <a:lnTo>
                  <a:pt x="352043" y="45719"/>
                </a:lnTo>
                <a:lnTo>
                  <a:pt x="330707" y="45719"/>
                </a:lnTo>
                <a:lnTo>
                  <a:pt x="307847" y="44195"/>
                </a:lnTo>
                <a:lnTo>
                  <a:pt x="288035" y="44195"/>
                </a:lnTo>
                <a:lnTo>
                  <a:pt x="266699" y="41148"/>
                </a:lnTo>
                <a:lnTo>
                  <a:pt x="246887" y="39624"/>
                </a:lnTo>
                <a:lnTo>
                  <a:pt x="227075" y="38100"/>
                </a:lnTo>
                <a:lnTo>
                  <a:pt x="208787" y="35051"/>
                </a:lnTo>
                <a:lnTo>
                  <a:pt x="190499" y="32003"/>
                </a:lnTo>
                <a:lnTo>
                  <a:pt x="172211" y="27431"/>
                </a:lnTo>
                <a:lnTo>
                  <a:pt x="153923" y="24383"/>
                </a:lnTo>
                <a:lnTo>
                  <a:pt x="135635" y="19812"/>
                </a:lnTo>
                <a:lnTo>
                  <a:pt x="118871" y="16763"/>
                </a:lnTo>
                <a:lnTo>
                  <a:pt x="102107" y="10667"/>
                </a:lnTo>
                <a:lnTo>
                  <a:pt x="85343" y="6095"/>
                </a:lnTo>
                <a:lnTo>
                  <a:pt x="70103" y="0"/>
                </a:lnTo>
                <a:lnTo>
                  <a:pt x="0" y="27431"/>
                </a:lnTo>
                <a:lnTo>
                  <a:pt x="18287" y="35051"/>
                </a:lnTo>
                <a:lnTo>
                  <a:pt x="38100" y="41148"/>
                </a:lnTo>
                <a:close/>
              </a:path>
            </a:pathLst>
          </a:custGeom>
          <a:solidFill>
            <a:srgbClr val="FFFFFF"/>
          </a:solidFill>
        </p:spPr>
        <p:txBody>
          <a:bodyPr wrap="square" lIns="0" tIns="0" rIns="0" bIns="0" rtlCol="0">
            <a:noAutofit/>
          </a:bodyPr>
          <a:lstStyle/>
          <a:p>
            <a:endParaRPr/>
          </a:p>
        </p:txBody>
      </p:sp>
      <p:sp>
        <p:nvSpPr>
          <p:cNvPr id="429" name="object 429"/>
          <p:cNvSpPr/>
          <p:nvPr/>
        </p:nvSpPr>
        <p:spPr>
          <a:xfrm>
            <a:off x="5173979" y="4115215"/>
            <a:ext cx="518159" cy="123028"/>
          </a:xfrm>
          <a:prstGeom prst="rect">
            <a:avLst/>
          </a:prstGeom>
          <a:blipFill>
            <a:blip r:embed="rId46" cstate="print"/>
            <a:stretch>
              <a:fillRect/>
            </a:stretch>
          </a:blipFill>
        </p:spPr>
        <p:txBody>
          <a:bodyPr wrap="square" lIns="0" tIns="0" rIns="0" bIns="0" rtlCol="0">
            <a:noAutofit/>
          </a:bodyPr>
          <a:lstStyle/>
          <a:p>
            <a:endParaRPr/>
          </a:p>
        </p:txBody>
      </p:sp>
      <p:sp>
        <p:nvSpPr>
          <p:cNvPr id="430" name="object 430"/>
          <p:cNvSpPr/>
          <p:nvPr/>
        </p:nvSpPr>
        <p:spPr>
          <a:xfrm>
            <a:off x="5175503" y="4126991"/>
            <a:ext cx="515111" cy="109727"/>
          </a:xfrm>
          <a:custGeom>
            <a:avLst/>
            <a:gdLst/>
            <a:ahLst/>
            <a:cxnLst/>
            <a:rect l="l" t="t" r="r" b="b"/>
            <a:pathLst>
              <a:path w="515111" h="109727">
                <a:moveTo>
                  <a:pt x="25908" y="36575"/>
                </a:moveTo>
                <a:lnTo>
                  <a:pt x="53339" y="45720"/>
                </a:lnTo>
                <a:lnTo>
                  <a:pt x="80772" y="54863"/>
                </a:lnTo>
                <a:lnTo>
                  <a:pt x="109727" y="62484"/>
                </a:lnTo>
                <a:lnTo>
                  <a:pt x="138684" y="70103"/>
                </a:lnTo>
                <a:lnTo>
                  <a:pt x="167639" y="76200"/>
                </a:lnTo>
                <a:lnTo>
                  <a:pt x="198120" y="82296"/>
                </a:lnTo>
                <a:lnTo>
                  <a:pt x="230123" y="88391"/>
                </a:lnTo>
                <a:lnTo>
                  <a:pt x="263651" y="92963"/>
                </a:lnTo>
                <a:lnTo>
                  <a:pt x="295655" y="97536"/>
                </a:lnTo>
                <a:lnTo>
                  <a:pt x="330707" y="100584"/>
                </a:lnTo>
                <a:lnTo>
                  <a:pt x="365759" y="105155"/>
                </a:lnTo>
                <a:lnTo>
                  <a:pt x="400811" y="106679"/>
                </a:lnTo>
                <a:lnTo>
                  <a:pt x="435863" y="108203"/>
                </a:lnTo>
                <a:lnTo>
                  <a:pt x="473963" y="109727"/>
                </a:lnTo>
                <a:lnTo>
                  <a:pt x="515111" y="109727"/>
                </a:lnTo>
                <a:lnTo>
                  <a:pt x="515111" y="70103"/>
                </a:lnTo>
                <a:lnTo>
                  <a:pt x="478535" y="70103"/>
                </a:lnTo>
                <a:lnTo>
                  <a:pt x="446531" y="68579"/>
                </a:lnTo>
                <a:lnTo>
                  <a:pt x="416051" y="67055"/>
                </a:lnTo>
                <a:lnTo>
                  <a:pt x="385571" y="65531"/>
                </a:lnTo>
                <a:lnTo>
                  <a:pt x="355091" y="62484"/>
                </a:lnTo>
                <a:lnTo>
                  <a:pt x="326135" y="59436"/>
                </a:lnTo>
                <a:lnTo>
                  <a:pt x="297179" y="56387"/>
                </a:lnTo>
                <a:lnTo>
                  <a:pt x="269747" y="51815"/>
                </a:lnTo>
                <a:lnTo>
                  <a:pt x="242315" y="47243"/>
                </a:lnTo>
                <a:lnTo>
                  <a:pt x="216408" y="42672"/>
                </a:lnTo>
                <a:lnTo>
                  <a:pt x="190500" y="36575"/>
                </a:lnTo>
                <a:lnTo>
                  <a:pt x="164591" y="30479"/>
                </a:lnTo>
                <a:lnTo>
                  <a:pt x="140208" y="22860"/>
                </a:lnTo>
                <a:lnTo>
                  <a:pt x="115824" y="16763"/>
                </a:lnTo>
                <a:lnTo>
                  <a:pt x="92963" y="7620"/>
                </a:lnTo>
                <a:lnTo>
                  <a:pt x="70103" y="0"/>
                </a:lnTo>
                <a:lnTo>
                  <a:pt x="0" y="27431"/>
                </a:lnTo>
                <a:lnTo>
                  <a:pt x="25908" y="36575"/>
                </a:lnTo>
                <a:close/>
              </a:path>
            </a:pathLst>
          </a:custGeom>
          <a:solidFill>
            <a:srgbClr val="000000"/>
          </a:solidFill>
        </p:spPr>
        <p:txBody>
          <a:bodyPr wrap="square" lIns="0" tIns="0" rIns="0" bIns="0" rtlCol="0">
            <a:noAutofit/>
          </a:bodyPr>
          <a:lstStyle/>
          <a:p>
            <a:endParaRPr/>
          </a:p>
        </p:txBody>
      </p:sp>
      <p:sp>
        <p:nvSpPr>
          <p:cNvPr id="431" name="object 431"/>
          <p:cNvSpPr/>
          <p:nvPr/>
        </p:nvSpPr>
        <p:spPr>
          <a:xfrm>
            <a:off x="5173979" y="4115215"/>
            <a:ext cx="518159" cy="123028"/>
          </a:xfrm>
          <a:prstGeom prst="rect">
            <a:avLst/>
          </a:prstGeom>
          <a:blipFill>
            <a:blip r:embed="rId47" cstate="print"/>
            <a:stretch>
              <a:fillRect/>
            </a:stretch>
          </a:blipFill>
        </p:spPr>
        <p:txBody>
          <a:bodyPr wrap="square" lIns="0" tIns="0" rIns="0" bIns="0" rtlCol="0">
            <a:noAutofit/>
          </a:bodyPr>
          <a:lstStyle/>
          <a:p>
            <a:endParaRPr/>
          </a:p>
        </p:txBody>
      </p:sp>
      <p:sp>
        <p:nvSpPr>
          <p:cNvPr id="432" name="object 432"/>
          <p:cNvSpPr/>
          <p:nvPr/>
        </p:nvSpPr>
        <p:spPr>
          <a:xfrm>
            <a:off x="5245607" y="4101083"/>
            <a:ext cx="445007" cy="96012"/>
          </a:xfrm>
          <a:custGeom>
            <a:avLst/>
            <a:gdLst/>
            <a:ahLst/>
            <a:cxnLst/>
            <a:rect l="l" t="t" r="r" b="b"/>
            <a:pathLst>
              <a:path w="445007" h="96012">
                <a:moveTo>
                  <a:pt x="21336" y="33528"/>
                </a:moveTo>
                <a:lnTo>
                  <a:pt x="45720" y="42672"/>
                </a:lnTo>
                <a:lnTo>
                  <a:pt x="68580" y="50292"/>
                </a:lnTo>
                <a:lnTo>
                  <a:pt x="94487" y="56387"/>
                </a:lnTo>
                <a:lnTo>
                  <a:pt x="118872" y="62484"/>
                </a:lnTo>
                <a:lnTo>
                  <a:pt x="146304" y="68580"/>
                </a:lnTo>
                <a:lnTo>
                  <a:pt x="172211" y="74675"/>
                </a:lnTo>
                <a:lnTo>
                  <a:pt x="199643" y="79248"/>
                </a:lnTo>
                <a:lnTo>
                  <a:pt x="227075" y="82296"/>
                </a:lnTo>
                <a:lnTo>
                  <a:pt x="256031" y="86868"/>
                </a:lnTo>
                <a:lnTo>
                  <a:pt x="284987" y="89916"/>
                </a:lnTo>
                <a:lnTo>
                  <a:pt x="315467" y="91439"/>
                </a:lnTo>
                <a:lnTo>
                  <a:pt x="345947" y="94487"/>
                </a:lnTo>
                <a:lnTo>
                  <a:pt x="376427" y="96012"/>
                </a:lnTo>
                <a:lnTo>
                  <a:pt x="445007" y="96012"/>
                </a:lnTo>
                <a:lnTo>
                  <a:pt x="445007" y="59436"/>
                </a:lnTo>
                <a:lnTo>
                  <a:pt x="441959" y="59436"/>
                </a:lnTo>
                <a:lnTo>
                  <a:pt x="413003" y="57912"/>
                </a:lnTo>
                <a:lnTo>
                  <a:pt x="387095" y="57912"/>
                </a:lnTo>
                <a:lnTo>
                  <a:pt x="359663" y="56387"/>
                </a:lnTo>
                <a:lnTo>
                  <a:pt x="335279" y="54863"/>
                </a:lnTo>
                <a:lnTo>
                  <a:pt x="309371" y="53339"/>
                </a:lnTo>
                <a:lnTo>
                  <a:pt x="284987" y="50292"/>
                </a:lnTo>
                <a:lnTo>
                  <a:pt x="260603" y="47244"/>
                </a:lnTo>
                <a:lnTo>
                  <a:pt x="237743" y="44196"/>
                </a:lnTo>
                <a:lnTo>
                  <a:pt x="213359" y="39624"/>
                </a:lnTo>
                <a:lnTo>
                  <a:pt x="190499" y="35051"/>
                </a:lnTo>
                <a:lnTo>
                  <a:pt x="167639" y="30480"/>
                </a:lnTo>
                <a:lnTo>
                  <a:pt x="146304" y="25908"/>
                </a:lnTo>
                <a:lnTo>
                  <a:pt x="124968" y="19812"/>
                </a:lnTo>
                <a:lnTo>
                  <a:pt x="105156" y="13716"/>
                </a:lnTo>
                <a:lnTo>
                  <a:pt x="85344" y="6096"/>
                </a:lnTo>
                <a:lnTo>
                  <a:pt x="65532" y="0"/>
                </a:lnTo>
                <a:lnTo>
                  <a:pt x="0" y="25908"/>
                </a:lnTo>
                <a:lnTo>
                  <a:pt x="21336" y="33528"/>
                </a:lnTo>
                <a:close/>
              </a:path>
            </a:pathLst>
          </a:custGeom>
          <a:solidFill>
            <a:srgbClr val="FFFFFF"/>
          </a:solidFill>
        </p:spPr>
        <p:txBody>
          <a:bodyPr wrap="square" lIns="0" tIns="0" rIns="0" bIns="0" rtlCol="0">
            <a:noAutofit/>
          </a:bodyPr>
          <a:lstStyle/>
          <a:p>
            <a:endParaRPr/>
          </a:p>
        </p:txBody>
      </p:sp>
      <p:sp>
        <p:nvSpPr>
          <p:cNvPr id="433" name="object 433"/>
          <p:cNvSpPr/>
          <p:nvPr/>
        </p:nvSpPr>
        <p:spPr>
          <a:xfrm>
            <a:off x="5382767" y="4047743"/>
            <a:ext cx="307847" cy="71627"/>
          </a:xfrm>
          <a:custGeom>
            <a:avLst/>
            <a:gdLst/>
            <a:ahLst/>
            <a:cxnLst/>
            <a:rect l="l" t="t" r="r" b="b"/>
            <a:pathLst>
              <a:path w="307847" h="71627">
                <a:moveTo>
                  <a:pt x="68579" y="0"/>
                </a:moveTo>
                <a:lnTo>
                  <a:pt x="67055" y="1524"/>
                </a:lnTo>
                <a:lnTo>
                  <a:pt x="0" y="25908"/>
                </a:lnTo>
                <a:lnTo>
                  <a:pt x="16763" y="32003"/>
                </a:lnTo>
                <a:lnTo>
                  <a:pt x="32003" y="36575"/>
                </a:lnTo>
                <a:lnTo>
                  <a:pt x="48767" y="41148"/>
                </a:lnTo>
                <a:lnTo>
                  <a:pt x="67055" y="45720"/>
                </a:lnTo>
                <a:lnTo>
                  <a:pt x="83819" y="50291"/>
                </a:lnTo>
                <a:lnTo>
                  <a:pt x="102107" y="53339"/>
                </a:lnTo>
                <a:lnTo>
                  <a:pt x="120395" y="57912"/>
                </a:lnTo>
                <a:lnTo>
                  <a:pt x="138683" y="60960"/>
                </a:lnTo>
                <a:lnTo>
                  <a:pt x="156971" y="62484"/>
                </a:lnTo>
                <a:lnTo>
                  <a:pt x="176783" y="65532"/>
                </a:lnTo>
                <a:lnTo>
                  <a:pt x="196595" y="67056"/>
                </a:lnTo>
                <a:lnTo>
                  <a:pt x="217931" y="68579"/>
                </a:lnTo>
                <a:lnTo>
                  <a:pt x="239267" y="70103"/>
                </a:lnTo>
                <a:lnTo>
                  <a:pt x="260603" y="71627"/>
                </a:lnTo>
                <a:lnTo>
                  <a:pt x="307847" y="71627"/>
                </a:lnTo>
                <a:lnTo>
                  <a:pt x="307847" y="35051"/>
                </a:lnTo>
                <a:lnTo>
                  <a:pt x="286511" y="35051"/>
                </a:lnTo>
                <a:lnTo>
                  <a:pt x="269747" y="33527"/>
                </a:lnTo>
                <a:lnTo>
                  <a:pt x="252983" y="33527"/>
                </a:lnTo>
                <a:lnTo>
                  <a:pt x="237743" y="32003"/>
                </a:lnTo>
                <a:lnTo>
                  <a:pt x="205739" y="28956"/>
                </a:lnTo>
                <a:lnTo>
                  <a:pt x="176783" y="25908"/>
                </a:lnTo>
                <a:lnTo>
                  <a:pt x="161543" y="22860"/>
                </a:lnTo>
                <a:lnTo>
                  <a:pt x="147827" y="21336"/>
                </a:lnTo>
                <a:lnTo>
                  <a:pt x="134111" y="18287"/>
                </a:lnTo>
                <a:lnTo>
                  <a:pt x="120395" y="15239"/>
                </a:lnTo>
                <a:lnTo>
                  <a:pt x="92963" y="7620"/>
                </a:lnTo>
                <a:lnTo>
                  <a:pt x="68579" y="0"/>
                </a:lnTo>
                <a:close/>
              </a:path>
            </a:pathLst>
          </a:custGeom>
          <a:solidFill>
            <a:srgbClr val="FFFFFF"/>
          </a:solidFill>
        </p:spPr>
        <p:txBody>
          <a:bodyPr wrap="square" lIns="0" tIns="0" rIns="0" bIns="0" rtlCol="0">
            <a:noAutofit/>
          </a:bodyPr>
          <a:lstStyle/>
          <a:p>
            <a:endParaRPr/>
          </a:p>
        </p:txBody>
      </p:sp>
      <p:sp>
        <p:nvSpPr>
          <p:cNvPr id="434" name="object 434"/>
          <p:cNvSpPr/>
          <p:nvPr/>
        </p:nvSpPr>
        <p:spPr>
          <a:xfrm>
            <a:off x="5239511" y="3832859"/>
            <a:ext cx="170687" cy="123444"/>
          </a:xfrm>
          <a:custGeom>
            <a:avLst/>
            <a:gdLst/>
            <a:ahLst/>
            <a:cxnLst/>
            <a:rect l="l" t="t" r="r" b="b"/>
            <a:pathLst>
              <a:path w="170687" h="123444">
                <a:moveTo>
                  <a:pt x="92963" y="123444"/>
                </a:moveTo>
                <a:lnTo>
                  <a:pt x="91439" y="115824"/>
                </a:lnTo>
                <a:lnTo>
                  <a:pt x="92963" y="109728"/>
                </a:lnTo>
                <a:lnTo>
                  <a:pt x="92963" y="99060"/>
                </a:lnTo>
                <a:lnTo>
                  <a:pt x="94487" y="94487"/>
                </a:lnTo>
                <a:lnTo>
                  <a:pt x="96012" y="89916"/>
                </a:lnTo>
                <a:lnTo>
                  <a:pt x="99059" y="80772"/>
                </a:lnTo>
                <a:lnTo>
                  <a:pt x="105155" y="71628"/>
                </a:lnTo>
                <a:lnTo>
                  <a:pt x="112775" y="62484"/>
                </a:lnTo>
                <a:lnTo>
                  <a:pt x="120395" y="54863"/>
                </a:lnTo>
                <a:lnTo>
                  <a:pt x="131063" y="47244"/>
                </a:lnTo>
                <a:lnTo>
                  <a:pt x="141731" y="38100"/>
                </a:lnTo>
                <a:lnTo>
                  <a:pt x="155447" y="30480"/>
                </a:lnTo>
                <a:lnTo>
                  <a:pt x="170687" y="24384"/>
                </a:lnTo>
                <a:lnTo>
                  <a:pt x="105155" y="0"/>
                </a:lnTo>
                <a:lnTo>
                  <a:pt x="85343" y="10668"/>
                </a:lnTo>
                <a:lnTo>
                  <a:pt x="67055" y="19812"/>
                </a:lnTo>
                <a:lnTo>
                  <a:pt x="50291" y="30480"/>
                </a:lnTo>
                <a:lnTo>
                  <a:pt x="36575" y="42672"/>
                </a:lnTo>
                <a:lnTo>
                  <a:pt x="24383" y="53340"/>
                </a:lnTo>
                <a:lnTo>
                  <a:pt x="15239" y="65532"/>
                </a:lnTo>
                <a:lnTo>
                  <a:pt x="7619" y="77724"/>
                </a:lnTo>
                <a:lnTo>
                  <a:pt x="3047" y="89916"/>
                </a:lnTo>
                <a:lnTo>
                  <a:pt x="0" y="99060"/>
                </a:lnTo>
                <a:lnTo>
                  <a:pt x="0" y="123444"/>
                </a:lnTo>
                <a:lnTo>
                  <a:pt x="92963" y="123444"/>
                </a:lnTo>
                <a:close/>
              </a:path>
            </a:pathLst>
          </a:custGeom>
          <a:solidFill>
            <a:srgbClr val="FFFFFF"/>
          </a:solidFill>
        </p:spPr>
        <p:txBody>
          <a:bodyPr wrap="square" lIns="0" tIns="0" rIns="0" bIns="0" rtlCol="0">
            <a:noAutofit/>
          </a:bodyPr>
          <a:lstStyle/>
          <a:p>
            <a:endParaRPr/>
          </a:p>
        </p:txBody>
      </p:sp>
      <p:sp>
        <p:nvSpPr>
          <p:cNvPr id="435" name="object 435"/>
          <p:cNvSpPr/>
          <p:nvPr/>
        </p:nvSpPr>
        <p:spPr>
          <a:xfrm>
            <a:off x="5146547" y="3811523"/>
            <a:ext cx="198120" cy="144780"/>
          </a:xfrm>
          <a:custGeom>
            <a:avLst/>
            <a:gdLst/>
            <a:ahLst/>
            <a:cxnLst/>
            <a:rect l="l" t="t" r="r" b="b"/>
            <a:pathLst>
              <a:path w="198120" h="144780">
                <a:moveTo>
                  <a:pt x="92964" y="144780"/>
                </a:moveTo>
                <a:lnTo>
                  <a:pt x="92964" y="129540"/>
                </a:lnTo>
                <a:lnTo>
                  <a:pt x="94487" y="120396"/>
                </a:lnTo>
                <a:lnTo>
                  <a:pt x="96012" y="111252"/>
                </a:lnTo>
                <a:lnTo>
                  <a:pt x="100584" y="99060"/>
                </a:lnTo>
                <a:lnTo>
                  <a:pt x="108204" y="86868"/>
                </a:lnTo>
                <a:lnTo>
                  <a:pt x="117348" y="74676"/>
                </a:lnTo>
                <a:lnTo>
                  <a:pt x="129540" y="64008"/>
                </a:lnTo>
                <a:lnTo>
                  <a:pt x="143256" y="51816"/>
                </a:lnTo>
                <a:lnTo>
                  <a:pt x="160020" y="41148"/>
                </a:lnTo>
                <a:lnTo>
                  <a:pt x="178308" y="32004"/>
                </a:lnTo>
                <a:lnTo>
                  <a:pt x="198120" y="21336"/>
                </a:lnTo>
                <a:lnTo>
                  <a:pt x="134112" y="0"/>
                </a:lnTo>
                <a:lnTo>
                  <a:pt x="120396" y="4572"/>
                </a:lnTo>
                <a:lnTo>
                  <a:pt x="108204" y="12192"/>
                </a:lnTo>
                <a:lnTo>
                  <a:pt x="83820" y="24384"/>
                </a:lnTo>
                <a:lnTo>
                  <a:pt x="73152" y="30480"/>
                </a:lnTo>
                <a:lnTo>
                  <a:pt x="64008" y="38100"/>
                </a:lnTo>
                <a:lnTo>
                  <a:pt x="54864" y="44196"/>
                </a:lnTo>
                <a:lnTo>
                  <a:pt x="45720" y="51816"/>
                </a:lnTo>
                <a:lnTo>
                  <a:pt x="38100" y="57912"/>
                </a:lnTo>
                <a:lnTo>
                  <a:pt x="30480" y="65532"/>
                </a:lnTo>
                <a:lnTo>
                  <a:pt x="19812" y="80772"/>
                </a:lnTo>
                <a:lnTo>
                  <a:pt x="10668" y="96012"/>
                </a:lnTo>
                <a:lnTo>
                  <a:pt x="6096" y="103632"/>
                </a:lnTo>
                <a:lnTo>
                  <a:pt x="4572" y="111252"/>
                </a:lnTo>
                <a:lnTo>
                  <a:pt x="1524" y="120396"/>
                </a:lnTo>
                <a:lnTo>
                  <a:pt x="1524" y="131064"/>
                </a:lnTo>
                <a:lnTo>
                  <a:pt x="0" y="137160"/>
                </a:lnTo>
                <a:lnTo>
                  <a:pt x="1524" y="144780"/>
                </a:lnTo>
                <a:lnTo>
                  <a:pt x="92964" y="144780"/>
                </a:lnTo>
                <a:close/>
              </a:path>
            </a:pathLst>
          </a:custGeom>
          <a:solidFill>
            <a:srgbClr val="FFFFFF"/>
          </a:solidFill>
        </p:spPr>
        <p:txBody>
          <a:bodyPr wrap="square" lIns="0" tIns="0" rIns="0" bIns="0" rtlCol="0">
            <a:noAutofit/>
          </a:bodyPr>
          <a:lstStyle/>
          <a:p>
            <a:endParaRPr/>
          </a:p>
        </p:txBody>
      </p:sp>
      <p:sp>
        <p:nvSpPr>
          <p:cNvPr id="436" name="object 436"/>
          <p:cNvSpPr/>
          <p:nvPr/>
        </p:nvSpPr>
        <p:spPr>
          <a:xfrm>
            <a:off x="5448299" y="4047743"/>
            <a:ext cx="1523" cy="1524"/>
          </a:xfrm>
          <a:custGeom>
            <a:avLst/>
            <a:gdLst/>
            <a:ahLst/>
            <a:cxnLst/>
            <a:rect l="l" t="t" r="r" b="b"/>
            <a:pathLst>
              <a:path w="1523" h="1524">
                <a:moveTo>
                  <a:pt x="0" y="1524"/>
                </a:moveTo>
                <a:lnTo>
                  <a:pt x="1523" y="1524"/>
                </a:lnTo>
                <a:lnTo>
                  <a:pt x="0" y="0"/>
                </a:lnTo>
                <a:lnTo>
                  <a:pt x="0" y="1524"/>
                </a:lnTo>
                <a:close/>
              </a:path>
            </a:pathLst>
          </a:custGeom>
          <a:solidFill>
            <a:srgbClr val="E6E6E6"/>
          </a:solidFill>
        </p:spPr>
        <p:txBody>
          <a:bodyPr wrap="square" lIns="0" tIns="0" rIns="0" bIns="0" rtlCol="0">
            <a:noAutofit/>
          </a:bodyPr>
          <a:lstStyle/>
          <a:p>
            <a:endParaRPr/>
          </a:p>
        </p:txBody>
      </p:sp>
      <p:sp>
        <p:nvSpPr>
          <p:cNvPr id="437" name="object 437"/>
          <p:cNvSpPr/>
          <p:nvPr/>
        </p:nvSpPr>
        <p:spPr>
          <a:xfrm>
            <a:off x="5241035" y="3956303"/>
            <a:ext cx="207263" cy="117348"/>
          </a:xfrm>
          <a:custGeom>
            <a:avLst/>
            <a:gdLst/>
            <a:ahLst/>
            <a:cxnLst/>
            <a:rect l="l" t="t" r="r" b="b"/>
            <a:pathLst>
              <a:path w="207263" h="117348">
                <a:moveTo>
                  <a:pt x="92964" y="0"/>
                </a:moveTo>
                <a:lnTo>
                  <a:pt x="0" y="0"/>
                </a:lnTo>
                <a:lnTo>
                  <a:pt x="0" y="9143"/>
                </a:lnTo>
                <a:lnTo>
                  <a:pt x="4572" y="18287"/>
                </a:lnTo>
                <a:lnTo>
                  <a:pt x="9144" y="28955"/>
                </a:lnTo>
                <a:lnTo>
                  <a:pt x="16764" y="41148"/>
                </a:lnTo>
                <a:lnTo>
                  <a:pt x="25908" y="51815"/>
                </a:lnTo>
                <a:lnTo>
                  <a:pt x="38100" y="62484"/>
                </a:lnTo>
                <a:lnTo>
                  <a:pt x="51816" y="73151"/>
                </a:lnTo>
                <a:lnTo>
                  <a:pt x="59436" y="79248"/>
                </a:lnTo>
                <a:lnTo>
                  <a:pt x="67056" y="83819"/>
                </a:lnTo>
                <a:lnTo>
                  <a:pt x="85344" y="94487"/>
                </a:lnTo>
                <a:lnTo>
                  <a:pt x="94488" y="99060"/>
                </a:lnTo>
                <a:lnTo>
                  <a:pt x="105156" y="103631"/>
                </a:lnTo>
                <a:lnTo>
                  <a:pt x="121920" y="111251"/>
                </a:lnTo>
                <a:lnTo>
                  <a:pt x="123444" y="111251"/>
                </a:lnTo>
                <a:lnTo>
                  <a:pt x="134112" y="115824"/>
                </a:lnTo>
                <a:lnTo>
                  <a:pt x="141732" y="117348"/>
                </a:lnTo>
                <a:lnTo>
                  <a:pt x="207263" y="92963"/>
                </a:lnTo>
                <a:lnTo>
                  <a:pt x="207263" y="91439"/>
                </a:lnTo>
                <a:lnTo>
                  <a:pt x="173735" y="76200"/>
                </a:lnTo>
                <a:lnTo>
                  <a:pt x="166115" y="73151"/>
                </a:lnTo>
                <a:lnTo>
                  <a:pt x="160019" y="70103"/>
                </a:lnTo>
                <a:lnTo>
                  <a:pt x="153924" y="67055"/>
                </a:lnTo>
                <a:lnTo>
                  <a:pt x="147828" y="62484"/>
                </a:lnTo>
                <a:lnTo>
                  <a:pt x="135636" y="56387"/>
                </a:lnTo>
                <a:lnTo>
                  <a:pt x="126492" y="48767"/>
                </a:lnTo>
                <a:lnTo>
                  <a:pt x="117348" y="41148"/>
                </a:lnTo>
                <a:lnTo>
                  <a:pt x="109728" y="33527"/>
                </a:lnTo>
                <a:lnTo>
                  <a:pt x="103632" y="25908"/>
                </a:lnTo>
                <a:lnTo>
                  <a:pt x="99060" y="18287"/>
                </a:lnTo>
                <a:lnTo>
                  <a:pt x="94488" y="9143"/>
                </a:lnTo>
                <a:lnTo>
                  <a:pt x="92964" y="4572"/>
                </a:lnTo>
                <a:lnTo>
                  <a:pt x="92964" y="0"/>
                </a:lnTo>
                <a:close/>
              </a:path>
            </a:pathLst>
          </a:custGeom>
          <a:solidFill>
            <a:srgbClr val="FFFFFF"/>
          </a:solidFill>
        </p:spPr>
        <p:txBody>
          <a:bodyPr wrap="square" lIns="0" tIns="0" rIns="0" bIns="0" rtlCol="0">
            <a:noAutofit/>
          </a:bodyPr>
          <a:lstStyle/>
          <a:p>
            <a:endParaRPr/>
          </a:p>
        </p:txBody>
      </p:sp>
      <p:sp>
        <p:nvSpPr>
          <p:cNvPr id="438" name="object 438"/>
          <p:cNvSpPr/>
          <p:nvPr/>
        </p:nvSpPr>
        <p:spPr>
          <a:xfrm>
            <a:off x="5146547" y="3956303"/>
            <a:ext cx="236220" cy="144779"/>
          </a:xfrm>
          <a:custGeom>
            <a:avLst/>
            <a:gdLst/>
            <a:ahLst/>
            <a:cxnLst/>
            <a:rect l="l" t="t" r="r" b="b"/>
            <a:pathLst>
              <a:path w="236220" h="144779">
                <a:moveTo>
                  <a:pt x="92964" y="0"/>
                </a:moveTo>
                <a:lnTo>
                  <a:pt x="0" y="0"/>
                </a:lnTo>
                <a:lnTo>
                  <a:pt x="1524" y="9143"/>
                </a:lnTo>
                <a:lnTo>
                  <a:pt x="3048" y="18287"/>
                </a:lnTo>
                <a:lnTo>
                  <a:pt x="4572" y="25908"/>
                </a:lnTo>
                <a:lnTo>
                  <a:pt x="9144" y="33527"/>
                </a:lnTo>
                <a:lnTo>
                  <a:pt x="12192" y="41148"/>
                </a:lnTo>
                <a:lnTo>
                  <a:pt x="18287" y="50291"/>
                </a:lnTo>
                <a:lnTo>
                  <a:pt x="22860" y="56387"/>
                </a:lnTo>
                <a:lnTo>
                  <a:pt x="28956" y="64008"/>
                </a:lnTo>
                <a:lnTo>
                  <a:pt x="36576" y="71627"/>
                </a:lnTo>
                <a:lnTo>
                  <a:pt x="45720" y="79248"/>
                </a:lnTo>
                <a:lnTo>
                  <a:pt x="53340" y="86867"/>
                </a:lnTo>
                <a:lnTo>
                  <a:pt x="64008" y="92963"/>
                </a:lnTo>
                <a:lnTo>
                  <a:pt x="74676" y="100584"/>
                </a:lnTo>
                <a:lnTo>
                  <a:pt x="85344" y="108203"/>
                </a:lnTo>
                <a:lnTo>
                  <a:pt x="97536" y="114300"/>
                </a:lnTo>
                <a:lnTo>
                  <a:pt x="109728" y="120396"/>
                </a:lnTo>
                <a:lnTo>
                  <a:pt x="124968" y="128015"/>
                </a:lnTo>
                <a:lnTo>
                  <a:pt x="138684" y="134112"/>
                </a:lnTo>
                <a:lnTo>
                  <a:pt x="150876" y="138684"/>
                </a:lnTo>
                <a:lnTo>
                  <a:pt x="158496" y="141731"/>
                </a:lnTo>
                <a:lnTo>
                  <a:pt x="166116" y="144779"/>
                </a:lnTo>
                <a:lnTo>
                  <a:pt x="236220" y="117348"/>
                </a:lnTo>
                <a:lnTo>
                  <a:pt x="228600" y="114300"/>
                </a:lnTo>
                <a:lnTo>
                  <a:pt x="219456" y="111251"/>
                </a:lnTo>
                <a:lnTo>
                  <a:pt x="216408" y="111251"/>
                </a:lnTo>
                <a:lnTo>
                  <a:pt x="199644" y="103631"/>
                </a:lnTo>
                <a:lnTo>
                  <a:pt x="188976" y="97536"/>
                </a:lnTo>
                <a:lnTo>
                  <a:pt x="179832" y="92963"/>
                </a:lnTo>
                <a:lnTo>
                  <a:pt x="161544" y="83819"/>
                </a:lnTo>
                <a:lnTo>
                  <a:pt x="153924" y="77724"/>
                </a:lnTo>
                <a:lnTo>
                  <a:pt x="146304" y="73151"/>
                </a:lnTo>
                <a:lnTo>
                  <a:pt x="132587" y="62484"/>
                </a:lnTo>
                <a:lnTo>
                  <a:pt x="120396" y="51815"/>
                </a:lnTo>
                <a:lnTo>
                  <a:pt x="111252" y="41148"/>
                </a:lnTo>
                <a:lnTo>
                  <a:pt x="103632" y="28955"/>
                </a:lnTo>
                <a:lnTo>
                  <a:pt x="97536" y="18287"/>
                </a:lnTo>
                <a:lnTo>
                  <a:pt x="94487" y="9143"/>
                </a:lnTo>
                <a:lnTo>
                  <a:pt x="92964" y="0"/>
                </a:lnTo>
                <a:close/>
              </a:path>
            </a:pathLst>
          </a:custGeom>
          <a:solidFill>
            <a:srgbClr val="FFFFFF"/>
          </a:solidFill>
        </p:spPr>
        <p:txBody>
          <a:bodyPr wrap="square" lIns="0" tIns="0" rIns="0" bIns="0" rtlCol="0">
            <a:noAutofit/>
          </a:bodyPr>
          <a:lstStyle/>
          <a:p>
            <a:endParaRPr/>
          </a:p>
        </p:txBody>
      </p:sp>
      <p:sp>
        <p:nvSpPr>
          <p:cNvPr id="439" name="object 439"/>
          <p:cNvSpPr/>
          <p:nvPr/>
        </p:nvSpPr>
        <p:spPr>
          <a:xfrm>
            <a:off x="5059679" y="3956303"/>
            <a:ext cx="252984" cy="170687"/>
          </a:xfrm>
          <a:custGeom>
            <a:avLst/>
            <a:gdLst/>
            <a:ahLst/>
            <a:cxnLst/>
            <a:rect l="l" t="t" r="r" b="b"/>
            <a:pathLst>
              <a:path w="252984" h="170687">
                <a:moveTo>
                  <a:pt x="88391" y="0"/>
                </a:moveTo>
                <a:lnTo>
                  <a:pt x="0" y="0"/>
                </a:lnTo>
                <a:lnTo>
                  <a:pt x="0" y="9143"/>
                </a:lnTo>
                <a:lnTo>
                  <a:pt x="3048" y="18287"/>
                </a:lnTo>
                <a:lnTo>
                  <a:pt x="4572" y="27431"/>
                </a:lnTo>
                <a:lnTo>
                  <a:pt x="7620" y="38100"/>
                </a:lnTo>
                <a:lnTo>
                  <a:pt x="12191" y="47243"/>
                </a:lnTo>
                <a:lnTo>
                  <a:pt x="18287" y="57912"/>
                </a:lnTo>
                <a:lnTo>
                  <a:pt x="24384" y="67055"/>
                </a:lnTo>
                <a:lnTo>
                  <a:pt x="32003" y="76200"/>
                </a:lnTo>
                <a:lnTo>
                  <a:pt x="36575" y="80772"/>
                </a:lnTo>
                <a:lnTo>
                  <a:pt x="41148" y="85343"/>
                </a:lnTo>
                <a:lnTo>
                  <a:pt x="50291" y="96012"/>
                </a:lnTo>
                <a:lnTo>
                  <a:pt x="62484" y="103631"/>
                </a:lnTo>
                <a:lnTo>
                  <a:pt x="73151" y="112775"/>
                </a:lnTo>
                <a:lnTo>
                  <a:pt x="86867" y="121919"/>
                </a:lnTo>
                <a:lnTo>
                  <a:pt x="100584" y="131063"/>
                </a:lnTo>
                <a:lnTo>
                  <a:pt x="108203" y="134112"/>
                </a:lnTo>
                <a:lnTo>
                  <a:pt x="115824" y="138684"/>
                </a:lnTo>
                <a:lnTo>
                  <a:pt x="132587" y="147827"/>
                </a:lnTo>
                <a:lnTo>
                  <a:pt x="141732" y="150875"/>
                </a:lnTo>
                <a:lnTo>
                  <a:pt x="150875" y="155448"/>
                </a:lnTo>
                <a:lnTo>
                  <a:pt x="169163" y="163067"/>
                </a:lnTo>
                <a:lnTo>
                  <a:pt x="172212" y="164591"/>
                </a:lnTo>
                <a:lnTo>
                  <a:pt x="178308" y="167639"/>
                </a:lnTo>
                <a:lnTo>
                  <a:pt x="185927" y="170687"/>
                </a:lnTo>
                <a:lnTo>
                  <a:pt x="252984" y="144779"/>
                </a:lnTo>
                <a:lnTo>
                  <a:pt x="245363" y="141731"/>
                </a:lnTo>
                <a:lnTo>
                  <a:pt x="237744" y="138684"/>
                </a:lnTo>
                <a:lnTo>
                  <a:pt x="225551" y="134112"/>
                </a:lnTo>
                <a:lnTo>
                  <a:pt x="211836" y="128015"/>
                </a:lnTo>
                <a:lnTo>
                  <a:pt x="196596" y="121919"/>
                </a:lnTo>
                <a:lnTo>
                  <a:pt x="184403" y="114300"/>
                </a:lnTo>
                <a:lnTo>
                  <a:pt x="172212" y="108203"/>
                </a:lnTo>
                <a:lnTo>
                  <a:pt x="161544" y="100584"/>
                </a:lnTo>
                <a:lnTo>
                  <a:pt x="150875" y="94487"/>
                </a:lnTo>
                <a:lnTo>
                  <a:pt x="141732" y="86867"/>
                </a:lnTo>
                <a:lnTo>
                  <a:pt x="132587" y="79248"/>
                </a:lnTo>
                <a:lnTo>
                  <a:pt x="124967" y="71627"/>
                </a:lnTo>
                <a:lnTo>
                  <a:pt x="117348" y="65531"/>
                </a:lnTo>
                <a:lnTo>
                  <a:pt x="109727" y="56387"/>
                </a:lnTo>
                <a:lnTo>
                  <a:pt x="105155" y="50291"/>
                </a:lnTo>
                <a:lnTo>
                  <a:pt x="99060" y="41148"/>
                </a:lnTo>
                <a:lnTo>
                  <a:pt x="96012" y="33527"/>
                </a:lnTo>
                <a:lnTo>
                  <a:pt x="92963" y="25908"/>
                </a:lnTo>
                <a:lnTo>
                  <a:pt x="89915" y="18287"/>
                </a:lnTo>
                <a:lnTo>
                  <a:pt x="88391" y="9143"/>
                </a:lnTo>
                <a:lnTo>
                  <a:pt x="88391" y="0"/>
                </a:lnTo>
                <a:close/>
              </a:path>
            </a:pathLst>
          </a:custGeom>
          <a:solidFill>
            <a:srgbClr val="FFFFFF"/>
          </a:solidFill>
        </p:spPr>
        <p:txBody>
          <a:bodyPr wrap="square" lIns="0" tIns="0" rIns="0" bIns="0" rtlCol="0">
            <a:noAutofit/>
          </a:bodyPr>
          <a:lstStyle/>
          <a:p>
            <a:endParaRPr/>
          </a:p>
        </p:txBody>
      </p:sp>
      <p:sp>
        <p:nvSpPr>
          <p:cNvPr id="440" name="object 440"/>
          <p:cNvSpPr/>
          <p:nvPr/>
        </p:nvSpPr>
        <p:spPr>
          <a:xfrm>
            <a:off x="4965191" y="3954780"/>
            <a:ext cx="291662" cy="201167"/>
          </a:xfrm>
          <a:prstGeom prst="rect">
            <a:avLst/>
          </a:prstGeom>
          <a:blipFill>
            <a:blip r:embed="rId48" cstate="print"/>
            <a:stretch>
              <a:fillRect/>
            </a:stretch>
          </a:blipFill>
        </p:spPr>
        <p:txBody>
          <a:bodyPr wrap="square" lIns="0" tIns="0" rIns="0" bIns="0" rtlCol="0">
            <a:noAutofit/>
          </a:bodyPr>
          <a:lstStyle/>
          <a:p>
            <a:endParaRPr/>
          </a:p>
        </p:txBody>
      </p:sp>
      <p:sp>
        <p:nvSpPr>
          <p:cNvPr id="441" name="object 441"/>
          <p:cNvSpPr/>
          <p:nvPr/>
        </p:nvSpPr>
        <p:spPr>
          <a:xfrm>
            <a:off x="4966715" y="3956303"/>
            <a:ext cx="278891" cy="198119"/>
          </a:xfrm>
          <a:custGeom>
            <a:avLst/>
            <a:gdLst/>
            <a:ahLst/>
            <a:cxnLst/>
            <a:rect l="l" t="t" r="r" b="b"/>
            <a:pathLst>
              <a:path w="278891" h="198119">
                <a:moveTo>
                  <a:pt x="114300" y="152400"/>
                </a:moveTo>
                <a:lnTo>
                  <a:pt x="121919" y="156972"/>
                </a:lnTo>
                <a:lnTo>
                  <a:pt x="131063" y="161543"/>
                </a:lnTo>
                <a:lnTo>
                  <a:pt x="150875" y="172212"/>
                </a:lnTo>
                <a:lnTo>
                  <a:pt x="170687" y="181355"/>
                </a:lnTo>
                <a:lnTo>
                  <a:pt x="181355" y="185927"/>
                </a:lnTo>
                <a:lnTo>
                  <a:pt x="193548" y="192024"/>
                </a:lnTo>
                <a:lnTo>
                  <a:pt x="195072" y="192024"/>
                </a:lnTo>
                <a:lnTo>
                  <a:pt x="201167" y="193548"/>
                </a:lnTo>
                <a:lnTo>
                  <a:pt x="208787" y="198119"/>
                </a:lnTo>
                <a:lnTo>
                  <a:pt x="278891" y="170687"/>
                </a:lnTo>
                <a:lnTo>
                  <a:pt x="271272" y="167639"/>
                </a:lnTo>
                <a:lnTo>
                  <a:pt x="263651" y="164591"/>
                </a:lnTo>
                <a:lnTo>
                  <a:pt x="262127" y="163067"/>
                </a:lnTo>
                <a:lnTo>
                  <a:pt x="242315" y="155448"/>
                </a:lnTo>
                <a:lnTo>
                  <a:pt x="233172" y="150875"/>
                </a:lnTo>
                <a:lnTo>
                  <a:pt x="225551" y="147827"/>
                </a:lnTo>
                <a:lnTo>
                  <a:pt x="208787" y="138684"/>
                </a:lnTo>
                <a:lnTo>
                  <a:pt x="201167" y="134112"/>
                </a:lnTo>
                <a:lnTo>
                  <a:pt x="193548" y="131063"/>
                </a:lnTo>
                <a:lnTo>
                  <a:pt x="179831" y="121919"/>
                </a:lnTo>
                <a:lnTo>
                  <a:pt x="166115" y="112775"/>
                </a:lnTo>
                <a:lnTo>
                  <a:pt x="155448" y="103631"/>
                </a:lnTo>
                <a:lnTo>
                  <a:pt x="144779" y="96012"/>
                </a:lnTo>
                <a:lnTo>
                  <a:pt x="134112" y="85343"/>
                </a:lnTo>
                <a:lnTo>
                  <a:pt x="129539" y="80772"/>
                </a:lnTo>
                <a:lnTo>
                  <a:pt x="124967" y="76200"/>
                </a:lnTo>
                <a:lnTo>
                  <a:pt x="117348" y="67055"/>
                </a:lnTo>
                <a:lnTo>
                  <a:pt x="111251" y="57912"/>
                </a:lnTo>
                <a:lnTo>
                  <a:pt x="105155" y="47243"/>
                </a:lnTo>
                <a:lnTo>
                  <a:pt x="100584" y="38100"/>
                </a:lnTo>
                <a:lnTo>
                  <a:pt x="97536" y="27431"/>
                </a:lnTo>
                <a:lnTo>
                  <a:pt x="96012" y="18287"/>
                </a:lnTo>
                <a:lnTo>
                  <a:pt x="92963" y="9143"/>
                </a:lnTo>
                <a:lnTo>
                  <a:pt x="92963" y="0"/>
                </a:lnTo>
                <a:lnTo>
                  <a:pt x="0" y="0"/>
                </a:lnTo>
                <a:lnTo>
                  <a:pt x="0" y="18287"/>
                </a:lnTo>
                <a:lnTo>
                  <a:pt x="3048" y="30479"/>
                </a:lnTo>
                <a:lnTo>
                  <a:pt x="6096" y="42672"/>
                </a:lnTo>
                <a:lnTo>
                  <a:pt x="7619" y="47243"/>
                </a:lnTo>
                <a:lnTo>
                  <a:pt x="10667" y="53339"/>
                </a:lnTo>
                <a:lnTo>
                  <a:pt x="16763" y="65531"/>
                </a:lnTo>
                <a:lnTo>
                  <a:pt x="19812" y="71627"/>
                </a:lnTo>
                <a:lnTo>
                  <a:pt x="24384" y="77724"/>
                </a:lnTo>
                <a:lnTo>
                  <a:pt x="33527" y="88391"/>
                </a:lnTo>
                <a:lnTo>
                  <a:pt x="42672" y="99060"/>
                </a:lnTo>
                <a:lnTo>
                  <a:pt x="48767" y="105155"/>
                </a:lnTo>
                <a:lnTo>
                  <a:pt x="54863" y="111251"/>
                </a:lnTo>
                <a:lnTo>
                  <a:pt x="67055" y="120396"/>
                </a:lnTo>
                <a:lnTo>
                  <a:pt x="80772" y="131063"/>
                </a:lnTo>
                <a:lnTo>
                  <a:pt x="88391" y="137160"/>
                </a:lnTo>
                <a:lnTo>
                  <a:pt x="96012" y="141731"/>
                </a:lnTo>
                <a:lnTo>
                  <a:pt x="114300" y="152400"/>
                </a:lnTo>
                <a:close/>
              </a:path>
            </a:pathLst>
          </a:custGeom>
          <a:solidFill>
            <a:srgbClr val="000000"/>
          </a:solidFill>
        </p:spPr>
        <p:txBody>
          <a:bodyPr wrap="square" lIns="0" tIns="0" rIns="0" bIns="0" rtlCol="0">
            <a:noAutofit/>
          </a:bodyPr>
          <a:lstStyle/>
          <a:p>
            <a:endParaRPr/>
          </a:p>
        </p:txBody>
      </p:sp>
      <p:sp>
        <p:nvSpPr>
          <p:cNvPr id="442" name="object 442"/>
          <p:cNvSpPr/>
          <p:nvPr/>
        </p:nvSpPr>
        <p:spPr>
          <a:xfrm>
            <a:off x="4965191" y="3954780"/>
            <a:ext cx="291662" cy="201167"/>
          </a:xfrm>
          <a:prstGeom prst="rect">
            <a:avLst/>
          </a:prstGeom>
          <a:blipFill>
            <a:blip r:embed="rId49" cstate="print"/>
            <a:stretch>
              <a:fillRect/>
            </a:stretch>
          </a:blipFill>
        </p:spPr>
        <p:txBody>
          <a:bodyPr wrap="square" lIns="0" tIns="0" rIns="0" bIns="0" rtlCol="0">
            <a:noAutofit/>
          </a:bodyPr>
          <a:lstStyle/>
          <a:p>
            <a:endParaRPr/>
          </a:p>
        </p:txBody>
      </p:sp>
      <p:sp>
        <p:nvSpPr>
          <p:cNvPr id="443" name="object 443"/>
          <p:cNvSpPr/>
          <p:nvPr/>
        </p:nvSpPr>
        <p:spPr>
          <a:xfrm>
            <a:off x="5690615" y="3674363"/>
            <a:ext cx="513587" cy="83819"/>
          </a:xfrm>
          <a:custGeom>
            <a:avLst/>
            <a:gdLst/>
            <a:ahLst/>
            <a:cxnLst/>
            <a:rect l="l" t="t" r="r" b="b"/>
            <a:pathLst>
              <a:path w="513587" h="83819">
                <a:moveTo>
                  <a:pt x="0" y="0"/>
                </a:moveTo>
                <a:lnTo>
                  <a:pt x="0" y="1524"/>
                </a:lnTo>
                <a:lnTo>
                  <a:pt x="41148" y="1524"/>
                </a:lnTo>
                <a:lnTo>
                  <a:pt x="73151" y="3048"/>
                </a:lnTo>
                <a:lnTo>
                  <a:pt x="103631" y="4571"/>
                </a:lnTo>
                <a:lnTo>
                  <a:pt x="134112" y="6095"/>
                </a:lnTo>
                <a:lnTo>
                  <a:pt x="164591" y="7619"/>
                </a:lnTo>
                <a:lnTo>
                  <a:pt x="193548" y="10667"/>
                </a:lnTo>
                <a:lnTo>
                  <a:pt x="222503" y="13715"/>
                </a:lnTo>
                <a:lnTo>
                  <a:pt x="251460" y="16763"/>
                </a:lnTo>
                <a:lnTo>
                  <a:pt x="280415" y="21335"/>
                </a:lnTo>
                <a:lnTo>
                  <a:pt x="307847" y="25907"/>
                </a:lnTo>
                <a:lnTo>
                  <a:pt x="333755" y="32003"/>
                </a:lnTo>
                <a:lnTo>
                  <a:pt x="361187" y="36575"/>
                </a:lnTo>
                <a:lnTo>
                  <a:pt x="387095" y="42671"/>
                </a:lnTo>
                <a:lnTo>
                  <a:pt x="413003" y="50291"/>
                </a:lnTo>
                <a:lnTo>
                  <a:pt x="437387" y="57911"/>
                </a:lnTo>
                <a:lnTo>
                  <a:pt x="461771" y="65531"/>
                </a:lnTo>
                <a:lnTo>
                  <a:pt x="504443" y="79247"/>
                </a:lnTo>
                <a:lnTo>
                  <a:pt x="507491" y="80771"/>
                </a:lnTo>
                <a:lnTo>
                  <a:pt x="513587" y="83819"/>
                </a:lnTo>
                <a:lnTo>
                  <a:pt x="513587" y="82295"/>
                </a:lnTo>
                <a:lnTo>
                  <a:pt x="509015" y="79247"/>
                </a:lnTo>
                <a:lnTo>
                  <a:pt x="504443" y="77723"/>
                </a:lnTo>
                <a:lnTo>
                  <a:pt x="463295" y="64007"/>
                </a:lnTo>
                <a:lnTo>
                  <a:pt x="437387" y="56387"/>
                </a:lnTo>
                <a:lnTo>
                  <a:pt x="413003" y="48767"/>
                </a:lnTo>
                <a:lnTo>
                  <a:pt x="387095" y="41147"/>
                </a:lnTo>
                <a:lnTo>
                  <a:pt x="361187" y="35051"/>
                </a:lnTo>
                <a:lnTo>
                  <a:pt x="335279" y="30479"/>
                </a:lnTo>
                <a:lnTo>
                  <a:pt x="307847" y="24383"/>
                </a:lnTo>
                <a:lnTo>
                  <a:pt x="280415" y="19811"/>
                </a:lnTo>
                <a:lnTo>
                  <a:pt x="251460" y="15239"/>
                </a:lnTo>
                <a:lnTo>
                  <a:pt x="222503" y="12191"/>
                </a:lnTo>
                <a:lnTo>
                  <a:pt x="193548" y="9143"/>
                </a:lnTo>
                <a:lnTo>
                  <a:pt x="164591" y="6095"/>
                </a:lnTo>
                <a:lnTo>
                  <a:pt x="134112" y="4571"/>
                </a:lnTo>
                <a:lnTo>
                  <a:pt x="103631" y="1524"/>
                </a:lnTo>
                <a:lnTo>
                  <a:pt x="73151" y="1524"/>
                </a:lnTo>
                <a:lnTo>
                  <a:pt x="41148" y="0"/>
                </a:lnTo>
                <a:lnTo>
                  <a:pt x="0" y="0"/>
                </a:lnTo>
                <a:close/>
              </a:path>
            </a:pathLst>
          </a:custGeom>
          <a:solidFill>
            <a:srgbClr val="000000"/>
          </a:solidFill>
        </p:spPr>
        <p:txBody>
          <a:bodyPr wrap="square" lIns="0" tIns="0" rIns="0" bIns="0" rtlCol="0">
            <a:noAutofit/>
          </a:bodyPr>
          <a:lstStyle/>
          <a:p>
            <a:endParaRPr/>
          </a:p>
        </p:txBody>
      </p:sp>
      <p:sp>
        <p:nvSpPr>
          <p:cNvPr id="444" name="object 444"/>
          <p:cNvSpPr/>
          <p:nvPr/>
        </p:nvSpPr>
        <p:spPr>
          <a:xfrm>
            <a:off x="5689091" y="3675252"/>
            <a:ext cx="1524" cy="31750"/>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a:p>
        </p:txBody>
      </p:sp>
      <p:sp>
        <p:nvSpPr>
          <p:cNvPr id="445" name="object 445"/>
          <p:cNvSpPr/>
          <p:nvPr/>
        </p:nvSpPr>
        <p:spPr>
          <a:xfrm>
            <a:off x="5690615" y="3707891"/>
            <a:ext cx="452627" cy="73151"/>
          </a:xfrm>
          <a:custGeom>
            <a:avLst/>
            <a:gdLst/>
            <a:ahLst/>
            <a:cxnLst/>
            <a:rect l="l" t="t" r="r" b="b"/>
            <a:pathLst>
              <a:path w="452627" h="73151">
                <a:moveTo>
                  <a:pt x="0" y="1524"/>
                </a:moveTo>
                <a:lnTo>
                  <a:pt x="56387" y="1524"/>
                </a:lnTo>
                <a:lnTo>
                  <a:pt x="82296" y="3048"/>
                </a:lnTo>
                <a:lnTo>
                  <a:pt x="108203" y="4572"/>
                </a:lnTo>
                <a:lnTo>
                  <a:pt x="134112" y="6096"/>
                </a:lnTo>
                <a:lnTo>
                  <a:pt x="160019" y="7620"/>
                </a:lnTo>
                <a:lnTo>
                  <a:pt x="184403" y="10667"/>
                </a:lnTo>
                <a:lnTo>
                  <a:pt x="208787" y="13715"/>
                </a:lnTo>
                <a:lnTo>
                  <a:pt x="233172" y="16763"/>
                </a:lnTo>
                <a:lnTo>
                  <a:pt x="257555" y="21336"/>
                </a:lnTo>
                <a:lnTo>
                  <a:pt x="280415" y="25908"/>
                </a:lnTo>
                <a:lnTo>
                  <a:pt x="303275" y="30479"/>
                </a:lnTo>
                <a:lnTo>
                  <a:pt x="324611" y="35051"/>
                </a:lnTo>
                <a:lnTo>
                  <a:pt x="347471" y="41148"/>
                </a:lnTo>
                <a:lnTo>
                  <a:pt x="368807" y="45720"/>
                </a:lnTo>
                <a:lnTo>
                  <a:pt x="390143" y="53339"/>
                </a:lnTo>
                <a:lnTo>
                  <a:pt x="446531" y="71627"/>
                </a:lnTo>
                <a:lnTo>
                  <a:pt x="448055" y="73151"/>
                </a:lnTo>
                <a:lnTo>
                  <a:pt x="451103" y="73151"/>
                </a:lnTo>
                <a:lnTo>
                  <a:pt x="452627" y="71627"/>
                </a:lnTo>
                <a:lnTo>
                  <a:pt x="449579" y="71627"/>
                </a:lnTo>
                <a:lnTo>
                  <a:pt x="446531" y="70103"/>
                </a:lnTo>
                <a:lnTo>
                  <a:pt x="391667" y="51815"/>
                </a:lnTo>
                <a:lnTo>
                  <a:pt x="368807" y="44196"/>
                </a:lnTo>
                <a:lnTo>
                  <a:pt x="347471" y="39624"/>
                </a:lnTo>
                <a:lnTo>
                  <a:pt x="326135" y="33527"/>
                </a:lnTo>
                <a:lnTo>
                  <a:pt x="303275" y="28955"/>
                </a:lnTo>
                <a:lnTo>
                  <a:pt x="280415" y="24384"/>
                </a:lnTo>
                <a:lnTo>
                  <a:pt x="257555" y="19812"/>
                </a:lnTo>
                <a:lnTo>
                  <a:pt x="233172" y="15239"/>
                </a:lnTo>
                <a:lnTo>
                  <a:pt x="208787" y="12191"/>
                </a:lnTo>
                <a:lnTo>
                  <a:pt x="184403" y="9143"/>
                </a:lnTo>
                <a:lnTo>
                  <a:pt x="160019" y="6096"/>
                </a:lnTo>
                <a:lnTo>
                  <a:pt x="134112" y="4572"/>
                </a:lnTo>
                <a:lnTo>
                  <a:pt x="109727" y="3048"/>
                </a:lnTo>
                <a:lnTo>
                  <a:pt x="82296" y="1524"/>
                </a:lnTo>
                <a:lnTo>
                  <a:pt x="56387" y="0"/>
                </a:lnTo>
                <a:lnTo>
                  <a:pt x="3048" y="0"/>
                </a:lnTo>
                <a:lnTo>
                  <a:pt x="0" y="1524"/>
                </a:lnTo>
                <a:close/>
              </a:path>
            </a:pathLst>
          </a:custGeom>
          <a:solidFill>
            <a:srgbClr val="000000"/>
          </a:solidFill>
        </p:spPr>
        <p:txBody>
          <a:bodyPr wrap="square" lIns="0" tIns="0" rIns="0" bIns="0" rtlCol="0">
            <a:noAutofit/>
          </a:bodyPr>
          <a:lstStyle/>
          <a:p>
            <a:endParaRPr/>
          </a:p>
        </p:txBody>
      </p:sp>
      <p:sp>
        <p:nvSpPr>
          <p:cNvPr id="446" name="object 446"/>
          <p:cNvSpPr/>
          <p:nvPr/>
        </p:nvSpPr>
        <p:spPr>
          <a:xfrm>
            <a:off x="5690615" y="3770375"/>
            <a:ext cx="330707" cy="57912"/>
          </a:xfrm>
          <a:custGeom>
            <a:avLst/>
            <a:gdLst/>
            <a:ahLst/>
            <a:cxnLst/>
            <a:rect l="l" t="t" r="r" b="b"/>
            <a:pathLst>
              <a:path w="330707" h="57912">
                <a:moveTo>
                  <a:pt x="0" y="0"/>
                </a:moveTo>
                <a:lnTo>
                  <a:pt x="0" y="1524"/>
                </a:lnTo>
                <a:lnTo>
                  <a:pt x="42672" y="1524"/>
                </a:lnTo>
                <a:lnTo>
                  <a:pt x="62484" y="3047"/>
                </a:lnTo>
                <a:lnTo>
                  <a:pt x="83819" y="3047"/>
                </a:lnTo>
                <a:lnTo>
                  <a:pt x="111251" y="6095"/>
                </a:lnTo>
                <a:lnTo>
                  <a:pt x="123443" y="6095"/>
                </a:lnTo>
                <a:lnTo>
                  <a:pt x="137160" y="9143"/>
                </a:lnTo>
                <a:lnTo>
                  <a:pt x="149351" y="10667"/>
                </a:lnTo>
                <a:lnTo>
                  <a:pt x="163067" y="12191"/>
                </a:lnTo>
                <a:lnTo>
                  <a:pt x="187451" y="16763"/>
                </a:lnTo>
                <a:lnTo>
                  <a:pt x="211836" y="21336"/>
                </a:lnTo>
                <a:lnTo>
                  <a:pt x="236219" y="25907"/>
                </a:lnTo>
                <a:lnTo>
                  <a:pt x="260603" y="32003"/>
                </a:lnTo>
                <a:lnTo>
                  <a:pt x="271272" y="36575"/>
                </a:lnTo>
                <a:lnTo>
                  <a:pt x="281939" y="39624"/>
                </a:lnTo>
                <a:lnTo>
                  <a:pt x="300227" y="45719"/>
                </a:lnTo>
                <a:lnTo>
                  <a:pt x="301751" y="47243"/>
                </a:lnTo>
                <a:lnTo>
                  <a:pt x="316991" y="51815"/>
                </a:lnTo>
                <a:lnTo>
                  <a:pt x="330707" y="57912"/>
                </a:lnTo>
                <a:lnTo>
                  <a:pt x="330707" y="56387"/>
                </a:lnTo>
                <a:lnTo>
                  <a:pt x="316991" y="50291"/>
                </a:lnTo>
                <a:lnTo>
                  <a:pt x="301751" y="45719"/>
                </a:lnTo>
                <a:lnTo>
                  <a:pt x="301751" y="44195"/>
                </a:lnTo>
                <a:lnTo>
                  <a:pt x="283463" y="38100"/>
                </a:lnTo>
                <a:lnTo>
                  <a:pt x="271272" y="35051"/>
                </a:lnTo>
                <a:lnTo>
                  <a:pt x="260603" y="30479"/>
                </a:lnTo>
                <a:lnTo>
                  <a:pt x="236219" y="24383"/>
                </a:lnTo>
                <a:lnTo>
                  <a:pt x="213360" y="19812"/>
                </a:lnTo>
                <a:lnTo>
                  <a:pt x="188975" y="15239"/>
                </a:lnTo>
                <a:lnTo>
                  <a:pt x="163067" y="10667"/>
                </a:lnTo>
                <a:lnTo>
                  <a:pt x="149351" y="9143"/>
                </a:lnTo>
                <a:lnTo>
                  <a:pt x="137160" y="7619"/>
                </a:lnTo>
                <a:lnTo>
                  <a:pt x="123443" y="4571"/>
                </a:lnTo>
                <a:lnTo>
                  <a:pt x="111251" y="4571"/>
                </a:lnTo>
                <a:lnTo>
                  <a:pt x="83819" y="1524"/>
                </a:lnTo>
                <a:lnTo>
                  <a:pt x="62484" y="1524"/>
                </a:lnTo>
                <a:lnTo>
                  <a:pt x="42672" y="0"/>
                </a:lnTo>
                <a:lnTo>
                  <a:pt x="0" y="0"/>
                </a:lnTo>
                <a:close/>
              </a:path>
            </a:pathLst>
          </a:custGeom>
          <a:solidFill>
            <a:srgbClr val="000000"/>
          </a:solidFill>
        </p:spPr>
        <p:txBody>
          <a:bodyPr wrap="square" lIns="0" tIns="0" rIns="0" bIns="0" rtlCol="0">
            <a:noAutofit/>
          </a:bodyPr>
          <a:lstStyle/>
          <a:p>
            <a:endParaRPr/>
          </a:p>
        </p:txBody>
      </p:sp>
      <p:sp>
        <p:nvSpPr>
          <p:cNvPr id="447" name="object 447"/>
          <p:cNvSpPr/>
          <p:nvPr/>
        </p:nvSpPr>
        <p:spPr>
          <a:xfrm>
            <a:off x="5689091" y="3739260"/>
            <a:ext cx="1524" cy="30225"/>
          </a:xfrm>
          <a:custGeom>
            <a:avLst/>
            <a:gdLst/>
            <a:ahLst/>
            <a:cxnLst/>
            <a:rect l="l" t="t" r="r" b="b"/>
            <a:pathLst>
              <a:path w="1524" h="30225">
                <a:moveTo>
                  <a:pt x="0" y="30225"/>
                </a:moveTo>
                <a:lnTo>
                  <a:pt x="1524" y="30225"/>
                </a:lnTo>
                <a:lnTo>
                  <a:pt x="1524" y="0"/>
                </a:lnTo>
                <a:lnTo>
                  <a:pt x="0" y="0"/>
                </a:lnTo>
                <a:lnTo>
                  <a:pt x="0" y="30225"/>
                </a:lnTo>
                <a:close/>
              </a:path>
            </a:pathLst>
          </a:custGeom>
          <a:solidFill>
            <a:srgbClr val="000000"/>
          </a:solidFill>
        </p:spPr>
        <p:txBody>
          <a:bodyPr wrap="square" lIns="0" tIns="0" rIns="0" bIns="0" rtlCol="0">
            <a:noAutofit/>
          </a:bodyPr>
          <a:lstStyle/>
          <a:p>
            <a:endParaRPr/>
          </a:p>
        </p:txBody>
      </p:sp>
      <p:sp>
        <p:nvSpPr>
          <p:cNvPr id="448" name="object 448"/>
          <p:cNvSpPr/>
          <p:nvPr/>
        </p:nvSpPr>
        <p:spPr>
          <a:xfrm>
            <a:off x="5689091" y="3738371"/>
            <a:ext cx="358139" cy="53340"/>
          </a:xfrm>
          <a:custGeom>
            <a:avLst/>
            <a:gdLst/>
            <a:ahLst/>
            <a:cxnLst/>
            <a:rect l="l" t="t" r="r" b="b"/>
            <a:pathLst>
              <a:path w="358139" h="53340">
                <a:moveTo>
                  <a:pt x="0" y="0"/>
                </a:moveTo>
                <a:lnTo>
                  <a:pt x="3048" y="1524"/>
                </a:lnTo>
                <a:lnTo>
                  <a:pt x="50291" y="1524"/>
                </a:lnTo>
                <a:lnTo>
                  <a:pt x="73151" y="3048"/>
                </a:lnTo>
                <a:lnTo>
                  <a:pt x="96012" y="3048"/>
                </a:lnTo>
                <a:lnTo>
                  <a:pt x="118872" y="4572"/>
                </a:lnTo>
                <a:lnTo>
                  <a:pt x="140208" y="7620"/>
                </a:lnTo>
                <a:lnTo>
                  <a:pt x="161543" y="9144"/>
                </a:lnTo>
                <a:lnTo>
                  <a:pt x="182879" y="12192"/>
                </a:lnTo>
                <a:lnTo>
                  <a:pt x="204215" y="15240"/>
                </a:lnTo>
                <a:lnTo>
                  <a:pt x="225551" y="18287"/>
                </a:lnTo>
                <a:lnTo>
                  <a:pt x="245363" y="22860"/>
                </a:lnTo>
                <a:lnTo>
                  <a:pt x="265175" y="27432"/>
                </a:lnTo>
                <a:lnTo>
                  <a:pt x="284987" y="32004"/>
                </a:lnTo>
                <a:lnTo>
                  <a:pt x="304799" y="36575"/>
                </a:lnTo>
                <a:lnTo>
                  <a:pt x="323087" y="41148"/>
                </a:lnTo>
                <a:lnTo>
                  <a:pt x="341375" y="47244"/>
                </a:lnTo>
                <a:lnTo>
                  <a:pt x="358139" y="53340"/>
                </a:lnTo>
                <a:lnTo>
                  <a:pt x="358139" y="51816"/>
                </a:lnTo>
                <a:lnTo>
                  <a:pt x="342899" y="45720"/>
                </a:lnTo>
                <a:lnTo>
                  <a:pt x="323087" y="39624"/>
                </a:lnTo>
                <a:lnTo>
                  <a:pt x="304799" y="35051"/>
                </a:lnTo>
                <a:lnTo>
                  <a:pt x="284987" y="30480"/>
                </a:lnTo>
                <a:lnTo>
                  <a:pt x="265175" y="25908"/>
                </a:lnTo>
                <a:lnTo>
                  <a:pt x="245363" y="21336"/>
                </a:lnTo>
                <a:lnTo>
                  <a:pt x="225551" y="16763"/>
                </a:lnTo>
                <a:lnTo>
                  <a:pt x="204215" y="13716"/>
                </a:lnTo>
                <a:lnTo>
                  <a:pt x="184403" y="10668"/>
                </a:lnTo>
                <a:lnTo>
                  <a:pt x="161543" y="7620"/>
                </a:lnTo>
                <a:lnTo>
                  <a:pt x="140208" y="6096"/>
                </a:lnTo>
                <a:lnTo>
                  <a:pt x="118872" y="3048"/>
                </a:lnTo>
                <a:lnTo>
                  <a:pt x="96012" y="1524"/>
                </a:lnTo>
                <a:lnTo>
                  <a:pt x="73151" y="1524"/>
                </a:lnTo>
                <a:lnTo>
                  <a:pt x="50291" y="0"/>
                </a:lnTo>
                <a:lnTo>
                  <a:pt x="0" y="0"/>
                </a:lnTo>
                <a:close/>
              </a:path>
            </a:pathLst>
          </a:custGeom>
          <a:solidFill>
            <a:srgbClr val="000000"/>
          </a:solidFill>
        </p:spPr>
        <p:txBody>
          <a:bodyPr wrap="square" lIns="0" tIns="0" rIns="0" bIns="0" rtlCol="0">
            <a:noAutofit/>
          </a:bodyPr>
          <a:lstStyle/>
          <a:p>
            <a:endParaRPr/>
          </a:p>
        </p:txBody>
      </p:sp>
      <p:sp>
        <p:nvSpPr>
          <p:cNvPr id="449" name="object 449"/>
          <p:cNvSpPr/>
          <p:nvPr/>
        </p:nvSpPr>
        <p:spPr>
          <a:xfrm>
            <a:off x="5689091" y="3707256"/>
            <a:ext cx="1524" cy="31750"/>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a:p>
        </p:txBody>
      </p:sp>
      <p:sp>
        <p:nvSpPr>
          <p:cNvPr id="450" name="object 450"/>
          <p:cNvSpPr/>
          <p:nvPr/>
        </p:nvSpPr>
        <p:spPr>
          <a:xfrm>
            <a:off x="4968239" y="3955541"/>
            <a:ext cx="89915" cy="0"/>
          </a:xfrm>
          <a:custGeom>
            <a:avLst/>
            <a:gdLst/>
            <a:ahLst/>
            <a:cxnLst/>
            <a:rect l="l" t="t" r="r" b="b"/>
            <a:pathLst>
              <a:path w="89915">
                <a:moveTo>
                  <a:pt x="0" y="0"/>
                </a:moveTo>
                <a:lnTo>
                  <a:pt x="89915" y="0"/>
                </a:lnTo>
              </a:path>
            </a:pathLst>
          </a:custGeom>
          <a:ln w="2794">
            <a:solidFill>
              <a:srgbClr val="000000"/>
            </a:solidFill>
          </a:ln>
        </p:spPr>
        <p:txBody>
          <a:bodyPr wrap="square" lIns="0" tIns="0" rIns="0" bIns="0" rtlCol="0">
            <a:noAutofit/>
          </a:bodyPr>
          <a:lstStyle/>
          <a:p>
            <a:endParaRPr/>
          </a:p>
        </p:txBody>
      </p:sp>
      <p:sp>
        <p:nvSpPr>
          <p:cNvPr id="451" name="object 451"/>
          <p:cNvSpPr/>
          <p:nvPr/>
        </p:nvSpPr>
        <p:spPr>
          <a:xfrm>
            <a:off x="5690615" y="3803903"/>
            <a:ext cx="268224" cy="48767"/>
          </a:xfrm>
          <a:custGeom>
            <a:avLst/>
            <a:gdLst/>
            <a:ahLst/>
            <a:cxnLst/>
            <a:rect l="l" t="t" r="r" b="b"/>
            <a:pathLst>
              <a:path w="268224" h="48767">
                <a:moveTo>
                  <a:pt x="0" y="0"/>
                </a:moveTo>
                <a:lnTo>
                  <a:pt x="0" y="1524"/>
                </a:lnTo>
                <a:lnTo>
                  <a:pt x="30479" y="1524"/>
                </a:lnTo>
                <a:lnTo>
                  <a:pt x="59436" y="3048"/>
                </a:lnTo>
                <a:lnTo>
                  <a:pt x="74675" y="3048"/>
                </a:lnTo>
                <a:lnTo>
                  <a:pt x="88391" y="4572"/>
                </a:lnTo>
                <a:lnTo>
                  <a:pt x="102107" y="6096"/>
                </a:lnTo>
                <a:lnTo>
                  <a:pt x="115824" y="9143"/>
                </a:lnTo>
                <a:lnTo>
                  <a:pt x="129539" y="10667"/>
                </a:lnTo>
                <a:lnTo>
                  <a:pt x="143255" y="12191"/>
                </a:lnTo>
                <a:lnTo>
                  <a:pt x="169163" y="18287"/>
                </a:lnTo>
                <a:lnTo>
                  <a:pt x="181355" y="21336"/>
                </a:lnTo>
                <a:lnTo>
                  <a:pt x="193548" y="24384"/>
                </a:lnTo>
                <a:lnTo>
                  <a:pt x="205739" y="27431"/>
                </a:lnTo>
                <a:lnTo>
                  <a:pt x="219455" y="32003"/>
                </a:lnTo>
                <a:lnTo>
                  <a:pt x="245363" y="39624"/>
                </a:lnTo>
                <a:lnTo>
                  <a:pt x="245363" y="41148"/>
                </a:lnTo>
                <a:lnTo>
                  <a:pt x="248412" y="41148"/>
                </a:lnTo>
                <a:lnTo>
                  <a:pt x="266700" y="48767"/>
                </a:lnTo>
                <a:lnTo>
                  <a:pt x="268224" y="47243"/>
                </a:lnTo>
                <a:lnTo>
                  <a:pt x="248412" y="39624"/>
                </a:lnTo>
                <a:lnTo>
                  <a:pt x="245363" y="38100"/>
                </a:lnTo>
                <a:lnTo>
                  <a:pt x="219455" y="30479"/>
                </a:lnTo>
                <a:lnTo>
                  <a:pt x="207263" y="25908"/>
                </a:lnTo>
                <a:lnTo>
                  <a:pt x="195072" y="22860"/>
                </a:lnTo>
                <a:lnTo>
                  <a:pt x="181355" y="19812"/>
                </a:lnTo>
                <a:lnTo>
                  <a:pt x="169163" y="16763"/>
                </a:lnTo>
                <a:lnTo>
                  <a:pt x="143255" y="10667"/>
                </a:lnTo>
                <a:lnTo>
                  <a:pt x="129539" y="9143"/>
                </a:lnTo>
                <a:lnTo>
                  <a:pt x="117348" y="7619"/>
                </a:lnTo>
                <a:lnTo>
                  <a:pt x="102107" y="4572"/>
                </a:lnTo>
                <a:lnTo>
                  <a:pt x="88391" y="3048"/>
                </a:lnTo>
                <a:lnTo>
                  <a:pt x="74675" y="1524"/>
                </a:lnTo>
                <a:lnTo>
                  <a:pt x="59436" y="1524"/>
                </a:lnTo>
                <a:lnTo>
                  <a:pt x="30479" y="0"/>
                </a:lnTo>
                <a:lnTo>
                  <a:pt x="0" y="0"/>
                </a:lnTo>
                <a:close/>
              </a:path>
            </a:pathLst>
          </a:custGeom>
          <a:solidFill>
            <a:srgbClr val="000000"/>
          </a:solidFill>
        </p:spPr>
        <p:txBody>
          <a:bodyPr wrap="square" lIns="0" tIns="0" rIns="0" bIns="0" rtlCol="0">
            <a:noAutofit/>
          </a:bodyPr>
          <a:lstStyle/>
          <a:p>
            <a:endParaRPr/>
          </a:p>
        </p:txBody>
      </p:sp>
      <p:sp>
        <p:nvSpPr>
          <p:cNvPr id="452" name="object 452"/>
          <p:cNvSpPr/>
          <p:nvPr/>
        </p:nvSpPr>
        <p:spPr>
          <a:xfrm>
            <a:off x="5689091" y="3769740"/>
            <a:ext cx="1524" cy="34798"/>
          </a:xfrm>
          <a:custGeom>
            <a:avLst/>
            <a:gdLst/>
            <a:ahLst/>
            <a:cxnLst/>
            <a:rect l="l" t="t" r="r" b="b"/>
            <a:pathLst>
              <a:path w="1524" h="34798">
                <a:moveTo>
                  <a:pt x="0" y="34798"/>
                </a:moveTo>
                <a:lnTo>
                  <a:pt x="1524" y="34798"/>
                </a:lnTo>
                <a:lnTo>
                  <a:pt x="1524" y="0"/>
                </a:lnTo>
                <a:lnTo>
                  <a:pt x="0" y="0"/>
                </a:lnTo>
                <a:lnTo>
                  <a:pt x="0" y="34798"/>
                </a:lnTo>
                <a:close/>
              </a:path>
            </a:pathLst>
          </a:custGeom>
          <a:solidFill>
            <a:srgbClr val="000000"/>
          </a:solidFill>
        </p:spPr>
        <p:txBody>
          <a:bodyPr wrap="square" lIns="0" tIns="0" rIns="0" bIns="0" rtlCol="0">
            <a:noAutofit/>
          </a:bodyPr>
          <a:lstStyle/>
          <a:p>
            <a:endParaRPr/>
          </a:p>
        </p:txBody>
      </p:sp>
      <p:sp>
        <p:nvSpPr>
          <p:cNvPr id="453" name="object 453"/>
          <p:cNvSpPr/>
          <p:nvPr/>
        </p:nvSpPr>
        <p:spPr>
          <a:xfrm>
            <a:off x="6141719" y="3756659"/>
            <a:ext cx="62484" cy="24384"/>
          </a:xfrm>
          <a:custGeom>
            <a:avLst/>
            <a:gdLst/>
            <a:ahLst/>
            <a:cxnLst/>
            <a:rect l="l" t="t" r="r" b="b"/>
            <a:pathLst>
              <a:path w="62484" h="24384">
                <a:moveTo>
                  <a:pt x="62484" y="0"/>
                </a:moveTo>
                <a:lnTo>
                  <a:pt x="0" y="22860"/>
                </a:lnTo>
                <a:lnTo>
                  <a:pt x="1524" y="24384"/>
                </a:lnTo>
                <a:lnTo>
                  <a:pt x="62484" y="1524"/>
                </a:lnTo>
                <a:lnTo>
                  <a:pt x="62484" y="0"/>
                </a:lnTo>
                <a:close/>
              </a:path>
            </a:pathLst>
          </a:custGeom>
          <a:solidFill>
            <a:srgbClr val="000000"/>
          </a:solidFill>
        </p:spPr>
        <p:txBody>
          <a:bodyPr wrap="square" lIns="0" tIns="0" rIns="0" bIns="0" rtlCol="0">
            <a:noAutofit/>
          </a:bodyPr>
          <a:lstStyle/>
          <a:p>
            <a:endParaRPr/>
          </a:p>
        </p:txBody>
      </p:sp>
      <p:sp>
        <p:nvSpPr>
          <p:cNvPr id="454" name="object 454"/>
          <p:cNvSpPr/>
          <p:nvPr/>
        </p:nvSpPr>
        <p:spPr>
          <a:xfrm>
            <a:off x="6051803" y="3790187"/>
            <a:ext cx="30479" cy="13715"/>
          </a:xfrm>
          <a:custGeom>
            <a:avLst/>
            <a:gdLst/>
            <a:ahLst/>
            <a:cxnLst/>
            <a:rect l="l" t="t" r="r" b="b"/>
            <a:pathLst>
              <a:path w="30479" h="13715">
                <a:moveTo>
                  <a:pt x="0" y="0"/>
                </a:moveTo>
                <a:lnTo>
                  <a:pt x="0" y="1524"/>
                </a:lnTo>
                <a:lnTo>
                  <a:pt x="4572" y="4571"/>
                </a:lnTo>
                <a:lnTo>
                  <a:pt x="12191" y="7619"/>
                </a:lnTo>
                <a:lnTo>
                  <a:pt x="15239" y="9143"/>
                </a:lnTo>
                <a:lnTo>
                  <a:pt x="30479" y="13715"/>
                </a:lnTo>
                <a:lnTo>
                  <a:pt x="30479" y="12191"/>
                </a:lnTo>
                <a:lnTo>
                  <a:pt x="15239" y="7619"/>
                </a:lnTo>
                <a:lnTo>
                  <a:pt x="13715" y="6095"/>
                </a:lnTo>
                <a:lnTo>
                  <a:pt x="6096" y="3047"/>
                </a:lnTo>
                <a:lnTo>
                  <a:pt x="0" y="0"/>
                </a:lnTo>
                <a:close/>
              </a:path>
            </a:pathLst>
          </a:custGeom>
          <a:solidFill>
            <a:srgbClr val="000000"/>
          </a:solidFill>
        </p:spPr>
        <p:txBody>
          <a:bodyPr wrap="square" lIns="0" tIns="0" rIns="0" bIns="0" rtlCol="0">
            <a:noAutofit/>
          </a:bodyPr>
          <a:lstStyle/>
          <a:p>
            <a:endParaRPr/>
          </a:p>
        </p:txBody>
      </p:sp>
      <p:sp>
        <p:nvSpPr>
          <p:cNvPr id="455" name="object 455"/>
          <p:cNvSpPr/>
          <p:nvPr/>
        </p:nvSpPr>
        <p:spPr>
          <a:xfrm>
            <a:off x="6047231" y="3790949"/>
            <a:ext cx="4572" cy="0"/>
          </a:xfrm>
          <a:custGeom>
            <a:avLst/>
            <a:gdLst/>
            <a:ahLst/>
            <a:cxnLst/>
            <a:rect l="l" t="t" r="r" b="b"/>
            <a:pathLst>
              <a:path w="4572">
                <a:moveTo>
                  <a:pt x="0" y="0"/>
                </a:moveTo>
                <a:lnTo>
                  <a:pt x="4572" y="0"/>
                </a:lnTo>
              </a:path>
            </a:pathLst>
          </a:custGeom>
          <a:ln w="2794">
            <a:solidFill>
              <a:srgbClr val="000000"/>
            </a:solidFill>
          </a:ln>
        </p:spPr>
        <p:txBody>
          <a:bodyPr wrap="square" lIns="0" tIns="0" rIns="0" bIns="0" rtlCol="0">
            <a:noAutofit/>
          </a:bodyPr>
          <a:lstStyle/>
          <a:p>
            <a:endParaRPr/>
          </a:p>
        </p:txBody>
      </p:sp>
      <p:sp>
        <p:nvSpPr>
          <p:cNvPr id="456" name="object 456"/>
          <p:cNvSpPr/>
          <p:nvPr/>
        </p:nvSpPr>
        <p:spPr>
          <a:xfrm>
            <a:off x="6051803" y="3790949"/>
            <a:ext cx="1524"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a:p>
        </p:txBody>
      </p:sp>
      <p:sp>
        <p:nvSpPr>
          <p:cNvPr id="457" name="object 457"/>
          <p:cNvSpPr/>
          <p:nvPr/>
        </p:nvSpPr>
        <p:spPr>
          <a:xfrm>
            <a:off x="6051803" y="3790187"/>
            <a:ext cx="3048" cy="1524"/>
          </a:xfrm>
          <a:custGeom>
            <a:avLst/>
            <a:gdLst/>
            <a:ahLst/>
            <a:cxnLst/>
            <a:rect l="l" t="t" r="r" b="b"/>
            <a:pathLst>
              <a:path w="3048" h="1524">
                <a:moveTo>
                  <a:pt x="1524" y="0"/>
                </a:moveTo>
                <a:lnTo>
                  <a:pt x="3048" y="1524"/>
                </a:lnTo>
                <a:lnTo>
                  <a:pt x="0" y="1524"/>
                </a:lnTo>
                <a:lnTo>
                  <a:pt x="0" y="0"/>
                </a:lnTo>
                <a:lnTo>
                  <a:pt x="1524" y="0"/>
                </a:lnTo>
                <a:lnTo>
                  <a:pt x="1524" y="1524"/>
                </a:lnTo>
                <a:lnTo>
                  <a:pt x="1524" y="0"/>
                </a:lnTo>
                <a:close/>
              </a:path>
            </a:pathLst>
          </a:custGeom>
          <a:solidFill>
            <a:srgbClr val="000000"/>
          </a:solidFill>
        </p:spPr>
        <p:txBody>
          <a:bodyPr wrap="square" lIns="0" tIns="0" rIns="0" bIns="0" rtlCol="0">
            <a:noAutofit/>
          </a:bodyPr>
          <a:lstStyle/>
          <a:p>
            <a:endParaRPr/>
          </a:p>
        </p:txBody>
      </p:sp>
      <p:sp>
        <p:nvSpPr>
          <p:cNvPr id="458" name="object 458"/>
          <p:cNvSpPr/>
          <p:nvPr/>
        </p:nvSpPr>
        <p:spPr>
          <a:xfrm>
            <a:off x="6047231" y="3790949"/>
            <a:ext cx="6096" cy="0"/>
          </a:xfrm>
          <a:custGeom>
            <a:avLst/>
            <a:gdLst/>
            <a:ahLst/>
            <a:cxnLst/>
            <a:rect l="l" t="t" r="r" b="b"/>
            <a:pathLst>
              <a:path w="6096">
                <a:moveTo>
                  <a:pt x="0" y="0"/>
                </a:moveTo>
                <a:lnTo>
                  <a:pt x="6096" y="0"/>
                </a:lnTo>
              </a:path>
            </a:pathLst>
          </a:custGeom>
          <a:ln w="2794">
            <a:solidFill>
              <a:srgbClr val="000000"/>
            </a:solidFill>
          </a:ln>
        </p:spPr>
        <p:txBody>
          <a:bodyPr wrap="square" lIns="0" tIns="0" rIns="0" bIns="0" rtlCol="0">
            <a:noAutofit/>
          </a:bodyPr>
          <a:lstStyle/>
          <a:p>
            <a:endParaRPr/>
          </a:p>
        </p:txBody>
      </p:sp>
      <p:sp>
        <p:nvSpPr>
          <p:cNvPr id="459" name="object 459"/>
          <p:cNvSpPr/>
          <p:nvPr/>
        </p:nvSpPr>
        <p:spPr>
          <a:xfrm>
            <a:off x="5957315" y="3851147"/>
            <a:ext cx="88391" cy="105156"/>
          </a:xfrm>
          <a:custGeom>
            <a:avLst/>
            <a:gdLst/>
            <a:ahLst/>
            <a:cxnLst/>
            <a:rect l="l" t="t" r="r" b="b"/>
            <a:pathLst>
              <a:path w="88391" h="105156">
                <a:moveTo>
                  <a:pt x="88391" y="80772"/>
                </a:moveTo>
                <a:lnTo>
                  <a:pt x="86867" y="76200"/>
                </a:lnTo>
                <a:lnTo>
                  <a:pt x="86867" y="71628"/>
                </a:lnTo>
                <a:lnTo>
                  <a:pt x="85343" y="71628"/>
                </a:lnTo>
                <a:lnTo>
                  <a:pt x="80771" y="60960"/>
                </a:lnTo>
                <a:lnTo>
                  <a:pt x="77723" y="56387"/>
                </a:lnTo>
                <a:lnTo>
                  <a:pt x="74675" y="51816"/>
                </a:lnTo>
                <a:lnTo>
                  <a:pt x="67055" y="42672"/>
                </a:lnTo>
                <a:lnTo>
                  <a:pt x="57911" y="33528"/>
                </a:lnTo>
                <a:lnTo>
                  <a:pt x="45719" y="24384"/>
                </a:lnTo>
                <a:lnTo>
                  <a:pt x="33527" y="16764"/>
                </a:lnTo>
                <a:lnTo>
                  <a:pt x="18287" y="7620"/>
                </a:lnTo>
                <a:lnTo>
                  <a:pt x="9143" y="4572"/>
                </a:lnTo>
                <a:lnTo>
                  <a:pt x="1524" y="0"/>
                </a:lnTo>
                <a:lnTo>
                  <a:pt x="0" y="1524"/>
                </a:lnTo>
                <a:lnTo>
                  <a:pt x="9143" y="6096"/>
                </a:lnTo>
                <a:lnTo>
                  <a:pt x="16763" y="9144"/>
                </a:lnTo>
                <a:lnTo>
                  <a:pt x="32003" y="16764"/>
                </a:lnTo>
                <a:lnTo>
                  <a:pt x="44195" y="25908"/>
                </a:lnTo>
                <a:lnTo>
                  <a:pt x="56387" y="35052"/>
                </a:lnTo>
                <a:lnTo>
                  <a:pt x="65531" y="42672"/>
                </a:lnTo>
                <a:lnTo>
                  <a:pt x="74675" y="53340"/>
                </a:lnTo>
                <a:lnTo>
                  <a:pt x="77723" y="57912"/>
                </a:lnTo>
                <a:lnTo>
                  <a:pt x="79247" y="62484"/>
                </a:lnTo>
                <a:lnTo>
                  <a:pt x="85343" y="73152"/>
                </a:lnTo>
                <a:lnTo>
                  <a:pt x="85343" y="76200"/>
                </a:lnTo>
                <a:lnTo>
                  <a:pt x="86867" y="80772"/>
                </a:lnTo>
                <a:lnTo>
                  <a:pt x="86867" y="105156"/>
                </a:lnTo>
                <a:lnTo>
                  <a:pt x="88391" y="105156"/>
                </a:lnTo>
                <a:lnTo>
                  <a:pt x="88391" y="80772"/>
                </a:lnTo>
                <a:close/>
              </a:path>
            </a:pathLst>
          </a:custGeom>
          <a:solidFill>
            <a:srgbClr val="000000"/>
          </a:solidFill>
        </p:spPr>
        <p:txBody>
          <a:bodyPr wrap="square" lIns="0" tIns="0" rIns="0" bIns="0" rtlCol="0">
            <a:noAutofit/>
          </a:bodyPr>
          <a:lstStyle/>
          <a:p>
            <a:endParaRPr/>
          </a:p>
        </p:txBody>
      </p:sp>
      <p:sp>
        <p:nvSpPr>
          <p:cNvPr id="460" name="object 460"/>
          <p:cNvSpPr/>
          <p:nvPr/>
        </p:nvSpPr>
        <p:spPr>
          <a:xfrm>
            <a:off x="6021323" y="3802379"/>
            <a:ext cx="60960" cy="25908"/>
          </a:xfrm>
          <a:custGeom>
            <a:avLst/>
            <a:gdLst/>
            <a:ahLst/>
            <a:cxnLst/>
            <a:rect l="l" t="t" r="r" b="b"/>
            <a:pathLst>
              <a:path w="60960" h="25908">
                <a:moveTo>
                  <a:pt x="60960" y="0"/>
                </a:moveTo>
                <a:lnTo>
                  <a:pt x="0" y="24384"/>
                </a:lnTo>
                <a:lnTo>
                  <a:pt x="0" y="25908"/>
                </a:lnTo>
                <a:lnTo>
                  <a:pt x="60960" y="1524"/>
                </a:lnTo>
                <a:lnTo>
                  <a:pt x="60960" y="0"/>
                </a:lnTo>
                <a:close/>
              </a:path>
            </a:pathLst>
          </a:custGeom>
          <a:solidFill>
            <a:srgbClr val="000000"/>
          </a:solidFill>
        </p:spPr>
        <p:txBody>
          <a:bodyPr wrap="square" lIns="0" tIns="0" rIns="0" bIns="0" rtlCol="0">
            <a:noAutofit/>
          </a:bodyPr>
          <a:lstStyle/>
          <a:p>
            <a:endParaRPr/>
          </a:p>
        </p:txBody>
      </p:sp>
      <p:sp>
        <p:nvSpPr>
          <p:cNvPr id="461" name="object 461"/>
          <p:cNvSpPr/>
          <p:nvPr/>
        </p:nvSpPr>
        <p:spPr>
          <a:xfrm>
            <a:off x="6082283" y="3802379"/>
            <a:ext cx="149351" cy="153924"/>
          </a:xfrm>
          <a:custGeom>
            <a:avLst/>
            <a:gdLst/>
            <a:ahLst/>
            <a:cxnLst/>
            <a:rect l="l" t="t" r="r" b="b"/>
            <a:pathLst>
              <a:path w="149351" h="153924">
                <a:moveTo>
                  <a:pt x="147827" y="146303"/>
                </a:moveTo>
                <a:lnTo>
                  <a:pt x="147827" y="153924"/>
                </a:lnTo>
                <a:lnTo>
                  <a:pt x="149351" y="153924"/>
                </a:lnTo>
                <a:lnTo>
                  <a:pt x="149351" y="140208"/>
                </a:lnTo>
                <a:lnTo>
                  <a:pt x="147827" y="129539"/>
                </a:lnTo>
                <a:lnTo>
                  <a:pt x="144780" y="118872"/>
                </a:lnTo>
                <a:lnTo>
                  <a:pt x="141732" y="109727"/>
                </a:lnTo>
                <a:lnTo>
                  <a:pt x="137160" y="100584"/>
                </a:lnTo>
                <a:lnTo>
                  <a:pt x="131063" y="89915"/>
                </a:lnTo>
                <a:lnTo>
                  <a:pt x="124968" y="80772"/>
                </a:lnTo>
                <a:lnTo>
                  <a:pt x="115824" y="71627"/>
                </a:lnTo>
                <a:lnTo>
                  <a:pt x="108204" y="64008"/>
                </a:lnTo>
                <a:lnTo>
                  <a:pt x="97536" y="54863"/>
                </a:lnTo>
                <a:lnTo>
                  <a:pt x="86868" y="45720"/>
                </a:lnTo>
                <a:lnTo>
                  <a:pt x="74675" y="38100"/>
                </a:lnTo>
                <a:lnTo>
                  <a:pt x="62484" y="30479"/>
                </a:lnTo>
                <a:lnTo>
                  <a:pt x="47244" y="22860"/>
                </a:lnTo>
                <a:lnTo>
                  <a:pt x="33527" y="15239"/>
                </a:lnTo>
                <a:lnTo>
                  <a:pt x="16763" y="7620"/>
                </a:lnTo>
                <a:lnTo>
                  <a:pt x="0" y="0"/>
                </a:lnTo>
                <a:lnTo>
                  <a:pt x="0" y="1524"/>
                </a:lnTo>
                <a:lnTo>
                  <a:pt x="16763" y="9143"/>
                </a:lnTo>
                <a:lnTo>
                  <a:pt x="32004" y="16763"/>
                </a:lnTo>
                <a:lnTo>
                  <a:pt x="47244" y="24384"/>
                </a:lnTo>
                <a:lnTo>
                  <a:pt x="60960" y="32003"/>
                </a:lnTo>
                <a:lnTo>
                  <a:pt x="74675" y="39624"/>
                </a:lnTo>
                <a:lnTo>
                  <a:pt x="85344" y="47243"/>
                </a:lnTo>
                <a:lnTo>
                  <a:pt x="96012" y="56387"/>
                </a:lnTo>
                <a:lnTo>
                  <a:pt x="106680" y="64008"/>
                </a:lnTo>
                <a:lnTo>
                  <a:pt x="115824" y="73151"/>
                </a:lnTo>
                <a:lnTo>
                  <a:pt x="123444" y="82296"/>
                </a:lnTo>
                <a:lnTo>
                  <a:pt x="129539" y="91439"/>
                </a:lnTo>
                <a:lnTo>
                  <a:pt x="135636" y="100584"/>
                </a:lnTo>
                <a:lnTo>
                  <a:pt x="140208" y="109727"/>
                </a:lnTo>
                <a:lnTo>
                  <a:pt x="143256" y="120396"/>
                </a:lnTo>
                <a:lnTo>
                  <a:pt x="146304" y="129539"/>
                </a:lnTo>
                <a:lnTo>
                  <a:pt x="147827" y="140208"/>
                </a:lnTo>
                <a:lnTo>
                  <a:pt x="147827" y="146303"/>
                </a:lnTo>
                <a:close/>
              </a:path>
            </a:pathLst>
          </a:custGeom>
          <a:solidFill>
            <a:srgbClr val="000000"/>
          </a:solidFill>
        </p:spPr>
        <p:txBody>
          <a:bodyPr wrap="square" lIns="0" tIns="0" rIns="0" bIns="0" rtlCol="0">
            <a:noAutofit/>
          </a:bodyPr>
          <a:lstStyle/>
          <a:p>
            <a:endParaRPr/>
          </a:p>
        </p:txBody>
      </p:sp>
      <p:sp>
        <p:nvSpPr>
          <p:cNvPr id="462" name="object 462"/>
          <p:cNvSpPr/>
          <p:nvPr/>
        </p:nvSpPr>
        <p:spPr>
          <a:xfrm>
            <a:off x="6021323" y="3826763"/>
            <a:ext cx="117348" cy="129539"/>
          </a:xfrm>
          <a:custGeom>
            <a:avLst/>
            <a:gdLst/>
            <a:ahLst/>
            <a:cxnLst/>
            <a:rect l="l" t="t" r="r" b="b"/>
            <a:pathLst>
              <a:path w="117348" h="129539">
                <a:moveTo>
                  <a:pt x="12192" y="6095"/>
                </a:moveTo>
                <a:lnTo>
                  <a:pt x="22860" y="12191"/>
                </a:lnTo>
                <a:lnTo>
                  <a:pt x="33528" y="16763"/>
                </a:lnTo>
                <a:lnTo>
                  <a:pt x="42672" y="22859"/>
                </a:lnTo>
                <a:lnTo>
                  <a:pt x="51816" y="27431"/>
                </a:lnTo>
                <a:lnTo>
                  <a:pt x="60960" y="33527"/>
                </a:lnTo>
                <a:lnTo>
                  <a:pt x="68580" y="39624"/>
                </a:lnTo>
                <a:lnTo>
                  <a:pt x="76200" y="45719"/>
                </a:lnTo>
                <a:lnTo>
                  <a:pt x="82296" y="51815"/>
                </a:lnTo>
                <a:lnTo>
                  <a:pt x="88392" y="57912"/>
                </a:lnTo>
                <a:lnTo>
                  <a:pt x="94487" y="64007"/>
                </a:lnTo>
                <a:lnTo>
                  <a:pt x="99060" y="70103"/>
                </a:lnTo>
                <a:lnTo>
                  <a:pt x="103632" y="76200"/>
                </a:lnTo>
                <a:lnTo>
                  <a:pt x="106680" y="82295"/>
                </a:lnTo>
                <a:lnTo>
                  <a:pt x="109728" y="89915"/>
                </a:lnTo>
                <a:lnTo>
                  <a:pt x="112776" y="96012"/>
                </a:lnTo>
                <a:lnTo>
                  <a:pt x="114300" y="105155"/>
                </a:lnTo>
                <a:lnTo>
                  <a:pt x="115824" y="114300"/>
                </a:lnTo>
                <a:lnTo>
                  <a:pt x="115824" y="115824"/>
                </a:lnTo>
                <a:lnTo>
                  <a:pt x="114300" y="129539"/>
                </a:lnTo>
                <a:lnTo>
                  <a:pt x="115824" y="129539"/>
                </a:lnTo>
                <a:lnTo>
                  <a:pt x="117348" y="115824"/>
                </a:lnTo>
                <a:lnTo>
                  <a:pt x="117348" y="114300"/>
                </a:lnTo>
                <a:lnTo>
                  <a:pt x="115824" y="105155"/>
                </a:lnTo>
                <a:lnTo>
                  <a:pt x="114300" y="96012"/>
                </a:lnTo>
                <a:lnTo>
                  <a:pt x="111252" y="88391"/>
                </a:lnTo>
                <a:lnTo>
                  <a:pt x="108204" y="82295"/>
                </a:lnTo>
                <a:lnTo>
                  <a:pt x="105156" y="76200"/>
                </a:lnTo>
                <a:lnTo>
                  <a:pt x="100584" y="68579"/>
                </a:lnTo>
                <a:lnTo>
                  <a:pt x="94487" y="62483"/>
                </a:lnTo>
                <a:lnTo>
                  <a:pt x="89916" y="56387"/>
                </a:lnTo>
                <a:lnTo>
                  <a:pt x="83820" y="50291"/>
                </a:lnTo>
                <a:lnTo>
                  <a:pt x="76200" y="44195"/>
                </a:lnTo>
                <a:lnTo>
                  <a:pt x="68580" y="38100"/>
                </a:lnTo>
                <a:lnTo>
                  <a:pt x="60960" y="32003"/>
                </a:lnTo>
                <a:lnTo>
                  <a:pt x="51816" y="25907"/>
                </a:lnTo>
                <a:lnTo>
                  <a:pt x="44196" y="21336"/>
                </a:lnTo>
                <a:lnTo>
                  <a:pt x="33528" y="15239"/>
                </a:lnTo>
                <a:lnTo>
                  <a:pt x="22860" y="10667"/>
                </a:lnTo>
                <a:lnTo>
                  <a:pt x="12192" y="4571"/>
                </a:lnTo>
                <a:lnTo>
                  <a:pt x="0" y="0"/>
                </a:lnTo>
                <a:lnTo>
                  <a:pt x="0" y="1524"/>
                </a:lnTo>
                <a:lnTo>
                  <a:pt x="12192" y="6095"/>
                </a:lnTo>
                <a:close/>
              </a:path>
            </a:pathLst>
          </a:custGeom>
          <a:solidFill>
            <a:srgbClr val="000000"/>
          </a:solidFill>
        </p:spPr>
        <p:txBody>
          <a:bodyPr wrap="square" lIns="0" tIns="0" rIns="0" bIns="0" rtlCol="0">
            <a:noAutofit/>
          </a:bodyPr>
          <a:lstStyle/>
          <a:p>
            <a:endParaRPr/>
          </a:p>
        </p:txBody>
      </p:sp>
      <p:sp>
        <p:nvSpPr>
          <p:cNvPr id="463" name="object 463"/>
          <p:cNvSpPr/>
          <p:nvPr/>
        </p:nvSpPr>
        <p:spPr>
          <a:xfrm>
            <a:off x="6082283" y="3779519"/>
            <a:ext cx="60960" cy="24384"/>
          </a:xfrm>
          <a:custGeom>
            <a:avLst/>
            <a:gdLst/>
            <a:ahLst/>
            <a:cxnLst/>
            <a:rect l="l" t="t" r="r" b="b"/>
            <a:pathLst>
              <a:path w="60960" h="24384">
                <a:moveTo>
                  <a:pt x="0" y="24384"/>
                </a:moveTo>
                <a:lnTo>
                  <a:pt x="60960" y="1524"/>
                </a:lnTo>
                <a:lnTo>
                  <a:pt x="59436" y="0"/>
                </a:lnTo>
                <a:lnTo>
                  <a:pt x="0" y="22860"/>
                </a:lnTo>
                <a:lnTo>
                  <a:pt x="0" y="24384"/>
                </a:lnTo>
                <a:close/>
              </a:path>
            </a:pathLst>
          </a:custGeom>
          <a:solidFill>
            <a:srgbClr val="000000"/>
          </a:solidFill>
        </p:spPr>
        <p:txBody>
          <a:bodyPr wrap="square" lIns="0" tIns="0" rIns="0" bIns="0" rtlCol="0">
            <a:noAutofit/>
          </a:bodyPr>
          <a:lstStyle/>
          <a:p>
            <a:endParaRPr/>
          </a:p>
        </p:txBody>
      </p:sp>
      <p:sp>
        <p:nvSpPr>
          <p:cNvPr id="464" name="object 464"/>
          <p:cNvSpPr/>
          <p:nvPr/>
        </p:nvSpPr>
        <p:spPr>
          <a:xfrm>
            <a:off x="5957315" y="3826763"/>
            <a:ext cx="64007" cy="25907"/>
          </a:xfrm>
          <a:custGeom>
            <a:avLst/>
            <a:gdLst/>
            <a:ahLst/>
            <a:cxnLst/>
            <a:rect l="l" t="t" r="r" b="b"/>
            <a:pathLst>
              <a:path w="64007" h="25907">
                <a:moveTo>
                  <a:pt x="64007" y="0"/>
                </a:moveTo>
                <a:lnTo>
                  <a:pt x="0" y="24383"/>
                </a:lnTo>
                <a:lnTo>
                  <a:pt x="1524" y="25907"/>
                </a:lnTo>
                <a:lnTo>
                  <a:pt x="64007" y="1524"/>
                </a:lnTo>
                <a:lnTo>
                  <a:pt x="64007" y="0"/>
                </a:lnTo>
                <a:close/>
              </a:path>
            </a:pathLst>
          </a:custGeom>
          <a:solidFill>
            <a:srgbClr val="000000"/>
          </a:solidFill>
        </p:spPr>
        <p:txBody>
          <a:bodyPr wrap="square" lIns="0" tIns="0" rIns="0" bIns="0" rtlCol="0">
            <a:noAutofit/>
          </a:bodyPr>
          <a:lstStyle/>
          <a:p>
            <a:endParaRPr/>
          </a:p>
        </p:txBody>
      </p:sp>
      <p:sp>
        <p:nvSpPr>
          <p:cNvPr id="465" name="object 465"/>
          <p:cNvSpPr/>
          <p:nvPr/>
        </p:nvSpPr>
        <p:spPr>
          <a:xfrm>
            <a:off x="6204203" y="3756659"/>
            <a:ext cx="208787" cy="199644"/>
          </a:xfrm>
          <a:custGeom>
            <a:avLst/>
            <a:gdLst/>
            <a:ahLst/>
            <a:cxnLst/>
            <a:rect l="l" t="t" r="r" b="b"/>
            <a:pathLst>
              <a:path w="208787" h="199644">
                <a:moveTo>
                  <a:pt x="208787" y="199644"/>
                </a:moveTo>
                <a:lnTo>
                  <a:pt x="208787" y="185928"/>
                </a:lnTo>
                <a:lnTo>
                  <a:pt x="205739" y="172212"/>
                </a:lnTo>
                <a:lnTo>
                  <a:pt x="201167" y="158496"/>
                </a:lnTo>
                <a:lnTo>
                  <a:pt x="196596" y="144780"/>
                </a:lnTo>
                <a:lnTo>
                  <a:pt x="190500" y="132587"/>
                </a:lnTo>
                <a:lnTo>
                  <a:pt x="181355" y="118872"/>
                </a:lnTo>
                <a:lnTo>
                  <a:pt x="172212" y="106680"/>
                </a:lnTo>
                <a:lnTo>
                  <a:pt x="161543" y="94487"/>
                </a:lnTo>
                <a:lnTo>
                  <a:pt x="149351" y="83820"/>
                </a:lnTo>
                <a:lnTo>
                  <a:pt x="135636" y="71628"/>
                </a:lnTo>
                <a:lnTo>
                  <a:pt x="120396" y="60960"/>
                </a:lnTo>
                <a:lnTo>
                  <a:pt x="103631" y="50292"/>
                </a:lnTo>
                <a:lnTo>
                  <a:pt x="85343" y="39624"/>
                </a:lnTo>
                <a:lnTo>
                  <a:pt x="65531" y="28956"/>
                </a:lnTo>
                <a:lnTo>
                  <a:pt x="45719" y="18287"/>
                </a:lnTo>
                <a:lnTo>
                  <a:pt x="22860" y="9144"/>
                </a:lnTo>
                <a:lnTo>
                  <a:pt x="0" y="0"/>
                </a:lnTo>
                <a:lnTo>
                  <a:pt x="0" y="1524"/>
                </a:lnTo>
                <a:lnTo>
                  <a:pt x="22860" y="10668"/>
                </a:lnTo>
                <a:lnTo>
                  <a:pt x="44196" y="19812"/>
                </a:lnTo>
                <a:lnTo>
                  <a:pt x="65531" y="30480"/>
                </a:lnTo>
                <a:lnTo>
                  <a:pt x="85343" y="41148"/>
                </a:lnTo>
                <a:lnTo>
                  <a:pt x="102107" y="50292"/>
                </a:lnTo>
                <a:lnTo>
                  <a:pt x="118872" y="62484"/>
                </a:lnTo>
                <a:lnTo>
                  <a:pt x="134112" y="73152"/>
                </a:lnTo>
                <a:lnTo>
                  <a:pt x="147827" y="85344"/>
                </a:lnTo>
                <a:lnTo>
                  <a:pt x="160019" y="96012"/>
                </a:lnTo>
                <a:lnTo>
                  <a:pt x="170687" y="108204"/>
                </a:lnTo>
                <a:lnTo>
                  <a:pt x="179831" y="120396"/>
                </a:lnTo>
                <a:lnTo>
                  <a:pt x="188975" y="132587"/>
                </a:lnTo>
                <a:lnTo>
                  <a:pt x="195072" y="146304"/>
                </a:lnTo>
                <a:lnTo>
                  <a:pt x="199643" y="158496"/>
                </a:lnTo>
                <a:lnTo>
                  <a:pt x="204215" y="172212"/>
                </a:lnTo>
                <a:lnTo>
                  <a:pt x="207263" y="185928"/>
                </a:lnTo>
                <a:lnTo>
                  <a:pt x="207263" y="199644"/>
                </a:lnTo>
                <a:lnTo>
                  <a:pt x="208787" y="199644"/>
                </a:lnTo>
                <a:close/>
              </a:path>
            </a:pathLst>
          </a:custGeom>
          <a:solidFill>
            <a:srgbClr val="000000"/>
          </a:solidFill>
        </p:spPr>
        <p:txBody>
          <a:bodyPr wrap="square" lIns="0" tIns="0" rIns="0" bIns="0" rtlCol="0">
            <a:noAutofit/>
          </a:bodyPr>
          <a:lstStyle/>
          <a:p>
            <a:endParaRPr/>
          </a:p>
        </p:txBody>
      </p:sp>
      <p:sp>
        <p:nvSpPr>
          <p:cNvPr id="466" name="object 466"/>
          <p:cNvSpPr/>
          <p:nvPr/>
        </p:nvSpPr>
        <p:spPr>
          <a:xfrm>
            <a:off x="6141719" y="3779519"/>
            <a:ext cx="178308" cy="176784"/>
          </a:xfrm>
          <a:custGeom>
            <a:avLst/>
            <a:gdLst/>
            <a:ahLst/>
            <a:cxnLst/>
            <a:rect l="l" t="t" r="r" b="b"/>
            <a:pathLst>
              <a:path w="178308" h="176784">
                <a:moveTo>
                  <a:pt x="175260" y="176784"/>
                </a:moveTo>
                <a:lnTo>
                  <a:pt x="178308" y="176784"/>
                </a:lnTo>
                <a:lnTo>
                  <a:pt x="176784" y="163068"/>
                </a:lnTo>
                <a:lnTo>
                  <a:pt x="175260" y="150875"/>
                </a:lnTo>
                <a:lnTo>
                  <a:pt x="172212" y="138684"/>
                </a:lnTo>
                <a:lnTo>
                  <a:pt x="167639" y="128015"/>
                </a:lnTo>
                <a:lnTo>
                  <a:pt x="161544" y="115824"/>
                </a:lnTo>
                <a:lnTo>
                  <a:pt x="155448" y="105156"/>
                </a:lnTo>
                <a:lnTo>
                  <a:pt x="146303" y="94487"/>
                </a:lnTo>
                <a:lnTo>
                  <a:pt x="137160" y="83820"/>
                </a:lnTo>
                <a:lnTo>
                  <a:pt x="128015" y="74675"/>
                </a:lnTo>
                <a:lnTo>
                  <a:pt x="115824" y="64008"/>
                </a:lnTo>
                <a:lnTo>
                  <a:pt x="103632" y="53339"/>
                </a:lnTo>
                <a:lnTo>
                  <a:pt x="88391" y="44196"/>
                </a:lnTo>
                <a:lnTo>
                  <a:pt x="73151" y="35051"/>
                </a:lnTo>
                <a:lnTo>
                  <a:pt x="56387" y="25908"/>
                </a:lnTo>
                <a:lnTo>
                  <a:pt x="39624" y="16763"/>
                </a:lnTo>
                <a:lnTo>
                  <a:pt x="21336" y="9144"/>
                </a:lnTo>
                <a:lnTo>
                  <a:pt x="1524" y="0"/>
                </a:lnTo>
                <a:lnTo>
                  <a:pt x="0" y="1524"/>
                </a:lnTo>
                <a:lnTo>
                  <a:pt x="19812" y="10668"/>
                </a:lnTo>
                <a:lnTo>
                  <a:pt x="38100" y="18287"/>
                </a:lnTo>
                <a:lnTo>
                  <a:pt x="56387" y="27432"/>
                </a:lnTo>
                <a:lnTo>
                  <a:pt x="73151" y="36575"/>
                </a:lnTo>
                <a:lnTo>
                  <a:pt x="88391" y="45720"/>
                </a:lnTo>
                <a:lnTo>
                  <a:pt x="102108" y="54863"/>
                </a:lnTo>
                <a:lnTo>
                  <a:pt x="114300" y="65532"/>
                </a:lnTo>
                <a:lnTo>
                  <a:pt x="126491" y="74675"/>
                </a:lnTo>
                <a:lnTo>
                  <a:pt x="137160" y="85344"/>
                </a:lnTo>
                <a:lnTo>
                  <a:pt x="146303" y="96012"/>
                </a:lnTo>
                <a:lnTo>
                  <a:pt x="153924" y="106680"/>
                </a:lnTo>
                <a:lnTo>
                  <a:pt x="160020" y="117348"/>
                </a:lnTo>
                <a:lnTo>
                  <a:pt x="166115" y="128015"/>
                </a:lnTo>
                <a:lnTo>
                  <a:pt x="170687" y="140208"/>
                </a:lnTo>
                <a:lnTo>
                  <a:pt x="173736" y="150875"/>
                </a:lnTo>
                <a:lnTo>
                  <a:pt x="175260" y="163068"/>
                </a:lnTo>
                <a:lnTo>
                  <a:pt x="175260" y="176784"/>
                </a:lnTo>
                <a:close/>
              </a:path>
            </a:pathLst>
          </a:custGeom>
          <a:solidFill>
            <a:srgbClr val="000000"/>
          </a:solidFill>
        </p:spPr>
        <p:txBody>
          <a:bodyPr wrap="square" lIns="0" tIns="0" rIns="0" bIns="0" rtlCol="0">
            <a:noAutofit/>
          </a:bodyPr>
          <a:lstStyle/>
          <a:p>
            <a:endParaRPr/>
          </a:p>
        </p:txBody>
      </p:sp>
      <p:sp>
        <p:nvSpPr>
          <p:cNvPr id="467" name="object 467"/>
          <p:cNvSpPr/>
          <p:nvPr/>
        </p:nvSpPr>
        <p:spPr>
          <a:xfrm>
            <a:off x="6318503" y="3955541"/>
            <a:ext cx="91439"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a:p>
        </p:txBody>
      </p:sp>
      <p:sp>
        <p:nvSpPr>
          <p:cNvPr id="468" name="object 468"/>
          <p:cNvSpPr/>
          <p:nvPr/>
        </p:nvSpPr>
        <p:spPr>
          <a:xfrm>
            <a:off x="6137147" y="3955541"/>
            <a:ext cx="92963"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a:p>
        </p:txBody>
      </p:sp>
      <p:sp>
        <p:nvSpPr>
          <p:cNvPr id="469" name="object 469"/>
          <p:cNvSpPr/>
          <p:nvPr/>
        </p:nvSpPr>
        <p:spPr>
          <a:xfrm>
            <a:off x="6010655" y="3956303"/>
            <a:ext cx="128015" cy="111251"/>
          </a:xfrm>
          <a:custGeom>
            <a:avLst/>
            <a:gdLst/>
            <a:ahLst/>
            <a:cxnLst/>
            <a:rect l="l" t="t" r="r" b="b"/>
            <a:pathLst>
              <a:path w="128015" h="111251">
                <a:moveTo>
                  <a:pt x="128015" y="0"/>
                </a:moveTo>
                <a:lnTo>
                  <a:pt x="126491" y="0"/>
                </a:lnTo>
                <a:lnTo>
                  <a:pt x="124967" y="4572"/>
                </a:lnTo>
                <a:lnTo>
                  <a:pt x="123444" y="9143"/>
                </a:lnTo>
                <a:lnTo>
                  <a:pt x="121920" y="18287"/>
                </a:lnTo>
                <a:lnTo>
                  <a:pt x="118872" y="24384"/>
                </a:lnTo>
                <a:lnTo>
                  <a:pt x="123444" y="18287"/>
                </a:lnTo>
                <a:lnTo>
                  <a:pt x="124967" y="9143"/>
                </a:lnTo>
                <a:lnTo>
                  <a:pt x="126491" y="4572"/>
                </a:lnTo>
                <a:lnTo>
                  <a:pt x="128015" y="0"/>
                </a:lnTo>
                <a:close/>
              </a:path>
              <a:path w="128015" h="111251">
                <a:moveTo>
                  <a:pt x="16763" y="105155"/>
                </a:moveTo>
                <a:lnTo>
                  <a:pt x="27432" y="100584"/>
                </a:lnTo>
                <a:lnTo>
                  <a:pt x="38100" y="94487"/>
                </a:lnTo>
                <a:lnTo>
                  <a:pt x="42672" y="91439"/>
                </a:lnTo>
                <a:lnTo>
                  <a:pt x="48767" y="89915"/>
                </a:lnTo>
                <a:lnTo>
                  <a:pt x="57912" y="83819"/>
                </a:lnTo>
                <a:lnTo>
                  <a:pt x="67055" y="77724"/>
                </a:lnTo>
                <a:lnTo>
                  <a:pt x="74675" y="73151"/>
                </a:lnTo>
                <a:lnTo>
                  <a:pt x="82296" y="67055"/>
                </a:lnTo>
                <a:lnTo>
                  <a:pt x="89915" y="60960"/>
                </a:lnTo>
                <a:lnTo>
                  <a:pt x="96012" y="54863"/>
                </a:lnTo>
                <a:lnTo>
                  <a:pt x="102108" y="48767"/>
                </a:lnTo>
                <a:lnTo>
                  <a:pt x="106679" y="44196"/>
                </a:lnTo>
                <a:lnTo>
                  <a:pt x="106679" y="42672"/>
                </a:lnTo>
                <a:lnTo>
                  <a:pt x="109727" y="39624"/>
                </a:lnTo>
                <a:lnTo>
                  <a:pt x="111251" y="36575"/>
                </a:lnTo>
                <a:lnTo>
                  <a:pt x="115824" y="30479"/>
                </a:lnTo>
                <a:lnTo>
                  <a:pt x="118872" y="24384"/>
                </a:lnTo>
                <a:lnTo>
                  <a:pt x="114300" y="30479"/>
                </a:lnTo>
                <a:lnTo>
                  <a:pt x="109727" y="36575"/>
                </a:lnTo>
                <a:lnTo>
                  <a:pt x="108203" y="39624"/>
                </a:lnTo>
                <a:lnTo>
                  <a:pt x="105155" y="42672"/>
                </a:lnTo>
                <a:lnTo>
                  <a:pt x="100584" y="48767"/>
                </a:lnTo>
                <a:lnTo>
                  <a:pt x="94487" y="54863"/>
                </a:lnTo>
                <a:lnTo>
                  <a:pt x="88391" y="59436"/>
                </a:lnTo>
                <a:lnTo>
                  <a:pt x="82296" y="65531"/>
                </a:lnTo>
                <a:lnTo>
                  <a:pt x="73151" y="71627"/>
                </a:lnTo>
                <a:lnTo>
                  <a:pt x="65532" y="76200"/>
                </a:lnTo>
                <a:lnTo>
                  <a:pt x="56387" y="82296"/>
                </a:lnTo>
                <a:lnTo>
                  <a:pt x="47244" y="88391"/>
                </a:lnTo>
                <a:lnTo>
                  <a:pt x="42672" y="89915"/>
                </a:lnTo>
                <a:lnTo>
                  <a:pt x="38100" y="92963"/>
                </a:lnTo>
                <a:lnTo>
                  <a:pt x="27432" y="99060"/>
                </a:lnTo>
                <a:lnTo>
                  <a:pt x="15239" y="103631"/>
                </a:lnTo>
                <a:lnTo>
                  <a:pt x="4572" y="108203"/>
                </a:lnTo>
                <a:lnTo>
                  <a:pt x="1524" y="109727"/>
                </a:lnTo>
                <a:lnTo>
                  <a:pt x="0" y="109727"/>
                </a:lnTo>
                <a:lnTo>
                  <a:pt x="1524" y="111251"/>
                </a:lnTo>
                <a:lnTo>
                  <a:pt x="4572" y="109727"/>
                </a:lnTo>
                <a:lnTo>
                  <a:pt x="16763" y="105155"/>
                </a:lnTo>
                <a:close/>
              </a:path>
            </a:pathLst>
          </a:custGeom>
          <a:solidFill>
            <a:srgbClr val="000000"/>
          </a:solidFill>
        </p:spPr>
        <p:txBody>
          <a:bodyPr wrap="square" lIns="0" tIns="0" rIns="0" bIns="0" rtlCol="0">
            <a:noAutofit/>
          </a:bodyPr>
          <a:lstStyle/>
          <a:p>
            <a:endParaRPr/>
          </a:p>
        </p:txBody>
      </p:sp>
      <p:sp>
        <p:nvSpPr>
          <p:cNvPr id="470" name="object 470"/>
          <p:cNvSpPr/>
          <p:nvPr/>
        </p:nvSpPr>
        <p:spPr>
          <a:xfrm>
            <a:off x="5939027" y="3956303"/>
            <a:ext cx="105155" cy="88391"/>
          </a:xfrm>
          <a:custGeom>
            <a:avLst/>
            <a:gdLst/>
            <a:ahLst/>
            <a:cxnLst/>
            <a:rect l="l" t="t" r="r" b="b"/>
            <a:pathLst>
              <a:path w="105155" h="88391">
                <a:moveTo>
                  <a:pt x="51815" y="60960"/>
                </a:moveTo>
                <a:lnTo>
                  <a:pt x="64007" y="53339"/>
                </a:lnTo>
                <a:lnTo>
                  <a:pt x="74675" y="45719"/>
                </a:lnTo>
                <a:lnTo>
                  <a:pt x="83819" y="36575"/>
                </a:lnTo>
                <a:lnTo>
                  <a:pt x="92963" y="27431"/>
                </a:lnTo>
                <a:lnTo>
                  <a:pt x="99059" y="18287"/>
                </a:lnTo>
                <a:lnTo>
                  <a:pt x="102107" y="9143"/>
                </a:lnTo>
                <a:lnTo>
                  <a:pt x="103631" y="9143"/>
                </a:lnTo>
                <a:lnTo>
                  <a:pt x="103631" y="4572"/>
                </a:lnTo>
                <a:lnTo>
                  <a:pt x="105155" y="0"/>
                </a:lnTo>
                <a:lnTo>
                  <a:pt x="103631" y="0"/>
                </a:lnTo>
                <a:lnTo>
                  <a:pt x="102107" y="3048"/>
                </a:lnTo>
                <a:lnTo>
                  <a:pt x="102107" y="6096"/>
                </a:lnTo>
                <a:lnTo>
                  <a:pt x="100583" y="9143"/>
                </a:lnTo>
                <a:lnTo>
                  <a:pt x="102107" y="7619"/>
                </a:lnTo>
                <a:lnTo>
                  <a:pt x="97535" y="18287"/>
                </a:lnTo>
                <a:lnTo>
                  <a:pt x="91439" y="25908"/>
                </a:lnTo>
                <a:lnTo>
                  <a:pt x="83819" y="35051"/>
                </a:lnTo>
                <a:lnTo>
                  <a:pt x="74675" y="44196"/>
                </a:lnTo>
                <a:lnTo>
                  <a:pt x="64007" y="51815"/>
                </a:lnTo>
                <a:lnTo>
                  <a:pt x="51815" y="60960"/>
                </a:lnTo>
                <a:close/>
              </a:path>
              <a:path w="105155" h="88391">
                <a:moveTo>
                  <a:pt x="0" y="88391"/>
                </a:moveTo>
                <a:lnTo>
                  <a:pt x="3048" y="86867"/>
                </a:lnTo>
                <a:lnTo>
                  <a:pt x="1524" y="86867"/>
                </a:lnTo>
                <a:lnTo>
                  <a:pt x="4572" y="85343"/>
                </a:lnTo>
                <a:lnTo>
                  <a:pt x="6095" y="83819"/>
                </a:lnTo>
                <a:lnTo>
                  <a:pt x="4572" y="83819"/>
                </a:lnTo>
                <a:lnTo>
                  <a:pt x="1524" y="85343"/>
                </a:lnTo>
                <a:lnTo>
                  <a:pt x="0" y="86867"/>
                </a:lnTo>
                <a:lnTo>
                  <a:pt x="0" y="88391"/>
                </a:lnTo>
                <a:close/>
              </a:path>
              <a:path w="105155" h="88391">
                <a:moveTo>
                  <a:pt x="6095" y="83819"/>
                </a:moveTo>
                <a:lnTo>
                  <a:pt x="22860" y="77724"/>
                </a:lnTo>
                <a:lnTo>
                  <a:pt x="38099" y="70103"/>
                </a:lnTo>
                <a:lnTo>
                  <a:pt x="51815" y="60960"/>
                </a:lnTo>
                <a:lnTo>
                  <a:pt x="38099" y="68579"/>
                </a:lnTo>
                <a:lnTo>
                  <a:pt x="22860" y="76200"/>
                </a:lnTo>
                <a:lnTo>
                  <a:pt x="6095" y="83819"/>
                </a:lnTo>
                <a:close/>
              </a:path>
            </a:pathLst>
          </a:custGeom>
          <a:solidFill>
            <a:srgbClr val="000000"/>
          </a:solidFill>
        </p:spPr>
        <p:txBody>
          <a:bodyPr wrap="square" lIns="0" tIns="0" rIns="0" bIns="0" rtlCol="0">
            <a:noAutofit/>
          </a:bodyPr>
          <a:lstStyle/>
          <a:p>
            <a:endParaRPr/>
          </a:p>
        </p:txBody>
      </p:sp>
      <p:sp>
        <p:nvSpPr>
          <p:cNvPr id="471" name="object 471"/>
          <p:cNvSpPr/>
          <p:nvPr/>
        </p:nvSpPr>
        <p:spPr>
          <a:xfrm>
            <a:off x="6009131" y="4066031"/>
            <a:ext cx="0" cy="1524"/>
          </a:xfrm>
          <a:custGeom>
            <a:avLst/>
            <a:gdLst/>
            <a:ahLst/>
            <a:cxnLst/>
            <a:rect l="l" t="t" r="r" b="b"/>
            <a:pathLst>
              <a:path h="1524">
                <a:moveTo>
                  <a:pt x="0" y="0"/>
                </a:moveTo>
                <a:lnTo>
                  <a:pt x="0" y="1524"/>
                </a:lnTo>
                <a:lnTo>
                  <a:pt x="0" y="0"/>
                </a:lnTo>
                <a:close/>
              </a:path>
            </a:pathLst>
          </a:custGeom>
          <a:solidFill>
            <a:srgbClr val="000000"/>
          </a:solidFill>
        </p:spPr>
        <p:txBody>
          <a:bodyPr wrap="square" lIns="0" tIns="0" rIns="0" bIns="0" rtlCol="0">
            <a:noAutofit/>
          </a:bodyPr>
          <a:lstStyle/>
          <a:p>
            <a:endParaRPr/>
          </a:p>
        </p:txBody>
      </p:sp>
      <p:sp>
        <p:nvSpPr>
          <p:cNvPr id="472" name="object 472"/>
          <p:cNvSpPr/>
          <p:nvPr/>
        </p:nvSpPr>
        <p:spPr>
          <a:xfrm>
            <a:off x="5689091" y="4066031"/>
            <a:ext cx="320039" cy="54863"/>
          </a:xfrm>
          <a:custGeom>
            <a:avLst/>
            <a:gdLst/>
            <a:ahLst/>
            <a:cxnLst/>
            <a:rect l="l" t="t" r="r" b="b"/>
            <a:pathLst>
              <a:path w="320039" h="54863">
                <a:moveTo>
                  <a:pt x="1524" y="54863"/>
                </a:moveTo>
                <a:lnTo>
                  <a:pt x="22860" y="54863"/>
                </a:lnTo>
                <a:lnTo>
                  <a:pt x="45720" y="53339"/>
                </a:lnTo>
                <a:lnTo>
                  <a:pt x="67055" y="51815"/>
                </a:lnTo>
                <a:lnTo>
                  <a:pt x="88391" y="50291"/>
                </a:lnTo>
                <a:lnTo>
                  <a:pt x="108203" y="48768"/>
                </a:lnTo>
                <a:lnTo>
                  <a:pt x="129539" y="47244"/>
                </a:lnTo>
                <a:lnTo>
                  <a:pt x="149351" y="44196"/>
                </a:lnTo>
                <a:lnTo>
                  <a:pt x="169163" y="41148"/>
                </a:lnTo>
                <a:lnTo>
                  <a:pt x="187451" y="38100"/>
                </a:lnTo>
                <a:lnTo>
                  <a:pt x="207263" y="35051"/>
                </a:lnTo>
                <a:lnTo>
                  <a:pt x="225551" y="30480"/>
                </a:lnTo>
                <a:lnTo>
                  <a:pt x="243839" y="25908"/>
                </a:lnTo>
                <a:lnTo>
                  <a:pt x="260603" y="21336"/>
                </a:lnTo>
                <a:lnTo>
                  <a:pt x="278891" y="16763"/>
                </a:lnTo>
                <a:lnTo>
                  <a:pt x="295655" y="10668"/>
                </a:lnTo>
                <a:lnTo>
                  <a:pt x="312419" y="4572"/>
                </a:lnTo>
                <a:lnTo>
                  <a:pt x="320039" y="1524"/>
                </a:lnTo>
                <a:lnTo>
                  <a:pt x="320039" y="0"/>
                </a:lnTo>
                <a:lnTo>
                  <a:pt x="310895" y="3048"/>
                </a:lnTo>
                <a:lnTo>
                  <a:pt x="294131" y="9144"/>
                </a:lnTo>
                <a:lnTo>
                  <a:pt x="277367" y="15239"/>
                </a:lnTo>
                <a:lnTo>
                  <a:pt x="260603" y="19812"/>
                </a:lnTo>
                <a:lnTo>
                  <a:pt x="243839" y="24384"/>
                </a:lnTo>
                <a:lnTo>
                  <a:pt x="225551" y="28956"/>
                </a:lnTo>
                <a:lnTo>
                  <a:pt x="205739" y="33527"/>
                </a:lnTo>
                <a:lnTo>
                  <a:pt x="187451" y="36575"/>
                </a:lnTo>
                <a:lnTo>
                  <a:pt x="169163" y="39624"/>
                </a:lnTo>
                <a:lnTo>
                  <a:pt x="149351" y="42672"/>
                </a:lnTo>
                <a:lnTo>
                  <a:pt x="129539" y="45720"/>
                </a:lnTo>
                <a:lnTo>
                  <a:pt x="108203" y="47244"/>
                </a:lnTo>
                <a:lnTo>
                  <a:pt x="88391" y="48768"/>
                </a:lnTo>
                <a:lnTo>
                  <a:pt x="67055" y="50291"/>
                </a:lnTo>
                <a:lnTo>
                  <a:pt x="45720" y="51815"/>
                </a:lnTo>
                <a:lnTo>
                  <a:pt x="22860" y="53339"/>
                </a:lnTo>
                <a:lnTo>
                  <a:pt x="0" y="53339"/>
                </a:lnTo>
                <a:lnTo>
                  <a:pt x="1524" y="54863"/>
                </a:lnTo>
                <a:close/>
              </a:path>
            </a:pathLst>
          </a:custGeom>
          <a:solidFill>
            <a:srgbClr val="000000"/>
          </a:solidFill>
        </p:spPr>
        <p:txBody>
          <a:bodyPr wrap="square" lIns="0" tIns="0" rIns="0" bIns="0" rtlCol="0">
            <a:noAutofit/>
          </a:bodyPr>
          <a:lstStyle/>
          <a:p>
            <a:endParaRPr/>
          </a:p>
        </p:txBody>
      </p:sp>
      <p:sp>
        <p:nvSpPr>
          <p:cNvPr id="473" name="object 473"/>
          <p:cNvSpPr/>
          <p:nvPr/>
        </p:nvSpPr>
        <p:spPr>
          <a:xfrm>
            <a:off x="6009131" y="4066793"/>
            <a:ext cx="1524"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a:p>
        </p:txBody>
      </p:sp>
      <p:sp>
        <p:nvSpPr>
          <p:cNvPr id="474" name="object 474"/>
          <p:cNvSpPr/>
          <p:nvPr/>
        </p:nvSpPr>
        <p:spPr>
          <a:xfrm>
            <a:off x="5689091" y="4093463"/>
            <a:ext cx="394715" cy="67055"/>
          </a:xfrm>
          <a:custGeom>
            <a:avLst/>
            <a:gdLst/>
            <a:ahLst/>
            <a:cxnLst/>
            <a:rect l="l" t="t" r="r" b="b"/>
            <a:pathLst>
              <a:path w="394715" h="67055">
                <a:moveTo>
                  <a:pt x="1524" y="67055"/>
                </a:moveTo>
                <a:lnTo>
                  <a:pt x="28955" y="67055"/>
                </a:lnTo>
                <a:lnTo>
                  <a:pt x="56387" y="65531"/>
                </a:lnTo>
                <a:lnTo>
                  <a:pt x="70103" y="65531"/>
                </a:lnTo>
                <a:lnTo>
                  <a:pt x="83820" y="64007"/>
                </a:lnTo>
                <a:lnTo>
                  <a:pt x="111251" y="62483"/>
                </a:lnTo>
                <a:lnTo>
                  <a:pt x="137160" y="59436"/>
                </a:lnTo>
                <a:lnTo>
                  <a:pt x="149351" y="57912"/>
                </a:lnTo>
                <a:lnTo>
                  <a:pt x="155448" y="57912"/>
                </a:lnTo>
                <a:lnTo>
                  <a:pt x="163067" y="56387"/>
                </a:lnTo>
                <a:lnTo>
                  <a:pt x="188975" y="53339"/>
                </a:lnTo>
                <a:lnTo>
                  <a:pt x="201167" y="51815"/>
                </a:lnTo>
                <a:lnTo>
                  <a:pt x="213360" y="50291"/>
                </a:lnTo>
                <a:lnTo>
                  <a:pt x="225551" y="47243"/>
                </a:lnTo>
                <a:lnTo>
                  <a:pt x="228600" y="47243"/>
                </a:lnTo>
                <a:lnTo>
                  <a:pt x="231648" y="45719"/>
                </a:lnTo>
                <a:lnTo>
                  <a:pt x="237743" y="45719"/>
                </a:lnTo>
                <a:lnTo>
                  <a:pt x="262127" y="41148"/>
                </a:lnTo>
                <a:lnTo>
                  <a:pt x="266700" y="39624"/>
                </a:lnTo>
                <a:lnTo>
                  <a:pt x="269748" y="38100"/>
                </a:lnTo>
                <a:lnTo>
                  <a:pt x="272796" y="38100"/>
                </a:lnTo>
                <a:lnTo>
                  <a:pt x="284987" y="35051"/>
                </a:lnTo>
                <a:lnTo>
                  <a:pt x="307847" y="28955"/>
                </a:lnTo>
                <a:lnTo>
                  <a:pt x="330707" y="22859"/>
                </a:lnTo>
                <a:lnTo>
                  <a:pt x="341375" y="19812"/>
                </a:lnTo>
                <a:lnTo>
                  <a:pt x="352043" y="16763"/>
                </a:lnTo>
                <a:lnTo>
                  <a:pt x="373379" y="9143"/>
                </a:lnTo>
                <a:lnTo>
                  <a:pt x="384047" y="4571"/>
                </a:lnTo>
                <a:lnTo>
                  <a:pt x="388619" y="3048"/>
                </a:lnTo>
                <a:lnTo>
                  <a:pt x="394715" y="1524"/>
                </a:lnTo>
                <a:lnTo>
                  <a:pt x="393191" y="0"/>
                </a:lnTo>
                <a:lnTo>
                  <a:pt x="388619" y="1524"/>
                </a:lnTo>
                <a:lnTo>
                  <a:pt x="382523" y="3048"/>
                </a:lnTo>
                <a:lnTo>
                  <a:pt x="373379" y="7619"/>
                </a:lnTo>
                <a:lnTo>
                  <a:pt x="352043" y="15239"/>
                </a:lnTo>
                <a:lnTo>
                  <a:pt x="339851" y="18287"/>
                </a:lnTo>
                <a:lnTo>
                  <a:pt x="329183" y="21336"/>
                </a:lnTo>
                <a:lnTo>
                  <a:pt x="307847" y="27431"/>
                </a:lnTo>
                <a:lnTo>
                  <a:pt x="284987" y="33527"/>
                </a:lnTo>
                <a:lnTo>
                  <a:pt x="272796" y="36575"/>
                </a:lnTo>
                <a:lnTo>
                  <a:pt x="269748" y="36575"/>
                </a:lnTo>
                <a:lnTo>
                  <a:pt x="266700" y="38100"/>
                </a:lnTo>
                <a:lnTo>
                  <a:pt x="260603" y="39624"/>
                </a:lnTo>
                <a:lnTo>
                  <a:pt x="237743" y="44195"/>
                </a:lnTo>
                <a:lnTo>
                  <a:pt x="231648" y="44195"/>
                </a:lnTo>
                <a:lnTo>
                  <a:pt x="228600" y="45719"/>
                </a:lnTo>
                <a:lnTo>
                  <a:pt x="225551" y="45719"/>
                </a:lnTo>
                <a:lnTo>
                  <a:pt x="213360" y="48767"/>
                </a:lnTo>
                <a:lnTo>
                  <a:pt x="199643" y="50291"/>
                </a:lnTo>
                <a:lnTo>
                  <a:pt x="187451" y="51815"/>
                </a:lnTo>
                <a:lnTo>
                  <a:pt x="163067" y="54863"/>
                </a:lnTo>
                <a:lnTo>
                  <a:pt x="155448" y="56387"/>
                </a:lnTo>
                <a:lnTo>
                  <a:pt x="149351" y="56387"/>
                </a:lnTo>
                <a:lnTo>
                  <a:pt x="137160" y="57912"/>
                </a:lnTo>
                <a:lnTo>
                  <a:pt x="111251" y="60959"/>
                </a:lnTo>
                <a:lnTo>
                  <a:pt x="83820" y="62483"/>
                </a:lnTo>
                <a:lnTo>
                  <a:pt x="70103" y="64007"/>
                </a:lnTo>
                <a:lnTo>
                  <a:pt x="56387" y="64007"/>
                </a:lnTo>
                <a:lnTo>
                  <a:pt x="28955" y="65531"/>
                </a:lnTo>
                <a:lnTo>
                  <a:pt x="0" y="65531"/>
                </a:lnTo>
                <a:lnTo>
                  <a:pt x="1524" y="67055"/>
                </a:lnTo>
                <a:close/>
              </a:path>
            </a:pathLst>
          </a:custGeom>
          <a:solidFill>
            <a:srgbClr val="000000"/>
          </a:solidFill>
        </p:spPr>
        <p:txBody>
          <a:bodyPr wrap="square" lIns="0" tIns="0" rIns="0" bIns="0" rtlCol="0">
            <a:noAutofit/>
          </a:bodyPr>
          <a:lstStyle/>
          <a:p>
            <a:endParaRPr/>
          </a:p>
        </p:txBody>
      </p:sp>
      <p:sp>
        <p:nvSpPr>
          <p:cNvPr id="475" name="object 475"/>
          <p:cNvSpPr/>
          <p:nvPr/>
        </p:nvSpPr>
        <p:spPr>
          <a:xfrm>
            <a:off x="6009131" y="4066031"/>
            <a:ext cx="74675" cy="28956"/>
          </a:xfrm>
          <a:custGeom>
            <a:avLst/>
            <a:gdLst/>
            <a:ahLst/>
            <a:cxnLst/>
            <a:rect l="l" t="t" r="r" b="b"/>
            <a:pathLst>
              <a:path w="74675" h="28956">
                <a:moveTo>
                  <a:pt x="74675" y="28956"/>
                </a:moveTo>
                <a:lnTo>
                  <a:pt x="74675" y="27432"/>
                </a:lnTo>
                <a:lnTo>
                  <a:pt x="0" y="0"/>
                </a:lnTo>
                <a:lnTo>
                  <a:pt x="0" y="1524"/>
                </a:lnTo>
                <a:lnTo>
                  <a:pt x="74675" y="28956"/>
                </a:lnTo>
                <a:close/>
              </a:path>
            </a:pathLst>
          </a:custGeom>
          <a:solidFill>
            <a:srgbClr val="000000"/>
          </a:solidFill>
        </p:spPr>
        <p:txBody>
          <a:bodyPr wrap="square" lIns="0" tIns="0" rIns="0" bIns="0" rtlCol="0">
            <a:noAutofit/>
          </a:bodyPr>
          <a:lstStyle/>
          <a:p>
            <a:endParaRPr/>
          </a:p>
        </p:txBody>
      </p:sp>
      <p:sp>
        <p:nvSpPr>
          <p:cNvPr id="476" name="object 476"/>
          <p:cNvSpPr/>
          <p:nvPr/>
        </p:nvSpPr>
        <p:spPr>
          <a:xfrm>
            <a:off x="5689091" y="4117847"/>
            <a:ext cx="461771" cy="80772"/>
          </a:xfrm>
          <a:custGeom>
            <a:avLst/>
            <a:gdLst/>
            <a:ahLst/>
            <a:cxnLst/>
            <a:rect l="l" t="t" r="r" b="b"/>
            <a:pathLst>
              <a:path w="461771" h="80772">
                <a:moveTo>
                  <a:pt x="1524" y="80772"/>
                </a:moveTo>
                <a:lnTo>
                  <a:pt x="16763" y="80772"/>
                </a:lnTo>
                <a:lnTo>
                  <a:pt x="32003" y="79248"/>
                </a:lnTo>
                <a:lnTo>
                  <a:pt x="62484" y="79248"/>
                </a:lnTo>
                <a:lnTo>
                  <a:pt x="92963" y="77724"/>
                </a:lnTo>
                <a:lnTo>
                  <a:pt x="108203" y="76200"/>
                </a:lnTo>
                <a:lnTo>
                  <a:pt x="123443" y="74675"/>
                </a:lnTo>
                <a:lnTo>
                  <a:pt x="137160" y="73152"/>
                </a:lnTo>
                <a:lnTo>
                  <a:pt x="152400" y="73152"/>
                </a:lnTo>
                <a:lnTo>
                  <a:pt x="166115" y="71628"/>
                </a:lnTo>
                <a:lnTo>
                  <a:pt x="181355" y="70104"/>
                </a:lnTo>
                <a:lnTo>
                  <a:pt x="195072" y="67056"/>
                </a:lnTo>
                <a:lnTo>
                  <a:pt x="208787" y="65532"/>
                </a:lnTo>
                <a:lnTo>
                  <a:pt x="237743" y="62484"/>
                </a:lnTo>
                <a:lnTo>
                  <a:pt x="251460" y="59436"/>
                </a:lnTo>
                <a:lnTo>
                  <a:pt x="263651" y="56387"/>
                </a:lnTo>
                <a:lnTo>
                  <a:pt x="271272" y="54864"/>
                </a:lnTo>
                <a:lnTo>
                  <a:pt x="277367" y="54864"/>
                </a:lnTo>
                <a:lnTo>
                  <a:pt x="291083" y="51816"/>
                </a:lnTo>
                <a:lnTo>
                  <a:pt x="303275" y="48768"/>
                </a:lnTo>
                <a:lnTo>
                  <a:pt x="316991" y="45720"/>
                </a:lnTo>
                <a:lnTo>
                  <a:pt x="342899" y="39624"/>
                </a:lnTo>
                <a:lnTo>
                  <a:pt x="367283" y="32004"/>
                </a:lnTo>
                <a:lnTo>
                  <a:pt x="379475" y="28956"/>
                </a:lnTo>
                <a:lnTo>
                  <a:pt x="391667" y="24384"/>
                </a:lnTo>
                <a:lnTo>
                  <a:pt x="414527" y="16764"/>
                </a:lnTo>
                <a:lnTo>
                  <a:pt x="420623" y="13716"/>
                </a:lnTo>
                <a:lnTo>
                  <a:pt x="426719" y="12192"/>
                </a:lnTo>
                <a:lnTo>
                  <a:pt x="438911" y="9144"/>
                </a:lnTo>
                <a:lnTo>
                  <a:pt x="461771" y="1524"/>
                </a:lnTo>
                <a:lnTo>
                  <a:pt x="460247" y="0"/>
                </a:lnTo>
                <a:lnTo>
                  <a:pt x="437387" y="7620"/>
                </a:lnTo>
                <a:lnTo>
                  <a:pt x="425195" y="10668"/>
                </a:lnTo>
                <a:lnTo>
                  <a:pt x="420623" y="12192"/>
                </a:lnTo>
                <a:lnTo>
                  <a:pt x="414527" y="15240"/>
                </a:lnTo>
                <a:lnTo>
                  <a:pt x="390143" y="22860"/>
                </a:lnTo>
                <a:lnTo>
                  <a:pt x="377951" y="27432"/>
                </a:lnTo>
                <a:lnTo>
                  <a:pt x="365759" y="30480"/>
                </a:lnTo>
                <a:lnTo>
                  <a:pt x="341375" y="38100"/>
                </a:lnTo>
                <a:lnTo>
                  <a:pt x="316991" y="44196"/>
                </a:lnTo>
                <a:lnTo>
                  <a:pt x="303275" y="47244"/>
                </a:lnTo>
                <a:lnTo>
                  <a:pt x="291083" y="50292"/>
                </a:lnTo>
                <a:lnTo>
                  <a:pt x="277367" y="51816"/>
                </a:lnTo>
                <a:lnTo>
                  <a:pt x="272796" y="53340"/>
                </a:lnTo>
                <a:lnTo>
                  <a:pt x="269748" y="53340"/>
                </a:lnTo>
                <a:lnTo>
                  <a:pt x="263651" y="54864"/>
                </a:lnTo>
                <a:lnTo>
                  <a:pt x="249936" y="57912"/>
                </a:lnTo>
                <a:lnTo>
                  <a:pt x="237743" y="60960"/>
                </a:lnTo>
                <a:lnTo>
                  <a:pt x="208787" y="64008"/>
                </a:lnTo>
                <a:lnTo>
                  <a:pt x="195072" y="65532"/>
                </a:lnTo>
                <a:lnTo>
                  <a:pt x="181355" y="68580"/>
                </a:lnTo>
                <a:lnTo>
                  <a:pt x="166115" y="70104"/>
                </a:lnTo>
                <a:lnTo>
                  <a:pt x="152400" y="71628"/>
                </a:lnTo>
                <a:lnTo>
                  <a:pt x="137160" y="71628"/>
                </a:lnTo>
                <a:lnTo>
                  <a:pt x="123443" y="73152"/>
                </a:lnTo>
                <a:lnTo>
                  <a:pt x="108203" y="74675"/>
                </a:lnTo>
                <a:lnTo>
                  <a:pt x="92963" y="76200"/>
                </a:lnTo>
                <a:lnTo>
                  <a:pt x="62484" y="77724"/>
                </a:lnTo>
                <a:lnTo>
                  <a:pt x="32003" y="77724"/>
                </a:lnTo>
                <a:lnTo>
                  <a:pt x="16763" y="79248"/>
                </a:lnTo>
                <a:lnTo>
                  <a:pt x="0" y="79248"/>
                </a:lnTo>
                <a:lnTo>
                  <a:pt x="1524" y="80772"/>
                </a:lnTo>
                <a:close/>
              </a:path>
            </a:pathLst>
          </a:custGeom>
          <a:solidFill>
            <a:srgbClr val="000000"/>
          </a:solidFill>
        </p:spPr>
        <p:txBody>
          <a:bodyPr wrap="square" lIns="0" tIns="0" rIns="0" bIns="0" rtlCol="0">
            <a:noAutofit/>
          </a:bodyPr>
          <a:lstStyle/>
          <a:p>
            <a:endParaRPr/>
          </a:p>
        </p:txBody>
      </p:sp>
      <p:sp>
        <p:nvSpPr>
          <p:cNvPr id="477" name="object 477"/>
          <p:cNvSpPr/>
          <p:nvPr/>
        </p:nvSpPr>
        <p:spPr>
          <a:xfrm>
            <a:off x="6149339" y="4117847"/>
            <a:ext cx="74675" cy="27432"/>
          </a:xfrm>
          <a:custGeom>
            <a:avLst/>
            <a:gdLst/>
            <a:ahLst/>
            <a:cxnLst/>
            <a:rect l="l" t="t" r="r" b="b"/>
            <a:pathLst>
              <a:path w="74675" h="27432">
                <a:moveTo>
                  <a:pt x="73151" y="27432"/>
                </a:moveTo>
                <a:lnTo>
                  <a:pt x="74675" y="25908"/>
                </a:lnTo>
                <a:lnTo>
                  <a:pt x="1524" y="0"/>
                </a:lnTo>
                <a:lnTo>
                  <a:pt x="0" y="1524"/>
                </a:lnTo>
                <a:lnTo>
                  <a:pt x="73151" y="27432"/>
                </a:lnTo>
                <a:close/>
              </a:path>
            </a:pathLst>
          </a:custGeom>
          <a:solidFill>
            <a:srgbClr val="000000"/>
          </a:solidFill>
        </p:spPr>
        <p:txBody>
          <a:bodyPr wrap="square" lIns="0" tIns="0" rIns="0" bIns="0" rtlCol="0">
            <a:noAutofit/>
          </a:bodyPr>
          <a:lstStyle/>
          <a:p>
            <a:endParaRPr/>
          </a:p>
        </p:txBody>
      </p:sp>
      <p:sp>
        <p:nvSpPr>
          <p:cNvPr id="478" name="object 478"/>
          <p:cNvSpPr/>
          <p:nvPr/>
        </p:nvSpPr>
        <p:spPr>
          <a:xfrm>
            <a:off x="6149339" y="3956303"/>
            <a:ext cx="170687" cy="163067"/>
          </a:xfrm>
          <a:custGeom>
            <a:avLst/>
            <a:gdLst/>
            <a:ahLst/>
            <a:cxnLst/>
            <a:rect l="l" t="t" r="r" b="b"/>
            <a:pathLst>
              <a:path w="170687" h="163067">
                <a:moveTo>
                  <a:pt x="12191" y="156972"/>
                </a:moveTo>
                <a:lnTo>
                  <a:pt x="0" y="161543"/>
                </a:lnTo>
                <a:lnTo>
                  <a:pt x="1524" y="163067"/>
                </a:lnTo>
                <a:lnTo>
                  <a:pt x="12191" y="158496"/>
                </a:lnTo>
                <a:lnTo>
                  <a:pt x="30479" y="149351"/>
                </a:lnTo>
                <a:lnTo>
                  <a:pt x="39624" y="144779"/>
                </a:lnTo>
                <a:lnTo>
                  <a:pt x="42671" y="143255"/>
                </a:lnTo>
                <a:lnTo>
                  <a:pt x="48767" y="141731"/>
                </a:lnTo>
                <a:lnTo>
                  <a:pt x="64007" y="132587"/>
                </a:lnTo>
                <a:lnTo>
                  <a:pt x="79248" y="123443"/>
                </a:lnTo>
                <a:lnTo>
                  <a:pt x="92963" y="112775"/>
                </a:lnTo>
                <a:lnTo>
                  <a:pt x="79248" y="121919"/>
                </a:lnTo>
                <a:lnTo>
                  <a:pt x="64007" y="131063"/>
                </a:lnTo>
                <a:lnTo>
                  <a:pt x="47243" y="140208"/>
                </a:lnTo>
                <a:lnTo>
                  <a:pt x="42671" y="141731"/>
                </a:lnTo>
                <a:lnTo>
                  <a:pt x="41148" y="143255"/>
                </a:lnTo>
                <a:lnTo>
                  <a:pt x="38100" y="143255"/>
                </a:lnTo>
                <a:lnTo>
                  <a:pt x="28955" y="147827"/>
                </a:lnTo>
                <a:lnTo>
                  <a:pt x="12191" y="156972"/>
                </a:lnTo>
                <a:close/>
              </a:path>
              <a:path w="170687" h="163067">
                <a:moveTo>
                  <a:pt x="111251" y="97536"/>
                </a:moveTo>
                <a:lnTo>
                  <a:pt x="105155" y="102108"/>
                </a:lnTo>
                <a:lnTo>
                  <a:pt x="92963" y="112775"/>
                </a:lnTo>
                <a:lnTo>
                  <a:pt x="106679" y="103631"/>
                </a:lnTo>
                <a:lnTo>
                  <a:pt x="112775" y="99060"/>
                </a:lnTo>
                <a:lnTo>
                  <a:pt x="114300" y="96012"/>
                </a:lnTo>
                <a:lnTo>
                  <a:pt x="111251" y="97536"/>
                </a:lnTo>
                <a:close/>
              </a:path>
              <a:path w="170687" h="163067">
                <a:moveTo>
                  <a:pt x="114300" y="96012"/>
                </a:moveTo>
                <a:lnTo>
                  <a:pt x="117348" y="94487"/>
                </a:lnTo>
                <a:lnTo>
                  <a:pt x="128015" y="85343"/>
                </a:lnTo>
                <a:lnTo>
                  <a:pt x="129539" y="85343"/>
                </a:lnTo>
                <a:lnTo>
                  <a:pt x="131063" y="82296"/>
                </a:lnTo>
                <a:lnTo>
                  <a:pt x="132587" y="79248"/>
                </a:lnTo>
                <a:lnTo>
                  <a:pt x="137160" y="74675"/>
                </a:lnTo>
                <a:lnTo>
                  <a:pt x="146303" y="64008"/>
                </a:lnTo>
                <a:lnTo>
                  <a:pt x="152400" y="53339"/>
                </a:lnTo>
                <a:lnTo>
                  <a:pt x="153924" y="51815"/>
                </a:lnTo>
                <a:lnTo>
                  <a:pt x="155448" y="48767"/>
                </a:lnTo>
                <a:lnTo>
                  <a:pt x="158495" y="44196"/>
                </a:lnTo>
                <a:lnTo>
                  <a:pt x="163067" y="32003"/>
                </a:lnTo>
                <a:lnTo>
                  <a:pt x="164591" y="27431"/>
                </a:lnTo>
                <a:lnTo>
                  <a:pt x="166115" y="24384"/>
                </a:lnTo>
                <a:lnTo>
                  <a:pt x="166115" y="21336"/>
                </a:lnTo>
                <a:lnTo>
                  <a:pt x="169163" y="10667"/>
                </a:lnTo>
                <a:lnTo>
                  <a:pt x="170687" y="0"/>
                </a:lnTo>
                <a:lnTo>
                  <a:pt x="167639" y="0"/>
                </a:lnTo>
                <a:lnTo>
                  <a:pt x="167639" y="10667"/>
                </a:lnTo>
                <a:lnTo>
                  <a:pt x="164591" y="21336"/>
                </a:lnTo>
                <a:lnTo>
                  <a:pt x="164591" y="22860"/>
                </a:lnTo>
                <a:lnTo>
                  <a:pt x="163067" y="25908"/>
                </a:lnTo>
                <a:lnTo>
                  <a:pt x="161543" y="32003"/>
                </a:lnTo>
                <a:lnTo>
                  <a:pt x="156971" y="42672"/>
                </a:lnTo>
                <a:lnTo>
                  <a:pt x="153924" y="47243"/>
                </a:lnTo>
                <a:lnTo>
                  <a:pt x="152400" y="50291"/>
                </a:lnTo>
                <a:lnTo>
                  <a:pt x="150875" y="53339"/>
                </a:lnTo>
                <a:lnTo>
                  <a:pt x="144779" y="64008"/>
                </a:lnTo>
                <a:lnTo>
                  <a:pt x="137160" y="73151"/>
                </a:lnTo>
                <a:lnTo>
                  <a:pt x="132587" y="77724"/>
                </a:lnTo>
                <a:lnTo>
                  <a:pt x="129539" y="80772"/>
                </a:lnTo>
                <a:lnTo>
                  <a:pt x="128015" y="83819"/>
                </a:lnTo>
                <a:lnTo>
                  <a:pt x="117348" y="92963"/>
                </a:lnTo>
                <a:lnTo>
                  <a:pt x="114300" y="96012"/>
                </a:lnTo>
                <a:close/>
              </a:path>
            </a:pathLst>
          </a:custGeom>
          <a:solidFill>
            <a:srgbClr val="000000"/>
          </a:solidFill>
        </p:spPr>
        <p:txBody>
          <a:bodyPr wrap="square" lIns="0" tIns="0" rIns="0" bIns="0" rtlCol="0">
            <a:noAutofit/>
          </a:bodyPr>
          <a:lstStyle/>
          <a:p>
            <a:endParaRPr/>
          </a:p>
        </p:txBody>
      </p:sp>
      <p:sp>
        <p:nvSpPr>
          <p:cNvPr id="479" name="object 479"/>
          <p:cNvSpPr/>
          <p:nvPr/>
        </p:nvSpPr>
        <p:spPr>
          <a:xfrm>
            <a:off x="5689091" y="4142231"/>
            <a:ext cx="536447" cy="96012"/>
          </a:xfrm>
          <a:prstGeom prst="rect">
            <a:avLst/>
          </a:prstGeom>
          <a:blipFill>
            <a:blip r:embed="rId50" cstate="print"/>
            <a:stretch>
              <a:fillRect/>
            </a:stretch>
          </a:blipFill>
        </p:spPr>
        <p:txBody>
          <a:bodyPr wrap="square" lIns="0" tIns="0" rIns="0" bIns="0" rtlCol="0">
            <a:noAutofit/>
          </a:bodyPr>
          <a:lstStyle/>
          <a:p>
            <a:endParaRPr/>
          </a:p>
        </p:txBody>
      </p:sp>
      <p:sp>
        <p:nvSpPr>
          <p:cNvPr id="480" name="object 480"/>
          <p:cNvSpPr/>
          <p:nvPr/>
        </p:nvSpPr>
        <p:spPr>
          <a:xfrm>
            <a:off x="5690615" y="4143755"/>
            <a:ext cx="533399" cy="92963"/>
          </a:xfrm>
          <a:custGeom>
            <a:avLst/>
            <a:gdLst/>
            <a:ahLst/>
            <a:cxnLst/>
            <a:rect l="l" t="t" r="r" b="b"/>
            <a:pathLst>
              <a:path w="533399" h="92963">
                <a:moveTo>
                  <a:pt x="384047" y="48767"/>
                </a:moveTo>
                <a:lnTo>
                  <a:pt x="399287" y="45720"/>
                </a:lnTo>
                <a:lnTo>
                  <a:pt x="426719" y="36575"/>
                </a:lnTo>
                <a:lnTo>
                  <a:pt x="429767" y="36575"/>
                </a:lnTo>
                <a:lnTo>
                  <a:pt x="434339" y="35051"/>
                </a:lnTo>
                <a:lnTo>
                  <a:pt x="440435" y="33527"/>
                </a:lnTo>
                <a:lnTo>
                  <a:pt x="455675" y="28956"/>
                </a:lnTo>
                <a:lnTo>
                  <a:pt x="469391" y="24384"/>
                </a:lnTo>
                <a:lnTo>
                  <a:pt x="475487" y="21336"/>
                </a:lnTo>
                <a:lnTo>
                  <a:pt x="483107" y="19812"/>
                </a:lnTo>
                <a:lnTo>
                  <a:pt x="509015" y="9144"/>
                </a:lnTo>
                <a:lnTo>
                  <a:pt x="533399" y="0"/>
                </a:lnTo>
                <a:lnTo>
                  <a:pt x="0" y="92963"/>
                </a:lnTo>
                <a:lnTo>
                  <a:pt x="44196" y="92963"/>
                </a:lnTo>
                <a:lnTo>
                  <a:pt x="48767" y="91439"/>
                </a:lnTo>
                <a:lnTo>
                  <a:pt x="71627" y="91439"/>
                </a:lnTo>
                <a:lnTo>
                  <a:pt x="108203" y="89915"/>
                </a:lnTo>
                <a:lnTo>
                  <a:pt x="124967" y="88391"/>
                </a:lnTo>
                <a:lnTo>
                  <a:pt x="143255" y="86867"/>
                </a:lnTo>
                <a:lnTo>
                  <a:pt x="176784" y="83820"/>
                </a:lnTo>
                <a:lnTo>
                  <a:pt x="193548" y="82296"/>
                </a:lnTo>
                <a:lnTo>
                  <a:pt x="202691" y="80772"/>
                </a:lnTo>
                <a:lnTo>
                  <a:pt x="210312" y="80772"/>
                </a:lnTo>
                <a:lnTo>
                  <a:pt x="219455" y="79248"/>
                </a:lnTo>
                <a:lnTo>
                  <a:pt x="227075" y="77724"/>
                </a:lnTo>
                <a:lnTo>
                  <a:pt x="243839" y="76200"/>
                </a:lnTo>
                <a:lnTo>
                  <a:pt x="277367" y="71627"/>
                </a:lnTo>
                <a:lnTo>
                  <a:pt x="292607" y="68579"/>
                </a:lnTo>
                <a:lnTo>
                  <a:pt x="307847" y="65532"/>
                </a:lnTo>
                <a:lnTo>
                  <a:pt x="338327" y="59436"/>
                </a:lnTo>
                <a:lnTo>
                  <a:pt x="368807" y="53339"/>
                </a:lnTo>
                <a:lnTo>
                  <a:pt x="376427" y="50291"/>
                </a:lnTo>
                <a:lnTo>
                  <a:pt x="379475" y="50291"/>
                </a:lnTo>
                <a:lnTo>
                  <a:pt x="384047" y="48767"/>
                </a:lnTo>
                <a:close/>
              </a:path>
            </a:pathLst>
          </a:custGeom>
          <a:solidFill>
            <a:srgbClr val="000000"/>
          </a:solidFill>
        </p:spPr>
        <p:txBody>
          <a:bodyPr wrap="square" lIns="0" tIns="0" rIns="0" bIns="0" rtlCol="0">
            <a:noAutofit/>
          </a:bodyPr>
          <a:lstStyle/>
          <a:p>
            <a:endParaRPr/>
          </a:p>
        </p:txBody>
      </p:sp>
      <p:sp>
        <p:nvSpPr>
          <p:cNvPr id="481" name="object 481"/>
          <p:cNvSpPr/>
          <p:nvPr/>
        </p:nvSpPr>
        <p:spPr>
          <a:xfrm>
            <a:off x="5689091" y="4142231"/>
            <a:ext cx="536447" cy="96012"/>
          </a:xfrm>
          <a:prstGeom prst="rect">
            <a:avLst/>
          </a:prstGeom>
          <a:blipFill>
            <a:blip r:embed="rId50" cstate="print"/>
            <a:stretch>
              <a:fillRect/>
            </a:stretch>
          </a:blipFill>
        </p:spPr>
        <p:txBody>
          <a:bodyPr wrap="square" lIns="0" tIns="0" rIns="0" bIns="0" rtlCol="0">
            <a:noAutofit/>
          </a:bodyPr>
          <a:lstStyle/>
          <a:p>
            <a:endParaRPr/>
          </a:p>
        </p:txBody>
      </p:sp>
      <p:sp>
        <p:nvSpPr>
          <p:cNvPr id="482" name="object 482"/>
          <p:cNvSpPr/>
          <p:nvPr/>
        </p:nvSpPr>
        <p:spPr>
          <a:xfrm>
            <a:off x="6222491" y="3956303"/>
            <a:ext cx="190500" cy="188975"/>
          </a:xfrm>
          <a:custGeom>
            <a:avLst/>
            <a:gdLst/>
            <a:ahLst/>
            <a:cxnLst/>
            <a:rect l="l" t="t" r="r" b="b"/>
            <a:pathLst>
              <a:path w="190500" h="188975">
                <a:moveTo>
                  <a:pt x="1524" y="188975"/>
                </a:moveTo>
                <a:lnTo>
                  <a:pt x="4572" y="185927"/>
                </a:lnTo>
                <a:lnTo>
                  <a:pt x="27431" y="175260"/>
                </a:lnTo>
                <a:lnTo>
                  <a:pt x="36575" y="170687"/>
                </a:lnTo>
                <a:lnTo>
                  <a:pt x="47243" y="166115"/>
                </a:lnTo>
                <a:lnTo>
                  <a:pt x="56387" y="160019"/>
                </a:lnTo>
                <a:lnTo>
                  <a:pt x="62484" y="156972"/>
                </a:lnTo>
                <a:lnTo>
                  <a:pt x="67055" y="155448"/>
                </a:lnTo>
                <a:lnTo>
                  <a:pt x="85343" y="144779"/>
                </a:lnTo>
                <a:lnTo>
                  <a:pt x="92963" y="138684"/>
                </a:lnTo>
                <a:lnTo>
                  <a:pt x="102108" y="132587"/>
                </a:lnTo>
                <a:lnTo>
                  <a:pt x="117348" y="121919"/>
                </a:lnTo>
                <a:lnTo>
                  <a:pt x="131063" y="111251"/>
                </a:lnTo>
                <a:lnTo>
                  <a:pt x="137160" y="105155"/>
                </a:lnTo>
                <a:lnTo>
                  <a:pt x="143255" y="99060"/>
                </a:lnTo>
                <a:lnTo>
                  <a:pt x="153924" y="88391"/>
                </a:lnTo>
                <a:lnTo>
                  <a:pt x="163067" y="76200"/>
                </a:lnTo>
                <a:lnTo>
                  <a:pt x="167639" y="70103"/>
                </a:lnTo>
                <a:lnTo>
                  <a:pt x="170687" y="64008"/>
                </a:lnTo>
                <a:lnTo>
                  <a:pt x="175260" y="57912"/>
                </a:lnTo>
                <a:lnTo>
                  <a:pt x="178308" y="51815"/>
                </a:lnTo>
                <a:lnTo>
                  <a:pt x="179831" y="44196"/>
                </a:lnTo>
                <a:lnTo>
                  <a:pt x="182879" y="38100"/>
                </a:lnTo>
                <a:lnTo>
                  <a:pt x="184403" y="32003"/>
                </a:lnTo>
                <a:lnTo>
                  <a:pt x="185927" y="28955"/>
                </a:lnTo>
                <a:lnTo>
                  <a:pt x="187451" y="25908"/>
                </a:lnTo>
                <a:lnTo>
                  <a:pt x="188975" y="12191"/>
                </a:lnTo>
                <a:lnTo>
                  <a:pt x="190500" y="0"/>
                </a:lnTo>
                <a:lnTo>
                  <a:pt x="188975" y="0"/>
                </a:lnTo>
                <a:lnTo>
                  <a:pt x="187451" y="12191"/>
                </a:lnTo>
                <a:lnTo>
                  <a:pt x="185927" y="25908"/>
                </a:lnTo>
                <a:lnTo>
                  <a:pt x="185927" y="24384"/>
                </a:lnTo>
                <a:lnTo>
                  <a:pt x="184403" y="27431"/>
                </a:lnTo>
                <a:lnTo>
                  <a:pt x="182879" y="32003"/>
                </a:lnTo>
                <a:lnTo>
                  <a:pt x="181355" y="38100"/>
                </a:lnTo>
                <a:lnTo>
                  <a:pt x="178308" y="44196"/>
                </a:lnTo>
                <a:lnTo>
                  <a:pt x="176784" y="50291"/>
                </a:lnTo>
                <a:lnTo>
                  <a:pt x="173736" y="56387"/>
                </a:lnTo>
                <a:lnTo>
                  <a:pt x="170687" y="62484"/>
                </a:lnTo>
                <a:lnTo>
                  <a:pt x="166115" y="68579"/>
                </a:lnTo>
                <a:lnTo>
                  <a:pt x="161543" y="74675"/>
                </a:lnTo>
                <a:lnTo>
                  <a:pt x="152400" y="86867"/>
                </a:lnTo>
                <a:lnTo>
                  <a:pt x="141731" y="99060"/>
                </a:lnTo>
                <a:lnTo>
                  <a:pt x="135636" y="103631"/>
                </a:lnTo>
                <a:lnTo>
                  <a:pt x="129539" y="109727"/>
                </a:lnTo>
                <a:lnTo>
                  <a:pt x="115824" y="120396"/>
                </a:lnTo>
                <a:lnTo>
                  <a:pt x="100584" y="132587"/>
                </a:lnTo>
                <a:lnTo>
                  <a:pt x="92963" y="137160"/>
                </a:lnTo>
                <a:lnTo>
                  <a:pt x="83819" y="143255"/>
                </a:lnTo>
                <a:lnTo>
                  <a:pt x="67055" y="153924"/>
                </a:lnTo>
                <a:lnTo>
                  <a:pt x="60960" y="155448"/>
                </a:lnTo>
                <a:lnTo>
                  <a:pt x="56387" y="158496"/>
                </a:lnTo>
                <a:lnTo>
                  <a:pt x="47243" y="164591"/>
                </a:lnTo>
                <a:lnTo>
                  <a:pt x="36575" y="169163"/>
                </a:lnTo>
                <a:lnTo>
                  <a:pt x="25908" y="173736"/>
                </a:lnTo>
                <a:lnTo>
                  <a:pt x="4572" y="184403"/>
                </a:lnTo>
                <a:lnTo>
                  <a:pt x="0" y="187451"/>
                </a:lnTo>
                <a:lnTo>
                  <a:pt x="1524" y="188975"/>
                </a:lnTo>
                <a:close/>
              </a:path>
            </a:pathLst>
          </a:custGeom>
          <a:solidFill>
            <a:srgbClr val="000000"/>
          </a:solidFill>
        </p:spPr>
        <p:txBody>
          <a:bodyPr wrap="square" lIns="0" tIns="0" rIns="0" bIns="0" rtlCol="0">
            <a:noAutofit/>
          </a:bodyPr>
          <a:lstStyle/>
          <a:p>
            <a:endParaRPr/>
          </a:p>
        </p:txBody>
      </p:sp>
      <p:sp>
        <p:nvSpPr>
          <p:cNvPr id="483" name="object 483"/>
          <p:cNvSpPr/>
          <p:nvPr/>
        </p:nvSpPr>
        <p:spPr>
          <a:xfrm>
            <a:off x="6083807" y="4093463"/>
            <a:ext cx="67056" cy="25907"/>
          </a:xfrm>
          <a:custGeom>
            <a:avLst/>
            <a:gdLst/>
            <a:ahLst/>
            <a:cxnLst/>
            <a:rect l="l" t="t" r="r" b="b"/>
            <a:pathLst>
              <a:path w="67056" h="25907">
                <a:moveTo>
                  <a:pt x="0" y="0"/>
                </a:moveTo>
                <a:lnTo>
                  <a:pt x="0" y="1524"/>
                </a:lnTo>
                <a:lnTo>
                  <a:pt x="65532" y="25907"/>
                </a:lnTo>
                <a:lnTo>
                  <a:pt x="67056" y="24383"/>
                </a:lnTo>
                <a:lnTo>
                  <a:pt x="0" y="0"/>
                </a:lnTo>
                <a:close/>
              </a:path>
            </a:pathLst>
          </a:custGeom>
          <a:solidFill>
            <a:srgbClr val="000000"/>
          </a:solidFill>
        </p:spPr>
        <p:txBody>
          <a:bodyPr wrap="square" lIns="0" tIns="0" rIns="0" bIns="0" rtlCol="0">
            <a:noAutofit/>
          </a:bodyPr>
          <a:lstStyle/>
          <a:p>
            <a:endParaRPr/>
          </a:p>
        </p:txBody>
      </p:sp>
      <p:sp>
        <p:nvSpPr>
          <p:cNvPr id="484" name="object 484"/>
          <p:cNvSpPr/>
          <p:nvPr/>
        </p:nvSpPr>
        <p:spPr>
          <a:xfrm>
            <a:off x="6083807" y="3956303"/>
            <a:ext cx="147827" cy="138684"/>
          </a:xfrm>
          <a:custGeom>
            <a:avLst/>
            <a:gdLst/>
            <a:ahLst/>
            <a:cxnLst/>
            <a:rect l="l" t="t" r="r" b="b"/>
            <a:pathLst>
              <a:path w="147827" h="138684">
                <a:moveTo>
                  <a:pt x="102108" y="77724"/>
                </a:moveTo>
                <a:lnTo>
                  <a:pt x="106680" y="74675"/>
                </a:lnTo>
                <a:lnTo>
                  <a:pt x="115824" y="65531"/>
                </a:lnTo>
                <a:lnTo>
                  <a:pt x="118872" y="60960"/>
                </a:lnTo>
                <a:lnTo>
                  <a:pt x="123444" y="56387"/>
                </a:lnTo>
                <a:lnTo>
                  <a:pt x="126492" y="51815"/>
                </a:lnTo>
                <a:lnTo>
                  <a:pt x="129539" y="47243"/>
                </a:lnTo>
                <a:lnTo>
                  <a:pt x="135636" y="38100"/>
                </a:lnTo>
                <a:lnTo>
                  <a:pt x="140208" y="28955"/>
                </a:lnTo>
                <a:lnTo>
                  <a:pt x="143256" y="18287"/>
                </a:lnTo>
                <a:lnTo>
                  <a:pt x="144780" y="13715"/>
                </a:lnTo>
                <a:lnTo>
                  <a:pt x="144780" y="10667"/>
                </a:lnTo>
                <a:lnTo>
                  <a:pt x="146303" y="9143"/>
                </a:lnTo>
                <a:lnTo>
                  <a:pt x="147827" y="0"/>
                </a:lnTo>
                <a:lnTo>
                  <a:pt x="146303" y="0"/>
                </a:lnTo>
                <a:lnTo>
                  <a:pt x="144780" y="9143"/>
                </a:lnTo>
                <a:lnTo>
                  <a:pt x="143256" y="10667"/>
                </a:lnTo>
                <a:lnTo>
                  <a:pt x="143256" y="13715"/>
                </a:lnTo>
                <a:lnTo>
                  <a:pt x="141732" y="18287"/>
                </a:lnTo>
                <a:lnTo>
                  <a:pt x="138684" y="27431"/>
                </a:lnTo>
                <a:lnTo>
                  <a:pt x="134112" y="38100"/>
                </a:lnTo>
                <a:lnTo>
                  <a:pt x="134112" y="36575"/>
                </a:lnTo>
                <a:lnTo>
                  <a:pt x="128015" y="45719"/>
                </a:lnTo>
                <a:lnTo>
                  <a:pt x="124968" y="50291"/>
                </a:lnTo>
                <a:lnTo>
                  <a:pt x="121920" y="54863"/>
                </a:lnTo>
                <a:lnTo>
                  <a:pt x="118872" y="59436"/>
                </a:lnTo>
                <a:lnTo>
                  <a:pt x="114300" y="64008"/>
                </a:lnTo>
                <a:lnTo>
                  <a:pt x="106680" y="73151"/>
                </a:lnTo>
                <a:lnTo>
                  <a:pt x="100584" y="76200"/>
                </a:lnTo>
                <a:lnTo>
                  <a:pt x="96012" y="80772"/>
                </a:lnTo>
                <a:lnTo>
                  <a:pt x="85344" y="89915"/>
                </a:lnTo>
                <a:lnTo>
                  <a:pt x="79248" y="92963"/>
                </a:lnTo>
                <a:lnTo>
                  <a:pt x="76200" y="96012"/>
                </a:lnTo>
                <a:lnTo>
                  <a:pt x="73151" y="97536"/>
                </a:lnTo>
                <a:lnTo>
                  <a:pt x="60960" y="106679"/>
                </a:lnTo>
                <a:lnTo>
                  <a:pt x="53339" y="109727"/>
                </a:lnTo>
                <a:lnTo>
                  <a:pt x="47244" y="114300"/>
                </a:lnTo>
                <a:lnTo>
                  <a:pt x="54863" y="111251"/>
                </a:lnTo>
                <a:lnTo>
                  <a:pt x="62484" y="106679"/>
                </a:lnTo>
                <a:lnTo>
                  <a:pt x="74675" y="99060"/>
                </a:lnTo>
                <a:lnTo>
                  <a:pt x="77724" y="96012"/>
                </a:lnTo>
                <a:lnTo>
                  <a:pt x="80772" y="94487"/>
                </a:lnTo>
                <a:lnTo>
                  <a:pt x="86868" y="89915"/>
                </a:lnTo>
                <a:lnTo>
                  <a:pt x="97536" y="82296"/>
                </a:lnTo>
                <a:lnTo>
                  <a:pt x="102108" y="77724"/>
                </a:lnTo>
                <a:close/>
              </a:path>
              <a:path w="147827" h="138684">
                <a:moveTo>
                  <a:pt x="47244" y="114300"/>
                </a:moveTo>
                <a:lnTo>
                  <a:pt x="32003" y="121919"/>
                </a:lnTo>
                <a:lnTo>
                  <a:pt x="24384" y="124967"/>
                </a:lnTo>
                <a:lnTo>
                  <a:pt x="16763" y="129539"/>
                </a:lnTo>
                <a:lnTo>
                  <a:pt x="0" y="137160"/>
                </a:lnTo>
                <a:lnTo>
                  <a:pt x="0" y="138684"/>
                </a:lnTo>
                <a:lnTo>
                  <a:pt x="16763" y="131063"/>
                </a:lnTo>
                <a:lnTo>
                  <a:pt x="24384" y="126491"/>
                </a:lnTo>
                <a:lnTo>
                  <a:pt x="33527" y="123443"/>
                </a:lnTo>
                <a:lnTo>
                  <a:pt x="47244" y="114300"/>
                </a:lnTo>
                <a:close/>
              </a:path>
            </a:pathLst>
          </a:custGeom>
          <a:solidFill>
            <a:srgbClr val="000000"/>
          </a:solidFill>
        </p:spPr>
        <p:txBody>
          <a:bodyPr wrap="square" lIns="0" tIns="0" rIns="0" bIns="0" rtlCol="0">
            <a:noAutofit/>
          </a:bodyPr>
          <a:lstStyle/>
          <a:p>
            <a:endParaRPr/>
          </a:p>
        </p:txBody>
      </p:sp>
      <p:sp>
        <p:nvSpPr>
          <p:cNvPr id="485" name="object 485"/>
          <p:cNvSpPr/>
          <p:nvPr/>
        </p:nvSpPr>
        <p:spPr>
          <a:xfrm>
            <a:off x="6044183" y="3955541"/>
            <a:ext cx="91439"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a:p>
        </p:txBody>
      </p:sp>
      <p:sp>
        <p:nvSpPr>
          <p:cNvPr id="486" name="object 486"/>
          <p:cNvSpPr/>
          <p:nvPr/>
        </p:nvSpPr>
        <p:spPr>
          <a:xfrm>
            <a:off x="5059679" y="3955541"/>
            <a:ext cx="85344"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a:p>
        </p:txBody>
      </p:sp>
      <p:sp>
        <p:nvSpPr>
          <p:cNvPr id="487" name="object 487"/>
          <p:cNvSpPr/>
          <p:nvPr/>
        </p:nvSpPr>
        <p:spPr>
          <a:xfrm>
            <a:off x="5689091" y="4118736"/>
            <a:ext cx="1524" cy="40894"/>
          </a:xfrm>
          <a:custGeom>
            <a:avLst/>
            <a:gdLst/>
            <a:ahLst/>
            <a:cxnLst/>
            <a:rect l="l" t="t" r="r" b="b"/>
            <a:pathLst>
              <a:path w="1524" h="40894">
                <a:moveTo>
                  <a:pt x="0" y="40894"/>
                </a:moveTo>
                <a:lnTo>
                  <a:pt x="1524" y="40894"/>
                </a:lnTo>
                <a:lnTo>
                  <a:pt x="1524" y="0"/>
                </a:lnTo>
                <a:lnTo>
                  <a:pt x="0" y="0"/>
                </a:lnTo>
                <a:lnTo>
                  <a:pt x="0" y="40894"/>
                </a:lnTo>
                <a:close/>
              </a:path>
            </a:pathLst>
          </a:custGeom>
          <a:solidFill>
            <a:srgbClr val="000000"/>
          </a:solidFill>
        </p:spPr>
        <p:txBody>
          <a:bodyPr wrap="square" lIns="0" tIns="0" rIns="0" bIns="0" rtlCol="0">
            <a:noAutofit/>
          </a:bodyPr>
          <a:lstStyle/>
          <a:p>
            <a:endParaRPr/>
          </a:p>
        </p:txBody>
      </p:sp>
      <p:sp>
        <p:nvSpPr>
          <p:cNvPr id="488" name="object 488"/>
          <p:cNvSpPr/>
          <p:nvPr/>
        </p:nvSpPr>
        <p:spPr>
          <a:xfrm>
            <a:off x="5689091" y="4196460"/>
            <a:ext cx="1524" cy="39370"/>
          </a:xfrm>
          <a:custGeom>
            <a:avLst/>
            <a:gdLst/>
            <a:ahLst/>
            <a:cxnLst/>
            <a:rect l="l" t="t" r="r" b="b"/>
            <a:pathLst>
              <a:path w="1524" h="39370">
                <a:moveTo>
                  <a:pt x="0" y="39370"/>
                </a:moveTo>
                <a:lnTo>
                  <a:pt x="1524" y="39370"/>
                </a:lnTo>
                <a:lnTo>
                  <a:pt x="1524" y="0"/>
                </a:lnTo>
                <a:lnTo>
                  <a:pt x="0" y="0"/>
                </a:lnTo>
                <a:lnTo>
                  <a:pt x="0" y="39370"/>
                </a:lnTo>
                <a:close/>
              </a:path>
            </a:pathLst>
          </a:custGeom>
          <a:solidFill>
            <a:srgbClr val="000000"/>
          </a:solidFill>
        </p:spPr>
        <p:txBody>
          <a:bodyPr wrap="square" lIns="0" tIns="0" rIns="0" bIns="0" rtlCol="0">
            <a:noAutofit/>
          </a:bodyPr>
          <a:lstStyle/>
          <a:p>
            <a:endParaRPr/>
          </a:p>
        </p:txBody>
      </p:sp>
      <p:sp>
        <p:nvSpPr>
          <p:cNvPr id="489" name="object 489"/>
          <p:cNvSpPr/>
          <p:nvPr/>
        </p:nvSpPr>
        <p:spPr>
          <a:xfrm>
            <a:off x="5689091" y="4159884"/>
            <a:ext cx="1524" cy="36322"/>
          </a:xfrm>
          <a:custGeom>
            <a:avLst/>
            <a:gdLst/>
            <a:ahLst/>
            <a:cxnLst/>
            <a:rect l="l" t="t" r="r" b="b"/>
            <a:pathLst>
              <a:path w="1524" h="36322">
                <a:moveTo>
                  <a:pt x="0" y="36322"/>
                </a:moveTo>
                <a:lnTo>
                  <a:pt x="1524" y="36322"/>
                </a:lnTo>
                <a:lnTo>
                  <a:pt x="1524" y="0"/>
                </a:lnTo>
                <a:lnTo>
                  <a:pt x="0" y="0"/>
                </a:lnTo>
                <a:lnTo>
                  <a:pt x="0" y="36322"/>
                </a:lnTo>
                <a:close/>
              </a:path>
            </a:pathLst>
          </a:custGeom>
          <a:solidFill>
            <a:srgbClr val="000000"/>
          </a:solidFill>
        </p:spPr>
        <p:txBody>
          <a:bodyPr wrap="square" lIns="0" tIns="0" rIns="0" bIns="0" rtlCol="0">
            <a:noAutofit/>
          </a:bodyPr>
          <a:lstStyle/>
          <a:p>
            <a:endParaRPr/>
          </a:p>
        </p:txBody>
      </p:sp>
      <p:sp>
        <p:nvSpPr>
          <p:cNvPr id="490" name="object 490"/>
          <p:cNvSpPr/>
          <p:nvPr/>
        </p:nvSpPr>
        <p:spPr>
          <a:xfrm>
            <a:off x="5689091" y="4082160"/>
            <a:ext cx="1524" cy="36322"/>
          </a:xfrm>
          <a:custGeom>
            <a:avLst/>
            <a:gdLst/>
            <a:ahLst/>
            <a:cxnLst/>
            <a:rect l="l" t="t" r="r" b="b"/>
            <a:pathLst>
              <a:path w="1524" h="36322">
                <a:moveTo>
                  <a:pt x="0" y="36322"/>
                </a:moveTo>
                <a:lnTo>
                  <a:pt x="1524" y="36322"/>
                </a:lnTo>
                <a:lnTo>
                  <a:pt x="1524" y="0"/>
                </a:lnTo>
                <a:lnTo>
                  <a:pt x="0" y="0"/>
                </a:lnTo>
                <a:lnTo>
                  <a:pt x="0" y="36322"/>
                </a:lnTo>
                <a:close/>
              </a:path>
            </a:pathLst>
          </a:custGeom>
          <a:solidFill>
            <a:srgbClr val="000000"/>
          </a:solidFill>
        </p:spPr>
        <p:txBody>
          <a:bodyPr wrap="square" lIns="0" tIns="0" rIns="0" bIns="0" rtlCol="0">
            <a:noAutofit/>
          </a:bodyPr>
          <a:lstStyle/>
          <a:p>
            <a:endParaRPr/>
          </a:p>
        </p:txBody>
      </p:sp>
      <p:sp>
        <p:nvSpPr>
          <p:cNvPr id="491" name="object 491"/>
          <p:cNvSpPr/>
          <p:nvPr/>
        </p:nvSpPr>
        <p:spPr>
          <a:xfrm>
            <a:off x="5689091" y="4043171"/>
            <a:ext cx="249936" cy="41148"/>
          </a:xfrm>
          <a:custGeom>
            <a:avLst/>
            <a:gdLst/>
            <a:ahLst/>
            <a:cxnLst/>
            <a:rect l="l" t="t" r="r" b="b"/>
            <a:pathLst>
              <a:path w="249936" h="41148">
                <a:moveTo>
                  <a:pt x="1524" y="41148"/>
                </a:moveTo>
                <a:lnTo>
                  <a:pt x="18287" y="39624"/>
                </a:lnTo>
                <a:lnTo>
                  <a:pt x="36575" y="39624"/>
                </a:lnTo>
                <a:lnTo>
                  <a:pt x="53339" y="38100"/>
                </a:lnTo>
                <a:lnTo>
                  <a:pt x="70103" y="38100"/>
                </a:lnTo>
                <a:lnTo>
                  <a:pt x="86867" y="36575"/>
                </a:lnTo>
                <a:lnTo>
                  <a:pt x="103631" y="35051"/>
                </a:lnTo>
                <a:lnTo>
                  <a:pt x="118872" y="32004"/>
                </a:lnTo>
                <a:lnTo>
                  <a:pt x="128015" y="30480"/>
                </a:lnTo>
                <a:lnTo>
                  <a:pt x="135636" y="30480"/>
                </a:lnTo>
                <a:lnTo>
                  <a:pt x="150875" y="27432"/>
                </a:lnTo>
                <a:lnTo>
                  <a:pt x="166115" y="24384"/>
                </a:lnTo>
                <a:lnTo>
                  <a:pt x="172212" y="22860"/>
                </a:lnTo>
                <a:lnTo>
                  <a:pt x="179831" y="21336"/>
                </a:lnTo>
                <a:lnTo>
                  <a:pt x="187451" y="19812"/>
                </a:lnTo>
                <a:lnTo>
                  <a:pt x="195072" y="18287"/>
                </a:lnTo>
                <a:lnTo>
                  <a:pt x="208787" y="13716"/>
                </a:lnTo>
                <a:lnTo>
                  <a:pt x="224027" y="9144"/>
                </a:lnTo>
                <a:lnTo>
                  <a:pt x="236220" y="6096"/>
                </a:lnTo>
                <a:lnTo>
                  <a:pt x="249936" y="1524"/>
                </a:lnTo>
                <a:lnTo>
                  <a:pt x="249936" y="0"/>
                </a:lnTo>
                <a:lnTo>
                  <a:pt x="236220" y="4572"/>
                </a:lnTo>
                <a:lnTo>
                  <a:pt x="222503" y="7620"/>
                </a:lnTo>
                <a:lnTo>
                  <a:pt x="208787" y="12192"/>
                </a:lnTo>
                <a:lnTo>
                  <a:pt x="195072" y="16763"/>
                </a:lnTo>
                <a:lnTo>
                  <a:pt x="187451" y="18287"/>
                </a:lnTo>
                <a:lnTo>
                  <a:pt x="179831" y="19812"/>
                </a:lnTo>
                <a:lnTo>
                  <a:pt x="172212" y="21336"/>
                </a:lnTo>
                <a:lnTo>
                  <a:pt x="166115" y="22860"/>
                </a:lnTo>
                <a:lnTo>
                  <a:pt x="150875" y="25908"/>
                </a:lnTo>
                <a:lnTo>
                  <a:pt x="135636" y="28956"/>
                </a:lnTo>
                <a:lnTo>
                  <a:pt x="126491" y="28956"/>
                </a:lnTo>
                <a:lnTo>
                  <a:pt x="118872" y="30480"/>
                </a:lnTo>
                <a:lnTo>
                  <a:pt x="103631" y="33528"/>
                </a:lnTo>
                <a:lnTo>
                  <a:pt x="86867" y="35051"/>
                </a:lnTo>
                <a:lnTo>
                  <a:pt x="70103" y="36575"/>
                </a:lnTo>
                <a:lnTo>
                  <a:pt x="53339" y="36575"/>
                </a:lnTo>
                <a:lnTo>
                  <a:pt x="36575" y="38100"/>
                </a:lnTo>
                <a:lnTo>
                  <a:pt x="18287" y="38100"/>
                </a:lnTo>
                <a:lnTo>
                  <a:pt x="0" y="39624"/>
                </a:lnTo>
                <a:lnTo>
                  <a:pt x="1524" y="41148"/>
                </a:lnTo>
                <a:close/>
              </a:path>
            </a:pathLst>
          </a:custGeom>
          <a:solidFill>
            <a:srgbClr val="000000"/>
          </a:solidFill>
        </p:spPr>
        <p:txBody>
          <a:bodyPr wrap="square" lIns="0" tIns="0" rIns="0" bIns="0" rtlCol="0">
            <a:noAutofit/>
          </a:bodyPr>
          <a:lstStyle/>
          <a:p>
            <a:endParaRPr/>
          </a:p>
        </p:txBody>
      </p:sp>
      <p:sp>
        <p:nvSpPr>
          <p:cNvPr id="492" name="object 492"/>
          <p:cNvSpPr/>
          <p:nvPr/>
        </p:nvSpPr>
        <p:spPr>
          <a:xfrm>
            <a:off x="5939027" y="4043171"/>
            <a:ext cx="70103" cy="24384"/>
          </a:xfrm>
          <a:custGeom>
            <a:avLst/>
            <a:gdLst/>
            <a:ahLst/>
            <a:cxnLst/>
            <a:rect l="l" t="t" r="r" b="b"/>
            <a:pathLst>
              <a:path w="70103" h="24384">
                <a:moveTo>
                  <a:pt x="70103" y="24384"/>
                </a:moveTo>
                <a:lnTo>
                  <a:pt x="70103" y="22860"/>
                </a:lnTo>
                <a:lnTo>
                  <a:pt x="0" y="0"/>
                </a:lnTo>
                <a:lnTo>
                  <a:pt x="0" y="1524"/>
                </a:lnTo>
                <a:lnTo>
                  <a:pt x="70103" y="24384"/>
                </a:lnTo>
                <a:close/>
              </a:path>
            </a:pathLst>
          </a:custGeom>
          <a:solidFill>
            <a:srgbClr val="000000"/>
          </a:solidFill>
        </p:spPr>
        <p:txBody>
          <a:bodyPr wrap="square" lIns="0" tIns="0" rIns="0" bIns="0" rtlCol="0">
            <a:noAutofit/>
          </a:bodyPr>
          <a:lstStyle/>
          <a:p>
            <a:endParaRPr/>
          </a:p>
        </p:txBody>
      </p:sp>
      <p:sp>
        <p:nvSpPr>
          <p:cNvPr id="493" name="object 493"/>
          <p:cNvSpPr/>
          <p:nvPr/>
        </p:nvSpPr>
        <p:spPr>
          <a:xfrm>
            <a:off x="6231635" y="3955541"/>
            <a:ext cx="85344"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a:p>
        </p:txBody>
      </p:sp>
      <p:sp>
        <p:nvSpPr>
          <p:cNvPr id="494" name="object 494"/>
          <p:cNvSpPr/>
          <p:nvPr/>
        </p:nvSpPr>
        <p:spPr>
          <a:xfrm>
            <a:off x="5175503" y="4152899"/>
            <a:ext cx="515111" cy="85343"/>
          </a:xfrm>
          <a:custGeom>
            <a:avLst/>
            <a:gdLst/>
            <a:ahLst/>
            <a:cxnLst/>
            <a:rect l="l" t="t" r="r" b="b"/>
            <a:pathLst>
              <a:path w="515111" h="85343">
                <a:moveTo>
                  <a:pt x="515111" y="83819"/>
                </a:moveTo>
                <a:lnTo>
                  <a:pt x="512063" y="83819"/>
                </a:lnTo>
                <a:lnTo>
                  <a:pt x="473963" y="82295"/>
                </a:lnTo>
                <a:lnTo>
                  <a:pt x="435863" y="82295"/>
                </a:lnTo>
                <a:lnTo>
                  <a:pt x="400811" y="79247"/>
                </a:lnTo>
                <a:lnTo>
                  <a:pt x="365759" y="77723"/>
                </a:lnTo>
                <a:lnTo>
                  <a:pt x="330707" y="74675"/>
                </a:lnTo>
                <a:lnTo>
                  <a:pt x="295655" y="71627"/>
                </a:lnTo>
                <a:lnTo>
                  <a:pt x="263651" y="67055"/>
                </a:lnTo>
                <a:lnTo>
                  <a:pt x="231647" y="62483"/>
                </a:lnTo>
                <a:lnTo>
                  <a:pt x="198120" y="56387"/>
                </a:lnTo>
                <a:lnTo>
                  <a:pt x="167639" y="50291"/>
                </a:lnTo>
                <a:lnTo>
                  <a:pt x="138684" y="42671"/>
                </a:lnTo>
                <a:lnTo>
                  <a:pt x="109727" y="36575"/>
                </a:lnTo>
                <a:lnTo>
                  <a:pt x="80772" y="27431"/>
                </a:lnTo>
                <a:lnTo>
                  <a:pt x="53339" y="19812"/>
                </a:lnTo>
                <a:lnTo>
                  <a:pt x="25908" y="10667"/>
                </a:lnTo>
                <a:lnTo>
                  <a:pt x="0" y="0"/>
                </a:lnTo>
                <a:lnTo>
                  <a:pt x="0" y="1523"/>
                </a:lnTo>
                <a:lnTo>
                  <a:pt x="25908" y="12191"/>
                </a:lnTo>
                <a:lnTo>
                  <a:pt x="53339" y="21335"/>
                </a:lnTo>
                <a:lnTo>
                  <a:pt x="80772" y="28955"/>
                </a:lnTo>
                <a:lnTo>
                  <a:pt x="109727" y="38100"/>
                </a:lnTo>
                <a:lnTo>
                  <a:pt x="138684" y="44195"/>
                </a:lnTo>
                <a:lnTo>
                  <a:pt x="167639" y="51815"/>
                </a:lnTo>
                <a:lnTo>
                  <a:pt x="198120" y="57912"/>
                </a:lnTo>
                <a:lnTo>
                  <a:pt x="230123" y="64007"/>
                </a:lnTo>
                <a:lnTo>
                  <a:pt x="262127" y="68579"/>
                </a:lnTo>
                <a:lnTo>
                  <a:pt x="295655" y="73151"/>
                </a:lnTo>
                <a:lnTo>
                  <a:pt x="330707" y="76200"/>
                </a:lnTo>
                <a:lnTo>
                  <a:pt x="364235" y="79247"/>
                </a:lnTo>
                <a:lnTo>
                  <a:pt x="400811" y="82295"/>
                </a:lnTo>
                <a:lnTo>
                  <a:pt x="435863" y="83819"/>
                </a:lnTo>
                <a:lnTo>
                  <a:pt x="473963" y="83819"/>
                </a:lnTo>
                <a:lnTo>
                  <a:pt x="512063" y="85343"/>
                </a:lnTo>
                <a:lnTo>
                  <a:pt x="515111" y="83819"/>
                </a:lnTo>
                <a:close/>
              </a:path>
            </a:pathLst>
          </a:custGeom>
          <a:solidFill>
            <a:srgbClr val="000000"/>
          </a:solidFill>
        </p:spPr>
        <p:txBody>
          <a:bodyPr wrap="square" lIns="0" tIns="0" rIns="0" bIns="0" rtlCol="0">
            <a:noAutofit/>
          </a:bodyPr>
          <a:lstStyle/>
          <a:p>
            <a:endParaRPr/>
          </a:p>
        </p:txBody>
      </p:sp>
      <p:sp>
        <p:nvSpPr>
          <p:cNvPr id="495" name="object 495"/>
          <p:cNvSpPr/>
          <p:nvPr/>
        </p:nvSpPr>
        <p:spPr>
          <a:xfrm>
            <a:off x="5058155" y="3788663"/>
            <a:ext cx="161544" cy="167639"/>
          </a:xfrm>
          <a:custGeom>
            <a:avLst/>
            <a:gdLst/>
            <a:ahLst/>
            <a:cxnLst/>
            <a:rect l="l" t="t" r="r" b="b"/>
            <a:pathLst>
              <a:path w="161544" h="167639">
                <a:moveTo>
                  <a:pt x="47244" y="71627"/>
                </a:moveTo>
                <a:lnTo>
                  <a:pt x="56387" y="64007"/>
                </a:lnTo>
                <a:lnTo>
                  <a:pt x="65532" y="54863"/>
                </a:lnTo>
                <a:lnTo>
                  <a:pt x="77724" y="47243"/>
                </a:lnTo>
                <a:lnTo>
                  <a:pt x="88391" y="39624"/>
                </a:lnTo>
                <a:lnTo>
                  <a:pt x="102108" y="32003"/>
                </a:lnTo>
                <a:lnTo>
                  <a:pt x="115824" y="22859"/>
                </a:lnTo>
                <a:lnTo>
                  <a:pt x="129539" y="16763"/>
                </a:lnTo>
                <a:lnTo>
                  <a:pt x="144779" y="9143"/>
                </a:lnTo>
                <a:lnTo>
                  <a:pt x="161544" y="1524"/>
                </a:lnTo>
                <a:lnTo>
                  <a:pt x="161544" y="0"/>
                </a:lnTo>
                <a:lnTo>
                  <a:pt x="144779" y="7619"/>
                </a:lnTo>
                <a:lnTo>
                  <a:pt x="129539" y="15239"/>
                </a:lnTo>
                <a:lnTo>
                  <a:pt x="114300" y="22859"/>
                </a:lnTo>
                <a:lnTo>
                  <a:pt x="100584" y="30479"/>
                </a:lnTo>
                <a:lnTo>
                  <a:pt x="88391" y="38100"/>
                </a:lnTo>
                <a:lnTo>
                  <a:pt x="76200" y="45719"/>
                </a:lnTo>
                <a:lnTo>
                  <a:pt x="65532" y="53339"/>
                </a:lnTo>
                <a:lnTo>
                  <a:pt x="54863" y="62483"/>
                </a:lnTo>
                <a:lnTo>
                  <a:pt x="45720" y="70103"/>
                </a:lnTo>
                <a:lnTo>
                  <a:pt x="38100" y="79248"/>
                </a:lnTo>
                <a:lnTo>
                  <a:pt x="30479" y="88391"/>
                </a:lnTo>
                <a:lnTo>
                  <a:pt x="38100" y="80771"/>
                </a:lnTo>
                <a:lnTo>
                  <a:pt x="47244" y="71627"/>
                </a:lnTo>
                <a:close/>
              </a:path>
              <a:path w="161544" h="167639">
                <a:moveTo>
                  <a:pt x="0" y="167639"/>
                </a:moveTo>
                <a:lnTo>
                  <a:pt x="1524" y="167639"/>
                </a:lnTo>
                <a:lnTo>
                  <a:pt x="3048" y="155448"/>
                </a:lnTo>
                <a:lnTo>
                  <a:pt x="3048" y="153924"/>
                </a:lnTo>
                <a:lnTo>
                  <a:pt x="7620" y="134112"/>
                </a:lnTo>
                <a:lnTo>
                  <a:pt x="9144" y="124967"/>
                </a:lnTo>
                <a:lnTo>
                  <a:pt x="13715" y="115824"/>
                </a:lnTo>
                <a:lnTo>
                  <a:pt x="18287" y="106679"/>
                </a:lnTo>
                <a:lnTo>
                  <a:pt x="24384" y="97536"/>
                </a:lnTo>
                <a:lnTo>
                  <a:pt x="30479" y="88391"/>
                </a:lnTo>
                <a:lnTo>
                  <a:pt x="22860" y="96012"/>
                </a:lnTo>
                <a:lnTo>
                  <a:pt x="16763" y="105155"/>
                </a:lnTo>
                <a:lnTo>
                  <a:pt x="12191" y="114300"/>
                </a:lnTo>
                <a:lnTo>
                  <a:pt x="7620" y="124967"/>
                </a:lnTo>
                <a:lnTo>
                  <a:pt x="6096" y="134112"/>
                </a:lnTo>
                <a:lnTo>
                  <a:pt x="1524" y="153924"/>
                </a:lnTo>
                <a:lnTo>
                  <a:pt x="1524" y="155448"/>
                </a:lnTo>
                <a:lnTo>
                  <a:pt x="0" y="167639"/>
                </a:lnTo>
                <a:close/>
              </a:path>
            </a:pathLst>
          </a:custGeom>
          <a:solidFill>
            <a:srgbClr val="000000"/>
          </a:solidFill>
        </p:spPr>
        <p:txBody>
          <a:bodyPr wrap="square" lIns="0" tIns="0" rIns="0" bIns="0" rtlCol="0">
            <a:noAutofit/>
          </a:bodyPr>
          <a:lstStyle/>
          <a:p>
            <a:endParaRPr/>
          </a:p>
        </p:txBody>
      </p:sp>
      <p:sp>
        <p:nvSpPr>
          <p:cNvPr id="496" name="object 496"/>
          <p:cNvSpPr/>
          <p:nvPr/>
        </p:nvSpPr>
        <p:spPr>
          <a:xfrm>
            <a:off x="4966715" y="3765803"/>
            <a:ext cx="190500" cy="190500"/>
          </a:xfrm>
          <a:custGeom>
            <a:avLst/>
            <a:gdLst/>
            <a:ahLst/>
            <a:cxnLst/>
            <a:rect l="l" t="t" r="r" b="b"/>
            <a:pathLst>
              <a:path w="190500" h="190500">
                <a:moveTo>
                  <a:pt x="135636" y="27431"/>
                </a:moveTo>
                <a:lnTo>
                  <a:pt x="152400" y="18287"/>
                </a:lnTo>
                <a:lnTo>
                  <a:pt x="170687" y="9143"/>
                </a:lnTo>
                <a:lnTo>
                  <a:pt x="190500" y="1524"/>
                </a:lnTo>
                <a:lnTo>
                  <a:pt x="188975" y="0"/>
                </a:lnTo>
                <a:lnTo>
                  <a:pt x="170687" y="7619"/>
                </a:lnTo>
                <a:lnTo>
                  <a:pt x="152400" y="16763"/>
                </a:lnTo>
                <a:lnTo>
                  <a:pt x="134112" y="25908"/>
                </a:lnTo>
                <a:lnTo>
                  <a:pt x="118872" y="35051"/>
                </a:lnTo>
                <a:lnTo>
                  <a:pt x="135636" y="27431"/>
                </a:lnTo>
                <a:close/>
              </a:path>
              <a:path w="190500" h="190500">
                <a:moveTo>
                  <a:pt x="53339" y="82296"/>
                </a:moveTo>
                <a:lnTo>
                  <a:pt x="42672" y="91439"/>
                </a:lnTo>
                <a:lnTo>
                  <a:pt x="33527" y="102108"/>
                </a:lnTo>
                <a:lnTo>
                  <a:pt x="25908" y="112775"/>
                </a:lnTo>
                <a:lnTo>
                  <a:pt x="18287" y="123443"/>
                </a:lnTo>
                <a:lnTo>
                  <a:pt x="13715" y="134112"/>
                </a:lnTo>
                <a:lnTo>
                  <a:pt x="9143" y="144779"/>
                </a:lnTo>
                <a:lnTo>
                  <a:pt x="4572" y="156972"/>
                </a:lnTo>
                <a:lnTo>
                  <a:pt x="3048" y="166115"/>
                </a:lnTo>
                <a:lnTo>
                  <a:pt x="1524" y="176784"/>
                </a:lnTo>
                <a:lnTo>
                  <a:pt x="0" y="190500"/>
                </a:lnTo>
                <a:lnTo>
                  <a:pt x="1524" y="190500"/>
                </a:lnTo>
                <a:lnTo>
                  <a:pt x="3048" y="178308"/>
                </a:lnTo>
                <a:lnTo>
                  <a:pt x="3048" y="176784"/>
                </a:lnTo>
                <a:lnTo>
                  <a:pt x="4572" y="166115"/>
                </a:lnTo>
                <a:lnTo>
                  <a:pt x="4572" y="167639"/>
                </a:lnTo>
                <a:lnTo>
                  <a:pt x="6096" y="156972"/>
                </a:lnTo>
                <a:lnTo>
                  <a:pt x="9143" y="146303"/>
                </a:lnTo>
                <a:lnTo>
                  <a:pt x="15239" y="135636"/>
                </a:lnTo>
                <a:lnTo>
                  <a:pt x="19812" y="124967"/>
                </a:lnTo>
                <a:lnTo>
                  <a:pt x="27431" y="114300"/>
                </a:lnTo>
                <a:lnTo>
                  <a:pt x="35051" y="103631"/>
                </a:lnTo>
                <a:lnTo>
                  <a:pt x="44196" y="92963"/>
                </a:lnTo>
                <a:lnTo>
                  <a:pt x="53339" y="83819"/>
                </a:lnTo>
                <a:lnTo>
                  <a:pt x="65531" y="73151"/>
                </a:lnTo>
                <a:lnTo>
                  <a:pt x="76200" y="64008"/>
                </a:lnTo>
                <a:lnTo>
                  <a:pt x="89915" y="53339"/>
                </a:lnTo>
                <a:lnTo>
                  <a:pt x="103631" y="44196"/>
                </a:lnTo>
                <a:lnTo>
                  <a:pt x="118872" y="35051"/>
                </a:lnTo>
                <a:lnTo>
                  <a:pt x="103631" y="42672"/>
                </a:lnTo>
                <a:lnTo>
                  <a:pt x="88391" y="53339"/>
                </a:lnTo>
                <a:lnTo>
                  <a:pt x="76200" y="62484"/>
                </a:lnTo>
                <a:lnTo>
                  <a:pt x="64008" y="71627"/>
                </a:lnTo>
                <a:lnTo>
                  <a:pt x="53339" y="82296"/>
                </a:lnTo>
                <a:close/>
              </a:path>
            </a:pathLst>
          </a:custGeom>
          <a:solidFill>
            <a:srgbClr val="000000"/>
          </a:solidFill>
        </p:spPr>
        <p:txBody>
          <a:bodyPr wrap="square" lIns="0" tIns="0" rIns="0" bIns="0" rtlCol="0">
            <a:noAutofit/>
          </a:bodyPr>
          <a:lstStyle/>
          <a:p>
            <a:endParaRPr/>
          </a:p>
        </p:txBody>
      </p:sp>
      <p:sp>
        <p:nvSpPr>
          <p:cNvPr id="497" name="object 497"/>
          <p:cNvSpPr/>
          <p:nvPr/>
        </p:nvSpPr>
        <p:spPr>
          <a:xfrm>
            <a:off x="5219699" y="3707891"/>
            <a:ext cx="470915" cy="82296"/>
          </a:xfrm>
          <a:custGeom>
            <a:avLst/>
            <a:gdLst/>
            <a:ahLst/>
            <a:cxnLst/>
            <a:rect l="l" t="t" r="r" b="b"/>
            <a:pathLst>
              <a:path w="470915" h="82296">
                <a:moveTo>
                  <a:pt x="0" y="80772"/>
                </a:moveTo>
                <a:lnTo>
                  <a:pt x="0" y="82296"/>
                </a:lnTo>
                <a:lnTo>
                  <a:pt x="10667" y="77724"/>
                </a:lnTo>
                <a:lnTo>
                  <a:pt x="22859" y="73151"/>
                </a:lnTo>
                <a:lnTo>
                  <a:pt x="60959" y="60960"/>
                </a:lnTo>
                <a:lnTo>
                  <a:pt x="82295" y="53339"/>
                </a:lnTo>
                <a:lnTo>
                  <a:pt x="105155" y="45720"/>
                </a:lnTo>
                <a:lnTo>
                  <a:pt x="128015" y="39624"/>
                </a:lnTo>
                <a:lnTo>
                  <a:pt x="150875" y="33527"/>
                </a:lnTo>
                <a:lnTo>
                  <a:pt x="175259" y="28955"/>
                </a:lnTo>
                <a:lnTo>
                  <a:pt x="199643" y="24384"/>
                </a:lnTo>
                <a:lnTo>
                  <a:pt x="224027" y="19812"/>
                </a:lnTo>
                <a:lnTo>
                  <a:pt x="249935" y="15239"/>
                </a:lnTo>
                <a:lnTo>
                  <a:pt x="275843" y="12191"/>
                </a:lnTo>
                <a:lnTo>
                  <a:pt x="301751" y="9143"/>
                </a:lnTo>
                <a:lnTo>
                  <a:pt x="329183" y="6096"/>
                </a:lnTo>
                <a:lnTo>
                  <a:pt x="356615" y="4572"/>
                </a:lnTo>
                <a:lnTo>
                  <a:pt x="384047" y="3048"/>
                </a:lnTo>
                <a:lnTo>
                  <a:pt x="411479" y="1524"/>
                </a:lnTo>
                <a:lnTo>
                  <a:pt x="470915" y="1524"/>
                </a:lnTo>
                <a:lnTo>
                  <a:pt x="470915" y="0"/>
                </a:lnTo>
                <a:lnTo>
                  <a:pt x="411479" y="0"/>
                </a:lnTo>
                <a:lnTo>
                  <a:pt x="384047" y="1524"/>
                </a:lnTo>
                <a:lnTo>
                  <a:pt x="356615" y="3048"/>
                </a:lnTo>
                <a:lnTo>
                  <a:pt x="329183" y="4572"/>
                </a:lnTo>
                <a:lnTo>
                  <a:pt x="301751" y="7620"/>
                </a:lnTo>
                <a:lnTo>
                  <a:pt x="275843" y="10667"/>
                </a:lnTo>
                <a:lnTo>
                  <a:pt x="249935" y="13715"/>
                </a:lnTo>
                <a:lnTo>
                  <a:pt x="224027" y="18287"/>
                </a:lnTo>
                <a:lnTo>
                  <a:pt x="199643" y="22860"/>
                </a:lnTo>
                <a:lnTo>
                  <a:pt x="173735" y="27431"/>
                </a:lnTo>
                <a:lnTo>
                  <a:pt x="150875" y="32003"/>
                </a:lnTo>
                <a:lnTo>
                  <a:pt x="126491" y="38100"/>
                </a:lnTo>
                <a:lnTo>
                  <a:pt x="103631" y="44196"/>
                </a:lnTo>
                <a:lnTo>
                  <a:pt x="82295" y="51815"/>
                </a:lnTo>
                <a:lnTo>
                  <a:pt x="59435" y="59436"/>
                </a:lnTo>
                <a:lnTo>
                  <a:pt x="22859" y="71627"/>
                </a:lnTo>
                <a:lnTo>
                  <a:pt x="10667" y="76200"/>
                </a:lnTo>
                <a:lnTo>
                  <a:pt x="0" y="80772"/>
                </a:lnTo>
                <a:close/>
              </a:path>
            </a:pathLst>
          </a:custGeom>
          <a:solidFill>
            <a:srgbClr val="000000"/>
          </a:solidFill>
        </p:spPr>
        <p:txBody>
          <a:bodyPr wrap="square" lIns="0" tIns="0" rIns="0" bIns="0" rtlCol="0">
            <a:noAutofit/>
          </a:bodyPr>
          <a:lstStyle/>
          <a:p>
            <a:endParaRPr/>
          </a:p>
        </p:txBody>
      </p:sp>
      <p:sp>
        <p:nvSpPr>
          <p:cNvPr id="498" name="object 498"/>
          <p:cNvSpPr/>
          <p:nvPr/>
        </p:nvSpPr>
        <p:spPr>
          <a:xfrm>
            <a:off x="5155691" y="3765803"/>
            <a:ext cx="64008" cy="24384"/>
          </a:xfrm>
          <a:custGeom>
            <a:avLst/>
            <a:gdLst/>
            <a:ahLst/>
            <a:cxnLst/>
            <a:rect l="l" t="t" r="r" b="b"/>
            <a:pathLst>
              <a:path w="64008" h="24384">
                <a:moveTo>
                  <a:pt x="1524" y="0"/>
                </a:moveTo>
                <a:lnTo>
                  <a:pt x="0" y="1524"/>
                </a:lnTo>
                <a:lnTo>
                  <a:pt x="64008" y="24384"/>
                </a:lnTo>
                <a:lnTo>
                  <a:pt x="64008" y="22860"/>
                </a:lnTo>
                <a:lnTo>
                  <a:pt x="1524" y="0"/>
                </a:lnTo>
                <a:close/>
              </a:path>
            </a:pathLst>
          </a:custGeom>
          <a:solidFill>
            <a:srgbClr val="000000"/>
          </a:solidFill>
        </p:spPr>
        <p:txBody>
          <a:bodyPr wrap="square" lIns="0" tIns="0" rIns="0" bIns="0" rtlCol="0">
            <a:noAutofit/>
          </a:bodyPr>
          <a:lstStyle/>
          <a:p>
            <a:endParaRPr/>
          </a:p>
        </p:txBody>
      </p:sp>
      <p:sp>
        <p:nvSpPr>
          <p:cNvPr id="499" name="object 499"/>
          <p:cNvSpPr/>
          <p:nvPr/>
        </p:nvSpPr>
        <p:spPr>
          <a:xfrm>
            <a:off x="5155691" y="3674363"/>
            <a:ext cx="534923" cy="92963"/>
          </a:xfrm>
          <a:custGeom>
            <a:avLst/>
            <a:gdLst/>
            <a:ahLst/>
            <a:cxnLst/>
            <a:rect l="l" t="t" r="r" b="b"/>
            <a:pathLst>
              <a:path w="534923" h="92963">
                <a:moveTo>
                  <a:pt x="1524" y="92963"/>
                </a:moveTo>
                <a:lnTo>
                  <a:pt x="12191" y="88391"/>
                </a:lnTo>
                <a:lnTo>
                  <a:pt x="54863" y="71627"/>
                </a:lnTo>
                <a:lnTo>
                  <a:pt x="79248" y="62483"/>
                </a:lnTo>
                <a:lnTo>
                  <a:pt x="105155" y="54863"/>
                </a:lnTo>
                <a:lnTo>
                  <a:pt x="131063" y="47243"/>
                </a:lnTo>
                <a:lnTo>
                  <a:pt x="158496" y="41147"/>
                </a:lnTo>
                <a:lnTo>
                  <a:pt x="184403" y="35051"/>
                </a:lnTo>
                <a:lnTo>
                  <a:pt x="211836" y="28955"/>
                </a:lnTo>
                <a:lnTo>
                  <a:pt x="240791" y="24383"/>
                </a:lnTo>
                <a:lnTo>
                  <a:pt x="269747" y="19811"/>
                </a:lnTo>
                <a:lnTo>
                  <a:pt x="298703" y="15239"/>
                </a:lnTo>
                <a:lnTo>
                  <a:pt x="329183" y="12191"/>
                </a:lnTo>
                <a:lnTo>
                  <a:pt x="358139" y="9143"/>
                </a:lnTo>
                <a:lnTo>
                  <a:pt x="390143" y="6095"/>
                </a:lnTo>
                <a:lnTo>
                  <a:pt x="420623" y="4571"/>
                </a:lnTo>
                <a:lnTo>
                  <a:pt x="452627" y="3048"/>
                </a:lnTo>
                <a:lnTo>
                  <a:pt x="484631" y="1524"/>
                </a:lnTo>
                <a:lnTo>
                  <a:pt x="534923" y="1524"/>
                </a:lnTo>
                <a:lnTo>
                  <a:pt x="534923" y="0"/>
                </a:lnTo>
                <a:lnTo>
                  <a:pt x="484631" y="0"/>
                </a:lnTo>
                <a:lnTo>
                  <a:pt x="452627" y="1524"/>
                </a:lnTo>
                <a:lnTo>
                  <a:pt x="420623" y="3048"/>
                </a:lnTo>
                <a:lnTo>
                  <a:pt x="390143" y="4571"/>
                </a:lnTo>
                <a:lnTo>
                  <a:pt x="358139" y="7619"/>
                </a:lnTo>
                <a:lnTo>
                  <a:pt x="329183" y="10667"/>
                </a:lnTo>
                <a:lnTo>
                  <a:pt x="298703" y="13715"/>
                </a:lnTo>
                <a:lnTo>
                  <a:pt x="269747" y="18287"/>
                </a:lnTo>
                <a:lnTo>
                  <a:pt x="240791" y="22859"/>
                </a:lnTo>
                <a:lnTo>
                  <a:pt x="211836" y="27431"/>
                </a:lnTo>
                <a:lnTo>
                  <a:pt x="184403" y="33527"/>
                </a:lnTo>
                <a:lnTo>
                  <a:pt x="158496" y="39623"/>
                </a:lnTo>
                <a:lnTo>
                  <a:pt x="131063" y="45719"/>
                </a:lnTo>
                <a:lnTo>
                  <a:pt x="105155" y="53339"/>
                </a:lnTo>
                <a:lnTo>
                  <a:pt x="79248" y="60959"/>
                </a:lnTo>
                <a:lnTo>
                  <a:pt x="54863" y="70103"/>
                </a:lnTo>
                <a:lnTo>
                  <a:pt x="12191" y="86867"/>
                </a:lnTo>
                <a:lnTo>
                  <a:pt x="0" y="91439"/>
                </a:lnTo>
                <a:lnTo>
                  <a:pt x="1524" y="92963"/>
                </a:lnTo>
                <a:close/>
              </a:path>
            </a:pathLst>
          </a:custGeom>
          <a:solidFill>
            <a:srgbClr val="000000"/>
          </a:solidFill>
        </p:spPr>
        <p:txBody>
          <a:bodyPr wrap="square" lIns="0" tIns="0" rIns="0" bIns="0" rtlCol="0">
            <a:noAutofit/>
          </a:bodyPr>
          <a:lstStyle/>
          <a:p>
            <a:endParaRPr/>
          </a:p>
        </p:txBody>
      </p:sp>
      <p:sp>
        <p:nvSpPr>
          <p:cNvPr id="500" name="object 500"/>
          <p:cNvSpPr/>
          <p:nvPr/>
        </p:nvSpPr>
        <p:spPr>
          <a:xfrm>
            <a:off x="5237987" y="3832859"/>
            <a:ext cx="108203" cy="123444"/>
          </a:xfrm>
          <a:custGeom>
            <a:avLst/>
            <a:gdLst/>
            <a:ahLst/>
            <a:cxnLst/>
            <a:rect l="l" t="t" r="r" b="b"/>
            <a:pathLst>
              <a:path w="108203" h="123444">
                <a:moveTo>
                  <a:pt x="3047" y="123444"/>
                </a:moveTo>
                <a:lnTo>
                  <a:pt x="1524" y="115824"/>
                </a:lnTo>
                <a:lnTo>
                  <a:pt x="1524" y="108204"/>
                </a:lnTo>
                <a:lnTo>
                  <a:pt x="3047" y="99060"/>
                </a:lnTo>
                <a:lnTo>
                  <a:pt x="6095" y="89916"/>
                </a:lnTo>
                <a:lnTo>
                  <a:pt x="9143" y="77724"/>
                </a:lnTo>
                <a:lnTo>
                  <a:pt x="16763" y="65532"/>
                </a:lnTo>
                <a:lnTo>
                  <a:pt x="25907" y="53340"/>
                </a:lnTo>
                <a:lnTo>
                  <a:pt x="24383" y="53340"/>
                </a:lnTo>
                <a:lnTo>
                  <a:pt x="15239" y="65532"/>
                </a:lnTo>
                <a:lnTo>
                  <a:pt x="7619" y="77724"/>
                </a:lnTo>
                <a:lnTo>
                  <a:pt x="4571" y="89916"/>
                </a:lnTo>
                <a:lnTo>
                  <a:pt x="1524" y="99060"/>
                </a:lnTo>
                <a:lnTo>
                  <a:pt x="0" y="108204"/>
                </a:lnTo>
                <a:lnTo>
                  <a:pt x="0" y="115824"/>
                </a:lnTo>
                <a:lnTo>
                  <a:pt x="1524" y="123444"/>
                </a:lnTo>
                <a:lnTo>
                  <a:pt x="3047" y="123444"/>
                </a:lnTo>
                <a:close/>
              </a:path>
              <a:path w="108203" h="123444">
                <a:moveTo>
                  <a:pt x="38100" y="42672"/>
                </a:moveTo>
                <a:lnTo>
                  <a:pt x="51815" y="32004"/>
                </a:lnTo>
                <a:lnTo>
                  <a:pt x="68579" y="21336"/>
                </a:lnTo>
                <a:lnTo>
                  <a:pt x="86867" y="10668"/>
                </a:lnTo>
                <a:lnTo>
                  <a:pt x="108203" y="1524"/>
                </a:lnTo>
                <a:lnTo>
                  <a:pt x="106679" y="0"/>
                </a:lnTo>
                <a:lnTo>
                  <a:pt x="85343" y="9144"/>
                </a:lnTo>
                <a:lnTo>
                  <a:pt x="67055" y="19812"/>
                </a:lnTo>
                <a:lnTo>
                  <a:pt x="51815" y="30480"/>
                </a:lnTo>
                <a:lnTo>
                  <a:pt x="36575" y="41148"/>
                </a:lnTo>
                <a:lnTo>
                  <a:pt x="25907" y="53340"/>
                </a:lnTo>
                <a:lnTo>
                  <a:pt x="38100" y="42672"/>
                </a:lnTo>
                <a:close/>
              </a:path>
            </a:pathLst>
          </a:custGeom>
          <a:solidFill>
            <a:srgbClr val="000000"/>
          </a:solidFill>
        </p:spPr>
        <p:txBody>
          <a:bodyPr wrap="square" lIns="0" tIns="0" rIns="0" bIns="0" rtlCol="0">
            <a:noAutofit/>
          </a:bodyPr>
          <a:lstStyle/>
          <a:p>
            <a:endParaRPr/>
          </a:p>
        </p:txBody>
      </p:sp>
      <p:sp>
        <p:nvSpPr>
          <p:cNvPr id="501" name="object 501"/>
          <p:cNvSpPr/>
          <p:nvPr/>
        </p:nvSpPr>
        <p:spPr>
          <a:xfrm>
            <a:off x="5146547" y="3811523"/>
            <a:ext cx="135636" cy="144780"/>
          </a:xfrm>
          <a:custGeom>
            <a:avLst/>
            <a:gdLst/>
            <a:ahLst/>
            <a:cxnLst/>
            <a:rect l="l" t="t" r="r" b="b"/>
            <a:pathLst>
              <a:path w="135636" h="144780">
                <a:moveTo>
                  <a:pt x="1524" y="137160"/>
                </a:moveTo>
                <a:lnTo>
                  <a:pt x="1524" y="131064"/>
                </a:lnTo>
                <a:lnTo>
                  <a:pt x="3048" y="120396"/>
                </a:lnTo>
                <a:lnTo>
                  <a:pt x="6096" y="111252"/>
                </a:lnTo>
                <a:lnTo>
                  <a:pt x="7620" y="103632"/>
                </a:lnTo>
                <a:lnTo>
                  <a:pt x="10668" y="96012"/>
                </a:lnTo>
                <a:lnTo>
                  <a:pt x="19812" y="80772"/>
                </a:lnTo>
                <a:lnTo>
                  <a:pt x="32004" y="65532"/>
                </a:lnTo>
                <a:lnTo>
                  <a:pt x="38100" y="59436"/>
                </a:lnTo>
                <a:lnTo>
                  <a:pt x="47244" y="51816"/>
                </a:lnTo>
                <a:lnTo>
                  <a:pt x="54864" y="45720"/>
                </a:lnTo>
                <a:lnTo>
                  <a:pt x="64008" y="38100"/>
                </a:lnTo>
                <a:lnTo>
                  <a:pt x="74676" y="32004"/>
                </a:lnTo>
                <a:lnTo>
                  <a:pt x="85344" y="25908"/>
                </a:lnTo>
                <a:lnTo>
                  <a:pt x="108204" y="12192"/>
                </a:lnTo>
                <a:lnTo>
                  <a:pt x="121920" y="6096"/>
                </a:lnTo>
                <a:lnTo>
                  <a:pt x="135636" y="0"/>
                </a:lnTo>
                <a:lnTo>
                  <a:pt x="120396" y="4572"/>
                </a:lnTo>
                <a:lnTo>
                  <a:pt x="108204" y="10668"/>
                </a:lnTo>
                <a:lnTo>
                  <a:pt x="83820" y="24384"/>
                </a:lnTo>
                <a:lnTo>
                  <a:pt x="73152" y="30480"/>
                </a:lnTo>
                <a:lnTo>
                  <a:pt x="64008" y="36576"/>
                </a:lnTo>
                <a:lnTo>
                  <a:pt x="54864" y="44196"/>
                </a:lnTo>
                <a:lnTo>
                  <a:pt x="45720" y="50292"/>
                </a:lnTo>
                <a:lnTo>
                  <a:pt x="38100" y="57912"/>
                </a:lnTo>
                <a:lnTo>
                  <a:pt x="30480" y="65532"/>
                </a:lnTo>
                <a:lnTo>
                  <a:pt x="18287" y="79248"/>
                </a:lnTo>
                <a:lnTo>
                  <a:pt x="9144" y="94488"/>
                </a:lnTo>
                <a:lnTo>
                  <a:pt x="6096" y="103632"/>
                </a:lnTo>
                <a:lnTo>
                  <a:pt x="4572" y="111252"/>
                </a:lnTo>
                <a:lnTo>
                  <a:pt x="1524" y="120396"/>
                </a:lnTo>
                <a:lnTo>
                  <a:pt x="0" y="131064"/>
                </a:lnTo>
                <a:lnTo>
                  <a:pt x="0" y="144780"/>
                </a:lnTo>
                <a:lnTo>
                  <a:pt x="1524" y="144780"/>
                </a:lnTo>
                <a:lnTo>
                  <a:pt x="1524" y="137160"/>
                </a:lnTo>
                <a:close/>
              </a:path>
            </a:pathLst>
          </a:custGeom>
          <a:solidFill>
            <a:srgbClr val="000000"/>
          </a:solidFill>
        </p:spPr>
        <p:txBody>
          <a:bodyPr wrap="square" lIns="0" tIns="0" rIns="0" bIns="0" rtlCol="0">
            <a:noAutofit/>
          </a:bodyPr>
          <a:lstStyle/>
          <a:p>
            <a:endParaRPr/>
          </a:p>
        </p:txBody>
      </p:sp>
      <p:sp>
        <p:nvSpPr>
          <p:cNvPr id="502" name="object 502"/>
          <p:cNvSpPr/>
          <p:nvPr/>
        </p:nvSpPr>
        <p:spPr>
          <a:xfrm>
            <a:off x="5344667" y="3832859"/>
            <a:ext cx="65531" cy="25908"/>
          </a:xfrm>
          <a:custGeom>
            <a:avLst/>
            <a:gdLst/>
            <a:ahLst/>
            <a:cxnLst/>
            <a:rect l="l" t="t" r="r" b="b"/>
            <a:pathLst>
              <a:path w="65531" h="25908">
                <a:moveTo>
                  <a:pt x="1524" y="0"/>
                </a:moveTo>
                <a:lnTo>
                  <a:pt x="0" y="1524"/>
                </a:lnTo>
                <a:lnTo>
                  <a:pt x="65531" y="25908"/>
                </a:lnTo>
                <a:lnTo>
                  <a:pt x="65531" y="24384"/>
                </a:lnTo>
                <a:lnTo>
                  <a:pt x="1524" y="0"/>
                </a:lnTo>
                <a:close/>
              </a:path>
            </a:pathLst>
          </a:custGeom>
          <a:solidFill>
            <a:srgbClr val="000000"/>
          </a:solidFill>
        </p:spPr>
        <p:txBody>
          <a:bodyPr wrap="square" lIns="0" tIns="0" rIns="0" bIns="0" rtlCol="0">
            <a:noAutofit/>
          </a:bodyPr>
          <a:lstStyle/>
          <a:p>
            <a:endParaRPr/>
          </a:p>
        </p:txBody>
      </p:sp>
      <p:sp>
        <p:nvSpPr>
          <p:cNvPr id="503" name="object 503"/>
          <p:cNvSpPr/>
          <p:nvPr/>
        </p:nvSpPr>
        <p:spPr>
          <a:xfrm>
            <a:off x="5344667" y="3770375"/>
            <a:ext cx="345947" cy="64007"/>
          </a:xfrm>
          <a:custGeom>
            <a:avLst/>
            <a:gdLst/>
            <a:ahLst/>
            <a:cxnLst/>
            <a:rect l="l" t="t" r="r" b="b"/>
            <a:pathLst>
              <a:path w="345947" h="64007">
                <a:moveTo>
                  <a:pt x="1524" y="64007"/>
                </a:moveTo>
                <a:lnTo>
                  <a:pt x="12191" y="57912"/>
                </a:lnTo>
                <a:lnTo>
                  <a:pt x="24384" y="53339"/>
                </a:lnTo>
                <a:lnTo>
                  <a:pt x="36575" y="50291"/>
                </a:lnTo>
                <a:lnTo>
                  <a:pt x="53339" y="44195"/>
                </a:lnTo>
                <a:lnTo>
                  <a:pt x="68579" y="38100"/>
                </a:lnTo>
                <a:lnTo>
                  <a:pt x="85343" y="33527"/>
                </a:lnTo>
                <a:lnTo>
                  <a:pt x="103631" y="28955"/>
                </a:lnTo>
                <a:lnTo>
                  <a:pt x="121919" y="24383"/>
                </a:lnTo>
                <a:lnTo>
                  <a:pt x="140207" y="19812"/>
                </a:lnTo>
                <a:lnTo>
                  <a:pt x="158495" y="16763"/>
                </a:lnTo>
                <a:lnTo>
                  <a:pt x="178307" y="13715"/>
                </a:lnTo>
                <a:lnTo>
                  <a:pt x="196595" y="10667"/>
                </a:lnTo>
                <a:lnTo>
                  <a:pt x="216407" y="7619"/>
                </a:lnTo>
                <a:lnTo>
                  <a:pt x="237743" y="6095"/>
                </a:lnTo>
                <a:lnTo>
                  <a:pt x="257555" y="4571"/>
                </a:lnTo>
                <a:lnTo>
                  <a:pt x="278891" y="3047"/>
                </a:lnTo>
                <a:lnTo>
                  <a:pt x="300227" y="1524"/>
                </a:lnTo>
                <a:lnTo>
                  <a:pt x="345947" y="1524"/>
                </a:lnTo>
                <a:lnTo>
                  <a:pt x="345947" y="0"/>
                </a:lnTo>
                <a:lnTo>
                  <a:pt x="300227" y="0"/>
                </a:lnTo>
                <a:lnTo>
                  <a:pt x="278891" y="1524"/>
                </a:lnTo>
                <a:lnTo>
                  <a:pt x="257555" y="3047"/>
                </a:lnTo>
                <a:lnTo>
                  <a:pt x="237743" y="4571"/>
                </a:lnTo>
                <a:lnTo>
                  <a:pt x="216407" y="6095"/>
                </a:lnTo>
                <a:lnTo>
                  <a:pt x="196595" y="9143"/>
                </a:lnTo>
                <a:lnTo>
                  <a:pt x="178307" y="12191"/>
                </a:lnTo>
                <a:lnTo>
                  <a:pt x="158495" y="15239"/>
                </a:lnTo>
                <a:lnTo>
                  <a:pt x="140207" y="18287"/>
                </a:lnTo>
                <a:lnTo>
                  <a:pt x="121919" y="22859"/>
                </a:lnTo>
                <a:lnTo>
                  <a:pt x="103631" y="27431"/>
                </a:lnTo>
                <a:lnTo>
                  <a:pt x="85343" y="32003"/>
                </a:lnTo>
                <a:lnTo>
                  <a:pt x="68579" y="36575"/>
                </a:lnTo>
                <a:lnTo>
                  <a:pt x="51815" y="42671"/>
                </a:lnTo>
                <a:lnTo>
                  <a:pt x="36575" y="48767"/>
                </a:lnTo>
                <a:lnTo>
                  <a:pt x="24384" y="51815"/>
                </a:lnTo>
                <a:lnTo>
                  <a:pt x="12191" y="56387"/>
                </a:lnTo>
                <a:lnTo>
                  <a:pt x="0" y="62483"/>
                </a:lnTo>
                <a:lnTo>
                  <a:pt x="1524" y="64007"/>
                </a:lnTo>
                <a:close/>
              </a:path>
            </a:pathLst>
          </a:custGeom>
          <a:solidFill>
            <a:srgbClr val="000000"/>
          </a:solidFill>
        </p:spPr>
        <p:txBody>
          <a:bodyPr wrap="square" lIns="0" tIns="0" rIns="0" bIns="0" rtlCol="0">
            <a:noAutofit/>
          </a:bodyPr>
          <a:lstStyle/>
          <a:p>
            <a:endParaRPr/>
          </a:p>
        </p:txBody>
      </p:sp>
      <p:sp>
        <p:nvSpPr>
          <p:cNvPr id="504" name="object 504"/>
          <p:cNvSpPr/>
          <p:nvPr/>
        </p:nvSpPr>
        <p:spPr>
          <a:xfrm>
            <a:off x="5280659" y="3738371"/>
            <a:ext cx="409955" cy="73151"/>
          </a:xfrm>
          <a:custGeom>
            <a:avLst/>
            <a:gdLst/>
            <a:ahLst/>
            <a:cxnLst/>
            <a:rect l="l" t="t" r="r" b="b"/>
            <a:pathLst>
              <a:path w="409955" h="73151">
                <a:moveTo>
                  <a:pt x="7620" y="68580"/>
                </a:moveTo>
                <a:lnTo>
                  <a:pt x="3048" y="70104"/>
                </a:lnTo>
                <a:lnTo>
                  <a:pt x="0" y="73151"/>
                </a:lnTo>
                <a:lnTo>
                  <a:pt x="1524" y="73151"/>
                </a:lnTo>
                <a:lnTo>
                  <a:pt x="4572" y="71628"/>
                </a:lnTo>
                <a:lnTo>
                  <a:pt x="7620" y="70104"/>
                </a:lnTo>
                <a:lnTo>
                  <a:pt x="53340" y="53340"/>
                </a:lnTo>
                <a:lnTo>
                  <a:pt x="71628" y="47244"/>
                </a:lnTo>
                <a:lnTo>
                  <a:pt x="89916" y="41148"/>
                </a:lnTo>
                <a:lnTo>
                  <a:pt x="109728" y="35051"/>
                </a:lnTo>
                <a:lnTo>
                  <a:pt x="131063" y="30480"/>
                </a:lnTo>
                <a:lnTo>
                  <a:pt x="152399" y="25908"/>
                </a:lnTo>
                <a:lnTo>
                  <a:pt x="173735" y="21336"/>
                </a:lnTo>
                <a:lnTo>
                  <a:pt x="195071" y="18287"/>
                </a:lnTo>
                <a:lnTo>
                  <a:pt x="217931" y="13716"/>
                </a:lnTo>
                <a:lnTo>
                  <a:pt x="239267" y="10668"/>
                </a:lnTo>
                <a:lnTo>
                  <a:pt x="262127" y="9144"/>
                </a:lnTo>
                <a:lnTo>
                  <a:pt x="284987" y="6096"/>
                </a:lnTo>
                <a:lnTo>
                  <a:pt x="309371" y="4572"/>
                </a:lnTo>
                <a:lnTo>
                  <a:pt x="333755" y="3048"/>
                </a:lnTo>
                <a:lnTo>
                  <a:pt x="358139" y="1524"/>
                </a:lnTo>
                <a:lnTo>
                  <a:pt x="409955" y="1524"/>
                </a:lnTo>
                <a:lnTo>
                  <a:pt x="409955" y="0"/>
                </a:lnTo>
                <a:lnTo>
                  <a:pt x="358139" y="0"/>
                </a:lnTo>
                <a:lnTo>
                  <a:pt x="333755" y="1524"/>
                </a:lnTo>
                <a:lnTo>
                  <a:pt x="309371" y="3048"/>
                </a:lnTo>
                <a:lnTo>
                  <a:pt x="284987" y="4572"/>
                </a:lnTo>
                <a:lnTo>
                  <a:pt x="262127" y="7620"/>
                </a:lnTo>
                <a:lnTo>
                  <a:pt x="239267" y="9144"/>
                </a:lnTo>
                <a:lnTo>
                  <a:pt x="217931" y="12192"/>
                </a:lnTo>
                <a:lnTo>
                  <a:pt x="195071" y="15240"/>
                </a:lnTo>
                <a:lnTo>
                  <a:pt x="172211" y="19812"/>
                </a:lnTo>
                <a:lnTo>
                  <a:pt x="150875" y="24384"/>
                </a:lnTo>
                <a:lnTo>
                  <a:pt x="131063" y="28956"/>
                </a:lnTo>
                <a:lnTo>
                  <a:pt x="109728" y="33528"/>
                </a:lnTo>
                <a:lnTo>
                  <a:pt x="89916" y="39624"/>
                </a:lnTo>
                <a:lnTo>
                  <a:pt x="70104" y="45720"/>
                </a:lnTo>
                <a:lnTo>
                  <a:pt x="51816" y="51816"/>
                </a:lnTo>
                <a:lnTo>
                  <a:pt x="7620" y="68580"/>
                </a:lnTo>
                <a:close/>
              </a:path>
            </a:pathLst>
          </a:custGeom>
          <a:solidFill>
            <a:srgbClr val="000000"/>
          </a:solidFill>
        </p:spPr>
        <p:txBody>
          <a:bodyPr wrap="square" lIns="0" tIns="0" rIns="0" bIns="0" rtlCol="0">
            <a:noAutofit/>
          </a:bodyPr>
          <a:lstStyle/>
          <a:p>
            <a:endParaRPr/>
          </a:p>
        </p:txBody>
      </p:sp>
      <p:sp>
        <p:nvSpPr>
          <p:cNvPr id="505" name="object 505"/>
          <p:cNvSpPr/>
          <p:nvPr/>
        </p:nvSpPr>
        <p:spPr>
          <a:xfrm>
            <a:off x="5280659" y="3810761"/>
            <a:ext cx="1524" cy="0"/>
          </a:xfrm>
          <a:custGeom>
            <a:avLst/>
            <a:gdLst/>
            <a:ahLst/>
            <a:cxnLst/>
            <a:rect l="l" t="t" r="r" b="b"/>
            <a:pathLst>
              <a:path w="1524">
                <a:moveTo>
                  <a:pt x="0" y="0"/>
                </a:moveTo>
                <a:lnTo>
                  <a:pt x="1524" y="0"/>
                </a:lnTo>
              </a:path>
            </a:pathLst>
          </a:custGeom>
          <a:ln w="2793">
            <a:solidFill>
              <a:srgbClr val="000000"/>
            </a:solidFill>
          </a:ln>
        </p:spPr>
        <p:txBody>
          <a:bodyPr wrap="square" lIns="0" tIns="0" rIns="0" bIns="0" rtlCol="0">
            <a:noAutofit/>
          </a:bodyPr>
          <a:lstStyle/>
          <a:p>
            <a:endParaRPr/>
          </a:p>
        </p:txBody>
      </p:sp>
      <p:sp>
        <p:nvSpPr>
          <p:cNvPr id="506" name="object 506"/>
          <p:cNvSpPr/>
          <p:nvPr/>
        </p:nvSpPr>
        <p:spPr>
          <a:xfrm>
            <a:off x="5332475" y="3857243"/>
            <a:ext cx="77723" cy="99060"/>
          </a:xfrm>
          <a:custGeom>
            <a:avLst/>
            <a:gdLst/>
            <a:ahLst/>
            <a:cxnLst/>
            <a:rect l="l" t="t" r="r" b="b"/>
            <a:pathLst>
              <a:path w="77723" h="99060">
                <a:moveTo>
                  <a:pt x="1524" y="70103"/>
                </a:moveTo>
                <a:lnTo>
                  <a:pt x="0" y="74675"/>
                </a:lnTo>
                <a:lnTo>
                  <a:pt x="0" y="99060"/>
                </a:lnTo>
                <a:lnTo>
                  <a:pt x="1524" y="99060"/>
                </a:lnTo>
                <a:lnTo>
                  <a:pt x="1524" y="74675"/>
                </a:lnTo>
                <a:lnTo>
                  <a:pt x="3048" y="70103"/>
                </a:lnTo>
                <a:lnTo>
                  <a:pt x="4571" y="67056"/>
                </a:lnTo>
                <a:lnTo>
                  <a:pt x="7619" y="56387"/>
                </a:lnTo>
                <a:lnTo>
                  <a:pt x="13715" y="48768"/>
                </a:lnTo>
                <a:lnTo>
                  <a:pt x="19812" y="39624"/>
                </a:lnTo>
                <a:lnTo>
                  <a:pt x="28955" y="32003"/>
                </a:lnTo>
                <a:lnTo>
                  <a:pt x="38100" y="22860"/>
                </a:lnTo>
                <a:lnTo>
                  <a:pt x="50291" y="15239"/>
                </a:lnTo>
                <a:lnTo>
                  <a:pt x="64007" y="7620"/>
                </a:lnTo>
                <a:lnTo>
                  <a:pt x="77723" y="0"/>
                </a:lnTo>
                <a:lnTo>
                  <a:pt x="62483" y="6096"/>
                </a:lnTo>
                <a:lnTo>
                  <a:pt x="48767" y="13715"/>
                </a:lnTo>
                <a:lnTo>
                  <a:pt x="38100" y="21336"/>
                </a:lnTo>
                <a:lnTo>
                  <a:pt x="27431" y="30479"/>
                </a:lnTo>
                <a:lnTo>
                  <a:pt x="19812" y="38100"/>
                </a:lnTo>
                <a:lnTo>
                  <a:pt x="12191" y="47244"/>
                </a:lnTo>
                <a:lnTo>
                  <a:pt x="6095" y="56387"/>
                </a:lnTo>
                <a:lnTo>
                  <a:pt x="3048" y="65532"/>
                </a:lnTo>
                <a:lnTo>
                  <a:pt x="1524" y="70103"/>
                </a:lnTo>
                <a:close/>
              </a:path>
            </a:pathLst>
          </a:custGeom>
          <a:solidFill>
            <a:srgbClr val="000000"/>
          </a:solidFill>
        </p:spPr>
        <p:txBody>
          <a:bodyPr wrap="square" lIns="0" tIns="0" rIns="0" bIns="0" rtlCol="0">
            <a:noAutofit/>
          </a:bodyPr>
          <a:lstStyle/>
          <a:p>
            <a:endParaRPr/>
          </a:p>
        </p:txBody>
      </p:sp>
      <p:sp>
        <p:nvSpPr>
          <p:cNvPr id="507" name="object 507"/>
          <p:cNvSpPr/>
          <p:nvPr/>
        </p:nvSpPr>
        <p:spPr>
          <a:xfrm>
            <a:off x="5282183" y="3809999"/>
            <a:ext cx="64008" cy="24383"/>
          </a:xfrm>
          <a:custGeom>
            <a:avLst/>
            <a:gdLst/>
            <a:ahLst/>
            <a:cxnLst/>
            <a:rect l="l" t="t" r="r" b="b"/>
            <a:pathLst>
              <a:path w="64008" h="24383">
                <a:moveTo>
                  <a:pt x="62484" y="24383"/>
                </a:moveTo>
                <a:lnTo>
                  <a:pt x="64008" y="22859"/>
                </a:lnTo>
                <a:lnTo>
                  <a:pt x="0" y="0"/>
                </a:lnTo>
                <a:lnTo>
                  <a:pt x="0" y="1523"/>
                </a:lnTo>
                <a:lnTo>
                  <a:pt x="62484" y="24383"/>
                </a:lnTo>
                <a:close/>
              </a:path>
            </a:pathLst>
          </a:custGeom>
          <a:solidFill>
            <a:srgbClr val="000000"/>
          </a:solidFill>
        </p:spPr>
        <p:txBody>
          <a:bodyPr wrap="square" lIns="0" tIns="0" rIns="0" bIns="0" rtlCol="0">
            <a:noAutofit/>
          </a:bodyPr>
          <a:lstStyle/>
          <a:p>
            <a:endParaRPr/>
          </a:p>
        </p:txBody>
      </p:sp>
      <p:sp>
        <p:nvSpPr>
          <p:cNvPr id="508" name="object 508"/>
          <p:cNvSpPr/>
          <p:nvPr/>
        </p:nvSpPr>
        <p:spPr>
          <a:xfrm>
            <a:off x="5219699" y="3788663"/>
            <a:ext cx="62483" cy="22859"/>
          </a:xfrm>
          <a:custGeom>
            <a:avLst/>
            <a:gdLst/>
            <a:ahLst/>
            <a:cxnLst/>
            <a:rect l="l" t="t" r="r" b="b"/>
            <a:pathLst>
              <a:path w="62483" h="22859">
                <a:moveTo>
                  <a:pt x="0" y="0"/>
                </a:moveTo>
                <a:lnTo>
                  <a:pt x="0" y="1524"/>
                </a:lnTo>
                <a:lnTo>
                  <a:pt x="62483" y="22859"/>
                </a:lnTo>
                <a:lnTo>
                  <a:pt x="62483" y="21336"/>
                </a:lnTo>
                <a:lnTo>
                  <a:pt x="0" y="0"/>
                </a:lnTo>
                <a:close/>
              </a:path>
            </a:pathLst>
          </a:custGeom>
          <a:solidFill>
            <a:srgbClr val="000000"/>
          </a:solidFill>
        </p:spPr>
        <p:txBody>
          <a:bodyPr wrap="square" lIns="0" tIns="0" rIns="0" bIns="0" rtlCol="0">
            <a:noAutofit/>
          </a:bodyPr>
          <a:lstStyle/>
          <a:p>
            <a:endParaRPr/>
          </a:p>
        </p:txBody>
      </p:sp>
      <p:sp>
        <p:nvSpPr>
          <p:cNvPr id="509" name="object 509"/>
          <p:cNvSpPr/>
          <p:nvPr/>
        </p:nvSpPr>
        <p:spPr>
          <a:xfrm>
            <a:off x="5410199" y="3805427"/>
            <a:ext cx="280415" cy="53339"/>
          </a:xfrm>
          <a:custGeom>
            <a:avLst/>
            <a:gdLst/>
            <a:ahLst/>
            <a:cxnLst/>
            <a:rect l="l" t="t" r="r" b="b"/>
            <a:pathLst>
              <a:path w="280415" h="53339">
                <a:moveTo>
                  <a:pt x="18287" y="45719"/>
                </a:moveTo>
                <a:lnTo>
                  <a:pt x="35051" y="38100"/>
                </a:lnTo>
                <a:lnTo>
                  <a:pt x="47243" y="33527"/>
                </a:lnTo>
                <a:lnTo>
                  <a:pt x="60959" y="28955"/>
                </a:lnTo>
                <a:lnTo>
                  <a:pt x="88391" y="21336"/>
                </a:lnTo>
                <a:lnTo>
                  <a:pt x="117347" y="15239"/>
                </a:lnTo>
                <a:lnTo>
                  <a:pt x="131063" y="12191"/>
                </a:lnTo>
                <a:lnTo>
                  <a:pt x="146303" y="9143"/>
                </a:lnTo>
                <a:lnTo>
                  <a:pt x="161543" y="7619"/>
                </a:lnTo>
                <a:lnTo>
                  <a:pt x="178307" y="6095"/>
                </a:lnTo>
                <a:lnTo>
                  <a:pt x="193547" y="4572"/>
                </a:lnTo>
                <a:lnTo>
                  <a:pt x="210312" y="3048"/>
                </a:lnTo>
                <a:lnTo>
                  <a:pt x="243839" y="1524"/>
                </a:lnTo>
                <a:lnTo>
                  <a:pt x="280415" y="1524"/>
                </a:lnTo>
                <a:lnTo>
                  <a:pt x="280415" y="0"/>
                </a:lnTo>
                <a:lnTo>
                  <a:pt x="243839" y="0"/>
                </a:lnTo>
                <a:lnTo>
                  <a:pt x="210312" y="1524"/>
                </a:lnTo>
                <a:lnTo>
                  <a:pt x="193547" y="3048"/>
                </a:lnTo>
                <a:lnTo>
                  <a:pt x="178307" y="4572"/>
                </a:lnTo>
                <a:lnTo>
                  <a:pt x="161543" y="6095"/>
                </a:lnTo>
                <a:lnTo>
                  <a:pt x="146303" y="7619"/>
                </a:lnTo>
                <a:lnTo>
                  <a:pt x="131063" y="10667"/>
                </a:lnTo>
                <a:lnTo>
                  <a:pt x="115823" y="13715"/>
                </a:lnTo>
                <a:lnTo>
                  <a:pt x="88391" y="19812"/>
                </a:lnTo>
                <a:lnTo>
                  <a:pt x="60959" y="27431"/>
                </a:lnTo>
                <a:lnTo>
                  <a:pt x="47243" y="32003"/>
                </a:lnTo>
                <a:lnTo>
                  <a:pt x="35051" y="36575"/>
                </a:lnTo>
                <a:lnTo>
                  <a:pt x="16763" y="44195"/>
                </a:lnTo>
                <a:lnTo>
                  <a:pt x="0" y="51815"/>
                </a:lnTo>
                <a:lnTo>
                  <a:pt x="0" y="53339"/>
                </a:lnTo>
                <a:lnTo>
                  <a:pt x="18287" y="45719"/>
                </a:lnTo>
                <a:close/>
              </a:path>
            </a:pathLst>
          </a:custGeom>
          <a:solidFill>
            <a:srgbClr val="000000"/>
          </a:solidFill>
        </p:spPr>
        <p:txBody>
          <a:bodyPr wrap="square" lIns="0" tIns="0" rIns="0" bIns="0" rtlCol="0">
            <a:noAutofit/>
          </a:bodyPr>
          <a:lstStyle/>
          <a:p>
            <a:endParaRPr/>
          </a:p>
        </p:txBody>
      </p:sp>
      <p:sp>
        <p:nvSpPr>
          <p:cNvPr id="510" name="object 510"/>
          <p:cNvSpPr/>
          <p:nvPr/>
        </p:nvSpPr>
        <p:spPr>
          <a:xfrm>
            <a:off x="5382767" y="4047743"/>
            <a:ext cx="67055" cy="27432"/>
          </a:xfrm>
          <a:custGeom>
            <a:avLst/>
            <a:gdLst/>
            <a:ahLst/>
            <a:cxnLst/>
            <a:rect l="l" t="t" r="r" b="b"/>
            <a:pathLst>
              <a:path w="67055" h="27432">
                <a:moveTo>
                  <a:pt x="65531" y="0"/>
                </a:moveTo>
                <a:lnTo>
                  <a:pt x="0" y="25908"/>
                </a:lnTo>
                <a:lnTo>
                  <a:pt x="1524" y="27432"/>
                </a:lnTo>
                <a:lnTo>
                  <a:pt x="65531" y="1524"/>
                </a:lnTo>
                <a:lnTo>
                  <a:pt x="67055" y="1524"/>
                </a:lnTo>
                <a:lnTo>
                  <a:pt x="65531" y="0"/>
                </a:lnTo>
                <a:close/>
              </a:path>
            </a:pathLst>
          </a:custGeom>
          <a:solidFill>
            <a:srgbClr val="000000"/>
          </a:solidFill>
        </p:spPr>
        <p:txBody>
          <a:bodyPr wrap="square" lIns="0" tIns="0" rIns="0" bIns="0" rtlCol="0">
            <a:noAutofit/>
          </a:bodyPr>
          <a:lstStyle/>
          <a:p>
            <a:endParaRPr/>
          </a:p>
        </p:txBody>
      </p:sp>
      <p:sp>
        <p:nvSpPr>
          <p:cNvPr id="511" name="object 511"/>
          <p:cNvSpPr/>
          <p:nvPr/>
        </p:nvSpPr>
        <p:spPr>
          <a:xfrm>
            <a:off x="5382767" y="4073651"/>
            <a:ext cx="307847" cy="47243"/>
          </a:xfrm>
          <a:custGeom>
            <a:avLst/>
            <a:gdLst/>
            <a:ahLst/>
            <a:cxnLst/>
            <a:rect l="l" t="t" r="r" b="b"/>
            <a:pathLst>
              <a:path w="307847" h="47243">
                <a:moveTo>
                  <a:pt x="1524" y="0"/>
                </a:moveTo>
                <a:lnTo>
                  <a:pt x="0" y="1524"/>
                </a:lnTo>
                <a:lnTo>
                  <a:pt x="15239" y="6095"/>
                </a:lnTo>
                <a:lnTo>
                  <a:pt x="32003" y="12191"/>
                </a:lnTo>
                <a:lnTo>
                  <a:pt x="48767" y="16763"/>
                </a:lnTo>
                <a:lnTo>
                  <a:pt x="67055" y="21336"/>
                </a:lnTo>
                <a:lnTo>
                  <a:pt x="83819" y="24383"/>
                </a:lnTo>
                <a:lnTo>
                  <a:pt x="102107" y="28955"/>
                </a:lnTo>
                <a:lnTo>
                  <a:pt x="120395" y="32003"/>
                </a:lnTo>
                <a:lnTo>
                  <a:pt x="138683" y="35051"/>
                </a:lnTo>
                <a:lnTo>
                  <a:pt x="156971" y="38100"/>
                </a:lnTo>
                <a:lnTo>
                  <a:pt x="176783" y="41148"/>
                </a:lnTo>
                <a:lnTo>
                  <a:pt x="196595" y="42671"/>
                </a:lnTo>
                <a:lnTo>
                  <a:pt x="217931" y="44195"/>
                </a:lnTo>
                <a:lnTo>
                  <a:pt x="237743" y="45719"/>
                </a:lnTo>
                <a:lnTo>
                  <a:pt x="260603" y="45719"/>
                </a:lnTo>
                <a:lnTo>
                  <a:pt x="281939" y="47243"/>
                </a:lnTo>
                <a:lnTo>
                  <a:pt x="307847" y="47243"/>
                </a:lnTo>
                <a:lnTo>
                  <a:pt x="307847" y="45719"/>
                </a:lnTo>
                <a:lnTo>
                  <a:pt x="281939" y="45719"/>
                </a:lnTo>
                <a:lnTo>
                  <a:pt x="260603" y="44195"/>
                </a:lnTo>
                <a:lnTo>
                  <a:pt x="239267" y="44195"/>
                </a:lnTo>
                <a:lnTo>
                  <a:pt x="217931" y="42671"/>
                </a:lnTo>
                <a:lnTo>
                  <a:pt x="198119" y="41148"/>
                </a:lnTo>
                <a:lnTo>
                  <a:pt x="178307" y="39624"/>
                </a:lnTo>
                <a:lnTo>
                  <a:pt x="158495" y="36575"/>
                </a:lnTo>
                <a:lnTo>
                  <a:pt x="138683" y="33527"/>
                </a:lnTo>
                <a:lnTo>
                  <a:pt x="120395" y="30479"/>
                </a:lnTo>
                <a:lnTo>
                  <a:pt x="102107" y="27431"/>
                </a:lnTo>
                <a:lnTo>
                  <a:pt x="83819" y="22860"/>
                </a:lnTo>
                <a:lnTo>
                  <a:pt x="67055" y="19812"/>
                </a:lnTo>
                <a:lnTo>
                  <a:pt x="48767" y="15239"/>
                </a:lnTo>
                <a:lnTo>
                  <a:pt x="32003" y="10667"/>
                </a:lnTo>
                <a:lnTo>
                  <a:pt x="16763" y="4571"/>
                </a:lnTo>
                <a:lnTo>
                  <a:pt x="1524" y="0"/>
                </a:lnTo>
                <a:close/>
              </a:path>
            </a:pathLst>
          </a:custGeom>
          <a:solidFill>
            <a:srgbClr val="000000"/>
          </a:solidFill>
        </p:spPr>
        <p:txBody>
          <a:bodyPr wrap="square" lIns="0" tIns="0" rIns="0" bIns="0" rtlCol="0">
            <a:noAutofit/>
          </a:bodyPr>
          <a:lstStyle/>
          <a:p>
            <a:endParaRPr/>
          </a:p>
        </p:txBody>
      </p:sp>
      <p:sp>
        <p:nvSpPr>
          <p:cNvPr id="512" name="object 512"/>
          <p:cNvSpPr/>
          <p:nvPr/>
        </p:nvSpPr>
        <p:spPr>
          <a:xfrm>
            <a:off x="5449823" y="4047743"/>
            <a:ext cx="240792" cy="36575"/>
          </a:xfrm>
          <a:custGeom>
            <a:avLst/>
            <a:gdLst/>
            <a:ahLst/>
            <a:cxnLst/>
            <a:rect l="l" t="t" r="r" b="b"/>
            <a:pathLst>
              <a:path w="240792" h="36575">
                <a:moveTo>
                  <a:pt x="0" y="0"/>
                </a:moveTo>
                <a:lnTo>
                  <a:pt x="0" y="1524"/>
                </a:lnTo>
                <a:lnTo>
                  <a:pt x="25908" y="9144"/>
                </a:lnTo>
                <a:lnTo>
                  <a:pt x="51816" y="16763"/>
                </a:lnTo>
                <a:lnTo>
                  <a:pt x="65532" y="19812"/>
                </a:lnTo>
                <a:lnTo>
                  <a:pt x="79248" y="21336"/>
                </a:lnTo>
                <a:lnTo>
                  <a:pt x="94488" y="24384"/>
                </a:lnTo>
                <a:lnTo>
                  <a:pt x="109728" y="27432"/>
                </a:lnTo>
                <a:lnTo>
                  <a:pt x="138684" y="30479"/>
                </a:lnTo>
                <a:lnTo>
                  <a:pt x="170688" y="33527"/>
                </a:lnTo>
                <a:lnTo>
                  <a:pt x="185928" y="35051"/>
                </a:lnTo>
                <a:lnTo>
                  <a:pt x="219456" y="35051"/>
                </a:lnTo>
                <a:lnTo>
                  <a:pt x="237744" y="36575"/>
                </a:lnTo>
                <a:lnTo>
                  <a:pt x="240792" y="36575"/>
                </a:lnTo>
                <a:lnTo>
                  <a:pt x="240792" y="35051"/>
                </a:lnTo>
                <a:lnTo>
                  <a:pt x="237744" y="35051"/>
                </a:lnTo>
                <a:lnTo>
                  <a:pt x="219456" y="33527"/>
                </a:lnTo>
                <a:lnTo>
                  <a:pt x="185928" y="33527"/>
                </a:lnTo>
                <a:lnTo>
                  <a:pt x="170688" y="32003"/>
                </a:lnTo>
                <a:lnTo>
                  <a:pt x="138684" y="28956"/>
                </a:lnTo>
                <a:lnTo>
                  <a:pt x="109728" y="25908"/>
                </a:lnTo>
                <a:lnTo>
                  <a:pt x="94488" y="22860"/>
                </a:lnTo>
                <a:lnTo>
                  <a:pt x="79248" y="19812"/>
                </a:lnTo>
                <a:lnTo>
                  <a:pt x="65532" y="16763"/>
                </a:lnTo>
                <a:lnTo>
                  <a:pt x="53340" y="13715"/>
                </a:lnTo>
                <a:lnTo>
                  <a:pt x="25908" y="7620"/>
                </a:lnTo>
                <a:lnTo>
                  <a:pt x="0" y="0"/>
                </a:lnTo>
                <a:close/>
              </a:path>
            </a:pathLst>
          </a:custGeom>
          <a:solidFill>
            <a:srgbClr val="000000"/>
          </a:solidFill>
        </p:spPr>
        <p:txBody>
          <a:bodyPr wrap="square" lIns="0" tIns="0" rIns="0" bIns="0" rtlCol="0">
            <a:noAutofit/>
          </a:bodyPr>
          <a:lstStyle/>
          <a:p>
            <a:endParaRPr/>
          </a:p>
        </p:txBody>
      </p:sp>
      <p:sp>
        <p:nvSpPr>
          <p:cNvPr id="513" name="object 513"/>
          <p:cNvSpPr/>
          <p:nvPr/>
        </p:nvSpPr>
        <p:spPr>
          <a:xfrm>
            <a:off x="5332475" y="3956303"/>
            <a:ext cx="117347" cy="92963"/>
          </a:xfrm>
          <a:custGeom>
            <a:avLst/>
            <a:gdLst/>
            <a:ahLst/>
            <a:cxnLst/>
            <a:rect l="l" t="t" r="r" b="b"/>
            <a:pathLst>
              <a:path w="117347" h="92963">
                <a:moveTo>
                  <a:pt x="1524" y="4572"/>
                </a:moveTo>
                <a:lnTo>
                  <a:pt x="1524" y="0"/>
                </a:lnTo>
                <a:lnTo>
                  <a:pt x="0" y="0"/>
                </a:lnTo>
                <a:lnTo>
                  <a:pt x="0" y="4572"/>
                </a:lnTo>
                <a:lnTo>
                  <a:pt x="1524" y="9143"/>
                </a:lnTo>
                <a:lnTo>
                  <a:pt x="6095" y="18287"/>
                </a:lnTo>
                <a:lnTo>
                  <a:pt x="10667" y="25908"/>
                </a:lnTo>
                <a:lnTo>
                  <a:pt x="16763" y="33527"/>
                </a:lnTo>
                <a:lnTo>
                  <a:pt x="24383" y="42672"/>
                </a:lnTo>
                <a:lnTo>
                  <a:pt x="33527" y="50291"/>
                </a:lnTo>
                <a:lnTo>
                  <a:pt x="44195" y="56387"/>
                </a:lnTo>
                <a:lnTo>
                  <a:pt x="54863" y="64008"/>
                </a:lnTo>
                <a:lnTo>
                  <a:pt x="60959" y="67055"/>
                </a:lnTo>
                <a:lnTo>
                  <a:pt x="68579" y="70103"/>
                </a:lnTo>
                <a:lnTo>
                  <a:pt x="74675" y="73151"/>
                </a:lnTo>
                <a:lnTo>
                  <a:pt x="82295" y="77724"/>
                </a:lnTo>
                <a:lnTo>
                  <a:pt x="115823" y="91439"/>
                </a:lnTo>
                <a:lnTo>
                  <a:pt x="117347" y="92963"/>
                </a:lnTo>
                <a:lnTo>
                  <a:pt x="115823" y="89915"/>
                </a:lnTo>
                <a:lnTo>
                  <a:pt x="82295" y="76200"/>
                </a:lnTo>
                <a:lnTo>
                  <a:pt x="74675" y="71627"/>
                </a:lnTo>
                <a:lnTo>
                  <a:pt x="68579" y="68579"/>
                </a:lnTo>
                <a:lnTo>
                  <a:pt x="62483" y="65531"/>
                </a:lnTo>
                <a:lnTo>
                  <a:pt x="56387" y="62484"/>
                </a:lnTo>
                <a:lnTo>
                  <a:pt x="44195" y="54863"/>
                </a:lnTo>
                <a:lnTo>
                  <a:pt x="35051" y="48767"/>
                </a:lnTo>
                <a:lnTo>
                  <a:pt x="25907" y="41148"/>
                </a:lnTo>
                <a:lnTo>
                  <a:pt x="18287" y="33527"/>
                </a:lnTo>
                <a:lnTo>
                  <a:pt x="12191" y="25908"/>
                </a:lnTo>
                <a:lnTo>
                  <a:pt x="7619" y="18287"/>
                </a:lnTo>
                <a:lnTo>
                  <a:pt x="3048" y="7619"/>
                </a:lnTo>
                <a:lnTo>
                  <a:pt x="3048" y="9143"/>
                </a:lnTo>
                <a:lnTo>
                  <a:pt x="1524" y="3048"/>
                </a:lnTo>
                <a:lnTo>
                  <a:pt x="1524" y="4572"/>
                </a:lnTo>
                <a:close/>
              </a:path>
            </a:pathLst>
          </a:custGeom>
          <a:solidFill>
            <a:srgbClr val="000000"/>
          </a:solidFill>
        </p:spPr>
        <p:txBody>
          <a:bodyPr wrap="square" lIns="0" tIns="0" rIns="0" bIns="0" rtlCol="0">
            <a:noAutofit/>
          </a:bodyPr>
          <a:lstStyle/>
          <a:p>
            <a:endParaRPr/>
          </a:p>
        </p:txBody>
      </p:sp>
      <p:sp>
        <p:nvSpPr>
          <p:cNvPr id="514" name="object 514"/>
          <p:cNvSpPr/>
          <p:nvPr/>
        </p:nvSpPr>
        <p:spPr>
          <a:xfrm>
            <a:off x="5146547" y="3956303"/>
            <a:ext cx="166116" cy="144779"/>
          </a:xfrm>
          <a:custGeom>
            <a:avLst/>
            <a:gdLst/>
            <a:ahLst/>
            <a:cxnLst/>
            <a:rect l="l" t="t" r="r" b="b"/>
            <a:pathLst>
              <a:path w="166116" h="144779">
                <a:moveTo>
                  <a:pt x="138684" y="134112"/>
                </a:moveTo>
                <a:lnTo>
                  <a:pt x="150876" y="140208"/>
                </a:lnTo>
                <a:lnTo>
                  <a:pt x="158496" y="143255"/>
                </a:lnTo>
                <a:lnTo>
                  <a:pt x="164592" y="144779"/>
                </a:lnTo>
                <a:lnTo>
                  <a:pt x="166116" y="144779"/>
                </a:lnTo>
                <a:lnTo>
                  <a:pt x="158496" y="141731"/>
                </a:lnTo>
                <a:lnTo>
                  <a:pt x="150876" y="138684"/>
                </a:lnTo>
                <a:lnTo>
                  <a:pt x="138684" y="134112"/>
                </a:lnTo>
                <a:close/>
              </a:path>
              <a:path w="166116" h="144779">
                <a:moveTo>
                  <a:pt x="138684" y="134112"/>
                </a:moveTo>
                <a:lnTo>
                  <a:pt x="124968" y="126491"/>
                </a:lnTo>
                <a:lnTo>
                  <a:pt x="111252" y="120396"/>
                </a:lnTo>
                <a:lnTo>
                  <a:pt x="97536" y="112775"/>
                </a:lnTo>
                <a:lnTo>
                  <a:pt x="85344" y="106679"/>
                </a:lnTo>
                <a:lnTo>
                  <a:pt x="74676" y="100584"/>
                </a:lnTo>
                <a:lnTo>
                  <a:pt x="64008" y="92963"/>
                </a:lnTo>
                <a:lnTo>
                  <a:pt x="54864" y="85343"/>
                </a:lnTo>
                <a:lnTo>
                  <a:pt x="45720" y="79248"/>
                </a:lnTo>
                <a:lnTo>
                  <a:pt x="38100" y="71627"/>
                </a:lnTo>
                <a:lnTo>
                  <a:pt x="30480" y="64008"/>
                </a:lnTo>
                <a:lnTo>
                  <a:pt x="22860" y="56387"/>
                </a:lnTo>
                <a:lnTo>
                  <a:pt x="18287" y="48767"/>
                </a:lnTo>
                <a:lnTo>
                  <a:pt x="13716" y="41148"/>
                </a:lnTo>
                <a:lnTo>
                  <a:pt x="9144" y="33527"/>
                </a:lnTo>
                <a:lnTo>
                  <a:pt x="6096" y="25908"/>
                </a:lnTo>
                <a:lnTo>
                  <a:pt x="4572" y="18287"/>
                </a:lnTo>
                <a:lnTo>
                  <a:pt x="1524" y="9143"/>
                </a:lnTo>
                <a:lnTo>
                  <a:pt x="1524" y="0"/>
                </a:lnTo>
                <a:lnTo>
                  <a:pt x="0" y="0"/>
                </a:lnTo>
                <a:lnTo>
                  <a:pt x="0" y="9143"/>
                </a:lnTo>
                <a:lnTo>
                  <a:pt x="3048" y="18287"/>
                </a:lnTo>
                <a:lnTo>
                  <a:pt x="4572" y="25908"/>
                </a:lnTo>
                <a:lnTo>
                  <a:pt x="7620" y="33527"/>
                </a:lnTo>
                <a:lnTo>
                  <a:pt x="12192" y="42672"/>
                </a:lnTo>
                <a:lnTo>
                  <a:pt x="16764" y="50291"/>
                </a:lnTo>
                <a:lnTo>
                  <a:pt x="22860" y="57912"/>
                </a:lnTo>
                <a:lnTo>
                  <a:pt x="28956" y="65531"/>
                </a:lnTo>
                <a:lnTo>
                  <a:pt x="36576" y="73151"/>
                </a:lnTo>
                <a:lnTo>
                  <a:pt x="45720" y="80772"/>
                </a:lnTo>
                <a:lnTo>
                  <a:pt x="53340" y="86867"/>
                </a:lnTo>
                <a:lnTo>
                  <a:pt x="64008" y="94487"/>
                </a:lnTo>
                <a:lnTo>
                  <a:pt x="73152" y="100584"/>
                </a:lnTo>
                <a:lnTo>
                  <a:pt x="85344" y="108203"/>
                </a:lnTo>
                <a:lnTo>
                  <a:pt x="96012" y="114300"/>
                </a:lnTo>
                <a:lnTo>
                  <a:pt x="109728" y="121919"/>
                </a:lnTo>
                <a:lnTo>
                  <a:pt x="123444" y="128015"/>
                </a:lnTo>
                <a:lnTo>
                  <a:pt x="138684" y="134112"/>
                </a:lnTo>
                <a:close/>
              </a:path>
            </a:pathLst>
          </a:custGeom>
          <a:solidFill>
            <a:srgbClr val="000000"/>
          </a:solidFill>
        </p:spPr>
        <p:txBody>
          <a:bodyPr wrap="square" lIns="0" tIns="0" rIns="0" bIns="0" rtlCol="0">
            <a:noAutofit/>
          </a:bodyPr>
          <a:lstStyle/>
          <a:p>
            <a:endParaRPr/>
          </a:p>
        </p:txBody>
      </p:sp>
      <p:sp>
        <p:nvSpPr>
          <p:cNvPr id="515" name="object 515"/>
          <p:cNvSpPr/>
          <p:nvPr/>
        </p:nvSpPr>
        <p:spPr>
          <a:xfrm>
            <a:off x="5239511" y="3956303"/>
            <a:ext cx="144779" cy="118872"/>
          </a:xfrm>
          <a:custGeom>
            <a:avLst/>
            <a:gdLst/>
            <a:ahLst/>
            <a:cxnLst/>
            <a:rect l="l" t="t" r="r" b="b"/>
            <a:pathLst>
              <a:path w="144779" h="118872">
                <a:moveTo>
                  <a:pt x="126491" y="111251"/>
                </a:moveTo>
                <a:lnTo>
                  <a:pt x="123443" y="109727"/>
                </a:lnTo>
                <a:lnTo>
                  <a:pt x="123443" y="111251"/>
                </a:lnTo>
                <a:lnTo>
                  <a:pt x="126491" y="111251"/>
                </a:lnTo>
                <a:close/>
              </a:path>
              <a:path w="144779" h="118872">
                <a:moveTo>
                  <a:pt x="18287" y="41148"/>
                </a:moveTo>
                <a:lnTo>
                  <a:pt x="10667" y="28955"/>
                </a:lnTo>
                <a:lnTo>
                  <a:pt x="6095" y="18287"/>
                </a:lnTo>
                <a:lnTo>
                  <a:pt x="3047" y="9143"/>
                </a:lnTo>
                <a:lnTo>
                  <a:pt x="1523" y="0"/>
                </a:lnTo>
                <a:lnTo>
                  <a:pt x="0" y="0"/>
                </a:lnTo>
                <a:lnTo>
                  <a:pt x="1523" y="9143"/>
                </a:lnTo>
                <a:lnTo>
                  <a:pt x="4571" y="18287"/>
                </a:lnTo>
                <a:lnTo>
                  <a:pt x="10667" y="30479"/>
                </a:lnTo>
                <a:lnTo>
                  <a:pt x="18287" y="41148"/>
                </a:lnTo>
                <a:close/>
              </a:path>
              <a:path w="144779" h="118872">
                <a:moveTo>
                  <a:pt x="106679" y="103631"/>
                </a:moveTo>
                <a:lnTo>
                  <a:pt x="123443" y="111251"/>
                </a:lnTo>
                <a:lnTo>
                  <a:pt x="123443" y="109727"/>
                </a:lnTo>
                <a:lnTo>
                  <a:pt x="126491" y="111251"/>
                </a:lnTo>
                <a:lnTo>
                  <a:pt x="135635" y="115824"/>
                </a:lnTo>
                <a:lnTo>
                  <a:pt x="143255" y="118872"/>
                </a:lnTo>
                <a:lnTo>
                  <a:pt x="144779" y="117348"/>
                </a:lnTo>
                <a:lnTo>
                  <a:pt x="137159" y="114300"/>
                </a:lnTo>
                <a:lnTo>
                  <a:pt x="126491" y="109727"/>
                </a:lnTo>
                <a:lnTo>
                  <a:pt x="124967" y="109727"/>
                </a:lnTo>
                <a:lnTo>
                  <a:pt x="106679" y="102108"/>
                </a:lnTo>
                <a:lnTo>
                  <a:pt x="96012" y="97536"/>
                </a:lnTo>
                <a:lnTo>
                  <a:pt x="86867" y="92963"/>
                </a:lnTo>
                <a:lnTo>
                  <a:pt x="70103" y="83819"/>
                </a:lnTo>
                <a:lnTo>
                  <a:pt x="60959" y="77724"/>
                </a:lnTo>
                <a:lnTo>
                  <a:pt x="53339" y="73151"/>
                </a:lnTo>
                <a:lnTo>
                  <a:pt x="39623" y="62484"/>
                </a:lnTo>
                <a:lnTo>
                  <a:pt x="28955" y="51815"/>
                </a:lnTo>
                <a:lnTo>
                  <a:pt x="18287" y="41148"/>
                </a:lnTo>
                <a:lnTo>
                  <a:pt x="27431" y="53339"/>
                </a:lnTo>
                <a:lnTo>
                  <a:pt x="39623" y="64008"/>
                </a:lnTo>
                <a:lnTo>
                  <a:pt x="53339" y="74675"/>
                </a:lnTo>
                <a:lnTo>
                  <a:pt x="60959" y="79248"/>
                </a:lnTo>
                <a:lnTo>
                  <a:pt x="68579" y="83819"/>
                </a:lnTo>
                <a:lnTo>
                  <a:pt x="86867" y="94487"/>
                </a:lnTo>
                <a:lnTo>
                  <a:pt x="96012" y="99060"/>
                </a:lnTo>
                <a:lnTo>
                  <a:pt x="106679" y="103631"/>
                </a:lnTo>
                <a:close/>
              </a:path>
            </a:pathLst>
          </a:custGeom>
          <a:solidFill>
            <a:srgbClr val="000000"/>
          </a:solidFill>
        </p:spPr>
        <p:txBody>
          <a:bodyPr wrap="square" lIns="0" tIns="0" rIns="0" bIns="0" rtlCol="0">
            <a:noAutofit/>
          </a:bodyPr>
          <a:lstStyle/>
          <a:p>
            <a:endParaRPr/>
          </a:p>
        </p:txBody>
      </p:sp>
      <p:sp>
        <p:nvSpPr>
          <p:cNvPr id="516" name="object 516"/>
          <p:cNvSpPr/>
          <p:nvPr/>
        </p:nvSpPr>
        <p:spPr>
          <a:xfrm>
            <a:off x="5311139" y="4073651"/>
            <a:ext cx="73151" cy="27431"/>
          </a:xfrm>
          <a:custGeom>
            <a:avLst/>
            <a:gdLst/>
            <a:ahLst/>
            <a:cxnLst/>
            <a:rect l="l" t="t" r="r" b="b"/>
            <a:pathLst>
              <a:path w="73151" h="27431">
                <a:moveTo>
                  <a:pt x="71627" y="0"/>
                </a:moveTo>
                <a:lnTo>
                  <a:pt x="0" y="27431"/>
                </a:lnTo>
                <a:lnTo>
                  <a:pt x="1524" y="27431"/>
                </a:lnTo>
                <a:lnTo>
                  <a:pt x="73151" y="1524"/>
                </a:lnTo>
                <a:lnTo>
                  <a:pt x="71627" y="0"/>
                </a:lnTo>
                <a:close/>
              </a:path>
            </a:pathLst>
          </a:custGeom>
          <a:solidFill>
            <a:srgbClr val="000000"/>
          </a:solidFill>
        </p:spPr>
        <p:txBody>
          <a:bodyPr wrap="square" lIns="0" tIns="0" rIns="0" bIns="0" rtlCol="0">
            <a:noAutofit/>
          </a:bodyPr>
          <a:lstStyle/>
          <a:p>
            <a:endParaRPr/>
          </a:p>
        </p:txBody>
      </p:sp>
      <p:sp>
        <p:nvSpPr>
          <p:cNvPr id="517" name="object 517"/>
          <p:cNvSpPr/>
          <p:nvPr/>
        </p:nvSpPr>
        <p:spPr>
          <a:xfrm>
            <a:off x="5146547" y="3955541"/>
            <a:ext cx="92963"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a:p>
        </p:txBody>
      </p:sp>
      <p:sp>
        <p:nvSpPr>
          <p:cNvPr id="518" name="object 518"/>
          <p:cNvSpPr/>
          <p:nvPr/>
        </p:nvSpPr>
        <p:spPr>
          <a:xfrm>
            <a:off x="5058155" y="3956303"/>
            <a:ext cx="187451" cy="170687"/>
          </a:xfrm>
          <a:custGeom>
            <a:avLst/>
            <a:gdLst/>
            <a:ahLst/>
            <a:cxnLst/>
            <a:rect l="l" t="t" r="r" b="b"/>
            <a:pathLst>
              <a:path w="187451" h="170687">
                <a:moveTo>
                  <a:pt x="187451" y="170687"/>
                </a:moveTo>
                <a:lnTo>
                  <a:pt x="179832" y="166115"/>
                </a:lnTo>
                <a:lnTo>
                  <a:pt x="173736" y="164591"/>
                </a:lnTo>
                <a:lnTo>
                  <a:pt x="170687" y="163067"/>
                </a:lnTo>
                <a:lnTo>
                  <a:pt x="152400" y="155448"/>
                </a:lnTo>
                <a:lnTo>
                  <a:pt x="143256" y="150875"/>
                </a:lnTo>
                <a:lnTo>
                  <a:pt x="134112" y="146303"/>
                </a:lnTo>
                <a:lnTo>
                  <a:pt x="117348" y="138684"/>
                </a:lnTo>
                <a:lnTo>
                  <a:pt x="109727" y="134112"/>
                </a:lnTo>
                <a:lnTo>
                  <a:pt x="103632" y="129539"/>
                </a:lnTo>
                <a:lnTo>
                  <a:pt x="88391" y="120396"/>
                </a:lnTo>
                <a:lnTo>
                  <a:pt x="76200" y="112775"/>
                </a:lnTo>
                <a:lnTo>
                  <a:pt x="64008" y="103631"/>
                </a:lnTo>
                <a:lnTo>
                  <a:pt x="53339" y="94487"/>
                </a:lnTo>
                <a:lnTo>
                  <a:pt x="42672" y="85343"/>
                </a:lnTo>
                <a:lnTo>
                  <a:pt x="38100" y="80772"/>
                </a:lnTo>
                <a:lnTo>
                  <a:pt x="35051" y="76200"/>
                </a:lnTo>
                <a:lnTo>
                  <a:pt x="25908" y="67055"/>
                </a:lnTo>
                <a:lnTo>
                  <a:pt x="19812" y="57912"/>
                </a:lnTo>
                <a:lnTo>
                  <a:pt x="15239" y="47243"/>
                </a:lnTo>
                <a:lnTo>
                  <a:pt x="10668" y="38100"/>
                </a:lnTo>
                <a:lnTo>
                  <a:pt x="6096" y="27431"/>
                </a:lnTo>
                <a:lnTo>
                  <a:pt x="4572" y="18287"/>
                </a:lnTo>
                <a:lnTo>
                  <a:pt x="3048" y="9143"/>
                </a:lnTo>
                <a:lnTo>
                  <a:pt x="1524" y="0"/>
                </a:lnTo>
                <a:lnTo>
                  <a:pt x="0" y="0"/>
                </a:lnTo>
                <a:lnTo>
                  <a:pt x="1524" y="9143"/>
                </a:lnTo>
                <a:lnTo>
                  <a:pt x="3048" y="18287"/>
                </a:lnTo>
                <a:lnTo>
                  <a:pt x="4572" y="28955"/>
                </a:lnTo>
                <a:lnTo>
                  <a:pt x="9144" y="38100"/>
                </a:lnTo>
                <a:lnTo>
                  <a:pt x="13715" y="48767"/>
                </a:lnTo>
                <a:lnTo>
                  <a:pt x="18287" y="57912"/>
                </a:lnTo>
                <a:lnTo>
                  <a:pt x="24384" y="67055"/>
                </a:lnTo>
                <a:lnTo>
                  <a:pt x="33527" y="77724"/>
                </a:lnTo>
                <a:lnTo>
                  <a:pt x="36575" y="82296"/>
                </a:lnTo>
                <a:lnTo>
                  <a:pt x="41148" y="86867"/>
                </a:lnTo>
                <a:lnTo>
                  <a:pt x="51815" y="96012"/>
                </a:lnTo>
                <a:lnTo>
                  <a:pt x="62484" y="105155"/>
                </a:lnTo>
                <a:lnTo>
                  <a:pt x="74675" y="114300"/>
                </a:lnTo>
                <a:lnTo>
                  <a:pt x="88391" y="121919"/>
                </a:lnTo>
                <a:lnTo>
                  <a:pt x="102108" y="131063"/>
                </a:lnTo>
                <a:lnTo>
                  <a:pt x="109727" y="135636"/>
                </a:lnTo>
                <a:lnTo>
                  <a:pt x="117348" y="140208"/>
                </a:lnTo>
                <a:lnTo>
                  <a:pt x="134112" y="147827"/>
                </a:lnTo>
                <a:lnTo>
                  <a:pt x="141732" y="152400"/>
                </a:lnTo>
                <a:lnTo>
                  <a:pt x="150875" y="156972"/>
                </a:lnTo>
                <a:lnTo>
                  <a:pt x="169163" y="164591"/>
                </a:lnTo>
                <a:lnTo>
                  <a:pt x="172212" y="166115"/>
                </a:lnTo>
                <a:lnTo>
                  <a:pt x="179832" y="167639"/>
                </a:lnTo>
                <a:lnTo>
                  <a:pt x="187451" y="170687"/>
                </a:lnTo>
                <a:close/>
              </a:path>
            </a:pathLst>
          </a:custGeom>
          <a:solidFill>
            <a:srgbClr val="000000"/>
          </a:solidFill>
        </p:spPr>
        <p:txBody>
          <a:bodyPr wrap="square" lIns="0" tIns="0" rIns="0" bIns="0" rtlCol="0">
            <a:noAutofit/>
          </a:bodyPr>
          <a:lstStyle/>
          <a:p>
            <a:endParaRPr/>
          </a:p>
        </p:txBody>
      </p:sp>
      <p:sp>
        <p:nvSpPr>
          <p:cNvPr id="519" name="object 519"/>
          <p:cNvSpPr/>
          <p:nvPr/>
        </p:nvSpPr>
        <p:spPr>
          <a:xfrm>
            <a:off x="5175503" y="4126991"/>
            <a:ext cx="70103" cy="27431"/>
          </a:xfrm>
          <a:custGeom>
            <a:avLst/>
            <a:gdLst/>
            <a:ahLst/>
            <a:cxnLst/>
            <a:rect l="l" t="t" r="r" b="b"/>
            <a:pathLst>
              <a:path w="70103" h="27431">
                <a:moveTo>
                  <a:pt x="70103" y="0"/>
                </a:moveTo>
                <a:lnTo>
                  <a:pt x="0" y="25908"/>
                </a:lnTo>
                <a:lnTo>
                  <a:pt x="0" y="27431"/>
                </a:lnTo>
                <a:lnTo>
                  <a:pt x="70103" y="0"/>
                </a:lnTo>
                <a:close/>
              </a:path>
            </a:pathLst>
          </a:custGeom>
          <a:solidFill>
            <a:srgbClr val="000000"/>
          </a:solidFill>
        </p:spPr>
        <p:txBody>
          <a:bodyPr wrap="square" lIns="0" tIns="0" rIns="0" bIns="0" rtlCol="0">
            <a:noAutofit/>
          </a:bodyPr>
          <a:lstStyle/>
          <a:p>
            <a:endParaRPr/>
          </a:p>
        </p:txBody>
      </p:sp>
      <p:sp>
        <p:nvSpPr>
          <p:cNvPr id="520" name="object 520"/>
          <p:cNvSpPr/>
          <p:nvPr/>
        </p:nvSpPr>
        <p:spPr>
          <a:xfrm>
            <a:off x="4965191" y="3956303"/>
            <a:ext cx="210312" cy="198119"/>
          </a:xfrm>
          <a:custGeom>
            <a:avLst/>
            <a:gdLst/>
            <a:ahLst/>
            <a:cxnLst/>
            <a:rect l="l" t="t" r="r" b="b"/>
            <a:pathLst>
              <a:path w="210312" h="198119">
                <a:moveTo>
                  <a:pt x="7620" y="42672"/>
                </a:moveTo>
                <a:lnTo>
                  <a:pt x="4572" y="30479"/>
                </a:lnTo>
                <a:lnTo>
                  <a:pt x="3048" y="18287"/>
                </a:lnTo>
                <a:lnTo>
                  <a:pt x="1524" y="9143"/>
                </a:lnTo>
                <a:lnTo>
                  <a:pt x="1524" y="0"/>
                </a:lnTo>
                <a:lnTo>
                  <a:pt x="0" y="0"/>
                </a:lnTo>
                <a:lnTo>
                  <a:pt x="0" y="9143"/>
                </a:lnTo>
                <a:lnTo>
                  <a:pt x="1524" y="18287"/>
                </a:lnTo>
                <a:lnTo>
                  <a:pt x="3048" y="30479"/>
                </a:lnTo>
                <a:lnTo>
                  <a:pt x="6096" y="42672"/>
                </a:lnTo>
                <a:lnTo>
                  <a:pt x="9143" y="48767"/>
                </a:lnTo>
                <a:lnTo>
                  <a:pt x="12191" y="54863"/>
                </a:lnTo>
                <a:lnTo>
                  <a:pt x="18287" y="65531"/>
                </a:lnTo>
                <a:lnTo>
                  <a:pt x="21336" y="71627"/>
                </a:lnTo>
                <a:lnTo>
                  <a:pt x="25908" y="77724"/>
                </a:lnTo>
                <a:lnTo>
                  <a:pt x="33527" y="88391"/>
                </a:lnTo>
                <a:lnTo>
                  <a:pt x="44196" y="100584"/>
                </a:lnTo>
                <a:lnTo>
                  <a:pt x="48767" y="105155"/>
                </a:lnTo>
                <a:lnTo>
                  <a:pt x="56387" y="111251"/>
                </a:lnTo>
                <a:lnTo>
                  <a:pt x="68579" y="121919"/>
                </a:lnTo>
                <a:lnTo>
                  <a:pt x="82296" y="132587"/>
                </a:lnTo>
                <a:lnTo>
                  <a:pt x="89915" y="137160"/>
                </a:lnTo>
                <a:lnTo>
                  <a:pt x="97536" y="143255"/>
                </a:lnTo>
                <a:lnTo>
                  <a:pt x="114300" y="152400"/>
                </a:lnTo>
                <a:lnTo>
                  <a:pt x="123443" y="156972"/>
                </a:lnTo>
                <a:lnTo>
                  <a:pt x="115824" y="152400"/>
                </a:lnTo>
                <a:lnTo>
                  <a:pt x="99060" y="141731"/>
                </a:lnTo>
                <a:lnTo>
                  <a:pt x="91439" y="135636"/>
                </a:lnTo>
                <a:lnTo>
                  <a:pt x="83820" y="131063"/>
                </a:lnTo>
                <a:lnTo>
                  <a:pt x="70103" y="120396"/>
                </a:lnTo>
                <a:lnTo>
                  <a:pt x="57912" y="109727"/>
                </a:lnTo>
                <a:lnTo>
                  <a:pt x="50291" y="103631"/>
                </a:lnTo>
                <a:lnTo>
                  <a:pt x="45720" y="99060"/>
                </a:lnTo>
                <a:lnTo>
                  <a:pt x="35051" y="88391"/>
                </a:lnTo>
                <a:lnTo>
                  <a:pt x="25908" y="76200"/>
                </a:lnTo>
                <a:lnTo>
                  <a:pt x="22860" y="71627"/>
                </a:lnTo>
                <a:lnTo>
                  <a:pt x="19812" y="65531"/>
                </a:lnTo>
                <a:lnTo>
                  <a:pt x="13715" y="53339"/>
                </a:lnTo>
                <a:lnTo>
                  <a:pt x="10667" y="47243"/>
                </a:lnTo>
                <a:lnTo>
                  <a:pt x="7620" y="42672"/>
                </a:lnTo>
                <a:close/>
              </a:path>
              <a:path w="210312" h="198119">
                <a:moveTo>
                  <a:pt x="123443" y="156972"/>
                </a:moveTo>
                <a:lnTo>
                  <a:pt x="132587" y="163067"/>
                </a:lnTo>
                <a:lnTo>
                  <a:pt x="152400" y="172212"/>
                </a:lnTo>
                <a:lnTo>
                  <a:pt x="172212" y="182879"/>
                </a:lnTo>
                <a:lnTo>
                  <a:pt x="182879" y="187451"/>
                </a:lnTo>
                <a:lnTo>
                  <a:pt x="195072" y="192024"/>
                </a:lnTo>
                <a:lnTo>
                  <a:pt x="196596" y="192024"/>
                </a:lnTo>
                <a:lnTo>
                  <a:pt x="202691" y="195072"/>
                </a:lnTo>
                <a:lnTo>
                  <a:pt x="210312" y="198119"/>
                </a:lnTo>
                <a:lnTo>
                  <a:pt x="210312" y="196596"/>
                </a:lnTo>
                <a:lnTo>
                  <a:pt x="202691" y="193548"/>
                </a:lnTo>
                <a:lnTo>
                  <a:pt x="196596" y="190500"/>
                </a:lnTo>
                <a:lnTo>
                  <a:pt x="195072" y="190500"/>
                </a:lnTo>
                <a:lnTo>
                  <a:pt x="182879" y="185927"/>
                </a:lnTo>
                <a:lnTo>
                  <a:pt x="172212" y="181355"/>
                </a:lnTo>
                <a:lnTo>
                  <a:pt x="152400" y="170687"/>
                </a:lnTo>
                <a:lnTo>
                  <a:pt x="132587" y="161543"/>
                </a:lnTo>
                <a:lnTo>
                  <a:pt x="123443" y="156972"/>
                </a:lnTo>
                <a:close/>
              </a:path>
            </a:pathLst>
          </a:custGeom>
          <a:solidFill>
            <a:srgbClr val="000000"/>
          </a:solidFill>
        </p:spPr>
        <p:txBody>
          <a:bodyPr wrap="square" lIns="0" tIns="0" rIns="0" bIns="0" rtlCol="0">
            <a:noAutofit/>
          </a:bodyPr>
          <a:lstStyle/>
          <a:p>
            <a:endParaRPr/>
          </a:p>
        </p:txBody>
      </p:sp>
      <p:sp>
        <p:nvSpPr>
          <p:cNvPr id="521" name="object 521"/>
          <p:cNvSpPr/>
          <p:nvPr/>
        </p:nvSpPr>
        <p:spPr>
          <a:xfrm>
            <a:off x="5245607" y="4101083"/>
            <a:ext cx="67056" cy="25908"/>
          </a:xfrm>
          <a:custGeom>
            <a:avLst/>
            <a:gdLst/>
            <a:ahLst/>
            <a:cxnLst/>
            <a:rect l="l" t="t" r="r" b="b"/>
            <a:pathLst>
              <a:path w="67056" h="25908">
                <a:moveTo>
                  <a:pt x="65532" y="0"/>
                </a:moveTo>
                <a:lnTo>
                  <a:pt x="0" y="25908"/>
                </a:lnTo>
                <a:lnTo>
                  <a:pt x="67056" y="0"/>
                </a:lnTo>
                <a:lnTo>
                  <a:pt x="65532" y="0"/>
                </a:lnTo>
                <a:close/>
              </a:path>
            </a:pathLst>
          </a:custGeom>
          <a:solidFill>
            <a:srgbClr val="000000"/>
          </a:solidFill>
        </p:spPr>
        <p:txBody>
          <a:bodyPr wrap="square" lIns="0" tIns="0" rIns="0" bIns="0" rtlCol="0">
            <a:noAutofit/>
          </a:bodyPr>
          <a:lstStyle/>
          <a:p>
            <a:endParaRPr/>
          </a:p>
        </p:txBody>
      </p:sp>
      <p:sp>
        <p:nvSpPr>
          <p:cNvPr id="522" name="object 522"/>
          <p:cNvSpPr/>
          <p:nvPr/>
        </p:nvSpPr>
        <p:spPr>
          <a:xfrm>
            <a:off x="5241035" y="3955541"/>
            <a:ext cx="89915" cy="0"/>
          </a:xfrm>
          <a:custGeom>
            <a:avLst/>
            <a:gdLst/>
            <a:ahLst/>
            <a:cxnLst/>
            <a:rect l="l" t="t" r="r" b="b"/>
            <a:pathLst>
              <a:path w="89915">
                <a:moveTo>
                  <a:pt x="0" y="0"/>
                </a:moveTo>
                <a:lnTo>
                  <a:pt x="89915" y="0"/>
                </a:lnTo>
              </a:path>
            </a:pathLst>
          </a:custGeom>
          <a:ln w="2794">
            <a:solidFill>
              <a:srgbClr val="000000"/>
            </a:solidFill>
          </a:ln>
        </p:spPr>
        <p:txBody>
          <a:bodyPr wrap="square" lIns="0" tIns="0" rIns="0" bIns="0" rtlCol="0">
            <a:noAutofit/>
          </a:bodyPr>
          <a:lstStyle/>
          <a:p>
            <a:endParaRPr/>
          </a:p>
        </p:txBody>
      </p:sp>
      <p:sp>
        <p:nvSpPr>
          <p:cNvPr id="523" name="object 523"/>
          <p:cNvSpPr/>
          <p:nvPr/>
        </p:nvSpPr>
        <p:spPr>
          <a:xfrm>
            <a:off x="5245607" y="4125467"/>
            <a:ext cx="445007" cy="73151"/>
          </a:xfrm>
          <a:custGeom>
            <a:avLst/>
            <a:gdLst/>
            <a:ahLst/>
            <a:cxnLst/>
            <a:rect l="l" t="t" r="r" b="b"/>
            <a:pathLst>
              <a:path w="445007" h="73151">
                <a:moveTo>
                  <a:pt x="0" y="0"/>
                </a:moveTo>
                <a:lnTo>
                  <a:pt x="0" y="1524"/>
                </a:lnTo>
                <a:lnTo>
                  <a:pt x="21336" y="10667"/>
                </a:lnTo>
                <a:lnTo>
                  <a:pt x="45720" y="18287"/>
                </a:lnTo>
                <a:lnTo>
                  <a:pt x="68580" y="25908"/>
                </a:lnTo>
                <a:lnTo>
                  <a:pt x="94487" y="33527"/>
                </a:lnTo>
                <a:lnTo>
                  <a:pt x="118872" y="39624"/>
                </a:lnTo>
                <a:lnTo>
                  <a:pt x="144780" y="45720"/>
                </a:lnTo>
                <a:lnTo>
                  <a:pt x="172211" y="50291"/>
                </a:lnTo>
                <a:lnTo>
                  <a:pt x="199643" y="54863"/>
                </a:lnTo>
                <a:lnTo>
                  <a:pt x="227075" y="59436"/>
                </a:lnTo>
                <a:lnTo>
                  <a:pt x="256031" y="62484"/>
                </a:lnTo>
                <a:lnTo>
                  <a:pt x="284987" y="65532"/>
                </a:lnTo>
                <a:lnTo>
                  <a:pt x="315467" y="68579"/>
                </a:lnTo>
                <a:lnTo>
                  <a:pt x="345947" y="70103"/>
                </a:lnTo>
                <a:lnTo>
                  <a:pt x="376427" y="71627"/>
                </a:lnTo>
                <a:lnTo>
                  <a:pt x="408431" y="73151"/>
                </a:lnTo>
                <a:lnTo>
                  <a:pt x="445007" y="73151"/>
                </a:lnTo>
                <a:lnTo>
                  <a:pt x="445007" y="71627"/>
                </a:lnTo>
                <a:lnTo>
                  <a:pt x="441959" y="71627"/>
                </a:lnTo>
                <a:lnTo>
                  <a:pt x="408431" y="70103"/>
                </a:lnTo>
                <a:lnTo>
                  <a:pt x="376427" y="70103"/>
                </a:lnTo>
                <a:lnTo>
                  <a:pt x="345947" y="68579"/>
                </a:lnTo>
                <a:lnTo>
                  <a:pt x="315467" y="67055"/>
                </a:lnTo>
                <a:lnTo>
                  <a:pt x="284987" y="64008"/>
                </a:lnTo>
                <a:lnTo>
                  <a:pt x="256031" y="60960"/>
                </a:lnTo>
                <a:lnTo>
                  <a:pt x="227075" y="57912"/>
                </a:lnTo>
                <a:lnTo>
                  <a:pt x="199643" y="53339"/>
                </a:lnTo>
                <a:lnTo>
                  <a:pt x="172211" y="48767"/>
                </a:lnTo>
                <a:lnTo>
                  <a:pt x="146304" y="44196"/>
                </a:lnTo>
                <a:lnTo>
                  <a:pt x="118872" y="38100"/>
                </a:lnTo>
                <a:lnTo>
                  <a:pt x="94487" y="32003"/>
                </a:lnTo>
                <a:lnTo>
                  <a:pt x="70104" y="24384"/>
                </a:lnTo>
                <a:lnTo>
                  <a:pt x="45720" y="16763"/>
                </a:lnTo>
                <a:lnTo>
                  <a:pt x="22860" y="9144"/>
                </a:lnTo>
                <a:lnTo>
                  <a:pt x="0" y="0"/>
                </a:lnTo>
                <a:close/>
              </a:path>
            </a:pathLst>
          </a:custGeom>
          <a:solidFill>
            <a:srgbClr val="000000"/>
          </a:solidFill>
        </p:spPr>
        <p:txBody>
          <a:bodyPr wrap="square" lIns="0" tIns="0" rIns="0" bIns="0" rtlCol="0">
            <a:noAutofit/>
          </a:bodyPr>
          <a:lstStyle/>
          <a:p>
            <a:endParaRPr/>
          </a:p>
        </p:txBody>
      </p:sp>
      <p:sp>
        <p:nvSpPr>
          <p:cNvPr id="524" name="object 524"/>
          <p:cNvSpPr/>
          <p:nvPr/>
        </p:nvSpPr>
        <p:spPr>
          <a:xfrm>
            <a:off x="5311139" y="4101083"/>
            <a:ext cx="379475" cy="59436"/>
          </a:xfrm>
          <a:custGeom>
            <a:avLst/>
            <a:gdLst/>
            <a:ahLst/>
            <a:cxnLst/>
            <a:rect l="l" t="t" r="r" b="b"/>
            <a:pathLst>
              <a:path w="379475" h="59436">
                <a:moveTo>
                  <a:pt x="1524" y="0"/>
                </a:moveTo>
                <a:lnTo>
                  <a:pt x="0" y="1524"/>
                </a:lnTo>
                <a:lnTo>
                  <a:pt x="19812" y="7620"/>
                </a:lnTo>
                <a:lnTo>
                  <a:pt x="39624" y="13716"/>
                </a:lnTo>
                <a:lnTo>
                  <a:pt x="60960" y="21336"/>
                </a:lnTo>
                <a:lnTo>
                  <a:pt x="82295" y="25908"/>
                </a:lnTo>
                <a:lnTo>
                  <a:pt x="103631" y="32004"/>
                </a:lnTo>
                <a:lnTo>
                  <a:pt x="124967" y="36575"/>
                </a:lnTo>
                <a:lnTo>
                  <a:pt x="147827" y="41148"/>
                </a:lnTo>
                <a:lnTo>
                  <a:pt x="172211" y="44196"/>
                </a:lnTo>
                <a:lnTo>
                  <a:pt x="195071" y="47244"/>
                </a:lnTo>
                <a:lnTo>
                  <a:pt x="219455" y="50292"/>
                </a:lnTo>
                <a:lnTo>
                  <a:pt x="243839" y="53339"/>
                </a:lnTo>
                <a:lnTo>
                  <a:pt x="269747" y="56387"/>
                </a:lnTo>
                <a:lnTo>
                  <a:pt x="295655" y="57912"/>
                </a:lnTo>
                <a:lnTo>
                  <a:pt x="321563" y="57912"/>
                </a:lnTo>
                <a:lnTo>
                  <a:pt x="347471" y="59436"/>
                </a:lnTo>
                <a:lnTo>
                  <a:pt x="379475" y="59436"/>
                </a:lnTo>
                <a:lnTo>
                  <a:pt x="379475" y="57912"/>
                </a:lnTo>
                <a:lnTo>
                  <a:pt x="347471" y="57912"/>
                </a:lnTo>
                <a:lnTo>
                  <a:pt x="321563" y="56387"/>
                </a:lnTo>
                <a:lnTo>
                  <a:pt x="295655" y="56387"/>
                </a:lnTo>
                <a:lnTo>
                  <a:pt x="269747" y="54863"/>
                </a:lnTo>
                <a:lnTo>
                  <a:pt x="243839" y="51816"/>
                </a:lnTo>
                <a:lnTo>
                  <a:pt x="219455" y="48768"/>
                </a:lnTo>
                <a:lnTo>
                  <a:pt x="195071" y="45720"/>
                </a:lnTo>
                <a:lnTo>
                  <a:pt x="172211" y="42672"/>
                </a:lnTo>
                <a:lnTo>
                  <a:pt x="147827" y="39624"/>
                </a:lnTo>
                <a:lnTo>
                  <a:pt x="124967" y="35051"/>
                </a:lnTo>
                <a:lnTo>
                  <a:pt x="103631" y="30480"/>
                </a:lnTo>
                <a:lnTo>
                  <a:pt x="82295" y="24384"/>
                </a:lnTo>
                <a:lnTo>
                  <a:pt x="60960" y="19812"/>
                </a:lnTo>
                <a:lnTo>
                  <a:pt x="41148" y="12192"/>
                </a:lnTo>
                <a:lnTo>
                  <a:pt x="19812" y="6096"/>
                </a:lnTo>
                <a:lnTo>
                  <a:pt x="1524" y="0"/>
                </a:lnTo>
                <a:close/>
              </a:path>
            </a:pathLst>
          </a:custGeom>
          <a:solidFill>
            <a:srgbClr val="000000"/>
          </a:solidFill>
        </p:spPr>
        <p:txBody>
          <a:bodyPr wrap="square" lIns="0" tIns="0" rIns="0" bIns="0" rtlCol="0">
            <a:noAutofit/>
          </a:bodyPr>
          <a:lstStyle/>
          <a:p>
            <a:endParaRPr/>
          </a:p>
        </p:txBody>
      </p:sp>
      <p:sp>
        <p:nvSpPr>
          <p:cNvPr id="525" name="object 525"/>
          <p:cNvSpPr/>
          <p:nvPr/>
        </p:nvSpPr>
        <p:spPr>
          <a:xfrm>
            <a:off x="5689091" y="3953255"/>
            <a:ext cx="3048" cy="3048"/>
          </a:xfrm>
          <a:custGeom>
            <a:avLst/>
            <a:gdLst/>
            <a:ahLst/>
            <a:cxnLst/>
            <a:rect l="l" t="t" r="r" b="b"/>
            <a:pathLst>
              <a:path w="3048" h="3048">
                <a:moveTo>
                  <a:pt x="1524" y="3048"/>
                </a:moveTo>
                <a:lnTo>
                  <a:pt x="3048" y="1524"/>
                </a:lnTo>
                <a:lnTo>
                  <a:pt x="0" y="0"/>
                </a:lnTo>
                <a:lnTo>
                  <a:pt x="1524" y="3048"/>
                </a:lnTo>
                <a:close/>
              </a:path>
            </a:pathLst>
          </a:custGeom>
          <a:solidFill>
            <a:srgbClr val="696969"/>
          </a:solidFill>
        </p:spPr>
        <p:txBody>
          <a:bodyPr wrap="square" lIns="0" tIns="0" rIns="0" bIns="0" rtlCol="0">
            <a:noAutofit/>
          </a:bodyPr>
          <a:lstStyle/>
          <a:p>
            <a:endParaRPr/>
          </a:p>
        </p:txBody>
      </p:sp>
      <p:sp>
        <p:nvSpPr>
          <p:cNvPr id="526" name="object 526"/>
          <p:cNvSpPr/>
          <p:nvPr/>
        </p:nvSpPr>
        <p:spPr>
          <a:xfrm>
            <a:off x="5690615" y="3955541"/>
            <a:ext cx="1524"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a:p>
        </p:txBody>
      </p:sp>
      <p:sp>
        <p:nvSpPr>
          <p:cNvPr id="527" name="object 527"/>
          <p:cNvSpPr/>
          <p:nvPr/>
        </p:nvSpPr>
        <p:spPr>
          <a:xfrm>
            <a:off x="5690615" y="3955541"/>
            <a:ext cx="1524"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a:p>
        </p:txBody>
      </p:sp>
      <p:sp>
        <p:nvSpPr>
          <p:cNvPr id="528" name="object 528"/>
          <p:cNvSpPr/>
          <p:nvPr/>
        </p:nvSpPr>
        <p:spPr>
          <a:xfrm>
            <a:off x="5582411" y="3153155"/>
            <a:ext cx="170687" cy="807720"/>
          </a:xfrm>
          <a:prstGeom prst="rect">
            <a:avLst/>
          </a:prstGeom>
          <a:blipFill>
            <a:blip r:embed="rId51" cstate="print"/>
            <a:stretch>
              <a:fillRect/>
            </a:stretch>
          </a:blipFill>
        </p:spPr>
        <p:txBody>
          <a:bodyPr wrap="square" lIns="0" tIns="0" rIns="0" bIns="0" rtlCol="0">
            <a:noAutofit/>
          </a:bodyPr>
          <a:lstStyle/>
          <a:p>
            <a:endParaRPr/>
          </a:p>
        </p:txBody>
      </p:sp>
      <p:sp>
        <p:nvSpPr>
          <p:cNvPr id="529" name="object 529"/>
          <p:cNvSpPr/>
          <p:nvPr/>
        </p:nvSpPr>
        <p:spPr>
          <a:xfrm>
            <a:off x="5583173" y="3154679"/>
            <a:ext cx="0" cy="777239"/>
          </a:xfrm>
          <a:custGeom>
            <a:avLst/>
            <a:gdLst/>
            <a:ahLst/>
            <a:cxnLst/>
            <a:rect l="l" t="t" r="r" b="b"/>
            <a:pathLst>
              <a:path h="777239">
                <a:moveTo>
                  <a:pt x="0" y="0"/>
                </a:moveTo>
                <a:lnTo>
                  <a:pt x="0" y="777239"/>
                </a:lnTo>
              </a:path>
            </a:pathLst>
          </a:custGeom>
          <a:ln w="2794">
            <a:solidFill>
              <a:srgbClr val="696969"/>
            </a:solidFill>
          </a:ln>
        </p:spPr>
        <p:txBody>
          <a:bodyPr wrap="square" lIns="0" tIns="0" rIns="0" bIns="0" rtlCol="0">
            <a:noAutofit/>
          </a:bodyPr>
          <a:lstStyle/>
          <a:p>
            <a:endParaRPr/>
          </a:p>
        </p:txBody>
      </p:sp>
      <p:sp>
        <p:nvSpPr>
          <p:cNvPr id="530" name="object 530"/>
          <p:cNvSpPr/>
          <p:nvPr/>
        </p:nvSpPr>
        <p:spPr>
          <a:xfrm>
            <a:off x="5752337" y="3154679"/>
            <a:ext cx="0" cy="777239"/>
          </a:xfrm>
          <a:custGeom>
            <a:avLst/>
            <a:gdLst/>
            <a:ahLst/>
            <a:cxnLst/>
            <a:rect l="l" t="t" r="r" b="b"/>
            <a:pathLst>
              <a:path h="777239">
                <a:moveTo>
                  <a:pt x="0" y="0"/>
                </a:moveTo>
                <a:lnTo>
                  <a:pt x="0" y="777239"/>
                </a:lnTo>
              </a:path>
            </a:pathLst>
          </a:custGeom>
          <a:ln w="2794">
            <a:solidFill>
              <a:srgbClr val="696969"/>
            </a:solidFill>
          </a:ln>
        </p:spPr>
        <p:txBody>
          <a:bodyPr wrap="square" lIns="0" tIns="0" rIns="0" bIns="0" rtlCol="0">
            <a:noAutofit/>
          </a:bodyPr>
          <a:lstStyle/>
          <a:p>
            <a:endParaRPr/>
          </a:p>
        </p:txBody>
      </p:sp>
      <p:sp>
        <p:nvSpPr>
          <p:cNvPr id="531" name="object 531"/>
          <p:cNvSpPr/>
          <p:nvPr/>
        </p:nvSpPr>
        <p:spPr>
          <a:xfrm>
            <a:off x="5330951" y="2970275"/>
            <a:ext cx="716279" cy="280415"/>
          </a:xfrm>
          <a:prstGeom prst="rect">
            <a:avLst/>
          </a:prstGeom>
          <a:blipFill>
            <a:blip r:embed="rId52" cstate="print"/>
            <a:stretch>
              <a:fillRect/>
            </a:stretch>
          </a:blipFill>
        </p:spPr>
        <p:txBody>
          <a:bodyPr wrap="square" lIns="0" tIns="0" rIns="0" bIns="0" rtlCol="0">
            <a:noAutofit/>
          </a:bodyPr>
          <a:lstStyle/>
          <a:p>
            <a:endParaRPr/>
          </a:p>
        </p:txBody>
      </p:sp>
      <p:sp>
        <p:nvSpPr>
          <p:cNvPr id="532" name="object 532"/>
          <p:cNvSpPr/>
          <p:nvPr/>
        </p:nvSpPr>
        <p:spPr>
          <a:xfrm>
            <a:off x="5326379" y="2965703"/>
            <a:ext cx="725423" cy="289559"/>
          </a:xfrm>
          <a:custGeom>
            <a:avLst/>
            <a:gdLst/>
            <a:ahLst/>
            <a:cxnLst/>
            <a:rect l="l" t="t" r="r" b="b"/>
            <a:pathLst>
              <a:path w="725423" h="289559">
                <a:moveTo>
                  <a:pt x="609599" y="50291"/>
                </a:moveTo>
                <a:lnTo>
                  <a:pt x="609599" y="51815"/>
                </a:lnTo>
                <a:lnTo>
                  <a:pt x="612647" y="51815"/>
                </a:lnTo>
                <a:lnTo>
                  <a:pt x="611123" y="50291"/>
                </a:lnTo>
                <a:lnTo>
                  <a:pt x="609599" y="50291"/>
                </a:lnTo>
                <a:close/>
              </a:path>
              <a:path w="725423" h="289559">
                <a:moveTo>
                  <a:pt x="620267" y="248411"/>
                </a:moveTo>
                <a:lnTo>
                  <a:pt x="621791" y="246887"/>
                </a:lnTo>
                <a:lnTo>
                  <a:pt x="618744" y="245363"/>
                </a:lnTo>
                <a:lnTo>
                  <a:pt x="617219" y="246887"/>
                </a:lnTo>
                <a:lnTo>
                  <a:pt x="617219" y="234695"/>
                </a:lnTo>
                <a:lnTo>
                  <a:pt x="615695" y="236219"/>
                </a:lnTo>
                <a:lnTo>
                  <a:pt x="611123" y="245363"/>
                </a:lnTo>
                <a:lnTo>
                  <a:pt x="614171" y="249935"/>
                </a:lnTo>
                <a:lnTo>
                  <a:pt x="615695" y="248411"/>
                </a:lnTo>
                <a:lnTo>
                  <a:pt x="617219" y="248411"/>
                </a:lnTo>
                <a:lnTo>
                  <a:pt x="617981" y="246888"/>
                </a:lnTo>
                <a:lnTo>
                  <a:pt x="618743" y="246887"/>
                </a:lnTo>
                <a:lnTo>
                  <a:pt x="620267" y="248411"/>
                </a:lnTo>
                <a:close/>
              </a:path>
              <a:path w="725423" h="289559">
                <a:moveTo>
                  <a:pt x="618743" y="248411"/>
                </a:moveTo>
                <a:lnTo>
                  <a:pt x="620267" y="248411"/>
                </a:lnTo>
                <a:lnTo>
                  <a:pt x="618743" y="246887"/>
                </a:lnTo>
                <a:lnTo>
                  <a:pt x="617981" y="246888"/>
                </a:lnTo>
                <a:lnTo>
                  <a:pt x="617219" y="248411"/>
                </a:lnTo>
                <a:lnTo>
                  <a:pt x="618743" y="248411"/>
                </a:lnTo>
                <a:close/>
              </a:path>
              <a:path w="725423" h="289559">
                <a:moveTo>
                  <a:pt x="617219" y="234695"/>
                </a:moveTo>
                <a:lnTo>
                  <a:pt x="617219" y="246887"/>
                </a:lnTo>
                <a:lnTo>
                  <a:pt x="618744" y="245363"/>
                </a:lnTo>
                <a:lnTo>
                  <a:pt x="618743" y="234695"/>
                </a:lnTo>
                <a:lnTo>
                  <a:pt x="617219" y="234695"/>
                </a:lnTo>
                <a:close/>
              </a:path>
              <a:path w="725423" h="289559">
                <a:moveTo>
                  <a:pt x="611123" y="38100"/>
                </a:moveTo>
                <a:lnTo>
                  <a:pt x="617219" y="42672"/>
                </a:lnTo>
                <a:lnTo>
                  <a:pt x="612647" y="38100"/>
                </a:lnTo>
                <a:lnTo>
                  <a:pt x="585215" y="28955"/>
                </a:lnTo>
                <a:lnTo>
                  <a:pt x="605027" y="47243"/>
                </a:lnTo>
                <a:lnTo>
                  <a:pt x="611123" y="38100"/>
                </a:lnTo>
                <a:close/>
              </a:path>
              <a:path w="725423" h="289559">
                <a:moveTo>
                  <a:pt x="708659" y="163067"/>
                </a:moveTo>
                <a:lnTo>
                  <a:pt x="705611" y="172211"/>
                </a:lnTo>
                <a:lnTo>
                  <a:pt x="708659" y="164591"/>
                </a:lnTo>
                <a:lnTo>
                  <a:pt x="708659" y="163067"/>
                </a:lnTo>
                <a:close/>
              </a:path>
              <a:path w="725423" h="289559">
                <a:moveTo>
                  <a:pt x="622808" y="241299"/>
                </a:moveTo>
                <a:lnTo>
                  <a:pt x="623315" y="245363"/>
                </a:lnTo>
                <a:lnTo>
                  <a:pt x="623315" y="242315"/>
                </a:lnTo>
                <a:lnTo>
                  <a:pt x="622808" y="241299"/>
                </a:lnTo>
                <a:close/>
              </a:path>
              <a:path w="725423" h="289559">
                <a:moveTo>
                  <a:pt x="13715" y="185927"/>
                </a:moveTo>
                <a:lnTo>
                  <a:pt x="12191" y="149351"/>
                </a:lnTo>
                <a:lnTo>
                  <a:pt x="9144" y="178307"/>
                </a:lnTo>
                <a:lnTo>
                  <a:pt x="13715" y="185927"/>
                </a:lnTo>
                <a:close/>
              </a:path>
              <a:path w="725423" h="289559">
                <a:moveTo>
                  <a:pt x="13715" y="143255"/>
                </a:moveTo>
                <a:lnTo>
                  <a:pt x="13715" y="134112"/>
                </a:lnTo>
                <a:lnTo>
                  <a:pt x="15239" y="129539"/>
                </a:lnTo>
                <a:lnTo>
                  <a:pt x="13715" y="131063"/>
                </a:lnTo>
                <a:lnTo>
                  <a:pt x="16763" y="126491"/>
                </a:lnTo>
                <a:lnTo>
                  <a:pt x="19812" y="115824"/>
                </a:lnTo>
                <a:lnTo>
                  <a:pt x="18287" y="117348"/>
                </a:lnTo>
                <a:lnTo>
                  <a:pt x="24384" y="109727"/>
                </a:lnTo>
                <a:lnTo>
                  <a:pt x="30479" y="102108"/>
                </a:lnTo>
                <a:lnTo>
                  <a:pt x="39624" y="92963"/>
                </a:lnTo>
                <a:lnTo>
                  <a:pt x="47244" y="85343"/>
                </a:lnTo>
                <a:lnTo>
                  <a:pt x="59436" y="77724"/>
                </a:lnTo>
                <a:lnTo>
                  <a:pt x="73151" y="70103"/>
                </a:lnTo>
                <a:lnTo>
                  <a:pt x="86867" y="64008"/>
                </a:lnTo>
                <a:lnTo>
                  <a:pt x="103631" y="56387"/>
                </a:lnTo>
                <a:lnTo>
                  <a:pt x="121919" y="50291"/>
                </a:lnTo>
                <a:lnTo>
                  <a:pt x="134111" y="44196"/>
                </a:lnTo>
                <a:lnTo>
                  <a:pt x="147827" y="41148"/>
                </a:lnTo>
                <a:lnTo>
                  <a:pt x="173735" y="33527"/>
                </a:lnTo>
                <a:lnTo>
                  <a:pt x="202691" y="25908"/>
                </a:lnTo>
                <a:lnTo>
                  <a:pt x="216407" y="22860"/>
                </a:lnTo>
                <a:lnTo>
                  <a:pt x="231647" y="21336"/>
                </a:lnTo>
                <a:lnTo>
                  <a:pt x="246887" y="18287"/>
                </a:lnTo>
                <a:lnTo>
                  <a:pt x="262127" y="16763"/>
                </a:lnTo>
                <a:lnTo>
                  <a:pt x="277367" y="15239"/>
                </a:lnTo>
                <a:lnTo>
                  <a:pt x="294131" y="15239"/>
                </a:lnTo>
                <a:lnTo>
                  <a:pt x="327659" y="12191"/>
                </a:lnTo>
                <a:lnTo>
                  <a:pt x="394715" y="12191"/>
                </a:lnTo>
                <a:lnTo>
                  <a:pt x="423671" y="13715"/>
                </a:lnTo>
                <a:lnTo>
                  <a:pt x="437387" y="13715"/>
                </a:lnTo>
                <a:lnTo>
                  <a:pt x="452627" y="15239"/>
                </a:lnTo>
                <a:lnTo>
                  <a:pt x="466343" y="16763"/>
                </a:lnTo>
                <a:lnTo>
                  <a:pt x="480059" y="19812"/>
                </a:lnTo>
                <a:lnTo>
                  <a:pt x="492251" y="21336"/>
                </a:lnTo>
                <a:lnTo>
                  <a:pt x="505967" y="22860"/>
                </a:lnTo>
                <a:lnTo>
                  <a:pt x="533399" y="28955"/>
                </a:lnTo>
                <a:lnTo>
                  <a:pt x="544067" y="30479"/>
                </a:lnTo>
                <a:lnTo>
                  <a:pt x="557783" y="33527"/>
                </a:lnTo>
                <a:lnTo>
                  <a:pt x="569975" y="38100"/>
                </a:lnTo>
                <a:lnTo>
                  <a:pt x="582167" y="41148"/>
                </a:lnTo>
                <a:lnTo>
                  <a:pt x="606225" y="49638"/>
                </a:lnTo>
                <a:lnTo>
                  <a:pt x="606551" y="50291"/>
                </a:lnTo>
                <a:lnTo>
                  <a:pt x="609599" y="51815"/>
                </a:lnTo>
                <a:lnTo>
                  <a:pt x="609599" y="50291"/>
                </a:lnTo>
                <a:lnTo>
                  <a:pt x="608075" y="50291"/>
                </a:lnTo>
                <a:lnTo>
                  <a:pt x="611123" y="50291"/>
                </a:lnTo>
                <a:lnTo>
                  <a:pt x="612647" y="51815"/>
                </a:lnTo>
                <a:lnTo>
                  <a:pt x="611123" y="51815"/>
                </a:lnTo>
                <a:lnTo>
                  <a:pt x="629411" y="59436"/>
                </a:lnTo>
                <a:lnTo>
                  <a:pt x="637031" y="62484"/>
                </a:lnTo>
                <a:lnTo>
                  <a:pt x="646175" y="65532"/>
                </a:lnTo>
                <a:lnTo>
                  <a:pt x="659891" y="73151"/>
                </a:lnTo>
                <a:lnTo>
                  <a:pt x="672083" y="82296"/>
                </a:lnTo>
                <a:lnTo>
                  <a:pt x="684275" y="89915"/>
                </a:lnTo>
                <a:lnTo>
                  <a:pt x="693419" y="99060"/>
                </a:lnTo>
                <a:lnTo>
                  <a:pt x="701039" y="108203"/>
                </a:lnTo>
                <a:lnTo>
                  <a:pt x="702563" y="111251"/>
                </a:lnTo>
                <a:lnTo>
                  <a:pt x="705611" y="115824"/>
                </a:lnTo>
                <a:lnTo>
                  <a:pt x="710183" y="126491"/>
                </a:lnTo>
                <a:lnTo>
                  <a:pt x="710183" y="124967"/>
                </a:lnTo>
                <a:lnTo>
                  <a:pt x="711707" y="129539"/>
                </a:lnTo>
                <a:lnTo>
                  <a:pt x="711707" y="132587"/>
                </a:lnTo>
                <a:lnTo>
                  <a:pt x="713231" y="141732"/>
                </a:lnTo>
                <a:lnTo>
                  <a:pt x="711707" y="149351"/>
                </a:lnTo>
                <a:lnTo>
                  <a:pt x="711707" y="153924"/>
                </a:lnTo>
                <a:lnTo>
                  <a:pt x="710183" y="158496"/>
                </a:lnTo>
                <a:lnTo>
                  <a:pt x="710183" y="161543"/>
                </a:lnTo>
                <a:lnTo>
                  <a:pt x="708659" y="161543"/>
                </a:lnTo>
                <a:lnTo>
                  <a:pt x="708659" y="164591"/>
                </a:lnTo>
                <a:lnTo>
                  <a:pt x="705611" y="172211"/>
                </a:lnTo>
                <a:lnTo>
                  <a:pt x="699515" y="179831"/>
                </a:lnTo>
                <a:lnTo>
                  <a:pt x="693419" y="188975"/>
                </a:lnTo>
                <a:lnTo>
                  <a:pt x="682751" y="196595"/>
                </a:lnTo>
                <a:lnTo>
                  <a:pt x="673607" y="204215"/>
                </a:lnTo>
                <a:lnTo>
                  <a:pt x="661415" y="211835"/>
                </a:lnTo>
                <a:lnTo>
                  <a:pt x="647699" y="219455"/>
                </a:lnTo>
                <a:lnTo>
                  <a:pt x="632459" y="227075"/>
                </a:lnTo>
                <a:lnTo>
                  <a:pt x="623315" y="240791"/>
                </a:lnTo>
                <a:lnTo>
                  <a:pt x="637031" y="239267"/>
                </a:lnTo>
                <a:lnTo>
                  <a:pt x="653795" y="231647"/>
                </a:lnTo>
                <a:lnTo>
                  <a:pt x="667511" y="224027"/>
                </a:lnTo>
                <a:lnTo>
                  <a:pt x="681227" y="214883"/>
                </a:lnTo>
                <a:lnTo>
                  <a:pt x="691895" y="205739"/>
                </a:lnTo>
                <a:lnTo>
                  <a:pt x="701039" y="198119"/>
                </a:lnTo>
                <a:lnTo>
                  <a:pt x="710183" y="188975"/>
                </a:lnTo>
                <a:lnTo>
                  <a:pt x="716279" y="178307"/>
                </a:lnTo>
                <a:lnTo>
                  <a:pt x="711707" y="155448"/>
                </a:lnTo>
                <a:lnTo>
                  <a:pt x="716279" y="178307"/>
                </a:lnTo>
                <a:lnTo>
                  <a:pt x="720851" y="167639"/>
                </a:lnTo>
                <a:lnTo>
                  <a:pt x="720851" y="166115"/>
                </a:lnTo>
                <a:lnTo>
                  <a:pt x="722375" y="163067"/>
                </a:lnTo>
                <a:lnTo>
                  <a:pt x="723899" y="158496"/>
                </a:lnTo>
                <a:lnTo>
                  <a:pt x="723899" y="156972"/>
                </a:lnTo>
                <a:lnTo>
                  <a:pt x="725423" y="150875"/>
                </a:lnTo>
                <a:lnTo>
                  <a:pt x="725423" y="141732"/>
                </a:lnTo>
                <a:lnTo>
                  <a:pt x="723899" y="132587"/>
                </a:lnTo>
                <a:lnTo>
                  <a:pt x="723899" y="126491"/>
                </a:lnTo>
                <a:lnTo>
                  <a:pt x="722375" y="123443"/>
                </a:lnTo>
                <a:lnTo>
                  <a:pt x="722375" y="121920"/>
                </a:lnTo>
                <a:lnTo>
                  <a:pt x="717803" y="111251"/>
                </a:lnTo>
                <a:lnTo>
                  <a:pt x="714755" y="105155"/>
                </a:lnTo>
                <a:lnTo>
                  <a:pt x="710183" y="100584"/>
                </a:lnTo>
                <a:lnTo>
                  <a:pt x="702563" y="89915"/>
                </a:lnTo>
                <a:lnTo>
                  <a:pt x="691895" y="80772"/>
                </a:lnTo>
                <a:lnTo>
                  <a:pt x="679703" y="71627"/>
                </a:lnTo>
                <a:lnTo>
                  <a:pt x="667511" y="62484"/>
                </a:lnTo>
                <a:lnTo>
                  <a:pt x="652271" y="54863"/>
                </a:lnTo>
                <a:lnTo>
                  <a:pt x="643127" y="50291"/>
                </a:lnTo>
                <a:lnTo>
                  <a:pt x="635507" y="47243"/>
                </a:lnTo>
                <a:lnTo>
                  <a:pt x="615695" y="39624"/>
                </a:lnTo>
                <a:lnTo>
                  <a:pt x="617219" y="39624"/>
                </a:lnTo>
                <a:lnTo>
                  <a:pt x="614171" y="38100"/>
                </a:lnTo>
                <a:lnTo>
                  <a:pt x="612647" y="38100"/>
                </a:lnTo>
                <a:lnTo>
                  <a:pt x="617219" y="42672"/>
                </a:lnTo>
                <a:lnTo>
                  <a:pt x="611123" y="38100"/>
                </a:lnTo>
                <a:lnTo>
                  <a:pt x="605027" y="47243"/>
                </a:lnTo>
                <a:lnTo>
                  <a:pt x="585215" y="28955"/>
                </a:lnTo>
                <a:lnTo>
                  <a:pt x="573023" y="25908"/>
                </a:lnTo>
                <a:lnTo>
                  <a:pt x="560831" y="21336"/>
                </a:lnTo>
                <a:lnTo>
                  <a:pt x="548639" y="18287"/>
                </a:lnTo>
                <a:lnTo>
                  <a:pt x="534923" y="15239"/>
                </a:lnTo>
                <a:lnTo>
                  <a:pt x="509015" y="10667"/>
                </a:lnTo>
                <a:lnTo>
                  <a:pt x="495299" y="7620"/>
                </a:lnTo>
                <a:lnTo>
                  <a:pt x="481583" y="6096"/>
                </a:lnTo>
                <a:lnTo>
                  <a:pt x="467867" y="4572"/>
                </a:lnTo>
                <a:lnTo>
                  <a:pt x="454151" y="3048"/>
                </a:lnTo>
                <a:lnTo>
                  <a:pt x="438911" y="1524"/>
                </a:lnTo>
                <a:lnTo>
                  <a:pt x="425195" y="1524"/>
                </a:lnTo>
                <a:lnTo>
                  <a:pt x="394715" y="0"/>
                </a:lnTo>
                <a:lnTo>
                  <a:pt x="327659" y="0"/>
                </a:lnTo>
                <a:lnTo>
                  <a:pt x="294131" y="1524"/>
                </a:lnTo>
                <a:lnTo>
                  <a:pt x="277367" y="3048"/>
                </a:lnTo>
                <a:lnTo>
                  <a:pt x="260603" y="4572"/>
                </a:lnTo>
                <a:lnTo>
                  <a:pt x="245363" y="6096"/>
                </a:lnTo>
                <a:lnTo>
                  <a:pt x="230123" y="9143"/>
                </a:lnTo>
                <a:lnTo>
                  <a:pt x="214883" y="10667"/>
                </a:lnTo>
                <a:lnTo>
                  <a:pt x="199643" y="13715"/>
                </a:lnTo>
                <a:lnTo>
                  <a:pt x="170687" y="21336"/>
                </a:lnTo>
                <a:lnTo>
                  <a:pt x="143255" y="28955"/>
                </a:lnTo>
                <a:lnTo>
                  <a:pt x="129539" y="32003"/>
                </a:lnTo>
                <a:lnTo>
                  <a:pt x="117347" y="38100"/>
                </a:lnTo>
                <a:lnTo>
                  <a:pt x="99059" y="44196"/>
                </a:lnTo>
                <a:lnTo>
                  <a:pt x="82295" y="51815"/>
                </a:lnTo>
                <a:lnTo>
                  <a:pt x="67055" y="59436"/>
                </a:lnTo>
                <a:lnTo>
                  <a:pt x="53339" y="67055"/>
                </a:lnTo>
                <a:lnTo>
                  <a:pt x="41148" y="74675"/>
                </a:lnTo>
                <a:lnTo>
                  <a:pt x="30479" y="83820"/>
                </a:lnTo>
                <a:lnTo>
                  <a:pt x="21336" y="92963"/>
                </a:lnTo>
                <a:lnTo>
                  <a:pt x="13715" y="102108"/>
                </a:lnTo>
                <a:lnTo>
                  <a:pt x="12191" y="147827"/>
                </a:lnTo>
                <a:lnTo>
                  <a:pt x="12361" y="148674"/>
                </a:lnTo>
                <a:lnTo>
                  <a:pt x="13715" y="143255"/>
                </a:lnTo>
                <a:close/>
              </a:path>
              <a:path w="725423" h="289559">
                <a:moveTo>
                  <a:pt x="123443" y="254507"/>
                </a:moveTo>
                <a:lnTo>
                  <a:pt x="121919" y="242315"/>
                </a:lnTo>
                <a:lnTo>
                  <a:pt x="120395" y="254507"/>
                </a:lnTo>
                <a:lnTo>
                  <a:pt x="121919" y="256031"/>
                </a:lnTo>
                <a:lnTo>
                  <a:pt x="147827" y="262127"/>
                </a:lnTo>
                <a:lnTo>
                  <a:pt x="123443" y="254507"/>
                </a:lnTo>
                <a:close/>
              </a:path>
              <a:path w="725423" h="289559">
                <a:moveTo>
                  <a:pt x="59436" y="225551"/>
                </a:moveTo>
                <a:lnTo>
                  <a:pt x="65532" y="228599"/>
                </a:lnTo>
                <a:lnTo>
                  <a:pt x="71627" y="231647"/>
                </a:lnTo>
                <a:lnTo>
                  <a:pt x="79247" y="236219"/>
                </a:lnTo>
                <a:lnTo>
                  <a:pt x="86867" y="239267"/>
                </a:lnTo>
                <a:lnTo>
                  <a:pt x="120395" y="254507"/>
                </a:lnTo>
                <a:lnTo>
                  <a:pt x="121919" y="242315"/>
                </a:lnTo>
                <a:lnTo>
                  <a:pt x="123443" y="254507"/>
                </a:lnTo>
                <a:lnTo>
                  <a:pt x="147827" y="262127"/>
                </a:lnTo>
                <a:lnTo>
                  <a:pt x="175259" y="269747"/>
                </a:lnTo>
                <a:lnTo>
                  <a:pt x="188975" y="272795"/>
                </a:lnTo>
                <a:lnTo>
                  <a:pt x="202691" y="275843"/>
                </a:lnTo>
                <a:lnTo>
                  <a:pt x="216407" y="277367"/>
                </a:lnTo>
                <a:lnTo>
                  <a:pt x="231647" y="280415"/>
                </a:lnTo>
                <a:lnTo>
                  <a:pt x="262127" y="283463"/>
                </a:lnTo>
                <a:lnTo>
                  <a:pt x="292607" y="286511"/>
                </a:lnTo>
                <a:lnTo>
                  <a:pt x="309371" y="288035"/>
                </a:lnTo>
                <a:lnTo>
                  <a:pt x="326135" y="289559"/>
                </a:lnTo>
                <a:lnTo>
                  <a:pt x="399287" y="289559"/>
                </a:lnTo>
                <a:lnTo>
                  <a:pt x="416051" y="288035"/>
                </a:lnTo>
                <a:lnTo>
                  <a:pt x="432815" y="286511"/>
                </a:lnTo>
                <a:lnTo>
                  <a:pt x="449579" y="284987"/>
                </a:lnTo>
                <a:lnTo>
                  <a:pt x="466343" y="283463"/>
                </a:lnTo>
                <a:lnTo>
                  <a:pt x="483107" y="281939"/>
                </a:lnTo>
                <a:lnTo>
                  <a:pt x="490727" y="280415"/>
                </a:lnTo>
                <a:lnTo>
                  <a:pt x="498347" y="278891"/>
                </a:lnTo>
                <a:lnTo>
                  <a:pt x="513587" y="277367"/>
                </a:lnTo>
                <a:lnTo>
                  <a:pt x="528827" y="274319"/>
                </a:lnTo>
                <a:lnTo>
                  <a:pt x="536447" y="271271"/>
                </a:lnTo>
                <a:lnTo>
                  <a:pt x="544067" y="269747"/>
                </a:lnTo>
                <a:lnTo>
                  <a:pt x="551687" y="268223"/>
                </a:lnTo>
                <a:lnTo>
                  <a:pt x="559307" y="266699"/>
                </a:lnTo>
                <a:lnTo>
                  <a:pt x="573023" y="263651"/>
                </a:lnTo>
                <a:lnTo>
                  <a:pt x="586739" y="259079"/>
                </a:lnTo>
                <a:lnTo>
                  <a:pt x="600455" y="254507"/>
                </a:lnTo>
                <a:lnTo>
                  <a:pt x="609599" y="240791"/>
                </a:lnTo>
                <a:lnTo>
                  <a:pt x="609599" y="242315"/>
                </a:lnTo>
                <a:lnTo>
                  <a:pt x="609599" y="240791"/>
                </a:lnTo>
                <a:lnTo>
                  <a:pt x="600455" y="254507"/>
                </a:lnTo>
                <a:lnTo>
                  <a:pt x="614171" y="249935"/>
                </a:lnTo>
                <a:lnTo>
                  <a:pt x="611123" y="245363"/>
                </a:lnTo>
                <a:lnTo>
                  <a:pt x="615695" y="236219"/>
                </a:lnTo>
                <a:lnTo>
                  <a:pt x="612647" y="236219"/>
                </a:lnTo>
                <a:lnTo>
                  <a:pt x="615695" y="236219"/>
                </a:lnTo>
                <a:lnTo>
                  <a:pt x="617219" y="234695"/>
                </a:lnTo>
                <a:lnTo>
                  <a:pt x="618743" y="234695"/>
                </a:lnTo>
                <a:lnTo>
                  <a:pt x="618744" y="245363"/>
                </a:lnTo>
                <a:lnTo>
                  <a:pt x="621791" y="246887"/>
                </a:lnTo>
                <a:lnTo>
                  <a:pt x="637031" y="239267"/>
                </a:lnTo>
                <a:lnTo>
                  <a:pt x="623315" y="240791"/>
                </a:lnTo>
                <a:lnTo>
                  <a:pt x="632459" y="227075"/>
                </a:lnTo>
                <a:lnTo>
                  <a:pt x="621791" y="239267"/>
                </a:lnTo>
                <a:lnTo>
                  <a:pt x="622808" y="241299"/>
                </a:lnTo>
                <a:lnTo>
                  <a:pt x="623315" y="242315"/>
                </a:lnTo>
                <a:lnTo>
                  <a:pt x="623315" y="245363"/>
                </a:lnTo>
                <a:lnTo>
                  <a:pt x="622808" y="241299"/>
                </a:lnTo>
                <a:lnTo>
                  <a:pt x="621791" y="239267"/>
                </a:lnTo>
                <a:lnTo>
                  <a:pt x="632459" y="227075"/>
                </a:lnTo>
                <a:lnTo>
                  <a:pt x="615695" y="234695"/>
                </a:lnTo>
                <a:lnTo>
                  <a:pt x="614171" y="234695"/>
                </a:lnTo>
                <a:lnTo>
                  <a:pt x="611123" y="237743"/>
                </a:lnTo>
                <a:lnTo>
                  <a:pt x="611123" y="240791"/>
                </a:lnTo>
                <a:lnTo>
                  <a:pt x="611123" y="237743"/>
                </a:lnTo>
                <a:lnTo>
                  <a:pt x="597407" y="242315"/>
                </a:lnTo>
                <a:lnTo>
                  <a:pt x="583691" y="246887"/>
                </a:lnTo>
                <a:lnTo>
                  <a:pt x="569975" y="251459"/>
                </a:lnTo>
                <a:lnTo>
                  <a:pt x="556259" y="254507"/>
                </a:lnTo>
                <a:lnTo>
                  <a:pt x="548639" y="256031"/>
                </a:lnTo>
                <a:lnTo>
                  <a:pt x="541019" y="257555"/>
                </a:lnTo>
                <a:lnTo>
                  <a:pt x="533399" y="259079"/>
                </a:lnTo>
                <a:lnTo>
                  <a:pt x="527303" y="260603"/>
                </a:lnTo>
                <a:lnTo>
                  <a:pt x="512063" y="263651"/>
                </a:lnTo>
                <a:lnTo>
                  <a:pt x="496823" y="266699"/>
                </a:lnTo>
                <a:lnTo>
                  <a:pt x="489203" y="268223"/>
                </a:lnTo>
                <a:lnTo>
                  <a:pt x="481583" y="269747"/>
                </a:lnTo>
                <a:lnTo>
                  <a:pt x="464819" y="271271"/>
                </a:lnTo>
                <a:lnTo>
                  <a:pt x="448055" y="272795"/>
                </a:lnTo>
                <a:lnTo>
                  <a:pt x="432815" y="274319"/>
                </a:lnTo>
                <a:lnTo>
                  <a:pt x="414527" y="275843"/>
                </a:lnTo>
                <a:lnTo>
                  <a:pt x="397763" y="275843"/>
                </a:lnTo>
                <a:lnTo>
                  <a:pt x="380999" y="277367"/>
                </a:lnTo>
                <a:lnTo>
                  <a:pt x="342899" y="277367"/>
                </a:lnTo>
                <a:lnTo>
                  <a:pt x="326135" y="275843"/>
                </a:lnTo>
                <a:lnTo>
                  <a:pt x="310895" y="275843"/>
                </a:lnTo>
                <a:lnTo>
                  <a:pt x="294131" y="274319"/>
                </a:lnTo>
                <a:lnTo>
                  <a:pt x="263651" y="271271"/>
                </a:lnTo>
                <a:lnTo>
                  <a:pt x="234695" y="268223"/>
                </a:lnTo>
                <a:lnTo>
                  <a:pt x="219455" y="265175"/>
                </a:lnTo>
                <a:lnTo>
                  <a:pt x="204215" y="263651"/>
                </a:lnTo>
                <a:lnTo>
                  <a:pt x="190499" y="260603"/>
                </a:lnTo>
                <a:lnTo>
                  <a:pt x="178307" y="257555"/>
                </a:lnTo>
                <a:lnTo>
                  <a:pt x="150875" y="249935"/>
                </a:lnTo>
                <a:lnTo>
                  <a:pt x="126491" y="243839"/>
                </a:lnTo>
                <a:lnTo>
                  <a:pt x="124967" y="242315"/>
                </a:lnTo>
                <a:lnTo>
                  <a:pt x="92963" y="228599"/>
                </a:lnTo>
                <a:lnTo>
                  <a:pt x="85343" y="224027"/>
                </a:lnTo>
                <a:lnTo>
                  <a:pt x="77723" y="220979"/>
                </a:lnTo>
                <a:lnTo>
                  <a:pt x="71627" y="217931"/>
                </a:lnTo>
                <a:lnTo>
                  <a:pt x="65532" y="214883"/>
                </a:lnTo>
                <a:lnTo>
                  <a:pt x="54863" y="207263"/>
                </a:lnTo>
                <a:lnTo>
                  <a:pt x="45720" y="201167"/>
                </a:lnTo>
                <a:lnTo>
                  <a:pt x="36575" y="193547"/>
                </a:lnTo>
                <a:lnTo>
                  <a:pt x="30479" y="187451"/>
                </a:lnTo>
                <a:lnTo>
                  <a:pt x="22860" y="178307"/>
                </a:lnTo>
                <a:lnTo>
                  <a:pt x="24384" y="179831"/>
                </a:lnTo>
                <a:lnTo>
                  <a:pt x="19812" y="172211"/>
                </a:lnTo>
                <a:lnTo>
                  <a:pt x="15239" y="163067"/>
                </a:lnTo>
                <a:lnTo>
                  <a:pt x="13715" y="158496"/>
                </a:lnTo>
                <a:lnTo>
                  <a:pt x="13715" y="155448"/>
                </a:lnTo>
                <a:lnTo>
                  <a:pt x="12361" y="148674"/>
                </a:lnTo>
                <a:lnTo>
                  <a:pt x="12191" y="147827"/>
                </a:lnTo>
                <a:lnTo>
                  <a:pt x="13715" y="102108"/>
                </a:lnTo>
                <a:lnTo>
                  <a:pt x="7620" y="111251"/>
                </a:lnTo>
                <a:lnTo>
                  <a:pt x="7620" y="112775"/>
                </a:lnTo>
                <a:lnTo>
                  <a:pt x="4572" y="121920"/>
                </a:lnTo>
                <a:lnTo>
                  <a:pt x="3048" y="124967"/>
                </a:lnTo>
                <a:lnTo>
                  <a:pt x="1524" y="126491"/>
                </a:lnTo>
                <a:lnTo>
                  <a:pt x="1524" y="131063"/>
                </a:lnTo>
                <a:lnTo>
                  <a:pt x="0" y="141732"/>
                </a:lnTo>
                <a:lnTo>
                  <a:pt x="0" y="150875"/>
                </a:lnTo>
                <a:lnTo>
                  <a:pt x="1524" y="156972"/>
                </a:lnTo>
                <a:lnTo>
                  <a:pt x="1524" y="163067"/>
                </a:lnTo>
                <a:lnTo>
                  <a:pt x="3048" y="167639"/>
                </a:lnTo>
                <a:lnTo>
                  <a:pt x="3048" y="169163"/>
                </a:lnTo>
                <a:lnTo>
                  <a:pt x="9144" y="178307"/>
                </a:lnTo>
                <a:lnTo>
                  <a:pt x="12191" y="149351"/>
                </a:lnTo>
                <a:lnTo>
                  <a:pt x="13715" y="185927"/>
                </a:lnTo>
                <a:lnTo>
                  <a:pt x="13715" y="160019"/>
                </a:lnTo>
                <a:lnTo>
                  <a:pt x="19812" y="195071"/>
                </a:lnTo>
                <a:lnTo>
                  <a:pt x="27432" y="202691"/>
                </a:lnTo>
                <a:lnTo>
                  <a:pt x="36575" y="210311"/>
                </a:lnTo>
                <a:lnTo>
                  <a:pt x="47244" y="217931"/>
                </a:lnTo>
                <a:lnTo>
                  <a:pt x="59436" y="225551"/>
                </a:lnTo>
                <a:close/>
              </a:path>
              <a:path w="725423" h="289559">
                <a:moveTo>
                  <a:pt x="13715" y="185927"/>
                </a:moveTo>
                <a:lnTo>
                  <a:pt x="13715" y="187451"/>
                </a:lnTo>
                <a:lnTo>
                  <a:pt x="19812" y="195071"/>
                </a:lnTo>
                <a:lnTo>
                  <a:pt x="13715" y="160019"/>
                </a:lnTo>
                <a:lnTo>
                  <a:pt x="13715" y="185927"/>
                </a:lnTo>
                <a:close/>
              </a:path>
              <a:path w="725423" h="289559">
                <a:moveTo>
                  <a:pt x="370331" y="155448"/>
                </a:moveTo>
                <a:lnTo>
                  <a:pt x="369220" y="156082"/>
                </a:lnTo>
                <a:lnTo>
                  <a:pt x="373379" y="163067"/>
                </a:lnTo>
                <a:lnTo>
                  <a:pt x="373379" y="150875"/>
                </a:lnTo>
                <a:lnTo>
                  <a:pt x="367283" y="150875"/>
                </a:lnTo>
                <a:lnTo>
                  <a:pt x="364235" y="149351"/>
                </a:lnTo>
                <a:lnTo>
                  <a:pt x="362711" y="149351"/>
                </a:lnTo>
                <a:lnTo>
                  <a:pt x="359663" y="150875"/>
                </a:lnTo>
                <a:lnTo>
                  <a:pt x="359663" y="163067"/>
                </a:lnTo>
                <a:lnTo>
                  <a:pt x="362711" y="163067"/>
                </a:lnTo>
                <a:lnTo>
                  <a:pt x="365760" y="158060"/>
                </a:lnTo>
                <a:lnTo>
                  <a:pt x="362711" y="150875"/>
                </a:lnTo>
                <a:lnTo>
                  <a:pt x="365759" y="150875"/>
                </a:lnTo>
                <a:lnTo>
                  <a:pt x="369220" y="156082"/>
                </a:lnTo>
                <a:lnTo>
                  <a:pt x="370331" y="155448"/>
                </a:lnTo>
                <a:lnTo>
                  <a:pt x="370331" y="156972"/>
                </a:lnTo>
                <a:lnTo>
                  <a:pt x="370331" y="155448"/>
                </a:lnTo>
                <a:close/>
              </a:path>
              <a:path w="725423" h="289559">
                <a:moveTo>
                  <a:pt x="365759" y="153314"/>
                </a:moveTo>
                <a:lnTo>
                  <a:pt x="369220" y="156082"/>
                </a:lnTo>
                <a:lnTo>
                  <a:pt x="365759" y="150875"/>
                </a:lnTo>
                <a:lnTo>
                  <a:pt x="362711" y="150875"/>
                </a:lnTo>
                <a:lnTo>
                  <a:pt x="365760" y="158060"/>
                </a:lnTo>
                <a:lnTo>
                  <a:pt x="365759" y="153314"/>
                </a:lnTo>
                <a:close/>
              </a:path>
              <a:path w="725423" h="289559">
                <a:moveTo>
                  <a:pt x="359663" y="163067"/>
                </a:moveTo>
                <a:lnTo>
                  <a:pt x="359663" y="150875"/>
                </a:lnTo>
                <a:lnTo>
                  <a:pt x="358139" y="150875"/>
                </a:lnTo>
                <a:lnTo>
                  <a:pt x="356615" y="153924"/>
                </a:lnTo>
                <a:lnTo>
                  <a:pt x="356615" y="160019"/>
                </a:lnTo>
                <a:lnTo>
                  <a:pt x="359663" y="163067"/>
                </a:lnTo>
                <a:close/>
              </a:path>
              <a:path w="725423" h="289559">
                <a:moveTo>
                  <a:pt x="365760" y="158060"/>
                </a:moveTo>
                <a:lnTo>
                  <a:pt x="362711" y="163067"/>
                </a:lnTo>
                <a:lnTo>
                  <a:pt x="373379" y="163067"/>
                </a:lnTo>
                <a:lnTo>
                  <a:pt x="369220" y="156082"/>
                </a:lnTo>
                <a:lnTo>
                  <a:pt x="365760" y="158060"/>
                </a:lnTo>
                <a:close/>
              </a:path>
            </a:pathLst>
          </a:custGeom>
          <a:solidFill>
            <a:srgbClr val="87B8B5"/>
          </a:solidFill>
        </p:spPr>
        <p:txBody>
          <a:bodyPr wrap="square" lIns="0" tIns="0" rIns="0" bIns="0" rtlCol="0">
            <a:noAutofit/>
          </a:bodyPr>
          <a:lstStyle/>
          <a:p>
            <a:endParaRPr/>
          </a:p>
        </p:txBody>
      </p:sp>
      <p:sp>
        <p:nvSpPr>
          <p:cNvPr id="533" name="object 533"/>
          <p:cNvSpPr/>
          <p:nvPr/>
        </p:nvSpPr>
        <p:spPr>
          <a:xfrm>
            <a:off x="5690615" y="3121151"/>
            <a:ext cx="1524" cy="1524"/>
          </a:xfrm>
          <a:custGeom>
            <a:avLst/>
            <a:gdLst/>
            <a:ahLst/>
            <a:cxnLst/>
            <a:rect l="l" t="t" r="r" b="b"/>
            <a:pathLst>
              <a:path w="1524" h="1524">
                <a:moveTo>
                  <a:pt x="1524" y="1524"/>
                </a:moveTo>
                <a:lnTo>
                  <a:pt x="0" y="0"/>
                </a:lnTo>
                <a:lnTo>
                  <a:pt x="0" y="1524"/>
                </a:lnTo>
                <a:lnTo>
                  <a:pt x="1524" y="1524"/>
                </a:lnTo>
                <a:close/>
              </a:path>
            </a:pathLst>
          </a:custGeom>
          <a:solidFill>
            <a:srgbClr val="E6E6E6"/>
          </a:solidFill>
        </p:spPr>
        <p:txBody>
          <a:bodyPr wrap="square" lIns="0" tIns="0" rIns="0" bIns="0" rtlCol="0">
            <a:noAutofit/>
          </a:bodyPr>
          <a:lstStyle/>
          <a:p>
            <a:endParaRPr/>
          </a:p>
        </p:txBody>
      </p:sp>
      <p:sp>
        <p:nvSpPr>
          <p:cNvPr id="534" name="object 534"/>
          <p:cNvSpPr/>
          <p:nvPr/>
        </p:nvSpPr>
        <p:spPr>
          <a:xfrm>
            <a:off x="5344667" y="2938271"/>
            <a:ext cx="345947" cy="85344"/>
          </a:xfrm>
          <a:custGeom>
            <a:avLst/>
            <a:gdLst/>
            <a:ahLst/>
            <a:cxnLst/>
            <a:rect l="l" t="t" r="r" b="b"/>
            <a:pathLst>
              <a:path w="345947" h="85344">
                <a:moveTo>
                  <a:pt x="65531" y="85344"/>
                </a:moveTo>
                <a:lnTo>
                  <a:pt x="82295" y="77724"/>
                </a:lnTo>
                <a:lnTo>
                  <a:pt x="100583" y="71628"/>
                </a:lnTo>
                <a:lnTo>
                  <a:pt x="112775" y="65532"/>
                </a:lnTo>
                <a:lnTo>
                  <a:pt x="126491" y="62484"/>
                </a:lnTo>
                <a:lnTo>
                  <a:pt x="153923" y="54864"/>
                </a:lnTo>
                <a:lnTo>
                  <a:pt x="182879" y="47244"/>
                </a:lnTo>
                <a:lnTo>
                  <a:pt x="196595" y="44196"/>
                </a:lnTo>
                <a:lnTo>
                  <a:pt x="211835" y="42672"/>
                </a:lnTo>
                <a:lnTo>
                  <a:pt x="227075" y="39624"/>
                </a:lnTo>
                <a:lnTo>
                  <a:pt x="243839" y="38100"/>
                </a:lnTo>
                <a:lnTo>
                  <a:pt x="259079" y="36575"/>
                </a:lnTo>
                <a:lnTo>
                  <a:pt x="275843" y="35052"/>
                </a:lnTo>
                <a:lnTo>
                  <a:pt x="309371" y="33528"/>
                </a:lnTo>
                <a:lnTo>
                  <a:pt x="345947" y="33528"/>
                </a:lnTo>
                <a:lnTo>
                  <a:pt x="345947" y="0"/>
                </a:lnTo>
                <a:lnTo>
                  <a:pt x="300227" y="0"/>
                </a:lnTo>
                <a:lnTo>
                  <a:pt x="278891" y="1524"/>
                </a:lnTo>
                <a:lnTo>
                  <a:pt x="257555" y="3048"/>
                </a:lnTo>
                <a:lnTo>
                  <a:pt x="237743" y="4572"/>
                </a:lnTo>
                <a:lnTo>
                  <a:pt x="216407" y="6096"/>
                </a:lnTo>
                <a:lnTo>
                  <a:pt x="196595" y="9144"/>
                </a:lnTo>
                <a:lnTo>
                  <a:pt x="178307" y="12192"/>
                </a:lnTo>
                <a:lnTo>
                  <a:pt x="158495" y="15240"/>
                </a:lnTo>
                <a:lnTo>
                  <a:pt x="140207" y="18287"/>
                </a:lnTo>
                <a:lnTo>
                  <a:pt x="121919" y="21336"/>
                </a:lnTo>
                <a:lnTo>
                  <a:pt x="103631" y="27432"/>
                </a:lnTo>
                <a:lnTo>
                  <a:pt x="85343" y="30480"/>
                </a:lnTo>
                <a:lnTo>
                  <a:pt x="68579" y="36575"/>
                </a:lnTo>
                <a:lnTo>
                  <a:pt x="51815" y="41148"/>
                </a:lnTo>
                <a:lnTo>
                  <a:pt x="36575" y="47244"/>
                </a:lnTo>
                <a:lnTo>
                  <a:pt x="24384" y="51816"/>
                </a:lnTo>
                <a:lnTo>
                  <a:pt x="12191" y="56387"/>
                </a:lnTo>
                <a:lnTo>
                  <a:pt x="0" y="62484"/>
                </a:lnTo>
                <a:lnTo>
                  <a:pt x="65531" y="85344"/>
                </a:lnTo>
                <a:close/>
              </a:path>
            </a:pathLst>
          </a:custGeom>
          <a:solidFill>
            <a:srgbClr val="FFFFFF"/>
          </a:solidFill>
        </p:spPr>
        <p:txBody>
          <a:bodyPr wrap="square" lIns="0" tIns="0" rIns="0" bIns="0" rtlCol="0">
            <a:noAutofit/>
          </a:bodyPr>
          <a:lstStyle/>
          <a:p>
            <a:endParaRPr/>
          </a:p>
        </p:txBody>
      </p:sp>
      <p:sp>
        <p:nvSpPr>
          <p:cNvPr id="535" name="object 535"/>
          <p:cNvSpPr/>
          <p:nvPr/>
        </p:nvSpPr>
        <p:spPr>
          <a:xfrm>
            <a:off x="6047231" y="2956559"/>
            <a:ext cx="6096" cy="1524"/>
          </a:xfrm>
          <a:custGeom>
            <a:avLst/>
            <a:gdLst/>
            <a:ahLst/>
            <a:cxnLst/>
            <a:rect l="l" t="t" r="r" b="b"/>
            <a:pathLst>
              <a:path w="6096" h="1524">
                <a:moveTo>
                  <a:pt x="0" y="0"/>
                </a:moveTo>
                <a:lnTo>
                  <a:pt x="4572" y="1524"/>
                </a:lnTo>
                <a:lnTo>
                  <a:pt x="6096" y="1524"/>
                </a:lnTo>
                <a:lnTo>
                  <a:pt x="0" y="0"/>
                </a:lnTo>
                <a:close/>
              </a:path>
            </a:pathLst>
          </a:custGeom>
          <a:solidFill>
            <a:srgbClr val="CFCFCF"/>
          </a:solidFill>
        </p:spPr>
        <p:txBody>
          <a:bodyPr wrap="square" lIns="0" tIns="0" rIns="0" bIns="0" rtlCol="0">
            <a:noAutofit/>
          </a:bodyPr>
          <a:lstStyle/>
          <a:p>
            <a:endParaRPr/>
          </a:p>
        </p:txBody>
      </p:sp>
      <p:sp>
        <p:nvSpPr>
          <p:cNvPr id="536" name="object 536"/>
          <p:cNvSpPr/>
          <p:nvPr/>
        </p:nvSpPr>
        <p:spPr>
          <a:xfrm>
            <a:off x="5958839" y="2994659"/>
            <a:ext cx="178307" cy="128016"/>
          </a:xfrm>
          <a:custGeom>
            <a:avLst/>
            <a:gdLst/>
            <a:ahLst/>
            <a:cxnLst/>
            <a:rect l="l" t="t" r="r" b="b"/>
            <a:pathLst>
              <a:path w="178307" h="128016">
                <a:moveTo>
                  <a:pt x="62483" y="0"/>
                </a:moveTo>
                <a:lnTo>
                  <a:pt x="0" y="24384"/>
                </a:lnTo>
                <a:lnTo>
                  <a:pt x="7619" y="27432"/>
                </a:lnTo>
                <a:lnTo>
                  <a:pt x="15239" y="32004"/>
                </a:lnTo>
                <a:lnTo>
                  <a:pt x="30479" y="39624"/>
                </a:lnTo>
                <a:lnTo>
                  <a:pt x="44195" y="48768"/>
                </a:lnTo>
                <a:lnTo>
                  <a:pt x="54863" y="57912"/>
                </a:lnTo>
                <a:lnTo>
                  <a:pt x="65531" y="65532"/>
                </a:lnTo>
                <a:lnTo>
                  <a:pt x="73151" y="76200"/>
                </a:lnTo>
                <a:lnTo>
                  <a:pt x="76199" y="80772"/>
                </a:lnTo>
                <a:lnTo>
                  <a:pt x="79247" y="85344"/>
                </a:lnTo>
                <a:lnTo>
                  <a:pt x="83819" y="96012"/>
                </a:lnTo>
                <a:lnTo>
                  <a:pt x="83819" y="99060"/>
                </a:lnTo>
                <a:lnTo>
                  <a:pt x="85343" y="103632"/>
                </a:lnTo>
                <a:lnTo>
                  <a:pt x="86867" y="112776"/>
                </a:lnTo>
                <a:lnTo>
                  <a:pt x="86867" y="114300"/>
                </a:lnTo>
                <a:lnTo>
                  <a:pt x="85343" y="121920"/>
                </a:lnTo>
                <a:lnTo>
                  <a:pt x="85343" y="128016"/>
                </a:lnTo>
                <a:lnTo>
                  <a:pt x="178307" y="128016"/>
                </a:lnTo>
                <a:lnTo>
                  <a:pt x="178307" y="114300"/>
                </a:lnTo>
                <a:lnTo>
                  <a:pt x="176783" y="105156"/>
                </a:lnTo>
                <a:lnTo>
                  <a:pt x="175259" y="96012"/>
                </a:lnTo>
                <a:lnTo>
                  <a:pt x="173735" y="88392"/>
                </a:lnTo>
                <a:lnTo>
                  <a:pt x="170687" y="82296"/>
                </a:lnTo>
                <a:lnTo>
                  <a:pt x="166115" y="74676"/>
                </a:lnTo>
                <a:lnTo>
                  <a:pt x="161543" y="68580"/>
                </a:lnTo>
                <a:lnTo>
                  <a:pt x="156971" y="62484"/>
                </a:lnTo>
                <a:lnTo>
                  <a:pt x="150875" y="56387"/>
                </a:lnTo>
                <a:lnTo>
                  <a:pt x="144779" y="50292"/>
                </a:lnTo>
                <a:lnTo>
                  <a:pt x="138683" y="44196"/>
                </a:lnTo>
                <a:lnTo>
                  <a:pt x="131063" y="38100"/>
                </a:lnTo>
                <a:lnTo>
                  <a:pt x="123443" y="32004"/>
                </a:lnTo>
                <a:lnTo>
                  <a:pt x="114299" y="25908"/>
                </a:lnTo>
                <a:lnTo>
                  <a:pt x="105155" y="21336"/>
                </a:lnTo>
                <a:lnTo>
                  <a:pt x="94487" y="15240"/>
                </a:lnTo>
                <a:lnTo>
                  <a:pt x="85343" y="10668"/>
                </a:lnTo>
                <a:lnTo>
                  <a:pt x="73151" y="4572"/>
                </a:lnTo>
                <a:lnTo>
                  <a:pt x="62483" y="0"/>
                </a:lnTo>
                <a:close/>
              </a:path>
            </a:pathLst>
          </a:custGeom>
          <a:solidFill>
            <a:srgbClr val="FFFFFF"/>
          </a:solidFill>
        </p:spPr>
        <p:txBody>
          <a:bodyPr wrap="square" lIns="0" tIns="0" rIns="0" bIns="0" rtlCol="0">
            <a:noAutofit/>
          </a:bodyPr>
          <a:lstStyle/>
          <a:p>
            <a:endParaRPr/>
          </a:p>
        </p:txBody>
      </p:sp>
      <p:sp>
        <p:nvSpPr>
          <p:cNvPr id="537" name="object 537"/>
          <p:cNvSpPr/>
          <p:nvPr/>
        </p:nvSpPr>
        <p:spPr>
          <a:xfrm>
            <a:off x="6021323" y="2970275"/>
            <a:ext cx="210312" cy="152400"/>
          </a:xfrm>
          <a:custGeom>
            <a:avLst/>
            <a:gdLst/>
            <a:ahLst/>
            <a:cxnLst/>
            <a:rect l="l" t="t" r="r" b="b"/>
            <a:pathLst>
              <a:path w="210312" h="152400">
                <a:moveTo>
                  <a:pt x="60960" y="0"/>
                </a:moveTo>
                <a:lnTo>
                  <a:pt x="0" y="24383"/>
                </a:lnTo>
                <a:lnTo>
                  <a:pt x="12192" y="28955"/>
                </a:lnTo>
                <a:lnTo>
                  <a:pt x="22860" y="33527"/>
                </a:lnTo>
                <a:lnTo>
                  <a:pt x="33528" y="39624"/>
                </a:lnTo>
                <a:lnTo>
                  <a:pt x="42672" y="45719"/>
                </a:lnTo>
                <a:lnTo>
                  <a:pt x="51816" y="50291"/>
                </a:lnTo>
                <a:lnTo>
                  <a:pt x="60960" y="56387"/>
                </a:lnTo>
                <a:lnTo>
                  <a:pt x="68580" y="62483"/>
                </a:lnTo>
                <a:lnTo>
                  <a:pt x="76200" y="68579"/>
                </a:lnTo>
                <a:lnTo>
                  <a:pt x="83820" y="74675"/>
                </a:lnTo>
                <a:lnTo>
                  <a:pt x="88392" y="80771"/>
                </a:lnTo>
                <a:lnTo>
                  <a:pt x="94487" y="86867"/>
                </a:lnTo>
                <a:lnTo>
                  <a:pt x="99060" y="92963"/>
                </a:lnTo>
                <a:lnTo>
                  <a:pt x="103632" y="99060"/>
                </a:lnTo>
                <a:lnTo>
                  <a:pt x="108204" y="106679"/>
                </a:lnTo>
                <a:lnTo>
                  <a:pt x="111252" y="112775"/>
                </a:lnTo>
                <a:lnTo>
                  <a:pt x="114300" y="120395"/>
                </a:lnTo>
                <a:lnTo>
                  <a:pt x="115824" y="129539"/>
                </a:lnTo>
                <a:lnTo>
                  <a:pt x="115824" y="152400"/>
                </a:lnTo>
                <a:lnTo>
                  <a:pt x="208787" y="152400"/>
                </a:lnTo>
                <a:lnTo>
                  <a:pt x="210312" y="146303"/>
                </a:lnTo>
                <a:lnTo>
                  <a:pt x="208787" y="138683"/>
                </a:lnTo>
                <a:lnTo>
                  <a:pt x="207264" y="128015"/>
                </a:lnTo>
                <a:lnTo>
                  <a:pt x="205740" y="118871"/>
                </a:lnTo>
                <a:lnTo>
                  <a:pt x="201168" y="108203"/>
                </a:lnTo>
                <a:lnTo>
                  <a:pt x="196596" y="99060"/>
                </a:lnTo>
                <a:lnTo>
                  <a:pt x="192024" y="89915"/>
                </a:lnTo>
                <a:lnTo>
                  <a:pt x="184404" y="80771"/>
                </a:lnTo>
                <a:lnTo>
                  <a:pt x="176784" y="71627"/>
                </a:lnTo>
                <a:lnTo>
                  <a:pt x="169164" y="62483"/>
                </a:lnTo>
                <a:lnTo>
                  <a:pt x="158496" y="54863"/>
                </a:lnTo>
                <a:lnTo>
                  <a:pt x="147828" y="45719"/>
                </a:lnTo>
                <a:lnTo>
                  <a:pt x="135636" y="38100"/>
                </a:lnTo>
                <a:lnTo>
                  <a:pt x="123444" y="30479"/>
                </a:lnTo>
                <a:lnTo>
                  <a:pt x="108204" y="22860"/>
                </a:lnTo>
                <a:lnTo>
                  <a:pt x="94487" y="15239"/>
                </a:lnTo>
                <a:lnTo>
                  <a:pt x="77724" y="7619"/>
                </a:lnTo>
                <a:lnTo>
                  <a:pt x="60960" y="0"/>
                </a:lnTo>
                <a:close/>
              </a:path>
            </a:pathLst>
          </a:custGeom>
          <a:solidFill>
            <a:srgbClr val="FFFFFF"/>
          </a:solidFill>
        </p:spPr>
        <p:txBody>
          <a:bodyPr wrap="square" lIns="0" tIns="0" rIns="0" bIns="0" rtlCol="0">
            <a:noAutofit/>
          </a:bodyPr>
          <a:lstStyle/>
          <a:p>
            <a:endParaRPr/>
          </a:p>
        </p:txBody>
      </p:sp>
      <p:sp>
        <p:nvSpPr>
          <p:cNvPr id="538" name="object 538"/>
          <p:cNvSpPr/>
          <p:nvPr/>
        </p:nvSpPr>
        <p:spPr>
          <a:xfrm>
            <a:off x="6082283" y="2947415"/>
            <a:ext cx="236220" cy="175260"/>
          </a:xfrm>
          <a:custGeom>
            <a:avLst/>
            <a:gdLst/>
            <a:ahLst/>
            <a:cxnLst/>
            <a:rect l="l" t="t" r="r" b="b"/>
            <a:pathLst>
              <a:path w="236220" h="175260">
                <a:moveTo>
                  <a:pt x="59436" y="0"/>
                </a:moveTo>
                <a:lnTo>
                  <a:pt x="0" y="22860"/>
                </a:lnTo>
                <a:lnTo>
                  <a:pt x="16763" y="30479"/>
                </a:lnTo>
                <a:lnTo>
                  <a:pt x="32004" y="38100"/>
                </a:lnTo>
                <a:lnTo>
                  <a:pt x="47244" y="45720"/>
                </a:lnTo>
                <a:lnTo>
                  <a:pt x="60960" y="53339"/>
                </a:lnTo>
                <a:lnTo>
                  <a:pt x="74675" y="60960"/>
                </a:lnTo>
                <a:lnTo>
                  <a:pt x="86868" y="68579"/>
                </a:lnTo>
                <a:lnTo>
                  <a:pt x="97536" y="77724"/>
                </a:lnTo>
                <a:lnTo>
                  <a:pt x="106680" y="86867"/>
                </a:lnTo>
                <a:lnTo>
                  <a:pt x="115824" y="94487"/>
                </a:lnTo>
                <a:lnTo>
                  <a:pt x="123444" y="103631"/>
                </a:lnTo>
                <a:lnTo>
                  <a:pt x="129539" y="112775"/>
                </a:lnTo>
                <a:lnTo>
                  <a:pt x="135636" y="121920"/>
                </a:lnTo>
                <a:lnTo>
                  <a:pt x="140208" y="132587"/>
                </a:lnTo>
                <a:lnTo>
                  <a:pt x="143256" y="141731"/>
                </a:lnTo>
                <a:lnTo>
                  <a:pt x="146304" y="150875"/>
                </a:lnTo>
                <a:lnTo>
                  <a:pt x="147827" y="161543"/>
                </a:lnTo>
                <a:lnTo>
                  <a:pt x="149351" y="169163"/>
                </a:lnTo>
                <a:lnTo>
                  <a:pt x="147827" y="175260"/>
                </a:lnTo>
                <a:lnTo>
                  <a:pt x="236220" y="175260"/>
                </a:lnTo>
                <a:lnTo>
                  <a:pt x="236220" y="161543"/>
                </a:lnTo>
                <a:lnTo>
                  <a:pt x="233172" y="149351"/>
                </a:lnTo>
                <a:lnTo>
                  <a:pt x="230124" y="138684"/>
                </a:lnTo>
                <a:lnTo>
                  <a:pt x="225551" y="126491"/>
                </a:lnTo>
                <a:lnTo>
                  <a:pt x="220980" y="115824"/>
                </a:lnTo>
                <a:lnTo>
                  <a:pt x="213360" y="105155"/>
                </a:lnTo>
                <a:lnTo>
                  <a:pt x="205739" y="94487"/>
                </a:lnTo>
                <a:lnTo>
                  <a:pt x="196596" y="83820"/>
                </a:lnTo>
                <a:lnTo>
                  <a:pt x="185927" y="73151"/>
                </a:lnTo>
                <a:lnTo>
                  <a:pt x="175260" y="64008"/>
                </a:lnTo>
                <a:lnTo>
                  <a:pt x="161544" y="53339"/>
                </a:lnTo>
                <a:lnTo>
                  <a:pt x="147827" y="44196"/>
                </a:lnTo>
                <a:lnTo>
                  <a:pt x="132587" y="35051"/>
                </a:lnTo>
                <a:lnTo>
                  <a:pt x="115824" y="25908"/>
                </a:lnTo>
                <a:lnTo>
                  <a:pt x="97536" y="16763"/>
                </a:lnTo>
                <a:lnTo>
                  <a:pt x="79248" y="9143"/>
                </a:lnTo>
                <a:lnTo>
                  <a:pt x="59436" y="0"/>
                </a:lnTo>
                <a:close/>
              </a:path>
            </a:pathLst>
          </a:custGeom>
          <a:solidFill>
            <a:srgbClr val="FFFFFF"/>
          </a:solidFill>
        </p:spPr>
        <p:txBody>
          <a:bodyPr wrap="square" lIns="0" tIns="0" rIns="0" bIns="0" rtlCol="0">
            <a:noAutofit/>
          </a:bodyPr>
          <a:lstStyle/>
          <a:p>
            <a:endParaRPr/>
          </a:p>
        </p:txBody>
      </p:sp>
      <p:sp>
        <p:nvSpPr>
          <p:cNvPr id="539" name="object 539"/>
          <p:cNvSpPr/>
          <p:nvPr/>
        </p:nvSpPr>
        <p:spPr>
          <a:xfrm>
            <a:off x="6149339" y="3111125"/>
            <a:ext cx="274997" cy="200526"/>
          </a:xfrm>
          <a:prstGeom prst="rect">
            <a:avLst/>
          </a:prstGeom>
          <a:blipFill>
            <a:blip r:embed="rId11" cstate="print"/>
            <a:stretch>
              <a:fillRect/>
            </a:stretch>
          </a:blipFill>
        </p:spPr>
        <p:txBody>
          <a:bodyPr wrap="square" lIns="0" tIns="0" rIns="0" bIns="0" rtlCol="0">
            <a:noAutofit/>
          </a:bodyPr>
          <a:lstStyle/>
          <a:p>
            <a:endParaRPr/>
          </a:p>
        </p:txBody>
      </p:sp>
      <p:sp>
        <p:nvSpPr>
          <p:cNvPr id="540" name="object 540"/>
          <p:cNvSpPr/>
          <p:nvPr/>
        </p:nvSpPr>
        <p:spPr>
          <a:xfrm>
            <a:off x="6150863" y="3122675"/>
            <a:ext cx="260603" cy="187451"/>
          </a:xfrm>
          <a:custGeom>
            <a:avLst/>
            <a:gdLst/>
            <a:ahLst/>
            <a:cxnLst/>
            <a:rect l="l" t="t" r="r" b="b"/>
            <a:pathLst>
              <a:path w="260603" h="187451">
                <a:moveTo>
                  <a:pt x="77724" y="121919"/>
                </a:moveTo>
                <a:lnTo>
                  <a:pt x="62483" y="131063"/>
                </a:lnTo>
                <a:lnTo>
                  <a:pt x="45719" y="140207"/>
                </a:lnTo>
                <a:lnTo>
                  <a:pt x="41147" y="141731"/>
                </a:lnTo>
                <a:lnTo>
                  <a:pt x="39624" y="143255"/>
                </a:lnTo>
                <a:lnTo>
                  <a:pt x="36575" y="144779"/>
                </a:lnTo>
                <a:lnTo>
                  <a:pt x="28955" y="147827"/>
                </a:lnTo>
                <a:lnTo>
                  <a:pt x="10667" y="156971"/>
                </a:lnTo>
                <a:lnTo>
                  <a:pt x="0" y="161543"/>
                </a:lnTo>
                <a:lnTo>
                  <a:pt x="73151" y="187451"/>
                </a:lnTo>
                <a:lnTo>
                  <a:pt x="76200" y="185927"/>
                </a:lnTo>
                <a:lnTo>
                  <a:pt x="99059" y="175259"/>
                </a:lnTo>
                <a:lnTo>
                  <a:pt x="109727" y="169163"/>
                </a:lnTo>
                <a:lnTo>
                  <a:pt x="118871" y="164591"/>
                </a:lnTo>
                <a:lnTo>
                  <a:pt x="129539" y="160019"/>
                </a:lnTo>
                <a:lnTo>
                  <a:pt x="134112" y="156971"/>
                </a:lnTo>
                <a:lnTo>
                  <a:pt x="138683" y="153923"/>
                </a:lnTo>
                <a:lnTo>
                  <a:pt x="156971" y="143255"/>
                </a:lnTo>
                <a:lnTo>
                  <a:pt x="164591" y="138683"/>
                </a:lnTo>
                <a:lnTo>
                  <a:pt x="173736" y="132587"/>
                </a:lnTo>
                <a:lnTo>
                  <a:pt x="188975" y="121919"/>
                </a:lnTo>
                <a:lnTo>
                  <a:pt x="202691" y="109727"/>
                </a:lnTo>
                <a:lnTo>
                  <a:pt x="208787" y="105155"/>
                </a:lnTo>
                <a:lnTo>
                  <a:pt x="214883" y="99059"/>
                </a:lnTo>
                <a:lnTo>
                  <a:pt x="225551" y="86867"/>
                </a:lnTo>
                <a:lnTo>
                  <a:pt x="234695" y="76199"/>
                </a:lnTo>
                <a:lnTo>
                  <a:pt x="237743" y="68579"/>
                </a:lnTo>
                <a:lnTo>
                  <a:pt x="242315" y="62483"/>
                </a:lnTo>
                <a:lnTo>
                  <a:pt x="245363" y="56387"/>
                </a:lnTo>
                <a:lnTo>
                  <a:pt x="248412" y="51815"/>
                </a:lnTo>
                <a:lnTo>
                  <a:pt x="251459" y="44195"/>
                </a:lnTo>
                <a:lnTo>
                  <a:pt x="254507" y="38099"/>
                </a:lnTo>
                <a:lnTo>
                  <a:pt x="256031" y="32003"/>
                </a:lnTo>
                <a:lnTo>
                  <a:pt x="256031" y="28955"/>
                </a:lnTo>
                <a:lnTo>
                  <a:pt x="257555" y="25907"/>
                </a:lnTo>
                <a:lnTo>
                  <a:pt x="260603" y="13715"/>
                </a:lnTo>
                <a:lnTo>
                  <a:pt x="260603" y="0"/>
                </a:lnTo>
                <a:lnTo>
                  <a:pt x="167639" y="0"/>
                </a:lnTo>
                <a:lnTo>
                  <a:pt x="167639" y="10667"/>
                </a:lnTo>
                <a:lnTo>
                  <a:pt x="164591" y="21335"/>
                </a:lnTo>
                <a:lnTo>
                  <a:pt x="163067" y="24383"/>
                </a:lnTo>
                <a:lnTo>
                  <a:pt x="163067" y="27431"/>
                </a:lnTo>
                <a:lnTo>
                  <a:pt x="161543" y="32003"/>
                </a:lnTo>
                <a:lnTo>
                  <a:pt x="156971" y="44195"/>
                </a:lnTo>
                <a:lnTo>
                  <a:pt x="153924" y="48767"/>
                </a:lnTo>
                <a:lnTo>
                  <a:pt x="150875" y="51815"/>
                </a:lnTo>
                <a:lnTo>
                  <a:pt x="150875" y="53339"/>
                </a:lnTo>
                <a:lnTo>
                  <a:pt x="144779" y="64007"/>
                </a:lnTo>
                <a:lnTo>
                  <a:pt x="135636" y="74675"/>
                </a:lnTo>
                <a:lnTo>
                  <a:pt x="131063" y="79247"/>
                </a:lnTo>
                <a:lnTo>
                  <a:pt x="128015" y="82295"/>
                </a:lnTo>
                <a:lnTo>
                  <a:pt x="126491" y="83819"/>
                </a:lnTo>
                <a:lnTo>
                  <a:pt x="115824" y="92963"/>
                </a:lnTo>
                <a:lnTo>
                  <a:pt x="112775" y="96011"/>
                </a:lnTo>
                <a:lnTo>
                  <a:pt x="109727" y="99059"/>
                </a:lnTo>
                <a:lnTo>
                  <a:pt x="105155" y="103631"/>
                </a:lnTo>
                <a:lnTo>
                  <a:pt x="91439" y="112775"/>
                </a:lnTo>
                <a:lnTo>
                  <a:pt x="77724" y="121919"/>
                </a:lnTo>
                <a:close/>
              </a:path>
            </a:pathLst>
          </a:custGeom>
          <a:solidFill>
            <a:srgbClr val="000000"/>
          </a:solidFill>
        </p:spPr>
        <p:txBody>
          <a:bodyPr wrap="square" lIns="0" tIns="0" rIns="0" bIns="0" rtlCol="0">
            <a:noAutofit/>
          </a:bodyPr>
          <a:lstStyle/>
          <a:p>
            <a:endParaRPr/>
          </a:p>
        </p:txBody>
      </p:sp>
      <p:sp>
        <p:nvSpPr>
          <p:cNvPr id="541" name="object 541"/>
          <p:cNvSpPr/>
          <p:nvPr/>
        </p:nvSpPr>
        <p:spPr>
          <a:xfrm>
            <a:off x="6149339" y="3111125"/>
            <a:ext cx="274997" cy="200526"/>
          </a:xfrm>
          <a:prstGeom prst="rect">
            <a:avLst/>
          </a:prstGeom>
          <a:blipFill>
            <a:blip r:embed="rId53" cstate="print"/>
            <a:stretch>
              <a:fillRect/>
            </a:stretch>
          </a:blipFill>
        </p:spPr>
        <p:txBody>
          <a:bodyPr wrap="square" lIns="0" tIns="0" rIns="0" bIns="0" rtlCol="0">
            <a:noAutofit/>
          </a:bodyPr>
          <a:lstStyle/>
          <a:p>
            <a:endParaRPr/>
          </a:p>
        </p:txBody>
      </p:sp>
      <p:sp>
        <p:nvSpPr>
          <p:cNvPr id="542" name="object 542"/>
          <p:cNvSpPr/>
          <p:nvPr/>
        </p:nvSpPr>
        <p:spPr>
          <a:xfrm>
            <a:off x="6009131" y="3122675"/>
            <a:ext cx="222503" cy="138683"/>
          </a:xfrm>
          <a:custGeom>
            <a:avLst/>
            <a:gdLst/>
            <a:ahLst/>
            <a:cxnLst/>
            <a:rect l="l" t="t" r="r" b="b"/>
            <a:pathLst>
              <a:path w="222503" h="138683">
                <a:moveTo>
                  <a:pt x="150875" y="96011"/>
                </a:moveTo>
                <a:lnTo>
                  <a:pt x="155448" y="94487"/>
                </a:lnTo>
                <a:lnTo>
                  <a:pt x="160020" y="89915"/>
                </a:lnTo>
                <a:lnTo>
                  <a:pt x="172212" y="82295"/>
                </a:lnTo>
                <a:lnTo>
                  <a:pt x="176784" y="77723"/>
                </a:lnTo>
                <a:lnTo>
                  <a:pt x="181356" y="73151"/>
                </a:lnTo>
                <a:lnTo>
                  <a:pt x="190500" y="65531"/>
                </a:lnTo>
                <a:lnTo>
                  <a:pt x="193548" y="60959"/>
                </a:lnTo>
                <a:lnTo>
                  <a:pt x="198120" y="56387"/>
                </a:lnTo>
                <a:lnTo>
                  <a:pt x="201168" y="51815"/>
                </a:lnTo>
                <a:lnTo>
                  <a:pt x="204215" y="47243"/>
                </a:lnTo>
                <a:lnTo>
                  <a:pt x="210312" y="38099"/>
                </a:lnTo>
                <a:lnTo>
                  <a:pt x="213360" y="28955"/>
                </a:lnTo>
                <a:lnTo>
                  <a:pt x="217932" y="19811"/>
                </a:lnTo>
                <a:lnTo>
                  <a:pt x="219456" y="13715"/>
                </a:lnTo>
                <a:lnTo>
                  <a:pt x="219456" y="9143"/>
                </a:lnTo>
                <a:lnTo>
                  <a:pt x="222503" y="0"/>
                </a:lnTo>
                <a:lnTo>
                  <a:pt x="128015" y="0"/>
                </a:lnTo>
                <a:lnTo>
                  <a:pt x="126491" y="4571"/>
                </a:lnTo>
                <a:lnTo>
                  <a:pt x="124968" y="9143"/>
                </a:lnTo>
                <a:lnTo>
                  <a:pt x="123444" y="18287"/>
                </a:lnTo>
                <a:lnTo>
                  <a:pt x="120396" y="24383"/>
                </a:lnTo>
                <a:lnTo>
                  <a:pt x="115824" y="30479"/>
                </a:lnTo>
                <a:lnTo>
                  <a:pt x="111251" y="36575"/>
                </a:lnTo>
                <a:lnTo>
                  <a:pt x="109727" y="39623"/>
                </a:lnTo>
                <a:lnTo>
                  <a:pt x="106679" y="42671"/>
                </a:lnTo>
                <a:lnTo>
                  <a:pt x="102108" y="48767"/>
                </a:lnTo>
                <a:lnTo>
                  <a:pt x="96012" y="54863"/>
                </a:lnTo>
                <a:lnTo>
                  <a:pt x="89915" y="60959"/>
                </a:lnTo>
                <a:lnTo>
                  <a:pt x="83820" y="67055"/>
                </a:lnTo>
                <a:lnTo>
                  <a:pt x="74675" y="71627"/>
                </a:lnTo>
                <a:lnTo>
                  <a:pt x="67056" y="77723"/>
                </a:lnTo>
                <a:lnTo>
                  <a:pt x="57912" y="83819"/>
                </a:lnTo>
                <a:lnTo>
                  <a:pt x="48768" y="88391"/>
                </a:lnTo>
                <a:lnTo>
                  <a:pt x="44196" y="91439"/>
                </a:lnTo>
                <a:lnTo>
                  <a:pt x="39624" y="94487"/>
                </a:lnTo>
                <a:lnTo>
                  <a:pt x="28956" y="99059"/>
                </a:lnTo>
                <a:lnTo>
                  <a:pt x="18287" y="105155"/>
                </a:lnTo>
                <a:lnTo>
                  <a:pt x="6096" y="109727"/>
                </a:lnTo>
                <a:lnTo>
                  <a:pt x="3048" y="111251"/>
                </a:lnTo>
                <a:lnTo>
                  <a:pt x="0" y="111251"/>
                </a:lnTo>
                <a:lnTo>
                  <a:pt x="74675" y="138683"/>
                </a:lnTo>
                <a:lnTo>
                  <a:pt x="91439" y="131063"/>
                </a:lnTo>
                <a:lnTo>
                  <a:pt x="99060" y="126491"/>
                </a:lnTo>
                <a:lnTo>
                  <a:pt x="106679" y="123443"/>
                </a:lnTo>
                <a:lnTo>
                  <a:pt x="121920" y="114299"/>
                </a:lnTo>
                <a:lnTo>
                  <a:pt x="129539" y="111251"/>
                </a:lnTo>
                <a:lnTo>
                  <a:pt x="135636" y="106679"/>
                </a:lnTo>
                <a:lnTo>
                  <a:pt x="149351" y="99059"/>
                </a:lnTo>
                <a:lnTo>
                  <a:pt x="150875" y="96011"/>
                </a:lnTo>
                <a:close/>
              </a:path>
            </a:pathLst>
          </a:custGeom>
          <a:solidFill>
            <a:srgbClr val="FFFFFF"/>
          </a:solidFill>
        </p:spPr>
        <p:txBody>
          <a:bodyPr wrap="square" lIns="0" tIns="0" rIns="0" bIns="0" rtlCol="0">
            <a:noAutofit/>
          </a:bodyPr>
          <a:lstStyle/>
          <a:p>
            <a:endParaRPr/>
          </a:p>
        </p:txBody>
      </p:sp>
      <p:sp>
        <p:nvSpPr>
          <p:cNvPr id="543" name="object 543"/>
          <p:cNvSpPr/>
          <p:nvPr/>
        </p:nvSpPr>
        <p:spPr>
          <a:xfrm>
            <a:off x="5939027" y="3122675"/>
            <a:ext cx="198119" cy="111251"/>
          </a:xfrm>
          <a:custGeom>
            <a:avLst/>
            <a:gdLst/>
            <a:ahLst/>
            <a:cxnLst/>
            <a:rect l="l" t="t" r="r" b="b"/>
            <a:pathLst>
              <a:path w="198119" h="111251">
                <a:moveTo>
                  <a:pt x="77723" y="109727"/>
                </a:moveTo>
                <a:lnTo>
                  <a:pt x="88391" y="105155"/>
                </a:lnTo>
                <a:lnTo>
                  <a:pt x="100583" y="99059"/>
                </a:lnTo>
                <a:lnTo>
                  <a:pt x="109727" y="94487"/>
                </a:lnTo>
                <a:lnTo>
                  <a:pt x="114299" y="91439"/>
                </a:lnTo>
                <a:lnTo>
                  <a:pt x="120395" y="88391"/>
                </a:lnTo>
                <a:lnTo>
                  <a:pt x="129539" y="83819"/>
                </a:lnTo>
                <a:lnTo>
                  <a:pt x="138683" y="77723"/>
                </a:lnTo>
                <a:lnTo>
                  <a:pt x="146303" y="71627"/>
                </a:lnTo>
                <a:lnTo>
                  <a:pt x="153923" y="67055"/>
                </a:lnTo>
                <a:lnTo>
                  <a:pt x="160019" y="60959"/>
                </a:lnTo>
                <a:lnTo>
                  <a:pt x="167639" y="54863"/>
                </a:lnTo>
                <a:lnTo>
                  <a:pt x="172211" y="48767"/>
                </a:lnTo>
                <a:lnTo>
                  <a:pt x="178307" y="42671"/>
                </a:lnTo>
                <a:lnTo>
                  <a:pt x="179831" y="39623"/>
                </a:lnTo>
                <a:lnTo>
                  <a:pt x="182879" y="36575"/>
                </a:lnTo>
                <a:lnTo>
                  <a:pt x="187451" y="30479"/>
                </a:lnTo>
                <a:lnTo>
                  <a:pt x="190499" y="24383"/>
                </a:lnTo>
                <a:lnTo>
                  <a:pt x="193547" y="18287"/>
                </a:lnTo>
                <a:lnTo>
                  <a:pt x="196595" y="9143"/>
                </a:lnTo>
                <a:lnTo>
                  <a:pt x="196595" y="4571"/>
                </a:lnTo>
                <a:lnTo>
                  <a:pt x="198119" y="0"/>
                </a:lnTo>
                <a:lnTo>
                  <a:pt x="105155" y="0"/>
                </a:lnTo>
                <a:lnTo>
                  <a:pt x="103631" y="4571"/>
                </a:lnTo>
                <a:lnTo>
                  <a:pt x="103631" y="9143"/>
                </a:lnTo>
                <a:lnTo>
                  <a:pt x="99059" y="18287"/>
                </a:lnTo>
                <a:lnTo>
                  <a:pt x="92963" y="27431"/>
                </a:lnTo>
                <a:lnTo>
                  <a:pt x="85343" y="36575"/>
                </a:lnTo>
                <a:lnTo>
                  <a:pt x="74675" y="45719"/>
                </a:lnTo>
                <a:lnTo>
                  <a:pt x="65531" y="53339"/>
                </a:lnTo>
                <a:lnTo>
                  <a:pt x="51815" y="60959"/>
                </a:lnTo>
                <a:lnTo>
                  <a:pt x="38099" y="68579"/>
                </a:lnTo>
                <a:lnTo>
                  <a:pt x="22860" y="77723"/>
                </a:lnTo>
                <a:lnTo>
                  <a:pt x="6095" y="83819"/>
                </a:lnTo>
                <a:lnTo>
                  <a:pt x="4572" y="85343"/>
                </a:lnTo>
                <a:lnTo>
                  <a:pt x="1524" y="86867"/>
                </a:lnTo>
                <a:lnTo>
                  <a:pt x="0" y="86867"/>
                </a:lnTo>
                <a:lnTo>
                  <a:pt x="70103" y="111251"/>
                </a:lnTo>
                <a:lnTo>
                  <a:pt x="73151" y="109727"/>
                </a:lnTo>
                <a:lnTo>
                  <a:pt x="73151" y="111251"/>
                </a:lnTo>
                <a:lnTo>
                  <a:pt x="77723" y="109727"/>
                </a:lnTo>
                <a:close/>
              </a:path>
            </a:pathLst>
          </a:custGeom>
          <a:solidFill>
            <a:srgbClr val="FFFFFF"/>
          </a:solidFill>
        </p:spPr>
        <p:txBody>
          <a:bodyPr wrap="square" lIns="0" tIns="0" rIns="0" bIns="0" rtlCol="0">
            <a:noAutofit/>
          </a:bodyPr>
          <a:lstStyle/>
          <a:p>
            <a:endParaRPr/>
          </a:p>
        </p:txBody>
      </p:sp>
      <p:sp>
        <p:nvSpPr>
          <p:cNvPr id="544" name="object 544"/>
          <p:cNvSpPr/>
          <p:nvPr/>
        </p:nvSpPr>
        <p:spPr>
          <a:xfrm>
            <a:off x="6009131" y="3233927"/>
            <a:ext cx="1524" cy="0"/>
          </a:xfrm>
          <a:custGeom>
            <a:avLst/>
            <a:gdLst/>
            <a:ahLst/>
            <a:cxnLst/>
            <a:rect l="l" t="t" r="r" b="b"/>
            <a:pathLst>
              <a:path w="1524">
                <a:moveTo>
                  <a:pt x="0" y="0"/>
                </a:moveTo>
                <a:lnTo>
                  <a:pt x="1524" y="0"/>
                </a:lnTo>
                <a:lnTo>
                  <a:pt x="0" y="0"/>
                </a:lnTo>
                <a:close/>
              </a:path>
            </a:pathLst>
          </a:custGeom>
          <a:solidFill>
            <a:srgbClr val="E6E6E6"/>
          </a:solidFill>
        </p:spPr>
        <p:txBody>
          <a:bodyPr wrap="square" lIns="0" tIns="0" rIns="0" bIns="0" rtlCol="0">
            <a:noAutofit/>
          </a:bodyPr>
          <a:lstStyle/>
          <a:p>
            <a:endParaRPr/>
          </a:p>
        </p:txBody>
      </p:sp>
      <p:sp>
        <p:nvSpPr>
          <p:cNvPr id="545" name="object 545"/>
          <p:cNvSpPr/>
          <p:nvPr/>
        </p:nvSpPr>
        <p:spPr>
          <a:xfrm>
            <a:off x="5690615" y="3233927"/>
            <a:ext cx="393191" cy="91439"/>
          </a:xfrm>
          <a:custGeom>
            <a:avLst/>
            <a:gdLst/>
            <a:ahLst/>
            <a:cxnLst/>
            <a:rect l="l" t="t" r="r" b="b"/>
            <a:pathLst>
              <a:path w="393191" h="91439">
                <a:moveTo>
                  <a:pt x="109727" y="86867"/>
                </a:moveTo>
                <a:lnTo>
                  <a:pt x="135636" y="85343"/>
                </a:lnTo>
                <a:lnTo>
                  <a:pt x="147827" y="83819"/>
                </a:lnTo>
                <a:lnTo>
                  <a:pt x="153924" y="82296"/>
                </a:lnTo>
                <a:lnTo>
                  <a:pt x="161543" y="82296"/>
                </a:lnTo>
                <a:lnTo>
                  <a:pt x="185927" y="79248"/>
                </a:lnTo>
                <a:lnTo>
                  <a:pt x="198119" y="76200"/>
                </a:lnTo>
                <a:lnTo>
                  <a:pt x="211836" y="74675"/>
                </a:lnTo>
                <a:lnTo>
                  <a:pt x="224027" y="73151"/>
                </a:lnTo>
                <a:lnTo>
                  <a:pt x="227075" y="71627"/>
                </a:lnTo>
                <a:lnTo>
                  <a:pt x="230124" y="71627"/>
                </a:lnTo>
                <a:lnTo>
                  <a:pt x="236219" y="70103"/>
                </a:lnTo>
                <a:lnTo>
                  <a:pt x="260603" y="65531"/>
                </a:lnTo>
                <a:lnTo>
                  <a:pt x="265175" y="64007"/>
                </a:lnTo>
                <a:lnTo>
                  <a:pt x="268224" y="64007"/>
                </a:lnTo>
                <a:lnTo>
                  <a:pt x="271272" y="62484"/>
                </a:lnTo>
                <a:lnTo>
                  <a:pt x="283463" y="60960"/>
                </a:lnTo>
                <a:lnTo>
                  <a:pt x="306323" y="54863"/>
                </a:lnTo>
                <a:lnTo>
                  <a:pt x="327659" y="48767"/>
                </a:lnTo>
                <a:lnTo>
                  <a:pt x="338327" y="45719"/>
                </a:lnTo>
                <a:lnTo>
                  <a:pt x="350519" y="42672"/>
                </a:lnTo>
                <a:lnTo>
                  <a:pt x="371855" y="35051"/>
                </a:lnTo>
                <a:lnTo>
                  <a:pt x="382523" y="30479"/>
                </a:lnTo>
                <a:lnTo>
                  <a:pt x="387095" y="28955"/>
                </a:lnTo>
                <a:lnTo>
                  <a:pt x="393191" y="27431"/>
                </a:lnTo>
                <a:lnTo>
                  <a:pt x="318515" y="0"/>
                </a:lnTo>
                <a:lnTo>
                  <a:pt x="310895" y="3048"/>
                </a:lnTo>
                <a:lnTo>
                  <a:pt x="294131" y="9143"/>
                </a:lnTo>
                <a:lnTo>
                  <a:pt x="277367" y="15239"/>
                </a:lnTo>
                <a:lnTo>
                  <a:pt x="259079" y="19812"/>
                </a:lnTo>
                <a:lnTo>
                  <a:pt x="242315" y="24384"/>
                </a:lnTo>
                <a:lnTo>
                  <a:pt x="224027" y="28955"/>
                </a:lnTo>
                <a:lnTo>
                  <a:pt x="205739" y="32003"/>
                </a:lnTo>
                <a:lnTo>
                  <a:pt x="185927" y="36575"/>
                </a:lnTo>
                <a:lnTo>
                  <a:pt x="167639" y="39624"/>
                </a:lnTo>
                <a:lnTo>
                  <a:pt x="147827" y="42672"/>
                </a:lnTo>
                <a:lnTo>
                  <a:pt x="128015" y="44196"/>
                </a:lnTo>
                <a:lnTo>
                  <a:pt x="106679" y="47243"/>
                </a:lnTo>
                <a:lnTo>
                  <a:pt x="86867" y="48767"/>
                </a:lnTo>
                <a:lnTo>
                  <a:pt x="65531" y="50291"/>
                </a:lnTo>
                <a:lnTo>
                  <a:pt x="44196" y="51815"/>
                </a:lnTo>
                <a:lnTo>
                  <a:pt x="21336" y="51815"/>
                </a:lnTo>
                <a:lnTo>
                  <a:pt x="0" y="53339"/>
                </a:lnTo>
                <a:lnTo>
                  <a:pt x="0" y="91439"/>
                </a:lnTo>
                <a:lnTo>
                  <a:pt x="27431" y="91439"/>
                </a:lnTo>
                <a:lnTo>
                  <a:pt x="54863" y="89915"/>
                </a:lnTo>
                <a:lnTo>
                  <a:pt x="82296" y="89915"/>
                </a:lnTo>
                <a:lnTo>
                  <a:pt x="109727" y="86867"/>
                </a:lnTo>
                <a:close/>
              </a:path>
            </a:pathLst>
          </a:custGeom>
          <a:solidFill>
            <a:srgbClr val="FFFFFF"/>
          </a:solidFill>
        </p:spPr>
        <p:txBody>
          <a:bodyPr wrap="square" lIns="0" tIns="0" rIns="0" bIns="0" rtlCol="0">
            <a:noAutofit/>
          </a:bodyPr>
          <a:lstStyle/>
          <a:p>
            <a:endParaRPr/>
          </a:p>
        </p:txBody>
      </p:sp>
      <p:sp>
        <p:nvSpPr>
          <p:cNvPr id="546" name="object 546"/>
          <p:cNvSpPr/>
          <p:nvPr/>
        </p:nvSpPr>
        <p:spPr>
          <a:xfrm>
            <a:off x="5690615" y="3211067"/>
            <a:ext cx="318515" cy="76200"/>
          </a:xfrm>
          <a:custGeom>
            <a:avLst/>
            <a:gdLst/>
            <a:ahLst/>
            <a:cxnLst/>
            <a:rect l="l" t="t" r="r" b="b"/>
            <a:pathLst>
              <a:path w="318515" h="76200">
                <a:moveTo>
                  <a:pt x="86867" y="71627"/>
                </a:moveTo>
                <a:lnTo>
                  <a:pt x="106679" y="70103"/>
                </a:lnTo>
                <a:lnTo>
                  <a:pt x="128015" y="68579"/>
                </a:lnTo>
                <a:lnTo>
                  <a:pt x="147827" y="65532"/>
                </a:lnTo>
                <a:lnTo>
                  <a:pt x="167639" y="62484"/>
                </a:lnTo>
                <a:lnTo>
                  <a:pt x="185927" y="59436"/>
                </a:lnTo>
                <a:lnTo>
                  <a:pt x="205739" y="56387"/>
                </a:lnTo>
                <a:lnTo>
                  <a:pt x="224027" y="51815"/>
                </a:lnTo>
                <a:lnTo>
                  <a:pt x="242315" y="47244"/>
                </a:lnTo>
                <a:lnTo>
                  <a:pt x="259079" y="42672"/>
                </a:lnTo>
                <a:lnTo>
                  <a:pt x="277367" y="38100"/>
                </a:lnTo>
                <a:lnTo>
                  <a:pt x="294131" y="32003"/>
                </a:lnTo>
                <a:lnTo>
                  <a:pt x="309371" y="27432"/>
                </a:lnTo>
                <a:lnTo>
                  <a:pt x="318515" y="22860"/>
                </a:lnTo>
                <a:lnTo>
                  <a:pt x="248412" y="0"/>
                </a:lnTo>
                <a:lnTo>
                  <a:pt x="234696" y="4572"/>
                </a:lnTo>
                <a:lnTo>
                  <a:pt x="220979" y="7620"/>
                </a:lnTo>
                <a:lnTo>
                  <a:pt x="207263" y="12191"/>
                </a:lnTo>
                <a:lnTo>
                  <a:pt x="193548" y="16763"/>
                </a:lnTo>
                <a:lnTo>
                  <a:pt x="185927" y="18287"/>
                </a:lnTo>
                <a:lnTo>
                  <a:pt x="178307" y="19812"/>
                </a:lnTo>
                <a:lnTo>
                  <a:pt x="170687" y="21336"/>
                </a:lnTo>
                <a:lnTo>
                  <a:pt x="164591" y="22860"/>
                </a:lnTo>
                <a:lnTo>
                  <a:pt x="149351" y="25908"/>
                </a:lnTo>
                <a:lnTo>
                  <a:pt x="134112" y="28956"/>
                </a:lnTo>
                <a:lnTo>
                  <a:pt x="124967" y="28956"/>
                </a:lnTo>
                <a:lnTo>
                  <a:pt x="117348" y="30479"/>
                </a:lnTo>
                <a:lnTo>
                  <a:pt x="102107" y="32003"/>
                </a:lnTo>
                <a:lnTo>
                  <a:pt x="85343" y="33527"/>
                </a:lnTo>
                <a:lnTo>
                  <a:pt x="68579" y="35051"/>
                </a:lnTo>
                <a:lnTo>
                  <a:pt x="51815" y="36575"/>
                </a:lnTo>
                <a:lnTo>
                  <a:pt x="35051" y="38100"/>
                </a:lnTo>
                <a:lnTo>
                  <a:pt x="0" y="38100"/>
                </a:lnTo>
                <a:lnTo>
                  <a:pt x="0" y="76200"/>
                </a:lnTo>
                <a:lnTo>
                  <a:pt x="21336" y="76200"/>
                </a:lnTo>
                <a:lnTo>
                  <a:pt x="44196" y="74675"/>
                </a:lnTo>
                <a:lnTo>
                  <a:pt x="65531" y="73151"/>
                </a:lnTo>
                <a:lnTo>
                  <a:pt x="86867" y="71627"/>
                </a:lnTo>
                <a:close/>
              </a:path>
            </a:pathLst>
          </a:custGeom>
          <a:solidFill>
            <a:srgbClr val="FFFFFF"/>
          </a:solidFill>
        </p:spPr>
        <p:txBody>
          <a:bodyPr wrap="square" lIns="0" tIns="0" rIns="0" bIns="0" rtlCol="0">
            <a:noAutofit/>
          </a:bodyPr>
          <a:lstStyle/>
          <a:p>
            <a:endParaRPr/>
          </a:p>
        </p:txBody>
      </p:sp>
      <p:sp>
        <p:nvSpPr>
          <p:cNvPr id="547" name="object 547"/>
          <p:cNvSpPr/>
          <p:nvPr/>
        </p:nvSpPr>
        <p:spPr>
          <a:xfrm>
            <a:off x="5690615" y="3261359"/>
            <a:ext cx="460247" cy="102108"/>
          </a:xfrm>
          <a:custGeom>
            <a:avLst/>
            <a:gdLst/>
            <a:ahLst/>
            <a:cxnLst/>
            <a:rect l="l" t="t" r="r" b="b"/>
            <a:pathLst>
              <a:path w="460247" h="102108">
                <a:moveTo>
                  <a:pt x="13715" y="64008"/>
                </a:moveTo>
                <a:lnTo>
                  <a:pt x="0" y="65532"/>
                </a:lnTo>
                <a:lnTo>
                  <a:pt x="0" y="102108"/>
                </a:lnTo>
                <a:lnTo>
                  <a:pt x="30479" y="102108"/>
                </a:lnTo>
                <a:lnTo>
                  <a:pt x="60960" y="100584"/>
                </a:lnTo>
                <a:lnTo>
                  <a:pt x="91439" y="99060"/>
                </a:lnTo>
                <a:lnTo>
                  <a:pt x="106679" y="97536"/>
                </a:lnTo>
                <a:lnTo>
                  <a:pt x="121919" y="97536"/>
                </a:lnTo>
                <a:lnTo>
                  <a:pt x="135636" y="96012"/>
                </a:lnTo>
                <a:lnTo>
                  <a:pt x="143255" y="94487"/>
                </a:lnTo>
                <a:lnTo>
                  <a:pt x="150875" y="94487"/>
                </a:lnTo>
                <a:lnTo>
                  <a:pt x="164591" y="92964"/>
                </a:lnTo>
                <a:lnTo>
                  <a:pt x="179831" y="91440"/>
                </a:lnTo>
                <a:lnTo>
                  <a:pt x="193548" y="89916"/>
                </a:lnTo>
                <a:lnTo>
                  <a:pt x="207263" y="88392"/>
                </a:lnTo>
                <a:lnTo>
                  <a:pt x="236219" y="83820"/>
                </a:lnTo>
                <a:lnTo>
                  <a:pt x="248412" y="80772"/>
                </a:lnTo>
                <a:lnTo>
                  <a:pt x="262127" y="79248"/>
                </a:lnTo>
                <a:lnTo>
                  <a:pt x="268224" y="77724"/>
                </a:lnTo>
                <a:lnTo>
                  <a:pt x="272796" y="76200"/>
                </a:lnTo>
                <a:lnTo>
                  <a:pt x="275843" y="76200"/>
                </a:lnTo>
                <a:lnTo>
                  <a:pt x="289559" y="73152"/>
                </a:lnTo>
                <a:lnTo>
                  <a:pt x="301751" y="70104"/>
                </a:lnTo>
                <a:lnTo>
                  <a:pt x="315467" y="67056"/>
                </a:lnTo>
                <a:lnTo>
                  <a:pt x="339851" y="60960"/>
                </a:lnTo>
                <a:lnTo>
                  <a:pt x="365759" y="53340"/>
                </a:lnTo>
                <a:lnTo>
                  <a:pt x="376427" y="50292"/>
                </a:lnTo>
                <a:lnTo>
                  <a:pt x="388619" y="47244"/>
                </a:lnTo>
                <a:lnTo>
                  <a:pt x="413003" y="38100"/>
                </a:lnTo>
                <a:lnTo>
                  <a:pt x="419099" y="36575"/>
                </a:lnTo>
                <a:lnTo>
                  <a:pt x="425195" y="35052"/>
                </a:lnTo>
                <a:lnTo>
                  <a:pt x="435863" y="30480"/>
                </a:lnTo>
                <a:lnTo>
                  <a:pt x="460247" y="22860"/>
                </a:lnTo>
                <a:lnTo>
                  <a:pt x="394715" y="0"/>
                </a:lnTo>
                <a:lnTo>
                  <a:pt x="393191" y="0"/>
                </a:lnTo>
                <a:lnTo>
                  <a:pt x="388619" y="1524"/>
                </a:lnTo>
                <a:lnTo>
                  <a:pt x="382523" y="3048"/>
                </a:lnTo>
                <a:lnTo>
                  <a:pt x="373379" y="7620"/>
                </a:lnTo>
                <a:lnTo>
                  <a:pt x="350519" y="15240"/>
                </a:lnTo>
                <a:lnTo>
                  <a:pt x="339851" y="18287"/>
                </a:lnTo>
                <a:lnTo>
                  <a:pt x="329183" y="21336"/>
                </a:lnTo>
                <a:lnTo>
                  <a:pt x="307847" y="27432"/>
                </a:lnTo>
                <a:lnTo>
                  <a:pt x="283463" y="33528"/>
                </a:lnTo>
                <a:lnTo>
                  <a:pt x="272796" y="36575"/>
                </a:lnTo>
                <a:lnTo>
                  <a:pt x="266700" y="36575"/>
                </a:lnTo>
                <a:lnTo>
                  <a:pt x="260603" y="38100"/>
                </a:lnTo>
                <a:lnTo>
                  <a:pt x="236219" y="42672"/>
                </a:lnTo>
                <a:lnTo>
                  <a:pt x="230124" y="44196"/>
                </a:lnTo>
                <a:lnTo>
                  <a:pt x="227075" y="44196"/>
                </a:lnTo>
                <a:lnTo>
                  <a:pt x="224027" y="45720"/>
                </a:lnTo>
                <a:lnTo>
                  <a:pt x="211836" y="48768"/>
                </a:lnTo>
                <a:lnTo>
                  <a:pt x="199643" y="50292"/>
                </a:lnTo>
                <a:lnTo>
                  <a:pt x="187451" y="51816"/>
                </a:lnTo>
                <a:lnTo>
                  <a:pt x="161543" y="54864"/>
                </a:lnTo>
                <a:lnTo>
                  <a:pt x="155448" y="54864"/>
                </a:lnTo>
                <a:lnTo>
                  <a:pt x="149351" y="56387"/>
                </a:lnTo>
                <a:lnTo>
                  <a:pt x="135636" y="57912"/>
                </a:lnTo>
                <a:lnTo>
                  <a:pt x="109727" y="60960"/>
                </a:lnTo>
                <a:lnTo>
                  <a:pt x="82296" y="62484"/>
                </a:lnTo>
                <a:lnTo>
                  <a:pt x="68579" y="62484"/>
                </a:lnTo>
                <a:lnTo>
                  <a:pt x="54863" y="64008"/>
                </a:lnTo>
                <a:lnTo>
                  <a:pt x="13715" y="64008"/>
                </a:lnTo>
                <a:close/>
              </a:path>
            </a:pathLst>
          </a:custGeom>
          <a:solidFill>
            <a:srgbClr val="FFFFFF"/>
          </a:solidFill>
        </p:spPr>
        <p:txBody>
          <a:bodyPr wrap="square" lIns="0" tIns="0" rIns="0" bIns="0" rtlCol="0">
            <a:noAutofit/>
          </a:bodyPr>
          <a:lstStyle/>
          <a:p>
            <a:endParaRPr/>
          </a:p>
        </p:txBody>
      </p:sp>
      <p:sp>
        <p:nvSpPr>
          <p:cNvPr id="548" name="object 548"/>
          <p:cNvSpPr/>
          <p:nvPr/>
        </p:nvSpPr>
        <p:spPr>
          <a:xfrm>
            <a:off x="5689091" y="3270885"/>
            <a:ext cx="536447" cy="133730"/>
          </a:xfrm>
          <a:prstGeom prst="rect">
            <a:avLst/>
          </a:prstGeom>
          <a:blipFill>
            <a:blip r:embed="rId54" cstate="print"/>
            <a:stretch>
              <a:fillRect/>
            </a:stretch>
          </a:blipFill>
        </p:spPr>
        <p:txBody>
          <a:bodyPr wrap="square" lIns="0" tIns="0" rIns="0" bIns="0" rtlCol="0">
            <a:noAutofit/>
          </a:bodyPr>
          <a:lstStyle/>
          <a:p>
            <a:endParaRPr/>
          </a:p>
        </p:txBody>
      </p:sp>
      <p:sp>
        <p:nvSpPr>
          <p:cNvPr id="549" name="object 549"/>
          <p:cNvSpPr/>
          <p:nvPr/>
        </p:nvSpPr>
        <p:spPr>
          <a:xfrm>
            <a:off x="5690615" y="3282695"/>
            <a:ext cx="533399" cy="120396"/>
          </a:xfrm>
          <a:custGeom>
            <a:avLst/>
            <a:gdLst/>
            <a:ahLst/>
            <a:cxnLst/>
            <a:rect l="l" t="t" r="r" b="b"/>
            <a:pathLst>
              <a:path w="533399" h="120396">
                <a:moveTo>
                  <a:pt x="21336" y="120396"/>
                </a:moveTo>
                <a:lnTo>
                  <a:pt x="36575" y="120396"/>
                </a:lnTo>
                <a:lnTo>
                  <a:pt x="44196" y="118872"/>
                </a:lnTo>
                <a:lnTo>
                  <a:pt x="71627" y="118872"/>
                </a:lnTo>
                <a:lnTo>
                  <a:pt x="108203" y="117348"/>
                </a:lnTo>
                <a:lnTo>
                  <a:pt x="124967" y="115824"/>
                </a:lnTo>
                <a:lnTo>
                  <a:pt x="143255" y="114300"/>
                </a:lnTo>
                <a:lnTo>
                  <a:pt x="176784" y="111251"/>
                </a:lnTo>
                <a:lnTo>
                  <a:pt x="193548" y="109728"/>
                </a:lnTo>
                <a:lnTo>
                  <a:pt x="202691" y="108204"/>
                </a:lnTo>
                <a:lnTo>
                  <a:pt x="210312" y="108204"/>
                </a:lnTo>
                <a:lnTo>
                  <a:pt x="219455" y="106680"/>
                </a:lnTo>
                <a:lnTo>
                  <a:pt x="227075" y="105156"/>
                </a:lnTo>
                <a:lnTo>
                  <a:pt x="243839" y="103632"/>
                </a:lnTo>
                <a:lnTo>
                  <a:pt x="277367" y="99060"/>
                </a:lnTo>
                <a:lnTo>
                  <a:pt x="292607" y="96012"/>
                </a:lnTo>
                <a:lnTo>
                  <a:pt x="307847" y="92963"/>
                </a:lnTo>
                <a:lnTo>
                  <a:pt x="338327" y="86868"/>
                </a:lnTo>
                <a:lnTo>
                  <a:pt x="368807" y="79248"/>
                </a:lnTo>
                <a:lnTo>
                  <a:pt x="376427" y="77724"/>
                </a:lnTo>
                <a:lnTo>
                  <a:pt x="379475" y="76200"/>
                </a:lnTo>
                <a:lnTo>
                  <a:pt x="384047" y="76200"/>
                </a:lnTo>
                <a:lnTo>
                  <a:pt x="399287" y="71628"/>
                </a:lnTo>
                <a:lnTo>
                  <a:pt x="426719" y="64008"/>
                </a:lnTo>
                <a:lnTo>
                  <a:pt x="429767" y="62484"/>
                </a:lnTo>
                <a:lnTo>
                  <a:pt x="434339" y="62484"/>
                </a:lnTo>
                <a:lnTo>
                  <a:pt x="440435" y="59436"/>
                </a:lnTo>
                <a:lnTo>
                  <a:pt x="455675" y="54863"/>
                </a:lnTo>
                <a:lnTo>
                  <a:pt x="469391" y="50292"/>
                </a:lnTo>
                <a:lnTo>
                  <a:pt x="475487" y="48768"/>
                </a:lnTo>
                <a:lnTo>
                  <a:pt x="483107" y="45720"/>
                </a:lnTo>
                <a:lnTo>
                  <a:pt x="509015" y="36575"/>
                </a:lnTo>
                <a:lnTo>
                  <a:pt x="533399" y="27432"/>
                </a:lnTo>
                <a:lnTo>
                  <a:pt x="458723" y="0"/>
                </a:lnTo>
                <a:lnTo>
                  <a:pt x="435863" y="7620"/>
                </a:lnTo>
                <a:lnTo>
                  <a:pt x="423671" y="12192"/>
                </a:lnTo>
                <a:lnTo>
                  <a:pt x="417575" y="13716"/>
                </a:lnTo>
                <a:lnTo>
                  <a:pt x="411479" y="16763"/>
                </a:lnTo>
                <a:lnTo>
                  <a:pt x="388619" y="24384"/>
                </a:lnTo>
                <a:lnTo>
                  <a:pt x="376427" y="27432"/>
                </a:lnTo>
                <a:lnTo>
                  <a:pt x="364235" y="32004"/>
                </a:lnTo>
                <a:lnTo>
                  <a:pt x="339851" y="39624"/>
                </a:lnTo>
                <a:lnTo>
                  <a:pt x="313943" y="45720"/>
                </a:lnTo>
                <a:lnTo>
                  <a:pt x="301751" y="48768"/>
                </a:lnTo>
                <a:lnTo>
                  <a:pt x="288035" y="51816"/>
                </a:lnTo>
                <a:lnTo>
                  <a:pt x="274319" y="53339"/>
                </a:lnTo>
                <a:lnTo>
                  <a:pt x="271272" y="54863"/>
                </a:lnTo>
                <a:lnTo>
                  <a:pt x="268224" y="54863"/>
                </a:lnTo>
                <a:lnTo>
                  <a:pt x="262127" y="56387"/>
                </a:lnTo>
                <a:lnTo>
                  <a:pt x="248412" y="59436"/>
                </a:lnTo>
                <a:lnTo>
                  <a:pt x="234696" y="60960"/>
                </a:lnTo>
                <a:lnTo>
                  <a:pt x="207263" y="65532"/>
                </a:lnTo>
                <a:lnTo>
                  <a:pt x="193548" y="67056"/>
                </a:lnTo>
                <a:lnTo>
                  <a:pt x="179831" y="70104"/>
                </a:lnTo>
                <a:lnTo>
                  <a:pt x="164591" y="71628"/>
                </a:lnTo>
                <a:lnTo>
                  <a:pt x="150875" y="71628"/>
                </a:lnTo>
                <a:lnTo>
                  <a:pt x="143255" y="73151"/>
                </a:lnTo>
                <a:lnTo>
                  <a:pt x="135636" y="73151"/>
                </a:lnTo>
                <a:lnTo>
                  <a:pt x="121919" y="74675"/>
                </a:lnTo>
                <a:lnTo>
                  <a:pt x="106679" y="76200"/>
                </a:lnTo>
                <a:lnTo>
                  <a:pt x="91439" y="76200"/>
                </a:lnTo>
                <a:lnTo>
                  <a:pt x="60960" y="79248"/>
                </a:lnTo>
                <a:lnTo>
                  <a:pt x="15239" y="79248"/>
                </a:lnTo>
                <a:lnTo>
                  <a:pt x="0" y="80772"/>
                </a:lnTo>
                <a:lnTo>
                  <a:pt x="0" y="120396"/>
                </a:lnTo>
                <a:lnTo>
                  <a:pt x="21336" y="120396"/>
                </a:lnTo>
                <a:close/>
              </a:path>
            </a:pathLst>
          </a:custGeom>
          <a:solidFill>
            <a:srgbClr val="000000"/>
          </a:solidFill>
        </p:spPr>
        <p:txBody>
          <a:bodyPr wrap="square" lIns="0" tIns="0" rIns="0" bIns="0" rtlCol="0">
            <a:noAutofit/>
          </a:bodyPr>
          <a:lstStyle/>
          <a:p>
            <a:endParaRPr/>
          </a:p>
        </p:txBody>
      </p:sp>
      <p:sp>
        <p:nvSpPr>
          <p:cNvPr id="550" name="object 550"/>
          <p:cNvSpPr/>
          <p:nvPr/>
        </p:nvSpPr>
        <p:spPr>
          <a:xfrm>
            <a:off x="5689091" y="3270885"/>
            <a:ext cx="536447" cy="133730"/>
          </a:xfrm>
          <a:prstGeom prst="rect">
            <a:avLst/>
          </a:prstGeom>
          <a:blipFill>
            <a:blip r:embed="rId55" cstate="print"/>
            <a:stretch>
              <a:fillRect/>
            </a:stretch>
          </a:blipFill>
        </p:spPr>
        <p:txBody>
          <a:bodyPr wrap="square" lIns="0" tIns="0" rIns="0" bIns="0" rtlCol="0">
            <a:noAutofit/>
          </a:bodyPr>
          <a:lstStyle/>
          <a:p>
            <a:endParaRPr/>
          </a:p>
        </p:txBody>
      </p:sp>
      <p:sp>
        <p:nvSpPr>
          <p:cNvPr id="551" name="object 551"/>
          <p:cNvSpPr/>
          <p:nvPr/>
        </p:nvSpPr>
        <p:spPr>
          <a:xfrm>
            <a:off x="6083807" y="3122675"/>
            <a:ext cx="234696" cy="161543"/>
          </a:xfrm>
          <a:custGeom>
            <a:avLst/>
            <a:gdLst/>
            <a:ahLst/>
            <a:cxnLst/>
            <a:rect l="l" t="t" r="r" b="b"/>
            <a:pathLst>
              <a:path w="234696" h="161543">
                <a:moveTo>
                  <a:pt x="65532" y="161543"/>
                </a:moveTo>
                <a:lnTo>
                  <a:pt x="76200" y="156971"/>
                </a:lnTo>
                <a:lnTo>
                  <a:pt x="94487" y="149351"/>
                </a:lnTo>
                <a:lnTo>
                  <a:pt x="103632" y="144779"/>
                </a:lnTo>
                <a:lnTo>
                  <a:pt x="105156" y="143255"/>
                </a:lnTo>
                <a:lnTo>
                  <a:pt x="108203" y="141731"/>
                </a:lnTo>
                <a:lnTo>
                  <a:pt x="112775" y="140207"/>
                </a:lnTo>
                <a:lnTo>
                  <a:pt x="128015" y="131063"/>
                </a:lnTo>
                <a:lnTo>
                  <a:pt x="144780" y="121919"/>
                </a:lnTo>
                <a:lnTo>
                  <a:pt x="158496" y="112775"/>
                </a:lnTo>
                <a:lnTo>
                  <a:pt x="170687" y="103631"/>
                </a:lnTo>
                <a:lnTo>
                  <a:pt x="176784" y="99059"/>
                </a:lnTo>
                <a:lnTo>
                  <a:pt x="179832" y="96011"/>
                </a:lnTo>
                <a:lnTo>
                  <a:pt x="182880" y="94487"/>
                </a:lnTo>
                <a:lnTo>
                  <a:pt x="193548" y="83819"/>
                </a:lnTo>
                <a:lnTo>
                  <a:pt x="195072" y="82295"/>
                </a:lnTo>
                <a:lnTo>
                  <a:pt x="198120" y="79247"/>
                </a:lnTo>
                <a:lnTo>
                  <a:pt x="202692" y="74675"/>
                </a:lnTo>
                <a:lnTo>
                  <a:pt x="210312" y="64007"/>
                </a:lnTo>
                <a:lnTo>
                  <a:pt x="217932" y="53339"/>
                </a:lnTo>
                <a:lnTo>
                  <a:pt x="219456" y="50291"/>
                </a:lnTo>
                <a:lnTo>
                  <a:pt x="220980" y="48767"/>
                </a:lnTo>
                <a:lnTo>
                  <a:pt x="224027" y="44195"/>
                </a:lnTo>
                <a:lnTo>
                  <a:pt x="228600" y="32003"/>
                </a:lnTo>
                <a:lnTo>
                  <a:pt x="230124" y="27431"/>
                </a:lnTo>
                <a:lnTo>
                  <a:pt x="230124" y="24383"/>
                </a:lnTo>
                <a:lnTo>
                  <a:pt x="231648" y="21335"/>
                </a:lnTo>
                <a:lnTo>
                  <a:pt x="233172" y="10667"/>
                </a:lnTo>
                <a:lnTo>
                  <a:pt x="234696" y="0"/>
                </a:lnTo>
                <a:lnTo>
                  <a:pt x="146303" y="0"/>
                </a:lnTo>
                <a:lnTo>
                  <a:pt x="144780" y="9143"/>
                </a:lnTo>
                <a:lnTo>
                  <a:pt x="144780" y="12191"/>
                </a:lnTo>
                <a:lnTo>
                  <a:pt x="143256" y="13715"/>
                </a:lnTo>
                <a:lnTo>
                  <a:pt x="143256" y="19811"/>
                </a:lnTo>
                <a:lnTo>
                  <a:pt x="138684" y="28955"/>
                </a:lnTo>
                <a:lnTo>
                  <a:pt x="134112" y="38099"/>
                </a:lnTo>
                <a:lnTo>
                  <a:pt x="128015" y="47243"/>
                </a:lnTo>
                <a:lnTo>
                  <a:pt x="124968" y="51815"/>
                </a:lnTo>
                <a:lnTo>
                  <a:pt x="121920" y="56387"/>
                </a:lnTo>
                <a:lnTo>
                  <a:pt x="118872" y="60959"/>
                </a:lnTo>
                <a:lnTo>
                  <a:pt x="114300" y="65531"/>
                </a:lnTo>
                <a:lnTo>
                  <a:pt x="106680" y="73151"/>
                </a:lnTo>
                <a:lnTo>
                  <a:pt x="102108" y="77723"/>
                </a:lnTo>
                <a:lnTo>
                  <a:pt x="96012" y="82295"/>
                </a:lnTo>
                <a:lnTo>
                  <a:pt x="85344" y="89915"/>
                </a:lnTo>
                <a:lnTo>
                  <a:pt x="79248" y="94487"/>
                </a:lnTo>
                <a:lnTo>
                  <a:pt x="76200" y="96011"/>
                </a:lnTo>
                <a:lnTo>
                  <a:pt x="74675" y="99059"/>
                </a:lnTo>
                <a:lnTo>
                  <a:pt x="60960" y="106679"/>
                </a:lnTo>
                <a:lnTo>
                  <a:pt x="54863" y="111251"/>
                </a:lnTo>
                <a:lnTo>
                  <a:pt x="47244" y="114299"/>
                </a:lnTo>
                <a:lnTo>
                  <a:pt x="32003" y="123443"/>
                </a:lnTo>
                <a:lnTo>
                  <a:pt x="24384" y="126491"/>
                </a:lnTo>
                <a:lnTo>
                  <a:pt x="16763" y="131063"/>
                </a:lnTo>
                <a:lnTo>
                  <a:pt x="0" y="138683"/>
                </a:lnTo>
                <a:lnTo>
                  <a:pt x="65532" y="161543"/>
                </a:lnTo>
                <a:close/>
              </a:path>
            </a:pathLst>
          </a:custGeom>
          <a:solidFill>
            <a:srgbClr val="FFFFFF"/>
          </a:solidFill>
        </p:spPr>
        <p:txBody>
          <a:bodyPr wrap="square" lIns="0" tIns="0" rIns="0" bIns="0" rtlCol="0">
            <a:noAutofit/>
          </a:bodyPr>
          <a:lstStyle/>
          <a:p>
            <a:endParaRPr/>
          </a:p>
        </p:txBody>
      </p:sp>
      <p:sp>
        <p:nvSpPr>
          <p:cNvPr id="552" name="object 552"/>
          <p:cNvSpPr/>
          <p:nvPr/>
        </p:nvSpPr>
        <p:spPr>
          <a:xfrm>
            <a:off x="5312663" y="3240023"/>
            <a:ext cx="377951" cy="85343"/>
          </a:xfrm>
          <a:custGeom>
            <a:avLst/>
            <a:gdLst/>
            <a:ahLst/>
            <a:cxnLst/>
            <a:rect l="l" t="t" r="r" b="b"/>
            <a:pathLst>
              <a:path w="377951" h="85343">
                <a:moveTo>
                  <a:pt x="38100" y="41147"/>
                </a:moveTo>
                <a:lnTo>
                  <a:pt x="59436" y="47243"/>
                </a:lnTo>
                <a:lnTo>
                  <a:pt x="80771" y="53339"/>
                </a:lnTo>
                <a:lnTo>
                  <a:pt x="102107" y="57911"/>
                </a:lnTo>
                <a:lnTo>
                  <a:pt x="123443" y="62483"/>
                </a:lnTo>
                <a:lnTo>
                  <a:pt x="146303" y="67055"/>
                </a:lnTo>
                <a:lnTo>
                  <a:pt x="170687" y="71627"/>
                </a:lnTo>
                <a:lnTo>
                  <a:pt x="193547" y="74675"/>
                </a:lnTo>
                <a:lnTo>
                  <a:pt x="217931" y="77723"/>
                </a:lnTo>
                <a:lnTo>
                  <a:pt x="242315" y="79247"/>
                </a:lnTo>
                <a:lnTo>
                  <a:pt x="268223" y="82295"/>
                </a:lnTo>
                <a:lnTo>
                  <a:pt x="294131" y="83819"/>
                </a:lnTo>
                <a:lnTo>
                  <a:pt x="320039" y="85343"/>
                </a:lnTo>
                <a:lnTo>
                  <a:pt x="377951" y="85343"/>
                </a:lnTo>
                <a:lnTo>
                  <a:pt x="377951" y="45719"/>
                </a:lnTo>
                <a:lnTo>
                  <a:pt x="330707" y="45719"/>
                </a:lnTo>
                <a:lnTo>
                  <a:pt x="307847" y="44195"/>
                </a:lnTo>
                <a:lnTo>
                  <a:pt x="288035" y="42671"/>
                </a:lnTo>
                <a:lnTo>
                  <a:pt x="266699" y="41147"/>
                </a:lnTo>
                <a:lnTo>
                  <a:pt x="246887" y="39623"/>
                </a:lnTo>
                <a:lnTo>
                  <a:pt x="227075" y="36575"/>
                </a:lnTo>
                <a:lnTo>
                  <a:pt x="208787" y="35051"/>
                </a:lnTo>
                <a:lnTo>
                  <a:pt x="190499" y="32003"/>
                </a:lnTo>
                <a:lnTo>
                  <a:pt x="172211" y="27431"/>
                </a:lnTo>
                <a:lnTo>
                  <a:pt x="153923" y="24383"/>
                </a:lnTo>
                <a:lnTo>
                  <a:pt x="135635" y="19811"/>
                </a:lnTo>
                <a:lnTo>
                  <a:pt x="118871" y="15239"/>
                </a:lnTo>
                <a:lnTo>
                  <a:pt x="102107" y="10667"/>
                </a:lnTo>
                <a:lnTo>
                  <a:pt x="85343" y="6095"/>
                </a:lnTo>
                <a:lnTo>
                  <a:pt x="70103" y="0"/>
                </a:lnTo>
                <a:lnTo>
                  <a:pt x="0" y="27431"/>
                </a:lnTo>
                <a:lnTo>
                  <a:pt x="18287" y="35051"/>
                </a:lnTo>
                <a:lnTo>
                  <a:pt x="38100" y="41147"/>
                </a:lnTo>
                <a:close/>
              </a:path>
            </a:pathLst>
          </a:custGeom>
          <a:solidFill>
            <a:srgbClr val="FFFFFF"/>
          </a:solidFill>
        </p:spPr>
        <p:txBody>
          <a:bodyPr wrap="square" lIns="0" tIns="0" rIns="0" bIns="0" rtlCol="0">
            <a:noAutofit/>
          </a:bodyPr>
          <a:lstStyle/>
          <a:p>
            <a:endParaRPr/>
          </a:p>
        </p:txBody>
      </p:sp>
      <p:sp>
        <p:nvSpPr>
          <p:cNvPr id="553" name="object 553"/>
          <p:cNvSpPr/>
          <p:nvPr/>
        </p:nvSpPr>
        <p:spPr>
          <a:xfrm>
            <a:off x="5173979" y="3281587"/>
            <a:ext cx="518159" cy="123028"/>
          </a:xfrm>
          <a:prstGeom prst="rect">
            <a:avLst/>
          </a:prstGeom>
          <a:blipFill>
            <a:blip r:embed="rId56" cstate="print"/>
            <a:stretch>
              <a:fillRect/>
            </a:stretch>
          </a:blipFill>
        </p:spPr>
        <p:txBody>
          <a:bodyPr wrap="square" lIns="0" tIns="0" rIns="0" bIns="0" rtlCol="0">
            <a:noAutofit/>
          </a:bodyPr>
          <a:lstStyle/>
          <a:p>
            <a:endParaRPr/>
          </a:p>
        </p:txBody>
      </p:sp>
      <p:sp>
        <p:nvSpPr>
          <p:cNvPr id="554" name="object 554"/>
          <p:cNvSpPr/>
          <p:nvPr/>
        </p:nvSpPr>
        <p:spPr>
          <a:xfrm>
            <a:off x="5175503" y="3293363"/>
            <a:ext cx="515111" cy="109727"/>
          </a:xfrm>
          <a:custGeom>
            <a:avLst/>
            <a:gdLst/>
            <a:ahLst/>
            <a:cxnLst/>
            <a:rect l="l" t="t" r="r" b="b"/>
            <a:pathLst>
              <a:path w="515111" h="109727">
                <a:moveTo>
                  <a:pt x="25908" y="36575"/>
                </a:moveTo>
                <a:lnTo>
                  <a:pt x="53339" y="45719"/>
                </a:lnTo>
                <a:lnTo>
                  <a:pt x="80772" y="54863"/>
                </a:lnTo>
                <a:lnTo>
                  <a:pt x="109727" y="62483"/>
                </a:lnTo>
                <a:lnTo>
                  <a:pt x="138684" y="70103"/>
                </a:lnTo>
                <a:lnTo>
                  <a:pt x="167639" y="76200"/>
                </a:lnTo>
                <a:lnTo>
                  <a:pt x="198120" y="82295"/>
                </a:lnTo>
                <a:lnTo>
                  <a:pt x="230123" y="88391"/>
                </a:lnTo>
                <a:lnTo>
                  <a:pt x="263651" y="92963"/>
                </a:lnTo>
                <a:lnTo>
                  <a:pt x="295655" y="97536"/>
                </a:lnTo>
                <a:lnTo>
                  <a:pt x="330707" y="100583"/>
                </a:lnTo>
                <a:lnTo>
                  <a:pt x="365759" y="103631"/>
                </a:lnTo>
                <a:lnTo>
                  <a:pt x="400811" y="106679"/>
                </a:lnTo>
                <a:lnTo>
                  <a:pt x="435863" y="108203"/>
                </a:lnTo>
                <a:lnTo>
                  <a:pt x="473963" y="109727"/>
                </a:lnTo>
                <a:lnTo>
                  <a:pt x="515111" y="109727"/>
                </a:lnTo>
                <a:lnTo>
                  <a:pt x="515111" y="70103"/>
                </a:lnTo>
                <a:lnTo>
                  <a:pt x="478535" y="70103"/>
                </a:lnTo>
                <a:lnTo>
                  <a:pt x="446531" y="68579"/>
                </a:lnTo>
                <a:lnTo>
                  <a:pt x="416051" y="67055"/>
                </a:lnTo>
                <a:lnTo>
                  <a:pt x="385571" y="65531"/>
                </a:lnTo>
                <a:lnTo>
                  <a:pt x="355091" y="62483"/>
                </a:lnTo>
                <a:lnTo>
                  <a:pt x="326135" y="59436"/>
                </a:lnTo>
                <a:lnTo>
                  <a:pt x="297179" y="56387"/>
                </a:lnTo>
                <a:lnTo>
                  <a:pt x="269747" y="53339"/>
                </a:lnTo>
                <a:lnTo>
                  <a:pt x="242315" y="47243"/>
                </a:lnTo>
                <a:lnTo>
                  <a:pt x="216408" y="42671"/>
                </a:lnTo>
                <a:lnTo>
                  <a:pt x="190500" y="36575"/>
                </a:lnTo>
                <a:lnTo>
                  <a:pt x="164591" y="30479"/>
                </a:lnTo>
                <a:lnTo>
                  <a:pt x="140208" y="24383"/>
                </a:lnTo>
                <a:lnTo>
                  <a:pt x="115824" y="16763"/>
                </a:lnTo>
                <a:lnTo>
                  <a:pt x="92963" y="9143"/>
                </a:lnTo>
                <a:lnTo>
                  <a:pt x="70103" y="0"/>
                </a:lnTo>
                <a:lnTo>
                  <a:pt x="0" y="27431"/>
                </a:lnTo>
                <a:lnTo>
                  <a:pt x="25908" y="36575"/>
                </a:lnTo>
                <a:close/>
              </a:path>
            </a:pathLst>
          </a:custGeom>
          <a:solidFill>
            <a:srgbClr val="000000"/>
          </a:solidFill>
        </p:spPr>
        <p:txBody>
          <a:bodyPr wrap="square" lIns="0" tIns="0" rIns="0" bIns="0" rtlCol="0">
            <a:noAutofit/>
          </a:bodyPr>
          <a:lstStyle/>
          <a:p>
            <a:endParaRPr/>
          </a:p>
        </p:txBody>
      </p:sp>
      <p:sp>
        <p:nvSpPr>
          <p:cNvPr id="555" name="object 555"/>
          <p:cNvSpPr/>
          <p:nvPr/>
        </p:nvSpPr>
        <p:spPr>
          <a:xfrm>
            <a:off x="5173979" y="3281587"/>
            <a:ext cx="518159" cy="123028"/>
          </a:xfrm>
          <a:prstGeom prst="rect">
            <a:avLst/>
          </a:prstGeom>
          <a:blipFill>
            <a:blip r:embed="rId57" cstate="print"/>
            <a:stretch>
              <a:fillRect/>
            </a:stretch>
          </a:blipFill>
        </p:spPr>
        <p:txBody>
          <a:bodyPr wrap="square" lIns="0" tIns="0" rIns="0" bIns="0" rtlCol="0">
            <a:noAutofit/>
          </a:bodyPr>
          <a:lstStyle/>
          <a:p>
            <a:endParaRPr/>
          </a:p>
        </p:txBody>
      </p:sp>
      <p:sp>
        <p:nvSpPr>
          <p:cNvPr id="556" name="object 556"/>
          <p:cNvSpPr/>
          <p:nvPr/>
        </p:nvSpPr>
        <p:spPr>
          <a:xfrm>
            <a:off x="5245607" y="3267455"/>
            <a:ext cx="445007" cy="96012"/>
          </a:xfrm>
          <a:custGeom>
            <a:avLst/>
            <a:gdLst/>
            <a:ahLst/>
            <a:cxnLst/>
            <a:rect l="l" t="t" r="r" b="b"/>
            <a:pathLst>
              <a:path w="445007" h="96012">
                <a:moveTo>
                  <a:pt x="21336" y="35051"/>
                </a:moveTo>
                <a:lnTo>
                  <a:pt x="45720" y="42672"/>
                </a:lnTo>
                <a:lnTo>
                  <a:pt x="68580" y="50291"/>
                </a:lnTo>
                <a:lnTo>
                  <a:pt x="94487" y="56387"/>
                </a:lnTo>
                <a:lnTo>
                  <a:pt x="118872" y="62484"/>
                </a:lnTo>
                <a:lnTo>
                  <a:pt x="146304" y="68579"/>
                </a:lnTo>
                <a:lnTo>
                  <a:pt x="172211" y="73151"/>
                </a:lnTo>
                <a:lnTo>
                  <a:pt x="199643" y="79248"/>
                </a:lnTo>
                <a:lnTo>
                  <a:pt x="227075" y="82296"/>
                </a:lnTo>
                <a:lnTo>
                  <a:pt x="256031" y="85344"/>
                </a:lnTo>
                <a:lnTo>
                  <a:pt x="284987" y="88391"/>
                </a:lnTo>
                <a:lnTo>
                  <a:pt x="315467" y="91439"/>
                </a:lnTo>
                <a:lnTo>
                  <a:pt x="345947" y="92963"/>
                </a:lnTo>
                <a:lnTo>
                  <a:pt x="376427" y="94487"/>
                </a:lnTo>
                <a:lnTo>
                  <a:pt x="408431" y="96012"/>
                </a:lnTo>
                <a:lnTo>
                  <a:pt x="445007" y="96012"/>
                </a:lnTo>
                <a:lnTo>
                  <a:pt x="445007" y="59436"/>
                </a:lnTo>
                <a:lnTo>
                  <a:pt x="441959" y="59436"/>
                </a:lnTo>
                <a:lnTo>
                  <a:pt x="413003" y="57912"/>
                </a:lnTo>
                <a:lnTo>
                  <a:pt x="387095" y="57912"/>
                </a:lnTo>
                <a:lnTo>
                  <a:pt x="359663" y="56387"/>
                </a:lnTo>
                <a:lnTo>
                  <a:pt x="335279" y="54863"/>
                </a:lnTo>
                <a:lnTo>
                  <a:pt x="309371" y="53339"/>
                </a:lnTo>
                <a:lnTo>
                  <a:pt x="284987" y="50291"/>
                </a:lnTo>
                <a:lnTo>
                  <a:pt x="260603" y="47244"/>
                </a:lnTo>
                <a:lnTo>
                  <a:pt x="237743" y="44196"/>
                </a:lnTo>
                <a:lnTo>
                  <a:pt x="213359" y="39624"/>
                </a:lnTo>
                <a:lnTo>
                  <a:pt x="190499" y="36575"/>
                </a:lnTo>
                <a:lnTo>
                  <a:pt x="167639" y="32003"/>
                </a:lnTo>
                <a:lnTo>
                  <a:pt x="146304" y="25908"/>
                </a:lnTo>
                <a:lnTo>
                  <a:pt x="124968" y="19812"/>
                </a:lnTo>
                <a:lnTo>
                  <a:pt x="105156" y="13715"/>
                </a:lnTo>
                <a:lnTo>
                  <a:pt x="85344" y="7620"/>
                </a:lnTo>
                <a:lnTo>
                  <a:pt x="65532" y="0"/>
                </a:lnTo>
                <a:lnTo>
                  <a:pt x="0" y="25908"/>
                </a:lnTo>
                <a:lnTo>
                  <a:pt x="21336" y="35051"/>
                </a:lnTo>
                <a:close/>
              </a:path>
            </a:pathLst>
          </a:custGeom>
          <a:solidFill>
            <a:srgbClr val="FFFFFF"/>
          </a:solidFill>
        </p:spPr>
        <p:txBody>
          <a:bodyPr wrap="square" lIns="0" tIns="0" rIns="0" bIns="0" rtlCol="0">
            <a:noAutofit/>
          </a:bodyPr>
          <a:lstStyle/>
          <a:p>
            <a:endParaRPr/>
          </a:p>
        </p:txBody>
      </p:sp>
      <p:sp>
        <p:nvSpPr>
          <p:cNvPr id="557" name="object 557"/>
          <p:cNvSpPr/>
          <p:nvPr/>
        </p:nvSpPr>
        <p:spPr>
          <a:xfrm>
            <a:off x="5382767" y="3215639"/>
            <a:ext cx="307847" cy="71627"/>
          </a:xfrm>
          <a:custGeom>
            <a:avLst/>
            <a:gdLst/>
            <a:ahLst/>
            <a:cxnLst/>
            <a:rect l="l" t="t" r="r" b="b"/>
            <a:pathLst>
              <a:path w="307847" h="71627">
                <a:moveTo>
                  <a:pt x="68579" y="0"/>
                </a:moveTo>
                <a:lnTo>
                  <a:pt x="67055" y="0"/>
                </a:lnTo>
                <a:lnTo>
                  <a:pt x="0" y="25907"/>
                </a:lnTo>
                <a:lnTo>
                  <a:pt x="16763" y="30479"/>
                </a:lnTo>
                <a:lnTo>
                  <a:pt x="32003" y="36575"/>
                </a:lnTo>
                <a:lnTo>
                  <a:pt x="48767" y="41148"/>
                </a:lnTo>
                <a:lnTo>
                  <a:pt x="67055" y="45719"/>
                </a:lnTo>
                <a:lnTo>
                  <a:pt x="83819" y="48767"/>
                </a:lnTo>
                <a:lnTo>
                  <a:pt x="102107" y="53339"/>
                </a:lnTo>
                <a:lnTo>
                  <a:pt x="120395" y="56387"/>
                </a:lnTo>
                <a:lnTo>
                  <a:pt x="138683" y="59436"/>
                </a:lnTo>
                <a:lnTo>
                  <a:pt x="156971" y="62484"/>
                </a:lnTo>
                <a:lnTo>
                  <a:pt x="176783" y="64007"/>
                </a:lnTo>
                <a:lnTo>
                  <a:pt x="196595" y="67055"/>
                </a:lnTo>
                <a:lnTo>
                  <a:pt x="217931" y="68579"/>
                </a:lnTo>
                <a:lnTo>
                  <a:pt x="239267" y="70103"/>
                </a:lnTo>
                <a:lnTo>
                  <a:pt x="260603" y="70103"/>
                </a:lnTo>
                <a:lnTo>
                  <a:pt x="281939" y="71627"/>
                </a:lnTo>
                <a:lnTo>
                  <a:pt x="307847" y="71627"/>
                </a:lnTo>
                <a:lnTo>
                  <a:pt x="307847" y="33527"/>
                </a:lnTo>
                <a:lnTo>
                  <a:pt x="269747" y="33527"/>
                </a:lnTo>
                <a:lnTo>
                  <a:pt x="252983" y="32003"/>
                </a:lnTo>
                <a:lnTo>
                  <a:pt x="237743" y="32003"/>
                </a:lnTo>
                <a:lnTo>
                  <a:pt x="205739" y="28955"/>
                </a:lnTo>
                <a:lnTo>
                  <a:pt x="176783" y="24384"/>
                </a:lnTo>
                <a:lnTo>
                  <a:pt x="161543" y="22860"/>
                </a:lnTo>
                <a:lnTo>
                  <a:pt x="147827" y="19812"/>
                </a:lnTo>
                <a:lnTo>
                  <a:pt x="134111" y="16763"/>
                </a:lnTo>
                <a:lnTo>
                  <a:pt x="120395" y="13715"/>
                </a:lnTo>
                <a:lnTo>
                  <a:pt x="92963" y="7619"/>
                </a:lnTo>
                <a:lnTo>
                  <a:pt x="68579" y="0"/>
                </a:lnTo>
                <a:close/>
              </a:path>
            </a:pathLst>
          </a:custGeom>
          <a:solidFill>
            <a:srgbClr val="FFFFFF"/>
          </a:solidFill>
        </p:spPr>
        <p:txBody>
          <a:bodyPr wrap="square" lIns="0" tIns="0" rIns="0" bIns="0" rtlCol="0">
            <a:noAutofit/>
          </a:bodyPr>
          <a:lstStyle/>
          <a:p>
            <a:endParaRPr/>
          </a:p>
        </p:txBody>
      </p:sp>
      <p:sp>
        <p:nvSpPr>
          <p:cNvPr id="558" name="object 558"/>
          <p:cNvSpPr/>
          <p:nvPr/>
        </p:nvSpPr>
        <p:spPr>
          <a:xfrm>
            <a:off x="5239511" y="3000755"/>
            <a:ext cx="170687" cy="121920"/>
          </a:xfrm>
          <a:custGeom>
            <a:avLst/>
            <a:gdLst/>
            <a:ahLst/>
            <a:cxnLst/>
            <a:rect l="l" t="t" r="r" b="b"/>
            <a:pathLst>
              <a:path w="170687" h="121920">
                <a:moveTo>
                  <a:pt x="0" y="108203"/>
                </a:moveTo>
                <a:lnTo>
                  <a:pt x="0" y="121920"/>
                </a:lnTo>
                <a:lnTo>
                  <a:pt x="92963" y="121920"/>
                </a:lnTo>
                <a:lnTo>
                  <a:pt x="91439" y="115824"/>
                </a:lnTo>
                <a:lnTo>
                  <a:pt x="92963" y="108203"/>
                </a:lnTo>
                <a:lnTo>
                  <a:pt x="92963" y="97536"/>
                </a:lnTo>
                <a:lnTo>
                  <a:pt x="94487" y="92963"/>
                </a:lnTo>
                <a:lnTo>
                  <a:pt x="96012" y="89915"/>
                </a:lnTo>
                <a:lnTo>
                  <a:pt x="99059" y="79248"/>
                </a:lnTo>
                <a:lnTo>
                  <a:pt x="105155" y="71627"/>
                </a:lnTo>
                <a:lnTo>
                  <a:pt x="112775" y="62484"/>
                </a:lnTo>
                <a:lnTo>
                  <a:pt x="120395" y="53339"/>
                </a:lnTo>
                <a:lnTo>
                  <a:pt x="131063" y="45720"/>
                </a:lnTo>
                <a:lnTo>
                  <a:pt x="141731" y="38100"/>
                </a:lnTo>
                <a:lnTo>
                  <a:pt x="155447" y="30480"/>
                </a:lnTo>
                <a:lnTo>
                  <a:pt x="170687" y="22860"/>
                </a:lnTo>
                <a:lnTo>
                  <a:pt x="105155" y="0"/>
                </a:lnTo>
                <a:lnTo>
                  <a:pt x="85343" y="9144"/>
                </a:lnTo>
                <a:lnTo>
                  <a:pt x="67055" y="19812"/>
                </a:lnTo>
                <a:lnTo>
                  <a:pt x="50291" y="30480"/>
                </a:lnTo>
                <a:lnTo>
                  <a:pt x="36575" y="41148"/>
                </a:lnTo>
                <a:lnTo>
                  <a:pt x="24383" y="51815"/>
                </a:lnTo>
                <a:lnTo>
                  <a:pt x="15239" y="64008"/>
                </a:lnTo>
                <a:lnTo>
                  <a:pt x="7619" y="76200"/>
                </a:lnTo>
                <a:lnTo>
                  <a:pt x="3047" y="89915"/>
                </a:lnTo>
                <a:lnTo>
                  <a:pt x="0" y="99060"/>
                </a:lnTo>
                <a:lnTo>
                  <a:pt x="0" y="108203"/>
                </a:lnTo>
                <a:close/>
              </a:path>
            </a:pathLst>
          </a:custGeom>
          <a:solidFill>
            <a:srgbClr val="FFFFFF"/>
          </a:solidFill>
        </p:spPr>
        <p:txBody>
          <a:bodyPr wrap="square" lIns="0" tIns="0" rIns="0" bIns="0" rtlCol="0">
            <a:noAutofit/>
          </a:bodyPr>
          <a:lstStyle/>
          <a:p>
            <a:endParaRPr/>
          </a:p>
        </p:txBody>
      </p:sp>
      <p:sp>
        <p:nvSpPr>
          <p:cNvPr id="559" name="object 559"/>
          <p:cNvSpPr/>
          <p:nvPr/>
        </p:nvSpPr>
        <p:spPr>
          <a:xfrm>
            <a:off x="5146547" y="2977895"/>
            <a:ext cx="198120" cy="144780"/>
          </a:xfrm>
          <a:custGeom>
            <a:avLst/>
            <a:gdLst/>
            <a:ahLst/>
            <a:cxnLst/>
            <a:rect l="l" t="t" r="r" b="b"/>
            <a:pathLst>
              <a:path w="198120" h="144780">
                <a:moveTo>
                  <a:pt x="1524" y="144780"/>
                </a:moveTo>
                <a:lnTo>
                  <a:pt x="92964" y="144780"/>
                </a:lnTo>
                <a:lnTo>
                  <a:pt x="92964" y="131063"/>
                </a:lnTo>
                <a:lnTo>
                  <a:pt x="94487" y="121920"/>
                </a:lnTo>
                <a:lnTo>
                  <a:pt x="96012" y="112775"/>
                </a:lnTo>
                <a:lnTo>
                  <a:pt x="100584" y="99060"/>
                </a:lnTo>
                <a:lnTo>
                  <a:pt x="108204" y="86868"/>
                </a:lnTo>
                <a:lnTo>
                  <a:pt x="117348" y="74675"/>
                </a:lnTo>
                <a:lnTo>
                  <a:pt x="129540" y="64008"/>
                </a:lnTo>
                <a:lnTo>
                  <a:pt x="143256" y="53340"/>
                </a:lnTo>
                <a:lnTo>
                  <a:pt x="160020" y="42672"/>
                </a:lnTo>
                <a:lnTo>
                  <a:pt x="178308" y="32004"/>
                </a:lnTo>
                <a:lnTo>
                  <a:pt x="198120" y="22860"/>
                </a:lnTo>
                <a:lnTo>
                  <a:pt x="134112" y="0"/>
                </a:lnTo>
                <a:lnTo>
                  <a:pt x="120396" y="6096"/>
                </a:lnTo>
                <a:lnTo>
                  <a:pt x="108204" y="12192"/>
                </a:lnTo>
                <a:lnTo>
                  <a:pt x="83820" y="24384"/>
                </a:lnTo>
                <a:lnTo>
                  <a:pt x="73152" y="32004"/>
                </a:lnTo>
                <a:lnTo>
                  <a:pt x="64008" y="38100"/>
                </a:lnTo>
                <a:lnTo>
                  <a:pt x="54864" y="44196"/>
                </a:lnTo>
                <a:lnTo>
                  <a:pt x="45720" y="51816"/>
                </a:lnTo>
                <a:lnTo>
                  <a:pt x="38100" y="59436"/>
                </a:lnTo>
                <a:lnTo>
                  <a:pt x="30480" y="65532"/>
                </a:lnTo>
                <a:lnTo>
                  <a:pt x="19812" y="80772"/>
                </a:lnTo>
                <a:lnTo>
                  <a:pt x="10668" y="96012"/>
                </a:lnTo>
                <a:lnTo>
                  <a:pt x="6096" y="103632"/>
                </a:lnTo>
                <a:lnTo>
                  <a:pt x="4572" y="112775"/>
                </a:lnTo>
                <a:lnTo>
                  <a:pt x="1524" y="121920"/>
                </a:lnTo>
                <a:lnTo>
                  <a:pt x="1524" y="131063"/>
                </a:lnTo>
                <a:lnTo>
                  <a:pt x="0" y="138684"/>
                </a:lnTo>
                <a:lnTo>
                  <a:pt x="1524" y="144780"/>
                </a:lnTo>
                <a:close/>
              </a:path>
            </a:pathLst>
          </a:custGeom>
          <a:solidFill>
            <a:srgbClr val="FFFFFF"/>
          </a:solidFill>
        </p:spPr>
        <p:txBody>
          <a:bodyPr wrap="square" lIns="0" tIns="0" rIns="0" bIns="0" rtlCol="0">
            <a:noAutofit/>
          </a:bodyPr>
          <a:lstStyle/>
          <a:p>
            <a:endParaRPr/>
          </a:p>
        </p:txBody>
      </p:sp>
      <p:sp>
        <p:nvSpPr>
          <p:cNvPr id="560" name="object 560"/>
          <p:cNvSpPr/>
          <p:nvPr/>
        </p:nvSpPr>
        <p:spPr>
          <a:xfrm>
            <a:off x="5448299" y="3214115"/>
            <a:ext cx="1523" cy="1524"/>
          </a:xfrm>
          <a:custGeom>
            <a:avLst/>
            <a:gdLst/>
            <a:ahLst/>
            <a:cxnLst/>
            <a:rect l="l" t="t" r="r" b="b"/>
            <a:pathLst>
              <a:path w="1523" h="1524">
                <a:moveTo>
                  <a:pt x="0" y="1524"/>
                </a:moveTo>
                <a:lnTo>
                  <a:pt x="1523" y="1524"/>
                </a:lnTo>
                <a:lnTo>
                  <a:pt x="0" y="0"/>
                </a:lnTo>
                <a:lnTo>
                  <a:pt x="0" y="1524"/>
                </a:lnTo>
                <a:close/>
              </a:path>
            </a:pathLst>
          </a:custGeom>
          <a:solidFill>
            <a:srgbClr val="E6E6E6"/>
          </a:solidFill>
        </p:spPr>
        <p:txBody>
          <a:bodyPr wrap="square" lIns="0" tIns="0" rIns="0" bIns="0" rtlCol="0">
            <a:noAutofit/>
          </a:bodyPr>
          <a:lstStyle/>
          <a:p>
            <a:endParaRPr/>
          </a:p>
        </p:txBody>
      </p:sp>
      <p:sp>
        <p:nvSpPr>
          <p:cNvPr id="561" name="object 561"/>
          <p:cNvSpPr/>
          <p:nvPr/>
        </p:nvSpPr>
        <p:spPr>
          <a:xfrm>
            <a:off x="5241035" y="3122675"/>
            <a:ext cx="207263" cy="117347"/>
          </a:xfrm>
          <a:custGeom>
            <a:avLst/>
            <a:gdLst/>
            <a:ahLst/>
            <a:cxnLst/>
            <a:rect l="l" t="t" r="r" b="b"/>
            <a:pathLst>
              <a:path w="207263" h="117347">
                <a:moveTo>
                  <a:pt x="92964" y="0"/>
                </a:moveTo>
                <a:lnTo>
                  <a:pt x="0" y="0"/>
                </a:lnTo>
                <a:lnTo>
                  <a:pt x="0" y="9143"/>
                </a:lnTo>
                <a:lnTo>
                  <a:pt x="4572" y="18287"/>
                </a:lnTo>
                <a:lnTo>
                  <a:pt x="9144" y="30479"/>
                </a:lnTo>
                <a:lnTo>
                  <a:pt x="16764" y="41147"/>
                </a:lnTo>
                <a:lnTo>
                  <a:pt x="25908" y="51815"/>
                </a:lnTo>
                <a:lnTo>
                  <a:pt x="38100" y="62483"/>
                </a:lnTo>
                <a:lnTo>
                  <a:pt x="51816" y="73151"/>
                </a:lnTo>
                <a:lnTo>
                  <a:pt x="59436" y="79247"/>
                </a:lnTo>
                <a:lnTo>
                  <a:pt x="67056" y="83819"/>
                </a:lnTo>
                <a:lnTo>
                  <a:pt x="85344" y="92963"/>
                </a:lnTo>
                <a:lnTo>
                  <a:pt x="94488" y="99059"/>
                </a:lnTo>
                <a:lnTo>
                  <a:pt x="105156" y="103631"/>
                </a:lnTo>
                <a:lnTo>
                  <a:pt x="121920" y="111251"/>
                </a:lnTo>
                <a:lnTo>
                  <a:pt x="123444" y="111251"/>
                </a:lnTo>
                <a:lnTo>
                  <a:pt x="134112" y="114299"/>
                </a:lnTo>
                <a:lnTo>
                  <a:pt x="141732" y="117347"/>
                </a:lnTo>
                <a:lnTo>
                  <a:pt x="207263" y="92963"/>
                </a:lnTo>
                <a:lnTo>
                  <a:pt x="207263" y="91439"/>
                </a:lnTo>
                <a:lnTo>
                  <a:pt x="173735" y="76199"/>
                </a:lnTo>
                <a:lnTo>
                  <a:pt x="166115" y="73151"/>
                </a:lnTo>
                <a:lnTo>
                  <a:pt x="160019" y="70103"/>
                </a:lnTo>
                <a:lnTo>
                  <a:pt x="153924" y="67055"/>
                </a:lnTo>
                <a:lnTo>
                  <a:pt x="147828" y="62483"/>
                </a:lnTo>
                <a:lnTo>
                  <a:pt x="135636" y="56387"/>
                </a:lnTo>
                <a:lnTo>
                  <a:pt x="126492" y="48767"/>
                </a:lnTo>
                <a:lnTo>
                  <a:pt x="117348" y="41147"/>
                </a:lnTo>
                <a:lnTo>
                  <a:pt x="109728" y="33527"/>
                </a:lnTo>
                <a:lnTo>
                  <a:pt x="103632" y="25907"/>
                </a:lnTo>
                <a:lnTo>
                  <a:pt x="99060" y="18287"/>
                </a:lnTo>
                <a:lnTo>
                  <a:pt x="94488" y="9143"/>
                </a:lnTo>
                <a:lnTo>
                  <a:pt x="92964" y="4571"/>
                </a:lnTo>
                <a:lnTo>
                  <a:pt x="92964" y="0"/>
                </a:lnTo>
                <a:close/>
              </a:path>
            </a:pathLst>
          </a:custGeom>
          <a:solidFill>
            <a:srgbClr val="FFFFFF"/>
          </a:solidFill>
        </p:spPr>
        <p:txBody>
          <a:bodyPr wrap="square" lIns="0" tIns="0" rIns="0" bIns="0" rtlCol="0">
            <a:noAutofit/>
          </a:bodyPr>
          <a:lstStyle/>
          <a:p>
            <a:endParaRPr/>
          </a:p>
        </p:txBody>
      </p:sp>
      <p:sp>
        <p:nvSpPr>
          <p:cNvPr id="562" name="object 562"/>
          <p:cNvSpPr/>
          <p:nvPr/>
        </p:nvSpPr>
        <p:spPr>
          <a:xfrm>
            <a:off x="5146547" y="3122675"/>
            <a:ext cx="236220" cy="144779"/>
          </a:xfrm>
          <a:custGeom>
            <a:avLst/>
            <a:gdLst/>
            <a:ahLst/>
            <a:cxnLst/>
            <a:rect l="l" t="t" r="r" b="b"/>
            <a:pathLst>
              <a:path w="236220" h="144779">
                <a:moveTo>
                  <a:pt x="92964" y="0"/>
                </a:moveTo>
                <a:lnTo>
                  <a:pt x="0" y="0"/>
                </a:lnTo>
                <a:lnTo>
                  <a:pt x="1524" y="9143"/>
                </a:lnTo>
                <a:lnTo>
                  <a:pt x="3048" y="18287"/>
                </a:lnTo>
                <a:lnTo>
                  <a:pt x="4572" y="25907"/>
                </a:lnTo>
                <a:lnTo>
                  <a:pt x="9144" y="35051"/>
                </a:lnTo>
                <a:lnTo>
                  <a:pt x="12192" y="42671"/>
                </a:lnTo>
                <a:lnTo>
                  <a:pt x="18287" y="50291"/>
                </a:lnTo>
                <a:lnTo>
                  <a:pt x="22860" y="57911"/>
                </a:lnTo>
                <a:lnTo>
                  <a:pt x="28956" y="65531"/>
                </a:lnTo>
                <a:lnTo>
                  <a:pt x="36576" y="73151"/>
                </a:lnTo>
                <a:lnTo>
                  <a:pt x="45720" y="80771"/>
                </a:lnTo>
                <a:lnTo>
                  <a:pt x="53340" y="86867"/>
                </a:lnTo>
                <a:lnTo>
                  <a:pt x="64008" y="94487"/>
                </a:lnTo>
                <a:lnTo>
                  <a:pt x="74676" y="102107"/>
                </a:lnTo>
                <a:lnTo>
                  <a:pt x="85344" y="108203"/>
                </a:lnTo>
                <a:lnTo>
                  <a:pt x="97536" y="114299"/>
                </a:lnTo>
                <a:lnTo>
                  <a:pt x="109728" y="121919"/>
                </a:lnTo>
                <a:lnTo>
                  <a:pt x="124968" y="128015"/>
                </a:lnTo>
                <a:lnTo>
                  <a:pt x="138684" y="134111"/>
                </a:lnTo>
                <a:lnTo>
                  <a:pt x="150876" y="140207"/>
                </a:lnTo>
                <a:lnTo>
                  <a:pt x="158496" y="143255"/>
                </a:lnTo>
                <a:lnTo>
                  <a:pt x="166116" y="144779"/>
                </a:lnTo>
                <a:lnTo>
                  <a:pt x="236220" y="118871"/>
                </a:lnTo>
                <a:lnTo>
                  <a:pt x="228600" y="115823"/>
                </a:lnTo>
                <a:lnTo>
                  <a:pt x="219456" y="111251"/>
                </a:lnTo>
                <a:lnTo>
                  <a:pt x="216408" y="111251"/>
                </a:lnTo>
                <a:lnTo>
                  <a:pt x="199644" y="103631"/>
                </a:lnTo>
                <a:lnTo>
                  <a:pt x="188976" y="99059"/>
                </a:lnTo>
                <a:lnTo>
                  <a:pt x="179832" y="94487"/>
                </a:lnTo>
                <a:lnTo>
                  <a:pt x="161544" y="83819"/>
                </a:lnTo>
                <a:lnTo>
                  <a:pt x="153924" y="79247"/>
                </a:lnTo>
                <a:lnTo>
                  <a:pt x="146304" y="73151"/>
                </a:lnTo>
                <a:lnTo>
                  <a:pt x="132587" y="64007"/>
                </a:lnTo>
                <a:lnTo>
                  <a:pt x="120396" y="51815"/>
                </a:lnTo>
                <a:lnTo>
                  <a:pt x="111252" y="41147"/>
                </a:lnTo>
                <a:lnTo>
                  <a:pt x="103632" y="30479"/>
                </a:lnTo>
                <a:lnTo>
                  <a:pt x="97536" y="18287"/>
                </a:lnTo>
                <a:lnTo>
                  <a:pt x="94487" y="9143"/>
                </a:lnTo>
                <a:lnTo>
                  <a:pt x="92964" y="0"/>
                </a:lnTo>
                <a:close/>
              </a:path>
            </a:pathLst>
          </a:custGeom>
          <a:solidFill>
            <a:srgbClr val="FFFFFF"/>
          </a:solidFill>
        </p:spPr>
        <p:txBody>
          <a:bodyPr wrap="square" lIns="0" tIns="0" rIns="0" bIns="0" rtlCol="0">
            <a:noAutofit/>
          </a:bodyPr>
          <a:lstStyle/>
          <a:p>
            <a:endParaRPr/>
          </a:p>
        </p:txBody>
      </p:sp>
      <p:sp>
        <p:nvSpPr>
          <p:cNvPr id="563" name="object 563"/>
          <p:cNvSpPr/>
          <p:nvPr/>
        </p:nvSpPr>
        <p:spPr>
          <a:xfrm>
            <a:off x="5059679" y="3122675"/>
            <a:ext cx="252984" cy="170687"/>
          </a:xfrm>
          <a:custGeom>
            <a:avLst/>
            <a:gdLst/>
            <a:ahLst/>
            <a:cxnLst/>
            <a:rect l="l" t="t" r="r" b="b"/>
            <a:pathLst>
              <a:path w="252984" h="170687">
                <a:moveTo>
                  <a:pt x="88391" y="0"/>
                </a:moveTo>
                <a:lnTo>
                  <a:pt x="0" y="0"/>
                </a:lnTo>
                <a:lnTo>
                  <a:pt x="0" y="9143"/>
                </a:lnTo>
                <a:lnTo>
                  <a:pt x="3048" y="18287"/>
                </a:lnTo>
                <a:lnTo>
                  <a:pt x="4572" y="28955"/>
                </a:lnTo>
                <a:lnTo>
                  <a:pt x="7620" y="38099"/>
                </a:lnTo>
                <a:lnTo>
                  <a:pt x="12191" y="48767"/>
                </a:lnTo>
                <a:lnTo>
                  <a:pt x="18287" y="57911"/>
                </a:lnTo>
                <a:lnTo>
                  <a:pt x="24384" y="67055"/>
                </a:lnTo>
                <a:lnTo>
                  <a:pt x="32003" y="77723"/>
                </a:lnTo>
                <a:lnTo>
                  <a:pt x="36575" y="82295"/>
                </a:lnTo>
                <a:lnTo>
                  <a:pt x="41148" y="86867"/>
                </a:lnTo>
                <a:lnTo>
                  <a:pt x="50291" y="96011"/>
                </a:lnTo>
                <a:lnTo>
                  <a:pt x="62484" y="105155"/>
                </a:lnTo>
                <a:lnTo>
                  <a:pt x="73151" y="114299"/>
                </a:lnTo>
                <a:lnTo>
                  <a:pt x="86867" y="121919"/>
                </a:lnTo>
                <a:lnTo>
                  <a:pt x="100584" y="131063"/>
                </a:lnTo>
                <a:lnTo>
                  <a:pt x="108203" y="135635"/>
                </a:lnTo>
                <a:lnTo>
                  <a:pt x="115824" y="140207"/>
                </a:lnTo>
                <a:lnTo>
                  <a:pt x="132587" y="147827"/>
                </a:lnTo>
                <a:lnTo>
                  <a:pt x="141732" y="152399"/>
                </a:lnTo>
                <a:lnTo>
                  <a:pt x="150875" y="155447"/>
                </a:lnTo>
                <a:lnTo>
                  <a:pt x="169163" y="164591"/>
                </a:lnTo>
                <a:lnTo>
                  <a:pt x="172212" y="166115"/>
                </a:lnTo>
                <a:lnTo>
                  <a:pt x="178308" y="167639"/>
                </a:lnTo>
                <a:lnTo>
                  <a:pt x="185927" y="170687"/>
                </a:lnTo>
                <a:lnTo>
                  <a:pt x="252984" y="146303"/>
                </a:lnTo>
                <a:lnTo>
                  <a:pt x="245363" y="143255"/>
                </a:lnTo>
                <a:lnTo>
                  <a:pt x="237744" y="140207"/>
                </a:lnTo>
                <a:lnTo>
                  <a:pt x="225551" y="135635"/>
                </a:lnTo>
                <a:lnTo>
                  <a:pt x="211836" y="128015"/>
                </a:lnTo>
                <a:lnTo>
                  <a:pt x="196596" y="121919"/>
                </a:lnTo>
                <a:lnTo>
                  <a:pt x="184403" y="114299"/>
                </a:lnTo>
                <a:lnTo>
                  <a:pt x="172212" y="108203"/>
                </a:lnTo>
                <a:lnTo>
                  <a:pt x="161544" y="102107"/>
                </a:lnTo>
                <a:lnTo>
                  <a:pt x="150875" y="94487"/>
                </a:lnTo>
                <a:lnTo>
                  <a:pt x="141732" y="86867"/>
                </a:lnTo>
                <a:lnTo>
                  <a:pt x="132587" y="80771"/>
                </a:lnTo>
                <a:lnTo>
                  <a:pt x="124967" y="73151"/>
                </a:lnTo>
                <a:lnTo>
                  <a:pt x="117348" y="65531"/>
                </a:lnTo>
                <a:lnTo>
                  <a:pt x="109727" y="57911"/>
                </a:lnTo>
                <a:lnTo>
                  <a:pt x="105155" y="50291"/>
                </a:lnTo>
                <a:lnTo>
                  <a:pt x="99060" y="42671"/>
                </a:lnTo>
                <a:lnTo>
                  <a:pt x="96012" y="35051"/>
                </a:lnTo>
                <a:lnTo>
                  <a:pt x="92963" y="25907"/>
                </a:lnTo>
                <a:lnTo>
                  <a:pt x="89915" y="18287"/>
                </a:lnTo>
                <a:lnTo>
                  <a:pt x="88391" y="9143"/>
                </a:lnTo>
                <a:lnTo>
                  <a:pt x="88391" y="0"/>
                </a:lnTo>
                <a:close/>
              </a:path>
            </a:pathLst>
          </a:custGeom>
          <a:solidFill>
            <a:srgbClr val="FFFFFF"/>
          </a:solidFill>
        </p:spPr>
        <p:txBody>
          <a:bodyPr wrap="square" lIns="0" tIns="0" rIns="0" bIns="0" rtlCol="0">
            <a:noAutofit/>
          </a:bodyPr>
          <a:lstStyle/>
          <a:p>
            <a:endParaRPr/>
          </a:p>
        </p:txBody>
      </p:sp>
      <p:sp>
        <p:nvSpPr>
          <p:cNvPr id="564" name="object 564"/>
          <p:cNvSpPr/>
          <p:nvPr/>
        </p:nvSpPr>
        <p:spPr>
          <a:xfrm>
            <a:off x="4965191" y="3121151"/>
            <a:ext cx="291662" cy="201167"/>
          </a:xfrm>
          <a:prstGeom prst="rect">
            <a:avLst/>
          </a:prstGeom>
          <a:blipFill>
            <a:blip r:embed="rId58" cstate="print"/>
            <a:stretch>
              <a:fillRect/>
            </a:stretch>
          </a:blipFill>
        </p:spPr>
        <p:txBody>
          <a:bodyPr wrap="square" lIns="0" tIns="0" rIns="0" bIns="0" rtlCol="0">
            <a:noAutofit/>
          </a:bodyPr>
          <a:lstStyle/>
          <a:p>
            <a:endParaRPr/>
          </a:p>
        </p:txBody>
      </p:sp>
      <p:sp>
        <p:nvSpPr>
          <p:cNvPr id="565" name="object 565"/>
          <p:cNvSpPr/>
          <p:nvPr/>
        </p:nvSpPr>
        <p:spPr>
          <a:xfrm>
            <a:off x="4966715" y="3122675"/>
            <a:ext cx="278891" cy="198119"/>
          </a:xfrm>
          <a:custGeom>
            <a:avLst/>
            <a:gdLst/>
            <a:ahLst/>
            <a:cxnLst/>
            <a:rect l="l" t="t" r="r" b="b"/>
            <a:pathLst>
              <a:path w="278891" h="198119">
                <a:moveTo>
                  <a:pt x="92963" y="0"/>
                </a:moveTo>
                <a:lnTo>
                  <a:pt x="0" y="0"/>
                </a:lnTo>
                <a:lnTo>
                  <a:pt x="0" y="18287"/>
                </a:lnTo>
                <a:lnTo>
                  <a:pt x="3048" y="30479"/>
                </a:lnTo>
                <a:lnTo>
                  <a:pt x="6096" y="42671"/>
                </a:lnTo>
                <a:lnTo>
                  <a:pt x="7619" y="48767"/>
                </a:lnTo>
                <a:lnTo>
                  <a:pt x="10667" y="54863"/>
                </a:lnTo>
                <a:lnTo>
                  <a:pt x="16763" y="65531"/>
                </a:lnTo>
                <a:lnTo>
                  <a:pt x="19812" y="71627"/>
                </a:lnTo>
                <a:lnTo>
                  <a:pt x="24384" y="77723"/>
                </a:lnTo>
                <a:lnTo>
                  <a:pt x="33527" y="88391"/>
                </a:lnTo>
                <a:lnTo>
                  <a:pt x="42672" y="100583"/>
                </a:lnTo>
                <a:lnTo>
                  <a:pt x="48767" y="105155"/>
                </a:lnTo>
                <a:lnTo>
                  <a:pt x="54863" y="111251"/>
                </a:lnTo>
                <a:lnTo>
                  <a:pt x="67055" y="121919"/>
                </a:lnTo>
                <a:lnTo>
                  <a:pt x="80772" y="132587"/>
                </a:lnTo>
                <a:lnTo>
                  <a:pt x="88391" y="137159"/>
                </a:lnTo>
                <a:lnTo>
                  <a:pt x="96012" y="143255"/>
                </a:lnTo>
                <a:lnTo>
                  <a:pt x="114300" y="152399"/>
                </a:lnTo>
                <a:lnTo>
                  <a:pt x="121919" y="156971"/>
                </a:lnTo>
                <a:lnTo>
                  <a:pt x="131063" y="163067"/>
                </a:lnTo>
                <a:lnTo>
                  <a:pt x="150875" y="172211"/>
                </a:lnTo>
                <a:lnTo>
                  <a:pt x="170687" y="182879"/>
                </a:lnTo>
                <a:lnTo>
                  <a:pt x="181355" y="187451"/>
                </a:lnTo>
                <a:lnTo>
                  <a:pt x="193548" y="192023"/>
                </a:lnTo>
                <a:lnTo>
                  <a:pt x="195072" y="192023"/>
                </a:lnTo>
                <a:lnTo>
                  <a:pt x="201167" y="195071"/>
                </a:lnTo>
                <a:lnTo>
                  <a:pt x="208787" y="198119"/>
                </a:lnTo>
                <a:lnTo>
                  <a:pt x="278891" y="170687"/>
                </a:lnTo>
                <a:lnTo>
                  <a:pt x="271272" y="167639"/>
                </a:lnTo>
                <a:lnTo>
                  <a:pt x="263651" y="166115"/>
                </a:lnTo>
                <a:lnTo>
                  <a:pt x="262127" y="164591"/>
                </a:lnTo>
                <a:lnTo>
                  <a:pt x="242315" y="156971"/>
                </a:lnTo>
                <a:lnTo>
                  <a:pt x="233172" y="152399"/>
                </a:lnTo>
                <a:lnTo>
                  <a:pt x="225551" y="147827"/>
                </a:lnTo>
                <a:lnTo>
                  <a:pt x="208787" y="140207"/>
                </a:lnTo>
                <a:lnTo>
                  <a:pt x="201167" y="135635"/>
                </a:lnTo>
                <a:lnTo>
                  <a:pt x="193548" y="131063"/>
                </a:lnTo>
                <a:lnTo>
                  <a:pt x="179831" y="121919"/>
                </a:lnTo>
                <a:lnTo>
                  <a:pt x="166115" y="114299"/>
                </a:lnTo>
                <a:lnTo>
                  <a:pt x="155448" y="105155"/>
                </a:lnTo>
                <a:lnTo>
                  <a:pt x="144779" y="96011"/>
                </a:lnTo>
                <a:lnTo>
                  <a:pt x="134112" y="86867"/>
                </a:lnTo>
                <a:lnTo>
                  <a:pt x="129539" y="82295"/>
                </a:lnTo>
                <a:lnTo>
                  <a:pt x="124967" y="77723"/>
                </a:lnTo>
                <a:lnTo>
                  <a:pt x="117348" y="67055"/>
                </a:lnTo>
                <a:lnTo>
                  <a:pt x="111251" y="57911"/>
                </a:lnTo>
                <a:lnTo>
                  <a:pt x="105155" y="48767"/>
                </a:lnTo>
                <a:lnTo>
                  <a:pt x="100584" y="38099"/>
                </a:lnTo>
                <a:lnTo>
                  <a:pt x="97536" y="28955"/>
                </a:lnTo>
                <a:lnTo>
                  <a:pt x="96012" y="18287"/>
                </a:lnTo>
                <a:lnTo>
                  <a:pt x="92963" y="9143"/>
                </a:lnTo>
                <a:lnTo>
                  <a:pt x="92963" y="0"/>
                </a:lnTo>
                <a:close/>
              </a:path>
            </a:pathLst>
          </a:custGeom>
          <a:solidFill>
            <a:srgbClr val="000000"/>
          </a:solidFill>
        </p:spPr>
        <p:txBody>
          <a:bodyPr wrap="square" lIns="0" tIns="0" rIns="0" bIns="0" rtlCol="0">
            <a:noAutofit/>
          </a:bodyPr>
          <a:lstStyle/>
          <a:p>
            <a:endParaRPr/>
          </a:p>
        </p:txBody>
      </p:sp>
      <p:sp>
        <p:nvSpPr>
          <p:cNvPr id="566" name="object 566"/>
          <p:cNvSpPr/>
          <p:nvPr/>
        </p:nvSpPr>
        <p:spPr>
          <a:xfrm>
            <a:off x="4965191" y="3121151"/>
            <a:ext cx="291662" cy="201167"/>
          </a:xfrm>
          <a:prstGeom prst="rect">
            <a:avLst/>
          </a:prstGeom>
          <a:blipFill>
            <a:blip r:embed="rId59" cstate="print"/>
            <a:stretch>
              <a:fillRect/>
            </a:stretch>
          </a:blipFill>
        </p:spPr>
        <p:txBody>
          <a:bodyPr wrap="square" lIns="0" tIns="0" rIns="0" bIns="0" rtlCol="0">
            <a:noAutofit/>
          </a:bodyPr>
          <a:lstStyle/>
          <a:p>
            <a:endParaRPr/>
          </a:p>
        </p:txBody>
      </p:sp>
      <p:sp>
        <p:nvSpPr>
          <p:cNvPr id="567" name="object 567"/>
          <p:cNvSpPr/>
          <p:nvPr/>
        </p:nvSpPr>
        <p:spPr>
          <a:xfrm>
            <a:off x="5690615" y="2840735"/>
            <a:ext cx="513587" cy="83819"/>
          </a:xfrm>
          <a:custGeom>
            <a:avLst/>
            <a:gdLst/>
            <a:ahLst/>
            <a:cxnLst/>
            <a:rect l="l" t="t" r="r" b="b"/>
            <a:pathLst>
              <a:path w="513587" h="83819">
                <a:moveTo>
                  <a:pt x="0" y="0"/>
                </a:moveTo>
                <a:lnTo>
                  <a:pt x="0" y="3047"/>
                </a:lnTo>
                <a:lnTo>
                  <a:pt x="73151" y="3047"/>
                </a:lnTo>
                <a:lnTo>
                  <a:pt x="103631" y="4571"/>
                </a:lnTo>
                <a:lnTo>
                  <a:pt x="134112" y="6095"/>
                </a:lnTo>
                <a:lnTo>
                  <a:pt x="164591" y="9143"/>
                </a:lnTo>
                <a:lnTo>
                  <a:pt x="193548" y="10667"/>
                </a:lnTo>
                <a:lnTo>
                  <a:pt x="222503" y="13715"/>
                </a:lnTo>
                <a:lnTo>
                  <a:pt x="251460" y="18287"/>
                </a:lnTo>
                <a:lnTo>
                  <a:pt x="280415" y="22859"/>
                </a:lnTo>
                <a:lnTo>
                  <a:pt x="307847" y="27431"/>
                </a:lnTo>
                <a:lnTo>
                  <a:pt x="333755" y="32003"/>
                </a:lnTo>
                <a:lnTo>
                  <a:pt x="361187" y="38100"/>
                </a:lnTo>
                <a:lnTo>
                  <a:pt x="387095" y="44195"/>
                </a:lnTo>
                <a:lnTo>
                  <a:pt x="413003" y="50291"/>
                </a:lnTo>
                <a:lnTo>
                  <a:pt x="437387" y="57911"/>
                </a:lnTo>
                <a:lnTo>
                  <a:pt x="461771" y="65531"/>
                </a:lnTo>
                <a:lnTo>
                  <a:pt x="504443" y="80771"/>
                </a:lnTo>
                <a:lnTo>
                  <a:pt x="507491" y="82295"/>
                </a:lnTo>
                <a:lnTo>
                  <a:pt x="513587" y="83819"/>
                </a:lnTo>
                <a:lnTo>
                  <a:pt x="513587" y="82295"/>
                </a:lnTo>
                <a:lnTo>
                  <a:pt x="509015" y="80771"/>
                </a:lnTo>
                <a:lnTo>
                  <a:pt x="504443" y="79247"/>
                </a:lnTo>
                <a:lnTo>
                  <a:pt x="463295" y="64007"/>
                </a:lnTo>
                <a:lnTo>
                  <a:pt x="437387" y="56387"/>
                </a:lnTo>
                <a:lnTo>
                  <a:pt x="413003" y="48767"/>
                </a:lnTo>
                <a:lnTo>
                  <a:pt x="387095" y="42671"/>
                </a:lnTo>
                <a:lnTo>
                  <a:pt x="361187" y="36575"/>
                </a:lnTo>
                <a:lnTo>
                  <a:pt x="335279" y="30479"/>
                </a:lnTo>
                <a:lnTo>
                  <a:pt x="307847" y="25907"/>
                </a:lnTo>
                <a:lnTo>
                  <a:pt x="280415" y="21335"/>
                </a:lnTo>
                <a:lnTo>
                  <a:pt x="251460" y="16763"/>
                </a:lnTo>
                <a:lnTo>
                  <a:pt x="222503" y="12191"/>
                </a:lnTo>
                <a:lnTo>
                  <a:pt x="193548" y="9143"/>
                </a:lnTo>
                <a:lnTo>
                  <a:pt x="164591" y="7619"/>
                </a:lnTo>
                <a:lnTo>
                  <a:pt x="134112" y="4571"/>
                </a:lnTo>
                <a:lnTo>
                  <a:pt x="103631" y="3047"/>
                </a:lnTo>
                <a:lnTo>
                  <a:pt x="73151" y="1523"/>
                </a:lnTo>
                <a:lnTo>
                  <a:pt x="41148" y="1523"/>
                </a:lnTo>
                <a:lnTo>
                  <a:pt x="9143" y="0"/>
                </a:lnTo>
                <a:lnTo>
                  <a:pt x="0" y="0"/>
                </a:lnTo>
                <a:close/>
              </a:path>
            </a:pathLst>
          </a:custGeom>
          <a:solidFill>
            <a:srgbClr val="000000"/>
          </a:solidFill>
        </p:spPr>
        <p:txBody>
          <a:bodyPr wrap="square" lIns="0" tIns="0" rIns="0" bIns="0" rtlCol="0">
            <a:noAutofit/>
          </a:bodyPr>
          <a:lstStyle/>
          <a:p>
            <a:endParaRPr/>
          </a:p>
        </p:txBody>
      </p:sp>
      <p:sp>
        <p:nvSpPr>
          <p:cNvPr id="568" name="object 568"/>
          <p:cNvSpPr/>
          <p:nvPr/>
        </p:nvSpPr>
        <p:spPr>
          <a:xfrm>
            <a:off x="5689091" y="2841624"/>
            <a:ext cx="1524" cy="31750"/>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a:p>
        </p:txBody>
      </p:sp>
      <p:sp>
        <p:nvSpPr>
          <p:cNvPr id="569" name="object 569"/>
          <p:cNvSpPr/>
          <p:nvPr/>
        </p:nvSpPr>
        <p:spPr>
          <a:xfrm>
            <a:off x="5690615" y="2872739"/>
            <a:ext cx="452627" cy="76200"/>
          </a:xfrm>
          <a:custGeom>
            <a:avLst/>
            <a:gdLst/>
            <a:ahLst/>
            <a:cxnLst/>
            <a:rect l="l" t="t" r="r" b="b"/>
            <a:pathLst>
              <a:path w="452627" h="76200">
                <a:moveTo>
                  <a:pt x="0" y="1524"/>
                </a:moveTo>
                <a:lnTo>
                  <a:pt x="30479" y="1524"/>
                </a:lnTo>
                <a:lnTo>
                  <a:pt x="56387" y="3048"/>
                </a:lnTo>
                <a:lnTo>
                  <a:pt x="82296" y="3048"/>
                </a:lnTo>
                <a:lnTo>
                  <a:pt x="108203" y="6096"/>
                </a:lnTo>
                <a:lnTo>
                  <a:pt x="134112" y="7619"/>
                </a:lnTo>
                <a:lnTo>
                  <a:pt x="160019" y="9143"/>
                </a:lnTo>
                <a:lnTo>
                  <a:pt x="184403" y="12191"/>
                </a:lnTo>
                <a:lnTo>
                  <a:pt x="208787" y="15239"/>
                </a:lnTo>
                <a:lnTo>
                  <a:pt x="233172" y="18287"/>
                </a:lnTo>
                <a:lnTo>
                  <a:pt x="257555" y="22860"/>
                </a:lnTo>
                <a:lnTo>
                  <a:pt x="280415" y="25907"/>
                </a:lnTo>
                <a:lnTo>
                  <a:pt x="303275" y="32003"/>
                </a:lnTo>
                <a:lnTo>
                  <a:pt x="324611" y="36575"/>
                </a:lnTo>
                <a:lnTo>
                  <a:pt x="347471" y="42672"/>
                </a:lnTo>
                <a:lnTo>
                  <a:pt x="368807" y="48767"/>
                </a:lnTo>
                <a:lnTo>
                  <a:pt x="390143" y="54863"/>
                </a:lnTo>
                <a:lnTo>
                  <a:pt x="446531" y="73151"/>
                </a:lnTo>
                <a:lnTo>
                  <a:pt x="448055" y="74675"/>
                </a:lnTo>
                <a:lnTo>
                  <a:pt x="451103" y="76200"/>
                </a:lnTo>
                <a:lnTo>
                  <a:pt x="452627" y="74675"/>
                </a:lnTo>
                <a:lnTo>
                  <a:pt x="449579" y="73151"/>
                </a:lnTo>
                <a:lnTo>
                  <a:pt x="446531" y="71627"/>
                </a:lnTo>
                <a:lnTo>
                  <a:pt x="391667" y="53339"/>
                </a:lnTo>
                <a:lnTo>
                  <a:pt x="368807" y="47243"/>
                </a:lnTo>
                <a:lnTo>
                  <a:pt x="347471" y="41148"/>
                </a:lnTo>
                <a:lnTo>
                  <a:pt x="326135" y="35051"/>
                </a:lnTo>
                <a:lnTo>
                  <a:pt x="303275" y="30479"/>
                </a:lnTo>
                <a:lnTo>
                  <a:pt x="280415" y="24384"/>
                </a:lnTo>
                <a:lnTo>
                  <a:pt x="257555" y="21336"/>
                </a:lnTo>
                <a:lnTo>
                  <a:pt x="233172" y="16763"/>
                </a:lnTo>
                <a:lnTo>
                  <a:pt x="208787" y="13715"/>
                </a:lnTo>
                <a:lnTo>
                  <a:pt x="184403" y="10667"/>
                </a:lnTo>
                <a:lnTo>
                  <a:pt x="160019" y="7619"/>
                </a:lnTo>
                <a:lnTo>
                  <a:pt x="134112" y="6096"/>
                </a:lnTo>
                <a:lnTo>
                  <a:pt x="109727" y="3048"/>
                </a:lnTo>
                <a:lnTo>
                  <a:pt x="82296" y="1524"/>
                </a:lnTo>
                <a:lnTo>
                  <a:pt x="56387" y="1524"/>
                </a:lnTo>
                <a:lnTo>
                  <a:pt x="30479" y="0"/>
                </a:lnTo>
                <a:lnTo>
                  <a:pt x="3048" y="0"/>
                </a:lnTo>
                <a:lnTo>
                  <a:pt x="0" y="1524"/>
                </a:lnTo>
                <a:close/>
              </a:path>
            </a:pathLst>
          </a:custGeom>
          <a:solidFill>
            <a:srgbClr val="000000"/>
          </a:solidFill>
        </p:spPr>
        <p:txBody>
          <a:bodyPr wrap="square" lIns="0" tIns="0" rIns="0" bIns="0" rtlCol="0">
            <a:noAutofit/>
          </a:bodyPr>
          <a:lstStyle/>
          <a:p>
            <a:endParaRPr/>
          </a:p>
        </p:txBody>
      </p:sp>
      <p:sp>
        <p:nvSpPr>
          <p:cNvPr id="570" name="object 570"/>
          <p:cNvSpPr/>
          <p:nvPr/>
        </p:nvSpPr>
        <p:spPr>
          <a:xfrm>
            <a:off x="5690615" y="2936747"/>
            <a:ext cx="330707" cy="57912"/>
          </a:xfrm>
          <a:custGeom>
            <a:avLst/>
            <a:gdLst/>
            <a:ahLst/>
            <a:cxnLst/>
            <a:rect l="l" t="t" r="r" b="b"/>
            <a:pathLst>
              <a:path w="330707" h="57912">
                <a:moveTo>
                  <a:pt x="21336" y="1524"/>
                </a:moveTo>
                <a:lnTo>
                  <a:pt x="42672" y="3048"/>
                </a:lnTo>
                <a:lnTo>
                  <a:pt x="62484" y="3048"/>
                </a:lnTo>
                <a:lnTo>
                  <a:pt x="82296" y="4572"/>
                </a:lnTo>
                <a:lnTo>
                  <a:pt x="83819" y="4572"/>
                </a:lnTo>
                <a:lnTo>
                  <a:pt x="111251" y="6096"/>
                </a:lnTo>
                <a:lnTo>
                  <a:pt x="123443" y="7620"/>
                </a:lnTo>
                <a:lnTo>
                  <a:pt x="137160" y="9144"/>
                </a:lnTo>
                <a:lnTo>
                  <a:pt x="149351" y="10668"/>
                </a:lnTo>
                <a:lnTo>
                  <a:pt x="163067" y="12192"/>
                </a:lnTo>
                <a:lnTo>
                  <a:pt x="187451" y="16764"/>
                </a:lnTo>
                <a:lnTo>
                  <a:pt x="211836" y="21336"/>
                </a:lnTo>
                <a:lnTo>
                  <a:pt x="236219" y="27432"/>
                </a:lnTo>
                <a:lnTo>
                  <a:pt x="260603" y="33528"/>
                </a:lnTo>
                <a:lnTo>
                  <a:pt x="271272" y="36576"/>
                </a:lnTo>
                <a:lnTo>
                  <a:pt x="281939" y="39624"/>
                </a:lnTo>
                <a:lnTo>
                  <a:pt x="300227" y="47244"/>
                </a:lnTo>
                <a:lnTo>
                  <a:pt x="301751" y="47244"/>
                </a:lnTo>
                <a:lnTo>
                  <a:pt x="316991" y="53340"/>
                </a:lnTo>
                <a:lnTo>
                  <a:pt x="330707" y="57912"/>
                </a:lnTo>
                <a:lnTo>
                  <a:pt x="330707" y="56388"/>
                </a:lnTo>
                <a:lnTo>
                  <a:pt x="316991" y="51816"/>
                </a:lnTo>
                <a:lnTo>
                  <a:pt x="301751" y="45720"/>
                </a:lnTo>
                <a:lnTo>
                  <a:pt x="283463" y="38100"/>
                </a:lnTo>
                <a:lnTo>
                  <a:pt x="271272" y="35052"/>
                </a:lnTo>
                <a:lnTo>
                  <a:pt x="260603" y="32004"/>
                </a:lnTo>
                <a:lnTo>
                  <a:pt x="236219" y="25908"/>
                </a:lnTo>
                <a:lnTo>
                  <a:pt x="213360" y="19812"/>
                </a:lnTo>
                <a:lnTo>
                  <a:pt x="188975" y="15240"/>
                </a:lnTo>
                <a:lnTo>
                  <a:pt x="163067" y="10668"/>
                </a:lnTo>
                <a:lnTo>
                  <a:pt x="149351" y="9144"/>
                </a:lnTo>
                <a:lnTo>
                  <a:pt x="137160" y="7620"/>
                </a:lnTo>
                <a:lnTo>
                  <a:pt x="123443" y="6096"/>
                </a:lnTo>
                <a:lnTo>
                  <a:pt x="111251" y="4572"/>
                </a:lnTo>
                <a:lnTo>
                  <a:pt x="83819" y="3048"/>
                </a:lnTo>
                <a:lnTo>
                  <a:pt x="82296" y="3048"/>
                </a:lnTo>
                <a:lnTo>
                  <a:pt x="62484" y="1524"/>
                </a:lnTo>
                <a:lnTo>
                  <a:pt x="42672" y="0"/>
                </a:lnTo>
                <a:lnTo>
                  <a:pt x="0" y="0"/>
                </a:lnTo>
                <a:lnTo>
                  <a:pt x="0" y="1524"/>
                </a:lnTo>
                <a:lnTo>
                  <a:pt x="21336" y="1524"/>
                </a:lnTo>
                <a:close/>
              </a:path>
            </a:pathLst>
          </a:custGeom>
          <a:solidFill>
            <a:srgbClr val="000000"/>
          </a:solidFill>
        </p:spPr>
        <p:txBody>
          <a:bodyPr wrap="square" lIns="0" tIns="0" rIns="0" bIns="0" rtlCol="0">
            <a:noAutofit/>
          </a:bodyPr>
          <a:lstStyle/>
          <a:p>
            <a:endParaRPr/>
          </a:p>
        </p:txBody>
      </p:sp>
      <p:sp>
        <p:nvSpPr>
          <p:cNvPr id="571" name="object 571"/>
          <p:cNvSpPr/>
          <p:nvPr/>
        </p:nvSpPr>
        <p:spPr>
          <a:xfrm>
            <a:off x="5689091" y="2905632"/>
            <a:ext cx="1524" cy="31750"/>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a:p>
        </p:txBody>
      </p:sp>
      <p:sp>
        <p:nvSpPr>
          <p:cNvPr id="572" name="object 572"/>
          <p:cNvSpPr/>
          <p:nvPr/>
        </p:nvSpPr>
        <p:spPr>
          <a:xfrm>
            <a:off x="5689091" y="2904743"/>
            <a:ext cx="358139" cy="53339"/>
          </a:xfrm>
          <a:custGeom>
            <a:avLst/>
            <a:gdLst/>
            <a:ahLst/>
            <a:cxnLst/>
            <a:rect l="l" t="t" r="r" b="b"/>
            <a:pathLst>
              <a:path w="358139" h="53339">
                <a:moveTo>
                  <a:pt x="0" y="0"/>
                </a:moveTo>
                <a:lnTo>
                  <a:pt x="3048" y="1524"/>
                </a:lnTo>
                <a:lnTo>
                  <a:pt x="27431" y="1524"/>
                </a:lnTo>
                <a:lnTo>
                  <a:pt x="50291" y="3048"/>
                </a:lnTo>
                <a:lnTo>
                  <a:pt x="73151" y="3048"/>
                </a:lnTo>
                <a:lnTo>
                  <a:pt x="96012" y="4572"/>
                </a:lnTo>
                <a:lnTo>
                  <a:pt x="118872" y="6096"/>
                </a:lnTo>
                <a:lnTo>
                  <a:pt x="140208" y="7620"/>
                </a:lnTo>
                <a:lnTo>
                  <a:pt x="161543" y="9144"/>
                </a:lnTo>
                <a:lnTo>
                  <a:pt x="182879" y="12192"/>
                </a:lnTo>
                <a:lnTo>
                  <a:pt x="204215" y="15239"/>
                </a:lnTo>
                <a:lnTo>
                  <a:pt x="225551" y="18287"/>
                </a:lnTo>
                <a:lnTo>
                  <a:pt x="245363" y="22860"/>
                </a:lnTo>
                <a:lnTo>
                  <a:pt x="265175" y="27432"/>
                </a:lnTo>
                <a:lnTo>
                  <a:pt x="284987" y="32003"/>
                </a:lnTo>
                <a:lnTo>
                  <a:pt x="304799" y="36575"/>
                </a:lnTo>
                <a:lnTo>
                  <a:pt x="323087" y="41148"/>
                </a:lnTo>
                <a:lnTo>
                  <a:pt x="341375" y="47244"/>
                </a:lnTo>
                <a:lnTo>
                  <a:pt x="358139" y="53339"/>
                </a:lnTo>
                <a:lnTo>
                  <a:pt x="358139" y="51815"/>
                </a:lnTo>
                <a:lnTo>
                  <a:pt x="342899" y="45720"/>
                </a:lnTo>
                <a:lnTo>
                  <a:pt x="323087" y="39624"/>
                </a:lnTo>
                <a:lnTo>
                  <a:pt x="304799" y="35051"/>
                </a:lnTo>
                <a:lnTo>
                  <a:pt x="284987" y="30480"/>
                </a:lnTo>
                <a:lnTo>
                  <a:pt x="265175" y="25908"/>
                </a:lnTo>
                <a:lnTo>
                  <a:pt x="245363" y="21336"/>
                </a:lnTo>
                <a:lnTo>
                  <a:pt x="225551" y="16763"/>
                </a:lnTo>
                <a:lnTo>
                  <a:pt x="204215" y="13715"/>
                </a:lnTo>
                <a:lnTo>
                  <a:pt x="184403" y="10668"/>
                </a:lnTo>
                <a:lnTo>
                  <a:pt x="161543" y="7620"/>
                </a:lnTo>
                <a:lnTo>
                  <a:pt x="140208" y="6096"/>
                </a:lnTo>
                <a:lnTo>
                  <a:pt x="118872" y="4572"/>
                </a:lnTo>
                <a:lnTo>
                  <a:pt x="96012" y="3048"/>
                </a:lnTo>
                <a:lnTo>
                  <a:pt x="73151" y="1524"/>
                </a:lnTo>
                <a:lnTo>
                  <a:pt x="50291" y="1524"/>
                </a:lnTo>
                <a:lnTo>
                  <a:pt x="27431" y="0"/>
                </a:lnTo>
                <a:lnTo>
                  <a:pt x="0" y="0"/>
                </a:lnTo>
                <a:close/>
              </a:path>
            </a:pathLst>
          </a:custGeom>
          <a:solidFill>
            <a:srgbClr val="000000"/>
          </a:solidFill>
        </p:spPr>
        <p:txBody>
          <a:bodyPr wrap="square" lIns="0" tIns="0" rIns="0" bIns="0" rtlCol="0">
            <a:noAutofit/>
          </a:bodyPr>
          <a:lstStyle/>
          <a:p>
            <a:endParaRPr/>
          </a:p>
        </p:txBody>
      </p:sp>
      <p:sp>
        <p:nvSpPr>
          <p:cNvPr id="573" name="object 573"/>
          <p:cNvSpPr/>
          <p:nvPr/>
        </p:nvSpPr>
        <p:spPr>
          <a:xfrm>
            <a:off x="5689091" y="2873628"/>
            <a:ext cx="1524" cy="31750"/>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a:p>
        </p:txBody>
      </p:sp>
      <p:sp>
        <p:nvSpPr>
          <p:cNvPr id="574" name="object 574"/>
          <p:cNvSpPr/>
          <p:nvPr/>
        </p:nvSpPr>
        <p:spPr>
          <a:xfrm>
            <a:off x="4968239" y="3123437"/>
            <a:ext cx="89915" cy="0"/>
          </a:xfrm>
          <a:custGeom>
            <a:avLst/>
            <a:gdLst/>
            <a:ahLst/>
            <a:cxnLst/>
            <a:rect l="l" t="t" r="r" b="b"/>
            <a:pathLst>
              <a:path w="89915">
                <a:moveTo>
                  <a:pt x="0" y="0"/>
                </a:moveTo>
                <a:lnTo>
                  <a:pt x="89915" y="0"/>
                </a:lnTo>
              </a:path>
            </a:pathLst>
          </a:custGeom>
          <a:ln w="2794">
            <a:solidFill>
              <a:srgbClr val="000000"/>
            </a:solidFill>
          </a:ln>
        </p:spPr>
        <p:txBody>
          <a:bodyPr wrap="square" lIns="0" tIns="0" rIns="0" bIns="0" rtlCol="0">
            <a:noAutofit/>
          </a:bodyPr>
          <a:lstStyle/>
          <a:p>
            <a:endParaRPr/>
          </a:p>
        </p:txBody>
      </p:sp>
      <p:sp>
        <p:nvSpPr>
          <p:cNvPr id="575" name="object 575"/>
          <p:cNvSpPr/>
          <p:nvPr/>
        </p:nvSpPr>
        <p:spPr>
          <a:xfrm>
            <a:off x="5690615" y="2970275"/>
            <a:ext cx="268224" cy="48767"/>
          </a:xfrm>
          <a:custGeom>
            <a:avLst/>
            <a:gdLst/>
            <a:ahLst/>
            <a:cxnLst/>
            <a:rect l="l" t="t" r="r" b="b"/>
            <a:pathLst>
              <a:path w="268224" h="48767">
                <a:moveTo>
                  <a:pt x="0" y="1524"/>
                </a:moveTo>
                <a:lnTo>
                  <a:pt x="0" y="3048"/>
                </a:lnTo>
                <a:lnTo>
                  <a:pt x="15239" y="1524"/>
                </a:lnTo>
                <a:lnTo>
                  <a:pt x="30479" y="3048"/>
                </a:lnTo>
                <a:lnTo>
                  <a:pt x="59436" y="3048"/>
                </a:lnTo>
                <a:lnTo>
                  <a:pt x="74675" y="4571"/>
                </a:lnTo>
                <a:lnTo>
                  <a:pt x="88391" y="6095"/>
                </a:lnTo>
                <a:lnTo>
                  <a:pt x="102107" y="7619"/>
                </a:lnTo>
                <a:lnTo>
                  <a:pt x="115824" y="9143"/>
                </a:lnTo>
                <a:lnTo>
                  <a:pt x="129539" y="10667"/>
                </a:lnTo>
                <a:lnTo>
                  <a:pt x="143255" y="13715"/>
                </a:lnTo>
                <a:lnTo>
                  <a:pt x="169163" y="18287"/>
                </a:lnTo>
                <a:lnTo>
                  <a:pt x="181355" y="21336"/>
                </a:lnTo>
                <a:lnTo>
                  <a:pt x="193548" y="24383"/>
                </a:lnTo>
                <a:lnTo>
                  <a:pt x="205739" y="27431"/>
                </a:lnTo>
                <a:lnTo>
                  <a:pt x="219455" y="32003"/>
                </a:lnTo>
                <a:lnTo>
                  <a:pt x="245363" y="39624"/>
                </a:lnTo>
                <a:lnTo>
                  <a:pt x="245363" y="41148"/>
                </a:lnTo>
                <a:lnTo>
                  <a:pt x="248412" y="41148"/>
                </a:lnTo>
                <a:lnTo>
                  <a:pt x="266700" y="48767"/>
                </a:lnTo>
                <a:lnTo>
                  <a:pt x="268224" y="47243"/>
                </a:lnTo>
                <a:lnTo>
                  <a:pt x="248412" y="39624"/>
                </a:lnTo>
                <a:lnTo>
                  <a:pt x="245363" y="38100"/>
                </a:lnTo>
                <a:lnTo>
                  <a:pt x="219455" y="30479"/>
                </a:lnTo>
                <a:lnTo>
                  <a:pt x="207263" y="25907"/>
                </a:lnTo>
                <a:lnTo>
                  <a:pt x="195072" y="22860"/>
                </a:lnTo>
                <a:lnTo>
                  <a:pt x="181355" y="19812"/>
                </a:lnTo>
                <a:lnTo>
                  <a:pt x="169163" y="16763"/>
                </a:lnTo>
                <a:lnTo>
                  <a:pt x="143255" y="12191"/>
                </a:lnTo>
                <a:lnTo>
                  <a:pt x="129539" y="9143"/>
                </a:lnTo>
                <a:lnTo>
                  <a:pt x="117348" y="7619"/>
                </a:lnTo>
                <a:lnTo>
                  <a:pt x="102107" y="6095"/>
                </a:lnTo>
                <a:lnTo>
                  <a:pt x="88391" y="4571"/>
                </a:lnTo>
                <a:lnTo>
                  <a:pt x="74675" y="3048"/>
                </a:lnTo>
                <a:lnTo>
                  <a:pt x="59436" y="1524"/>
                </a:lnTo>
                <a:lnTo>
                  <a:pt x="30479" y="1524"/>
                </a:lnTo>
                <a:lnTo>
                  <a:pt x="15239" y="0"/>
                </a:lnTo>
                <a:lnTo>
                  <a:pt x="0" y="1524"/>
                </a:lnTo>
                <a:close/>
              </a:path>
            </a:pathLst>
          </a:custGeom>
          <a:solidFill>
            <a:srgbClr val="000000"/>
          </a:solidFill>
        </p:spPr>
        <p:txBody>
          <a:bodyPr wrap="square" lIns="0" tIns="0" rIns="0" bIns="0" rtlCol="0">
            <a:noAutofit/>
          </a:bodyPr>
          <a:lstStyle/>
          <a:p>
            <a:endParaRPr/>
          </a:p>
        </p:txBody>
      </p:sp>
      <p:sp>
        <p:nvSpPr>
          <p:cNvPr id="576" name="object 576"/>
          <p:cNvSpPr/>
          <p:nvPr/>
        </p:nvSpPr>
        <p:spPr>
          <a:xfrm>
            <a:off x="5689091" y="2937636"/>
            <a:ext cx="1524" cy="33274"/>
          </a:xfrm>
          <a:custGeom>
            <a:avLst/>
            <a:gdLst/>
            <a:ahLst/>
            <a:cxnLst/>
            <a:rect l="l" t="t" r="r" b="b"/>
            <a:pathLst>
              <a:path w="1524" h="33274">
                <a:moveTo>
                  <a:pt x="0" y="33274"/>
                </a:moveTo>
                <a:lnTo>
                  <a:pt x="1524" y="33274"/>
                </a:lnTo>
                <a:lnTo>
                  <a:pt x="1524" y="0"/>
                </a:lnTo>
                <a:lnTo>
                  <a:pt x="0" y="0"/>
                </a:lnTo>
                <a:lnTo>
                  <a:pt x="0" y="33274"/>
                </a:lnTo>
                <a:close/>
              </a:path>
            </a:pathLst>
          </a:custGeom>
          <a:solidFill>
            <a:srgbClr val="000000"/>
          </a:solidFill>
        </p:spPr>
        <p:txBody>
          <a:bodyPr wrap="square" lIns="0" tIns="0" rIns="0" bIns="0" rtlCol="0">
            <a:noAutofit/>
          </a:bodyPr>
          <a:lstStyle/>
          <a:p>
            <a:endParaRPr/>
          </a:p>
        </p:txBody>
      </p:sp>
      <p:sp>
        <p:nvSpPr>
          <p:cNvPr id="577" name="object 577"/>
          <p:cNvSpPr/>
          <p:nvPr/>
        </p:nvSpPr>
        <p:spPr>
          <a:xfrm>
            <a:off x="6141719" y="2923031"/>
            <a:ext cx="62484" cy="25908"/>
          </a:xfrm>
          <a:custGeom>
            <a:avLst/>
            <a:gdLst/>
            <a:ahLst/>
            <a:cxnLst/>
            <a:rect l="l" t="t" r="r" b="b"/>
            <a:pathLst>
              <a:path w="62484" h="25908">
                <a:moveTo>
                  <a:pt x="62484" y="0"/>
                </a:moveTo>
                <a:lnTo>
                  <a:pt x="0" y="24384"/>
                </a:lnTo>
                <a:lnTo>
                  <a:pt x="1524" y="25908"/>
                </a:lnTo>
                <a:lnTo>
                  <a:pt x="62484" y="1524"/>
                </a:lnTo>
                <a:lnTo>
                  <a:pt x="62484" y="0"/>
                </a:lnTo>
                <a:close/>
              </a:path>
            </a:pathLst>
          </a:custGeom>
          <a:solidFill>
            <a:srgbClr val="000000"/>
          </a:solidFill>
        </p:spPr>
        <p:txBody>
          <a:bodyPr wrap="square" lIns="0" tIns="0" rIns="0" bIns="0" rtlCol="0">
            <a:noAutofit/>
          </a:bodyPr>
          <a:lstStyle/>
          <a:p>
            <a:endParaRPr/>
          </a:p>
        </p:txBody>
      </p:sp>
      <p:sp>
        <p:nvSpPr>
          <p:cNvPr id="578" name="object 578"/>
          <p:cNvSpPr/>
          <p:nvPr/>
        </p:nvSpPr>
        <p:spPr>
          <a:xfrm>
            <a:off x="6051803" y="2958083"/>
            <a:ext cx="30479" cy="13716"/>
          </a:xfrm>
          <a:custGeom>
            <a:avLst/>
            <a:gdLst/>
            <a:ahLst/>
            <a:cxnLst/>
            <a:rect l="l" t="t" r="r" b="b"/>
            <a:pathLst>
              <a:path w="30479" h="13716">
                <a:moveTo>
                  <a:pt x="0" y="0"/>
                </a:moveTo>
                <a:lnTo>
                  <a:pt x="0" y="1524"/>
                </a:lnTo>
                <a:lnTo>
                  <a:pt x="4572" y="3048"/>
                </a:lnTo>
                <a:lnTo>
                  <a:pt x="12191" y="7620"/>
                </a:lnTo>
                <a:lnTo>
                  <a:pt x="15239" y="7620"/>
                </a:lnTo>
                <a:lnTo>
                  <a:pt x="30479" y="13716"/>
                </a:lnTo>
                <a:lnTo>
                  <a:pt x="30479" y="12192"/>
                </a:lnTo>
                <a:lnTo>
                  <a:pt x="15239" y="6096"/>
                </a:lnTo>
                <a:lnTo>
                  <a:pt x="13715" y="6096"/>
                </a:lnTo>
                <a:lnTo>
                  <a:pt x="6096" y="3048"/>
                </a:lnTo>
                <a:lnTo>
                  <a:pt x="0" y="0"/>
                </a:lnTo>
                <a:close/>
              </a:path>
            </a:pathLst>
          </a:custGeom>
          <a:solidFill>
            <a:srgbClr val="000000"/>
          </a:solidFill>
        </p:spPr>
        <p:txBody>
          <a:bodyPr wrap="square" lIns="0" tIns="0" rIns="0" bIns="0" rtlCol="0">
            <a:noAutofit/>
          </a:bodyPr>
          <a:lstStyle/>
          <a:p>
            <a:endParaRPr/>
          </a:p>
        </p:txBody>
      </p:sp>
      <p:sp>
        <p:nvSpPr>
          <p:cNvPr id="579" name="object 579"/>
          <p:cNvSpPr/>
          <p:nvPr/>
        </p:nvSpPr>
        <p:spPr>
          <a:xfrm>
            <a:off x="6047231" y="2956559"/>
            <a:ext cx="4572" cy="3048"/>
          </a:xfrm>
          <a:custGeom>
            <a:avLst/>
            <a:gdLst/>
            <a:ahLst/>
            <a:cxnLst/>
            <a:rect l="l" t="t" r="r" b="b"/>
            <a:pathLst>
              <a:path w="4572" h="3048">
                <a:moveTo>
                  <a:pt x="0" y="0"/>
                </a:moveTo>
                <a:lnTo>
                  <a:pt x="0" y="1524"/>
                </a:lnTo>
                <a:lnTo>
                  <a:pt x="4572" y="3048"/>
                </a:lnTo>
                <a:lnTo>
                  <a:pt x="4572" y="1524"/>
                </a:lnTo>
                <a:lnTo>
                  <a:pt x="0" y="0"/>
                </a:lnTo>
                <a:close/>
              </a:path>
            </a:pathLst>
          </a:custGeom>
          <a:solidFill>
            <a:srgbClr val="000000"/>
          </a:solidFill>
        </p:spPr>
        <p:txBody>
          <a:bodyPr wrap="square" lIns="0" tIns="0" rIns="0" bIns="0" rtlCol="0">
            <a:noAutofit/>
          </a:bodyPr>
          <a:lstStyle/>
          <a:p>
            <a:endParaRPr/>
          </a:p>
        </p:txBody>
      </p:sp>
      <p:sp>
        <p:nvSpPr>
          <p:cNvPr id="580" name="object 580"/>
          <p:cNvSpPr/>
          <p:nvPr/>
        </p:nvSpPr>
        <p:spPr>
          <a:xfrm>
            <a:off x="6051803" y="2958845"/>
            <a:ext cx="1524"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a:p>
        </p:txBody>
      </p:sp>
      <p:sp>
        <p:nvSpPr>
          <p:cNvPr id="581" name="object 581"/>
          <p:cNvSpPr/>
          <p:nvPr/>
        </p:nvSpPr>
        <p:spPr>
          <a:xfrm>
            <a:off x="6051803" y="2958083"/>
            <a:ext cx="3048" cy="1524"/>
          </a:xfrm>
          <a:custGeom>
            <a:avLst/>
            <a:gdLst/>
            <a:ahLst/>
            <a:cxnLst/>
            <a:rect l="l" t="t" r="r" b="b"/>
            <a:pathLst>
              <a:path w="3048" h="1524">
                <a:moveTo>
                  <a:pt x="1524" y="0"/>
                </a:moveTo>
                <a:lnTo>
                  <a:pt x="3048" y="0"/>
                </a:lnTo>
                <a:lnTo>
                  <a:pt x="3048" y="1524"/>
                </a:lnTo>
                <a:lnTo>
                  <a:pt x="0" y="1524"/>
                </a:lnTo>
                <a:lnTo>
                  <a:pt x="0" y="0"/>
                </a:lnTo>
                <a:lnTo>
                  <a:pt x="1524" y="0"/>
                </a:lnTo>
                <a:lnTo>
                  <a:pt x="1524" y="1524"/>
                </a:lnTo>
                <a:lnTo>
                  <a:pt x="1524" y="0"/>
                </a:lnTo>
                <a:close/>
              </a:path>
            </a:pathLst>
          </a:custGeom>
          <a:solidFill>
            <a:srgbClr val="000000"/>
          </a:solidFill>
        </p:spPr>
        <p:txBody>
          <a:bodyPr wrap="square" lIns="0" tIns="0" rIns="0" bIns="0" rtlCol="0">
            <a:noAutofit/>
          </a:bodyPr>
          <a:lstStyle/>
          <a:p>
            <a:endParaRPr/>
          </a:p>
        </p:txBody>
      </p:sp>
      <p:sp>
        <p:nvSpPr>
          <p:cNvPr id="582" name="object 582"/>
          <p:cNvSpPr/>
          <p:nvPr/>
        </p:nvSpPr>
        <p:spPr>
          <a:xfrm>
            <a:off x="6047231" y="2956559"/>
            <a:ext cx="6096" cy="3048"/>
          </a:xfrm>
          <a:custGeom>
            <a:avLst/>
            <a:gdLst/>
            <a:ahLst/>
            <a:cxnLst/>
            <a:rect l="l" t="t" r="r" b="b"/>
            <a:pathLst>
              <a:path w="6096" h="3048">
                <a:moveTo>
                  <a:pt x="0" y="0"/>
                </a:moveTo>
                <a:lnTo>
                  <a:pt x="0" y="1524"/>
                </a:lnTo>
                <a:lnTo>
                  <a:pt x="6096" y="3048"/>
                </a:lnTo>
                <a:lnTo>
                  <a:pt x="6096" y="1524"/>
                </a:lnTo>
                <a:lnTo>
                  <a:pt x="0" y="0"/>
                </a:lnTo>
                <a:close/>
              </a:path>
            </a:pathLst>
          </a:custGeom>
          <a:solidFill>
            <a:srgbClr val="000000"/>
          </a:solidFill>
        </p:spPr>
        <p:txBody>
          <a:bodyPr wrap="square" lIns="0" tIns="0" rIns="0" bIns="0" rtlCol="0">
            <a:noAutofit/>
          </a:bodyPr>
          <a:lstStyle/>
          <a:p>
            <a:endParaRPr/>
          </a:p>
        </p:txBody>
      </p:sp>
      <p:sp>
        <p:nvSpPr>
          <p:cNvPr id="583" name="object 583"/>
          <p:cNvSpPr/>
          <p:nvPr/>
        </p:nvSpPr>
        <p:spPr>
          <a:xfrm>
            <a:off x="5957315" y="3017519"/>
            <a:ext cx="88391" cy="105156"/>
          </a:xfrm>
          <a:custGeom>
            <a:avLst/>
            <a:gdLst/>
            <a:ahLst/>
            <a:cxnLst/>
            <a:rect l="l" t="t" r="r" b="b"/>
            <a:pathLst>
              <a:path w="88391" h="105156">
                <a:moveTo>
                  <a:pt x="88391" y="80772"/>
                </a:moveTo>
                <a:lnTo>
                  <a:pt x="86867" y="76200"/>
                </a:lnTo>
                <a:lnTo>
                  <a:pt x="86867" y="71627"/>
                </a:lnTo>
                <a:lnTo>
                  <a:pt x="85343" y="71627"/>
                </a:lnTo>
                <a:lnTo>
                  <a:pt x="80771" y="62484"/>
                </a:lnTo>
                <a:lnTo>
                  <a:pt x="77723" y="56387"/>
                </a:lnTo>
                <a:lnTo>
                  <a:pt x="74675" y="51816"/>
                </a:lnTo>
                <a:lnTo>
                  <a:pt x="67055" y="42672"/>
                </a:lnTo>
                <a:lnTo>
                  <a:pt x="57911" y="33527"/>
                </a:lnTo>
                <a:lnTo>
                  <a:pt x="45719" y="24384"/>
                </a:lnTo>
                <a:lnTo>
                  <a:pt x="33527" y="15239"/>
                </a:lnTo>
                <a:lnTo>
                  <a:pt x="18287" y="7620"/>
                </a:lnTo>
                <a:lnTo>
                  <a:pt x="9143" y="3048"/>
                </a:lnTo>
                <a:lnTo>
                  <a:pt x="1524" y="0"/>
                </a:lnTo>
                <a:lnTo>
                  <a:pt x="0" y="1524"/>
                </a:lnTo>
                <a:lnTo>
                  <a:pt x="9143" y="4572"/>
                </a:lnTo>
                <a:lnTo>
                  <a:pt x="16763" y="9144"/>
                </a:lnTo>
                <a:lnTo>
                  <a:pt x="32003" y="16763"/>
                </a:lnTo>
                <a:lnTo>
                  <a:pt x="44195" y="25908"/>
                </a:lnTo>
                <a:lnTo>
                  <a:pt x="56387" y="35051"/>
                </a:lnTo>
                <a:lnTo>
                  <a:pt x="65531" y="44196"/>
                </a:lnTo>
                <a:lnTo>
                  <a:pt x="74675" y="53339"/>
                </a:lnTo>
                <a:lnTo>
                  <a:pt x="77723" y="57912"/>
                </a:lnTo>
                <a:lnTo>
                  <a:pt x="79247" y="62484"/>
                </a:lnTo>
                <a:lnTo>
                  <a:pt x="85343" y="73151"/>
                </a:lnTo>
                <a:lnTo>
                  <a:pt x="85343" y="77724"/>
                </a:lnTo>
                <a:lnTo>
                  <a:pt x="86867" y="80772"/>
                </a:lnTo>
                <a:lnTo>
                  <a:pt x="86867" y="105156"/>
                </a:lnTo>
                <a:lnTo>
                  <a:pt x="88391" y="105156"/>
                </a:lnTo>
                <a:lnTo>
                  <a:pt x="88391" y="80772"/>
                </a:lnTo>
                <a:close/>
              </a:path>
            </a:pathLst>
          </a:custGeom>
          <a:solidFill>
            <a:srgbClr val="000000"/>
          </a:solidFill>
        </p:spPr>
        <p:txBody>
          <a:bodyPr wrap="square" lIns="0" tIns="0" rIns="0" bIns="0" rtlCol="0">
            <a:noAutofit/>
          </a:bodyPr>
          <a:lstStyle/>
          <a:p>
            <a:endParaRPr/>
          </a:p>
        </p:txBody>
      </p:sp>
      <p:sp>
        <p:nvSpPr>
          <p:cNvPr id="584" name="object 584"/>
          <p:cNvSpPr/>
          <p:nvPr/>
        </p:nvSpPr>
        <p:spPr>
          <a:xfrm>
            <a:off x="6021323" y="2970275"/>
            <a:ext cx="60960" cy="24383"/>
          </a:xfrm>
          <a:custGeom>
            <a:avLst/>
            <a:gdLst/>
            <a:ahLst/>
            <a:cxnLst/>
            <a:rect l="l" t="t" r="r" b="b"/>
            <a:pathLst>
              <a:path w="60960" h="24383">
                <a:moveTo>
                  <a:pt x="60960" y="0"/>
                </a:moveTo>
                <a:lnTo>
                  <a:pt x="0" y="22860"/>
                </a:lnTo>
                <a:lnTo>
                  <a:pt x="0" y="24383"/>
                </a:lnTo>
                <a:lnTo>
                  <a:pt x="60960" y="1524"/>
                </a:lnTo>
                <a:lnTo>
                  <a:pt x="60960" y="0"/>
                </a:lnTo>
                <a:close/>
              </a:path>
            </a:pathLst>
          </a:custGeom>
          <a:solidFill>
            <a:srgbClr val="000000"/>
          </a:solidFill>
        </p:spPr>
        <p:txBody>
          <a:bodyPr wrap="square" lIns="0" tIns="0" rIns="0" bIns="0" rtlCol="0">
            <a:noAutofit/>
          </a:bodyPr>
          <a:lstStyle/>
          <a:p>
            <a:endParaRPr/>
          </a:p>
        </p:txBody>
      </p:sp>
      <p:sp>
        <p:nvSpPr>
          <p:cNvPr id="585" name="object 585"/>
          <p:cNvSpPr/>
          <p:nvPr/>
        </p:nvSpPr>
        <p:spPr>
          <a:xfrm>
            <a:off x="6082283" y="2970275"/>
            <a:ext cx="149351" cy="152400"/>
          </a:xfrm>
          <a:custGeom>
            <a:avLst/>
            <a:gdLst/>
            <a:ahLst/>
            <a:cxnLst/>
            <a:rect l="l" t="t" r="r" b="b"/>
            <a:pathLst>
              <a:path w="149351" h="152400">
                <a:moveTo>
                  <a:pt x="74675" y="38100"/>
                </a:moveTo>
                <a:lnTo>
                  <a:pt x="85344" y="47243"/>
                </a:lnTo>
                <a:lnTo>
                  <a:pt x="96012" y="54863"/>
                </a:lnTo>
                <a:lnTo>
                  <a:pt x="106680" y="64007"/>
                </a:lnTo>
                <a:lnTo>
                  <a:pt x="115824" y="71627"/>
                </a:lnTo>
                <a:lnTo>
                  <a:pt x="108204" y="62483"/>
                </a:lnTo>
                <a:lnTo>
                  <a:pt x="97536" y="53339"/>
                </a:lnTo>
                <a:lnTo>
                  <a:pt x="86868" y="45719"/>
                </a:lnTo>
                <a:lnTo>
                  <a:pt x="74675" y="38100"/>
                </a:lnTo>
                <a:close/>
              </a:path>
              <a:path w="149351" h="152400">
                <a:moveTo>
                  <a:pt x="115824" y="71627"/>
                </a:moveTo>
                <a:lnTo>
                  <a:pt x="123444" y="80771"/>
                </a:lnTo>
                <a:lnTo>
                  <a:pt x="129539" y="89915"/>
                </a:lnTo>
                <a:lnTo>
                  <a:pt x="135636" y="99060"/>
                </a:lnTo>
                <a:lnTo>
                  <a:pt x="140208" y="109727"/>
                </a:lnTo>
                <a:lnTo>
                  <a:pt x="143256" y="118871"/>
                </a:lnTo>
                <a:lnTo>
                  <a:pt x="146304" y="129539"/>
                </a:lnTo>
                <a:lnTo>
                  <a:pt x="147827" y="138683"/>
                </a:lnTo>
                <a:lnTo>
                  <a:pt x="147827" y="152400"/>
                </a:lnTo>
                <a:lnTo>
                  <a:pt x="149351" y="152400"/>
                </a:lnTo>
                <a:lnTo>
                  <a:pt x="149351" y="138683"/>
                </a:lnTo>
                <a:lnTo>
                  <a:pt x="147827" y="128015"/>
                </a:lnTo>
                <a:lnTo>
                  <a:pt x="144780" y="118871"/>
                </a:lnTo>
                <a:lnTo>
                  <a:pt x="141732" y="108203"/>
                </a:lnTo>
                <a:lnTo>
                  <a:pt x="137160" y="99060"/>
                </a:lnTo>
                <a:lnTo>
                  <a:pt x="131063" y="89915"/>
                </a:lnTo>
                <a:lnTo>
                  <a:pt x="124968" y="80771"/>
                </a:lnTo>
                <a:lnTo>
                  <a:pt x="115824" y="71627"/>
                </a:lnTo>
                <a:close/>
              </a:path>
              <a:path w="149351" h="152400">
                <a:moveTo>
                  <a:pt x="74675" y="38100"/>
                </a:moveTo>
                <a:lnTo>
                  <a:pt x="62484" y="28955"/>
                </a:lnTo>
                <a:lnTo>
                  <a:pt x="47244" y="21336"/>
                </a:lnTo>
                <a:lnTo>
                  <a:pt x="33527" y="13715"/>
                </a:lnTo>
                <a:lnTo>
                  <a:pt x="16763" y="6095"/>
                </a:lnTo>
                <a:lnTo>
                  <a:pt x="0" y="0"/>
                </a:lnTo>
                <a:lnTo>
                  <a:pt x="0" y="1524"/>
                </a:lnTo>
                <a:lnTo>
                  <a:pt x="16763" y="7619"/>
                </a:lnTo>
                <a:lnTo>
                  <a:pt x="32004" y="15239"/>
                </a:lnTo>
                <a:lnTo>
                  <a:pt x="47244" y="22860"/>
                </a:lnTo>
                <a:lnTo>
                  <a:pt x="60960" y="30479"/>
                </a:lnTo>
                <a:lnTo>
                  <a:pt x="74675" y="38100"/>
                </a:lnTo>
                <a:close/>
              </a:path>
            </a:pathLst>
          </a:custGeom>
          <a:solidFill>
            <a:srgbClr val="000000"/>
          </a:solidFill>
        </p:spPr>
        <p:txBody>
          <a:bodyPr wrap="square" lIns="0" tIns="0" rIns="0" bIns="0" rtlCol="0">
            <a:noAutofit/>
          </a:bodyPr>
          <a:lstStyle/>
          <a:p>
            <a:endParaRPr/>
          </a:p>
        </p:txBody>
      </p:sp>
      <p:sp>
        <p:nvSpPr>
          <p:cNvPr id="586" name="object 586"/>
          <p:cNvSpPr/>
          <p:nvPr/>
        </p:nvSpPr>
        <p:spPr>
          <a:xfrm>
            <a:off x="6021323" y="2993135"/>
            <a:ext cx="117348" cy="129539"/>
          </a:xfrm>
          <a:custGeom>
            <a:avLst/>
            <a:gdLst/>
            <a:ahLst/>
            <a:cxnLst/>
            <a:rect l="l" t="t" r="r" b="b"/>
            <a:pathLst>
              <a:path w="117348" h="129539">
                <a:moveTo>
                  <a:pt x="33528" y="16763"/>
                </a:moveTo>
                <a:lnTo>
                  <a:pt x="42672" y="22859"/>
                </a:lnTo>
                <a:lnTo>
                  <a:pt x="51816" y="28955"/>
                </a:lnTo>
                <a:lnTo>
                  <a:pt x="60960" y="33527"/>
                </a:lnTo>
                <a:lnTo>
                  <a:pt x="51816" y="27431"/>
                </a:lnTo>
                <a:lnTo>
                  <a:pt x="44196" y="21335"/>
                </a:lnTo>
                <a:lnTo>
                  <a:pt x="33528" y="16763"/>
                </a:lnTo>
                <a:close/>
              </a:path>
              <a:path w="117348" h="129539">
                <a:moveTo>
                  <a:pt x="115824" y="115823"/>
                </a:moveTo>
                <a:lnTo>
                  <a:pt x="114300" y="129539"/>
                </a:lnTo>
                <a:lnTo>
                  <a:pt x="115824" y="129539"/>
                </a:lnTo>
                <a:lnTo>
                  <a:pt x="117348" y="115823"/>
                </a:lnTo>
                <a:lnTo>
                  <a:pt x="115824" y="105155"/>
                </a:lnTo>
                <a:lnTo>
                  <a:pt x="114300" y="97535"/>
                </a:lnTo>
                <a:lnTo>
                  <a:pt x="111252" y="89915"/>
                </a:lnTo>
                <a:lnTo>
                  <a:pt x="108204" y="82295"/>
                </a:lnTo>
                <a:lnTo>
                  <a:pt x="105156" y="76200"/>
                </a:lnTo>
                <a:lnTo>
                  <a:pt x="100584" y="70103"/>
                </a:lnTo>
                <a:lnTo>
                  <a:pt x="94487" y="62483"/>
                </a:lnTo>
                <a:lnTo>
                  <a:pt x="89916" y="56387"/>
                </a:lnTo>
                <a:lnTo>
                  <a:pt x="83820" y="50291"/>
                </a:lnTo>
                <a:lnTo>
                  <a:pt x="76200" y="44195"/>
                </a:lnTo>
                <a:lnTo>
                  <a:pt x="68580" y="39623"/>
                </a:lnTo>
                <a:lnTo>
                  <a:pt x="76200" y="45719"/>
                </a:lnTo>
                <a:lnTo>
                  <a:pt x="82296" y="51815"/>
                </a:lnTo>
                <a:lnTo>
                  <a:pt x="88392" y="57911"/>
                </a:lnTo>
                <a:lnTo>
                  <a:pt x="94487" y="64007"/>
                </a:lnTo>
                <a:lnTo>
                  <a:pt x="99060" y="70103"/>
                </a:lnTo>
                <a:lnTo>
                  <a:pt x="103632" y="77723"/>
                </a:lnTo>
                <a:lnTo>
                  <a:pt x="106680" y="83819"/>
                </a:lnTo>
                <a:lnTo>
                  <a:pt x="109728" y="89915"/>
                </a:lnTo>
                <a:lnTo>
                  <a:pt x="112776" y="97535"/>
                </a:lnTo>
                <a:lnTo>
                  <a:pt x="114300" y="106679"/>
                </a:lnTo>
                <a:lnTo>
                  <a:pt x="115824" y="115823"/>
                </a:lnTo>
                <a:close/>
              </a:path>
              <a:path w="117348" h="129539">
                <a:moveTo>
                  <a:pt x="33528" y="16763"/>
                </a:moveTo>
                <a:lnTo>
                  <a:pt x="22860" y="10667"/>
                </a:lnTo>
                <a:lnTo>
                  <a:pt x="12192" y="6095"/>
                </a:lnTo>
                <a:lnTo>
                  <a:pt x="0" y="0"/>
                </a:lnTo>
                <a:lnTo>
                  <a:pt x="0" y="1523"/>
                </a:lnTo>
                <a:lnTo>
                  <a:pt x="12192" y="7619"/>
                </a:lnTo>
                <a:lnTo>
                  <a:pt x="22860" y="12191"/>
                </a:lnTo>
                <a:lnTo>
                  <a:pt x="33528" y="16763"/>
                </a:lnTo>
                <a:close/>
              </a:path>
            </a:pathLst>
          </a:custGeom>
          <a:solidFill>
            <a:srgbClr val="000000"/>
          </a:solidFill>
        </p:spPr>
        <p:txBody>
          <a:bodyPr wrap="square" lIns="0" tIns="0" rIns="0" bIns="0" rtlCol="0">
            <a:noAutofit/>
          </a:bodyPr>
          <a:lstStyle/>
          <a:p>
            <a:endParaRPr/>
          </a:p>
        </p:txBody>
      </p:sp>
      <p:sp>
        <p:nvSpPr>
          <p:cNvPr id="587" name="object 587"/>
          <p:cNvSpPr/>
          <p:nvPr/>
        </p:nvSpPr>
        <p:spPr>
          <a:xfrm>
            <a:off x="6082283" y="2947415"/>
            <a:ext cx="60960" cy="24384"/>
          </a:xfrm>
          <a:custGeom>
            <a:avLst/>
            <a:gdLst/>
            <a:ahLst/>
            <a:cxnLst/>
            <a:rect l="l" t="t" r="r" b="b"/>
            <a:pathLst>
              <a:path w="60960" h="24384">
                <a:moveTo>
                  <a:pt x="0" y="24384"/>
                </a:moveTo>
                <a:lnTo>
                  <a:pt x="60960" y="1524"/>
                </a:lnTo>
                <a:lnTo>
                  <a:pt x="59436" y="0"/>
                </a:lnTo>
                <a:lnTo>
                  <a:pt x="0" y="22860"/>
                </a:lnTo>
                <a:lnTo>
                  <a:pt x="0" y="24384"/>
                </a:lnTo>
                <a:close/>
              </a:path>
            </a:pathLst>
          </a:custGeom>
          <a:solidFill>
            <a:srgbClr val="000000"/>
          </a:solidFill>
        </p:spPr>
        <p:txBody>
          <a:bodyPr wrap="square" lIns="0" tIns="0" rIns="0" bIns="0" rtlCol="0">
            <a:noAutofit/>
          </a:bodyPr>
          <a:lstStyle/>
          <a:p>
            <a:endParaRPr/>
          </a:p>
        </p:txBody>
      </p:sp>
      <p:sp>
        <p:nvSpPr>
          <p:cNvPr id="588" name="object 588"/>
          <p:cNvSpPr/>
          <p:nvPr/>
        </p:nvSpPr>
        <p:spPr>
          <a:xfrm>
            <a:off x="5957315" y="2993135"/>
            <a:ext cx="64007" cy="25907"/>
          </a:xfrm>
          <a:custGeom>
            <a:avLst/>
            <a:gdLst/>
            <a:ahLst/>
            <a:cxnLst/>
            <a:rect l="l" t="t" r="r" b="b"/>
            <a:pathLst>
              <a:path w="64007" h="25907">
                <a:moveTo>
                  <a:pt x="64007" y="0"/>
                </a:moveTo>
                <a:lnTo>
                  <a:pt x="0" y="24383"/>
                </a:lnTo>
                <a:lnTo>
                  <a:pt x="1524" y="25907"/>
                </a:lnTo>
                <a:lnTo>
                  <a:pt x="64007" y="1523"/>
                </a:lnTo>
                <a:lnTo>
                  <a:pt x="64007" y="0"/>
                </a:lnTo>
                <a:close/>
              </a:path>
            </a:pathLst>
          </a:custGeom>
          <a:solidFill>
            <a:srgbClr val="000000"/>
          </a:solidFill>
        </p:spPr>
        <p:txBody>
          <a:bodyPr wrap="square" lIns="0" tIns="0" rIns="0" bIns="0" rtlCol="0">
            <a:noAutofit/>
          </a:bodyPr>
          <a:lstStyle/>
          <a:p>
            <a:endParaRPr/>
          </a:p>
        </p:txBody>
      </p:sp>
      <p:sp>
        <p:nvSpPr>
          <p:cNvPr id="589" name="object 589"/>
          <p:cNvSpPr/>
          <p:nvPr/>
        </p:nvSpPr>
        <p:spPr>
          <a:xfrm>
            <a:off x="6204203" y="2923031"/>
            <a:ext cx="208787" cy="199644"/>
          </a:xfrm>
          <a:custGeom>
            <a:avLst/>
            <a:gdLst/>
            <a:ahLst/>
            <a:cxnLst/>
            <a:rect l="l" t="t" r="r" b="b"/>
            <a:pathLst>
              <a:path w="208787" h="199644">
                <a:moveTo>
                  <a:pt x="0" y="0"/>
                </a:moveTo>
                <a:lnTo>
                  <a:pt x="0" y="1524"/>
                </a:lnTo>
                <a:lnTo>
                  <a:pt x="22860" y="10668"/>
                </a:lnTo>
                <a:lnTo>
                  <a:pt x="44196" y="21336"/>
                </a:lnTo>
                <a:lnTo>
                  <a:pt x="65531" y="30480"/>
                </a:lnTo>
                <a:lnTo>
                  <a:pt x="85343" y="41148"/>
                </a:lnTo>
                <a:lnTo>
                  <a:pt x="102107" y="51815"/>
                </a:lnTo>
                <a:lnTo>
                  <a:pt x="118872" y="62484"/>
                </a:lnTo>
                <a:lnTo>
                  <a:pt x="134112" y="73151"/>
                </a:lnTo>
                <a:lnTo>
                  <a:pt x="147827" y="85344"/>
                </a:lnTo>
                <a:lnTo>
                  <a:pt x="160019" y="97536"/>
                </a:lnTo>
                <a:lnTo>
                  <a:pt x="170687" y="108204"/>
                </a:lnTo>
                <a:lnTo>
                  <a:pt x="179831" y="120396"/>
                </a:lnTo>
                <a:lnTo>
                  <a:pt x="188975" y="134112"/>
                </a:lnTo>
                <a:lnTo>
                  <a:pt x="195072" y="146304"/>
                </a:lnTo>
                <a:lnTo>
                  <a:pt x="199643" y="160020"/>
                </a:lnTo>
                <a:lnTo>
                  <a:pt x="204215" y="172212"/>
                </a:lnTo>
                <a:lnTo>
                  <a:pt x="207263" y="185927"/>
                </a:lnTo>
                <a:lnTo>
                  <a:pt x="207263" y="199644"/>
                </a:lnTo>
                <a:lnTo>
                  <a:pt x="208787" y="199644"/>
                </a:lnTo>
                <a:lnTo>
                  <a:pt x="208787" y="185927"/>
                </a:lnTo>
                <a:lnTo>
                  <a:pt x="205739" y="172212"/>
                </a:lnTo>
                <a:lnTo>
                  <a:pt x="201167" y="158496"/>
                </a:lnTo>
                <a:lnTo>
                  <a:pt x="196596" y="146304"/>
                </a:lnTo>
                <a:lnTo>
                  <a:pt x="190500" y="132587"/>
                </a:lnTo>
                <a:lnTo>
                  <a:pt x="181355" y="120396"/>
                </a:lnTo>
                <a:lnTo>
                  <a:pt x="172212" y="108204"/>
                </a:lnTo>
                <a:lnTo>
                  <a:pt x="161543" y="96012"/>
                </a:lnTo>
                <a:lnTo>
                  <a:pt x="149351" y="83820"/>
                </a:lnTo>
                <a:lnTo>
                  <a:pt x="135636" y="73151"/>
                </a:lnTo>
                <a:lnTo>
                  <a:pt x="120396" y="60960"/>
                </a:lnTo>
                <a:lnTo>
                  <a:pt x="103631" y="50292"/>
                </a:lnTo>
                <a:lnTo>
                  <a:pt x="85343" y="39624"/>
                </a:lnTo>
                <a:lnTo>
                  <a:pt x="65531" y="28956"/>
                </a:lnTo>
                <a:lnTo>
                  <a:pt x="45719" y="19812"/>
                </a:lnTo>
                <a:lnTo>
                  <a:pt x="22860" y="9144"/>
                </a:lnTo>
                <a:lnTo>
                  <a:pt x="0" y="0"/>
                </a:lnTo>
                <a:close/>
              </a:path>
            </a:pathLst>
          </a:custGeom>
          <a:solidFill>
            <a:srgbClr val="000000"/>
          </a:solidFill>
        </p:spPr>
        <p:txBody>
          <a:bodyPr wrap="square" lIns="0" tIns="0" rIns="0" bIns="0" rtlCol="0">
            <a:noAutofit/>
          </a:bodyPr>
          <a:lstStyle/>
          <a:p>
            <a:endParaRPr/>
          </a:p>
        </p:txBody>
      </p:sp>
      <p:sp>
        <p:nvSpPr>
          <p:cNvPr id="590" name="object 590"/>
          <p:cNvSpPr/>
          <p:nvPr/>
        </p:nvSpPr>
        <p:spPr>
          <a:xfrm>
            <a:off x="6141719" y="2947415"/>
            <a:ext cx="178308" cy="175260"/>
          </a:xfrm>
          <a:custGeom>
            <a:avLst/>
            <a:gdLst/>
            <a:ahLst/>
            <a:cxnLst/>
            <a:rect l="l" t="t" r="r" b="b"/>
            <a:pathLst>
              <a:path w="178308" h="175260">
                <a:moveTo>
                  <a:pt x="137160" y="83820"/>
                </a:moveTo>
                <a:lnTo>
                  <a:pt x="128015" y="73151"/>
                </a:lnTo>
                <a:lnTo>
                  <a:pt x="115824" y="62484"/>
                </a:lnTo>
                <a:lnTo>
                  <a:pt x="103632" y="53339"/>
                </a:lnTo>
                <a:lnTo>
                  <a:pt x="88391" y="44196"/>
                </a:lnTo>
                <a:lnTo>
                  <a:pt x="73151" y="35051"/>
                </a:lnTo>
                <a:lnTo>
                  <a:pt x="56387" y="25908"/>
                </a:lnTo>
                <a:lnTo>
                  <a:pt x="39624" y="16763"/>
                </a:lnTo>
                <a:lnTo>
                  <a:pt x="21336" y="7620"/>
                </a:lnTo>
                <a:lnTo>
                  <a:pt x="1524" y="0"/>
                </a:lnTo>
                <a:lnTo>
                  <a:pt x="0" y="1524"/>
                </a:lnTo>
                <a:lnTo>
                  <a:pt x="19812" y="9143"/>
                </a:lnTo>
                <a:lnTo>
                  <a:pt x="38100" y="18287"/>
                </a:lnTo>
                <a:lnTo>
                  <a:pt x="56387" y="27431"/>
                </a:lnTo>
                <a:lnTo>
                  <a:pt x="73151" y="36575"/>
                </a:lnTo>
                <a:lnTo>
                  <a:pt x="88391" y="45720"/>
                </a:lnTo>
                <a:lnTo>
                  <a:pt x="102108" y="54863"/>
                </a:lnTo>
                <a:lnTo>
                  <a:pt x="114300" y="64008"/>
                </a:lnTo>
                <a:lnTo>
                  <a:pt x="126491" y="74675"/>
                </a:lnTo>
                <a:lnTo>
                  <a:pt x="137160" y="83820"/>
                </a:lnTo>
                <a:close/>
              </a:path>
              <a:path w="178308" h="175260">
                <a:moveTo>
                  <a:pt x="137160" y="83820"/>
                </a:moveTo>
                <a:lnTo>
                  <a:pt x="146303" y="94487"/>
                </a:lnTo>
                <a:lnTo>
                  <a:pt x="153924" y="105155"/>
                </a:lnTo>
                <a:lnTo>
                  <a:pt x="160020" y="115824"/>
                </a:lnTo>
                <a:lnTo>
                  <a:pt x="166115" y="126491"/>
                </a:lnTo>
                <a:lnTo>
                  <a:pt x="170687" y="138684"/>
                </a:lnTo>
                <a:lnTo>
                  <a:pt x="173736" y="149351"/>
                </a:lnTo>
                <a:lnTo>
                  <a:pt x="175260" y="161543"/>
                </a:lnTo>
                <a:lnTo>
                  <a:pt x="175260" y="175260"/>
                </a:lnTo>
                <a:lnTo>
                  <a:pt x="178308" y="175260"/>
                </a:lnTo>
                <a:lnTo>
                  <a:pt x="176784" y="163067"/>
                </a:lnTo>
                <a:lnTo>
                  <a:pt x="176784" y="161543"/>
                </a:lnTo>
                <a:lnTo>
                  <a:pt x="175260" y="149351"/>
                </a:lnTo>
                <a:lnTo>
                  <a:pt x="172212" y="138684"/>
                </a:lnTo>
                <a:lnTo>
                  <a:pt x="167639" y="126491"/>
                </a:lnTo>
                <a:lnTo>
                  <a:pt x="161544" y="115824"/>
                </a:lnTo>
                <a:lnTo>
                  <a:pt x="155448" y="105155"/>
                </a:lnTo>
                <a:lnTo>
                  <a:pt x="146303" y="92963"/>
                </a:lnTo>
                <a:lnTo>
                  <a:pt x="137160" y="83820"/>
                </a:lnTo>
                <a:close/>
              </a:path>
            </a:pathLst>
          </a:custGeom>
          <a:solidFill>
            <a:srgbClr val="000000"/>
          </a:solidFill>
        </p:spPr>
        <p:txBody>
          <a:bodyPr wrap="square" lIns="0" tIns="0" rIns="0" bIns="0" rtlCol="0">
            <a:noAutofit/>
          </a:bodyPr>
          <a:lstStyle/>
          <a:p>
            <a:endParaRPr/>
          </a:p>
        </p:txBody>
      </p:sp>
      <p:sp>
        <p:nvSpPr>
          <p:cNvPr id="591" name="object 591"/>
          <p:cNvSpPr/>
          <p:nvPr/>
        </p:nvSpPr>
        <p:spPr>
          <a:xfrm>
            <a:off x="6318503" y="3123437"/>
            <a:ext cx="91439"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a:p>
        </p:txBody>
      </p:sp>
      <p:sp>
        <p:nvSpPr>
          <p:cNvPr id="592" name="object 592"/>
          <p:cNvSpPr/>
          <p:nvPr/>
        </p:nvSpPr>
        <p:spPr>
          <a:xfrm>
            <a:off x="6137147" y="3123437"/>
            <a:ext cx="92963"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a:p>
        </p:txBody>
      </p:sp>
      <p:sp>
        <p:nvSpPr>
          <p:cNvPr id="593" name="object 593"/>
          <p:cNvSpPr/>
          <p:nvPr/>
        </p:nvSpPr>
        <p:spPr>
          <a:xfrm>
            <a:off x="6010655" y="3122675"/>
            <a:ext cx="128015" cy="111251"/>
          </a:xfrm>
          <a:custGeom>
            <a:avLst/>
            <a:gdLst/>
            <a:ahLst/>
            <a:cxnLst/>
            <a:rect l="l" t="t" r="r" b="b"/>
            <a:pathLst>
              <a:path w="128015" h="111251">
                <a:moveTo>
                  <a:pt x="0" y="109727"/>
                </a:moveTo>
                <a:lnTo>
                  <a:pt x="1524" y="111251"/>
                </a:lnTo>
                <a:lnTo>
                  <a:pt x="4572" y="109727"/>
                </a:lnTo>
                <a:lnTo>
                  <a:pt x="16763" y="105155"/>
                </a:lnTo>
                <a:lnTo>
                  <a:pt x="27432" y="99059"/>
                </a:lnTo>
                <a:lnTo>
                  <a:pt x="15239" y="103631"/>
                </a:lnTo>
                <a:lnTo>
                  <a:pt x="4572" y="108203"/>
                </a:lnTo>
                <a:lnTo>
                  <a:pt x="1524" y="109727"/>
                </a:lnTo>
                <a:lnTo>
                  <a:pt x="0" y="109727"/>
                </a:lnTo>
                <a:close/>
              </a:path>
              <a:path w="128015" h="111251">
                <a:moveTo>
                  <a:pt x="27432" y="99059"/>
                </a:moveTo>
                <a:lnTo>
                  <a:pt x="38100" y="94487"/>
                </a:lnTo>
                <a:lnTo>
                  <a:pt x="42672" y="91439"/>
                </a:lnTo>
                <a:lnTo>
                  <a:pt x="48767" y="89915"/>
                </a:lnTo>
                <a:lnTo>
                  <a:pt x="57912" y="83819"/>
                </a:lnTo>
                <a:lnTo>
                  <a:pt x="67055" y="77723"/>
                </a:lnTo>
                <a:lnTo>
                  <a:pt x="74675" y="71627"/>
                </a:lnTo>
                <a:lnTo>
                  <a:pt x="82296" y="67055"/>
                </a:lnTo>
                <a:lnTo>
                  <a:pt x="89915" y="60959"/>
                </a:lnTo>
                <a:lnTo>
                  <a:pt x="96012" y="54863"/>
                </a:lnTo>
                <a:lnTo>
                  <a:pt x="102108" y="48767"/>
                </a:lnTo>
                <a:lnTo>
                  <a:pt x="106679" y="44195"/>
                </a:lnTo>
                <a:lnTo>
                  <a:pt x="106679" y="42671"/>
                </a:lnTo>
                <a:lnTo>
                  <a:pt x="109727" y="41147"/>
                </a:lnTo>
                <a:lnTo>
                  <a:pt x="111251" y="38099"/>
                </a:lnTo>
                <a:lnTo>
                  <a:pt x="115824" y="32003"/>
                </a:lnTo>
                <a:lnTo>
                  <a:pt x="118872" y="24383"/>
                </a:lnTo>
                <a:lnTo>
                  <a:pt x="114300" y="30479"/>
                </a:lnTo>
                <a:lnTo>
                  <a:pt x="109727" y="36575"/>
                </a:lnTo>
                <a:lnTo>
                  <a:pt x="108203" y="39623"/>
                </a:lnTo>
                <a:lnTo>
                  <a:pt x="105155" y="42671"/>
                </a:lnTo>
                <a:lnTo>
                  <a:pt x="100584" y="48767"/>
                </a:lnTo>
                <a:lnTo>
                  <a:pt x="94487" y="53339"/>
                </a:lnTo>
                <a:lnTo>
                  <a:pt x="88391" y="59435"/>
                </a:lnTo>
                <a:lnTo>
                  <a:pt x="82296" y="65531"/>
                </a:lnTo>
                <a:lnTo>
                  <a:pt x="73151" y="71627"/>
                </a:lnTo>
                <a:lnTo>
                  <a:pt x="65532" y="76199"/>
                </a:lnTo>
                <a:lnTo>
                  <a:pt x="56387" y="82295"/>
                </a:lnTo>
                <a:lnTo>
                  <a:pt x="47244" y="88391"/>
                </a:lnTo>
                <a:lnTo>
                  <a:pt x="42672" y="89915"/>
                </a:lnTo>
                <a:lnTo>
                  <a:pt x="38100" y="92963"/>
                </a:lnTo>
                <a:lnTo>
                  <a:pt x="27432" y="99059"/>
                </a:lnTo>
                <a:close/>
              </a:path>
              <a:path w="128015" h="111251">
                <a:moveTo>
                  <a:pt x="123444" y="19811"/>
                </a:moveTo>
                <a:lnTo>
                  <a:pt x="123444" y="18287"/>
                </a:lnTo>
                <a:lnTo>
                  <a:pt x="124967" y="9143"/>
                </a:lnTo>
                <a:lnTo>
                  <a:pt x="126491" y="4571"/>
                </a:lnTo>
                <a:lnTo>
                  <a:pt x="128015" y="0"/>
                </a:lnTo>
                <a:lnTo>
                  <a:pt x="126491" y="0"/>
                </a:lnTo>
                <a:lnTo>
                  <a:pt x="124967" y="4571"/>
                </a:lnTo>
                <a:lnTo>
                  <a:pt x="123444" y="9143"/>
                </a:lnTo>
                <a:lnTo>
                  <a:pt x="121920" y="18287"/>
                </a:lnTo>
                <a:lnTo>
                  <a:pt x="118872" y="24383"/>
                </a:lnTo>
                <a:lnTo>
                  <a:pt x="123444" y="19811"/>
                </a:lnTo>
                <a:close/>
              </a:path>
            </a:pathLst>
          </a:custGeom>
          <a:solidFill>
            <a:srgbClr val="000000"/>
          </a:solidFill>
        </p:spPr>
        <p:txBody>
          <a:bodyPr wrap="square" lIns="0" tIns="0" rIns="0" bIns="0" rtlCol="0">
            <a:noAutofit/>
          </a:bodyPr>
          <a:lstStyle/>
          <a:p>
            <a:endParaRPr/>
          </a:p>
        </p:txBody>
      </p:sp>
      <p:sp>
        <p:nvSpPr>
          <p:cNvPr id="594" name="object 594"/>
          <p:cNvSpPr/>
          <p:nvPr/>
        </p:nvSpPr>
        <p:spPr>
          <a:xfrm>
            <a:off x="5939027" y="3122675"/>
            <a:ext cx="105155" cy="88391"/>
          </a:xfrm>
          <a:custGeom>
            <a:avLst/>
            <a:gdLst/>
            <a:ahLst/>
            <a:cxnLst/>
            <a:rect l="l" t="t" r="r" b="b"/>
            <a:pathLst>
              <a:path w="105155" h="88391">
                <a:moveTo>
                  <a:pt x="0" y="88391"/>
                </a:moveTo>
                <a:lnTo>
                  <a:pt x="3048" y="86867"/>
                </a:lnTo>
                <a:lnTo>
                  <a:pt x="1524" y="86867"/>
                </a:lnTo>
                <a:lnTo>
                  <a:pt x="4572" y="86867"/>
                </a:lnTo>
                <a:lnTo>
                  <a:pt x="6095" y="85343"/>
                </a:lnTo>
                <a:lnTo>
                  <a:pt x="22860" y="77723"/>
                </a:lnTo>
                <a:lnTo>
                  <a:pt x="38099" y="70103"/>
                </a:lnTo>
                <a:lnTo>
                  <a:pt x="51815" y="62483"/>
                </a:lnTo>
                <a:lnTo>
                  <a:pt x="64007" y="54863"/>
                </a:lnTo>
                <a:lnTo>
                  <a:pt x="74675" y="45719"/>
                </a:lnTo>
                <a:lnTo>
                  <a:pt x="83819" y="36575"/>
                </a:lnTo>
                <a:lnTo>
                  <a:pt x="74675" y="44195"/>
                </a:lnTo>
                <a:lnTo>
                  <a:pt x="64007" y="53339"/>
                </a:lnTo>
                <a:lnTo>
                  <a:pt x="51815" y="60959"/>
                </a:lnTo>
                <a:lnTo>
                  <a:pt x="38099" y="68579"/>
                </a:lnTo>
                <a:lnTo>
                  <a:pt x="22860" y="76199"/>
                </a:lnTo>
                <a:lnTo>
                  <a:pt x="6095" y="83819"/>
                </a:lnTo>
                <a:lnTo>
                  <a:pt x="4572" y="85343"/>
                </a:lnTo>
                <a:lnTo>
                  <a:pt x="1524" y="85343"/>
                </a:lnTo>
                <a:lnTo>
                  <a:pt x="0" y="86867"/>
                </a:lnTo>
                <a:lnTo>
                  <a:pt x="0" y="88391"/>
                </a:lnTo>
                <a:close/>
              </a:path>
              <a:path w="105155" h="88391">
                <a:moveTo>
                  <a:pt x="97535" y="18287"/>
                </a:moveTo>
                <a:lnTo>
                  <a:pt x="91439" y="27431"/>
                </a:lnTo>
                <a:lnTo>
                  <a:pt x="83819" y="36575"/>
                </a:lnTo>
                <a:lnTo>
                  <a:pt x="92963" y="28955"/>
                </a:lnTo>
                <a:lnTo>
                  <a:pt x="99059" y="19811"/>
                </a:lnTo>
                <a:lnTo>
                  <a:pt x="102107" y="9143"/>
                </a:lnTo>
                <a:lnTo>
                  <a:pt x="97535" y="18287"/>
                </a:lnTo>
                <a:close/>
              </a:path>
              <a:path w="105155" h="88391">
                <a:moveTo>
                  <a:pt x="103631" y="0"/>
                </a:moveTo>
                <a:lnTo>
                  <a:pt x="102107" y="4571"/>
                </a:lnTo>
                <a:lnTo>
                  <a:pt x="102107" y="6095"/>
                </a:lnTo>
                <a:lnTo>
                  <a:pt x="100583" y="9143"/>
                </a:lnTo>
                <a:lnTo>
                  <a:pt x="102107" y="9143"/>
                </a:lnTo>
                <a:lnTo>
                  <a:pt x="103631" y="7619"/>
                </a:lnTo>
                <a:lnTo>
                  <a:pt x="103631" y="4571"/>
                </a:lnTo>
                <a:lnTo>
                  <a:pt x="105155" y="0"/>
                </a:lnTo>
                <a:lnTo>
                  <a:pt x="103631" y="0"/>
                </a:lnTo>
                <a:close/>
              </a:path>
            </a:pathLst>
          </a:custGeom>
          <a:solidFill>
            <a:srgbClr val="000000"/>
          </a:solidFill>
        </p:spPr>
        <p:txBody>
          <a:bodyPr wrap="square" lIns="0" tIns="0" rIns="0" bIns="0" rtlCol="0">
            <a:noAutofit/>
          </a:bodyPr>
          <a:lstStyle/>
          <a:p>
            <a:endParaRPr/>
          </a:p>
        </p:txBody>
      </p:sp>
      <p:sp>
        <p:nvSpPr>
          <p:cNvPr id="595" name="object 595"/>
          <p:cNvSpPr/>
          <p:nvPr/>
        </p:nvSpPr>
        <p:spPr>
          <a:xfrm>
            <a:off x="6009131" y="3233927"/>
            <a:ext cx="0" cy="1524"/>
          </a:xfrm>
          <a:custGeom>
            <a:avLst/>
            <a:gdLst/>
            <a:ahLst/>
            <a:cxnLst/>
            <a:rect l="l" t="t" r="r" b="b"/>
            <a:pathLst>
              <a:path h="1524">
                <a:moveTo>
                  <a:pt x="0" y="0"/>
                </a:moveTo>
                <a:lnTo>
                  <a:pt x="0" y="1524"/>
                </a:lnTo>
                <a:lnTo>
                  <a:pt x="0" y="0"/>
                </a:lnTo>
                <a:close/>
              </a:path>
            </a:pathLst>
          </a:custGeom>
          <a:solidFill>
            <a:srgbClr val="000000"/>
          </a:solidFill>
        </p:spPr>
        <p:txBody>
          <a:bodyPr wrap="square" lIns="0" tIns="0" rIns="0" bIns="0" rtlCol="0">
            <a:noAutofit/>
          </a:bodyPr>
          <a:lstStyle/>
          <a:p>
            <a:endParaRPr/>
          </a:p>
        </p:txBody>
      </p:sp>
      <p:sp>
        <p:nvSpPr>
          <p:cNvPr id="596" name="object 596"/>
          <p:cNvSpPr/>
          <p:nvPr/>
        </p:nvSpPr>
        <p:spPr>
          <a:xfrm>
            <a:off x="5689091" y="3233927"/>
            <a:ext cx="320039" cy="53339"/>
          </a:xfrm>
          <a:custGeom>
            <a:avLst/>
            <a:gdLst/>
            <a:ahLst/>
            <a:cxnLst/>
            <a:rect l="l" t="t" r="r" b="b"/>
            <a:pathLst>
              <a:path w="320039" h="53339">
                <a:moveTo>
                  <a:pt x="1524" y="53339"/>
                </a:moveTo>
                <a:lnTo>
                  <a:pt x="45720" y="53339"/>
                </a:lnTo>
                <a:lnTo>
                  <a:pt x="67055" y="51815"/>
                </a:lnTo>
                <a:lnTo>
                  <a:pt x="88391" y="50291"/>
                </a:lnTo>
                <a:lnTo>
                  <a:pt x="108203" y="48767"/>
                </a:lnTo>
                <a:lnTo>
                  <a:pt x="129539" y="45719"/>
                </a:lnTo>
                <a:lnTo>
                  <a:pt x="149351" y="42672"/>
                </a:lnTo>
                <a:lnTo>
                  <a:pt x="169163" y="41148"/>
                </a:lnTo>
                <a:lnTo>
                  <a:pt x="187451" y="36575"/>
                </a:lnTo>
                <a:lnTo>
                  <a:pt x="207263" y="33527"/>
                </a:lnTo>
                <a:lnTo>
                  <a:pt x="225551" y="28955"/>
                </a:lnTo>
                <a:lnTo>
                  <a:pt x="243839" y="25907"/>
                </a:lnTo>
                <a:lnTo>
                  <a:pt x="260603" y="21336"/>
                </a:lnTo>
                <a:lnTo>
                  <a:pt x="278891" y="15239"/>
                </a:lnTo>
                <a:lnTo>
                  <a:pt x="295655" y="10667"/>
                </a:lnTo>
                <a:lnTo>
                  <a:pt x="312419" y="4572"/>
                </a:lnTo>
                <a:lnTo>
                  <a:pt x="320039" y="1524"/>
                </a:lnTo>
                <a:lnTo>
                  <a:pt x="320039" y="0"/>
                </a:lnTo>
                <a:lnTo>
                  <a:pt x="310895" y="3048"/>
                </a:lnTo>
                <a:lnTo>
                  <a:pt x="294131" y="9143"/>
                </a:lnTo>
                <a:lnTo>
                  <a:pt x="277367" y="13715"/>
                </a:lnTo>
                <a:lnTo>
                  <a:pt x="260603" y="19812"/>
                </a:lnTo>
                <a:lnTo>
                  <a:pt x="243839" y="24384"/>
                </a:lnTo>
                <a:lnTo>
                  <a:pt x="225551" y="27431"/>
                </a:lnTo>
                <a:lnTo>
                  <a:pt x="205739" y="32003"/>
                </a:lnTo>
                <a:lnTo>
                  <a:pt x="187451" y="35051"/>
                </a:lnTo>
                <a:lnTo>
                  <a:pt x="169163" y="39624"/>
                </a:lnTo>
                <a:lnTo>
                  <a:pt x="149351" y="41148"/>
                </a:lnTo>
                <a:lnTo>
                  <a:pt x="129539" y="44196"/>
                </a:lnTo>
                <a:lnTo>
                  <a:pt x="108203" y="47243"/>
                </a:lnTo>
                <a:lnTo>
                  <a:pt x="88391" y="48767"/>
                </a:lnTo>
                <a:lnTo>
                  <a:pt x="67055" y="50291"/>
                </a:lnTo>
                <a:lnTo>
                  <a:pt x="45720" y="51815"/>
                </a:lnTo>
                <a:lnTo>
                  <a:pt x="0" y="51815"/>
                </a:lnTo>
                <a:lnTo>
                  <a:pt x="1524" y="53339"/>
                </a:lnTo>
                <a:close/>
              </a:path>
            </a:pathLst>
          </a:custGeom>
          <a:solidFill>
            <a:srgbClr val="000000"/>
          </a:solidFill>
        </p:spPr>
        <p:txBody>
          <a:bodyPr wrap="square" lIns="0" tIns="0" rIns="0" bIns="0" rtlCol="0">
            <a:noAutofit/>
          </a:bodyPr>
          <a:lstStyle/>
          <a:p>
            <a:endParaRPr/>
          </a:p>
        </p:txBody>
      </p:sp>
      <p:sp>
        <p:nvSpPr>
          <p:cNvPr id="597" name="object 597"/>
          <p:cNvSpPr/>
          <p:nvPr/>
        </p:nvSpPr>
        <p:spPr>
          <a:xfrm>
            <a:off x="6009131" y="3232403"/>
            <a:ext cx="1524" cy="3048"/>
          </a:xfrm>
          <a:custGeom>
            <a:avLst/>
            <a:gdLst/>
            <a:ahLst/>
            <a:cxnLst/>
            <a:rect l="l" t="t" r="r" b="b"/>
            <a:pathLst>
              <a:path w="1524" h="3048">
                <a:moveTo>
                  <a:pt x="0" y="3048"/>
                </a:moveTo>
                <a:lnTo>
                  <a:pt x="1524" y="1524"/>
                </a:lnTo>
                <a:lnTo>
                  <a:pt x="1524" y="0"/>
                </a:lnTo>
                <a:lnTo>
                  <a:pt x="0" y="1524"/>
                </a:lnTo>
                <a:lnTo>
                  <a:pt x="0" y="3048"/>
                </a:lnTo>
                <a:close/>
              </a:path>
            </a:pathLst>
          </a:custGeom>
          <a:solidFill>
            <a:srgbClr val="000000"/>
          </a:solidFill>
        </p:spPr>
        <p:txBody>
          <a:bodyPr wrap="square" lIns="0" tIns="0" rIns="0" bIns="0" rtlCol="0">
            <a:noAutofit/>
          </a:bodyPr>
          <a:lstStyle/>
          <a:p>
            <a:endParaRPr/>
          </a:p>
        </p:txBody>
      </p:sp>
      <p:sp>
        <p:nvSpPr>
          <p:cNvPr id="598" name="object 598"/>
          <p:cNvSpPr/>
          <p:nvPr/>
        </p:nvSpPr>
        <p:spPr>
          <a:xfrm>
            <a:off x="5689091" y="3259835"/>
            <a:ext cx="394715" cy="67056"/>
          </a:xfrm>
          <a:custGeom>
            <a:avLst/>
            <a:gdLst/>
            <a:ahLst/>
            <a:cxnLst/>
            <a:rect l="l" t="t" r="r" b="b"/>
            <a:pathLst>
              <a:path w="394715" h="67056">
                <a:moveTo>
                  <a:pt x="1524" y="67056"/>
                </a:moveTo>
                <a:lnTo>
                  <a:pt x="15239" y="67056"/>
                </a:lnTo>
                <a:lnTo>
                  <a:pt x="28955" y="65532"/>
                </a:lnTo>
                <a:lnTo>
                  <a:pt x="56387" y="65532"/>
                </a:lnTo>
                <a:lnTo>
                  <a:pt x="70103" y="64008"/>
                </a:lnTo>
                <a:lnTo>
                  <a:pt x="83820" y="64008"/>
                </a:lnTo>
                <a:lnTo>
                  <a:pt x="111251" y="62484"/>
                </a:lnTo>
                <a:lnTo>
                  <a:pt x="137160" y="59436"/>
                </a:lnTo>
                <a:lnTo>
                  <a:pt x="149351" y="57912"/>
                </a:lnTo>
                <a:lnTo>
                  <a:pt x="155448" y="57912"/>
                </a:lnTo>
                <a:lnTo>
                  <a:pt x="163067" y="56388"/>
                </a:lnTo>
                <a:lnTo>
                  <a:pt x="188975" y="53340"/>
                </a:lnTo>
                <a:lnTo>
                  <a:pt x="201167" y="51816"/>
                </a:lnTo>
                <a:lnTo>
                  <a:pt x="213360" y="50292"/>
                </a:lnTo>
                <a:lnTo>
                  <a:pt x="225551" y="47244"/>
                </a:lnTo>
                <a:lnTo>
                  <a:pt x="228600" y="47244"/>
                </a:lnTo>
                <a:lnTo>
                  <a:pt x="231648" y="45720"/>
                </a:lnTo>
                <a:lnTo>
                  <a:pt x="237743" y="45720"/>
                </a:lnTo>
                <a:lnTo>
                  <a:pt x="262127" y="41148"/>
                </a:lnTo>
                <a:lnTo>
                  <a:pt x="266700" y="39624"/>
                </a:lnTo>
                <a:lnTo>
                  <a:pt x="269748" y="38100"/>
                </a:lnTo>
                <a:lnTo>
                  <a:pt x="272796" y="38100"/>
                </a:lnTo>
                <a:lnTo>
                  <a:pt x="284987" y="35052"/>
                </a:lnTo>
                <a:lnTo>
                  <a:pt x="307847" y="30480"/>
                </a:lnTo>
                <a:lnTo>
                  <a:pt x="330707" y="22860"/>
                </a:lnTo>
                <a:lnTo>
                  <a:pt x="341375" y="19812"/>
                </a:lnTo>
                <a:lnTo>
                  <a:pt x="352043" y="16764"/>
                </a:lnTo>
                <a:lnTo>
                  <a:pt x="373379" y="9144"/>
                </a:lnTo>
                <a:lnTo>
                  <a:pt x="384047" y="6096"/>
                </a:lnTo>
                <a:lnTo>
                  <a:pt x="388619" y="4572"/>
                </a:lnTo>
                <a:lnTo>
                  <a:pt x="394715" y="1524"/>
                </a:lnTo>
                <a:lnTo>
                  <a:pt x="393191" y="0"/>
                </a:lnTo>
                <a:lnTo>
                  <a:pt x="388619" y="3048"/>
                </a:lnTo>
                <a:lnTo>
                  <a:pt x="382523" y="4572"/>
                </a:lnTo>
                <a:lnTo>
                  <a:pt x="373379" y="7620"/>
                </a:lnTo>
                <a:lnTo>
                  <a:pt x="352043" y="15240"/>
                </a:lnTo>
                <a:lnTo>
                  <a:pt x="339851" y="18288"/>
                </a:lnTo>
                <a:lnTo>
                  <a:pt x="329183" y="21336"/>
                </a:lnTo>
                <a:lnTo>
                  <a:pt x="307847" y="28956"/>
                </a:lnTo>
                <a:lnTo>
                  <a:pt x="284987" y="33528"/>
                </a:lnTo>
                <a:lnTo>
                  <a:pt x="272796" y="36576"/>
                </a:lnTo>
                <a:lnTo>
                  <a:pt x="269748" y="36576"/>
                </a:lnTo>
                <a:lnTo>
                  <a:pt x="266700" y="38100"/>
                </a:lnTo>
                <a:lnTo>
                  <a:pt x="260603" y="39624"/>
                </a:lnTo>
                <a:lnTo>
                  <a:pt x="237743" y="44196"/>
                </a:lnTo>
                <a:lnTo>
                  <a:pt x="231648" y="44196"/>
                </a:lnTo>
                <a:lnTo>
                  <a:pt x="228600" y="45720"/>
                </a:lnTo>
                <a:lnTo>
                  <a:pt x="225551" y="45720"/>
                </a:lnTo>
                <a:lnTo>
                  <a:pt x="213360" y="48768"/>
                </a:lnTo>
                <a:lnTo>
                  <a:pt x="199643" y="50292"/>
                </a:lnTo>
                <a:lnTo>
                  <a:pt x="187451" y="51816"/>
                </a:lnTo>
                <a:lnTo>
                  <a:pt x="163067" y="54864"/>
                </a:lnTo>
                <a:lnTo>
                  <a:pt x="155448" y="56388"/>
                </a:lnTo>
                <a:lnTo>
                  <a:pt x="149351" y="56388"/>
                </a:lnTo>
                <a:lnTo>
                  <a:pt x="137160" y="57912"/>
                </a:lnTo>
                <a:lnTo>
                  <a:pt x="111251" y="60960"/>
                </a:lnTo>
                <a:lnTo>
                  <a:pt x="83820" y="62484"/>
                </a:lnTo>
                <a:lnTo>
                  <a:pt x="70103" y="62484"/>
                </a:lnTo>
                <a:lnTo>
                  <a:pt x="56387" y="64008"/>
                </a:lnTo>
                <a:lnTo>
                  <a:pt x="15239" y="64008"/>
                </a:lnTo>
                <a:lnTo>
                  <a:pt x="0" y="65532"/>
                </a:lnTo>
                <a:lnTo>
                  <a:pt x="1524" y="67056"/>
                </a:lnTo>
                <a:close/>
              </a:path>
            </a:pathLst>
          </a:custGeom>
          <a:solidFill>
            <a:srgbClr val="000000"/>
          </a:solidFill>
        </p:spPr>
        <p:txBody>
          <a:bodyPr wrap="square" lIns="0" tIns="0" rIns="0" bIns="0" rtlCol="0">
            <a:noAutofit/>
          </a:bodyPr>
          <a:lstStyle/>
          <a:p>
            <a:endParaRPr/>
          </a:p>
        </p:txBody>
      </p:sp>
      <p:sp>
        <p:nvSpPr>
          <p:cNvPr id="599" name="object 599"/>
          <p:cNvSpPr/>
          <p:nvPr/>
        </p:nvSpPr>
        <p:spPr>
          <a:xfrm>
            <a:off x="6009131" y="3233927"/>
            <a:ext cx="74675" cy="27431"/>
          </a:xfrm>
          <a:custGeom>
            <a:avLst/>
            <a:gdLst/>
            <a:ahLst/>
            <a:cxnLst/>
            <a:rect l="l" t="t" r="r" b="b"/>
            <a:pathLst>
              <a:path w="74675" h="27431">
                <a:moveTo>
                  <a:pt x="74675" y="27431"/>
                </a:moveTo>
                <a:lnTo>
                  <a:pt x="74675" y="25907"/>
                </a:lnTo>
                <a:lnTo>
                  <a:pt x="0" y="0"/>
                </a:lnTo>
                <a:lnTo>
                  <a:pt x="0" y="1524"/>
                </a:lnTo>
                <a:lnTo>
                  <a:pt x="74675" y="27431"/>
                </a:lnTo>
                <a:close/>
              </a:path>
            </a:pathLst>
          </a:custGeom>
          <a:solidFill>
            <a:srgbClr val="000000"/>
          </a:solidFill>
        </p:spPr>
        <p:txBody>
          <a:bodyPr wrap="square" lIns="0" tIns="0" rIns="0" bIns="0" rtlCol="0">
            <a:noAutofit/>
          </a:bodyPr>
          <a:lstStyle/>
          <a:p>
            <a:endParaRPr/>
          </a:p>
        </p:txBody>
      </p:sp>
      <p:sp>
        <p:nvSpPr>
          <p:cNvPr id="600" name="object 600"/>
          <p:cNvSpPr/>
          <p:nvPr/>
        </p:nvSpPr>
        <p:spPr>
          <a:xfrm>
            <a:off x="5689091" y="3282695"/>
            <a:ext cx="461771" cy="82296"/>
          </a:xfrm>
          <a:custGeom>
            <a:avLst/>
            <a:gdLst/>
            <a:ahLst/>
            <a:cxnLst/>
            <a:rect l="l" t="t" r="r" b="b"/>
            <a:pathLst>
              <a:path w="461771" h="82296">
                <a:moveTo>
                  <a:pt x="1524" y="82296"/>
                </a:moveTo>
                <a:lnTo>
                  <a:pt x="16763" y="80772"/>
                </a:lnTo>
                <a:lnTo>
                  <a:pt x="62484" y="80772"/>
                </a:lnTo>
                <a:lnTo>
                  <a:pt x="92963" y="77724"/>
                </a:lnTo>
                <a:lnTo>
                  <a:pt x="108203" y="77724"/>
                </a:lnTo>
                <a:lnTo>
                  <a:pt x="123443" y="76200"/>
                </a:lnTo>
                <a:lnTo>
                  <a:pt x="137160" y="74675"/>
                </a:lnTo>
                <a:lnTo>
                  <a:pt x="144779" y="74675"/>
                </a:lnTo>
                <a:lnTo>
                  <a:pt x="152400" y="73151"/>
                </a:lnTo>
                <a:lnTo>
                  <a:pt x="166115" y="71628"/>
                </a:lnTo>
                <a:lnTo>
                  <a:pt x="181355" y="70104"/>
                </a:lnTo>
                <a:lnTo>
                  <a:pt x="195072" y="68580"/>
                </a:lnTo>
                <a:lnTo>
                  <a:pt x="208787" y="67056"/>
                </a:lnTo>
                <a:lnTo>
                  <a:pt x="237743" y="62484"/>
                </a:lnTo>
                <a:lnTo>
                  <a:pt x="251460" y="60960"/>
                </a:lnTo>
                <a:lnTo>
                  <a:pt x="263651" y="57912"/>
                </a:lnTo>
                <a:lnTo>
                  <a:pt x="271272" y="56387"/>
                </a:lnTo>
                <a:lnTo>
                  <a:pt x="274320" y="56387"/>
                </a:lnTo>
                <a:lnTo>
                  <a:pt x="277367" y="54863"/>
                </a:lnTo>
                <a:lnTo>
                  <a:pt x="291083" y="53339"/>
                </a:lnTo>
                <a:lnTo>
                  <a:pt x="303275" y="50292"/>
                </a:lnTo>
                <a:lnTo>
                  <a:pt x="316991" y="47244"/>
                </a:lnTo>
                <a:lnTo>
                  <a:pt x="342899" y="41148"/>
                </a:lnTo>
                <a:lnTo>
                  <a:pt x="367283" y="33528"/>
                </a:lnTo>
                <a:lnTo>
                  <a:pt x="379475" y="28956"/>
                </a:lnTo>
                <a:lnTo>
                  <a:pt x="391667" y="25908"/>
                </a:lnTo>
                <a:lnTo>
                  <a:pt x="414527" y="18287"/>
                </a:lnTo>
                <a:lnTo>
                  <a:pt x="420623" y="15239"/>
                </a:lnTo>
                <a:lnTo>
                  <a:pt x="426719" y="13716"/>
                </a:lnTo>
                <a:lnTo>
                  <a:pt x="438911" y="9144"/>
                </a:lnTo>
                <a:lnTo>
                  <a:pt x="461771" y="1524"/>
                </a:lnTo>
                <a:lnTo>
                  <a:pt x="460247" y="0"/>
                </a:lnTo>
                <a:lnTo>
                  <a:pt x="437387" y="7620"/>
                </a:lnTo>
                <a:lnTo>
                  <a:pt x="425195" y="12192"/>
                </a:lnTo>
                <a:lnTo>
                  <a:pt x="420623" y="13716"/>
                </a:lnTo>
                <a:lnTo>
                  <a:pt x="414527" y="16763"/>
                </a:lnTo>
                <a:lnTo>
                  <a:pt x="390143" y="24384"/>
                </a:lnTo>
                <a:lnTo>
                  <a:pt x="377951" y="27432"/>
                </a:lnTo>
                <a:lnTo>
                  <a:pt x="365759" y="32004"/>
                </a:lnTo>
                <a:lnTo>
                  <a:pt x="341375" y="39624"/>
                </a:lnTo>
                <a:lnTo>
                  <a:pt x="316991" y="45720"/>
                </a:lnTo>
                <a:lnTo>
                  <a:pt x="303275" y="48768"/>
                </a:lnTo>
                <a:lnTo>
                  <a:pt x="291083" y="51816"/>
                </a:lnTo>
                <a:lnTo>
                  <a:pt x="277367" y="53339"/>
                </a:lnTo>
                <a:lnTo>
                  <a:pt x="272796" y="54863"/>
                </a:lnTo>
                <a:lnTo>
                  <a:pt x="269748" y="54863"/>
                </a:lnTo>
                <a:lnTo>
                  <a:pt x="263651" y="56387"/>
                </a:lnTo>
                <a:lnTo>
                  <a:pt x="249936" y="59436"/>
                </a:lnTo>
                <a:lnTo>
                  <a:pt x="237743" y="60960"/>
                </a:lnTo>
                <a:lnTo>
                  <a:pt x="208787" y="65532"/>
                </a:lnTo>
                <a:lnTo>
                  <a:pt x="195072" y="67056"/>
                </a:lnTo>
                <a:lnTo>
                  <a:pt x="181355" y="68580"/>
                </a:lnTo>
                <a:lnTo>
                  <a:pt x="166115" y="70104"/>
                </a:lnTo>
                <a:lnTo>
                  <a:pt x="152400" y="71628"/>
                </a:lnTo>
                <a:lnTo>
                  <a:pt x="144779" y="73151"/>
                </a:lnTo>
                <a:lnTo>
                  <a:pt x="137160" y="73151"/>
                </a:lnTo>
                <a:lnTo>
                  <a:pt x="123443" y="74675"/>
                </a:lnTo>
                <a:lnTo>
                  <a:pt x="108203" y="76200"/>
                </a:lnTo>
                <a:lnTo>
                  <a:pt x="92963" y="76200"/>
                </a:lnTo>
                <a:lnTo>
                  <a:pt x="62484" y="77724"/>
                </a:lnTo>
                <a:lnTo>
                  <a:pt x="32003" y="79248"/>
                </a:lnTo>
                <a:lnTo>
                  <a:pt x="16763" y="79248"/>
                </a:lnTo>
                <a:lnTo>
                  <a:pt x="0" y="80772"/>
                </a:lnTo>
                <a:lnTo>
                  <a:pt x="1524" y="82296"/>
                </a:lnTo>
                <a:close/>
              </a:path>
            </a:pathLst>
          </a:custGeom>
          <a:solidFill>
            <a:srgbClr val="000000"/>
          </a:solidFill>
        </p:spPr>
        <p:txBody>
          <a:bodyPr wrap="square" lIns="0" tIns="0" rIns="0" bIns="0" rtlCol="0">
            <a:noAutofit/>
          </a:bodyPr>
          <a:lstStyle/>
          <a:p>
            <a:endParaRPr/>
          </a:p>
        </p:txBody>
      </p:sp>
      <p:sp>
        <p:nvSpPr>
          <p:cNvPr id="601" name="object 601"/>
          <p:cNvSpPr/>
          <p:nvPr/>
        </p:nvSpPr>
        <p:spPr>
          <a:xfrm>
            <a:off x="6149339" y="3282695"/>
            <a:ext cx="74675" cy="28956"/>
          </a:xfrm>
          <a:custGeom>
            <a:avLst/>
            <a:gdLst/>
            <a:ahLst/>
            <a:cxnLst/>
            <a:rect l="l" t="t" r="r" b="b"/>
            <a:pathLst>
              <a:path w="74675" h="28956">
                <a:moveTo>
                  <a:pt x="73151" y="28956"/>
                </a:moveTo>
                <a:lnTo>
                  <a:pt x="74675" y="27432"/>
                </a:lnTo>
                <a:lnTo>
                  <a:pt x="1524" y="0"/>
                </a:lnTo>
                <a:lnTo>
                  <a:pt x="0" y="1524"/>
                </a:lnTo>
                <a:lnTo>
                  <a:pt x="73151" y="28956"/>
                </a:lnTo>
                <a:close/>
              </a:path>
            </a:pathLst>
          </a:custGeom>
          <a:solidFill>
            <a:srgbClr val="000000"/>
          </a:solidFill>
        </p:spPr>
        <p:txBody>
          <a:bodyPr wrap="square" lIns="0" tIns="0" rIns="0" bIns="0" rtlCol="0">
            <a:noAutofit/>
          </a:bodyPr>
          <a:lstStyle/>
          <a:p>
            <a:endParaRPr/>
          </a:p>
        </p:txBody>
      </p:sp>
      <p:sp>
        <p:nvSpPr>
          <p:cNvPr id="602" name="object 602"/>
          <p:cNvSpPr/>
          <p:nvPr/>
        </p:nvSpPr>
        <p:spPr>
          <a:xfrm>
            <a:off x="6149339" y="3122675"/>
            <a:ext cx="170687" cy="161543"/>
          </a:xfrm>
          <a:custGeom>
            <a:avLst/>
            <a:gdLst/>
            <a:ahLst/>
            <a:cxnLst/>
            <a:rect l="l" t="t" r="r" b="b"/>
            <a:pathLst>
              <a:path w="170687" h="161543">
                <a:moveTo>
                  <a:pt x="170687" y="0"/>
                </a:moveTo>
                <a:lnTo>
                  <a:pt x="167639" y="0"/>
                </a:lnTo>
                <a:lnTo>
                  <a:pt x="167639" y="10667"/>
                </a:lnTo>
                <a:lnTo>
                  <a:pt x="164591" y="21335"/>
                </a:lnTo>
                <a:lnTo>
                  <a:pt x="164591" y="24383"/>
                </a:lnTo>
                <a:lnTo>
                  <a:pt x="163067" y="27431"/>
                </a:lnTo>
                <a:lnTo>
                  <a:pt x="161543" y="32003"/>
                </a:lnTo>
                <a:lnTo>
                  <a:pt x="156971" y="42671"/>
                </a:lnTo>
                <a:lnTo>
                  <a:pt x="153924" y="48767"/>
                </a:lnTo>
                <a:lnTo>
                  <a:pt x="152400" y="50291"/>
                </a:lnTo>
                <a:lnTo>
                  <a:pt x="150875" y="53339"/>
                </a:lnTo>
                <a:lnTo>
                  <a:pt x="144779" y="64007"/>
                </a:lnTo>
                <a:lnTo>
                  <a:pt x="137160" y="73151"/>
                </a:lnTo>
                <a:lnTo>
                  <a:pt x="132587" y="79247"/>
                </a:lnTo>
                <a:lnTo>
                  <a:pt x="137160" y="74675"/>
                </a:lnTo>
                <a:lnTo>
                  <a:pt x="146303" y="64007"/>
                </a:lnTo>
                <a:lnTo>
                  <a:pt x="152400" y="54863"/>
                </a:lnTo>
                <a:lnTo>
                  <a:pt x="153924" y="51815"/>
                </a:lnTo>
                <a:lnTo>
                  <a:pt x="155448" y="48767"/>
                </a:lnTo>
                <a:lnTo>
                  <a:pt x="158495" y="44195"/>
                </a:lnTo>
                <a:lnTo>
                  <a:pt x="163067" y="33527"/>
                </a:lnTo>
                <a:lnTo>
                  <a:pt x="164591" y="27431"/>
                </a:lnTo>
                <a:lnTo>
                  <a:pt x="166115" y="24383"/>
                </a:lnTo>
                <a:lnTo>
                  <a:pt x="166115" y="22859"/>
                </a:lnTo>
                <a:lnTo>
                  <a:pt x="169163" y="10667"/>
                </a:lnTo>
                <a:lnTo>
                  <a:pt x="170687" y="0"/>
                </a:lnTo>
                <a:close/>
              </a:path>
              <a:path w="170687" h="161543">
                <a:moveTo>
                  <a:pt x="12191" y="156971"/>
                </a:moveTo>
                <a:lnTo>
                  <a:pt x="0" y="160019"/>
                </a:lnTo>
                <a:lnTo>
                  <a:pt x="1524" y="161543"/>
                </a:lnTo>
                <a:lnTo>
                  <a:pt x="12191" y="158495"/>
                </a:lnTo>
                <a:lnTo>
                  <a:pt x="30479" y="149351"/>
                </a:lnTo>
                <a:lnTo>
                  <a:pt x="39624" y="144779"/>
                </a:lnTo>
                <a:lnTo>
                  <a:pt x="42671" y="143255"/>
                </a:lnTo>
                <a:lnTo>
                  <a:pt x="48767" y="140207"/>
                </a:lnTo>
                <a:lnTo>
                  <a:pt x="64007" y="132587"/>
                </a:lnTo>
                <a:lnTo>
                  <a:pt x="79248" y="123443"/>
                </a:lnTo>
                <a:lnTo>
                  <a:pt x="92963" y="112775"/>
                </a:lnTo>
                <a:lnTo>
                  <a:pt x="79248" y="121919"/>
                </a:lnTo>
                <a:lnTo>
                  <a:pt x="64007" y="131063"/>
                </a:lnTo>
                <a:lnTo>
                  <a:pt x="47243" y="138683"/>
                </a:lnTo>
                <a:lnTo>
                  <a:pt x="42671" y="141731"/>
                </a:lnTo>
                <a:lnTo>
                  <a:pt x="41148" y="141731"/>
                </a:lnTo>
                <a:lnTo>
                  <a:pt x="38100" y="143255"/>
                </a:lnTo>
                <a:lnTo>
                  <a:pt x="28955" y="147827"/>
                </a:lnTo>
                <a:lnTo>
                  <a:pt x="12191" y="156971"/>
                </a:lnTo>
                <a:close/>
              </a:path>
              <a:path w="170687" h="161543">
                <a:moveTo>
                  <a:pt x="111251" y="97535"/>
                </a:moveTo>
                <a:lnTo>
                  <a:pt x="105155" y="102107"/>
                </a:lnTo>
                <a:lnTo>
                  <a:pt x="92963" y="112775"/>
                </a:lnTo>
                <a:lnTo>
                  <a:pt x="106679" y="103631"/>
                </a:lnTo>
                <a:lnTo>
                  <a:pt x="112775" y="99059"/>
                </a:lnTo>
                <a:lnTo>
                  <a:pt x="114300" y="96011"/>
                </a:lnTo>
                <a:lnTo>
                  <a:pt x="111251" y="97535"/>
                </a:lnTo>
                <a:close/>
              </a:path>
              <a:path w="170687" h="161543">
                <a:moveTo>
                  <a:pt x="114300" y="96011"/>
                </a:moveTo>
                <a:lnTo>
                  <a:pt x="117348" y="94487"/>
                </a:lnTo>
                <a:lnTo>
                  <a:pt x="128015" y="85343"/>
                </a:lnTo>
                <a:lnTo>
                  <a:pt x="129539" y="85343"/>
                </a:lnTo>
                <a:lnTo>
                  <a:pt x="131063" y="82295"/>
                </a:lnTo>
                <a:lnTo>
                  <a:pt x="132587" y="79247"/>
                </a:lnTo>
                <a:lnTo>
                  <a:pt x="129539" y="80771"/>
                </a:lnTo>
                <a:lnTo>
                  <a:pt x="128015" y="83819"/>
                </a:lnTo>
                <a:lnTo>
                  <a:pt x="117348" y="92963"/>
                </a:lnTo>
                <a:lnTo>
                  <a:pt x="114300" y="96011"/>
                </a:lnTo>
                <a:close/>
              </a:path>
            </a:pathLst>
          </a:custGeom>
          <a:solidFill>
            <a:srgbClr val="000000"/>
          </a:solidFill>
        </p:spPr>
        <p:txBody>
          <a:bodyPr wrap="square" lIns="0" tIns="0" rIns="0" bIns="0" rtlCol="0">
            <a:noAutofit/>
          </a:bodyPr>
          <a:lstStyle/>
          <a:p>
            <a:endParaRPr/>
          </a:p>
        </p:txBody>
      </p:sp>
      <p:sp>
        <p:nvSpPr>
          <p:cNvPr id="603" name="object 603"/>
          <p:cNvSpPr/>
          <p:nvPr/>
        </p:nvSpPr>
        <p:spPr>
          <a:xfrm>
            <a:off x="5689091" y="3310127"/>
            <a:ext cx="534923" cy="94487"/>
          </a:xfrm>
          <a:custGeom>
            <a:avLst/>
            <a:gdLst/>
            <a:ahLst/>
            <a:cxnLst/>
            <a:rect l="l" t="t" r="r" b="b"/>
            <a:pathLst>
              <a:path w="534923" h="94487">
                <a:moveTo>
                  <a:pt x="1524" y="94487"/>
                </a:moveTo>
                <a:lnTo>
                  <a:pt x="18287" y="92963"/>
                </a:lnTo>
                <a:lnTo>
                  <a:pt x="54863" y="92963"/>
                </a:lnTo>
                <a:lnTo>
                  <a:pt x="73151" y="91439"/>
                </a:lnTo>
                <a:lnTo>
                  <a:pt x="109727" y="89915"/>
                </a:lnTo>
                <a:lnTo>
                  <a:pt x="126491" y="88391"/>
                </a:lnTo>
                <a:lnTo>
                  <a:pt x="144779" y="88391"/>
                </a:lnTo>
                <a:lnTo>
                  <a:pt x="178308" y="85343"/>
                </a:lnTo>
                <a:lnTo>
                  <a:pt x="195072" y="82296"/>
                </a:lnTo>
                <a:lnTo>
                  <a:pt x="204215" y="82296"/>
                </a:lnTo>
                <a:lnTo>
                  <a:pt x="211836" y="80772"/>
                </a:lnTo>
                <a:lnTo>
                  <a:pt x="220979" y="80772"/>
                </a:lnTo>
                <a:lnTo>
                  <a:pt x="228600" y="79248"/>
                </a:lnTo>
                <a:lnTo>
                  <a:pt x="245363" y="76200"/>
                </a:lnTo>
                <a:lnTo>
                  <a:pt x="278891" y="71627"/>
                </a:lnTo>
                <a:lnTo>
                  <a:pt x="294131" y="68579"/>
                </a:lnTo>
                <a:lnTo>
                  <a:pt x="309371" y="67055"/>
                </a:lnTo>
                <a:lnTo>
                  <a:pt x="339851" y="60960"/>
                </a:lnTo>
                <a:lnTo>
                  <a:pt x="370331" y="53339"/>
                </a:lnTo>
                <a:lnTo>
                  <a:pt x="377951" y="51815"/>
                </a:lnTo>
                <a:lnTo>
                  <a:pt x="380999" y="50291"/>
                </a:lnTo>
                <a:lnTo>
                  <a:pt x="385571" y="50291"/>
                </a:lnTo>
                <a:lnTo>
                  <a:pt x="400811" y="45719"/>
                </a:lnTo>
                <a:lnTo>
                  <a:pt x="428243" y="38100"/>
                </a:lnTo>
                <a:lnTo>
                  <a:pt x="432815" y="36575"/>
                </a:lnTo>
                <a:lnTo>
                  <a:pt x="435863" y="36575"/>
                </a:lnTo>
                <a:lnTo>
                  <a:pt x="443483" y="33527"/>
                </a:lnTo>
                <a:lnTo>
                  <a:pt x="457199" y="30479"/>
                </a:lnTo>
                <a:lnTo>
                  <a:pt x="470915" y="24384"/>
                </a:lnTo>
                <a:lnTo>
                  <a:pt x="477011" y="22860"/>
                </a:lnTo>
                <a:lnTo>
                  <a:pt x="484631" y="19812"/>
                </a:lnTo>
                <a:lnTo>
                  <a:pt x="512063" y="10667"/>
                </a:lnTo>
                <a:lnTo>
                  <a:pt x="534923" y="1524"/>
                </a:lnTo>
                <a:lnTo>
                  <a:pt x="533399" y="0"/>
                </a:lnTo>
                <a:lnTo>
                  <a:pt x="510539" y="9143"/>
                </a:lnTo>
                <a:lnTo>
                  <a:pt x="484631" y="18287"/>
                </a:lnTo>
                <a:lnTo>
                  <a:pt x="477011" y="21336"/>
                </a:lnTo>
                <a:lnTo>
                  <a:pt x="469391" y="22860"/>
                </a:lnTo>
                <a:lnTo>
                  <a:pt x="457199" y="28955"/>
                </a:lnTo>
                <a:lnTo>
                  <a:pt x="441959" y="32003"/>
                </a:lnTo>
                <a:lnTo>
                  <a:pt x="435863" y="35051"/>
                </a:lnTo>
                <a:lnTo>
                  <a:pt x="431291" y="35051"/>
                </a:lnTo>
                <a:lnTo>
                  <a:pt x="428243" y="36575"/>
                </a:lnTo>
                <a:lnTo>
                  <a:pt x="400811" y="44196"/>
                </a:lnTo>
                <a:lnTo>
                  <a:pt x="385571" y="48767"/>
                </a:lnTo>
                <a:lnTo>
                  <a:pt x="380999" y="48767"/>
                </a:lnTo>
                <a:lnTo>
                  <a:pt x="377951" y="50291"/>
                </a:lnTo>
                <a:lnTo>
                  <a:pt x="370331" y="51815"/>
                </a:lnTo>
                <a:lnTo>
                  <a:pt x="339851" y="59436"/>
                </a:lnTo>
                <a:lnTo>
                  <a:pt x="309371" y="65531"/>
                </a:lnTo>
                <a:lnTo>
                  <a:pt x="294131" y="67055"/>
                </a:lnTo>
                <a:lnTo>
                  <a:pt x="277367" y="70103"/>
                </a:lnTo>
                <a:lnTo>
                  <a:pt x="245363" y="74675"/>
                </a:lnTo>
                <a:lnTo>
                  <a:pt x="228600" y="77724"/>
                </a:lnTo>
                <a:lnTo>
                  <a:pt x="220979" y="77724"/>
                </a:lnTo>
                <a:lnTo>
                  <a:pt x="211836" y="79248"/>
                </a:lnTo>
                <a:lnTo>
                  <a:pt x="204215" y="80772"/>
                </a:lnTo>
                <a:lnTo>
                  <a:pt x="195072" y="80772"/>
                </a:lnTo>
                <a:lnTo>
                  <a:pt x="178308" y="83819"/>
                </a:lnTo>
                <a:lnTo>
                  <a:pt x="144779" y="86867"/>
                </a:lnTo>
                <a:lnTo>
                  <a:pt x="126491" y="86867"/>
                </a:lnTo>
                <a:lnTo>
                  <a:pt x="109727" y="88391"/>
                </a:lnTo>
                <a:lnTo>
                  <a:pt x="73151" y="89915"/>
                </a:lnTo>
                <a:lnTo>
                  <a:pt x="54863" y="91439"/>
                </a:lnTo>
                <a:lnTo>
                  <a:pt x="18287" y="91439"/>
                </a:lnTo>
                <a:lnTo>
                  <a:pt x="0" y="92963"/>
                </a:lnTo>
                <a:lnTo>
                  <a:pt x="1524" y="94487"/>
                </a:lnTo>
                <a:close/>
              </a:path>
            </a:pathLst>
          </a:custGeom>
          <a:solidFill>
            <a:srgbClr val="000000"/>
          </a:solidFill>
        </p:spPr>
        <p:txBody>
          <a:bodyPr wrap="square" lIns="0" tIns="0" rIns="0" bIns="0" rtlCol="0">
            <a:noAutofit/>
          </a:bodyPr>
          <a:lstStyle/>
          <a:p>
            <a:endParaRPr/>
          </a:p>
        </p:txBody>
      </p:sp>
      <p:sp>
        <p:nvSpPr>
          <p:cNvPr id="604" name="object 604"/>
          <p:cNvSpPr/>
          <p:nvPr/>
        </p:nvSpPr>
        <p:spPr>
          <a:xfrm>
            <a:off x="6222491" y="3122675"/>
            <a:ext cx="190500" cy="188975"/>
          </a:xfrm>
          <a:custGeom>
            <a:avLst/>
            <a:gdLst/>
            <a:ahLst/>
            <a:cxnLst/>
            <a:rect l="l" t="t" r="r" b="b"/>
            <a:pathLst>
              <a:path w="190500" h="188975">
                <a:moveTo>
                  <a:pt x="1524" y="188975"/>
                </a:moveTo>
                <a:lnTo>
                  <a:pt x="4572" y="187451"/>
                </a:lnTo>
                <a:lnTo>
                  <a:pt x="27431" y="176783"/>
                </a:lnTo>
                <a:lnTo>
                  <a:pt x="36575" y="170687"/>
                </a:lnTo>
                <a:lnTo>
                  <a:pt x="47243" y="166115"/>
                </a:lnTo>
                <a:lnTo>
                  <a:pt x="56387" y="161543"/>
                </a:lnTo>
                <a:lnTo>
                  <a:pt x="62484" y="158495"/>
                </a:lnTo>
                <a:lnTo>
                  <a:pt x="67055" y="155447"/>
                </a:lnTo>
                <a:lnTo>
                  <a:pt x="85343" y="144779"/>
                </a:lnTo>
                <a:lnTo>
                  <a:pt x="92963" y="140207"/>
                </a:lnTo>
                <a:lnTo>
                  <a:pt x="102108" y="134111"/>
                </a:lnTo>
                <a:lnTo>
                  <a:pt x="117348" y="123443"/>
                </a:lnTo>
                <a:lnTo>
                  <a:pt x="131063" y="111251"/>
                </a:lnTo>
                <a:lnTo>
                  <a:pt x="137160" y="105155"/>
                </a:lnTo>
                <a:lnTo>
                  <a:pt x="143255" y="100583"/>
                </a:lnTo>
                <a:lnTo>
                  <a:pt x="153924" y="88391"/>
                </a:lnTo>
                <a:lnTo>
                  <a:pt x="163067" y="76199"/>
                </a:lnTo>
                <a:lnTo>
                  <a:pt x="167639" y="70103"/>
                </a:lnTo>
                <a:lnTo>
                  <a:pt x="170687" y="64007"/>
                </a:lnTo>
                <a:lnTo>
                  <a:pt x="175260" y="57911"/>
                </a:lnTo>
                <a:lnTo>
                  <a:pt x="178308" y="51815"/>
                </a:lnTo>
                <a:lnTo>
                  <a:pt x="179831" y="45719"/>
                </a:lnTo>
                <a:lnTo>
                  <a:pt x="182879" y="39623"/>
                </a:lnTo>
                <a:lnTo>
                  <a:pt x="184403" y="32003"/>
                </a:lnTo>
                <a:lnTo>
                  <a:pt x="185927" y="28955"/>
                </a:lnTo>
                <a:lnTo>
                  <a:pt x="187451" y="25907"/>
                </a:lnTo>
                <a:lnTo>
                  <a:pt x="188975" y="13715"/>
                </a:lnTo>
                <a:lnTo>
                  <a:pt x="190500" y="0"/>
                </a:lnTo>
                <a:lnTo>
                  <a:pt x="188975" y="0"/>
                </a:lnTo>
                <a:lnTo>
                  <a:pt x="187451" y="13715"/>
                </a:lnTo>
                <a:lnTo>
                  <a:pt x="185927" y="25907"/>
                </a:lnTo>
                <a:lnTo>
                  <a:pt x="184403" y="28955"/>
                </a:lnTo>
                <a:lnTo>
                  <a:pt x="182879" y="32003"/>
                </a:lnTo>
                <a:lnTo>
                  <a:pt x="181355" y="38099"/>
                </a:lnTo>
                <a:lnTo>
                  <a:pt x="178308" y="44195"/>
                </a:lnTo>
                <a:lnTo>
                  <a:pt x="176784" y="51815"/>
                </a:lnTo>
                <a:lnTo>
                  <a:pt x="176784" y="50291"/>
                </a:lnTo>
                <a:lnTo>
                  <a:pt x="173736" y="56387"/>
                </a:lnTo>
                <a:lnTo>
                  <a:pt x="170687" y="62483"/>
                </a:lnTo>
                <a:lnTo>
                  <a:pt x="166115" y="68579"/>
                </a:lnTo>
                <a:lnTo>
                  <a:pt x="161543" y="76199"/>
                </a:lnTo>
                <a:lnTo>
                  <a:pt x="152400" y="86867"/>
                </a:lnTo>
                <a:lnTo>
                  <a:pt x="141731" y="99059"/>
                </a:lnTo>
                <a:lnTo>
                  <a:pt x="135636" y="105155"/>
                </a:lnTo>
                <a:lnTo>
                  <a:pt x="129539" y="109727"/>
                </a:lnTo>
                <a:lnTo>
                  <a:pt x="115824" y="121919"/>
                </a:lnTo>
                <a:lnTo>
                  <a:pt x="100584" y="132587"/>
                </a:lnTo>
                <a:lnTo>
                  <a:pt x="92963" y="138683"/>
                </a:lnTo>
                <a:lnTo>
                  <a:pt x="83819" y="143255"/>
                </a:lnTo>
                <a:lnTo>
                  <a:pt x="67055" y="153923"/>
                </a:lnTo>
                <a:lnTo>
                  <a:pt x="60960" y="156971"/>
                </a:lnTo>
                <a:lnTo>
                  <a:pt x="56387" y="160019"/>
                </a:lnTo>
                <a:lnTo>
                  <a:pt x="47243" y="164591"/>
                </a:lnTo>
                <a:lnTo>
                  <a:pt x="36575" y="169163"/>
                </a:lnTo>
                <a:lnTo>
                  <a:pt x="25908" y="175259"/>
                </a:lnTo>
                <a:lnTo>
                  <a:pt x="4572" y="185927"/>
                </a:lnTo>
                <a:lnTo>
                  <a:pt x="0" y="187451"/>
                </a:lnTo>
                <a:lnTo>
                  <a:pt x="1524" y="188975"/>
                </a:lnTo>
                <a:close/>
              </a:path>
            </a:pathLst>
          </a:custGeom>
          <a:solidFill>
            <a:srgbClr val="000000"/>
          </a:solidFill>
        </p:spPr>
        <p:txBody>
          <a:bodyPr wrap="square" lIns="0" tIns="0" rIns="0" bIns="0" rtlCol="0">
            <a:noAutofit/>
          </a:bodyPr>
          <a:lstStyle/>
          <a:p>
            <a:endParaRPr/>
          </a:p>
        </p:txBody>
      </p:sp>
      <p:sp>
        <p:nvSpPr>
          <p:cNvPr id="605" name="object 605"/>
          <p:cNvSpPr/>
          <p:nvPr/>
        </p:nvSpPr>
        <p:spPr>
          <a:xfrm>
            <a:off x="6083807" y="3259835"/>
            <a:ext cx="67056" cy="24384"/>
          </a:xfrm>
          <a:custGeom>
            <a:avLst/>
            <a:gdLst/>
            <a:ahLst/>
            <a:cxnLst/>
            <a:rect l="l" t="t" r="r" b="b"/>
            <a:pathLst>
              <a:path w="67056" h="24384">
                <a:moveTo>
                  <a:pt x="0" y="0"/>
                </a:moveTo>
                <a:lnTo>
                  <a:pt x="0" y="1524"/>
                </a:lnTo>
                <a:lnTo>
                  <a:pt x="65532" y="24384"/>
                </a:lnTo>
                <a:lnTo>
                  <a:pt x="67056" y="22860"/>
                </a:lnTo>
                <a:lnTo>
                  <a:pt x="0" y="0"/>
                </a:lnTo>
                <a:close/>
              </a:path>
            </a:pathLst>
          </a:custGeom>
          <a:solidFill>
            <a:srgbClr val="000000"/>
          </a:solidFill>
        </p:spPr>
        <p:txBody>
          <a:bodyPr wrap="square" lIns="0" tIns="0" rIns="0" bIns="0" rtlCol="0">
            <a:noAutofit/>
          </a:bodyPr>
          <a:lstStyle/>
          <a:p>
            <a:endParaRPr/>
          </a:p>
        </p:txBody>
      </p:sp>
      <p:sp>
        <p:nvSpPr>
          <p:cNvPr id="606" name="object 606"/>
          <p:cNvSpPr/>
          <p:nvPr/>
        </p:nvSpPr>
        <p:spPr>
          <a:xfrm>
            <a:off x="6083807" y="3122675"/>
            <a:ext cx="147827" cy="138683"/>
          </a:xfrm>
          <a:custGeom>
            <a:avLst/>
            <a:gdLst/>
            <a:ahLst/>
            <a:cxnLst/>
            <a:rect l="l" t="t" r="r" b="b"/>
            <a:pathLst>
              <a:path w="147827" h="138683">
                <a:moveTo>
                  <a:pt x="0" y="137159"/>
                </a:moveTo>
                <a:lnTo>
                  <a:pt x="0" y="138683"/>
                </a:lnTo>
                <a:lnTo>
                  <a:pt x="16763" y="131063"/>
                </a:lnTo>
                <a:lnTo>
                  <a:pt x="24384" y="128015"/>
                </a:lnTo>
                <a:lnTo>
                  <a:pt x="33527" y="123443"/>
                </a:lnTo>
                <a:lnTo>
                  <a:pt x="47244" y="115823"/>
                </a:lnTo>
                <a:lnTo>
                  <a:pt x="54863" y="111251"/>
                </a:lnTo>
                <a:lnTo>
                  <a:pt x="62484" y="108203"/>
                </a:lnTo>
                <a:lnTo>
                  <a:pt x="74675" y="99059"/>
                </a:lnTo>
                <a:lnTo>
                  <a:pt x="77724" y="97535"/>
                </a:lnTo>
                <a:lnTo>
                  <a:pt x="80772" y="96011"/>
                </a:lnTo>
                <a:lnTo>
                  <a:pt x="86868" y="91439"/>
                </a:lnTo>
                <a:lnTo>
                  <a:pt x="97536" y="82295"/>
                </a:lnTo>
                <a:lnTo>
                  <a:pt x="102108" y="79247"/>
                </a:lnTo>
                <a:lnTo>
                  <a:pt x="106680" y="74675"/>
                </a:lnTo>
                <a:lnTo>
                  <a:pt x="115824" y="65531"/>
                </a:lnTo>
                <a:lnTo>
                  <a:pt x="118872" y="60959"/>
                </a:lnTo>
                <a:lnTo>
                  <a:pt x="123444" y="56387"/>
                </a:lnTo>
                <a:lnTo>
                  <a:pt x="126492" y="51815"/>
                </a:lnTo>
                <a:lnTo>
                  <a:pt x="129539" y="47243"/>
                </a:lnTo>
                <a:lnTo>
                  <a:pt x="135636" y="38099"/>
                </a:lnTo>
                <a:lnTo>
                  <a:pt x="140208" y="28955"/>
                </a:lnTo>
                <a:lnTo>
                  <a:pt x="143256" y="19811"/>
                </a:lnTo>
                <a:lnTo>
                  <a:pt x="144780" y="13715"/>
                </a:lnTo>
                <a:lnTo>
                  <a:pt x="144780" y="12191"/>
                </a:lnTo>
                <a:lnTo>
                  <a:pt x="146303" y="9143"/>
                </a:lnTo>
                <a:lnTo>
                  <a:pt x="147827" y="0"/>
                </a:lnTo>
                <a:lnTo>
                  <a:pt x="146303" y="0"/>
                </a:lnTo>
                <a:lnTo>
                  <a:pt x="144780" y="9143"/>
                </a:lnTo>
                <a:lnTo>
                  <a:pt x="143256" y="12191"/>
                </a:lnTo>
                <a:lnTo>
                  <a:pt x="143256" y="13715"/>
                </a:lnTo>
                <a:lnTo>
                  <a:pt x="141732" y="19811"/>
                </a:lnTo>
                <a:lnTo>
                  <a:pt x="138684" y="28955"/>
                </a:lnTo>
                <a:lnTo>
                  <a:pt x="134112" y="38099"/>
                </a:lnTo>
                <a:lnTo>
                  <a:pt x="128015" y="47243"/>
                </a:lnTo>
                <a:lnTo>
                  <a:pt x="124968" y="50291"/>
                </a:lnTo>
                <a:lnTo>
                  <a:pt x="121920" y="56387"/>
                </a:lnTo>
                <a:lnTo>
                  <a:pt x="118872" y="59435"/>
                </a:lnTo>
                <a:lnTo>
                  <a:pt x="114300" y="64007"/>
                </a:lnTo>
                <a:lnTo>
                  <a:pt x="106680" y="73151"/>
                </a:lnTo>
                <a:lnTo>
                  <a:pt x="100584" y="77723"/>
                </a:lnTo>
                <a:lnTo>
                  <a:pt x="96012" y="82295"/>
                </a:lnTo>
                <a:lnTo>
                  <a:pt x="85344" y="89915"/>
                </a:lnTo>
                <a:lnTo>
                  <a:pt x="79248" y="94487"/>
                </a:lnTo>
                <a:lnTo>
                  <a:pt x="76200" y="96011"/>
                </a:lnTo>
                <a:lnTo>
                  <a:pt x="73151" y="97535"/>
                </a:lnTo>
                <a:lnTo>
                  <a:pt x="60960" y="106679"/>
                </a:lnTo>
                <a:lnTo>
                  <a:pt x="53339" y="109727"/>
                </a:lnTo>
                <a:lnTo>
                  <a:pt x="47244" y="114299"/>
                </a:lnTo>
                <a:lnTo>
                  <a:pt x="32003" y="121919"/>
                </a:lnTo>
                <a:lnTo>
                  <a:pt x="24384" y="126491"/>
                </a:lnTo>
                <a:lnTo>
                  <a:pt x="16763" y="129539"/>
                </a:lnTo>
                <a:lnTo>
                  <a:pt x="0" y="137159"/>
                </a:lnTo>
                <a:close/>
              </a:path>
            </a:pathLst>
          </a:custGeom>
          <a:solidFill>
            <a:srgbClr val="000000"/>
          </a:solidFill>
        </p:spPr>
        <p:txBody>
          <a:bodyPr wrap="square" lIns="0" tIns="0" rIns="0" bIns="0" rtlCol="0">
            <a:noAutofit/>
          </a:bodyPr>
          <a:lstStyle/>
          <a:p>
            <a:endParaRPr/>
          </a:p>
        </p:txBody>
      </p:sp>
      <p:sp>
        <p:nvSpPr>
          <p:cNvPr id="607" name="object 607"/>
          <p:cNvSpPr/>
          <p:nvPr/>
        </p:nvSpPr>
        <p:spPr>
          <a:xfrm>
            <a:off x="6044183" y="3123437"/>
            <a:ext cx="91439"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a:p>
        </p:txBody>
      </p:sp>
      <p:sp>
        <p:nvSpPr>
          <p:cNvPr id="608" name="object 608"/>
          <p:cNvSpPr/>
          <p:nvPr/>
        </p:nvSpPr>
        <p:spPr>
          <a:xfrm>
            <a:off x="5059679" y="3123437"/>
            <a:ext cx="85344"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a:p>
        </p:txBody>
      </p:sp>
      <p:sp>
        <p:nvSpPr>
          <p:cNvPr id="609" name="object 609"/>
          <p:cNvSpPr/>
          <p:nvPr/>
        </p:nvSpPr>
        <p:spPr>
          <a:xfrm>
            <a:off x="5689091" y="3286632"/>
            <a:ext cx="1524" cy="37846"/>
          </a:xfrm>
          <a:custGeom>
            <a:avLst/>
            <a:gdLst/>
            <a:ahLst/>
            <a:cxnLst/>
            <a:rect l="l" t="t" r="r" b="b"/>
            <a:pathLst>
              <a:path w="1524" h="37846">
                <a:moveTo>
                  <a:pt x="0" y="37846"/>
                </a:moveTo>
                <a:lnTo>
                  <a:pt x="1524" y="37846"/>
                </a:lnTo>
                <a:lnTo>
                  <a:pt x="1524" y="0"/>
                </a:lnTo>
                <a:lnTo>
                  <a:pt x="0" y="0"/>
                </a:lnTo>
                <a:lnTo>
                  <a:pt x="0" y="37846"/>
                </a:lnTo>
                <a:close/>
              </a:path>
            </a:pathLst>
          </a:custGeom>
          <a:solidFill>
            <a:srgbClr val="000000"/>
          </a:solidFill>
        </p:spPr>
        <p:txBody>
          <a:bodyPr wrap="square" lIns="0" tIns="0" rIns="0" bIns="0" rtlCol="0">
            <a:noAutofit/>
          </a:bodyPr>
          <a:lstStyle/>
          <a:p>
            <a:endParaRPr/>
          </a:p>
        </p:txBody>
      </p:sp>
      <p:sp>
        <p:nvSpPr>
          <p:cNvPr id="610" name="object 610"/>
          <p:cNvSpPr/>
          <p:nvPr/>
        </p:nvSpPr>
        <p:spPr>
          <a:xfrm>
            <a:off x="5689091" y="3362832"/>
            <a:ext cx="1524" cy="39370"/>
          </a:xfrm>
          <a:custGeom>
            <a:avLst/>
            <a:gdLst/>
            <a:ahLst/>
            <a:cxnLst/>
            <a:rect l="l" t="t" r="r" b="b"/>
            <a:pathLst>
              <a:path w="1524" h="39370">
                <a:moveTo>
                  <a:pt x="0" y="39370"/>
                </a:moveTo>
                <a:lnTo>
                  <a:pt x="1524" y="39370"/>
                </a:lnTo>
                <a:lnTo>
                  <a:pt x="1524" y="0"/>
                </a:lnTo>
                <a:lnTo>
                  <a:pt x="0" y="0"/>
                </a:lnTo>
                <a:lnTo>
                  <a:pt x="0" y="39370"/>
                </a:lnTo>
                <a:close/>
              </a:path>
            </a:pathLst>
          </a:custGeom>
          <a:solidFill>
            <a:srgbClr val="000000"/>
          </a:solidFill>
        </p:spPr>
        <p:txBody>
          <a:bodyPr wrap="square" lIns="0" tIns="0" rIns="0" bIns="0" rtlCol="0">
            <a:noAutofit/>
          </a:bodyPr>
          <a:lstStyle/>
          <a:p>
            <a:endParaRPr/>
          </a:p>
        </p:txBody>
      </p:sp>
      <p:sp>
        <p:nvSpPr>
          <p:cNvPr id="611" name="object 611"/>
          <p:cNvSpPr/>
          <p:nvPr/>
        </p:nvSpPr>
        <p:spPr>
          <a:xfrm>
            <a:off x="5689091" y="3324732"/>
            <a:ext cx="1524" cy="37846"/>
          </a:xfrm>
          <a:custGeom>
            <a:avLst/>
            <a:gdLst/>
            <a:ahLst/>
            <a:cxnLst/>
            <a:rect l="l" t="t" r="r" b="b"/>
            <a:pathLst>
              <a:path w="1524" h="37846">
                <a:moveTo>
                  <a:pt x="0" y="37846"/>
                </a:moveTo>
                <a:lnTo>
                  <a:pt x="1524" y="37846"/>
                </a:lnTo>
                <a:lnTo>
                  <a:pt x="1524" y="0"/>
                </a:lnTo>
                <a:lnTo>
                  <a:pt x="0" y="0"/>
                </a:lnTo>
                <a:lnTo>
                  <a:pt x="0" y="37846"/>
                </a:lnTo>
                <a:close/>
              </a:path>
            </a:pathLst>
          </a:custGeom>
          <a:solidFill>
            <a:srgbClr val="000000"/>
          </a:solidFill>
        </p:spPr>
        <p:txBody>
          <a:bodyPr wrap="square" lIns="0" tIns="0" rIns="0" bIns="0" rtlCol="0">
            <a:noAutofit/>
          </a:bodyPr>
          <a:lstStyle/>
          <a:p>
            <a:endParaRPr/>
          </a:p>
        </p:txBody>
      </p:sp>
      <p:sp>
        <p:nvSpPr>
          <p:cNvPr id="612" name="object 612"/>
          <p:cNvSpPr/>
          <p:nvPr/>
        </p:nvSpPr>
        <p:spPr>
          <a:xfrm>
            <a:off x="5689091" y="3248532"/>
            <a:ext cx="1524" cy="37846"/>
          </a:xfrm>
          <a:custGeom>
            <a:avLst/>
            <a:gdLst/>
            <a:ahLst/>
            <a:cxnLst/>
            <a:rect l="l" t="t" r="r" b="b"/>
            <a:pathLst>
              <a:path w="1524" h="37846">
                <a:moveTo>
                  <a:pt x="0" y="37846"/>
                </a:moveTo>
                <a:lnTo>
                  <a:pt x="1524" y="37846"/>
                </a:lnTo>
                <a:lnTo>
                  <a:pt x="1524" y="0"/>
                </a:lnTo>
                <a:lnTo>
                  <a:pt x="0" y="0"/>
                </a:lnTo>
                <a:lnTo>
                  <a:pt x="0" y="37846"/>
                </a:lnTo>
                <a:close/>
              </a:path>
            </a:pathLst>
          </a:custGeom>
          <a:solidFill>
            <a:srgbClr val="000000"/>
          </a:solidFill>
        </p:spPr>
        <p:txBody>
          <a:bodyPr wrap="square" lIns="0" tIns="0" rIns="0" bIns="0" rtlCol="0">
            <a:noAutofit/>
          </a:bodyPr>
          <a:lstStyle/>
          <a:p>
            <a:endParaRPr/>
          </a:p>
        </p:txBody>
      </p:sp>
      <p:sp>
        <p:nvSpPr>
          <p:cNvPr id="613" name="object 613"/>
          <p:cNvSpPr/>
          <p:nvPr/>
        </p:nvSpPr>
        <p:spPr>
          <a:xfrm>
            <a:off x="5689091" y="3209543"/>
            <a:ext cx="249936" cy="41148"/>
          </a:xfrm>
          <a:custGeom>
            <a:avLst/>
            <a:gdLst/>
            <a:ahLst/>
            <a:cxnLst/>
            <a:rect l="l" t="t" r="r" b="b"/>
            <a:pathLst>
              <a:path w="249936" h="41148">
                <a:moveTo>
                  <a:pt x="1524" y="41148"/>
                </a:moveTo>
                <a:lnTo>
                  <a:pt x="18287" y="39624"/>
                </a:lnTo>
                <a:lnTo>
                  <a:pt x="36575" y="39624"/>
                </a:lnTo>
                <a:lnTo>
                  <a:pt x="53339" y="38100"/>
                </a:lnTo>
                <a:lnTo>
                  <a:pt x="70103" y="38100"/>
                </a:lnTo>
                <a:lnTo>
                  <a:pt x="86867" y="36575"/>
                </a:lnTo>
                <a:lnTo>
                  <a:pt x="103631" y="35051"/>
                </a:lnTo>
                <a:lnTo>
                  <a:pt x="118872" y="32003"/>
                </a:lnTo>
                <a:lnTo>
                  <a:pt x="128015" y="30480"/>
                </a:lnTo>
                <a:lnTo>
                  <a:pt x="135636" y="30480"/>
                </a:lnTo>
                <a:lnTo>
                  <a:pt x="150875" y="27432"/>
                </a:lnTo>
                <a:lnTo>
                  <a:pt x="166115" y="24384"/>
                </a:lnTo>
                <a:lnTo>
                  <a:pt x="172212" y="22860"/>
                </a:lnTo>
                <a:lnTo>
                  <a:pt x="179831" y="21336"/>
                </a:lnTo>
                <a:lnTo>
                  <a:pt x="187451" y="19812"/>
                </a:lnTo>
                <a:lnTo>
                  <a:pt x="195072" y="18287"/>
                </a:lnTo>
                <a:lnTo>
                  <a:pt x="208787" y="13715"/>
                </a:lnTo>
                <a:lnTo>
                  <a:pt x="224027" y="10668"/>
                </a:lnTo>
                <a:lnTo>
                  <a:pt x="236220" y="6096"/>
                </a:lnTo>
                <a:lnTo>
                  <a:pt x="249936" y="1524"/>
                </a:lnTo>
                <a:lnTo>
                  <a:pt x="249936" y="0"/>
                </a:lnTo>
                <a:lnTo>
                  <a:pt x="236220" y="4572"/>
                </a:lnTo>
                <a:lnTo>
                  <a:pt x="222503" y="9144"/>
                </a:lnTo>
                <a:lnTo>
                  <a:pt x="208787" y="12191"/>
                </a:lnTo>
                <a:lnTo>
                  <a:pt x="195072" y="16763"/>
                </a:lnTo>
                <a:lnTo>
                  <a:pt x="187451" y="18287"/>
                </a:lnTo>
                <a:lnTo>
                  <a:pt x="179831" y="19812"/>
                </a:lnTo>
                <a:lnTo>
                  <a:pt x="172212" y="21336"/>
                </a:lnTo>
                <a:lnTo>
                  <a:pt x="166115" y="22860"/>
                </a:lnTo>
                <a:lnTo>
                  <a:pt x="150875" y="25908"/>
                </a:lnTo>
                <a:lnTo>
                  <a:pt x="135636" y="28956"/>
                </a:lnTo>
                <a:lnTo>
                  <a:pt x="126491" y="28956"/>
                </a:lnTo>
                <a:lnTo>
                  <a:pt x="118872" y="30480"/>
                </a:lnTo>
                <a:lnTo>
                  <a:pt x="103631" y="33527"/>
                </a:lnTo>
                <a:lnTo>
                  <a:pt x="86867" y="35051"/>
                </a:lnTo>
                <a:lnTo>
                  <a:pt x="70103" y="36575"/>
                </a:lnTo>
                <a:lnTo>
                  <a:pt x="53339" y="36575"/>
                </a:lnTo>
                <a:lnTo>
                  <a:pt x="36575" y="38100"/>
                </a:lnTo>
                <a:lnTo>
                  <a:pt x="18287" y="38100"/>
                </a:lnTo>
                <a:lnTo>
                  <a:pt x="0" y="39624"/>
                </a:lnTo>
                <a:lnTo>
                  <a:pt x="1524" y="41148"/>
                </a:lnTo>
                <a:close/>
              </a:path>
            </a:pathLst>
          </a:custGeom>
          <a:solidFill>
            <a:srgbClr val="000000"/>
          </a:solidFill>
        </p:spPr>
        <p:txBody>
          <a:bodyPr wrap="square" lIns="0" tIns="0" rIns="0" bIns="0" rtlCol="0">
            <a:noAutofit/>
          </a:bodyPr>
          <a:lstStyle/>
          <a:p>
            <a:endParaRPr/>
          </a:p>
        </p:txBody>
      </p:sp>
      <p:sp>
        <p:nvSpPr>
          <p:cNvPr id="614" name="object 614"/>
          <p:cNvSpPr/>
          <p:nvPr/>
        </p:nvSpPr>
        <p:spPr>
          <a:xfrm>
            <a:off x="5939027" y="3209543"/>
            <a:ext cx="70103" cy="25908"/>
          </a:xfrm>
          <a:custGeom>
            <a:avLst/>
            <a:gdLst/>
            <a:ahLst/>
            <a:cxnLst/>
            <a:rect l="l" t="t" r="r" b="b"/>
            <a:pathLst>
              <a:path w="70103" h="25908">
                <a:moveTo>
                  <a:pt x="70103" y="25908"/>
                </a:moveTo>
                <a:lnTo>
                  <a:pt x="70103" y="24384"/>
                </a:lnTo>
                <a:lnTo>
                  <a:pt x="0" y="0"/>
                </a:lnTo>
                <a:lnTo>
                  <a:pt x="0" y="1524"/>
                </a:lnTo>
                <a:lnTo>
                  <a:pt x="70103" y="25908"/>
                </a:lnTo>
                <a:close/>
              </a:path>
            </a:pathLst>
          </a:custGeom>
          <a:solidFill>
            <a:srgbClr val="000000"/>
          </a:solidFill>
        </p:spPr>
        <p:txBody>
          <a:bodyPr wrap="square" lIns="0" tIns="0" rIns="0" bIns="0" rtlCol="0">
            <a:noAutofit/>
          </a:bodyPr>
          <a:lstStyle/>
          <a:p>
            <a:endParaRPr/>
          </a:p>
        </p:txBody>
      </p:sp>
      <p:sp>
        <p:nvSpPr>
          <p:cNvPr id="615" name="object 615"/>
          <p:cNvSpPr/>
          <p:nvPr/>
        </p:nvSpPr>
        <p:spPr>
          <a:xfrm>
            <a:off x="6231635" y="3123437"/>
            <a:ext cx="85344"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a:p>
        </p:txBody>
      </p:sp>
      <p:sp>
        <p:nvSpPr>
          <p:cNvPr id="616" name="object 616"/>
          <p:cNvSpPr/>
          <p:nvPr/>
        </p:nvSpPr>
        <p:spPr>
          <a:xfrm>
            <a:off x="5175503" y="3320795"/>
            <a:ext cx="512063" cy="83820"/>
          </a:xfrm>
          <a:custGeom>
            <a:avLst/>
            <a:gdLst/>
            <a:ahLst/>
            <a:cxnLst/>
            <a:rect l="l" t="t" r="r" b="b"/>
            <a:pathLst>
              <a:path w="512063" h="83820">
                <a:moveTo>
                  <a:pt x="0" y="0"/>
                </a:moveTo>
                <a:lnTo>
                  <a:pt x="0" y="1524"/>
                </a:lnTo>
                <a:lnTo>
                  <a:pt x="25908" y="10668"/>
                </a:lnTo>
                <a:lnTo>
                  <a:pt x="53339" y="19812"/>
                </a:lnTo>
                <a:lnTo>
                  <a:pt x="80772" y="27432"/>
                </a:lnTo>
                <a:lnTo>
                  <a:pt x="109727" y="36575"/>
                </a:lnTo>
                <a:lnTo>
                  <a:pt x="138684" y="42672"/>
                </a:lnTo>
                <a:lnTo>
                  <a:pt x="167639" y="50292"/>
                </a:lnTo>
                <a:lnTo>
                  <a:pt x="198120" y="56387"/>
                </a:lnTo>
                <a:lnTo>
                  <a:pt x="230123" y="62484"/>
                </a:lnTo>
                <a:lnTo>
                  <a:pt x="262127" y="67056"/>
                </a:lnTo>
                <a:lnTo>
                  <a:pt x="295655" y="71628"/>
                </a:lnTo>
                <a:lnTo>
                  <a:pt x="330707" y="74675"/>
                </a:lnTo>
                <a:lnTo>
                  <a:pt x="364235" y="77724"/>
                </a:lnTo>
                <a:lnTo>
                  <a:pt x="400811" y="79248"/>
                </a:lnTo>
                <a:lnTo>
                  <a:pt x="435863" y="82296"/>
                </a:lnTo>
                <a:lnTo>
                  <a:pt x="473963" y="82296"/>
                </a:lnTo>
                <a:lnTo>
                  <a:pt x="512063" y="83820"/>
                </a:lnTo>
                <a:lnTo>
                  <a:pt x="512063" y="82296"/>
                </a:lnTo>
                <a:lnTo>
                  <a:pt x="473963" y="80772"/>
                </a:lnTo>
                <a:lnTo>
                  <a:pt x="435863" y="80772"/>
                </a:lnTo>
                <a:lnTo>
                  <a:pt x="400811" y="77724"/>
                </a:lnTo>
                <a:lnTo>
                  <a:pt x="365759" y="76200"/>
                </a:lnTo>
                <a:lnTo>
                  <a:pt x="330707" y="73151"/>
                </a:lnTo>
                <a:lnTo>
                  <a:pt x="295655" y="68580"/>
                </a:lnTo>
                <a:lnTo>
                  <a:pt x="263651" y="65532"/>
                </a:lnTo>
                <a:lnTo>
                  <a:pt x="231647" y="60960"/>
                </a:lnTo>
                <a:lnTo>
                  <a:pt x="198120" y="54863"/>
                </a:lnTo>
                <a:lnTo>
                  <a:pt x="167639" y="48768"/>
                </a:lnTo>
                <a:lnTo>
                  <a:pt x="138684" y="41148"/>
                </a:lnTo>
                <a:lnTo>
                  <a:pt x="109727" y="35051"/>
                </a:lnTo>
                <a:lnTo>
                  <a:pt x="80772" y="25908"/>
                </a:lnTo>
                <a:lnTo>
                  <a:pt x="53339" y="18287"/>
                </a:lnTo>
                <a:lnTo>
                  <a:pt x="25908" y="9144"/>
                </a:lnTo>
                <a:lnTo>
                  <a:pt x="0" y="0"/>
                </a:lnTo>
                <a:close/>
              </a:path>
            </a:pathLst>
          </a:custGeom>
          <a:solidFill>
            <a:srgbClr val="000000"/>
          </a:solidFill>
        </p:spPr>
        <p:txBody>
          <a:bodyPr wrap="square" lIns="0" tIns="0" rIns="0" bIns="0" rtlCol="0">
            <a:noAutofit/>
          </a:bodyPr>
          <a:lstStyle/>
          <a:p>
            <a:endParaRPr/>
          </a:p>
        </p:txBody>
      </p:sp>
      <p:sp>
        <p:nvSpPr>
          <p:cNvPr id="617" name="object 617"/>
          <p:cNvSpPr/>
          <p:nvPr/>
        </p:nvSpPr>
        <p:spPr>
          <a:xfrm>
            <a:off x="5058155" y="2955035"/>
            <a:ext cx="161544" cy="167639"/>
          </a:xfrm>
          <a:custGeom>
            <a:avLst/>
            <a:gdLst/>
            <a:ahLst/>
            <a:cxnLst/>
            <a:rect l="l" t="t" r="r" b="b"/>
            <a:pathLst>
              <a:path w="161544" h="167639">
                <a:moveTo>
                  <a:pt x="47244" y="71627"/>
                </a:moveTo>
                <a:lnTo>
                  <a:pt x="56387" y="64007"/>
                </a:lnTo>
                <a:lnTo>
                  <a:pt x="65532" y="54863"/>
                </a:lnTo>
                <a:lnTo>
                  <a:pt x="77724" y="47243"/>
                </a:lnTo>
                <a:lnTo>
                  <a:pt x="88391" y="39623"/>
                </a:lnTo>
                <a:lnTo>
                  <a:pt x="102108" y="30479"/>
                </a:lnTo>
                <a:lnTo>
                  <a:pt x="115824" y="22859"/>
                </a:lnTo>
                <a:lnTo>
                  <a:pt x="129539" y="15239"/>
                </a:lnTo>
                <a:lnTo>
                  <a:pt x="144779" y="9143"/>
                </a:lnTo>
                <a:lnTo>
                  <a:pt x="161544" y="1523"/>
                </a:lnTo>
                <a:lnTo>
                  <a:pt x="161544" y="0"/>
                </a:lnTo>
                <a:lnTo>
                  <a:pt x="144779" y="7619"/>
                </a:lnTo>
                <a:lnTo>
                  <a:pt x="129539" y="13715"/>
                </a:lnTo>
                <a:lnTo>
                  <a:pt x="114300" y="21335"/>
                </a:lnTo>
                <a:lnTo>
                  <a:pt x="100584" y="30479"/>
                </a:lnTo>
                <a:lnTo>
                  <a:pt x="88391" y="38100"/>
                </a:lnTo>
                <a:lnTo>
                  <a:pt x="76200" y="45719"/>
                </a:lnTo>
                <a:lnTo>
                  <a:pt x="65532" y="53339"/>
                </a:lnTo>
                <a:lnTo>
                  <a:pt x="54863" y="62483"/>
                </a:lnTo>
                <a:lnTo>
                  <a:pt x="45720" y="70103"/>
                </a:lnTo>
                <a:lnTo>
                  <a:pt x="38100" y="79247"/>
                </a:lnTo>
                <a:lnTo>
                  <a:pt x="30479" y="88391"/>
                </a:lnTo>
                <a:lnTo>
                  <a:pt x="38100" y="80771"/>
                </a:lnTo>
                <a:lnTo>
                  <a:pt x="47244" y="71627"/>
                </a:lnTo>
                <a:close/>
              </a:path>
              <a:path w="161544" h="167639">
                <a:moveTo>
                  <a:pt x="0" y="167639"/>
                </a:moveTo>
                <a:lnTo>
                  <a:pt x="1524" y="167639"/>
                </a:lnTo>
                <a:lnTo>
                  <a:pt x="3048" y="155447"/>
                </a:lnTo>
                <a:lnTo>
                  <a:pt x="3048" y="153923"/>
                </a:lnTo>
                <a:lnTo>
                  <a:pt x="7620" y="135635"/>
                </a:lnTo>
                <a:lnTo>
                  <a:pt x="9144" y="124967"/>
                </a:lnTo>
                <a:lnTo>
                  <a:pt x="13715" y="115823"/>
                </a:lnTo>
                <a:lnTo>
                  <a:pt x="18287" y="106679"/>
                </a:lnTo>
                <a:lnTo>
                  <a:pt x="24384" y="97535"/>
                </a:lnTo>
                <a:lnTo>
                  <a:pt x="30479" y="88391"/>
                </a:lnTo>
                <a:lnTo>
                  <a:pt x="22860" y="97535"/>
                </a:lnTo>
                <a:lnTo>
                  <a:pt x="16763" y="106679"/>
                </a:lnTo>
                <a:lnTo>
                  <a:pt x="12191" y="115823"/>
                </a:lnTo>
                <a:lnTo>
                  <a:pt x="7620" y="124967"/>
                </a:lnTo>
                <a:lnTo>
                  <a:pt x="6096" y="134111"/>
                </a:lnTo>
                <a:lnTo>
                  <a:pt x="1524" y="153923"/>
                </a:lnTo>
                <a:lnTo>
                  <a:pt x="1524" y="155447"/>
                </a:lnTo>
                <a:lnTo>
                  <a:pt x="0" y="167639"/>
                </a:lnTo>
                <a:close/>
              </a:path>
            </a:pathLst>
          </a:custGeom>
          <a:solidFill>
            <a:srgbClr val="000000"/>
          </a:solidFill>
        </p:spPr>
        <p:txBody>
          <a:bodyPr wrap="square" lIns="0" tIns="0" rIns="0" bIns="0" rtlCol="0">
            <a:noAutofit/>
          </a:bodyPr>
          <a:lstStyle/>
          <a:p>
            <a:endParaRPr/>
          </a:p>
        </p:txBody>
      </p:sp>
      <p:sp>
        <p:nvSpPr>
          <p:cNvPr id="618" name="object 618"/>
          <p:cNvSpPr/>
          <p:nvPr/>
        </p:nvSpPr>
        <p:spPr>
          <a:xfrm>
            <a:off x="4966715" y="2933699"/>
            <a:ext cx="190500" cy="188975"/>
          </a:xfrm>
          <a:custGeom>
            <a:avLst/>
            <a:gdLst/>
            <a:ahLst/>
            <a:cxnLst/>
            <a:rect l="l" t="t" r="r" b="b"/>
            <a:pathLst>
              <a:path w="190500" h="188975">
                <a:moveTo>
                  <a:pt x="3048" y="176783"/>
                </a:moveTo>
                <a:lnTo>
                  <a:pt x="3048" y="175259"/>
                </a:lnTo>
                <a:lnTo>
                  <a:pt x="4572" y="166115"/>
                </a:lnTo>
                <a:lnTo>
                  <a:pt x="6096" y="156971"/>
                </a:lnTo>
                <a:lnTo>
                  <a:pt x="9143" y="144779"/>
                </a:lnTo>
                <a:lnTo>
                  <a:pt x="4572" y="156971"/>
                </a:lnTo>
                <a:lnTo>
                  <a:pt x="3048" y="166115"/>
                </a:lnTo>
                <a:lnTo>
                  <a:pt x="1524" y="175259"/>
                </a:lnTo>
                <a:lnTo>
                  <a:pt x="1524" y="176783"/>
                </a:lnTo>
                <a:lnTo>
                  <a:pt x="0" y="188975"/>
                </a:lnTo>
                <a:lnTo>
                  <a:pt x="1524" y="188975"/>
                </a:lnTo>
                <a:lnTo>
                  <a:pt x="3048" y="176783"/>
                </a:lnTo>
                <a:close/>
              </a:path>
              <a:path w="190500" h="188975">
                <a:moveTo>
                  <a:pt x="13715" y="134112"/>
                </a:moveTo>
                <a:lnTo>
                  <a:pt x="9143" y="144779"/>
                </a:lnTo>
                <a:lnTo>
                  <a:pt x="15239" y="134112"/>
                </a:lnTo>
                <a:lnTo>
                  <a:pt x="19812" y="123443"/>
                </a:lnTo>
                <a:lnTo>
                  <a:pt x="27431" y="112775"/>
                </a:lnTo>
                <a:lnTo>
                  <a:pt x="35051" y="102107"/>
                </a:lnTo>
                <a:lnTo>
                  <a:pt x="44196" y="91439"/>
                </a:lnTo>
                <a:lnTo>
                  <a:pt x="53339" y="82295"/>
                </a:lnTo>
                <a:lnTo>
                  <a:pt x="65531" y="73151"/>
                </a:lnTo>
                <a:lnTo>
                  <a:pt x="76200" y="62483"/>
                </a:lnTo>
                <a:lnTo>
                  <a:pt x="89915" y="53339"/>
                </a:lnTo>
                <a:lnTo>
                  <a:pt x="103631" y="44195"/>
                </a:lnTo>
                <a:lnTo>
                  <a:pt x="118872" y="35051"/>
                </a:lnTo>
                <a:lnTo>
                  <a:pt x="135636" y="25907"/>
                </a:lnTo>
                <a:lnTo>
                  <a:pt x="152400" y="16763"/>
                </a:lnTo>
                <a:lnTo>
                  <a:pt x="170687" y="9143"/>
                </a:lnTo>
                <a:lnTo>
                  <a:pt x="190500" y="1524"/>
                </a:lnTo>
                <a:lnTo>
                  <a:pt x="188975" y="0"/>
                </a:lnTo>
                <a:lnTo>
                  <a:pt x="170687" y="7619"/>
                </a:lnTo>
                <a:lnTo>
                  <a:pt x="152400" y="15239"/>
                </a:lnTo>
                <a:lnTo>
                  <a:pt x="134112" y="24383"/>
                </a:lnTo>
                <a:lnTo>
                  <a:pt x="118872" y="33527"/>
                </a:lnTo>
                <a:lnTo>
                  <a:pt x="103631" y="42671"/>
                </a:lnTo>
                <a:lnTo>
                  <a:pt x="88391" y="51815"/>
                </a:lnTo>
                <a:lnTo>
                  <a:pt x="76200" y="60959"/>
                </a:lnTo>
                <a:lnTo>
                  <a:pt x="64008" y="71627"/>
                </a:lnTo>
                <a:lnTo>
                  <a:pt x="53339" y="80771"/>
                </a:lnTo>
                <a:lnTo>
                  <a:pt x="42672" y="91439"/>
                </a:lnTo>
                <a:lnTo>
                  <a:pt x="33527" y="100583"/>
                </a:lnTo>
                <a:lnTo>
                  <a:pt x="25908" y="112775"/>
                </a:lnTo>
                <a:lnTo>
                  <a:pt x="18287" y="121919"/>
                </a:lnTo>
                <a:lnTo>
                  <a:pt x="13715" y="134112"/>
                </a:lnTo>
                <a:close/>
              </a:path>
            </a:pathLst>
          </a:custGeom>
          <a:solidFill>
            <a:srgbClr val="000000"/>
          </a:solidFill>
        </p:spPr>
        <p:txBody>
          <a:bodyPr wrap="square" lIns="0" tIns="0" rIns="0" bIns="0" rtlCol="0">
            <a:noAutofit/>
          </a:bodyPr>
          <a:lstStyle/>
          <a:p>
            <a:endParaRPr/>
          </a:p>
        </p:txBody>
      </p:sp>
      <p:sp>
        <p:nvSpPr>
          <p:cNvPr id="619" name="object 619"/>
          <p:cNvSpPr/>
          <p:nvPr/>
        </p:nvSpPr>
        <p:spPr>
          <a:xfrm>
            <a:off x="5219699" y="2872739"/>
            <a:ext cx="470915" cy="83819"/>
          </a:xfrm>
          <a:custGeom>
            <a:avLst/>
            <a:gdLst/>
            <a:ahLst/>
            <a:cxnLst/>
            <a:rect l="l" t="t" r="r" b="b"/>
            <a:pathLst>
              <a:path w="470915" h="83819">
                <a:moveTo>
                  <a:pt x="0" y="82296"/>
                </a:moveTo>
                <a:lnTo>
                  <a:pt x="0" y="83819"/>
                </a:lnTo>
                <a:lnTo>
                  <a:pt x="10667" y="79248"/>
                </a:lnTo>
                <a:lnTo>
                  <a:pt x="22859" y="74675"/>
                </a:lnTo>
                <a:lnTo>
                  <a:pt x="60959" y="60960"/>
                </a:lnTo>
                <a:lnTo>
                  <a:pt x="82295" y="53339"/>
                </a:lnTo>
                <a:lnTo>
                  <a:pt x="105155" y="47243"/>
                </a:lnTo>
                <a:lnTo>
                  <a:pt x="128015" y="41148"/>
                </a:lnTo>
                <a:lnTo>
                  <a:pt x="150875" y="35051"/>
                </a:lnTo>
                <a:lnTo>
                  <a:pt x="175259" y="28955"/>
                </a:lnTo>
                <a:lnTo>
                  <a:pt x="199643" y="24384"/>
                </a:lnTo>
                <a:lnTo>
                  <a:pt x="224027" y="19812"/>
                </a:lnTo>
                <a:lnTo>
                  <a:pt x="249935" y="16763"/>
                </a:lnTo>
                <a:lnTo>
                  <a:pt x="275843" y="13715"/>
                </a:lnTo>
                <a:lnTo>
                  <a:pt x="301751" y="10667"/>
                </a:lnTo>
                <a:lnTo>
                  <a:pt x="329183" y="7619"/>
                </a:lnTo>
                <a:lnTo>
                  <a:pt x="356615" y="6096"/>
                </a:lnTo>
                <a:lnTo>
                  <a:pt x="384047" y="4572"/>
                </a:lnTo>
                <a:lnTo>
                  <a:pt x="411479" y="3048"/>
                </a:lnTo>
                <a:lnTo>
                  <a:pt x="440435" y="1524"/>
                </a:lnTo>
                <a:lnTo>
                  <a:pt x="470915" y="1524"/>
                </a:lnTo>
                <a:lnTo>
                  <a:pt x="470915" y="0"/>
                </a:lnTo>
                <a:lnTo>
                  <a:pt x="440435" y="0"/>
                </a:lnTo>
                <a:lnTo>
                  <a:pt x="411479" y="1524"/>
                </a:lnTo>
                <a:lnTo>
                  <a:pt x="384047" y="1524"/>
                </a:lnTo>
                <a:lnTo>
                  <a:pt x="356615" y="4572"/>
                </a:lnTo>
                <a:lnTo>
                  <a:pt x="329183" y="6096"/>
                </a:lnTo>
                <a:lnTo>
                  <a:pt x="301751" y="9143"/>
                </a:lnTo>
                <a:lnTo>
                  <a:pt x="275843" y="12191"/>
                </a:lnTo>
                <a:lnTo>
                  <a:pt x="249935" y="15239"/>
                </a:lnTo>
                <a:lnTo>
                  <a:pt x="224027" y="18287"/>
                </a:lnTo>
                <a:lnTo>
                  <a:pt x="199643" y="22860"/>
                </a:lnTo>
                <a:lnTo>
                  <a:pt x="173735" y="27431"/>
                </a:lnTo>
                <a:lnTo>
                  <a:pt x="150875" y="33527"/>
                </a:lnTo>
                <a:lnTo>
                  <a:pt x="126491" y="39624"/>
                </a:lnTo>
                <a:lnTo>
                  <a:pt x="103631" y="45719"/>
                </a:lnTo>
                <a:lnTo>
                  <a:pt x="82295" y="51815"/>
                </a:lnTo>
                <a:lnTo>
                  <a:pt x="59435" y="59436"/>
                </a:lnTo>
                <a:lnTo>
                  <a:pt x="22859" y="73151"/>
                </a:lnTo>
                <a:lnTo>
                  <a:pt x="10667" y="77724"/>
                </a:lnTo>
                <a:lnTo>
                  <a:pt x="0" y="82296"/>
                </a:lnTo>
                <a:close/>
              </a:path>
            </a:pathLst>
          </a:custGeom>
          <a:solidFill>
            <a:srgbClr val="000000"/>
          </a:solidFill>
        </p:spPr>
        <p:txBody>
          <a:bodyPr wrap="square" lIns="0" tIns="0" rIns="0" bIns="0" rtlCol="0">
            <a:noAutofit/>
          </a:bodyPr>
          <a:lstStyle/>
          <a:p>
            <a:endParaRPr/>
          </a:p>
        </p:txBody>
      </p:sp>
      <p:sp>
        <p:nvSpPr>
          <p:cNvPr id="620" name="object 620"/>
          <p:cNvSpPr/>
          <p:nvPr/>
        </p:nvSpPr>
        <p:spPr>
          <a:xfrm>
            <a:off x="5155691" y="2933699"/>
            <a:ext cx="64008" cy="22859"/>
          </a:xfrm>
          <a:custGeom>
            <a:avLst/>
            <a:gdLst/>
            <a:ahLst/>
            <a:cxnLst/>
            <a:rect l="l" t="t" r="r" b="b"/>
            <a:pathLst>
              <a:path w="64008" h="22859">
                <a:moveTo>
                  <a:pt x="1524" y="0"/>
                </a:moveTo>
                <a:lnTo>
                  <a:pt x="0" y="1524"/>
                </a:lnTo>
                <a:lnTo>
                  <a:pt x="64008" y="22859"/>
                </a:lnTo>
                <a:lnTo>
                  <a:pt x="64008" y="21336"/>
                </a:lnTo>
                <a:lnTo>
                  <a:pt x="1524" y="0"/>
                </a:lnTo>
                <a:close/>
              </a:path>
            </a:pathLst>
          </a:custGeom>
          <a:solidFill>
            <a:srgbClr val="000000"/>
          </a:solidFill>
        </p:spPr>
        <p:txBody>
          <a:bodyPr wrap="square" lIns="0" tIns="0" rIns="0" bIns="0" rtlCol="0">
            <a:noAutofit/>
          </a:bodyPr>
          <a:lstStyle/>
          <a:p>
            <a:endParaRPr/>
          </a:p>
        </p:txBody>
      </p:sp>
      <p:sp>
        <p:nvSpPr>
          <p:cNvPr id="621" name="object 621"/>
          <p:cNvSpPr/>
          <p:nvPr/>
        </p:nvSpPr>
        <p:spPr>
          <a:xfrm>
            <a:off x="5155691" y="2840735"/>
            <a:ext cx="534923" cy="94487"/>
          </a:xfrm>
          <a:custGeom>
            <a:avLst/>
            <a:gdLst/>
            <a:ahLst/>
            <a:cxnLst/>
            <a:rect l="l" t="t" r="r" b="b"/>
            <a:pathLst>
              <a:path w="534923" h="94487">
                <a:moveTo>
                  <a:pt x="1524" y="94487"/>
                </a:moveTo>
                <a:lnTo>
                  <a:pt x="12191" y="88391"/>
                </a:lnTo>
                <a:lnTo>
                  <a:pt x="54863" y="71627"/>
                </a:lnTo>
                <a:lnTo>
                  <a:pt x="79248" y="64007"/>
                </a:lnTo>
                <a:lnTo>
                  <a:pt x="105155" y="56387"/>
                </a:lnTo>
                <a:lnTo>
                  <a:pt x="131063" y="48767"/>
                </a:lnTo>
                <a:lnTo>
                  <a:pt x="158496" y="41147"/>
                </a:lnTo>
                <a:lnTo>
                  <a:pt x="184403" y="35051"/>
                </a:lnTo>
                <a:lnTo>
                  <a:pt x="211836" y="30479"/>
                </a:lnTo>
                <a:lnTo>
                  <a:pt x="240791" y="24383"/>
                </a:lnTo>
                <a:lnTo>
                  <a:pt x="269747" y="19811"/>
                </a:lnTo>
                <a:lnTo>
                  <a:pt x="298703" y="16763"/>
                </a:lnTo>
                <a:lnTo>
                  <a:pt x="329183" y="12191"/>
                </a:lnTo>
                <a:lnTo>
                  <a:pt x="358139" y="9143"/>
                </a:lnTo>
                <a:lnTo>
                  <a:pt x="390143" y="7619"/>
                </a:lnTo>
                <a:lnTo>
                  <a:pt x="420623" y="4571"/>
                </a:lnTo>
                <a:lnTo>
                  <a:pt x="452627" y="3047"/>
                </a:lnTo>
                <a:lnTo>
                  <a:pt x="534923" y="3047"/>
                </a:lnTo>
                <a:lnTo>
                  <a:pt x="534923" y="0"/>
                </a:lnTo>
                <a:lnTo>
                  <a:pt x="518159" y="0"/>
                </a:lnTo>
                <a:lnTo>
                  <a:pt x="484631" y="1523"/>
                </a:lnTo>
                <a:lnTo>
                  <a:pt x="452627" y="1523"/>
                </a:lnTo>
                <a:lnTo>
                  <a:pt x="420623" y="3047"/>
                </a:lnTo>
                <a:lnTo>
                  <a:pt x="390143" y="6095"/>
                </a:lnTo>
                <a:lnTo>
                  <a:pt x="358139" y="7619"/>
                </a:lnTo>
                <a:lnTo>
                  <a:pt x="329183" y="10667"/>
                </a:lnTo>
                <a:lnTo>
                  <a:pt x="298703" y="15239"/>
                </a:lnTo>
                <a:lnTo>
                  <a:pt x="269747" y="18287"/>
                </a:lnTo>
                <a:lnTo>
                  <a:pt x="240791" y="22859"/>
                </a:lnTo>
                <a:lnTo>
                  <a:pt x="211836" y="28955"/>
                </a:lnTo>
                <a:lnTo>
                  <a:pt x="184403" y="33527"/>
                </a:lnTo>
                <a:lnTo>
                  <a:pt x="158496" y="39623"/>
                </a:lnTo>
                <a:lnTo>
                  <a:pt x="131063" y="47243"/>
                </a:lnTo>
                <a:lnTo>
                  <a:pt x="105155" y="54863"/>
                </a:lnTo>
                <a:lnTo>
                  <a:pt x="79248" y="62483"/>
                </a:lnTo>
                <a:lnTo>
                  <a:pt x="54863" y="70103"/>
                </a:lnTo>
                <a:lnTo>
                  <a:pt x="12191" y="86867"/>
                </a:lnTo>
                <a:lnTo>
                  <a:pt x="0" y="92963"/>
                </a:lnTo>
                <a:lnTo>
                  <a:pt x="1524" y="94487"/>
                </a:lnTo>
                <a:close/>
              </a:path>
            </a:pathLst>
          </a:custGeom>
          <a:solidFill>
            <a:srgbClr val="000000"/>
          </a:solidFill>
        </p:spPr>
        <p:txBody>
          <a:bodyPr wrap="square" lIns="0" tIns="0" rIns="0" bIns="0" rtlCol="0">
            <a:noAutofit/>
          </a:bodyPr>
          <a:lstStyle/>
          <a:p>
            <a:endParaRPr/>
          </a:p>
        </p:txBody>
      </p:sp>
      <p:sp>
        <p:nvSpPr>
          <p:cNvPr id="622" name="object 622"/>
          <p:cNvSpPr/>
          <p:nvPr/>
        </p:nvSpPr>
        <p:spPr>
          <a:xfrm>
            <a:off x="5237987" y="2999231"/>
            <a:ext cx="108203" cy="123444"/>
          </a:xfrm>
          <a:custGeom>
            <a:avLst/>
            <a:gdLst/>
            <a:ahLst/>
            <a:cxnLst/>
            <a:rect l="l" t="t" r="r" b="b"/>
            <a:pathLst>
              <a:path w="108203" h="123444">
                <a:moveTo>
                  <a:pt x="1524" y="123444"/>
                </a:moveTo>
                <a:lnTo>
                  <a:pt x="1524" y="109727"/>
                </a:lnTo>
                <a:lnTo>
                  <a:pt x="3047" y="100584"/>
                </a:lnTo>
                <a:lnTo>
                  <a:pt x="6095" y="91439"/>
                </a:lnTo>
                <a:lnTo>
                  <a:pt x="9143" y="77724"/>
                </a:lnTo>
                <a:lnTo>
                  <a:pt x="9143" y="79248"/>
                </a:lnTo>
                <a:lnTo>
                  <a:pt x="16763" y="67056"/>
                </a:lnTo>
                <a:lnTo>
                  <a:pt x="25907" y="54863"/>
                </a:lnTo>
                <a:lnTo>
                  <a:pt x="38100" y="42672"/>
                </a:lnTo>
                <a:lnTo>
                  <a:pt x="51815" y="32004"/>
                </a:lnTo>
                <a:lnTo>
                  <a:pt x="68579" y="21336"/>
                </a:lnTo>
                <a:lnTo>
                  <a:pt x="86867" y="10668"/>
                </a:lnTo>
                <a:lnTo>
                  <a:pt x="108203" y="1524"/>
                </a:lnTo>
                <a:lnTo>
                  <a:pt x="106679" y="0"/>
                </a:lnTo>
                <a:lnTo>
                  <a:pt x="85343" y="10668"/>
                </a:lnTo>
                <a:lnTo>
                  <a:pt x="67055" y="19812"/>
                </a:lnTo>
                <a:lnTo>
                  <a:pt x="51815" y="30480"/>
                </a:lnTo>
                <a:lnTo>
                  <a:pt x="36575" y="42672"/>
                </a:lnTo>
                <a:lnTo>
                  <a:pt x="25907" y="53339"/>
                </a:lnTo>
                <a:lnTo>
                  <a:pt x="24383" y="53339"/>
                </a:lnTo>
                <a:lnTo>
                  <a:pt x="15239" y="65532"/>
                </a:lnTo>
                <a:lnTo>
                  <a:pt x="7619" y="77724"/>
                </a:lnTo>
                <a:lnTo>
                  <a:pt x="4571" y="91439"/>
                </a:lnTo>
                <a:lnTo>
                  <a:pt x="1524" y="99060"/>
                </a:lnTo>
                <a:lnTo>
                  <a:pt x="1524" y="100584"/>
                </a:lnTo>
                <a:lnTo>
                  <a:pt x="0" y="109727"/>
                </a:lnTo>
                <a:lnTo>
                  <a:pt x="0" y="117348"/>
                </a:lnTo>
                <a:lnTo>
                  <a:pt x="1524" y="123444"/>
                </a:lnTo>
                <a:close/>
              </a:path>
              <a:path w="108203" h="123444">
                <a:moveTo>
                  <a:pt x="1524" y="117348"/>
                </a:moveTo>
                <a:lnTo>
                  <a:pt x="1524" y="123444"/>
                </a:lnTo>
                <a:lnTo>
                  <a:pt x="3047" y="123444"/>
                </a:lnTo>
                <a:lnTo>
                  <a:pt x="1524" y="115824"/>
                </a:lnTo>
                <a:lnTo>
                  <a:pt x="1524" y="117348"/>
                </a:lnTo>
                <a:close/>
              </a:path>
            </a:pathLst>
          </a:custGeom>
          <a:solidFill>
            <a:srgbClr val="000000"/>
          </a:solidFill>
        </p:spPr>
        <p:txBody>
          <a:bodyPr wrap="square" lIns="0" tIns="0" rIns="0" bIns="0" rtlCol="0">
            <a:noAutofit/>
          </a:bodyPr>
          <a:lstStyle/>
          <a:p>
            <a:endParaRPr/>
          </a:p>
        </p:txBody>
      </p:sp>
      <p:sp>
        <p:nvSpPr>
          <p:cNvPr id="623" name="object 623"/>
          <p:cNvSpPr/>
          <p:nvPr/>
        </p:nvSpPr>
        <p:spPr>
          <a:xfrm>
            <a:off x="5146547" y="2976371"/>
            <a:ext cx="135636" cy="146304"/>
          </a:xfrm>
          <a:custGeom>
            <a:avLst/>
            <a:gdLst/>
            <a:ahLst/>
            <a:cxnLst/>
            <a:rect l="l" t="t" r="r" b="b"/>
            <a:pathLst>
              <a:path w="135636" h="146304">
                <a:moveTo>
                  <a:pt x="1524" y="140208"/>
                </a:moveTo>
                <a:lnTo>
                  <a:pt x="1524" y="132587"/>
                </a:lnTo>
                <a:lnTo>
                  <a:pt x="3048" y="123444"/>
                </a:lnTo>
                <a:lnTo>
                  <a:pt x="6096" y="114300"/>
                </a:lnTo>
                <a:lnTo>
                  <a:pt x="7620" y="105156"/>
                </a:lnTo>
                <a:lnTo>
                  <a:pt x="10668" y="97536"/>
                </a:lnTo>
                <a:lnTo>
                  <a:pt x="19812" y="82296"/>
                </a:lnTo>
                <a:lnTo>
                  <a:pt x="32004" y="68580"/>
                </a:lnTo>
                <a:lnTo>
                  <a:pt x="38100" y="60960"/>
                </a:lnTo>
                <a:lnTo>
                  <a:pt x="47244" y="53340"/>
                </a:lnTo>
                <a:lnTo>
                  <a:pt x="54864" y="47244"/>
                </a:lnTo>
                <a:lnTo>
                  <a:pt x="64008" y="39624"/>
                </a:lnTo>
                <a:lnTo>
                  <a:pt x="74676" y="33528"/>
                </a:lnTo>
                <a:lnTo>
                  <a:pt x="85344" y="27432"/>
                </a:lnTo>
                <a:lnTo>
                  <a:pt x="108204" y="13716"/>
                </a:lnTo>
                <a:lnTo>
                  <a:pt x="121920" y="7620"/>
                </a:lnTo>
                <a:lnTo>
                  <a:pt x="135636" y="1524"/>
                </a:lnTo>
                <a:lnTo>
                  <a:pt x="135636" y="0"/>
                </a:lnTo>
                <a:lnTo>
                  <a:pt x="120396" y="6096"/>
                </a:lnTo>
                <a:lnTo>
                  <a:pt x="108204" y="12192"/>
                </a:lnTo>
                <a:lnTo>
                  <a:pt x="83820" y="25908"/>
                </a:lnTo>
                <a:lnTo>
                  <a:pt x="73152" y="32004"/>
                </a:lnTo>
                <a:lnTo>
                  <a:pt x="64008" y="38100"/>
                </a:lnTo>
                <a:lnTo>
                  <a:pt x="54864" y="45720"/>
                </a:lnTo>
                <a:lnTo>
                  <a:pt x="45720" y="51816"/>
                </a:lnTo>
                <a:lnTo>
                  <a:pt x="38100" y="59436"/>
                </a:lnTo>
                <a:lnTo>
                  <a:pt x="30480" y="67056"/>
                </a:lnTo>
                <a:lnTo>
                  <a:pt x="18287" y="82296"/>
                </a:lnTo>
                <a:lnTo>
                  <a:pt x="9144" y="97536"/>
                </a:lnTo>
                <a:lnTo>
                  <a:pt x="6096" y="105156"/>
                </a:lnTo>
                <a:lnTo>
                  <a:pt x="4572" y="112775"/>
                </a:lnTo>
                <a:lnTo>
                  <a:pt x="1524" y="123444"/>
                </a:lnTo>
                <a:lnTo>
                  <a:pt x="0" y="132587"/>
                </a:lnTo>
                <a:lnTo>
                  <a:pt x="0" y="146304"/>
                </a:lnTo>
                <a:lnTo>
                  <a:pt x="1524" y="146304"/>
                </a:lnTo>
                <a:lnTo>
                  <a:pt x="1524" y="140208"/>
                </a:lnTo>
                <a:close/>
              </a:path>
            </a:pathLst>
          </a:custGeom>
          <a:solidFill>
            <a:srgbClr val="000000"/>
          </a:solidFill>
        </p:spPr>
        <p:txBody>
          <a:bodyPr wrap="square" lIns="0" tIns="0" rIns="0" bIns="0" rtlCol="0">
            <a:noAutofit/>
          </a:bodyPr>
          <a:lstStyle/>
          <a:p>
            <a:endParaRPr/>
          </a:p>
        </p:txBody>
      </p:sp>
      <p:sp>
        <p:nvSpPr>
          <p:cNvPr id="624" name="object 624"/>
          <p:cNvSpPr/>
          <p:nvPr/>
        </p:nvSpPr>
        <p:spPr>
          <a:xfrm>
            <a:off x="5344667" y="2999231"/>
            <a:ext cx="65531" cy="24384"/>
          </a:xfrm>
          <a:custGeom>
            <a:avLst/>
            <a:gdLst/>
            <a:ahLst/>
            <a:cxnLst/>
            <a:rect l="l" t="t" r="r" b="b"/>
            <a:pathLst>
              <a:path w="65531" h="24384">
                <a:moveTo>
                  <a:pt x="1524" y="0"/>
                </a:moveTo>
                <a:lnTo>
                  <a:pt x="0" y="1524"/>
                </a:lnTo>
                <a:lnTo>
                  <a:pt x="65531" y="24384"/>
                </a:lnTo>
                <a:lnTo>
                  <a:pt x="65531" y="22860"/>
                </a:lnTo>
                <a:lnTo>
                  <a:pt x="1524" y="0"/>
                </a:lnTo>
                <a:close/>
              </a:path>
            </a:pathLst>
          </a:custGeom>
          <a:solidFill>
            <a:srgbClr val="000000"/>
          </a:solidFill>
        </p:spPr>
        <p:txBody>
          <a:bodyPr wrap="square" lIns="0" tIns="0" rIns="0" bIns="0" rtlCol="0">
            <a:noAutofit/>
          </a:bodyPr>
          <a:lstStyle/>
          <a:p>
            <a:endParaRPr/>
          </a:p>
        </p:txBody>
      </p:sp>
      <p:sp>
        <p:nvSpPr>
          <p:cNvPr id="625" name="object 625"/>
          <p:cNvSpPr/>
          <p:nvPr/>
        </p:nvSpPr>
        <p:spPr>
          <a:xfrm>
            <a:off x="5344667" y="2936747"/>
            <a:ext cx="345947" cy="64008"/>
          </a:xfrm>
          <a:custGeom>
            <a:avLst/>
            <a:gdLst/>
            <a:ahLst/>
            <a:cxnLst/>
            <a:rect l="l" t="t" r="r" b="b"/>
            <a:pathLst>
              <a:path w="345947" h="64008">
                <a:moveTo>
                  <a:pt x="1524" y="64008"/>
                </a:moveTo>
                <a:lnTo>
                  <a:pt x="12191" y="59436"/>
                </a:lnTo>
                <a:lnTo>
                  <a:pt x="24384" y="54864"/>
                </a:lnTo>
                <a:lnTo>
                  <a:pt x="36575" y="50292"/>
                </a:lnTo>
                <a:lnTo>
                  <a:pt x="53339" y="44196"/>
                </a:lnTo>
                <a:lnTo>
                  <a:pt x="68579" y="38100"/>
                </a:lnTo>
                <a:lnTo>
                  <a:pt x="85343" y="33528"/>
                </a:lnTo>
                <a:lnTo>
                  <a:pt x="103631" y="28956"/>
                </a:lnTo>
                <a:lnTo>
                  <a:pt x="121919" y="24384"/>
                </a:lnTo>
                <a:lnTo>
                  <a:pt x="140207" y="21336"/>
                </a:lnTo>
                <a:lnTo>
                  <a:pt x="158495" y="16764"/>
                </a:lnTo>
                <a:lnTo>
                  <a:pt x="178307" y="13716"/>
                </a:lnTo>
                <a:lnTo>
                  <a:pt x="196595" y="10668"/>
                </a:lnTo>
                <a:lnTo>
                  <a:pt x="216407" y="9144"/>
                </a:lnTo>
                <a:lnTo>
                  <a:pt x="237743" y="6096"/>
                </a:lnTo>
                <a:lnTo>
                  <a:pt x="257555" y="4572"/>
                </a:lnTo>
                <a:lnTo>
                  <a:pt x="278891" y="3048"/>
                </a:lnTo>
                <a:lnTo>
                  <a:pt x="300227" y="3048"/>
                </a:lnTo>
                <a:lnTo>
                  <a:pt x="323087" y="1524"/>
                </a:lnTo>
                <a:lnTo>
                  <a:pt x="345947" y="1524"/>
                </a:lnTo>
                <a:lnTo>
                  <a:pt x="345947" y="0"/>
                </a:lnTo>
                <a:lnTo>
                  <a:pt x="323087" y="0"/>
                </a:lnTo>
                <a:lnTo>
                  <a:pt x="300227" y="1524"/>
                </a:lnTo>
                <a:lnTo>
                  <a:pt x="278891" y="1524"/>
                </a:lnTo>
                <a:lnTo>
                  <a:pt x="257555" y="3048"/>
                </a:lnTo>
                <a:lnTo>
                  <a:pt x="237743" y="4572"/>
                </a:lnTo>
                <a:lnTo>
                  <a:pt x="216407" y="7620"/>
                </a:lnTo>
                <a:lnTo>
                  <a:pt x="196595" y="9144"/>
                </a:lnTo>
                <a:lnTo>
                  <a:pt x="178307" y="12192"/>
                </a:lnTo>
                <a:lnTo>
                  <a:pt x="158495" y="15240"/>
                </a:lnTo>
                <a:lnTo>
                  <a:pt x="140207" y="19812"/>
                </a:lnTo>
                <a:lnTo>
                  <a:pt x="121919" y="22860"/>
                </a:lnTo>
                <a:lnTo>
                  <a:pt x="103631" y="27432"/>
                </a:lnTo>
                <a:lnTo>
                  <a:pt x="85343" y="32004"/>
                </a:lnTo>
                <a:lnTo>
                  <a:pt x="68579" y="36576"/>
                </a:lnTo>
                <a:lnTo>
                  <a:pt x="51815" y="42672"/>
                </a:lnTo>
                <a:lnTo>
                  <a:pt x="36575" y="48768"/>
                </a:lnTo>
                <a:lnTo>
                  <a:pt x="24384" y="53340"/>
                </a:lnTo>
                <a:lnTo>
                  <a:pt x="12191" y="57912"/>
                </a:lnTo>
                <a:lnTo>
                  <a:pt x="0" y="62484"/>
                </a:lnTo>
                <a:lnTo>
                  <a:pt x="1524" y="64008"/>
                </a:lnTo>
                <a:close/>
              </a:path>
            </a:pathLst>
          </a:custGeom>
          <a:solidFill>
            <a:srgbClr val="000000"/>
          </a:solidFill>
        </p:spPr>
        <p:txBody>
          <a:bodyPr wrap="square" lIns="0" tIns="0" rIns="0" bIns="0" rtlCol="0">
            <a:noAutofit/>
          </a:bodyPr>
          <a:lstStyle/>
          <a:p>
            <a:endParaRPr/>
          </a:p>
        </p:txBody>
      </p:sp>
      <p:sp>
        <p:nvSpPr>
          <p:cNvPr id="626" name="object 626"/>
          <p:cNvSpPr/>
          <p:nvPr/>
        </p:nvSpPr>
        <p:spPr>
          <a:xfrm>
            <a:off x="5282183" y="2904743"/>
            <a:ext cx="408431" cy="73151"/>
          </a:xfrm>
          <a:custGeom>
            <a:avLst/>
            <a:gdLst/>
            <a:ahLst/>
            <a:cxnLst/>
            <a:rect l="l" t="t" r="r" b="b"/>
            <a:pathLst>
              <a:path w="408431" h="73151">
                <a:moveTo>
                  <a:pt x="6096" y="68580"/>
                </a:moveTo>
                <a:lnTo>
                  <a:pt x="1524" y="70103"/>
                </a:lnTo>
                <a:lnTo>
                  <a:pt x="0" y="71627"/>
                </a:lnTo>
                <a:lnTo>
                  <a:pt x="0" y="73151"/>
                </a:lnTo>
                <a:lnTo>
                  <a:pt x="3048" y="71627"/>
                </a:lnTo>
                <a:lnTo>
                  <a:pt x="6096" y="70103"/>
                </a:lnTo>
                <a:lnTo>
                  <a:pt x="51816" y="53339"/>
                </a:lnTo>
                <a:lnTo>
                  <a:pt x="70104" y="47244"/>
                </a:lnTo>
                <a:lnTo>
                  <a:pt x="88392" y="41148"/>
                </a:lnTo>
                <a:lnTo>
                  <a:pt x="108204" y="36575"/>
                </a:lnTo>
                <a:lnTo>
                  <a:pt x="129539" y="30480"/>
                </a:lnTo>
                <a:lnTo>
                  <a:pt x="150875" y="25908"/>
                </a:lnTo>
                <a:lnTo>
                  <a:pt x="172211" y="21336"/>
                </a:lnTo>
                <a:lnTo>
                  <a:pt x="193547" y="18287"/>
                </a:lnTo>
                <a:lnTo>
                  <a:pt x="216407" y="15239"/>
                </a:lnTo>
                <a:lnTo>
                  <a:pt x="237743" y="12192"/>
                </a:lnTo>
                <a:lnTo>
                  <a:pt x="260603" y="9144"/>
                </a:lnTo>
                <a:lnTo>
                  <a:pt x="283463" y="7620"/>
                </a:lnTo>
                <a:lnTo>
                  <a:pt x="307847" y="4572"/>
                </a:lnTo>
                <a:lnTo>
                  <a:pt x="332231" y="3048"/>
                </a:lnTo>
                <a:lnTo>
                  <a:pt x="356615" y="3048"/>
                </a:lnTo>
                <a:lnTo>
                  <a:pt x="382523" y="1524"/>
                </a:lnTo>
                <a:lnTo>
                  <a:pt x="408431" y="1524"/>
                </a:lnTo>
                <a:lnTo>
                  <a:pt x="408431" y="0"/>
                </a:lnTo>
                <a:lnTo>
                  <a:pt x="382523" y="0"/>
                </a:lnTo>
                <a:lnTo>
                  <a:pt x="356615" y="1524"/>
                </a:lnTo>
                <a:lnTo>
                  <a:pt x="332231" y="1524"/>
                </a:lnTo>
                <a:lnTo>
                  <a:pt x="307847" y="3048"/>
                </a:lnTo>
                <a:lnTo>
                  <a:pt x="283463" y="4572"/>
                </a:lnTo>
                <a:lnTo>
                  <a:pt x="260603" y="7620"/>
                </a:lnTo>
                <a:lnTo>
                  <a:pt x="237743" y="10668"/>
                </a:lnTo>
                <a:lnTo>
                  <a:pt x="216407" y="13715"/>
                </a:lnTo>
                <a:lnTo>
                  <a:pt x="193547" y="16763"/>
                </a:lnTo>
                <a:lnTo>
                  <a:pt x="170687" y="19812"/>
                </a:lnTo>
                <a:lnTo>
                  <a:pt x="149351" y="24384"/>
                </a:lnTo>
                <a:lnTo>
                  <a:pt x="129539" y="28956"/>
                </a:lnTo>
                <a:lnTo>
                  <a:pt x="108204" y="35051"/>
                </a:lnTo>
                <a:lnTo>
                  <a:pt x="88392" y="39624"/>
                </a:lnTo>
                <a:lnTo>
                  <a:pt x="68580" y="45720"/>
                </a:lnTo>
                <a:lnTo>
                  <a:pt x="50292" y="51815"/>
                </a:lnTo>
                <a:lnTo>
                  <a:pt x="6096" y="68580"/>
                </a:lnTo>
                <a:close/>
              </a:path>
            </a:pathLst>
          </a:custGeom>
          <a:solidFill>
            <a:srgbClr val="000000"/>
          </a:solidFill>
        </p:spPr>
        <p:txBody>
          <a:bodyPr wrap="square" lIns="0" tIns="0" rIns="0" bIns="0" rtlCol="0">
            <a:noAutofit/>
          </a:bodyPr>
          <a:lstStyle/>
          <a:p>
            <a:endParaRPr/>
          </a:p>
        </p:txBody>
      </p:sp>
      <p:sp>
        <p:nvSpPr>
          <p:cNvPr id="627" name="object 627"/>
          <p:cNvSpPr/>
          <p:nvPr/>
        </p:nvSpPr>
        <p:spPr>
          <a:xfrm>
            <a:off x="5332475" y="3022091"/>
            <a:ext cx="77723" cy="100584"/>
          </a:xfrm>
          <a:custGeom>
            <a:avLst/>
            <a:gdLst/>
            <a:ahLst/>
            <a:cxnLst/>
            <a:rect l="l" t="t" r="r" b="b"/>
            <a:pathLst>
              <a:path w="77723" h="100584">
                <a:moveTo>
                  <a:pt x="1524" y="100584"/>
                </a:moveTo>
                <a:lnTo>
                  <a:pt x="1524" y="76200"/>
                </a:lnTo>
                <a:lnTo>
                  <a:pt x="3048" y="71627"/>
                </a:lnTo>
                <a:lnTo>
                  <a:pt x="3048" y="73151"/>
                </a:lnTo>
                <a:lnTo>
                  <a:pt x="4571" y="68579"/>
                </a:lnTo>
                <a:lnTo>
                  <a:pt x="7619" y="57912"/>
                </a:lnTo>
                <a:lnTo>
                  <a:pt x="7619" y="59436"/>
                </a:lnTo>
                <a:lnTo>
                  <a:pt x="13715" y="50291"/>
                </a:lnTo>
                <a:lnTo>
                  <a:pt x="19812" y="41148"/>
                </a:lnTo>
                <a:lnTo>
                  <a:pt x="28955" y="33527"/>
                </a:lnTo>
                <a:lnTo>
                  <a:pt x="38100" y="24384"/>
                </a:lnTo>
                <a:lnTo>
                  <a:pt x="50291" y="16763"/>
                </a:lnTo>
                <a:lnTo>
                  <a:pt x="64007" y="9144"/>
                </a:lnTo>
                <a:lnTo>
                  <a:pt x="77723" y="1524"/>
                </a:lnTo>
                <a:lnTo>
                  <a:pt x="77723" y="0"/>
                </a:lnTo>
                <a:lnTo>
                  <a:pt x="62483" y="7620"/>
                </a:lnTo>
                <a:lnTo>
                  <a:pt x="48767" y="15239"/>
                </a:lnTo>
                <a:lnTo>
                  <a:pt x="38100" y="22860"/>
                </a:lnTo>
                <a:lnTo>
                  <a:pt x="27431" y="32003"/>
                </a:lnTo>
                <a:lnTo>
                  <a:pt x="19812" y="39624"/>
                </a:lnTo>
                <a:lnTo>
                  <a:pt x="12191" y="48767"/>
                </a:lnTo>
                <a:lnTo>
                  <a:pt x="6095" y="57912"/>
                </a:lnTo>
                <a:lnTo>
                  <a:pt x="3048" y="67055"/>
                </a:lnTo>
                <a:lnTo>
                  <a:pt x="1524" y="71627"/>
                </a:lnTo>
                <a:lnTo>
                  <a:pt x="0" y="76200"/>
                </a:lnTo>
                <a:lnTo>
                  <a:pt x="0" y="100584"/>
                </a:lnTo>
                <a:lnTo>
                  <a:pt x="1524" y="100584"/>
                </a:lnTo>
                <a:close/>
              </a:path>
            </a:pathLst>
          </a:custGeom>
          <a:solidFill>
            <a:srgbClr val="000000"/>
          </a:solidFill>
        </p:spPr>
        <p:txBody>
          <a:bodyPr wrap="square" lIns="0" tIns="0" rIns="0" bIns="0" rtlCol="0">
            <a:noAutofit/>
          </a:bodyPr>
          <a:lstStyle/>
          <a:p>
            <a:endParaRPr/>
          </a:p>
        </p:txBody>
      </p:sp>
      <p:sp>
        <p:nvSpPr>
          <p:cNvPr id="628" name="object 628"/>
          <p:cNvSpPr/>
          <p:nvPr/>
        </p:nvSpPr>
        <p:spPr>
          <a:xfrm>
            <a:off x="5282183" y="2976371"/>
            <a:ext cx="64008" cy="24384"/>
          </a:xfrm>
          <a:custGeom>
            <a:avLst/>
            <a:gdLst/>
            <a:ahLst/>
            <a:cxnLst/>
            <a:rect l="l" t="t" r="r" b="b"/>
            <a:pathLst>
              <a:path w="64008" h="24384">
                <a:moveTo>
                  <a:pt x="62484" y="24384"/>
                </a:moveTo>
                <a:lnTo>
                  <a:pt x="64008" y="22860"/>
                </a:lnTo>
                <a:lnTo>
                  <a:pt x="0" y="0"/>
                </a:lnTo>
                <a:lnTo>
                  <a:pt x="0" y="1524"/>
                </a:lnTo>
                <a:lnTo>
                  <a:pt x="62484" y="24384"/>
                </a:lnTo>
                <a:close/>
              </a:path>
            </a:pathLst>
          </a:custGeom>
          <a:solidFill>
            <a:srgbClr val="000000"/>
          </a:solidFill>
        </p:spPr>
        <p:txBody>
          <a:bodyPr wrap="square" lIns="0" tIns="0" rIns="0" bIns="0" rtlCol="0">
            <a:noAutofit/>
          </a:bodyPr>
          <a:lstStyle/>
          <a:p>
            <a:endParaRPr/>
          </a:p>
        </p:txBody>
      </p:sp>
      <p:sp>
        <p:nvSpPr>
          <p:cNvPr id="629" name="object 629"/>
          <p:cNvSpPr/>
          <p:nvPr/>
        </p:nvSpPr>
        <p:spPr>
          <a:xfrm>
            <a:off x="5219699" y="2955035"/>
            <a:ext cx="62483" cy="22859"/>
          </a:xfrm>
          <a:custGeom>
            <a:avLst/>
            <a:gdLst/>
            <a:ahLst/>
            <a:cxnLst/>
            <a:rect l="l" t="t" r="r" b="b"/>
            <a:pathLst>
              <a:path w="62483" h="22859">
                <a:moveTo>
                  <a:pt x="0" y="0"/>
                </a:moveTo>
                <a:lnTo>
                  <a:pt x="0" y="1523"/>
                </a:lnTo>
                <a:lnTo>
                  <a:pt x="62483" y="22859"/>
                </a:lnTo>
                <a:lnTo>
                  <a:pt x="62483" y="21335"/>
                </a:lnTo>
                <a:lnTo>
                  <a:pt x="0" y="0"/>
                </a:lnTo>
                <a:close/>
              </a:path>
            </a:pathLst>
          </a:custGeom>
          <a:solidFill>
            <a:srgbClr val="000000"/>
          </a:solidFill>
        </p:spPr>
        <p:txBody>
          <a:bodyPr wrap="square" lIns="0" tIns="0" rIns="0" bIns="0" rtlCol="0">
            <a:noAutofit/>
          </a:bodyPr>
          <a:lstStyle/>
          <a:p>
            <a:endParaRPr/>
          </a:p>
        </p:txBody>
      </p:sp>
      <p:sp>
        <p:nvSpPr>
          <p:cNvPr id="630" name="object 630"/>
          <p:cNvSpPr/>
          <p:nvPr/>
        </p:nvSpPr>
        <p:spPr>
          <a:xfrm>
            <a:off x="5410199" y="2970275"/>
            <a:ext cx="280415" cy="53339"/>
          </a:xfrm>
          <a:custGeom>
            <a:avLst/>
            <a:gdLst/>
            <a:ahLst/>
            <a:cxnLst/>
            <a:rect l="l" t="t" r="r" b="b"/>
            <a:pathLst>
              <a:path w="280415" h="53339">
                <a:moveTo>
                  <a:pt x="18287" y="45719"/>
                </a:moveTo>
                <a:lnTo>
                  <a:pt x="35051" y="39624"/>
                </a:lnTo>
                <a:lnTo>
                  <a:pt x="47243" y="35051"/>
                </a:lnTo>
                <a:lnTo>
                  <a:pt x="60959" y="30479"/>
                </a:lnTo>
                <a:lnTo>
                  <a:pt x="88391" y="22860"/>
                </a:lnTo>
                <a:lnTo>
                  <a:pt x="117347" y="16763"/>
                </a:lnTo>
                <a:lnTo>
                  <a:pt x="131063" y="13715"/>
                </a:lnTo>
                <a:lnTo>
                  <a:pt x="146303" y="10667"/>
                </a:lnTo>
                <a:lnTo>
                  <a:pt x="161543" y="9143"/>
                </a:lnTo>
                <a:lnTo>
                  <a:pt x="178307" y="6095"/>
                </a:lnTo>
                <a:lnTo>
                  <a:pt x="193547" y="4571"/>
                </a:lnTo>
                <a:lnTo>
                  <a:pt x="210312" y="4571"/>
                </a:lnTo>
                <a:lnTo>
                  <a:pt x="243839" y="3048"/>
                </a:lnTo>
                <a:lnTo>
                  <a:pt x="280415" y="1524"/>
                </a:lnTo>
                <a:lnTo>
                  <a:pt x="280415" y="0"/>
                </a:lnTo>
                <a:lnTo>
                  <a:pt x="243839" y="1524"/>
                </a:lnTo>
                <a:lnTo>
                  <a:pt x="210312" y="3048"/>
                </a:lnTo>
                <a:lnTo>
                  <a:pt x="193547" y="3048"/>
                </a:lnTo>
                <a:lnTo>
                  <a:pt x="178307" y="4571"/>
                </a:lnTo>
                <a:lnTo>
                  <a:pt x="161543" y="7619"/>
                </a:lnTo>
                <a:lnTo>
                  <a:pt x="146303" y="9143"/>
                </a:lnTo>
                <a:lnTo>
                  <a:pt x="131063" y="12191"/>
                </a:lnTo>
                <a:lnTo>
                  <a:pt x="115823" y="15239"/>
                </a:lnTo>
                <a:lnTo>
                  <a:pt x="88391" y="21336"/>
                </a:lnTo>
                <a:lnTo>
                  <a:pt x="60959" y="28955"/>
                </a:lnTo>
                <a:lnTo>
                  <a:pt x="47243" y="33527"/>
                </a:lnTo>
                <a:lnTo>
                  <a:pt x="35051" y="38100"/>
                </a:lnTo>
                <a:lnTo>
                  <a:pt x="16763" y="44195"/>
                </a:lnTo>
                <a:lnTo>
                  <a:pt x="0" y="51815"/>
                </a:lnTo>
                <a:lnTo>
                  <a:pt x="0" y="53339"/>
                </a:lnTo>
                <a:lnTo>
                  <a:pt x="18287" y="45719"/>
                </a:lnTo>
                <a:close/>
              </a:path>
            </a:pathLst>
          </a:custGeom>
          <a:solidFill>
            <a:srgbClr val="000000"/>
          </a:solidFill>
        </p:spPr>
        <p:txBody>
          <a:bodyPr wrap="square" lIns="0" tIns="0" rIns="0" bIns="0" rtlCol="0">
            <a:noAutofit/>
          </a:bodyPr>
          <a:lstStyle/>
          <a:p>
            <a:endParaRPr/>
          </a:p>
        </p:txBody>
      </p:sp>
      <p:sp>
        <p:nvSpPr>
          <p:cNvPr id="631" name="object 631"/>
          <p:cNvSpPr/>
          <p:nvPr/>
        </p:nvSpPr>
        <p:spPr>
          <a:xfrm>
            <a:off x="5382767" y="3215639"/>
            <a:ext cx="67055" cy="25907"/>
          </a:xfrm>
          <a:custGeom>
            <a:avLst/>
            <a:gdLst/>
            <a:ahLst/>
            <a:cxnLst/>
            <a:rect l="l" t="t" r="r" b="b"/>
            <a:pathLst>
              <a:path w="67055" h="25907">
                <a:moveTo>
                  <a:pt x="67055" y="0"/>
                </a:moveTo>
                <a:lnTo>
                  <a:pt x="65531" y="0"/>
                </a:lnTo>
                <a:lnTo>
                  <a:pt x="0" y="24384"/>
                </a:lnTo>
                <a:lnTo>
                  <a:pt x="1524" y="25907"/>
                </a:lnTo>
                <a:lnTo>
                  <a:pt x="65531" y="1524"/>
                </a:lnTo>
                <a:lnTo>
                  <a:pt x="67055" y="0"/>
                </a:lnTo>
                <a:close/>
              </a:path>
            </a:pathLst>
          </a:custGeom>
          <a:solidFill>
            <a:srgbClr val="000000"/>
          </a:solidFill>
        </p:spPr>
        <p:txBody>
          <a:bodyPr wrap="square" lIns="0" tIns="0" rIns="0" bIns="0" rtlCol="0">
            <a:noAutofit/>
          </a:bodyPr>
          <a:lstStyle/>
          <a:p>
            <a:endParaRPr/>
          </a:p>
        </p:txBody>
      </p:sp>
      <p:sp>
        <p:nvSpPr>
          <p:cNvPr id="632" name="object 632"/>
          <p:cNvSpPr/>
          <p:nvPr/>
        </p:nvSpPr>
        <p:spPr>
          <a:xfrm>
            <a:off x="5382767" y="3240023"/>
            <a:ext cx="307847" cy="47243"/>
          </a:xfrm>
          <a:custGeom>
            <a:avLst/>
            <a:gdLst/>
            <a:ahLst/>
            <a:cxnLst/>
            <a:rect l="l" t="t" r="r" b="b"/>
            <a:pathLst>
              <a:path w="307847" h="47243">
                <a:moveTo>
                  <a:pt x="1524" y="0"/>
                </a:moveTo>
                <a:lnTo>
                  <a:pt x="0" y="1523"/>
                </a:lnTo>
                <a:lnTo>
                  <a:pt x="15239" y="6095"/>
                </a:lnTo>
                <a:lnTo>
                  <a:pt x="32003" y="12191"/>
                </a:lnTo>
                <a:lnTo>
                  <a:pt x="48767" y="16763"/>
                </a:lnTo>
                <a:lnTo>
                  <a:pt x="67055" y="21335"/>
                </a:lnTo>
                <a:lnTo>
                  <a:pt x="83819" y="25907"/>
                </a:lnTo>
                <a:lnTo>
                  <a:pt x="102107" y="28955"/>
                </a:lnTo>
                <a:lnTo>
                  <a:pt x="120395" y="32003"/>
                </a:lnTo>
                <a:lnTo>
                  <a:pt x="138683" y="36575"/>
                </a:lnTo>
                <a:lnTo>
                  <a:pt x="156971" y="38100"/>
                </a:lnTo>
                <a:lnTo>
                  <a:pt x="176783" y="41147"/>
                </a:lnTo>
                <a:lnTo>
                  <a:pt x="196595" y="42671"/>
                </a:lnTo>
                <a:lnTo>
                  <a:pt x="217931" y="44195"/>
                </a:lnTo>
                <a:lnTo>
                  <a:pt x="237743" y="45719"/>
                </a:lnTo>
                <a:lnTo>
                  <a:pt x="260603" y="47243"/>
                </a:lnTo>
                <a:lnTo>
                  <a:pt x="307847" y="47243"/>
                </a:lnTo>
                <a:lnTo>
                  <a:pt x="307847" y="45719"/>
                </a:lnTo>
                <a:lnTo>
                  <a:pt x="260603" y="45719"/>
                </a:lnTo>
                <a:lnTo>
                  <a:pt x="239267" y="44195"/>
                </a:lnTo>
                <a:lnTo>
                  <a:pt x="217931" y="42671"/>
                </a:lnTo>
                <a:lnTo>
                  <a:pt x="198119" y="41147"/>
                </a:lnTo>
                <a:lnTo>
                  <a:pt x="178307" y="39623"/>
                </a:lnTo>
                <a:lnTo>
                  <a:pt x="158495" y="36575"/>
                </a:lnTo>
                <a:lnTo>
                  <a:pt x="138683" y="35051"/>
                </a:lnTo>
                <a:lnTo>
                  <a:pt x="120395" y="30479"/>
                </a:lnTo>
                <a:lnTo>
                  <a:pt x="102107" y="27431"/>
                </a:lnTo>
                <a:lnTo>
                  <a:pt x="83819" y="24383"/>
                </a:lnTo>
                <a:lnTo>
                  <a:pt x="67055" y="19811"/>
                </a:lnTo>
                <a:lnTo>
                  <a:pt x="48767" y="15239"/>
                </a:lnTo>
                <a:lnTo>
                  <a:pt x="32003" y="10667"/>
                </a:lnTo>
                <a:lnTo>
                  <a:pt x="16763" y="4571"/>
                </a:lnTo>
                <a:lnTo>
                  <a:pt x="1524" y="0"/>
                </a:lnTo>
                <a:close/>
              </a:path>
            </a:pathLst>
          </a:custGeom>
          <a:solidFill>
            <a:srgbClr val="000000"/>
          </a:solidFill>
        </p:spPr>
        <p:txBody>
          <a:bodyPr wrap="square" lIns="0" tIns="0" rIns="0" bIns="0" rtlCol="0">
            <a:noAutofit/>
          </a:bodyPr>
          <a:lstStyle/>
          <a:p>
            <a:endParaRPr/>
          </a:p>
        </p:txBody>
      </p:sp>
      <p:sp>
        <p:nvSpPr>
          <p:cNvPr id="633" name="object 633"/>
          <p:cNvSpPr/>
          <p:nvPr/>
        </p:nvSpPr>
        <p:spPr>
          <a:xfrm>
            <a:off x="5449823" y="3214115"/>
            <a:ext cx="240792" cy="36575"/>
          </a:xfrm>
          <a:custGeom>
            <a:avLst/>
            <a:gdLst/>
            <a:ahLst/>
            <a:cxnLst/>
            <a:rect l="l" t="t" r="r" b="b"/>
            <a:pathLst>
              <a:path w="240792" h="36575">
                <a:moveTo>
                  <a:pt x="0" y="0"/>
                </a:moveTo>
                <a:lnTo>
                  <a:pt x="0" y="1524"/>
                </a:lnTo>
                <a:lnTo>
                  <a:pt x="25908" y="9143"/>
                </a:lnTo>
                <a:lnTo>
                  <a:pt x="51816" y="16763"/>
                </a:lnTo>
                <a:lnTo>
                  <a:pt x="65532" y="19812"/>
                </a:lnTo>
                <a:lnTo>
                  <a:pt x="79248" y="21336"/>
                </a:lnTo>
                <a:lnTo>
                  <a:pt x="94488" y="24384"/>
                </a:lnTo>
                <a:lnTo>
                  <a:pt x="109728" y="27431"/>
                </a:lnTo>
                <a:lnTo>
                  <a:pt x="138684" y="30479"/>
                </a:lnTo>
                <a:lnTo>
                  <a:pt x="170688" y="33527"/>
                </a:lnTo>
                <a:lnTo>
                  <a:pt x="185928" y="33527"/>
                </a:lnTo>
                <a:lnTo>
                  <a:pt x="202692" y="35051"/>
                </a:lnTo>
                <a:lnTo>
                  <a:pt x="219456" y="35051"/>
                </a:lnTo>
                <a:lnTo>
                  <a:pt x="237744" y="36575"/>
                </a:lnTo>
                <a:lnTo>
                  <a:pt x="240792" y="36575"/>
                </a:lnTo>
                <a:lnTo>
                  <a:pt x="240792" y="35051"/>
                </a:lnTo>
                <a:lnTo>
                  <a:pt x="237744" y="35051"/>
                </a:lnTo>
                <a:lnTo>
                  <a:pt x="219456" y="33527"/>
                </a:lnTo>
                <a:lnTo>
                  <a:pt x="202692" y="33527"/>
                </a:lnTo>
                <a:lnTo>
                  <a:pt x="185928" y="32003"/>
                </a:lnTo>
                <a:lnTo>
                  <a:pt x="170688" y="32003"/>
                </a:lnTo>
                <a:lnTo>
                  <a:pt x="138684" y="28955"/>
                </a:lnTo>
                <a:lnTo>
                  <a:pt x="109728" y="25908"/>
                </a:lnTo>
                <a:lnTo>
                  <a:pt x="94488" y="22860"/>
                </a:lnTo>
                <a:lnTo>
                  <a:pt x="79248" y="19812"/>
                </a:lnTo>
                <a:lnTo>
                  <a:pt x="65532" y="18287"/>
                </a:lnTo>
                <a:lnTo>
                  <a:pt x="53340" y="15239"/>
                </a:lnTo>
                <a:lnTo>
                  <a:pt x="25908" y="7619"/>
                </a:lnTo>
                <a:lnTo>
                  <a:pt x="0" y="0"/>
                </a:lnTo>
                <a:close/>
              </a:path>
            </a:pathLst>
          </a:custGeom>
          <a:solidFill>
            <a:srgbClr val="000000"/>
          </a:solidFill>
        </p:spPr>
        <p:txBody>
          <a:bodyPr wrap="square" lIns="0" tIns="0" rIns="0" bIns="0" rtlCol="0">
            <a:noAutofit/>
          </a:bodyPr>
          <a:lstStyle/>
          <a:p>
            <a:endParaRPr/>
          </a:p>
        </p:txBody>
      </p:sp>
      <p:sp>
        <p:nvSpPr>
          <p:cNvPr id="634" name="object 634"/>
          <p:cNvSpPr/>
          <p:nvPr/>
        </p:nvSpPr>
        <p:spPr>
          <a:xfrm>
            <a:off x="5332475" y="3122675"/>
            <a:ext cx="117347" cy="92963"/>
          </a:xfrm>
          <a:custGeom>
            <a:avLst/>
            <a:gdLst/>
            <a:ahLst/>
            <a:cxnLst/>
            <a:rect l="l" t="t" r="r" b="b"/>
            <a:pathLst>
              <a:path w="117347" h="92963">
                <a:moveTo>
                  <a:pt x="7619" y="18287"/>
                </a:moveTo>
                <a:lnTo>
                  <a:pt x="3048" y="9143"/>
                </a:lnTo>
                <a:lnTo>
                  <a:pt x="1524" y="4571"/>
                </a:lnTo>
                <a:lnTo>
                  <a:pt x="1524" y="0"/>
                </a:lnTo>
                <a:lnTo>
                  <a:pt x="0" y="0"/>
                </a:lnTo>
                <a:lnTo>
                  <a:pt x="0" y="4571"/>
                </a:lnTo>
                <a:lnTo>
                  <a:pt x="1524" y="9143"/>
                </a:lnTo>
                <a:lnTo>
                  <a:pt x="6095" y="19811"/>
                </a:lnTo>
                <a:lnTo>
                  <a:pt x="10667" y="27431"/>
                </a:lnTo>
                <a:lnTo>
                  <a:pt x="16763" y="35051"/>
                </a:lnTo>
                <a:lnTo>
                  <a:pt x="24383" y="42671"/>
                </a:lnTo>
                <a:lnTo>
                  <a:pt x="33527" y="50291"/>
                </a:lnTo>
                <a:lnTo>
                  <a:pt x="44195" y="56387"/>
                </a:lnTo>
                <a:lnTo>
                  <a:pt x="54863" y="64007"/>
                </a:lnTo>
                <a:lnTo>
                  <a:pt x="60959" y="67055"/>
                </a:lnTo>
                <a:lnTo>
                  <a:pt x="68579" y="71627"/>
                </a:lnTo>
                <a:lnTo>
                  <a:pt x="74675" y="74675"/>
                </a:lnTo>
                <a:lnTo>
                  <a:pt x="82295" y="77723"/>
                </a:lnTo>
                <a:lnTo>
                  <a:pt x="115823" y="92963"/>
                </a:lnTo>
                <a:lnTo>
                  <a:pt x="117347" y="92963"/>
                </a:lnTo>
                <a:lnTo>
                  <a:pt x="115823" y="91439"/>
                </a:lnTo>
                <a:lnTo>
                  <a:pt x="82295" y="76199"/>
                </a:lnTo>
                <a:lnTo>
                  <a:pt x="74675" y="73151"/>
                </a:lnTo>
                <a:lnTo>
                  <a:pt x="68579" y="70103"/>
                </a:lnTo>
                <a:lnTo>
                  <a:pt x="62483" y="65531"/>
                </a:lnTo>
                <a:lnTo>
                  <a:pt x="56387" y="62483"/>
                </a:lnTo>
                <a:lnTo>
                  <a:pt x="44195" y="54863"/>
                </a:lnTo>
                <a:lnTo>
                  <a:pt x="35051" y="48767"/>
                </a:lnTo>
                <a:lnTo>
                  <a:pt x="25907" y="41147"/>
                </a:lnTo>
                <a:lnTo>
                  <a:pt x="18287" y="33527"/>
                </a:lnTo>
                <a:lnTo>
                  <a:pt x="12191" y="25907"/>
                </a:lnTo>
                <a:lnTo>
                  <a:pt x="7619" y="18287"/>
                </a:lnTo>
                <a:close/>
              </a:path>
            </a:pathLst>
          </a:custGeom>
          <a:solidFill>
            <a:srgbClr val="000000"/>
          </a:solidFill>
        </p:spPr>
        <p:txBody>
          <a:bodyPr wrap="square" lIns="0" tIns="0" rIns="0" bIns="0" rtlCol="0">
            <a:noAutofit/>
          </a:bodyPr>
          <a:lstStyle/>
          <a:p>
            <a:endParaRPr/>
          </a:p>
        </p:txBody>
      </p:sp>
      <p:sp>
        <p:nvSpPr>
          <p:cNvPr id="635" name="object 635"/>
          <p:cNvSpPr/>
          <p:nvPr/>
        </p:nvSpPr>
        <p:spPr>
          <a:xfrm>
            <a:off x="5146547" y="3122675"/>
            <a:ext cx="166116" cy="146303"/>
          </a:xfrm>
          <a:custGeom>
            <a:avLst/>
            <a:gdLst/>
            <a:ahLst/>
            <a:cxnLst/>
            <a:rect l="l" t="t" r="r" b="b"/>
            <a:pathLst>
              <a:path w="166116" h="146303">
                <a:moveTo>
                  <a:pt x="1524" y="0"/>
                </a:moveTo>
                <a:lnTo>
                  <a:pt x="0" y="0"/>
                </a:lnTo>
                <a:lnTo>
                  <a:pt x="0" y="9143"/>
                </a:lnTo>
                <a:lnTo>
                  <a:pt x="3048" y="18287"/>
                </a:lnTo>
                <a:lnTo>
                  <a:pt x="4572" y="27431"/>
                </a:lnTo>
                <a:lnTo>
                  <a:pt x="7620" y="35051"/>
                </a:lnTo>
                <a:lnTo>
                  <a:pt x="12192" y="42671"/>
                </a:lnTo>
                <a:lnTo>
                  <a:pt x="16764" y="50291"/>
                </a:lnTo>
                <a:lnTo>
                  <a:pt x="22860" y="57911"/>
                </a:lnTo>
                <a:lnTo>
                  <a:pt x="28956" y="65531"/>
                </a:lnTo>
                <a:lnTo>
                  <a:pt x="36576" y="73151"/>
                </a:lnTo>
                <a:lnTo>
                  <a:pt x="45720" y="80771"/>
                </a:lnTo>
                <a:lnTo>
                  <a:pt x="53340" y="88391"/>
                </a:lnTo>
                <a:lnTo>
                  <a:pt x="64008" y="94487"/>
                </a:lnTo>
                <a:lnTo>
                  <a:pt x="54864" y="86867"/>
                </a:lnTo>
                <a:lnTo>
                  <a:pt x="45720" y="79247"/>
                </a:lnTo>
                <a:lnTo>
                  <a:pt x="38100" y="71627"/>
                </a:lnTo>
                <a:lnTo>
                  <a:pt x="30480" y="64007"/>
                </a:lnTo>
                <a:lnTo>
                  <a:pt x="22860" y="56387"/>
                </a:lnTo>
                <a:lnTo>
                  <a:pt x="18287" y="50291"/>
                </a:lnTo>
                <a:lnTo>
                  <a:pt x="13716" y="41147"/>
                </a:lnTo>
                <a:lnTo>
                  <a:pt x="9144" y="33527"/>
                </a:lnTo>
                <a:lnTo>
                  <a:pt x="6096" y="25907"/>
                </a:lnTo>
                <a:lnTo>
                  <a:pt x="4572" y="18287"/>
                </a:lnTo>
                <a:lnTo>
                  <a:pt x="1524" y="9143"/>
                </a:lnTo>
                <a:lnTo>
                  <a:pt x="1524" y="0"/>
                </a:lnTo>
                <a:close/>
              </a:path>
              <a:path w="166116" h="146303">
                <a:moveTo>
                  <a:pt x="64008" y="94487"/>
                </a:moveTo>
                <a:lnTo>
                  <a:pt x="73152" y="102107"/>
                </a:lnTo>
                <a:lnTo>
                  <a:pt x="85344" y="109727"/>
                </a:lnTo>
                <a:lnTo>
                  <a:pt x="96012" y="115823"/>
                </a:lnTo>
                <a:lnTo>
                  <a:pt x="109728" y="121919"/>
                </a:lnTo>
                <a:lnTo>
                  <a:pt x="123444" y="129539"/>
                </a:lnTo>
                <a:lnTo>
                  <a:pt x="138684" y="135635"/>
                </a:lnTo>
                <a:lnTo>
                  <a:pt x="150876" y="140207"/>
                </a:lnTo>
                <a:lnTo>
                  <a:pt x="158496" y="143255"/>
                </a:lnTo>
                <a:lnTo>
                  <a:pt x="164592" y="146303"/>
                </a:lnTo>
                <a:lnTo>
                  <a:pt x="166116" y="144779"/>
                </a:lnTo>
                <a:lnTo>
                  <a:pt x="158496" y="141731"/>
                </a:lnTo>
                <a:lnTo>
                  <a:pt x="150876" y="138683"/>
                </a:lnTo>
                <a:lnTo>
                  <a:pt x="138684" y="134111"/>
                </a:lnTo>
                <a:lnTo>
                  <a:pt x="124968" y="128015"/>
                </a:lnTo>
                <a:lnTo>
                  <a:pt x="111252" y="120395"/>
                </a:lnTo>
                <a:lnTo>
                  <a:pt x="97536" y="114299"/>
                </a:lnTo>
                <a:lnTo>
                  <a:pt x="85344" y="108203"/>
                </a:lnTo>
                <a:lnTo>
                  <a:pt x="74676" y="100583"/>
                </a:lnTo>
                <a:lnTo>
                  <a:pt x="64008" y="94487"/>
                </a:lnTo>
                <a:close/>
              </a:path>
            </a:pathLst>
          </a:custGeom>
          <a:solidFill>
            <a:srgbClr val="000000"/>
          </a:solidFill>
        </p:spPr>
        <p:txBody>
          <a:bodyPr wrap="square" lIns="0" tIns="0" rIns="0" bIns="0" rtlCol="0">
            <a:noAutofit/>
          </a:bodyPr>
          <a:lstStyle/>
          <a:p>
            <a:endParaRPr/>
          </a:p>
        </p:txBody>
      </p:sp>
      <p:sp>
        <p:nvSpPr>
          <p:cNvPr id="636" name="object 636"/>
          <p:cNvSpPr/>
          <p:nvPr/>
        </p:nvSpPr>
        <p:spPr>
          <a:xfrm>
            <a:off x="5239511" y="3122675"/>
            <a:ext cx="144779" cy="118871"/>
          </a:xfrm>
          <a:custGeom>
            <a:avLst/>
            <a:gdLst/>
            <a:ahLst/>
            <a:cxnLst/>
            <a:rect l="l" t="t" r="r" b="b"/>
            <a:pathLst>
              <a:path w="144779" h="118871">
                <a:moveTo>
                  <a:pt x="126491" y="111251"/>
                </a:moveTo>
                <a:lnTo>
                  <a:pt x="123443" y="109727"/>
                </a:lnTo>
                <a:lnTo>
                  <a:pt x="123443" y="111251"/>
                </a:lnTo>
                <a:lnTo>
                  <a:pt x="126491" y="111251"/>
                </a:lnTo>
                <a:close/>
              </a:path>
              <a:path w="144779" h="118871">
                <a:moveTo>
                  <a:pt x="18287" y="41147"/>
                </a:moveTo>
                <a:lnTo>
                  <a:pt x="10667" y="28955"/>
                </a:lnTo>
                <a:lnTo>
                  <a:pt x="6095" y="18287"/>
                </a:lnTo>
                <a:lnTo>
                  <a:pt x="3047" y="9143"/>
                </a:lnTo>
                <a:lnTo>
                  <a:pt x="1523" y="0"/>
                </a:lnTo>
                <a:lnTo>
                  <a:pt x="0" y="0"/>
                </a:lnTo>
                <a:lnTo>
                  <a:pt x="1523" y="9143"/>
                </a:lnTo>
                <a:lnTo>
                  <a:pt x="4571" y="18287"/>
                </a:lnTo>
                <a:lnTo>
                  <a:pt x="10667" y="30479"/>
                </a:lnTo>
                <a:lnTo>
                  <a:pt x="18287" y="41147"/>
                </a:lnTo>
                <a:close/>
              </a:path>
              <a:path w="144779" h="118871">
                <a:moveTo>
                  <a:pt x="106679" y="103631"/>
                </a:moveTo>
                <a:lnTo>
                  <a:pt x="123443" y="111251"/>
                </a:lnTo>
                <a:lnTo>
                  <a:pt x="123443" y="109727"/>
                </a:lnTo>
                <a:lnTo>
                  <a:pt x="126491" y="111251"/>
                </a:lnTo>
                <a:lnTo>
                  <a:pt x="135635" y="115823"/>
                </a:lnTo>
                <a:lnTo>
                  <a:pt x="143255" y="118871"/>
                </a:lnTo>
                <a:lnTo>
                  <a:pt x="144779" y="117347"/>
                </a:lnTo>
                <a:lnTo>
                  <a:pt x="137159" y="114299"/>
                </a:lnTo>
                <a:lnTo>
                  <a:pt x="126491" y="109727"/>
                </a:lnTo>
                <a:lnTo>
                  <a:pt x="124967" y="109727"/>
                </a:lnTo>
                <a:lnTo>
                  <a:pt x="106679" y="102107"/>
                </a:lnTo>
                <a:lnTo>
                  <a:pt x="96012" y="97535"/>
                </a:lnTo>
                <a:lnTo>
                  <a:pt x="86867" y="92963"/>
                </a:lnTo>
                <a:lnTo>
                  <a:pt x="70103" y="83819"/>
                </a:lnTo>
                <a:lnTo>
                  <a:pt x="60959" y="77723"/>
                </a:lnTo>
                <a:lnTo>
                  <a:pt x="53339" y="73151"/>
                </a:lnTo>
                <a:lnTo>
                  <a:pt x="39623" y="62483"/>
                </a:lnTo>
                <a:lnTo>
                  <a:pt x="28955" y="51815"/>
                </a:lnTo>
                <a:lnTo>
                  <a:pt x="18287" y="41147"/>
                </a:lnTo>
                <a:lnTo>
                  <a:pt x="27431" y="53339"/>
                </a:lnTo>
                <a:lnTo>
                  <a:pt x="39623" y="64007"/>
                </a:lnTo>
                <a:lnTo>
                  <a:pt x="53339" y="74675"/>
                </a:lnTo>
                <a:lnTo>
                  <a:pt x="60959" y="79247"/>
                </a:lnTo>
                <a:lnTo>
                  <a:pt x="68579" y="83819"/>
                </a:lnTo>
                <a:lnTo>
                  <a:pt x="86867" y="94487"/>
                </a:lnTo>
                <a:lnTo>
                  <a:pt x="96012" y="99059"/>
                </a:lnTo>
                <a:lnTo>
                  <a:pt x="106679" y="103631"/>
                </a:lnTo>
                <a:close/>
              </a:path>
            </a:pathLst>
          </a:custGeom>
          <a:solidFill>
            <a:srgbClr val="000000"/>
          </a:solidFill>
        </p:spPr>
        <p:txBody>
          <a:bodyPr wrap="square" lIns="0" tIns="0" rIns="0" bIns="0" rtlCol="0">
            <a:noAutofit/>
          </a:bodyPr>
          <a:lstStyle/>
          <a:p>
            <a:endParaRPr/>
          </a:p>
        </p:txBody>
      </p:sp>
      <p:sp>
        <p:nvSpPr>
          <p:cNvPr id="637" name="object 637"/>
          <p:cNvSpPr/>
          <p:nvPr/>
        </p:nvSpPr>
        <p:spPr>
          <a:xfrm>
            <a:off x="5311139" y="3240023"/>
            <a:ext cx="73151" cy="28955"/>
          </a:xfrm>
          <a:custGeom>
            <a:avLst/>
            <a:gdLst/>
            <a:ahLst/>
            <a:cxnLst/>
            <a:rect l="l" t="t" r="r" b="b"/>
            <a:pathLst>
              <a:path w="73151" h="28955">
                <a:moveTo>
                  <a:pt x="71627" y="0"/>
                </a:moveTo>
                <a:lnTo>
                  <a:pt x="0" y="27431"/>
                </a:lnTo>
                <a:lnTo>
                  <a:pt x="1524" y="28955"/>
                </a:lnTo>
                <a:lnTo>
                  <a:pt x="73151" y="1523"/>
                </a:lnTo>
                <a:lnTo>
                  <a:pt x="71627" y="0"/>
                </a:lnTo>
                <a:close/>
              </a:path>
            </a:pathLst>
          </a:custGeom>
          <a:solidFill>
            <a:srgbClr val="000000"/>
          </a:solidFill>
        </p:spPr>
        <p:txBody>
          <a:bodyPr wrap="square" lIns="0" tIns="0" rIns="0" bIns="0" rtlCol="0">
            <a:noAutofit/>
          </a:bodyPr>
          <a:lstStyle/>
          <a:p>
            <a:endParaRPr/>
          </a:p>
        </p:txBody>
      </p:sp>
      <p:sp>
        <p:nvSpPr>
          <p:cNvPr id="638" name="object 638"/>
          <p:cNvSpPr/>
          <p:nvPr/>
        </p:nvSpPr>
        <p:spPr>
          <a:xfrm>
            <a:off x="5146547" y="3123437"/>
            <a:ext cx="92963"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a:p>
        </p:txBody>
      </p:sp>
      <p:sp>
        <p:nvSpPr>
          <p:cNvPr id="639" name="object 639"/>
          <p:cNvSpPr/>
          <p:nvPr/>
        </p:nvSpPr>
        <p:spPr>
          <a:xfrm>
            <a:off x="5058155" y="3122675"/>
            <a:ext cx="187451" cy="172211"/>
          </a:xfrm>
          <a:custGeom>
            <a:avLst/>
            <a:gdLst/>
            <a:ahLst/>
            <a:cxnLst/>
            <a:rect l="l" t="t" r="r" b="b"/>
            <a:pathLst>
              <a:path w="187451" h="172211">
                <a:moveTo>
                  <a:pt x="4572" y="18287"/>
                </a:moveTo>
                <a:lnTo>
                  <a:pt x="3048" y="9143"/>
                </a:lnTo>
                <a:lnTo>
                  <a:pt x="1524" y="0"/>
                </a:lnTo>
                <a:lnTo>
                  <a:pt x="0" y="0"/>
                </a:lnTo>
                <a:lnTo>
                  <a:pt x="1524" y="9143"/>
                </a:lnTo>
                <a:lnTo>
                  <a:pt x="3048" y="18287"/>
                </a:lnTo>
                <a:lnTo>
                  <a:pt x="4572" y="28955"/>
                </a:lnTo>
                <a:lnTo>
                  <a:pt x="9144" y="39623"/>
                </a:lnTo>
                <a:lnTo>
                  <a:pt x="13715" y="48767"/>
                </a:lnTo>
                <a:lnTo>
                  <a:pt x="18287" y="59435"/>
                </a:lnTo>
                <a:lnTo>
                  <a:pt x="24384" y="68579"/>
                </a:lnTo>
                <a:lnTo>
                  <a:pt x="33527" y="77723"/>
                </a:lnTo>
                <a:lnTo>
                  <a:pt x="36575" y="82295"/>
                </a:lnTo>
                <a:lnTo>
                  <a:pt x="41148" y="86867"/>
                </a:lnTo>
                <a:lnTo>
                  <a:pt x="51815" y="96011"/>
                </a:lnTo>
                <a:lnTo>
                  <a:pt x="62484" y="105155"/>
                </a:lnTo>
                <a:lnTo>
                  <a:pt x="74675" y="114299"/>
                </a:lnTo>
                <a:lnTo>
                  <a:pt x="88391" y="123443"/>
                </a:lnTo>
                <a:lnTo>
                  <a:pt x="102108" y="132587"/>
                </a:lnTo>
                <a:lnTo>
                  <a:pt x="109727" y="135635"/>
                </a:lnTo>
                <a:lnTo>
                  <a:pt x="117348" y="140207"/>
                </a:lnTo>
                <a:lnTo>
                  <a:pt x="134112" y="149351"/>
                </a:lnTo>
                <a:lnTo>
                  <a:pt x="141732" y="152399"/>
                </a:lnTo>
                <a:lnTo>
                  <a:pt x="150875" y="156971"/>
                </a:lnTo>
                <a:lnTo>
                  <a:pt x="169163" y="164591"/>
                </a:lnTo>
                <a:lnTo>
                  <a:pt x="172212" y="166115"/>
                </a:lnTo>
                <a:lnTo>
                  <a:pt x="179832" y="169163"/>
                </a:lnTo>
                <a:lnTo>
                  <a:pt x="187451" y="172211"/>
                </a:lnTo>
                <a:lnTo>
                  <a:pt x="187451" y="170687"/>
                </a:lnTo>
                <a:lnTo>
                  <a:pt x="179832" y="167639"/>
                </a:lnTo>
                <a:lnTo>
                  <a:pt x="173736" y="164591"/>
                </a:lnTo>
                <a:lnTo>
                  <a:pt x="170687" y="163067"/>
                </a:lnTo>
                <a:lnTo>
                  <a:pt x="152400" y="155447"/>
                </a:lnTo>
                <a:lnTo>
                  <a:pt x="143256" y="150875"/>
                </a:lnTo>
                <a:lnTo>
                  <a:pt x="134112" y="147827"/>
                </a:lnTo>
                <a:lnTo>
                  <a:pt x="117348" y="138683"/>
                </a:lnTo>
                <a:lnTo>
                  <a:pt x="109727" y="134111"/>
                </a:lnTo>
                <a:lnTo>
                  <a:pt x="103632" y="131063"/>
                </a:lnTo>
                <a:lnTo>
                  <a:pt x="88391" y="121919"/>
                </a:lnTo>
                <a:lnTo>
                  <a:pt x="76200" y="112775"/>
                </a:lnTo>
                <a:lnTo>
                  <a:pt x="64008" y="103631"/>
                </a:lnTo>
                <a:lnTo>
                  <a:pt x="53339" y="96011"/>
                </a:lnTo>
                <a:lnTo>
                  <a:pt x="42672" y="85343"/>
                </a:lnTo>
                <a:lnTo>
                  <a:pt x="38100" y="80771"/>
                </a:lnTo>
                <a:lnTo>
                  <a:pt x="35051" y="76199"/>
                </a:lnTo>
                <a:lnTo>
                  <a:pt x="25908" y="67055"/>
                </a:lnTo>
                <a:lnTo>
                  <a:pt x="19812" y="57911"/>
                </a:lnTo>
                <a:lnTo>
                  <a:pt x="15239" y="48767"/>
                </a:lnTo>
                <a:lnTo>
                  <a:pt x="10668" y="38099"/>
                </a:lnTo>
                <a:lnTo>
                  <a:pt x="6096" y="28955"/>
                </a:lnTo>
                <a:lnTo>
                  <a:pt x="4572" y="18287"/>
                </a:lnTo>
                <a:close/>
              </a:path>
            </a:pathLst>
          </a:custGeom>
          <a:solidFill>
            <a:srgbClr val="000000"/>
          </a:solidFill>
        </p:spPr>
        <p:txBody>
          <a:bodyPr wrap="square" lIns="0" tIns="0" rIns="0" bIns="0" rtlCol="0">
            <a:noAutofit/>
          </a:bodyPr>
          <a:lstStyle/>
          <a:p>
            <a:endParaRPr/>
          </a:p>
        </p:txBody>
      </p:sp>
      <p:sp>
        <p:nvSpPr>
          <p:cNvPr id="640" name="object 640"/>
          <p:cNvSpPr/>
          <p:nvPr/>
        </p:nvSpPr>
        <p:spPr>
          <a:xfrm>
            <a:off x="5175503" y="3293363"/>
            <a:ext cx="70103" cy="28955"/>
          </a:xfrm>
          <a:custGeom>
            <a:avLst/>
            <a:gdLst/>
            <a:ahLst/>
            <a:cxnLst/>
            <a:rect l="l" t="t" r="r" b="b"/>
            <a:pathLst>
              <a:path w="70103" h="28955">
                <a:moveTo>
                  <a:pt x="70103" y="0"/>
                </a:moveTo>
                <a:lnTo>
                  <a:pt x="0" y="27431"/>
                </a:lnTo>
                <a:lnTo>
                  <a:pt x="0" y="28955"/>
                </a:lnTo>
                <a:lnTo>
                  <a:pt x="70103" y="1524"/>
                </a:lnTo>
                <a:lnTo>
                  <a:pt x="70103" y="0"/>
                </a:lnTo>
                <a:close/>
              </a:path>
            </a:pathLst>
          </a:custGeom>
          <a:solidFill>
            <a:srgbClr val="000000"/>
          </a:solidFill>
        </p:spPr>
        <p:txBody>
          <a:bodyPr wrap="square" lIns="0" tIns="0" rIns="0" bIns="0" rtlCol="0">
            <a:noAutofit/>
          </a:bodyPr>
          <a:lstStyle/>
          <a:p>
            <a:endParaRPr/>
          </a:p>
        </p:txBody>
      </p:sp>
      <p:sp>
        <p:nvSpPr>
          <p:cNvPr id="641" name="object 641"/>
          <p:cNvSpPr/>
          <p:nvPr/>
        </p:nvSpPr>
        <p:spPr>
          <a:xfrm>
            <a:off x="4965191" y="3122675"/>
            <a:ext cx="210312" cy="199643"/>
          </a:xfrm>
          <a:custGeom>
            <a:avLst/>
            <a:gdLst/>
            <a:ahLst/>
            <a:cxnLst/>
            <a:rect l="l" t="t" r="r" b="b"/>
            <a:pathLst>
              <a:path w="210312" h="199643">
                <a:moveTo>
                  <a:pt x="195072" y="192023"/>
                </a:moveTo>
                <a:lnTo>
                  <a:pt x="196596" y="193547"/>
                </a:lnTo>
                <a:lnTo>
                  <a:pt x="202691" y="195071"/>
                </a:lnTo>
                <a:lnTo>
                  <a:pt x="210312" y="199643"/>
                </a:lnTo>
                <a:lnTo>
                  <a:pt x="210312" y="198119"/>
                </a:lnTo>
                <a:lnTo>
                  <a:pt x="202691" y="193547"/>
                </a:lnTo>
                <a:lnTo>
                  <a:pt x="196596" y="192023"/>
                </a:lnTo>
                <a:lnTo>
                  <a:pt x="195072" y="192023"/>
                </a:lnTo>
                <a:close/>
              </a:path>
              <a:path w="210312" h="199643">
                <a:moveTo>
                  <a:pt x="7620" y="42671"/>
                </a:moveTo>
                <a:lnTo>
                  <a:pt x="4572" y="30479"/>
                </a:lnTo>
                <a:lnTo>
                  <a:pt x="3048" y="18287"/>
                </a:lnTo>
                <a:lnTo>
                  <a:pt x="1524" y="9143"/>
                </a:lnTo>
                <a:lnTo>
                  <a:pt x="1524" y="0"/>
                </a:lnTo>
                <a:lnTo>
                  <a:pt x="0" y="0"/>
                </a:lnTo>
                <a:lnTo>
                  <a:pt x="0" y="9143"/>
                </a:lnTo>
                <a:lnTo>
                  <a:pt x="1524" y="18287"/>
                </a:lnTo>
                <a:lnTo>
                  <a:pt x="3048" y="30479"/>
                </a:lnTo>
                <a:lnTo>
                  <a:pt x="6096" y="42671"/>
                </a:lnTo>
                <a:lnTo>
                  <a:pt x="9143" y="48767"/>
                </a:lnTo>
                <a:lnTo>
                  <a:pt x="12191" y="54863"/>
                </a:lnTo>
                <a:lnTo>
                  <a:pt x="18287" y="67055"/>
                </a:lnTo>
                <a:lnTo>
                  <a:pt x="21336" y="71627"/>
                </a:lnTo>
                <a:lnTo>
                  <a:pt x="25908" y="77723"/>
                </a:lnTo>
                <a:lnTo>
                  <a:pt x="22860" y="71627"/>
                </a:lnTo>
                <a:lnTo>
                  <a:pt x="19812" y="65531"/>
                </a:lnTo>
                <a:lnTo>
                  <a:pt x="13715" y="53339"/>
                </a:lnTo>
                <a:lnTo>
                  <a:pt x="10667" y="48767"/>
                </a:lnTo>
                <a:lnTo>
                  <a:pt x="7620" y="42671"/>
                </a:lnTo>
                <a:close/>
              </a:path>
              <a:path w="210312" h="199643">
                <a:moveTo>
                  <a:pt x="25908" y="77723"/>
                </a:moveTo>
                <a:lnTo>
                  <a:pt x="33527" y="89915"/>
                </a:lnTo>
                <a:lnTo>
                  <a:pt x="44196" y="100583"/>
                </a:lnTo>
                <a:lnTo>
                  <a:pt x="48767" y="106679"/>
                </a:lnTo>
                <a:lnTo>
                  <a:pt x="56387" y="111251"/>
                </a:lnTo>
                <a:lnTo>
                  <a:pt x="68579" y="121919"/>
                </a:lnTo>
                <a:lnTo>
                  <a:pt x="82296" y="132587"/>
                </a:lnTo>
                <a:lnTo>
                  <a:pt x="89915" y="138683"/>
                </a:lnTo>
                <a:lnTo>
                  <a:pt x="97536" y="143255"/>
                </a:lnTo>
                <a:lnTo>
                  <a:pt x="114300" y="153923"/>
                </a:lnTo>
                <a:lnTo>
                  <a:pt x="123443" y="158495"/>
                </a:lnTo>
                <a:lnTo>
                  <a:pt x="132587" y="163067"/>
                </a:lnTo>
                <a:lnTo>
                  <a:pt x="152400" y="173735"/>
                </a:lnTo>
                <a:lnTo>
                  <a:pt x="172212" y="182879"/>
                </a:lnTo>
                <a:lnTo>
                  <a:pt x="182879" y="187451"/>
                </a:lnTo>
                <a:lnTo>
                  <a:pt x="195072" y="192023"/>
                </a:lnTo>
                <a:lnTo>
                  <a:pt x="182879" y="185927"/>
                </a:lnTo>
                <a:lnTo>
                  <a:pt x="172212" y="181355"/>
                </a:lnTo>
                <a:lnTo>
                  <a:pt x="152400" y="172211"/>
                </a:lnTo>
                <a:lnTo>
                  <a:pt x="132587" y="161543"/>
                </a:lnTo>
                <a:lnTo>
                  <a:pt x="123443" y="156971"/>
                </a:lnTo>
                <a:lnTo>
                  <a:pt x="115824" y="152399"/>
                </a:lnTo>
                <a:lnTo>
                  <a:pt x="99060" y="141731"/>
                </a:lnTo>
                <a:lnTo>
                  <a:pt x="91439" y="137159"/>
                </a:lnTo>
                <a:lnTo>
                  <a:pt x="83820" y="131063"/>
                </a:lnTo>
                <a:lnTo>
                  <a:pt x="70103" y="120395"/>
                </a:lnTo>
                <a:lnTo>
                  <a:pt x="57912" y="111251"/>
                </a:lnTo>
                <a:lnTo>
                  <a:pt x="50291" y="105155"/>
                </a:lnTo>
                <a:lnTo>
                  <a:pt x="45720" y="99059"/>
                </a:lnTo>
                <a:lnTo>
                  <a:pt x="35051" y="88391"/>
                </a:lnTo>
                <a:lnTo>
                  <a:pt x="25908" y="77723"/>
                </a:lnTo>
                <a:close/>
              </a:path>
            </a:pathLst>
          </a:custGeom>
          <a:solidFill>
            <a:srgbClr val="000000"/>
          </a:solidFill>
        </p:spPr>
        <p:txBody>
          <a:bodyPr wrap="square" lIns="0" tIns="0" rIns="0" bIns="0" rtlCol="0">
            <a:noAutofit/>
          </a:bodyPr>
          <a:lstStyle/>
          <a:p>
            <a:endParaRPr/>
          </a:p>
        </p:txBody>
      </p:sp>
      <p:sp>
        <p:nvSpPr>
          <p:cNvPr id="642" name="object 642"/>
          <p:cNvSpPr/>
          <p:nvPr/>
        </p:nvSpPr>
        <p:spPr>
          <a:xfrm>
            <a:off x="5245607" y="3267455"/>
            <a:ext cx="67056" cy="27432"/>
          </a:xfrm>
          <a:custGeom>
            <a:avLst/>
            <a:gdLst/>
            <a:ahLst/>
            <a:cxnLst/>
            <a:rect l="l" t="t" r="r" b="b"/>
            <a:pathLst>
              <a:path w="67056" h="27432">
                <a:moveTo>
                  <a:pt x="65532" y="0"/>
                </a:moveTo>
                <a:lnTo>
                  <a:pt x="0" y="25908"/>
                </a:lnTo>
                <a:lnTo>
                  <a:pt x="0" y="27432"/>
                </a:lnTo>
                <a:lnTo>
                  <a:pt x="67056" y="1524"/>
                </a:lnTo>
                <a:lnTo>
                  <a:pt x="65532" y="0"/>
                </a:lnTo>
                <a:close/>
              </a:path>
            </a:pathLst>
          </a:custGeom>
          <a:solidFill>
            <a:srgbClr val="000000"/>
          </a:solidFill>
        </p:spPr>
        <p:txBody>
          <a:bodyPr wrap="square" lIns="0" tIns="0" rIns="0" bIns="0" rtlCol="0">
            <a:noAutofit/>
          </a:bodyPr>
          <a:lstStyle/>
          <a:p>
            <a:endParaRPr/>
          </a:p>
        </p:txBody>
      </p:sp>
      <p:sp>
        <p:nvSpPr>
          <p:cNvPr id="643" name="object 643"/>
          <p:cNvSpPr/>
          <p:nvPr/>
        </p:nvSpPr>
        <p:spPr>
          <a:xfrm>
            <a:off x="5241035" y="3123437"/>
            <a:ext cx="89915" cy="0"/>
          </a:xfrm>
          <a:custGeom>
            <a:avLst/>
            <a:gdLst/>
            <a:ahLst/>
            <a:cxnLst/>
            <a:rect l="l" t="t" r="r" b="b"/>
            <a:pathLst>
              <a:path w="89915">
                <a:moveTo>
                  <a:pt x="0" y="0"/>
                </a:moveTo>
                <a:lnTo>
                  <a:pt x="89915" y="0"/>
                </a:lnTo>
              </a:path>
            </a:pathLst>
          </a:custGeom>
          <a:ln w="2794">
            <a:solidFill>
              <a:srgbClr val="000000"/>
            </a:solidFill>
          </a:ln>
        </p:spPr>
        <p:txBody>
          <a:bodyPr wrap="square" lIns="0" tIns="0" rIns="0" bIns="0" rtlCol="0">
            <a:noAutofit/>
          </a:bodyPr>
          <a:lstStyle/>
          <a:p>
            <a:endParaRPr/>
          </a:p>
        </p:txBody>
      </p:sp>
      <p:sp>
        <p:nvSpPr>
          <p:cNvPr id="644" name="object 644"/>
          <p:cNvSpPr/>
          <p:nvPr/>
        </p:nvSpPr>
        <p:spPr>
          <a:xfrm>
            <a:off x="5245607" y="3293363"/>
            <a:ext cx="445007" cy="71627"/>
          </a:xfrm>
          <a:custGeom>
            <a:avLst/>
            <a:gdLst/>
            <a:ahLst/>
            <a:cxnLst/>
            <a:rect l="l" t="t" r="r" b="b"/>
            <a:pathLst>
              <a:path w="445007" h="71627">
                <a:moveTo>
                  <a:pt x="0" y="0"/>
                </a:moveTo>
                <a:lnTo>
                  <a:pt x="0" y="1524"/>
                </a:lnTo>
                <a:lnTo>
                  <a:pt x="21336" y="9143"/>
                </a:lnTo>
                <a:lnTo>
                  <a:pt x="45720" y="18287"/>
                </a:lnTo>
                <a:lnTo>
                  <a:pt x="68580" y="24383"/>
                </a:lnTo>
                <a:lnTo>
                  <a:pt x="94487" y="32003"/>
                </a:lnTo>
                <a:lnTo>
                  <a:pt x="118872" y="38100"/>
                </a:lnTo>
                <a:lnTo>
                  <a:pt x="144780" y="44195"/>
                </a:lnTo>
                <a:lnTo>
                  <a:pt x="172211" y="48767"/>
                </a:lnTo>
                <a:lnTo>
                  <a:pt x="199643" y="53339"/>
                </a:lnTo>
                <a:lnTo>
                  <a:pt x="227075" y="57912"/>
                </a:lnTo>
                <a:lnTo>
                  <a:pt x="256031" y="60960"/>
                </a:lnTo>
                <a:lnTo>
                  <a:pt x="284987" y="64007"/>
                </a:lnTo>
                <a:lnTo>
                  <a:pt x="315467" y="67055"/>
                </a:lnTo>
                <a:lnTo>
                  <a:pt x="345947" y="68579"/>
                </a:lnTo>
                <a:lnTo>
                  <a:pt x="376427" y="70103"/>
                </a:lnTo>
                <a:lnTo>
                  <a:pt x="408431" y="70103"/>
                </a:lnTo>
                <a:lnTo>
                  <a:pt x="441959" y="71627"/>
                </a:lnTo>
                <a:lnTo>
                  <a:pt x="445007" y="71627"/>
                </a:lnTo>
                <a:lnTo>
                  <a:pt x="445007" y="70103"/>
                </a:lnTo>
                <a:lnTo>
                  <a:pt x="441959" y="70103"/>
                </a:lnTo>
                <a:lnTo>
                  <a:pt x="408431" y="68579"/>
                </a:lnTo>
                <a:lnTo>
                  <a:pt x="376427" y="68579"/>
                </a:lnTo>
                <a:lnTo>
                  <a:pt x="345947" y="67055"/>
                </a:lnTo>
                <a:lnTo>
                  <a:pt x="315467" y="65531"/>
                </a:lnTo>
                <a:lnTo>
                  <a:pt x="284987" y="62483"/>
                </a:lnTo>
                <a:lnTo>
                  <a:pt x="256031" y="59436"/>
                </a:lnTo>
                <a:lnTo>
                  <a:pt x="227075" y="56387"/>
                </a:lnTo>
                <a:lnTo>
                  <a:pt x="199643" y="51815"/>
                </a:lnTo>
                <a:lnTo>
                  <a:pt x="172211" y="47243"/>
                </a:lnTo>
                <a:lnTo>
                  <a:pt x="146304" y="42671"/>
                </a:lnTo>
                <a:lnTo>
                  <a:pt x="118872" y="36575"/>
                </a:lnTo>
                <a:lnTo>
                  <a:pt x="94487" y="30479"/>
                </a:lnTo>
                <a:lnTo>
                  <a:pt x="70104" y="22860"/>
                </a:lnTo>
                <a:lnTo>
                  <a:pt x="45720" y="16763"/>
                </a:lnTo>
                <a:lnTo>
                  <a:pt x="22860" y="7619"/>
                </a:lnTo>
                <a:lnTo>
                  <a:pt x="0" y="0"/>
                </a:lnTo>
                <a:close/>
              </a:path>
            </a:pathLst>
          </a:custGeom>
          <a:solidFill>
            <a:srgbClr val="000000"/>
          </a:solidFill>
        </p:spPr>
        <p:txBody>
          <a:bodyPr wrap="square" lIns="0" tIns="0" rIns="0" bIns="0" rtlCol="0">
            <a:noAutofit/>
          </a:bodyPr>
          <a:lstStyle/>
          <a:p>
            <a:endParaRPr/>
          </a:p>
        </p:txBody>
      </p:sp>
      <p:sp>
        <p:nvSpPr>
          <p:cNvPr id="645" name="object 645"/>
          <p:cNvSpPr/>
          <p:nvPr/>
        </p:nvSpPr>
        <p:spPr>
          <a:xfrm>
            <a:off x="5311139" y="3267455"/>
            <a:ext cx="379475" cy="59436"/>
          </a:xfrm>
          <a:custGeom>
            <a:avLst/>
            <a:gdLst/>
            <a:ahLst/>
            <a:cxnLst/>
            <a:rect l="l" t="t" r="r" b="b"/>
            <a:pathLst>
              <a:path w="379475" h="59436">
                <a:moveTo>
                  <a:pt x="1524" y="0"/>
                </a:moveTo>
                <a:lnTo>
                  <a:pt x="0" y="1524"/>
                </a:lnTo>
                <a:lnTo>
                  <a:pt x="19812" y="7620"/>
                </a:lnTo>
                <a:lnTo>
                  <a:pt x="39624" y="15239"/>
                </a:lnTo>
                <a:lnTo>
                  <a:pt x="60960" y="21336"/>
                </a:lnTo>
                <a:lnTo>
                  <a:pt x="82295" y="25908"/>
                </a:lnTo>
                <a:lnTo>
                  <a:pt x="103631" y="32003"/>
                </a:lnTo>
                <a:lnTo>
                  <a:pt x="124967" y="36575"/>
                </a:lnTo>
                <a:lnTo>
                  <a:pt x="147827" y="41148"/>
                </a:lnTo>
                <a:lnTo>
                  <a:pt x="172211" y="44196"/>
                </a:lnTo>
                <a:lnTo>
                  <a:pt x="195071" y="47244"/>
                </a:lnTo>
                <a:lnTo>
                  <a:pt x="219455" y="50291"/>
                </a:lnTo>
                <a:lnTo>
                  <a:pt x="243839" y="53339"/>
                </a:lnTo>
                <a:lnTo>
                  <a:pt x="269747" y="54863"/>
                </a:lnTo>
                <a:lnTo>
                  <a:pt x="295655" y="56387"/>
                </a:lnTo>
                <a:lnTo>
                  <a:pt x="321563" y="57912"/>
                </a:lnTo>
                <a:lnTo>
                  <a:pt x="347471" y="59436"/>
                </a:lnTo>
                <a:lnTo>
                  <a:pt x="379475" y="59436"/>
                </a:lnTo>
                <a:lnTo>
                  <a:pt x="379475" y="57912"/>
                </a:lnTo>
                <a:lnTo>
                  <a:pt x="347471" y="57912"/>
                </a:lnTo>
                <a:lnTo>
                  <a:pt x="321563" y="56387"/>
                </a:lnTo>
                <a:lnTo>
                  <a:pt x="295655" y="54863"/>
                </a:lnTo>
                <a:lnTo>
                  <a:pt x="269747" y="53339"/>
                </a:lnTo>
                <a:lnTo>
                  <a:pt x="243839" y="51815"/>
                </a:lnTo>
                <a:lnTo>
                  <a:pt x="219455" y="48768"/>
                </a:lnTo>
                <a:lnTo>
                  <a:pt x="195071" y="45720"/>
                </a:lnTo>
                <a:lnTo>
                  <a:pt x="172211" y="42672"/>
                </a:lnTo>
                <a:lnTo>
                  <a:pt x="147827" y="39624"/>
                </a:lnTo>
                <a:lnTo>
                  <a:pt x="124967" y="35051"/>
                </a:lnTo>
                <a:lnTo>
                  <a:pt x="103631" y="30479"/>
                </a:lnTo>
                <a:lnTo>
                  <a:pt x="82295" y="24384"/>
                </a:lnTo>
                <a:lnTo>
                  <a:pt x="60960" y="19812"/>
                </a:lnTo>
                <a:lnTo>
                  <a:pt x="41148" y="13715"/>
                </a:lnTo>
                <a:lnTo>
                  <a:pt x="19812" y="6096"/>
                </a:lnTo>
                <a:lnTo>
                  <a:pt x="1524" y="0"/>
                </a:lnTo>
                <a:close/>
              </a:path>
            </a:pathLst>
          </a:custGeom>
          <a:solidFill>
            <a:srgbClr val="000000"/>
          </a:solidFill>
        </p:spPr>
        <p:txBody>
          <a:bodyPr wrap="square" lIns="0" tIns="0" rIns="0" bIns="0" rtlCol="0">
            <a:noAutofit/>
          </a:bodyPr>
          <a:lstStyle/>
          <a:p>
            <a:endParaRPr/>
          </a:p>
        </p:txBody>
      </p:sp>
      <p:sp>
        <p:nvSpPr>
          <p:cNvPr id="646" name="object 646"/>
          <p:cNvSpPr/>
          <p:nvPr/>
        </p:nvSpPr>
        <p:spPr>
          <a:xfrm>
            <a:off x="5689091" y="3121151"/>
            <a:ext cx="3048" cy="3048"/>
          </a:xfrm>
          <a:custGeom>
            <a:avLst/>
            <a:gdLst/>
            <a:ahLst/>
            <a:cxnLst/>
            <a:rect l="l" t="t" r="r" b="b"/>
            <a:pathLst>
              <a:path w="3048" h="3048">
                <a:moveTo>
                  <a:pt x="1524" y="3048"/>
                </a:moveTo>
                <a:lnTo>
                  <a:pt x="0" y="1524"/>
                </a:lnTo>
                <a:lnTo>
                  <a:pt x="1524" y="0"/>
                </a:lnTo>
                <a:lnTo>
                  <a:pt x="1524" y="1524"/>
                </a:lnTo>
                <a:lnTo>
                  <a:pt x="0" y="1524"/>
                </a:lnTo>
                <a:lnTo>
                  <a:pt x="0" y="0"/>
                </a:lnTo>
                <a:lnTo>
                  <a:pt x="1524" y="0"/>
                </a:lnTo>
                <a:lnTo>
                  <a:pt x="3048" y="1524"/>
                </a:lnTo>
                <a:lnTo>
                  <a:pt x="1524" y="3048"/>
                </a:lnTo>
                <a:close/>
              </a:path>
            </a:pathLst>
          </a:custGeom>
          <a:solidFill>
            <a:srgbClr val="696969"/>
          </a:solidFill>
        </p:spPr>
        <p:txBody>
          <a:bodyPr wrap="square" lIns="0" tIns="0" rIns="0" bIns="0" rtlCol="0">
            <a:noAutofit/>
          </a:bodyPr>
          <a:lstStyle/>
          <a:p>
            <a:endParaRPr/>
          </a:p>
        </p:txBody>
      </p:sp>
      <p:sp>
        <p:nvSpPr>
          <p:cNvPr id="647" name="object 647"/>
          <p:cNvSpPr/>
          <p:nvPr/>
        </p:nvSpPr>
        <p:spPr>
          <a:xfrm>
            <a:off x="5690615" y="3123437"/>
            <a:ext cx="1524"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a:p>
        </p:txBody>
      </p:sp>
      <p:sp>
        <p:nvSpPr>
          <p:cNvPr id="648" name="object 648"/>
          <p:cNvSpPr/>
          <p:nvPr/>
        </p:nvSpPr>
        <p:spPr>
          <a:xfrm>
            <a:off x="5690615" y="3123437"/>
            <a:ext cx="1524"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a:p>
        </p:txBody>
      </p:sp>
      <p:sp>
        <p:nvSpPr>
          <p:cNvPr id="649" name="object 649"/>
          <p:cNvSpPr/>
          <p:nvPr/>
        </p:nvSpPr>
        <p:spPr>
          <a:xfrm>
            <a:off x="5582411" y="2334768"/>
            <a:ext cx="170687" cy="806196"/>
          </a:xfrm>
          <a:prstGeom prst="rect">
            <a:avLst/>
          </a:prstGeom>
          <a:blipFill>
            <a:blip r:embed="rId60" cstate="print"/>
            <a:stretch>
              <a:fillRect/>
            </a:stretch>
          </a:blipFill>
        </p:spPr>
        <p:txBody>
          <a:bodyPr wrap="square" lIns="0" tIns="0" rIns="0" bIns="0" rtlCol="0">
            <a:noAutofit/>
          </a:bodyPr>
          <a:lstStyle/>
          <a:p>
            <a:endParaRPr/>
          </a:p>
        </p:txBody>
      </p:sp>
      <p:sp>
        <p:nvSpPr>
          <p:cNvPr id="650" name="object 650"/>
          <p:cNvSpPr/>
          <p:nvPr/>
        </p:nvSpPr>
        <p:spPr>
          <a:xfrm>
            <a:off x="5583173" y="2336291"/>
            <a:ext cx="0" cy="777239"/>
          </a:xfrm>
          <a:custGeom>
            <a:avLst/>
            <a:gdLst/>
            <a:ahLst/>
            <a:cxnLst/>
            <a:rect l="l" t="t" r="r" b="b"/>
            <a:pathLst>
              <a:path h="777239">
                <a:moveTo>
                  <a:pt x="0" y="0"/>
                </a:moveTo>
                <a:lnTo>
                  <a:pt x="0" y="777239"/>
                </a:lnTo>
              </a:path>
            </a:pathLst>
          </a:custGeom>
          <a:ln w="2794">
            <a:solidFill>
              <a:srgbClr val="696969"/>
            </a:solidFill>
          </a:ln>
        </p:spPr>
        <p:txBody>
          <a:bodyPr wrap="square" lIns="0" tIns="0" rIns="0" bIns="0" rtlCol="0">
            <a:noAutofit/>
          </a:bodyPr>
          <a:lstStyle/>
          <a:p>
            <a:endParaRPr/>
          </a:p>
        </p:txBody>
      </p:sp>
      <p:sp>
        <p:nvSpPr>
          <p:cNvPr id="651" name="object 651"/>
          <p:cNvSpPr/>
          <p:nvPr/>
        </p:nvSpPr>
        <p:spPr>
          <a:xfrm>
            <a:off x="5752337" y="2336291"/>
            <a:ext cx="0" cy="777239"/>
          </a:xfrm>
          <a:custGeom>
            <a:avLst/>
            <a:gdLst/>
            <a:ahLst/>
            <a:cxnLst/>
            <a:rect l="l" t="t" r="r" b="b"/>
            <a:pathLst>
              <a:path h="777239">
                <a:moveTo>
                  <a:pt x="0" y="0"/>
                </a:moveTo>
                <a:lnTo>
                  <a:pt x="0" y="777239"/>
                </a:lnTo>
              </a:path>
            </a:pathLst>
          </a:custGeom>
          <a:ln w="2794">
            <a:solidFill>
              <a:srgbClr val="696969"/>
            </a:solidFill>
          </a:ln>
        </p:spPr>
        <p:txBody>
          <a:bodyPr wrap="square" lIns="0" tIns="0" rIns="0" bIns="0" rtlCol="0">
            <a:noAutofit/>
          </a:bodyPr>
          <a:lstStyle/>
          <a:p>
            <a:endParaRPr/>
          </a:p>
        </p:txBody>
      </p:sp>
      <p:sp>
        <p:nvSpPr>
          <p:cNvPr id="652" name="object 652"/>
          <p:cNvSpPr/>
          <p:nvPr/>
        </p:nvSpPr>
        <p:spPr>
          <a:xfrm>
            <a:off x="5330951" y="2179319"/>
            <a:ext cx="716279" cy="280415"/>
          </a:xfrm>
          <a:prstGeom prst="rect">
            <a:avLst/>
          </a:prstGeom>
          <a:blipFill>
            <a:blip r:embed="rId61" cstate="print"/>
            <a:stretch>
              <a:fillRect/>
            </a:stretch>
          </a:blipFill>
        </p:spPr>
        <p:txBody>
          <a:bodyPr wrap="square" lIns="0" tIns="0" rIns="0" bIns="0" rtlCol="0">
            <a:noAutofit/>
          </a:bodyPr>
          <a:lstStyle/>
          <a:p>
            <a:endParaRPr/>
          </a:p>
        </p:txBody>
      </p:sp>
      <p:sp>
        <p:nvSpPr>
          <p:cNvPr id="653" name="object 653"/>
          <p:cNvSpPr/>
          <p:nvPr/>
        </p:nvSpPr>
        <p:spPr>
          <a:xfrm>
            <a:off x="5326379" y="2174747"/>
            <a:ext cx="725423" cy="289559"/>
          </a:xfrm>
          <a:custGeom>
            <a:avLst/>
            <a:gdLst/>
            <a:ahLst/>
            <a:cxnLst/>
            <a:rect l="l" t="t" r="r" b="b"/>
            <a:pathLst>
              <a:path w="725423" h="289559">
                <a:moveTo>
                  <a:pt x="705611" y="170687"/>
                </a:moveTo>
                <a:lnTo>
                  <a:pt x="699515" y="179831"/>
                </a:lnTo>
                <a:lnTo>
                  <a:pt x="693419" y="187451"/>
                </a:lnTo>
                <a:lnTo>
                  <a:pt x="682751" y="196595"/>
                </a:lnTo>
                <a:lnTo>
                  <a:pt x="673607" y="204215"/>
                </a:lnTo>
                <a:lnTo>
                  <a:pt x="661415" y="211835"/>
                </a:lnTo>
                <a:lnTo>
                  <a:pt x="647699" y="219455"/>
                </a:lnTo>
                <a:lnTo>
                  <a:pt x="632459" y="227075"/>
                </a:lnTo>
                <a:lnTo>
                  <a:pt x="621791" y="237743"/>
                </a:lnTo>
                <a:lnTo>
                  <a:pt x="618743" y="234695"/>
                </a:lnTo>
                <a:lnTo>
                  <a:pt x="632459" y="227075"/>
                </a:lnTo>
                <a:lnTo>
                  <a:pt x="615695" y="234695"/>
                </a:lnTo>
                <a:lnTo>
                  <a:pt x="617219" y="234695"/>
                </a:lnTo>
                <a:lnTo>
                  <a:pt x="617219" y="246887"/>
                </a:lnTo>
                <a:lnTo>
                  <a:pt x="618363" y="245744"/>
                </a:lnTo>
                <a:lnTo>
                  <a:pt x="623315" y="240791"/>
                </a:lnTo>
                <a:lnTo>
                  <a:pt x="637031" y="239267"/>
                </a:lnTo>
                <a:lnTo>
                  <a:pt x="653795" y="231647"/>
                </a:lnTo>
                <a:lnTo>
                  <a:pt x="667511" y="222503"/>
                </a:lnTo>
                <a:lnTo>
                  <a:pt x="681227" y="214883"/>
                </a:lnTo>
                <a:lnTo>
                  <a:pt x="691895" y="205739"/>
                </a:lnTo>
                <a:lnTo>
                  <a:pt x="701039" y="198119"/>
                </a:lnTo>
                <a:lnTo>
                  <a:pt x="710183" y="187451"/>
                </a:lnTo>
                <a:lnTo>
                  <a:pt x="716279" y="178307"/>
                </a:lnTo>
                <a:lnTo>
                  <a:pt x="711707" y="155447"/>
                </a:lnTo>
                <a:lnTo>
                  <a:pt x="716279" y="178307"/>
                </a:lnTo>
                <a:lnTo>
                  <a:pt x="716279" y="176783"/>
                </a:lnTo>
                <a:lnTo>
                  <a:pt x="720851" y="167639"/>
                </a:lnTo>
                <a:lnTo>
                  <a:pt x="720851" y="166115"/>
                </a:lnTo>
                <a:lnTo>
                  <a:pt x="722375" y="163067"/>
                </a:lnTo>
                <a:lnTo>
                  <a:pt x="723899" y="158495"/>
                </a:lnTo>
                <a:lnTo>
                  <a:pt x="723899" y="156971"/>
                </a:lnTo>
                <a:lnTo>
                  <a:pt x="725423" y="149351"/>
                </a:lnTo>
                <a:lnTo>
                  <a:pt x="725423" y="141731"/>
                </a:lnTo>
                <a:lnTo>
                  <a:pt x="723899" y="132587"/>
                </a:lnTo>
                <a:lnTo>
                  <a:pt x="723899" y="126491"/>
                </a:lnTo>
                <a:lnTo>
                  <a:pt x="722375" y="121919"/>
                </a:lnTo>
                <a:lnTo>
                  <a:pt x="722375" y="120395"/>
                </a:lnTo>
                <a:lnTo>
                  <a:pt x="717803" y="111251"/>
                </a:lnTo>
                <a:lnTo>
                  <a:pt x="714755" y="105155"/>
                </a:lnTo>
                <a:lnTo>
                  <a:pt x="710183" y="100583"/>
                </a:lnTo>
                <a:lnTo>
                  <a:pt x="702563" y="89915"/>
                </a:lnTo>
                <a:lnTo>
                  <a:pt x="691895" y="80771"/>
                </a:lnTo>
                <a:lnTo>
                  <a:pt x="679703" y="71627"/>
                </a:lnTo>
                <a:lnTo>
                  <a:pt x="667511" y="62483"/>
                </a:lnTo>
                <a:lnTo>
                  <a:pt x="652271" y="54863"/>
                </a:lnTo>
                <a:lnTo>
                  <a:pt x="643127" y="50291"/>
                </a:lnTo>
                <a:lnTo>
                  <a:pt x="635507" y="47243"/>
                </a:lnTo>
                <a:lnTo>
                  <a:pt x="615695" y="39623"/>
                </a:lnTo>
                <a:lnTo>
                  <a:pt x="617219" y="39623"/>
                </a:lnTo>
                <a:lnTo>
                  <a:pt x="614171" y="38100"/>
                </a:lnTo>
                <a:lnTo>
                  <a:pt x="612647" y="38100"/>
                </a:lnTo>
                <a:lnTo>
                  <a:pt x="617219" y="41147"/>
                </a:lnTo>
                <a:lnTo>
                  <a:pt x="611123" y="38100"/>
                </a:lnTo>
                <a:lnTo>
                  <a:pt x="605027" y="47243"/>
                </a:lnTo>
                <a:lnTo>
                  <a:pt x="585215" y="28955"/>
                </a:lnTo>
                <a:lnTo>
                  <a:pt x="573023" y="25907"/>
                </a:lnTo>
                <a:lnTo>
                  <a:pt x="560831" y="21335"/>
                </a:lnTo>
                <a:lnTo>
                  <a:pt x="548639" y="18287"/>
                </a:lnTo>
                <a:lnTo>
                  <a:pt x="534923" y="15239"/>
                </a:lnTo>
                <a:lnTo>
                  <a:pt x="509015" y="10667"/>
                </a:lnTo>
                <a:lnTo>
                  <a:pt x="495299" y="7619"/>
                </a:lnTo>
                <a:lnTo>
                  <a:pt x="481583" y="6095"/>
                </a:lnTo>
                <a:lnTo>
                  <a:pt x="467867" y="4571"/>
                </a:lnTo>
                <a:lnTo>
                  <a:pt x="454151" y="3047"/>
                </a:lnTo>
                <a:lnTo>
                  <a:pt x="438911" y="1523"/>
                </a:lnTo>
                <a:lnTo>
                  <a:pt x="425195" y="1523"/>
                </a:lnTo>
                <a:lnTo>
                  <a:pt x="394715" y="0"/>
                </a:lnTo>
                <a:lnTo>
                  <a:pt x="327659" y="0"/>
                </a:lnTo>
                <a:lnTo>
                  <a:pt x="294131" y="1523"/>
                </a:lnTo>
                <a:lnTo>
                  <a:pt x="277367" y="3047"/>
                </a:lnTo>
                <a:lnTo>
                  <a:pt x="260603" y="4571"/>
                </a:lnTo>
                <a:lnTo>
                  <a:pt x="245363" y="6095"/>
                </a:lnTo>
                <a:lnTo>
                  <a:pt x="230123" y="9143"/>
                </a:lnTo>
                <a:lnTo>
                  <a:pt x="214883" y="10667"/>
                </a:lnTo>
                <a:lnTo>
                  <a:pt x="199643" y="13715"/>
                </a:lnTo>
                <a:lnTo>
                  <a:pt x="170687" y="19812"/>
                </a:lnTo>
                <a:lnTo>
                  <a:pt x="143255" y="27431"/>
                </a:lnTo>
                <a:lnTo>
                  <a:pt x="129539" y="32003"/>
                </a:lnTo>
                <a:lnTo>
                  <a:pt x="117347" y="38100"/>
                </a:lnTo>
                <a:lnTo>
                  <a:pt x="99059" y="44195"/>
                </a:lnTo>
                <a:lnTo>
                  <a:pt x="82295" y="51815"/>
                </a:lnTo>
                <a:lnTo>
                  <a:pt x="67055" y="59435"/>
                </a:lnTo>
                <a:lnTo>
                  <a:pt x="53339" y="67055"/>
                </a:lnTo>
                <a:lnTo>
                  <a:pt x="41148" y="74675"/>
                </a:lnTo>
                <a:lnTo>
                  <a:pt x="30479" y="83819"/>
                </a:lnTo>
                <a:lnTo>
                  <a:pt x="21336" y="91439"/>
                </a:lnTo>
                <a:lnTo>
                  <a:pt x="13715" y="102107"/>
                </a:lnTo>
                <a:lnTo>
                  <a:pt x="12191" y="147827"/>
                </a:lnTo>
                <a:lnTo>
                  <a:pt x="12361" y="148674"/>
                </a:lnTo>
                <a:lnTo>
                  <a:pt x="13715" y="143255"/>
                </a:lnTo>
                <a:lnTo>
                  <a:pt x="13715" y="134112"/>
                </a:lnTo>
                <a:lnTo>
                  <a:pt x="15239" y="129539"/>
                </a:lnTo>
                <a:lnTo>
                  <a:pt x="13715" y="131063"/>
                </a:lnTo>
                <a:lnTo>
                  <a:pt x="16763" y="126491"/>
                </a:lnTo>
                <a:lnTo>
                  <a:pt x="19812" y="115823"/>
                </a:lnTo>
                <a:lnTo>
                  <a:pt x="18287" y="117347"/>
                </a:lnTo>
                <a:lnTo>
                  <a:pt x="24384" y="109727"/>
                </a:lnTo>
                <a:lnTo>
                  <a:pt x="30479" y="100583"/>
                </a:lnTo>
                <a:lnTo>
                  <a:pt x="39624" y="92963"/>
                </a:lnTo>
                <a:lnTo>
                  <a:pt x="47244" y="85343"/>
                </a:lnTo>
                <a:lnTo>
                  <a:pt x="59436" y="77723"/>
                </a:lnTo>
                <a:lnTo>
                  <a:pt x="73151" y="70103"/>
                </a:lnTo>
                <a:lnTo>
                  <a:pt x="86867" y="64007"/>
                </a:lnTo>
                <a:lnTo>
                  <a:pt x="103631" y="56387"/>
                </a:lnTo>
                <a:lnTo>
                  <a:pt x="121919" y="48767"/>
                </a:lnTo>
                <a:lnTo>
                  <a:pt x="134111" y="44195"/>
                </a:lnTo>
                <a:lnTo>
                  <a:pt x="147827" y="41147"/>
                </a:lnTo>
                <a:lnTo>
                  <a:pt x="173735" y="33527"/>
                </a:lnTo>
                <a:lnTo>
                  <a:pt x="202691" y="25907"/>
                </a:lnTo>
                <a:lnTo>
                  <a:pt x="216407" y="22859"/>
                </a:lnTo>
                <a:lnTo>
                  <a:pt x="231647" y="21335"/>
                </a:lnTo>
                <a:lnTo>
                  <a:pt x="246887" y="18287"/>
                </a:lnTo>
                <a:lnTo>
                  <a:pt x="262127" y="16763"/>
                </a:lnTo>
                <a:lnTo>
                  <a:pt x="277367" y="15239"/>
                </a:lnTo>
                <a:lnTo>
                  <a:pt x="294131" y="13715"/>
                </a:lnTo>
                <a:lnTo>
                  <a:pt x="327659" y="12191"/>
                </a:lnTo>
                <a:lnTo>
                  <a:pt x="394715" y="12191"/>
                </a:lnTo>
                <a:lnTo>
                  <a:pt x="423671" y="13715"/>
                </a:lnTo>
                <a:lnTo>
                  <a:pt x="437387" y="13715"/>
                </a:lnTo>
                <a:lnTo>
                  <a:pt x="452627" y="15239"/>
                </a:lnTo>
                <a:lnTo>
                  <a:pt x="466343" y="16763"/>
                </a:lnTo>
                <a:lnTo>
                  <a:pt x="480059" y="18287"/>
                </a:lnTo>
                <a:lnTo>
                  <a:pt x="492251" y="21335"/>
                </a:lnTo>
                <a:lnTo>
                  <a:pt x="505967" y="22859"/>
                </a:lnTo>
                <a:lnTo>
                  <a:pt x="533399" y="27431"/>
                </a:lnTo>
                <a:lnTo>
                  <a:pt x="544067" y="30479"/>
                </a:lnTo>
                <a:lnTo>
                  <a:pt x="557783" y="33527"/>
                </a:lnTo>
                <a:lnTo>
                  <a:pt x="569975" y="38100"/>
                </a:lnTo>
                <a:lnTo>
                  <a:pt x="582167" y="41147"/>
                </a:lnTo>
                <a:lnTo>
                  <a:pt x="606225" y="49638"/>
                </a:lnTo>
                <a:lnTo>
                  <a:pt x="606551" y="50291"/>
                </a:lnTo>
                <a:lnTo>
                  <a:pt x="609599" y="51815"/>
                </a:lnTo>
                <a:lnTo>
                  <a:pt x="609599" y="50291"/>
                </a:lnTo>
                <a:lnTo>
                  <a:pt x="608075" y="50291"/>
                </a:lnTo>
                <a:lnTo>
                  <a:pt x="611123" y="50291"/>
                </a:lnTo>
                <a:lnTo>
                  <a:pt x="612647" y="51815"/>
                </a:lnTo>
                <a:lnTo>
                  <a:pt x="629411" y="57912"/>
                </a:lnTo>
                <a:lnTo>
                  <a:pt x="637031" y="62483"/>
                </a:lnTo>
                <a:lnTo>
                  <a:pt x="646175" y="65531"/>
                </a:lnTo>
                <a:lnTo>
                  <a:pt x="659891" y="73151"/>
                </a:lnTo>
                <a:lnTo>
                  <a:pt x="672083" y="82295"/>
                </a:lnTo>
                <a:lnTo>
                  <a:pt x="684275" y="89915"/>
                </a:lnTo>
                <a:lnTo>
                  <a:pt x="693419" y="99059"/>
                </a:lnTo>
                <a:lnTo>
                  <a:pt x="701039" y="106679"/>
                </a:lnTo>
                <a:lnTo>
                  <a:pt x="702563" y="111251"/>
                </a:lnTo>
                <a:lnTo>
                  <a:pt x="705611" y="115823"/>
                </a:lnTo>
                <a:lnTo>
                  <a:pt x="710183" y="126491"/>
                </a:lnTo>
                <a:lnTo>
                  <a:pt x="710183" y="124967"/>
                </a:lnTo>
                <a:lnTo>
                  <a:pt x="711707" y="129539"/>
                </a:lnTo>
                <a:lnTo>
                  <a:pt x="711707" y="132587"/>
                </a:lnTo>
                <a:lnTo>
                  <a:pt x="713231" y="141731"/>
                </a:lnTo>
                <a:lnTo>
                  <a:pt x="711707" y="149351"/>
                </a:lnTo>
                <a:lnTo>
                  <a:pt x="711707" y="153923"/>
                </a:lnTo>
                <a:lnTo>
                  <a:pt x="710183" y="158495"/>
                </a:lnTo>
                <a:lnTo>
                  <a:pt x="710183" y="161543"/>
                </a:lnTo>
                <a:lnTo>
                  <a:pt x="708659" y="161543"/>
                </a:lnTo>
                <a:lnTo>
                  <a:pt x="708659" y="163067"/>
                </a:lnTo>
                <a:lnTo>
                  <a:pt x="705611" y="172212"/>
                </a:lnTo>
                <a:lnTo>
                  <a:pt x="708659" y="164591"/>
                </a:lnTo>
                <a:lnTo>
                  <a:pt x="705611" y="172212"/>
                </a:lnTo>
                <a:lnTo>
                  <a:pt x="705611" y="170687"/>
                </a:lnTo>
                <a:close/>
              </a:path>
              <a:path w="725423" h="289559">
                <a:moveTo>
                  <a:pt x="611123" y="38100"/>
                </a:moveTo>
                <a:lnTo>
                  <a:pt x="617219" y="41147"/>
                </a:lnTo>
                <a:lnTo>
                  <a:pt x="612647" y="38100"/>
                </a:lnTo>
                <a:lnTo>
                  <a:pt x="585215" y="28955"/>
                </a:lnTo>
                <a:lnTo>
                  <a:pt x="605027" y="47243"/>
                </a:lnTo>
                <a:lnTo>
                  <a:pt x="611123" y="38100"/>
                </a:lnTo>
                <a:close/>
              </a:path>
              <a:path w="725423" h="289559">
                <a:moveTo>
                  <a:pt x="147827" y="262127"/>
                </a:moveTo>
                <a:lnTo>
                  <a:pt x="123443" y="254507"/>
                </a:lnTo>
                <a:lnTo>
                  <a:pt x="121919" y="254507"/>
                </a:lnTo>
                <a:lnTo>
                  <a:pt x="147827" y="262127"/>
                </a:lnTo>
                <a:close/>
              </a:path>
              <a:path w="725423" h="289559">
                <a:moveTo>
                  <a:pt x="632459" y="227075"/>
                </a:moveTo>
                <a:lnTo>
                  <a:pt x="618743" y="234695"/>
                </a:lnTo>
                <a:lnTo>
                  <a:pt x="621791" y="237743"/>
                </a:lnTo>
                <a:lnTo>
                  <a:pt x="632459" y="227075"/>
                </a:lnTo>
                <a:close/>
              </a:path>
              <a:path w="725423" h="289559">
                <a:moveTo>
                  <a:pt x="373379" y="149351"/>
                </a:moveTo>
                <a:lnTo>
                  <a:pt x="370331" y="155447"/>
                </a:lnTo>
                <a:lnTo>
                  <a:pt x="373379" y="163067"/>
                </a:lnTo>
                <a:lnTo>
                  <a:pt x="373379" y="149351"/>
                </a:lnTo>
                <a:close/>
              </a:path>
              <a:path w="725423" h="289559">
                <a:moveTo>
                  <a:pt x="19812" y="195071"/>
                </a:moveTo>
                <a:lnTo>
                  <a:pt x="13715" y="160019"/>
                </a:lnTo>
                <a:lnTo>
                  <a:pt x="13715" y="185927"/>
                </a:lnTo>
                <a:lnTo>
                  <a:pt x="19812" y="195071"/>
                </a:lnTo>
                <a:close/>
              </a:path>
              <a:path w="725423" h="289559">
                <a:moveTo>
                  <a:pt x="13715" y="185927"/>
                </a:moveTo>
                <a:lnTo>
                  <a:pt x="12191" y="149351"/>
                </a:lnTo>
                <a:lnTo>
                  <a:pt x="9144" y="178307"/>
                </a:lnTo>
                <a:lnTo>
                  <a:pt x="13715" y="185927"/>
                </a:lnTo>
                <a:close/>
              </a:path>
              <a:path w="725423" h="289559">
                <a:moveTo>
                  <a:pt x="1524" y="156971"/>
                </a:moveTo>
                <a:lnTo>
                  <a:pt x="1524" y="163067"/>
                </a:lnTo>
                <a:lnTo>
                  <a:pt x="3048" y="167639"/>
                </a:lnTo>
                <a:lnTo>
                  <a:pt x="9144" y="178307"/>
                </a:lnTo>
                <a:lnTo>
                  <a:pt x="12191" y="149351"/>
                </a:lnTo>
                <a:lnTo>
                  <a:pt x="13715" y="185927"/>
                </a:lnTo>
                <a:lnTo>
                  <a:pt x="13715" y="160019"/>
                </a:lnTo>
                <a:lnTo>
                  <a:pt x="19812" y="195071"/>
                </a:lnTo>
                <a:lnTo>
                  <a:pt x="27432" y="202691"/>
                </a:lnTo>
                <a:lnTo>
                  <a:pt x="36575" y="210312"/>
                </a:lnTo>
                <a:lnTo>
                  <a:pt x="47244" y="217931"/>
                </a:lnTo>
                <a:lnTo>
                  <a:pt x="59436" y="225551"/>
                </a:lnTo>
                <a:lnTo>
                  <a:pt x="65532" y="228600"/>
                </a:lnTo>
                <a:lnTo>
                  <a:pt x="71627" y="231647"/>
                </a:lnTo>
                <a:lnTo>
                  <a:pt x="79247" y="236219"/>
                </a:lnTo>
                <a:lnTo>
                  <a:pt x="86867" y="239267"/>
                </a:lnTo>
                <a:lnTo>
                  <a:pt x="120395" y="254507"/>
                </a:lnTo>
                <a:lnTo>
                  <a:pt x="121919" y="242315"/>
                </a:lnTo>
                <a:lnTo>
                  <a:pt x="124967" y="242315"/>
                </a:lnTo>
                <a:lnTo>
                  <a:pt x="91439" y="227075"/>
                </a:lnTo>
                <a:lnTo>
                  <a:pt x="85343" y="224027"/>
                </a:lnTo>
                <a:lnTo>
                  <a:pt x="77723" y="220979"/>
                </a:lnTo>
                <a:lnTo>
                  <a:pt x="71627" y="217931"/>
                </a:lnTo>
                <a:lnTo>
                  <a:pt x="65532" y="214883"/>
                </a:lnTo>
                <a:lnTo>
                  <a:pt x="54863" y="207263"/>
                </a:lnTo>
                <a:lnTo>
                  <a:pt x="45720" y="201167"/>
                </a:lnTo>
                <a:lnTo>
                  <a:pt x="36575" y="193547"/>
                </a:lnTo>
                <a:lnTo>
                  <a:pt x="30479" y="185927"/>
                </a:lnTo>
                <a:lnTo>
                  <a:pt x="22860" y="178307"/>
                </a:lnTo>
                <a:lnTo>
                  <a:pt x="24384" y="179831"/>
                </a:lnTo>
                <a:lnTo>
                  <a:pt x="19812" y="172212"/>
                </a:lnTo>
                <a:lnTo>
                  <a:pt x="15239" y="163067"/>
                </a:lnTo>
                <a:lnTo>
                  <a:pt x="13715" y="158495"/>
                </a:lnTo>
                <a:lnTo>
                  <a:pt x="13715" y="155447"/>
                </a:lnTo>
                <a:lnTo>
                  <a:pt x="12361" y="148674"/>
                </a:lnTo>
                <a:lnTo>
                  <a:pt x="12191" y="147827"/>
                </a:lnTo>
                <a:lnTo>
                  <a:pt x="13715" y="102107"/>
                </a:lnTo>
                <a:lnTo>
                  <a:pt x="7620" y="111251"/>
                </a:lnTo>
                <a:lnTo>
                  <a:pt x="7620" y="112775"/>
                </a:lnTo>
                <a:lnTo>
                  <a:pt x="4572" y="121919"/>
                </a:lnTo>
                <a:lnTo>
                  <a:pt x="3048" y="124967"/>
                </a:lnTo>
                <a:lnTo>
                  <a:pt x="1524" y="126491"/>
                </a:lnTo>
                <a:lnTo>
                  <a:pt x="1524" y="131063"/>
                </a:lnTo>
                <a:lnTo>
                  <a:pt x="0" y="140207"/>
                </a:lnTo>
                <a:lnTo>
                  <a:pt x="0" y="150875"/>
                </a:lnTo>
                <a:lnTo>
                  <a:pt x="1524" y="156971"/>
                </a:lnTo>
                <a:close/>
              </a:path>
              <a:path w="725423" h="289559">
                <a:moveTo>
                  <a:pt x="150875" y="249935"/>
                </a:moveTo>
                <a:lnTo>
                  <a:pt x="126491" y="242315"/>
                </a:lnTo>
                <a:lnTo>
                  <a:pt x="121919" y="242315"/>
                </a:lnTo>
                <a:lnTo>
                  <a:pt x="120395" y="254507"/>
                </a:lnTo>
                <a:lnTo>
                  <a:pt x="123443" y="254507"/>
                </a:lnTo>
                <a:lnTo>
                  <a:pt x="147827" y="262127"/>
                </a:lnTo>
                <a:lnTo>
                  <a:pt x="175259" y="269747"/>
                </a:lnTo>
                <a:lnTo>
                  <a:pt x="188975" y="272795"/>
                </a:lnTo>
                <a:lnTo>
                  <a:pt x="202691" y="275843"/>
                </a:lnTo>
                <a:lnTo>
                  <a:pt x="216407" y="277367"/>
                </a:lnTo>
                <a:lnTo>
                  <a:pt x="231647" y="280415"/>
                </a:lnTo>
                <a:lnTo>
                  <a:pt x="262127" y="283463"/>
                </a:lnTo>
                <a:lnTo>
                  <a:pt x="292607" y="286512"/>
                </a:lnTo>
                <a:lnTo>
                  <a:pt x="309371" y="288035"/>
                </a:lnTo>
                <a:lnTo>
                  <a:pt x="326135" y="288035"/>
                </a:lnTo>
                <a:lnTo>
                  <a:pt x="342899" y="289559"/>
                </a:lnTo>
                <a:lnTo>
                  <a:pt x="380999" y="289559"/>
                </a:lnTo>
                <a:lnTo>
                  <a:pt x="399287" y="288035"/>
                </a:lnTo>
                <a:lnTo>
                  <a:pt x="416051" y="288035"/>
                </a:lnTo>
                <a:lnTo>
                  <a:pt x="432815" y="286512"/>
                </a:lnTo>
                <a:lnTo>
                  <a:pt x="449579" y="284988"/>
                </a:lnTo>
                <a:lnTo>
                  <a:pt x="466343" y="283463"/>
                </a:lnTo>
                <a:lnTo>
                  <a:pt x="483107" y="281939"/>
                </a:lnTo>
                <a:lnTo>
                  <a:pt x="490727" y="280415"/>
                </a:lnTo>
                <a:lnTo>
                  <a:pt x="498347" y="278891"/>
                </a:lnTo>
                <a:lnTo>
                  <a:pt x="513587" y="275843"/>
                </a:lnTo>
                <a:lnTo>
                  <a:pt x="528827" y="272795"/>
                </a:lnTo>
                <a:lnTo>
                  <a:pt x="536447" y="271271"/>
                </a:lnTo>
                <a:lnTo>
                  <a:pt x="544067" y="269747"/>
                </a:lnTo>
                <a:lnTo>
                  <a:pt x="551687" y="268223"/>
                </a:lnTo>
                <a:lnTo>
                  <a:pt x="559307" y="266700"/>
                </a:lnTo>
                <a:lnTo>
                  <a:pt x="573023" y="262127"/>
                </a:lnTo>
                <a:lnTo>
                  <a:pt x="586739" y="259079"/>
                </a:lnTo>
                <a:lnTo>
                  <a:pt x="600455" y="254507"/>
                </a:lnTo>
                <a:lnTo>
                  <a:pt x="609599" y="239267"/>
                </a:lnTo>
                <a:lnTo>
                  <a:pt x="611123" y="237743"/>
                </a:lnTo>
                <a:lnTo>
                  <a:pt x="597407" y="242315"/>
                </a:lnTo>
                <a:lnTo>
                  <a:pt x="583691" y="246887"/>
                </a:lnTo>
                <a:lnTo>
                  <a:pt x="569975" y="249935"/>
                </a:lnTo>
                <a:lnTo>
                  <a:pt x="556259" y="254507"/>
                </a:lnTo>
                <a:lnTo>
                  <a:pt x="548639" y="256031"/>
                </a:lnTo>
                <a:lnTo>
                  <a:pt x="541019" y="257555"/>
                </a:lnTo>
                <a:lnTo>
                  <a:pt x="533399" y="259079"/>
                </a:lnTo>
                <a:lnTo>
                  <a:pt x="527303" y="260603"/>
                </a:lnTo>
                <a:lnTo>
                  <a:pt x="512063" y="263651"/>
                </a:lnTo>
                <a:lnTo>
                  <a:pt x="496823" y="266700"/>
                </a:lnTo>
                <a:lnTo>
                  <a:pt x="489203" y="268223"/>
                </a:lnTo>
                <a:lnTo>
                  <a:pt x="481583" y="268223"/>
                </a:lnTo>
                <a:lnTo>
                  <a:pt x="464819" y="271271"/>
                </a:lnTo>
                <a:lnTo>
                  <a:pt x="448055" y="272795"/>
                </a:lnTo>
                <a:lnTo>
                  <a:pt x="432815" y="274319"/>
                </a:lnTo>
                <a:lnTo>
                  <a:pt x="414527" y="274319"/>
                </a:lnTo>
                <a:lnTo>
                  <a:pt x="397763" y="275843"/>
                </a:lnTo>
                <a:lnTo>
                  <a:pt x="380999" y="275843"/>
                </a:lnTo>
                <a:lnTo>
                  <a:pt x="362711" y="277367"/>
                </a:lnTo>
                <a:lnTo>
                  <a:pt x="361187" y="277367"/>
                </a:lnTo>
                <a:lnTo>
                  <a:pt x="342899" y="275843"/>
                </a:lnTo>
                <a:lnTo>
                  <a:pt x="310895" y="275843"/>
                </a:lnTo>
                <a:lnTo>
                  <a:pt x="294131" y="274319"/>
                </a:lnTo>
                <a:lnTo>
                  <a:pt x="263651" y="271271"/>
                </a:lnTo>
                <a:lnTo>
                  <a:pt x="234695" y="268223"/>
                </a:lnTo>
                <a:lnTo>
                  <a:pt x="219455" y="265175"/>
                </a:lnTo>
                <a:lnTo>
                  <a:pt x="204215" y="263651"/>
                </a:lnTo>
                <a:lnTo>
                  <a:pt x="190499" y="260603"/>
                </a:lnTo>
                <a:lnTo>
                  <a:pt x="178307" y="257555"/>
                </a:lnTo>
                <a:lnTo>
                  <a:pt x="150875" y="249935"/>
                </a:lnTo>
                <a:close/>
              </a:path>
              <a:path w="725423" h="289559">
                <a:moveTo>
                  <a:pt x="369362" y="156002"/>
                </a:moveTo>
                <a:lnTo>
                  <a:pt x="373379" y="163067"/>
                </a:lnTo>
                <a:lnTo>
                  <a:pt x="370331" y="155447"/>
                </a:lnTo>
                <a:lnTo>
                  <a:pt x="373379" y="149351"/>
                </a:lnTo>
                <a:lnTo>
                  <a:pt x="359663" y="149351"/>
                </a:lnTo>
                <a:lnTo>
                  <a:pt x="358139" y="150875"/>
                </a:lnTo>
                <a:lnTo>
                  <a:pt x="356615" y="153923"/>
                </a:lnTo>
                <a:lnTo>
                  <a:pt x="356615" y="160019"/>
                </a:lnTo>
                <a:lnTo>
                  <a:pt x="359663" y="163067"/>
                </a:lnTo>
                <a:lnTo>
                  <a:pt x="362711" y="163067"/>
                </a:lnTo>
                <a:lnTo>
                  <a:pt x="359663" y="161543"/>
                </a:lnTo>
                <a:lnTo>
                  <a:pt x="365760" y="158060"/>
                </a:lnTo>
                <a:lnTo>
                  <a:pt x="365759" y="150113"/>
                </a:lnTo>
                <a:lnTo>
                  <a:pt x="367283" y="150875"/>
                </a:lnTo>
                <a:lnTo>
                  <a:pt x="369362" y="156002"/>
                </a:lnTo>
                <a:lnTo>
                  <a:pt x="370331" y="156971"/>
                </a:lnTo>
                <a:lnTo>
                  <a:pt x="369362" y="156002"/>
                </a:lnTo>
                <a:close/>
              </a:path>
              <a:path w="725423" h="289559">
                <a:moveTo>
                  <a:pt x="365760" y="158060"/>
                </a:moveTo>
                <a:lnTo>
                  <a:pt x="359663" y="161543"/>
                </a:lnTo>
                <a:lnTo>
                  <a:pt x="362711" y="163067"/>
                </a:lnTo>
                <a:lnTo>
                  <a:pt x="373379" y="163067"/>
                </a:lnTo>
                <a:lnTo>
                  <a:pt x="369362" y="156002"/>
                </a:lnTo>
                <a:lnTo>
                  <a:pt x="365760" y="158060"/>
                </a:lnTo>
                <a:close/>
              </a:path>
              <a:path w="725423" h="289559">
                <a:moveTo>
                  <a:pt x="365759" y="150113"/>
                </a:moveTo>
                <a:lnTo>
                  <a:pt x="365760" y="152399"/>
                </a:lnTo>
                <a:lnTo>
                  <a:pt x="369362" y="156002"/>
                </a:lnTo>
                <a:lnTo>
                  <a:pt x="367283" y="150875"/>
                </a:lnTo>
                <a:lnTo>
                  <a:pt x="365759" y="150113"/>
                </a:lnTo>
                <a:close/>
              </a:path>
              <a:path w="725423" h="289559">
                <a:moveTo>
                  <a:pt x="611123" y="245363"/>
                </a:moveTo>
                <a:lnTo>
                  <a:pt x="615695" y="236219"/>
                </a:lnTo>
                <a:lnTo>
                  <a:pt x="615695" y="234695"/>
                </a:lnTo>
                <a:lnTo>
                  <a:pt x="614171" y="234695"/>
                </a:lnTo>
                <a:lnTo>
                  <a:pt x="612647" y="236219"/>
                </a:lnTo>
                <a:lnTo>
                  <a:pt x="611123" y="237743"/>
                </a:lnTo>
                <a:lnTo>
                  <a:pt x="609599" y="239267"/>
                </a:lnTo>
                <a:lnTo>
                  <a:pt x="600455" y="254507"/>
                </a:lnTo>
                <a:lnTo>
                  <a:pt x="614171" y="249935"/>
                </a:lnTo>
                <a:lnTo>
                  <a:pt x="615695" y="248412"/>
                </a:lnTo>
                <a:lnTo>
                  <a:pt x="617219" y="248412"/>
                </a:lnTo>
                <a:lnTo>
                  <a:pt x="615695" y="236219"/>
                </a:lnTo>
                <a:lnTo>
                  <a:pt x="611123" y="245363"/>
                </a:lnTo>
                <a:lnTo>
                  <a:pt x="609599" y="242315"/>
                </a:lnTo>
                <a:lnTo>
                  <a:pt x="611123" y="245363"/>
                </a:lnTo>
                <a:lnTo>
                  <a:pt x="611123" y="240791"/>
                </a:lnTo>
                <a:lnTo>
                  <a:pt x="611123" y="245363"/>
                </a:lnTo>
                <a:close/>
              </a:path>
              <a:path w="725423" h="289559">
                <a:moveTo>
                  <a:pt x="612647" y="51815"/>
                </a:moveTo>
                <a:lnTo>
                  <a:pt x="611123" y="50291"/>
                </a:lnTo>
                <a:lnTo>
                  <a:pt x="609599" y="50291"/>
                </a:lnTo>
                <a:lnTo>
                  <a:pt x="609599" y="51815"/>
                </a:lnTo>
                <a:lnTo>
                  <a:pt x="611123" y="51815"/>
                </a:lnTo>
                <a:lnTo>
                  <a:pt x="629411" y="57912"/>
                </a:lnTo>
                <a:lnTo>
                  <a:pt x="612647" y="51815"/>
                </a:lnTo>
                <a:close/>
              </a:path>
              <a:path w="725423" h="289559">
                <a:moveTo>
                  <a:pt x="615695" y="234695"/>
                </a:moveTo>
                <a:lnTo>
                  <a:pt x="615695" y="236219"/>
                </a:lnTo>
                <a:lnTo>
                  <a:pt x="617219" y="248412"/>
                </a:lnTo>
                <a:lnTo>
                  <a:pt x="618743" y="248412"/>
                </a:lnTo>
                <a:lnTo>
                  <a:pt x="617873" y="246887"/>
                </a:lnTo>
                <a:lnTo>
                  <a:pt x="621791" y="246887"/>
                </a:lnTo>
                <a:lnTo>
                  <a:pt x="637031" y="239267"/>
                </a:lnTo>
                <a:lnTo>
                  <a:pt x="623315" y="240791"/>
                </a:lnTo>
                <a:lnTo>
                  <a:pt x="623315" y="245363"/>
                </a:lnTo>
                <a:lnTo>
                  <a:pt x="623315" y="242315"/>
                </a:lnTo>
                <a:lnTo>
                  <a:pt x="623315" y="245363"/>
                </a:lnTo>
                <a:lnTo>
                  <a:pt x="623315" y="240791"/>
                </a:lnTo>
                <a:lnTo>
                  <a:pt x="618363" y="245744"/>
                </a:lnTo>
                <a:lnTo>
                  <a:pt x="617219" y="246887"/>
                </a:lnTo>
                <a:lnTo>
                  <a:pt x="617219" y="234695"/>
                </a:lnTo>
                <a:lnTo>
                  <a:pt x="615695" y="234695"/>
                </a:lnTo>
                <a:close/>
              </a:path>
              <a:path w="725423" h="289559">
                <a:moveTo>
                  <a:pt x="618743" y="246887"/>
                </a:moveTo>
                <a:lnTo>
                  <a:pt x="617873" y="246887"/>
                </a:lnTo>
                <a:lnTo>
                  <a:pt x="618743" y="248412"/>
                </a:lnTo>
                <a:lnTo>
                  <a:pt x="620267" y="248412"/>
                </a:lnTo>
                <a:lnTo>
                  <a:pt x="621791" y="246887"/>
                </a:lnTo>
                <a:lnTo>
                  <a:pt x="618743" y="246887"/>
                </a:lnTo>
                <a:close/>
              </a:path>
            </a:pathLst>
          </a:custGeom>
          <a:solidFill>
            <a:srgbClr val="87B8B5"/>
          </a:solidFill>
        </p:spPr>
        <p:txBody>
          <a:bodyPr wrap="square" lIns="0" tIns="0" rIns="0" bIns="0" rtlCol="0">
            <a:noAutofit/>
          </a:bodyPr>
          <a:lstStyle/>
          <a:p>
            <a:endParaRPr/>
          </a:p>
        </p:txBody>
      </p:sp>
      <p:sp>
        <p:nvSpPr>
          <p:cNvPr id="654" name="object 654"/>
          <p:cNvSpPr/>
          <p:nvPr/>
        </p:nvSpPr>
        <p:spPr>
          <a:xfrm>
            <a:off x="5690615" y="2330195"/>
            <a:ext cx="1524" cy="1524"/>
          </a:xfrm>
          <a:custGeom>
            <a:avLst/>
            <a:gdLst/>
            <a:ahLst/>
            <a:cxnLst/>
            <a:rect l="l" t="t" r="r" b="b"/>
            <a:pathLst>
              <a:path w="1524" h="1524">
                <a:moveTo>
                  <a:pt x="1524" y="1524"/>
                </a:moveTo>
                <a:lnTo>
                  <a:pt x="0" y="0"/>
                </a:lnTo>
                <a:lnTo>
                  <a:pt x="0" y="1524"/>
                </a:lnTo>
                <a:lnTo>
                  <a:pt x="1524" y="1524"/>
                </a:lnTo>
                <a:close/>
              </a:path>
            </a:pathLst>
          </a:custGeom>
          <a:solidFill>
            <a:srgbClr val="E6E6E6"/>
          </a:solidFill>
        </p:spPr>
        <p:txBody>
          <a:bodyPr wrap="square" lIns="0" tIns="0" rIns="0" bIns="0" rtlCol="0">
            <a:noAutofit/>
          </a:bodyPr>
          <a:lstStyle/>
          <a:p>
            <a:endParaRPr/>
          </a:p>
        </p:txBody>
      </p:sp>
      <p:sp>
        <p:nvSpPr>
          <p:cNvPr id="655" name="object 655"/>
          <p:cNvSpPr/>
          <p:nvPr/>
        </p:nvSpPr>
        <p:spPr>
          <a:xfrm>
            <a:off x="5344667" y="2147315"/>
            <a:ext cx="345947" cy="85344"/>
          </a:xfrm>
          <a:custGeom>
            <a:avLst/>
            <a:gdLst/>
            <a:ahLst/>
            <a:cxnLst/>
            <a:rect l="l" t="t" r="r" b="b"/>
            <a:pathLst>
              <a:path w="345947" h="85344">
                <a:moveTo>
                  <a:pt x="65531" y="85344"/>
                </a:moveTo>
                <a:lnTo>
                  <a:pt x="82295" y="77724"/>
                </a:lnTo>
                <a:lnTo>
                  <a:pt x="100583" y="70103"/>
                </a:lnTo>
                <a:lnTo>
                  <a:pt x="112775" y="65532"/>
                </a:lnTo>
                <a:lnTo>
                  <a:pt x="126491" y="60960"/>
                </a:lnTo>
                <a:lnTo>
                  <a:pt x="153923" y="53339"/>
                </a:lnTo>
                <a:lnTo>
                  <a:pt x="182879" y="47244"/>
                </a:lnTo>
                <a:lnTo>
                  <a:pt x="196595" y="44196"/>
                </a:lnTo>
                <a:lnTo>
                  <a:pt x="211835" y="42672"/>
                </a:lnTo>
                <a:lnTo>
                  <a:pt x="227075" y="39624"/>
                </a:lnTo>
                <a:lnTo>
                  <a:pt x="243839" y="38100"/>
                </a:lnTo>
                <a:lnTo>
                  <a:pt x="259079" y="36575"/>
                </a:lnTo>
                <a:lnTo>
                  <a:pt x="275843" y="35051"/>
                </a:lnTo>
                <a:lnTo>
                  <a:pt x="309371" y="33527"/>
                </a:lnTo>
                <a:lnTo>
                  <a:pt x="345947" y="33527"/>
                </a:lnTo>
                <a:lnTo>
                  <a:pt x="345947" y="0"/>
                </a:lnTo>
                <a:lnTo>
                  <a:pt x="300227" y="0"/>
                </a:lnTo>
                <a:lnTo>
                  <a:pt x="278891" y="1524"/>
                </a:lnTo>
                <a:lnTo>
                  <a:pt x="257555" y="1524"/>
                </a:lnTo>
                <a:lnTo>
                  <a:pt x="237743" y="3048"/>
                </a:lnTo>
                <a:lnTo>
                  <a:pt x="216407" y="6096"/>
                </a:lnTo>
                <a:lnTo>
                  <a:pt x="196595" y="7620"/>
                </a:lnTo>
                <a:lnTo>
                  <a:pt x="178307" y="10667"/>
                </a:lnTo>
                <a:lnTo>
                  <a:pt x="158495" y="13715"/>
                </a:lnTo>
                <a:lnTo>
                  <a:pt x="140207" y="18287"/>
                </a:lnTo>
                <a:lnTo>
                  <a:pt x="121919" y="21336"/>
                </a:lnTo>
                <a:lnTo>
                  <a:pt x="103631" y="25908"/>
                </a:lnTo>
                <a:lnTo>
                  <a:pt x="85343" y="30479"/>
                </a:lnTo>
                <a:lnTo>
                  <a:pt x="68579" y="36575"/>
                </a:lnTo>
                <a:lnTo>
                  <a:pt x="51815" y="41148"/>
                </a:lnTo>
                <a:lnTo>
                  <a:pt x="36575" y="47244"/>
                </a:lnTo>
                <a:lnTo>
                  <a:pt x="24384" y="51815"/>
                </a:lnTo>
                <a:lnTo>
                  <a:pt x="12191" y="56387"/>
                </a:lnTo>
                <a:lnTo>
                  <a:pt x="0" y="62484"/>
                </a:lnTo>
                <a:lnTo>
                  <a:pt x="65531" y="85344"/>
                </a:lnTo>
                <a:close/>
              </a:path>
            </a:pathLst>
          </a:custGeom>
          <a:solidFill>
            <a:srgbClr val="FFFFFF"/>
          </a:solidFill>
        </p:spPr>
        <p:txBody>
          <a:bodyPr wrap="square" lIns="0" tIns="0" rIns="0" bIns="0" rtlCol="0">
            <a:noAutofit/>
          </a:bodyPr>
          <a:lstStyle/>
          <a:p>
            <a:endParaRPr/>
          </a:p>
        </p:txBody>
      </p:sp>
      <p:sp>
        <p:nvSpPr>
          <p:cNvPr id="656" name="object 656"/>
          <p:cNvSpPr/>
          <p:nvPr/>
        </p:nvSpPr>
        <p:spPr>
          <a:xfrm>
            <a:off x="6047231" y="2165603"/>
            <a:ext cx="6096" cy="1524"/>
          </a:xfrm>
          <a:custGeom>
            <a:avLst/>
            <a:gdLst/>
            <a:ahLst/>
            <a:cxnLst/>
            <a:rect l="l" t="t" r="r" b="b"/>
            <a:pathLst>
              <a:path w="6096" h="1524">
                <a:moveTo>
                  <a:pt x="0" y="0"/>
                </a:moveTo>
                <a:lnTo>
                  <a:pt x="4572" y="1524"/>
                </a:lnTo>
                <a:lnTo>
                  <a:pt x="6096" y="1524"/>
                </a:lnTo>
                <a:lnTo>
                  <a:pt x="0" y="0"/>
                </a:lnTo>
                <a:close/>
              </a:path>
            </a:pathLst>
          </a:custGeom>
          <a:solidFill>
            <a:srgbClr val="CFCFCF"/>
          </a:solidFill>
        </p:spPr>
        <p:txBody>
          <a:bodyPr wrap="square" lIns="0" tIns="0" rIns="0" bIns="0" rtlCol="0">
            <a:noAutofit/>
          </a:bodyPr>
          <a:lstStyle/>
          <a:p>
            <a:endParaRPr/>
          </a:p>
        </p:txBody>
      </p:sp>
      <p:sp>
        <p:nvSpPr>
          <p:cNvPr id="657" name="object 657"/>
          <p:cNvSpPr/>
          <p:nvPr/>
        </p:nvSpPr>
        <p:spPr>
          <a:xfrm>
            <a:off x="5958839" y="2203703"/>
            <a:ext cx="178307" cy="128015"/>
          </a:xfrm>
          <a:custGeom>
            <a:avLst/>
            <a:gdLst/>
            <a:ahLst/>
            <a:cxnLst/>
            <a:rect l="l" t="t" r="r" b="b"/>
            <a:pathLst>
              <a:path w="178307" h="128015">
                <a:moveTo>
                  <a:pt x="62483" y="0"/>
                </a:moveTo>
                <a:lnTo>
                  <a:pt x="0" y="24384"/>
                </a:lnTo>
                <a:lnTo>
                  <a:pt x="7619" y="27432"/>
                </a:lnTo>
                <a:lnTo>
                  <a:pt x="15239" y="32003"/>
                </a:lnTo>
                <a:lnTo>
                  <a:pt x="30479" y="39624"/>
                </a:lnTo>
                <a:lnTo>
                  <a:pt x="44195" y="47244"/>
                </a:lnTo>
                <a:lnTo>
                  <a:pt x="54863" y="56387"/>
                </a:lnTo>
                <a:lnTo>
                  <a:pt x="65531" y="65532"/>
                </a:lnTo>
                <a:lnTo>
                  <a:pt x="73151" y="74675"/>
                </a:lnTo>
                <a:lnTo>
                  <a:pt x="76199" y="80772"/>
                </a:lnTo>
                <a:lnTo>
                  <a:pt x="79247" y="85344"/>
                </a:lnTo>
                <a:lnTo>
                  <a:pt x="83819" y="96012"/>
                </a:lnTo>
                <a:lnTo>
                  <a:pt x="83819" y="99060"/>
                </a:lnTo>
                <a:lnTo>
                  <a:pt x="85343" y="103632"/>
                </a:lnTo>
                <a:lnTo>
                  <a:pt x="86867" y="112775"/>
                </a:lnTo>
                <a:lnTo>
                  <a:pt x="86867" y="114300"/>
                </a:lnTo>
                <a:lnTo>
                  <a:pt x="85343" y="120396"/>
                </a:lnTo>
                <a:lnTo>
                  <a:pt x="85343" y="128015"/>
                </a:lnTo>
                <a:lnTo>
                  <a:pt x="178307" y="128015"/>
                </a:lnTo>
                <a:lnTo>
                  <a:pt x="178307" y="114300"/>
                </a:lnTo>
                <a:lnTo>
                  <a:pt x="176783" y="103632"/>
                </a:lnTo>
                <a:lnTo>
                  <a:pt x="175259" y="96012"/>
                </a:lnTo>
                <a:lnTo>
                  <a:pt x="173735" y="88391"/>
                </a:lnTo>
                <a:lnTo>
                  <a:pt x="170687" y="82296"/>
                </a:lnTo>
                <a:lnTo>
                  <a:pt x="166115" y="74675"/>
                </a:lnTo>
                <a:lnTo>
                  <a:pt x="161543" y="68579"/>
                </a:lnTo>
                <a:lnTo>
                  <a:pt x="156971" y="62484"/>
                </a:lnTo>
                <a:lnTo>
                  <a:pt x="150875" y="56387"/>
                </a:lnTo>
                <a:lnTo>
                  <a:pt x="144779" y="50291"/>
                </a:lnTo>
                <a:lnTo>
                  <a:pt x="138683" y="44196"/>
                </a:lnTo>
                <a:lnTo>
                  <a:pt x="131063" y="38100"/>
                </a:lnTo>
                <a:lnTo>
                  <a:pt x="123443" y="32003"/>
                </a:lnTo>
                <a:lnTo>
                  <a:pt x="114299" y="25908"/>
                </a:lnTo>
                <a:lnTo>
                  <a:pt x="105155" y="21336"/>
                </a:lnTo>
                <a:lnTo>
                  <a:pt x="94487" y="15239"/>
                </a:lnTo>
                <a:lnTo>
                  <a:pt x="85343" y="9144"/>
                </a:lnTo>
                <a:lnTo>
                  <a:pt x="73151" y="4572"/>
                </a:lnTo>
                <a:lnTo>
                  <a:pt x="62483" y="0"/>
                </a:lnTo>
                <a:close/>
              </a:path>
            </a:pathLst>
          </a:custGeom>
          <a:solidFill>
            <a:srgbClr val="FFFFFF"/>
          </a:solidFill>
        </p:spPr>
        <p:txBody>
          <a:bodyPr wrap="square" lIns="0" tIns="0" rIns="0" bIns="0" rtlCol="0">
            <a:noAutofit/>
          </a:bodyPr>
          <a:lstStyle/>
          <a:p>
            <a:endParaRPr/>
          </a:p>
        </p:txBody>
      </p:sp>
      <p:sp>
        <p:nvSpPr>
          <p:cNvPr id="658" name="object 658"/>
          <p:cNvSpPr/>
          <p:nvPr/>
        </p:nvSpPr>
        <p:spPr>
          <a:xfrm>
            <a:off x="6021323" y="2179319"/>
            <a:ext cx="210312" cy="152400"/>
          </a:xfrm>
          <a:custGeom>
            <a:avLst/>
            <a:gdLst/>
            <a:ahLst/>
            <a:cxnLst/>
            <a:rect l="l" t="t" r="r" b="b"/>
            <a:pathLst>
              <a:path w="210312" h="152400">
                <a:moveTo>
                  <a:pt x="60960" y="0"/>
                </a:moveTo>
                <a:lnTo>
                  <a:pt x="0" y="24384"/>
                </a:lnTo>
                <a:lnTo>
                  <a:pt x="12192" y="28956"/>
                </a:lnTo>
                <a:lnTo>
                  <a:pt x="22860" y="33528"/>
                </a:lnTo>
                <a:lnTo>
                  <a:pt x="33528" y="39624"/>
                </a:lnTo>
                <a:lnTo>
                  <a:pt x="42672" y="44196"/>
                </a:lnTo>
                <a:lnTo>
                  <a:pt x="51816" y="50292"/>
                </a:lnTo>
                <a:lnTo>
                  <a:pt x="60960" y="56387"/>
                </a:lnTo>
                <a:lnTo>
                  <a:pt x="68580" y="62484"/>
                </a:lnTo>
                <a:lnTo>
                  <a:pt x="76200" y="68580"/>
                </a:lnTo>
                <a:lnTo>
                  <a:pt x="83820" y="74675"/>
                </a:lnTo>
                <a:lnTo>
                  <a:pt x="88392" y="80772"/>
                </a:lnTo>
                <a:lnTo>
                  <a:pt x="94487" y="86868"/>
                </a:lnTo>
                <a:lnTo>
                  <a:pt x="99060" y="92963"/>
                </a:lnTo>
                <a:lnTo>
                  <a:pt x="103632" y="99060"/>
                </a:lnTo>
                <a:lnTo>
                  <a:pt x="108204" y="106680"/>
                </a:lnTo>
                <a:lnTo>
                  <a:pt x="111252" y="112775"/>
                </a:lnTo>
                <a:lnTo>
                  <a:pt x="114300" y="120396"/>
                </a:lnTo>
                <a:lnTo>
                  <a:pt x="115824" y="128016"/>
                </a:lnTo>
                <a:lnTo>
                  <a:pt x="115824" y="152400"/>
                </a:lnTo>
                <a:lnTo>
                  <a:pt x="208787" y="152400"/>
                </a:lnTo>
                <a:lnTo>
                  <a:pt x="210312" y="144780"/>
                </a:lnTo>
                <a:lnTo>
                  <a:pt x="208787" y="138684"/>
                </a:lnTo>
                <a:lnTo>
                  <a:pt x="207264" y="128016"/>
                </a:lnTo>
                <a:lnTo>
                  <a:pt x="205740" y="118872"/>
                </a:lnTo>
                <a:lnTo>
                  <a:pt x="201168" y="108204"/>
                </a:lnTo>
                <a:lnTo>
                  <a:pt x="196596" y="99060"/>
                </a:lnTo>
                <a:lnTo>
                  <a:pt x="192024" y="89916"/>
                </a:lnTo>
                <a:lnTo>
                  <a:pt x="184404" y="80772"/>
                </a:lnTo>
                <a:lnTo>
                  <a:pt x="176784" y="71628"/>
                </a:lnTo>
                <a:lnTo>
                  <a:pt x="169164" y="62484"/>
                </a:lnTo>
                <a:lnTo>
                  <a:pt x="158496" y="54863"/>
                </a:lnTo>
                <a:lnTo>
                  <a:pt x="147828" y="45720"/>
                </a:lnTo>
                <a:lnTo>
                  <a:pt x="135636" y="38100"/>
                </a:lnTo>
                <a:lnTo>
                  <a:pt x="123444" y="30480"/>
                </a:lnTo>
                <a:lnTo>
                  <a:pt x="108204" y="22860"/>
                </a:lnTo>
                <a:lnTo>
                  <a:pt x="94487" y="15240"/>
                </a:lnTo>
                <a:lnTo>
                  <a:pt x="77724" y="7620"/>
                </a:lnTo>
                <a:lnTo>
                  <a:pt x="60960" y="0"/>
                </a:lnTo>
                <a:close/>
              </a:path>
            </a:pathLst>
          </a:custGeom>
          <a:solidFill>
            <a:srgbClr val="FFFFFF"/>
          </a:solidFill>
        </p:spPr>
        <p:txBody>
          <a:bodyPr wrap="square" lIns="0" tIns="0" rIns="0" bIns="0" rtlCol="0">
            <a:noAutofit/>
          </a:bodyPr>
          <a:lstStyle/>
          <a:p>
            <a:endParaRPr/>
          </a:p>
        </p:txBody>
      </p:sp>
      <p:sp>
        <p:nvSpPr>
          <p:cNvPr id="659" name="object 659"/>
          <p:cNvSpPr/>
          <p:nvPr/>
        </p:nvSpPr>
        <p:spPr>
          <a:xfrm>
            <a:off x="6082283" y="2156459"/>
            <a:ext cx="236220" cy="175259"/>
          </a:xfrm>
          <a:custGeom>
            <a:avLst/>
            <a:gdLst/>
            <a:ahLst/>
            <a:cxnLst/>
            <a:rect l="l" t="t" r="r" b="b"/>
            <a:pathLst>
              <a:path w="236220" h="175259">
                <a:moveTo>
                  <a:pt x="59436" y="0"/>
                </a:moveTo>
                <a:lnTo>
                  <a:pt x="0" y="22859"/>
                </a:lnTo>
                <a:lnTo>
                  <a:pt x="16763" y="30479"/>
                </a:lnTo>
                <a:lnTo>
                  <a:pt x="32004" y="38100"/>
                </a:lnTo>
                <a:lnTo>
                  <a:pt x="47244" y="45719"/>
                </a:lnTo>
                <a:lnTo>
                  <a:pt x="60960" y="53339"/>
                </a:lnTo>
                <a:lnTo>
                  <a:pt x="74675" y="60959"/>
                </a:lnTo>
                <a:lnTo>
                  <a:pt x="86868" y="68579"/>
                </a:lnTo>
                <a:lnTo>
                  <a:pt x="97536" y="77723"/>
                </a:lnTo>
                <a:lnTo>
                  <a:pt x="106680" y="85343"/>
                </a:lnTo>
                <a:lnTo>
                  <a:pt x="115824" y="94487"/>
                </a:lnTo>
                <a:lnTo>
                  <a:pt x="123444" y="103631"/>
                </a:lnTo>
                <a:lnTo>
                  <a:pt x="129539" y="112775"/>
                </a:lnTo>
                <a:lnTo>
                  <a:pt x="135636" y="121919"/>
                </a:lnTo>
                <a:lnTo>
                  <a:pt x="140208" y="131063"/>
                </a:lnTo>
                <a:lnTo>
                  <a:pt x="143256" y="141731"/>
                </a:lnTo>
                <a:lnTo>
                  <a:pt x="146304" y="150875"/>
                </a:lnTo>
                <a:lnTo>
                  <a:pt x="147827" y="161543"/>
                </a:lnTo>
                <a:lnTo>
                  <a:pt x="149351" y="167639"/>
                </a:lnTo>
                <a:lnTo>
                  <a:pt x="147827" y="175259"/>
                </a:lnTo>
                <a:lnTo>
                  <a:pt x="236220" y="175259"/>
                </a:lnTo>
                <a:lnTo>
                  <a:pt x="236220" y="161543"/>
                </a:lnTo>
                <a:lnTo>
                  <a:pt x="233172" y="149351"/>
                </a:lnTo>
                <a:lnTo>
                  <a:pt x="230124" y="138683"/>
                </a:lnTo>
                <a:lnTo>
                  <a:pt x="225551" y="126491"/>
                </a:lnTo>
                <a:lnTo>
                  <a:pt x="220980" y="115823"/>
                </a:lnTo>
                <a:lnTo>
                  <a:pt x="213360" y="105155"/>
                </a:lnTo>
                <a:lnTo>
                  <a:pt x="205739" y="94487"/>
                </a:lnTo>
                <a:lnTo>
                  <a:pt x="196596" y="83819"/>
                </a:lnTo>
                <a:lnTo>
                  <a:pt x="185927" y="73151"/>
                </a:lnTo>
                <a:lnTo>
                  <a:pt x="175260" y="64007"/>
                </a:lnTo>
                <a:lnTo>
                  <a:pt x="161544" y="53339"/>
                </a:lnTo>
                <a:lnTo>
                  <a:pt x="147827" y="44195"/>
                </a:lnTo>
                <a:lnTo>
                  <a:pt x="132587" y="35051"/>
                </a:lnTo>
                <a:lnTo>
                  <a:pt x="115824" y="25907"/>
                </a:lnTo>
                <a:lnTo>
                  <a:pt x="97536" y="16763"/>
                </a:lnTo>
                <a:lnTo>
                  <a:pt x="79248" y="7619"/>
                </a:lnTo>
                <a:lnTo>
                  <a:pt x="59436" y="0"/>
                </a:lnTo>
                <a:close/>
              </a:path>
            </a:pathLst>
          </a:custGeom>
          <a:solidFill>
            <a:srgbClr val="FFFFFF"/>
          </a:solidFill>
        </p:spPr>
        <p:txBody>
          <a:bodyPr wrap="square" lIns="0" tIns="0" rIns="0" bIns="0" rtlCol="0">
            <a:noAutofit/>
          </a:bodyPr>
          <a:lstStyle/>
          <a:p>
            <a:endParaRPr/>
          </a:p>
        </p:txBody>
      </p:sp>
      <p:sp>
        <p:nvSpPr>
          <p:cNvPr id="660" name="object 660"/>
          <p:cNvSpPr/>
          <p:nvPr/>
        </p:nvSpPr>
        <p:spPr>
          <a:xfrm>
            <a:off x="6149339" y="2321773"/>
            <a:ext cx="274997" cy="198922"/>
          </a:xfrm>
          <a:prstGeom prst="rect">
            <a:avLst/>
          </a:prstGeom>
          <a:blipFill>
            <a:blip r:embed="rId11" cstate="print"/>
            <a:stretch>
              <a:fillRect/>
            </a:stretch>
          </a:blipFill>
        </p:spPr>
        <p:txBody>
          <a:bodyPr wrap="square" lIns="0" tIns="0" rIns="0" bIns="0" rtlCol="0">
            <a:noAutofit/>
          </a:bodyPr>
          <a:lstStyle/>
          <a:p>
            <a:endParaRPr/>
          </a:p>
        </p:txBody>
      </p:sp>
      <p:sp>
        <p:nvSpPr>
          <p:cNvPr id="661" name="object 661"/>
          <p:cNvSpPr/>
          <p:nvPr/>
        </p:nvSpPr>
        <p:spPr>
          <a:xfrm>
            <a:off x="6150863" y="2333243"/>
            <a:ext cx="260603" cy="185927"/>
          </a:xfrm>
          <a:custGeom>
            <a:avLst/>
            <a:gdLst/>
            <a:ahLst/>
            <a:cxnLst/>
            <a:rect l="l" t="t" r="r" b="b"/>
            <a:pathLst>
              <a:path w="260603" h="185927">
                <a:moveTo>
                  <a:pt x="77724" y="121920"/>
                </a:moveTo>
                <a:lnTo>
                  <a:pt x="62483" y="129539"/>
                </a:lnTo>
                <a:lnTo>
                  <a:pt x="45719" y="138684"/>
                </a:lnTo>
                <a:lnTo>
                  <a:pt x="41147" y="141732"/>
                </a:lnTo>
                <a:lnTo>
                  <a:pt x="39624" y="141732"/>
                </a:lnTo>
                <a:lnTo>
                  <a:pt x="36575" y="143256"/>
                </a:lnTo>
                <a:lnTo>
                  <a:pt x="28955" y="147827"/>
                </a:lnTo>
                <a:lnTo>
                  <a:pt x="10667" y="156972"/>
                </a:lnTo>
                <a:lnTo>
                  <a:pt x="0" y="160020"/>
                </a:lnTo>
                <a:lnTo>
                  <a:pt x="73151" y="185927"/>
                </a:lnTo>
                <a:lnTo>
                  <a:pt x="76200" y="184404"/>
                </a:lnTo>
                <a:lnTo>
                  <a:pt x="99059" y="173736"/>
                </a:lnTo>
                <a:lnTo>
                  <a:pt x="109727" y="169163"/>
                </a:lnTo>
                <a:lnTo>
                  <a:pt x="118871" y="164592"/>
                </a:lnTo>
                <a:lnTo>
                  <a:pt x="129539" y="158496"/>
                </a:lnTo>
                <a:lnTo>
                  <a:pt x="134112" y="155448"/>
                </a:lnTo>
                <a:lnTo>
                  <a:pt x="138683" y="153924"/>
                </a:lnTo>
                <a:lnTo>
                  <a:pt x="156971" y="143256"/>
                </a:lnTo>
                <a:lnTo>
                  <a:pt x="164591" y="137160"/>
                </a:lnTo>
                <a:lnTo>
                  <a:pt x="173736" y="132587"/>
                </a:lnTo>
                <a:lnTo>
                  <a:pt x="188975" y="120396"/>
                </a:lnTo>
                <a:lnTo>
                  <a:pt x="202691" y="109727"/>
                </a:lnTo>
                <a:lnTo>
                  <a:pt x="208787" y="103632"/>
                </a:lnTo>
                <a:lnTo>
                  <a:pt x="214883" y="99060"/>
                </a:lnTo>
                <a:lnTo>
                  <a:pt x="225551" y="86868"/>
                </a:lnTo>
                <a:lnTo>
                  <a:pt x="234695" y="74675"/>
                </a:lnTo>
                <a:lnTo>
                  <a:pt x="237743" y="68580"/>
                </a:lnTo>
                <a:lnTo>
                  <a:pt x="242315" y="62484"/>
                </a:lnTo>
                <a:lnTo>
                  <a:pt x="245363" y="56387"/>
                </a:lnTo>
                <a:lnTo>
                  <a:pt x="248412" y="50292"/>
                </a:lnTo>
                <a:lnTo>
                  <a:pt x="251459" y="44196"/>
                </a:lnTo>
                <a:lnTo>
                  <a:pt x="254507" y="38100"/>
                </a:lnTo>
                <a:lnTo>
                  <a:pt x="256031" y="32004"/>
                </a:lnTo>
                <a:lnTo>
                  <a:pt x="256031" y="27432"/>
                </a:lnTo>
                <a:lnTo>
                  <a:pt x="257555" y="25908"/>
                </a:lnTo>
                <a:lnTo>
                  <a:pt x="260603" y="12192"/>
                </a:lnTo>
                <a:lnTo>
                  <a:pt x="260603" y="0"/>
                </a:lnTo>
                <a:lnTo>
                  <a:pt x="167639" y="0"/>
                </a:lnTo>
                <a:lnTo>
                  <a:pt x="167639" y="10668"/>
                </a:lnTo>
                <a:lnTo>
                  <a:pt x="164591" y="21336"/>
                </a:lnTo>
                <a:lnTo>
                  <a:pt x="163067" y="24384"/>
                </a:lnTo>
                <a:lnTo>
                  <a:pt x="163067" y="25908"/>
                </a:lnTo>
                <a:lnTo>
                  <a:pt x="161543" y="32004"/>
                </a:lnTo>
                <a:lnTo>
                  <a:pt x="156971" y="42672"/>
                </a:lnTo>
                <a:lnTo>
                  <a:pt x="153924" y="47244"/>
                </a:lnTo>
                <a:lnTo>
                  <a:pt x="152400" y="50292"/>
                </a:lnTo>
                <a:lnTo>
                  <a:pt x="150875" y="53339"/>
                </a:lnTo>
                <a:lnTo>
                  <a:pt x="144779" y="62484"/>
                </a:lnTo>
                <a:lnTo>
                  <a:pt x="135636" y="73151"/>
                </a:lnTo>
                <a:lnTo>
                  <a:pt x="131063" y="77724"/>
                </a:lnTo>
                <a:lnTo>
                  <a:pt x="129539" y="80772"/>
                </a:lnTo>
                <a:lnTo>
                  <a:pt x="126491" y="83820"/>
                </a:lnTo>
                <a:lnTo>
                  <a:pt x="115824" y="92963"/>
                </a:lnTo>
                <a:lnTo>
                  <a:pt x="112775" y="94487"/>
                </a:lnTo>
                <a:lnTo>
                  <a:pt x="109727" y="97536"/>
                </a:lnTo>
                <a:lnTo>
                  <a:pt x="105155" y="102108"/>
                </a:lnTo>
                <a:lnTo>
                  <a:pt x="91439" y="111251"/>
                </a:lnTo>
                <a:lnTo>
                  <a:pt x="77724" y="121920"/>
                </a:lnTo>
                <a:close/>
              </a:path>
            </a:pathLst>
          </a:custGeom>
          <a:solidFill>
            <a:srgbClr val="000000"/>
          </a:solidFill>
        </p:spPr>
        <p:txBody>
          <a:bodyPr wrap="square" lIns="0" tIns="0" rIns="0" bIns="0" rtlCol="0">
            <a:noAutofit/>
          </a:bodyPr>
          <a:lstStyle/>
          <a:p>
            <a:endParaRPr/>
          </a:p>
        </p:txBody>
      </p:sp>
      <p:sp>
        <p:nvSpPr>
          <p:cNvPr id="662" name="object 662"/>
          <p:cNvSpPr/>
          <p:nvPr/>
        </p:nvSpPr>
        <p:spPr>
          <a:xfrm>
            <a:off x="6149339" y="2321773"/>
            <a:ext cx="274997" cy="198922"/>
          </a:xfrm>
          <a:prstGeom prst="rect">
            <a:avLst/>
          </a:prstGeom>
          <a:blipFill>
            <a:blip r:embed="rId62" cstate="print"/>
            <a:stretch>
              <a:fillRect/>
            </a:stretch>
          </a:blipFill>
        </p:spPr>
        <p:txBody>
          <a:bodyPr wrap="square" lIns="0" tIns="0" rIns="0" bIns="0" rtlCol="0">
            <a:noAutofit/>
          </a:bodyPr>
          <a:lstStyle/>
          <a:p>
            <a:endParaRPr/>
          </a:p>
        </p:txBody>
      </p:sp>
      <p:sp>
        <p:nvSpPr>
          <p:cNvPr id="663" name="object 663"/>
          <p:cNvSpPr/>
          <p:nvPr/>
        </p:nvSpPr>
        <p:spPr>
          <a:xfrm>
            <a:off x="6009131" y="2331719"/>
            <a:ext cx="222503" cy="138684"/>
          </a:xfrm>
          <a:custGeom>
            <a:avLst/>
            <a:gdLst/>
            <a:ahLst/>
            <a:cxnLst/>
            <a:rect l="l" t="t" r="r" b="b"/>
            <a:pathLst>
              <a:path w="222503" h="138684">
                <a:moveTo>
                  <a:pt x="150875" y="96012"/>
                </a:moveTo>
                <a:lnTo>
                  <a:pt x="155448" y="94487"/>
                </a:lnTo>
                <a:lnTo>
                  <a:pt x="160020" y="89916"/>
                </a:lnTo>
                <a:lnTo>
                  <a:pt x="172212" y="82296"/>
                </a:lnTo>
                <a:lnTo>
                  <a:pt x="198120" y="56387"/>
                </a:lnTo>
                <a:lnTo>
                  <a:pt x="201168" y="51816"/>
                </a:lnTo>
                <a:lnTo>
                  <a:pt x="204215" y="47244"/>
                </a:lnTo>
                <a:lnTo>
                  <a:pt x="210312" y="38100"/>
                </a:lnTo>
                <a:lnTo>
                  <a:pt x="213360" y="28956"/>
                </a:lnTo>
                <a:lnTo>
                  <a:pt x="217932" y="19812"/>
                </a:lnTo>
                <a:lnTo>
                  <a:pt x="219456" y="13716"/>
                </a:lnTo>
                <a:lnTo>
                  <a:pt x="219456" y="9144"/>
                </a:lnTo>
                <a:lnTo>
                  <a:pt x="222503" y="0"/>
                </a:lnTo>
                <a:lnTo>
                  <a:pt x="128015" y="0"/>
                </a:lnTo>
                <a:lnTo>
                  <a:pt x="126491" y="4572"/>
                </a:lnTo>
                <a:lnTo>
                  <a:pt x="124968" y="9144"/>
                </a:lnTo>
                <a:lnTo>
                  <a:pt x="123444" y="18287"/>
                </a:lnTo>
                <a:lnTo>
                  <a:pt x="120396" y="24384"/>
                </a:lnTo>
                <a:lnTo>
                  <a:pt x="115824" y="30480"/>
                </a:lnTo>
                <a:lnTo>
                  <a:pt x="111251" y="36575"/>
                </a:lnTo>
                <a:lnTo>
                  <a:pt x="109727" y="39624"/>
                </a:lnTo>
                <a:lnTo>
                  <a:pt x="106679" y="42672"/>
                </a:lnTo>
                <a:lnTo>
                  <a:pt x="102108" y="48768"/>
                </a:lnTo>
                <a:lnTo>
                  <a:pt x="96012" y="54863"/>
                </a:lnTo>
                <a:lnTo>
                  <a:pt x="89915" y="60960"/>
                </a:lnTo>
                <a:lnTo>
                  <a:pt x="83820" y="67056"/>
                </a:lnTo>
                <a:lnTo>
                  <a:pt x="74675" y="71628"/>
                </a:lnTo>
                <a:lnTo>
                  <a:pt x="67056" y="77724"/>
                </a:lnTo>
                <a:lnTo>
                  <a:pt x="57912" y="83820"/>
                </a:lnTo>
                <a:lnTo>
                  <a:pt x="48768" y="88392"/>
                </a:lnTo>
                <a:lnTo>
                  <a:pt x="44196" y="91440"/>
                </a:lnTo>
                <a:lnTo>
                  <a:pt x="39624" y="94487"/>
                </a:lnTo>
                <a:lnTo>
                  <a:pt x="28956" y="99060"/>
                </a:lnTo>
                <a:lnTo>
                  <a:pt x="18287" y="103632"/>
                </a:lnTo>
                <a:lnTo>
                  <a:pt x="6096" y="109728"/>
                </a:lnTo>
                <a:lnTo>
                  <a:pt x="3048" y="111251"/>
                </a:lnTo>
                <a:lnTo>
                  <a:pt x="0" y="111251"/>
                </a:lnTo>
                <a:lnTo>
                  <a:pt x="74675" y="138684"/>
                </a:lnTo>
                <a:lnTo>
                  <a:pt x="91439" y="131063"/>
                </a:lnTo>
                <a:lnTo>
                  <a:pt x="99060" y="126492"/>
                </a:lnTo>
                <a:lnTo>
                  <a:pt x="106679" y="123444"/>
                </a:lnTo>
                <a:lnTo>
                  <a:pt x="121920" y="114300"/>
                </a:lnTo>
                <a:lnTo>
                  <a:pt x="129539" y="111251"/>
                </a:lnTo>
                <a:lnTo>
                  <a:pt x="135636" y="106680"/>
                </a:lnTo>
                <a:lnTo>
                  <a:pt x="149351" y="99060"/>
                </a:lnTo>
                <a:lnTo>
                  <a:pt x="150875" y="96012"/>
                </a:lnTo>
                <a:close/>
              </a:path>
            </a:pathLst>
          </a:custGeom>
          <a:solidFill>
            <a:srgbClr val="FFFFFF"/>
          </a:solidFill>
        </p:spPr>
        <p:txBody>
          <a:bodyPr wrap="square" lIns="0" tIns="0" rIns="0" bIns="0" rtlCol="0">
            <a:noAutofit/>
          </a:bodyPr>
          <a:lstStyle/>
          <a:p>
            <a:endParaRPr/>
          </a:p>
        </p:txBody>
      </p:sp>
      <p:sp>
        <p:nvSpPr>
          <p:cNvPr id="664" name="object 664"/>
          <p:cNvSpPr/>
          <p:nvPr/>
        </p:nvSpPr>
        <p:spPr>
          <a:xfrm>
            <a:off x="5939027" y="2331719"/>
            <a:ext cx="198119" cy="111251"/>
          </a:xfrm>
          <a:custGeom>
            <a:avLst/>
            <a:gdLst/>
            <a:ahLst/>
            <a:cxnLst/>
            <a:rect l="l" t="t" r="r" b="b"/>
            <a:pathLst>
              <a:path w="198119" h="111251">
                <a:moveTo>
                  <a:pt x="77723" y="109728"/>
                </a:moveTo>
                <a:lnTo>
                  <a:pt x="88391" y="103632"/>
                </a:lnTo>
                <a:lnTo>
                  <a:pt x="100583" y="99060"/>
                </a:lnTo>
                <a:lnTo>
                  <a:pt x="109727" y="94487"/>
                </a:lnTo>
                <a:lnTo>
                  <a:pt x="114299" y="91440"/>
                </a:lnTo>
                <a:lnTo>
                  <a:pt x="120395" y="88392"/>
                </a:lnTo>
                <a:lnTo>
                  <a:pt x="129539" y="83820"/>
                </a:lnTo>
                <a:lnTo>
                  <a:pt x="138683" y="77724"/>
                </a:lnTo>
                <a:lnTo>
                  <a:pt x="146303" y="71628"/>
                </a:lnTo>
                <a:lnTo>
                  <a:pt x="153923" y="67056"/>
                </a:lnTo>
                <a:lnTo>
                  <a:pt x="160019" y="60960"/>
                </a:lnTo>
                <a:lnTo>
                  <a:pt x="167639" y="54863"/>
                </a:lnTo>
                <a:lnTo>
                  <a:pt x="172211" y="48768"/>
                </a:lnTo>
                <a:lnTo>
                  <a:pt x="178307" y="42672"/>
                </a:lnTo>
                <a:lnTo>
                  <a:pt x="179831" y="39624"/>
                </a:lnTo>
                <a:lnTo>
                  <a:pt x="182879" y="36575"/>
                </a:lnTo>
                <a:lnTo>
                  <a:pt x="187451" y="30480"/>
                </a:lnTo>
                <a:lnTo>
                  <a:pt x="190499" y="24384"/>
                </a:lnTo>
                <a:lnTo>
                  <a:pt x="193547" y="18287"/>
                </a:lnTo>
                <a:lnTo>
                  <a:pt x="196595" y="9144"/>
                </a:lnTo>
                <a:lnTo>
                  <a:pt x="196595" y="4572"/>
                </a:lnTo>
                <a:lnTo>
                  <a:pt x="198119" y="0"/>
                </a:lnTo>
                <a:lnTo>
                  <a:pt x="105155" y="0"/>
                </a:lnTo>
                <a:lnTo>
                  <a:pt x="103631" y="4572"/>
                </a:lnTo>
                <a:lnTo>
                  <a:pt x="103631" y="9144"/>
                </a:lnTo>
                <a:lnTo>
                  <a:pt x="99059" y="18287"/>
                </a:lnTo>
                <a:lnTo>
                  <a:pt x="92963" y="27432"/>
                </a:lnTo>
                <a:lnTo>
                  <a:pt x="85343" y="36575"/>
                </a:lnTo>
                <a:lnTo>
                  <a:pt x="74675" y="44196"/>
                </a:lnTo>
                <a:lnTo>
                  <a:pt x="65531" y="53340"/>
                </a:lnTo>
                <a:lnTo>
                  <a:pt x="51815" y="60960"/>
                </a:lnTo>
                <a:lnTo>
                  <a:pt x="38099" y="68580"/>
                </a:lnTo>
                <a:lnTo>
                  <a:pt x="22860" y="76200"/>
                </a:lnTo>
                <a:lnTo>
                  <a:pt x="6095" y="83820"/>
                </a:lnTo>
                <a:lnTo>
                  <a:pt x="4572" y="85344"/>
                </a:lnTo>
                <a:lnTo>
                  <a:pt x="1524" y="86868"/>
                </a:lnTo>
                <a:lnTo>
                  <a:pt x="0" y="86868"/>
                </a:lnTo>
                <a:lnTo>
                  <a:pt x="70103" y="111251"/>
                </a:lnTo>
                <a:lnTo>
                  <a:pt x="73151" y="109728"/>
                </a:lnTo>
                <a:lnTo>
                  <a:pt x="73151" y="111251"/>
                </a:lnTo>
                <a:lnTo>
                  <a:pt x="77723" y="109728"/>
                </a:lnTo>
                <a:close/>
              </a:path>
            </a:pathLst>
          </a:custGeom>
          <a:solidFill>
            <a:srgbClr val="FFFFFF"/>
          </a:solidFill>
        </p:spPr>
        <p:txBody>
          <a:bodyPr wrap="square" lIns="0" tIns="0" rIns="0" bIns="0" rtlCol="0">
            <a:noAutofit/>
          </a:bodyPr>
          <a:lstStyle/>
          <a:p>
            <a:endParaRPr/>
          </a:p>
        </p:txBody>
      </p:sp>
      <p:sp>
        <p:nvSpPr>
          <p:cNvPr id="665" name="object 665"/>
          <p:cNvSpPr/>
          <p:nvPr/>
        </p:nvSpPr>
        <p:spPr>
          <a:xfrm>
            <a:off x="6009131" y="2441447"/>
            <a:ext cx="1524" cy="1523"/>
          </a:xfrm>
          <a:custGeom>
            <a:avLst/>
            <a:gdLst/>
            <a:ahLst/>
            <a:cxnLst/>
            <a:rect l="l" t="t" r="r" b="b"/>
            <a:pathLst>
              <a:path w="1524" h="1523">
                <a:moveTo>
                  <a:pt x="0" y="1523"/>
                </a:moveTo>
                <a:lnTo>
                  <a:pt x="1524" y="1523"/>
                </a:lnTo>
                <a:lnTo>
                  <a:pt x="1524" y="0"/>
                </a:lnTo>
                <a:lnTo>
                  <a:pt x="0" y="1523"/>
                </a:lnTo>
                <a:close/>
              </a:path>
            </a:pathLst>
          </a:custGeom>
          <a:solidFill>
            <a:srgbClr val="E6E6E6"/>
          </a:solidFill>
        </p:spPr>
        <p:txBody>
          <a:bodyPr wrap="square" lIns="0" tIns="0" rIns="0" bIns="0" rtlCol="0">
            <a:noAutofit/>
          </a:bodyPr>
          <a:lstStyle/>
          <a:p>
            <a:endParaRPr/>
          </a:p>
        </p:txBody>
      </p:sp>
      <p:sp>
        <p:nvSpPr>
          <p:cNvPr id="666" name="object 666"/>
          <p:cNvSpPr/>
          <p:nvPr/>
        </p:nvSpPr>
        <p:spPr>
          <a:xfrm>
            <a:off x="5690615" y="2442971"/>
            <a:ext cx="393191" cy="92964"/>
          </a:xfrm>
          <a:custGeom>
            <a:avLst/>
            <a:gdLst/>
            <a:ahLst/>
            <a:cxnLst/>
            <a:rect l="l" t="t" r="r" b="b"/>
            <a:pathLst>
              <a:path w="393191" h="92964">
                <a:moveTo>
                  <a:pt x="109727" y="88392"/>
                </a:moveTo>
                <a:lnTo>
                  <a:pt x="135636" y="85344"/>
                </a:lnTo>
                <a:lnTo>
                  <a:pt x="147827" y="83820"/>
                </a:lnTo>
                <a:lnTo>
                  <a:pt x="153924" y="83820"/>
                </a:lnTo>
                <a:lnTo>
                  <a:pt x="161543" y="82296"/>
                </a:lnTo>
                <a:lnTo>
                  <a:pt x="185927" y="79248"/>
                </a:lnTo>
                <a:lnTo>
                  <a:pt x="198119" y="77724"/>
                </a:lnTo>
                <a:lnTo>
                  <a:pt x="211836" y="76200"/>
                </a:lnTo>
                <a:lnTo>
                  <a:pt x="224027" y="73152"/>
                </a:lnTo>
                <a:lnTo>
                  <a:pt x="227075" y="73152"/>
                </a:lnTo>
                <a:lnTo>
                  <a:pt x="230124" y="71628"/>
                </a:lnTo>
                <a:lnTo>
                  <a:pt x="236219" y="71628"/>
                </a:lnTo>
                <a:lnTo>
                  <a:pt x="260603" y="65532"/>
                </a:lnTo>
                <a:lnTo>
                  <a:pt x="265175" y="64008"/>
                </a:lnTo>
                <a:lnTo>
                  <a:pt x="271272" y="64008"/>
                </a:lnTo>
                <a:lnTo>
                  <a:pt x="283463" y="60960"/>
                </a:lnTo>
                <a:lnTo>
                  <a:pt x="306323" y="54864"/>
                </a:lnTo>
                <a:lnTo>
                  <a:pt x="327659" y="48768"/>
                </a:lnTo>
                <a:lnTo>
                  <a:pt x="338327" y="45720"/>
                </a:lnTo>
                <a:lnTo>
                  <a:pt x="350519" y="42672"/>
                </a:lnTo>
                <a:lnTo>
                  <a:pt x="371855" y="35052"/>
                </a:lnTo>
                <a:lnTo>
                  <a:pt x="382523" y="30480"/>
                </a:lnTo>
                <a:lnTo>
                  <a:pt x="387095" y="28956"/>
                </a:lnTo>
                <a:lnTo>
                  <a:pt x="393191" y="27432"/>
                </a:lnTo>
                <a:lnTo>
                  <a:pt x="318515" y="0"/>
                </a:lnTo>
                <a:lnTo>
                  <a:pt x="310895" y="3048"/>
                </a:lnTo>
                <a:lnTo>
                  <a:pt x="294131" y="9144"/>
                </a:lnTo>
                <a:lnTo>
                  <a:pt x="277367" y="15240"/>
                </a:lnTo>
                <a:lnTo>
                  <a:pt x="259079" y="19812"/>
                </a:lnTo>
                <a:lnTo>
                  <a:pt x="242315" y="24384"/>
                </a:lnTo>
                <a:lnTo>
                  <a:pt x="224027" y="28956"/>
                </a:lnTo>
                <a:lnTo>
                  <a:pt x="205739" y="32004"/>
                </a:lnTo>
                <a:lnTo>
                  <a:pt x="185927" y="36576"/>
                </a:lnTo>
                <a:lnTo>
                  <a:pt x="167639" y="39624"/>
                </a:lnTo>
                <a:lnTo>
                  <a:pt x="147827" y="42672"/>
                </a:lnTo>
                <a:lnTo>
                  <a:pt x="128015" y="45720"/>
                </a:lnTo>
                <a:lnTo>
                  <a:pt x="106679" y="47244"/>
                </a:lnTo>
                <a:lnTo>
                  <a:pt x="86867" y="48768"/>
                </a:lnTo>
                <a:lnTo>
                  <a:pt x="65531" y="50292"/>
                </a:lnTo>
                <a:lnTo>
                  <a:pt x="44196" y="51816"/>
                </a:lnTo>
                <a:lnTo>
                  <a:pt x="21336" y="51816"/>
                </a:lnTo>
                <a:lnTo>
                  <a:pt x="0" y="53340"/>
                </a:lnTo>
                <a:lnTo>
                  <a:pt x="0" y="92964"/>
                </a:lnTo>
                <a:lnTo>
                  <a:pt x="13715" y="92964"/>
                </a:lnTo>
                <a:lnTo>
                  <a:pt x="27431" y="91440"/>
                </a:lnTo>
                <a:lnTo>
                  <a:pt x="54863" y="91440"/>
                </a:lnTo>
                <a:lnTo>
                  <a:pt x="68579" y="89916"/>
                </a:lnTo>
                <a:lnTo>
                  <a:pt x="82296" y="89916"/>
                </a:lnTo>
                <a:lnTo>
                  <a:pt x="109727" y="88392"/>
                </a:lnTo>
                <a:close/>
              </a:path>
            </a:pathLst>
          </a:custGeom>
          <a:solidFill>
            <a:srgbClr val="FFFFFF"/>
          </a:solidFill>
        </p:spPr>
        <p:txBody>
          <a:bodyPr wrap="square" lIns="0" tIns="0" rIns="0" bIns="0" rtlCol="0">
            <a:noAutofit/>
          </a:bodyPr>
          <a:lstStyle/>
          <a:p>
            <a:endParaRPr/>
          </a:p>
        </p:txBody>
      </p:sp>
      <p:sp>
        <p:nvSpPr>
          <p:cNvPr id="667" name="object 667"/>
          <p:cNvSpPr/>
          <p:nvPr/>
        </p:nvSpPr>
        <p:spPr>
          <a:xfrm>
            <a:off x="5690615" y="2418587"/>
            <a:ext cx="318515" cy="77724"/>
          </a:xfrm>
          <a:custGeom>
            <a:avLst/>
            <a:gdLst/>
            <a:ahLst/>
            <a:cxnLst/>
            <a:rect l="l" t="t" r="r" b="b"/>
            <a:pathLst>
              <a:path w="318515" h="77724">
                <a:moveTo>
                  <a:pt x="16763" y="39624"/>
                </a:moveTo>
                <a:lnTo>
                  <a:pt x="0" y="39624"/>
                </a:lnTo>
                <a:lnTo>
                  <a:pt x="0" y="77724"/>
                </a:lnTo>
                <a:lnTo>
                  <a:pt x="21336" y="76200"/>
                </a:lnTo>
                <a:lnTo>
                  <a:pt x="44196" y="76200"/>
                </a:lnTo>
                <a:lnTo>
                  <a:pt x="65531" y="74675"/>
                </a:lnTo>
                <a:lnTo>
                  <a:pt x="86867" y="73151"/>
                </a:lnTo>
                <a:lnTo>
                  <a:pt x="106679" y="71627"/>
                </a:lnTo>
                <a:lnTo>
                  <a:pt x="128015" y="70103"/>
                </a:lnTo>
                <a:lnTo>
                  <a:pt x="147827" y="67055"/>
                </a:lnTo>
                <a:lnTo>
                  <a:pt x="167639" y="64007"/>
                </a:lnTo>
                <a:lnTo>
                  <a:pt x="185927" y="60960"/>
                </a:lnTo>
                <a:lnTo>
                  <a:pt x="205739" y="57912"/>
                </a:lnTo>
                <a:lnTo>
                  <a:pt x="224027" y="53339"/>
                </a:lnTo>
                <a:lnTo>
                  <a:pt x="242315" y="48767"/>
                </a:lnTo>
                <a:lnTo>
                  <a:pt x="259079" y="44195"/>
                </a:lnTo>
                <a:lnTo>
                  <a:pt x="277367" y="39624"/>
                </a:lnTo>
                <a:lnTo>
                  <a:pt x="294131" y="33527"/>
                </a:lnTo>
                <a:lnTo>
                  <a:pt x="309371" y="27431"/>
                </a:lnTo>
                <a:lnTo>
                  <a:pt x="318515" y="24383"/>
                </a:lnTo>
                <a:lnTo>
                  <a:pt x="248412" y="0"/>
                </a:lnTo>
                <a:lnTo>
                  <a:pt x="234696" y="4572"/>
                </a:lnTo>
                <a:lnTo>
                  <a:pt x="220979" y="9143"/>
                </a:lnTo>
                <a:lnTo>
                  <a:pt x="207263" y="13715"/>
                </a:lnTo>
                <a:lnTo>
                  <a:pt x="193548" y="16763"/>
                </a:lnTo>
                <a:lnTo>
                  <a:pt x="185927" y="18287"/>
                </a:lnTo>
                <a:lnTo>
                  <a:pt x="178307" y="21336"/>
                </a:lnTo>
                <a:lnTo>
                  <a:pt x="170687" y="22860"/>
                </a:lnTo>
                <a:lnTo>
                  <a:pt x="164591" y="24383"/>
                </a:lnTo>
                <a:lnTo>
                  <a:pt x="149351" y="27431"/>
                </a:lnTo>
                <a:lnTo>
                  <a:pt x="134112" y="28955"/>
                </a:lnTo>
                <a:lnTo>
                  <a:pt x="124967" y="30479"/>
                </a:lnTo>
                <a:lnTo>
                  <a:pt x="117348" y="32003"/>
                </a:lnTo>
                <a:lnTo>
                  <a:pt x="102107" y="33527"/>
                </a:lnTo>
                <a:lnTo>
                  <a:pt x="85343" y="35051"/>
                </a:lnTo>
                <a:lnTo>
                  <a:pt x="68579" y="36575"/>
                </a:lnTo>
                <a:lnTo>
                  <a:pt x="51815" y="38100"/>
                </a:lnTo>
                <a:lnTo>
                  <a:pt x="35051" y="39624"/>
                </a:lnTo>
                <a:lnTo>
                  <a:pt x="16763" y="39624"/>
                </a:lnTo>
                <a:close/>
              </a:path>
            </a:pathLst>
          </a:custGeom>
          <a:solidFill>
            <a:srgbClr val="FFFFFF"/>
          </a:solidFill>
        </p:spPr>
        <p:txBody>
          <a:bodyPr wrap="square" lIns="0" tIns="0" rIns="0" bIns="0" rtlCol="0">
            <a:noAutofit/>
          </a:bodyPr>
          <a:lstStyle/>
          <a:p>
            <a:endParaRPr/>
          </a:p>
        </p:txBody>
      </p:sp>
      <p:sp>
        <p:nvSpPr>
          <p:cNvPr id="668" name="object 668"/>
          <p:cNvSpPr/>
          <p:nvPr/>
        </p:nvSpPr>
        <p:spPr>
          <a:xfrm>
            <a:off x="5690615" y="2470403"/>
            <a:ext cx="460247" cy="102107"/>
          </a:xfrm>
          <a:custGeom>
            <a:avLst/>
            <a:gdLst/>
            <a:ahLst/>
            <a:cxnLst/>
            <a:rect l="l" t="t" r="r" b="b"/>
            <a:pathLst>
              <a:path w="460247" h="102107">
                <a:moveTo>
                  <a:pt x="13715" y="64008"/>
                </a:moveTo>
                <a:lnTo>
                  <a:pt x="0" y="65532"/>
                </a:lnTo>
                <a:lnTo>
                  <a:pt x="0" y="102107"/>
                </a:lnTo>
                <a:lnTo>
                  <a:pt x="30479" y="102107"/>
                </a:lnTo>
                <a:lnTo>
                  <a:pt x="60960" y="100583"/>
                </a:lnTo>
                <a:lnTo>
                  <a:pt x="91439" y="99059"/>
                </a:lnTo>
                <a:lnTo>
                  <a:pt x="106679" y="97535"/>
                </a:lnTo>
                <a:lnTo>
                  <a:pt x="121919" y="97535"/>
                </a:lnTo>
                <a:lnTo>
                  <a:pt x="135636" y="96011"/>
                </a:lnTo>
                <a:lnTo>
                  <a:pt x="143255" y="94487"/>
                </a:lnTo>
                <a:lnTo>
                  <a:pt x="150875" y="94487"/>
                </a:lnTo>
                <a:lnTo>
                  <a:pt x="164591" y="92963"/>
                </a:lnTo>
                <a:lnTo>
                  <a:pt x="179831" y="91439"/>
                </a:lnTo>
                <a:lnTo>
                  <a:pt x="193548" y="89915"/>
                </a:lnTo>
                <a:lnTo>
                  <a:pt x="207263" y="86867"/>
                </a:lnTo>
                <a:lnTo>
                  <a:pt x="236219" y="83820"/>
                </a:lnTo>
                <a:lnTo>
                  <a:pt x="248412" y="80772"/>
                </a:lnTo>
                <a:lnTo>
                  <a:pt x="262127" y="79248"/>
                </a:lnTo>
                <a:lnTo>
                  <a:pt x="268224" y="77724"/>
                </a:lnTo>
                <a:lnTo>
                  <a:pt x="272796" y="76200"/>
                </a:lnTo>
                <a:lnTo>
                  <a:pt x="275843" y="76200"/>
                </a:lnTo>
                <a:lnTo>
                  <a:pt x="289559" y="73151"/>
                </a:lnTo>
                <a:lnTo>
                  <a:pt x="301751" y="70103"/>
                </a:lnTo>
                <a:lnTo>
                  <a:pt x="315467" y="67056"/>
                </a:lnTo>
                <a:lnTo>
                  <a:pt x="339851" y="60960"/>
                </a:lnTo>
                <a:lnTo>
                  <a:pt x="365759" y="53339"/>
                </a:lnTo>
                <a:lnTo>
                  <a:pt x="376427" y="50291"/>
                </a:lnTo>
                <a:lnTo>
                  <a:pt x="388619" y="47244"/>
                </a:lnTo>
                <a:lnTo>
                  <a:pt x="413003" y="38100"/>
                </a:lnTo>
                <a:lnTo>
                  <a:pt x="419099" y="36575"/>
                </a:lnTo>
                <a:lnTo>
                  <a:pt x="425195" y="33527"/>
                </a:lnTo>
                <a:lnTo>
                  <a:pt x="435863" y="30479"/>
                </a:lnTo>
                <a:lnTo>
                  <a:pt x="460247" y="22860"/>
                </a:lnTo>
                <a:lnTo>
                  <a:pt x="394715" y="0"/>
                </a:lnTo>
                <a:lnTo>
                  <a:pt x="393191" y="0"/>
                </a:lnTo>
                <a:lnTo>
                  <a:pt x="388619" y="1524"/>
                </a:lnTo>
                <a:lnTo>
                  <a:pt x="382523" y="3048"/>
                </a:lnTo>
                <a:lnTo>
                  <a:pt x="373379" y="7620"/>
                </a:lnTo>
                <a:lnTo>
                  <a:pt x="350519" y="15239"/>
                </a:lnTo>
                <a:lnTo>
                  <a:pt x="339851" y="18287"/>
                </a:lnTo>
                <a:lnTo>
                  <a:pt x="329183" y="21336"/>
                </a:lnTo>
                <a:lnTo>
                  <a:pt x="307847" y="27432"/>
                </a:lnTo>
                <a:lnTo>
                  <a:pt x="283463" y="33527"/>
                </a:lnTo>
                <a:lnTo>
                  <a:pt x="272796" y="35051"/>
                </a:lnTo>
                <a:lnTo>
                  <a:pt x="268224" y="36575"/>
                </a:lnTo>
                <a:lnTo>
                  <a:pt x="266700" y="36575"/>
                </a:lnTo>
                <a:lnTo>
                  <a:pt x="260603" y="38100"/>
                </a:lnTo>
                <a:lnTo>
                  <a:pt x="236219" y="42672"/>
                </a:lnTo>
                <a:lnTo>
                  <a:pt x="230124" y="44196"/>
                </a:lnTo>
                <a:lnTo>
                  <a:pt x="227075" y="44196"/>
                </a:lnTo>
                <a:lnTo>
                  <a:pt x="224027" y="45720"/>
                </a:lnTo>
                <a:lnTo>
                  <a:pt x="211836" y="47244"/>
                </a:lnTo>
                <a:lnTo>
                  <a:pt x="199643" y="50291"/>
                </a:lnTo>
                <a:lnTo>
                  <a:pt x="187451" y="51815"/>
                </a:lnTo>
                <a:lnTo>
                  <a:pt x="161543" y="54863"/>
                </a:lnTo>
                <a:lnTo>
                  <a:pt x="155448" y="54863"/>
                </a:lnTo>
                <a:lnTo>
                  <a:pt x="149351" y="56387"/>
                </a:lnTo>
                <a:lnTo>
                  <a:pt x="135636" y="57912"/>
                </a:lnTo>
                <a:lnTo>
                  <a:pt x="109727" y="60960"/>
                </a:lnTo>
                <a:lnTo>
                  <a:pt x="82296" y="62484"/>
                </a:lnTo>
                <a:lnTo>
                  <a:pt x="68579" y="62484"/>
                </a:lnTo>
                <a:lnTo>
                  <a:pt x="54863" y="64008"/>
                </a:lnTo>
                <a:lnTo>
                  <a:pt x="13715" y="64008"/>
                </a:lnTo>
                <a:close/>
              </a:path>
            </a:pathLst>
          </a:custGeom>
          <a:solidFill>
            <a:srgbClr val="FFFFFF"/>
          </a:solidFill>
        </p:spPr>
        <p:txBody>
          <a:bodyPr wrap="square" lIns="0" tIns="0" rIns="0" bIns="0" rtlCol="0">
            <a:noAutofit/>
          </a:bodyPr>
          <a:lstStyle/>
          <a:p>
            <a:endParaRPr/>
          </a:p>
        </p:txBody>
      </p:sp>
      <p:sp>
        <p:nvSpPr>
          <p:cNvPr id="669" name="object 669"/>
          <p:cNvSpPr/>
          <p:nvPr/>
        </p:nvSpPr>
        <p:spPr>
          <a:xfrm>
            <a:off x="5689091" y="2481453"/>
            <a:ext cx="536447" cy="133730"/>
          </a:xfrm>
          <a:prstGeom prst="rect">
            <a:avLst/>
          </a:prstGeom>
          <a:blipFill>
            <a:blip r:embed="rId63" cstate="print"/>
            <a:stretch>
              <a:fillRect/>
            </a:stretch>
          </a:blipFill>
        </p:spPr>
        <p:txBody>
          <a:bodyPr wrap="square" lIns="0" tIns="0" rIns="0" bIns="0" rtlCol="0">
            <a:noAutofit/>
          </a:bodyPr>
          <a:lstStyle/>
          <a:p>
            <a:endParaRPr/>
          </a:p>
        </p:txBody>
      </p:sp>
      <p:sp>
        <p:nvSpPr>
          <p:cNvPr id="670" name="object 670"/>
          <p:cNvSpPr/>
          <p:nvPr/>
        </p:nvSpPr>
        <p:spPr>
          <a:xfrm>
            <a:off x="5690615" y="2493263"/>
            <a:ext cx="533399" cy="120395"/>
          </a:xfrm>
          <a:custGeom>
            <a:avLst/>
            <a:gdLst/>
            <a:ahLst/>
            <a:cxnLst/>
            <a:rect l="l" t="t" r="r" b="b"/>
            <a:pathLst>
              <a:path w="533399" h="120395">
                <a:moveTo>
                  <a:pt x="16763" y="118871"/>
                </a:moveTo>
                <a:lnTo>
                  <a:pt x="53339" y="118871"/>
                </a:lnTo>
                <a:lnTo>
                  <a:pt x="71627" y="117347"/>
                </a:lnTo>
                <a:lnTo>
                  <a:pt x="108203" y="115823"/>
                </a:lnTo>
                <a:lnTo>
                  <a:pt x="124967" y="114299"/>
                </a:lnTo>
                <a:lnTo>
                  <a:pt x="143255" y="114299"/>
                </a:lnTo>
                <a:lnTo>
                  <a:pt x="176784" y="111251"/>
                </a:lnTo>
                <a:lnTo>
                  <a:pt x="193548" y="108203"/>
                </a:lnTo>
                <a:lnTo>
                  <a:pt x="202691" y="108203"/>
                </a:lnTo>
                <a:lnTo>
                  <a:pt x="210312" y="106679"/>
                </a:lnTo>
                <a:lnTo>
                  <a:pt x="219455" y="105155"/>
                </a:lnTo>
                <a:lnTo>
                  <a:pt x="227075" y="105155"/>
                </a:lnTo>
                <a:lnTo>
                  <a:pt x="243839" y="102107"/>
                </a:lnTo>
                <a:lnTo>
                  <a:pt x="277367" y="97535"/>
                </a:lnTo>
                <a:lnTo>
                  <a:pt x="292607" y="94487"/>
                </a:lnTo>
                <a:lnTo>
                  <a:pt x="307847" y="91439"/>
                </a:lnTo>
                <a:lnTo>
                  <a:pt x="338327" y="85343"/>
                </a:lnTo>
                <a:lnTo>
                  <a:pt x="368807" y="79247"/>
                </a:lnTo>
                <a:lnTo>
                  <a:pt x="376427" y="76199"/>
                </a:lnTo>
                <a:lnTo>
                  <a:pt x="379475" y="76199"/>
                </a:lnTo>
                <a:lnTo>
                  <a:pt x="384047" y="74675"/>
                </a:lnTo>
                <a:lnTo>
                  <a:pt x="399287" y="71627"/>
                </a:lnTo>
                <a:lnTo>
                  <a:pt x="426719" y="64007"/>
                </a:lnTo>
                <a:lnTo>
                  <a:pt x="429767" y="62484"/>
                </a:lnTo>
                <a:lnTo>
                  <a:pt x="434339" y="60960"/>
                </a:lnTo>
                <a:lnTo>
                  <a:pt x="440435" y="59436"/>
                </a:lnTo>
                <a:lnTo>
                  <a:pt x="455675" y="54863"/>
                </a:lnTo>
                <a:lnTo>
                  <a:pt x="469391" y="50291"/>
                </a:lnTo>
                <a:lnTo>
                  <a:pt x="475487" y="47243"/>
                </a:lnTo>
                <a:lnTo>
                  <a:pt x="483107" y="45719"/>
                </a:lnTo>
                <a:lnTo>
                  <a:pt x="509015" y="35051"/>
                </a:lnTo>
                <a:lnTo>
                  <a:pt x="533399" y="25907"/>
                </a:lnTo>
                <a:lnTo>
                  <a:pt x="458723" y="0"/>
                </a:lnTo>
                <a:lnTo>
                  <a:pt x="435863" y="7619"/>
                </a:lnTo>
                <a:lnTo>
                  <a:pt x="423671" y="10667"/>
                </a:lnTo>
                <a:lnTo>
                  <a:pt x="417575" y="13715"/>
                </a:lnTo>
                <a:lnTo>
                  <a:pt x="411479" y="15239"/>
                </a:lnTo>
                <a:lnTo>
                  <a:pt x="388619" y="24384"/>
                </a:lnTo>
                <a:lnTo>
                  <a:pt x="376427" y="27431"/>
                </a:lnTo>
                <a:lnTo>
                  <a:pt x="364235" y="30479"/>
                </a:lnTo>
                <a:lnTo>
                  <a:pt x="339851" y="38100"/>
                </a:lnTo>
                <a:lnTo>
                  <a:pt x="313943" y="44196"/>
                </a:lnTo>
                <a:lnTo>
                  <a:pt x="301751" y="47243"/>
                </a:lnTo>
                <a:lnTo>
                  <a:pt x="288035" y="50291"/>
                </a:lnTo>
                <a:lnTo>
                  <a:pt x="274319" y="53339"/>
                </a:lnTo>
                <a:lnTo>
                  <a:pt x="271272" y="53339"/>
                </a:lnTo>
                <a:lnTo>
                  <a:pt x="268224" y="54863"/>
                </a:lnTo>
                <a:lnTo>
                  <a:pt x="262127" y="56387"/>
                </a:lnTo>
                <a:lnTo>
                  <a:pt x="248412" y="57912"/>
                </a:lnTo>
                <a:lnTo>
                  <a:pt x="234696" y="60960"/>
                </a:lnTo>
                <a:lnTo>
                  <a:pt x="207263" y="65531"/>
                </a:lnTo>
                <a:lnTo>
                  <a:pt x="193548" y="67055"/>
                </a:lnTo>
                <a:lnTo>
                  <a:pt x="179831" y="68579"/>
                </a:lnTo>
                <a:lnTo>
                  <a:pt x="164591" y="70103"/>
                </a:lnTo>
                <a:lnTo>
                  <a:pt x="150875" y="71627"/>
                </a:lnTo>
                <a:lnTo>
                  <a:pt x="143255" y="71627"/>
                </a:lnTo>
                <a:lnTo>
                  <a:pt x="135636" y="73151"/>
                </a:lnTo>
                <a:lnTo>
                  <a:pt x="121919" y="74675"/>
                </a:lnTo>
                <a:lnTo>
                  <a:pt x="106679" y="74675"/>
                </a:lnTo>
                <a:lnTo>
                  <a:pt x="91439" y="76199"/>
                </a:lnTo>
                <a:lnTo>
                  <a:pt x="60960" y="77723"/>
                </a:lnTo>
                <a:lnTo>
                  <a:pt x="30479" y="79247"/>
                </a:lnTo>
                <a:lnTo>
                  <a:pt x="0" y="79247"/>
                </a:lnTo>
                <a:lnTo>
                  <a:pt x="0" y="120395"/>
                </a:lnTo>
                <a:lnTo>
                  <a:pt x="16763" y="118871"/>
                </a:lnTo>
                <a:close/>
              </a:path>
            </a:pathLst>
          </a:custGeom>
          <a:solidFill>
            <a:srgbClr val="000000"/>
          </a:solidFill>
        </p:spPr>
        <p:txBody>
          <a:bodyPr wrap="square" lIns="0" tIns="0" rIns="0" bIns="0" rtlCol="0">
            <a:noAutofit/>
          </a:bodyPr>
          <a:lstStyle/>
          <a:p>
            <a:endParaRPr/>
          </a:p>
        </p:txBody>
      </p:sp>
      <p:sp>
        <p:nvSpPr>
          <p:cNvPr id="671" name="object 671"/>
          <p:cNvSpPr/>
          <p:nvPr/>
        </p:nvSpPr>
        <p:spPr>
          <a:xfrm>
            <a:off x="5689091" y="2481453"/>
            <a:ext cx="536447" cy="133730"/>
          </a:xfrm>
          <a:prstGeom prst="rect">
            <a:avLst/>
          </a:prstGeom>
          <a:blipFill>
            <a:blip r:embed="rId64" cstate="print"/>
            <a:stretch>
              <a:fillRect/>
            </a:stretch>
          </a:blipFill>
        </p:spPr>
        <p:txBody>
          <a:bodyPr wrap="square" lIns="0" tIns="0" rIns="0" bIns="0" rtlCol="0">
            <a:noAutofit/>
          </a:bodyPr>
          <a:lstStyle/>
          <a:p>
            <a:endParaRPr/>
          </a:p>
        </p:txBody>
      </p:sp>
      <p:sp>
        <p:nvSpPr>
          <p:cNvPr id="672" name="object 672"/>
          <p:cNvSpPr/>
          <p:nvPr/>
        </p:nvSpPr>
        <p:spPr>
          <a:xfrm>
            <a:off x="6083807" y="2331719"/>
            <a:ext cx="234696" cy="161544"/>
          </a:xfrm>
          <a:custGeom>
            <a:avLst/>
            <a:gdLst/>
            <a:ahLst/>
            <a:cxnLst/>
            <a:rect l="l" t="t" r="r" b="b"/>
            <a:pathLst>
              <a:path w="234696" h="161544">
                <a:moveTo>
                  <a:pt x="60960" y="106680"/>
                </a:moveTo>
                <a:lnTo>
                  <a:pt x="54863" y="111251"/>
                </a:lnTo>
                <a:lnTo>
                  <a:pt x="47244" y="114300"/>
                </a:lnTo>
                <a:lnTo>
                  <a:pt x="32003" y="121920"/>
                </a:lnTo>
                <a:lnTo>
                  <a:pt x="24384" y="126492"/>
                </a:lnTo>
                <a:lnTo>
                  <a:pt x="16763" y="129540"/>
                </a:lnTo>
                <a:lnTo>
                  <a:pt x="0" y="138684"/>
                </a:lnTo>
                <a:lnTo>
                  <a:pt x="65532" y="161544"/>
                </a:lnTo>
                <a:lnTo>
                  <a:pt x="76200" y="156972"/>
                </a:lnTo>
                <a:lnTo>
                  <a:pt x="94487" y="147828"/>
                </a:lnTo>
                <a:lnTo>
                  <a:pt x="103632" y="144780"/>
                </a:lnTo>
                <a:lnTo>
                  <a:pt x="105156" y="143256"/>
                </a:lnTo>
                <a:lnTo>
                  <a:pt x="108203" y="141732"/>
                </a:lnTo>
                <a:lnTo>
                  <a:pt x="112775" y="140208"/>
                </a:lnTo>
                <a:lnTo>
                  <a:pt x="128015" y="131063"/>
                </a:lnTo>
                <a:lnTo>
                  <a:pt x="144780" y="121920"/>
                </a:lnTo>
                <a:lnTo>
                  <a:pt x="158496" y="112775"/>
                </a:lnTo>
                <a:lnTo>
                  <a:pt x="170687" y="103632"/>
                </a:lnTo>
                <a:lnTo>
                  <a:pt x="176784" y="99060"/>
                </a:lnTo>
                <a:lnTo>
                  <a:pt x="179832" y="96012"/>
                </a:lnTo>
                <a:lnTo>
                  <a:pt x="182880" y="92963"/>
                </a:lnTo>
                <a:lnTo>
                  <a:pt x="193548" y="83820"/>
                </a:lnTo>
                <a:lnTo>
                  <a:pt x="195072" y="80772"/>
                </a:lnTo>
                <a:lnTo>
                  <a:pt x="198120" y="79248"/>
                </a:lnTo>
                <a:lnTo>
                  <a:pt x="202692" y="74675"/>
                </a:lnTo>
                <a:lnTo>
                  <a:pt x="210312" y="64008"/>
                </a:lnTo>
                <a:lnTo>
                  <a:pt x="217932" y="53340"/>
                </a:lnTo>
                <a:lnTo>
                  <a:pt x="219456" y="50292"/>
                </a:lnTo>
                <a:lnTo>
                  <a:pt x="220980" y="48768"/>
                </a:lnTo>
                <a:lnTo>
                  <a:pt x="224027" y="42672"/>
                </a:lnTo>
                <a:lnTo>
                  <a:pt x="228600" y="32004"/>
                </a:lnTo>
                <a:lnTo>
                  <a:pt x="230124" y="27432"/>
                </a:lnTo>
                <a:lnTo>
                  <a:pt x="230124" y="24384"/>
                </a:lnTo>
                <a:lnTo>
                  <a:pt x="231648" y="21336"/>
                </a:lnTo>
                <a:lnTo>
                  <a:pt x="233172" y="10668"/>
                </a:lnTo>
                <a:lnTo>
                  <a:pt x="234696" y="0"/>
                </a:lnTo>
                <a:lnTo>
                  <a:pt x="146303" y="0"/>
                </a:lnTo>
                <a:lnTo>
                  <a:pt x="144780" y="9144"/>
                </a:lnTo>
                <a:lnTo>
                  <a:pt x="144780" y="12192"/>
                </a:lnTo>
                <a:lnTo>
                  <a:pt x="143256" y="13716"/>
                </a:lnTo>
                <a:lnTo>
                  <a:pt x="143256" y="19812"/>
                </a:lnTo>
                <a:lnTo>
                  <a:pt x="138684" y="28956"/>
                </a:lnTo>
                <a:lnTo>
                  <a:pt x="134112" y="38100"/>
                </a:lnTo>
                <a:lnTo>
                  <a:pt x="128015" y="47244"/>
                </a:lnTo>
                <a:lnTo>
                  <a:pt x="124968" y="51816"/>
                </a:lnTo>
                <a:lnTo>
                  <a:pt x="121920" y="56387"/>
                </a:lnTo>
                <a:lnTo>
                  <a:pt x="118872" y="59436"/>
                </a:lnTo>
                <a:lnTo>
                  <a:pt x="114300" y="64008"/>
                </a:lnTo>
                <a:lnTo>
                  <a:pt x="106680" y="73151"/>
                </a:lnTo>
                <a:lnTo>
                  <a:pt x="102108" y="77724"/>
                </a:lnTo>
                <a:lnTo>
                  <a:pt x="96012" y="82296"/>
                </a:lnTo>
                <a:lnTo>
                  <a:pt x="85344" y="89916"/>
                </a:lnTo>
                <a:lnTo>
                  <a:pt x="79248" y="94487"/>
                </a:lnTo>
                <a:lnTo>
                  <a:pt x="76200" y="96012"/>
                </a:lnTo>
                <a:lnTo>
                  <a:pt x="74675" y="99060"/>
                </a:lnTo>
                <a:lnTo>
                  <a:pt x="60960" y="106680"/>
                </a:lnTo>
                <a:close/>
              </a:path>
            </a:pathLst>
          </a:custGeom>
          <a:solidFill>
            <a:srgbClr val="FFFFFF"/>
          </a:solidFill>
        </p:spPr>
        <p:txBody>
          <a:bodyPr wrap="square" lIns="0" tIns="0" rIns="0" bIns="0" rtlCol="0">
            <a:noAutofit/>
          </a:bodyPr>
          <a:lstStyle/>
          <a:p>
            <a:endParaRPr/>
          </a:p>
        </p:txBody>
      </p:sp>
      <p:sp>
        <p:nvSpPr>
          <p:cNvPr id="673" name="object 673"/>
          <p:cNvSpPr/>
          <p:nvPr/>
        </p:nvSpPr>
        <p:spPr>
          <a:xfrm>
            <a:off x="5312663" y="2450591"/>
            <a:ext cx="377951" cy="85344"/>
          </a:xfrm>
          <a:custGeom>
            <a:avLst/>
            <a:gdLst/>
            <a:ahLst/>
            <a:cxnLst/>
            <a:rect l="l" t="t" r="r" b="b"/>
            <a:pathLst>
              <a:path w="377951" h="85344">
                <a:moveTo>
                  <a:pt x="38100" y="39624"/>
                </a:moveTo>
                <a:lnTo>
                  <a:pt x="59436" y="47244"/>
                </a:lnTo>
                <a:lnTo>
                  <a:pt x="80771" y="51815"/>
                </a:lnTo>
                <a:lnTo>
                  <a:pt x="102107" y="57912"/>
                </a:lnTo>
                <a:lnTo>
                  <a:pt x="123443" y="62484"/>
                </a:lnTo>
                <a:lnTo>
                  <a:pt x="146303" y="67056"/>
                </a:lnTo>
                <a:lnTo>
                  <a:pt x="170687" y="70103"/>
                </a:lnTo>
                <a:lnTo>
                  <a:pt x="193547" y="73151"/>
                </a:lnTo>
                <a:lnTo>
                  <a:pt x="217931" y="76200"/>
                </a:lnTo>
                <a:lnTo>
                  <a:pt x="242315" y="79248"/>
                </a:lnTo>
                <a:lnTo>
                  <a:pt x="268223" y="80772"/>
                </a:lnTo>
                <a:lnTo>
                  <a:pt x="294131" y="82296"/>
                </a:lnTo>
                <a:lnTo>
                  <a:pt x="320039" y="83820"/>
                </a:lnTo>
                <a:lnTo>
                  <a:pt x="345947" y="85344"/>
                </a:lnTo>
                <a:lnTo>
                  <a:pt x="377951" y="85344"/>
                </a:lnTo>
                <a:lnTo>
                  <a:pt x="377951" y="45720"/>
                </a:lnTo>
                <a:lnTo>
                  <a:pt x="352043" y="45720"/>
                </a:lnTo>
                <a:lnTo>
                  <a:pt x="330707" y="44196"/>
                </a:lnTo>
                <a:lnTo>
                  <a:pt x="307847" y="44196"/>
                </a:lnTo>
                <a:lnTo>
                  <a:pt x="288035" y="42672"/>
                </a:lnTo>
                <a:lnTo>
                  <a:pt x="266699" y="41148"/>
                </a:lnTo>
                <a:lnTo>
                  <a:pt x="246887" y="39624"/>
                </a:lnTo>
                <a:lnTo>
                  <a:pt x="227075" y="36575"/>
                </a:lnTo>
                <a:lnTo>
                  <a:pt x="208787" y="33527"/>
                </a:lnTo>
                <a:lnTo>
                  <a:pt x="190499" y="30479"/>
                </a:lnTo>
                <a:lnTo>
                  <a:pt x="172211" y="27432"/>
                </a:lnTo>
                <a:lnTo>
                  <a:pt x="153923" y="22860"/>
                </a:lnTo>
                <a:lnTo>
                  <a:pt x="135635" y="19812"/>
                </a:lnTo>
                <a:lnTo>
                  <a:pt x="118871" y="15239"/>
                </a:lnTo>
                <a:lnTo>
                  <a:pt x="102107" y="10668"/>
                </a:lnTo>
                <a:lnTo>
                  <a:pt x="85343" y="4572"/>
                </a:lnTo>
                <a:lnTo>
                  <a:pt x="70103" y="0"/>
                </a:lnTo>
                <a:lnTo>
                  <a:pt x="0" y="27432"/>
                </a:lnTo>
                <a:lnTo>
                  <a:pt x="18287" y="33527"/>
                </a:lnTo>
                <a:lnTo>
                  <a:pt x="38100" y="39624"/>
                </a:lnTo>
                <a:close/>
              </a:path>
            </a:pathLst>
          </a:custGeom>
          <a:solidFill>
            <a:srgbClr val="FFFFFF"/>
          </a:solidFill>
        </p:spPr>
        <p:txBody>
          <a:bodyPr wrap="square" lIns="0" tIns="0" rIns="0" bIns="0" rtlCol="0">
            <a:noAutofit/>
          </a:bodyPr>
          <a:lstStyle/>
          <a:p>
            <a:endParaRPr/>
          </a:p>
        </p:txBody>
      </p:sp>
      <p:sp>
        <p:nvSpPr>
          <p:cNvPr id="674" name="object 674"/>
          <p:cNvSpPr/>
          <p:nvPr/>
        </p:nvSpPr>
        <p:spPr>
          <a:xfrm>
            <a:off x="5173979" y="2490493"/>
            <a:ext cx="518159" cy="124690"/>
          </a:xfrm>
          <a:prstGeom prst="rect">
            <a:avLst/>
          </a:prstGeom>
          <a:blipFill>
            <a:blip r:embed="rId65" cstate="print"/>
            <a:stretch>
              <a:fillRect/>
            </a:stretch>
          </a:blipFill>
        </p:spPr>
        <p:txBody>
          <a:bodyPr wrap="square" lIns="0" tIns="0" rIns="0" bIns="0" rtlCol="0">
            <a:noAutofit/>
          </a:bodyPr>
          <a:lstStyle/>
          <a:p>
            <a:endParaRPr/>
          </a:p>
        </p:txBody>
      </p:sp>
      <p:sp>
        <p:nvSpPr>
          <p:cNvPr id="675" name="object 675"/>
          <p:cNvSpPr/>
          <p:nvPr/>
        </p:nvSpPr>
        <p:spPr>
          <a:xfrm>
            <a:off x="5175503" y="2502407"/>
            <a:ext cx="515111" cy="111251"/>
          </a:xfrm>
          <a:custGeom>
            <a:avLst/>
            <a:gdLst/>
            <a:ahLst/>
            <a:cxnLst/>
            <a:rect l="l" t="t" r="r" b="b"/>
            <a:pathLst>
              <a:path w="515111" h="111251">
                <a:moveTo>
                  <a:pt x="25908" y="36575"/>
                </a:moveTo>
                <a:lnTo>
                  <a:pt x="53339" y="45720"/>
                </a:lnTo>
                <a:lnTo>
                  <a:pt x="80772" y="54863"/>
                </a:lnTo>
                <a:lnTo>
                  <a:pt x="109727" y="62483"/>
                </a:lnTo>
                <a:lnTo>
                  <a:pt x="138684" y="70103"/>
                </a:lnTo>
                <a:lnTo>
                  <a:pt x="167639" y="77723"/>
                </a:lnTo>
                <a:lnTo>
                  <a:pt x="198120" y="83819"/>
                </a:lnTo>
                <a:lnTo>
                  <a:pt x="230123" y="89915"/>
                </a:lnTo>
                <a:lnTo>
                  <a:pt x="263651" y="94487"/>
                </a:lnTo>
                <a:lnTo>
                  <a:pt x="295655" y="97535"/>
                </a:lnTo>
                <a:lnTo>
                  <a:pt x="330707" y="102107"/>
                </a:lnTo>
                <a:lnTo>
                  <a:pt x="365759" y="105155"/>
                </a:lnTo>
                <a:lnTo>
                  <a:pt x="400811" y="106679"/>
                </a:lnTo>
                <a:lnTo>
                  <a:pt x="435863" y="109727"/>
                </a:lnTo>
                <a:lnTo>
                  <a:pt x="473963" y="109727"/>
                </a:lnTo>
                <a:lnTo>
                  <a:pt x="512063" y="111251"/>
                </a:lnTo>
                <a:lnTo>
                  <a:pt x="512063" y="109727"/>
                </a:lnTo>
                <a:lnTo>
                  <a:pt x="515111" y="111251"/>
                </a:lnTo>
                <a:lnTo>
                  <a:pt x="515111" y="70103"/>
                </a:lnTo>
                <a:lnTo>
                  <a:pt x="446531" y="70103"/>
                </a:lnTo>
                <a:lnTo>
                  <a:pt x="416051" y="68579"/>
                </a:lnTo>
                <a:lnTo>
                  <a:pt x="385571" y="65531"/>
                </a:lnTo>
                <a:lnTo>
                  <a:pt x="355091" y="64007"/>
                </a:lnTo>
                <a:lnTo>
                  <a:pt x="326135" y="60959"/>
                </a:lnTo>
                <a:lnTo>
                  <a:pt x="297179" y="56387"/>
                </a:lnTo>
                <a:lnTo>
                  <a:pt x="269747" y="53340"/>
                </a:lnTo>
                <a:lnTo>
                  <a:pt x="242315" y="48768"/>
                </a:lnTo>
                <a:lnTo>
                  <a:pt x="216408" y="42672"/>
                </a:lnTo>
                <a:lnTo>
                  <a:pt x="190500" y="36575"/>
                </a:lnTo>
                <a:lnTo>
                  <a:pt x="164591" y="30480"/>
                </a:lnTo>
                <a:lnTo>
                  <a:pt x="140208" y="24384"/>
                </a:lnTo>
                <a:lnTo>
                  <a:pt x="115824" y="16763"/>
                </a:lnTo>
                <a:lnTo>
                  <a:pt x="92963" y="9144"/>
                </a:lnTo>
                <a:lnTo>
                  <a:pt x="70103" y="0"/>
                </a:lnTo>
                <a:lnTo>
                  <a:pt x="0" y="27432"/>
                </a:lnTo>
                <a:lnTo>
                  <a:pt x="25908" y="36575"/>
                </a:lnTo>
                <a:close/>
              </a:path>
            </a:pathLst>
          </a:custGeom>
          <a:solidFill>
            <a:srgbClr val="000000"/>
          </a:solidFill>
        </p:spPr>
        <p:txBody>
          <a:bodyPr wrap="square" lIns="0" tIns="0" rIns="0" bIns="0" rtlCol="0">
            <a:noAutofit/>
          </a:bodyPr>
          <a:lstStyle/>
          <a:p>
            <a:endParaRPr/>
          </a:p>
        </p:txBody>
      </p:sp>
      <p:sp>
        <p:nvSpPr>
          <p:cNvPr id="676" name="object 676"/>
          <p:cNvSpPr/>
          <p:nvPr/>
        </p:nvSpPr>
        <p:spPr>
          <a:xfrm>
            <a:off x="5173979" y="2490493"/>
            <a:ext cx="518159" cy="124690"/>
          </a:xfrm>
          <a:prstGeom prst="rect">
            <a:avLst/>
          </a:prstGeom>
          <a:blipFill>
            <a:blip r:embed="rId66" cstate="print"/>
            <a:stretch>
              <a:fillRect/>
            </a:stretch>
          </a:blipFill>
        </p:spPr>
        <p:txBody>
          <a:bodyPr wrap="square" lIns="0" tIns="0" rIns="0" bIns="0" rtlCol="0">
            <a:noAutofit/>
          </a:bodyPr>
          <a:lstStyle/>
          <a:p>
            <a:endParaRPr/>
          </a:p>
        </p:txBody>
      </p:sp>
      <p:sp>
        <p:nvSpPr>
          <p:cNvPr id="677" name="object 677"/>
          <p:cNvSpPr/>
          <p:nvPr/>
        </p:nvSpPr>
        <p:spPr>
          <a:xfrm>
            <a:off x="5245607" y="2476499"/>
            <a:ext cx="445007" cy="96011"/>
          </a:xfrm>
          <a:custGeom>
            <a:avLst/>
            <a:gdLst/>
            <a:ahLst/>
            <a:cxnLst/>
            <a:rect l="l" t="t" r="r" b="b"/>
            <a:pathLst>
              <a:path w="445007" h="96011">
                <a:moveTo>
                  <a:pt x="21336" y="35051"/>
                </a:moveTo>
                <a:lnTo>
                  <a:pt x="45720" y="42671"/>
                </a:lnTo>
                <a:lnTo>
                  <a:pt x="68580" y="48767"/>
                </a:lnTo>
                <a:lnTo>
                  <a:pt x="94487" y="56387"/>
                </a:lnTo>
                <a:lnTo>
                  <a:pt x="118872" y="62483"/>
                </a:lnTo>
                <a:lnTo>
                  <a:pt x="146304" y="68579"/>
                </a:lnTo>
                <a:lnTo>
                  <a:pt x="172211" y="73151"/>
                </a:lnTo>
                <a:lnTo>
                  <a:pt x="199643" y="77724"/>
                </a:lnTo>
                <a:lnTo>
                  <a:pt x="227075" y="82295"/>
                </a:lnTo>
                <a:lnTo>
                  <a:pt x="256031" y="85343"/>
                </a:lnTo>
                <a:lnTo>
                  <a:pt x="284987" y="88391"/>
                </a:lnTo>
                <a:lnTo>
                  <a:pt x="315467" y="91439"/>
                </a:lnTo>
                <a:lnTo>
                  <a:pt x="345947" y="92963"/>
                </a:lnTo>
                <a:lnTo>
                  <a:pt x="376427" y="94487"/>
                </a:lnTo>
                <a:lnTo>
                  <a:pt x="408431" y="96011"/>
                </a:lnTo>
                <a:lnTo>
                  <a:pt x="445007" y="96011"/>
                </a:lnTo>
                <a:lnTo>
                  <a:pt x="445007" y="59436"/>
                </a:lnTo>
                <a:lnTo>
                  <a:pt x="441959" y="59436"/>
                </a:lnTo>
                <a:lnTo>
                  <a:pt x="413003" y="57912"/>
                </a:lnTo>
                <a:lnTo>
                  <a:pt x="387095" y="57912"/>
                </a:lnTo>
                <a:lnTo>
                  <a:pt x="359663" y="56387"/>
                </a:lnTo>
                <a:lnTo>
                  <a:pt x="335279" y="54863"/>
                </a:lnTo>
                <a:lnTo>
                  <a:pt x="309371" y="53339"/>
                </a:lnTo>
                <a:lnTo>
                  <a:pt x="284987" y="50291"/>
                </a:lnTo>
                <a:lnTo>
                  <a:pt x="260603" y="47243"/>
                </a:lnTo>
                <a:lnTo>
                  <a:pt x="237743" y="44195"/>
                </a:lnTo>
                <a:lnTo>
                  <a:pt x="213359" y="39624"/>
                </a:lnTo>
                <a:lnTo>
                  <a:pt x="190499" y="36575"/>
                </a:lnTo>
                <a:lnTo>
                  <a:pt x="167639" y="30479"/>
                </a:lnTo>
                <a:lnTo>
                  <a:pt x="146304" y="25907"/>
                </a:lnTo>
                <a:lnTo>
                  <a:pt x="124968" y="19812"/>
                </a:lnTo>
                <a:lnTo>
                  <a:pt x="105156" y="13715"/>
                </a:lnTo>
                <a:lnTo>
                  <a:pt x="85344" y="7619"/>
                </a:lnTo>
                <a:lnTo>
                  <a:pt x="65532" y="0"/>
                </a:lnTo>
                <a:lnTo>
                  <a:pt x="0" y="25907"/>
                </a:lnTo>
                <a:lnTo>
                  <a:pt x="21336" y="35051"/>
                </a:lnTo>
                <a:close/>
              </a:path>
            </a:pathLst>
          </a:custGeom>
          <a:solidFill>
            <a:srgbClr val="FFFFFF"/>
          </a:solidFill>
        </p:spPr>
        <p:txBody>
          <a:bodyPr wrap="square" lIns="0" tIns="0" rIns="0" bIns="0" rtlCol="0">
            <a:noAutofit/>
          </a:bodyPr>
          <a:lstStyle/>
          <a:p>
            <a:endParaRPr/>
          </a:p>
        </p:txBody>
      </p:sp>
      <p:sp>
        <p:nvSpPr>
          <p:cNvPr id="678" name="object 678"/>
          <p:cNvSpPr/>
          <p:nvPr/>
        </p:nvSpPr>
        <p:spPr>
          <a:xfrm>
            <a:off x="5382767" y="2424683"/>
            <a:ext cx="307847" cy="71628"/>
          </a:xfrm>
          <a:custGeom>
            <a:avLst/>
            <a:gdLst/>
            <a:ahLst/>
            <a:cxnLst/>
            <a:rect l="l" t="t" r="r" b="b"/>
            <a:pathLst>
              <a:path w="307847" h="71628">
                <a:moveTo>
                  <a:pt x="68579" y="0"/>
                </a:moveTo>
                <a:lnTo>
                  <a:pt x="67055" y="0"/>
                </a:lnTo>
                <a:lnTo>
                  <a:pt x="0" y="25908"/>
                </a:lnTo>
                <a:lnTo>
                  <a:pt x="16763" y="30480"/>
                </a:lnTo>
                <a:lnTo>
                  <a:pt x="32003" y="36576"/>
                </a:lnTo>
                <a:lnTo>
                  <a:pt x="48767" y="41148"/>
                </a:lnTo>
                <a:lnTo>
                  <a:pt x="67055" y="45720"/>
                </a:lnTo>
                <a:lnTo>
                  <a:pt x="83819" y="48768"/>
                </a:lnTo>
                <a:lnTo>
                  <a:pt x="102107" y="53340"/>
                </a:lnTo>
                <a:lnTo>
                  <a:pt x="120395" y="56387"/>
                </a:lnTo>
                <a:lnTo>
                  <a:pt x="138683" y="59436"/>
                </a:lnTo>
                <a:lnTo>
                  <a:pt x="156971" y="62484"/>
                </a:lnTo>
                <a:lnTo>
                  <a:pt x="176783" y="64008"/>
                </a:lnTo>
                <a:lnTo>
                  <a:pt x="196595" y="67056"/>
                </a:lnTo>
                <a:lnTo>
                  <a:pt x="217931" y="68580"/>
                </a:lnTo>
                <a:lnTo>
                  <a:pt x="239267" y="70104"/>
                </a:lnTo>
                <a:lnTo>
                  <a:pt x="260603" y="70104"/>
                </a:lnTo>
                <a:lnTo>
                  <a:pt x="281939" y="71628"/>
                </a:lnTo>
                <a:lnTo>
                  <a:pt x="307847" y="71628"/>
                </a:lnTo>
                <a:lnTo>
                  <a:pt x="307847" y="33528"/>
                </a:lnTo>
                <a:lnTo>
                  <a:pt x="269747" y="33528"/>
                </a:lnTo>
                <a:lnTo>
                  <a:pt x="252983" y="32004"/>
                </a:lnTo>
                <a:lnTo>
                  <a:pt x="237743" y="30480"/>
                </a:lnTo>
                <a:lnTo>
                  <a:pt x="205739" y="28956"/>
                </a:lnTo>
                <a:lnTo>
                  <a:pt x="176783" y="24384"/>
                </a:lnTo>
                <a:lnTo>
                  <a:pt x="161543" y="22860"/>
                </a:lnTo>
                <a:lnTo>
                  <a:pt x="147827" y="19812"/>
                </a:lnTo>
                <a:lnTo>
                  <a:pt x="134111" y="16764"/>
                </a:lnTo>
                <a:lnTo>
                  <a:pt x="120395" y="13716"/>
                </a:lnTo>
                <a:lnTo>
                  <a:pt x="92963" y="7620"/>
                </a:lnTo>
                <a:lnTo>
                  <a:pt x="68579" y="0"/>
                </a:lnTo>
                <a:close/>
              </a:path>
            </a:pathLst>
          </a:custGeom>
          <a:solidFill>
            <a:srgbClr val="FFFFFF"/>
          </a:solidFill>
        </p:spPr>
        <p:txBody>
          <a:bodyPr wrap="square" lIns="0" tIns="0" rIns="0" bIns="0" rtlCol="0">
            <a:noAutofit/>
          </a:bodyPr>
          <a:lstStyle/>
          <a:p>
            <a:endParaRPr/>
          </a:p>
        </p:txBody>
      </p:sp>
      <p:sp>
        <p:nvSpPr>
          <p:cNvPr id="679" name="object 679"/>
          <p:cNvSpPr/>
          <p:nvPr/>
        </p:nvSpPr>
        <p:spPr>
          <a:xfrm>
            <a:off x="5059679" y="2165603"/>
            <a:ext cx="222503" cy="166115"/>
          </a:xfrm>
          <a:custGeom>
            <a:avLst/>
            <a:gdLst/>
            <a:ahLst/>
            <a:cxnLst/>
            <a:rect l="l" t="t" r="r" b="b"/>
            <a:pathLst>
              <a:path w="222503" h="166115">
                <a:moveTo>
                  <a:pt x="88391" y="166115"/>
                </a:moveTo>
                <a:lnTo>
                  <a:pt x="86867" y="158496"/>
                </a:lnTo>
                <a:lnTo>
                  <a:pt x="88391" y="152400"/>
                </a:lnTo>
                <a:lnTo>
                  <a:pt x="88391" y="143256"/>
                </a:lnTo>
                <a:lnTo>
                  <a:pt x="91439" y="134112"/>
                </a:lnTo>
                <a:lnTo>
                  <a:pt x="94487" y="124967"/>
                </a:lnTo>
                <a:lnTo>
                  <a:pt x="97536" y="117348"/>
                </a:lnTo>
                <a:lnTo>
                  <a:pt x="106679" y="102108"/>
                </a:lnTo>
                <a:lnTo>
                  <a:pt x="118872" y="86867"/>
                </a:lnTo>
                <a:lnTo>
                  <a:pt x="124967" y="80772"/>
                </a:lnTo>
                <a:lnTo>
                  <a:pt x="134112" y="73151"/>
                </a:lnTo>
                <a:lnTo>
                  <a:pt x="141732" y="67056"/>
                </a:lnTo>
                <a:lnTo>
                  <a:pt x="150875" y="59436"/>
                </a:lnTo>
                <a:lnTo>
                  <a:pt x="161544" y="53339"/>
                </a:lnTo>
                <a:lnTo>
                  <a:pt x="172212" y="45720"/>
                </a:lnTo>
                <a:lnTo>
                  <a:pt x="195072" y="33527"/>
                </a:lnTo>
                <a:lnTo>
                  <a:pt x="208787" y="27432"/>
                </a:lnTo>
                <a:lnTo>
                  <a:pt x="222503" y="21336"/>
                </a:lnTo>
                <a:lnTo>
                  <a:pt x="161544" y="0"/>
                </a:lnTo>
                <a:lnTo>
                  <a:pt x="144779" y="7620"/>
                </a:lnTo>
                <a:lnTo>
                  <a:pt x="129539" y="13715"/>
                </a:lnTo>
                <a:lnTo>
                  <a:pt x="114300" y="21336"/>
                </a:lnTo>
                <a:lnTo>
                  <a:pt x="100584" y="28956"/>
                </a:lnTo>
                <a:lnTo>
                  <a:pt x="86867" y="36575"/>
                </a:lnTo>
                <a:lnTo>
                  <a:pt x="76200" y="45720"/>
                </a:lnTo>
                <a:lnTo>
                  <a:pt x="64008" y="53339"/>
                </a:lnTo>
                <a:lnTo>
                  <a:pt x="54863" y="60960"/>
                </a:lnTo>
                <a:lnTo>
                  <a:pt x="45720" y="70103"/>
                </a:lnTo>
                <a:lnTo>
                  <a:pt x="36575" y="79248"/>
                </a:lnTo>
                <a:lnTo>
                  <a:pt x="28955" y="86867"/>
                </a:lnTo>
                <a:lnTo>
                  <a:pt x="22860" y="96012"/>
                </a:lnTo>
                <a:lnTo>
                  <a:pt x="16763" y="105156"/>
                </a:lnTo>
                <a:lnTo>
                  <a:pt x="12191" y="114300"/>
                </a:lnTo>
                <a:lnTo>
                  <a:pt x="7620" y="123444"/>
                </a:lnTo>
                <a:lnTo>
                  <a:pt x="4572" y="134112"/>
                </a:lnTo>
                <a:lnTo>
                  <a:pt x="0" y="152400"/>
                </a:lnTo>
                <a:lnTo>
                  <a:pt x="0" y="166115"/>
                </a:lnTo>
                <a:lnTo>
                  <a:pt x="88391" y="166115"/>
                </a:lnTo>
                <a:close/>
              </a:path>
            </a:pathLst>
          </a:custGeom>
          <a:solidFill>
            <a:srgbClr val="FFFFFF"/>
          </a:solidFill>
        </p:spPr>
        <p:txBody>
          <a:bodyPr wrap="square" lIns="0" tIns="0" rIns="0" bIns="0" rtlCol="0">
            <a:noAutofit/>
          </a:bodyPr>
          <a:lstStyle/>
          <a:p>
            <a:endParaRPr/>
          </a:p>
        </p:txBody>
      </p:sp>
      <p:sp>
        <p:nvSpPr>
          <p:cNvPr id="680" name="object 680"/>
          <p:cNvSpPr/>
          <p:nvPr/>
        </p:nvSpPr>
        <p:spPr>
          <a:xfrm>
            <a:off x="5239511" y="2209799"/>
            <a:ext cx="170687" cy="121919"/>
          </a:xfrm>
          <a:custGeom>
            <a:avLst/>
            <a:gdLst/>
            <a:ahLst/>
            <a:cxnLst/>
            <a:rect l="l" t="t" r="r" b="b"/>
            <a:pathLst>
              <a:path w="170687" h="121919">
                <a:moveTo>
                  <a:pt x="0" y="106679"/>
                </a:moveTo>
                <a:lnTo>
                  <a:pt x="0" y="121919"/>
                </a:lnTo>
                <a:lnTo>
                  <a:pt x="92963" y="121919"/>
                </a:lnTo>
                <a:lnTo>
                  <a:pt x="91439" y="114300"/>
                </a:lnTo>
                <a:lnTo>
                  <a:pt x="92963" y="108203"/>
                </a:lnTo>
                <a:lnTo>
                  <a:pt x="92963" y="97536"/>
                </a:lnTo>
                <a:lnTo>
                  <a:pt x="94487" y="92963"/>
                </a:lnTo>
                <a:lnTo>
                  <a:pt x="96012" y="89915"/>
                </a:lnTo>
                <a:lnTo>
                  <a:pt x="99059" y="79248"/>
                </a:lnTo>
                <a:lnTo>
                  <a:pt x="105155" y="70103"/>
                </a:lnTo>
                <a:lnTo>
                  <a:pt x="112775" y="62483"/>
                </a:lnTo>
                <a:lnTo>
                  <a:pt x="120395" y="53339"/>
                </a:lnTo>
                <a:lnTo>
                  <a:pt x="131063" y="45719"/>
                </a:lnTo>
                <a:lnTo>
                  <a:pt x="141731" y="38100"/>
                </a:lnTo>
                <a:lnTo>
                  <a:pt x="155447" y="30479"/>
                </a:lnTo>
                <a:lnTo>
                  <a:pt x="170687" y="22860"/>
                </a:lnTo>
                <a:lnTo>
                  <a:pt x="105155" y="0"/>
                </a:lnTo>
                <a:lnTo>
                  <a:pt x="85343" y="9143"/>
                </a:lnTo>
                <a:lnTo>
                  <a:pt x="67055" y="19812"/>
                </a:lnTo>
                <a:lnTo>
                  <a:pt x="50291" y="30479"/>
                </a:lnTo>
                <a:lnTo>
                  <a:pt x="36575" y="41148"/>
                </a:lnTo>
                <a:lnTo>
                  <a:pt x="24383" y="51815"/>
                </a:lnTo>
                <a:lnTo>
                  <a:pt x="15239" y="64007"/>
                </a:lnTo>
                <a:lnTo>
                  <a:pt x="7619" y="76200"/>
                </a:lnTo>
                <a:lnTo>
                  <a:pt x="3047" y="89915"/>
                </a:lnTo>
                <a:lnTo>
                  <a:pt x="0" y="97536"/>
                </a:lnTo>
                <a:lnTo>
                  <a:pt x="0" y="106679"/>
                </a:lnTo>
                <a:close/>
              </a:path>
            </a:pathLst>
          </a:custGeom>
          <a:solidFill>
            <a:srgbClr val="FFFFFF"/>
          </a:solidFill>
        </p:spPr>
        <p:txBody>
          <a:bodyPr wrap="square" lIns="0" tIns="0" rIns="0" bIns="0" rtlCol="0">
            <a:noAutofit/>
          </a:bodyPr>
          <a:lstStyle/>
          <a:p>
            <a:endParaRPr/>
          </a:p>
        </p:txBody>
      </p:sp>
      <p:sp>
        <p:nvSpPr>
          <p:cNvPr id="681" name="object 681"/>
          <p:cNvSpPr/>
          <p:nvPr/>
        </p:nvSpPr>
        <p:spPr>
          <a:xfrm>
            <a:off x="5146547" y="2186939"/>
            <a:ext cx="198120" cy="144779"/>
          </a:xfrm>
          <a:custGeom>
            <a:avLst/>
            <a:gdLst/>
            <a:ahLst/>
            <a:cxnLst/>
            <a:rect l="l" t="t" r="r" b="b"/>
            <a:pathLst>
              <a:path w="198120" h="144779">
                <a:moveTo>
                  <a:pt x="1524" y="144779"/>
                </a:moveTo>
                <a:lnTo>
                  <a:pt x="92964" y="144779"/>
                </a:lnTo>
                <a:lnTo>
                  <a:pt x="92964" y="131063"/>
                </a:lnTo>
                <a:lnTo>
                  <a:pt x="94487" y="120396"/>
                </a:lnTo>
                <a:lnTo>
                  <a:pt x="96012" y="112775"/>
                </a:lnTo>
                <a:lnTo>
                  <a:pt x="100584" y="99060"/>
                </a:lnTo>
                <a:lnTo>
                  <a:pt x="108204" y="86867"/>
                </a:lnTo>
                <a:lnTo>
                  <a:pt x="117348" y="74675"/>
                </a:lnTo>
                <a:lnTo>
                  <a:pt x="129540" y="64008"/>
                </a:lnTo>
                <a:lnTo>
                  <a:pt x="143256" y="53339"/>
                </a:lnTo>
                <a:lnTo>
                  <a:pt x="160020" y="42672"/>
                </a:lnTo>
                <a:lnTo>
                  <a:pt x="178308" y="32003"/>
                </a:lnTo>
                <a:lnTo>
                  <a:pt x="198120" y="22860"/>
                </a:lnTo>
                <a:lnTo>
                  <a:pt x="134112" y="0"/>
                </a:lnTo>
                <a:lnTo>
                  <a:pt x="120396" y="6096"/>
                </a:lnTo>
                <a:lnTo>
                  <a:pt x="108204" y="12191"/>
                </a:lnTo>
                <a:lnTo>
                  <a:pt x="83820" y="24384"/>
                </a:lnTo>
                <a:lnTo>
                  <a:pt x="73152" y="30479"/>
                </a:lnTo>
                <a:lnTo>
                  <a:pt x="64008" y="38100"/>
                </a:lnTo>
                <a:lnTo>
                  <a:pt x="54864" y="44196"/>
                </a:lnTo>
                <a:lnTo>
                  <a:pt x="45720" y="51815"/>
                </a:lnTo>
                <a:lnTo>
                  <a:pt x="38100" y="57912"/>
                </a:lnTo>
                <a:lnTo>
                  <a:pt x="30480" y="65531"/>
                </a:lnTo>
                <a:lnTo>
                  <a:pt x="19812" y="80772"/>
                </a:lnTo>
                <a:lnTo>
                  <a:pt x="10668" y="96012"/>
                </a:lnTo>
                <a:lnTo>
                  <a:pt x="6096" y="103631"/>
                </a:lnTo>
                <a:lnTo>
                  <a:pt x="4572" y="112775"/>
                </a:lnTo>
                <a:lnTo>
                  <a:pt x="1524" y="121920"/>
                </a:lnTo>
                <a:lnTo>
                  <a:pt x="1524" y="131063"/>
                </a:lnTo>
                <a:lnTo>
                  <a:pt x="0" y="137160"/>
                </a:lnTo>
                <a:lnTo>
                  <a:pt x="1524" y="144779"/>
                </a:lnTo>
                <a:close/>
              </a:path>
            </a:pathLst>
          </a:custGeom>
          <a:solidFill>
            <a:srgbClr val="FFFFFF"/>
          </a:solidFill>
        </p:spPr>
        <p:txBody>
          <a:bodyPr wrap="square" lIns="0" tIns="0" rIns="0" bIns="0" rtlCol="0">
            <a:noAutofit/>
          </a:bodyPr>
          <a:lstStyle/>
          <a:p>
            <a:endParaRPr/>
          </a:p>
        </p:txBody>
      </p:sp>
      <p:sp>
        <p:nvSpPr>
          <p:cNvPr id="682" name="object 682"/>
          <p:cNvSpPr/>
          <p:nvPr/>
        </p:nvSpPr>
        <p:spPr>
          <a:xfrm>
            <a:off x="5448299" y="2423159"/>
            <a:ext cx="1523" cy="1523"/>
          </a:xfrm>
          <a:custGeom>
            <a:avLst/>
            <a:gdLst/>
            <a:ahLst/>
            <a:cxnLst/>
            <a:rect l="l" t="t" r="r" b="b"/>
            <a:pathLst>
              <a:path w="1523" h="1523">
                <a:moveTo>
                  <a:pt x="0" y="1523"/>
                </a:moveTo>
                <a:lnTo>
                  <a:pt x="1523" y="0"/>
                </a:lnTo>
                <a:lnTo>
                  <a:pt x="0" y="0"/>
                </a:lnTo>
                <a:lnTo>
                  <a:pt x="0" y="1523"/>
                </a:lnTo>
                <a:close/>
              </a:path>
            </a:pathLst>
          </a:custGeom>
          <a:solidFill>
            <a:srgbClr val="E6E6E6"/>
          </a:solidFill>
        </p:spPr>
        <p:txBody>
          <a:bodyPr wrap="square" lIns="0" tIns="0" rIns="0" bIns="0" rtlCol="0">
            <a:noAutofit/>
          </a:bodyPr>
          <a:lstStyle/>
          <a:p>
            <a:endParaRPr/>
          </a:p>
        </p:txBody>
      </p:sp>
      <p:sp>
        <p:nvSpPr>
          <p:cNvPr id="683" name="object 683"/>
          <p:cNvSpPr/>
          <p:nvPr/>
        </p:nvSpPr>
        <p:spPr>
          <a:xfrm>
            <a:off x="5241035" y="2331719"/>
            <a:ext cx="207263" cy="118872"/>
          </a:xfrm>
          <a:custGeom>
            <a:avLst/>
            <a:gdLst/>
            <a:ahLst/>
            <a:cxnLst/>
            <a:rect l="l" t="t" r="r" b="b"/>
            <a:pathLst>
              <a:path w="207263" h="118872">
                <a:moveTo>
                  <a:pt x="92964" y="0"/>
                </a:moveTo>
                <a:lnTo>
                  <a:pt x="0" y="0"/>
                </a:lnTo>
                <a:lnTo>
                  <a:pt x="0" y="9144"/>
                </a:lnTo>
                <a:lnTo>
                  <a:pt x="4572" y="18287"/>
                </a:lnTo>
                <a:lnTo>
                  <a:pt x="9144" y="30480"/>
                </a:lnTo>
                <a:lnTo>
                  <a:pt x="16764" y="41148"/>
                </a:lnTo>
                <a:lnTo>
                  <a:pt x="25908" y="51816"/>
                </a:lnTo>
                <a:lnTo>
                  <a:pt x="38100" y="64008"/>
                </a:lnTo>
                <a:lnTo>
                  <a:pt x="51816" y="74675"/>
                </a:lnTo>
                <a:lnTo>
                  <a:pt x="59436" y="79248"/>
                </a:lnTo>
                <a:lnTo>
                  <a:pt x="67056" y="83820"/>
                </a:lnTo>
                <a:lnTo>
                  <a:pt x="85344" y="94487"/>
                </a:lnTo>
                <a:lnTo>
                  <a:pt x="94488" y="99060"/>
                </a:lnTo>
                <a:lnTo>
                  <a:pt x="105156" y="103632"/>
                </a:lnTo>
                <a:lnTo>
                  <a:pt x="121920" y="111251"/>
                </a:lnTo>
                <a:lnTo>
                  <a:pt x="123444" y="111251"/>
                </a:lnTo>
                <a:lnTo>
                  <a:pt x="134112" y="115824"/>
                </a:lnTo>
                <a:lnTo>
                  <a:pt x="141732" y="118872"/>
                </a:lnTo>
                <a:lnTo>
                  <a:pt x="207263" y="92963"/>
                </a:lnTo>
                <a:lnTo>
                  <a:pt x="207263" y="91440"/>
                </a:lnTo>
                <a:lnTo>
                  <a:pt x="173735" y="77724"/>
                </a:lnTo>
                <a:lnTo>
                  <a:pt x="166115" y="73151"/>
                </a:lnTo>
                <a:lnTo>
                  <a:pt x="160019" y="70104"/>
                </a:lnTo>
                <a:lnTo>
                  <a:pt x="153924" y="67056"/>
                </a:lnTo>
                <a:lnTo>
                  <a:pt x="147828" y="64008"/>
                </a:lnTo>
                <a:lnTo>
                  <a:pt x="135636" y="56387"/>
                </a:lnTo>
                <a:lnTo>
                  <a:pt x="126492" y="48768"/>
                </a:lnTo>
                <a:lnTo>
                  <a:pt x="117348" y="41148"/>
                </a:lnTo>
                <a:lnTo>
                  <a:pt x="109728" y="35051"/>
                </a:lnTo>
                <a:lnTo>
                  <a:pt x="103632" y="25908"/>
                </a:lnTo>
                <a:lnTo>
                  <a:pt x="99060" y="18287"/>
                </a:lnTo>
                <a:lnTo>
                  <a:pt x="94488" y="9144"/>
                </a:lnTo>
                <a:lnTo>
                  <a:pt x="92964" y="4572"/>
                </a:lnTo>
                <a:lnTo>
                  <a:pt x="92964" y="0"/>
                </a:lnTo>
                <a:close/>
              </a:path>
            </a:pathLst>
          </a:custGeom>
          <a:solidFill>
            <a:srgbClr val="FFFFFF"/>
          </a:solidFill>
        </p:spPr>
        <p:txBody>
          <a:bodyPr wrap="square" lIns="0" tIns="0" rIns="0" bIns="0" rtlCol="0">
            <a:noAutofit/>
          </a:bodyPr>
          <a:lstStyle/>
          <a:p>
            <a:endParaRPr/>
          </a:p>
        </p:txBody>
      </p:sp>
      <p:sp>
        <p:nvSpPr>
          <p:cNvPr id="684" name="object 684"/>
          <p:cNvSpPr/>
          <p:nvPr/>
        </p:nvSpPr>
        <p:spPr>
          <a:xfrm>
            <a:off x="5146547" y="2331719"/>
            <a:ext cx="236220" cy="144780"/>
          </a:xfrm>
          <a:custGeom>
            <a:avLst/>
            <a:gdLst/>
            <a:ahLst/>
            <a:cxnLst/>
            <a:rect l="l" t="t" r="r" b="b"/>
            <a:pathLst>
              <a:path w="236220" h="144780">
                <a:moveTo>
                  <a:pt x="92964" y="0"/>
                </a:moveTo>
                <a:lnTo>
                  <a:pt x="0" y="0"/>
                </a:lnTo>
                <a:lnTo>
                  <a:pt x="1524" y="9144"/>
                </a:lnTo>
                <a:lnTo>
                  <a:pt x="3048" y="18287"/>
                </a:lnTo>
                <a:lnTo>
                  <a:pt x="4572" y="25908"/>
                </a:lnTo>
                <a:lnTo>
                  <a:pt x="9144" y="33528"/>
                </a:lnTo>
                <a:lnTo>
                  <a:pt x="12192" y="41148"/>
                </a:lnTo>
                <a:lnTo>
                  <a:pt x="18287" y="50292"/>
                </a:lnTo>
                <a:lnTo>
                  <a:pt x="22860" y="57912"/>
                </a:lnTo>
                <a:lnTo>
                  <a:pt x="28956" y="65532"/>
                </a:lnTo>
                <a:lnTo>
                  <a:pt x="36576" y="73151"/>
                </a:lnTo>
                <a:lnTo>
                  <a:pt x="45720" y="80772"/>
                </a:lnTo>
                <a:lnTo>
                  <a:pt x="53340" y="86868"/>
                </a:lnTo>
                <a:lnTo>
                  <a:pt x="64008" y="94487"/>
                </a:lnTo>
                <a:lnTo>
                  <a:pt x="74676" y="100584"/>
                </a:lnTo>
                <a:lnTo>
                  <a:pt x="85344" y="108204"/>
                </a:lnTo>
                <a:lnTo>
                  <a:pt x="97536" y="114300"/>
                </a:lnTo>
                <a:lnTo>
                  <a:pt x="109728" y="121920"/>
                </a:lnTo>
                <a:lnTo>
                  <a:pt x="124968" y="128016"/>
                </a:lnTo>
                <a:lnTo>
                  <a:pt x="138684" y="134112"/>
                </a:lnTo>
                <a:lnTo>
                  <a:pt x="150876" y="140208"/>
                </a:lnTo>
                <a:lnTo>
                  <a:pt x="158496" y="143256"/>
                </a:lnTo>
                <a:lnTo>
                  <a:pt x="166116" y="144780"/>
                </a:lnTo>
                <a:lnTo>
                  <a:pt x="236220" y="117348"/>
                </a:lnTo>
                <a:lnTo>
                  <a:pt x="228600" y="115824"/>
                </a:lnTo>
                <a:lnTo>
                  <a:pt x="219456" y="111251"/>
                </a:lnTo>
                <a:lnTo>
                  <a:pt x="216408" y="111251"/>
                </a:lnTo>
                <a:lnTo>
                  <a:pt x="199644" y="103632"/>
                </a:lnTo>
                <a:lnTo>
                  <a:pt x="188976" y="99060"/>
                </a:lnTo>
                <a:lnTo>
                  <a:pt x="179832" y="94487"/>
                </a:lnTo>
                <a:lnTo>
                  <a:pt x="161544" y="83820"/>
                </a:lnTo>
                <a:lnTo>
                  <a:pt x="153924" y="79248"/>
                </a:lnTo>
                <a:lnTo>
                  <a:pt x="146304" y="73151"/>
                </a:lnTo>
                <a:lnTo>
                  <a:pt x="132587" y="62484"/>
                </a:lnTo>
                <a:lnTo>
                  <a:pt x="120396" y="51816"/>
                </a:lnTo>
                <a:lnTo>
                  <a:pt x="111252" y="41148"/>
                </a:lnTo>
                <a:lnTo>
                  <a:pt x="103632" y="30480"/>
                </a:lnTo>
                <a:lnTo>
                  <a:pt x="97536" y="18287"/>
                </a:lnTo>
                <a:lnTo>
                  <a:pt x="94487" y="9144"/>
                </a:lnTo>
                <a:lnTo>
                  <a:pt x="92964" y="0"/>
                </a:lnTo>
                <a:close/>
              </a:path>
            </a:pathLst>
          </a:custGeom>
          <a:solidFill>
            <a:srgbClr val="FFFFFF"/>
          </a:solidFill>
        </p:spPr>
        <p:txBody>
          <a:bodyPr wrap="square" lIns="0" tIns="0" rIns="0" bIns="0" rtlCol="0">
            <a:noAutofit/>
          </a:bodyPr>
          <a:lstStyle/>
          <a:p>
            <a:endParaRPr/>
          </a:p>
        </p:txBody>
      </p:sp>
      <p:sp>
        <p:nvSpPr>
          <p:cNvPr id="685" name="object 685"/>
          <p:cNvSpPr/>
          <p:nvPr/>
        </p:nvSpPr>
        <p:spPr>
          <a:xfrm>
            <a:off x="5059679" y="2331719"/>
            <a:ext cx="252984" cy="170687"/>
          </a:xfrm>
          <a:custGeom>
            <a:avLst/>
            <a:gdLst/>
            <a:ahLst/>
            <a:cxnLst/>
            <a:rect l="l" t="t" r="r" b="b"/>
            <a:pathLst>
              <a:path w="252984" h="170687">
                <a:moveTo>
                  <a:pt x="88391" y="0"/>
                </a:moveTo>
                <a:lnTo>
                  <a:pt x="0" y="0"/>
                </a:lnTo>
                <a:lnTo>
                  <a:pt x="0" y="9144"/>
                </a:lnTo>
                <a:lnTo>
                  <a:pt x="3048" y="18287"/>
                </a:lnTo>
                <a:lnTo>
                  <a:pt x="4572" y="28956"/>
                </a:lnTo>
                <a:lnTo>
                  <a:pt x="7620" y="38100"/>
                </a:lnTo>
                <a:lnTo>
                  <a:pt x="12191" y="48768"/>
                </a:lnTo>
                <a:lnTo>
                  <a:pt x="18287" y="57912"/>
                </a:lnTo>
                <a:lnTo>
                  <a:pt x="24384" y="67056"/>
                </a:lnTo>
                <a:lnTo>
                  <a:pt x="32003" y="77724"/>
                </a:lnTo>
                <a:lnTo>
                  <a:pt x="36575" y="82296"/>
                </a:lnTo>
                <a:lnTo>
                  <a:pt x="41148" y="86868"/>
                </a:lnTo>
                <a:lnTo>
                  <a:pt x="50291" y="96012"/>
                </a:lnTo>
                <a:lnTo>
                  <a:pt x="62484" y="105156"/>
                </a:lnTo>
                <a:lnTo>
                  <a:pt x="73151" y="112775"/>
                </a:lnTo>
                <a:lnTo>
                  <a:pt x="86867" y="121920"/>
                </a:lnTo>
                <a:lnTo>
                  <a:pt x="100584" y="131063"/>
                </a:lnTo>
                <a:lnTo>
                  <a:pt x="108203" y="135636"/>
                </a:lnTo>
                <a:lnTo>
                  <a:pt x="115824" y="138684"/>
                </a:lnTo>
                <a:lnTo>
                  <a:pt x="132587" y="147828"/>
                </a:lnTo>
                <a:lnTo>
                  <a:pt x="141732" y="152400"/>
                </a:lnTo>
                <a:lnTo>
                  <a:pt x="150875" y="155448"/>
                </a:lnTo>
                <a:lnTo>
                  <a:pt x="169163" y="164592"/>
                </a:lnTo>
                <a:lnTo>
                  <a:pt x="172212" y="166116"/>
                </a:lnTo>
                <a:lnTo>
                  <a:pt x="178308" y="167640"/>
                </a:lnTo>
                <a:lnTo>
                  <a:pt x="185927" y="170687"/>
                </a:lnTo>
                <a:lnTo>
                  <a:pt x="252984" y="146304"/>
                </a:lnTo>
                <a:lnTo>
                  <a:pt x="245363" y="143256"/>
                </a:lnTo>
                <a:lnTo>
                  <a:pt x="237744" y="140208"/>
                </a:lnTo>
                <a:lnTo>
                  <a:pt x="225551" y="135636"/>
                </a:lnTo>
                <a:lnTo>
                  <a:pt x="211836" y="128016"/>
                </a:lnTo>
                <a:lnTo>
                  <a:pt x="196596" y="121920"/>
                </a:lnTo>
                <a:lnTo>
                  <a:pt x="184403" y="114300"/>
                </a:lnTo>
                <a:lnTo>
                  <a:pt x="172212" y="108204"/>
                </a:lnTo>
                <a:lnTo>
                  <a:pt x="161544" y="102108"/>
                </a:lnTo>
                <a:lnTo>
                  <a:pt x="150875" y="94487"/>
                </a:lnTo>
                <a:lnTo>
                  <a:pt x="141732" y="86868"/>
                </a:lnTo>
                <a:lnTo>
                  <a:pt x="132587" y="80772"/>
                </a:lnTo>
                <a:lnTo>
                  <a:pt x="124967" y="73151"/>
                </a:lnTo>
                <a:lnTo>
                  <a:pt x="117348" y="65532"/>
                </a:lnTo>
                <a:lnTo>
                  <a:pt x="109727" y="57912"/>
                </a:lnTo>
                <a:lnTo>
                  <a:pt x="105155" y="50292"/>
                </a:lnTo>
                <a:lnTo>
                  <a:pt x="99060" y="42672"/>
                </a:lnTo>
                <a:lnTo>
                  <a:pt x="96012" y="33528"/>
                </a:lnTo>
                <a:lnTo>
                  <a:pt x="92963" y="25908"/>
                </a:lnTo>
                <a:lnTo>
                  <a:pt x="89915" y="18287"/>
                </a:lnTo>
                <a:lnTo>
                  <a:pt x="88391" y="9144"/>
                </a:lnTo>
                <a:lnTo>
                  <a:pt x="88391" y="0"/>
                </a:lnTo>
                <a:close/>
              </a:path>
            </a:pathLst>
          </a:custGeom>
          <a:solidFill>
            <a:srgbClr val="FFFFFF"/>
          </a:solidFill>
        </p:spPr>
        <p:txBody>
          <a:bodyPr wrap="square" lIns="0" tIns="0" rIns="0" bIns="0" rtlCol="0">
            <a:noAutofit/>
          </a:bodyPr>
          <a:lstStyle/>
          <a:p>
            <a:endParaRPr/>
          </a:p>
        </p:txBody>
      </p:sp>
      <p:sp>
        <p:nvSpPr>
          <p:cNvPr id="686" name="object 686"/>
          <p:cNvSpPr/>
          <p:nvPr/>
        </p:nvSpPr>
        <p:spPr>
          <a:xfrm>
            <a:off x="4965191" y="2330196"/>
            <a:ext cx="291662" cy="201167"/>
          </a:xfrm>
          <a:prstGeom prst="rect">
            <a:avLst/>
          </a:prstGeom>
          <a:blipFill>
            <a:blip r:embed="rId58" cstate="print"/>
            <a:stretch>
              <a:fillRect/>
            </a:stretch>
          </a:blipFill>
        </p:spPr>
        <p:txBody>
          <a:bodyPr wrap="square" lIns="0" tIns="0" rIns="0" bIns="0" rtlCol="0">
            <a:noAutofit/>
          </a:bodyPr>
          <a:lstStyle/>
          <a:p>
            <a:endParaRPr/>
          </a:p>
        </p:txBody>
      </p:sp>
      <p:sp>
        <p:nvSpPr>
          <p:cNvPr id="687" name="object 687"/>
          <p:cNvSpPr/>
          <p:nvPr/>
        </p:nvSpPr>
        <p:spPr>
          <a:xfrm>
            <a:off x="4966715" y="2331719"/>
            <a:ext cx="278891" cy="198120"/>
          </a:xfrm>
          <a:custGeom>
            <a:avLst/>
            <a:gdLst/>
            <a:ahLst/>
            <a:cxnLst/>
            <a:rect l="l" t="t" r="r" b="b"/>
            <a:pathLst>
              <a:path w="278891" h="198120">
                <a:moveTo>
                  <a:pt x="114300" y="152400"/>
                </a:moveTo>
                <a:lnTo>
                  <a:pt x="121919" y="156972"/>
                </a:lnTo>
                <a:lnTo>
                  <a:pt x="131063" y="163068"/>
                </a:lnTo>
                <a:lnTo>
                  <a:pt x="150875" y="172212"/>
                </a:lnTo>
                <a:lnTo>
                  <a:pt x="170687" y="182880"/>
                </a:lnTo>
                <a:lnTo>
                  <a:pt x="181355" y="187451"/>
                </a:lnTo>
                <a:lnTo>
                  <a:pt x="193548" y="192024"/>
                </a:lnTo>
                <a:lnTo>
                  <a:pt x="195072" y="192024"/>
                </a:lnTo>
                <a:lnTo>
                  <a:pt x="201167" y="195072"/>
                </a:lnTo>
                <a:lnTo>
                  <a:pt x="208787" y="198120"/>
                </a:lnTo>
                <a:lnTo>
                  <a:pt x="278891" y="170687"/>
                </a:lnTo>
                <a:lnTo>
                  <a:pt x="271272" y="167640"/>
                </a:lnTo>
                <a:lnTo>
                  <a:pt x="263651" y="166116"/>
                </a:lnTo>
                <a:lnTo>
                  <a:pt x="262127" y="164592"/>
                </a:lnTo>
                <a:lnTo>
                  <a:pt x="242315" y="155448"/>
                </a:lnTo>
                <a:lnTo>
                  <a:pt x="233172" y="152400"/>
                </a:lnTo>
                <a:lnTo>
                  <a:pt x="225551" y="147828"/>
                </a:lnTo>
                <a:lnTo>
                  <a:pt x="208787" y="138684"/>
                </a:lnTo>
                <a:lnTo>
                  <a:pt x="201167" y="135636"/>
                </a:lnTo>
                <a:lnTo>
                  <a:pt x="193548" y="131063"/>
                </a:lnTo>
                <a:lnTo>
                  <a:pt x="179831" y="121920"/>
                </a:lnTo>
                <a:lnTo>
                  <a:pt x="166115" y="114300"/>
                </a:lnTo>
                <a:lnTo>
                  <a:pt x="155448" y="105156"/>
                </a:lnTo>
                <a:lnTo>
                  <a:pt x="144779" y="96012"/>
                </a:lnTo>
                <a:lnTo>
                  <a:pt x="134112" y="86868"/>
                </a:lnTo>
                <a:lnTo>
                  <a:pt x="129539" y="82296"/>
                </a:lnTo>
                <a:lnTo>
                  <a:pt x="124967" y="77724"/>
                </a:lnTo>
                <a:lnTo>
                  <a:pt x="117348" y="67056"/>
                </a:lnTo>
                <a:lnTo>
                  <a:pt x="111251" y="57912"/>
                </a:lnTo>
                <a:lnTo>
                  <a:pt x="105155" y="48768"/>
                </a:lnTo>
                <a:lnTo>
                  <a:pt x="100584" y="38100"/>
                </a:lnTo>
                <a:lnTo>
                  <a:pt x="97536" y="28956"/>
                </a:lnTo>
                <a:lnTo>
                  <a:pt x="96012" y="18287"/>
                </a:lnTo>
                <a:lnTo>
                  <a:pt x="92963" y="9144"/>
                </a:lnTo>
                <a:lnTo>
                  <a:pt x="92963" y="0"/>
                </a:lnTo>
                <a:lnTo>
                  <a:pt x="0" y="0"/>
                </a:lnTo>
                <a:lnTo>
                  <a:pt x="0" y="18287"/>
                </a:lnTo>
                <a:lnTo>
                  <a:pt x="3048" y="30480"/>
                </a:lnTo>
                <a:lnTo>
                  <a:pt x="6096" y="42672"/>
                </a:lnTo>
                <a:lnTo>
                  <a:pt x="7619" y="48768"/>
                </a:lnTo>
                <a:lnTo>
                  <a:pt x="10667" y="54863"/>
                </a:lnTo>
                <a:lnTo>
                  <a:pt x="16763" y="65532"/>
                </a:lnTo>
                <a:lnTo>
                  <a:pt x="19812" y="71628"/>
                </a:lnTo>
                <a:lnTo>
                  <a:pt x="24384" y="77724"/>
                </a:lnTo>
                <a:lnTo>
                  <a:pt x="33527" y="88392"/>
                </a:lnTo>
                <a:lnTo>
                  <a:pt x="42672" y="100584"/>
                </a:lnTo>
                <a:lnTo>
                  <a:pt x="48767" y="105156"/>
                </a:lnTo>
                <a:lnTo>
                  <a:pt x="54863" y="111251"/>
                </a:lnTo>
                <a:lnTo>
                  <a:pt x="67055" y="121920"/>
                </a:lnTo>
                <a:lnTo>
                  <a:pt x="80772" y="132587"/>
                </a:lnTo>
                <a:lnTo>
                  <a:pt x="88391" y="137160"/>
                </a:lnTo>
                <a:lnTo>
                  <a:pt x="96012" y="141732"/>
                </a:lnTo>
                <a:lnTo>
                  <a:pt x="114300" y="152400"/>
                </a:lnTo>
                <a:close/>
              </a:path>
            </a:pathLst>
          </a:custGeom>
          <a:solidFill>
            <a:srgbClr val="000000"/>
          </a:solidFill>
        </p:spPr>
        <p:txBody>
          <a:bodyPr wrap="square" lIns="0" tIns="0" rIns="0" bIns="0" rtlCol="0">
            <a:noAutofit/>
          </a:bodyPr>
          <a:lstStyle/>
          <a:p>
            <a:endParaRPr/>
          </a:p>
        </p:txBody>
      </p:sp>
      <p:sp>
        <p:nvSpPr>
          <p:cNvPr id="688" name="object 688"/>
          <p:cNvSpPr/>
          <p:nvPr/>
        </p:nvSpPr>
        <p:spPr>
          <a:xfrm>
            <a:off x="4965191" y="2330196"/>
            <a:ext cx="291662" cy="201167"/>
          </a:xfrm>
          <a:prstGeom prst="rect">
            <a:avLst/>
          </a:prstGeom>
          <a:blipFill>
            <a:blip r:embed="rId67" cstate="print"/>
            <a:stretch>
              <a:fillRect/>
            </a:stretch>
          </a:blipFill>
        </p:spPr>
        <p:txBody>
          <a:bodyPr wrap="square" lIns="0" tIns="0" rIns="0" bIns="0" rtlCol="0">
            <a:noAutofit/>
          </a:bodyPr>
          <a:lstStyle/>
          <a:p>
            <a:endParaRPr/>
          </a:p>
        </p:txBody>
      </p:sp>
      <p:sp>
        <p:nvSpPr>
          <p:cNvPr id="689" name="object 689"/>
          <p:cNvSpPr/>
          <p:nvPr/>
        </p:nvSpPr>
        <p:spPr>
          <a:xfrm>
            <a:off x="5690615" y="2081783"/>
            <a:ext cx="452627" cy="76200"/>
          </a:xfrm>
          <a:custGeom>
            <a:avLst/>
            <a:gdLst/>
            <a:ahLst/>
            <a:cxnLst/>
            <a:rect l="l" t="t" r="r" b="b"/>
            <a:pathLst>
              <a:path w="452627" h="76200">
                <a:moveTo>
                  <a:pt x="0" y="1524"/>
                </a:moveTo>
                <a:lnTo>
                  <a:pt x="30479" y="1524"/>
                </a:lnTo>
                <a:lnTo>
                  <a:pt x="56387" y="3048"/>
                </a:lnTo>
                <a:lnTo>
                  <a:pt x="82296" y="3048"/>
                </a:lnTo>
                <a:lnTo>
                  <a:pt x="108203" y="4572"/>
                </a:lnTo>
                <a:lnTo>
                  <a:pt x="134112" y="7620"/>
                </a:lnTo>
                <a:lnTo>
                  <a:pt x="160019" y="9144"/>
                </a:lnTo>
                <a:lnTo>
                  <a:pt x="184403" y="12192"/>
                </a:lnTo>
                <a:lnTo>
                  <a:pt x="208787" y="15240"/>
                </a:lnTo>
                <a:lnTo>
                  <a:pt x="233172" y="18287"/>
                </a:lnTo>
                <a:lnTo>
                  <a:pt x="257555" y="22860"/>
                </a:lnTo>
                <a:lnTo>
                  <a:pt x="280415" y="25908"/>
                </a:lnTo>
                <a:lnTo>
                  <a:pt x="303275" y="32004"/>
                </a:lnTo>
                <a:lnTo>
                  <a:pt x="324611" y="36576"/>
                </a:lnTo>
                <a:lnTo>
                  <a:pt x="347471" y="42672"/>
                </a:lnTo>
                <a:lnTo>
                  <a:pt x="368807" y="47244"/>
                </a:lnTo>
                <a:lnTo>
                  <a:pt x="390143" y="54864"/>
                </a:lnTo>
                <a:lnTo>
                  <a:pt x="446531" y="73152"/>
                </a:lnTo>
                <a:lnTo>
                  <a:pt x="448055" y="74676"/>
                </a:lnTo>
                <a:lnTo>
                  <a:pt x="451103" y="76200"/>
                </a:lnTo>
                <a:lnTo>
                  <a:pt x="452627" y="74676"/>
                </a:lnTo>
                <a:lnTo>
                  <a:pt x="449579" y="73152"/>
                </a:lnTo>
                <a:lnTo>
                  <a:pt x="446531" y="71628"/>
                </a:lnTo>
                <a:lnTo>
                  <a:pt x="391667" y="53340"/>
                </a:lnTo>
                <a:lnTo>
                  <a:pt x="368807" y="45720"/>
                </a:lnTo>
                <a:lnTo>
                  <a:pt x="347471" y="41148"/>
                </a:lnTo>
                <a:lnTo>
                  <a:pt x="326135" y="35052"/>
                </a:lnTo>
                <a:lnTo>
                  <a:pt x="303275" y="30480"/>
                </a:lnTo>
                <a:lnTo>
                  <a:pt x="280415" y="24384"/>
                </a:lnTo>
                <a:lnTo>
                  <a:pt x="257555" y="21336"/>
                </a:lnTo>
                <a:lnTo>
                  <a:pt x="233172" y="16764"/>
                </a:lnTo>
                <a:lnTo>
                  <a:pt x="208787" y="13716"/>
                </a:lnTo>
                <a:lnTo>
                  <a:pt x="184403" y="10668"/>
                </a:lnTo>
                <a:lnTo>
                  <a:pt x="160019" y="7620"/>
                </a:lnTo>
                <a:lnTo>
                  <a:pt x="134112" y="6096"/>
                </a:lnTo>
                <a:lnTo>
                  <a:pt x="109727" y="3048"/>
                </a:lnTo>
                <a:lnTo>
                  <a:pt x="82296" y="1524"/>
                </a:lnTo>
                <a:lnTo>
                  <a:pt x="56387" y="1524"/>
                </a:lnTo>
                <a:lnTo>
                  <a:pt x="30479" y="0"/>
                </a:lnTo>
                <a:lnTo>
                  <a:pt x="3048" y="0"/>
                </a:lnTo>
                <a:lnTo>
                  <a:pt x="0" y="1524"/>
                </a:lnTo>
                <a:close/>
              </a:path>
            </a:pathLst>
          </a:custGeom>
          <a:solidFill>
            <a:srgbClr val="000000"/>
          </a:solidFill>
        </p:spPr>
        <p:txBody>
          <a:bodyPr wrap="square" lIns="0" tIns="0" rIns="0" bIns="0" rtlCol="0">
            <a:noAutofit/>
          </a:bodyPr>
          <a:lstStyle/>
          <a:p>
            <a:endParaRPr/>
          </a:p>
        </p:txBody>
      </p:sp>
      <p:sp>
        <p:nvSpPr>
          <p:cNvPr id="690" name="object 690"/>
          <p:cNvSpPr/>
          <p:nvPr/>
        </p:nvSpPr>
        <p:spPr>
          <a:xfrm>
            <a:off x="5690615" y="2145791"/>
            <a:ext cx="330707" cy="57912"/>
          </a:xfrm>
          <a:custGeom>
            <a:avLst/>
            <a:gdLst/>
            <a:ahLst/>
            <a:cxnLst/>
            <a:rect l="l" t="t" r="r" b="b"/>
            <a:pathLst>
              <a:path w="330707" h="57912">
                <a:moveTo>
                  <a:pt x="21336" y="1524"/>
                </a:moveTo>
                <a:lnTo>
                  <a:pt x="42672" y="1524"/>
                </a:lnTo>
                <a:lnTo>
                  <a:pt x="62484" y="3048"/>
                </a:lnTo>
                <a:lnTo>
                  <a:pt x="82296" y="4572"/>
                </a:lnTo>
                <a:lnTo>
                  <a:pt x="83819" y="4572"/>
                </a:lnTo>
                <a:lnTo>
                  <a:pt x="111251" y="6096"/>
                </a:lnTo>
                <a:lnTo>
                  <a:pt x="123443" y="7620"/>
                </a:lnTo>
                <a:lnTo>
                  <a:pt x="137160" y="9144"/>
                </a:lnTo>
                <a:lnTo>
                  <a:pt x="149351" y="10668"/>
                </a:lnTo>
                <a:lnTo>
                  <a:pt x="163067" y="12191"/>
                </a:lnTo>
                <a:lnTo>
                  <a:pt x="187451" y="16763"/>
                </a:lnTo>
                <a:lnTo>
                  <a:pt x="211836" y="21336"/>
                </a:lnTo>
                <a:lnTo>
                  <a:pt x="236219" y="27432"/>
                </a:lnTo>
                <a:lnTo>
                  <a:pt x="260603" y="33527"/>
                </a:lnTo>
                <a:lnTo>
                  <a:pt x="271272" y="36575"/>
                </a:lnTo>
                <a:lnTo>
                  <a:pt x="281939" y="39624"/>
                </a:lnTo>
                <a:lnTo>
                  <a:pt x="300227" y="47244"/>
                </a:lnTo>
                <a:lnTo>
                  <a:pt x="301751" y="47244"/>
                </a:lnTo>
                <a:lnTo>
                  <a:pt x="316991" y="53339"/>
                </a:lnTo>
                <a:lnTo>
                  <a:pt x="330707" y="57912"/>
                </a:lnTo>
                <a:lnTo>
                  <a:pt x="330707" y="56387"/>
                </a:lnTo>
                <a:lnTo>
                  <a:pt x="316991" y="51815"/>
                </a:lnTo>
                <a:lnTo>
                  <a:pt x="301751" y="45720"/>
                </a:lnTo>
                <a:lnTo>
                  <a:pt x="283463" y="38100"/>
                </a:lnTo>
                <a:lnTo>
                  <a:pt x="271272" y="35051"/>
                </a:lnTo>
                <a:lnTo>
                  <a:pt x="260603" y="32003"/>
                </a:lnTo>
                <a:lnTo>
                  <a:pt x="236219" y="25908"/>
                </a:lnTo>
                <a:lnTo>
                  <a:pt x="213360" y="19812"/>
                </a:lnTo>
                <a:lnTo>
                  <a:pt x="188975" y="15239"/>
                </a:lnTo>
                <a:lnTo>
                  <a:pt x="163067" y="10668"/>
                </a:lnTo>
                <a:lnTo>
                  <a:pt x="149351" y="9144"/>
                </a:lnTo>
                <a:lnTo>
                  <a:pt x="137160" y="7620"/>
                </a:lnTo>
                <a:lnTo>
                  <a:pt x="123443" y="6096"/>
                </a:lnTo>
                <a:lnTo>
                  <a:pt x="111251" y="4572"/>
                </a:lnTo>
                <a:lnTo>
                  <a:pt x="83819" y="3048"/>
                </a:lnTo>
                <a:lnTo>
                  <a:pt x="82296" y="3048"/>
                </a:lnTo>
                <a:lnTo>
                  <a:pt x="62484" y="1524"/>
                </a:lnTo>
                <a:lnTo>
                  <a:pt x="42672" y="0"/>
                </a:lnTo>
                <a:lnTo>
                  <a:pt x="0" y="0"/>
                </a:lnTo>
                <a:lnTo>
                  <a:pt x="0" y="1524"/>
                </a:lnTo>
                <a:lnTo>
                  <a:pt x="21336" y="1524"/>
                </a:lnTo>
                <a:close/>
              </a:path>
            </a:pathLst>
          </a:custGeom>
          <a:solidFill>
            <a:srgbClr val="000000"/>
          </a:solidFill>
        </p:spPr>
        <p:txBody>
          <a:bodyPr wrap="square" lIns="0" tIns="0" rIns="0" bIns="0" rtlCol="0">
            <a:noAutofit/>
          </a:bodyPr>
          <a:lstStyle/>
          <a:p>
            <a:endParaRPr/>
          </a:p>
        </p:txBody>
      </p:sp>
      <p:sp>
        <p:nvSpPr>
          <p:cNvPr id="691" name="object 691"/>
          <p:cNvSpPr/>
          <p:nvPr/>
        </p:nvSpPr>
        <p:spPr>
          <a:xfrm>
            <a:off x="5689091" y="2114676"/>
            <a:ext cx="1524" cy="31750"/>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a:p>
        </p:txBody>
      </p:sp>
      <p:sp>
        <p:nvSpPr>
          <p:cNvPr id="692" name="object 692"/>
          <p:cNvSpPr/>
          <p:nvPr/>
        </p:nvSpPr>
        <p:spPr>
          <a:xfrm>
            <a:off x="5689091" y="2113787"/>
            <a:ext cx="358139" cy="51815"/>
          </a:xfrm>
          <a:custGeom>
            <a:avLst/>
            <a:gdLst/>
            <a:ahLst/>
            <a:cxnLst/>
            <a:rect l="l" t="t" r="r" b="b"/>
            <a:pathLst>
              <a:path w="358139" h="51815">
                <a:moveTo>
                  <a:pt x="0" y="0"/>
                </a:moveTo>
                <a:lnTo>
                  <a:pt x="3048" y="1524"/>
                </a:lnTo>
                <a:lnTo>
                  <a:pt x="50291" y="1524"/>
                </a:lnTo>
                <a:lnTo>
                  <a:pt x="73151" y="3048"/>
                </a:lnTo>
                <a:lnTo>
                  <a:pt x="96012" y="4572"/>
                </a:lnTo>
                <a:lnTo>
                  <a:pt x="118872" y="6095"/>
                </a:lnTo>
                <a:lnTo>
                  <a:pt x="140208" y="7619"/>
                </a:lnTo>
                <a:lnTo>
                  <a:pt x="161543" y="9143"/>
                </a:lnTo>
                <a:lnTo>
                  <a:pt x="182879" y="12191"/>
                </a:lnTo>
                <a:lnTo>
                  <a:pt x="204215" y="15239"/>
                </a:lnTo>
                <a:lnTo>
                  <a:pt x="225551" y="18287"/>
                </a:lnTo>
                <a:lnTo>
                  <a:pt x="245363" y="22860"/>
                </a:lnTo>
                <a:lnTo>
                  <a:pt x="265175" y="27431"/>
                </a:lnTo>
                <a:lnTo>
                  <a:pt x="284987" y="32003"/>
                </a:lnTo>
                <a:lnTo>
                  <a:pt x="304799" y="36575"/>
                </a:lnTo>
                <a:lnTo>
                  <a:pt x="323087" y="41148"/>
                </a:lnTo>
                <a:lnTo>
                  <a:pt x="341375" y="47243"/>
                </a:lnTo>
                <a:lnTo>
                  <a:pt x="358139" y="51815"/>
                </a:lnTo>
                <a:lnTo>
                  <a:pt x="358139" y="50291"/>
                </a:lnTo>
                <a:lnTo>
                  <a:pt x="342899" y="45719"/>
                </a:lnTo>
                <a:lnTo>
                  <a:pt x="323087" y="39624"/>
                </a:lnTo>
                <a:lnTo>
                  <a:pt x="304799" y="35051"/>
                </a:lnTo>
                <a:lnTo>
                  <a:pt x="284987" y="30479"/>
                </a:lnTo>
                <a:lnTo>
                  <a:pt x="265175" y="25907"/>
                </a:lnTo>
                <a:lnTo>
                  <a:pt x="245363" y="21336"/>
                </a:lnTo>
                <a:lnTo>
                  <a:pt x="225551" y="16763"/>
                </a:lnTo>
                <a:lnTo>
                  <a:pt x="204215" y="13715"/>
                </a:lnTo>
                <a:lnTo>
                  <a:pt x="184403" y="10667"/>
                </a:lnTo>
                <a:lnTo>
                  <a:pt x="161543" y="7619"/>
                </a:lnTo>
                <a:lnTo>
                  <a:pt x="140208" y="6095"/>
                </a:lnTo>
                <a:lnTo>
                  <a:pt x="118872" y="4572"/>
                </a:lnTo>
                <a:lnTo>
                  <a:pt x="96012" y="3048"/>
                </a:lnTo>
                <a:lnTo>
                  <a:pt x="73151" y="1524"/>
                </a:lnTo>
                <a:lnTo>
                  <a:pt x="50291" y="0"/>
                </a:lnTo>
                <a:lnTo>
                  <a:pt x="0" y="0"/>
                </a:lnTo>
                <a:close/>
              </a:path>
            </a:pathLst>
          </a:custGeom>
          <a:solidFill>
            <a:srgbClr val="000000"/>
          </a:solidFill>
        </p:spPr>
        <p:txBody>
          <a:bodyPr wrap="square" lIns="0" tIns="0" rIns="0" bIns="0" rtlCol="0">
            <a:noAutofit/>
          </a:bodyPr>
          <a:lstStyle/>
          <a:p>
            <a:endParaRPr/>
          </a:p>
        </p:txBody>
      </p:sp>
      <p:sp>
        <p:nvSpPr>
          <p:cNvPr id="693" name="object 693"/>
          <p:cNvSpPr/>
          <p:nvPr/>
        </p:nvSpPr>
        <p:spPr>
          <a:xfrm>
            <a:off x="5689091" y="2082672"/>
            <a:ext cx="1524" cy="31750"/>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a:p>
        </p:txBody>
      </p:sp>
      <p:sp>
        <p:nvSpPr>
          <p:cNvPr id="694" name="object 694"/>
          <p:cNvSpPr/>
          <p:nvPr/>
        </p:nvSpPr>
        <p:spPr>
          <a:xfrm>
            <a:off x="4968239" y="2330957"/>
            <a:ext cx="89915" cy="0"/>
          </a:xfrm>
          <a:custGeom>
            <a:avLst/>
            <a:gdLst/>
            <a:ahLst/>
            <a:cxnLst/>
            <a:rect l="l" t="t" r="r" b="b"/>
            <a:pathLst>
              <a:path w="89915">
                <a:moveTo>
                  <a:pt x="0" y="0"/>
                </a:moveTo>
                <a:lnTo>
                  <a:pt x="89915" y="0"/>
                </a:lnTo>
              </a:path>
            </a:pathLst>
          </a:custGeom>
          <a:ln w="2794">
            <a:solidFill>
              <a:srgbClr val="000000"/>
            </a:solidFill>
          </a:ln>
        </p:spPr>
        <p:txBody>
          <a:bodyPr wrap="square" lIns="0" tIns="0" rIns="0" bIns="0" rtlCol="0">
            <a:noAutofit/>
          </a:bodyPr>
          <a:lstStyle/>
          <a:p>
            <a:endParaRPr/>
          </a:p>
        </p:txBody>
      </p:sp>
      <p:sp>
        <p:nvSpPr>
          <p:cNvPr id="695" name="object 695"/>
          <p:cNvSpPr/>
          <p:nvPr/>
        </p:nvSpPr>
        <p:spPr>
          <a:xfrm>
            <a:off x="5690615" y="2179319"/>
            <a:ext cx="268224" cy="48768"/>
          </a:xfrm>
          <a:custGeom>
            <a:avLst/>
            <a:gdLst/>
            <a:ahLst/>
            <a:cxnLst/>
            <a:rect l="l" t="t" r="r" b="b"/>
            <a:pathLst>
              <a:path w="268224" h="48768">
                <a:moveTo>
                  <a:pt x="0" y="0"/>
                </a:moveTo>
                <a:lnTo>
                  <a:pt x="0" y="1524"/>
                </a:lnTo>
                <a:lnTo>
                  <a:pt x="30479" y="1524"/>
                </a:lnTo>
                <a:lnTo>
                  <a:pt x="59436" y="3048"/>
                </a:lnTo>
                <a:lnTo>
                  <a:pt x="74675" y="4572"/>
                </a:lnTo>
                <a:lnTo>
                  <a:pt x="88391" y="6096"/>
                </a:lnTo>
                <a:lnTo>
                  <a:pt x="102107" y="7620"/>
                </a:lnTo>
                <a:lnTo>
                  <a:pt x="115824" y="9144"/>
                </a:lnTo>
                <a:lnTo>
                  <a:pt x="129539" y="10668"/>
                </a:lnTo>
                <a:lnTo>
                  <a:pt x="143255" y="12192"/>
                </a:lnTo>
                <a:lnTo>
                  <a:pt x="169163" y="18287"/>
                </a:lnTo>
                <a:lnTo>
                  <a:pt x="181355" y="21336"/>
                </a:lnTo>
                <a:lnTo>
                  <a:pt x="193548" y="24384"/>
                </a:lnTo>
                <a:lnTo>
                  <a:pt x="205739" y="27432"/>
                </a:lnTo>
                <a:lnTo>
                  <a:pt x="219455" y="32004"/>
                </a:lnTo>
                <a:lnTo>
                  <a:pt x="245363" y="39624"/>
                </a:lnTo>
                <a:lnTo>
                  <a:pt x="245363" y="41148"/>
                </a:lnTo>
                <a:lnTo>
                  <a:pt x="248412" y="41148"/>
                </a:lnTo>
                <a:lnTo>
                  <a:pt x="266700" y="48768"/>
                </a:lnTo>
                <a:lnTo>
                  <a:pt x="268224" y="47244"/>
                </a:lnTo>
                <a:lnTo>
                  <a:pt x="248412" y="39624"/>
                </a:lnTo>
                <a:lnTo>
                  <a:pt x="245363" y="38100"/>
                </a:lnTo>
                <a:lnTo>
                  <a:pt x="219455" y="30480"/>
                </a:lnTo>
                <a:lnTo>
                  <a:pt x="207263" y="25908"/>
                </a:lnTo>
                <a:lnTo>
                  <a:pt x="195072" y="22860"/>
                </a:lnTo>
                <a:lnTo>
                  <a:pt x="181355" y="19812"/>
                </a:lnTo>
                <a:lnTo>
                  <a:pt x="169163" y="16763"/>
                </a:lnTo>
                <a:lnTo>
                  <a:pt x="143255" y="10668"/>
                </a:lnTo>
                <a:lnTo>
                  <a:pt x="129539" y="9144"/>
                </a:lnTo>
                <a:lnTo>
                  <a:pt x="117348" y="7620"/>
                </a:lnTo>
                <a:lnTo>
                  <a:pt x="102107" y="4572"/>
                </a:lnTo>
                <a:lnTo>
                  <a:pt x="88391" y="4572"/>
                </a:lnTo>
                <a:lnTo>
                  <a:pt x="74675" y="3048"/>
                </a:lnTo>
                <a:lnTo>
                  <a:pt x="59436" y="1524"/>
                </a:lnTo>
                <a:lnTo>
                  <a:pt x="30479" y="0"/>
                </a:lnTo>
                <a:lnTo>
                  <a:pt x="0" y="0"/>
                </a:lnTo>
                <a:close/>
              </a:path>
            </a:pathLst>
          </a:custGeom>
          <a:solidFill>
            <a:srgbClr val="000000"/>
          </a:solidFill>
        </p:spPr>
        <p:txBody>
          <a:bodyPr wrap="square" lIns="0" tIns="0" rIns="0" bIns="0" rtlCol="0">
            <a:noAutofit/>
          </a:bodyPr>
          <a:lstStyle/>
          <a:p>
            <a:endParaRPr/>
          </a:p>
        </p:txBody>
      </p:sp>
      <p:sp>
        <p:nvSpPr>
          <p:cNvPr id="696" name="object 696"/>
          <p:cNvSpPr/>
          <p:nvPr/>
        </p:nvSpPr>
        <p:spPr>
          <a:xfrm>
            <a:off x="5689091" y="2146680"/>
            <a:ext cx="1524" cy="33274"/>
          </a:xfrm>
          <a:custGeom>
            <a:avLst/>
            <a:gdLst/>
            <a:ahLst/>
            <a:cxnLst/>
            <a:rect l="l" t="t" r="r" b="b"/>
            <a:pathLst>
              <a:path w="1524" h="33274">
                <a:moveTo>
                  <a:pt x="0" y="33274"/>
                </a:moveTo>
                <a:lnTo>
                  <a:pt x="1524" y="33274"/>
                </a:lnTo>
                <a:lnTo>
                  <a:pt x="1524" y="0"/>
                </a:lnTo>
                <a:lnTo>
                  <a:pt x="0" y="0"/>
                </a:lnTo>
                <a:lnTo>
                  <a:pt x="0" y="33274"/>
                </a:lnTo>
                <a:close/>
              </a:path>
            </a:pathLst>
          </a:custGeom>
          <a:solidFill>
            <a:srgbClr val="000000"/>
          </a:solidFill>
        </p:spPr>
        <p:txBody>
          <a:bodyPr wrap="square" lIns="0" tIns="0" rIns="0" bIns="0" rtlCol="0">
            <a:noAutofit/>
          </a:bodyPr>
          <a:lstStyle/>
          <a:p>
            <a:endParaRPr/>
          </a:p>
        </p:txBody>
      </p:sp>
      <p:sp>
        <p:nvSpPr>
          <p:cNvPr id="697" name="object 697"/>
          <p:cNvSpPr/>
          <p:nvPr/>
        </p:nvSpPr>
        <p:spPr>
          <a:xfrm>
            <a:off x="6141719" y="2132075"/>
            <a:ext cx="62484" cy="25907"/>
          </a:xfrm>
          <a:custGeom>
            <a:avLst/>
            <a:gdLst/>
            <a:ahLst/>
            <a:cxnLst/>
            <a:rect l="l" t="t" r="r" b="b"/>
            <a:pathLst>
              <a:path w="62484" h="25907">
                <a:moveTo>
                  <a:pt x="62484" y="0"/>
                </a:moveTo>
                <a:lnTo>
                  <a:pt x="0" y="24384"/>
                </a:lnTo>
                <a:lnTo>
                  <a:pt x="1524" y="25907"/>
                </a:lnTo>
                <a:lnTo>
                  <a:pt x="62484" y="1524"/>
                </a:lnTo>
                <a:lnTo>
                  <a:pt x="62484" y="0"/>
                </a:lnTo>
                <a:close/>
              </a:path>
            </a:pathLst>
          </a:custGeom>
          <a:solidFill>
            <a:srgbClr val="000000"/>
          </a:solidFill>
        </p:spPr>
        <p:txBody>
          <a:bodyPr wrap="square" lIns="0" tIns="0" rIns="0" bIns="0" rtlCol="0">
            <a:noAutofit/>
          </a:bodyPr>
          <a:lstStyle/>
          <a:p>
            <a:endParaRPr/>
          </a:p>
        </p:txBody>
      </p:sp>
      <p:sp>
        <p:nvSpPr>
          <p:cNvPr id="698" name="object 698"/>
          <p:cNvSpPr/>
          <p:nvPr/>
        </p:nvSpPr>
        <p:spPr>
          <a:xfrm>
            <a:off x="6051803" y="2167127"/>
            <a:ext cx="30479" cy="13715"/>
          </a:xfrm>
          <a:custGeom>
            <a:avLst/>
            <a:gdLst/>
            <a:ahLst/>
            <a:cxnLst/>
            <a:rect l="l" t="t" r="r" b="b"/>
            <a:pathLst>
              <a:path w="30479" h="13715">
                <a:moveTo>
                  <a:pt x="0" y="0"/>
                </a:moveTo>
                <a:lnTo>
                  <a:pt x="0" y="1524"/>
                </a:lnTo>
                <a:lnTo>
                  <a:pt x="4572" y="3048"/>
                </a:lnTo>
                <a:lnTo>
                  <a:pt x="12191" y="6096"/>
                </a:lnTo>
                <a:lnTo>
                  <a:pt x="15239" y="7620"/>
                </a:lnTo>
                <a:lnTo>
                  <a:pt x="30479" y="13715"/>
                </a:lnTo>
                <a:lnTo>
                  <a:pt x="30479" y="12191"/>
                </a:lnTo>
                <a:lnTo>
                  <a:pt x="15239" y="6096"/>
                </a:lnTo>
                <a:lnTo>
                  <a:pt x="13715" y="6096"/>
                </a:lnTo>
                <a:lnTo>
                  <a:pt x="6096" y="1524"/>
                </a:lnTo>
                <a:lnTo>
                  <a:pt x="0" y="0"/>
                </a:lnTo>
                <a:close/>
              </a:path>
            </a:pathLst>
          </a:custGeom>
          <a:solidFill>
            <a:srgbClr val="000000"/>
          </a:solidFill>
        </p:spPr>
        <p:txBody>
          <a:bodyPr wrap="square" lIns="0" tIns="0" rIns="0" bIns="0" rtlCol="0">
            <a:noAutofit/>
          </a:bodyPr>
          <a:lstStyle/>
          <a:p>
            <a:endParaRPr/>
          </a:p>
        </p:txBody>
      </p:sp>
      <p:sp>
        <p:nvSpPr>
          <p:cNvPr id="699" name="object 699"/>
          <p:cNvSpPr/>
          <p:nvPr/>
        </p:nvSpPr>
        <p:spPr>
          <a:xfrm>
            <a:off x="6047231" y="2164079"/>
            <a:ext cx="4572" cy="4572"/>
          </a:xfrm>
          <a:custGeom>
            <a:avLst/>
            <a:gdLst/>
            <a:ahLst/>
            <a:cxnLst/>
            <a:rect l="l" t="t" r="r" b="b"/>
            <a:pathLst>
              <a:path w="4572" h="4572">
                <a:moveTo>
                  <a:pt x="0" y="0"/>
                </a:moveTo>
                <a:lnTo>
                  <a:pt x="0" y="1524"/>
                </a:lnTo>
                <a:lnTo>
                  <a:pt x="4572" y="4572"/>
                </a:lnTo>
                <a:lnTo>
                  <a:pt x="4572" y="3048"/>
                </a:lnTo>
                <a:lnTo>
                  <a:pt x="0" y="0"/>
                </a:lnTo>
                <a:close/>
              </a:path>
            </a:pathLst>
          </a:custGeom>
          <a:solidFill>
            <a:srgbClr val="000000"/>
          </a:solidFill>
        </p:spPr>
        <p:txBody>
          <a:bodyPr wrap="square" lIns="0" tIns="0" rIns="0" bIns="0" rtlCol="0">
            <a:noAutofit/>
          </a:bodyPr>
          <a:lstStyle/>
          <a:p>
            <a:endParaRPr/>
          </a:p>
        </p:txBody>
      </p:sp>
      <p:sp>
        <p:nvSpPr>
          <p:cNvPr id="700" name="object 700"/>
          <p:cNvSpPr/>
          <p:nvPr/>
        </p:nvSpPr>
        <p:spPr>
          <a:xfrm>
            <a:off x="6051803" y="2167889"/>
            <a:ext cx="1524"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a:p>
        </p:txBody>
      </p:sp>
      <p:sp>
        <p:nvSpPr>
          <p:cNvPr id="701" name="object 701"/>
          <p:cNvSpPr/>
          <p:nvPr/>
        </p:nvSpPr>
        <p:spPr>
          <a:xfrm>
            <a:off x="6051803" y="2167127"/>
            <a:ext cx="3048" cy="1524"/>
          </a:xfrm>
          <a:custGeom>
            <a:avLst/>
            <a:gdLst/>
            <a:ahLst/>
            <a:cxnLst/>
            <a:rect l="l" t="t" r="r" b="b"/>
            <a:pathLst>
              <a:path w="3048" h="1524">
                <a:moveTo>
                  <a:pt x="1524" y="0"/>
                </a:moveTo>
                <a:lnTo>
                  <a:pt x="3048" y="0"/>
                </a:lnTo>
                <a:lnTo>
                  <a:pt x="3048" y="1524"/>
                </a:lnTo>
                <a:lnTo>
                  <a:pt x="0" y="1524"/>
                </a:lnTo>
                <a:lnTo>
                  <a:pt x="0" y="0"/>
                </a:lnTo>
                <a:lnTo>
                  <a:pt x="1524" y="0"/>
                </a:lnTo>
                <a:lnTo>
                  <a:pt x="1524" y="1524"/>
                </a:lnTo>
                <a:lnTo>
                  <a:pt x="1524" y="0"/>
                </a:lnTo>
                <a:close/>
              </a:path>
            </a:pathLst>
          </a:custGeom>
          <a:solidFill>
            <a:srgbClr val="000000"/>
          </a:solidFill>
        </p:spPr>
        <p:txBody>
          <a:bodyPr wrap="square" lIns="0" tIns="0" rIns="0" bIns="0" rtlCol="0">
            <a:noAutofit/>
          </a:bodyPr>
          <a:lstStyle/>
          <a:p>
            <a:endParaRPr/>
          </a:p>
        </p:txBody>
      </p:sp>
      <p:sp>
        <p:nvSpPr>
          <p:cNvPr id="702" name="object 702"/>
          <p:cNvSpPr/>
          <p:nvPr/>
        </p:nvSpPr>
        <p:spPr>
          <a:xfrm>
            <a:off x="6047231" y="2164079"/>
            <a:ext cx="6096" cy="4572"/>
          </a:xfrm>
          <a:custGeom>
            <a:avLst/>
            <a:gdLst/>
            <a:ahLst/>
            <a:cxnLst/>
            <a:rect l="l" t="t" r="r" b="b"/>
            <a:pathLst>
              <a:path w="6096" h="4572">
                <a:moveTo>
                  <a:pt x="0" y="0"/>
                </a:moveTo>
                <a:lnTo>
                  <a:pt x="0" y="1524"/>
                </a:lnTo>
                <a:lnTo>
                  <a:pt x="6096" y="4572"/>
                </a:lnTo>
                <a:lnTo>
                  <a:pt x="6096" y="3048"/>
                </a:lnTo>
                <a:lnTo>
                  <a:pt x="0" y="0"/>
                </a:lnTo>
                <a:close/>
              </a:path>
            </a:pathLst>
          </a:custGeom>
          <a:solidFill>
            <a:srgbClr val="000000"/>
          </a:solidFill>
        </p:spPr>
        <p:txBody>
          <a:bodyPr wrap="square" lIns="0" tIns="0" rIns="0" bIns="0" rtlCol="0">
            <a:noAutofit/>
          </a:bodyPr>
          <a:lstStyle/>
          <a:p>
            <a:endParaRPr/>
          </a:p>
        </p:txBody>
      </p:sp>
      <p:sp>
        <p:nvSpPr>
          <p:cNvPr id="703" name="object 703"/>
          <p:cNvSpPr/>
          <p:nvPr/>
        </p:nvSpPr>
        <p:spPr>
          <a:xfrm>
            <a:off x="5957315" y="2226563"/>
            <a:ext cx="88391" cy="105155"/>
          </a:xfrm>
          <a:custGeom>
            <a:avLst/>
            <a:gdLst/>
            <a:ahLst/>
            <a:cxnLst/>
            <a:rect l="l" t="t" r="r" b="b"/>
            <a:pathLst>
              <a:path w="88391" h="105155">
                <a:moveTo>
                  <a:pt x="88391" y="80772"/>
                </a:moveTo>
                <a:lnTo>
                  <a:pt x="86867" y="76200"/>
                </a:lnTo>
                <a:lnTo>
                  <a:pt x="86867" y="71627"/>
                </a:lnTo>
                <a:lnTo>
                  <a:pt x="85343" y="71627"/>
                </a:lnTo>
                <a:lnTo>
                  <a:pt x="80771" y="62484"/>
                </a:lnTo>
                <a:lnTo>
                  <a:pt x="77723" y="56387"/>
                </a:lnTo>
                <a:lnTo>
                  <a:pt x="74675" y="51815"/>
                </a:lnTo>
                <a:lnTo>
                  <a:pt x="67055" y="42672"/>
                </a:lnTo>
                <a:lnTo>
                  <a:pt x="57911" y="33527"/>
                </a:lnTo>
                <a:lnTo>
                  <a:pt x="45719" y="24384"/>
                </a:lnTo>
                <a:lnTo>
                  <a:pt x="33527" y="15239"/>
                </a:lnTo>
                <a:lnTo>
                  <a:pt x="18287" y="7619"/>
                </a:lnTo>
                <a:lnTo>
                  <a:pt x="9143" y="3048"/>
                </a:lnTo>
                <a:lnTo>
                  <a:pt x="1524" y="0"/>
                </a:lnTo>
                <a:lnTo>
                  <a:pt x="0" y="1524"/>
                </a:lnTo>
                <a:lnTo>
                  <a:pt x="9143" y="4572"/>
                </a:lnTo>
                <a:lnTo>
                  <a:pt x="16763" y="9143"/>
                </a:lnTo>
                <a:lnTo>
                  <a:pt x="32003" y="16763"/>
                </a:lnTo>
                <a:lnTo>
                  <a:pt x="44195" y="25907"/>
                </a:lnTo>
                <a:lnTo>
                  <a:pt x="56387" y="35051"/>
                </a:lnTo>
                <a:lnTo>
                  <a:pt x="65531" y="42672"/>
                </a:lnTo>
                <a:lnTo>
                  <a:pt x="74675" y="53339"/>
                </a:lnTo>
                <a:lnTo>
                  <a:pt x="77723" y="57912"/>
                </a:lnTo>
                <a:lnTo>
                  <a:pt x="79247" y="62484"/>
                </a:lnTo>
                <a:lnTo>
                  <a:pt x="85343" y="73151"/>
                </a:lnTo>
                <a:lnTo>
                  <a:pt x="85343" y="76200"/>
                </a:lnTo>
                <a:lnTo>
                  <a:pt x="86867" y="80772"/>
                </a:lnTo>
                <a:lnTo>
                  <a:pt x="86867" y="105155"/>
                </a:lnTo>
                <a:lnTo>
                  <a:pt x="88391" y="105155"/>
                </a:lnTo>
                <a:lnTo>
                  <a:pt x="88391" y="80772"/>
                </a:lnTo>
                <a:close/>
              </a:path>
            </a:pathLst>
          </a:custGeom>
          <a:solidFill>
            <a:srgbClr val="000000"/>
          </a:solidFill>
        </p:spPr>
        <p:txBody>
          <a:bodyPr wrap="square" lIns="0" tIns="0" rIns="0" bIns="0" rtlCol="0">
            <a:noAutofit/>
          </a:bodyPr>
          <a:lstStyle/>
          <a:p>
            <a:endParaRPr/>
          </a:p>
        </p:txBody>
      </p:sp>
      <p:sp>
        <p:nvSpPr>
          <p:cNvPr id="704" name="object 704"/>
          <p:cNvSpPr/>
          <p:nvPr/>
        </p:nvSpPr>
        <p:spPr>
          <a:xfrm>
            <a:off x="6021323" y="2179319"/>
            <a:ext cx="60960" cy="24384"/>
          </a:xfrm>
          <a:custGeom>
            <a:avLst/>
            <a:gdLst/>
            <a:ahLst/>
            <a:cxnLst/>
            <a:rect l="l" t="t" r="r" b="b"/>
            <a:pathLst>
              <a:path w="60960" h="24384">
                <a:moveTo>
                  <a:pt x="60960" y="0"/>
                </a:moveTo>
                <a:lnTo>
                  <a:pt x="0" y="22860"/>
                </a:lnTo>
                <a:lnTo>
                  <a:pt x="0" y="24384"/>
                </a:lnTo>
                <a:lnTo>
                  <a:pt x="60960" y="1524"/>
                </a:lnTo>
                <a:lnTo>
                  <a:pt x="60960" y="0"/>
                </a:lnTo>
                <a:close/>
              </a:path>
            </a:pathLst>
          </a:custGeom>
          <a:solidFill>
            <a:srgbClr val="000000"/>
          </a:solidFill>
        </p:spPr>
        <p:txBody>
          <a:bodyPr wrap="square" lIns="0" tIns="0" rIns="0" bIns="0" rtlCol="0">
            <a:noAutofit/>
          </a:bodyPr>
          <a:lstStyle/>
          <a:p>
            <a:endParaRPr/>
          </a:p>
        </p:txBody>
      </p:sp>
      <p:sp>
        <p:nvSpPr>
          <p:cNvPr id="705" name="object 705"/>
          <p:cNvSpPr/>
          <p:nvPr/>
        </p:nvSpPr>
        <p:spPr>
          <a:xfrm>
            <a:off x="6082283" y="2179319"/>
            <a:ext cx="149351" cy="152400"/>
          </a:xfrm>
          <a:custGeom>
            <a:avLst/>
            <a:gdLst/>
            <a:ahLst/>
            <a:cxnLst/>
            <a:rect l="l" t="t" r="r" b="b"/>
            <a:pathLst>
              <a:path w="149351" h="152400">
                <a:moveTo>
                  <a:pt x="115824" y="71628"/>
                </a:moveTo>
                <a:lnTo>
                  <a:pt x="123444" y="80772"/>
                </a:lnTo>
                <a:lnTo>
                  <a:pt x="129539" y="89916"/>
                </a:lnTo>
                <a:lnTo>
                  <a:pt x="135636" y="99060"/>
                </a:lnTo>
                <a:lnTo>
                  <a:pt x="140208" y="109728"/>
                </a:lnTo>
                <a:lnTo>
                  <a:pt x="143256" y="118872"/>
                </a:lnTo>
                <a:lnTo>
                  <a:pt x="146304" y="128016"/>
                </a:lnTo>
                <a:lnTo>
                  <a:pt x="147827" y="138684"/>
                </a:lnTo>
                <a:lnTo>
                  <a:pt x="147827" y="152400"/>
                </a:lnTo>
                <a:lnTo>
                  <a:pt x="149351" y="152400"/>
                </a:lnTo>
                <a:lnTo>
                  <a:pt x="149351" y="138684"/>
                </a:lnTo>
                <a:lnTo>
                  <a:pt x="147827" y="128016"/>
                </a:lnTo>
                <a:lnTo>
                  <a:pt x="144780" y="118872"/>
                </a:lnTo>
                <a:lnTo>
                  <a:pt x="141732" y="108204"/>
                </a:lnTo>
                <a:lnTo>
                  <a:pt x="137160" y="99060"/>
                </a:lnTo>
                <a:lnTo>
                  <a:pt x="131063" y="89916"/>
                </a:lnTo>
                <a:lnTo>
                  <a:pt x="124968" y="80772"/>
                </a:lnTo>
                <a:lnTo>
                  <a:pt x="115824" y="71628"/>
                </a:lnTo>
                <a:close/>
              </a:path>
              <a:path w="149351" h="152400">
                <a:moveTo>
                  <a:pt x="115824" y="71628"/>
                </a:moveTo>
                <a:lnTo>
                  <a:pt x="108204" y="62484"/>
                </a:lnTo>
                <a:lnTo>
                  <a:pt x="97536" y="53340"/>
                </a:lnTo>
                <a:lnTo>
                  <a:pt x="86868" y="45720"/>
                </a:lnTo>
                <a:lnTo>
                  <a:pt x="74675" y="36575"/>
                </a:lnTo>
                <a:lnTo>
                  <a:pt x="62484" y="28956"/>
                </a:lnTo>
                <a:lnTo>
                  <a:pt x="47244" y="21336"/>
                </a:lnTo>
                <a:lnTo>
                  <a:pt x="33527" y="13716"/>
                </a:lnTo>
                <a:lnTo>
                  <a:pt x="16763" y="6096"/>
                </a:lnTo>
                <a:lnTo>
                  <a:pt x="0" y="0"/>
                </a:lnTo>
                <a:lnTo>
                  <a:pt x="0" y="1524"/>
                </a:lnTo>
                <a:lnTo>
                  <a:pt x="16763" y="7620"/>
                </a:lnTo>
                <a:lnTo>
                  <a:pt x="32004" y="15240"/>
                </a:lnTo>
                <a:lnTo>
                  <a:pt x="47244" y="22860"/>
                </a:lnTo>
                <a:lnTo>
                  <a:pt x="60960" y="30480"/>
                </a:lnTo>
                <a:lnTo>
                  <a:pt x="74675" y="38100"/>
                </a:lnTo>
                <a:lnTo>
                  <a:pt x="85344" y="47244"/>
                </a:lnTo>
                <a:lnTo>
                  <a:pt x="96012" y="54863"/>
                </a:lnTo>
                <a:lnTo>
                  <a:pt x="106680" y="64008"/>
                </a:lnTo>
                <a:lnTo>
                  <a:pt x="115824" y="71628"/>
                </a:lnTo>
                <a:close/>
              </a:path>
            </a:pathLst>
          </a:custGeom>
          <a:solidFill>
            <a:srgbClr val="000000"/>
          </a:solidFill>
        </p:spPr>
        <p:txBody>
          <a:bodyPr wrap="square" lIns="0" tIns="0" rIns="0" bIns="0" rtlCol="0">
            <a:noAutofit/>
          </a:bodyPr>
          <a:lstStyle/>
          <a:p>
            <a:endParaRPr/>
          </a:p>
        </p:txBody>
      </p:sp>
      <p:sp>
        <p:nvSpPr>
          <p:cNvPr id="706" name="object 706"/>
          <p:cNvSpPr/>
          <p:nvPr/>
        </p:nvSpPr>
        <p:spPr>
          <a:xfrm>
            <a:off x="6021323" y="2202179"/>
            <a:ext cx="117348" cy="129539"/>
          </a:xfrm>
          <a:custGeom>
            <a:avLst/>
            <a:gdLst/>
            <a:ahLst/>
            <a:cxnLst/>
            <a:rect l="l" t="t" r="r" b="b"/>
            <a:pathLst>
              <a:path w="117348" h="129539">
                <a:moveTo>
                  <a:pt x="115824" y="115824"/>
                </a:moveTo>
                <a:lnTo>
                  <a:pt x="114300" y="129539"/>
                </a:lnTo>
                <a:lnTo>
                  <a:pt x="115824" y="129539"/>
                </a:lnTo>
                <a:lnTo>
                  <a:pt x="117348" y="115824"/>
                </a:lnTo>
                <a:lnTo>
                  <a:pt x="117348" y="114300"/>
                </a:lnTo>
                <a:lnTo>
                  <a:pt x="115824" y="105156"/>
                </a:lnTo>
                <a:lnTo>
                  <a:pt x="114300" y="96012"/>
                </a:lnTo>
                <a:lnTo>
                  <a:pt x="111252" y="89915"/>
                </a:lnTo>
                <a:lnTo>
                  <a:pt x="108204" y="82296"/>
                </a:lnTo>
                <a:lnTo>
                  <a:pt x="105156" y="76200"/>
                </a:lnTo>
                <a:lnTo>
                  <a:pt x="100584" y="70103"/>
                </a:lnTo>
                <a:lnTo>
                  <a:pt x="94487" y="62484"/>
                </a:lnTo>
                <a:lnTo>
                  <a:pt x="89916" y="56387"/>
                </a:lnTo>
                <a:lnTo>
                  <a:pt x="83820" y="50291"/>
                </a:lnTo>
                <a:lnTo>
                  <a:pt x="76200" y="44196"/>
                </a:lnTo>
                <a:lnTo>
                  <a:pt x="68580" y="38100"/>
                </a:lnTo>
                <a:lnTo>
                  <a:pt x="60960" y="32003"/>
                </a:lnTo>
                <a:lnTo>
                  <a:pt x="51816" y="27432"/>
                </a:lnTo>
                <a:lnTo>
                  <a:pt x="44196" y="21336"/>
                </a:lnTo>
                <a:lnTo>
                  <a:pt x="33528" y="15239"/>
                </a:lnTo>
                <a:lnTo>
                  <a:pt x="22860" y="10668"/>
                </a:lnTo>
                <a:lnTo>
                  <a:pt x="12192" y="6096"/>
                </a:lnTo>
                <a:lnTo>
                  <a:pt x="0" y="0"/>
                </a:lnTo>
                <a:lnTo>
                  <a:pt x="0" y="1524"/>
                </a:lnTo>
                <a:lnTo>
                  <a:pt x="12192" y="7620"/>
                </a:lnTo>
                <a:lnTo>
                  <a:pt x="22860" y="12191"/>
                </a:lnTo>
                <a:lnTo>
                  <a:pt x="33528" y="16763"/>
                </a:lnTo>
                <a:lnTo>
                  <a:pt x="42672" y="22860"/>
                </a:lnTo>
                <a:lnTo>
                  <a:pt x="51816" y="28956"/>
                </a:lnTo>
                <a:lnTo>
                  <a:pt x="60960" y="33527"/>
                </a:lnTo>
                <a:lnTo>
                  <a:pt x="68580" y="39624"/>
                </a:lnTo>
                <a:lnTo>
                  <a:pt x="76200" y="45720"/>
                </a:lnTo>
                <a:lnTo>
                  <a:pt x="82296" y="51815"/>
                </a:lnTo>
                <a:lnTo>
                  <a:pt x="88392" y="57912"/>
                </a:lnTo>
                <a:lnTo>
                  <a:pt x="94487" y="64008"/>
                </a:lnTo>
                <a:lnTo>
                  <a:pt x="99060" y="70103"/>
                </a:lnTo>
                <a:lnTo>
                  <a:pt x="103632" y="76200"/>
                </a:lnTo>
                <a:lnTo>
                  <a:pt x="106680" y="83820"/>
                </a:lnTo>
                <a:lnTo>
                  <a:pt x="109728" y="89915"/>
                </a:lnTo>
                <a:lnTo>
                  <a:pt x="112776" y="97536"/>
                </a:lnTo>
                <a:lnTo>
                  <a:pt x="114300" y="106680"/>
                </a:lnTo>
                <a:lnTo>
                  <a:pt x="115824" y="115824"/>
                </a:lnTo>
                <a:close/>
              </a:path>
            </a:pathLst>
          </a:custGeom>
          <a:solidFill>
            <a:srgbClr val="000000"/>
          </a:solidFill>
        </p:spPr>
        <p:txBody>
          <a:bodyPr wrap="square" lIns="0" tIns="0" rIns="0" bIns="0" rtlCol="0">
            <a:noAutofit/>
          </a:bodyPr>
          <a:lstStyle/>
          <a:p>
            <a:endParaRPr/>
          </a:p>
        </p:txBody>
      </p:sp>
      <p:sp>
        <p:nvSpPr>
          <p:cNvPr id="707" name="object 707"/>
          <p:cNvSpPr/>
          <p:nvPr/>
        </p:nvSpPr>
        <p:spPr>
          <a:xfrm>
            <a:off x="6082283" y="2156459"/>
            <a:ext cx="60960" cy="24383"/>
          </a:xfrm>
          <a:custGeom>
            <a:avLst/>
            <a:gdLst/>
            <a:ahLst/>
            <a:cxnLst/>
            <a:rect l="l" t="t" r="r" b="b"/>
            <a:pathLst>
              <a:path w="60960" h="24383">
                <a:moveTo>
                  <a:pt x="0" y="24383"/>
                </a:moveTo>
                <a:lnTo>
                  <a:pt x="60960" y="1523"/>
                </a:lnTo>
                <a:lnTo>
                  <a:pt x="59436" y="0"/>
                </a:lnTo>
                <a:lnTo>
                  <a:pt x="0" y="22859"/>
                </a:lnTo>
                <a:lnTo>
                  <a:pt x="0" y="24383"/>
                </a:lnTo>
                <a:close/>
              </a:path>
            </a:pathLst>
          </a:custGeom>
          <a:solidFill>
            <a:srgbClr val="000000"/>
          </a:solidFill>
        </p:spPr>
        <p:txBody>
          <a:bodyPr wrap="square" lIns="0" tIns="0" rIns="0" bIns="0" rtlCol="0">
            <a:noAutofit/>
          </a:bodyPr>
          <a:lstStyle/>
          <a:p>
            <a:endParaRPr/>
          </a:p>
        </p:txBody>
      </p:sp>
      <p:sp>
        <p:nvSpPr>
          <p:cNvPr id="708" name="object 708"/>
          <p:cNvSpPr/>
          <p:nvPr/>
        </p:nvSpPr>
        <p:spPr>
          <a:xfrm>
            <a:off x="5957315" y="2202179"/>
            <a:ext cx="64007" cy="25908"/>
          </a:xfrm>
          <a:custGeom>
            <a:avLst/>
            <a:gdLst/>
            <a:ahLst/>
            <a:cxnLst/>
            <a:rect l="l" t="t" r="r" b="b"/>
            <a:pathLst>
              <a:path w="64007" h="25908">
                <a:moveTo>
                  <a:pt x="64007" y="0"/>
                </a:moveTo>
                <a:lnTo>
                  <a:pt x="0" y="24384"/>
                </a:lnTo>
                <a:lnTo>
                  <a:pt x="1524" y="25908"/>
                </a:lnTo>
                <a:lnTo>
                  <a:pt x="64007" y="1524"/>
                </a:lnTo>
                <a:lnTo>
                  <a:pt x="64007" y="0"/>
                </a:lnTo>
                <a:close/>
              </a:path>
            </a:pathLst>
          </a:custGeom>
          <a:solidFill>
            <a:srgbClr val="000000"/>
          </a:solidFill>
        </p:spPr>
        <p:txBody>
          <a:bodyPr wrap="square" lIns="0" tIns="0" rIns="0" bIns="0" rtlCol="0">
            <a:noAutofit/>
          </a:bodyPr>
          <a:lstStyle/>
          <a:p>
            <a:endParaRPr/>
          </a:p>
        </p:txBody>
      </p:sp>
      <p:sp>
        <p:nvSpPr>
          <p:cNvPr id="709" name="object 709"/>
          <p:cNvSpPr/>
          <p:nvPr/>
        </p:nvSpPr>
        <p:spPr>
          <a:xfrm>
            <a:off x="6204203" y="2132075"/>
            <a:ext cx="208787" cy="199643"/>
          </a:xfrm>
          <a:custGeom>
            <a:avLst/>
            <a:gdLst/>
            <a:ahLst/>
            <a:cxnLst/>
            <a:rect l="l" t="t" r="r" b="b"/>
            <a:pathLst>
              <a:path w="208787" h="199643">
                <a:moveTo>
                  <a:pt x="0" y="0"/>
                </a:moveTo>
                <a:lnTo>
                  <a:pt x="0" y="1524"/>
                </a:lnTo>
                <a:lnTo>
                  <a:pt x="22860" y="10667"/>
                </a:lnTo>
                <a:lnTo>
                  <a:pt x="44196" y="21336"/>
                </a:lnTo>
                <a:lnTo>
                  <a:pt x="65531" y="30479"/>
                </a:lnTo>
                <a:lnTo>
                  <a:pt x="85343" y="41148"/>
                </a:lnTo>
                <a:lnTo>
                  <a:pt x="102107" y="51815"/>
                </a:lnTo>
                <a:lnTo>
                  <a:pt x="118872" y="62484"/>
                </a:lnTo>
                <a:lnTo>
                  <a:pt x="134112" y="73151"/>
                </a:lnTo>
                <a:lnTo>
                  <a:pt x="147827" y="85343"/>
                </a:lnTo>
                <a:lnTo>
                  <a:pt x="160019" y="97536"/>
                </a:lnTo>
                <a:lnTo>
                  <a:pt x="170687" y="108203"/>
                </a:lnTo>
                <a:lnTo>
                  <a:pt x="179831" y="120395"/>
                </a:lnTo>
                <a:lnTo>
                  <a:pt x="188975" y="134112"/>
                </a:lnTo>
                <a:lnTo>
                  <a:pt x="195072" y="146303"/>
                </a:lnTo>
                <a:lnTo>
                  <a:pt x="199643" y="160019"/>
                </a:lnTo>
                <a:lnTo>
                  <a:pt x="204215" y="172212"/>
                </a:lnTo>
                <a:lnTo>
                  <a:pt x="207263" y="185927"/>
                </a:lnTo>
                <a:lnTo>
                  <a:pt x="207263" y="199643"/>
                </a:lnTo>
                <a:lnTo>
                  <a:pt x="208787" y="199643"/>
                </a:lnTo>
                <a:lnTo>
                  <a:pt x="208787" y="185927"/>
                </a:lnTo>
                <a:lnTo>
                  <a:pt x="205739" y="172212"/>
                </a:lnTo>
                <a:lnTo>
                  <a:pt x="201167" y="158495"/>
                </a:lnTo>
                <a:lnTo>
                  <a:pt x="196596" y="146303"/>
                </a:lnTo>
                <a:lnTo>
                  <a:pt x="190500" y="132587"/>
                </a:lnTo>
                <a:lnTo>
                  <a:pt x="181355" y="120395"/>
                </a:lnTo>
                <a:lnTo>
                  <a:pt x="172212" y="108203"/>
                </a:lnTo>
                <a:lnTo>
                  <a:pt x="161543" y="96012"/>
                </a:lnTo>
                <a:lnTo>
                  <a:pt x="149351" y="83819"/>
                </a:lnTo>
                <a:lnTo>
                  <a:pt x="135636" y="73151"/>
                </a:lnTo>
                <a:lnTo>
                  <a:pt x="120396" y="60960"/>
                </a:lnTo>
                <a:lnTo>
                  <a:pt x="103631" y="50291"/>
                </a:lnTo>
                <a:lnTo>
                  <a:pt x="85343" y="39624"/>
                </a:lnTo>
                <a:lnTo>
                  <a:pt x="65531" y="28955"/>
                </a:lnTo>
                <a:lnTo>
                  <a:pt x="45719" y="19812"/>
                </a:lnTo>
                <a:lnTo>
                  <a:pt x="22860" y="9143"/>
                </a:lnTo>
                <a:lnTo>
                  <a:pt x="0" y="0"/>
                </a:lnTo>
                <a:close/>
              </a:path>
            </a:pathLst>
          </a:custGeom>
          <a:solidFill>
            <a:srgbClr val="000000"/>
          </a:solidFill>
        </p:spPr>
        <p:txBody>
          <a:bodyPr wrap="square" lIns="0" tIns="0" rIns="0" bIns="0" rtlCol="0">
            <a:noAutofit/>
          </a:bodyPr>
          <a:lstStyle/>
          <a:p>
            <a:endParaRPr/>
          </a:p>
        </p:txBody>
      </p:sp>
      <p:sp>
        <p:nvSpPr>
          <p:cNvPr id="710" name="object 710"/>
          <p:cNvSpPr/>
          <p:nvPr/>
        </p:nvSpPr>
        <p:spPr>
          <a:xfrm>
            <a:off x="6141719" y="2156459"/>
            <a:ext cx="178308" cy="175259"/>
          </a:xfrm>
          <a:custGeom>
            <a:avLst/>
            <a:gdLst/>
            <a:ahLst/>
            <a:cxnLst/>
            <a:rect l="l" t="t" r="r" b="b"/>
            <a:pathLst>
              <a:path w="178308" h="175259">
                <a:moveTo>
                  <a:pt x="73151" y="35051"/>
                </a:moveTo>
                <a:lnTo>
                  <a:pt x="56387" y="24383"/>
                </a:lnTo>
                <a:lnTo>
                  <a:pt x="39624" y="16763"/>
                </a:lnTo>
                <a:lnTo>
                  <a:pt x="21336" y="7619"/>
                </a:lnTo>
                <a:lnTo>
                  <a:pt x="1524" y="0"/>
                </a:lnTo>
                <a:lnTo>
                  <a:pt x="0" y="1523"/>
                </a:lnTo>
                <a:lnTo>
                  <a:pt x="19812" y="9143"/>
                </a:lnTo>
                <a:lnTo>
                  <a:pt x="38100" y="18287"/>
                </a:lnTo>
                <a:lnTo>
                  <a:pt x="56387" y="25907"/>
                </a:lnTo>
                <a:lnTo>
                  <a:pt x="73151" y="35051"/>
                </a:lnTo>
                <a:close/>
              </a:path>
              <a:path w="178308" h="175259">
                <a:moveTo>
                  <a:pt x="88391" y="44195"/>
                </a:moveTo>
                <a:lnTo>
                  <a:pt x="102108" y="54863"/>
                </a:lnTo>
                <a:lnTo>
                  <a:pt x="114300" y="64007"/>
                </a:lnTo>
                <a:lnTo>
                  <a:pt x="126491" y="74675"/>
                </a:lnTo>
                <a:lnTo>
                  <a:pt x="137160" y="83819"/>
                </a:lnTo>
                <a:lnTo>
                  <a:pt x="146303" y="94487"/>
                </a:lnTo>
                <a:lnTo>
                  <a:pt x="153924" y="105155"/>
                </a:lnTo>
                <a:lnTo>
                  <a:pt x="160020" y="115823"/>
                </a:lnTo>
                <a:lnTo>
                  <a:pt x="166115" y="126491"/>
                </a:lnTo>
                <a:lnTo>
                  <a:pt x="170687" y="138683"/>
                </a:lnTo>
                <a:lnTo>
                  <a:pt x="173736" y="149351"/>
                </a:lnTo>
                <a:lnTo>
                  <a:pt x="175260" y="161543"/>
                </a:lnTo>
                <a:lnTo>
                  <a:pt x="175260" y="175259"/>
                </a:lnTo>
                <a:lnTo>
                  <a:pt x="178308" y="175259"/>
                </a:lnTo>
                <a:lnTo>
                  <a:pt x="176784" y="163067"/>
                </a:lnTo>
                <a:lnTo>
                  <a:pt x="176784" y="161543"/>
                </a:lnTo>
                <a:lnTo>
                  <a:pt x="175260" y="149351"/>
                </a:lnTo>
                <a:lnTo>
                  <a:pt x="172212" y="137159"/>
                </a:lnTo>
                <a:lnTo>
                  <a:pt x="167639" y="126491"/>
                </a:lnTo>
                <a:lnTo>
                  <a:pt x="161544" y="115823"/>
                </a:lnTo>
                <a:lnTo>
                  <a:pt x="155448" y="103631"/>
                </a:lnTo>
                <a:lnTo>
                  <a:pt x="146303" y="92963"/>
                </a:lnTo>
                <a:lnTo>
                  <a:pt x="137160" y="82295"/>
                </a:lnTo>
                <a:lnTo>
                  <a:pt x="128015" y="73151"/>
                </a:lnTo>
                <a:lnTo>
                  <a:pt x="115824" y="62483"/>
                </a:lnTo>
                <a:lnTo>
                  <a:pt x="103632" y="53339"/>
                </a:lnTo>
                <a:lnTo>
                  <a:pt x="88391" y="44195"/>
                </a:lnTo>
                <a:close/>
              </a:path>
            </a:pathLst>
          </a:custGeom>
          <a:solidFill>
            <a:srgbClr val="000000"/>
          </a:solidFill>
        </p:spPr>
        <p:txBody>
          <a:bodyPr wrap="square" lIns="0" tIns="0" rIns="0" bIns="0" rtlCol="0">
            <a:noAutofit/>
          </a:bodyPr>
          <a:lstStyle/>
          <a:p>
            <a:endParaRPr/>
          </a:p>
        </p:txBody>
      </p:sp>
      <p:sp>
        <p:nvSpPr>
          <p:cNvPr id="711" name="object 711"/>
          <p:cNvSpPr/>
          <p:nvPr/>
        </p:nvSpPr>
        <p:spPr>
          <a:xfrm>
            <a:off x="6318503" y="2330957"/>
            <a:ext cx="91439"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a:p>
        </p:txBody>
      </p:sp>
      <p:sp>
        <p:nvSpPr>
          <p:cNvPr id="712" name="object 712"/>
          <p:cNvSpPr/>
          <p:nvPr/>
        </p:nvSpPr>
        <p:spPr>
          <a:xfrm>
            <a:off x="6137147" y="2330957"/>
            <a:ext cx="92963"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a:p>
        </p:txBody>
      </p:sp>
      <p:sp>
        <p:nvSpPr>
          <p:cNvPr id="713" name="object 713"/>
          <p:cNvSpPr/>
          <p:nvPr/>
        </p:nvSpPr>
        <p:spPr>
          <a:xfrm>
            <a:off x="6010655" y="2331719"/>
            <a:ext cx="128015" cy="112775"/>
          </a:xfrm>
          <a:custGeom>
            <a:avLst/>
            <a:gdLst/>
            <a:ahLst/>
            <a:cxnLst/>
            <a:rect l="l" t="t" r="r" b="b"/>
            <a:pathLst>
              <a:path w="128015" h="112775">
                <a:moveTo>
                  <a:pt x="128015" y="0"/>
                </a:moveTo>
                <a:lnTo>
                  <a:pt x="126491" y="0"/>
                </a:lnTo>
                <a:lnTo>
                  <a:pt x="124967" y="4572"/>
                </a:lnTo>
                <a:lnTo>
                  <a:pt x="123444" y="9144"/>
                </a:lnTo>
                <a:lnTo>
                  <a:pt x="121920" y="18287"/>
                </a:lnTo>
                <a:lnTo>
                  <a:pt x="118872" y="24384"/>
                </a:lnTo>
                <a:lnTo>
                  <a:pt x="123444" y="18287"/>
                </a:lnTo>
                <a:lnTo>
                  <a:pt x="124967" y="9144"/>
                </a:lnTo>
                <a:lnTo>
                  <a:pt x="126491" y="4572"/>
                </a:lnTo>
                <a:lnTo>
                  <a:pt x="128015" y="0"/>
                </a:lnTo>
                <a:close/>
              </a:path>
              <a:path w="128015" h="112775">
                <a:moveTo>
                  <a:pt x="16763" y="105156"/>
                </a:moveTo>
                <a:lnTo>
                  <a:pt x="27432" y="100584"/>
                </a:lnTo>
                <a:lnTo>
                  <a:pt x="38100" y="94487"/>
                </a:lnTo>
                <a:lnTo>
                  <a:pt x="42672" y="92963"/>
                </a:lnTo>
                <a:lnTo>
                  <a:pt x="48767" y="89916"/>
                </a:lnTo>
                <a:lnTo>
                  <a:pt x="57912" y="83820"/>
                </a:lnTo>
                <a:lnTo>
                  <a:pt x="67055" y="79248"/>
                </a:lnTo>
                <a:lnTo>
                  <a:pt x="74675" y="73151"/>
                </a:lnTo>
                <a:lnTo>
                  <a:pt x="82296" y="67056"/>
                </a:lnTo>
                <a:lnTo>
                  <a:pt x="89915" y="60960"/>
                </a:lnTo>
                <a:lnTo>
                  <a:pt x="96012" y="54863"/>
                </a:lnTo>
                <a:lnTo>
                  <a:pt x="102108" y="50292"/>
                </a:lnTo>
                <a:lnTo>
                  <a:pt x="106679" y="44196"/>
                </a:lnTo>
                <a:lnTo>
                  <a:pt x="108203" y="41148"/>
                </a:lnTo>
                <a:lnTo>
                  <a:pt x="109727" y="41148"/>
                </a:lnTo>
                <a:lnTo>
                  <a:pt x="111251" y="38100"/>
                </a:lnTo>
                <a:lnTo>
                  <a:pt x="115824" y="32004"/>
                </a:lnTo>
                <a:lnTo>
                  <a:pt x="118872" y="24384"/>
                </a:lnTo>
                <a:lnTo>
                  <a:pt x="114300" y="30480"/>
                </a:lnTo>
                <a:lnTo>
                  <a:pt x="109727" y="36575"/>
                </a:lnTo>
                <a:lnTo>
                  <a:pt x="108203" y="39624"/>
                </a:lnTo>
                <a:lnTo>
                  <a:pt x="105155" y="42672"/>
                </a:lnTo>
                <a:lnTo>
                  <a:pt x="100584" y="48768"/>
                </a:lnTo>
                <a:lnTo>
                  <a:pt x="94487" y="54863"/>
                </a:lnTo>
                <a:lnTo>
                  <a:pt x="88391" y="59436"/>
                </a:lnTo>
                <a:lnTo>
                  <a:pt x="82296" y="65532"/>
                </a:lnTo>
                <a:lnTo>
                  <a:pt x="73151" y="71628"/>
                </a:lnTo>
                <a:lnTo>
                  <a:pt x="65532" y="77724"/>
                </a:lnTo>
                <a:lnTo>
                  <a:pt x="56387" y="82296"/>
                </a:lnTo>
                <a:lnTo>
                  <a:pt x="47244" y="88392"/>
                </a:lnTo>
                <a:lnTo>
                  <a:pt x="42672" y="91440"/>
                </a:lnTo>
                <a:lnTo>
                  <a:pt x="38100" y="92963"/>
                </a:lnTo>
                <a:lnTo>
                  <a:pt x="27432" y="99060"/>
                </a:lnTo>
                <a:lnTo>
                  <a:pt x="15239" y="103632"/>
                </a:lnTo>
                <a:lnTo>
                  <a:pt x="4572" y="109728"/>
                </a:lnTo>
                <a:lnTo>
                  <a:pt x="1524" y="111251"/>
                </a:lnTo>
                <a:lnTo>
                  <a:pt x="0" y="109728"/>
                </a:lnTo>
                <a:lnTo>
                  <a:pt x="1524" y="112775"/>
                </a:lnTo>
                <a:lnTo>
                  <a:pt x="4572" y="111251"/>
                </a:lnTo>
                <a:lnTo>
                  <a:pt x="16763" y="105156"/>
                </a:lnTo>
                <a:close/>
              </a:path>
            </a:pathLst>
          </a:custGeom>
          <a:solidFill>
            <a:srgbClr val="000000"/>
          </a:solidFill>
        </p:spPr>
        <p:txBody>
          <a:bodyPr wrap="square" lIns="0" tIns="0" rIns="0" bIns="0" rtlCol="0">
            <a:noAutofit/>
          </a:bodyPr>
          <a:lstStyle/>
          <a:p>
            <a:endParaRPr/>
          </a:p>
        </p:txBody>
      </p:sp>
      <p:sp>
        <p:nvSpPr>
          <p:cNvPr id="714" name="object 714"/>
          <p:cNvSpPr/>
          <p:nvPr/>
        </p:nvSpPr>
        <p:spPr>
          <a:xfrm>
            <a:off x="5939027" y="2331719"/>
            <a:ext cx="105155" cy="88392"/>
          </a:xfrm>
          <a:custGeom>
            <a:avLst/>
            <a:gdLst/>
            <a:ahLst/>
            <a:cxnLst/>
            <a:rect l="l" t="t" r="r" b="b"/>
            <a:pathLst>
              <a:path w="105155" h="88392">
                <a:moveTo>
                  <a:pt x="103631" y="0"/>
                </a:moveTo>
                <a:lnTo>
                  <a:pt x="102107" y="4572"/>
                </a:lnTo>
                <a:lnTo>
                  <a:pt x="102107" y="6096"/>
                </a:lnTo>
                <a:lnTo>
                  <a:pt x="100583" y="9144"/>
                </a:lnTo>
                <a:lnTo>
                  <a:pt x="103631" y="9144"/>
                </a:lnTo>
                <a:lnTo>
                  <a:pt x="103631" y="4572"/>
                </a:lnTo>
                <a:lnTo>
                  <a:pt x="105155" y="0"/>
                </a:lnTo>
                <a:lnTo>
                  <a:pt x="103631" y="0"/>
                </a:lnTo>
                <a:close/>
              </a:path>
              <a:path w="105155" h="88392">
                <a:moveTo>
                  <a:pt x="0" y="88392"/>
                </a:moveTo>
                <a:lnTo>
                  <a:pt x="3048" y="86868"/>
                </a:lnTo>
                <a:lnTo>
                  <a:pt x="1524" y="86868"/>
                </a:lnTo>
                <a:lnTo>
                  <a:pt x="4572" y="86868"/>
                </a:lnTo>
                <a:lnTo>
                  <a:pt x="6095" y="85344"/>
                </a:lnTo>
                <a:lnTo>
                  <a:pt x="22860" y="77724"/>
                </a:lnTo>
                <a:lnTo>
                  <a:pt x="38099" y="70104"/>
                </a:lnTo>
                <a:lnTo>
                  <a:pt x="51815" y="62484"/>
                </a:lnTo>
                <a:lnTo>
                  <a:pt x="64007" y="53340"/>
                </a:lnTo>
                <a:lnTo>
                  <a:pt x="51815" y="60960"/>
                </a:lnTo>
                <a:lnTo>
                  <a:pt x="38099" y="68580"/>
                </a:lnTo>
                <a:lnTo>
                  <a:pt x="22860" y="76200"/>
                </a:lnTo>
                <a:lnTo>
                  <a:pt x="6095" y="83820"/>
                </a:lnTo>
                <a:lnTo>
                  <a:pt x="4572" y="85344"/>
                </a:lnTo>
                <a:lnTo>
                  <a:pt x="1524" y="85344"/>
                </a:lnTo>
                <a:lnTo>
                  <a:pt x="0" y="86868"/>
                </a:lnTo>
                <a:lnTo>
                  <a:pt x="0" y="88392"/>
                </a:lnTo>
                <a:close/>
              </a:path>
              <a:path w="105155" h="88392">
                <a:moveTo>
                  <a:pt x="74675" y="44196"/>
                </a:moveTo>
                <a:lnTo>
                  <a:pt x="64007" y="53340"/>
                </a:lnTo>
                <a:lnTo>
                  <a:pt x="74675" y="45720"/>
                </a:lnTo>
                <a:lnTo>
                  <a:pt x="83819" y="36575"/>
                </a:lnTo>
                <a:lnTo>
                  <a:pt x="74675" y="44196"/>
                </a:lnTo>
                <a:close/>
              </a:path>
              <a:path w="105155" h="88392">
                <a:moveTo>
                  <a:pt x="97535" y="18287"/>
                </a:moveTo>
                <a:lnTo>
                  <a:pt x="91439" y="27432"/>
                </a:lnTo>
                <a:lnTo>
                  <a:pt x="83819" y="36575"/>
                </a:lnTo>
                <a:lnTo>
                  <a:pt x="92963" y="27432"/>
                </a:lnTo>
                <a:lnTo>
                  <a:pt x="99059" y="19812"/>
                </a:lnTo>
                <a:lnTo>
                  <a:pt x="99059" y="18287"/>
                </a:lnTo>
                <a:lnTo>
                  <a:pt x="102107" y="9144"/>
                </a:lnTo>
                <a:lnTo>
                  <a:pt x="97535" y="18287"/>
                </a:lnTo>
                <a:close/>
              </a:path>
            </a:pathLst>
          </a:custGeom>
          <a:solidFill>
            <a:srgbClr val="000000"/>
          </a:solidFill>
        </p:spPr>
        <p:txBody>
          <a:bodyPr wrap="square" lIns="0" tIns="0" rIns="0" bIns="0" rtlCol="0">
            <a:noAutofit/>
          </a:bodyPr>
          <a:lstStyle/>
          <a:p>
            <a:endParaRPr/>
          </a:p>
        </p:txBody>
      </p:sp>
      <p:sp>
        <p:nvSpPr>
          <p:cNvPr id="715" name="object 715"/>
          <p:cNvSpPr/>
          <p:nvPr/>
        </p:nvSpPr>
        <p:spPr>
          <a:xfrm>
            <a:off x="6009131" y="2442971"/>
            <a:ext cx="0" cy="1524"/>
          </a:xfrm>
          <a:custGeom>
            <a:avLst/>
            <a:gdLst/>
            <a:ahLst/>
            <a:cxnLst/>
            <a:rect l="l" t="t" r="r" b="b"/>
            <a:pathLst>
              <a:path h="1524">
                <a:moveTo>
                  <a:pt x="0" y="0"/>
                </a:moveTo>
                <a:lnTo>
                  <a:pt x="0" y="1524"/>
                </a:lnTo>
                <a:lnTo>
                  <a:pt x="0" y="0"/>
                </a:lnTo>
                <a:close/>
              </a:path>
            </a:pathLst>
          </a:custGeom>
          <a:solidFill>
            <a:srgbClr val="000000"/>
          </a:solidFill>
        </p:spPr>
        <p:txBody>
          <a:bodyPr wrap="square" lIns="0" tIns="0" rIns="0" bIns="0" rtlCol="0">
            <a:noAutofit/>
          </a:bodyPr>
          <a:lstStyle/>
          <a:p>
            <a:endParaRPr/>
          </a:p>
        </p:txBody>
      </p:sp>
      <p:sp>
        <p:nvSpPr>
          <p:cNvPr id="716" name="object 716"/>
          <p:cNvSpPr/>
          <p:nvPr/>
        </p:nvSpPr>
        <p:spPr>
          <a:xfrm>
            <a:off x="5689091" y="2442971"/>
            <a:ext cx="320039" cy="53340"/>
          </a:xfrm>
          <a:custGeom>
            <a:avLst/>
            <a:gdLst/>
            <a:ahLst/>
            <a:cxnLst/>
            <a:rect l="l" t="t" r="r" b="b"/>
            <a:pathLst>
              <a:path w="320039" h="53340">
                <a:moveTo>
                  <a:pt x="1524" y="53340"/>
                </a:moveTo>
                <a:lnTo>
                  <a:pt x="22860" y="53340"/>
                </a:lnTo>
                <a:lnTo>
                  <a:pt x="45720" y="51816"/>
                </a:lnTo>
                <a:lnTo>
                  <a:pt x="67055" y="51816"/>
                </a:lnTo>
                <a:lnTo>
                  <a:pt x="88391" y="50292"/>
                </a:lnTo>
                <a:lnTo>
                  <a:pt x="108203" y="47244"/>
                </a:lnTo>
                <a:lnTo>
                  <a:pt x="129539" y="45720"/>
                </a:lnTo>
                <a:lnTo>
                  <a:pt x="149351" y="42672"/>
                </a:lnTo>
                <a:lnTo>
                  <a:pt x="169163" y="41148"/>
                </a:lnTo>
                <a:lnTo>
                  <a:pt x="187451" y="36576"/>
                </a:lnTo>
                <a:lnTo>
                  <a:pt x="207263" y="33528"/>
                </a:lnTo>
                <a:lnTo>
                  <a:pt x="225551" y="28956"/>
                </a:lnTo>
                <a:lnTo>
                  <a:pt x="243839" y="25908"/>
                </a:lnTo>
                <a:lnTo>
                  <a:pt x="260603" y="19812"/>
                </a:lnTo>
                <a:lnTo>
                  <a:pt x="278891" y="15240"/>
                </a:lnTo>
                <a:lnTo>
                  <a:pt x="295655" y="10668"/>
                </a:lnTo>
                <a:lnTo>
                  <a:pt x="312419" y="4572"/>
                </a:lnTo>
                <a:lnTo>
                  <a:pt x="320039" y="1524"/>
                </a:lnTo>
                <a:lnTo>
                  <a:pt x="320039" y="0"/>
                </a:lnTo>
                <a:lnTo>
                  <a:pt x="310895" y="3048"/>
                </a:lnTo>
                <a:lnTo>
                  <a:pt x="294131" y="9144"/>
                </a:lnTo>
                <a:lnTo>
                  <a:pt x="277367" y="13716"/>
                </a:lnTo>
                <a:lnTo>
                  <a:pt x="260603" y="18288"/>
                </a:lnTo>
                <a:lnTo>
                  <a:pt x="243839" y="24384"/>
                </a:lnTo>
                <a:lnTo>
                  <a:pt x="225551" y="27432"/>
                </a:lnTo>
                <a:lnTo>
                  <a:pt x="205739" y="32004"/>
                </a:lnTo>
                <a:lnTo>
                  <a:pt x="187451" y="35052"/>
                </a:lnTo>
                <a:lnTo>
                  <a:pt x="169163" y="39624"/>
                </a:lnTo>
                <a:lnTo>
                  <a:pt x="149351" y="41148"/>
                </a:lnTo>
                <a:lnTo>
                  <a:pt x="129539" y="44196"/>
                </a:lnTo>
                <a:lnTo>
                  <a:pt x="108203" y="45720"/>
                </a:lnTo>
                <a:lnTo>
                  <a:pt x="88391" y="48768"/>
                </a:lnTo>
                <a:lnTo>
                  <a:pt x="67055" y="50292"/>
                </a:lnTo>
                <a:lnTo>
                  <a:pt x="45720" y="50292"/>
                </a:lnTo>
                <a:lnTo>
                  <a:pt x="22860" y="51816"/>
                </a:lnTo>
                <a:lnTo>
                  <a:pt x="0" y="51816"/>
                </a:lnTo>
                <a:lnTo>
                  <a:pt x="1524" y="53340"/>
                </a:lnTo>
                <a:close/>
              </a:path>
            </a:pathLst>
          </a:custGeom>
          <a:solidFill>
            <a:srgbClr val="000000"/>
          </a:solidFill>
        </p:spPr>
        <p:txBody>
          <a:bodyPr wrap="square" lIns="0" tIns="0" rIns="0" bIns="0" rtlCol="0">
            <a:noAutofit/>
          </a:bodyPr>
          <a:lstStyle/>
          <a:p>
            <a:endParaRPr/>
          </a:p>
        </p:txBody>
      </p:sp>
      <p:sp>
        <p:nvSpPr>
          <p:cNvPr id="717" name="object 717"/>
          <p:cNvSpPr/>
          <p:nvPr/>
        </p:nvSpPr>
        <p:spPr>
          <a:xfrm>
            <a:off x="6009131" y="2443733"/>
            <a:ext cx="1524"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a:p>
        </p:txBody>
      </p:sp>
      <p:sp>
        <p:nvSpPr>
          <p:cNvPr id="718" name="object 718"/>
          <p:cNvSpPr/>
          <p:nvPr/>
        </p:nvSpPr>
        <p:spPr>
          <a:xfrm>
            <a:off x="5689091" y="2468879"/>
            <a:ext cx="394715" cy="67056"/>
          </a:xfrm>
          <a:custGeom>
            <a:avLst/>
            <a:gdLst/>
            <a:ahLst/>
            <a:cxnLst/>
            <a:rect l="l" t="t" r="r" b="b"/>
            <a:pathLst>
              <a:path w="394715" h="67056">
                <a:moveTo>
                  <a:pt x="1524" y="67056"/>
                </a:moveTo>
                <a:lnTo>
                  <a:pt x="28955" y="67056"/>
                </a:lnTo>
                <a:lnTo>
                  <a:pt x="56387" y="65532"/>
                </a:lnTo>
                <a:lnTo>
                  <a:pt x="83820" y="65532"/>
                </a:lnTo>
                <a:lnTo>
                  <a:pt x="111251" y="62484"/>
                </a:lnTo>
                <a:lnTo>
                  <a:pt x="137160" y="60960"/>
                </a:lnTo>
                <a:lnTo>
                  <a:pt x="149351" y="59436"/>
                </a:lnTo>
                <a:lnTo>
                  <a:pt x="155448" y="57912"/>
                </a:lnTo>
                <a:lnTo>
                  <a:pt x="163067" y="57912"/>
                </a:lnTo>
                <a:lnTo>
                  <a:pt x="188975" y="54863"/>
                </a:lnTo>
                <a:lnTo>
                  <a:pt x="201167" y="51815"/>
                </a:lnTo>
                <a:lnTo>
                  <a:pt x="213360" y="50291"/>
                </a:lnTo>
                <a:lnTo>
                  <a:pt x="225551" y="48768"/>
                </a:lnTo>
                <a:lnTo>
                  <a:pt x="228600" y="47244"/>
                </a:lnTo>
                <a:lnTo>
                  <a:pt x="231648" y="47244"/>
                </a:lnTo>
                <a:lnTo>
                  <a:pt x="237743" y="45720"/>
                </a:lnTo>
                <a:lnTo>
                  <a:pt x="262127" y="41148"/>
                </a:lnTo>
                <a:lnTo>
                  <a:pt x="266700" y="39624"/>
                </a:lnTo>
                <a:lnTo>
                  <a:pt x="269748" y="38100"/>
                </a:lnTo>
                <a:lnTo>
                  <a:pt x="272796" y="38100"/>
                </a:lnTo>
                <a:lnTo>
                  <a:pt x="284987" y="35051"/>
                </a:lnTo>
                <a:lnTo>
                  <a:pt x="307847" y="30480"/>
                </a:lnTo>
                <a:lnTo>
                  <a:pt x="330707" y="24384"/>
                </a:lnTo>
                <a:lnTo>
                  <a:pt x="341375" y="19812"/>
                </a:lnTo>
                <a:lnTo>
                  <a:pt x="352043" y="16763"/>
                </a:lnTo>
                <a:lnTo>
                  <a:pt x="373379" y="9144"/>
                </a:lnTo>
                <a:lnTo>
                  <a:pt x="384047" y="6096"/>
                </a:lnTo>
                <a:lnTo>
                  <a:pt x="388619" y="3048"/>
                </a:lnTo>
                <a:lnTo>
                  <a:pt x="394715" y="1524"/>
                </a:lnTo>
                <a:lnTo>
                  <a:pt x="393191" y="0"/>
                </a:lnTo>
                <a:lnTo>
                  <a:pt x="388619" y="1524"/>
                </a:lnTo>
                <a:lnTo>
                  <a:pt x="382523" y="4572"/>
                </a:lnTo>
                <a:lnTo>
                  <a:pt x="373379" y="7620"/>
                </a:lnTo>
                <a:lnTo>
                  <a:pt x="352043" y="15239"/>
                </a:lnTo>
                <a:lnTo>
                  <a:pt x="339851" y="18287"/>
                </a:lnTo>
                <a:lnTo>
                  <a:pt x="329183" y="22860"/>
                </a:lnTo>
                <a:lnTo>
                  <a:pt x="307847" y="28956"/>
                </a:lnTo>
                <a:lnTo>
                  <a:pt x="284987" y="33527"/>
                </a:lnTo>
                <a:lnTo>
                  <a:pt x="272796" y="36575"/>
                </a:lnTo>
                <a:lnTo>
                  <a:pt x="269748" y="36575"/>
                </a:lnTo>
                <a:lnTo>
                  <a:pt x="266700" y="38100"/>
                </a:lnTo>
                <a:lnTo>
                  <a:pt x="260603" y="39624"/>
                </a:lnTo>
                <a:lnTo>
                  <a:pt x="237743" y="44196"/>
                </a:lnTo>
                <a:lnTo>
                  <a:pt x="231648" y="45720"/>
                </a:lnTo>
                <a:lnTo>
                  <a:pt x="228600" y="45720"/>
                </a:lnTo>
                <a:lnTo>
                  <a:pt x="225551" y="47244"/>
                </a:lnTo>
                <a:lnTo>
                  <a:pt x="213360" y="48768"/>
                </a:lnTo>
                <a:lnTo>
                  <a:pt x="199643" y="50291"/>
                </a:lnTo>
                <a:lnTo>
                  <a:pt x="187451" y="53339"/>
                </a:lnTo>
                <a:lnTo>
                  <a:pt x="163067" y="56387"/>
                </a:lnTo>
                <a:lnTo>
                  <a:pt x="155448" y="56387"/>
                </a:lnTo>
                <a:lnTo>
                  <a:pt x="149351" y="57912"/>
                </a:lnTo>
                <a:lnTo>
                  <a:pt x="137160" y="59436"/>
                </a:lnTo>
                <a:lnTo>
                  <a:pt x="111251" y="60960"/>
                </a:lnTo>
                <a:lnTo>
                  <a:pt x="83820" y="64008"/>
                </a:lnTo>
                <a:lnTo>
                  <a:pt x="56387" y="64008"/>
                </a:lnTo>
                <a:lnTo>
                  <a:pt x="28955" y="65532"/>
                </a:lnTo>
                <a:lnTo>
                  <a:pt x="0" y="65532"/>
                </a:lnTo>
                <a:lnTo>
                  <a:pt x="1524" y="67056"/>
                </a:lnTo>
                <a:close/>
              </a:path>
            </a:pathLst>
          </a:custGeom>
          <a:solidFill>
            <a:srgbClr val="000000"/>
          </a:solidFill>
        </p:spPr>
        <p:txBody>
          <a:bodyPr wrap="square" lIns="0" tIns="0" rIns="0" bIns="0" rtlCol="0">
            <a:noAutofit/>
          </a:bodyPr>
          <a:lstStyle/>
          <a:p>
            <a:endParaRPr/>
          </a:p>
        </p:txBody>
      </p:sp>
      <p:sp>
        <p:nvSpPr>
          <p:cNvPr id="719" name="object 719"/>
          <p:cNvSpPr/>
          <p:nvPr/>
        </p:nvSpPr>
        <p:spPr>
          <a:xfrm>
            <a:off x="6009131" y="2442971"/>
            <a:ext cx="74675" cy="27432"/>
          </a:xfrm>
          <a:custGeom>
            <a:avLst/>
            <a:gdLst/>
            <a:ahLst/>
            <a:cxnLst/>
            <a:rect l="l" t="t" r="r" b="b"/>
            <a:pathLst>
              <a:path w="74675" h="27432">
                <a:moveTo>
                  <a:pt x="74675" y="27432"/>
                </a:moveTo>
                <a:lnTo>
                  <a:pt x="74675" y="25908"/>
                </a:lnTo>
                <a:lnTo>
                  <a:pt x="0" y="0"/>
                </a:lnTo>
                <a:lnTo>
                  <a:pt x="0" y="1524"/>
                </a:lnTo>
                <a:lnTo>
                  <a:pt x="74675" y="27432"/>
                </a:lnTo>
                <a:close/>
              </a:path>
            </a:pathLst>
          </a:custGeom>
          <a:solidFill>
            <a:srgbClr val="000000"/>
          </a:solidFill>
        </p:spPr>
        <p:txBody>
          <a:bodyPr wrap="square" lIns="0" tIns="0" rIns="0" bIns="0" rtlCol="0">
            <a:noAutofit/>
          </a:bodyPr>
          <a:lstStyle/>
          <a:p>
            <a:endParaRPr/>
          </a:p>
        </p:txBody>
      </p:sp>
      <p:sp>
        <p:nvSpPr>
          <p:cNvPr id="720" name="object 720"/>
          <p:cNvSpPr/>
          <p:nvPr/>
        </p:nvSpPr>
        <p:spPr>
          <a:xfrm>
            <a:off x="5689091" y="2491739"/>
            <a:ext cx="461771" cy="82295"/>
          </a:xfrm>
          <a:custGeom>
            <a:avLst/>
            <a:gdLst/>
            <a:ahLst/>
            <a:cxnLst/>
            <a:rect l="l" t="t" r="r" b="b"/>
            <a:pathLst>
              <a:path w="461771" h="82295">
                <a:moveTo>
                  <a:pt x="1524" y="82295"/>
                </a:moveTo>
                <a:lnTo>
                  <a:pt x="16763" y="80771"/>
                </a:lnTo>
                <a:lnTo>
                  <a:pt x="32003" y="80771"/>
                </a:lnTo>
                <a:lnTo>
                  <a:pt x="62484" y="79247"/>
                </a:lnTo>
                <a:lnTo>
                  <a:pt x="92963" y="77723"/>
                </a:lnTo>
                <a:lnTo>
                  <a:pt x="108203" y="77723"/>
                </a:lnTo>
                <a:lnTo>
                  <a:pt x="123443" y="76199"/>
                </a:lnTo>
                <a:lnTo>
                  <a:pt x="137160" y="74675"/>
                </a:lnTo>
                <a:lnTo>
                  <a:pt x="144779" y="74675"/>
                </a:lnTo>
                <a:lnTo>
                  <a:pt x="152400" y="73151"/>
                </a:lnTo>
                <a:lnTo>
                  <a:pt x="166115" y="71627"/>
                </a:lnTo>
                <a:lnTo>
                  <a:pt x="181355" y="70103"/>
                </a:lnTo>
                <a:lnTo>
                  <a:pt x="195072" y="68579"/>
                </a:lnTo>
                <a:lnTo>
                  <a:pt x="208787" y="67055"/>
                </a:lnTo>
                <a:lnTo>
                  <a:pt x="237743" y="62484"/>
                </a:lnTo>
                <a:lnTo>
                  <a:pt x="251460" y="60960"/>
                </a:lnTo>
                <a:lnTo>
                  <a:pt x="263651" y="57912"/>
                </a:lnTo>
                <a:lnTo>
                  <a:pt x="271272" y="56387"/>
                </a:lnTo>
                <a:lnTo>
                  <a:pt x="274320" y="56387"/>
                </a:lnTo>
                <a:lnTo>
                  <a:pt x="277367" y="54863"/>
                </a:lnTo>
                <a:lnTo>
                  <a:pt x="291083" y="53339"/>
                </a:lnTo>
                <a:lnTo>
                  <a:pt x="303275" y="50291"/>
                </a:lnTo>
                <a:lnTo>
                  <a:pt x="316991" y="47243"/>
                </a:lnTo>
                <a:lnTo>
                  <a:pt x="342899" y="41148"/>
                </a:lnTo>
                <a:lnTo>
                  <a:pt x="367283" y="33527"/>
                </a:lnTo>
                <a:lnTo>
                  <a:pt x="379475" y="28955"/>
                </a:lnTo>
                <a:lnTo>
                  <a:pt x="391667" y="25908"/>
                </a:lnTo>
                <a:lnTo>
                  <a:pt x="414527" y="18287"/>
                </a:lnTo>
                <a:lnTo>
                  <a:pt x="420623" y="15239"/>
                </a:lnTo>
                <a:lnTo>
                  <a:pt x="426719" y="13715"/>
                </a:lnTo>
                <a:lnTo>
                  <a:pt x="438911" y="9143"/>
                </a:lnTo>
                <a:lnTo>
                  <a:pt x="461771" y="1524"/>
                </a:lnTo>
                <a:lnTo>
                  <a:pt x="460247" y="0"/>
                </a:lnTo>
                <a:lnTo>
                  <a:pt x="437387" y="7620"/>
                </a:lnTo>
                <a:lnTo>
                  <a:pt x="425195" y="12191"/>
                </a:lnTo>
                <a:lnTo>
                  <a:pt x="420623" y="13715"/>
                </a:lnTo>
                <a:lnTo>
                  <a:pt x="414527" y="16763"/>
                </a:lnTo>
                <a:lnTo>
                  <a:pt x="390143" y="24384"/>
                </a:lnTo>
                <a:lnTo>
                  <a:pt x="377951" y="27431"/>
                </a:lnTo>
                <a:lnTo>
                  <a:pt x="365759" y="32003"/>
                </a:lnTo>
                <a:lnTo>
                  <a:pt x="341375" y="38100"/>
                </a:lnTo>
                <a:lnTo>
                  <a:pt x="316991" y="45720"/>
                </a:lnTo>
                <a:lnTo>
                  <a:pt x="303275" y="48767"/>
                </a:lnTo>
                <a:lnTo>
                  <a:pt x="291083" y="51815"/>
                </a:lnTo>
                <a:lnTo>
                  <a:pt x="277367" y="53339"/>
                </a:lnTo>
                <a:lnTo>
                  <a:pt x="272796" y="53339"/>
                </a:lnTo>
                <a:lnTo>
                  <a:pt x="269748" y="54863"/>
                </a:lnTo>
                <a:lnTo>
                  <a:pt x="263651" y="56387"/>
                </a:lnTo>
                <a:lnTo>
                  <a:pt x="249936" y="59436"/>
                </a:lnTo>
                <a:lnTo>
                  <a:pt x="237743" y="60960"/>
                </a:lnTo>
                <a:lnTo>
                  <a:pt x="208787" y="65531"/>
                </a:lnTo>
                <a:lnTo>
                  <a:pt x="195072" y="67055"/>
                </a:lnTo>
                <a:lnTo>
                  <a:pt x="181355" y="68579"/>
                </a:lnTo>
                <a:lnTo>
                  <a:pt x="166115" y="70103"/>
                </a:lnTo>
                <a:lnTo>
                  <a:pt x="152400" y="71627"/>
                </a:lnTo>
                <a:lnTo>
                  <a:pt x="144779" y="73151"/>
                </a:lnTo>
                <a:lnTo>
                  <a:pt x="137160" y="73151"/>
                </a:lnTo>
                <a:lnTo>
                  <a:pt x="123443" y="74675"/>
                </a:lnTo>
                <a:lnTo>
                  <a:pt x="108203" y="76199"/>
                </a:lnTo>
                <a:lnTo>
                  <a:pt x="92963" y="76199"/>
                </a:lnTo>
                <a:lnTo>
                  <a:pt x="62484" y="77723"/>
                </a:lnTo>
                <a:lnTo>
                  <a:pt x="32003" y="79247"/>
                </a:lnTo>
                <a:lnTo>
                  <a:pt x="16763" y="79247"/>
                </a:lnTo>
                <a:lnTo>
                  <a:pt x="0" y="80771"/>
                </a:lnTo>
                <a:lnTo>
                  <a:pt x="1524" y="82295"/>
                </a:lnTo>
                <a:close/>
              </a:path>
            </a:pathLst>
          </a:custGeom>
          <a:solidFill>
            <a:srgbClr val="000000"/>
          </a:solidFill>
        </p:spPr>
        <p:txBody>
          <a:bodyPr wrap="square" lIns="0" tIns="0" rIns="0" bIns="0" rtlCol="0">
            <a:noAutofit/>
          </a:bodyPr>
          <a:lstStyle/>
          <a:p>
            <a:endParaRPr/>
          </a:p>
        </p:txBody>
      </p:sp>
      <p:sp>
        <p:nvSpPr>
          <p:cNvPr id="721" name="object 721"/>
          <p:cNvSpPr/>
          <p:nvPr/>
        </p:nvSpPr>
        <p:spPr>
          <a:xfrm>
            <a:off x="6149339" y="2491739"/>
            <a:ext cx="74675" cy="28955"/>
          </a:xfrm>
          <a:custGeom>
            <a:avLst/>
            <a:gdLst/>
            <a:ahLst/>
            <a:cxnLst/>
            <a:rect l="l" t="t" r="r" b="b"/>
            <a:pathLst>
              <a:path w="74675" h="28955">
                <a:moveTo>
                  <a:pt x="73151" y="28955"/>
                </a:moveTo>
                <a:lnTo>
                  <a:pt x="74675" y="27431"/>
                </a:lnTo>
                <a:lnTo>
                  <a:pt x="1524" y="0"/>
                </a:lnTo>
                <a:lnTo>
                  <a:pt x="0" y="1524"/>
                </a:lnTo>
                <a:lnTo>
                  <a:pt x="73151" y="28955"/>
                </a:lnTo>
                <a:close/>
              </a:path>
            </a:pathLst>
          </a:custGeom>
          <a:solidFill>
            <a:srgbClr val="000000"/>
          </a:solidFill>
        </p:spPr>
        <p:txBody>
          <a:bodyPr wrap="square" lIns="0" tIns="0" rIns="0" bIns="0" rtlCol="0">
            <a:noAutofit/>
          </a:bodyPr>
          <a:lstStyle/>
          <a:p>
            <a:endParaRPr/>
          </a:p>
        </p:txBody>
      </p:sp>
      <p:sp>
        <p:nvSpPr>
          <p:cNvPr id="722" name="object 722"/>
          <p:cNvSpPr/>
          <p:nvPr/>
        </p:nvSpPr>
        <p:spPr>
          <a:xfrm>
            <a:off x="6149339" y="2331719"/>
            <a:ext cx="170687" cy="161544"/>
          </a:xfrm>
          <a:custGeom>
            <a:avLst/>
            <a:gdLst/>
            <a:ahLst/>
            <a:cxnLst/>
            <a:rect l="l" t="t" r="r" b="b"/>
            <a:pathLst>
              <a:path w="170687" h="161544">
                <a:moveTo>
                  <a:pt x="64007" y="131063"/>
                </a:moveTo>
                <a:lnTo>
                  <a:pt x="47243" y="138684"/>
                </a:lnTo>
                <a:lnTo>
                  <a:pt x="42671" y="141732"/>
                </a:lnTo>
                <a:lnTo>
                  <a:pt x="41148" y="141732"/>
                </a:lnTo>
                <a:lnTo>
                  <a:pt x="38100" y="143256"/>
                </a:lnTo>
                <a:lnTo>
                  <a:pt x="28955" y="147828"/>
                </a:lnTo>
                <a:lnTo>
                  <a:pt x="12191" y="156972"/>
                </a:lnTo>
                <a:lnTo>
                  <a:pt x="0" y="160020"/>
                </a:lnTo>
                <a:lnTo>
                  <a:pt x="1524" y="161544"/>
                </a:lnTo>
                <a:lnTo>
                  <a:pt x="12191" y="158496"/>
                </a:lnTo>
                <a:lnTo>
                  <a:pt x="30479" y="149351"/>
                </a:lnTo>
                <a:lnTo>
                  <a:pt x="39624" y="144780"/>
                </a:lnTo>
                <a:lnTo>
                  <a:pt x="42671" y="143256"/>
                </a:lnTo>
                <a:lnTo>
                  <a:pt x="48767" y="140208"/>
                </a:lnTo>
                <a:lnTo>
                  <a:pt x="64007" y="131063"/>
                </a:lnTo>
                <a:close/>
              </a:path>
              <a:path w="170687" h="161544">
                <a:moveTo>
                  <a:pt x="79248" y="121920"/>
                </a:moveTo>
                <a:lnTo>
                  <a:pt x="64007" y="131063"/>
                </a:lnTo>
                <a:lnTo>
                  <a:pt x="79248" y="123444"/>
                </a:lnTo>
                <a:lnTo>
                  <a:pt x="92963" y="112775"/>
                </a:lnTo>
                <a:lnTo>
                  <a:pt x="79248" y="121920"/>
                </a:lnTo>
                <a:close/>
              </a:path>
              <a:path w="170687" h="161544">
                <a:moveTo>
                  <a:pt x="106679" y="103632"/>
                </a:moveTo>
                <a:lnTo>
                  <a:pt x="112775" y="99060"/>
                </a:lnTo>
                <a:lnTo>
                  <a:pt x="114300" y="96012"/>
                </a:lnTo>
                <a:lnTo>
                  <a:pt x="117348" y="94487"/>
                </a:lnTo>
                <a:lnTo>
                  <a:pt x="128015" y="85344"/>
                </a:lnTo>
                <a:lnTo>
                  <a:pt x="129539" y="85344"/>
                </a:lnTo>
                <a:lnTo>
                  <a:pt x="131063" y="82296"/>
                </a:lnTo>
                <a:lnTo>
                  <a:pt x="132587" y="79248"/>
                </a:lnTo>
                <a:lnTo>
                  <a:pt x="137160" y="74675"/>
                </a:lnTo>
                <a:lnTo>
                  <a:pt x="146303" y="64008"/>
                </a:lnTo>
                <a:lnTo>
                  <a:pt x="152400" y="53340"/>
                </a:lnTo>
                <a:lnTo>
                  <a:pt x="153924" y="51816"/>
                </a:lnTo>
                <a:lnTo>
                  <a:pt x="155448" y="48768"/>
                </a:lnTo>
                <a:lnTo>
                  <a:pt x="158495" y="44196"/>
                </a:lnTo>
                <a:lnTo>
                  <a:pt x="163067" y="32004"/>
                </a:lnTo>
                <a:lnTo>
                  <a:pt x="164591" y="27432"/>
                </a:lnTo>
                <a:lnTo>
                  <a:pt x="166115" y="24384"/>
                </a:lnTo>
                <a:lnTo>
                  <a:pt x="166115" y="21336"/>
                </a:lnTo>
                <a:lnTo>
                  <a:pt x="169163" y="10668"/>
                </a:lnTo>
                <a:lnTo>
                  <a:pt x="170687" y="0"/>
                </a:lnTo>
                <a:lnTo>
                  <a:pt x="167639" y="0"/>
                </a:lnTo>
                <a:lnTo>
                  <a:pt x="167639" y="10668"/>
                </a:lnTo>
                <a:lnTo>
                  <a:pt x="164591" y="21336"/>
                </a:lnTo>
                <a:lnTo>
                  <a:pt x="164591" y="24384"/>
                </a:lnTo>
                <a:lnTo>
                  <a:pt x="163067" y="27432"/>
                </a:lnTo>
                <a:lnTo>
                  <a:pt x="161543" y="32004"/>
                </a:lnTo>
                <a:lnTo>
                  <a:pt x="156971" y="42672"/>
                </a:lnTo>
                <a:lnTo>
                  <a:pt x="153924" y="47244"/>
                </a:lnTo>
                <a:lnTo>
                  <a:pt x="152400" y="50292"/>
                </a:lnTo>
                <a:lnTo>
                  <a:pt x="150875" y="53340"/>
                </a:lnTo>
                <a:lnTo>
                  <a:pt x="144779" y="64008"/>
                </a:lnTo>
                <a:lnTo>
                  <a:pt x="137160" y="73151"/>
                </a:lnTo>
                <a:lnTo>
                  <a:pt x="132587" y="77724"/>
                </a:lnTo>
                <a:lnTo>
                  <a:pt x="129539" y="80772"/>
                </a:lnTo>
                <a:lnTo>
                  <a:pt x="128015" y="83820"/>
                </a:lnTo>
                <a:lnTo>
                  <a:pt x="117348" y="92963"/>
                </a:lnTo>
                <a:lnTo>
                  <a:pt x="114300" y="94487"/>
                </a:lnTo>
                <a:lnTo>
                  <a:pt x="111251" y="97536"/>
                </a:lnTo>
                <a:lnTo>
                  <a:pt x="105155" y="102108"/>
                </a:lnTo>
                <a:lnTo>
                  <a:pt x="92963" y="112775"/>
                </a:lnTo>
                <a:lnTo>
                  <a:pt x="106679" y="103632"/>
                </a:lnTo>
                <a:close/>
              </a:path>
            </a:pathLst>
          </a:custGeom>
          <a:solidFill>
            <a:srgbClr val="000000"/>
          </a:solidFill>
        </p:spPr>
        <p:txBody>
          <a:bodyPr wrap="square" lIns="0" tIns="0" rIns="0" bIns="0" rtlCol="0">
            <a:noAutofit/>
          </a:bodyPr>
          <a:lstStyle/>
          <a:p>
            <a:endParaRPr/>
          </a:p>
        </p:txBody>
      </p:sp>
      <p:sp>
        <p:nvSpPr>
          <p:cNvPr id="723" name="object 723"/>
          <p:cNvSpPr/>
          <p:nvPr/>
        </p:nvSpPr>
        <p:spPr>
          <a:xfrm>
            <a:off x="5689091" y="2519171"/>
            <a:ext cx="534923" cy="94487"/>
          </a:xfrm>
          <a:custGeom>
            <a:avLst/>
            <a:gdLst/>
            <a:ahLst/>
            <a:cxnLst/>
            <a:rect l="l" t="t" r="r" b="b"/>
            <a:pathLst>
              <a:path w="534923" h="94487">
                <a:moveTo>
                  <a:pt x="1524" y="94487"/>
                </a:moveTo>
                <a:lnTo>
                  <a:pt x="38100" y="94487"/>
                </a:lnTo>
                <a:lnTo>
                  <a:pt x="45720" y="92963"/>
                </a:lnTo>
                <a:lnTo>
                  <a:pt x="73151" y="92963"/>
                </a:lnTo>
                <a:lnTo>
                  <a:pt x="109727" y="91439"/>
                </a:lnTo>
                <a:lnTo>
                  <a:pt x="126491" y="89915"/>
                </a:lnTo>
                <a:lnTo>
                  <a:pt x="144779" y="88391"/>
                </a:lnTo>
                <a:lnTo>
                  <a:pt x="178308" y="85343"/>
                </a:lnTo>
                <a:lnTo>
                  <a:pt x="195072" y="83819"/>
                </a:lnTo>
                <a:lnTo>
                  <a:pt x="204215" y="82295"/>
                </a:lnTo>
                <a:lnTo>
                  <a:pt x="211836" y="82295"/>
                </a:lnTo>
                <a:lnTo>
                  <a:pt x="220979" y="80771"/>
                </a:lnTo>
                <a:lnTo>
                  <a:pt x="228600" y="79247"/>
                </a:lnTo>
                <a:lnTo>
                  <a:pt x="245363" y="77723"/>
                </a:lnTo>
                <a:lnTo>
                  <a:pt x="278891" y="73151"/>
                </a:lnTo>
                <a:lnTo>
                  <a:pt x="294131" y="70103"/>
                </a:lnTo>
                <a:lnTo>
                  <a:pt x="309371" y="67055"/>
                </a:lnTo>
                <a:lnTo>
                  <a:pt x="339851" y="60959"/>
                </a:lnTo>
                <a:lnTo>
                  <a:pt x="370331" y="53339"/>
                </a:lnTo>
                <a:lnTo>
                  <a:pt x="377951" y="51815"/>
                </a:lnTo>
                <a:lnTo>
                  <a:pt x="380999" y="50291"/>
                </a:lnTo>
                <a:lnTo>
                  <a:pt x="385571" y="50291"/>
                </a:lnTo>
                <a:lnTo>
                  <a:pt x="400811" y="47243"/>
                </a:lnTo>
                <a:lnTo>
                  <a:pt x="428243" y="38099"/>
                </a:lnTo>
                <a:lnTo>
                  <a:pt x="432815" y="36576"/>
                </a:lnTo>
                <a:lnTo>
                  <a:pt x="435863" y="36576"/>
                </a:lnTo>
                <a:lnTo>
                  <a:pt x="443483" y="33528"/>
                </a:lnTo>
                <a:lnTo>
                  <a:pt x="457199" y="30480"/>
                </a:lnTo>
                <a:lnTo>
                  <a:pt x="470915" y="24384"/>
                </a:lnTo>
                <a:lnTo>
                  <a:pt x="477011" y="22860"/>
                </a:lnTo>
                <a:lnTo>
                  <a:pt x="484631" y="19812"/>
                </a:lnTo>
                <a:lnTo>
                  <a:pt x="512063" y="10668"/>
                </a:lnTo>
                <a:lnTo>
                  <a:pt x="534923" y="1524"/>
                </a:lnTo>
                <a:lnTo>
                  <a:pt x="533399" y="0"/>
                </a:lnTo>
                <a:lnTo>
                  <a:pt x="510539" y="9144"/>
                </a:lnTo>
                <a:lnTo>
                  <a:pt x="484631" y="18288"/>
                </a:lnTo>
                <a:lnTo>
                  <a:pt x="477011" y="21336"/>
                </a:lnTo>
                <a:lnTo>
                  <a:pt x="469391" y="24384"/>
                </a:lnTo>
                <a:lnTo>
                  <a:pt x="457199" y="28956"/>
                </a:lnTo>
                <a:lnTo>
                  <a:pt x="441959" y="32004"/>
                </a:lnTo>
                <a:lnTo>
                  <a:pt x="435863" y="35052"/>
                </a:lnTo>
                <a:lnTo>
                  <a:pt x="431291" y="35052"/>
                </a:lnTo>
                <a:lnTo>
                  <a:pt x="428243" y="36576"/>
                </a:lnTo>
                <a:lnTo>
                  <a:pt x="400811" y="45719"/>
                </a:lnTo>
                <a:lnTo>
                  <a:pt x="385571" y="48767"/>
                </a:lnTo>
                <a:lnTo>
                  <a:pt x="380999" y="48767"/>
                </a:lnTo>
                <a:lnTo>
                  <a:pt x="377951" y="50291"/>
                </a:lnTo>
                <a:lnTo>
                  <a:pt x="370331" y="51815"/>
                </a:lnTo>
                <a:lnTo>
                  <a:pt x="339851" y="59435"/>
                </a:lnTo>
                <a:lnTo>
                  <a:pt x="309371" y="65531"/>
                </a:lnTo>
                <a:lnTo>
                  <a:pt x="294131" y="68579"/>
                </a:lnTo>
                <a:lnTo>
                  <a:pt x="277367" y="71627"/>
                </a:lnTo>
                <a:lnTo>
                  <a:pt x="245363" y="76199"/>
                </a:lnTo>
                <a:lnTo>
                  <a:pt x="228600" y="77723"/>
                </a:lnTo>
                <a:lnTo>
                  <a:pt x="220979" y="79247"/>
                </a:lnTo>
                <a:lnTo>
                  <a:pt x="211836" y="80771"/>
                </a:lnTo>
                <a:lnTo>
                  <a:pt x="204215" y="80771"/>
                </a:lnTo>
                <a:lnTo>
                  <a:pt x="195072" y="82295"/>
                </a:lnTo>
                <a:lnTo>
                  <a:pt x="178308" y="83819"/>
                </a:lnTo>
                <a:lnTo>
                  <a:pt x="144779" y="86867"/>
                </a:lnTo>
                <a:lnTo>
                  <a:pt x="126491" y="88391"/>
                </a:lnTo>
                <a:lnTo>
                  <a:pt x="109727" y="89915"/>
                </a:lnTo>
                <a:lnTo>
                  <a:pt x="73151" y="91439"/>
                </a:lnTo>
                <a:lnTo>
                  <a:pt x="45720" y="91439"/>
                </a:lnTo>
                <a:lnTo>
                  <a:pt x="38100" y="92963"/>
                </a:lnTo>
                <a:lnTo>
                  <a:pt x="0" y="92963"/>
                </a:lnTo>
                <a:lnTo>
                  <a:pt x="1524" y="94487"/>
                </a:lnTo>
                <a:close/>
              </a:path>
            </a:pathLst>
          </a:custGeom>
          <a:solidFill>
            <a:srgbClr val="000000"/>
          </a:solidFill>
        </p:spPr>
        <p:txBody>
          <a:bodyPr wrap="square" lIns="0" tIns="0" rIns="0" bIns="0" rtlCol="0">
            <a:noAutofit/>
          </a:bodyPr>
          <a:lstStyle/>
          <a:p>
            <a:endParaRPr/>
          </a:p>
        </p:txBody>
      </p:sp>
      <p:sp>
        <p:nvSpPr>
          <p:cNvPr id="724" name="object 724"/>
          <p:cNvSpPr/>
          <p:nvPr/>
        </p:nvSpPr>
        <p:spPr>
          <a:xfrm>
            <a:off x="6222491" y="2331719"/>
            <a:ext cx="190500" cy="188975"/>
          </a:xfrm>
          <a:custGeom>
            <a:avLst/>
            <a:gdLst/>
            <a:ahLst/>
            <a:cxnLst/>
            <a:rect l="l" t="t" r="r" b="b"/>
            <a:pathLst>
              <a:path w="190500" h="188975">
                <a:moveTo>
                  <a:pt x="62484" y="158496"/>
                </a:moveTo>
                <a:lnTo>
                  <a:pt x="67055" y="155448"/>
                </a:lnTo>
                <a:lnTo>
                  <a:pt x="85343" y="144780"/>
                </a:lnTo>
                <a:lnTo>
                  <a:pt x="92963" y="138684"/>
                </a:lnTo>
                <a:lnTo>
                  <a:pt x="83819" y="143256"/>
                </a:lnTo>
                <a:lnTo>
                  <a:pt x="67055" y="153924"/>
                </a:lnTo>
                <a:lnTo>
                  <a:pt x="60960" y="156972"/>
                </a:lnTo>
                <a:lnTo>
                  <a:pt x="56387" y="160020"/>
                </a:lnTo>
                <a:lnTo>
                  <a:pt x="62484" y="158496"/>
                </a:lnTo>
                <a:close/>
              </a:path>
              <a:path w="190500" h="188975">
                <a:moveTo>
                  <a:pt x="102108" y="134112"/>
                </a:moveTo>
                <a:lnTo>
                  <a:pt x="117348" y="123444"/>
                </a:lnTo>
                <a:lnTo>
                  <a:pt x="131063" y="111251"/>
                </a:lnTo>
                <a:lnTo>
                  <a:pt x="137160" y="105156"/>
                </a:lnTo>
                <a:lnTo>
                  <a:pt x="143255" y="100584"/>
                </a:lnTo>
                <a:lnTo>
                  <a:pt x="153924" y="88392"/>
                </a:lnTo>
                <a:lnTo>
                  <a:pt x="163067" y="76200"/>
                </a:lnTo>
                <a:lnTo>
                  <a:pt x="167639" y="70104"/>
                </a:lnTo>
                <a:lnTo>
                  <a:pt x="170687" y="64008"/>
                </a:lnTo>
                <a:lnTo>
                  <a:pt x="175260" y="57912"/>
                </a:lnTo>
                <a:lnTo>
                  <a:pt x="178308" y="51816"/>
                </a:lnTo>
                <a:lnTo>
                  <a:pt x="179831" y="45720"/>
                </a:lnTo>
                <a:lnTo>
                  <a:pt x="182879" y="38100"/>
                </a:lnTo>
                <a:lnTo>
                  <a:pt x="184403" y="32004"/>
                </a:lnTo>
                <a:lnTo>
                  <a:pt x="185927" y="28956"/>
                </a:lnTo>
                <a:lnTo>
                  <a:pt x="187451" y="25908"/>
                </a:lnTo>
                <a:lnTo>
                  <a:pt x="188975" y="13716"/>
                </a:lnTo>
                <a:lnTo>
                  <a:pt x="190500" y="0"/>
                </a:lnTo>
                <a:lnTo>
                  <a:pt x="188975" y="0"/>
                </a:lnTo>
                <a:lnTo>
                  <a:pt x="187451" y="12192"/>
                </a:lnTo>
                <a:lnTo>
                  <a:pt x="185927" y="25908"/>
                </a:lnTo>
                <a:lnTo>
                  <a:pt x="184403" y="28956"/>
                </a:lnTo>
                <a:lnTo>
                  <a:pt x="182879" y="32004"/>
                </a:lnTo>
                <a:lnTo>
                  <a:pt x="181355" y="38100"/>
                </a:lnTo>
                <a:lnTo>
                  <a:pt x="178308" y="44196"/>
                </a:lnTo>
                <a:lnTo>
                  <a:pt x="176784" y="50292"/>
                </a:lnTo>
                <a:lnTo>
                  <a:pt x="173736" y="56387"/>
                </a:lnTo>
                <a:lnTo>
                  <a:pt x="170687" y="62484"/>
                </a:lnTo>
                <a:lnTo>
                  <a:pt x="166115" y="68580"/>
                </a:lnTo>
                <a:lnTo>
                  <a:pt x="161543" y="74675"/>
                </a:lnTo>
                <a:lnTo>
                  <a:pt x="152400" y="86868"/>
                </a:lnTo>
                <a:lnTo>
                  <a:pt x="141731" y="99060"/>
                </a:lnTo>
                <a:lnTo>
                  <a:pt x="135636" y="105156"/>
                </a:lnTo>
                <a:lnTo>
                  <a:pt x="129539" y="109728"/>
                </a:lnTo>
                <a:lnTo>
                  <a:pt x="115824" y="121920"/>
                </a:lnTo>
                <a:lnTo>
                  <a:pt x="100584" y="132587"/>
                </a:lnTo>
                <a:lnTo>
                  <a:pt x="92963" y="138684"/>
                </a:lnTo>
                <a:lnTo>
                  <a:pt x="102108" y="134112"/>
                </a:lnTo>
                <a:close/>
              </a:path>
              <a:path w="190500" h="188975">
                <a:moveTo>
                  <a:pt x="1524" y="188975"/>
                </a:moveTo>
                <a:lnTo>
                  <a:pt x="4572" y="187451"/>
                </a:lnTo>
                <a:lnTo>
                  <a:pt x="27431" y="176784"/>
                </a:lnTo>
                <a:lnTo>
                  <a:pt x="36575" y="170687"/>
                </a:lnTo>
                <a:lnTo>
                  <a:pt x="47243" y="166116"/>
                </a:lnTo>
                <a:lnTo>
                  <a:pt x="56387" y="160020"/>
                </a:lnTo>
                <a:lnTo>
                  <a:pt x="47243" y="164592"/>
                </a:lnTo>
                <a:lnTo>
                  <a:pt x="36575" y="169163"/>
                </a:lnTo>
                <a:lnTo>
                  <a:pt x="25908" y="175260"/>
                </a:lnTo>
                <a:lnTo>
                  <a:pt x="4572" y="185928"/>
                </a:lnTo>
                <a:lnTo>
                  <a:pt x="0" y="187451"/>
                </a:lnTo>
                <a:lnTo>
                  <a:pt x="1524" y="188975"/>
                </a:lnTo>
                <a:close/>
              </a:path>
            </a:pathLst>
          </a:custGeom>
          <a:solidFill>
            <a:srgbClr val="000000"/>
          </a:solidFill>
        </p:spPr>
        <p:txBody>
          <a:bodyPr wrap="square" lIns="0" tIns="0" rIns="0" bIns="0" rtlCol="0">
            <a:noAutofit/>
          </a:bodyPr>
          <a:lstStyle/>
          <a:p>
            <a:endParaRPr/>
          </a:p>
        </p:txBody>
      </p:sp>
      <p:sp>
        <p:nvSpPr>
          <p:cNvPr id="725" name="object 725"/>
          <p:cNvSpPr/>
          <p:nvPr/>
        </p:nvSpPr>
        <p:spPr>
          <a:xfrm>
            <a:off x="6083807" y="2468879"/>
            <a:ext cx="67056" cy="24384"/>
          </a:xfrm>
          <a:custGeom>
            <a:avLst/>
            <a:gdLst/>
            <a:ahLst/>
            <a:cxnLst/>
            <a:rect l="l" t="t" r="r" b="b"/>
            <a:pathLst>
              <a:path w="67056" h="24384">
                <a:moveTo>
                  <a:pt x="0" y="0"/>
                </a:moveTo>
                <a:lnTo>
                  <a:pt x="0" y="1524"/>
                </a:lnTo>
                <a:lnTo>
                  <a:pt x="65532" y="24384"/>
                </a:lnTo>
                <a:lnTo>
                  <a:pt x="67056" y="22860"/>
                </a:lnTo>
                <a:lnTo>
                  <a:pt x="0" y="0"/>
                </a:lnTo>
                <a:close/>
              </a:path>
            </a:pathLst>
          </a:custGeom>
          <a:solidFill>
            <a:srgbClr val="000000"/>
          </a:solidFill>
        </p:spPr>
        <p:txBody>
          <a:bodyPr wrap="square" lIns="0" tIns="0" rIns="0" bIns="0" rtlCol="0">
            <a:noAutofit/>
          </a:bodyPr>
          <a:lstStyle/>
          <a:p>
            <a:endParaRPr/>
          </a:p>
        </p:txBody>
      </p:sp>
      <p:sp>
        <p:nvSpPr>
          <p:cNvPr id="726" name="object 726"/>
          <p:cNvSpPr/>
          <p:nvPr/>
        </p:nvSpPr>
        <p:spPr>
          <a:xfrm>
            <a:off x="6083807" y="2331719"/>
            <a:ext cx="147827" cy="138684"/>
          </a:xfrm>
          <a:custGeom>
            <a:avLst/>
            <a:gdLst/>
            <a:ahLst/>
            <a:cxnLst/>
            <a:rect l="l" t="t" r="r" b="b"/>
            <a:pathLst>
              <a:path w="147827" h="138684">
                <a:moveTo>
                  <a:pt x="0" y="137160"/>
                </a:moveTo>
                <a:lnTo>
                  <a:pt x="0" y="138684"/>
                </a:lnTo>
                <a:lnTo>
                  <a:pt x="16763" y="131063"/>
                </a:lnTo>
                <a:lnTo>
                  <a:pt x="24384" y="126492"/>
                </a:lnTo>
                <a:lnTo>
                  <a:pt x="33527" y="123444"/>
                </a:lnTo>
                <a:lnTo>
                  <a:pt x="47244" y="115824"/>
                </a:lnTo>
                <a:lnTo>
                  <a:pt x="54863" y="111251"/>
                </a:lnTo>
                <a:lnTo>
                  <a:pt x="62484" y="108204"/>
                </a:lnTo>
                <a:lnTo>
                  <a:pt x="74675" y="99060"/>
                </a:lnTo>
                <a:lnTo>
                  <a:pt x="77724" y="97536"/>
                </a:lnTo>
                <a:lnTo>
                  <a:pt x="80772" y="94487"/>
                </a:lnTo>
                <a:lnTo>
                  <a:pt x="86868" y="91440"/>
                </a:lnTo>
                <a:lnTo>
                  <a:pt x="97536" y="82296"/>
                </a:lnTo>
                <a:lnTo>
                  <a:pt x="102108" y="77724"/>
                </a:lnTo>
                <a:lnTo>
                  <a:pt x="106680" y="74675"/>
                </a:lnTo>
                <a:lnTo>
                  <a:pt x="115824" y="65532"/>
                </a:lnTo>
                <a:lnTo>
                  <a:pt x="118872" y="60960"/>
                </a:lnTo>
                <a:lnTo>
                  <a:pt x="123444" y="56387"/>
                </a:lnTo>
                <a:lnTo>
                  <a:pt x="126492" y="51816"/>
                </a:lnTo>
                <a:lnTo>
                  <a:pt x="129539" y="47244"/>
                </a:lnTo>
                <a:lnTo>
                  <a:pt x="135636" y="38100"/>
                </a:lnTo>
                <a:lnTo>
                  <a:pt x="140208" y="28956"/>
                </a:lnTo>
                <a:lnTo>
                  <a:pt x="143256" y="19812"/>
                </a:lnTo>
                <a:lnTo>
                  <a:pt x="144780" y="13716"/>
                </a:lnTo>
                <a:lnTo>
                  <a:pt x="144780" y="12192"/>
                </a:lnTo>
                <a:lnTo>
                  <a:pt x="146303" y="9144"/>
                </a:lnTo>
                <a:lnTo>
                  <a:pt x="147827" y="0"/>
                </a:lnTo>
                <a:lnTo>
                  <a:pt x="146303" y="0"/>
                </a:lnTo>
                <a:lnTo>
                  <a:pt x="144780" y="9144"/>
                </a:lnTo>
                <a:lnTo>
                  <a:pt x="143256" y="10668"/>
                </a:lnTo>
                <a:lnTo>
                  <a:pt x="143256" y="13716"/>
                </a:lnTo>
                <a:lnTo>
                  <a:pt x="141732" y="18287"/>
                </a:lnTo>
                <a:lnTo>
                  <a:pt x="138684" y="28956"/>
                </a:lnTo>
                <a:lnTo>
                  <a:pt x="134112" y="38100"/>
                </a:lnTo>
                <a:lnTo>
                  <a:pt x="128015" y="45720"/>
                </a:lnTo>
                <a:lnTo>
                  <a:pt x="124968" y="50292"/>
                </a:lnTo>
                <a:lnTo>
                  <a:pt x="121920" y="54863"/>
                </a:lnTo>
                <a:lnTo>
                  <a:pt x="118872" y="59436"/>
                </a:lnTo>
                <a:lnTo>
                  <a:pt x="114300" y="64008"/>
                </a:lnTo>
                <a:lnTo>
                  <a:pt x="106680" y="73151"/>
                </a:lnTo>
                <a:lnTo>
                  <a:pt x="100584" y="77724"/>
                </a:lnTo>
                <a:lnTo>
                  <a:pt x="96012" y="80772"/>
                </a:lnTo>
                <a:lnTo>
                  <a:pt x="85344" y="89916"/>
                </a:lnTo>
                <a:lnTo>
                  <a:pt x="79248" y="94487"/>
                </a:lnTo>
                <a:lnTo>
                  <a:pt x="76200" y="96012"/>
                </a:lnTo>
                <a:lnTo>
                  <a:pt x="73151" y="97536"/>
                </a:lnTo>
                <a:lnTo>
                  <a:pt x="60960" y="106680"/>
                </a:lnTo>
                <a:lnTo>
                  <a:pt x="53339" y="109728"/>
                </a:lnTo>
                <a:lnTo>
                  <a:pt x="47244" y="114300"/>
                </a:lnTo>
                <a:lnTo>
                  <a:pt x="32003" y="121920"/>
                </a:lnTo>
                <a:lnTo>
                  <a:pt x="24384" y="124968"/>
                </a:lnTo>
                <a:lnTo>
                  <a:pt x="16763" y="129540"/>
                </a:lnTo>
                <a:lnTo>
                  <a:pt x="0" y="137160"/>
                </a:lnTo>
                <a:close/>
              </a:path>
            </a:pathLst>
          </a:custGeom>
          <a:solidFill>
            <a:srgbClr val="000000"/>
          </a:solidFill>
        </p:spPr>
        <p:txBody>
          <a:bodyPr wrap="square" lIns="0" tIns="0" rIns="0" bIns="0" rtlCol="0">
            <a:noAutofit/>
          </a:bodyPr>
          <a:lstStyle/>
          <a:p>
            <a:endParaRPr/>
          </a:p>
        </p:txBody>
      </p:sp>
      <p:sp>
        <p:nvSpPr>
          <p:cNvPr id="727" name="object 727"/>
          <p:cNvSpPr/>
          <p:nvPr/>
        </p:nvSpPr>
        <p:spPr>
          <a:xfrm>
            <a:off x="6044183" y="2330957"/>
            <a:ext cx="91439" cy="0"/>
          </a:xfrm>
          <a:custGeom>
            <a:avLst/>
            <a:gdLst/>
            <a:ahLst/>
            <a:cxnLst/>
            <a:rect l="l" t="t" r="r" b="b"/>
            <a:pathLst>
              <a:path w="91439">
                <a:moveTo>
                  <a:pt x="0" y="0"/>
                </a:moveTo>
                <a:lnTo>
                  <a:pt x="91439" y="0"/>
                </a:lnTo>
              </a:path>
            </a:pathLst>
          </a:custGeom>
          <a:ln w="2794">
            <a:solidFill>
              <a:srgbClr val="000000"/>
            </a:solidFill>
          </a:ln>
        </p:spPr>
        <p:txBody>
          <a:bodyPr wrap="square" lIns="0" tIns="0" rIns="0" bIns="0" rtlCol="0">
            <a:noAutofit/>
          </a:bodyPr>
          <a:lstStyle/>
          <a:p>
            <a:endParaRPr/>
          </a:p>
        </p:txBody>
      </p:sp>
      <p:sp>
        <p:nvSpPr>
          <p:cNvPr id="728" name="object 728"/>
          <p:cNvSpPr/>
          <p:nvPr/>
        </p:nvSpPr>
        <p:spPr>
          <a:xfrm>
            <a:off x="5059679" y="2330957"/>
            <a:ext cx="85344"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a:p>
        </p:txBody>
      </p:sp>
      <p:sp>
        <p:nvSpPr>
          <p:cNvPr id="729" name="object 729"/>
          <p:cNvSpPr/>
          <p:nvPr/>
        </p:nvSpPr>
        <p:spPr>
          <a:xfrm>
            <a:off x="5689091" y="2495676"/>
            <a:ext cx="1524" cy="39370"/>
          </a:xfrm>
          <a:custGeom>
            <a:avLst/>
            <a:gdLst/>
            <a:ahLst/>
            <a:cxnLst/>
            <a:rect l="l" t="t" r="r" b="b"/>
            <a:pathLst>
              <a:path w="1524" h="39370">
                <a:moveTo>
                  <a:pt x="0" y="39370"/>
                </a:moveTo>
                <a:lnTo>
                  <a:pt x="1524" y="39370"/>
                </a:lnTo>
                <a:lnTo>
                  <a:pt x="1524" y="0"/>
                </a:lnTo>
                <a:lnTo>
                  <a:pt x="0" y="0"/>
                </a:lnTo>
                <a:lnTo>
                  <a:pt x="0" y="39370"/>
                </a:lnTo>
                <a:close/>
              </a:path>
            </a:pathLst>
          </a:custGeom>
          <a:solidFill>
            <a:srgbClr val="000000"/>
          </a:solidFill>
        </p:spPr>
        <p:txBody>
          <a:bodyPr wrap="square" lIns="0" tIns="0" rIns="0" bIns="0" rtlCol="0">
            <a:noAutofit/>
          </a:bodyPr>
          <a:lstStyle/>
          <a:p>
            <a:endParaRPr/>
          </a:p>
        </p:txBody>
      </p:sp>
      <p:sp>
        <p:nvSpPr>
          <p:cNvPr id="730" name="object 730"/>
          <p:cNvSpPr/>
          <p:nvPr/>
        </p:nvSpPr>
        <p:spPr>
          <a:xfrm>
            <a:off x="5689091" y="2571876"/>
            <a:ext cx="1524" cy="40894"/>
          </a:xfrm>
          <a:custGeom>
            <a:avLst/>
            <a:gdLst/>
            <a:ahLst/>
            <a:cxnLst/>
            <a:rect l="l" t="t" r="r" b="b"/>
            <a:pathLst>
              <a:path w="1524" h="40894">
                <a:moveTo>
                  <a:pt x="0" y="40894"/>
                </a:moveTo>
                <a:lnTo>
                  <a:pt x="1524" y="40894"/>
                </a:lnTo>
                <a:lnTo>
                  <a:pt x="1524" y="0"/>
                </a:lnTo>
                <a:lnTo>
                  <a:pt x="0" y="0"/>
                </a:lnTo>
                <a:lnTo>
                  <a:pt x="0" y="40894"/>
                </a:lnTo>
                <a:close/>
              </a:path>
            </a:pathLst>
          </a:custGeom>
          <a:solidFill>
            <a:srgbClr val="000000"/>
          </a:solidFill>
        </p:spPr>
        <p:txBody>
          <a:bodyPr wrap="square" lIns="0" tIns="0" rIns="0" bIns="0" rtlCol="0">
            <a:noAutofit/>
          </a:bodyPr>
          <a:lstStyle/>
          <a:p>
            <a:endParaRPr/>
          </a:p>
        </p:txBody>
      </p:sp>
      <p:sp>
        <p:nvSpPr>
          <p:cNvPr id="731" name="object 731"/>
          <p:cNvSpPr/>
          <p:nvPr/>
        </p:nvSpPr>
        <p:spPr>
          <a:xfrm>
            <a:off x="5689091" y="2535300"/>
            <a:ext cx="1524" cy="36322"/>
          </a:xfrm>
          <a:custGeom>
            <a:avLst/>
            <a:gdLst/>
            <a:ahLst/>
            <a:cxnLst/>
            <a:rect l="l" t="t" r="r" b="b"/>
            <a:pathLst>
              <a:path w="1524" h="36322">
                <a:moveTo>
                  <a:pt x="0" y="36322"/>
                </a:moveTo>
                <a:lnTo>
                  <a:pt x="1524" y="36322"/>
                </a:lnTo>
                <a:lnTo>
                  <a:pt x="1524" y="0"/>
                </a:lnTo>
                <a:lnTo>
                  <a:pt x="0" y="0"/>
                </a:lnTo>
                <a:lnTo>
                  <a:pt x="0" y="36322"/>
                </a:lnTo>
                <a:close/>
              </a:path>
            </a:pathLst>
          </a:custGeom>
          <a:solidFill>
            <a:srgbClr val="000000"/>
          </a:solidFill>
        </p:spPr>
        <p:txBody>
          <a:bodyPr wrap="square" lIns="0" tIns="0" rIns="0" bIns="0" rtlCol="0">
            <a:noAutofit/>
          </a:bodyPr>
          <a:lstStyle/>
          <a:p>
            <a:endParaRPr/>
          </a:p>
        </p:txBody>
      </p:sp>
      <p:sp>
        <p:nvSpPr>
          <p:cNvPr id="732" name="object 732"/>
          <p:cNvSpPr/>
          <p:nvPr/>
        </p:nvSpPr>
        <p:spPr>
          <a:xfrm>
            <a:off x="5689091" y="2457576"/>
            <a:ext cx="1524" cy="37846"/>
          </a:xfrm>
          <a:custGeom>
            <a:avLst/>
            <a:gdLst/>
            <a:ahLst/>
            <a:cxnLst/>
            <a:rect l="l" t="t" r="r" b="b"/>
            <a:pathLst>
              <a:path w="1524" h="37846">
                <a:moveTo>
                  <a:pt x="0" y="37846"/>
                </a:moveTo>
                <a:lnTo>
                  <a:pt x="1524" y="37846"/>
                </a:lnTo>
                <a:lnTo>
                  <a:pt x="1524" y="0"/>
                </a:lnTo>
                <a:lnTo>
                  <a:pt x="0" y="0"/>
                </a:lnTo>
                <a:lnTo>
                  <a:pt x="0" y="37846"/>
                </a:lnTo>
                <a:close/>
              </a:path>
            </a:pathLst>
          </a:custGeom>
          <a:solidFill>
            <a:srgbClr val="000000"/>
          </a:solidFill>
        </p:spPr>
        <p:txBody>
          <a:bodyPr wrap="square" lIns="0" tIns="0" rIns="0" bIns="0" rtlCol="0">
            <a:noAutofit/>
          </a:bodyPr>
          <a:lstStyle/>
          <a:p>
            <a:endParaRPr/>
          </a:p>
        </p:txBody>
      </p:sp>
      <p:sp>
        <p:nvSpPr>
          <p:cNvPr id="733" name="object 733"/>
          <p:cNvSpPr/>
          <p:nvPr/>
        </p:nvSpPr>
        <p:spPr>
          <a:xfrm>
            <a:off x="5689091" y="2418587"/>
            <a:ext cx="249936" cy="39624"/>
          </a:xfrm>
          <a:custGeom>
            <a:avLst/>
            <a:gdLst/>
            <a:ahLst/>
            <a:cxnLst/>
            <a:rect l="l" t="t" r="r" b="b"/>
            <a:pathLst>
              <a:path w="249936" h="39624">
                <a:moveTo>
                  <a:pt x="1524" y="39624"/>
                </a:moveTo>
                <a:lnTo>
                  <a:pt x="36575" y="39624"/>
                </a:lnTo>
                <a:lnTo>
                  <a:pt x="53339" y="38100"/>
                </a:lnTo>
                <a:lnTo>
                  <a:pt x="70103" y="38100"/>
                </a:lnTo>
                <a:lnTo>
                  <a:pt x="86867" y="36575"/>
                </a:lnTo>
                <a:lnTo>
                  <a:pt x="103631" y="33527"/>
                </a:lnTo>
                <a:lnTo>
                  <a:pt x="118872" y="32003"/>
                </a:lnTo>
                <a:lnTo>
                  <a:pt x="128015" y="30479"/>
                </a:lnTo>
                <a:lnTo>
                  <a:pt x="135636" y="30479"/>
                </a:lnTo>
                <a:lnTo>
                  <a:pt x="150875" y="27431"/>
                </a:lnTo>
                <a:lnTo>
                  <a:pt x="166115" y="24383"/>
                </a:lnTo>
                <a:lnTo>
                  <a:pt x="172212" y="22860"/>
                </a:lnTo>
                <a:lnTo>
                  <a:pt x="179831" y="21336"/>
                </a:lnTo>
                <a:lnTo>
                  <a:pt x="187451" y="19812"/>
                </a:lnTo>
                <a:lnTo>
                  <a:pt x="195072" y="18287"/>
                </a:lnTo>
                <a:lnTo>
                  <a:pt x="208787" y="13715"/>
                </a:lnTo>
                <a:lnTo>
                  <a:pt x="224027" y="10667"/>
                </a:lnTo>
                <a:lnTo>
                  <a:pt x="236220" y="6095"/>
                </a:lnTo>
                <a:lnTo>
                  <a:pt x="249936" y="1524"/>
                </a:lnTo>
                <a:lnTo>
                  <a:pt x="249936" y="0"/>
                </a:lnTo>
                <a:lnTo>
                  <a:pt x="236220" y="4572"/>
                </a:lnTo>
                <a:lnTo>
                  <a:pt x="222503" y="9143"/>
                </a:lnTo>
                <a:lnTo>
                  <a:pt x="208787" y="12191"/>
                </a:lnTo>
                <a:lnTo>
                  <a:pt x="195072" y="16763"/>
                </a:lnTo>
                <a:lnTo>
                  <a:pt x="187451" y="18287"/>
                </a:lnTo>
                <a:lnTo>
                  <a:pt x="179831" y="19812"/>
                </a:lnTo>
                <a:lnTo>
                  <a:pt x="172212" y="21336"/>
                </a:lnTo>
                <a:lnTo>
                  <a:pt x="166115" y="22860"/>
                </a:lnTo>
                <a:lnTo>
                  <a:pt x="150875" y="25907"/>
                </a:lnTo>
                <a:lnTo>
                  <a:pt x="135636" y="28955"/>
                </a:lnTo>
                <a:lnTo>
                  <a:pt x="126491" y="28955"/>
                </a:lnTo>
                <a:lnTo>
                  <a:pt x="118872" y="30479"/>
                </a:lnTo>
                <a:lnTo>
                  <a:pt x="103631" y="32003"/>
                </a:lnTo>
                <a:lnTo>
                  <a:pt x="86867" y="35051"/>
                </a:lnTo>
                <a:lnTo>
                  <a:pt x="70103" y="35051"/>
                </a:lnTo>
                <a:lnTo>
                  <a:pt x="53339" y="36575"/>
                </a:lnTo>
                <a:lnTo>
                  <a:pt x="36575" y="38100"/>
                </a:lnTo>
                <a:lnTo>
                  <a:pt x="0" y="38100"/>
                </a:lnTo>
                <a:lnTo>
                  <a:pt x="1524" y="39624"/>
                </a:lnTo>
                <a:close/>
              </a:path>
            </a:pathLst>
          </a:custGeom>
          <a:solidFill>
            <a:srgbClr val="000000"/>
          </a:solidFill>
        </p:spPr>
        <p:txBody>
          <a:bodyPr wrap="square" lIns="0" tIns="0" rIns="0" bIns="0" rtlCol="0">
            <a:noAutofit/>
          </a:bodyPr>
          <a:lstStyle/>
          <a:p>
            <a:endParaRPr/>
          </a:p>
        </p:txBody>
      </p:sp>
      <p:sp>
        <p:nvSpPr>
          <p:cNvPr id="734" name="object 734"/>
          <p:cNvSpPr/>
          <p:nvPr/>
        </p:nvSpPr>
        <p:spPr>
          <a:xfrm>
            <a:off x="5939027" y="2418587"/>
            <a:ext cx="70103" cy="25907"/>
          </a:xfrm>
          <a:custGeom>
            <a:avLst/>
            <a:gdLst/>
            <a:ahLst/>
            <a:cxnLst/>
            <a:rect l="l" t="t" r="r" b="b"/>
            <a:pathLst>
              <a:path w="70103" h="25907">
                <a:moveTo>
                  <a:pt x="70103" y="25907"/>
                </a:moveTo>
                <a:lnTo>
                  <a:pt x="70103" y="24383"/>
                </a:lnTo>
                <a:lnTo>
                  <a:pt x="0" y="0"/>
                </a:lnTo>
                <a:lnTo>
                  <a:pt x="0" y="1524"/>
                </a:lnTo>
                <a:lnTo>
                  <a:pt x="70103" y="25907"/>
                </a:lnTo>
                <a:close/>
              </a:path>
            </a:pathLst>
          </a:custGeom>
          <a:solidFill>
            <a:srgbClr val="000000"/>
          </a:solidFill>
        </p:spPr>
        <p:txBody>
          <a:bodyPr wrap="square" lIns="0" tIns="0" rIns="0" bIns="0" rtlCol="0">
            <a:noAutofit/>
          </a:bodyPr>
          <a:lstStyle/>
          <a:p>
            <a:endParaRPr/>
          </a:p>
        </p:txBody>
      </p:sp>
      <p:sp>
        <p:nvSpPr>
          <p:cNvPr id="735" name="object 735"/>
          <p:cNvSpPr/>
          <p:nvPr/>
        </p:nvSpPr>
        <p:spPr>
          <a:xfrm>
            <a:off x="6231635" y="2330957"/>
            <a:ext cx="85344"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a:p>
        </p:txBody>
      </p:sp>
      <p:sp>
        <p:nvSpPr>
          <p:cNvPr id="736" name="object 736"/>
          <p:cNvSpPr/>
          <p:nvPr/>
        </p:nvSpPr>
        <p:spPr>
          <a:xfrm>
            <a:off x="5175503" y="2528315"/>
            <a:ext cx="515111" cy="85343"/>
          </a:xfrm>
          <a:custGeom>
            <a:avLst/>
            <a:gdLst/>
            <a:ahLst/>
            <a:cxnLst/>
            <a:rect l="l" t="t" r="r" b="b"/>
            <a:pathLst>
              <a:path w="515111" h="85343">
                <a:moveTo>
                  <a:pt x="515111" y="83819"/>
                </a:moveTo>
                <a:lnTo>
                  <a:pt x="473963" y="83819"/>
                </a:lnTo>
                <a:lnTo>
                  <a:pt x="435863" y="82295"/>
                </a:lnTo>
                <a:lnTo>
                  <a:pt x="400811" y="80771"/>
                </a:lnTo>
                <a:lnTo>
                  <a:pt x="365759" y="77723"/>
                </a:lnTo>
                <a:lnTo>
                  <a:pt x="330707" y="74675"/>
                </a:lnTo>
                <a:lnTo>
                  <a:pt x="295655" y="71627"/>
                </a:lnTo>
                <a:lnTo>
                  <a:pt x="263651" y="67055"/>
                </a:lnTo>
                <a:lnTo>
                  <a:pt x="231647" y="62483"/>
                </a:lnTo>
                <a:lnTo>
                  <a:pt x="198120" y="56387"/>
                </a:lnTo>
                <a:lnTo>
                  <a:pt x="167639" y="50291"/>
                </a:lnTo>
                <a:lnTo>
                  <a:pt x="138684" y="44195"/>
                </a:lnTo>
                <a:lnTo>
                  <a:pt x="109727" y="36575"/>
                </a:lnTo>
                <a:lnTo>
                  <a:pt x="80772" y="28955"/>
                </a:lnTo>
                <a:lnTo>
                  <a:pt x="53339" y="19812"/>
                </a:lnTo>
                <a:lnTo>
                  <a:pt x="25908" y="10667"/>
                </a:lnTo>
                <a:lnTo>
                  <a:pt x="0" y="0"/>
                </a:lnTo>
                <a:lnTo>
                  <a:pt x="0" y="1524"/>
                </a:lnTo>
                <a:lnTo>
                  <a:pt x="25908" y="12191"/>
                </a:lnTo>
                <a:lnTo>
                  <a:pt x="53339" y="21336"/>
                </a:lnTo>
                <a:lnTo>
                  <a:pt x="80772" y="30479"/>
                </a:lnTo>
                <a:lnTo>
                  <a:pt x="109727" y="38099"/>
                </a:lnTo>
                <a:lnTo>
                  <a:pt x="138684" y="45719"/>
                </a:lnTo>
                <a:lnTo>
                  <a:pt x="167639" y="51815"/>
                </a:lnTo>
                <a:lnTo>
                  <a:pt x="198120" y="57911"/>
                </a:lnTo>
                <a:lnTo>
                  <a:pt x="230123" y="64007"/>
                </a:lnTo>
                <a:lnTo>
                  <a:pt x="262127" y="68579"/>
                </a:lnTo>
                <a:lnTo>
                  <a:pt x="295655" y="73151"/>
                </a:lnTo>
                <a:lnTo>
                  <a:pt x="330707" y="76199"/>
                </a:lnTo>
                <a:lnTo>
                  <a:pt x="364235" y="79247"/>
                </a:lnTo>
                <a:lnTo>
                  <a:pt x="400811" y="82295"/>
                </a:lnTo>
                <a:lnTo>
                  <a:pt x="435863" y="83819"/>
                </a:lnTo>
                <a:lnTo>
                  <a:pt x="473963" y="85343"/>
                </a:lnTo>
                <a:lnTo>
                  <a:pt x="512063" y="85343"/>
                </a:lnTo>
                <a:lnTo>
                  <a:pt x="515111" y="83819"/>
                </a:lnTo>
                <a:close/>
              </a:path>
            </a:pathLst>
          </a:custGeom>
          <a:solidFill>
            <a:srgbClr val="000000"/>
          </a:solidFill>
        </p:spPr>
        <p:txBody>
          <a:bodyPr wrap="square" lIns="0" tIns="0" rIns="0" bIns="0" rtlCol="0">
            <a:noAutofit/>
          </a:bodyPr>
          <a:lstStyle/>
          <a:p>
            <a:endParaRPr/>
          </a:p>
        </p:txBody>
      </p:sp>
      <p:sp>
        <p:nvSpPr>
          <p:cNvPr id="737" name="object 737"/>
          <p:cNvSpPr/>
          <p:nvPr/>
        </p:nvSpPr>
        <p:spPr>
          <a:xfrm>
            <a:off x="5058155" y="2164079"/>
            <a:ext cx="161544" cy="167639"/>
          </a:xfrm>
          <a:custGeom>
            <a:avLst/>
            <a:gdLst/>
            <a:ahLst/>
            <a:cxnLst/>
            <a:rect l="l" t="t" r="r" b="b"/>
            <a:pathLst>
              <a:path w="161544" h="167639">
                <a:moveTo>
                  <a:pt x="0" y="167639"/>
                </a:moveTo>
                <a:lnTo>
                  <a:pt x="1524" y="167639"/>
                </a:lnTo>
                <a:lnTo>
                  <a:pt x="3048" y="155448"/>
                </a:lnTo>
                <a:lnTo>
                  <a:pt x="3048" y="153924"/>
                </a:lnTo>
                <a:lnTo>
                  <a:pt x="7620" y="135636"/>
                </a:lnTo>
                <a:lnTo>
                  <a:pt x="9144" y="124968"/>
                </a:lnTo>
                <a:lnTo>
                  <a:pt x="13715" y="115824"/>
                </a:lnTo>
                <a:lnTo>
                  <a:pt x="18287" y="106680"/>
                </a:lnTo>
                <a:lnTo>
                  <a:pt x="24384" y="97536"/>
                </a:lnTo>
                <a:lnTo>
                  <a:pt x="30479" y="89915"/>
                </a:lnTo>
                <a:lnTo>
                  <a:pt x="38100" y="80772"/>
                </a:lnTo>
                <a:lnTo>
                  <a:pt x="47244" y="71627"/>
                </a:lnTo>
                <a:lnTo>
                  <a:pt x="56387" y="64008"/>
                </a:lnTo>
                <a:lnTo>
                  <a:pt x="65532" y="54863"/>
                </a:lnTo>
                <a:lnTo>
                  <a:pt x="77724" y="47244"/>
                </a:lnTo>
                <a:lnTo>
                  <a:pt x="88391" y="39624"/>
                </a:lnTo>
                <a:lnTo>
                  <a:pt x="102108" y="32003"/>
                </a:lnTo>
                <a:lnTo>
                  <a:pt x="115824" y="24384"/>
                </a:lnTo>
                <a:lnTo>
                  <a:pt x="129539" y="16763"/>
                </a:lnTo>
                <a:lnTo>
                  <a:pt x="144779" y="9144"/>
                </a:lnTo>
                <a:lnTo>
                  <a:pt x="161544" y="1524"/>
                </a:lnTo>
                <a:lnTo>
                  <a:pt x="161544" y="0"/>
                </a:lnTo>
                <a:lnTo>
                  <a:pt x="144779" y="7620"/>
                </a:lnTo>
                <a:lnTo>
                  <a:pt x="129539" y="15239"/>
                </a:lnTo>
                <a:lnTo>
                  <a:pt x="114300" y="22860"/>
                </a:lnTo>
                <a:lnTo>
                  <a:pt x="100584" y="30480"/>
                </a:lnTo>
                <a:lnTo>
                  <a:pt x="88391" y="38100"/>
                </a:lnTo>
                <a:lnTo>
                  <a:pt x="76200" y="45720"/>
                </a:lnTo>
                <a:lnTo>
                  <a:pt x="65532" y="53339"/>
                </a:lnTo>
                <a:lnTo>
                  <a:pt x="54863" y="62484"/>
                </a:lnTo>
                <a:lnTo>
                  <a:pt x="45720" y="70103"/>
                </a:lnTo>
                <a:lnTo>
                  <a:pt x="38100" y="79248"/>
                </a:lnTo>
                <a:lnTo>
                  <a:pt x="30479" y="88391"/>
                </a:lnTo>
                <a:lnTo>
                  <a:pt x="22860" y="97536"/>
                </a:lnTo>
                <a:lnTo>
                  <a:pt x="16763" y="106680"/>
                </a:lnTo>
                <a:lnTo>
                  <a:pt x="12191" y="115824"/>
                </a:lnTo>
                <a:lnTo>
                  <a:pt x="7620" y="124968"/>
                </a:lnTo>
                <a:lnTo>
                  <a:pt x="6096" y="134112"/>
                </a:lnTo>
                <a:lnTo>
                  <a:pt x="1524" y="153924"/>
                </a:lnTo>
                <a:lnTo>
                  <a:pt x="1524" y="155448"/>
                </a:lnTo>
                <a:lnTo>
                  <a:pt x="0" y="167639"/>
                </a:lnTo>
                <a:close/>
              </a:path>
            </a:pathLst>
          </a:custGeom>
          <a:solidFill>
            <a:srgbClr val="000000"/>
          </a:solidFill>
        </p:spPr>
        <p:txBody>
          <a:bodyPr wrap="square" lIns="0" tIns="0" rIns="0" bIns="0" rtlCol="0">
            <a:noAutofit/>
          </a:bodyPr>
          <a:lstStyle/>
          <a:p>
            <a:endParaRPr/>
          </a:p>
        </p:txBody>
      </p:sp>
      <p:sp>
        <p:nvSpPr>
          <p:cNvPr id="738" name="object 738"/>
          <p:cNvSpPr/>
          <p:nvPr/>
        </p:nvSpPr>
        <p:spPr>
          <a:xfrm>
            <a:off x="4966715" y="2141219"/>
            <a:ext cx="190500" cy="190500"/>
          </a:xfrm>
          <a:custGeom>
            <a:avLst/>
            <a:gdLst/>
            <a:ahLst/>
            <a:cxnLst/>
            <a:rect l="l" t="t" r="r" b="b"/>
            <a:pathLst>
              <a:path w="190500" h="190500">
                <a:moveTo>
                  <a:pt x="3048" y="178308"/>
                </a:moveTo>
                <a:lnTo>
                  <a:pt x="3048" y="176784"/>
                </a:lnTo>
                <a:lnTo>
                  <a:pt x="4572" y="167640"/>
                </a:lnTo>
                <a:lnTo>
                  <a:pt x="6096" y="158496"/>
                </a:lnTo>
                <a:lnTo>
                  <a:pt x="9143" y="146304"/>
                </a:lnTo>
                <a:lnTo>
                  <a:pt x="4572" y="156972"/>
                </a:lnTo>
                <a:lnTo>
                  <a:pt x="3048" y="167640"/>
                </a:lnTo>
                <a:lnTo>
                  <a:pt x="1524" y="176784"/>
                </a:lnTo>
                <a:lnTo>
                  <a:pt x="1524" y="178308"/>
                </a:lnTo>
                <a:lnTo>
                  <a:pt x="0" y="190500"/>
                </a:lnTo>
                <a:lnTo>
                  <a:pt x="1524" y="190500"/>
                </a:lnTo>
                <a:lnTo>
                  <a:pt x="3048" y="178308"/>
                </a:lnTo>
                <a:close/>
              </a:path>
              <a:path w="190500" h="190500">
                <a:moveTo>
                  <a:pt x="13715" y="135636"/>
                </a:moveTo>
                <a:lnTo>
                  <a:pt x="9143" y="146304"/>
                </a:lnTo>
                <a:lnTo>
                  <a:pt x="15239" y="135636"/>
                </a:lnTo>
                <a:lnTo>
                  <a:pt x="19812" y="124968"/>
                </a:lnTo>
                <a:lnTo>
                  <a:pt x="27431" y="114300"/>
                </a:lnTo>
                <a:lnTo>
                  <a:pt x="35051" y="103632"/>
                </a:lnTo>
                <a:lnTo>
                  <a:pt x="44196" y="92963"/>
                </a:lnTo>
                <a:lnTo>
                  <a:pt x="53339" y="83820"/>
                </a:lnTo>
                <a:lnTo>
                  <a:pt x="65531" y="73151"/>
                </a:lnTo>
                <a:lnTo>
                  <a:pt x="76200" y="64008"/>
                </a:lnTo>
                <a:lnTo>
                  <a:pt x="89915" y="54863"/>
                </a:lnTo>
                <a:lnTo>
                  <a:pt x="103631" y="45720"/>
                </a:lnTo>
                <a:lnTo>
                  <a:pt x="118872" y="36575"/>
                </a:lnTo>
                <a:lnTo>
                  <a:pt x="135636" y="27432"/>
                </a:lnTo>
                <a:lnTo>
                  <a:pt x="152400" y="18287"/>
                </a:lnTo>
                <a:lnTo>
                  <a:pt x="170687" y="10668"/>
                </a:lnTo>
                <a:lnTo>
                  <a:pt x="190500" y="1524"/>
                </a:lnTo>
                <a:lnTo>
                  <a:pt x="188975" y="0"/>
                </a:lnTo>
                <a:lnTo>
                  <a:pt x="170687" y="9144"/>
                </a:lnTo>
                <a:lnTo>
                  <a:pt x="152400" y="16763"/>
                </a:lnTo>
                <a:lnTo>
                  <a:pt x="134112" y="25908"/>
                </a:lnTo>
                <a:lnTo>
                  <a:pt x="118872" y="35051"/>
                </a:lnTo>
                <a:lnTo>
                  <a:pt x="103631" y="44196"/>
                </a:lnTo>
                <a:lnTo>
                  <a:pt x="88391" y="53340"/>
                </a:lnTo>
                <a:lnTo>
                  <a:pt x="76200" y="62484"/>
                </a:lnTo>
                <a:lnTo>
                  <a:pt x="64008" y="73151"/>
                </a:lnTo>
                <a:lnTo>
                  <a:pt x="53339" y="82296"/>
                </a:lnTo>
                <a:lnTo>
                  <a:pt x="42672" y="92963"/>
                </a:lnTo>
                <a:lnTo>
                  <a:pt x="33527" y="102108"/>
                </a:lnTo>
                <a:lnTo>
                  <a:pt x="25908" y="112775"/>
                </a:lnTo>
                <a:lnTo>
                  <a:pt x="18287" y="123444"/>
                </a:lnTo>
                <a:lnTo>
                  <a:pt x="13715" y="135636"/>
                </a:lnTo>
                <a:close/>
              </a:path>
            </a:pathLst>
          </a:custGeom>
          <a:solidFill>
            <a:srgbClr val="000000"/>
          </a:solidFill>
        </p:spPr>
        <p:txBody>
          <a:bodyPr wrap="square" lIns="0" tIns="0" rIns="0" bIns="0" rtlCol="0">
            <a:noAutofit/>
          </a:bodyPr>
          <a:lstStyle/>
          <a:p>
            <a:endParaRPr/>
          </a:p>
        </p:txBody>
      </p:sp>
      <p:sp>
        <p:nvSpPr>
          <p:cNvPr id="739" name="object 739"/>
          <p:cNvSpPr/>
          <p:nvPr/>
        </p:nvSpPr>
        <p:spPr>
          <a:xfrm>
            <a:off x="5219699" y="2081783"/>
            <a:ext cx="470915" cy="83820"/>
          </a:xfrm>
          <a:custGeom>
            <a:avLst/>
            <a:gdLst/>
            <a:ahLst/>
            <a:cxnLst/>
            <a:rect l="l" t="t" r="r" b="b"/>
            <a:pathLst>
              <a:path w="470915" h="83820">
                <a:moveTo>
                  <a:pt x="22859" y="74676"/>
                </a:moveTo>
                <a:lnTo>
                  <a:pt x="10667" y="79248"/>
                </a:lnTo>
                <a:lnTo>
                  <a:pt x="22859" y="76200"/>
                </a:lnTo>
                <a:lnTo>
                  <a:pt x="60959" y="62484"/>
                </a:lnTo>
                <a:lnTo>
                  <a:pt x="82295" y="54864"/>
                </a:lnTo>
                <a:lnTo>
                  <a:pt x="105155" y="47244"/>
                </a:lnTo>
                <a:lnTo>
                  <a:pt x="128015" y="41148"/>
                </a:lnTo>
                <a:lnTo>
                  <a:pt x="150875" y="35052"/>
                </a:lnTo>
                <a:lnTo>
                  <a:pt x="175259" y="28956"/>
                </a:lnTo>
                <a:lnTo>
                  <a:pt x="199643" y="24384"/>
                </a:lnTo>
                <a:lnTo>
                  <a:pt x="224027" y="19812"/>
                </a:lnTo>
                <a:lnTo>
                  <a:pt x="249935" y="16764"/>
                </a:lnTo>
                <a:lnTo>
                  <a:pt x="275843" y="13716"/>
                </a:lnTo>
                <a:lnTo>
                  <a:pt x="301751" y="10668"/>
                </a:lnTo>
                <a:lnTo>
                  <a:pt x="329183" y="7620"/>
                </a:lnTo>
                <a:lnTo>
                  <a:pt x="356615" y="6096"/>
                </a:lnTo>
                <a:lnTo>
                  <a:pt x="384047" y="3048"/>
                </a:lnTo>
                <a:lnTo>
                  <a:pt x="411479" y="3048"/>
                </a:lnTo>
                <a:lnTo>
                  <a:pt x="440435" y="1524"/>
                </a:lnTo>
                <a:lnTo>
                  <a:pt x="470915" y="1524"/>
                </a:lnTo>
                <a:lnTo>
                  <a:pt x="470915" y="0"/>
                </a:lnTo>
                <a:lnTo>
                  <a:pt x="440435" y="0"/>
                </a:lnTo>
                <a:lnTo>
                  <a:pt x="411479" y="1524"/>
                </a:lnTo>
                <a:lnTo>
                  <a:pt x="384047" y="1524"/>
                </a:lnTo>
                <a:lnTo>
                  <a:pt x="356615" y="4572"/>
                </a:lnTo>
                <a:lnTo>
                  <a:pt x="329183" y="6096"/>
                </a:lnTo>
                <a:lnTo>
                  <a:pt x="301751" y="7620"/>
                </a:lnTo>
                <a:lnTo>
                  <a:pt x="275843" y="10668"/>
                </a:lnTo>
                <a:lnTo>
                  <a:pt x="249935" y="15240"/>
                </a:lnTo>
                <a:lnTo>
                  <a:pt x="224027" y="18287"/>
                </a:lnTo>
                <a:lnTo>
                  <a:pt x="199643" y="22860"/>
                </a:lnTo>
                <a:lnTo>
                  <a:pt x="173735" y="27432"/>
                </a:lnTo>
                <a:lnTo>
                  <a:pt x="150875" y="33528"/>
                </a:lnTo>
                <a:lnTo>
                  <a:pt x="126491" y="39624"/>
                </a:lnTo>
                <a:lnTo>
                  <a:pt x="103631" y="45720"/>
                </a:lnTo>
                <a:lnTo>
                  <a:pt x="82295" y="53340"/>
                </a:lnTo>
                <a:lnTo>
                  <a:pt x="59435" y="60960"/>
                </a:lnTo>
                <a:lnTo>
                  <a:pt x="22859" y="74676"/>
                </a:lnTo>
                <a:close/>
              </a:path>
              <a:path w="470915" h="83820">
                <a:moveTo>
                  <a:pt x="10667" y="79248"/>
                </a:moveTo>
                <a:lnTo>
                  <a:pt x="0" y="82296"/>
                </a:lnTo>
                <a:lnTo>
                  <a:pt x="0" y="83820"/>
                </a:lnTo>
                <a:lnTo>
                  <a:pt x="10667" y="79248"/>
                </a:lnTo>
                <a:close/>
              </a:path>
            </a:pathLst>
          </a:custGeom>
          <a:solidFill>
            <a:srgbClr val="000000"/>
          </a:solidFill>
        </p:spPr>
        <p:txBody>
          <a:bodyPr wrap="square" lIns="0" tIns="0" rIns="0" bIns="0" rtlCol="0">
            <a:noAutofit/>
          </a:bodyPr>
          <a:lstStyle/>
          <a:p>
            <a:endParaRPr/>
          </a:p>
        </p:txBody>
      </p:sp>
      <p:sp>
        <p:nvSpPr>
          <p:cNvPr id="740" name="object 740"/>
          <p:cNvSpPr/>
          <p:nvPr/>
        </p:nvSpPr>
        <p:spPr>
          <a:xfrm>
            <a:off x="5155691" y="2141219"/>
            <a:ext cx="64008" cy="24384"/>
          </a:xfrm>
          <a:custGeom>
            <a:avLst/>
            <a:gdLst/>
            <a:ahLst/>
            <a:cxnLst/>
            <a:rect l="l" t="t" r="r" b="b"/>
            <a:pathLst>
              <a:path w="64008" h="24384">
                <a:moveTo>
                  <a:pt x="1524" y="0"/>
                </a:moveTo>
                <a:lnTo>
                  <a:pt x="0" y="1524"/>
                </a:lnTo>
                <a:lnTo>
                  <a:pt x="64008" y="24384"/>
                </a:lnTo>
                <a:lnTo>
                  <a:pt x="64008" y="22860"/>
                </a:lnTo>
                <a:lnTo>
                  <a:pt x="1524" y="0"/>
                </a:lnTo>
                <a:close/>
              </a:path>
            </a:pathLst>
          </a:custGeom>
          <a:solidFill>
            <a:srgbClr val="000000"/>
          </a:solidFill>
        </p:spPr>
        <p:txBody>
          <a:bodyPr wrap="square" lIns="0" tIns="0" rIns="0" bIns="0" rtlCol="0">
            <a:noAutofit/>
          </a:bodyPr>
          <a:lstStyle/>
          <a:p>
            <a:endParaRPr/>
          </a:p>
        </p:txBody>
      </p:sp>
      <p:sp>
        <p:nvSpPr>
          <p:cNvPr id="741" name="object 741"/>
          <p:cNvSpPr/>
          <p:nvPr/>
        </p:nvSpPr>
        <p:spPr>
          <a:xfrm>
            <a:off x="5237987" y="2208275"/>
            <a:ext cx="108203" cy="123443"/>
          </a:xfrm>
          <a:custGeom>
            <a:avLst/>
            <a:gdLst/>
            <a:ahLst/>
            <a:cxnLst/>
            <a:rect l="l" t="t" r="r" b="b"/>
            <a:pathLst>
              <a:path w="108203" h="123443">
                <a:moveTo>
                  <a:pt x="3047" y="123443"/>
                </a:moveTo>
                <a:lnTo>
                  <a:pt x="1524" y="115824"/>
                </a:lnTo>
                <a:lnTo>
                  <a:pt x="1524" y="108203"/>
                </a:lnTo>
                <a:lnTo>
                  <a:pt x="3047" y="99060"/>
                </a:lnTo>
                <a:lnTo>
                  <a:pt x="3047" y="100584"/>
                </a:lnTo>
                <a:lnTo>
                  <a:pt x="6095" y="91439"/>
                </a:lnTo>
                <a:lnTo>
                  <a:pt x="9143" y="77724"/>
                </a:lnTo>
                <a:lnTo>
                  <a:pt x="16763" y="65531"/>
                </a:lnTo>
                <a:lnTo>
                  <a:pt x="25907" y="54863"/>
                </a:lnTo>
                <a:lnTo>
                  <a:pt x="38100" y="42672"/>
                </a:lnTo>
                <a:lnTo>
                  <a:pt x="51815" y="32003"/>
                </a:lnTo>
                <a:lnTo>
                  <a:pt x="68579" y="21336"/>
                </a:lnTo>
                <a:lnTo>
                  <a:pt x="86867" y="10667"/>
                </a:lnTo>
                <a:lnTo>
                  <a:pt x="108203" y="1524"/>
                </a:lnTo>
                <a:lnTo>
                  <a:pt x="106679" y="0"/>
                </a:lnTo>
                <a:lnTo>
                  <a:pt x="85343" y="9143"/>
                </a:lnTo>
                <a:lnTo>
                  <a:pt x="67055" y="19812"/>
                </a:lnTo>
                <a:lnTo>
                  <a:pt x="51815" y="30479"/>
                </a:lnTo>
                <a:lnTo>
                  <a:pt x="36575" y="42672"/>
                </a:lnTo>
                <a:lnTo>
                  <a:pt x="25907" y="53339"/>
                </a:lnTo>
                <a:lnTo>
                  <a:pt x="24383" y="53339"/>
                </a:lnTo>
                <a:lnTo>
                  <a:pt x="15239" y="65531"/>
                </a:lnTo>
                <a:lnTo>
                  <a:pt x="7619" y="77724"/>
                </a:lnTo>
                <a:lnTo>
                  <a:pt x="4571" y="89915"/>
                </a:lnTo>
                <a:lnTo>
                  <a:pt x="1524" y="99060"/>
                </a:lnTo>
                <a:lnTo>
                  <a:pt x="0" y="108203"/>
                </a:lnTo>
                <a:lnTo>
                  <a:pt x="0" y="115824"/>
                </a:lnTo>
                <a:lnTo>
                  <a:pt x="1524" y="123443"/>
                </a:lnTo>
                <a:lnTo>
                  <a:pt x="3047" y="123443"/>
                </a:lnTo>
                <a:close/>
              </a:path>
            </a:pathLst>
          </a:custGeom>
          <a:solidFill>
            <a:srgbClr val="000000"/>
          </a:solidFill>
        </p:spPr>
        <p:txBody>
          <a:bodyPr wrap="square" lIns="0" tIns="0" rIns="0" bIns="0" rtlCol="0">
            <a:noAutofit/>
          </a:bodyPr>
          <a:lstStyle/>
          <a:p>
            <a:endParaRPr/>
          </a:p>
        </p:txBody>
      </p:sp>
      <p:sp>
        <p:nvSpPr>
          <p:cNvPr id="742" name="object 742"/>
          <p:cNvSpPr/>
          <p:nvPr/>
        </p:nvSpPr>
        <p:spPr>
          <a:xfrm>
            <a:off x="5146547" y="2186939"/>
            <a:ext cx="135636" cy="144779"/>
          </a:xfrm>
          <a:custGeom>
            <a:avLst/>
            <a:gdLst/>
            <a:ahLst/>
            <a:cxnLst/>
            <a:rect l="l" t="t" r="r" b="b"/>
            <a:pathLst>
              <a:path w="135636" h="144779">
                <a:moveTo>
                  <a:pt x="1524" y="137160"/>
                </a:moveTo>
                <a:lnTo>
                  <a:pt x="1524" y="131063"/>
                </a:lnTo>
                <a:lnTo>
                  <a:pt x="3048" y="121920"/>
                </a:lnTo>
                <a:lnTo>
                  <a:pt x="6096" y="112775"/>
                </a:lnTo>
                <a:lnTo>
                  <a:pt x="7620" y="103631"/>
                </a:lnTo>
                <a:lnTo>
                  <a:pt x="10668" y="96012"/>
                </a:lnTo>
                <a:lnTo>
                  <a:pt x="19812" y="80772"/>
                </a:lnTo>
                <a:lnTo>
                  <a:pt x="32004" y="67055"/>
                </a:lnTo>
                <a:lnTo>
                  <a:pt x="38100" y="59436"/>
                </a:lnTo>
                <a:lnTo>
                  <a:pt x="47244" y="53339"/>
                </a:lnTo>
                <a:lnTo>
                  <a:pt x="54864" y="45720"/>
                </a:lnTo>
                <a:lnTo>
                  <a:pt x="64008" y="39624"/>
                </a:lnTo>
                <a:lnTo>
                  <a:pt x="74676" y="32003"/>
                </a:lnTo>
                <a:lnTo>
                  <a:pt x="85344" y="25908"/>
                </a:lnTo>
                <a:lnTo>
                  <a:pt x="108204" y="13715"/>
                </a:lnTo>
                <a:lnTo>
                  <a:pt x="121920" y="7620"/>
                </a:lnTo>
                <a:lnTo>
                  <a:pt x="135636" y="1524"/>
                </a:lnTo>
                <a:lnTo>
                  <a:pt x="135636" y="0"/>
                </a:lnTo>
                <a:lnTo>
                  <a:pt x="120396" y="6096"/>
                </a:lnTo>
                <a:lnTo>
                  <a:pt x="108204" y="12191"/>
                </a:lnTo>
                <a:lnTo>
                  <a:pt x="83820" y="24384"/>
                </a:lnTo>
                <a:lnTo>
                  <a:pt x="73152" y="30479"/>
                </a:lnTo>
                <a:lnTo>
                  <a:pt x="64008" y="38100"/>
                </a:lnTo>
                <a:lnTo>
                  <a:pt x="54864" y="44196"/>
                </a:lnTo>
                <a:lnTo>
                  <a:pt x="45720" y="51815"/>
                </a:lnTo>
                <a:lnTo>
                  <a:pt x="38100" y="57912"/>
                </a:lnTo>
                <a:lnTo>
                  <a:pt x="30480" y="65531"/>
                </a:lnTo>
                <a:lnTo>
                  <a:pt x="18287" y="80772"/>
                </a:lnTo>
                <a:lnTo>
                  <a:pt x="9144" y="96012"/>
                </a:lnTo>
                <a:lnTo>
                  <a:pt x="6096" y="103631"/>
                </a:lnTo>
                <a:lnTo>
                  <a:pt x="4572" y="111251"/>
                </a:lnTo>
                <a:lnTo>
                  <a:pt x="1524" y="121920"/>
                </a:lnTo>
                <a:lnTo>
                  <a:pt x="0" y="131063"/>
                </a:lnTo>
                <a:lnTo>
                  <a:pt x="0" y="144779"/>
                </a:lnTo>
                <a:lnTo>
                  <a:pt x="1524" y="144779"/>
                </a:lnTo>
                <a:lnTo>
                  <a:pt x="1524" y="137160"/>
                </a:lnTo>
                <a:close/>
              </a:path>
            </a:pathLst>
          </a:custGeom>
          <a:solidFill>
            <a:srgbClr val="000000"/>
          </a:solidFill>
        </p:spPr>
        <p:txBody>
          <a:bodyPr wrap="square" lIns="0" tIns="0" rIns="0" bIns="0" rtlCol="0">
            <a:noAutofit/>
          </a:bodyPr>
          <a:lstStyle/>
          <a:p>
            <a:endParaRPr/>
          </a:p>
        </p:txBody>
      </p:sp>
      <p:sp>
        <p:nvSpPr>
          <p:cNvPr id="743" name="object 743"/>
          <p:cNvSpPr/>
          <p:nvPr/>
        </p:nvSpPr>
        <p:spPr>
          <a:xfrm>
            <a:off x="5344667" y="2208275"/>
            <a:ext cx="65531" cy="24384"/>
          </a:xfrm>
          <a:custGeom>
            <a:avLst/>
            <a:gdLst/>
            <a:ahLst/>
            <a:cxnLst/>
            <a:rect l="l" t="t" r="r" b="b"/>
            <a:pathLst>
              <a:path w="65531" h="24384">
                <a:moveTo>
                  <a:pt x="1524" y="0"/>
                </a:moveTo>
                <a:lnTo>
                  <a:pt x="0" y="1524"/>
                </a:lnTo>
                <a:lnTo>
                  <a:pt x="65531" y="24384"/>
                </a:lnTo>
                <a:lnTo>
                  <a:pt x="65531" y="22860"/>
                </a:lnTo>
                <a:lnTo>
                  <a:pt x="1524" y="0"/>
                </a:lnTo>
                <a:close/>
              </a:path>
            </a:pathLst>
          </a:custGeom>
          <a:solidFill>
            <a:srgbClr val="000000"/>
          </a:solidFill>
        </p:spPr>
        <p:txBody>
          <a:bodyPr wrap="square" lIns="0" tIns="0" rIns="0" bIns="0" rtlCol="0">
            <a:noAutofit/>
          </a:bodyPr>
          <a:lstStyle/>
          <a:p>
            <a:endParaRPr/>
          </a:p>
        </p:txBody>
      </p:sp>
      <p:sp>
        <p:nvSpPr>
          <p:cNvPr id="744" name="object 744"/>
          <p:cNvSpPr/>
          <p:nvPr/>
        </p:nvSpPr>
        <p:spPr>
          <a:xfrm>
            <a:off x="5344667" y="2145791"/>
            <a:ext cx="345947" cy="64008"/>
          </a:xfrm>
          <a:custGeom>
            <a:avLst/>
            <a:gdLst/>
            <a:ahLst/>
            <a:cxnLst/>
            <a:rect l="l" t="t" r="r" b="b"/>
            <a:pathLst>
              <a:path w="345947" h="64008">
                <a:moveTo>
                  <a:pt x="1524" y="64008"/>
                </a:moveTo>
                <a:lnTo>
                  <a:pt x="12191" y="59436"/>
                </a:lnTo>
                <a:lnTo>
                  <a:pt x="24384" y="54863"/>
                </a:lnTo>
                <a:lnTo>
                  <a:pt x="36575" y="50291"/>
                </a:lnTo>
                <a:lnTo>
                  <a:pt x="53339" y="44196"/>
                </a:lnTo>
                <a:lnTo>
                  <a:pt x="68579" y="38100"/>
                </a:lnTo>
                <a:lnTo>
                  <a:pt x="85343" y="33527"/>
                </a:lnTo>
                <a:lnTo>
                  <a:pt x="103631" y="28956"/>
                </a:lnTo>
                <a:lnTo>
                  <a:pt x="121919" y="24384"/>
                </a:lnTo>
                <a:lnTo>
                  <a:pt x="140207" y="19812"/>
                </a:lnTo>
                <a:lnTo>
                  <a:pt x="158495" y="16763"/>
                </a:lnTo>
                <a:lnTo>
                  <a:pt x="178307" y="13715"/>
                </a:lnTo>
                <a:lnTo>
                  <a:pt x="196595" y="10668"/>
                </a:lnTo>
                <a:lnTo>
                  <a:pt x="216407" y="7620"/>
                </a:lnTo>
                <a:lnTo>
                  <a:pt x="237743" y="6096"/>
                </a:lnTo>
                <a:lnTo>
                  <a:pt x="257555" y="4572"/>
                </a:lnTo>
                <a:lnTo>
                  <a:pt x="278891" y="3048"/>
                </a:lnTo>
                <a:lnTo>
                  <a:pt x="300227" y="3048"/>
                </a:lnTo>
                <a:lnTo>
                  <a:pt x="323087" y="1524"/>
                </a:lnTo>
                <a:lnTo>
                  <a:pt x="345947" y="1524"/>
                </a:lnTo>
                <a:lnTo>
                  <a:pt x="345947" y="0"/>
                </a:lnTo>
                <a:lnTo>
                  <a:pt x="323087" y="0"/>
                </a:lnTo>
                <a:lnTo>
                  <a:pt x="300227" y="1524"/>
                </a:lnTo>
                <a:lnTo>
                  <a:pt x="278891" y="1524"/>
                </a:lnTo>
                <a:lnTo>
                  <a:pt x="257555" y="3048"/>
                </a:lnTo>
                <a:lnTo>
                  <a:pt x="237743" y="4572"/>
                </a:lnTo>
                <a:lnTo>
                  <a:pt x="216407" y="6096"/>
                </a:lnTo>
                <a:lnTo>
                  <a:pt x="196595" y="9144"/>
                </a:lnTo>
                <a:lnTo>
                  <a:pt x="178307" y="12191"/>
                </a:lnTo>
                <a:lnTo>
                  <a:pt x="158495" y="15239"/>
                </a:lnTo>
                <a:lnTo>
                  <a:pt x="140207" y="18287"/>
                </a:lnTo>
                <a:lnTo>
                  <a:pt x="121919" y="22860"/>
                </a:lnTo>
                <a:lnTo>
                  <a:pt x="103631" y="27432"/>
                </a:lnTo>
                <a:lnTo>
                  <a:pt x="85343" y="32003"/>
                </a:lnTo>
                <a:lnTo>
                  <a:pt x="68579" y="36575"/>
                </a:lnTo>
                <a:lnTo>
                  <a:pt x="51815" y="42672"/>
                </a:lnTo>
                <a:lnTo>
                  <a:pt x="36575" y="48768"/>
                </a:lnTo>
                <a:lnTo>
                  <a:pt x="24384" y="53339"/>
                </a:lnTo>
                <a:lnTo>
                  <a:pt x="12191" y="57912"/>
                </a:lnTo>
                <a:lnTo>
                  <a:pt x="0" y="62484"/>
                </a:lnTo>
                <a:lnTo>
                  <a:pt x="1524" y="64008"/>
                </a:lnTo>
                <a:close/>
              </a:path>
            </a:pathLst>
          </a:custGeom>
          <a:solidFill>
            <a:srgbClr val="000000"/>
          </a:solidFill>
        </p:spPr>
        <p:txBody>
          <a:bodyPr wrap="square" lIns="0" tIns="0" rIns="0" bIns="0" rtlCol="0">
            <a:noAutofit/>
          </a:bodyPr>
          <a:lstStyle/>
          <a:p>
            <a:endParaRPr/>
          </a:p>
        </p:txBody>
      </p:sp>
      <p:sp>
        <p:nvSpPr>
          <p:cNvPr id="745" name="object 745"/>
          <p:cNvSpPr/>
          <p:nvPr/>
        </p:nvSpPr>
        <p:spPr>
          <a:xfrm>
            <a:off x="5280659" y="2113787"/>
            <a:ext cx="409955" cy="74675"/>
          </a:xfrm>
          <a:custGeom>
            <a:avLst/>
            <a:gdLst/>
            <a:ahLst/>
            <a:cxnLst/>
            <a:rect l="l" t="t" r="r" b="b"/>
            <a:pathLst>
              <a:path w="409955" h="74675">
                <a:moveTo>
                  <a:pt x="7620" y="70103"/>
                </a:moveTo>
                <a:lnTo>
                  <a:pt x="3048" y="71627"/>
                </a:lnTo>
                <a:lnTo>
                  <a:pt x="0" y="73151"/>
                </a:lnTo>
                <a:lnTo>
                  <a:pt x="1524" y="74675"/>
                </a:lnTo>
                <a:lnTo>
                  <a:pt x="4572" y="71627"/>
                </a:lnTo>
                <a:lnTo>
                  <a:pt x="4572" y="73151"/>
                </a:lnTo>
                <a:lnTo>
                  <a:pt x="7620" y="71627"/>
                </a:lnTo>
                <a:lnTo>
                  <a:pt x="53340" y="54863"/>
                </a:lnTo>
                <a:lnTo>
                  <a:pt x="71628" y="47243"/>
                </a:lnTo>
                <a:lnTo>
                  <a:pt x="89916" y="42672"/>
                </a:lnTo>
                <a:lnTo>
                  <a:pt x="109728" y="36575"/>
                </a:lnTo>
                <a:lnTo>
                  <a:pt x="131063" y="30479"/>
                </a:lnTo>
                <a:lnTo>
                  <a:pt x="152399" y="25907"/>
                </a:lnTo>
                <a:lnTo>
                  <a:pt x="173735" y="21336"/>
                </a:lnTo>
                <a:lnTo>
                  <a:pt x="195071" y="18287"/>
                </a:lnTo>
                <a:lnTo>
                  <a:pt x="217931" y="15239"/>
                </a:lnTo>
                <a:lnTo>
                  <a:pt x="239267" y="12191"/>
                </a:lnTo>
                <a:lnTo>
                  <a:pt x="262127" y="9143"/>
                </a:lnTo>
                <a:lnTo>
                  <a:pt x="284987" y="6095"/>
                </a:lnTo>
                <a:lnTo>
                  <a:pt x="309371" y="4572"/>
                </a:lnTo>
                <a:lnTo>
                  <a:pt x="333755" y="3048"/>
                </a:lnTo>
                <a:lnTo>
                  <a:pt x="358139" y="3048"/>
                </a:lnTo>
                <a:lnTo>
                  <a:pt x="384047" y="1524"/>
                </a:lnTo>
                <a:lnTo>
                  <a:pt x="409955" y="1524"/>
                </a:lnTo>
                <a:lnTo>
                  <a:pt x="409955" y="0"/>
                </a:lnTo>
                <a:lnTo>
                  <a:pt x="384047" y="0"/>
                </a:lnTo>
                <a:lnTo>
                  <a:pt x="358139" y="1524"/>
                </a:lnTo>
                <a:lnTo>
                  <a:pt x="333755" y="1524"/>
                </a:lnTo>
                <a:lnTo>
                  <a:pt x="309371" y="3048"/>
                </a:lnTo>
                <a:lnTo>
                  <a:pt x="284987" y="4572"/>
                </a:lnTo>
                <a:lnTo>
                  <a:pt x="262127" y="7619"/>
                </a:lnTo>
                <a:lnTo>
                  <a:pt x="239267" y="10667"/>
                </a:lnTo>
                <a:lnTo>
                  <a:pt x="217931" y="13715"/>
                </a:lnTo>
                <a:lnTo>
                  <a:pt x="195071" y="16763"/>
                </a:lnTo>
                <a:lnTo>
                  <a:pt x="172211" y="19812"/>
                </a:lnTo>
                <a:lnTo>
                  <a:pt x="150875" y="24383"/>
                </a:lnTo>
                <a:lnTo>
                  <a:pt x="131063" y="28955"/>
                </a:lnTo>
                <a:lnTo>
                  <a:pt x="109728" y="35051"/>
                </a:lnTo>
                <a:lnTo>
                  <a:pt x="89916" y="41148"/>
                </a:lnTo>
                <a:lnTo>
                  <a:pt x="70104" y="45719"/>
                </a:lnTo>
                <a:lnTo>
                  <a:pt x="51816" y="53339"/>
                </a:lnTo>
                <a:lnTo>
                  <a:pt x="7620" y="70103"/>
                </a:lnTo>
                <a:close/>
              </a:path>
            </a:pathLst>
          </a:custGeom>
          <a:solidFill>
            <a:srgbClr val="000000"/>
          </a:solidFill>
        </p:spPr>
        <p:txBody>
          <a:bodyPr wrap="square" lIns="0" tIns="0" rIns="0" bIns="0" rtlCol="0">
            <a:noAutofit/>
          </a:bodyPr>
          <a:lstStyle/>
          <a:p>
            <a:endParaRPr/>
          </a:p>
        </p:txBody>
      </p:sp>
      <p:sp>
        <p:nvSpPr>
          <p:cNvPr id="746" name="object 746"/>
          <p:cNvSpPr/>
          <p:nvPr/>
        </p:nvSpPr>
        <p:spPr>
          <a:xfrm>
            <a:off x="5280659" y="2186177"/>
            <a:ext cx="1524"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a:p>
        </p:txBody>
      </p:sp>
      <p:sp>
        <p:nvSpPr>
          <p:cNvPr id="747" name="object 747"/>
          <p:cNvSpPr/>
          <p:nvPr/>
        </p:nvSpPr>
        <p:spPr>
          <a:xfrm>
            <a:off x="5332475" y="2231135"/>
            <a:ext cx="77723" cy="100583"/>
          </a:xfrm>
          <a:custGeom>
            <a:avLst/>
            <a:gdLst/>
            <a:ahLst/>
            <a:cxnLst/>
            <a:rect l="l" t="t" r="r" b="b"/>
            <a:pathLst>
              <a:path w="77723" h="100583">
                <a:moveTo>
                  <a:pt x="1524" y="71627"/>
                </a:moveTo>
                <a:lnTo>
                  <a:pt x="0" y="76200"/>
                </a:lnTo>
                <a:lnTo>
                  <a:pt x="0" y="100583"/>
                </a:lnTo>
                <a:lnTo>
                  <a:pt x="1524" y="100583"/>
                </a:lnTo>
                <a:lnTo>
                  <a:pt x="1524" y="76200"/>
                </a:lnTo>
                <a:lnTo>
                  <a:pt x="3048" y="71627"/>
                </a:lnTo>
                <a:lnTo>
                  <a:pt x="4571" y="68579"/>
                </a:lnTo>
                <a:lnTo>
                  <a:pt x="7619" y="57912"/>
                </a:lnTo>
                <a:lnTo>
                  <a:pt x="13715" y="50291"/>
                </a:lnTo>
                <a:lnTo>
                  <a:pt x="19812" y="41147"/>
                </a:lnTo>
                <a:lnTo>
                  <a:pt x="28955" y="32003"/>
                </a:lnTo>
                <a:lnTo>
                  <a:pt x="38100" y="24383"/>
                </a:lnTo>
                <a:lnTo>
                  <a:pt x="50291" y="16763"/>
                </a:lnTo>
                <a:lnTo>
                  <a:pt x="64007" y="9143"/>
                </a:lnTo>
                <a:lnTo>
                  <a:pt x="77723" y="1524"/>
                </a:lnTo>
                <a:lnTo>
                  <a:pt x="77723" y="0"/>
                </a:lnTo>
                <a:lnTo>
                  <a:pt x="62483" y="7619"/>
                </a:lnTo>
                <a:lnTo>
                  <a:pt x="48767" y="15239"/>
                </a:lnTo>
                <a:lnTo>
                  <a:pt x="38100" y="22859"/>
                </a:lnTo>
                <a:lnTo>
                  <a:pt x="27431" y="32003"/>
                </a:lnTo>
                <a:lnTo>
                  <a:pt x="19812" y="39624"/>
                </a:lnTo>
                <a:lnTo>
                  <a:pt x="12191" y="48767"/>
                </a:lnTo>
                <a:lnTo>
                  <a:pt x="6095" y="57912"/>
                </a:lnTo>
                <a:lnTo>
                  <a:pt x="3048" y="67055"/>
                </a:lnTo>
                <a:lnTo>
                  <a:pt x="1524" y="71627"/>
                </a:lnTo>
                <a:close/>
              </a:path>
            </a:pathLst>
          </a:custGeom>
          <a:solidFill>
            <a:srgbClr val="000000"/>
          </a:solidFill>
        </p:spPr>
        <p:txBody>
          <a:bodyPr wrap="square" lIns="0" tIns="0" rIns="0" bIns="0" rtlCol="0">
            <a:noAutofit/>
          </a:bodyPr>
          <a:lstStyle/>
          <a:p>
            <a:endParaRPr/>
          </a:p>
        </p:txBody>
      </p:sp>
      <p:sp>
        <p:nvSpPr>
          <p:cNvPr id="748" name="object 748"/>
          <p:cNvSpPr/>
          <p:nvPr/>
        </p:nvSpPr>
        <p:spPr>
          <a:xfrm>
            <a:off x="5282183" y="2186939"/>
            <a:ext cx="64008" cy="22860"/>
          </a:xfrm>
          <a:custGeom>
            <a:avLst/>
            <a:gdLst/>
            <a:ahLst/>
            <a:cxnLst/>
            <a:rect l="l" t="t" r="r" b="b"/>
            <a:pathLst>
              <a:path w="64008" h="22860">
                <a:moveTo>
                  <a:pt x="62484" y="22860"/>
                </a:moveTo>
                <a:lnTo>
                  <a:pt x="64008" y="21336"/>
                </a:lnTo>
                <a:lnTo>
                  <a:pt x="0" y="0"/>
                </a:lnTo>
                <a:lnTo>
                  <a:pt x="0" y="1524"/>
                </a:lnTo>
                <a:lnTo>
                  <a:pt x="62484" y="22860"/>
                </a:lnTo>
                <a:close/>
              </a:path>
            </a:pathLst>
          </a:custGeom>
          <a:solidFill>
            <a:srgbClr val="000000"/>
          </a:solidFill>
        </p:spPr>
        <p:txBody>
          <a:bodyPr wrap="square" lIns="0" tIns="0" rIns="0" bIns="0" rtlCol="0">
            <a:noAutofit/>
          </a:bodyPr>
          <a:lstStyle/>
          <a:p>
            <a:endParaRPr/>
          </a:p>
        </p:txBody>
      </p:sp>
      <p:sp>
        <p:nvSpPr>
          <p:cNvPr id="749" name="object 749"/>
          <p:cNvSpPr/>
          <p:nvPr/>
        </p:nvSpPr>
        <p:spPr>
          <a:xfrm>
            <a:off x="5219699" y="2164079"/>
            <a:ext cx="62483" cy="24384"/>
          </a:xfrm>
          <a:custGeom>
            <a:avLst/>
            <a:gdLst/>
            <a:ahLst/>
            <a:cxnLst/>
            <a:rect l="l" t="t" r="r" b="b"/>
            <a:pathLst>
              <a:path w="62483" h="24384">
                <a:moveTo>
                  <a:pt x="0" y="0"/>
                </a:moveTo>
                <a:lnTo>
                  <a:pt x="0" y="1524"/>
                </a:lnTo>
                <a:lnTo>
                  <a:pt x="62483" y="24384"/>
                </a:lnTo>
                <a:lnTo>
                  <a:pt x="62483" y="22860"/>
                </a:lnTo>
                <a:lnTo>
                  <a:pt x="0" y="0"/>
                </a:lnTo>
                <a:close/>
              </a:path>
            </a:pathLst>
          </a:custGeom>
          <a:solidFill>
            <a:srgbClr val="000000"/>
          </a:solidFill>
        </p:spPr>
        <p:txBody>
          <a:bodyPr wrap="square" lIns="0" tIns="0" rIns="0" bIns="0" rtlCol="0">
            <a:noAutofit/>
          </a:bodyPr>
          <a:lstStyle/>
          <a:p>
            <a:endParaRPr/>
          </a:p>
        </p:txBody>
      </p:sp>
      <p:sp>
        <p:nvSpPr>
          <p:cNvPr id="750" name="object 750"/>
          <p:cNvSpPr/>
          <p:nvPr/>
        </p:nvSpPr>
        <p:spPr>
          <a:xfrm>
            <a:off x="5410199" y="2179319"/>
            <a:ext cx="280415" cy="53340"/>
          </a:xfrm>
          <a:custGeom>
            <a:avLst/>
            <a:gdLst/>
            <a:ahLst/>
            <a:cxnLst/>
            <a:rect l="l" t="t" r="r" b="b"/>
            <a:pathLst>
              <a:path w="280415" h="53340">
                <a:moveTo>
                  <a:pt x="18287" y="45720"/>
                </a:moveTo>
                <a:lnTo>
                  <a:pt x="35051" y="39624"/>
                </a:lnTo>
                <a:lnTo>
                  <a:pt x="47243" y="35051"/>
                </a:lnTo>
                <a:lnTo>
                  <a:pt x="60959" y="30480"/>
                </a:lnTo>
                <a:lnTo>
                  <a:pt x="88391" y="22860"/>
                </a:lnTo>
                <a:lnTo>
                  <a:pt x="117347" y="16763"/>
                </a:lnTo>
                <a:lnTo>
                  <a:pt x="131063" y="13716"/>
                </a:lnTo>
                <a:lnTo>
                  <a:pt x="146303" y="10668"/>
                </a:lnTo>
                <a:lnTo>
                  <a:pt x="161543" y="9144"/>
                </a:lnTo>
                <a:lnTo>
                  <a:pt x="178307" y="6096"/>
                </a:lnTo>
                <a:lnTo>
                  <a:pt x="193547" y="4572"/>
                </a:lnTo>
                <a:lnTo>
                  <a:pt x="210312" y="4572"/>
                </a:lnTo>
                <a:lnTo>
                  <a:pt x="243839" y="1524"/>
                </a:lnTo>
                <a:lnTo>
                  <a:pt x="280415" y="1524"/>
                </a:lnTo>
                <a:lnTo>
                  <a:pt x="280415" y="0"/>
                </a:lnTo>
                <a:lnTo>
                  <a:pt x="243839" y="0"/>
                </a:lnTo>
                <a:lnTo>
                  <a:pt x="210312" y="3048"/>
                </a:lnTo>
                <a:lnTo>
                  <a:pt x="193547" y="3048"/>
                </a:lnTo>
                <a:lnTo>
                  <a:pt x="178307" y="4572"/>
                </a:lnTo>
                <a:lnTo>
                  <a:pt x="161543" y="6096"/>
                </a:lnTo>
                <a:lnTo>
                  <a:pt x="146303" y="9144"/>
                </a:lnTo>
                <a:lnTo>
                  <a:pt x="131063" y="12192"/>
                </a:lnTo>
                <a:lnTo>
                  <a:pt x="115823" y="15240"/>
                </a:lnTo>
                <a:lnTo>
                  <a:pt x="88391" y="21336"/>
                </a:lnTo>
                <a:lnTo>
                  <a:pt x="60959" y="28956"/>
                </a:lnTo>
                <a:lnTo>
                  <a:pt x="47243" y="33528"/>
                </a:lnTo>
                <a:lnTo>
                  <a:pt x="35051" y="38100"/>
                </a:lnTo>
                <a:lnTo>
                  <a:pt x="16763" y="44196"/>
                </a:lnTo>
                <a:lnTo>
                  <a:pt x="0" y="51816"/>
                </a:lnTo>
                <a:lnTo>
                  <a:pt x="0" y="53340"/>
                </a:lnTo>
                <a:lnTo>
                  <a:pt x="18287" y="45720"/>
                </a:lnTo>
                <a:close/>
              </a:path>
            </a:pathLst>
          </a:custGeom>
          <a:solidFill>
            <a:srgbClr val="000000"/>
          </a:solidFill>
        </p:spPr>
        <p:txBody>
          <a:bodyPr wrap="square" lIns="0" tIns="0" rIns="0" bIns="0" rtlCol="0">
            <a:noAutofit/>
          </a:bodyPr>
          <a:lstStyle/>
          <a:p>
            <a:endParaRPr/>
          </a:p>
        </p:txBody>
      </p:sp>
      <p:sp>
        <p:nvSpPr>
          <p:cNvPr id="751" name="object 751"/>
          <p:cNvSpPr/>
          <p:nvPr/>
        </p:nvSpPr>
        <p:spPr>
          <a:xfrm>
            <a:off x="5382767" y="2424683"/>
            <a:ext cx="67055" cy="25908"/>
          </a:xfrm>
          <a:custGeom>
            <a:avLst/>
            <a:gdLst/>
            <a:ahLst/>
            <a:cxnLst/>
            <a:rect l="l" t="t" r="r" b="b"/>
            <a:pathLst>
              <a:path w="67055" h="25908">
                <a:moveTo>
                  <a:pt x="67055" y="0"/>
                </a:moveTo>
                <a:lnTo>
                  <a:pt x="65531" y="0"/>
                </a:lnTo>
                <a:lnTo>
                  <a:pt x="0" y="24384"/>
                </a:lnTo>
                <a:lnTo>
                  <a:pt x="1524" y="25908"/>
                </a:lnTo>
                <a:lnTo>
                  <a:pt x="65531" y="1524"/>
                </a:lnTo>
                <a:lnTo>
                  <a:pt x="67055" y="0"/>
                </a:lnTo>
                <a:close/>
              </a:path>
            </a:pathLst>
          </a:custGeom>
          <a:solidFill>
            <a:srgbClr val="000000"/>
          </a:solidFill>
        </p:spPr>
        <p:txBody>
          <a:bodyPr wrap="square" lIns="0" tIns="0" rIns="0" bIns="0" rtlCol="0">
            <a:noAutofit/>
          </a:bodyPr>
          <a:lstStyle/>
          <a:p>
            <a:endParaRPr/>
          </a:p>
        </p:txBody>
      </p:sp>
      <p:sp>
        <p:nvSpPr>
          <p:cNvPr id="752" name="object 752"/>
          <p:cNvSpPr/>
          <p:nvPr/>
        </p:nvSpPr>
        <p:spPr>
          <a:xfrm>
            <a:off x="5382767" y="2449067"/>
            <a:ext cx="307847" cy="47244"/>
          </a:xfrm>
          <a:custGeom>
            <a:avLst/>
            <a:gdLst/>
            <a:ahLst/>
            <a:cxnLst/>
            <a:rect l="l" t="t" r="r" b="b"/>
            <a:pathLst>
              <a:path w="307847" h="47244">
                <a:moveTo>
                  <a:pt x="1524" y="0"/>
                </a:moveTo>
                <a:lnTo>
                  <a:pt x="15239" y="7620"/>
                </a:lnTo>
                <a:lnTo>
                  <a:pt x="32003" y="12192"/>
                </a:lnTo>
                <a:lnTo>
                  <a:pt x="48767" y="16763"/>
                </a:lnTo>
                <a:lnTo>
                  <a:pt x="67055" y="21336"/>
                </a:lnTo>
                <a:lnTo>
                  <a:pt x="83819" y="25908"/>
                </a:lnTo>
                <a:lnTo>
                  <a:pt x="102107" y="28956"/>
                </a:lnTo>
                <a:lnTo>
                  <a:pt x="120395" y="33527"/>
                </a:lnTo>
                <a:lnTo>
                  <a:pt x="138683" y="36575"/>
                </a:lnTo>
                <a:lnTo>
                  <a:pt x="156971" y="38100"/>
                </a:lnTo>
                <a:lnTo>
                  <a:pt x="176783" y="41148"/>
                </a:lnTo>
                <a:lnTo>
                  <a:pt x="196595" y="42672"/>
                </a:lnTo>
                <a:lnTo>
                  <a:pt x="217931" y="44196"/>
                </a:lnTo>
                <a:lnTo>
                  <a:pt x="237743" y="45720"/>
                </a:lnTo>
                <a:lnTo>
                  <a:pt x="260603" y="47244"/>
                </a:lnTo>
                <a:lnTo>
                  <a:pt x="307847" y="47244"/>
                </a:lnTo>
                <a:lnTo>
                  <a:pt x="307847" y="45720"/>
                </a:lnTo>
                <a:lnTo>
                  <a:pt x="260603" y="45720"/>
                </a:lnTo>
                <a:lnTo>
                  <a:pt x="239267" y="44196"/>
                </a:lnTo>
                <a:lnTo>
                  <a:pt x="217931" y="42672"/>
                </a:lnTo>
                <a:lnTo>
                  <a:pt x="198119" y="41148"/>
                </a:lnTo>
                <a:lnTo>
                  <a:pt x="178307" y="39624"/>
                </a:lnTo>
                <a:lnTo>
                  <a:pt x="158495" y="36575"/>
                </a:lnTo>
                <a:lnTo>
                  <a:pt x="138683" y="35051"/>
                </a:lnTo>
                <a:lnTo>
                  <a:pt x="120395" y="30480"/>
                </a:lnTo>
                <a:lnTo>
                  <a:pt x="102107" y="27432"/>
                </a:lnTo>
                <a:lnTo>
                  <a:pt x="83819" y="24384"/>
                </a:lnTo>
                <a:lnTo>
                  <a:pt x="67055" y="19812"/>
                </a:lnTo>
                <a:lnTo>
                  <a:pt x="48767" y="15239"/>
                </a:lnTo>
                <a:lnTo>
                  <a:pt x="32003" y="10668"/>
                </a:lnTo>
                <a:lnTo>
                  <a:pt x="16763" y="6096"/>
                </a:lnTo>
                <a:lnTo>
                  <a:pt x="1524" y="0"/>
                </a:lnTo>
                <a:close/>
              </a:path>
            </a:pathLst>
          </a:custGeom>
          <a:solidFill>
            <a:srgbClr val="000000"/>
          </a:solidFill>
        </p:spPr>
        <p:txBody>
          <a:bodyPr wrap="square" lIns="0" tIns="0" rIns="0" bIns="0" rtlCol="0">
            <a:noAutofit/>
          </a:bodyPr>
          <a:lstStyle/>
          <a:p>
            <a:endParaRPr/>
          </a:p>
        </p:txBody>
      </p:sp>
      <p:sp>
        <p:nvSpPr>
          <p:cNvPr id="753" name="object 753"/>
          <p:cNvSpPr/>
          <p:nvPr/>
        </p:nvSpPr>
        <p:spPr>
          <a:xfrm>
            <a:off x="5449823" y="2423159"/>
            <a:ext cx="240792" cy="35051"/>
          </a:xfrm>
          <a:custGeom>
            <a:avLst/>
            <a:gdLst/>
            <a:ahLst/>
            <a:cxnLst/>
            <a:rect l="l" t="t" r="r" b="b"/>
            <a:pathLst>
              <a:path w="240792" h="35051">
                <a:moveTo>
                  <a:pt x="0" y="0"/>
                </a:moveTo>
                <a:lnTo>
                  <a:pt x="0" y="1523"/>
                </a:lnTo>
                <a:lnTo>
                  <a:pt x="25908" y="9143"/>
                </a:lnTo>
                <a:lnTo>
                  <a:pt x="51816" y="16763"/>
                </a:lnTo>
                <a:lnTo>
                  <a:pt x="65532" y="19811"/>
                </a:lnTo>
                <a:lnTo>
                  <a:pt x="79248" y="21335"/>
                </a:lnTo>
                <a:lnTo>
                  <a:pt x="94488" y="24383"/>
                </a:lnTo>
                <a:lnTo>
                  <a:pt x="109728" y="25907"/>
                </a:lnTo>
                <a:lnTo>
                  <a:pt x="138684" y="30479"/>
                </a:lnTo>
                <a:lnTo>
                  <a:pt x="170688" y="33527"/>
                </a:lnTo>
                <a:lnTo>
                  <a:pt x="185928" y="33527"/>
                </a:lnTo>
                <a:lnTo>
                  <a:pt x="202692" y="35051"/>
                </a:lnTo>
                <a:lnTo>
                  <a:pt x="240792" y="35051"/>
                </a:lnTo>
                <a:lnTo>
                  <a:pt x="240792" y="33527"/>
                </a:lnTo>
                <a:lnTo>
                  <a:pt x="202692" y="33527"/>
                </a:lnTo>
                <a:lnTo>
                  <a:pt x="185928" y="32003"/>
                </a:lnTo>
                <a:lnTo>
                  <a:pt x="170688" y="32003"/>
                </a:lnTo>
                <a:lnTo>
                  <a:pt x="138684" y="28955"/>
                </a:lnTo>
                <a:lnTo>
                  <a:pt x="109728" y="24383"/>
                </a:lnTo>
                <a:lnTo>
                  <a:pt x="94488" y="22859"/>
                </a:lnTo>
                <a:lnTo>
                  <a:pt x="79248" y="19811"/>
                </a:lnTo>
                <a:lnTo>
                  <a:pt x="65532" y="16763"/>
                </a:lnTo>
                <a:lnTo>
                  <a:pt x="53340" y="15239"/>
                </a:lnTo>
                <a:lnTo>
                  <a:pt x="25908" y="7619"/>
                </a:lnTo>
                <a:lnTo>
                  <a:pt x="0" y="0"/>
                </a:lnTo>
                <a:close/>
              </a:path>
            </a:pathLst>
          </a:custGeom>
          <a:solidFill>
            <a:srgbClr val="000000"/>
          </a:solidFill>
        </p:spPr>
        <p:txBody>
          <a:bodyPr wrap="square" lIns="0" tIns="0" rIns="0" bIns="0" rtlCol="0">
            <a:noAutofit/>
          </a:bodyPr>
          <a:lstStyle/>
          <a:p>
            <a:endParaRPr/>
          </a:p>
        </p:txBody>
      </p:sp>
      <p:sp>
        <p:nvSpPr>
          <p:cNvPr id="754" name="object 754"/>
          <p:cNvSpPr/>
          <p:nvPr/>
        </p:nvSpPr>
        <p:spPr>
          <a:xfrm>
            <a:off x="5332475" y="2331719"/>
            <a:ext cx="117347" cy="92963"/>
          </a:xfrm>
          <a:custGeom>
            <a:avLst/>
            <a:gdLst/>
            <a:ahLst/>
            <a:cxnLst/>
            <a:rect l="l" t="t" r="r" b="b"/>
            <a:pathLst>
              <a:path w="117347" h="92963">
                <a:moveTo>
                  <a:pt x="7619" y="18287"/>
                </a:moveTo>
                <a:lnTo>
                  <a:pt x="3048" y="9144"/>
                </a:lnTo>
                <a:lnTo>
                  <a:pt x="1524" y="4572"/>
                </a:lnTo>
                <a:lnTo>
                  <a:pt x="1524" y="0"/>
                </a:lnTo>
                <a:lnTo>
                  <a:pt x="0" y="0"/>
                </a:lnTo>
                <a:lnTo>
                  <a:pt x="0" y="4572"/>
                </a:lnTo>
                <a:lnTo>
                  <a:pt x="1524" y="9144"/>
                </a:lnTo>
                <a:lnTo>
                  <a:pt x="6095" y="18287"/>
                </a:lnTo>
                <a:lnTo>
                  <a:pt x="10667" y="27432"/>
                </a:lnTo>
                <a:lnTo>
                  <a:pt x="16763" y="35051"/>
                </a:lnTo>
                <a:lnTo>
                  <a:pt x="24383" y="42672"/>
                </a:lnTo>
                <a:lnTo>
                  <a:pt x="33527" y="50292"/>
                </a:lnTo>
                <a:lnTo>
                  <a:pt x="44195" y="56387"/>
                </a:lnTo>
                <a:lnTo>
                  <a:pt x="54863" y="64008"/>
                </a:lnTo>
                <a:lnTo>
                  <a:pt x="60959" y="67056"/>
                </a:lnTo>
                <a:lnTo>
                  <a:pt x="68579" y="70104"/>
                </a:lnTo>
                <a:lnTo>
                  <a:pt x="74675" y="74675"/>
                </a:lnTo>
                <a:lnTo>
                  <a:pt x="82295" y="77724"/>
                </a:lnTo>
                <a:lnTo>
                  <a:pt x="115823" y="92963"/>
                </a:lnTo>
                <a:lnTo>
                  <a:pt x="117347" y="92963"/>
                </a:lnTo>
                <a:lnTo>
                  <a:pt x="115823" y="91440"/>
                </a:lnTo>
                <a:lnTo>
                  <a:pt x="82295" y="76200"/>
                </a:lnTo>
                <a:lnTo>
                  <a:pt x="74675" y="73151"/>
                </a:lnTo>
                <a:lnTo>
                  <a:pt x="68579" y="68580"/>
                </a:lnTo>
                <a:lnTo>
                  <a:pt x="62483" y="65532"/>
                </a:lnTo>
                <a:lnTo>
                  <a:pt x="56387" y="62484"/>
                </a:lnTo>
                <a:lnTo>
                  <a:pt x="44195" y="54863"/>
                </a:lnTo>
                <a:lnTo>
                  <a:pt x="35051" y="48768"/>
                </a:lnTo>
                <a:lnTo>
                  <a:pt x="25907" y="41148"/>
                </a:lnTo>
                <a:lnTo>
                  <a:pt x="18287" y="33528"/>
                </a:lnTo>
                <a:lnTo>
                  <a:pt x="12191" y="25908"/>
                </a:lnTo>
                <a:lnTo>
                  <a:pt x="7619" y="18287"/>
                </a:lnTo>
                <a:close/>
              </a:path>
            </a:pathLst>
          </a:custGeom>
          <a:solidFill>
            <a:srgbClr val="000000"/>
          </a:solidFill>
        </p:spPr>
        <p:txBody>
          <a:bodyPr wrap="square" lIns="0" tIns="0" rIns="0" bIns="0" rtlCol="0">
            <a:noAutofit/>
          </a:bodyPr>
          <a:lstStyle/>
          <a:p>
            <a:endParaRPr/>
          </a:p>
        </p:txBody>
      </p:sp>
      <p:sp>
        <p:nvSpPr>
          <p:cNvPr id="755" name="object 755"/>
          <p:cNvSpPr/>
          <p:nvPr/>
        </p:nvSpPr>
        <p:spPr>
          <a:xfrm>
            <a:off x="5146547" y="2331719"/>
            <a:ext cx="166116" cy="146304"/>
          </a:xfrm>
          <a:custGeom>
            <a:avLst/>
            <a:gdLst/>
            <a:ahLst/>
            <a:cxnLst/>
            <a:rect l="l" t="t" r="r" b="b"/>
            <a:pathLst>
              <a:path w="166116" h="146304">
                <a:moveTo>
                  <a:pt x="6096" y="25908"/>
                </a:moveTo>
                <a:lnTo>
                  <a:pt x="4572" y="18287"/>
                </a:lnTo>
                <a:lnTo>
                  <a:pt x="1524" y="9144"/>
                </a:lnTo>
                <a:lnTo>
                  <a:pt x="1524" y="0"/>
                </a:lnTo>
                <a:lnTo>
                  <a:pt x="0" y="0"/>
                </a:lnTo>
                <a:lnTo>
                  <a:pt x="0" y="9144"/>
                </a:lnTo>
                <a:lnTo>
                  <a:pt x="3048" y="18287"/>
                </a:lnTo>
                <a:lnTo>
                  <a:pt x="4572" y="25908"/>
                </a:lnTo>
                <a:lnTo>
                  <a:pt x="7620" y="35051"/>
                </a:lnTo>
                <a:lnTo>
                  <a:pt x="12192" y="42672"/>
                </a:lnTo>
                <a:lnTo>
                  <a:pt x="16764" y="50292"/>
                </a:lnTo>
                <a:lnTo>
                  <a:pt x="22860" y="57912"/>
                </a:lnTo>
                <a:lnTo>
                  <a:pt x="28956" y="65532"/>
                </a:lnTo>
                <a:lnTo>
                  <a:pt x="36576" y="73151"/>
                </a:lnTo>
                <a:lnTo>
                  <a:pt x="45720" y="80772"/>
                </a:lnTo>
                <a:lnTo>
                  <a:pt x="53340" y="88392"/>
                </a:lnTo>
                <a:lnTo>
                  <a:pt x="64008" y="94487"/>
                </a:lnTo>
                <a:lnTo>
                  <a:pt x="73152" y="102108"/>
                </a:lnTo>
                <a:lnTo>
                  <a:pt x="85344" y="108204"/>
                </a:lnTo>
                <a:lnTo>
                  <a:pt x="96012" y="115824"/>
                </a:lnTo>
                <a:lnTo>
                  <a:pt x="109728" y="121920"/>
                </a:lnTo>
                <a:lnTo>
                  <a:pt x="123444" y="128016"/>
                </a:lnTo>
                <a:lnTo>
                  <a:pt x="138684" y="135636"/>
                </a:lnTo>
                <a:lnTo>
                  <a:pt x="150876" y="140208"/>
                </a:lnTo>
                <a:lnTo>
                  <a:pt x="158496" y="143256"/>
                </a:lnTo>
                <a:lnTo>
                  <a:pt x="164592" y="146304"/>
                </a:lnTo>
                <a:lnTo>
                  <a:pt x="166116" y="144780"/>
                </a:lnTo>
                <a:lnTo>
                  <a:pt x="158496" y="141732"/>
                </a:lnTo>
                <a:lnTo>
                  <a:pt x="150876" y="138684"/>
                </a:lnTo>
                <a:lnTo>
                  <a:pt x="138684" y="134112"/>
                </a:lnTo>
                <a:lnTo>
                  <a:pt x="124968" y="126492"/>
                </a:lnTo>
                <a:lnTo>
                  <a:pt x="111252" y="120396"/>
                </a:lnTo>
                <a:lnTo>
                  <a:pt x="97536" y="114300"/>
                </a:lnTo>
                <a:lnTo>
                  <a:pt x="85344" y="106680"/>
                </a:lnTo>
                <a:lnTo>
                  <a:pt x="74676" y="100584"/>
                </a:lnTo>
                <a:lnTo>
                  <a:pt x="64008" y="92963"/>
                </a:lnTo>
                <a:lnTo>
                  <a:pt x="54864" y="86868"/>
                </a:lnTo>
                <a:lnTo>
                  <a:pt x="45720" y="79248"/>
                </a:lnTo>
                <a:lnTo>
                  <a:pt x="38100" y="71628"/>
                </a:lnTo>
                <a:lnTo>
                  <a:pt x="30480" y="64008"/>
                </a:lnTo>
                <a:lnTo>
                  <a:pt x="22860" y="56387"/>
                </a:lnTo>
                <a:lnTo>
                  <a:pt x="18287" y="48768"/>
                </a:lnTo>
                <a:lnTo>
                  <a:pt x="13716" y="41148"/>
                </a:lnTo>
                <a:lnTo>
                  <a:pt x="9144" y="33528"/>
                </a:lnTo>
                <a:lnTo>
                  <a:pt x="6096" y="25908"/>
                </a:lnTo>
                <a:close/>
              </a:path>
            </a:pathLst>
          </a:custGeom>
          <a:solidFill>
            <a:srgbClr val="000000"/>
          </a:solidFill>
        </p:spPr>
        <p:txBody>
          <a:bodyPr wrap="square" lIns="0" tIns="0" rIns="0" bIns="0" rtlCol="0">
            <a:noAutofit/>
          </a:bodyPr>
          <a:lstStyle/>
          <a:p>
            <a:endParaRPr/>
          </a:p>
        </p:txBody>
      </p:sp>
      <p:sp>
        <p:nvSpPr>
          <p:cNvPr id="756" name="object 756"/>
          <p:cNvSpPr/>
          <p:nvPr/>
        </p:nvSpPr>
        <p:spPr>
          <a:xfrm>
            <a:off x="5239511" y="2331719"/>
            <a:ext cx="144779" cy="118872"/>
          </a:xfrm>
          <a:custGeom>
            <a:avLst/>
            <a:gdLst/>
            <a:ahLst/>
            <a:cxnLst/>
            <a:rect l="l" t="t" r="r" b="b"/>
            <a:pathLst>
              <a:path w="144779" h="118872">
                <a:moveTo>
                  <a:pt x="96012" y="99060"/>
                </a:moveTo>
                <a:lnTo>
                  <a:pt x="86867" y="92963"/>
                </a:lnTo>
                <a:lnTo>
                  <a:pt x="70103" y="83820"/>
                </a:lnTo>
                <a:lnTo>
                  <a:pt x="60959" y="77724"/>
                </a:lnTo>
                <a:lnTo>
                  <a:pt x="53339" y="73151"/>
                </a:lnTo>
                <a:lnTo>
                  <a:pt x="39623" y="62484"/>
                </a:lnTo>
                <a:lnTo>
                  <a:pt x="28955" y="51816"/>
                </a:lnTo>
                <a:lnTo>
                  <a:pt x="18287" y="41148"/>
                </a:lnTo>
                <a:lnTo>
                  <a:pt x="10667" y="28956"/>
                </a:lnTo>
                <a:lnTo>
                  <a:pt x="10667" y="30480"/>
                </a:lnTo>
                <a:lnTo>
                  <a:pt x="18287" y="42672"/>
                </a:lnTo>
                <a:lnTo>
                  <a:pt x="27431" y="53340"/>
                </a:lnTo>
                <a:lnTo>
                  <a:pt x="39623" y="64008"/>
                </a:lnTo>
                <a:lnTo>
                  <a:pt x="53339" y="74675"/>
                </a:lnTo>
                <a:lnTo>
                  <a:pt x="60959" y="79248"/>
                </a:lnTo>
                <a:lnTo>
                  <a:pt x="68579" y="85344"/>
                </a:lnTo>
                <a:lnTo>
                  <a:pt x="86867" y="94487"/>
                </a:lnTo>
                <a:lnTo>
                  <a:pt x="96012" y="99060"/>
                </a:lnTo>
                <a:close/>
              </a:path>
              <a:path w="144779" h="118872">
                <a:moveTo>
                  <a:pt x="106679" y="105156"/>
                </a:moveTo>
                <a:lnTo>
                  <a:pt x="123443" y="112775"/>
                </a:lnTo>
                <a:lnTo>
                  <a:pt x="123443" y="111251"/>
                </a:lnTo>
                <a:lnTo>
                  <a:pt x="126491" y="112775"/>
                </a:lnTo>
                <a:lnTo>
                  <a:pt x="135635" y="115824"/>
                </a:lnTo>
                <a:lnTo>
                  <a:pt x="143255" y="118872"/>
                </a:lnTo>
                <a:lnTo>
                  <a:pt x="144779" y="117348"/>
                </a:lnTo>
                <a:lnTo>
                  <a:pt x="137159" y="114300"/>
                </a:lnTo>
                <a:lnTo>
                  <a:pt x="126491" y="111251"/>
                </a:lnTo>
                <a:lnTo>
                  <a:pt x="124967" y="111251"/>
                </a:lnTo>
                <a:lnTo>
                  <a:pt x="106679" y="103632"/>
                </a:lnTo>
                <a:lnTo>
                  <a:pt x="96012" y="99060"/>
                </a:lnTo>
                <a:lnTo>
                  <a:pt x="106679" y="105156"/>
                </a:lnTo>
                <a:close/>
              </a:path>
              <a:path w="144779" h="118872">
                <a:moveTo>
                  <a:pt x="126491" y="112775"/>
                </a:moveTo>
                <a:lnTo>
                  <a:pt x="123443" y="111251"/>
                </a:lnTo>
                <a:lnTo>
                  <a:pt x="123443" y="112775"/>
                </a:lnTo>
                <a:lnTo>
                  <a:pt x="126491" y="112775"/>
                </a:lnTo>
                <a:close/>
              </a:path>
              <a:path w="144779" h="118872">
                <a:moveTo>
                  <a:pt x="10667" y="30480"/>
                </a:moveTo>
                <a:lnTo>
                  <a:pt x="6095" y="18287"/>
                </a:lnTo>
                <a:lnTo>
                  <a:pt x="3047" y="9144"/>
                </a:lnTo>
                <a:lnTo>
                  <a:pt x="1523" y="0"/>
                </a:lnTo>
                <a:lnTo>
                  <a:pt x="0" y="0"/>
                </a:lnTo>
                <a:lnTo>
                  <a:pt x="1523" y="9144"/>
                </a:lnTo>
                <a:lnTo>
                  <a:pt x="4571" y="18287"/>
                </a:lnTo>
                <a:lnTo>
                  <a:pt x="10667" y="30480"/>
                </a:lnTo>
                <a:close/>
              </a:path>
            </a:pathLst>
          </a:custGeom>
          <a:solidFill>
            <a:srgbClr val="000000"/>
          </a:solidFill>
        </p:spPr>
        <p:txBody>
          <a:bodyPr wrap="square" lIns="0" tIns="0" rIns="0" bIns="0" rtlCol="0">
            <a:noAutofit/>
          </a:bodyPr>
          <a:lstStyle/>
          <a:p>
            <a:endParaRPr/>
          </a:p>
        </p:txBody>
      </p:sp>
      <p:sp>
        <p:nvSpPr>
          <p:cNvPr id="757" name="object 757"/>
          <p:cNvSpPr/>
          <p:nvPr/>
        </p:nvSpPr>
        <p:spPr>
          <a:xfrm>
            <a:off x="5311139" y="2449067"/>
            <a:ext cx="73151" cy="28956"/>
          </a:xfrm>
          <a:custGeom>
            <a:avLst/>
            <a:gdLst/>
            <a:ahLst/>
            <a:cxnLst/>
            <a:rect l="l" t="t" r="r" b="b"/>
            <a:pathLst>
              <a:path w="73151" h="28956">
                <a:moveTo>
                  <a:pt x="71627" y="0"/>
                </a:moveTo>
                <a:lnTo>
                  <a:pt x="0" y="27432"/>
                </a:lnTo>
                <a:lnTo>
                  <a:pt x="1524" y="28956"/>
                </a:lnTo>
                <a:lnTo>
                  <a:pt x="73151" y="1524"/>
                </a:lnTo>
                <a:lnTo>
                  <a:pt x="71627" y="0"/>
                </a:lnTo>
                <a:close/>
              </a:path>
            </a:pathLst>
          </a:custGeom>
          <a:solidFill>
            <a:srgbClr val="000000"/>
          </a:solidFill>
        </p:spPr>
        <p:txBody>
          <a:bodyPr wrap="square" lIns="0" tIns="0" rIns="0" bIns="0" rtlCol="0">
            <a:noAutofit/>
          </a:bodyPr>
          <a:lstStyle/>
          <a:p>
            <a:endParaRPr/>
          </a:p>
        </p:txBody>
      </p:sp>
      <p:sp>
        <p:nvSpPr>
          <p:cNvPr id="758" name="object 758"/>
          <p:cNvSpPr/>
          <p:nvPr/>
        </p:nvSpPr>
        <p:spPr>
          <a:xfrm>
            <a:off x="5146547" y="2330957"/>
            <a:ext cx="92963" cy="0"/>
          </a:xfrm>
          <a:custGeom>
            <a:avLst/>
            <a:gdLst/>
            <a:ahLst/>
            <a:cxnLst/>
            <a:rect l="l" t="t" r="r" b="b"/>
            <a:pathLst>
              <a:path w="92963">
                <a:moveTo>
                  <a:pt x="0" y="0"/>
                </a:moveTo>
                <a:lnTo>
                  <a:pt x="92963" y="0"/>
                </a:lnTo>
              </a:path>
            </a:pathLst>
          </a:custGeom>
          <a:ln w="2794">
            <a:solidFill>
              <a:srgbClr val="000000"/>
            </a:solidFill>
          </a:ln>
        </p:spPr>
        <p:txBody>
          <a:bodyPr wrap="square" lIns="0" tIns="0" rIns="0" bIns="0" rtlCol="0">
            <a:noAutofit/>
          </a:bodyPr>
          <a:lstStyle/>
          <a:p>
            <a:endParaRPr/>
          </a:p>
        </p:txBody>
      </p:sp>
      <p:sp>
        <p:nvSpPr>
          <p:cNvPr id="759" name="object 759"/>
          <p:cNvSpPr/>
          <p:nvPr/>
        </p:nvSpPr>
        <p:spPr>
          <a:xfrm>
            <a:off x="5058155" y="2331719"/>
            <a:ext cx="187451" cy="172212"/>
          </a:xfrm>
          <a:custGeom>
            <a:avLst/>
            <a:gdLst/>
            <a:ahLst/>
            <a:cxnLst/>
            <a:rect l="l" t="t" r="r" b="b"/>
            <a:pathLst>
              <a:path w="187451" h="172212">
                <a:moveTo>
                  <a:pt x="134112" y="147828"/>
                </a:moveTo>
                <a:lnTo>
                  <a:pt x="141732" y="152400"/>
                </a:lnTo>
                <a:lnTo>
                  <a:pt x="150875" y="156972"/>
                </a:lnTo>
                <a:lnTo>
                  <a:pt x="169163" y="164592"/>
                </a:lnTo>
                <a:lnTo>
                  <a:pt x="172212" y="166116"/>
                </a:lnTo>
                <a:lnTo>
                  <a:pt x="179832" y="169163"/>
                </a:lnTo>
                <a:lnTo>
                  <a:pt x="187451" y="172212"/>
                </a:lnTo>
                <a:lnTo>
                  <a:pt x="187451" y="170687"/>
                </a:lnTo>
                <a:lnTo>
                  <a:pt x="179832" y="167640"/>
                </a:lnTo>
                <a:lnTo>
                  <a:pt x="173736" y="164592"/>
                </a:lnTo>
                <a:lnTo>
                  <a:pt x="170687" y="163068"/>
                </a:lnTo>
                <a:lnTo>
                  <a:pt x="152400" y="155448"/>
                </a:lnTo>
                <a:lnTo>
                  <a:pt x="143256" y="150875"/>
                </a:lnTo>
                <a:lnTo>
                  <a:pt x="134112" y="147828"/>
                </a:lnTo>
                <a:close/>
              </a:path>
              <a:path w="187451" h="172212">
                <a:moveTo>
                  <a:pt x="134112" y="147828"/>
                </a:moveTo>
                <a:lnTo>
                  <a:pt x="117348" y="138684"/>
                </a:lnTo>
                <a:lnTo>
                  <a:pt x="109727" y="134112"/>
                </a:lnTo>
                <a:lnTo>
                  <a:pt x="103632" y="131063"/>
                </a:lnTo>
                <a:lnTo>
                  <a:pt x="88391" y="121920"/>
                </a:lnTo>
                <a:lnTo>
                  <a:pt x="76200" y="112775"/>
                </a:lnTo>
                <a:lnTo>
                  <a:pt x="64008" y="103632"/>
                </a:lnTo>
                <a:lnTo>
                  <a:pt x="53339" y="96012"/>
                </a:lnTo>
                <a:lnTo>
                  <a:pt x="42672" y="85344"/>
                </a:lnTo>
                <a:lnTo>
                  <a:pt x="38100" y="80772"/>
                </a:lnTo>
                <a:lnTo>
                  <a:pt x="35051" y="76200"/>
                </a:lnTo>
                <a:lnTo>
                  <a:pt x="25908" y="67056"/>
                </a:lnTo>
                <a:lnTo>
                  <a:pt x="19812" y="57912"/>
                </a:lnTo>
                <a:lnTo>
                  <a:pt x="15239" y="47244"/>
                </a:lnTo>
                <a:lnTo>
                  <a:pt x="10668" y="38100"/>
                </a:lnTo>
                <a:lnTo>
                  <a:pt x="6096" y="28956"/>
                </a:lnTo>
                <a:lnTo>
                  <a:pt x="4572" y="18287"/>
                </a:lnTo>
                <a:lnTo>
                  <a:pt x="3048" y="9144"/>
                </a:lnTo>
                <a:lnTo>
                  <a:pt x="1524" y="0"/>
                </a:lnTo>
                <a:lnTo>
                  <a:pt x="0" y="0"/>
                </a:lnTo>
                <a:lnTo>
                  <a:pt x="1524" y="9144"/>
                </a:lnTo>
                <a:lnTo>
                  <a:pt x="3048" y="18287"/>
                </a:lnTo>
                <a:lnTo>
                  <a:pt x="4572" y="28956"/>
                </a:lnTo>
                <a:lnTo>
                  <a:pt x="9144" y="38100"/>
                </a:lnTo>
                <a:lnTo>
                  <a:pt x="13715" y="48768"/>
                </a:lnTo>
                <a:lnTo>
                  <a:pt x="18287" y="57912"/>
                </a:lnTo>
                <a:lnTo>
                  <a:pt x="24384" y="68580"/>
                </a:lnTo>
                <a:lnTo>
                  <a:pt x="33527" y="77724"/>
                </a:lnTo>
                <a:lnTo>
                  <a:pt x="36575" y="82296"/>
                </a:lnTo>
                <a:lnTo>
                  <a:pt x="41148" y="86868"/>
                </a:lnTo>
                <a:lnTo>
                  <a:pt x="51815" y="96012"/>
                </a:lnTo>
                <a:lnTo>
                  <a:pt x="62484" y="105156"/>
                </a:lnTo>
                <a:lnTo>
                  <a:pt x="74675" y="114300"/>
                </a:lnTo>
                <a:lnTo>
                  <a:pt x="88391" y="123444"/>
                </a:lnTo>
                <a:lnTo>
                  <a:pt x="102108" y="132587"/>
                </a:lnTo>
                <a:lnTo>
                  <a:pt x="109727" y="135636"/>
                </a:lnTo>
                <a:lnTo>
                  <a:pt x="117348" y="140208"/>
                </a:lnTo>
                <a:lnTo>
                  <a:pt x="134112" y="147828"/>
                </a:lnTo>
                <a:close/>
              </a:path>
            </a:pathLst>
          </a:custGeom>
          <a:solidFill>
            <a:srgbClr val="000000"/>
          </a:solidFill>
        </p:spPr>
        <p:txBody>
          <a:bodyPr wrap="square" lIns="0" tIns="0" rIns="0" bIns="0" rtlCol="0">
            <a:noAutofit/>
          </a:bodyPr>
          <a:lstStyle/>
          <a:p>
            <a:endParaRPr/>
          </a:p>
        </p:txBody>
      </p:sp>
      <p:sp>
        <p:nvSpPr>
          <p:cNvPr id="760" name="object 760"/>
          <p:cNvSpPr/>
          <p:nvPr/>
        </p:nvSpPr>
        <p:spPr>
          <a:xfrm>
            <a:off x="5175503" y="2502407"/>
            <a:ext cx="70103" cy="27432"/>
          </a:xfrm>
          <a:custGeom>
            <a:avLst/>
            <a:gdLst/>
            <a:ahLst/>
            <a:cxnLst/>
            <a:rect l="l" t="t" r="r" b="b"/>
            <a:pathLst>
              <a:path w="70103" h="27432">
                <a:moveTo>
                  <a:pt x="70103" y="0"/>
                </a:moveTo>
                <a:lnTo>
                  <a:pt x="0" y="25908"/>
                </a:lnTo>
                <a:lnTo>
                  <a:pt x="0" y="27432"/>
                </a:lnTo>
                <a:lnTo>
                  <a:pt x="70103" y="1524"/>
                </a:lnTo>
                <a:lnTo>
                  <a:pt x="70103" y="0"/>
                </a:lnTo>
                <a:close/>
              </a:path>
            </a:pathLst>
          </a:custGeom>
          <a:solidFill>
            <a:srgbClr val="000000"/>
          </a:solidFill>
        </p:spPr>
        <p:txBody>
          <a:bodyPr wrap="square" lIns="0" tIns="0" rIns="0" bIns="0" rtlCol="0">
            <a:noAutofit/>
          </a:bodyPr>
          <a:lstStyle/>
          <a:p>
            <a:endParaRPr/>
          </a:p>
        </p:txBody>
      </p:sp>
      <p:sp>
        <p:nvSpPr>
          <p:cNvPr id="761" name="object 761"/>
          <p:cNvSpPr/>
          <p:nvPr/>
        </p:nvSpPr>
        <p:spPr>
          <a:xfrm>
            <a:off x="4965191" y="2331719"/>
            <a:ext cx="210312" cy="198120"/>
          </a:xfrm>
          <a:custGeom>
            <a:avLst/>
            <a:gdLst/>
            <a:ahLst/>
            <a:cxnLst/>
            <a:rect l="l" t="t" r="r" b="b"/>
            <a:pathLst>
              <a:path w="210312" h="198120">
                <a:moveTo>
                  <a:pt x="4572" y="30480"/>
                </a:moveTo>
                <a:lnTo>
                  <a:pt x="3048" y="18287"/>
                </a:lnTo>
                <a:lnTo>
                  <a:pt x="1524" y="9144"/>
                </a:lnTo>
                <a:lnTo>
                  <a:pt x="1524" y="0"/>
                </a:lnTo>
                <a:lnTo>
                  <a:pt x="0" y="0"/>
                </a:lnTo>
                <a:lnTo>
                  <a:pt x="0" y="9144"/>
                </a:lnTo>
                <a:lnTo>
                  <a:pt x="1524" y="18287"/>
                </a:lnTo>
                <a:lnTo>
                  <a:pt x="3048" y="30480"/>
                </a:lnTo>
                <a:lnTo>
                  <a:pt x="6096" y="42672"/>
                </a:lnTo>
                <a:lnTo>
                  <a:pt x="9143" y="48768"/>
                </a:lnTo>
                <a:lnTo>
                  <a:pt x="12191" y="54863"/>
                </a:lnTo>
                <a:lnTo>
                  <a:pt x="18287" y="67056"/>
                </a:lnTo>
                <a:lnTo>
                  <a:pt x="21336" y="71628"/>
                </a:lnTo>
                <a:lnTo>
                  <a:pt x="25908" y="77724"/>
                </a:lnTo>
                <a:lnTo>
                  <a:pt x="22860" y="71628"/>
                </a:lnTo>
                <a:lnTo>
                  <a:pt x="19812" y="65532"/>
                </a:lnTo>
                <a:lnTo>
                  <a:pt x="13715" y="53340"/>
                </a:lnTo>
                <a:lnTo>
                  <a:pt x="10667" y="47244"/>
                </a:lnTo>
                <a:lnTo>
                  <a:pt x="7620" y="42672"/>
                </a:lnTo>
                <a:lnTo>
                  <a:pt x="4572" y="30480"/>
                </a:lnTo>
                <a:close/>
              </a:path>
              <a:path w="210312" h="198120">
                <a:moveTo>
                  <a:pt x="25908" y="77724"/>
                </a:moveTo>
                <a:lnTo>
                  <a:pt x="33527" y="89916"/>
                </a:lnTo>
                <a:lnTo>
                  <a:pt x="44196" y="100584"/>
                </a:lnTo>
                <a:lnTo>
                  <a:pt x="48767" y="106680"/>
                </a:lnTo>
                <a:lnTo>
                  <a:pt x="56387" y="111251"/>
                </a:lnTo>
                <a:lnTo>
                  <a:pt x="68579" y="121920"/>
                </a:lnTo>
                <a:lnTo>
                  <a:pt x="82296" y="132587"/>
                </a:lnTo>
                <a:lnTo>
                  <a:pt x="89915" y="137160"/>
                </a:lnTo>
                <a:lnTo>
                  <a:pt x="97536" y="143256"/>
                </a:lnTo>
                <a:lnTo>
                  <a:pt x="114300" y="153924"/>
                </a:lnTo>
                <a:lnTo>
                  <a:pt x="123443" y="158496"/>
                </a:lnTo>
                <a:lnTo>
                  <a:pt x="132587" y="163068"/>
                </a:lnTo>
                <a:lnTo>
                  <a:pt x="152400" y="173736"/>
                </a:lnTo>
                <a:lnTo>
                  <a:pt x="172212" y="182880"/>
                </a:lnTo>
                <a:lnTo>
                  <a:pt x="182879" y="187451"/>
                </a:lnTo>
                <a:lnTo>
                  <a:pt x="195072" y="192024"/>
                </a:lnTo>
                <a:lnTo>
                  <a:pt x="196596" y="193548"/>
                </a:lnTo>
                <a:lnTo>
                  <a:pt x="202691" y="195072"/>
                </a:lnTo>
                <a:lnTo>
                  <a:pt x="210312" y="198120"/>
                </a:lnTo>
                <a:lnTo>
                  <a:pt x="210312" y="196596"/>
                </a:lnTo>
                <a:lnTo>
                  <a:pt x="202691" y="193548"/>
                </a:lnTo>
                <a:lnTo>
                  <a:pt x="196596" y="192024"/>
                </a:lnTo>
                <a:lnTo>
                  <a:pt x="195072" y="190500"/>
                </a:lnTo>
                <a:lnTo>
                  <a:pt x="182879" y="185928"/>
                </a:lnTo>
                <a:lnTo>
                  <a:pt x="172212" y="181356"/>
                </a:lnTo>
                <a:lnTo>
                  <a:pt x="152400" y="172212"/>
                </a:lnTo>
                <a:lnTo>
                  <a:pt x="132587" y="161544"/>
                </a:lnTo>
                <a:lnTo>
                  <a:pt x="123443" y="156972"/>
                </a:lnTo>
                <a:lnTo>
                  <a:pt x="115824" y="152400"/>
                </a:lnTo>
                <a:lnTo>
                  <a:pt x="99060" y="141732"/>
                </a:lnTo>
                <a:lnTo>
                  <a:pt x="91439" y="137160"/>
                </a:lnTo>
                <a:lnTo>
                  <a:pt x="83820" y="131063"/>
                </a:lnTo>
                <a:lnTo>
                  <a:pt x="70103" y="120396"/>
                </a:lnTo>
                <a:lnTo>
                  <a:pt x="57912" y="109728"/>
                </a:lnTo>
                <a:lnTo>
                  <a:pt x="50291" y="105156"/>
                </a:lnTo>
                <a:lnTo>
                  <a:pt x="45720" y="99060"/>
                </a:lnTo>
                <a:lnTo>
                  <a:pt x="35051" y="88392"/>
                </a:lnTo>
                <a:lnTo>
                  <a:pt x="25908" y="77724"/>
                </a:lnTo>
                <a:close/>
              </a:path>
            </a:pathLst>
          </a:custGeom>
          <a:solidFill>
            <a:srgbClr val="000000"/>
          </a:solidFill>
        </p:spPr>
        <p:txBody>
          <a:bodyPr wrap="square" lIns="0" tIns="0" rIns="0" bIns="0" rtlCol="0">
            <a:noAutofit/>
          </a:bodyPr>
          <a:lstStyle/>
          <a:p>
            <a:endParaRPr/>
          </a:p>
        </p:txBody>
      </p:sp>
      <p:sp>
        <p:nvSpPr>
          <p:cNvPr id="762" name="object 762"/>
          <p:cNvSpPr/>
          <p:nvPr/>
        </p:nvSpPr>
        <p:spPr>
          <a:xfrm>
            <a:off x="5245607" y="2476499"/>
            <a:ext cx="67056" cy="27431"/>
          </a:xfrm>
          <a:custGeom>
            <a:avLst/>
            <a:gdLst/>
            <a:ahLst/>
            <a:cxnLst/>
            <a:rect l="l" t="t" r="r" b="b"/>
            <a:pathLst>
              <a:path w="67056" h="27431">
                <a:moveTo>
                  <a:pt x="65532" y="0"/>
                </a:moveTo>
                <a:lnTo>
                  <a:pt x="0" y="25907"/>
                </a:lnTo>
                <a:lnTo>
                  <a:pt x="0" y="27431"/>
                </a:lnTo>
                <a:lnTo>
                  <a:pt x="67056" y="1524"/>
                </a:lnTo>
                <a:lnTo>
                  <a:pt x="65532" y="0"/>
                </a:lnTo>
                <a:close/>
              </a:path>
            </a:pathLst>
          </a:custGeom>
          <a:solidFill>
            <a:srgbClr val="000000"/>
          </a:solidFill>
        </p:spPr>
        <p:txBody>
          <a:bodyPr wrap="square" lIns="0" tIns="0" rIns="0" bIns="0" rtlCol="0">
            <a:noAutofit/>
          </a:bodyPr>
          <a:lstStyle/>
          <a:p>
            <a:endParaRPr/>
          </a:p>
        </p:txBody>
      </p:sp>
      <p:sp>
        <p:nvSpPr>
          <p:cNvPr id="763" name="object 763"/>
          <p:cNvSpPr/>
          <p:nvPr/>
        </p:nvSpPr>
        <p:spPr>
          <a:xfrm>
            <a:off x="5241035" y="2330957"/>
            <a:ext cx="89915" cy="0"/>
          </a:xfrm>
          <a:custGeom>
            <a:avLst/>
            <a:gdLst/>
            <a:ahLst/>
            <a:cxnLst/>
            <a:rect l="l" t="t" r="r" b="b"/>
            <a:pathLst>
              <a:path w="89915">
                <a:moveTo>
                  <a:pt x="0" y="0"/>
                </a:moveTo>
                <a:lnTo>
                  <a:pt x="89915" y="0"/>
                </a:lnTo>
              </a:path>
            </a:pathLst>
          </a:custGeom>
          <a:ln w="2794">
            <a:solidFill>
              <a:srgbClr val="000000"/>
            </a:solidFill>
          </a:ln>
        </p:spPr>
        <p:txBody>
          <a:bodyPr wrap="square" lIns="0" tIns="0" rIns="0" bIns="0" rtlCol="0">
            <a:noAutofit/>
          </a:bodyPr>
          <a:lstStyle/>
          <a:p>
            <a:endParaRPr/>
          </a:p>
        </p:txBody>
      </p:sp>
      <p:sp>
        <p:nvSpPr>
          <p:cNvPr id="764" name="object 764"/>
          <p:cNvSpPr/>
          <p:nvPr/>
        </p:nvSpPr>
        <p:spPr>
          <a:xfrm>
            <a:off x="5245607" y="2502407"/>
            <a:ext cx="445007" cy="71627"/>
          </a:xfrm>
          <a:custGeom>
            <a:avLst/>
            <a:gdLst/>
            <a:ahLst/>
            <a:cxnLst/>
            <a:rect l="l" t="t" r="r" b="b"/>
            <a:pathLst>
              <a:path w="445007" h="71627">
                <a:moveTo>
                  <a:pt x="0" y="0"/>
                </a:moveTo>
                <a:lnTo>
                  <a:pt x="0" y="1524"/>
                </a:lnTo>
                <a:lnTo>
                  <a:pt x="21336" y="9144"/>
                </a:lnTo>
                <a:lnTo>
                  <a:pt x="45720" y="16763"/>
                </a:lnTo>
                <a:lnTo>
                  <a:pt x="68580" y="24384"/>
                </a:lnTo>
                <a:lnTo>
                  <a:pt x="94487" y="32004"/>
                </a:lnTo>
                <a:lnTo>
                  <a:pt x="118872" y="38100"/>
                </a:lnTo>
                <a:lnTo>
                  <a:pt x="144780" y="42672"/>
                </a:lnTo>
                <a:lnTo>
                  <a:pt x="172211" y="48768"/>
                </a:lnTo>
                <a:lnTo>
                  <a:pt x="199643" y="53340"/>
                </a:lnTo>
                <a:lnTo>
                  <a:pt x="227075" y="56387"/>
                </a:lnTo>
                <a:lnTo>
                  <a:pt x="256031" y="60959"/>
                </a:lnTo>
                <a:lnTo>
                  <a:pt x="284987" y="64007"/>
                </a:lnTo>
                <a:lnTo>
                  <a:pt x="315467" y="67055"/>
                </a:lnTo>
                <a:lnTo>
                  <a:pt x="345947" y="68579"/>
                </a:lnTo>
                <a:lnTo>
                  <a:pt x="376427" y="70103"/>
                </a:lnTo>
                <a:lnTo>
                  <a:pt x="408431" y="70103"/>
                </a:lnTo>
                <a:lnTo>
                  <a:pt x="441959" y="71627"/>
                </a:lnTo>
                <a:lnTo>
                  <a:pt x="445007" y="71627"/>
                </a:lnTo>
                <a:lnTo>
                  <a:pt x="445007" y="70103"/>
                </a:lnTo>
                <a:lnTo>
                  <a:pt x="441959" y="70103"/>
                </a:lnTo>
                <a:lnTo>
                  <a:pt x="408431" y="68579"/>
                </a:lnTo>
                <a:lnTo>
                  <a:pt x="376427" y="68579"/>
                </a:lnTo>
                <a:lnTo>
                  <a:pt x="345947" y="67055"/>
                </a:lnTo>
                <a:lnTo>
                  <a:pt x="315467" y="65531"/>
                </a:lnTo>
                <a:lnTo>
                  <a:pt x="284987" y="62483"/>
                </a:lnTo>
                <a:lnTo>
                  <a:pt x="256031" y="59435"/>
                </a:lnTo>
                <a:lnTo>
                  <a:pt x="227075" y="54863"/>
                </a:lnTo>
                <a:lnTo>
                  <a:pt x="199643" y="51816"/>
                </a:lnTo>
                <a:lnTo>
                  <a:pt x="172211" y="47244"/>
                </a:lnTo>
                <a:lnTo>
                  <a:pt x="146304" y="41148"/>
                </a:lnTo>
                <a:lnTo>
                  <a:pt x="118872" y="36575"/>
                </a:lnTo>
                <a:lnTo>
                  <a:pt x="94487" y="30480"/>
                </a:lnTo>
                <a:lnTo>
                  <a:pt x="70104" y="22860"/>
                </a:lnTo>
                <a:lnTo>
                  <a:pt x="45720" y="15240"/>
                </a:lnTo>
                <a:lnTo>
                  <a:pt x="22860" y="7620"/>
                </a:lnTo>
                <a:lnTo>
                  <a:pt x="0" y="0"/>
                </a:lnTo>
                <a:close/>
              </a:path>
            </a:pathLst>
          </a:custGeom>
          <a:solidFill>
            <a:srgbClr val="000000"/>
          </a:solidFill>
        </p:spPr>
        <p:txBody>
          <a:bodyPr wrap="square" lIns="0" tIns="0" rIns="0" bIns="0" rtlCol="0">
            <a:noAutofit/>
          </a:bodyPr>
          <a:lstStyle/>
          <a:p>
            <a:endParaRPr/>
          </a:p>
        </p:txBody>
      </p:sp>
      <p:sp>
        <p:nvSpPr>
          <p:cNvPr id="765" name="object 765"/>
          <p:cNvSpPr/>
          <p:nvPr/>
        </p:nvSpPr>
        <p:spPr>
          <a:xfrm>
            <a:off x="5311139" y="2476499"/>
            <a:ext cx="379475" cy="59436"/>
          </a:xfrm>
          <a:custGeom>
            <a:avLst/>
            <a:gdLst/>
            <a:ahLst/>
            <a:cxnLst/>
            <a:rect l="l" t="t" r="r" b="b"/>
            <a:pathLst>
              <a:path w="379475" h="59436">
                <a:moveTo>
                  <a:pt x="1524" y="0"/>
                </a:moveTo>
                <a:lnTo>
                  <a:pt x="0" y="1524"/>
                </a:lnTo>
                <a:lnTo>
                  <a:pt x="19812" y="7619"/>
                </a:lnTo>
                <a:lnTo>
                  <a:pt x="39624" y="15239"/>
                </a:lnTo>
                <a:lnTo>
                  <a:pt x="60960" y="21336"/>
                </a:lnTo>
                <a:lnTo>
                  <a:pt x="82295" y="27431"/>
                </a:lnTo>
                <a:lnTo>
                  <a:pt x="103631" y="32003"/>
                </a:lnTo>
                <a:lnTo>
                  <a:pt x="124967" y="36575"/>
                </a:lnTo>
                <a:lnTo>
                  <a:pt x="147827" y="41148"/>
                </a:lnTo>
                <a:lnTo>
                  <a:pt x="172211" y="45719"/>
                </a:lnTo>
                <a:lnTo>
                  <a:pt x="195071" y="48767"/>
                </a:lnTo>
                <a:lnTo>
                  <a:pt x="219455" y="51815"/>
                </a:lnTo>
                <a:lnTo>
                  <a:pt x="243839" y="53339"/>
                </a:lnTo>
                <a:lnTo>
                  <a:pt x="269747" y="56387"/>
                </a:lnTo>
                <a:lnTo>
                  <a:pt x="295655" y="57912"/>
                </a:lnTo>
                <a:lnTo>
                  <a:pt x="321563" y="59436"/>
                </a:lnTo>
                <a:lnTo>
                  <a:pt x="379475" y="59436"/>
                </a:lnTo>
                <a:lnTo>
                  <a:pt x="379475" y="57912"/>
                </a:lnTo>
                <a:lnTo>
                  <a:pt x="321563" y="57912"/>
                </a:lnTo>
                <a:lnTo>
                  <a:pt x="295655" y="56387"/>
                </a:lnTo>
                <a:lnTo>
                  <a:pt x="269747" y="54863"/>
                </a:lnTo>
                <a:lnTo>
                  <a:pt x="243839" y="51815"/>
                </a:lnTo>
                <a:lnTo>
                  <a:pt x="219455" y="50291"/>
                </a:lnTo>
                <a:lnTo>
                  <a:pt x="195071" y="47243"/>
                </a:lnTo>
                <a:lnTo>
                  <a:pt x="172211" y="44195"/>
                </a:lnTo>
                <a:lnTo>
                  <a:pt x="147827" y="39624"/>
                </a:lnTo>
                <a:lnTo>
                  <a:pt x="124967" y="35051"/>
                </a:lnTo>
                <a:lnTo>
                  <a:pt x="103631" y="30479"/>
                </a:lnTo>
                <a:lnTo>
                  <a:pt x="82295" y="25907"/>
                </a:lnTo>
                <a:lnTo>
                  <a:pt x="60960" y="19812"/>
                </a:lnTo>
                <a:lnTo>
                  <a:pt x="41148" y="13715"/>
                </a:lnTo>
                <a:lnTo>
                  <a:pt x="19812" y="6095"/>
                </a:lnTo>
                <a:lnTo>
                  <a:pt x="1524" y="0"/>
                </a:lnTo>
                <a:close/>
              </a:path>
            </a:pathLst>
          </a:custGeom>
          <a:solidFill>
            <a:srgbClr val="000000"/>
          </a:solidFill>
        </p:spPr>
        <p:txBody>
          <a:bodyPr wrap="square" lIns="0" tIns="0" rIns="0" bIns="0" rtlCol="0">
            <a:noAutofit/>
          </a:bodyPr>
          <a:lstStyle/>
          <a:p>
            <a:endParaRPr/>
          </a:p>
        </p:txBody>
      </p:sp>
      <p:sp>
        <p:nvSpPr>
          <p:cNvPr id="766" name="object 766"/>
          <p:cNvSpPr/>
          <p:nvPr/>
        </p:nvSpPr>
        <p:spPr>
          <a:xfrm>
            <a:off x="5689091" y="2330195"/>
            <a:ext cx="3048" cy="1524"/>
          </a:xfrm>
          <a:custGeom>
            <a:avLst/>
            <a:gdLst/>
            <a:ahLst/>
            <a:cxnLst/>
            <a:rect l="l" t="t" r="r" b="b"/>
            <a:pathLst>
              <a:path w="3048" h="1524">
                <a:moveTo>
                  <a:pt x="1524" y="1524"/>
                </a:moveTo>
                <a:lnTo>
                  <a:pt x="0" y="1524"/>
                </a:lnTo>
                <a:lnTo>
                  <a:pt x="1524" y="0"/>
                </a:lnTo>
                <a:lnTo>
                  <a:pt x="1524" y="1524"/>
                </a:lnTo>
                <a:lnTo>
                  <a:pt x="0" y="1524"/>
                </a:lnTo>
                <a:lnTo>
                  <a:pt x="0" y="0"/>
                </a:lnTo>
                <a:lnTo>
                  <a:pt x="1524" y="0"/>
                </a:lnTo>
                <a:lnTo>
                  <a:pt x="3048" y="1524"/>
                </a:lnTo>
                <a:lnTo>
                  <a:pt x="1524" y="1524"/>
                </a:lnTo>
                <a:close/>
              </a:path>
            </a:pathLst>
          </a:custGeom>
          <a:solidFill>
            <a:srgbClr val="696969"/>
          </a:solidFill>
        </p:spPr>
        <p:txBody>
          <a:bodyPr wrap="square" lIns="0" tIns="0" rIns="0" bIns="0" rtlCol="0">
            <a:noAutofit/>
          </a:bodyPr>
          <a:lstStyle/>
          <a:p>
            <a:endParaRPr/>
          </a:p>
        </p:txBody>
      </p:sp>
      <p:sp>
        <p:nvSpPr>
          <p:cNvPr id="767" name="object 767"/>
          <p:cNvSpPr/>
          <p:nvPr/>
        </p:nvSpPr>
        <p:spPr>
          <a:xfrm>
            <a:off x="5690615" y="2331719"/>
            <a:ext cx="1524" cy="0"/>
          </a:xfrm>
          <a:custGeom>
            <a:avLst/>
            <a:gdLst/>
            <a:ahLst/>
            <a:cxnLst/>
            <a:rect l="l" t="t" r="r" b="b"/>
            <a:pathLst>
              <a:path w="1524">
                <a:moveTo>
                  <a:pt x="0" y="0"/>
                </a:moveTo>
                <a:lnTo>
                  <a:pt x="1524" y="0"/>
                </a:lnTo>
              </a:path>
            </a:pathLst>
          </a:custGeom>
          <a:ln w="4318">
            <a:solidFill>
              <a:srgbClr val="696969"/>
            </a:solidFill>
          </a:ln>
        </p:spPr>
        <p:txBody>
          <a:bodyPr wrap="square" lIns="0" tIns="0" rIns="0" bIns="0" rtlCol="0">
            <a:noAutofit/>
          </a:bodyPr>
          <a:lstStyle/>
          <a:p>
            <a:endParaRPr/>
          </a:p>
        </p:txBody>
      </p:sp>
      <p:sp>
        <p:nvSpPr>
          <p:cNvPr id="768" name="object 768"/>
          <p:cNvSpPr/>
          <p:nvPr/>
        </p:nvSpPr>
        <p:spPr>
          <a:xfrm>
            <a:off x="5690615" y="2330957"/>
            <a:ext cx="1524"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a:p>
        </p:txBody>
      </p:sp>
      <p:sp>
        <p:nvSpPr>
          <p:cNvPr id="769" name="object 769"/>
          <p:cNvSpPr/>
          <p:nvPr/>
        </p:nvSpPr>
        <p:spPr>
          <a:xfrm>
            <a:off x="5582411" y="2119884"/>
            <a:ext cx="170687" cy="219455"/>
          </a:xfrm>
          <a:prstGeom prst="rect">
            <a:avLst/>
          </a:prstGeom>
          <a:blipFill>
            <a:blip r:embed="rId68" cstate="print"/>
            <a:stretch>
              <a:fillRect/>
            </a:stretch>
          </a:blipFill>
        </p:spPr>
        <p:txBody>
          <a:bodyPr wrap="square" lIns="0" tIns="0" rIns="0" bIns="0" rtlCol="0">
            <a:noAutofit/>
          </a:bodyPr>
          <a:lstStyle/>
          <a:p>
            <a:endParaRPr/>
          </a:p>
        </p:txBody>
      </p:sp>
      <p:sp>
        <p:nvSpPr>
          <p:cNvPr id="770" name="object 770"/>
          <p:cNvSpPr/>
          <p:nvPr/>
        </p:nvSpPr>
        <p:spPr>
          <a:xfrm>
            <a:off x="5702807" y="2121407"/>
            <a:ext cx="21336" cy="39624"/>
          </a:xfrm>
          <a:custGeom>
            <a:avLst/>
            <a:gdLst/>
            <a:ahLst/>
            <a:cxnLst/>
            <a:rect l="l" t="t" r="r" b="b"/>
            <a:pathLst>
              <a:path w="21336" h="39624">
                <a:moveTo>
                  <a:pt x="0" y="18287"/>
                </a:moveTo>
                <a:lnTo>
                  <a:pt x="0" y="22860"/>
                </a:lnTo>
                <a:lnTo>
                  <a:pt x="1524" y="27432"/>
                </a:lnTo>
                <a:lnTo>
                  <a:pt x="4572" y="32004"/>
                </a:lnTo>
                <a:lnTo>
                  <a:pt x="7620" y="38100"/>
                </a:lnTo>
                <a:lnTo>
                  <a:pt x="9144" y="39624"/>
                </a:lnTo>
                <a:lnTo>
                  <a:pt x="12192" y="27432"/>
                </a:lnTo>
                <a:lnTo>
                  <a:pt x="12192" y="21336"/>
                </a:lnTo>
                <a:lnTo>
                  <a:pt x="13715" y="16763"/>
                </a:lnTo>
                <a:lnTo>
                  <a:pt x="15239" y="12192"/>
                </a:lnTo>
                <a:lnTo>
                  <a:pt x="18287" y="7620"/>
                </a:lnTo>
                <a:lnTo>
                  <a:pt x="21336" y="0"/>
                </a:lnTo>
                <a:lnTo>
                  <a:pt x="6096" y="0"/>
                </a:lnTo>
                <a:lnTo>
                  <a:pt x="3048" y="4572"/>
                </a:lnTo>
                <a:lnTo>
                  <a:pt x="1524" y="9144"/>
                </a:lnTo>
                <a:lnTo>
                  <a:pt x="0" y="13716"/>
                </a:lnTo>
                <a:lnTo>
                  <a:pt x="0" y="18287"/>
                </a:lnTo>
                <a:close/>
              </a:path>
            </a:pathLst>
          </a:custGeom>
          <a:solidFill>
            <a:srgbClr val="AEAEAE"/>
          </a:solidFill>
        </p:spPr>
        <p:txBody>
          <a:bodyPr wrap="square" lIns="0" tIns="0" rIns="0" bIns="0" rtlCol="0">
            <a:noAutofit/>
          </a:bodyPr>
          <a:lstStyle/>
          <a:p>
            <a:endParaRPr/>
          </a:p>
        </p:txBody>
      </p:sp>
      <p:sp>
        <p:nvSpPr>
          <p:cNvPr id="771" name="object 771"/>
          <p:cNvSpPr/>
          <p:nvPr/>
        </p:nvSpPr>
        <p:spPr>
          <a:xfrm>
            <a:off x="5707379" y="2119883"/>
            <a:ext cx="39624" cy="216407"/>
          </a:xfrm>
          <a:prstGeom prst="rect">
            <a:avLst/>
          </a:prstGeom>
          <a:blipFill>
            <a:blip r:embed="rId69" cstate="print"/>
            <a:stretch>
              <a:fillRect/>
            </a:stretch>
          </a:blipFill>
        </p:spPr>
        <p:txBody>
          <a:bodyPr wrap="square" lIns="0" tIns="0" rIns="0" bIns="0" rtlCol="0">
            <a:noAutofit/>
          </a:bodyPr>
          <a:lstStyle/>
          <a:p>
            <a:endParaRPr/>
          </a:p>
        </p:txBody>
      </p:sp>
      <p:sp>
        <p:nvSpPr>
          <p:cNvPr id="772" name="object 772"/>
          <p:cNvSpPr/>
          <p:nvPr/>
        </p:nvSpPr>
        <p:spPr>
          <a:xfrm>
            <a:off x="5752337" y="2121407"/>
            <a:ext cx="0" cy="190500"/>
          </a:xfrm>
          <a:custGeom>
            <a:avLst/>
            <a:gdLst/>
            <a:ahLst/>
            <a:cxnLst/>
            <a:rect l="l" t="t" r="r" b="b"/>
            <a:pathLst>
              <a:path h="190500">
                <a:moveTo>
                  <a:pt x="0" y="0"/>
                </a:moveTo>
                <a:lnTo>
                  <a:pt x="0" y="190500"/>
                </a:lnTo>
              </a:path>
            </a:pathLst>
          </a:custGeom>
          <a:ln w="2794">
            <a:solidFill>
              <a:srgbClr val="696969"/>
            </a:solidFill>
          </a:ln>
        </p:spPr>
        <p:txBody>
          <a:bodyPr wrap="square" lIns="0" tIns="0" rIns="0" bIns="0" rtlCol="0">
            <a:noAutofit/>
          </a:bodyPr>
          <a:lstStyle/>
          <a:p>
            <a:endParaRPr/>
          </a:p>
        </p:txBody>
      </p:sp>
      <p:sp>
        <p:nvSpPr>
          <p:cNvPr id="773" name="object 773"/>
          <p:cNvSpPr/>
          <p:nvPr/>
        </p:nvSpPr>
        <p:spPr>
          <a:xfrm>
            <a:off x="5583173" y="2121407"/>
            <a:ext cx="0" cy="190500"/>
          </a:xfrm>
          <a:custGeom>
            <a:avLst/>
            <a:gdLst/>
            <a:ahLst/>
            <a:cxnLst/>
            <a:rect l="l" t="t" r="r" b="b"/>
            <a:pathLst>
              <a:path h="190500">
                <a:moveTo>
                  <a:pt x="0" y="0"/>
                </a:moveTo>
                <a:lnTo>
                  <a:pt x="0" y="190500"/>
                </a:lnTo>
              </a:path>
            </a:pathLst>
          </a:custGeom>
          <a:ln w="2794">
            <a:solidFill>
              <a:srgbClr val="696969"/>
            </a:solidFill>
          </a:ln>
        </p:spPr>
        <p:txBody>
          <a:bodyPr wrap="square" lIns="0" tIns="0" rIns="0" bIns="0" rtlCol="0">
            <a:noAutofit/>
          </a:bodyPr>
          <a:lstStyle/>
          <a:p>
            <a:endParaRPr/>
          </a:p>
        </p:txBody>
      </p:sp>
      <p:sp>
        <p:nvSpPr>
          <p:cNvPr id="774" name="object 774"/>
          <p:cNvSpPr/>
          <p:nvPr/>
        </p:nvSpPr>
        <p:spPr>
          <a:xfrm>
            <a:off x="5593079" y="2054351"/>
            <a:ext cx="147827" cy="59436"/>
          </a:xfrm>
          <a:custGeom>
            <a:avLst/>
            <a:gdLst/>
            <a:ahLst/>
            <a:cxnLst/>
            <a:rect l="l" t="t" r="r" b="b"/>
            <a:pathLst>
              <a:path w="147827" h="59436">
                <a:moveTo>
                  <a:pt x="0" y="28955"/>
                </a:moveTo>
                <a:lnTo>
                  <a:pt x="0" y="32003"/>
                </a:lnTo>
                <a:lnTo>
                  <a:pt x="1524" y="35051"/>
                </a:lnTo>
                <a:lnTo>
                  <a:pt x="3048" y="38100"/>
                </a:lnTo>
                <a:lnTo>
                  <a:pt x="4572" y="41148"/>
                </a:lnTo>
                <a:lnTo>
                  <a:pt x="7620" y="42672"/>
                </a:lnTo>
                <a:lnTo>
                  <a:pt x="12191" y="45719"/>
                </a:lnTo>
                <a:lnTo>
                  <a:pt x="16763" y="47243"/>
                </a:lnTo>
                <a:lnTo>
                  <a:pt x="21336" y="50291"/>
                </a:lnTo>
                <a:lnTo>
                  <a:pt x="25908" y="51815"/>
                </a:lnTo>
                <a:lnTo>
                  <a:pt x="32003" y="54863"/>
                </a:lnTo>
                <a:lnTo>
                  <a:pt x="38100" y="56387"/>
                </a:lnTo>
                <a:lnTo>
                  <a:pt x="45720" y="57912"/>
                </a:lnTo>
                <a:lnTo>
                  <a:pt x="51815" y="57912"/>
                </a:lnTo>
                <a:lnTo>
                  <a:pt x="59436" y="59436"/>
                </a:lnTo>
                <a:lnTo>
                  <a:pt x="88391" y="59436"/>
                </a:lnTo>
                <a:lnTo>
                  <a:pt x="91439" y="57912"/>
                </a:lnTo>
                <a:lnTo>
                  <a:pt x="102108" y="57912"/>
                </a:lnTo>
                <a:lnTo>
                  <a:pt x="108203" y="56387"/>
                </a:lnTo>
                <a:lnTo>
                  <a:pt x="114300" y="54863"/>
                </a:lnTo>
                <a:lnTo>
                  <a:pt x="120396" y="51815"/>
                </a:lnTo>
                <a:lnTo>
                  <a:pt x="124967" y="50291"/>
                </a:lnTo>
                <a:lnTo>
                  <a:pt x="131063" y="47243"/>
                </a:lnTo>
                <a:lnTo>
                  <a:pt x="134112" y="45719"/>
                </a:lnTo>
                <a:lnTo>
                  <a:pt x="138684" y="42672"/>
                </a:lnTo>
                <a:lnTo>
                  <a:pt x="141732" y="41148"/>
                </a:lnTo>
                <a:lnTo>
                  <a:pt x="143255" y="38100"/>
                </a:lnTo>
                <a:lnTo>
                  <a:pt x="144779" y="35051"/>
                </a:lnTo>
                <a:lnTo>
                  <a:pt x="146303" y="35051"/>
                </a:lnTo>
                <a:lnTo>
                  <a:pt x="147827" y="32003"/>
                </a:lnTo>
                <a:lnTo>
                  <a:pt x="147827" y="25908"/>
                </a:lnTo>
                <a:lnTo>
                  <a:pt x="146303" y="22860"/>
                </a:lnTo>
                <a:lnTo>
                  <a:pt x="143255" y="19812"/>
                </a:lnTo>
                <a:lnTo>
                  <a:pt x="141732" y="18287"/>
                </a:lnTo>
                <a:lnTo>
                  <a:pt x="138684" y="15239"/>
                </a:lnTo>
                <a:lnTo>
                  <a:pt x="134112" y="12191"/>
                </a:lnTo>
                <a:lnTo>
                  <a:pt x="131063" y="10667"/>
                </a:lnTo>
                <a:lnTo>
                  <a:pt x="124967" y="9143"/>
                </a:lnTo>
                <a:lnTo>
                  <a:pt x="120396" y="6096"/>
                </a:lnTo>
                <a:lnTo>
                  <a:pt x="114300" y="4572"/>
                </a:lnTo>
                <a:lnTo>
                  <a:pt x="108203" y="3048"/>
                </a:lnTo>
                <a:lnTo>
                  <a:pt x="102108" y="1524"/>
                </a:lnTo>
                <a:lnTo>
                  <a:pt x="94487" y="0"/>
                </a:lnTo>
                <a:lnTo>
                  <a:pt x="51815" y="0"/>
                </a:lnTo>
                <a:lnTo>
                  <a:pt x="45720" y="1524"/>
                </a:lnTo>
                <a:lnTo>
                  <a:pt x="38100" y="3048"/>
                </a:lnTo>
                <a:lnTo>
                  <a:pt x="32003" y="4572"/>
                </a:lnTo>
                <a:lnTo>
                  <a:pt x="25908" y="6096"/>
                </a:lnTo>
                <a:lnTo>
                  <a:pt x="21336" y="9143"/>
                </a:lnTo>
                <a:lnTo>
                  <a:pt x="16763" y="10667"/>
                </a:lnTo>
                <a:lnTo>
                  <a:pt x="12191" y="12191"/>
                </a:lnTo>
                <a:lnTo>
                  <a:pt x="4572" y="18287"/>
                </a:lnTo>
                <a:lnTo>
                  <a:pt x="3048" y="19812"/>
                </a:lnTo>
                <a:lnTo>
                  <a:pt x="1524" y="22860"/>
                </a:lnTo>
                <a:lnTo>
                  <a:pt x="0" y="28955"/>
                </a:lnTo>
                <a:close/>
              </a:path>
            </a:pathLst>
          </a:custGeom>
          <a:solidFill>
            <a:srgbClr val="E6E6E6"/>
          </a:solidFill>
        </p:spPr>
        <p:txBody>
          <a:bodyPr wrap="square" lIns="0" tIns="0" rIns="0" bIns="0" rtlCol="0">
            <a:noAutofit/>
          </a:bodyPr>
          <a:lstStyle/>
          <a:p>
            <a:endParaRPr/>
          </a:p>
        </p:txBody>
      </p:sp>
      <p:sp>
        <p:nvSpPr>
          <p:cNvPr id="775" name="object 775"/>
          <p:cNvSpPr/>
          <p:nvPr/>
        </p:nvSpPr>
        <p:spPr>
          <a:xfrm>
            <a:off x="5701283" y="2055875"/>
            <a:ext cx="1524" cy="0"/>
          </a:xfrm>
          <a:custGeom>
            <a:avLst/>
            <a:gdLst/>
            <a:ahLst/>
            <a:cxnLst/>
            <a:rect l="l" t="t" r="r" b="b"/>
            <a:pathLst>
              <a:path w="1524">
                <a:moveTo>
                  <a:pt x="0" y="0"/>
                </a:moveTo>
                <a:lnTo>
                  <a:pt x="1524" y="0"/>
                </a:lnTo>
              </a:path>
            </a:pathLst>
          </a:custGeom>
          <a:ln w="31749">
            <a:solidFill>
              <a:srgbClr val="000000"/>
            </a:solidFill>
          </a:ln>
        </p:spPr>
        <p:txBody>
          <a:bodyPr wrap="square" lIns="0" tIns="0" rIns="0" bIns="0" rtlCol="0">
            <a:noAutofit/>
          </a:bodyPr>
          <a:lstStyle/>
          <a:p>
            <a:endParaRPr/>
          </a:p>
        </p:txBody>
      </p:sp>
      <p:sp>
        <p:nvSpPr>
          <p:cNvPr id="776" name="object 776"/>
          <p:cNvSpPr/>
          <p:nvPr/>
        </p:nvSpPr>
        <p:spPr>
          <a:xfrm>
            <a:off x="5529071" y="2040635"/>
            <a:ext cx="294132" cy="120396"/>
          </a:xfrm>
          <a:prstGeom prst="rect">
            <a:avLst/>
          </a:prstGeom>
          <a:blipFill>
            <a:blip r:embed="rId70" cstate="print"/>
            <a:stretch>
              <a:fillRect/>
            </a:stretch>
          </a:blipFill>
        </p:spPr>
        <p:txBody>
          <a:bodyPr wrap="square" lIns="0" tIns="0" rIns="0" bIns="0" rtlCol="0">
            <a:noAutofit/>
          </a:bodyPr>
          <a:lstStyle/>
          <a:p>
            <a:endParaRPr/>
          </a:p>
        </p:txBody>
      </p:sp>
      <p:sp>
        <p:nvSpPr>
          <p:cNvPr id="777" name="object 777"/>
          <p:cNvSpPr/>
          <p:nvPr/>
        </p:nvSpPr>
        <p:spPr>
          <a:xfrm>
            <a:off x="5536691" y="2104643"/>
            <a:ext cx="22860" cy="38100"/>
          </a:xfrm>
          <a:custGeom>
            <a:avLst/>
            <a:gdLst/>
            <a:ahLst/>
            <a:cxnLst/>
            <a:rect l="l" t="t" r="r" b="b"/>
            <a:pathLst>
              <a:path w="22860" h="38100">
                <a:moveTo>
                  <a:pt x="6096" y="9144"/>
                </a:moveTo>
                <a:lnTo>
                  <a:pt x="3048" y="4572"/>
                </a:lnTo>
                <a:lnTo>
                  <a:pt x="3048" y="6096"/>
                </a:lnTo>
                <a:lnTo>
                  <a:pt x="1524" y="0"/>
                </a:lnTo>
                <a:lnTo>
                  <a:pt x="1524" y="1524"/>
                </a:lnTo>
                <a:lnTo>
                  <a:pt x="0" y="22860"/>
                </a:lnTo>
                <a:lnTo>
                  <a:pt x="6096" y="27432"/>
                </a:lnTo>
                <a:lnTo>
                  <a:pt x="13715" y="33527"/>
                </a:lnTo>
                <a:lnTo>
                  <a:pt x="22860" y="38100"/>
                </a:lnTo>
                <a:lnTo>
                  <a:pt x="21336" y="22860"/>
                </a:lnTo>
                <a:lnTo>
                  <a:pt x="15239" y="18287"/>
                </a:lnTo>
                <a:lnTo>
                  <a:pt x="9143" y="13716"/>
                </a:lnTo>
                <a:lnTo>
                  <a:pt x="4572" y="9144"/>
                </a:lnTo>
                <a:lnTo>
                  <a:pt x="6096" y="9144"/>
                </a:lnTo>
                <a:close/>
              </a:path>
            </a:pathLst>
          </a:custGeom>
          <a:solidFill>
            <a:srgbClr val="87B8B5"/>
          </a:solidFill>
        </p:spPr>
        <p:txBody>
          <a:bodyPr wrap="square" lIns="0" tIns="0" rIns="0" bIns="0" rtlCol="0">
            <a:noAutofit/>
          </a:bodyPr>
          <a:lstStyle/>
          <a:p>
            <a:endParaRPr/>
          </a:p>
        </p:txBody>
      </p:sp>
      <p:sp>
        <p:nvSpPr>
          <p:cNvPr id="778" name="object 778"/>
          <p:cNvSpPr/>
          <p:nvPr/>
        </p:nvSpPr>
        <p:spPr>
          <a:xfrm>
            <a:off x="5524499" y="2036063"/>
            <a:ext cx="303275" cy="129539"/>
          </a:xfrm>
          <a:custGeom>
            <a:avLst/>
            <a:gdLst/>
            <a:ahLst/>
            <a:cxnLst/>
            <a:rect l="l" t="t" r="r" b="b"/>
            <a:pathLst>
              <a:path w="303275" h="129539">
                <a:moveTo>
                  <a:pt x="6095" y="85343"/>
                </a:moveTo>
                <a:lnTo>
                  <a:pt x="7619" y="85343"/>
                </a:lnTo>
                <a:lnTo>
                  <a:pt x="12191" y="91439"/>
                </a:lnTo>
                <a:lnTo>
                  <a:pt x="13715" y="70103"/>
                </a:lnTo>
                <a:lnTo>
                  <a:pt x="13715" y="60960"/>
                </a:lnTo>
                <a:lnTo>
                  <a:pt x="15239" y="54863"/>
                </a:lnTo>
                <a:lnTo>
                  <a:pt x="13715" y="59436"/>
                </a:lnTo>
                <a:lnTo>
                  <a:pt x="15239" y="54863"/>
                </a:lnTo>
                <a:lnTo>
                  <a:pt x="15239" y="56387"/>
                </a:lnTo>
                <a:lnTo>
                  <a:pt x="18287" y="50291"/>
                </a:lnTo>
                <a:lnTo>
                  <a:pt x="16763" y="51815"/>
                </a:lnTo>
                <a:lnTo>
                  <a:pt x="21335" y="47243"/>
                </a:lnTo>
                <a:lnTo>
                  <a:pt x="27431" y="41148"/>
                </a:lnTo>
                <a:lnTo>
                  <a:pt x="25907" y="42672"/>
                </a:lnTo>
                <a:lnTo>
                  <a:pt x="33527" y="38100"/>
                </a:lnTo>
                <a:lnTo>
                  <a:pt x="41147" y="33527"/>
                </a:lnTo>
                <a:lnTo>
                  <a:pt x="51815" y="28955"/>
                </a:lnTo>
                <a:lnTo>
                  <a:pt x="60959" y="24384"/>
                </a:lnTo>
                <a:lnTo>
                  <a:pt x="73151" y="21336"/>
                </a:lnTo>
                <a:lnTo>
                  <a:pt x="83819" y="18287"/>
                </a:lnTo>
                <a:lnTo>
                  <a:pt x="96012" y="16763"/>
                </a:lnTo>
                <a:lnTo>
                  <a:pt x="109727" y="15239"/>
                </a:lnTo>
                <a:lnTo>
                  <a:pt x="123443" y="13715"/>
                </a:lnTo>
                <a:lnTo>
                  <a:pt x="137159" y="12191"/>
                </a:lnTo>
                <a:lnTo>
                  <a:pt x="166115" y="12191"/>
                </a:lnTo>
                <a:lnTo>
                  <a:pt x="179831" y="13715"/>
                </a:lnTo>
                <a:lnTo>
                  <a:pt x="193547" y="15239"/>
                </a:lnTo>
                <a:lnTo>
                  <a:pt x="199643" y="15239"/>
                </a:lnTo>
                <a:lnTo>
                  <a:pt x="205739" y="16763"/>
                </a:lnTo>
                <a:lnTo>
                  <a:pt x="217931" y="18287"/>
                </a:lnTo>
                <a:lnTo>
                  <a:pt x="230123" y="21336"/>
                </a:lnTo>
                <a:lnTo>
                  <a:pt x="240791" y="24384"/>
                </a:lnTo>
                <a:lnTo>
                  <a:pt x="251459" y="28955"/>
                </a:lnTo>
                <a:lnTo>
                  <a:pt x="260603" y="32003"/>
                </a:lnTo>
                <a:lnTo>
                  <a:pt x="269747" y="36575"/>
                </a:lnTo>
                <a:lnTo>
                  <a:pt x="275843" y="41148"/>
                </a:lnTo>
                <a:lnTo>
                  <a:pt x="281939" y="47243"/>
                </a:lnTo>
                <a:lnTo>
                  <a:pt x="281939" y="45719"/>
                </a:lnTo>
                <a:lnTo>
                  <a:pt x="284988" y="50291"/>
                </a:lnTo>
                <a:lnTo>
                  <a:pt x="289559" y="56387"/>
                </a:lnTo>
                <a:lnTo>
                  <a:pt x="288035" y="54863"/>
                </a:lnTo>
                <a:lnTo>
                  <a:pt x="291083" y="60960"/>
                </a:lnTo>
                <a:lnTo>
                  <a:pt x="289559" y="59436"/>
                </a:lnTo>
                <a:lnTo>
                  <a:pt x="291083" y="65531"/>
                </a:lnTo>
                <a:lnTo>
                  <a:pt x="291083" y="67055"/>
                </a:lnTo>
                <a:lnTo>
                  <a:pt x="289559" y="68579"/>
                </a:lnTo>
                <a:lnTo>
                  <a:pt x="289559" y="71627"/>
                </a:lnTo>
                <a:lnTo>
                  <a:pt x="288035" y="74675"/>
                </a:lnTo>
                <a:lnTo>
                  <a:pt x="289559" y="73151"/>
                </a:lnTo>
                <a:lnTo>
                  <a:pt x="286512" y="77724"/>
                </a:lnTo>
                <a:lnTo>
                  <a:pt x="281939" y="82296"/>
                </a:lnTo>
                <a:lnTo>
                  <a:pt x="275843" y="86867"/>
                </a:lnTo>
                <a:lnTo>
                  <a:pt x="269747" y="91439"/>
                </a:lnTo>
                <a:lnTo>
                  <a:pt x="262127" y="96012"/>
                </a:lnTo>
                <a:lnTo>
                  <a:pt x="251459" y="100584"/>
                </a:lnTo>
                <a:lnTo>
                  <a:pt x="242315" y="103631"/>
                </a:lnTo>
                <a:lnTo>
                  <a:pt x="237743" y="105155"/>
                </a:lnTo>
                <a:lnTo>
                  <a:pt x="234695" y="105155"/>
                </a:lnTo>
                <a:lnTo>
                  <a:pt x="230123" y="106679"/>
                </a:lnTo>
                <a:lnTo>
                  <a:pt x="217931" y="109727"/>
                </a:lnTo>
                <a:lnTo>
                  <a:pt x="211835" y="111251"/>
                </a:lnTo>
                <a:lnTo>
                  <a:pt x="205739" y="112775"/>
                </a:lnTo>
                <a:lnTo>
                  <a:pt x="199643" y="112775"/>
                </a:lnTo>
                <a:lnTo>
                  <a:pt x="193547" y="114300"/>
                </a:lnTo>
                <a:lnTo>
                  <a:pt x="179831" y="115824"/>
                </a:lnTo>
                <a:lnTo>
                  <a:pt x="166115" y="117348"/>
                </a:lnTo>
                <a:lnTo>
                  <a:pt x="137159" y="117348"/>
                </a:lnTo>
                <a:lnTo>
                  <a:pt x="123443" y="115824"/>
                </a:lnTo>
                <a:lnTo>
                  <a:pt x="109727" y="114300"/>
                </a:lnTo>
                <a:lnTo>
                  <a:pt x="97535" y="112775"/>
                </a:lnTo>
                <a:lnTo>
                  <a:pt x="83819" y="109727"/>
                </a:lnTo>
                <a:lnTo>
                  <a:pt x="73151" y="108203"/>
                </a:lnTo>
                <a:lnTo>
                  <a:pt x="60959" y="103631"/>
                </a:lnTo>
                <a:lnTo>
                  <a:pt x="51815" y="100584"/>
                </a:lnTo>
                <a:lnTo>
                  <a:pt x="41147" y="96012"/>
                </a:lnTo>
                <a:lnTo>
                  <a:pt x="33527" y="91439"/>
                </a:lnTo>
                <a:lnTo>
                  <a:pt x="35051" y="106679"/>
                </a:lnTo>
                <a:lnTo>
                  <a:pt x="45719" y="111251"/>
                </a:lnTo>
                <a:lnTo>
                  <a:pt x="57912" y="115824"/>
                </a:lnTo>
                <a:lnTo>
                  <a:pt x="68579" y="118872"/>
                </a:lnTo>
                <a:lnTo>
                  <a:pt x="82295" y="121919"/>
                </a:lnTo>
                <a:lnTo>
                  <a:pt x="94487" y="124967"/>
                </a:lnTo>
                <a:lnTo>
                  <a:pt x="108203" y="126491"/>
                </a:lnTo>
                <a:lnTo>
                  <a:pt x="121919" y="128015"/>
                </a:lnTo>
                <a:lnTo>
                  <a:pt x="137159" y="129539"/>
                </a:lnTo>
                <a:lnTo>
                  <a:pt x="166115" y="129539"/>
                </a:lnTo>
                <a:lnTo>
                  <a:pt x="181355" y="128015"/>
                </a:lnTo>
                <a:lnTo>
                  <a:pt x="195071" y="126491"/>
                </a:lnTo>
                <a:lnTo>
                  <a:pt x="201167" y="126491"/>
                </a:lnTo>
                <a:lnTo>
                  <a:pt x="204215" y="124967"/>
                </a:lnTo>
                <a:lnTo>
                  <a:pt x="208787" y="124967"/>
                </a:lnTo>
                <a:lnTo>
                  <a:pt x="214883" y="123443"/>
                </a:lnTo>
                <a:lnTo>
                  <a:pt x="220979" y="121919"/>
                </a:lnTo>
                <a:lnTo>
                  <a:pt x="233171" y="120396"/>
                </a:lnTo>
                <a:lnTo>
                  <a:pt x="239267" y="117348"/>
                </a:lnTo>
                <a:lnTo>
                  <a:pt x="242315" y="115824"/>
                </a:lnTo>
                <a:lnTo>
                  <a:pt x="243839" y="115824"/>
                </a:lnTo>
                <a:lnTo>
                  <a:pt x="256031" y="112775"/>
                </a:lnTo>
                <a:lnTo>
                  <a:pt x="266700" y="108203"/>
                </a:lnTo>
                <a:lnTo>
                  <a:pt x="275843" y="102107"/>
                </a:lnTo>
                <a:lnTo>
                  <a:pt x="283463" y="97536"/>
                </a:lnTo>
                <a:lnTo>
                  <a:pt x="289559" y="91439"/>
                </a:lnTo>
                <a:lnTo>
                  <a:pt x="291083" y="91439"/>
                </a:lnTo>
                <a:lnTo>
                  <a:pt x="295655" y="85343"/>
                </a:lnTo>
                <a:lnTo>
                  <a:pt x="300227" y="79248"/>
                </a:lnTo>
                <a:lnTo>
                  <a:pt x="300227" y="77724"/>
                </a:lnTo>
                <a:lnTo>
                  <a:pt x="301751" y="74675"/>
                </a:lnTo>
                <a:lnTo>
                  <a:pt x="300227" y="74675"/>
                </a:lnTo>
                <a:lnTo>
                  <a:pt x="301751" y="68579"/>
                </a:lnTo>
                <a:lnTo>
                  <a:pt x="303275" y="65531"/>
                </a:lnTo>
                <a:lnTo>
                  <a:pt x="303275" y="57912"/>
                </a:lnTo>
                <a:lnTo>
                  <a:pt x="301751" y="56387"/>
                </a:lnTo>
                <a:lnTo>
                  <a:pt x="300227" y="50291"/>
                </a:lnTo>
                <a:lnTo>
                  <a:pt x="300227" y="48767"/>
                </a:lnTo>
                <a:lnTo>
                  <a:pt x="295655" y="44196"/>
                </a:lnTo>
                <a:lnTo>
                  <a:pt x="292607" y="60960"/>
                </a:lnTo>
                <a:lnTo>
                  <a:pt x="291083" y="64007"/>
                </a:lnTo>
                <a:lnTo>
                  <a:pt x="292607" y="60960"/>
                </a:lnTo>
                <a:lnTo>
                  <a:pt x="295655" y="44196"/>
                </a:lnTo>
                <a:lnTo>
                  <a:pt x="291083" y="38100"/>
                </a:lnTo>
                <a:lnTo>
                  <a:pt x="291083" y="36575"/>
                </a:lnTo>
                <a:lnTo>
                  <a:pt x="283463" y="32003"/>
                </a:lnTo>
                <a:lnTo>
                  <a:pt x="275843" y="27431"/>
                </a:lnTo>
                <a:lnTo>
                  <a:pt x="266700" y="21336"/>
                </a:lnTo>
                <a:lnTo>
                  <a:pt x="256031" y="16763"/>
                </a:lnTo>
                <a:lnTo>
                  <a:pt x="245363" y="12191"/>
                </a:lnTo>
                <a:lnTo>
                  <a:pt x="233171" y="9143"/>
                </a:lnTo>
                <a:lnTo>
                  <a:pt x="220979" y="6096"/>
                </a:lnTo>
                <a:lnTo>
                  <a:pt x="208787" y="4572"/>
                </a:lnTo>
                <a:lnTo>
                  <a:pt x="201167" y="3048"/>
                </a:lnTo>
                <a:lnTo>
                  <a:pt x="195071" y="1524"/>
                </a:lnTo>
                <a:lnTo>
                  <a:pt x="181355" y="0"/>
                </a:lnTo>
                <a:lnTo>
                  <a:pt x="121919" y="0"/>
                </a:lnTo>
                <a:lnTo>
                  <a:pt x="108203" y="1524"/>
                </a:lnTo>
                <a:lnTo>
                  <a:pt x="94487" y="4572"/>
                </a:lnTo>
                <a:lnTo>
                  <a:pt x="82295" y="6096"/>
                </a:lnTo>
                <a:lnTo>
                  <a:pt x="70103" y="9143"/>
                </a:lnTo>
                <a:lnTo>
                  <a:pt x="57912" y="12191"/>
                </a:lnTo>
                <a:lnTo>
                  <a:pt x="47243" y="16763"/>
                </a:lnTo>
                <a:lnTo>
                  <a:pt x="36575" y="21336"/>
                </a:lnTo>
                <a:lnTo>
                  <a:pt x="27431" y="25907"/>
                </a:lnTo>
                <a:lnTo>
                  <a:pt x="19812" y="32003"/>
                </a:lnTo>
                <a:lnTo>
                  <a:pt x="18287" y="32003"/>
                </a:lnTo>
                <a:lnTo>
                  <a:pt x="12191" y="38100"/>
                </a:lnTo>
                <a:lnTo>
                  <a:pt x="7619" y="42672"/>
                </a:lnTo>
                <a:lnTo>
                  <a:pt x="6095" y="44196"/>
                </a:lnTo>
                <a:lnTo>
                  <a:pt x="3047" y="50291"/>
                </a:lnTo>
                <a:lnTo>
                  <a:pt x="1523" y="56387"/>
                </a:lnTo>
                <a:lnTo>
                  <a:pt x="0" y="57912"/>
                </a:lnTo>
                <a:lnTo>
                  <a:pt x="0" y="70103"/>
                </a:lnTo>
                <a:lnTo>
                  <a:pt x="1523" y="73151"/>
                </a:lnTo>
                <a:lnTo>
                  <a:pt x="3047" y="77724"/>
                </a:lnTo>
                <a:lnTo>
                  <a:pt x="3047" y="79248"/>
                </a:lnTo>
                <a:lnTo>
                  <a:pt x="6095" y="85343"/>
                </a:lnTo>
                <a:close/>
              </a:path>
            </a:pathLst>
          </a:custGeom>
          <a:solidFill>
            <a:srgbClr val="87B8B5"/>
          </a:solidFill>
        </p:spPr>
        <p:txBody>
          <a:bodyPr wrap="square" lIns="0" tIns="0" rIns="0" bIns="0" rtlCol="0">
            <a:noAutofit/>
          </a:bodyPr>
          <a:lstStyle/>
          <a:p>
            <a:endParaRPr/>
          </a:p>
        </p:txBody>
      </p:sp>
      <p:sp>
        <p:nvSpPr>
          <p:cNvPr id="779" name="object 779"/>
          <p:cNvSpPr/>
          <p:nvPr/>
        </p:nvSpPr>
        <p:spPr>
          <a:xfrm>
            <a:off x="5824727" y="2101595"/>
            <a:ext cx="3048" cy="9144"/>
          </a:xfrm>
          <a:custGeom>
            <a:avLst/>
            <a:gdLst/>
            <a:ahLst/>
            <a:cxnLst/>
            <a:rect l="l" t="t" r="r" b="b"/>
            <a:pathLst>
              <a:path w="3048" h="9144">
                <a:moveTo>
                  <a:pt x="1524" y="3048"/>
                </a:moveTo>
                <a:lnTo>
                  <a:pt x="0" y="9144"/>
                </a:lnTo>
                <a:lnTo>
                  <a:pt x="3048" y="6096"/>
                </a:lnTo>
                <a:lnTo>
                  <a:pt x="3048" y="0"/>
                </a:lnTo>
                <a:lnTo>
                  <a:pt x="1524" y="3048"/>
                </a:lnTo>
                <a:close/>
              </a:path>
            </a:pathLst>
          </a:custGeom>
          <a:solidFill>
            <a:srgbClr val="87B8B5"/>
          </a:solidFill>
        </p:spPr>
        <p:txBody>
          <a:bodyPr wrap="square" lIns="0" tIns="0" rIns="0" bIns="0" rtlCol="0">
            <a:noAutofit/>
          </a:bodyPr>
          <a:lstStyle/>
          <a:p>
            <a:endParaRPr/>
          </a:p>
        </p:txBody>
      </p:sp>
      <p:sp>
        <p:nvSpPr>
          <p:cNvPr id="780" name="object 780"/>
          <p:cNvSpPr/>
          <p:nvPr/>
        </p:nvSpPr>
        <p:spPr>
          <a:xfrm>
            <a:off x="5538215" y="2122931"/>
            <a:ext cx="269748" cy="38100"/>
          </a:xfrm>
          <a:custGeom>
            <a:avLst/>
            <a:gdLst/>
            <a:ahLst/>
            <a:cxnLst/>
            <a:rect l="l" t="t" r="r" b="b"/>
            <a:pathLst>
              <a:path w="269748" h="38100">
                <a:moveTo>
                  <a:pt x="222503" y="22860"/>
                </a:moveTo>
                <a:lnTo>
                  <a:pt x="219455" y="24384"/>
                </a:lnTo>
                <a:lnTo>
                  <a:pt x="214884" y="25908"/>
                </a:lnTo>
                <a:lnTo>
                  <a:pt x="202691" y="28956"/>
                </a:lnTo>
                <a:lnTo>
                  <a:pt x="196596" y="30480"/>
                </a:lnTo>
                <a:lnTo>
                  <a:pt x="190500" y="32004"/>
                </a:lnTo>
                <a:lnTo>
                  <a:pt x="182879" y="32004"/>
                </a:lnTo>
                <a:lnTo>
                  <a:pt x="176784" y="33528"/>
                </a:lnTo>
                <a:lnTo>
                  <a:pt x="163067" y="35051"/>
                </a:lnTo>
                <a:lnTo>
                  <a:pt x="105155" y="35051"/>
                </a:lnTo>
                <a:lnTo>
                  <a:pt x="91439" y="33528"/>
                </a:lnTo>
                <a:lnTo>
                  <a:pt x="79248" y="32004"/>
                </a:lnTo>
                <a:lnTo>
                  <a:pt x="67055" y="28956"/>
                </a:lnTo>
                <a:lnTo>
                  <a:pt x="54863" y="25908"/>
                </a:lnTo>
                <a:lnTo>
                  <a:pt x="42672" y="22860"/>
                </a:lnTo>
                <a:lnTo>
                  <a:pt x="32003" y="18287"/>
                </a:lnTo>
                <a:lnTo>
                  <a:pt x="21336" y="13716"/>
                </a:lnTo>
                <a:lnTo>
                  <a:pt x="13715" y="9144"/>
                </a:lnTo>
                <a:lnTo>
                  <a:pt x="6096" y="4572"/>
                </a:lnTo>
                <a:lnTo>
                  <a:pt x="0" y="0"/>
                </a:lnTo>
                <a:lnTo>
                  <a:pt x="4572" y="6096"/>
                </a:lnTo>
                <a:lnTo>
                  <a:pt x="12191" y="10668"/>
                </a:lnTo>
                <a:lnTo>
                  <a:pt x="21336" y="15239"/>
                </a:lnTo>
                <a:lnTo>
                  <a:pt x="32003" y="19812"/>
                </a:lnTo>
                <a:lnTo>
                  <a:pt x="42672" y="24384"/>
                </a:lnTo>
                <a:lnTo>
                  <a:pt x="53339" y="27432"/>
                </a:lnTo>
                <a:lnTo>
                  <a:pt x="65531" y="30480"/>
                </a:lnTo>
                <a:lnTo>
                  <a:pt x="79248" y="33528"/>
                </a:lnTo>
                <a:lnTo>
                  <a:pt x="91439" y="35051"/>
                </a:lnTo>
                <a:lnTo>
                  <a:pt x="105155" y="36575"/>
                </a:lnTo>
                <a:lnTo>
                  <a:pt x="120396" y="36575"/>
                </a:lnTo>
                <a:lnTo>
                  <a:pt x="135636" y="38100"/>
                </a:lnTo>
                <a:lnTo>
                  <a:pt x="149351" y="36575"/>
                </a:lnTo>
                <a:lnTo>
                  <a:pt x="163067" y="36575"/>
                </a:lnTo>
                <a:lnTo>
                  <a:pt x="176784" y="35051"/>
                </a:lnTo>
                <a:lnTo>
                  <a:pt x="184403" y="33528"/>
                </a:lnTo>
                <a:lnTo>
                  <a:pt x="190500" y="33528"/>
                </a:lnTo>
                <a:lnTo>
                  <a:pt x="196596" y="32004"/>
                </a:lnTo>
                <a:lnTo>
                  <a:pt x="202691" y="30480"/>
                </a:lnTo>
                <a:lnTo>
                  <a:pt x="214884" y="27432"/>
                </a:lnTo>
                <a:lnTo>
                  <a:pt x="220979" y="25908"/>
                </a:lnTo>
                <a:lnTo>
                  <a:pt x="222503" y="24384"/>
                </a:lnTo>
                <a:lnTo>
                  <a:pt x="225551" y="24384"/>
                </a:lnTo>
                <a:lnTo>
                  <a:pt x="237743" y="19812"/>
                </a:lnTo>
                <a:lnTo>
                  <a:pt x="246887" y="15239"/>
                </a:lnTo>
                <a:lnTo>
                  <a:pt x="256031" y="10668"/>
                </a:lnTo>
                <a:lnTo>
                  <a:pt x="263651" y="6096"/>
                </a:lnTo>
                <a:lnTo>
                  <a:pt x="269748" y="1524"/>
                </a:lnTo>
                <a:lnTo>
                  <a:pt x="269748" y="0"/>
                </a:lnTo>
                <a:lnTo>
                  <a:pt x="262127" y="4572"/>
                </a:lnTo>
                <a:lnTo>
                  <a:pt x="256031" y="9144"/>
                </a:lnTo>
                <a:lnTo>
                  <a:pt x="246887" y="13716"/>
                </a:lnTo>
                <a:lnTo>
                  <a:pt x="237743" y="18287"/>
                </a:lnTo>
                <a:lnTo>
                  <a:pt x="225551" y="22860"/>
                </a:lnTo>
                <a:lnTo>
                  <a:pt x="222503" y="22860"/>
                </a:lnTo>
                <a:close/>
              </a:path>
            </a:pathLst>
          </a:custGeom>
          <a:solidFill>
            <a:srgbClr val="000000"/>
          </a:solidFill>
        </p:spPr>
        <p:txBody>
          <a:bodyPr wrap="square" lIns="0" tIns="0" rIns="0" bIns="0" rtlCol="0">
            <a:noAutofit/>
          </a:bodyPr>
          <a:lstStyle/>
          <a:p>
            <a:endParaRPr/>
          </a:p>
        </p:txBody>
      </p:sp>
      <p:sp>
        <p:nvSpPr>
          <p:cNvPr id="781" name="object 781"/>
          <p:cNvSpPr/>
          <p:nvPr/>
        </p:nvSpPr>
        <p:spPr>
          <a:xfrm>
            <a:off x="5806439" y="2100071"/>
            <a:ext cx="12191" cy="22860"/>
          </a:xfrm>
          <a:custGeom>
            <a:avLst/>
            <a:gdLst/>
            <a:ahLst/>
            <a:cxnLst/>
            <a:rect l="l" t="t" r="r" b="b"/>
            <a:pathLst>
              <a:path w="12191" h="22860">
                <a:moveTo>
                  <a:pt x="4572" y="16764"/>
                </a:moveTo>
                <a:lnTo>
                  <a:pt x="0" y="22860"/>
                </a:lnTo>
                <a:lnTo>
                  <a:pt x="1524" y="22860"/>
                </a:lnTo>
                <a:lnTo>
                  <a:pt x="6095" y="18288"/>
                </a:lnTo>
                <a:lnTo>
                  <a:pt x="10667" y="12192"/>
                </a:lnTo>
                <a:lnTo>
                  <a:pt x="10667" y="9144"/>
                </a:lnTo>
                <a:lnTo>
                  <a:pt x="12191" y="6096"/>
                </a:lnTo>
                <a:lnTo>
                  <a:pt x="12191" y="3048"/>
                </a:lnTo>
                <a:lnTo>
                  <a:pt x="10667" y="0"/>
                </a:lnTo>
                <a:lnTo>
                  <a:pt x="10667" y="6096"/>
                </a:lnTo>
                <a:lnTo>
                  <a:pt x="9143" y="9144"/>
                </a:lnTo>
                <a:lnTo>
                  <a:pt x="9143" y="12192"/>
                </a:lnTo>
                <a:lnTo>
                  <a:pt x="4572" y="16764"/>
                </a:lnTo>
                <a:close/>
              </a:path>
            </a:pathLst>
          </a:custGeom>
          <a:solidFill>
            <a:srgbClr val="000000"/>
          </a:solidFill>
        </p:spPr>
        <p:txBody>
          <a:bodyPr wrap="square" lIns="0" tIns="0" rIns="0" bIns="0" rtlCol="0">
            <a:noAutofit/>
          </a:bodyPr>
          <a:lstStyle/>
          <a:p>
            <a:endParaRPr/>
          </a:p>
        </p:txBody>
      </p:sp>
      <p:sp>
        <p:nvSpPr>
          <p:cNvPr id="782" name="object 782"/>
          <p:cNvSpPr/>
          <p:nvPr/>
        </p:nvSpPr>
        <p:spPr>
          <a:xfrm>
            <a:off x="5527547" y="2083307"/>
            <a:ext cx="10668" cy="39624"/>
          </a:xfrm>
          <a:custGeom>
            <a:avLst/>
            <a:gdLst/>
            <a:ahLst/>
            <a:cxnLst/>
            <a:rect l="l" t="t" r="r" b="b"/>
            <a:pathLst>
              <a:path w="10668" h="39624">
                <a:moveTo>
                  <a:pt x="1524" y="28956"/>
                </a:moveTo>
                <a:lnTo>
                  <a:pt x="4572" y="35052"/>
                </a:lnTo>
                <a:lnTo>
                  <a:pt x="6096" y="35052"/>
                </a:lnTo>
                <a:lnTo>
                  <a:pt x="10668" y="39624"/>
                </a:lnTo>
                <a:lnTo>
                  <a:pt x="6096" y="33528"/>
                </a:lnTo>
                <a:lnTo>
                  <a:pt x="3048" y="28956"/>
                </a:lnTo>
                <a:lnTo>
                  <a:pt x="1524" y="22860"/>
                </a:lnTo>
                <a:lnTo>
                  <a:pt x="1524" y="12192"/>
                </a:lnTo>
                <a:lnTo>
                  <a:pt x="3048" y="6096"/>
                </a:lnTo>
                <a:lnTo>
                  <a:pt x="6096" y="0"/>
                </a:lnTo>
                <a:lnTo>
                  <a:pt x="4572" y="0"/>
                </a:lnTo>
                <a:lnTo>
                  <a:pt x="1524" y="4572"/>
                </a:lnTo>
                <a:lnTo>
                  <a:pt x="1524" y="10668"/>
                </a:lnTo>
                <a:lnTo>
                  <a:pt x="1524" y="4572"/>
                </a:lnTo>
                <a:lnTo>
                  <a:pt x="0" y="10668"/>
                </a:lnTo>
                <a:lnTo>
                  <a:pt x="0" y="22860"/>
                </a:lnTo>
                <a:lnTo>
                  <a:pt x="1524" y="28956"/>
                </a:lnTo>
                <a:close/>
              </a:path>
            </a:pathLst>
          </a:custGeom>
          <a:solidFill>
            <a:srgbClr val="000000"/>
          </a:solidFill>
        </p:spPr>
        <p:txBody>
          <a:bodyPr wrap="square" lIns="0" tIns="0" rIns="0" bIns="0" rtlCol="0">
            <a:noAutofit/>
          </a:bodyPr>
          <a:lstStyle/>
          <a:p>
            <a:endParaRPr/>
          </a:p>
        </p:txBody>
      </p:sp>
      <p:sp>
        <p:nvSpPr>
          <p:cNvPr id="783" name="object 783"/>
          <p:cNvSpPr/>
          <p:nvPr/>
        </p:nvSpPr>
        <p:spPr>
          <a:xfrm>
            <a:off x="5533643" y="2040635"/>
            <a:ext cx="284988" cy="59435"/>
          </a:xfrm>
          <a:custGeom>
            <a:avLst/>
            <a:gdLst/>
            <a:ahLst/>
            <a:cxnLst/>
            <a:rect l="l" t="t" r="r" b="b"/>
            <a:pathLst>
              <a:path w="284988" h="59435">
                <a:moveTo>
                  <a:pt x="16763" y="25907"/>
                </a:moveTo>
                <a:lnTo>
                  <a:pt x="9144" y="32003"/>
                </a:lnTo>
                <a:lnTo>
                  <a:pt x="4572" y="36575"/>
                </a:lnTo>
                <a:lnTo>
                  <a:pt x="0" y="42671"/>
                </a:lnTo>
                <a:lnTo>
                  <a:pt x="4572" y="38100"/>
                </a:lnTo>
                <a:lnTo>
                  <a:pt x="10668" y="33527"/>
                </a:lnTo>
                <a:lnTo>
                  <a:pt x="18287" y="27431"/>
                </a:lnTo>
                <a:lnTo>
                  <a:pt x="25908" y="22859"/>
                </a:lnTo>
                <a:lnTo>
                  <a:pt x="36575" y="19812"/>
                </a:lnTo>
                <a:lnTo>
                  <a:pt x="47244" y="15239"/>
                </a:lnTo>
                <a:lnTo>
                  <a:pt x="59436" y="12191"/>
                </a:lnTo>
                <a:lnTo>
                  <a:pt x="70103" y="9143"/>
                </a:lnTo>
                <a:lnTo>
                  <a:pt x="83820" y="6095"/>
                </a:lnTo>
                <a:lnTo>
                  <a:pt x="96012" y="4571"/>
                </a:lnTo>
                <a:lnTo>
                  <a:pt x="109727" y="3047"/>
                </a:lnTo>
                <a:lnTo>
                  <a:pt x="167639" y="3047"/>
                </a:lnTo>
                <a:lnTo>
                  <a:pt x="181356" y="4571"/>
                </a:lnTo>
                <a:lnTo>
                  <a:pt x="187451" y="4571"/>
                </a:lnTo>
                <a:lnTo>
                  <a:pt x="195072" y="6095"/>
                </a:lnTo>
                <a:lnTo>
                  <a:pt x="207263" y="9143"/>
                </a:lnTo>
                <a:lnTo>
                  <a:pt x="219456" y="12191"/>
                </a:lnTo>
                <a:lnTo>
                  <a:pt x="230124" y="15239"/>
                </a:lnTo>
                <a:lnTo>
                  <a:pt x="240791" y="19812"/>
                </a:lnTo>
                <a:lnTo>
                  <a:pt x="251460" y="22859"/>
                </a:lnTo>
                <a:lnTo>
                  <a:pt x="260603" y="27431"/>
                </a:lnTo>
                <a:lnTo>
                  <a:pt x="266700" y="33527"/>
                </a:lnTo>
                <a:lnTo>
                  <a:pt x="272796" y="38100"/>
                </a:lnTo>
                <a:lnTo>
                  <a:pt x="277368" y="42671"/>
                </a:lnTo>
                <a:lnTo>
                  <a:pt x="281939" y="48767"/>
                </a:lnTo>
                <a:lnTo>
                  <a:pt x="283463" y="54863"/>
                </a:lnTo>
                <a:lnTo>
                  <a:pt x="283463" y="59435"/>
                </a:lnTo>
                <a:lnTo>
                  <a:pt x="284988" y="59435"/>
                </a:lnTo>
                <a:lnTo>
                  <a:pt x="284988" y="53339"/>
                </a:lnTo>
                <a:lnTo>
                  <a:pt x="283463" y="47243"/>
                </a:lnTo>
                <a:lnTo>
                  <a:pt x="283463" y="53339"/>
                </a:lnTo>
                <a:lnTo>
                  <a:pt x="283463" y="47243"/>
                </a:lnTo>
                <a:lnTo>
                  <a:pt x="278891" y="42671"/>
                </a:lnTo>
                <a:lnTo>
                  <a:pt x="274320" y="36575"/>
                </a:lnTo>
                <a:lnTo>
                  <a:pt x="268224" y="32003"/>
                </a:lnTo>
                <a:lnTo>
                  <a:pt x="260603" y="25907"/>
                </a:lnTo>
                <a:lnTo>
                  <a:pt x="251460" y="21335"/>
                </a:lnTo>
                <a:lnTo>
                  <a:pt x="242315" y="18287"/>
                </a:lnTo>
                <a:lnTo>
                  <a:pt x="231648" y="13715"/>
                </a:lnTo>
                <a:lnTo>
                  <a:pt x="219456" y="10667"/>
                </a:lnTo>
                <a:lnTo>
                  <a:pt x="207263" y="7619"/>
                </a:lnTo>
                <a:lnTo>
                  <a:pt x="195072" y="4571"/>
                </a:lnTo>
                <a:lnTo>
                  <a:pt x="188975" y="3047"/>
                </a:lnTo>
                <a:lnTo>
                  <a:pt x="181356" y="3047"/>
                </a:lnTo>
                <a:lnTo>
                  <a:pt x="167639" y="1524"/>
                </a:lnTo>
                <a:lnTo>
                  <a:pt x="153924" y="1524"/>
                </a:lnTo>
                <a:lnTo>
                  <a:pt x="140208" y="0"/>
                </a:lnTo>
                <a:lnTo>
                  <a:pt x="124968" y="1524"/>
                </a:lnTo>
                <a:lnTo>
                  <a:pt x="109727" y="1524"/>
                </a:lnTo>
                <a:lnTo>
                  <a:pt x="96012" y="3047"/>
                </a:lnTo>
                <a:lnTo>
                  <a:pt x="83820" y="4571"/>
                </a:lnTo>
                <a:lnTo>
                  <a:pt x="70103" y="7619"/>
                </a:lnTo>
                <a:lnTo>
                  <a:pt x="57912" y="10667"/>
                </a:lnTo>
                <a:lnTo>
                  <a:pt x="47244" y="13715"/>
                </a:lnTo>
                <a:lnTo>
                  <a:pt x="36575" y="18287"/>
                </a:lnTo>
                <a:lnTo>
                  <a:pt x="25908" y="21335"/>
                </a:lnTo>
                <a:lnTo>
                  <a:pt x="16763" y="25907"/>
                </a:lnTo>
                <a:close/>
              </a:path>
            </a:pathLst>
          </a:custGeom>
          <a:solidFill>
            <a:srgbClr val="000000"/>
          </a:solidFill>
        </p:spPr>
        <p:txBody>
          <a:bodyPr wrap="square" lIns="0" tIns="0" rIns="0" bIns="0" rtlCol="0">
            <a:noAutofit/>
          </a:bodyPr>
          <a:lstStyle/>
          <a:p>
            <a:endParaRPr/>
          </a:p>
        </p:txBody>
      </p:sp>
      <p:sp>
        <p:nvSpPr>
          <p:cNvPr id="784" name="object 784"/>
          <p:cNvSpPr/>
          <p:nvPr/>
        </p:nvSpPr>
        <p:spPr>
          <a:xfrm>
            <a:off x="5605271" y="2042159"/>
            <a:ext cx="149351" cy="60959"/>
          </a:xfrm>
          <a:custGeom>
            <a:avLst/>
            <a:gdLst/>
            <a:ahLst/>
            <a:cxnLst/>
            <a:rect l="l" t="t" r="r" b="b"/>
            <a:pathLst>
              <a:path w="149351" h="60959">
                <a:moveTo>
                  <a:pt x="1524" y="36575"/>
                </a:moveTo>
                <a:lnTo>
                  <a:pt x="1524" y="39623"/>
                </a:lnTo>
                <a:lnTo>
                  <a:pt x="4572" y="42671"/>
                </a:lnTo>
                <a:lnTo>
                  <a:pt x="3048" y="39623"/>
                </a:lnTo>
                <a:lnTo>
                  <a:pt x="1524" y="33527"/>
                </a:lnTo>
                <a:lnTo>
                  <a:pt x="1524" y="30479"/>
                </a:lnTo>
                <a:lnTo>
                  <a:pt x="3048" y="24383"/>
                </a:lnTo>
                <a:lnTo>
                  <a:pt x="3048" y="22859"/>
                </a:lnTo>
                <a:lnTo>
                  <a:pt x="6096" y="19811"/>
                </a:lnTo>
                <a:lnTo>
                  <a:pt x="12192" y="15239"/>
                </a:lnTo>
                <a:lnTo>
                  <a:pt x="16763" y="12191"/>
                </a:lnTo>
                <a:lnTo>
                  <a:pt x="22860" y="10667"/>
                </a:lnTo>
                <a:lnTo>
                  <a:pt x="27432" y="7619"/>
                </a:lnTo>
                <a:lnTo>
                  <a:pt x="33528" y="6095"/>
                </a:lnTo>
                <a:lnTo>
                  <a:pt x="39624" y="4571"/>
                </a:lnTo>
                <a:lnTo>
                  <a:pt x="45720" y="3047"/>
                </a:lnTo>
                <a:lnTo>
                  <a:pt x="59436" y="3047"/>
                </a:lnTo>
                <a:lnTo>
                  <a:pt x="67056" y="1523"/>
                </a:lnTo>
                <a:lnTo>
                  <a:pt x="82296" y="1523"/>
                </a:lnTo>
                <a:lnTo>
                  <a:pt x="88392" y="3047"/>
                </a:lnTo>
                <a:lnTo>
                  <a:pt x="102108" y="3047"/>
                </a:lnTo>
                <a:lnTo>
                  <a:pt x="108204" y="4571"/>
                </a:lnTo>
                <a:lnTo>
                  <a:pt x="114300" y="6095"/>
                </a:lnTo>
                <a:lnTo>
                  <a:pt x="120396" y="7619"/>
                </a:lnTo>
                <a:lnTo>
                  <a:pt x="126492" y="10667"/>
                </a:lnTo>
                <a:lnTo>
                  <a:pt x="131063" y="12191"/>
                </a:lnTo>
                <a:lnTo>
                  <a:pt x="135636" y="15239"/>
                </a:lnTo>
                <a:lnTo>
                  <a:pt x="138684" y="16763"/>
                </a:lnTo>
                <a:lnTo>
                  <a:pt x="141732" y="19811"/>
                </a:lnTo>
                <a:lnTo>
                  <a:pt x="143256" y="21335"/>
                </a:lnTo>
                <a:lnTo>
                  <a:pt x="146304" y="24383"/>
                </a:lnTo>
                <a:lnTo>
                  <a:pt x="146304" y="27431"/>
                </a:lnTo>
                <a:lnTo>
                  <a:pt x="147828" y="30479"/>
                </a:lnTo>
                <a:lnTo>
                  <a:pt x="149351" y="30479"/>
                </a:lnTo>
                <a:lnTo>
                  <a:pt x="147828" y="27431"/>
                </a:lnTo>
                <a:lnTo>
                  <a:pt x="147828" y="24383"/>
                </a:lnTo>
                <a:lnTo>
                  <a:pt x="144780" y="21335"/>
                </a:lnTo>
                <a:lnTo>
                  <a:pt x="143256" y="18287"/>
                </a:lnTo>
                <a:lnTo>
                  <a:pt x="140208" y="15239"/>
                </a:lnTo>
                <a:lnTo>
                  <a:pt x="135636" y="13715"/>
                </a:lnTo>
                <a:lnTo>
                  <a:pt x="131063" y="10667"/>
                </a:lnTo>
                <a:lnTo>
                  <a:pt x="126492" y="9143"/>
                </a:lnTo>
                <a:lnTo>
                  <a:pt x="120396" y="6095"/>
                </a:lnTo>
                <a:lnTo>
                  <a:pt x="114300" y="4571"/>
                </a:lnTo>
                <a:lnTo>
                  <a:pt x="108204" y="3047"/>
                </a:lnTo>
                <a:lnTo>
                  <a:pt x="102108" y="1523"/>
                </a:lnTo>
                <a:lnTo>
                  <a:pt x="96012" y="1523"/>
                </a:lnTo>
                <a:lnTo>
                  <a:pt x="88392" y="0"/>
                </a:lnTo>
                <a:lnTo>
                  <a:pt x="59436" y="0"/>
                </a:lnTo>
                <a:lnTo>
                  <a:pt x="51816" y="1523"/>
                </a:lnTo>
                <a:lnTo>
                  <a:pt x="45720" y="1523"/>
                </a:lnTo>
                <a:lnTo>
                  <a:pt x="39624" y="3047"/>
                </a:lnTo>
                <a:lnTo>
                  <a:pt x="33528" y="4571"/>
                </a:lnTo>
                <a:lnTo>
                  <a:pt x="27432" y="6095"/>
                </a:lnTo>
                <a:lnTo>
                  <a:pt x="21336" y="9143"/>
                </a:lnTo>
                <a:lnTo>
                  <a:pt x="16763" y="10667"/>
                </a:lnTo>
                <a:lnTo>
                  <a:pt x="12192" y="13715"/>
                </a:lnTo>
                <a:lnTo>
                  <a:pt x="4572" y="18287"/>
                </a:lnTo>
                <a:lnTo>
                  <a:pt x="3048" y="21335"/>
                </a:lnTo>
                <a:lnTo>
                  <a:pt x="1524" y="21335"/>
                </a:lnTo>
                <a:lnTo>
                  <a:pt x="1524" y="24383"/>
                </a:lnTo>
                <a:lnTo>
                  <a:pt x="0" y="30479"/>
                </a:lnTo>
                <a:lnTo>
                  <a:pt x="0" y="33527"/>
                </a:lnTo>
                <a:lnTo>
                  <a:pt x="1524" y="36575"/>
                </a:lnTo>
                <a:close/>
              </a:path>
              <a:path w="149351" h="60959">
                <a:moveTo>
                  <a:pt x="3048" y="36575"/>
                </a:moveTo>
                <a:lnTo>
                  <a:pt x="1524" y="33527"/>
                </a:lnTo>
                <a:lnTo>
                  <a:pt x="3048" y="39623"/>
                </a:lnTo>
                <a:lnTo>
                  <a:pt x="4572" y="42671"/>
                </a:lnTo>
                <a:lnTo>
                  <a:pt x="7620" y="45719"/>
                </a:lnTo>
                <a:lnTo>
                  <a:pt x="12192" y="47243"/>
                </a:lnTo>
                <a:lnTo>
                  <a:pt x="16763" y="50291"/>
                </a:lnTo>
                <a:lnTo>
                  <a:pt x="21336" y="51815"/>
                </a:lnTo>
                <a:lnTo>
                  <a:pt x="27432" y="54863"/>
                </a:lnTo>
                <a:lnTo>
                  <a:pt x="33528" y="56387"/>
                </a:lnTo>
                <a:lnTo>
                  <a:pt x="38100" y="57911"/>
                </a:lnTo>
                <a:lnTo>
                  <a:pt x="45720" y="59435"/>
                </a:lnTo>
                <a:lnTo>
                  <a:pt x="51816" y="59435"/>
                </a:lnTo>
                <a:lnTo>
                  <a:pt x="59436" y="60959"/>
                </a:lnTo>
                <a:lnTo>
                  <a:pt x="91440" y="60959"/>
                </a:lnTo>
                <a:lnTo>
                  <a:pt x="92963" y="59435"/>
                </a:lnTo>
                <a:lnTo>
                  <a:pt x="102108" y="59435"/>
                </a:lnTo>
                <a:lnTo>
                  <a:pt x="108204" y="57911"/>
                </a:lnTo>
                <a:lnTo>
                  <a:pt x="114300" y="56387"/>
                </a:lnTo>
                <a:lnTo>
                  <a:pt x="120396" y="54863"/>
                </a:lnTo>
                <a:lnTo>
                  <a:pt x="126492" y="51815"/>
                </a:lnTo>
                <a:lnTo>
                  <a:pt x="131063" y="50291"/>
                </a:lnTo>
                <a:lnTo>
                  <a:pt x="132587" y="48767"/>
                </a:lnTo>
                <a:lnTo>
                  <a:pt x="135636" y="47243"/>
                </a:lnTo>
                <a:lnTo>
                  <a:pt x="138684" y="45719"/>
                </a:lnTo>
                <a:lnTo>
                  <a:pt x="141732" y="44195"/>
                </a:lnTo>
                <a:lnTo>
                  <a:pt x="140208" y="44195"/>
                </a:lnTo>
                <a:lnTo>
                  <a:pt x="143256" y="42671"/>
                </a:lnTo>
                <a:lnTo>
                  <a:pt x="144780" y="39623"/>
                </a:lnTo>
                <a:lnTo>
                  <a:pt x="144780" y="38100"/>
                </a:lnTo>
                <a:lnTo>
                  <a:pt x="147828" y="36575"/>
                </a:lnTo>
                <a:lnTo>
                  <a:pt x="147828" y="33527"/>
                </a:lnTo>
                <a:lnTo>
                  <a:pt x="149351" y="32003"/>
                </a:lnTo>
                <a:lnTo>
                  <a:pt x="146304" y="30479"/>
                </a:lnTo>
                <a:lnTo>
                  <a:pt x="146304" y="36575"/>
                </a:lnTo>
                <a:lnTo>
                  <a:pt x="143256" y="38100"/>
                </a:lnTo>
                <a:lnTo>
                  <a:pt x="141732" y="41147"/>
                </a:lnTo>
                <a:lnTo>
                  <a:pt x="138684" y="44195"/>
                </a:lnTo>
                <a:lnTo>
                  <a:pt x="135636" y="45719"/>
                </a:lnTo>
                <a:lnTo>
                  <a:pt x="132587" y="47243"/>
                </a:lnTo>
                <a:lnTo>
                  <a:pt x="131063" y="48767"/>
                </a:lnTo>
                <a:lnTo>
                  <a:pt x="126492" y="50291"/>
                </a:lnTo>
                <a:lnTo>
                  <a:pt x="120396" y="53339"/>
                </a:lnTo>
                <a:lnTo>
                  <a:pt x="114300" y="54863"/>
                </a:lnTo>
                <a:lnTo>
                  <a:pt x="108204" y="56387"/>
                </a:lnTo>
                <a:lnTo>
                  <a:pt x="102108" y="57911"/>
                </a:lnTo>
                <a:lnTo>
                  <a:pt x="91440" y="57911"/>
                </a:lnTo>
                <a:lnTo>
                  <a:pt x="88392" y="59435"/>
                </a:lnTo>
                <a:lnTo>
                  <a:pt x="59436" y="59435"/>
                </a:lnTo>
                <a:lnTo>
                  <a:pt x="51816" y="57911"/>
                </a:lnTo>
                <a:lnTo>
                  <a:pt x="45720" y="57911"/>
                </a:lnTo>
                <a:lnTo>
                  <a:pt x="39624" y="56387"/>
                </a:lnTo>
                <a:lnTo>
                  <a:pt x="33528" y="54863"/>
                </a:lnTo>
                <a:lnTo>
                  <a:pt x="27432" y="53339"/>
                </a:lnTo>
                <a:lnTo>
                  <a:pt x="22860" y="50291"/>
                </a:lnTo>
                <a:lnTo>
                  <a:pt x="16763" y="48767"/>
                </a:lnTo>
                <a:lnTo>
                  <a:pt x="12192" y="45719"/>
                </a:lnTo>
                <a:lnTo>
                  <a:pt x="9144" y="44195"/>
                </a:lnTo>
                <a:lnTo>
                  <a:pt x="6096" y="41147"/>
                </a:lnTo>
                <a:lnTo>
                  <a:pt x="3048" y="38100"/>
                </a:lnTo>
                <a:lnTo>
                  <a:pt x="3048" y="36575"/>
                </a:lnTo>
                <a:close/>
              </a:path>
            </a:pathLst>
          </a:custGeom>
          <a:solidFill>
            <a:srgbClr val="000000"/>
          </a:solidFill>
        </p:spPr>
        <p:txBody>
          <a:bodyPr wrap="square" lIns="0" tIns="0" rIns="0" bIns="0" rtlCol="0">
            <a:noAutofit/>
          </a:bodyPr>
          <a:lstStyle/>
          <a:p>
            <a:endParaRPr/>
          </a:p>
        </p:txBody>
      </p:sp>
      <p:sp>
        <p:nvSpPr>
          <p:cNvPr id="785" name="object 785"/>
          <p:cNvSpPr/>
          <p:nvPr/>
        </p:nvSpPr>
        <p:spPr>
          <a:xfrm>
            <a:off x="5638799" y="2040635"/>
            <a:ext cx="80771" cy="30479"/>
          </a:xfrm>
          <a:custGeom>
            <a:avLst/>
            <a:gdLst/>
            <a:ahLst/>
            <a:cxnLst/>
            <a:rect l="l" t="t" r="r" b="b"/>
            <a:pathLst>
              <a:path w="80771" h="30479">
                <a:moveTo>
                  <a:pt x="12191" y="4571"/>
                </a:moveTo>
                <a:lnTo>
                  <a:pt x="6095" y="6095"/>
                </a:lnTo>
                <a:lnTo>
                  <a:pt x="3047" y="9143"/>
                </a:lnTo>
                <a:lnTo>
                  <a:pt x="0" y="12191"/>
                </a:lnTo>
                <a:lnTo>
                  <a:pt x="0" y="18287"/>
                </a:lnTo>
                <a:lnTo>
                  <a:pt x="3047" y="21335"/>
                </a:lnTo>
                <a:lnTo>
                  <a:pt x="6095" y="22859"/>
                </a:lnTo>
                <a:lnTo>
                  <a:pt x="12191" y="25907"/>
                </a:lnTo>
                <a:lnTo>
                  <a:pt x="18287" y="27431"/>
                </a:lnTo>
                <a:lnTo>
                  <a:pt x="24383" y="28955"/>
                </a:lnTo>
                <a:lnTo>
                  <a:pt x="32003" y="28955"/>
                </a:lnTo>
                <a:lnTo>
                  <a:pt x="41147" y="30479"/>
                </a:lnTo>
                <a:lnTo>
                  <a:pt x="44195" y="30479"/>
                </a:lnTo>
                <a:lnTo>
                  <a:pt x="48767" y="28955"/>
                </a:lnTo>
                <a:lnTo>
                  <a:pt x="56387" y="28955"/>
                </a:lnTo>
                <a:lnTo>
                  <a:pt x="59435" y="27431"/>
                </a:lnTo>
                <a:lnTo>
                  <a:pt x="62483" y="27431"/>
                </a:lnTo>
                <a:lnTo>
                  <a:pt x="68579" y="25907"/>
                </a:lnTo>
                <a:lnTo>
                  <a:pt x="74675" y="22859"/>
                </a:lnTo>
                <a:lnTo>
                  <a:pt x="77723" y="21335"/>
                </a:lnTo>
                <a:lnTo>
                  <a:pt x="80771" y="18287"/>
                </a:lnTo>
                <a:lnTo>
                  <a:pt x="80771" y="12191"/>
                </a:lnTo>
                <a:lnTo>
                  <a:pt x="77723" y="9143"/>
                </a:lnTo>
                <a:lnTo>
                  <a:pt x="74675" y="6095"/>
                </a:lnTo>
                <a:lnTo>
                  <a:pt x="68579" y="4571"/>
                </a:lnTo>
                <a:lnTo>
                  <a:pt x="62483" y="1524"/>
                </a:lnTo>
                <a:lnTo>
                  <a:pt x="56387" y="0"/>
                </a:lnTo>
                <a:lnTo>
                  <a:pt x="24383" y="0"/>
                </a:lnTo>
                <a:lnTo>
                  <a:pt x="18287" y="1524"/>
                </a:lnTo>
                <a:lnTo>
                  <a:pt x="12191" y="4571"/>
                </a:lnTo>
                <a:close/>
              </a:path>
            </a:pathLst>
          </a:custGeom>
          <a:solidFill>
            <a:srgbClr val="E6E6E6"/>
          </a:solidFill>
        </p:spPr>
        <p:txBody>
          <a:bodyPr wrap="square" lIns="0" tIns="0" rIns="0" bIns="0" rtlCol="0">
            <a:noAutofit/>
          </a:bodyPr>
          <a:lstStyle/>
          <a:p>
            <a:endParaRPr/>
          </a:p>
        </p:txBody>
      </p:sp>
      <p:sp>
        <p:nvSpPr>
          <p:cNvPr id="786" name="object 786"/>
          <p:cNvSpPr/>
          <p:nvPr/>
        </p:nvSpPr>
        <p:spPr>
          <a:xfrm>
            <a:off x="5637276" y="2039112"/>
            <a:ext cx="83820" cy="33527"/>
          </a:xfrm>
          <a:prstGeom prst="rect">
            <a:avLst/>
          </a:prstGeom>
          <a:blipFill>
            <a:blip r:embed="rId71" cstate="print"/>
            <a:stretch>
              <a:fillRect/>
            </a:stretch>
          </a:blipFill>
        </p:spPr>
        <p:txBody>
          <a:bodyPr wrap="square" lIns="0" tIns="0" rIns="0" bIns="0" rtlCol="0">
            <a:noAutofit/>
          </a:bodyPr>
          <a:lstStyle/>
          <a:p>
            <a:endParaRPr/>
          </a:p>
        </p:txBody>
      </p:sp>
      <p:sp>
        <p:nvSpPr>
          <p:cNvPr id="787" name="object 787"/>
          <p:cNvSpPr/>
          <p:nvPr/>
        </p:nvSpPr>
        <p:spPr>
          <a:xfrm>
            <a:off x="5637275" y="2039111"/>
            <a:ext cx="83819" cy="33527"/>
          </a:xfrm>
          <a:custGeom>
            <a:avLst/>
            <a:gdLst/>
            <a:ahLst/>
            <a:cxnLst/>
            <a:rect l="l" t="t" r="r" b="b"/>
            <a:pathLst>
              <a:path w="83819" h="33527">
                <a:moveTo>
                  <a:pt x="79247" y="21336"/>
                </a:moveTo>
                <a:lnTo>
                  <a:pt x="74675" y="22859"/>
                </a:lnTo>
                <a:lnTo>
                  <a:pt x="70103" y="25907"/>
                </a:lnTo>
                <a:lnTo>
                  <a:pt x="71627" y="28955"/>
                </a:lnTo>
                <a:lnTo>
                  <a:pt x="76200" y="25907"/>
                </a:lnTo>
                <a:lnTo>
                  <a:pt x="80771" y="22859"/>
                </a:lnTo>
                <a:lnTo>
                  <a:pt x="83819" y="19812"/>
                </a:lnTo>
                <a:lnTo>
                  <a:pt x="83819" y="12191"/>
                </a:lnTo>
                <a:lnTo>
                  <a:pt x="80771" y="9143"/>
                </a:lnTo>
                <a:lnTo>
                  <a:pt x="76200" y="6095"/>
                </a:lnTo>
                <a:lnTo>
                  <a:pt x="71627" y="4571"/>
                </a:lnTo>
                <a:lnTo>
                  <a:pt x="64007" y="1524"/>
                </a:lnTo>
                <a:lnTo>
                  <a:pt x="57912" y="0"/>
                </a:lnTo>
                <a:lnTo>
                  <a:pt x="25907" y="0"/>
                </a:lnTo>
                <a:lnTo>
                  <a:pt x="18287" y="1524"/>
                </a:lnTo>
                <a:lnTo>
                  <a:pt x="12191" y="4571"/>
                </a:lnTo>
                <a:lnTo>
                  <a:pt x="7619" y="6095"/>
                </a:lnTo>
                <a:lnTo>
                  <a:pt x="6095" y="6095"/>
                </a:lnTo>
                <a:lnTo>
                  <a:pt x="3047" y="9143"/>
                </a:lnTo>
                <a:lnTo>
                  <a:pt x="3047" y="16763"/>
                </a:lnTo>
                <a:lnTo>
                  <a:pt x="3047" y="13715"/>
                </a:lnTo>
                <a:lnTo>
                  <a:pt x="6095" y="10667"/>
                </a:lnTo>
                <a:lnTo>
                  <a:pt x="6095" y="12191"/>
                </a:lnTo>
                <a:lnTo>
                  <a:pt x="9143" y="9143"/>
                </a:lnTo>
                <a:lnTo>
                  <a:pt x="7619" y="9143"/>
                </a:lnTo>
                <a:lnTo>
                  <a:pt x="13715" y="7619"/>
                </a:lnTo>
                <a:lnTo>
                  <a:pt x="19812" y="4571"/>
                </a:lnTo>
                <a:lnTo>
                  <a:pt x="25907" y="3048"/>
                </a:lnTo>
                <a:lnTo>
                  <a:pt x="56387" y="3048"/>
                </a:lnTo>
                <a:lnTo>
                  <a:pt x="64007" y="4571"/>
                </a:lnTo>
                <a:lnTo>
                  <a:pt x="70103" y="7619"/>
                </a:lnTo>
                <a:lnTo>
                  <a:pt x="74675" y="9143"/>
                </a:lnTo>
                <a:lnTo>
                  <a:pt x="79247" y="12191"/>
                </a:lnTo>
                <a:lnTo>
                  <a:pt x="77724" y="10667"/>
                </a:lnTo>
                <a:lnTo>
                  <a:pt x="80771" y="13715"/>
                </a:lnTo>
                <a:lnTo>
                  <a:pt x="80771" y="18287"/>
                </a:lnTo>
                <a:lnTo>
                  <a:pt x="77724" y="21336"/>
                </a:lnTo>
                <a:lnTo>
                  <a:pt x="79247" y="21336"/>
                </a:lnTo>
                <a:close/>
              </a:path>
              <a:path w="83819" h="33527">
                <a:moveTo>
                  <a:pt x="0" y="16763"/>
                </a:moveTo>
                <a:lnTo>
                  <a:pt x="0" y="19812"/>
                </a:lnTo>
                <a:lnTo>
                  <a:pt x="1524" y="19812"/>
                </a:lnTo>
                <a:lnTo>
                  <a:pt x="3047" y="22859"/>
                </a:lnTo>
                <a:lnTo>
                  <a:pt x="6095" y="25907"/>
                </a:lnTo>
                <a:lnTo>
                  <a:pt x="7619" y="25907"/>
                </a:lnTo>
                <a:lnTo>
                  <a:pt x="12191" y="28955"/>
                </a:lnTo>
                <a:lnTo>
                  <a:pt x="18287" y="30479"/>
                </a:lnTo>
                <a:lnTo>
                  <a:pt x="25907" y="32003"/>
                </a:lnTo>
                <a:lnTo>
                  <a:pt x="33527" y="32003"/>
                </a:lnTo>
                <a:lnTo>
                  <a:pt x="42671" y="33527"/>
                </a:lnTo>
                <a:lnTo>
                  <a:pt x="45719" y="33527"/>
                </a:lnTo>
                <a:lnTo>
                  <a:pt x="50291" y="32003"/>
                </a:lnTo>
                <a:lnTo>
                  <a:pt x="57912" y="32003"/>
                </a:lnTo>
                <a:lnTo>
                  <a:pt x="57912" y="28955"/>
                </a:lnTo>
                <a:lnTo>
                  <a:pt x="60959" y="30479"/>
                </a:lnTo>
                <a:lnTo>
                  <a:pt x="64007" y="30479"/>
                </a:lnTo>
                <a:lnTo>
                  <a:pt x="71627" y="28955"/>
                </a:lnTo>
                <a:lnTo>
                  <a:pt x="70103" y="25907"/>
                </a:lnTo>
                <a:lnTo>
                  <a:pt x="64007" y="27431"/>
                </a:lnTo>
                <a:lnTo>
                  <a:pt x="59436" y="27431"/>
                </a:lnTo>
                <a:lnTo>
                  <a:pt x="56387" y="28955"/>
                </a:lnTo>
                <a:lnTo>
                  <a:pt x="50291" y="28955"/>
                </a:lnTo>
                <a:lnTo>
                  <a:pt x="45719" y="30479"/>
                </a:lnTo>
                <a:lnTo>
                  <a:pt x="42671" y="30479"/>
                </a:lnTo>
                <a:lnTo>
                  <a:pt x="33527" y="28955"/>
                </a:lnTo>
                <a:lnTo>
                  <a:pt x="27431" y="28955"/>
                </a:lnTo>
                <a:lnTo>
                  <a:pt x="19812" y="27431"/>
                </a:lnTo>
                <a:lnTo>
                  <a:pt x="13715" y="25907"/>
                </a:lnTo>
                <a:lnTo>
                  <a:pt x="9143" y="22859"/>
                </a:lnTo>
                <a:lnTo>
                  <a:pt x="6095" y="21336"/>
                </a:lnTo>
                <a:lnTo>
                  <a:pt x="3047" y="18287"/>
                </a:lnTo>
                <a:lnTo>
                  <a:pt x="3047" y="9143"/>
                </a:lnTo>
                <a:lnTo>
                  <a:pt x="1524" y="12191"/>
                </a:lnTo>
                <a:lnTo>
                  <a:pt x="0" y="13715"/>
                </a:lnTo>
                <a:lnTo>
                  <a:pt x="0" y="16763"/>
                </a:lnTo>
                <a:close/>
              </a:path>
              <a:path w="83819" h="33527">
                <a:moveTo>
                  <a:pt x="57912" y="28955"/>
                </a:moveTo>
                <a:lnTo>
                  <a:pt x="57912" y="32003"/>
                </a:lnTo>
                <a:lnTo>
                  <a:pt x="60959" y="30479"/>
                </a:lnTo>
                <a:lnTo>
                  <a:pt x="57912" y="28955"/>
                </a:lnTo>
                <a:close/>
              </a:path>
            </a:pathLst>
          </a:custGeom>
          <a:solidFill>
            <a:srgbClr val="000000"/>
          </a:solidFill>
        </p:spPr>
        <p:txBody>
          <a:bodyPr wrap="square" lIns="0" tIns="0" rIns="0" bIns="0" rtlCol="0">
            <a:noAutofit/>
          </a:bodyPr>
          <a:lstStyle/>
          <a:p>
            <a:endParaRPr/>
          </a:p>
        </p:txBody>
      </p:sp>
      <p:sp>
        <p:nvSpPr>
          <p:cNvPr id="788" name="object 788"/>
          <p:cNvSpPr/>
          <p:nvPr/>
        </p:nvSpPr>
        <p:spPr>
          <a:xfrm>
            <a:off x="8129015" y="2049779"/>
            <a:ext cx="513587" cy="82296"/>
          </a:xfrm>
          <a:custGeom>
            <a:avLst/>
            <a:gdLst/>
            <a:ahLst/>
            <a:cxnLst/>
            <a:rect l="l" t="t" r="r" b="b"/>
            <a:pathLst>
              <a:path w="513587" h="82296">
                <a:moveTo>
                  <a:pt x="0" y="0"/>
                </a:moveTo>
                <a:lnTo>
                  <a:pt x="0" y="1524"/>
                </a:lnTo>
                <a:lnTo>
                  <a:pt x="73151" y="1524"/>
                </a:lnTo>
                <a:lnTo>
                  <a:pt x="103632" y="3048"/>
                </a:lnTo>
                <a:lnTo>
                  <a:pt x="134111" y="4572"/>
                </a:lnTo>
                <a:lnTo>
                  <a:pt x="164591" y="7620"/>
                </a:lnTo>
                <a:lnTo>
                  <a:pt x="193547" y="10668"/>
                </a:lnTo>
                <a:lnTo>
                  <a:pt x="222503" y="13715"/>
                </a:lnTo>
                <a:lnTo>
                  <a:pt x="251459" y="16763"/>
                </a:lnTo>
                <a:lnTo>
                  <a:pt x="280415" y="21336"/>
                </a:lnTo>
                <a:lnTo>
                  <a:pt x="307847" y="25908"/>
                </a:lnTo>
                <a:lnTo>
                  <a:pt x="333755" y="30480"/>
                </a:lnTo>
                <a:lnTo>
                  <a:pt x="361187" y="36575"/>
                </a:lnTo>
                <a:lnTo>
                  <a:pt x="387095" y="42672"/>
                </a:lnTo>
                <a:lnTo>
                  <a:pt x="413003" y="50291"/>
                </a:lnTo>
                <a:lnTo>
                  <a:pt x="437387" y="56387"/>
                </a:lnTo>
                <a:lnTo>
                  <a:pt x="461771" y="65532"/>
                </a:lnTo>
                <a:lnTo>
                  <a:pt x="504443" y="79248"/>
                </a:lnTo>
                <a:lnTo>
                  <a:pt x="507491" y="80772"/>
                </a:lnTo>
                <a:lnTo>
                  <a:pt x="513587" y="82296"/>
                </a:lnTo>
                <a:lnTo>
                  <a:pt x="513587" y="80772"/>
                </a:lnTo>
                <a:lnTo>
                  <a:pt x="509015" y="79248"/>
                </a:lnTo>
                <a:lnTo>
                  <a:pt x="504443" y="77724"/>
                </a:lnTo>
                <a:lnTo>
                  <a:pt x="463295" y="64008"/>
                </a:lnTo>
                <a:lnTo>
                  <a:pt x="437387" y="54863"/>
                </a:lnTo>
                <a:lnTo>
                  <a:pt x="413003" y="48768"/>
                </a:lnTo>
                <a:lnTo>
                  <a:pt x="387095" y="41148"/>
                </a:lnTo>
                <a:lnTo>
                  <a:pt x="361187" y="35051"/>
                </a:lnTo>
                <a:lnTo>
                  <a:pt x="335279" y="28956"/>
                </a:lnTo>
                <a:lnTo>
                  <a:pt x="307847" y="24384"/>
                </a:lnTo>
                <a:lnTo>
                  <a:pt x="280415" y="19812"/>
                </a:lnTo>
                <a:lnTo>
                  <a:pt x="251459" y="15239"/>
                </a:lnTo>
                <a:lnTo>
                  <a:pt x="222503" y="12191"/>
                </a:lnTo>
                <a:lnTo>
                  <a:pt x="193547" y="9144"/>
                </a:lnTo>
                <a:lnTo>
                  <a:pt x="164591" y="6096"/>
                </a:lnTo>
                <a:lnTo>
                  <a:pt x="134111" y="3048"/>
                </a:lnTo>
                <a:lnTo>
                  <a:pt x="103632" y="1524"/>
                </a:lnTo>
                <a:lnTo>
                  <a:pt x="73151" y="0"/>
                </a:lnTo>
                <a:lnTo>
                  <a:pt x="0" y="0"/>
                </a:lnTo>
                <a:close/>
              </a:path>
            </a:pathLst>
          </a:custGeom>
          <a:solidFill>
            <a:srgbClr val="000000"/>
          </a:solidFill>
        </p:spPr>
        <p:txBody>
          <a:bodyPr wrap="square" lIns="0" tIns="0" rIns="0" bIns="0" rtlCol="0">
            <a:noAutofit/>
          </a:bodyPr>
          <a:lstStyle/>
          <a:p>
            <a:endParaRPr/>
          </a:p>
        </p:txBody>
      </p:sp>
      <p:sp>
        <p:nvSpPr>
          <p:cNvPr id="789" name="object 789"/>
          <p:cNvSpPr/>
          <p:nvPr/>
        </p:nvSpPr>
        <p:spPr>
          <a:xfrm>
            <a:off x="7594091" y="2049779"/>
            <a:ext cx="534923" cy="92963"/>
          </a:xfrm>
          <a:custGeom>
            <a:avLst/>
            <a:gdLst/>
            <a:ahLst/>
            <a:cxnLst/>
            <a:rect l="l" t="t" r="r" b="b"/>
            <a:pathLst>
              <a:path w="534923" h="92963">
                <a:moveTo>
                  <a:pt x="1524" y="92963"/>
                </a:moveTo>
                <a:lnTo>
                  <a:pt x="12192" y="88391"/>
                </a:lnTo>
                <a:lnTo>
                  <a:pt x="54864" y="71627"/>
                </a:lnTo>
                <a:lnTo>
                  <a:pt x="79247" y="62484"/>
                </a:lnTo>
                <a:lnTo>
                  <a:pt x="105155" y="54863"/>
                </a:lnTo>
                <a:lnTo>
                  <a:pt x="131063" y="47244"/>
                </a:lnTo>
                <a:lnTo>
                  <a:pt x="158495" y="41148"/>
                </a:lnTo>
                <a:lnTo>
                  <a:pt x="184403" y="35051"/>
                </a:lnTo>
                <a:lnTo>
                  <a:pt x="211835" y="28956"/>
                </a:lnTo>
                <a:lnTo>
                  <a:pt x="240791" y="22860"/>
                </a:lnTo>
                <a:lnTo>
                  <a:pt x="269747" y="19812"/>
                </a:lnTo>
                <a:lnTo>
                  <a:pt x="298703" y="15239"/>
                </a:lnTo>
                <a:lnTo>
                  <a:pt x="329183" y="10668"/>
                </a:lnTo>
                <a:lnTo>
                  <a:pt x="358139" y="7620"/>
                </a:lnTo>
                <a:lnTo>
                  <a:pt x="390143" y="6096"/>
                </a:lnTo>
                <a:lnTo>
                  <a:pt x="420623" y="3048"/>
                </a:lnTo>
                <a:lnTo>
                  <a:pt x="452627" y="3048"/>
                </a:lnTo>
                <a:lnTo>
                  <a:pt x="484631" y="1524"/>
                </a:lnTo>
                <a:lnTo>
                  <a:pt x="534923" y="1524"/>
                </a:lnTo>
                <a:lnTo>
                  <a:pt x="534923" y="0"/>
                </a:lnTo>
                <a:lnTo>
                  <a:pt x="452627" y="0"/>
                </a:lnTo>
                <a:lnTo>
                  <a:pt x="420623" y="1524"/>
                </a:lnTo>
                <a:lnTo>
                  <a:pt x="390143" y="4572"/>
                </a:lnTo>
                <a:lnTo>
                  <a:pt x="358139" y="6096"/>
                </a:lnTo>
                <a:lnTo>
                  <a:pt x="329183" y="9144"/>
                </a:lnTo>
                <a:lnTo>
                  <a:pt x="298703" y="13715"/>
                </a:lnTo>
                <a:lnTo>
                  <a:pt x="269747" y="18287"/>
                </a:lnTo>
                <a:lnTo>
                  <a:pt x="240791" y="21336"/>
                </a:lnTo>
                <a:lnTo>
                  <a:pt x="211835" y="27432"/>
                </a:lnTo>
                <a:lnTo>
                  <a:pt x="184403" y="33527"/>
                </a:lnTo>
                <a:lnTo>
                  <a:pt x="158495" y="39624"/>
                </a:lnTo>
                <a:lnTo>
                  <a:pt x="131063" y="45720"/>
                </a:lnTo>
                <a:lnTo>
                  <a:pt x="105155" y="53339"/>
                </a:lnTo>
                <a:lnTo>
                  <a:pt x="79247" y="60960"/>
                </a:lnTo>
                <a:lnTo>
                  <a:pt x="54864" y="70103"/>
                </a:lnTo>
                <a:lnTo>
                  <a:pt x="12192" y="86868"/>
                </a:lnTo>
                <a:lnTo>
                  <a:pt x="0" y="91439"/>
                </a:lnTo>
                <a:lnTo>
                  <a:pt x="1524" y="92963"/>
                </a:lnTo>
                <a:close/>
              </a:path>
            </a:pathLst>
          </a:custGeom>
          <a:solidFill>
            <a:srgbClr val="000000"/>
          </a:solidFill>
        </p:spPr>
        <p:txBody>
          <a:bodyPr wrap="square" lIns="0" tIns="0" rIns="0" bIns="0" rtlCol="0">
            <a:noAutofit/>
          </a:bodyPr>
          <a:lstStyle/>
          <a:p>
            <a:endParaRPr/>
          </a:p>
        </p:txBody>
      </p:sp>
      <p:sp>
        <p:nvSpPr>
          <p:cNvPr id="790" name="object 790"/>
          <p:cNvSpPr/>
          <p:nvPr/>
        </p:nvSpPr>
        <p:spPr>
          <a:xfrm>
            <a:off x="8129015" y="2083307"/>
            <a:ext cx="451103" cy="96012"/>
          </a:xfrm>
          <a:custGeom>
            <a:avLst/>
            <a:gdLst/>
            <a:ahLst/>
            <a:cxnLst/>
            <a:rect l="l" t="t" r="r" b="b"/>
            <a:pathLst>
              <a:path w="451103" h="96012">
                <a:moveTo>
                  <a:pt x="1524" y="32004"/>
                </a:moveTo>
                <a:lnTo>
                  <a:pt x="25908" y="30480"/>
                </a:lnTo>
                <a:lnTo>
                  <a:pt x="48768" y="32004"/>
                </a:lnTo>
                <a:lnTo>
                  <a:pt x="71627" y="32004"/>
                </a:lnTo>
                <a:lnTo>
                  <a:pt x="94488" y="33528"/>
                </a:lnTo>
                <a:lnTo>
                  <a:pt x="117347" y="35052"/>
                </a:lnTo>
                <a:lnTo>
                  <a:pt x="138683" y="36575"/>
                </a:lnTo>
                <a:lnTo>
                  <a:pt x="160019" y="39624"/>
                </a:lnTo>
                <a:lnTo>
                  <a:pt x="182879" y="42672"/>
                </a:lnTo>
                <a:lnTo>
                  <a:pt x="202691" y="44196"/>
                </a:lnTo>
                <a:lnTo>
                  <a:pt x="224027" y="48768"/>
                </a:lnTo>
                <a:lnTo>
                  <a:pt x="243839" y="51816"/>
                </a:lnTo>
                <a:lnTo>
                  <a:pt x="263651" y="56387"/>
                </a:lnTo>
                <a:lnTo>
                  <a:pt x="283463" y="60960"/>
                </a:lnTo>
                <a:lnTo>
                  <a:pt x="303275" y="67056"/>
                </a:lnTo>
                <a:lnTo>
                  <a:pt x="321563" y="71628"/>
                </a:lnTo>
                <a:lnTo>
                  <a:pt x="341375" y="77724"/>
                </a:lnTo>
                <a:lnTo>
                  <a:pt x="356615" y="82296"/>
                </a:lnTo>
                <a:lnTo>
                  <a:pt x="362711" y="83820"/>
                </a:lnTo>
                <a:lnTo>
                  <a:pt x="361187" y="83820"/>
                </a:lnTo>
                <a:lnTo>
                  <a:pt x="367283" y="86868"/>
                </a:lnTo>
                <a:lnTo>
                  <a:pt x="374903" y="89916"/>
                </a:lnTo>
                <a:lnTo>
                  <a:pt x="376427" y="89916"/>
                </a:lnTo>
                <a:lnTo>
                  <a:pt x="391667" y="96012"/>
                </a:lnTo>
                <a:lnTo>
                  <a:pt x="451103" y="73152"/>
                </a:lnTo>
                <a:lnTo>
                  <a:pt x="449579" y="71628"/>
                </a:lnTo>
                <a:lnTo>
                  <a:pt x="446531" y="71628"/>
                </a:lnTo>
                <a:lnTo>
                  <a:pt x="390143" y="51816"/>
                </a:lnTo>
                <a:lnTo>
                  <a:pt x="368807" y="45720"/>
                </a:lnTo>
                <a:lnTo>
                  <a:pt x="347471" y="39624"/>
                </a:lnTo>
                <a:lnTo>
                  <a:pt x="324611" y="33528"/>
                </a:lnTo>
                <a:lnTo>
                  <a:pt x="303275" y="28956"/>
                </a:lnTo>
                <a:lnTo>
                  <a:pt x="280415" y="24384"/>
                </a:lnTo>
                <a:lnTo>
                  <a:pt x="257555" y="19812"/>
                </a:lnTo>
                <a:lnTo>
                  <a:pt x="233171" y="15240"/>
                </a:lnTo>
                <a:lnTo>
                  <a:pt x="208787" y="12192"/>
                </a:lnTo>
                <a:lnTo>
                  <a:pt x="184403" y="9144"/>
                </a:lnTo>
                <a:lnTo>
                  <a:pt x="160019" y="6096"/>
                </a:lnTo>
                <a:lnTo>
                  <a:pt x="134111" y="4572"/>
                </a:lnTo>
                <a:lnTo>
                  <a:pt x="109727" y="3048"/>
                </a:lnTo>
                <a:lnTo>
                  <a:pt x="82296" y="1524"/>
                </a:lnTo>
                <a:lnTo>
                  <a:pt x="56388" y="0"/>
                </a:lnTo>
                <a:lnTo>
                  <a:pt x="0" y="0"/>
                </a:lnTo>
                <a:lnTo>
                  <a:pt x="0" y="32004"/>
                </a:lnTo>
                <a:lnTo>
                  <a:pt x="1524" y="32004"/>
                </a:lnTo>
                <a:close/>
              </a:path>
            </a:pathLst>
          </a:custGeom>
          <a:solidFill>
            <a:srgbClr val="FFFFFF"/>
          </a:solidFill>
        </p:spPr>
        <p:txBody>
          <a:bodyPr wrap="square" lIns="0" tIns="0" rIns="0" bIns="0" rtlCol="0">
            <a:noAutofit/>
          </a:bodyPr>
          <a:lstStyle/>
          <a:p>
            <a:endParaRPr/>
          </a:p>
        </p:txBody>
      </p:sp>
      <p:sp>
        <p:nvSpPr>
          <p:cNvPr id="791" name="object 791"/>
          <p:cNvSpPr/>
          <p:nvPr/>
        </p:nvSpPr>
        <p:spPr>
          <a:xfrm>
            <a:off x="8129015" y="2115311"/>
            <a:ext cx="391667" cy="88391"/>
          </a:xfrm>
          <a:custGeom>
            <a:avLst/>
            <a:gdLst/>
            <a:ahLst/>
            <a:cxnLst/>
            <a:rect l="l" t="t" r="r" b="b"/>
            <a:pathLst>
              <a:path w="391667" h="88391">
                <a:moveTo>
                  <a:pt x="1524" y="0"/>
                </a:moveTo>
                <a:lnTo>
                  <a:pt x="0" y="0"/>
                </a:lnTo>
                <a:lnTo>
                  <a:pt x="0" y="32003"/>
                </a:lnTo>
                <a:lnTo>
                  <a:pt x="62484" y="32003"/>
                </a:lnTo>
                <a:lnTo>
                  <a:pt x="82296" y="33527"/>
                </a:lnTo>
                <a:lnTo>
                  <a:pt x="83820" y="33527"/>
                </a:lnTo>
                <a:lnTo>
                  <a:pt x="109727" y="35051"/>
                </a:lnTo>
                <a:lnTo>
                  <a:pt x="123443" y="36575"/>
                </a:lnTo>
                <a:lnTo>
                  <a:pt x="137159" y="38100"/>
                </a:lnTo>
                <a:lnTo>
                  <a:pt x="149351" y="39624"/>
                </a:lnTo>
                <a:lnTo>
                  <a:pt x="163067" y="42671"/>
                </a:lnTo>
                <a:lnTo>
                  <a:pt x="187451" y="47243"/>
                </a:lnTo>
                <a:lnTo>
                  <a:pt x="211835" y="51815"/>
                </a:lnTo>
                <a:lnTo>
                  <a:pt x="236219" y="56387"/>
                </a:lnTo>
                <a:lnTo>
                  <a:pt x="259079" y="62483"/>
                </a:lnTo>
                <a:lnTo>
                  <a:pt x="271271" y="65531"/>
                </a:lnTo>
                <a:lnTo>
                  <a:pt x="281939" y="70103"/>
                </a:lnTo>
                <a:lnTo>
                  <a:pt x="300227" y="76200"/>
                </a:lnTo>
                <a:lnTo>
                  <a:pt x="301751" y="76200"/>
                </a:lnTo>
                <a:lnTo>
                  <a:pt x="315467" y="82295"/>
                </a:lnTo>
                <a:lnTo>
                  <a:pt x="330707" y="88391"/>
                </a:lnTo>
                <a:lnTo>
                  <a:pt x="391667" y="64007"/>
                </a:lnTo>
                <a:lnTo>
                  <a:pt x="376427" y="59436"/>
                </a:lnTo>
                <a:lnTo>
                  <a:pt x="374903" y="57912"/>
                </a:lnTo>
                <a:lnTo>
                  <a:pt x="365759" y="54863"/>
                </a:lnTo>
                <a:lnTo>
                  <a:pt x="361187" y="51815"/>
                </a:lnTo>
                <a:lnTo>
                  <a:pt x="356615" y="50291"/>
                </a:lnTo>
                <a:lnTo>
                  <a:pt x="339851" y="45719"/>
                </a:lnTo>
                <a:lnTo>
                  <a:pt x="321563" y="39624"/>
                </a:lnTo>
                <a:lnTo>
                  <a:pt x="303275" y="35051"/>
                </a:lnTo>
                <a:lnTo>
                  <a:pt x="283463" y="28955"/>
                </a:lnTo>
                <a:lnTo>
                  <a:pt x="263651" y="24383"/>
                </a:lnTo>
                <a:lnTo>
                  <a:pt x="243839" y="19812"/>
                </a:lnTo>
                <a:lnTo>
                  <a:pt x="224027" y="16763"/>
                </a:lnTo>
                <a:lnTo>
                  <a:pt x="202691" y="13715"/>
                </a:lnTo>
                <a:lnTo>
                  <a:pt x="181355" y="10667"/>
                </a:lnTo>
                <a:lnTo>
                  <a:pt x="160019" y="7619"/>
                </a:lnTo>
                <a:lnTo>
                  <a:pt x="138683" y="4571"/>
                </a:lnTo>
                <a:lnTo>
                  <a:pt x="117347" y="3048"/>
                </a:lnTo>
                <a:lnTo>
                  <a:pt x="94488" y="1524"/>
                </a:lnTo>
                <a:lnTo>
                  <a:pt x="71627" y="0"/>
                </a:lnTo>
                <a:lnTo>
                  <a:pt x="1524" y="0"/>
                </a:lnTo>
                <a:close/>
              </a:path>
            </a:pathLst>
          </a:custGeom>
          <a:solidFill>
            <a:srgbClr val="FFFFFF"/>
          </a:solidFill>
        </p:spPr>
        <p:txBody>
          <a:bodyPr wrap="square" lIns="0" tIns="0" rIns="0" bIns="0" rtlCol="0">
            <a:noAutofit/>
          </a:bodyPr>
          <a:lstStyle/>
          <a:p>
            <a:endParaRPr/>
          </a:p>
        </p:txBody>
      </p:sp>
      <p:sp>
        <p:nvSpPr>
          <p:cNvPr id="792" name="object 792"/>
          <p:cNvSpPr/>
          <p:nvPr/>
        </p:nvSpPr>
        <p:spPr>
          <a:xfrm>
            <a:off x="8129015" y="2147315"/>
            <a:ext cx="330707" cy="79248"/>
          </a:xfrm>
          <a:custGeom>
            <a:avLst/>
            <a:gdLst/>
            <a:ahLst/>
            <a:cxnLst/>
            <a:rect l="l" t="t" r="r" b="b"/>
            <a:pathLst>
              <a:path w="330707" h="79248">
                <a:moveTo>
                  <a:pt x="88392" y="36575"/>
                </a:moveTo>
                <a:lnTo>
                  <a:pt x="102108" y="38100"/>
                </a:lnTo>
                <a:lnTo>
                  <a:pt x="117347" y="39624"/>
                </a:lnTo>
                <a:lnTo>
                  <a:pt x="129539" y="41148"/>
                </a:lnTo>
                <a:lnTo>
                  <a:pt x="143255" y="44196"/>
                </a:lnTo>
                <a:lnTo>
                  <a:pt x="170687" y="48767"/>
                </a:lnTo>
                <a:lnTo>
                  <a:pt x="182879" y="51815"/>
                </a:lnTo>
                <a:lnTo>
                  <a:pt x="195071" y="54863"/>
                </a:lnTo>
                <a:lnTo>
                  <a:pt x="207263" y="57912"/>
                </a:lnTo>
                <a:lnTo>
                  <a:pt x="219455" y="62484"/>
                </a:lnTo>
                <a:lnTo>
                  <a:pt x="246887" y="71627"/>
                </a:lnTo>
                <a:lnTo>
                  <a:pt x="249935" y="73151"/>
                </a:lnTo>
                <a:lnTo>
                  <a:pt x="268223" y="79248"/>
                </a:lnTo>
                <a:lnTo>
                  <a:pt x="330707" y="56387"/>
                </a:lnTo>
                <a:lnTo>
                  <a:pt x="316991" y="50291"/>
                </a:lnTo>
                <a:lnTo>
                  <a:pt x="301751" y="44196"/>
                </a:lnTo>
                <a:lnTo>
                  <a:pt x="300227" y="44196"/>
                </a:lnTo>
                <a:lnTo>
                  <a:pt x="281939" y="38100"/>
                </a:lnTo>
                <a:lnTo>
                  <a:pt x="271271" y="33527"/>
                </a:lnTo>
                <a:lnTo>
                  <a:pt x="260603" y="30479"/>
                </a:lnTo>
                <a:lnTo>
                  <a:pt x="236219" y="24384"/>
                </a:lnTo>
                <a:lnTo>
                  <a:pt x="211835" y="19812"/>
                </a:lnTo>
                <a:lnTo>
                  <a:pt x="188975" y="13715"/>
                </a:lnTo>
                <a:lnTo>
                  <a:pt x="163067" y="10667"/>
                </a:lnTo>
                <a:lnTo>
                  <a:pt x="149351" y="7620"/>
                </a:lnTo>
                <a:lnTo>
                  <a:pt x="137159" y="6096"/>
                </a:lnTo>
                <a:lnTo>
                  <a:pt x="123443" y="4572"/>
                </a:lnTo>
                <a:lnTo>
                  <a:pt x="111251" y="3048"/>
                </a:lnTo>
                <a:lnTo>
                  <a:pt x="83820" y="1524"/>
                </a:lnTo>
                <a:lnTo>
                  <a:pt x="82296" y="1524"/>
                </a:lnTo>
                <a:lnTo>
                  <a:pt x="62484" y="0"/>
                </a:lnTo>
                <a:lnTo>
                  <a:pt x="0" y="0"/>
                </a:lnTo>
                <a:lnTo>
                  <a:pt x="0" y="33527"/>
                </a:lnTo>
                <a:lnTo>
                  <a:pt x="30480" y="33527"/>
                </a:lnTo>
                <a:lnTo>
                  <a:pt x="60960" y="35051"/>
                </a:lnTo>
                <a:lnTo>
                  <a:pt x="74675" y="35051"/>
                </a:lnTo>
                <a:lnTo>
                  <a:pt x="88392" y="36575"/>
                </a:lnTo>
                <a:close/>
              </a:path>
            </a:pathLst>
          </a:custGeom>
          <a:solidFill>
            <a:srgbClr val="FFFFFF"/>
          </a:solidFill>
        </p:spPr>
        <p:txBody>
          <a:bodyPr wrap="square" lIns="0" tIns="0" rIns="0" bIns="0" rtlCol="0">
            <a:noAutofit/>
          </a:bodyPr>
          <a:lstStyle/>
          <a:p>
            <a:endParaRPr/>
          </a:p>
        </p:txBody>
      </p:sp>
      <p:sp>
        <p:nvSpPr>
          <p:cNvPr id="793" name="object 793"/>
          <p:cNvSpPr/>
          <p:nvPr/>
        </p:nvSpPr>
        <p:spPr>
          <a:xfrm>
            <a:off x="7720583" y="2115311"/>
            <a:ext cx="408431" cy="94487"/>
          </a:xfrm>
          <a:custGeom>
            <a:avLst/>
            <a:gdLst/>
            <a:ahLst/>
            <a:cxnLst/>
            <a:rect l="l" t="t" r="r" b="b"/>
            <a:pathLst>
              <a:path w="408431" h="94487">
                <a:moveTo>
                  <a:pt x="64007" y="94487"/>
                </a:moveTo>
                <a:lnTo>
                  <a:pt x="74675" y="88391"/>
                </a:lnTo>
                <a:lnTo>
                  <a:pt x="88392" y="83819"/>
                </a:lnTo>
                <a:lnTo>
                  <a:pt x="99059" y="79248"/>
                </a:lnTo>
                <a:lnTo>
                  <a:pt x="115824" y="73151"/>
                </a:lnTo>
                <a:lnTo>
                  <a:pt x="132588" y="68579"/>
                </a:lnTo>
                <a:lnTo>
                  <a:pt x="149351" y="62483"/>
                </a:lnTo>
                <a:lnTo>
                  <a:pt x="166116" y="57912"/>
                </a:lnTo>
                <a:lnTo>
                  <a:pt x="184403" y="53339"/>
                </a:lnTo>
                <a:lnTo>
                  <a:pt x="202692" y="50291"/>
                </a:lnTo>
                <a:lnTo>
                  <a:pt x="220979" y="45719"/>
                </a:lnTo>
                <a:lnTo>
                  <a:pt x="240792" y="42671"/>
                </a:lnTo>
                <a:lnTo>
                  <a:pt x="259079" y="39624"/>
                </a:lnTo>
                <a:lnTo>
                  <a:pt x="278892" y="38100"/>
                </a:lnTo>
                <a:lnTo>
                  <a:pt x="300227" y="35051"/>
                </a:lnTo>
                <a:lnTo>
                  <a:pt x="321564" y="33527"/>
                </a:lnTo>
                <a:lnTo>
                  <a:pt x="341375" y="32003"/>
                </a:lnTo>
                <a:lnTo>
                  <a:pt x="362712" y="32003"/>
                </a:lnTo>
                <a:lnTo>
                  <a:pt x="385572" y="30479"/>
                </a:lnTo>
                <a:lnTo>
                  <a:pt x="408431" y="30479"/>
                </a:lnTo>
                <a:lnTo>
                  <a:pt x="408431" y="0"/>
                </a:lnTo>
                <a:lnTo>
                  <a:pt x="356616" y="0"/>
                </a:lnTo>
                <a:lnTo>
                  <a:pt x="332231" y="1524"/>
                </a:lnTo>
                <a:lnTo>
                  <a:pt x="307848" y="3048"/>
                </a:lnTo>
                <a:lnTo>
                  <a:pt x="283464" y="4571"/>
                </a:lnTo>
                <a:lnTo>
                  <a:pt x="260603" y="6095"/>
                </a:lnTo>
                <a:lnTo>
                  <a:pt x="237744" y="9143"/>
                </a:lnTo>
                <a:lnTo>
                  <a:pt x="216407" y="12191"/>
                </a:lnTo>
                <a:lnTo>
                  <a:pt x="193548" y="15239"/>
                </a:lnTo>
                <a:lnTo>
                  <a:pt x="170688" y="19812"/>
                </a:lnTo>
                <a:lnTo>
                  <a:pt x="149351" y="24383"/>
                </a:lnTo>
                <a:lnTo>
                  <a:pt x="129540" y="28955"/>
                </a:lnTo>
                <a:lnTo>
                  <a:pt x="108203" y="33527"/>
                </a:lnTo>
                <a:lnTo>
                  <a:pt x="88392" y="39624"/>
                </a:lnTo>
                <a:lnTo>
                  <a:pt x="70103" y="45719"/>
                </a:lnTo>
                <a:lnTo>
                  <a:pt x="50292" y="51815"/>
                </a:lnTo>
                <a:lnTo>
                  <a:pt x="6096" y="68579"/>
                </a:lnTo>
                <a:lnTo>
                  <a:pt x="3048" y="70103"/>
                </a:lnTo>
                <a:lnTo>
                  <a:pt x="0" y="71627"/>
                </a:lnTo>
                <a:lnTo>
                  <a:pt x="64007" y="94487"/>
                </a:lnTo>
                <a:close/>
              </a:path>
            </a:pathLst>
          </a:custGeom>
          <a:solidFill>
            <a:srgbClr val="FFFFFF"/>
          </a:solidFill>
        </p:spPr>
        <p:txBody>
          <a:bodyPr wrap="square" lIns="0" tIns="0" rIns="0" bIns="0" rtlCol="0">
            <a:noAutofit/>
          </a:bodyPr>
          <a:lstStyle/>
          <a:p>
            <a:endParaRPr/>
          </a:p>
        </p:txBody>
      </p:sp>
      <p:sp>
        <p:nvSpPr>
          <p:cNvPr id="794" name="object 794"/>
          <p:cNvSpPr/>
          <p:nvPr/>
        </p:nvSpPr>
        <p:spPr>
          <a:xfrm>
            <a:off x="7658099" y="2083307"/>
            <a:ext cx="470915" cy="103632"/>
          </a:xfrm>
          <a:custGeom>
            <a:avLst/>
            <a:gdLst/>
            <a:ahLst/>
            <a:cxnLst/>
            <a:rect l="l" t="t" r="r" b="b"/>
            <a:pathLst>
              <a:path w="470915" h="103632">
                <a:moveTo>
                  <a:pt x="60959" y="103632"/>
                </a:moveTo>
                <a:lnTo>
                  <a:pt x="64007" y="102108"/>
                </a:lnTo>
                <a:lnTo>
                  <a:pt x="67055" y="100584"/>
                </a:lnTo>
                <a:lnTo>
                  <a:pt x="112775" y="83820"/>
                </a:lnTo>
                <a:lnTo>
                  <a:pt x="131063" y="77724"/>
                </a:lnTo>
                <a:lnTo>
                  <a:pt x="150875" y="71628"/>
                </a:lnTo>
                <a:lnTo>
                  <a:pt x="170687" y="65532"/>
                </a:lnTo>
                <a:lnTo>
                  <a:pt x="190499" y="60960"/>
                </a:lnTo>
                <a:lnTo>
                  <a:pt x="211835" y="56387"/>
                </a:lnTo>
                <a:lnTo>
                  <a:pt x="233171" y="51816"/>
                </a:lnTo>
                <a:lnTo>
                  <a:pt x="254507" y="47244"/>
                </a:lnTo>
                <a:lnTo>
                  <a:pt x="277367" y="44196"/>
                </a:lnTo>
                <a:lnTo>
                  <a:pt x="300227" y="41148"/>
                </a:lnTo>
                <a:lnTo>
                  <a:pt x="323087" y="38100"/>
                </a:lnTo>
                <a:lnTo>
                  <a:pt x="345947" y="36575"/>
                </a:lnTo>
                <a:lnTo>
                  <a:pt x="370331" y="35052"/>
                </a:lnTo>
                <a:lnTo>
                  <a:pt x="394715" y="33528"/>
                </a:lnTo>
                <a:lnTo>
                  <a:pt x="419099" y="32004"/>
                </a:lnTo>
                <a:lnTo>
                  <a:pt x="470915" y="32004"/>
                </a:lnTo>
                <a:lnTo>
                  <a:pt x="470915" y="0"/>
                </a:lnTo>
                <a:lnTo>
                  <a:pt x="411479" y="0"/>
                </a:lnTo>
                <a:lnTo>
                  <a:pt x="384047" y="1524"/>
                </a:lnTo>
                <a:lnTo>
                  <a:pt x="356615" y="3048"/>
                </a:lnTo>
                <a:lnTo>
                  <a:pt x="329183" y="4572"/>
                </a:lnTo>
                <a:lnTo>
                  <a:pt x="301751" y="7620"/>
                </a:lnTo>
                <a:lnTo>
                  <a:pt x="275843" y="10668"/>
                </a:lnTo>
                <a:lnTo>
                  <a:pt x="249935" y="13716"/>
                </a:lnTo>
                <a:lnTo>
                  <a:pt x="224027" y="18287"/>
                </a:lnTo>
                <a:lnTo>
                  <a:pt x="199643" y="22860"/>
                </a:lnTo>
                <a:lnTo>
                  <a:pt x="175259" y="27432"/>
                </a:lnTo>
                <a:lnTo>
                  <a:pt x="150875" y="33528"/>
                </a:lnTo>
                <a:lnTo>
                  <a:pt x="126491" y="39624"/>
                </a:lnTo>
                <a:lnTo>
                  <a:pt x="105155" y="45720"/>
                </a:lnTo>
                <a:lnTo>
                  <a:pt x="82295" y="51816"/>
                </a:lnTo>
                <a:lnTo>
                  <a:pt x="60959" y="59436"/>
                </a:lnTo>
                <a:lnTo>
                  <a:pt x="22859" y="73152"/>
                </a:lnTo>
                <a:lnTo>
                  <a:pt x="10667" y="77724"/>
                </a:lnTo>
                <a:lnTo>
                  <a:pt x="0" y="82296"/>
                </a:lnTo>
                <a:lnTo>
                  <a:pt x="60959" y="103632"/>
                </a:lnTo>
                <a:close/>
              </a:path>
            </a:pathLst>
          </a:custGeom>
          <a:solidFill>
            <a:srgbClr val="FFFFFF"/>
          </a:solidFill>
        </p:spPr>
        <p:txBody>
          <a:bodyPr wrap="square" lIns="0" tIns="0" rIns="0" bIns="0" rtlCol="0">
            <a:noAutofit/>
          </a:bodyPr>
          <a:lstStyle/>
          <a:p>
            <a:endParaRPr/>
          </a:p>
        </p:txBody>
      </p:sp>
      <p:sp>
        <p:nvSpPr>
          <p:cNvPr id="795" name="object 795"/>
          <p:cNvSpPr/>
          <p:nvPr/>
        </p:nvSpPr>
        <p:spPr>
          <a:xfrm>
            <a:off x="7769352" y="3802380"/>
            <a:ext cx="716279" cy="281939"/>
          </a:xfrm>
          <a:prstGeom prst="rect">
            <a:avLst/>
          </a:prstGeom>
          <a:blipFill>
            <a:blip r:embed="rId72" cstate="print"/>
            <a:stretch>
              <a:fillRect/>
            </a:stretch>
          </a:blipFill>
        </p:spPr>
        <p:txBody>
          <a:bodyPr wrap="square" lIns="0" tIns="0" rIns="0" bIns="0" rtlCol="0">
            <a:noAutofit/>
          </a:bodyPr>
          <a:lstStyle/>
          <a:p>
            <a:endParaRPr/>
          </a:p>
        </p:txBody>
      </p:sp>
      <p:sp>
        <p:nvSpPr>
          <p:cNvPr id="796" name="object 796"/>
          <p:cNvSpPr/>
          <p:nvPr/>
        </p:nvSpPr>
        <p:spPr>
          <a:xfrm>
            <a:off x="7764779" y="3797807"/>
            <a:ext cx="725423" cy="291084"/>
          </a:xfrm>
          <a:custGeom>
            <a:avLst/>
            <a:gdLst/>
            <a:ahLst/>
            <a:cxnLst/>
            <a:rect l="l" t="t" r="r" b="b"/>
            <a:pathLst>
              <a:path w="725423" h="291084">
                <a:moveTo>
                  <a:pt x="59435" y="227075"/>
                </a:moveTo>
                <a:lnTo>
                  <a:pt x="65531" y="230124"/>
                </a:lnTo>
                <a:lnTo>
                  <a:pt x="71627" y="234696"/>
                </a:lnTo>
                <a:lnTo>
                  <a:pt x="79248" y="237744"/>
                </a:lnTo>
                <a:lnTo>
                  <a:pt x="86868" y="240792"/>
                </a:lnTo>
                <a:lnTo>
                  <a:pt x="120396" y="256032"/>
                </a:lnTo>
                <a:lnTo>
                  <a:pt x="121920" y="243839"/>
                </a:lnTo>
                <a:lnTo>
                  <a:pt x="123444" y="256032"/>
                </a:lnTo>
                <a:lnTo>
                  <a:pt x="147827" y="265175"/>
                </a:lnTo>
                <a:lnTo>
                  <a:pt x="175259" y="271272"/>
                </a:lnTo>
                <a:lnTo>
                  <a:pt x="188975" y="274320"/>
                </a:lnTo>
                <a:lnTo>
                  <a:pt x="202692" y="277368"/>
                </a:lnTo>
                <a:lnTo>
                  <a:pt x="216407" y="280415"/>
                </a:lnTo>
                <a:lnTo>
                  <a:pt x="231648" y="281939"/>
                </a:lnTo>
                <a:lnTo>
                  <a:pt x="262127" y="286512"/>
                </a:lnTo>
                <a:lnTo>
                  <a:pt x="292607" y="289560"/>
                </a:lnTo>
                <a:lnTo>
                  <a:pt x="309372" y="289560"/>
                </a:lnTo>
                <a:lnTo>
                  <a:pt x="326135" y="291084"/>
                </a:lnTo>
                <a:lnTo>
                  <a:pt x="399287" y="291084"/>
                </a:lnTo>
                <a:lnTo>
                  <a:pt x="416051" y="289560"/>
                </a:lnTo>
                <a:lnTo>
                  <a:pt x="432816" y="288036"/>
                </a:lnTo>
                <a:lnTo>
                  <a:pt x="449579" y="286512"/>
                </a:lnTo>
                <a:lnTo>
                  <a:pt x="466344" y="284988"/>
                </a:lnTo>
                <a:lnTo>
                  <a:pt x="483107" y="283463"/>
                </a:lnTo>
                <a:lnTo>
                  <a:pt x="490727" y="281939"/>
                </a:lnTo>
                <a:lnTo>
                  <a:pt x="498347" y="281939"/>
                </a:lnTo>
                <a:lnTo>
                  <a:pt x="513587" y="278892"/>
                </a:lnTo>
                <a:lnTo>
                  <a:pt x="528827" y="275844"/>
                </a:lnTo>
                <a:lnTo>
                  <a:pt x="536447" y="274320"/>
                </a:lnTo>
                <a:lnTo>
                  <a:pt x="544067" y="272796"/>
                </a:lnTo>
                <a:lnTo>
                  <a:pt x="551687" y="269748"/>
                </a:lnTo>
                <a:lnTo>
                  <a:pt x="559307" y="268224"/>
                </a:lnTo>
                <a:lnTo>
                  <a:pt x="573023" y="265175"/>
                </a:lnTo>
                <a:lnTo>
                  <a:pt x="586739" y="260604"/>
                </a:lnTo>
                <a:lnTo>
                  <a:pt x="600455" y="256032"/>
                </a:lnTo>
                <a:lnTo>
                  <a:pt x="609599" y="242315"/>
                </a:lnTo>
                <a:lnTo>
                  <a:pt x="609599" y="243839"/>
                </a:lnTo>
                <a:lnTo>
                  <a:pt x="609599" y="242315"/>
                </a:lnTo>
                <a:lnTo>
                  <a:pt x="600455" y="256032"/>
                </a:lnTo>
                <a:lnTo>
                  <a:pt x="611123" y="246887"/>
                </a:lnTo>
                <a:lnTo>
                  <a:pt x="611123" y="239268"/>
                </a:lnTo>
                <a:lnTo>
                  <a:pt x="597407" y="243839"/>
                </a:lnTo>
                <a:lnTo>
                  <a:pt x="583691" y="248412"/>
                </a:lnTo>
                <a:lnTo>
                  <a:pt x="569975" y="252984"/>
                </a:lnTo>
                <a:lnTo>
                  <a:pt x="556259" y="256032"/>
                </a:lnTo>
                <a:lnTo>
                  <a:pt x="548639" y="257556"/>
                </a:lnTo>
                <a:lnTo>
                  <a:pt x="541019" y="259080"/>
                </a:lnTo>
                <a:lnTo>
                  <a:pt x="533399" y="260604"/>
                </a:lnTo>
                <a:lnTo>
                  <a:pt x="527303" y="263651"/>
                </a:lnTo>
                <a:lnTo>
                  <a:pt x="512063" y="265175"/>
                </a:lnTo>
                <a:lnTo>
                  <a:pt x="496823" y="268224"/>
                </a:lnTo>
                <a:lnTo>
                  <a:pt x="489203" y="269748"/>
                </a:lnTo>
                <a:lnTo>
                  <a:pt x="481583" y="271272"/>
                </a:lnTo>
                <a:lnTo>
                  <a:pt x="464820" y="272796"/>
                </a:lnTo>
                <a:lnTo>
                  <a:pt x="448055" y="274320"/>
                </a:lnTo>
                <a:lnTo>
                  <a:pt x="432816" y="275844"/>
                </a:lnTo>
                <a:lnTo>
                  <a:pt x="414527" y="277368"/>
                </a:lnTo>
                <a:lnTo>
                  <a:pt x="397763" y="277368"/>
                </a:lnTo>
                <a:lnTo>
                  <a:pt x="381000" y="278892"/>
                </a:lnTo>
                <a:lnTo>
                  <a:pt x="342900" y="278892"/>
                </a:lnTo>
                <a:lnTo>
                  <a:pt x="326135" y="277368"/>
                </a:lnTo>
                <a:lnTo>
                  <a:pt x="310896" y="277368"/>
                </a:lnTo>
                <a:lnTo>
                  <a:pt x="294131" y="275844"/>
                </a:lnTo>
                <a:lnTo>
                  <a:pt x="263651" y="272796"/>
                </a:lnTo>
                <a:lnTo>
                  <a:pt x="234696" y="269748"/>
                </a:lnTo>
                <a:lnTo>
                  <a:pt x="219455" y="266700"/>
                </a:lnTo>
                <a:lnTo>
                  <a:pt x="204216" y="265175"/>
                </a:lnTo>
                <a:lnTo>
                  <a:pt x="190500" y="262127"/>
                </a:lnTo>
                <a:lnTo>
                  <a:pt x="178307" y="259080"/>
                </a:lnTo>
                <a:lnTo>
                  <a:pt x="150875" y="252984"/>
                </a:lnTo>
                <a:lnTo>
                  <a:pt x="126492" y="245363"/>
                </a:lnTo>
                <a:lnTo>
                  <a:pt x="124968" y="243839"/>
                </a:lnTo>
                <a:lnTo>
                  <a:pt x="91439" y="230124"/>
                </a:lnTo>
                <a:lnTo>
                  <a:pt x="85344" y="225551"/>
                </a:lnTo>
                <a:lnTo>
                  <a:pt x="77724" y="222504"/>
                </a:lnTo>
                <a:lnTo>
                  <a:pt x="71627" y="219456"/>
                </a:lnTo>
                <a:lnTo>
                  <a:pt x="65531" y="216408"/>
                </a:lnTo>
                <a:lnTo>
                  <a:pt x="54863" y="208787"/>
                </a:lnTo>
                <a:lnTo>
                  <a:pt x="45720" y="202692"/>
                </a:lnTo>
                <a:lnTo>
                  <a:pt x="36575" y="195072"/>
                </a:lnTo>
                <a:lnTo>
                  <a:pt x="30479" y="188975"/>
                </a:lnTo>
                <a:lnTo>
                  <a:pt x="22859" y="179832"/>
                </a:lnTo>
                <a:lnTo>
                  <a:pt x="24383" y="181356"/>
                </a:lnTo>
                <a:lnTo>
                  <a:pt x="19811" y="173736"/>
                </a:lnTo>
                <a:lnTo>
                  <a:pt x="15239" y="164592"/>
                </a:lnTo>
                <a:lnTo>
                  <a:pt x="13716" y="160020"/>
                </a:lnTo>
                <a:lnTo>
                  <a:pt x="13716" y="156972"/>
                </a:lnTo>
                <a:lnTo>
                  <a:pt x="12361" y="150198"/>
                </a:lnTo>
                <a:lnTo>
                  <a:pt x="12192" y="149351"/>
                </a:lnTo>
                <a:lnTo>
                  <a:pt x="13716" y="102108"/>
                </a:lnTo>
                <a:lnTo>
                  <a:pt x="7620" y="112775"/>
                </a:lnTo>
                <a:lnTo>
                  <a:pt x="7620" y="114300"/>
                </a:lnTo>
                <a:lnTo>
                  <a:pt x="4572" y="123444"/>
                </a:lnTo>
                <a:lnTo>
                  <a:pt x="3048" y="126492"/>
                </a:lnTo>
                <a:lnTo>
                  <a:pt x="1524" y="128015"/>
                </a:lnTo>
                <a:lnTo>
                  <a:pt x="1524" y="132587"/>
                </a:lnTo>
                <a:lnTo>
                  <a:pt x="0" y="141732"/>
                </a:lnTo>
                <a:lnTo>
                  <a:pt x="0" y="152400"/>
                </a:lnTo>
                <a:lnTo>
                  <a:pt x="1524" y="158496"/>
                </a:lnTo>
                <a:lnTo>
                  <a:pt x="1524" y="164592"/>
                </a:lnTo>
                <a:lnTo>
                  <a:pt x="3048" y="169163"/>
                </a:lnTo>
                <a:lnTo>
                  <a:pt x="3048" y="170687"/>
                </a:lnTo>
                <a:lnTo>
                  <a:pt x="9144" y="179832"/>
                </a:lnTo>
                <a:lnTo>
                  <a:pt x="12192" y="150875"/>
                </a:lnTo>
                <a:lnTo>
                  <a:pt x="13716" y="187451"/>
                </a:lnTo>
                <a:lnTo>
                  <a:pt x="13716" y="161544"/>
                </a:lnTo>
                <a:lnTo>
                  <a:pt x="19811" y="196596"/>
                </a:lnTo>
                <a:lnTo>
                  <a:pt x="27431" y="204215"/>
                </a:lnTo>
                <a:lnTo>
                  <a:pt x="36575" y="211836"/>
                </a:lnTo>
                <a:lnTo>
                  <a:pt x="47244" y="219456"/>
                </a:lnTo>
                <a:lnTo>
                  <a:pt x="59435" y="227075"/>
                </a:lnTo>
                <a:close/>
              </a:path>
              <a:path w="725423" h="291084">
                <a:moveTo>
                  <a:pt x="13716" y="187451"/>
                </a:moveTo>
                <a:lnTo>
                  <a:pt x="13716" y="188975"/>
                </a:lnTo>
                <a:lnTo>
                  <a:pt x="19811" y="196596"/>
                </a:lnTo>
                <a:lnTo>
                  <a:pt x="13716" y="161544"/>
                </a:lnTo>
                <a:lnTo>
                  <a:pt x="13716" y="187451"/>
                </a:lnTo>
                <a:close/>
              </a:path>
              <a:path w="725423" h="291084">
                <a:moveTo>
                  <a:pt x="369362" y="157526"/>
                </a:moveTo>
                <a:lnTo>
                  <a:pt x="373379" y="164592"/>
                </a:lnTo>
                <a:lnTo>
                  <a:pt x="370331" y="156972"/>
                </a:lnTo>
                <a:lnTo>
                  <a:pt x="373379" y="150875"/>
                </a:lnTo>
                <a:lnTo>
                  <a:pt x="359663" y="150875"/>
                </a:lnTo>
                <a:lnTo>
                  <a:pt x="358139" y="152400"/>
                </a:lnTo>
                <a:lnTo>
                  <a:pt x="356616" y="155448"/>
                </a:lnTo>
                <a:lnTo>
                  <a:pt x="356616" y="161544"/>
                </a:lnTo>
                <a:lnTo>
                  <a:pt x="359663" y="164592"/>
                </a:lnTo>
                <a:lnTo>
                  <a:pt x="362711" y="164592"/>
                </a:lnTo>
                <a:lnTo>
                  <a:pt x="359663" y="163068"/>
                </a:lnTo>
                <a:lnTo>
                  <a:pt x="365760" y="159584"/>
                </a:lnTo>
                <a:lnTo>
                  <a:pt x="365760" y="151637"/>
                </a:lnTo>
                <a:lnTo>
                  <a:pt x="367283" y="152400"/>
                </a:lnTo>
                <a:lnTo>
                  <a:pt x="369362" y="157526"/>
                </a:lnTo>
                <a:lnTo>
                  <a:pt x="370331" y="158496"/>
                </a:lnTo>
                <a:lnTo>
                  <a:pt x="369362" y="157526"/>
                </a:lnTo>
                <a:close/>
              </a:path>
              <a:path w="725423" h="291084">
                <a:moveTo>
                  <a:pt x="365760" y="159584"/>
                </a:moveTo>
                <a:lnTo>
                  <a:pt x="359663" y="163068"/>
                </a:lnTo>
                <a:lnTo>
                  <a:pt x="362711" y="164592"/>
                </a:lnTo>
                <a:lnTo>
                  <a:pt x="373379" y="164592"/>
                </a:lnTo>
                <a:lnTo>
                  <a:pt x="369362" y="157526"/>
                </a:lnTo>
                <a:lnTo>
                  <a:pt x="365760" y="159584"/>
                </a:lnTo>
                <a:close/>
              </a:path>
              <a:path w="725423" h="291084">
                <a:moveTo>
                  <a:pt x="365760" y="151637"/>
                </a:moveTo>
                <a:lnTo>
                  <a:pt x="365760" y="153923"/>
                </a:lnTo>
                <a:lnTo>
                  <a:pt x="369362" y="157526"/>
                </a:lnTo>
                <a:lnTo>
                  <a:pt x="367283" y="152400"/>
                </a:lnTo>
                <a:lnTo>
                  <a:pt x="365760" y="151637"/>
                </a:lnTo>
                <a:close/>
              </a:path>
              <a:path w="725423" h="291084">
                <a:moveTo>
                  <a:pt x="373379" y="150875"/>
                </a:moveTo>
                <a:lnTo>
                  <a:pt x="370331" y="156972"/>
                </a:lnTo>
                <a:lnTo>
                  <a:pt x="373379" y="164592"/>
                </a:lnTo>
                <a:lnTo>
                  <a:pt x="373379" y="150875"/>
                </a:lnTo>
                <a:close/>
              </a:path>
              <a:path w="725423" h="291084">
                <a:moveTo>
                  <a:pt x="629411" y="59436"/>
                </a:moveTo>
                <a:lnTo>
                  <a:pt x="612647" y="51815"/>
                </a:lnTo>
                <a:lnTo>
                  <a:pt x="611123" y="51815"/>
                </a:lnTo>
                <a:lnTo>
                  <a:pt x="629411" y="59436"/>
                </a:lnTo>
                <a:close/>
              </a:path>
              <a:path w="725423" h="291084">
                <a:moveTo>
                  <a:pt x="13716" y="187451"/>
                </a:moveTo>
                <a:lnTo>
                  <a:pt x="12192" y="150875"/>
                </a:lnTo>
                <a:lnTo>
                  <a:pt x="9144" y="179832"/>
                </a:lnTo>
                <a:lnTo>
                  <a:pt x="13716" y="187451"/>
                </a:lnTo>
                <a:close/>
              </a:path>
              <a:path w="725423" h="291084">
                <a:moveTo>
                  <a:pt x="123444" y="256032"/>
                </a:moveTo>
                <a:lnTo>
                  <a:pt x="121920" y="243839"/>
                </a:lnTo>
                <a:lnTo>
                  <a:pt x="120396" y="256032"/>
                </a:lnTo>
                <a:lnTo>
                  <a:pt x="121920" y="257556"/>
                </a:lnTo>
                <a:lnTo>
                  <a:pt x="147827" y="265175"/>
                </a:lnTo>
                <a:lnTo>
                  <a:pt x="123444" y="256032"/>
                </a:lnTo>
                <a:close/>
              </a:path>
              <a:path w="725423" h="291084">
                <a:moveTo>
                  <a:pt x="621791" y="248412"/>
                </a:moveTo>
                <a:lnTo>
                  <a:pt x="637031" y="240792"/>
                </a:lnTo>
                <a:lnTo>
                  <a:pt x="623315" y="245363"/>
                </a:lnTo>
                <a:lnTo>
                  <a:pt x="623315" y="242315"/>
                </a:lnTo>
                <a:lnTo>
                  <a:pt x="621791" y="240792"/>
                </a:lnTo>
                <a:lnTo>
                  <a:pt x="632459" y="230124"/>
                </a:lnTo>
                <a:lnTo>
                  <a:pt x="615695" y="236220"/>
                </a:lnTo>
                <a:lnTo>
                  <a:pt x="614171" y="236220"/>
                </a:lnTo>
                <a:lnTo>
                  <a:pt x="611123" y="239268"/>
                </a:lnTo>
                <a:lnTo>
                  <a:pt x="611123" y="246887"/>
                </a:lnTo>
                <a:lnTo>
                  <a:pt x="600455" y="256032"/>
                </a:lnTo>
                <a:lnTo>
                  <a:pt x="614171" y="251460"/>
                </a:lnTo>
                <a:lnTo>
                  <a:pt x="615695" y="251460"/>
                </a:lnTo>
                <a:lnTo>
                  <a:pt x="615188" y="238759"/>
                </a:lnTo>
                <a:lnTo>
                  <a:pt x="611123" y="242315"/>
                </a:lnTo>
                <a:lnTo>
                  <a:pt x="612647" y="239268"/>
                </a:lnTo>
                <a:lnTo>
                  <a:pt x="615695" y="237744"/>
                </a:lnTo>
                <a:lnTo>
                  <a:pt x="617219" y="236220"/>
                </a:lnTo>
                <a:lnTo>
                  <a:pt x="618743" y="236220"/>
                </a:lnTo>
                <a:lnTo>
                  <a:pt x="618744" y="246887"/>
                </a:lnTo>
                <a:lnTo>
                  <a:pt x="621791" y="248412"/>
                </a:lnTo>
                <a:lnTo>
                  <a:pt x="623315" y="246887"/>
                </a:lnTo>
                <a:lnTo>
                  <a:pt x="621791" y="248412"/>
                </a:lnTo>
                <a:close/>
              </a:path>
              <a:path w="725423" h="291084">
                <a:moveTo>
                  <a:pt x="621791" y="248412"/>
                </a:moveTo>
                <a:lnTo>
                  <a:pt x="618744" y="246887"/>
                </a:lnTo>
                <a:lnTo>
                  <a:pt x="617981" y="248412"/>
                </a:lnTo>
                <a:lnTo>
                  <a:pt x="617219" y="249936"/>
                </a:lnTo>
                <a:lnTo>
                  <a:pt x="617219" y="236220"/>
                </a:lnTo>
                <a:lnTo>
                  <a:pt x="615695" y="237744"/>
                </a:lnTo>
                <a:lnTo>
                  <a:pt x="612647" y="239268"/>
                </a:lnTo>
                <a:lnTo>
                  <a:pt x="611123" y="242315"/>
                </a:lnTo>
                <a:lnTo>
                  <a:pt x="615188" y="238759"/>
                </a:lnTo>
                <a:lnTo>
                  <a:pt x="615695" y="251460"/>
                </a:lnTo>
                <a:lnTo>
                  <a:pt x="618743" y="249936"/>
                </a:lnTo>
                <a:lnTo>
                  <a:pt x="618743" y="248412"/>
                </a:lnTo>
                <a:lnTo>
                  <a:pt x="621791" y="248412"/>
                </a:lnTo>
                <a:close/>
              </a:path>
              <a:path w="725423" h="291084">
                <a:moveTo>
                  <a:pt x="617219" y="248412"/>
                </a:moveTo>
                <a:lnTo>
                  <a:pt x="617981" y="248412"/>
                </a:lnTo>
                <a:lnTo>
                  <a:pt x="618744" y="246887"/>
                </a:lnTo>
                <a:lnTo>
                  <a:pt x="618743" y="236220"/>
                </a:lnTo>
                <a:lnTo>
                  <a:pt x="617219" y="236220"/>
                </a:lnTo>
                <a:lnTo>
                  <a:pt x="617219" y="249936"/>
                </a:lnTo>
                <a:lnTo>
                  <a:pt x="617981" y="248412"/>
                </a:lnTo>
                <a:lnTo>
                  <a:pt x="617219" y="248412"/>
                </a:lnTo>
                <a:close/>
              </a:path>
              <a:path w="725423" h="291084">
                <a:moveTo>
                  <a:pt x="618743" y="249936"/>
                </a:moveTo>
                <a:lnTo>
                  <a:pt x="620267" y="249936"/>
                </a:lnTo>
                <a:lnTo>
                  <a:pt x="621791" y="248412"/>
                </a:lnTo>
                <a:lnTo>
                  <a:pt x="618743" y="248412"/>
                </a:lnTo>
                <a:lnTo>
                  <a:pt x="618743" y="249936"/>
                </a:lnTo>
                <a:close/>
              </a:path>
              <a:path w="725423" h="291084">
                <a:moveTo>
                  <a:pt x="705611" y="172212"/>
                </a:moveTo>
                <a:lnTo>
                  <a:pt x="699515" y="181356"/>
                </a:lnTo>
                <a:lnTo>
                  <a:pt x="693419" y="190500"/>
                </a:lnTo>
                <a:lnTo>
                  <a:pt x="682751" y="198120"/>
                </a:lnTo>
                <a:lnTo>
                  <a:pt x="673607" y="205739"/>
                </a:lnTo>
                <a:lnTo>
                  <a:pt x="661415" y="214884"/>
                </a:lnTo>
                <a:lnTo>
                  <a:pt x="647699" y="222504"/>
                </a:lnTo>
                <a:lnTo>
                  <a:pt x="632459" y="230124"/>
                </a:lnTo>
                <a:lnTo>
                  <a:pt x="621791" y="240792"/>
                </a:lnTo>
                <a:lnTo>
                  <a:pt x="623315" y="242315"/>
                </a:lnTo>
                <a:lnTo>
                  <a:pt x="623315" y="245363"/>
                </a:lnTo>
                <a:lnTo>
                  <a:pt x="637031" y="240792"/>
                </a:lnTo>
                <a:lnTo>
                  <a:pt x="623315" y="243839"/>
                </a:lnTo>
                <a:lnTo>
                  <a:pt x="637031" y="240792"/>
                </a:lnTo>
                <a:lnTo>
                  <a:pt x="653795" y="233172"/>
                </a:lnTo>
                <a:lnTo>
                  <a:pt x="667511" y="225551"/>
                </a:lnTo>
                <a:lnTo>
                  <a:pt x="681227" y="216408"/>
                </a:lnTo>
                <a:lnTo>
                  <a:pt x="691895" y="208787"/>
                </a:lnTo>
                <a:lnTo>
                  <a:pt x="701039" y="199644"/>
                </a:lnTo>
                <a:lnTo>
                  <a:pt x="710183" y="188975"/>
                </a:lnTo>
                <a:lnTo>
                  <a:pt x="716279" y="179832"/>
                </a:lnTo>
                <a:lnTo>
                  <a:pt x="711707" y="156972"/>
                </a:lnTo>
                <a:lnTo>
                  <a:pt x="716279" y="179832"/>
                </a:lnTo>
                <a:lnTo>
                  <a:pt x="716279" y="178308"/>
                </a:lnTo>
                <a:lnTo>
                  <a:pt x="720851" y="169163"/>
                </a:lnTo>
                <a:lnTo>
                  <a:pt x="720851" y="167639"/>
                </a:lnTo>
                <a:lnTo>
                  <a:pt x="722375" y="164592"/>
                </a:lnTo>
                <a:lnTo>
                  <a:pt x="723899" y="160020"/>
                </a:lnTo>
                <a:lnTo>
                  <a:pt x="723899" y="158496"/>
                </a:lnTo>
                <a:lnTo>
                  <a:pt x="725423" y="150875"/>
                </a:lnTo>
                <a:lnTo>
                  <a:pt x="725423" y="143256"/>
                </a:lnTo>
                <a:lnTo>
                  <a:pt x="723899" y="134112"/>
                </a:lnTo>
                <a:lnTo>
                  <a:pt x="723899" y="128015"/>
                </a:lnTo>
                <a:lnTo>
                  <a:pt x="722375" y="123444"/>
                </a:lnTo>
                <a:lnTo>
                  <a:pt x="722375" y="121920"/>
                </a:lnTo>
                <a:lnTo>
                  <a:pt x="717803" y="112775"/>
                </a:lnTo>
                <a:lnTo>
                  <a:pt x="714755" y="106680"/>
                </a:lnTo>
                <a:lnTo>
                  <a:pt x="710183" y="102108"/>
                </a:lnTo>
                <a:lnTo>
                  <a:pt x="702563" y="91439"/>
                </a:lnTo>
                <a:lnTo>
                  <a:pt x="691895" y="82296"/>
                </a:lnTo>
                <a:lnTo>
                  <a:pt x="679703" y="73151"/>
                </a:lnTo>
                <a:lnTo>
                  <a:pt x="667511" y="64008"/>
                </a:lnTo>
                <a:lnTo>
                  <a:pt x="652271" y="56387"/>
                </a:lnTo>
                <a:lnTo>
                  <a:pt x="643127" y="51815"/>
                </a:lnTo>
                <a:lnTo>
                  <a:pt x="635507" y="48768"/>
                </a:lnTo>
                <a:lnTo>
                  <a:pt x="617219" y="42672"/>
                </a:lnTo>
                <a:lnTo>
                  <a:pt x="611123" y="39624"/>
                </a:lnTo>
                <a:lnTo>
                  <a:pt x="605027" y="48768"/>
                </a:lnTo>
                <a:lnTo>
                  <a:pt x="585215" y="30480"/>
                </a:lnTo>
                <a:lnTo>
                  <a:pt x="573023" y="25908"/>
                </a:lnTo>
                <a:lnTo>
                  <a:pt x="560831" y="22860"/>
                </a:lnTo>
                <a:lnTo>
                  <a:pt x="548639" y="19812"/>
                </a:lnTo>
                <a:lnTo>
                  <a:pt x="534923" y="16763"/>
                </a:lnTo>
                <a:lnTo>
                  <a:pt x="509015" y="12192"/>
                </a:lnTo>
                <a:lnTo>
                  <a:pt x="495299" y="9144"/>
                </a:lnTo>
                <a:lnTo>
                  <a:pt x="481583" y="7620"/>
                </a:lnTo>
                <a:lnTo>
                  <a:pt x="467868" y="6096"/>
                </a:lnTo>
                <a:lnTo>
                  <a:pt x="454151" y="4572"/>
                </a:lnTo>
                <a:lnTo>
                  <a:pt x="438911" y="3048"/>
                </a:lnTo>
                <a:lnTo>
                  <a:pt x="425196" y="1524"/>
                </a:lnTo>
                <a:lnTo>
                  <a:pt x="394716" y="0"/>
                </a:lnTo>
                <a:lnTo>
                  <a:pt x="362711" y="0"/>
                </a:lnTo>
                <a:lnTo>
                  <a:pt x="327659" y="1524"/>
                </a:lnTo>
                <a:lnTo>
                  <a:pt x="294131" y="3048"/>
                </a:lnTo>
                <a:lnTo>
                  <a:pt x="277368" y="3048"/>
                </a:lnTo>
                <a:lnTo>
                  <a:pt x="260603" y="6096"/>
                </a:lnTo>
                <a:lnTo>
                  <a:pt x="245363" y="7620"/>
                </a:lnTo>
                <a:lnTo>
                  <a:pt x="230124" y="9144"/>
                </a:lnTo>
                <a:lnTo>
                  <a:pt x="214883" y="12192"/>
                </a:lnTo>
                <a:lnTo>
                  <a:pt x="199644" y="15239"/>
                </a:lnTo>
                <a:lnTo>
                  <a:pt x="170687" y="21336"/>
                </a:lnTo>
                <a:lnTo>
                  <a:pt x="143255" y="28956"/>
                </a:lnTo>
                <a:lnTo>
                  <a:pt x="129539" y="33527"/>
                </a:lnTo>
                <a:lnTo>
                  <a:pt x="117348" y="38100"/>
                </a:lnTo>
                <a:lnTo>
                  <a:pt x="99059" y="45720"/>
                </a:lnTo>
                <a:lnTo>
                  <a:pt x="82296" y="53339"/>
                </a:lnTo>
                <a:lnTo>
                  <a:pt x="67055" y="60960"/>
                </a:lnTo>
                <a:lnTo>
                  <a:pt x="53339" y="68580"/>
                </a:lnTo>
                <a:lnTo>
                  <a:pt x="41148" y="76200"/>
                </a:lnTo>
                <a:lnTo>
                  <a:pt x="30479" y="85344"/>
                </a:lnTo>
                <a:lnTo>
                  <a:pt x="21335" y="92963"/>
                </a:lnTo>
                <a:lnTo>
                  <a:pt x="13716" y="102108"/>
                </a:lnTo>
                <a:lnTo>
                  <a:pt x="12192" y="149351"/>
                </a:lnTo>
                <a:lnTo>
                  <a:pt x="12361" y="150198"/>
                </a:lnTo>
                <a:lnTo>
                  <a:pt x="13716" y="144780"/>
                </a:lnTo>
                <a:lnTo>
                  <a:pt x="13716" y="135636"/>
                </a:lnTo>
                <a:lnTo>
                  <a:pt x="15239" y="131063"/>
                </a:lnTo>
                <a:lnTo>
                  <a:pt x="13716" y="132587"/>
                </a:lnTo>
                <a:lnTo>
                  <a:pt x="16763" y="126492"/>
                </a:lnTo>
                <a:lnTo>
                  <a:pt x="19811" y="117348"/>
                </a:lnTo>
                <a:lnTo>
                  <a:pt x="18287" y="118872"/>
                </a:lnTo>
                <a:lnTo>
                  <a:pt x="24383" y="111251"/>
                </a:lnTo>
                <a:lnTo>
                  <a:pt x="30479" y="102108"/>
                </a:lnTo>
                <a:lnTo>
                  <a:pt x="39624" y="94487"/>
                </a:lnTo>
                <a:lnTo>
                  <a:pt x="47244" y="86868"/>
                </a:lnTo>
                <a:lnTo>
                  <a:pt x="59435" y="79248"/>
                </a:lnTo>
                <a:lnTo>
                  <a:pt x="73151" y="71627"/>
                </a:lnTo>
                <a:lnTo>
                  <a:pt x="86868" y="64008"/>
                </a:lnTo>
                <a:lnTo>
                  <a:pt x="103631" y="57912"/>
                </a:lnTo>
                <a:lnTo>
                  <a:pt x="121920" y="50292"/>
                </a:lnTo>
                <a:lnTo>
                  <a:pt x="134111" y="45720"/>
                </a:lnTo>
                <a:lnTo>
                  <a:pt x="147827" y="41148"/>
                </a:lnTo>
                <a:lnTo>
                  <a:pt x="173735" y="33527"/>
                </a:lnTo>
                <a:lnTo>
                  <a:pt x="202692" y="27432"/>
                </a:lnTo>
                <a:lnTo>
                  <a:pt x="216407" y="24384"/>
                </a:lnTo>
                <a:lnTo>
                  <a:pt x="231648" y="22860"/>
                </a:lnTo>
                <a:lnTo>
                  <a:pt x="246887" y="19812"/>
                </a:lnTo>
                <a:lnTo>
                  <a:pt x="262127" y="18287"/>
                </a:lnTo>
                <a:lnTo>
                  <a:pt x="277368" y="16763"/>
                </a:lnTo>
                <a:lnTo>
                  <a:pt x="294131" y="15239"/>
                </a:lnTo>
                <a:lnTo>
                  <a:pt x="327659" y="13715"/>
                </a:lnTo>
                <a:lnTo>
                  <a:pt x="394716" y="13715"/>
                </a:lnTo>
                <a:lnTo>
                  <a:pt x="423672" y="15239"/>
                </a:lnTo>
                <a:lnTo>
                  <a:pt x="437387" y="15239"/>
                </a:lnTo>
                <a:lnTo>
                  <a:pt x="452627" y="16763"/>
                </a:lnTo>
                <a:lnTo>
                  <a:pt x="466344" y="18287"/>
                </a:lnTo>
                <a:lnTo>
                  <a:pt x="480059" y="19812"/>
                </a:lnTo>
                <a:lnTo>
                  <a:pt x="492251" y="21336"/>
                </a:lnTo>
                <a:lnTo>
                  <a:pt x="505967" y="24384"/>
                </a:lnTo>
                <a:lnTo>
                  <a:pt x="533399" y="28956"/>
                </a:lnTo>
                <a:lnTo>
                  <a:pt x="544067" y="32004"/>
                </a:lnTo>
                <a:lnTo>
                  <a:pt x="557783" y="35051"/>
                </a:lnTo>
                <a:lnTo>
                  <a:pt x="569975" y="38100"/>
                </a:lnTo>
                <a:lnTo>
                  <a:pt x="582167" y="42672"/>
                </a:lnTo>
                <a:lnTo>
                  <a:pt x="608075" y="51815"/>
                </a:lnTo>
                <a:lnTo>
                  <a:pt x="606551" y="50292"/>
                </a:lnTo>
                <a:lnTo>
                  <a:pt x="611123" y="51815"/>
                </a:lnTo>
                <a:lnTo>
                  <a:pt x="612647" y="51815"/>
                </a:lnTo>
                <a:lnTo>
                  <a:pt x="629411" y="59436"/>
                </a:lnTo>
                <a:lnTo>
                  <a:pt x="637031" y="62484"/>
                </a:lnTo>
                <a:lnTo>
                  <a:pt x="646175" y="67056"/>
                </a:lnTo>
                <a:lnTo>
                  <a:pt x="659891" y="74675"/>
                </a:lnTo>
                <a:lnTo>
                  <a:pt x="672083" y="82296"/>
                </a:lnTo>
                <a:lnTo>
                  <a:pt x="684275" y="91439"/>
                </a:lnTo>
                <a:lnTo>
                  <a:pt x="693419" y="100584"/>
                </a:lnTo>
                <a:lnTo>
                  <a:pt x="701039" y="108204"/>
                </a:lnTo>
                <a:lnTo>
                  <a:pt x="702563" y="112775"/>
                </a:lnTo>
                <a:lnTo>
                  <a:pt x="705611" y="117348"/>
                </a:lnTo>
                <a:lnTo>
                  <a:pt x="710183" y="128015"/>
                </a:lnTo>
                <a:lnTo>
                  <a:pt x="710183" y="126492"/>
                </a:lnTo>
                <a:lnTo>
                  <a:pt x="711707" y="131063"/>
                </a:lnTo>
                <a:lnTo>
                  <a:pt x="711707" y="134112"/>
                </a:lnTo>
                <a:lnTo>
                  <a:pt x="713231" y="143256"/>
                </a:lnTo>
                <a:lnTo>
                  <a:pt x="711707" y="150875"/>
                </a:lnTo>
                <a:lnTo>
                  <a:pt x="711707" y="155448"/>
                </a:lnTo>
                <a:lnTo>
                  <a:pt x="710183" y="160020"/>
                </a:lnTo>
                <a:lnTo>
                  <a:pt x="710183" y="163068"/>
                </a:lnTo>
                <a:lnTo>
                  <a:pt x="708659" y="163068"/>
                </a:lnTo>
                <a:lnTo>
                  <a:pt x="708659" y="164592"/>
                </a:lnTo>
                <a:lnTo>
                  <a:pt x="705611" y="173736"/>
                </a:lnTo>
                <a:lnTo>
                  <a:pt x="708659" y="166115"/>
                </a:lnTo>
                <a:lnTo>
                  <a:pt x="705611" y="173736"/>
                </a:lnTo>
                <a:lnTo>
                  <a:pt x="705611" y="172212"/>
                </a:lnTo>
                <a:close/>
              </a:path>
              <a:path w="725423" h="291084">
                <a:moveTo>
                  <a:pt x="617219" y="42672"/>
                </a:moveTo>
                <a:lnTo>
                  <a:pt x="635507" y="48768"/>
                </a:lnTo>
                <a:lnTo>
                  <a:pt x="616639" y="41510"/>
                </a:lnTo>
                <a:lnTo>
                  <a:pt x="615695" y="41148"/>
                </a:lnTo>
                <a:lnTo>
                  <a:pt x="614171" y="39624"/>
                </a:lnTo>
                <a:lnTo>
                  <a:pt x="612647" y="38100"/>
                </a:lnTo>
                <a:lnTo>
                  <a:pt x="612647" y="39624"/>
                </a:lnTo>
                <a:lnTo>
                  <a:pt x="585215" y="30480"/>
                </a:lnTo>
                <a:lnTo>
                  <a:pt x="605027" y="48768"/>
                </a:lnTo>
                <a:lnTo>
                  <a:pt x="611123" y="39624"/>
                </a:lnTo>
                <a:lnTo>
                  <a:pt x="617219" y="42672"/>
                </a:lnTo>
                <a:close/>
              </a:path>
              <a:path w="725423" h="291084">
                <a:moveTo>
                  <a:pt x="616639" y="41510"/>
                </a:moveTo>
                <a:lnTo>
                  <a:pt x="616458" y="41147"/>
                </a:lnTo>
                <a:lnTo>
                  <a:pt x="617219" y="41148"/>
                </a:lnTo>
                <a:lnTo>
                  <a:pt x="616204" y="40639"/>
                </a:lnTo>
                <a:lnTo>
                  <a:pt x="615695" y="39624"/>
                </a:lnTo>
                <a:lnTo>
                  <a:pt x="612647" y="38100"/>
                </a:lnTo>
                <a:lnTo>
                  <a:pt x="614171" y="39624"/>
                </a:lnTo>
                <a:lnTo>
                  <a:pt x="615695" y="41148"/>
                </a:lnTo>
                <a:lnTo>
                  <a:pt x="616639" y="41510"/>
                </a:lnTo>
                <a:close/>
              </a:path>
              <a:path w="725423" h="291084">
                <a:moveTo>
                  <a:pt x="606551" y="50292"/>
                </a:moveTo>
                <a:lnTo>
                  <a:pt x="608075" y="51815"/>
                </a:lnTo>
                <a:lnTo>
                  <a:pt x="611123" y="51815"/>
                </a:lnTo>
                <a:lnTo>
                  <a:pt x="606551" y="50292"/>
                </a:lnTo>
                <a:close/>
              </a:path>
            </a:pathLst>
          </a:custGeom>
          <a:solidFill>
            <a:srgbClr val="87B8B5"/>
          </a:solidFill>
        </p:spPr>
        <p:txBody>
          <a:bodyPr wrap="square" lIns="0" tIns="0" rIns="0" bIns="0" rtlCol="0">
            <a:noAutofit/>
          </a:bodyPr>
          <a:lstStyle/>
          <a:p>
            <a:endParaRPr/>
          </a:p>
        </p:txBody>
      </p:sp>
      <p:sp>
        <p:nvSpPr>
          <p:cNvPr id="797" name="object 797"/>
          <p:cNvSpPr/>
          <p:nvPr/>
        </p:nvSpPr>
        <p:spPr>
          <a:xfrm>
            <a:off x="8129015" y="3954779"/>
            <a:ext cx="1524" cy="1524"/>
          </a:xfrm>
          <a:custGeom>
            <a:avLst/>
            <a:gdLst/>
            <a:ahLst/>
            <a:cxnLst/>
            <a:rect l="l" t="t" r="r" b="b"/>
            <a:pathLst>
              <a:path w="1524" h="1524">
                <a:moveTo>
                  <a:pt x="1524" y="1524"/>
                </a:moveTo>
                <a:lnTo>
                  <a:pt x="0" y="0"/>
                </a:lnTo>
                <a:lnTo>
                  <a:pt x="0" y="1524"/>
                </a:lnTo>
                <a:lnTo>
                  <a:pt x="1524" y="1524"/>
                </a:lnTo>
                <a:close/>
              </a:path>
            </a:pathLst>
          </a:custGeom>
          <a:solidFill>
            <a:srgbClr val="E6E6E6"/>
          </a:solidFill>
        </p:spPr>
        <p:txBody>
          <a:bodyPr wrap="square" lIns="0" tIns="0" rIns="0" bIns="0" rtlCol="0">
            <a:noAutofit/>
          </a:bodyPr>
          <a:lstStyle/>
          <a:p>
            <a:endParaRPr/>
          </a:p>
        </p:txBody>
      </p:sp>
      <p:sp>
        <p:nvSpPr>
          <p:cNvPr id="798" name="object 798"/>
          <p:cNvSpPr/>
          <p:nvPr/>
        </p:nvSpPr>
        <p:spPr>
          <a:xfrm>
            <a:off x="7783067" y="3770375"/>
            <a:ext cx="345948" cy="86867"/>
          </a:xfrm>
          <a:custGeom>
            <a:avLst/>
            <a:gdLst/>
            <a:ahLst/>
            <a:cxnLst/>
            <a:rect l="l" t="t" r="r" b="b"/>
            <a:pathLst>
              <a:path w="345948" h="86867">
                <a:moveTo>
                  <a:pt x="65532" y="86867"/>
                </a:moveTo>
                <a:lnTo>
                  <a:pt x="82296" y="79247"/>
                </a:lnTo>
                <a:lnTo>
                  <a:pt x="100584" y="73151"/>
                </a:lnTo>
                <a:lnTo>
                  <a:pt x="112775" y="67055"/>
                </a:lnTo>
                <a:lnTo>
                  <a:pt x="126492" y="64007"/>
                </a:lnTo>
                <a:lnTo>
                  <a:pt x="153924" y="56387"/>
                </a:lnTo>
                <a:lnTo>
                  <a:pt x="182880" y="48767"/>
                </a:lnTo>
                <a:lnTo>
                  <a:pt x="196596" y="45719"/>
                </a:lnTo>
                <a:lnTo>
                  <a:pt x="211836" y="44195"/>
                </a:lnTo>
                <a:lnTo>
                  <a:pt x="227075" y="41147"/>
                </a:lnTo>
                <a:lnTo>
                  <a:pt x="243840" y="39624"/>
                </a:lnTo>
                <a:lnTo>
                  <a:pt x="259080" y="38100"/>
                </a:lnTo>
                <a:lnTo>
                  <a:pt x="275844" y="36575"/>
                </a:lnTo>
                <a:lnTo>
                  <a:pt x="309372" y="35051"/>
                </a:lnTo>
                <a:lnTo>
                  <a:pt x="345948" y="35051"/>
                </a:lnTo>
                <a:lnTo>
                  <a:pt x="345948" y="0"/>
                </a:lnTo>
                <a:lnTo>
                  <a:pt x="323088" y="0"/>
                </a:lnTo>
                <a:lnTo>
                  <a:pt x="300228" y="1524"/>
                </a:lnTo>
                <a:lnTo>
                  <a:pt x="278892" y="1524"/>
                </a:lnTo>
                <a:lnTo>
                  <a:pt x="257556" y="3047"/>
                </a:lnTo>
                <a:lnTo>
                  <a:pt x="237744" y="4571"/>
                </a:lnTo>
                <a:lnTo>
                  <a:pt x="216408" y="7619"/>
                </a:lnTo>
                <a:lnTo>
                  <a:pt x="196596" y="9143"/>
                </a:lnTo>
                <a:lnTo>
                  <a:pt x="178308" y="12191"/>
                </a:lnTo>
                <a:lnTo>
                  <a:pt x="158496" y="15239"/>
                </a:lnTo>
                <a:lnTo>
                  <a:pt x="140208" y="19812"/>
                </a:lnTo>
                <a:lnTo>
                  <a:pt x="121920" y="22859"/>
                </a:lnTo>
                <a:lnTo>
                  <a:pt x="103632" y="27431"/>
                </a:lnTo>
                <a:lnTo>
                  <a:pt x="85344" y="32003"/>
                </a:lnTo>
                <a:lnTo>
                  <a:pt x="68580" y="38100"/>
                </a:lnTo>
                <a:lnTo>
                  <a:pt x="51816" y="42671"/>
                </a:lnTo>
                <a:lnTo>
                  <a:pt x="36575" y="48767"/>
                </a:lnTo>
                <a:lnTo>
                  <a:pt x="24384" y="53339"/>
                </a:lnTo>
                <a:lnTo>
                  <a:pt x="12192" y="57912"/>
                </a:lnTo>
                <a:lnTo>
                  <a:pt x="0" y="64007"/>
                </a:lnTo>
                <a:lnTo>
                  <a:pt x="65532" y="86867"/>
                </a:lnTo>
                <a:close/>
              </a:path>
            </a:pathLst>
          </a:custGeom>
          <a:solidFill>
            <a:srgbClr val="FFFFFF"/>
          </a:solidFill>
        </p:spPr>
        <p:txBody>
          <a:bodyPr wrap="square" lIns="0" tIns="0" rIns="0" bIns="0" rtlCol="0">
            <a:noAutofit/>
          </a:bodyPr>
          <a:lstStyle/>
          <a:p>
            <a:endParaRPr/>
          </a:p>
        </p:txBody>
      </p:sp>
      <p:sp>
        <p:nvSpPr>
          <p:cNvPr id="799" name="object 799"/>
          <p:cNvSpPr/>
          <p:nvPr/>
        </p:nvSpPr>
        <p:spPr>
          <a:xfrm>
            <a:off x="8485631" y="3790187"/>
            <a:ext cx="6096" cy="1524"/>
          </a:xfrm>
          <a:custGeom>
            <a:avLst/>
            <a:gdLst/>
            <a:ahLst/>
            <a:cxnLst/>
            <a:rect l="l" t="t" r="r" b="b"/>
            <a:pathLst>
              <a:path w="6096" h="1524">
                <a:moveTo>
                  <a:pt x="0" y="0"/>
                </a:moveTo>
                <a:lnTo>
                  <a:pt x="4572" y="1524"/>
                </a:lnTo>
                <a:lnTo>
                  <a:pt x="6096" y="1524"/>
                </a:lnTo>
                <a:lnTo>
                  <a:pt x="0" y="0"/>
                </a:lnTo>
                <a:close/>
              </a:path>
            </a:pathLst>
          </a:custGeom>
          <a:solidFill>
            <a:srgbClr val="CFCFCF"/>
          </a:solidFill>
        </p:spPr>
        <p:txBody>
          <a:bodyPr wrap="square" lIns="0" tIns="0" rIns="0" bIns="0" rtlCol="0">
            <a:noAutofit/>
          </a:bodyPr>
          <a:lstStyle/>
          <a:p>
            <a:endParaRPr/>
          </a:p>
        </p:txBody>
      </p:sp>
      <p:sp>
        <p:nvSpPr>
          <p:cNvPr id="800" name="object 800"/>
          <p:cNvSpPr/>
          <p:nvPr/>
        </p:nvSpPr>
        <p:spPr>
          <a:xfrm>
            <a:off x="8397239" y="3826763"/>
            <a:ext cx="178308" cy="129539"/>
          </a:xfrm>
          <a:custGeom>
            <a:avLst/>
            <a:gdLst/>
            <a:ahLst/>
            <a:cxnLst/>
            <a:rect l="l" t="t" r="r" b="b"/>
            <a:pathLst>
              <a:path w="178308" h="129539">
                <a:moveTo>
                  <a:pt x="62484" y="0"/>
                </a:moveTo>
                <a:lnTo>
                  <a:pt x="0" y="24383"/>
                </a:lnTo>
                <a:lnTo>
                  <a:pt x="7620" y="28955"/>
                </a:lnTo>
                <a:lnTo>
                  <a:pt x="15240" y="32003"/>
                </a:lnTo>
                <a:lnTo>
                  <a:pt x="30479" y="41148"/>
                </a:lnTo>
                <a:lnTo>
                  <a:pt x="44196" y="48767"/>
                </a:lnTo>
                <a:lnTo>
                  <a:pt x="54864" y="57912"/>
                </a:lnTo>
                <a:lnTo>
                  <a:pt x="65532" y="67055"/>
                </a:lnTo>
                <a:lnTo>
                  <a:pt x="73151" y="76200"/>
                </a:lnTo>
                <a:lnTo>
                  <a:pt x="76200" y="80771"/>
                </a:lnTo>
                <a:lnTo>
                  <a:pt x="79248" y="86867"/>
                </a:lnTo>
                <a:lnTo>
                  <a:pt x="83820" y="96012"/>
                </a:lnTo>
                <a:lnTo>
                  <a:pt x="83820" y="100583"/>
                </a:lnTo>
                <a:lnTo>
                  <a:pt x="85344" y="105155"/>
                </a:lnTo>
                <a:lnTo>
                  <a:pt x="86868" y="114300"/>
                </a:lnTo>
                <a:lnTo>
                  <a:pt x="86868" y="115824"/>
                </a:lnTo>
                <a:lnTo>
                  <a:pt x="85344" y="121919"/>
                </a:lnTo>
                <a:lnTo>
                  <a:pt x="85344" y="129539"/>
                </a:lnTo>
                <a:lnTo>
                  <a:pt x="178308" y="129539"/>
                </a:lnTo>
                <a:lnTo>
                  <a:pt x="178308" y="114300"/>
                </a:lnTo>
                <a:lnTo>
                  <a:pt x="176784" y="105155"/>
                </a:lnTo>
                <a:lnTo>
                  <a:pt x="175260" y="96012"/>
                </a:lnTo>
                <a:lnTo>
                  <a:pt x="173736" y="89915"/>
                </a:lnTo>
                <a:lnTo>
                  <a:pt x="170688" y="82295"/>
                </a:lnTo>
                <a:lnTo>
                  <a:pt x="166116" y="76200"/>
                </a:lnTo>
                <a:lnTo>
                  <a:pt x="161544" y="70103"/>
                </a:lnTo>
                <a:lnTo>
                  <a:pt x="156972" y="62483"/>
                </a:lnTo>
                <a:lnTo>
                  <a:pt x="150875" y="56387"/>
                </a:lnTo>
                <a:lnTo>
                  <a:pt x="144779" y="50291"/>
                </a:lnTo>
                <a:lnTo>
                  <a:pt x="138684" y="44195"/>
                </a:lnTo>
                <a:lnTo>
                  <a:pt x="131064" y="38100"/>
                </a:lnTo>
                <a:lnTo>
                  <a:pt x="123444" y="33527"/>
                </a:lnTo>
                <a:lnTo>
                  <a:pt x="114300" y="27431"/>
                </a:lnTo>
                <a:lnTo>
                  <a:pt x="105156" y="21336"/>
                </a:lnTo>
                <a:lnTo>
                  <a:pt x="94488" y="16763"/>
                </a:lnTo>
                <a:lnTo>
                  <a:pt x="85344" y="10667"/>
                </a:lnTo>
                <a:lnTo>
                  <a:pt x="73151" y="6095"/>
                </a:lnTo>
                <a:lnTo>
                  <a:pt x="62484" y="0"/>
                </a:lnTo>
                <a:close/>
              </a:path>
            </a:pathLst>
          </a:custGeom>
          <a:solidFill>
            <a:srgbClr val="FFFFFF"/>
          </a:solidFill>
        </p:spPr>
        <p:txBody>
          <a:bodyPr wrap="square" lIns="0" tIns="0" rIns="0" bIns="0" rtlCol="0">
            <a:noAutofit/>
          </a:bodyPr>
          <a:lstStyle/>
          <a:p>
            <a:endParaRPr/>
          </a:p>
        </p:txBody>
      </p:sp>
      <p:sp>
        <p:nvSpPr>
          <p:cNvPr id="801" name="object 801"/>
          <p:cNvSpPr/>
          <p:nvPr/>
        </p:nvSpPr>
        <p:spPr>
          <a:xfrm>
            <a:off x="8459723" y="3803903"/>
            <a:ext cx="210311" cy="152400"/>
          </a:xfrm>
          <a:custGeom>
            <a:avLst/>
            <a:gdLst/>
            <a:ahLst/>
            <a:cxnLst/>
            <a:rect l="l" t="t" r="r" b="b"/>
            <a:pathLst>
              <a:path w="210311" h="152400">
                <a:moveTo>
                  <a:pt x="60959" y="0"/>
                </a:moveTo>
                <a:lnTo>
                  <a:pt x="0" y="22860"/>
                </a:lnTo>
                <a:lnTo>
                  <a:pt x="12191" y="28955"/>
                </a:lnTo>
                <a:lnTo>
                  <a:pt x="22859" y="33527"/>
                </a:lnTo>
                <a:lnTo>
                  <a:pt x="33527" y="38100"/>
                </a:lnTo>
                <a:lnTo>
                  <a:pt x="42672" y="44196"/>
                </a:lnTo>
                <a:lnTo>
                  <a:pt x="51815" y="50291"/>
                </a:lnTo>
                <a:lnTo>
                  <a:pt x="60959" y="54863"/>
                </a:lnTo>
                <a:lnTo>
                  <a:pt x="68579" y="60960"/>
                </a:lnTo>
                <a:lnTo>
                  <a:pt x="76200" y="67055"/>
                </a:lnTo>
                <a:lnTo>
                  <a:pt x="83819" y="73151"/>
                </a:lnTo>
                <a:lnTo>
                  <a:pt x="88391" y="79248"/>
                </a:lnTo>
                <a:lnTo>
                  <a:pt x="94487" y="85343"/>
                </a:lnTo>
                <a:lnTo>
                  <a:pt x="99059" y="92963"/>
                </a:lnTo>
                <a:lnTo>
                  <a:pt x="103631" y="99060"/>
                </a:lnTo>
                <a:lnTo>
                  <a:pt x="108203" y="105155"/>
                </a:lnTo>
                <a:lnTo>
                  <a:pt x="111251" y="112775"/>
                </a:lnTo>
                <a:lnTo>
                  <a:pt x="114300" y="118872"/>
                </a:lnTo>
                <a:lnTo>
                  <a:pt x="115824" y="128015"/>
                </a:lnTo>
                <a:lnTo>
                  <a:pt x="115824" y="152400"/>
                </a:lnTo>
                <a:lnTo>
                  <a:pt x="208787" y="152400"/>
                </a:lnTo>
                <a:lnTo>
                  <a:pt x="210311" y="144779"/>
                </a:lnTo>
                <a:lnTo>
                  <a:pt x="208787" y="138684"/>
                </a:lnTo>
                <a:lnTo>
                  <a:pt x="207263" y="128015"/>
                </a:lnTo>
                <a:lnTo>
                  <a:pt x="205739" y="117348"/>
                </a:lnTo>
                <a:lnTo>
                  <a:pt x="201167" y="108203"/>
                </a:lnTo>
                <a:lnTo>
                  <a:pt x="196595" y="99060"/>
                </a:lnTo>
                <a:lnTo>
                  <a:pt x="192024" y="89915"/>
                </a:lnTo>
                <a:lnTo>
                  <a:pt x="184403" y="80772"/>
                </a:lnTo>
                <a:lnTo>
                  <a:pt x="176783" y="71627"/>
                </a:lnTo>
                <a:lnTo>
                  <a:pt x="169163" y="62484"/>
                </a:lnTo>
                <a:lnTo>
                  <a:pt x="158495" y="53339"/>
                </a:lnTo>
                <a:lnTo>
                  <a:pt x="147827" y="45719"/>
                </a:lnTo>
                <a:lnTo>
                  <a:pt x="135635" y="36575"/>
                </a:lnTo>
                <a:lnTo>
                  <a:pt x="123443" y="28955"/>
                </a:lnTo>
                <a:lnTo>
                  <a:pt x="108203" y="21336"/>
                </a:lnTo>
                <a:lnTo>
                  <a:pt x="94487" y="13715"/>
                </a:lnTo>
                <a:lnTo>
                  <a:pt x="77724" y="6096"/>
                </a:lnTo>
                <a:lnTo>
                  <a:pt x="60959" y="0"/>
                </a:lnTo>
                <a:close/>
              </a:path>
            </a:pathLst>
          </a:custGeom>
          <a:solidFill>
            <a:srgbClr val="FFFFFF"/>
          </a:solidFill>
        </p:spPr>
        <p:txBody>
          <a:bodyPr wrap="square" lIns="0" tIns="0" rIns="0" bIns="0" rtlCol="0">
            <a:noAutofit/>
          </a:bodyPr>
          <a:lstStyle/>
          <a:p>
            <a:endParaRPr/>
          </a:p>
        </p:txBody>
      </p:sp>
      <p:sp>
        <p:nvSpPr>
          <p:cNvPr id="802" name="object 802"/>
          <p:cNvSpPr/>
          <p:nvPr/>
        </p:nvSpPr>
        <p:spPr>
          <a:xfrm>
            <a:off x="8520683" y="3781043"/>
            <a:ext cx="236220" cy="175260"/>
          </a:xfrm>
          <a:custGeom>
            <a:avLst/>
            <a:gdLst/>
            <a:ahLst/>
            <a:cxnLst/>
            <a:rect l="l" t="t" r="r" b="b"/>
            <a:pathLst>
              <a:path w="236220" h="175260">
                <a:moveTo>
                  <a:pt x="59435" y="0"/>
                </a:moveTo>
                <a:lnTo>
                  <a:pt x="0" y="22860"/>
                </a:lnTo>
                <a:lnTo>
                  <a:pt x="16764" y="30479"/>
                </a:lnTo>
                <a:lnTo>
                  <a:pt x="32003" y="36575"/>
                </a:lnTo>
                <a:lnTo>
                  <a:pt x="47244" y="44196"/>
                </a:lnTo>
                <a:lnTo>
                  <a:pt x="60959" y="53339"/>
                </a:lnTo>
                <a:lnTo>
                  <a:pt x="74675" y="60960"/>
                </a:lnTo>
                <a:lnTo>
                  <a:pt x="86868" y="68579"/>
                </a:lnTo>
                <a:lnTo>
                  <a:pt x="97535" y="76200"/>
                </a:lnTo>
                <a:lnTo>
                  <a:pt x="106679" y="85344"/>
                </a:lnTo>
                <a:lnTo>
                  <a:pt x="115824" y="94487"/>
                </a:lnTo>
                <a:lnTo>
                  <a:pt x="123444" y="103632"/>
                </a:lnTo>
                <a:lnTo>
                  <a:pt x="129540" y="112775"/>
                </a:lnTo>
                <a:lnTo>
                  <a:pt x="135635" y="121920"/>
                </a:lnTo>
                <a:lnTo>
                  <a:pt x="140207" y="131063"/>
                </a:lnTo>
                <a:lnTo>
                  <a:pt x="143255" y="140208"/>
                </a:lnTo>
                <a:lnTo>
                  <a:pt x="146303" y="150875"/>
                </a:lnTo>
                <a:lnTo>
                  <a:pt x="147827" y="161544"/>
                </a:lnTo>
                <a:lnTo>
                  <a:pt x="149351" y="167639"/>
                </a:lnTo>
                <a:lnTo>
                  <a:pt x="147827" y="175260"/>
                </a:lnTo>
                <a:lnTo>
                  <a:pt x="236220" y="175260"/>
                </a:lnTo>
                <a:lnTo>
                  <a:pt x="236220" y="161544"/>
                </a:lnTo>
                <a:lnTo>
                  <a:pt x="233172" y="149351"/>
                </a:lnTo>
                <a:lnTo>
                  <a:pt x="230124" y="137160"/>
                </a:lnTo>
                <a:lnTo>
                  <a:pt x="225551" y="126491"/>
                </a:lnTo>
                <a:lnTo>
                  <a:pt x="220979" y="115824"/>
                </a:lnTo>
                <a:lnTo>
                  <a:pt x="213359" y="103632"/>
                </a:lnTo>
                <a:lnTo>
                  <a:pt x="205740" y="92963"/>
                </a:lnTo>
                <a:lnTo>
                  <a:pt x="196596" y="83820"/>
                </a:lnTo>
                <a:lnTo>
                  <a:pt x="185927" y="73151"/>
                </a:lnTo>
                <a:lnTo>
                  <a:pt x="175259" y="62484"/>
                </a:lnTo>
                <a:lnTo>
                  <a:pt x="161544" y="53339"/>
                </a:lnTo>
                <a:lnTo>
                  <a:pt x="147827" y="44196"/>
                </a:lnTo>
                <a:lnTo>
                  <a:pt x="132588" y="35051"/>
                </a:lnTo>
                <a:lnTo>
                  <a:pt x="115824" y="25908"/>
                </a:lnTo>
                <a:lnTo>
                  <a:pt x="97535" y="16763"/>
                </a:lnTo>
                <a:lnTo>
                  <a:pt x="79248" y="7620"/>
                </a:lnTo>
                <a:lnTo>
                  <a:pt x="59435" y="0"/>
                </a:lnTo>
                <a:close/>
              </a:path>
            </a:pathLst>
          </a:custGeom>
          <a:solidFill>
            <a:srgbClr val="FFFFFF"/>
          </a:solidFill>
        </p:spPr>
        <p:txBody>
          <a:bodyPr wrap="square" lIns="0" tIns="0" rIns="0" bIns="0" rtlCol="0">
            <a:noAutofit/>
          </a:bodyPr>
          <a:lstStyle/>
          <a:p>
            <a:endParaRPr/>
          </a:p>
        </p:txBody>
      </p:sp>
      <p:sp>
        <p:nvSpPr>
          <p:cNvPr id="803" name="object 803"/>
          <p:cNvSpPr/>
          <p:nvPr/>
        </p:nvSpPr>
        <p:spPr>
          <a:xfrm>
            <a:off x="8587740" y="3944753"/>
            <a:ext cx="274997" cy="200526"/>
          </a:xfrm>
          <a:prstGeom prst="rect">
            <a:avLst/>
          </a:prstGeom>
          <a:blipFill>
            <a:blip r:embed="rId11" cstate="print"/>
            <a:stretch>
              <a:fillRect/>
            </a:stretch>
          </a:blipFill>
        </p:spPr>
        <p:txBody>
          <a:bodyPr wrap="square" lIns="0" tIns="0" rIns="0" bIns="0" rtlCol="0">
            <a:noAutofit/>
          </a:bodyPr>
          <a:lstStyle/>
          <a:p>
            <a:endParaRPr/>
          </a:p>
        </p:txBody>
      </p:sp>
      <p:sp>
        <p:nvSpPr>
          <p:cNvPr id="804" name="object 804"/>
          <p:cNvSpPr/>
          <p:nvPr/>
        </p:nvSpPr>
        <p:spPr>
          <a:xfrm>
            <a:off x="8589263" y="3956303"/>
            <a:ext cx="260603" cy="187451"/>
          </a:xfrm>
          <a:custGeom>
            <a:avLst/>
            <a:gdLst/>
            <a:ahLst/>
            <a:cxnLst/>
            <a:rect l="l" t="t" r="r" b="b"/>
            <a:pathLst>
              <a:path w="260603" h="187451">
                <a:moveTo>
                  <a:pt x="77724" y="121919"/>
                </a:moveTo>
                <a:lnTo>
                  <a:pt x="62484" y="131063"/>
                </a:lnTo>
                <a:lnTo>
                  <a:pt x="45720" y="140208"/>
                </a:lnTo>
                <a:lnTo>
                  <a:pt x="41148" y="141731"/>
                </a:lnTo>
                <a:lnTo>
                  <a:pt x="39624" y="143255"/>
                </a:lnTo>
                <a:lnTo>
                  <a:pt x="36575" y="144779"/>
                </a:lnTo>
                <a:lnTo>
                  <a:pt x="28955" y="149351"/>
                </a:lnTo>
                <a:lnTo>
                  <a:pt x="10668" y="156972"/>
                </a:lnTo>
                <a:lnTo>
                  <a:pt x="0" y="161543"/>
                </a:lnTo>
                <a:lnTo>
                  <a:pt x="73151" y="187451"/>
                </a:lnTo>
                <a:lnTo>
                  <a:pt x="76200" y="185927"/>
                </a:lnTo>
                <a:lnTo>
                  <a:pt x="99060" y="175260"/>
                </a:lnTo>
                <a:lnTo>
                  <a:pt x="109727" y="170687"/>
                </a:lnTo>
                <a:lnTo>
                  <a:pt x="118872" y="164591"/>
                </a:lnTo>
                <a:lnTo>
                  <a:pt x="129540" y="160019"/>
                </a:lnTo>
                <a:lnTo>
                  <a:pt x="134112" y="156972"/>
                </a:lnTo>
                <a:lnTo>
                  <a:pt x="138684" y="153924"/>
                </a:lnTo>
                <a:lnTo>
                  <a:pt x="156972" y="144779"/>
                </a:lnTo>
                <a:lnTo>
                  <a:pt x="164592" y="138684"/>
                </a:lnTo>
                <a:lnTo>
                  <a:pt x="173736" y="132587"/>
                </a:lnTo>
                <a:lnTo>
                  <a:pt x="188975" y="121919"/>
                </a:lnTo>
                <a:lnTo>
                  <a:pt x="202692" y="111251"/>
                </a:lnTo>
                <a:lnTo>
                  <a:pt x="208788" y="105155"/>
                </a:lnTo>
                <a:lnTo>
                  <a:pt x="214884" y="99060"/>
                </a:lnTo>
                <a:lnTo>
                  <a:pt x="225551" y="88391"/>
                </a:lnTo>
                <a:lnTo>
                  <a:pt x="234695" y="76200"/>
                </a:lnTo>
                <a:lnTo>
                  <a:pt x="237743" y="70103"/>
                </a:lnTo>
                <a:lnTo>
                  <a:pt x="242315" y="64008"/>
                </a:lnTo>
                <a:lnTo>
                  <a:pt x="245363" y="57912"/>
                </a:lnTo>
                <a:lnTo>
                  <a:pt x="248411" y="51815"/>
                </a:lnTo>
                <a:lnTo>
                  <a:pt x="251459" y="45719"/>
                </a:lnTo>
                <a:lnTo>
                  <a:pt x="254507" y="39624"/>
                </a:lnTo>
                <a:lnTo>
                  <a:pt x="256031" y="32003"/>
                </a:lnTo>
                <a:lnTo>
                  <a:pt x="256031" y="28955"/>
                </a:lnTo>
                <a:lnTo>
                  <a:pt x="257555" y="25908"/>
                </a:lnTo>
                <a:lnTo>
                  <a:pt x="260603" y="13715"/>
                </a:lnTo>
                <a:lnTo>
                  <a:pt x="260603" y="0"/>
                </a:lnTo>
                <a:lnTo>
                  <a:pt x="167640" y="0"/>
                </a:lnTo>
                <a:lnTo>
                  <a:pt x="167640" y="10667"/>
                </a:lnTo>
                <a:lnTo>
                  <a:pt x="164592" y="22860"/>
                </a:lnTo>
                <a:lnTo>
                  <a:pt x="163068" y="24384"/>
                </a:lnTo>
                <a:lnTo>
                  <a:pt x="163068" y="27431"/>
                </a:lnTo>
                <a:lnTo>
                  <a:pt x="161544" y="33527"/>
                </a:lnTo>
                <a:lnTo>
                  <a:pt x="156972" y="44196"/>
                </a:lnTo>
                <a:lnTo>
                  <a:pt x="153924" y="48767"/>
                </a:lnTo>
                <a:lnTo>
                  <a:pt x="152400" y="51815"/>
                </a:lnTo>
                <a:lnTo>
                  <a:pt x="150875" y="54863"/>
                </a:lnTo>
                <a:lnTo>
                  <a:pt x="144779" y="64008"/>
                </a:lnTo>
                <a:lnTo>
                  <a:pt x="135636" y="74675"/>
                </a:lnTo>
                <a:lnTo>
                  <a:pt x="131064" y="79248"/>
                </a:lnTo>
                <a:lnTo>
                  <a:pt x="129540" y="82296"/>
                </a:lnTo>
                <a:lnTo>
                  <a:pt x="126492" y="83819"/>
                </a:lnTo>
                <a:lnTo>
                  <a:pt x="115824" y="94487"/>
                </a:lnTo>
                <a:lnTo>
                  <a:pt x="112775" y="96012"/>
                </a:lnTo>
                <a:lnTo>
                  <a:pt x="109727" y="99060"/>
                </a:lnTo>
                <a:lnTo>
                  <a:pt x="105155" y="103631"/>
                </a:lnTo>
                <a:lnTo>
                  <a:pt x="91440" y="112775"/>
                </a:lnTo>
                <a:lnTo>
                  <a:pt x="77724" y="121919"/>
                </a:lnTo>
                <a:close/>
              </a:path>
            </a:pathLst>
          </a:custGeom>
          <a:solidFill>
            <a:srgbClr val="000000"/>
          </a:solidFill>
        </p:spPr>
        <p:txBody>
          <a:bodyPr wrap="square" lIns="0" tIns="0" rIns="0" bIns="0" rtlCol="0">
            <a:noAutofit/>
          </a:bodyPr>
          <a:lstStyle/>
          <a:p>
            <a:endParaRPr/>
          </a:p>
        </p:txBody>
      </p:sp>
      <p:sp>
        <p:nvSpPr>
          <p:cNvPr id="805" name="object 805"/>
          <p:cNvSpPr/>
          <p:nvPr/>
        </p:nvSpPr>
        <p:spPr>
          <a:xfrm>
            <a:off x="8587740" y="3944753"/>
            <a:ext cx="274997" cy="200526"/>
          </a:xfrm>
          <a:prstGeom prst="rect">
            <a:avLst/>
          </a:prstGeom>
          <a:blipFill>
            <a:blip r:embed="rId43" cstate="print"/>
            <a:stretch>
              <a:fillRect/>
            </a:stretch>
          </a:blipFill>
        </p:spPr>
        <p:txBody>
          <a:bodyPr wrap="square" lIns="0" tIns="0" rIns="0" bIns="0" rtlCol="0">
            <a:noAutofit/>
          </a:bodyPr>
          <a:lstStyle/>
          <a:p>
            <a:endParaRPr/>
          </a:p>
        </p:txBody>
      </p:sp>
      <p:sp>
        <p:nvSpPr>
          <p:cNvPr id="806" name="object 806"/>
          <p:cNvSpPr/>
          <p:nvPr/>
        </p:nvSpPr>
        <p:spPr>
          <a:xfrm>
            <a:off x="8447531" y="3956303"/>
            <a:ext cx="222503" cy="137160"/>
          </a:xfrm>
          <a:custGeom>
            <a:avLst/>
            <a:gdLst/>
            <a:ahLst/>
            <a:cxnLst/>
            <a:rect l="l" t="t" r="r" b="b"/>
            <a:pathLst>
              <a:path w="222503" h="137160">
                <a:moveTo>
                  <a:pt x="74675" y="137160"/>
                </a:moveTo>
                <a:lnTo>
                  <a:pt x="91440" y="129539"/>
                </a:lnTo>
                <a:lnTo>
                  <a:pt x="99059" y="126491"/>
                </a:lnTo>
                <a:lnTo>
                  <a:pt x="106679" y="121919"/>
                </a:lnTo>
                <a:lnTo>
                  <a:pt x="121920" y="114300"/>
                </a:lnTo>
                <a:lnTo>
                  <a:pt x="129540" y="109727"/>
                </a:lnTo>
                <a:lnTo>
                  <a:pt x="135635" y="106679"/>
                </a:lnTo>
                <a:lnTo>
                  <a:pt x="149351" y="97536"/>
                </a:lnTo>
                <a:lnTo>
                  <a:pt x="150875" y="96012"/>
                </a:lnTo>
                <a:lnTo>
                  <a:pt x="155448" y="94487"/>
                </a:lnTo>
                <a:lnTo>
                  <a:pt x="160020" y="89915"/>
                </a:lnTo>
                <a:lnTo>
                  <a:pt x="172211" y="82296"/>
                </a:lnTo>
                <a:lnTo>
                  <a:pt x="176783" y="77724"/>
                </a:lnTo>
                <a:lnTo>
                  <a:pt x="181355" y="73151"/>
                </a:lnTo>
                <a:lnTo>
                  <a:pt x="190500" y="64008"/>
                </a:lnTo>
                <a:lnTo>
                  <a:pt x="193548" y="59436"/>
                </a:lnTo>
                <a:lnTo>
                  <a:pt x="198120" y="56387"/>
                </a:lnTo>
                <a:lnTo>
                  <a:pt x="201168" y="51815"/>
                </a:lnTo>
                <a:lnTo>
                  <a:pt x="204216" y="47243"/>
                </a:lnTo>
                <a:lnTo>
                  <a:pt x="210311" y="38100"/>
                </a:lnTo>
                <a:lnTo>
                  <a:pt x="213359" y="27431"/>
                </a:lnTo>
                <a:lnTo>
                  <a:pt x="217931" y="18287"/>
                </a:lnTo>
                <a:lnTo>
                  <a:pt x="219455" y="13715"/>
                </a:lnTo>
                <a:lnTo>
                  <a:pt x="219455" y="9143"/>
                </a:lnTo>
                <a:lnTo>
                  <a:pt x="222503" y="0"/>
                </a:lnTo>
                <a:lnTo>
                  <a:pt x="128016" y="0"/>
                </a:lnTo>
                <a:lnTo>
                  <a:pt x="126492" y="4572"/>
                </a:lnTo>
                <a:lnTo>
                  <a:pt x="124968" y="9143"/>
                </a:lnTo>
                <a:lnTo>
                  <a:pt x="123444" y="18287"/>
                </a:lnTo>
                <a:lnTo>
                  <a:pt x="120396" y="24384"/>
                </a:lnTo>
                <a:lnTo>
                  <a:pt x="115824" y="30479"/>
                </a:lnTo>
                <a:lnTo>
                  <a:pt x="111251" y="36575"/>
                </a:lnTo>
                <a:lnTo>
                  <a:pt x="109727" y="39624"/>
                </a:lnTo>
                <a:lnTo>
                  <a:pt x="106679" y="42672"/>
                </a:lnTo>
                <a:lnTo>
                  <a:pt x="102107" y="48767"/>
                </a:lnTo>
                <a:lnTo>
                  <a:pt x="96011" y="54863"/>
                </a:lnTo>
                <a:lnTo>
                  <a:pt x="89916" y="60960"/>
                </a:lnTo>
                <a:lnTo>
                  <a:pt x="83820" y="65531"/>
                </a:lnTo>
                <a:lnTo>
                  <a:pt x="74675" y="71627"/>
                </a:lnTo>
                <a:lnTo>
                  <a:pt x="67055" y="77724"/>
                </a:lnTo>
                <a:lnTo>
                  <a:pt x="57911" y="82296"/>
                </a:lnTo>
                <a:lnTo>
                  <a:pt x="48768" y="88391"/>
                </a:lnTo>
                <a:lnTo>
                  <a:pt x="44196" y="91439"/>
                </a:lnTo>
                <a:lnTo>
                  <a:pt x="39624" y="92963"/>
                </a:lnTo>
                <a:lnTo>
                  <a:pt x="28955" y="99060"/>
                </a:lnTo>
                <a:lnTo>
                  <a:pt x="18287" y="103631"/>
                </a:lnTo>
                <a:lnTo>
                  <a:pt x="6096" y="109727"/>
                </a:lnTo>
                <a:lnTo>
                  <a:pt x="3048" y="111251"/>
                </a:lnTo>
                <a:lnTo>
                  <a:pt x="0" y="111251"/>
                </a:lnTo>
                <a:lnTo>
                  <a:pt x="74675" y="137160"/>
                </a:lnTo>
                <a:close/>
              </a:path>
            </a:pathLst>
          </a:custGeom>
          <a:solidFill>
            <a:srgbClr val="FFFFFF"/>
          </a:solidFill>
        </p:spPr>
        <p:txBody>
          <a:bodyPr wrap="square" lIns="0" tIns="0" rIns="0" bIns="0" rtlCol="0">
            <a:noAutofit/>
          </a:bodyPr>
          <a:lstStyle/>
          <a:p>
            <a:endParaRPr/>
          </a:p>
        </p:txBody>
      </p:sp>
      <p:sp>
        <p:nvSpPr>
          <p:cNvPr id="807" name="object 807"/>
          <p:cNvSpPr/>
          <p:nvPr/>
        </p:nvSpPr>
        <p:spPr>
          <a:xfrm>
            <a:off x="8377427" y="3956303"/>
            <a:ext cx="198120" cy="111251"/>
          </a:xfrm>
          <a:custGeom>
            <a:avLst/>
            <a:gdLst/>
            <a:ahLst/>
            <a:cxnLst/>
            <a:rect l="l" t="t" r="r" b="b"/>
            <a:pathLst>
              <a:path w="198120" h="111251">
                <a:moveTo>
                  <a:pt x="70103" y="111251"/>
                </a:moveTo>
                <a:lnTo>
                  <a:pt x="73151" y="109727"/>
                </a:lnTo>
                <a:lnTo>
                  <a:pt x="77724" y="109727"/>
                </a:lnTo>
                <a:lnTo>
                  <a:pt x="88391" y="103631"/>
                </a:lnTo>
                <a:lnTo>
                  <a:pt x="100583" y="99060"/>
                </a:lnTo>
                <a:lnTo>
                  <a:pt x="109727" y="92963"/>
                </a:lnTo>
                <a:lnTo>
                  <a:pt x="114300" y="89915"/>
                </a:lnTo>
                <a:lnTo>
                  <a:pt x="120396" y="88391"/>
                </a:lnTo>
                <a:lnTo>
                  <a:pt x="129539" y="82296"/>
                </a:lnTo>
                <a:lnTo>
                  <a:pt x="138683" y="77724"/>
                </a:lnTo>
                <a:lnTo>
                  <a:pt x="146303" y="71627"/>
                </a:lnTo>
                <a:lnTo>
                  <a:pt x="153924" y="65531"/>
                </a:lnTo>
                <a:lnTo>
                  <a:pt x="160020" y="59436"/>
                </a:lnTo>
                <a:lnTo>
                  <a:pt x="167639" y="54863"/>
                </a:lnTo>
                <a:lnTo>
                  <a:pt x="172211" y="48767"/>
                </a:lnTo>
                <a:lnTo>
                  <a:pt x="178307" y="42672"/>
                </a:lnTo>
                <a:lnTo>
                  <a:pt x="179831" y="39624"/>
                </a:lnTo>
                <a:lnTo>
                  <a:pt x="182879" y="36575"/>
                </a:lnTo>
                <a:lnTo>
                  <a:pt x="187451" y="30479"/>
                </a:lnTo>
                <a:lnTo>
                  <a:pt x="190500" y="24384"/>
                </a:lnTo>
                <a:lnTo>
                  <a:pt x="193548" y="18287"/>
                </a:lnTo>
                <a:lnTo>
                  <a:pt x="196596" y="9143"/>
                </a:lnTo>
                <a:lnTo>
                  <a:pt x="196596" y="4572"/>
                </a:lnTo>
                <a:lnTo>
                  <a:pt x="198120" y="0"/>
                </a:lnTo>
                <a:lnTo>
                  <a:pt x="105155" y="0"/>
                </a:lnTo>
                <a:lnTo>
                  <a:pt x="103631" y="4572"/>
                </a:lnTo>
                <a:lnTo>
                  <a:pt x="103631" y="9143"/>
                </a:lnTo>
                <a:lnTo>
                  <a:pt x="99059" y="18287"/>
                </a:lnTo>
                <a:lnTo>
                  <a:pt x="92963" y="27431"/>
                </a:lnTo>
                <a:lnTo>
                  <a:pt x="85344" y="36575"/>
                </a:lnTo>
                <a:lnTo>
                  <a:pt x="74675" y="44196"/>
                </a:lnTo>
                <a:lnTo>
                  <a:pt x="65531" y="53339"/>
                </a:lnTo>
                <a:lnTo>
                  <a:pt x="51815" y="60960"/>
                </a:lnTo>
                <a:lnTo>
                  <a:pt x="38100" y="68579"/>
                </a:lnTo>
                <a:lnTo>
                  <a:pt x="22859" y="76200"/>
                </a:lnTo>
                <a:lnTo>
                  <a:pt x="6096" y="83819"/>
                </a:lnTo>
                <a:lnTo>
                  <a:pt x="4572" y="85343"/>
                </a:lnTo>
                <a:lnTo>
                  <a:pt x="1524" y="85343"/>
                </a:lnTo>
                <a:lnTo>
                  <a:pt x="0" y="86867"/>
                </a:lnTo>
                <a:lnTo>
                  <a:pt x="70103" y="111251"/>
                </a:lnTo>
                <a:close/>
              </a:path>
            </a:pathLst>
          </a:custGeom>
          <a:solidFill>
            <a:srgbClr val="FFFFFF"/>
          </a:solidFill>
        </p:spPr>
        <p:txBody>
          <a:bodyPr wrap="square" lIns="0" tIns="0" rIns="0" bIns="0" rtlCol="0">
            <a:noAutofit/>
          </a:bodyPr>
          <a:lstStyle/>
          <a:p>
            <a:endParaRPr/>
          </a:p>
        </p:txBody>
      </p:sp>
      <p:sp>
        <p:nvSpPr>
          <p:cNvPr id="808" name="object 808"/>
          <p:cNvSpPr/>
          <p:nvPr/>
        </p:nvSpPr>
        <p:spPr>
          <a:xfrm>
            <a:off x="8447531" y="4066031"/>
            <a:ext cx="1524" cy="1524"/>
          </a:xfrm>
          <a:custGeom>
            <a:avLst/>
            <a:gdLst/>
            <a:ahLst/>
            <a:cxnLst/>
            <a:rect l="l" t="t" r="r" b="b"/>
            <a:pathLst>
              <a:path w="1524" h="1524">
                <a:moveTo>
                  <a:pt x="0" y="1524"/>
                </a:moveTo>
                <a:lnTo>
                  <a:pt x="1524" y="1524"/>
                </a:lnTo>
                <a:lnTo>
                  <a:pt x="1524" y="0"/>
                </a:lnTo>
                <a:lnTo>
                  <a:pt x="0" y="1524"/>
                </a:lnTo>
                <a:close/>
              </a:path>
            </a:pathLst>
          </a:custGeom>
          <a:solidFill>
            <a:srgbClr val="E6E6E6"/>
          </a:solidFill>
        </p:spPr>
        <p:txBody>
          <a:bodyPr wrap="square" lIns="0" tIns="0" rIns="0" bIns="0" rtlCol="0">
            <a:noAutofit/>
          </a:bodyPr>
          <a:lstStyle/>
          <a:p>
            <a:endParaRPr/>
          </a:p>
        </p:txBody>
      </p:sp>
      <p:sp>
        <p:nvSpPr>
          <p:cNvPr id="809" name="object 809"/>
          <p:cNvSpPr/>
          <p:nvPr/>
        </p:nvSpPr>
        <p:spPr>
          <a:xfrm>
            <a:off x="8129015" y="4067555"/>
            <a:ext cx="393191" cy="92963"/>
          </a:xfrm>
          <a:custGeom>
            <a:avLst/>
            <a:gdLst/>
            <a:ahLst/>
            <a:cxnLst/>
            <a:rect l="l" t="t" r="r" b="b"/>
            <a:pathLst>
              <a:path w="393191" h="92963">
                <a:moveTo>
                  <a:pt x="109727" y="88391"/>
                </a:moveTo>
                <a:lnTo>
                  <a:pt x="135635" y="85344"/>
                </a:lnTo>
                <a:lnTo>
                  <a:pt x="147827" y="83820"/>
                </a:lnTo>
                <a:lnTo>
                  <a:pt x="153923" y="82296"/>
                </a:lnTo>
                <a:lnTo>
                  <a:pt x="161543" y="82296"/>
                </a:lnTo>
                <a:lnTo>
                  <a:pt x="185927" y="79248"/>
                </a:lnTo>
                <a:lnTo>
                  <a:pt x="198119" y="77724"/>
                </a:lnTo>
                <a:lnTo>
                  <a:pt x="211835" y="74675"/>
                </a:lnTo>
                <a:lnTo>
                  <a:pt x="224027" y="73151"/>
                </a:lnTo>
                <a:lnTo>
                  <a:pt x="227075" y="71627"/>
                </a:lnTo>
                <a:lnTo>
                  <a:pt x="230123" y="71627"/>
                </a:lnTo>
                <a:lnTo>
                  <a:pt x="236219" y="70103"/>
                </a:lnTo>
                <a:lnTo>
                  <a:pt x="260603" y="65532"/>
                </a:lnTo>
                <a:lnTo>
                  <a:pt x="265175" y="64008"/>
                </a:lnTo>
                <a:lnTo>
                  <a:pt x="268223" y="64008"/>
                </a:lnTo>
                <a:lnTo>
                  <a:pt x="271271" y="62484"/>
                </a:lnTo>
                <a:lnTo>
                  <a:pt x="283463" y="60960"/>
                </a:lnTo>
                <a:lnTo>
                  <a:pt x="306323" y="54863"/>
                </a:lnTo>
                <a:lnTo>
                  <a:pt x="327659" y="48767"/>
                </a:lnTo>
                <a:lnTo>
                  <a:pt x="338327" y="45720"/>
                </a:lnTo>
                <a:lnTo>
                  <a:pt x="350519" y="41148"/>
                </a:lnTo>
                <a:lnTo>
                  <a:pt x="371855" y="35051"/>
                </a:lnTo>
                <a:lnTo>
                  <a:pt x="382523" y="30479"/>
                </a:lnTo>
                <a:lnTo>
                  <a:pt x="387095" y="28956"/>
                </a:lnTo>
                <a:lnTo>
                  <a:pt x="393191" y="27432"/>
                </a:lnTo>
                <a:lnTo>
                  <a:pt x="318515" y="0"/>
                </a:lnTo>
                <a:lnTo>
                  <a:pt x="310895" y="3048"/>
                </a:lnTo>
                <a:lnTo>
                  <a:pt x="294131" y="9144"/>
                </a:lnTo>
                <a:lnTo>
                  <a:pt x="277367" y="13715"/>
                </a:lnTo>
                <a:lnTo>
                  <a:pt x="259079" y="19812"/>
                </a:lnTo>
                <a:lnTo>
                  <a:pt x="242315" y="24384"/>
                </a:lnTo>
                <a:lnTo>
                  <a:pt x="224027" y="28956"/>
                </a:lnTo>
                <a:lnTo>
                  <a:pt x="205739" y="32003"/>
                </a:lnTo>
                <a:lnTo>
                  <a:pt x="185927" y="35051"/>
                </a:lnTo>
                <a:lnTo>
                  <a:pt x="167639" y="39624"/>
                </a:lnTo>
                <a:lnTo>
                  <a:pt x="147827" y="42672"/>
                </a:lnTo>
                <a:lnTo>
                  <a:pt x="128015" y="44196"/>
                </a:lnTo>
                <a:lnTo>
                  <a:pt x="106680" y="47244"/>
                </a:lnTo>
                <a:lnTo>
                  <a:pt x="86868" y="48767"/>
                </a:lnTo>
                <a:lnTo>
                  <a:pt x="65532" y="50291"/>
                </a:lnTo>
                <a:lnTo>
                  <a:pt x="44196" y="51815"/>
                </a:lnTo>
                <a:lnTo>
                  <a:pt x="0" y="51815"/>
                </a:lnTo>
                <a:lnTo>
                  <a:pt x="0" y="92963"/>
                </a:lnTo>
                <a:lnTo>
                  <a:pt x="13716" y="91439"/>
                </a:lnTo>
                <a:lnTo>
                  <a:pt x="54864" y="91439"/>
                </a:lnTo>
                <a:lnTo>
                  <a:pt x="68580" y="89915"/>
                </a:lnTo>
                <a:lnTo>
                  <a:pt x="82296" y="89915"/>
                </a:lnTo>
                <a:lnTo>
                  <a:pt x="109727" y="88391"/>
                </a:lnTo>
                <a:close/>
              </a:path>
            </a:pathLst>
          </a:custGeom>
          <a:solidFill>
            <a:srgbClr val="FFFFFF"/>
          </a:solidFill>
        </p:spPr>
        <p:txBody>
          <a:bodyPr wrap="square" lIns="0" tIns="0" rIns="0" bIns="0" rtlCol="0">
            <a:noAutofit/>
          </a:bodyPr>
          <a:lstStyle/>
          <a:p>
            <a:endParaRPr/>
          </a:p>
        </p:txBody>
      </p:sp>
      <p:sp>
        <p:nvSpPr>
          <p:cNvPr id="810" name="object 810"/>
          <p:cNvSpPr/>
          <p:nvPr/>
        </p:nvSpPr>
        <p:spPr>
          <a:xfrm>
            <a:off x="8129015" y="4043171"/>
            <a:ext cx="318515" cy="76200"/>
          </a:xfrm>
          <a:custGeom>
            <a:avLst/>
            <a:gdLst/>
            <a:ahLst/>
            <a:cxnLst/>
            <a:rect l="l" t="t" r="r" b="b"/>
            <a:pathLst>
              <a:path w="318515" h="76200">
                <a:moveTo>
                  <a:pt x="86868" y="73151"/>
                </a:moveTo>
                <a:lnTo>
                  <a:pt x="106680" y="71628"/>
                </a:lnTo>
                <a:lnTo>
                  <a:pt x="128015" y="68580"/>
                </a:lnTo>
                <a:lnTo>
                  <a:pt x="147827" y="67056"/>
                </a:lnTo>
                <a:lnTo>
                  <a:pt x="167639" y="64008"/>
                </a:lnTo>
                <a:lnTo>
                  <a:pt x="185927" y="59436"/>
                </a:lnTo>
                <a:lnTo>
                  <a:pt x="205739" y="56387"/>
                </a:lnTo>
                <a:lnTo>
                  <a:pt x="224027" y="53340"/>
                </a:lnTo>
                <a:lnTo>
                  <a:pt x="242315" y="48768"/>
                </a:lnTo>
                <a:lnTo>
                  <a:pt x="259079" y="44196"/>
                </a:lnTo>
                <a:lnTo>
                  <a:pt x="277367" y="38100"/>
                </a:lnTo>
                <a:lnTo>
                  <a:pt x="294131" y="33528"/>
                </a:lnTo>
                <a:lnTo>
                  <a:pt x="309371" y="27432"/>
                </a:lnTo>
                <a:lnTo>
                  <a:pt x="318515" y="24384"/>
                </a:lnTo>
                <a:lnTo>
                  <a:pt x="248411" y="0"/>
                </a:lnTo>
                <a:lnTo>
                  <a:pt x="234695" y="4572"/>
                </a:lnTo>
                <a:lnTo>
                  <a:pt x="220979" y="9144"/>
                </a:lnTo>
                <a:lnTo>
                  <a:pt x="207263" y="12192"/>
                </a:lnTo>
                <a:lnTo>
                  <a:pt x="193547" y="16763"/>
                </a:lnTo>
                <a:lnTo>
                  <a:pt x="185927" y="18287"/>
                </a:lnTo>
                <a:lnTo>
                  <a:pt x="178307" y="19812"/>
                </a:lnTo>
                <a:lnTo>
                  <a:pt x="170687" y="21336"/>
                </a:lnTo>
                <a:lnTo>
                  <a:pt x="164591" y="22860"/>
                </a:lnTo>
                <a:lnTo>
                  <a:pt x="149351" y="25908"/>
                </a:lnTo>
                <a:lnTo>
                  <a:pt x="134111" y="28956"/>
                </a:lnTo>
                <a:lnTo>
                  <a:pt x="124967" y="30480"/>
                </a:lnTo>
                <a:lnTo>
                  <a:pt x="117347" y="32004"/>
                </a:lnTo>
                <a:lnTo>
                  <a:pt x="102108" y="33528"/>
                </a:lnTo>
                <a:lnTo>
                  <a:pt x="85344" y="35051"/>
                </a:lnTo>
                <a:lnTo>
                  <a:pt x="68580" y="36575"/>
                </a:lnTo>
                <a:lnTo>
                  <a:pt x="51816" y="38100"/>
                </a:lnTo>
                <a:lnTo>
                  <a:pt x="35051" y="38100"/>
                </a:lnTo>
                <a:lnTo>
                  <a:pt x="16764" y="39624"/>
                </a:lnTo>
                <a:lnTo>
                  <a:pt x="0" y="39624"/>
                </a:lnTo>
                <a:lnTo>
                  <a:pt x="0" y="76200"/>
                </a:lnTo>
                <a:lnTo>
                  <a:pt x="44196" y="76200"/>
                </a:lnTo>
                <a:lnTo>
                  <a:pt x="65532" y="74675"/>
                </a:lnTo>
                <a:lnTo>
                  <a:pt x="86868" y="73151"/>
                </a:lnTo>
                <a:close/>
              </a:path>
            </a:pathLst>
          </a:custGeom>
          <a:solidFill>
            <a:srgbClr val="FFFFFF"/>
          </a:solidFill>
        </p:spPr>
        <p:txBody>
          <a:bodyPr wrap="square" lIns="0" tIns="0" rIns="0" bIns="0" rtlCol="0">
            <a:noAutofit/>
          </a:bodyPr>
          <a:lstStyle/>
          <a:p>
            <a:endParaRPr/>
          </a:p>
        </p:txBody>
      </p:sp>
      <p:sp>
        <p:nvSpPr>
          <p:cNvPr id="811" name="object 811"/>
          <p:cNvSpPr/>
          <p:nvPr/>
        </p:nvSpPr>
        <p:spPr>
          <a:xfrm>
            <a:off x="8129015" y="4093463"/>
            <a:ext cx="460247" cy="103631"/>
          </a:xfrm>
          <a:custGeom>
            <a:avLst/>
            <a:gdLst/>
            <a:ahLst/>
            <a:cxnLst/>
            <a:rect l="l" t="t" r="r" b="b"/>
            <a:pathLst>
              <a:path w="460247" h="103631">
                <a:moveTo>
                  <a:pt x="13716" y="65531"/>
                </a:moveTo>
                <a:lnTo>
                  <a:pt x="0" y="67055"/>
                </a:lnTo>
                <a:lnTo>
                  <a:pt x="0" y="103631"/>
                </a:lnTo>
                <a:lnTo>
                  <a:pt x="30480" y="103631"/>
                </a:lnTo>
                <a:lnTo>
                  <a:pt x="60960" y="102107"/>
                </a:lnTo>
                <a:lnTo>
                  <a:pt x="91440" y="100583"/>
                </a:lnTo>
                <a:lnTo>
                  <a:pt x="106680" y="99059"/>
                </a:lnTo>
                <a:lnTo>
                  <a:pt x="121919" y="99059"/>
                </a:lnTo>
                <a:lnTo>
                  <a:pt x="135635" y="97536"/>
                </a:lnTo>
                <a:lnTo>
                  <a:pt x="143255" y="96012"/>
                </a:lnTo>
                <a:lnTo>
                  <a:pt x="150875" y="96012"/>
                </a:lnTo>
                <a:lnTo>
                  <a:pt x="164591" y="94487"/>
                </a:lnTo>
                <a:lnTo>
                  <a:pt x="179831" y="92963"/>
                </a:lnTo>
                <a:lnTo>
                  <a:pt x="193547" y="91439"/>
                </a:lnTo>
                <a:lnTo>
                  <a:pt x="207263" y="89915"/>
                </a:lnTo>
                <a:lnTo>
                  <a:pt x="236219" y="85343"/>
                </a:lnTo>
                <a:lnTo>
                  <a:pt x="248411" y="82295"/>
                </a:lnTo>
                <a:lnTo>
                  <a:pt x="262127" y="80771"/>
                </a:lnTo>
                <a:lnTo>
                  <a:pt x="268223" y="79248"/>
                </a:lnTo>
                <a:lnTo>
                  <a:pt x="272795" y="77724"/>
                </a:lnTo>
                <a:lnTo>
                  <a:pt x="275843" y="77724"/>
                </a:lnTo>
                <a:lnTo>
                  <a:pt x="289559" y="74675"/>
                </a:lnTo>
                <a:lnTo>
                  <a:pt x="301751" y="71627"/>
                </a:lnTo>
                <a:lnTo>
                  <a:pt x="315467" y="68579"/>
                </a:lnTo>
                <a:lnTo>
                  <a:pt x="339851" y="62483"/>
                </a:lnTo>
                <a:lnTo>
                  <a:pt x="365759" y="54863"/>
                </a:lnTo>
                <a:lnTo>
                  <a:pt x="376427" y="51815"/>
                </a:lnTo>
                <a:lnTo>
                  <a:pt x="388619" y="48767"/>
                </a:lnTo>
                <a:lnTo>
                  <a:pt x="413003" y="39624"/>
                </a:lnTo>
                <a:lnTo>
                  <a:pt x="419099" y="38100"/>
                </a:lnTo>
                <a:lnTo>
                  <a:pt x="425195" y="35051"/>
                </a:lnTo>
                <a:lnTo>
                  <a:pt x="435863" y="32003"/>
                </a:lnTo>
                <a:lnTo>
                  <a:pt x="460247" y="24383"/>
                </a:lnTo>
                <a:lnTo>
                  <a:pt x="394715" y="0"/>
                </a:lnTo>
                <a:lnTo>
                  <a:pt x="393191" y="0"/>
                </a:lnTo>
                <a:lnTo>
                  <a:pt x="388619" y="3048"/>
                </a:lnTo>
                <a:lnTo>
                  <a:pt x="382523" y="4571"/>
                </a:lnTo>
                <a:lnTo>
                  <a:pt x="373379" y="9143"/>
                </a:lnTo>
                <a:lnTo>
                  <a:pt x="350519" y="15239"/>
                </a:lnTo>
                <a:lnTo>
                  <a:pt x="339851" y="18287"/>
                </a:lnTo>
                <a:lnTo>
                  <a:pt x="329183" y="22859"/>
                </a:lnTo>
                <a:lnTo>
                  <a:pt x="307847" y="28955"/>
                </a:lnTo>
                <a:lnTo>
                  <a:pt x="283463" y="35051"/>
                </a:lnTo>
                <a:lnTo>
                  <a:pt x="272795" y="36575"/>
                </a:lnTo>
                <a:lnTo>
                  <a:pt x="268223" y="38100"/>
                </a:lnTo>
                <a:lnTo>
                  <a:pt x="266699" y="38100"/>
                </a:lnTo>
                <a:lnTo>
                  <a:pt x="260603" y="39624"/>
                </a:lnTo>
                <a:lnTo>
                  <a:pt x="236219" y="44195"/>
                </a:lnTo>
                <a:lnTo>
                  <a:pt x="230123" y="45719"/>
                </a:lnTo>
                <a:lnTo>
                  <a:pt x="227075" y="45719"/>
                </a:lnTo>
                <a:lnTo>
                  <a:pt x="224027" y="47243"/>
                </a:lnTo>
                <a:lnTo>
                  <a:pt x="211835" y="48767"/>
                </a:lnTo>
                <a:lnTo>
                  <a:pt x="199643" y="51815"/>
                </a:lnTo>
                <a:lnTo>
                  <a:pt x="187451" y="53339"/>
                </a:lnTo>
                <a:lnTo>
                  <a:pt x="161543" y="56387"/>
                </a:lnTo>
                <a:lnTo>
                  <a:pt x="155447" y="56387"/>
                </a:lnTo>
                <a:lnTo>
                  <a:pt x="149351" y="57912"/>
                </a:lnTo>
                <a:lnTo>
                  <a:pt x="135635" y="59436"/>
                </a:lnTo>
                <a:lnTo>
                  <a:pt x="109727" y="62483"/>
                </a:lnTo>
                <a:lnTo>
                  <a:pt x="82296" y="64007"/>
                </a:lnTo>
                <a:lnTo>
                  <a:pt x="68580" y="64007"/>
                </a:lnTo>
                <a:lnTo>
                  <a:pt x="54864" y="65531"/>
                </a:lnTo>
                <a:lnTo>
                  <a:pt x="13716" y="65531"/>
                </a:lnTo>
                <a:close/>
              </a:path>
            </a:pathLst>
          </a:custGeom>
          <a:solidFill>
            <a:srgbClr val="FFFFFF"/>
          </a:solidFill>
        </p:spPr>
        <p:txBody>
          <a:bodyPr wrap="square" lIns="0" tIns="0" rIns="0" bIns="0" rtlCol="0">
            <a:noAutofit/>
          </a:bodyPr>
          <a:lstStyle/>
          <a:p>
            <a:endParaRPr/>
          </a:p>
        </p:txBody>
      </p:sp>
      <p:sp>
        <p:nvSpPr>
          <p:cNvPr id="812" name="object 812"/>
          <p:cNvSpPr/>
          <p:nvPr/>
        </p:nvSpPr>
        <p:spPr>
          <a:xfrm>
            <a:off x="8127491" y="4106163"/>
            <a:ext cx="536447" cy="132079"/>
          </a:xfrm>
          <a:prstGeom prst="rect">
            <a:avLst/>
          </a:prstGeom>
          <a:blipFill>
            <a:blip r:embed="rId44" cstate="print"/>
            <a:stretch>
              <a:fillRect/>
            </a:stretch>
          </a:blipFill>
        </p:spPr>
        <p:txBody>
          <a:bodyPr wrap="square" lIns="0" tIns="0" rIns="0" bIns="0" rtlCol="0">
            <a:noAutofit/>
          </a:bodyPr>
          <a:lstStyle/>
          <a:p>
            <a:endParaRPr/>
          </a:p>
        </p:txBody>
      </p:sp>
      <p:sp>
        <p:nvSpPr>
          <p:cNvPr id="813" name="object 813"/>
          <p:cNvSpPr/>
          <p:nvPr/>
        </p:nvSpPr>
        <p:spPr>
          <a:xfrm>
            <a:off x="8129015" y="4117847"/>
            <a:ext cx="533399" cy="118872"/>
          </a:xfrm>
          <a:custGeom>
            <a:avLst/>
            <a:gdLst/>
            <a:ahLst/>
            <a:cxnLst/>
            <a:rect l="l" t="t" r="r" b="b"/>
            <a:pathLst>
              <a:path w="533399" h="118872">
                <a:moveTo>
                  <a:pt x="16764" y="118872"/>
                </a:moveTo>
                <a:lnTo>
                  <a:pt x="44196" y="118872"/>
                </a:lnTo>
                <a:lnTo>
                  <a:pt x="48768" y="117348"/>
                </a:lnTo>
                <a:lnTo>
                  <a:pt x="71627" y="117348"/>
                </a:lnTo>
                <a:lnTo>
                  <a:pt x="108203" y="115824"/>
                </a:lnTo>
                <a:lnTo>
                  <a:pt x="124967" y="114300"/>
                </a:lnTo>
                <a:lnTo>
                  <a:pt x="143255" y="112775"/>
                </a:lnTo>
                <a:lnTo>
                  <a:pt x="176783" y="109728"/>
                </a:lnTo>
                <a:lnTo>
                  <a:pt x="193547" y="108204"/>
                </a:lnTo>
                <a:lnTo>
                  <a:pt x="202691" y="106680"/>
                </a:lnTo>
                <a:lnTo>
                  <a:pt x="210311" y="106680"/>
                </a:lnTo>
                <a:lnTo>
                  <a:pt x="219455" y="105156"/>
                </a:lnTo>
                <a:lnTo>
                  <a:pt x="227075" y="105156"/>
                </a:lnTo>
                <a:lnTo>
                  <a:pt x="243839" y="102108"/>
                </a:lnTo>
                <a:lnTo>
                  <a:pt x="277367" y="97536"/>
                </a:lnTo>
                <a:lnTo>
                  <a:pt x="292607" y="94487"/>
                </a:lnTo>
                <a:lnTo>
                  <a:pt x="307847" y="91440"/>
                </a:lnTo>
                <a:lnTo>
                  <a:pt x="338327" y="85344"/>
                </a:lnTo>
                <a:lnTo>
                  <a:pt x="368807" y="79248"/>
                </a:lnTo>
                <a:lnTo>
                  <a:pt x="376427" y="76200"/>
                </a:lnTo>
                <a:lnTo>
                  <a:pt x="379475" y="76200"/>
                </a:lnTo>
                <a:lnTo>
                  <a:pt x="384047" y="74675"/>
                </a:lnTo>
                <a:lnTo>
                  <a:pt x="399287" y="71628"/>
                </a:lnTo>
                <a:lnTo>
                  <a:pt x="426719" y="64008"/>
                </a:lnTo>
                <a:lnTo>
                  <a:pt x="429767" y="62484"/>
                </a:lnTo>
                <a:lnTo>
                  <a:pt x="434339" y="60960"/>
                </a:lnTo>
                <a:lnTo>
                  <a:pt x="440435" y="59436"/>
                </a:lnTo>
                <a:lnTo>
                  <a:pt x="455675" y="54864"/>
                </a:lnTo>
                <a:lnTo>
                  <a:pt x="469391" y="50292"/>
                </a:lnTo>
                <a:lnTo>
                  <a:pt x="475487" y="47244"/>
                </a:lnTo>
                <a:lnTo>
                  <a:pt x="483107" y="45720"/>
                </a:lnTo>
                <a:lnTo>
                  <a:pt x="509015" y="35052"/>
                </a:lnTo>
                <a:lnTo>
                  <a:pt x="533399" y="25908"/>
                </a:lnTo>
                <a:lnTo>
                  <a:pt x="458723" y="0"/>
                </a:lnTo>
                <a:lnTo>
                  <a:pt x="435863" y="7620"/>
                </a:lnTo>
                <a:lnTo>
                  <a:pt x="423671" y="12192"/>
                </a:lnTo>
                <a:lnTo>
                  <a:pt x="417575" y="13716"/>
                </a:lnTo>
                <a:lnTo>
                  <a:pt x="411479" y="15240"/>
                </a:lnTo>
                <a:lnTo>
                  <a:pt x="388619" y="24384"/>
                </a:lnTo>
                <a:lnTo>
                  <a:pt x="376427" y="27432"/>
                </a:lnTo>
                <a:lnTo>
                  <a:pt x="364235" y="32004"/>
                </a:lnTo>
                <a:lnTo>
                  <a:pt x="339851" y="38100"/>
                </a:lnTo>
                <a:lnTo>
                  <a:pt x="313943" y="44196"/>
                </a:lnTo>
                <a:lnTo>
                  <a:pt x="301751" y="47244"/>
                </a:lnTo>
                <a:lnTo>
                  <a:pt x="288035" y="50292"/>
                </a:lnTo>
                <a:lnTo>
                  <a:pt x="274319" y="53340"/>
                </a:lnTo>
                <a:lnTo>
                  <a:pt x="271271" y="53340"/>
                </a:lnTo>
                <a:lnTo>
                  <a:pt x="268223" y="54864"/>
                </a:lnTo>
                <a:lnTo>
                  <a:pt x="262127" y="56387"/>
                </a:lnTo>
                <a:lnTo>
                  <a:pt x="248411" y="57912"/>
                </a:lnTo>
                <a:lnTo>
                  <a:pt x="234695" y="60960"/>
                </a:lnTo>
                <a:lnTo>
                  <a:pt x="207263" y="65532"/>
                </a:lnTo>
                <a:lnTo>
                  <a:pt x="193547" y="67056"/>
                </a:lnTo>
                <a:lnTo>
                  <a:pt x="179831" y="68580"/>
                </a:lnTo>
                <a:lnTo>
                  <a:pt x="164591" y="70104"/>
                </a:lnTo>
                <a:lnTo>
                  <a:pt x="150875" y="71628"/>
                </a:lnTo>
                <a:lnTo>
                  <a:pt x="143255" y="71628"/>
                </a:lnTo>
                <a:lnTo>
                  <a:pt x="135635" y="73152"/>
                </a:lnTo>
                <a:lnTo>
                  <a:pt x="121919" y="74675"/>
                </a:lnTo>
                <a:lnTo>
                  <a:pt x="106680" y="74675"/>
                </a:lnTo>
                <a:lnTo>
                  <a:pt x="91440" y="76200"/>
                </a:lnTo>
                <a:lnTo>
                  <a:pt x="60960" y="77724"/>
                </a:lnTo>
                <a:lnTo>
                  <a:pt x="30480" y="79248"/>
                </a:lnTo>
                <a:lnTo>
                  <a:pt x="0" y="79248"/>
                </a:lnTo>
                <a:lnTo>
                  <a:pt x="0" y="118872"/>
                </a:lnTo>
                <a:lnTo>
                  <a:pt x="16764" y="118872"/>
                </a:lnTo>
                <a:close/>
              </a:path>
            </a:pathLst>
          </a:custGeom>
          <a:solidFill>
            <a:srgbClr val="000000"/>
          </a:solidFill>
        </p:spPr>
        <p:txBody>
          <a:bodyPr wrap="square" lIns="0" tIns="0" rIns="0" bIns="0" rtlCol="0">
            <a:noAutofit/>
          </a:bodyPr>
          <a:lstStyle/>
          <a:p>
            <a:endParaRPr/>
          </a:p>
        </p:txBody>
      </p:sp>
      <p:sp>
        <p:nvSpPr>
          <p:cNvPr id="814" name="object 814"/>
          <p:cNvSpPr/>
          <p:nvPr/>
        </p:nvSpPr>
        <p:spPr>
          <a:xfrm>
            <a:off x="8127491" y="4106163"/>
            <a:ext cx="536447" cy="132079"/>
          </a:xfrm>
          <a:prstGeom prst="rect">
            <a:avLst/>
          </a:prstGeom>
          <a:blipFill>
            <a:blip r:embed="rId45" cstate="print"/>
            <a:stretch>
              <a:fillRect/>
            </a:stretch>
          </a:blipFill>
        </p:spPr>
        <p:txBody>
          <a:bodyPr wrap="square" lIns="0" tIns="0" rIns="0" bIns="0" rtlCol="0">
            <a:noAutofit/>
          </a:bodyPr>
          <a:lstStyle/>
          <a:p>
            <a:endParaRPr/>
          </a:p>
        </p:txBody>
      </p:sp>
      <p:sp>
        <p:nvSpPr>
          <p:cNvPr id="815" name="object 815"/>
          <p:cNvSpPr/>
          <p:nvPr/>
        </p:nvSpPr>
        <p:spPr>
          <a:xfrm>
            <a:off x="8522207" y="3956303"/>
            <a:ext cx="234696" cy="161543"/>
          </a:xfrm>
          <a:custGeom>
            <a:avLst/>
            <a:gdLst/>
            <a:ahLst/>
            <a:cxnLst/>
            <a:rect l="l" t="t" r="r" b="b"/>
            <a:pathLst>
              <a:path w="234696" h="161543">
                <a:moveTo>
                  <a:pt x="65531" y="161543"/>
                </a:moveTo>
                <a:lnTo>
                  <a:pt x="76200" y="158496"/>
                </a:lnTo>
                <a:lnTo>
                  <a:pt x="94488" y="149351"/>
                </a:lnTo>
                <a:lnTo>
                  <a:pt x="103631" y="144779"/>
                </a:lnTo>
                <a:lnTo>
                  <a:pt x="105155" y="143255"/>
                </a:lnTo>
                <a:lnTo>
                  <a:pt x="108203" y="141731"/>
                </a:lnTo>
                <a:lnTo>
                  <a:pt x="112775" y="140208"/>
                </a:lnTo>
                <a:lnTo>
                  <a:pt x="128016" y="131063"/>
                </a:lnTo>
                <a:lnTo>
                  <a:pt x="144779" y="121919"/>
                </a:lnTo>
                <a:lnTo>
                  <a:pt x="158496" y="112775"/>
                </a:lnTo>
                <a:lnTo>
                  <a:pt x="170688" y="103631"/>
                </a:lnTo>
                <a:lnTo>
                  <a:pt x="176783" y="99060"/>
                </a:lnTo>
                <a:lnTo>
                  <a:pt x="179831" y="96012"/>
                </a:lnTo>
                <a:lnTo>
                  <a:pt x="182879" y="92963"/>
                </a:lnTo>
                <a:lnTo>
                  <a:pt x="193548" y="83819"/>
                </a:lnTo>
                <a:lnTo>
                  <a:pt x="195072" y="80772"/>
                </a:lnTo>
                <a:lnTo>
                  <a:pt x="198120" y="79248"/>
                </a:lnTo>
                <a:lnTo>
                  <a:pt x="202692" y="74675"/>
                </a:lnTo>
                <a:lnTo>
                  <a:pt x="210311" y="64008"/>
                </a:lnTo>
                <a:lnTo>
                  <a:pt x="217931" y="53339"/>
                </a:lnTo>
                <a:lnTo>
                  <a:pt x="219455" y="50291"/>
                </a:lnTo>
                <a:lnTo>
                  <a:pt x="220979" y="48767"/>
                </a:lnTo>
                <a:lnTo>
                  <a:pt x="224027" y="42672"/>
                </a:lnTo>
                <a:lnTo>
                  <a:pt x="228600" y="32003"/>
                </a:lnTo>
                <a:lnTo>
                  <a:pt x="230124" y="25908"/>
                </a:lnTo>
                <a:lnTo>
                  <a:pt x="230124" y="24384"/>
                </a:lnTo>
                <a:lnTo>
                  <a:pt x="231648" y="21336"/>
                </a:lnTo>
                <a:lnTo>
                  <a:pt x="233172" y="10667"/>
                </a:lnTo>
                <a:lnTo>
                  <a:pt x="234696" y="0"/>
                </a:lnTo>
                <a:lnTo>
                  <a:pt x="146303" y="0"/>
                </a:lnTo>
                <a:lnTo>
                  <a:pt x="144779" y="9143"/>
                </a:lnTo>
                <a:lnTo>
                  <a:pt x="144779" y="10667"/>
                </a:lnTo>
                <a:lnTo>
                  <a:pt x="143255" y="13715"/>
                </a:lnTo>
                <a:lnTo>
                  <a:pt x="143255" y="18287"/>
                </a:lnTo>
                <a:lnTo>
                  <a:pt x="138683" y="27431"/>
                </a:lnTo>
                <a:lnTo>
                  <a:pt x="134111" y="38100"/>
                </a:lnTo>
                <a:lnTo>
                  <a:pt x="128016" y="47243"/>
                </a:lnTo>
                <a:lnTo>
                  <a:pt x="124968" y="51815"/>
                </a:lnTo>
                <a:lnTo>
                  <a:pt x="121920" y="56387"/>
                </a:lnTo>
                <a:lnTo>
                  <a:pt x="118872" y="60960"/>
                </a:lnTo>
                <a:lnTo>
                  <a:pt x="114300" y="65531"/>
                </a:lnTo>
                <a:lnTo>
                  <a:pt x="106679" y="73151"/>
                </a:lnTo>
                <a:lnTo>
                  <a:pt x="102107" y="77724"/>
                </a:lnTo>
                <a:lnTo>
                  <a:pt x="96011" y="82296"/>
                </a:lnTo>
                <a:lnTo>
                  <a:pt x="85344" y="89915"/>
                </a:lnTo>
                <a:lnTo>
                  <a:pt x="79248" y="94487"/>
                </a:lnTo>
                <a:lnTo>
                  <a:pt x="76200" y="96012"/>
                </a:lnTo>
                <a:lnTo>
                  <a:pt x="74675" y="99060"/>
                </a:lnTo>
                <a:lnTo>
                  <a:pt x="60959" y="106679"/>
                </a:lnTo>
                <a:lnTo>
                  <a:pt x="54864" y="111251"/>
                </a:lnTo>
                <a:lnTo>
                  <a:pt x="47244" y="114300"/>
                </a:lnTo>
                <a:lnTo>
                  <a:pt x="32003" y="123443"/>
                </a:lnTo>
                <a:lnTo>
                  <a:pt x="24383" y="126491"/>
                </a:lnTo>
                <a:lnTo>
                  <a:pt x="16764" y="131063"/>
                </a:lnTo>
                <a:lnTo>
                  <a:pt x="0" y="138684"/>
                </a:lnTo>
                <a:lnTo>
                  <a:pt x="65531" y="161543"/>
                </a:lnTo>
                <a:close/>
              </a:path>
            </a:pathLst>
          </a:custGeom>
          <a:solidFill>
            <a:srgbClr val="FFFFFF"/>
          </a:solidFill>
        </p:spPr>
        <p:txBody>
          <a:bodyPr wrap="square" lIns="0" tIns="0" rIns="0" bIns="0" rtlCol="0">
            <a:noAutofit/>
          </a:bodyPr>
          <a:lstStyle/>
          <a:p>
            <a:endParaRPr/>
          </a:p>
        </p:txBody>
      </p:sp>
      <p:sp>
        <p:nvSpPr>
          <p:cNvPr id="816" name="object 816"/>
          <p:cNvSpPr/>
          <p:nvPr/>
        </p:nvSpPr>
        <p:spPr>
          <a:xfrm>
            <a:off x="7751063" y="4073651"/>
            <a:ext cx="377951" cy="86867"/>
          </a:xfrm>
          <a:custGeom>
            <a:avLst/>
            <a:gdLst/>
            <a:ahLst/>
            <a:cxnLst/>
            <a:rect l="l" t="t" r="r" b="b"/>
            <a:pathLst>
              <a:path w="377951" h="86867">
                <a:moveTo>
                  <a:pt x="38100" y="41148"/>
                </a:moveTo>
                <a:lnTo>
                  <a:pt x="59436" y="47243"/>
                </a:lnTo>
                <a:lnTo>
                  <a:pt x="80772" y="53339"/>
                </a:lnTo>
                <a:lnTo>
                  <a:pt x="102108" y="57912"/>
                </a:lnTo>
                <a:lnTo>
                  <a:pt x="123444" y="64007"/>
                </a:lnTo>
                <a:lnTo>
                  <a:pt x="146303" y="67055"/>
                </a:lnTo>
                <a:lnTo>
                  <a:pt x="170688" y="71627"/>
                </a:lnTo>
                <a:lnTo>
                  <a:pt x="193548" y="74675"/>
                </a:lnTo>
                <a:lnTo>
                  <a:pt x="217932" y="77724"/>
                </a:lnTo>
                <a:lnTo>
                  <a:pt x="242316" y="80771"/>
                </a:lnTo>
                <a:lnTo>
                  <a:pt x="268224" y="82295"/>
                </a:lnTo>
                <a:lnTo>
                  <a:pt x="294132" y="83819"/>
                </a:lnTo>
                <a:lnTo>
                  <a:pt x="320040" y="85343"/>
                </a:lnTo>
                <a:lnTo>
                  <a:pt x="345948" y="85343"/>
                </a:lnTo>
                <a:lnTo>
                  <a:pt x="374903" y="86867"/>
                </a:lnTo>
                <a:lnTo>
                  <a:pt x="377951" y="86867"/>
                </a:lnTo>
                <a:lnTo>
                  <a:pt x="377951" y="47243"/>
                </a:lnTo>
                <a:lnTo>
                  <a:pt x="373379" y="47243"/>
                </a:lnTo>
                <a:lnTo>
                  <a:pt x="352044" y="45719"/>
                </a:lnTo>
                <a:lnTo>
                  <a:pt x="330708" y="45719"/>
                </a:lnTo>
                <a:lnTo>
                  <a:pt x="307848" y="44195"/>
                </a:lnTo>
                <a:lnTo>
                  <a:pt x="288036" y="44195"/>
                </a:lnTo>
                <a:lnTo>
                  <a:pt x="266700" y="41148"/>
                </a:lnTo>
                <a:lnTo>
                  <a:pt x="246888" y="39624"/>
                </a:lnTo>
                <a:lnTo>
                  <a:pt x="227075" y="38100"/>
                </a:lnTo>
                <a:lnTo>
                  <a:pt x="208788" y="35051"/>
                </a:lnTo>
                <a:lnTo>
                  <a:pt x="190500" y="32003"/>
                </a:lnTo>
                <a:lnTo>
                  <a:pt x="172212" y="27431"/>
                </a:lnTo>
                <a:lnTo>
                  <a:pt x="153924" y="24383"/>
                </a:lnTo>
                <a:lnTo>
                  <a:pt x="135636" y="19812"/>
                </a:lnTo>
                <a:lnTo>
                  <a:pt x="118872" y="16763"/>
                </a:lnTo>
                <a:lnTo>
                  <a:pt x="102108" y="10667"/>
                </a:lnTo>
                <a:lnTo>
                  <a:pt x="85344" y="6095"/>
                </a:lnTo>
                <a:lnTo>
                  <a:pt x="70103" y="0"/>
                </a:lnTo>
                <a:lnTo>
                  <a:pt x="0" y="27431"/>
                </a:lnTo>
                <a:lnTo>
                  <a:pt x="18288" y="35051"/>
                </a:lnTo>
                <a:lnTo>
                  <a:pt x="38100" y="41148"/>
                </a:lnTo>
                <a:close/>
              </a:path>
            </a:pathLst>
          </a:custGeom>
          <a:solidFill>
            <a:srgbClr val="FFFFFF"/>
          </a:solidFill>
        </p:spPr>
        <p:txBody>
          <a:bodyPr wrap="square" lIns="0" tIns="0" rIns="0" bIns="0" rtlCol="0">
            <a:noAutofit/>
          </a:bodyPr>
          <a:lstStyle/>
          <a:p>
            <a:endParaRPr/>
          </a:p>
        </p:txBody>
      </p:sp>
      <p:sp>
        <p:nvSpPr>
          <p:cNvPr id="817" name="object 817"/>
          <p:cNvSpPr/>
          <p:nvPr/>
        </p:nvSpPr>
        <p:spPr>
          <a:xfrm>
            <a:off x="7612379" y="4115215"/>
            <a:ext cx="518159" cy="123028"/>
          </a:xfrm>
          <a:prstGeom prst="rect">
            <a:avLst/>
          </a:prstGeom>
          <a:blipFill>
            <a:blip r:embed="rId46" cstate="print"/>
            <a:stretch>
              <a:fillRect/>
            </a:stretch>
          </a:blipFill>
        </p:spPr>
        <p:txBody>
          <a:bodyPr wrap="square" lIns="0" tIns="0" rIns="0" bIns="0" rtlCol="0">
            <a:noAutofit/>
          </a:bodyPr>
          <a:lstStyle/>
          <a:p>
            <a:endParaRPr/>
          </a:p>
        </p:txBody>
      </p:sp>
      <p:sp>
        <p:nvSpPr>
          <p:cNvPr id="818" name="object 818"/>
          <p:cNvSpPr/>
          <p:nvPr/>
        </p:nvSpPr>
        <p:spPr>
          <a:xfrm>
            <a:off x="7613903" y="4126991"/>
            <a:ext cx="515111" cy="109727"/>
          </a:xfrm>
          <a:custGeom>
            <a:avLst/>
            <a:gdLst/>
            <a:ahLst/>
            <a:cxnLst/>
            <a:rect l="l" t="t" r="r" b="b"/>
            <a:pathLst>
              <a:path w="515111" h="109727">
                <a:moveTo>
                  <a:pt x="25907" y="36575"/>
                </a:moveTo>
                <a:lnTo>
                  <a:pt x="53339" y="45720"/>
                </a:lnTo>
                <a:lnTo>
                  <a:pt x="80771" y="54863"/>
                </a:lnTo>
                <a:lnTo>
                  <a:pt x="109727" y="62484"/>
                </a:lnTo>
                <a:lnTo>
                  <a:pt x="138683" y="70103"/>
                </a:lnTo>
                <a:lnTo>
                  <a:pt x="167639" y="76200"/>
                </a:lnTo>
                <a:lnTo>
                  <a:pt x="198119" y="82296"/>
                </a:lnTo>
                <a:lnTo>
                  <a:pt x="230123" y="88391"/>
                </a:lnTo>
                <a:lnTo>
                  <a:pt x="263651" y="92963"/>
                </a:lnTo>
                <a:lnTo>
                  <a:pt x="295655" y="97536"/>
                </a:lnTo>
                <a:lnTo>
                  <a:pt x="330707" y="100584"/>
                </a:lnTo>
                <a:lnTo>
                  <a:pt x="365759" y="105155"/>
                </a:lnTo>
                <a:lnTo>
                  <a:pt x="400811" y="106679"/>
                </a:lnTo>
                <a:lnTo>
                  <a:pt x="435863" y="108203"/>
                </a:lnTo>
                <a:lnTo>
                  <a:pt x="473963" y="109727"/>
                </a:lnTo>
                <a:lnTo>
                  <a:pt x="515111" y="109727"/>
                </a:lnTo>
                <a:lnTo>
                  <a:pt x="515111" y="70103"/>
                </a:lnTo>
                <a:lnTo>
                  <a:pt x="478535" y="70103"/>
                </a:lnTo>
                <a:lnTo>
                  <a:pt x="446531" y="68579"/>
                </a:lnTo>
                <a:lnTo>
                  <a:pt x="416051" y="67055"/>
                </a:lnTo>
                <a:lnTo>
                  <a:pt x="385571" y="65531"/>
                </a:lnTo>
                <a:lnTo>
                  <a:pt x="355091" y="62484"/>
                </a:lnTo>
                <a:lnTo>
                  <a:pt x="326135" y="59436"/>
                </a:lnTo>
                <a:lnTo>
                  <a:pt x="297179" y="56387"/>
                </a:lnTo>
                <a:lnTo>
                  <a:pt x="269747" y="51815"/>
                </a:lnTo>
                <a:lnTo>
                  <a:pt x="242315" y="47243"/>
                </a:lnTo>
                <a:lnTo>
                  <a:pt x="216407" y="42672"/>
                </a:lnTo>
                <a:lnTo>
                  <a:pt x="190499" y="36575"/>
                </a:lnTo>
                <a:lnTo>
                  <a:pt x="164591" y="30479"/>
                </a:lnTo>
                <a:lnTo>
                  <a:pt x="140207" y="22860"/>
                </a:lnTo>
                <a:lnTo>
                  <a:pt x="115823" y="16763"/>
                </a:lnTo>
                <a:lnTo>
                  <a:pt x="92963" y="7620"/>
                </a:lnTo>
                <a:lnTo>
                  <a:pt x="70103" y="0"/>
                </a:lnTo>
                <a:lnTo>
                  <a:pt x="0" y="27431"/>
                </a:lnTo>
                <a:lnTo>
                  <a:pt x="25907" y="36575"/>
                </a:lnTo>
                <a:close/>
              </a:path>
            </a:pathLst>
          </a:custGeom>
          <a:solidFill>
            <a:srgbClr val="000000"/>
          </a:solidFill>
        </p:spPr>
        <p:txBody>
          <a:bodyPr wrap="square" lIns="0" tIns="0" rIns="0" bIns="0" rtlCol="0">
            <a:noAutofit/>
          </a:bodyPr>
          <a:lstStyle/>
          <a:p>
            <a:endParaRPr/>
          </a:p>
        </p:txBody>
      </p:sp>
      <p:sp>
        <p:nvSpPr>
          <p:cNvPr id="819" name="object 819"/>
          <p:cNvSpPr/>
          <p:nvPr/>
        </p:nvSpPr>
        <p:spPr>
          <a:xfrm>
            <a:off x="7612379" y="4115215"/>
            <a:ext cx="518159" cy="123028"/>
          </a:xfrm>
          <a:prstGeom prst="rect">
            <a:avLst/>
          </a:prstGeom>
          <a:blipFill>
            <a:blip r:embed="rId47" cstate="print"/>
            <a:stretch>
              <a:fillRect/>
            </a:stretch>
          </a:blipFill>
        </p:spPr>
        <p:txBody>
          <a:bodyPr wrap="square" lIns="0" tIns="0" rIns="0" bIns="0" rtlCol="0">
            <a:noAutofit/>
          </a:bodyPr>
          <a:lstStyle/>
          <a:p>
            <a:endParaRPr/>
          </a:p>
        </p:txBody>
      </p:sp>
      <p:sp>
        <p:nvSpPr>
          <p:cNvPr id="820" name="object 820"/>
          <p:cNvSpPr/>
          <p:nvPr/>
        </p:nvSpPr>
        <p:spPr>
          <a:xfrm>
            <a:off x="7684007" y="4101083"/>
            <a:ext cx="445007" cy="96012"/>
          </a:xfrm>
          <a:custGeom>
            <a:avLst/>
            <a:gdLst/>
            <a:ahLst/>
            <a:cxnLst/>
            <a:rect l="l" t="t" r="r" b="b"/>
            <a:pathLst>
              <a:path w="445007" h="96012">
                <a:moveTo>
                  <a:pt x="21335" y="33528"/>
                </a:moveTo>
                <a:lnTo>
                  <a:pt x="45720" y="42672"/>
                </a:lnTo>
                <a:lnTo>
                  <a:pt x="68579" y="50292"/>
                </a:lnTo>
                <a:lnTo>
                  <a:pt x="94488" y="56387"/>
                </a:lnTo>
                <a:lnTo>
                  <a:pt x="118872" y="62484"/>
                </a:lnTo>
                <a:lnTo>
                  <a:pt x="146303" y="68580"/>
                </a:lnTo>
                <a:lnTo>
                  <a:pt x="172211" y="74675"/>
                </a:lnTo>
                <a:lnTo>
                  <a:pt x="199644" y="79248"/>
                </a:lnTo>
                <a:lnTo>
                  <a:pt x="227075" y="82296"/>
                </a:lnTo>
                <a:lnTo>
                  <a:pt x="256031" y="86868"/>
                </a:lnTo>
                <a:lnTo>
                  <a:pt x="284988" y="89916"/>
                </a:lnTo>
                <a:lnTo>
                  <a:pt x="315468" y="91439"/>
                </a:lnTo>
                <a:lnTo>
                  <a:pt x="345948" y="94487"/>
                </a:lnTo>
                <a:lnTo>
                  <a:pt x="376427" y="96012"/>
                </a:lnTo>
                <a:lnTo>
                  <a:pt x="445007" y="96012"/>
                </a:lnTo>
                <a:lnTo>
                  <a:pt x="445007" y="59436"/>
                </a:lnTo>
                <a:lnTo>
                  <a:pt x="441959" y="59436"/>
                </a:lnTo>
                <a:lnTo>
                  <a:pt x="413003" y="57912"/>
                </a:lnTo>
                <a:lnTo>
                  <a:pt x="387096" y="57912"/>
                </a:lnTo>
                <a:lnTo>
                  <a:pt x="359664" y="56387"/>
                </a:lnTo>
                <a:lnTo>
                  <a:pt x="335279" y="54863"/>
                </a:lnTo>
                <a:lnTo>
                  <a:pt x="309372" y="53339"/>
                </a:lnTo>
                <a:lnTo>
                  <a:pt x="284988" y="50292"/>
                </a:lnTo>
                <a:lnTo>
                  <a:pt x="260603" y="47244"/>
                </a:lnTo>
                <a:lnTo>
                  <a:pt x="237744" y="44196"/>
                </a:lnTo>
                <a:lnTo>
                  <a:pt x="213359" y="39624"/>
                </a:lnTo>
                <a:lnTo>
                  <a:pt x="190500" y="35051"/>
                </a:lnTo>
                <a:lnTo>
                  <a:pt x="167640" y="30480"/>
                </a:lnTo>
                <a:lnTo>
                  <a:pt x="146303" y="25908"/>
                </a:lnTo>
                <a:lnTo>
                  <a:pt x="124968" y="19812"/>
                </a:lnTo>
                <a:lnTo>
                  <a:pt x="105155" y="13716"/>
                </a:lnTo>
                <a:lnTo>
                  <a:pt x="85344" y="6096"/>
                </a:lnTo>
                <a:lnTo>
                  <a:pt x="65531" y="0"/>
                </a:lnTo>
                <a:lnTo>
                  <a:pt x="0" y="25908"/>
                </a:lnTo>
                <a:lnTo>
                  <a:pt x="21335" y="33528"/>
                </a:lnTo>
                <a:close/>
              </a:path>
            </a:pathLst>
          </a:custGeom>
          <a:solidFill>
            <a:srgbClr val="FFFFFF"/>
          </a:solidFill>
        </p:spPr>
        <p:txBody>
          <a:bodyPr wrap="square" lIns="0" tIns="0" rIns="0" bIns="0" rtlCol="0">
            <a:noAutofit/>
          </a:bodyPr>
          <a:lstStyle/>
          <a:p>
            <a:endParaRPr/>
          </a:p>
        </p:txBody>
      </p:sp>
      <p:sp>
        <p:nvSpPr>
          <p:cNvPr id="821" name="object 821"/>
          <p:cNvSpPr/>
          <p:nvPr/>
        </p:nvSpPr>
        <p:spPr>
          <a:xfrm>
            <a:off x="7821167" y="4047743"/>
            <a:ext cx="307848" cy="71627"/>
          </a:xfrm>
          <a:custGeom>
            <a:avLst/>
            <a:gdLst/>
            <a:ahLst/>
            <a:cxnLst/>
            <a:rect l="l" t="t" r="r" b="b"/>
            <a:pathLst>
              <a:path w="307848" h="71627">
                <a:moveTo>
                  <a:pt x="68580" y="0"/>
                </a:moveTo>
                <a:lnTo>
                  <a:pt x="67056" y="1524"/>
                </a:lnTo>
                <a:lnTo>
                  <a:pt x="0" y="25908"/>
                </a:lnTo>
                <a:lnTo>
                  <a:pt x="16764" y="32003"/>
                </a:lnTo>
                <a:lnTo>
                  <a:pt x="32004" y="36575"/>
                </a:lnTo>
                <a:lnTo>
                  <a:pt x="48768" y="41148"/>
                </a:lnTo>
                <a:lnTo>
                  <a:pt x="67056" y="45720"/>
                </a:lnTo>
                <a:lnTo>
                  <a:pt x="83820" y="50291"/>
                </a:lnTo>
                <a:lnTo>
                  <a:pt x="102108" y="53339"/>
                </a:lnTo>
                <a:lnTo>
                  <a:pt x="120396" y="57912"/>
                </a:lnTo>
                <a:lnTo>
                  <a:pt x="138684" y="60960"/>
                </a:lnTo>
                <a:lnTo>
                  <a:pt x="156972" y="62484"/>
                </a:lnTo>
                <a:lnTo>
                  <a:pt x="176784" y="65532"/>
                </a:lnTo>
                <a:lnTo>
                  <a:pt x="196596" y="67056"/>
                </a:lnTo>
                <a:lnTo>
                  <a:pt x="217932" y="68579"/>
                </a:lnTo>
                <a:lnTo>
                  <a:pt x="239268" y="70103"/>
                </a:lnTo>
                <a:lnTo>
                  <a:pt x="260604" y="71627"/>
                </a:lnTo>
                <a:lnTo>
                  <a:pt x="307848" y="71627"/>
                </a:lnTo>
                <a:lnTo>
                  <a:pt x="307848" y="35051"/>
                </a:lnTo>
                <a:lnTo>
                  <a:pt x="286512" y="35051"/>
                </a:lnTo>
                <a:lnTo>
                  <a:pt x="269748" y="33527"/>
                </a:lnTo>
                <a:lnTo>
                  <a:pt x="252984" y="33527"/>
                </a:lnTo>
                <a:lnTo>
                  <a:pt x="237744" y="32003"/>
                </a:lnTo>
                <a:lnTo>
                  <a:pt x="205740" y="28956"/>
                </a:lnTo>
                <a:lnTo>
                  <a:pt x="176784" y="25908"/>
                </a:lnTo>
                <a:lnTo>
                  <a:pt x="161544" y="22860"/>
                </a:lnTo>
                <a:lnTo>
                  <a:pt x="147828" y="21336"/>
                </a:lnTo>
                <a:lnTo>
                  <a:pt x="134112" y="18287"/>
                </a:lnTo>
                <a:lnTo>
                  <a:pt x="120396" y="15239"/>
                </a:lnTo>
                <a:lnTo>
                  <a:pt x="92964" y="7620"/>
                </a:lnTo>
                <a:lnTo>
                  <a:pt x="68580" y="0"/>
                </a:lnTo>
                <a:close/>
              </a:path>
            </a:pathLst>
          </a:custGeom>
          <a:solidFill>
            <a:srgbClr val="FFFFFF"/>
          </a:solidFill>
        </p:spPr>
        <p:txBody>
          <a:bodyPr wrap="square" lIns="0" tIns="0" rIns="0" bIns="0" rtlCol="0">
            <a:noAutofit/>
          </a:bodyPr>
          <a:lstStyle/>
          <a:p>
            <a:endParaRPr/>
          </a:p>
        </p:txBody>
      </p:sp>
      <p:sp>
        <p:nvSpPr>
          <p:cNvPr id="822" name="object 822"/>
          <p:cNvSpPr/>
          <p:nvPr/>
        </p:nvSpPr>
        <p:spPr>
          <a:xfrm>
            <a:off x="7677911" y="3832859"/>
            <a:ext cx="170688" cy="123444"/>
          </a:xfrm>
          <a:custGeom>
            <a:avLst/>
            <a:gdLst/>
            <a:ahLst/>
            <a:cxnLst/>
            <a:rect l="l" t="t" r="r" b="b"/>
            <a:pathLst>
              <a:path w="170688" h="123444">
                <a:moveTo>
                  <a:pt x="92964" y="123444"/>
                </a:moveTo>
                <a:lnTo>
                  <a:pt x="91440" y="115824"/>
                </a:lnTo>
                <a:lnTo>
                  <a:pt x="92964" y="109728"/>
                </a:lnTo>
                <a:lnTo>
                  <a:pt x="92964" y="99060"/>
                </a:lnTo>
                <a:lnTo>
                  <a:pt x="94488" y="94487"/>
                </a:lnTo>
                <a:lnTo>
                  <a:pt x="96012" y="89916"/>
                </a:lnTo>
                <a:lnTo>
                  <a:pt x="99060" y="80772"/>
                </a:lnTo>
                <a:lnTo>
                  <a:pt x="105155" y="71628"/>
                </a:lnTo>
                <a:lnTo>
                  <a:pt x="112775" y="62484"/>
                </a:lnTo>
                <a:lnTo>
                  <a:pt x="120396" y="54863"/>
                </a:lnTo>
                <a:lnTo>
                  <a:pt x="131064" y="47244"/>
                </a:lnTo>
                <a:lnTo>
                  <a:pt x="141731" y="38100"/>
                </a:lnTo>
                <a:lnTo>
                  <a:pt x="155448" y="30480"/>
                </a:lnTo>
                <a:lnTo>
                  <a:pt x="170688" y="24384"/>
                </a:lnTo>
                <a:lnTo>
                  <a:pt x="105155" y="0"/>
                </a:lnTo>
                <a:lnTo>
                  <a:pt x="85344" y="10668"/>
                </a:lnTo>
                <a:lnTo>
                  <a:pt x="67055" y="19812"/>
                </a:lnTo>
                <a:lnTo>
                  <a:pt x="50292" y="30480"/>
                </a:lnTo>
                <a:lnTo>
                  <a:pt x="36575" y="42672"/>
                </a:lnTo>
                <a:lnTo>
                  <a:pt x="24384" y="53340"/>
                </a:lnTo>
                <a:lnTo>
                  <a:pt x="15240" y="65532"/>
                </a:lnTo>
                <a:lnTo>
                  <a:pt x="7620" y="77724"/>
                </a:lnTo>
                <a:lnTo>
                  <a:pt x="3048" y="89916"/>
                </a:lnTo>
                <a:lnTo>
                  <a:pt x="0" y="99060"/>
                </a:lnTo>
                <a:lnTo>
                  <a:pt x="0" y="123444"/>
                </a:lnTo>
                <a:lnTo>
                  <a:pt x="92964" y="123444"/>
                </a:lnTo>
                <a:close/>
              </a:path>
            </a:pathLst>
          </a:custGeom>
          <a:solidFill>
            <a:srgbClr val="FFFFFF"/>
          </a:solidFill>
        </p:spPr>
        <p:txBody>
          <a:bodyPr wrap="square" lIns="0" tIns="0" rIns="0" bIns="0" rtlCol="0">
            <a:noAutofit/>
          </a:bodyPr>
          <a:lstStyle/>
          <a:p>
            <a:endParaRPr/>
          </a:p>
        </p:txBody>
      </p:sp>
      <p:sp>
        <p:nvSpPr>
          <p:cNvPr id="823" name="object 823"/>
          <p:cNvSpPr/>
          <p:nvPr/>
        </p:nvSpPr>
        <p:spPr>
          <a:xfrm>
            <a:off x="7584947" y="3811523"/>
            <a:ext cx="198119" cy="144780"/>
          </a:xfrm>
          <a:custGeom>
            <a:avLst/>
            <a:gdLst/>
            <a:ahLst/>
            <a:cxnLst/>
            <a:rect l="l" t="t" r="r" b="b"/>
            <a:pathLst>
              <a:path w="198119" h="144780">
                <a:moveTo>
                  <a:pt x="92963" y="144780"/>
                </a:moveTo>
                <a:lnTo>
                  <a:pt x="92963" y="129540"/>
                </a:lnTo>
                <a:lnTo>
                  <a:pt x="94487" y="120396"/>
                </a:lnTo>
                <a:lnTo>
                  <a:pt x="96011" y="111252"/>
                </a:lnTo>
                <a:lnTo>
                  <a:pt x="100583" y="99060"/>
                </a:lnTo>
                <a:lnTo>
                  <a:pt x="108203" y="86868"/>
                </a:lnTo>
                <a:lnTo>
                  <a:pt x="117347" y="74676"/>
                </a:lnTo>
                <a:lnTo>
                  <a:pt x="129539" y="64008"/>
                </a:lnTo>
                <a:lnTo>
                  <a:pt x="143255" y="51816"/>
                </a:lnTo>
                <a:lnTo>
                  <a:pt x="160019" y="41148"/>
                </a:lnTo>
                <a:lnTo>
                  <a:pt x="178307" y="32004"/>
                </a:lnTo>
                <a:lnTo>
                  <a:pt x="198119" y="21336"/>
                </a:lnTo>
                <a:lnTo>
                  <a:pt x="134111" y="0"/>
                </a:lnTo>
                <a:lnTo>
                  <a:pt x="120395" y="4572"/>
                </a:lnTo>
                <a:lnTo>
                  <a:pt x="108203" y="12192"/>
                </a:lnTo>
                <a:lnTo>
                  <a:pt x="83819" y="24384"/>
                </a:lnTo>
                <a:lnTo>
                  <a:pt x="73151" y="30480"/>
                </a:lnTo>
                <a:lnTo>
                  <a:pt x="64007" y="38100"/>
                </a:lnTo>
                <a:lnTo>
                  <a:pt x="54863" y="44196"/>
                </a:lnTo>
                <a:lnTo>
                  <a:pt x="45719" y="51816"/>
                </a:lnTo>
                <a:lnTo>
                  <a:pt x="38100" y="57912"/>
                </a:lnTo>
                <a:lnTo>
                  <a:pt x="30479" y="65532"/>
                </a:lnTo>
                <a:lnTo>
                  <a:pt x="19811" y="80772"/>
                </a:lnTo>
                <a:lnTo>
                  <a:pt x="10667" y="96012"/>
                </a:lnTo>
                <a:lnTo>
                  <a:pt x="6095" y="103632"/>
                </a:lnTo>
                <a:lnTo>
                  <a:pt x="4572" y="111252"/>
                </a:lnTo>
                <a:lnTo>
                  <a:pt x="1524" y="120396"/>
                </a:lnTo>
                <a:lnTo>
                  <a:pt x="1524" y="131064"/>
                </a:lnTo>
                <a:lnTo>
                  <a:pt x="0" y="137160"/>
                </a:lnTo>
                <a:lnTo>
                  <a:pt x="1524" y="144780"/>
                </a:lnTo>
                <a:lnTo>
                  <a:pt x="92963" y="144780"/>
                </a:lnTo>
                <a:close/>
              </a:path>
            </a:pathLst>
          </a:custGeom>
          <a:solidFill>
            <a:srgbClr val="FFFFFF"/>
          </a:solidFill>
        </p:spPr>
        <p:txBody>
          <a:bodyPr wrap="square" lIns="0" tIns="0" rIns="0" bIns="0" rtlCol="0">
            <a:noAutofit/>
          </a:bodyPr>
          <a:lstStyle/>
          <a:p>
            <a:endParaRPr/>
          </a:p>
        </p:txBody>
      </p:sp>
      <p:sp>
        <p:nvSpPr>
          <p:cNvPr id="824" name="object 824"/>
          <p:cNvSpPr/>
          <p:nvPr/>
        </p:nvSpPr>
        <p:spPr>
          <a:xfrm>
            <a:off x="7886699" y="4047743"/>
            <a:ext cx="1524" cy="1524"/>
          </a:xfrm>
          <a:custGeom>
            <a:avLst/>
            <a:gdLst/>
            <a:ahLst/>
            <a:cxnLst/>
            <a:rect l="l" t="t" r="r" b="b"/>
            <a:pathLst>
              <a:path w="1524" h="1524">
                <a:moveTo>
                  <a:pt x="0" y="1524"/>
                </a:moveTo>
                <a:lnTo>
                  <a:pt x="1524" y="1524"/>
                </a:lnTo>
                <a:lnTo>
                  <a:pt x="0" y="0"/>
                </a:lnTo>
                <a:lnTo>
                  <a:pt x="0" y="1524"/>
                </a:lnTo>
                <a:close/>
              </a:path>
            </a:pathLst>
          </a:custGeom>
          <a:solidFill>
            <a:srgbClr val="E6E6E6"/>
          </a:solidFill>
        </p:spPr>
        <p:txBody>
          <a:bodyPr wrap="square" lIns="0" tIns="0" rIns="0" bIns="0" rtlCol="0">
            <a:noAutofit/>
          </a:bodyPr>
          <a:lstStyle/>
          <a:p>
            <a:endParaRPr/>
          </a:p>
        </p:txBody>
      </p:sp>
      <p:sp>
        <p:nvSpPr>
          <p:cNvPr id="825" name="object 825"/>
          <p:cNvSpPr/>
          <p:nvPr/>
        </p:nvSpPr>
        <p:spPr>
          <a:xfrm>
            <a:off x="7679435" y="3956303"/>
            <a:ext cx="207264" cy="117348"/>
          </a:xfrm>
          <a:custGeom>
            <a:avLst/>
            <a:gdLst/>
            <a:ahLst/>
            <a:cxnLst/>
            <a:rect l="l" t="t" r="r" b="b"/>
            <a:pathLst>
              <a:path w="207264" h="117348">
                <a:moveTo>
                  <a:pt x="92964" y="0"/>
                </a:moveTo>
                <a:lnTo>
                  <a:pt x="0" y="0"/>
                </a:lnTo>
                <a:lnTo>
                  <a:pt x="0" y="9143"/>
                </a:lnTo>
                <a:lnTo>
                  <a:pt x="4572" y="18287"/>
                </a:lnTo>
                <a:lnTo>
                  <a:pt x="9144" y="28955"/>
                </a:lnTo>
                <a:lnTo>
                  <a:pt x="16764" y="41148"/>
                </a:lnTo>
                <a:lnTo>
                  <a:pt x="25907" y="51815"/>
                </a:lnTo>
                <a:lnTo>
                  <a:pt x="38100" y="62484"/>
                </a:lnTo>
                <a:lnTo>
                  <a:pt x="51816" y="73151"/>
                </a:lnTo>
                <a:lnTo>
                  <a:pt x="59436" y="79248"/>
                </a:lnTo>
                <a:lnTo>
                  <a:pt x="67055" y="83819"/>
                </a:lnTo>
                <a:lnTo>
                  <a:pt x="85344" y="94487"/>
                </a:lnTo>
                <a:lnTo>
                  <a:pt x="94488" y="99060"/>
                </a:lnTo>
                <a:lnTo>
                  <a:pt x="105155" y="103631"/>
                </a:lnTo>
                <a:lnTo>
                  <a:pt x="121920" y="111251"/>
                </a:lnTo>
                <a:lnTo>
                  <a:pt x="123444" y="111251"/>
                </a:lnTo>
                <a:lnTo>
                  <a:pt x="134112" y="115824"/>
                </a:lnTo>
                <a:lnTo>
                  <a:pt x="141731" y="117348"/>
                </a:lnTo>
                <a:lnTo>
                  <a:pt x="207264" y="92963"/>
                </a:lnTo>
                <a:lnTo>
                  <a:pt x="207264" y="91439"/>
                </a:lnTo>
                <a:lnTo>
                  <a:pt x="173736" y="76200"/>
                </a:lnTo>
                <a:lnTo>
                  <a:pt x="166116" y="73151"/>
                </a:lnTo>
                <a:lnTo>
                  <a:pt x="160020" y="70103"/>
                </a:lnTo>
                <a:lnTo>
                  <a:pt x="153924" y="67055"/>
                </a:lnTo>
                <a:lnTo>
                  <a:pt x="147827" y="62484"/>
                </a:lnTo>
                <a:lnTo>
                  <a:pt x="135636" y="56387"/>
                </a:lnTo>
                <a:lnTo>
                  <a:pt x="126492" y="48767"/>
                </a:lnTo>
                <a:lnTo>
                  <a:pt x="117348" y="41148"/>
                </a:lnTo>
                <a:lnTo>
                  <a:pt x="109727" y="33527"/>
                </a:lnTo>
                <a:lnTo>
                  <a:pt x="103631" y="25908"/>
                </a:lnTo>
                <a:lnTo>
                  <a:pt x="99060" y="18287"/>
                </a:lnTo>
                <a:lnTo>
                  <a:pt x="94488" y="9143"/>
                </a:lnTo>
                <a:lnTo>
                  <a:pt x="92964" y="4572"/>
                </a:lnTo>
                <a:lnTo>
                  <a:pt x="92964" y="0"/>
                </a:lnTo>
                <a:close/>
              </a:path>
            </a:pathLst>
          </a:custGeom>
          <a:solidFill>
            <a:srgbClr val="FFFFFF"/>
          </a:solidFill>
        </p:spPr>
        <p:txBody>
          <a:bodyPr wrap="square" lIns="0" tIns="0" rIns="0" bIns="0" rtlCol="0">
            <a:noAutofit/>
          </a:bodyPr>
          <a:lstStyle/>
          <a:p>
            <a:endParaRPr/>
          </a:p>
        </p:txBody>
      </p:sp>
      <p:sp>
        <p:nvSpPr>
          <p:cNvPr id="826" name="object 826"/>
          <p:cNvSpPr/>
          <p:nvPr/>
        </p:nvSpPr>
        <p:spPr>
          <a:xfrm>
            <a:off x="7584947" y="3956303"/>
            <a:ext cx="236219" cy="144779"/>
          </a:xfrm>
          <a:custGeom>
            <a:avLst/>
            <a:gdLst/>
            <a:ahLst/>
            <a:cxnLst/>
            <a:rect l="l" t="t" r="r" b="b"/>
            <a:pathLst>
              <a:path w="236219" h="144779">
                <a:moveTo>
                  <a:pt x="92963" y="0"/>
                </a:moveTo>
                <a:lnTo>
                  <a:pt x="0" y="0"/>
                </a:lnTo>
                <a:lnTo>
                  <a:pt x="1524" y="9143"/>
                </a:lnTo>
                <a:lnTo>
                  <a:pt x="3048" y="18287"/>
                </a:lnTo>
                <a:lnTo>
                  <a:pt x="4572" y="25908"/>
                </a:lnTo>
                <a:lnTo>
                  <a:pt x="9143" y="33527"/>
                </a:lnTo>
                <a:lnTo>
                  <a:pt x="12191" y="41148"/>
                </a:lnTo>
                <a:lnTo>
                  <a:pt x="18287" y="50291"/>
                </a:lnTo>
                <a:lnTo>
                  <a:pt x="22859" y="56387"/>
                </a:lnTo>
                <a:lnTo>
                  <a:pt x="28955" y="64008"/>
                </a:lnTo>
                <a:lnTo>
                  <a:pt x="36575" y="71627"/>
                </a:lnTo>
                <a:lnTo>
                  <a:pt x="45719" y="79248"/>
                </a:lnTo>
                <a:lnTo>
                  <a:pt x="53339" y="86867"/>
                </a:lnTo>
                <a:lnTo>
                  <a:pt x="64007" y="92963"/>
                </a:lnTo>
                <a:lnTo>
                  <a:pt x="74675" y="100584"/>
                </a:lnTo>
                <a:lnTo>
                  <a:pt x="85343" y="108203"/>
                </a:lnTo>
                <a:lnTo>
                  <a:pt x="97535" y="114300"/>
                </a:lnTo>
                <a:lnTo>
                  <a:pt x="109727" y="120396"/>
                </a:lnTo>
                <a:lnTo>
                  <a:pt x="124967" y="128015"/>
                </a:lnTo>
                <a:lnTo>
                  <a:pt x="138683" y="134112"/>
                </a:lnTo>
                <a:lnTo>
                  <a:pt x="150875" y="138684"/>
                </a:lnTo>
                <a:lnTo>
                  <a:pt x="158495" y="141731"/>
                </a:lnTo>
                <a:lnTo>
                  <a:pt x="166115" y="144779"/>
                </a:lnTo>
                <a:lnTo>
                  <a:pt x="236219" y="117348"/>
                </a:lnTo>
                <a:lnTo>
                  <a:pt x="228599" y="114300"/>
                </a:lnTo>
                <a:lnTo>
                  <a:pt x="219455" y="111251"/>
                </a:lnTo>
                <a:lnTo>
                  <a:pt x="216407" y="111251"/>
                </a:lnTo>
                <a:lnTo>
                  <a:pt x="199643" y="103631"/>
                </a:lnTo>
                <a:lnTo>
                  <a:pt x="188975" y="97536"/>
                </a:lnTo>
                <a:lnTo>
                  <a:pt x="179831" y="92963"/>
                </a:lnTo>
                <a:lnTo>
                  <a:pt x="161543" y="83819"/>
                </a:lnTo>
                <a:lnTo>
                  <a:pt x="153923" y="77724"/>
                </a:lnTo>
                <a:lnTo>
                  <a:pt x="146303" y="73151"/>
                </a:lnTo>
                <a:lnTo>
                  <a:pt x="132587" y="62484"/>
                </a:lnTo>
                <a:lnTo>
                  <a:pt x="120395" y="51815"/>
                </a:lnTo>
                <a:lnTo>
                  <a:pt x="111251" y="41148"/>
                </a:lnTo>
                <a:lnTo>
                  <a:pt x="103631" y="28955"/>
                </a:lnTo>
                <a:lnTo>
                  <a:pt x="97535" y="18287"/>
                </a:lnTo>
                <a:lnTo>
                  <a:pt x="94487" y="9143"/>
                </a:lnTo>
                <a:lnTo>
                  <a:pt x="92963" y="0"/>
                </a:lnTo>
                <a:close/>
              </a:path>
            </a:pathLst>
          </a:custGeom>
          <a:solidFill>
            <a:srgbClr val="FFFFFF"/>
          </a:solidFill>
        </p:spPr>
        <p:txBody>
          <a:bodyPr wrap="square" lIns="0" tIns="0" rIns="0" bIns="0" rtlCol="0">
            <a:noAutofit/>
          </a:bodyPr>
          <a:lstStyle/>
          <a:p>
            <a:endParaRPr/>
          </a:p>
        </p:txBody>
      </p:sp>
      <p:sp>
        <p:nvSpPr>
          <p:cNvPr id="827" name="object 827"/>
          <p:cNvSpPr/>
          <p:nvPr/>
        </p:nvSpPr>
        <p:spPr>
          <a:xfrm>
            <a:off x="7498079" y="3956303"/>
            <a:ext cx="252983" cy="170687"/>
          </a:xfrm>
          <a:custGeom>
            <a:avLst/>
            <a:gdLst/>
            <a:ahLst/>
            <a:cxnLst/>
            <a:rect l="l" t="t" r="r" b="b"/>
            <a:pathLst>
              <a:path w="252983" h="170687">
                <a:moveTo>
                  <a:pt x="88392" y="0"/>
                </a:moveTo>
                <a:lnTo>
                  <a:pt x="0" y="0"/>
                </a:lnTo>
                <a:lnTo>
                  <a:pt x="0" y="9143"/>
                </a:lnTo>
                <a:lnTo>
                  <a:pt x="3048" y="18287"/>
                </a:lnTo>
                <a:lnTo>
                  <a:pt x="4572" y="27431"/>
                </a:lnTo>
                <a:lnTo>
                  <a:pt x="7620" y="38100"/>
                </a:lnTo>
                <a:lnTo>
                  <a:pt x="12192" y="47243"/>
                </a:lnTo>
                <a:lnTo>
                  <a:pt x="18287" y="57912"/>
                </a:lnTo>
                <a:lnTo>
                  <a:pt x="24383" y="67055"/>
                </a:lnTo>
                <a:lnTo>
                  <a:pt x="32003" y="76200"/>
                </a:lnTo>
                <a:lnTo>
                  <a:pt x="36575" y="80772"/>
                </a:lnTo>
                <a:lnTo>
                  <a:pt x="41148" y="85343"/>
                </a:lnTo>
                <a:lnTo>
                  <a:pt x="50292" y="96012"/>
                </a:lnTo>
                <a:lnTo>
                  <a:pt x="62483" y="103631"/>
                </a:lnTo>
                <a:lnTo>
                  <a:pt x="73151" y="112775"/>
                </a:lnTo>
                <a:lnTo>
                  <a:pt x="86868" y="121919"/>
                </a:lnTo>
                <a:lnTo>
                  <a:pt x="100583" y="131063"/>
                </a:lnTo>
                <a:lnTo>
                  <a:pt x="108203" y="134112"/>
                </a:lnTo>
                <a:lnTo>
                  <a:pt x="115824" y="138684"/>
                </a:lnTo>
                <a:lnTo>
                  <a:pt x="132587" y="147827"/>
                </a:lnTo>
                <a:lnTo>
                  <a:pt x="141731" y="150875"/>
                </a:lnTo>
                <a:lnTo>
                  <a:pt x="150875" y="155448"/>
                </a:lnTo>
                <a:lnTo>
                  <a:pt x="169163" y="163067"/>
                </a:lnTo>
                <a:lnTo>
                  <a:pt x="172211" y="164591"/>
                </a:lnTo>
                <a:lnTo>
                  <a:pt x="178307" y="167639"/>
                </a:lnTo>
                <a:lnTo>
                  <a:pt x="185927" y="170687"/>
                </a:lnTo>
                <a:lnTo>
                  <a:pt x="252983" y="144779"/>
                </a:lnTo>
                <a:lnTo>
                  <a:pt x="245363" y="141731"/>
                </a:lnTo>
                <a:lnTo>
                  <a:pt x="237743" y="138684"/>
                </a:lnTo>
                <a:lnTo>
                  <a:pt x="225551" y="134112"/>
                </a:lnTo>
                <a:lnTo>
                  <a:pt x="211835" y="128015"/>
                </a:lnTo>
                <a:lnTo>
                  <a:pt x="196595" y="121919"/>
                </a:lnTo>
                <a:lnTo>
                  <a:pt x="184403" y="114300"/>
                </a:lnTo>
                <a:lnTo>
                  <a:pt x="172211" y="108203"/>
                </a:lnTo>
                <a:lnTo>
                  <a:pt x="161544" y="100584"/>
                </a:lnTo>
                <a:lnTo>
                  <a:pt x="150875" y="94487"/>
                </a:lnTo>
                <a:lnTo>
                  <a:pt x="141731" y="86867"/>
                </a:lnTo>
                <a:lnTo>
                  <a:pt x="132587" y="79248"/>
                </a:lnTo>
                <a:lnTo>
                  <a:pt x="124968" y="71627"/>
                </a:lnTo>
                <a:lnTo>
                  <a:pt x="117348" y="65531"/>
                </a:lnTo>
                <a:lnTo>
                  <a:pt x="109727" y="56387"/>
                </a:lnTo>
                <a:lnTo>
                  <a:pt x="105155" y="50291"/>
                </a:lnTo>
                <a:lnTo>
                  <a:pt x="99059" y="41148"/>
                </a:lnTo>
                <a:lnTo>
                  <a:pt x="96011" y="33527"/>
                </a:lnTo>
                <a:lnTo>
                  <a:pt x="92963" y="25908"/>
                </a:lnTo>
                <a:lnTo>
                  <a:pt x="89916" y="18287"/>
                </a:lnTo>
                <a:lnTo>
                  <a:pt x="88392" y="9143"/>
                </a:lnTo>
                <a:lnTo>
                  <a:pt x="88392" y="0"/>
                </a:lnTo>
                <a:close/>
              </a:path>
            </a:pathLst>
          </a:custGeom>
          <a:solidFill>
            <a:srgbClr val="FFFFFF"/>
          </a:solidFill>
        </p:spPr>
        <p:txBody>
          <a:bodyPr wrap="square" lIns="0" tIns="0" rIns="0" bIns="0" rtlCol="0">
            <a:noAutofit/>
          </a:bodyPr>
          <a:lstStyle/>
          <a:p>
            <a:endParaRPr/>
          </a:p>
        </p:txBody>
      </p:sp>
      <p:sp>
        <p:nvSpPr>
          <p:cNvPr id="828" name="object 828"/>
          <p:cNvSpPr/>
          <p:nvPr/>
        </p:nvSpPr>
        <p:spPr>
          <a:xfrm>
            <a:off x="7403591" y="3954780"/>
            <a:ext cx="291662" cy="201167"/>
          </a:xfrm>
          <a:prstGeom prst="rect">
            <a:avLst/>
          </a:prstGeom>
          <a:blipFill>
            <a:blip r:embed="rId48" cstate="print"/>
            <a:stretch>
              <a:fillRect/>
            </a:stretch>
          </a:blipFill>
        </p:spPr>
        <p:txBody>
          <a:bodyPr wrap="square" lIns="0" tIns="0" rIns="0" bIns="0" rtlCol="0">
            <a:noAutofit/>
          </a:bodyPr>
          <a:lstStyle/>
          <a:p>
            <a:endParaRPr/>
          </a:p>
        </p:txBody>
      </p:sp>
      <p:sp>
        <p:nvSpPr>
          <p:cNvPr id="829" name="object 829"/>
          <p:cNvSpPr/>
          <p:nvPr/>
        </p:nvSpPr>
        <p:spPr>
          <a:xfrm>
            <a:off x="7405115" y="3956303"/>
            <a:ext cx="278891" cy="198119"/>
          </a:xfrm>
          <a:custGeom>
            <a:avLst/>
            <a:gdLst/>
            <a:ahLst/>
            <a:cxnLst/>
            <a:rect l="l" t="t" r="r" b="b"/>
            <a:pathLst>
              <a:path w="278891" h="198119">
                <a:moveTo>
                  <a:pt x="114300" y="152400"/>
                </a:moveTo>
                <a:lnTo>
                  <a:pt x="121920" y="156972"/>
                </a:lnTo>
                <a:lnTo>
                  <a:pt x="131064" y="161543"/>
                </a:lnTo>
                <a:lnTo>
                  <a:pt x="150875" y="172212"/>
                </a:lnTo>
                <a:lnTo>
                  <a:pt x="170688" y="181355"/>
                </a:lnTo>
                <a:lnTo>
                  <a:pt x="181356" y="185927"/>
                </a:lnTo>
                <a:lnTo>
                  <a:pt x="193548" y="192024"/>
                </a:lnTo>
                <a:lnTo>
                  <a:pt x="195072" y="192024"/>
                </a:lnTo>
                <a:lnTo>
                  <a:pt x="201168" y="193548"/>
                </a:lnTo>
                <a:lnTo>
                  <a:pt x="208788" y="198119"/>
                </a:lnTo>
                <a:lnTo>
                  <a:pt x="278891" y="170687"/>
                </a:lnTo>
                <a:lnTo>
                  <a:pt x="271271" y="167639"/>
                </a:lnTo>
                <a:lnTo>
                  <a:pt x="263651" y="164591"/>
                </a:lnTo>
                <a:lnTo>
                  <a:pt x="262127" y="163067"/>
                </a:lnTo>
                <a:lnTo>
                  <a:pt x="242316" y="155448"/>
                </a:lnTo>
                <a:lnTo>
                  <a:pt x="233172" y="150875"/>
                </a:lnTo>
                <a:lnTo>
                  <a:pt x="225551" y="147827"/>
                </a:lnTo>
                <a:lnTo>
                  <a:pt x="208788" y="138684"/>
                </a:lnTo>
                <a:lnTo>
                  <a:pt x="201168" y="134112"/>
                </a:lnTo>
                <a:lnTo>
                  <a:pt x="193548" y="131063"/>
                </a:lnTo>
                <a:lnTo>
                  <a:pt x="179832" y="121919"/>
                </a:lnTo>
                <a:lnTo>
                  <a:pt x="166116" y="112775"/>
                </a:lnTo>
                <a:lnTo>
                  <a:pt x="155448" y="103631"/>
                </a:lnTo>
                <a:lnTo>
                  <a:pt x="144780" y="96012"/>
                </a:lnTo>
                <a:lnTo>
                  <a:pt x="134112" y="85343"/>
                </a:lnTo>
                <a:lnTo>
                  <a:pt x="129540" y="80772"/>
                </a:lnTo>
                <a:lnTo>
                  <a:pt x="124968" y="76200"/>
                </a:lnTo>
                <a:lnTo>
                  <a:pt x="117348" y="67055"/>
                </a:lnTo>
                <a:lnTo>
                  <a:pt x="111251" y="57912"/>
                </a:lnTo>
                <a:lnTo>
                  <a:pt x="105156" y="47243"/>
                </a:lnTo>
                <a:lnTo>
                  <a:pt x="100584" y="38100"/>
                </a:lnTo>
                <a:lnTo>
                  <a:pt x="97536" y="27431"/>
                </a:lnTo>
                <a:lnTo>
                  <a:pt x="96012" y="18287"/>
                </a:lnTo>
                <a:lnTo>
                  <a:pt x="92964" y="9143"/>
                </a:lnTo>
                <a:lnTo>
                  <a:pt x="92964" y="0"/>
                </a:lnTo>
                <a:lnTo>
                  <a:pt x="0" y="0"/>
                </a:lnTo>
                <a:lnTo>
                  <a:pt x="0" y="18287"/>
                </a:lnTo>
                <a:lnTo>
                  <a:pt x="3048" y="30479"/>
                </a:lnTo>
                <a:lnTo>
                  <a:pt x="6096" y="42672"/>
                </a:lnTo>
                <a:lnTo>
                  <a:pt x="7620" y="47243"/>
                </a:lnTo>
                <a:lnTo>
                  <a:pt x="10668" y="53339"/>
                </a:lnTo>
                <a:lnTo>
                  <a:pt x="16764" y="65531"/>
                </a:lnTo>
                <a:lnTo>
                  <a:pt x="19812" y="71627"/>
                </a:lnTo>
                <a:lnTo>
                  <a:pt x="24384" y="77724"/>
                </a:lnTo>
                <a:lnTo>
                  <a:pt x="33527" y="88391"/>
                </a:lnTo>
                <a:lnTo>
                  <a:pt x="42672" y="99060"/>
                </a:lnTo>
                <a:lnTo>
                  <a:pt x="48768" y="105155"/>
                </a:lnTo>
                <a:lnTo>
                  <a:pt x="54864" y="111251"/>
                </a:lnTo>
                <a:lnTo>
                  <a:pt x="67056" y="120396"/>
                </a:lnTo>
                <a:lnTo>
                  <a:pt x="80772" y="131063"/>
                </a:lnTo>
                <a:lnTo>
                  <a:pt x="88392" y="137160"/>
                </a:lnTo>
                <a:lnTo>
                  <a:pt x="96012" y="141731"/>
                </a:lnTo>
                <a:lnTo>
                  <a:pt x="114300" y="152400"/>
                </a:lnTo>
                <a:close/>
              </a:path>
            </a:pathLst>
          </a:custGeom>
          <a:solidFill>
            <a:srgbClr val="000000"/>
          </a:solidFill>
        </p:spPr>
        <p:txBody>
          <a:bodyPr wrap="square" lIns="0" tIns="0" rIns="0" bIns="0" rtlCol="0">
            <a:noAutofit/>
          </a:bodyPr>
          <a:lstStyle/>
          <a:p>
            <a:endParaRPr/>
          </a:p>
        </p:txBody>
      </p:sp>
      <p:sp>
        <p:nvSpPr>
          <p:cNvPr id="830" name="object 830"/>
          <p:cNvSpPr/>
          <p:nvPr/>
        </p:nvSpPr>
        <p:spPr>
          <a:xfrm>
            <a:off x="7403591" y="3954780"/>
            <a:ext cx="291662" cy="201167"/>
          </a:xfrm>
          <a:prstGeom prst="rect">
            <a:avLst/>
          </a:prstGeom>
          <a:blipFill>
            <a:blip r:embed="rId49" cstate="print"/>
            <a:stretch>
              <a:fillRect/>
            </a:stretch>
          </a:blipFill>
        </p:spPr>
        <p:txBody>
          <a:bodyPr wrap="square" lIns="0" tIns="0" rIns="0" bIns="0" rtlCol="0">
            <a:noAutofit/>
          </a:bodyPr>
          <a:lstStyle/>
          <a:p>
            <a:endParaRPr/>
          </a:p>
        </p:txBody>
      </p:sp>
      <p:sp>
        <p:nvSpPr>
          <p:cNvPr id="831" name="object 831"/>
          <p:cNvSpPr/>
          <p:nvPr/>
        </p:nvSpPr>
        <p:spPr>
          <a:xfrm>
            <a:off x="8129015" y="3674363"/>
            <a:ext cx="513587" cy="83819"/>
          </a:xfrm>
          <a:custGeom>
            <a:avLst/>
            <a:gdLst/>
            <a:ahLst/>
            <a:cxnLst/>
            <a:rect l="l" t="t" r="r" b="b"/>
            <a:pathLst>
              <a:path w="513587" h="83819">
                <a:moveTo>
                  <a:pt x="0" y="0"/>
                </a:moveTo>
                <a:lnTo>
                  <a:pt x="0" y="1524"/>
                </a:lnTo>
                <a:lnTo>
                  <a:pt x="41148" y="1524"/>
                </a:lnTo>
                <a:lnTo>
                  <a:pt x="73151" y="3048"/>
                </a:lnTo>
                <a:lnTo>
                  <a:pt x="103632" y="4571"/>
                </a:lnTo>
                <a:lnTo>
                  <a:pt x="134111" y="6095"/>
                </a:lnTo>
                <a:lnTo>
                  <a:pt x="164591" y="7619"/>
                </a:lnTo>
                <a:lnTo>
                  <a:pt x="193547" y="10667"/>
                </a:lnTo>
                <a:lnTo>
                  <a:pt x="222503" y="13715"/>
                </a:lnTo>
                <a:lnTo>
                  <a:pt x="251459" y="16763"/>
                </a:lnTo>
                <a:lnTo>
                  <a:pt x="280415" y="21335"/>
                </a:lnTo>
                <a:lnTo>
                  <a:pt x="307847" y="25907"/>
                </a:lnTo>
                <a:lnTo>
                  <a:pt x="333755" y="32003"/>
                </a:lnTo>
                <a:lnTo>
                  <a:pt x="361187" y="36575"/>
                </a:lnTo>
                <a:lnTo>
                  <a:pt x="387095" y="42671"/>
                </a:lnTo>
                <a:lnTo>
                  <a:pt x="413003" y="50291"/>
                </a:lnTo>
                <a:lnTo>
                  <a:pt x="437387" y="57911"/>
                </a:lnTo>
                <a:lnTo>
                  <a:pt x="461771" y="65531"/>
                </a:lnTo>
                <a:lnTo>
                  <a:pt x="504443" y="79247"/>
                </a:lnTo>
                <a:lnTo>
                  <a:pt x="507491" y="80771"/>
                </a:lnTo>
                <a:lnTo>
                  <a:pt x="513587" y="83819"/>
                </a:lnTo>
                <a:lnTo>
                  <a:pt x="513587" y="82295"/>
                </a:lnTo>
                <a:lnTo>
                  <a:pt x="509015" y="79247"/>
                </a:lnTo>
                <a:lnTo>
                  <a:pt x="504443" y="77723"/>
                </a:lnTo>
                <a:lnTo>
                  <a:pt x="463295" y="64007"/>
                </a:lnTo>
                <a:lnTo>
                  <a:pt x="437387" y="56387"/>
                </a:lnTo>
                <a:lnTo>
                  <a:pt x="413003" y="48767"/>
                </a:lnTo>
                <a:lnTo>
                  <a:pt x="387095" y="41147"/>
                </a:lnTo>
                <a:lnTo>
                  <a:pt x="361187" y="35051"/>
                </a:lnTo>
                <a:lnTo>
                  <a:pt x="335279" y="30479"/>
                </a:lnTo>
                <a:lnTo>
                  <a:pt x="307847" y="24383"/>
                </a:lnTo>
                <a:lnTo>
                  <a:pt x="280415" y="19811"/>
                </a:lnTo>
                <a:lnTo>
                  <a:pt x="251459" y="15239"/>
                </a:lnTo>
                <a:lnTo>
                  <a:pt x="222503" y="12191"/>
                </a:lnTo>
                <a:lnTo>
                  <a:pt x="193547" y="9143"/>
                </a:lnTo>
                <a:lnTo>
                  <a:pt x="164591" y="6095"/>
                </a:lnTo>
                <a:lnTo>
                  <a:pt x="134111" y="4571"/>
                </a:lnTo>
                <a:lnTo>
                  <a:pt x="103632" y="1524"/>
                </a:lnTo>
                <a:lnTo>
                  <a:pt x="73151" y="1524"/>
                </a:lnTo>
                <a:lnTo>
                  <a:pt x="41148" y="0"/>
                </a:lnTo>
                <a:lnTo>
                  <a:pt x="0" y="0"/>
                </a:lnTo>
                <a:close/>
              </a:path>
            </a:pathLst>
          </a:custGeom>
          <a:solidFill>
            <a:srgbClr val="000000"/>
          </a:solidFill>
        </p:spPr>
        <p:txBody>
          <a:bodyPr wrap="square" lIns="0" tIns="0" rIns="0" bIns="0" rtlCol="0">
            <a:noAutofit/>
          </a:bodyPr>
          <a:lstStyle/>
          <a:p>
            <a:endParaRPr/>
          </a:p>
        </p:txBody>
      </p:sp>
      <p:sp>
        <p:nvSpPr>
          <p:cNvPr id="832" name="object 832"/>
          <p:cNvSpPr/>
          <p:nvPr/>
        </p:nvSpPr>
        <p:spPr>
          <a:xfrm>
            <a:off x="8127491" y="3675252"/>
            <a:ext cx="1524" cy="31750"/>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a:p>
        </p:txBody>
      </p:sp>
      <p:sp>
        <p:nvSpPr>
          <p:cNvPr id="833" name="object 833"/>
          <p:cNvSpPr/>
          <p:nvPr/>
        </p:nvSpPr>
        <p:spPr>
          <a:xfrm>
            <a:off x="8129015" y="3707891"/>
            <a:ext cx="452627" cy="73151"/>
          </a:xfrm>
          <a:custGeom>
            <a:avLst/>
            <a:gdLst/>
            <a:ahLst/>
            <a:cxnLst/>
            <a:rect l="l" t="t" r="r" b="b"/>
            <a:pathLst>
              <a:path w="452627" h="73151">
                <a:moveTo>
                  <a:pt x="0" y="1524"/>
                </a:moveTo>
                <a:lnTo>
                  <a:pt x="56388" y="1524"/>
                </a:lnTo>
                <a:lnTo>
                  <a:pt x="82296" y="3048"/>
                </a:lnTo>
                <a:lnTo>
                  <a:pt x="108203" y="4572"/>
                </a:lnTo>
                <a:lnTo>
                  <a:pt x="134111" y="6096"/>
                </a:lnTo>
                <a:lnTo>
                  <a:pt x="160019" y="7620"/>
                </a:lnTo>
                <a:lnTo>
                  <a:pt x="184403" y="10667"/>
                </a:lnTo>
                <a:lnTo>
                  <a:pt x="208787" y="13715"/>
                </a:lnTo>
                <a:lnTo>
                  <a:pt x="233171" y="16763"/>
                </a:lnTo>
                <a:lnTo>
                  <a:pt x="257555" y="21336"/>
                </a:lnTo>
                <a:lnTo>
                  <a:pt x="280415" y="25908"/>
                </a:lnTo>
                <a:lnTo>
                  <a:pt x="303275" y="30479"/>
                </a:lnTo>
                <a:lnTo>
                  <a:pt x="324611" y="35051"/>
                </a:lnTo>
                <a:lnTo>
                  <a:pt x="347471" y="41148"/>
                </a:lnTo>
                <a:lnTo>
                  <a:pt x="368807" y="45720"/>
                </a:lnTo>
                <a:lnTo>
                  <a:pt x="390143" y="53339"/>
                </a:lnTo>
                <a:lnTo>
                  <a:pt x="446531" y="71627"/>
                </a:lnTo>
                <a:lnTo>
                  <a:pt x="448055" y="73151"/>
                </a:lnTo>
                <a:lnTo>
                  <a:pt x="451103" y="73151"/>
                </a:lnTo>
                <a:lnTo>
                  <a:pt x="452627" y="71627"/>
                </a:lnTo>
                <a:lnTo>
                  <a:pt x="449579" y="71627"/>
                </a:lnTo>
                <a:lnTo>
                  <a:pt x="446531" y="70103"/>
                </a:lnTo>
                <a:lnTo>
                  <a:pt x="391667" y="51815"/>
                </a:lnTo>
                <a:lnTo>
                  <a:pt x="368807" y="44196"/>
                </a:lnTo>
                <a:lnTo>
                  <a:pt x="347471" y="39624"/>
                </a:lnTo>
                <a:lnTo>
                  <a:pt x="326135" y="33527"/>
                </a:lnTo>
                <a:lnTo>
                  <a:pt x="303275" y="28955"/>
                </a:lnTo>
                <a:lnTo>
                  <a:pt x="280415" y="24384"/>
                </a:lnTo>
                <a:lnTo>
                  <a:pt x="257555" y="19812"/>
                </a:lnTo>
                <a:lnTo>
                  <a:pt x="233171" y="15239"/>
                </a:lnTo>
                <a:lnTo>
                  <a:pt x="208787" y="12191"/>
                </a:lnTo>
                <a:lnTo>
                  <a:pt x="184403" y="9143"/>
                </a:lnTo>
                <a:lnTo>
                  <a:pt x="160019" y="6096"/>
                </a:lnTo>
                <a:lnTo>
                  <a:pt x="134111" y="4572"/>
                </a:lnTo>
                <a:lnTo>
                  <a:pt x="109727" y="3048"/>
                </a:lnTo>
                <a:lnTo>
                  <a:pt x="82296" y="1524"/>
                </a:lnTo>
                <a:lnTo>
                  <a:pt x="56388" y="0"/>
                </a:lnTo>
                <a:lnTo>
                  <a:pt x="3048" y="0"/>
                </a:lnTo>
                <a:lnTo>
                  <a:pt x="0" y="1524"/>
                </a:lnTo>
                <a:close/>
              </a:path>
            </a:pathLst>
          </a:custGeom>
          <a:solidFill>
            <a:srgbClr val="000000"/>
          </a:solidFill>
        </p:spPr>
        <p:txBody>
          <a:bodyPr wrap="square" lIns="0" tIns="0" rIns="0" bIns="0" rtlCol="0">
            <a:noAutofit/>
          </a:bodyPr>
          <a:lstStyle/>
          <a:p>
            <a:endParaRPr/>
          </a:p>
        </p:txBody>
      </p:sp>
      <p:sp>
        <p:nvSpPr>
          <p:cNvPr id="834" name="object 834"/>
          <p:cNvSpPr/>
          <p:nvPr/>
        </p:nvSpPr>
        <p:spPr>
          <a:xfrm>
            <a:off x="8129015" y="3770375"/>
            <a:ext cx="330707" cy="57912"/>
          </a:xfrm>
          <a:custGeom>
            <a:avLst/>
            <a:gdLst/>
            <a:ahLst/>
            <a:cxnLst/>
            <a:rect l="l" t="t" r="r" b="b"/>
            <a:pathLst>
              <a:path w="330707" h="57912">
                <a:moveTo>
                  <a:pt x="0" y="0"/>
                </a:moveTo>
                <a:lnTo>
                  <a:pt x="0" y="1524"/>
                </a:lnTo>
                <a:lnTo>
                  <a:pt x="42672" y="1524"/>
                </a:lnTo>
                <a:lnTo>
                  <a:pt x="62484" y="3047"/>
                </a:lnTo>
                <a:lnTo>
                  <a:pt x="83820" y="3047"/>
                </a:lnTo>
                <a:lnTo>
                  <a:pt x="111251" y="6095"/>
                </a:lnTo>
                <a:lnTo>
                  <a:pt x="123443" y="6095"/>
                </a:lnTo>
                <a:lnTo>
                  <a:pt x="137159" y="9143"/>
                </a:lnTo>
                <a:lnTo>
                  <a:pt x="149351" y="10667"/>
                </a:lnTo>
                <a:lnTo>
                  <a:pt x="163067" y="12191"/>
                </a:lnTo>
                <a:lnTo>
                  <a:pt x="187451" y="16763"/>
                </a:lnTo>
                <a:lnTo>
                  <a:pt x="211835" y="21336"/>
                </a:lnTo>
                <a:lnTo>
                  <a:pt x="236219" y="25907"/>
                </a:lnTo>
                <a:lnTo>
                  <a:pt x="260603" y="32003"/>
                </a:lnTo>
                <a:lnTo>
                  <a:pt x="271271" y="36575"/>
                </a:lnTo>
                <a:lnTo>
                  <a:pt x="281939" y="39624"/>
                </a:lnTo>
                <a:lnTo>
                  <a:pt x="300227" y="45719"/>
                </a:lnTo>
                <a:lnTo>
                  <a:pt x="301751" y="47243"/>
                </a:lnTo>
                <a:lnTo>
                  <a:pt x="316991" y="51815"/>
                </a:lnTo>
                <a:lnTo>
                  <a:pt x="330707" y="57912"/>
                </a:lnTo>
                <a:lnTo>
                  <a:pt x="330707" y="56387"/>
                </a:lnTo>
                <a:lnTo>
                  <a:pt x="316991" y="50291"/>
                </a:lnTo>
                <a:lnTo>
                  <a:pt x="301751" y="45719"/>
                </a:lnTo>
                <a:lnTo>
                  <a:pt x="301751" y="44195"/>
                </a:lnTo>
                <a:lnTo>
                  <a:pt x="283463" y="38100"/>
                </a:lnTo>
                <a:lnTo>
                  <a:pt x="271271" y="35051"/>
                </a:lnTo>
                <a:lnTo>
                  <a:pt x="260603" y="30479"/>
                </a:lnTo>
                <a:lnTo>
                  <a:pt x="236219" y="24383"/>
                </a:lnTo>
                <a:lnTo>
                  <a:pt x="213359" y="19812"/>
                </a:lnTo>
                <a:lnTo>
                  <a:pt x="188975" y="15239"/>
                </a:lnTo>
                <a:lnTo>
                  <a:pt x="163067" y="10667"/>
                </a:lnTo>
                <a:lnTo>
                  <a:pt x="149351" y="9143"/>
                </a:lnTo>
                <a:lnTo>
                  <a:pt x="137159" y="7619"/>
                </a:lnTo>
                <a:lnTo>
                  <a:pt x="123443" y="4571"/>
                </a:lnTo>
                <a:lnTo>
                  <a:pt x="111251" y="4571"/>
                </a:lnTo>
                <a:lnTo>
                  <a:pt x="83820" y="1524"/>
                </a:lnTo>
                <a:lnTo>
                  <a:pt x="62484" y="1524"/>
                </a:lnTo>
                <a:lnTo>
                  <a:pt x="42672" y="0"/>
                </a:lnTo>
                <a:lnTo>
                  <a:pt x="0" y="0"/>
                </a:lnTo>
                <a:close/>
              </a:path>
            </a:pathLst>
          </a:custGeom>
          <a:solidFill>
            <a:srgbClr val="000000"/>
          </a:solidFill>
        </p:spPr>
        <p:txBody>
          <a:bodyPr wrap="square" lIns="0" tIns="0" rIns="0" bIns="0" rtlCol="0">
            <a:noAutofit/>
          </a:bodyPr>
          <a:lstStyle/>
          <a:p>
            <a:endParaRPr/>
          </a:p>
        </p:txBody>
      </p:sp>
      <p:sp>
        <p:nvSpPr>
          <p:cNvPr id="835" name="object 835"/>
          <p:cNvSpPr/>
          <p:nvPr/>
        </p:nvSpPr>
        <p:spPr>
          <a:xfrm>
            <a:off x="8127491" y="3739260"/>
            <a:ext cx="1524" cy="30225"/>
          </a:xfrm>
          <a:custGeom>
            <a:avLst/>
            <a:gdLst/>
            <a:ahLst/>
            <a:cxnLst/>
            <a:rect l="l" t="t" r="r" b="b"/>
            <a:pathLst>
              <a:path w="1524" h="30225">
                <a:moveTo>
                  <a:pt x="0" y="30225"/>
                </a:moveTo>
                <a:lnTo>
                  <a:pt x="1524" y="30225"/>
                </a:lnTo>
                <a:lnTo>
                  <a:pt x="1524" y="0"/>
                </a:lnTo>
                <a:lnTo>
                  <a:pt x="0" y="0"/>
                </a:lnTo>
                <a:lnTo>
                  <a:pt x="0" y="30225"/>
                </a:lnTo>
                <a:close/>
              </a:path>
            </a:pathLst>
          </a:custGeom>
          <a:solidFill>
            <a:srgbClr val="000000"/>
          </a:solidFill>
        </p:spPr>
        <p:txBody>
          <a:bodyPr wrap="square" lIns="0" tIns="0" rIns="0" bIns="0" rtlCol="0">
            <a:noAutofit/>
          </a:bodyPr>
          <a:lstStyle/>
          <a:p>
            <a:endParaRPr/>
          </a:p>
        </p:txBody>
      </p:sp>
      <p:sp>
        <p:nvSpPr>
          <p:cNvPr id="836" name="object 836"/>
          <p:cNvSpPr/>
          <p:nvPr/>
        </p:nvSpPr>
        <p:spPr>
          <a:xfrm>
            <a:off x="8127491" y="3738371"/>
            <a:ext cx="358139" cy="53340"/>
          </a:xfrm>
          <a:custGeom>
            <a:avLst/>
            <a:gdLst/>
            <a:ahLst/>
            <a:cxnLst/>
            <a:rect l="l" t="t" r="r" b="b"/>
            <a:pathLst>
              <a:path w="358139" h="53340">
                <a:moveTo>
                  <a:pt x="0" y="0"/>
                </a:moveTo>
                <a:lnTo>
                  <a:pt x="3048" y="1524"/>
                </a:lnTo>
                <a:lnTo>
                  <a:pt x="50292" y="1524"/>
                </a:lnTo>
                <a:lnTo>
                  <a:pt x="73151" y="3048"/>
                </a:lnTo>
                <a:lnTo>
                  <a:pt x="96012" y="3048"/>
                </a:lnTo>
                <a:lnTo>
                  <a:pt x="118871" y="4572"/>
                </a:lnTo>
                <a:lnTo>
                  <a:pt x="140207" y="7620"/>
                </a:lnTo>
                <a:lnTo>
                  <a:pt x="161543" y="9144"/>
                </a:lnTo>
                <a:lnTo>
                  <a:pt x="182879" y="12192"/>
                </a:lnTo>
                <a:lnTo>
                  <a:pt x="204215" y="15240"/>
                </a:lnTo>
                <a:lnTo>
                  <a:pt x="225551" y="18287"/>
                </a:lnTo>
                <a:lnTo>
                  <a:pt x="245363" y="22860"/>
                </a:lnTo>
                <a:lnTo>
                  <a:pt x="265175" y="27432"/>
                </a:lnTo>
                <a:lnTo>
                  <a:pt x="284987" y="32004"/>
                </a:lnTo>
                <a:lnTo>
                  <a:pt x="304799" y="36575"/>
                </a:lnTo>
                <a:lnTo>
                  <a:pt x="323087" y="41148"/>
                </a:lnTo>
                <a:lnTo>
                  <a:pt x="341375" y="47244"/>
                </a:lnTo>
                <a:lnTo>
                  <a:pt x="358139" y="53340"/>
                </a:lnTo>
                <a:lnTo>
                  <a:pt x="358139" y="51816"/>
                </a:lnTo>
                <a:lnTo>
                  <a:pt x="342899" y="45720"/>
                </a:lnTo>
                <a:lnTo>
                  <a:pt x="323087" y="39624"/>
                </a:lnTo>
                <a:lnTo>
                  <a:pt x="304799" y="35051"/>
                </a:lnTo>
                <a:lnTo>
                  <a:pt x="284987" y="30480"/>
                </a:lnTo>
                <a:lnTo>
                  <a:pt x="265175" y="25908"/>
                </a:lnTo>
                <a:lnTo>
                  <a:pt x="245363" y="21336"/>
                </a:lnTo>
                <a:lnTo>
                  <a:pt x="225551" y="16763"/>
                </a:lnTo>
                <a:lnTo>
                  <a:pt x="204215" y="13716"/>
                </a:lnTo>
                <a:lnTo>
                  <a:pt x="184403" y="10668"/>
                </a:lnTo>
                <a:lnTo>
                  <a:pt x="161543" y="7620"/>
                </a:lnTo>
                <a:lnTo>
                  <a:pt x="140207" y="6096"/>
                </a:lnTo>
                <a:lnTo>
                  <a:pt x="118871" y="3048"/>
                </a:lnTo>
                <a:lnTo>
                  <a:pt x="96012" y="1524"/>
                </a:lnTo>
                <a:lnTo>
                  <a:pt x="73151" y="1524"/>
                </a:lnTo>
                <a:lnTo>
                  <a:pt x="50292" y="0"/>
                </a:lnTo>
                <a:lnTo>
                  <a:pt x="0" y="0"/>
                </a:lnTo>
                <a:close/>
              </a:path>
            </a:pathLst>
          </a:custGeom>
          <a:solidFill>
            <a:srgbClr val="000000"/>
          </a:solidFill>
        </p:spPr>
        <p:txBody>
          <a:bodyPr wrap="square" lIns="0" tIns="0" rIns="0" bIns="0" rtlCol="0">
            <a:noAutofit/>
          </a:bodyPr>
          <a:lstStyle/>
          <a:p>
            <a:endParaRPr/>
          </a:p>
        </p:txBody>
      </p:sp>
      <p:sp>
        <p:nvSpPr>
          <p:cNvPr id="837" name="object 837"/>
          <p:cNvSpPr/>
          <p:nvPr/>
        </p:nvSpPr>
        <p:spPr>
          <a:xfrm>
            <a:off x="8127491" y="3707256"/>
            <a:ext cx="1524" cy="31750"/>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a:p>
        </p:txBody>
      </p:sp>
      <p:sp>
        <p:nvSpPr>
          <p:cNvPr id="838" name="object 838"/>
          <p:cNvSpPr/>
          <p:nvPr/>
        </p:nvSpPr>
        <p:spPr>
          <a:xfrm>
            <a:off x="7406639" y="3955541"/>
            <a:ext cx="89916"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a:p>
        </p:txBody>
      </p:sp>
      <p:sp>
        <p:nvSpPr>
          <p:cNvPr id="839" name="object 839"/>
          <p:cNvSpPr/>
          <p:nvPr/>
        </p:nvSpPr>
        <p:spPr>
          <a:xfrm>
            <a:off x="8129015" y="3803903"/>
            <a:ext cx="268223" cy="48767"/>
          </a:xfrm>
          <a:custGeom>
            <a:avLst/>
            <a:gdLst/>
            <a:ahLst/>
            <a:cxnLst/>
            <a:rect l="l" t="t" r="r" b="b"/>
            <a:pathLst>
              <a:path w="268223" h="48767">
                <a:moveTo>
                  <a:pt x="0" y="0"/>
                </a:moveTo>
                <a:lnTo>
                  <a:pt x="0" y="1524"/>
                </a:lnTo>
                <a:lnTo>
                  <a:pt x="30480" y="1524"/>
                </a:lnTo>
                <a:lnTo>
                  <a:pt x="59436" y="3048"/>
                </a:lnTo>
                <a:lnTo>
                  <a:pt x="74675" y="3048"/>
                </a:lnTo>
                <a:lnTo>
                  <a:pt x="88392" y="4572"/>
                </a:lnTo>
                <a:lnTo>
                  <a:pt x="102108" y="6096"/>
                </a:lnTo>
                <a:lnTo>
                  <a:pt x="115823" y="9143"/>
                </a:lnTo>
                <a:lnTo>
                  <a:pt x="129539" y="10667"/>
                </a:lnTo>
                <a:lnTo>
                  <a:pt x="143255" y="12191"/>
                </a:lnTo>
                <a:lnTo>
                  <a:pt x="169163" y="18287"/>
                </a:lnTo>
                <a:lnTo>
                  <a:pt x="181355" y="21336"/>
                </a:lnTo>
                <a:lnTo>
                  <a:pt x="193547" y="24384"/>
                </a:lnTo>
                <a:lnTo>
                  <a:pt x="205739" y="27431"/>
                </a:lnTo>
                <a:lnTo>
                  <a:pt x="219455" y="32003"/>
                </a:lnTo>
                <a:lnTo>
                  <a:pt x="245363" y="39624"/>
                </a:lnTo>
                <a:lnTo>
                  <a:pt x="245363" y="41148"/>
                </a:lnTo>
                <a:lnTo>
                  <a:pt x="248411" y="41148"/>
                </a:lnTo>
                <a:lnTo>
                  <a:pt x="266699" y="48767"/>
                </a:lnTo>
                <a:lnTo>
                  <a:pt x="268223" y="47243"/>
                </a:lnTo>
                <a:lnTo>
                  <a:pt x="248411" y="39624"/>
                </a:lnTo>
                <a:lnTo>
                  <a:pt x="245363" y="38100"/>
                </a:lnTo>
                <a:lnTo>
                  <a:pt x="219455" y="30479"/>
                </a:lnTo>
                <a:lnTo>
                  <a:pt x="207263" y="25908"/>
                </a:lnTo>
                <a:lnTo>
                  <a:pt x="195071" y="22860"/>
                </a:lnTo>
                <a:lnTo>
                  <a:pt x="181355" y="19812"/>
                </a:lnTo>
                <a:lnTo>
                  <a:pt x="169163" y="16763"/>
                </a:lnTo>
                <a:lnTo>
                  <a:pt x="143255" y="10667"/>
                </a:lnTo>
                <a:lnTo>
                  <a:pt x="129539" y="9143"/>
                </a:lnTo>
                <a:lnTo>
                  <a:pt x="117347" y="7619"/>
                </a:lnTo>
                <a:lnTo>
                  <a:pt x="102108" y="4572"/>
                </a:lnTo>
                <a:lnTo>
                  <a:pt x="88392" y="3048"/>
                </a:lnTo>
                <a:lnTo>
                  <a:pt x="74675" y="1524"/>
                </a:lnTo>
                <a:lnTo>
                  <a:pt x="59436" y="1524"/>
                </a:lnTo>
                <a:lnTo>
                  <a:pt x="30480" y="0"/>
                </a:lnTo>
                <a:lnTo>
                  <a:pt x="0" y="0"/>
                </a:lnTo>
                <a:close/>
              </a:path>
            </a:pathLst>
          </a:custGeom>
          <a:solidFill>
            <a:srgbClr val="000000"/>
          </a:solidFill>
        </p:spPr>
        <p:txBody>
          <a:bodyPr wrap="square" lIns="0" tIns="0" rIns="0" bIns="0" rtlCol="0">
            <a:noAutofit/>
          </a:bodyPr>
          <a:lstStyle/>
          <a:p>
            <a:endParaRPr/>
          </a:p>
        </p:txBody>
      </p:sp>
      <p:sp>
        <p:nvSpPr>
          <p:cNvPr id="840" name="object 840"/>
          <p:cNvSpPr/>
          <p:nvPr/>
        </p:nvSpPr>
        <p:spPr>
          <a:xfrm>
            <a:off x="8127491" y="3769740"/>
            <a:ext cx="1524" cy="34798"/>
          </a:xfrm>
          <a:custGeom>
            <a:avLst/>
            <a:gdLst/>
            <a:ahLst/>
            <a:cxnLst/>
            <a:rect l="l" t="t" r="r" b="b"/>
            <a:pathLst>
              <a:path w="1524" h="34798">
                <a:moveTo>
                  <a:pt x="0" y="34798"/>
                </a:moveTo>
                <a:lnTo>
                  <a:pt x="1524" y="34798"/>
                </a:lnTo>
                <a:lnTo>
                  <a:pt x="1524" y="0"/>
                </a:lnTo>
                <a:lnTo>
                  <a:pt x="0" y="0"/>
                </a:lnTo>
                <a:lnTo>
                  <a:pt x="0" y="34798"/>
                </a:lnTo>
                <a:close/>
              </a:path>
            </a:pathLst>
          </a:custGeom>
          <a:solidFill>
            <a:srgbClr val="000000"/>
          </a:solidFill>
        </p:spPr>
        <p:txBody>
          <a:bodyPr wrap="square" lIns="0" tIns="0" rIns="0" bIns="0" rtlCol="0">
            <a:noAutofit/>
          </a:bodyPr>
          <a:lstStyle/>
          <a:p>
            <a:endParaRPr/>
          </a:p>
        </p:txBody>
      </p:sp>
      <p:sp>
        <p:nvSpPr>
          <p:cNvPr id="841" name="object 841"/>
          <p:cNvSpPr/>
          <p:nvPr/>
        </p:nvSpPr>
        <p:spPr>
          <a:xfrm>
            <a:off x="8580119" y="3756659"/>
            <a:ext cx="62484" cy="24384"/>
          </a:xfrm>
          <a:custGeom>
            <a:avLst/>
            <a:gdLst/>
            <a:ahLst/>
            <a:cxnLst/>
            <a:rect l="l" t="t" r="r" b="b"/>
            <a:pathLst>
              <a:path w="62484" h="24384">
                <a:moveTo>
                  <a:pt x="62484" y="0"/>
                </a:moveTo>
                <a:lnTo>
                  <a:pt x="0" y="22860"/>
                </a:lnTo>
                <a:lnTo>
                  <a:pt x="1524" y="24384"/>
                </a:lnTo>
                <a:lnTo>
                  <a:pt x="62484" y="1524"/>
                </a:lnTo>
                <a:lnTo>
                  <a:pt x="62484" y="0"/>
                </a:lnTo>
                <a:close/>
              </a:path>
            </a:pathLst>
          </a:custGeom>
          <a:solidFill>
            <a:srgbClr val="000000"/>
          </a:solidFill>
        </p:spPr>
        <p:txBody>
          <a:bodyPr wrap="square" lIns="0" tIns="0" rIns="0" bIns="0" rtlCol="0">
            <a:noAutofit/>
          </a:bodyPr>
          <a:lstStyle/>
          <a:p>
            <a:endParaRPr/>
          </a:p>
        </p:txBody>
      </p:sp>
      <p:sp>
        <p:nvSpPr>
          <p:cNvPr id="842" name="object 842"/>
          <p:cNvSpPr/>
          <p:nvPr/>
        </p:nvSpPr>
        <p:spPr>
          <a:xfrm>
            <a:off x="8490203" y="3790187"/>
            <a:ext cx="30479" cy="13715"/>
          </a:xfrm>
          <a:custGeom>
            <a:avLst/>
            <a:gdLst/>
            <a:ahLst/>
            <a:cxnLst/>
            <a:rect l="l" t="t" r="r" b="b"/>
            <a:pathLst>
              <a:path w="30479" h="13715">
                <a:moveTo>
                  <a:pt x="0" y="0"/>
                </a:moveTo>
                <a:lnTo>
                  <a:pt x="0" y="1524"/>
                </a:lnTo>
                <a:lnTo>
                  <a:pt x="4572" y="4571"/>
                </a:lnTo>
                <a:lnTo>
                  <a:pt x="12192" y="7619"/>
                </a:lnTo>
                <a:lnTo>
                  <a:pt x="15239" y="9143"/>
                </a:lnTo>
                <a:lnTo>
                  <a:pt x="30479" y="13715"/>
                </a:lnTo>
                <a:lnTo>
                  <a:pt x="30479" y="12191"/>
                </a:lnTo>
                <a:lnTo>
                  <a:pt x="15239" y="7619"/>
                </a:lnTo>
                <a:lnTo>
                  <a:pt x="13715" y="6095"/>
                </a:lnTo>
                <a:lnTo>
                  <a:pt x="6096" y="3047"/>
                </a:lnTo>
                <a:lnTo>
                  <a:pt x="0" y="0"/>
                </a:lnTo>
                <a:close/>
              </a:path>
            </a:pathLst>
          </a:custGeom>
          <a:solidFill>
            <a:srgbClr val="000000"/>
          </a:solidFill>
        </p:spPr>
        <p:txBody>
          <a:bodyPr wrap="square" lIns="0" tIns="0" rIns="0" bIns="0" rtlCol="0">
            <a:noAutofit/>
          </a:bodyPr>
          <a:lstStyle/>
          <a:p>
            <a:endParaRPr/>
          </a:p>
        </p:txBody>
      </p:sp>
      <p:sp>
        <p:nvSpPr>
          <p:cNvPr id="843" name="object 843"/>
          <p:cNvSpPr/>
          <p:nvPr/>
        </p:nvSpPr>
        <p:spPr>
          <a:xfrm>
            <a:off x="8485631" y="3790949"/>
            <a:ext cx="4572" cy="0"/>
          </a:xfrm>
          <a:custGeom>
            <a:avLst/>
            <a:gdLst/>
            <a:ahLst/>
            <a:cxnLst/>
            <a:rect l="l" t="t" r="r" b="b"/>
            <a:pathLst>
              <a:path w="4572">
                <a:moveTo>
                  <a:pt x="0" y="0"/>
                </a:moveTo>
                <a:lnTo>
                  <a:pt x="4572" y="0"/>
                </a:lnTo>
              </a:path>
            </a:pathLst>
          </a:custGeom>
          <a:ln w="2794">
            <a:solidFill>
              <a:srgbClr val="000000"/>
            </a:solidFill>
          </a:ln>
        </p:spPr>
        <p:txBody>
          <a:bodyPr wrap="square" lIns="0" tIns="0" rIns="0" bIns="0" rtlCol="0">
            <a:noAutofit/>
          </a:bodyPr>
          <a:lstStyle/>
          <a:p>
            <a:endParaRPr/>
          </a:p>
        </p:txBody>
      </p:sp>
      <p:sp>
        <p:nvSpPr>
          <p:cNvPr id="844" name="object 844"/>
          <p:cNvSpPr/>
          <p:nvPr/>
        </p:nvSpPr>
        <p:spPr>
          <a:xfrm>
            <a:off x="8490203" y="3790949"/>
            <a:ext cx="1524"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a:p>
        </p:txBody>
      </p:sp>
      <p:sp>
        <p:nvSpPr>
          <p:cNvPr id="845" name="object 845"/>
          <p:cNvSpPr/>
          <p:nvPr/>
        </p:nvSpPr>
        <p:spPr>
          <a:xfrm>
            <a:off x="8490203" y="3790187"/>
            <a:ext cx="3048" cy="1524"/>
          </a:xfrm>
          <a:custGeom>
            <a:avLst/>
            <a:gdLst/>
            <a:ahLst/>
            <a:cxnLst/>
            <a:rect l="l" t="t" r="r" b="b"/>
            <a:pathLst>
              <a:path w="3048" h="1524">
                <a:moveTo>
                  <a:pt x="1524" y="0"/>
                </a:moveTo>
                <a:lnTo>
                  <a:pt x="3048" y="1524"/>
                </a:lnTo>
                <a:lnTo>
                  <a:pt x="0" y="1524"/>
                </a:lnTo>
                <a:lnTo>
                  <a:pt x="0" y="0"/>
                </a:lnTo>
                <a:lnTo>
                  <a:pt x="1524" y="0"/>
                </a:lnTo>
                <a:lnTo>
                  <a:pt x="1524" y="1524"/>
                </a:lnTo>
                <a:lnTo>
                  <a:pt x="1524" y="0"/>
                </a:lnTo>
                <a:close/>
              </a:path>
            </a:pathLst>
          </a:custGeom>
          <a:solidFill>
            <a:srgbClr val="000000"/>
          </a:solidFill>
        </p:spPr>
        <p:txBody>
          <a:bodyPr wrap="square" lIns="0" tIns="0" rIns="0" bIns="0" rtlCol="0">
            <a:noAutofit/>
          </a:bodyPr>
          <a:lstStyle/>
          <a:p>
            <a:endParaRPr/>
          </a:p>
        </p:txBody>
      </p:sp>
      <p:sp>
        <p:nvSpPr>
          <p:cNvPr id="846" name="object 846"/>
          <p:cNvSpPr/>
          <p:nvPr/>
        </p:nvSpPr>
        <p:spPr>
          <a:xfrm>
            <a:off x="8485631" y="3790949"/>
            <a:ext cx="6096" cy="0"/>
          </a:xfrm>
          <a:custGeom>
            <a:avLst/>
            <a:gdLst/>
            <a:ahLst/>
            <a:cxnLst/>
            <a:rect l="l" t="t" r="r" b="b"/>
            <a:pathLst>
              <a:path w="6096">
                <a:moveTo>
                  <a:pt x="0" y="0"/>
                </a:moveTo>
                <a:lnTo>
                  <a:pt x="6096" y="0"/>
                </a:lnTo>
              </a:path>
            </a:pathLst>
          </a:custGeom>
          <a:ln w="2794">
            <a:solidFill>
              <a:srgbClr val="000000"/>
            </a:solidFill>
          </a:ln>
        </p:spPr>
        <p:txBody>
          <a:bodyPr wrap="square" lIns="0" tIns="0" rIns="0" bIns="0" rtlCol="0">
            <a:noAutofit/>
          </a:bodyPr>
          <a:lstStyle/>
          <a:p>
            <a:endParaRPr/>
          </a:p>
        </p:txBody>
      </p:sp>
      <p:sp>
        <p:nvSpPr>
          <p:cNvPr id="847" name="object 847"/>
          <p:cNvSpPr/>
          <p:nvPr/>
        </p:nvSpPr>
        <p:spPr>
          <a:xfrm>
            <a:off x="8395715" y="3851147"/>
            <a:ext cx="88392" cy="105156"/>
          </a:xfrm>
          <a:custGeom>
            <a:avLst/>
            <a:gdLst/>
            <a:ahLst/>
            <a:cxnLst/>
            <a:rect l="l" t="t" r="r" b="b"/>
            <a:pathLst>
              <a:path w="88392" h="105156">
                <a:moveTo>
                  <a:pt x="88392" y="80772"/>
                </a:moveTo>
                <a:lnTo>
                  <a:pt x="86868" y="76200"/>
                </a:lnTo>
                <a:lnTo>
                  <a:pt x="86868" y="71628"/>
                </a:lnTo>
                <a:lnTo>
                  <a:pt x="85344" y="71628"/>
                </a:lnTo>
                <a:lnTo>
                  <a:pt x="80772" y="60960"/>
                </a:lnTo>
                <a:lnTo>
                  <a:pt x="77724" y="56387"/>
                </a:lnTo>
                <a:lnTo>
                  <a:pt x="74675" y="51816"/>
                </a:lnTo>
                <a:lnTo>
                  <a:pt x="67056" y="42672"/>
                </a:lnTo>
                <a:lnTo>
                  <a:pt x="57912" y="33528"/>
                </a:lnTo>
                <a:lnTo>
                  <a:pt x="45720" y="24384"/>
                </a:lnTo>
                <a:lnTo>
                  <a:pt x="33527" y="16764"/>
                </a:lnTo>
                <a:lnTo>
                  <a:pt x="18288" y="7620"/>
                </a:lnTo>
                <a:lnTo>
                  <a:pt x="9144" y="4572"/>
                </a:lnTo>
                <a:lnTo>
                  <a:pt x="1524" y="0"/>
                </a:lnTo>
                <a:lnTo>
                  <a:pt x="0" y="1524"/>
                </a:lnTo>
                <a:lnTo>
                  <a:pt x="9144" y="6096"/>
                </a:lnTo>
                <a:lnTo>
                  <a:pt x="16764" y="9144"/>
                </a:lnTo>
                <a:lnTo>
                  <a:pt x="32003" y="16764"/>
                </a:lnTo>
                <a:lnTo>
                  <a:pt x="44196" y="25908"/>
                </a:lnTo>
                <a:lnTo>
                  <a:pt x="56388" y="35052"/>
                </a:lnTo>
                <a:lnTo>
                  <a:pt x="65532" y="42672"/>
                </a:lnTo>
                <a:lnTo>
                  <a:pt x="74675" y="53340"/>
                </a:lnTo>
                <a:lnTo>
                  <a:pt x="77724" y="57912"/>
                </a:lnTo>
                <a:lnTo>
                  <a:pt x="79248" y="62484"/>
                </a:lnTo>
                <a:lnTo>
                  <a:pt x="85344" y="73152"/>
                </a:lnTo>
                <a:lnTo>
                  <a:pt x="85344" y="76200"/>
                </a:lnTo>
                <a:lnTo>
                  <a:pt x="86868" y="80772"/>
                </a:lnTo>
                <a:lnTo>
                  <a:pt x="86868" y="105156"/>
                </a:lnTo>
                <a:lnTo>
                  <a:pt x="88392" y="105156"/>
                </a:lnTo>
                <a:lnTo>
                  <a:pt x="88392" y="80772"/>
                </a:lnTo>
                <a:close/>
              </a:path>
            </a:pathLst>
          </a:custGeom>
          <a:solidFill>
            <a:srgbClr val="000000"/>
          </a:solidFill>
        </p:spPr>
        <p:txBody>
          <a:bodyPr wrap="square" lIns="0" tIns="0" rIns="0" bIns="0" rtlCol="0">
            <a:noAutofit/>
          </a:bodyPr>
          <a:lstStyle/>
          <a:p>
            <a:endParaRPr/>
          </a:p>
        </p:txBody>
      </p:sp>
      <p:sp>
        <p:nvSpPr>
          <p:cNvPr id="848" name="object 848"/>
          <p:cNvSpPr/>
          <p:nvPr/>
        </p:nvSpPr>
        <p:spPr>
          <a:xfrm>
            <a:off x="8459723" y="3802379"/>
            <a:ext cx="60959" cy="25908"/>
          </a:xfrm>
          <a:custGeom>
            <a:avLst/>
            <a:gdLst/>
            <a:ahLst/>
            <a:cxnLst/>
            <a:rect l="l" t="t" r="r" b="b"/>
            <a:pathLst>
              <a:path w="60959" h="25908">
                <a:moveTo>
                  <a:pt x="60959" y="0"/>
                </a:moveTo>
                <a:lnTo>
                  <a:pt x="0" y="24384"/>
                </a:lnTo>
                <a:lnTo>
                  <a:pt x="0" y="25908"/>
                </a:lnTo>
                <a:lnTo>
                  <a:pt x="60959" y="1524"/>
                </a:lnTo>
                <a:lnTo>
                  <a:pt x="60959" y="0"/>
                </a:lnTo>
                <a:close/>
              </a:path>
            </a:pathLst>
          </a:custGeom>
          <a:solidFill>
            <a:srgbClr val="000000"/>
          </a:solidFill>
        </p:spPr>
        <p:txBody>
          <a:bodyPr wrap="square" lIns="0" tIns="0" rIns="0" bIns="0" rtlCol="0">
            <a:noAutofit/>
          </a:bodyPr>
          <a:lstStyle/>
          <a:p>
            <a:endParaRPr/>
          </a:p>
        </p:txBody>
      </p:sp>
      <p:sp>
        <p:nvSpPr>
          <p:cNvPr id="849" name="object 849"/>
          <p:cNvSpPr/>
          <p:nvPr/>
        </p:nvSpPr>
        <p:spPr>
          <a:xfrm>
            <a:off x="8520683" y="3802379"/>
            <a:ext cx="149351" cy="153924"/>
          </a:xfrm>
          <a:custGeom>
            <a:avLst/>
            <a:gdLst/>
            <a:ahLst/>
            <a:cxnLst/>
            <a:rect l="l" t="t" r="r" b="b"/>
            <a:pathLst>
              <a:path w="149351" h="153924">
                <a:moveTo>
                  <a:pt x="147827" y="146303"/>
                </a:moveTo>
                <a:lnTo>
                  <a:pt x="147827" y="153924"/>
                </a:lnTo>
                <a:lnTo>
                  <a:pt x="149351" y="153924"/>
                </a:lnTo>
                <a:lnTo>
                  <a:pt x="149351" y="140208"/>
                </a:lnTo>
                <a:lnTo>
                  <a:pt x="147827" y="129539"/>
                </a:lnTo>
                <a:lnTo>
                  <a:pt x="144779" y="118872"/>
                </a:lnTo>
                <a:lnTo>
                  <a:pt x="141731" y="109727"/>
                </a:lnTo>
                <a:lnTo>
                  <a:pt x="137159" y="100584"/>
                </a:lnTo>
                <a:lnTo>
                  <a:pt x="131064" y="89915"/>
                </a:lnTo>
                <a:lnTo>
                  <a:pt x="124968" y="80772"/>
                </a:lnTo>
                <a:lnTo>
                  <a:pt x="115824" y="71627"/>
                </a:lnTo>
                <a:lnTo>
                  <a:pt x="108203" y="64008"/>
                </a:lnTo>
                <a:lnTo>
                  <a:pt x="97535" y="54863"/>
                </a:lnTo>
                <a:lnTo>
                  <a:pt x="86868" y="45720"/>
                </a:lnTo>
                <a:lnTo>
                  <a:pt x="74675" y="38100"/>
                </a:lnTo>
                <a:lnTo>
                  <a:pt x="62483" y="30479"/>
                </a:lnTo>
                <a:lnTo>
                  <a:pt x="47244" y="22860"/>
                </a:lnTo>
                <a:lnTo>
                  <a:pt x="33527" y="15239"/>
                </a:lnTo>
                <a:lnTo>
                  <a:pt x="16764" y="7620"/>
                </a:lnTo>
                <a:lnTo>
                  <a:pt x="0" y="0"/>
                </a:lnTo>
                <a:lnTo>
                  <a:pt x="0" y="1524"/>
                </a:lnTo>
                <a:lnTo>
                  <a:pt x="16764" y="9143"/>
                </a:lnTo>
                <a:lnTo>
                  <a:pt x="32003" y="16763"/>
                </a:lnTo>
                <a:lnTo>
                  <a:pt x="47244" y="24384"/>
                </a:lnTo>
                <a:lnTo>
                  <a:pt x="60959" y="32003"/>
                </a:lnTo>
                <a:lnTo>
                  <a:pt x="74675" y="39624"/>
                </a:lnTo>
                <a:lnTo>
                  <a:pt x="85344" y="47243"/>
                </a:lnTo>
                <a:lnTo>
                  <a:pt x="96012" y="56387"/>
                </a:lnTo>
                <a:lnTo>
                  <a:pt x="106679" y="64008"/>
                </a:lnTo>
                <a:lnTo>
                  <a:pt x="115824" y="73151"/>
                </a:lnTo>
                <a:lnTo>
                  <a:pt x="123444" y="82296"/>
                </a:lnTo>
                <a:lnTo>
                  <a:pt x="129540" y="91439"/>
                </a:lnTo>
                <a:lnTo>
                  <a:pt x="135635" y="100584"/>
                </a:lnTo>
                <a:lnTo>
                  <a:pt x="140207" y="109727"/>
                </a:lnTo>
                <a:lnTo>
                  <a:pt x="143255" y="120396"/>
                </a:lnTo>
                <a:lnTo>
                  <a:pt x="146303" y="129539"/>
                </a:lnTo>
                <a:lnTo>
                  <a:pt x="147827" y="140208"/>
                </a:lnTo>
                <a:lnTo>
                  <a:pt x="147827" y="146303"/>
                </a:lnTo>
                <a:close/>
              </a:path>
            </a:pathLst>
          </a:custGeom>
          <a:solidFill>
            <a:srgbClr val="000000"/>
          </a:solidFill>
        </p:spPr>
        <p:txBody>
          <a:bodyPr wrap="square" lIns="0" tIns="0" rIns="0" bIns="0" rtlCol="0">
            <a:noAutofit/>
          </a:bodyPr>
          <a:lstStyle/>
          <a:p>
            <a:endParaRPr/>
          </a:p>
        </p:txBody>
      </p:sp>
      <p:sp>
        <p:nvSpPr>
          <p:cNvPr id="850" name="object 850"/>
          <p:cNvSpPr/>
          <p:nvPr/>
        </p:nvSpPr>
        <p:spPr>
          <a:xfrm>
            <a:off x="8459723" y="3826763"/>
            <a:ext cx="117348" cy="129539"/>
          </a:xfrm>
          <a:custGeom>
            <a:avLst/>
            <a:gdLst/>
            <a:ahLst/>
            <a:cxnLst/>
            <a:rect l="l" t="t" r="r" b="b"/>
            <a:pathLst>
              <a:path w="117348" h="129539">
                <a:moveTo>
                  <a:pt x="12191" y="6095"/>
                </a:moveTo>
                <a:lnTo>
                  <a:pt x="22859" y="12191"/>
                </a:lnTo>
                <a:lnTo>
                  <a:pt x="33527" y="16763"/>
                </a:lnTo>
                <a:lnTo>
                  <a:pt x="42672" y="22859"/>
                </a:lnTo>
                <a:lnTo>
                  <a:pt x="51815" y="27431"/>
                </a:lnTo>
                <a:lnTo>
                  <a:pt x="60959" y="33527"/>
                </a:lnTo>
                <a:lnTo>
                  <a:pt x="68579" y="39624"/>
                </a:lnTo>
                <a:lnTo>
                  <a:pt x="76200" y="45719"/>
                </a:lnTo>
                <a:lnTo>
                  <a:pt x="82295" y="51815"/>
                </a:lnTo>
                <a:lnTo>
                  <a:pt x="88391" y="57912"/>
                </a:lnTo>
                <a:lnTo>
                  <a:pt x="94487" y="64007"/>
                </a:lnTo>
                <a:lnTo>
                  <a:pt x="99059" y="70103"/>
                </a:lnTo>
                <a:lnTo>
                  <a:pt x="103631" y="76200"/>
                </a:lnTo>
                <a:lnTo>
                  <a:pt x="106679" y="82295"/>
                </a:lnTo>
                <a:lnTo>
                  <a:pt x="109727" y="89915"/>
                </a:lnTo>
                <a:lnTo>
                  <a:pt x="112775" y="96012"/>
                </a:lnTo>
                <a:lnTo>
                  <a:pt x="114300" y="105155"/>
                </a:lnTo>
                <a:lnTo>
                  <a:pt x="115824" y="114300"/>
                </a:lnTo>
                <a:lnTo>
                  <a:pt x="115824" y="115824"/>
                </a:lnTo>
                <a:lnTo>
                  <a:pt x="114300" y="129539"/>
                </a:lnTo>
                <a:lnTo>
                  <a:pt x="115824" y="129539"/>
                </a:lnTo>
                <a:lnTo>
                  <a:pt x="117348" y="115824"/>
                </a:lnTo>
                <a:lnTo>
                  <a:pt x="117348" y="114300"/>
                </a:lnTo>
                <a:lnTo>
                  <a:pt x="115824" y="105155"/>
                </a:lnTo>
                <a:lnTo>
                  <a:pt x="114300" y="96012"/>
                </a:lnTo>
                <a:lnTo>
                  <a:pt x="111251" y="88391"/>
                </a:lnTo>
                <a:lnTo>
                  <a:pt x="108203" y="82295"/>
                </a:lnTo>
                <a:lnTo>
                  <a:pt x="105155" y="76200"/>
                </a:lnTo>
                <a:lnTo>
                  <a:pt x="100583" y="68579"/>
                </a:lnTo>
                <a:lnTo>
                  <a:pt x="94487" y="62483"/>
                </a:lnTo>
                <a:lnTo>
                  <a:pt x="89915" y="56387"/>
                </a:lnTo>
                <a:lnTo>
                  <a:pt x="83819" y="50291"/>
                </a:lnTo>
                <a:lnTo>
                  <a:pt x="76200" y="44195"/>
                </a:lnTo>
                <a:lnTo>
                  <a:pt x="68579" y="38100"/>
                </a:lnTo>
                <a:lnTo>
                  <a:pt x="60959" y="32003"/>
                </a:lnTo>
                <a:lnTo>
                  <a:pt x="51815" y="25907"/>
                </a:lnTo>
                <a:lnTo>
                  <a:pt x="44195" y="21336"/>
                </a:lnTo>
                <a:lnTo>
                  <a:pt x="33527" y="15239"/>
                </a:lnTo>
                <a:lnTo>
                  <a:pt x="22859" y="10667"/>
                </a:lnTo>
                <a:lnTo>
                  <a:pt x="12191" y="4571"/>
                </a:lnTo>
                <a:lnTo>
                  <a:pt x="0" y="0"/>
                </a:lnTo>
                <a:lnTo>
                  <a:pt x="0" y="1524"/>
                </a:lnTo>
                <a:lnTo>
                  <a:pt x="12191" y="6095"/>
                </a:lnTo>
                <a:close/>
              </a:path>
            </a:pathLst>
          </a:custGeom>
          <a:solidFill>
            <a:srgbClr val="000000"/>
          </a:solidFill>
        </p:spPr>
        <p:txBody>
          <a:bodyPr wrap="square" lIns="0" tIns="0" rIns="0" bIns="0" rtlCol="0">
            <a:noAutofit/>
          </a:bodyPr>
          <a:lstStyle/>
          <a:p>
            <a:endParaRPr/>
          </a:p>
        </p:txBody>
      </p:sp>
      <p:sp>
        <p:nvSpPr>
          <p:cNvPr id="851" name="object 851"/>
          <p:cNvSpPr/>
          <p:nvPr/>
        </p:nvSpPr>
        <p:spPr>
          <a:xfrm>
            <a:off x="8520683" y="3779519"/>
            <a:ext cx="60959" cy="24384"/>
          </a:xfrm>
          <a:custGeom>
            <a:avLst/>
            <a:gdLst/>
            <a:ahLst/>
            <a:cxnLst/>
            <a:rect l="l" t="t" r="r" b="b"/>
            <a:pathLst>
              <a:path w="60959" h="24384">
                <a:moveTo>
                  <a:pt x="0" y="24384"/>
                </a:moveTo>
                <a:lnTo>
                  <a:pt x="60959" y="1524"/>
                </a:lnTo>
                <a:lnTo>
                  <a:pt x="59435" y="0"/>
                </a:lnTo>
                <a:lnTo>
                  <a:pt x="0" y="22860"/>
                </a:lnTo>
                <a:lnTo>
                  <a:pt x="0" y="24384"/>
                </a:lnTo>
                <a:close/>
              </a:path>
            </a:pathLst>
          </a:custGeom>
          <a:solidFill>
            <a:srgbClr val="000000"/>
          </a:solidFill>
        </p:spPr>
        <p:txBody>
          <a:bodyPr wrap="square" lIns="0" tIns="0" rIns="0" bIns="0" rtlCol="0">
            <a:noAutofit/>
          </a:bodyPr>
          <a:lstStyle/>
          <a:p>
            <a:endParaRPr/>
          </a:p>
        </p:txBody>
      </p:sp>
      <p:sp>
        <p:nvSpPr>
          <p:cNvPr id="852" name="object 852"/>
          <p:cNvSpPr/>
          <p:nvPr/>
        </p:nvSpPr>
        <p:spPr>
          <a:xfrm>
            <a:off x="8395715" y="3826763"/>
            <a:ext cx="64008" cy="25907"/>
          </a:xfrm>
          <a:custGeom>
            <a:avLst/>
            <a:gdLst/>
            <a:ahLst/>
            <a:cxnLst/>
            <a:rect l="l" t="t" r="r" b="b"/>
            <a:pathLst>
              <a:path w="64008" h="25907">
                <a:moveTo>
                  <a:pt x="64008" y="0"/>
                </a:moveTo>
                <a:lnTo>
                  <a:pt x="0" y="24383"/>
                </a:lnTo>
                <a:lnTo>
                  <a:pt x="1524" y="25907"/>
                </a:lnTo>
                <a:lnTo>
                  <a:pt x="64008" y="1524"/>
                </a:lnTo>
                <a:lnTo>
                  <a:pt x="64008" y="0"/>
                </a:lnTo>
                <a:close/>
              </a:path>
            </a:pathLst>
          </a:custGeom>
          <a:solidFill>
            <a:srgbClr val="000000"/>
          </a:solidFill>
        </p:spPr>
        <p:txBody>
          <a:bodyPr wrap="square" lIns="0" tIns="0" rIns="0" bIns="0" rtlCol="0">
            <a:noAutofit/>
          </a:bodyPr>
          <a:lstStyle/>
          <a:p>
            <a:endParaRPr/>
          </a:p>
        </p:txBody>
      </p:sp>
      <p:sp>
        <p:nvSpPr>
          <p:cNvPr id="853" name="object 853"/>
          <p:cNvSpPr/>
          <p:nvPr/>
        </p:nvSpPr>
        <p:spPr>
          <a:xfrm>
            <a:off x="8642603" y="3756659"/>
            <a:ext cx="208787" cy="199644"/>
          </a:xfrm>
          <a:custGeom>
            <a:avLst/>
            <a:gdLst/>
            <a:ahLst/>
            <a:cxnLst/>
            <a:rect l="l" t="t" r="r" b="b"/>
            <a:pathLst>
              <a:path w="208787" h="199644">
                <a:moveTo>
                  <a:pt x="208787" y="199644"/>
                </a:moveTo>
                <a:lnTo>
                  <a:pt x="208787" y="185928"/>
                </a:lnTo>
                <a:lnTo>
                  <a:pt x="205739" y="172212"/>
                </a:lnTo>
                <a:lnTo>
                  <a:pt x="201167" y="158496"/>
                </a:lnTo>
                <a:lnTo>
                  <a:pt x="196595" y="144780"/>
                </a:lnTo>
                <a:lnTo>
                  <a:pt x="190499" y="132587"/>
                </a:lnTo>
                <a:lnTo>
                  <a:pt x="181355" y="118872"/>
                </a:lnTo>
                <a:lnTo>
                  <a:pt x="172211" y="106680"/>
                </a:lnTo>
                <a:lnTo>
                  <a:pt x="161544" y="94487"/>
                </a:lnTo>
                <a:lnTo>
                  <a:pt x="149351" y="83820"/>
                </a:lnTo>
                <a:lnTo>
                  <a:pt x="135635" y="71628"/>
                </a:lnTo>
                <a:lnTo>
                  <a:pt x="120396" y="60960"/>
                </a:lnTo>
                <a:lnTo>
                  <a:pt x="103631" y="50292"/>
                </a:lnTo>
                <a:lnTo>
                  <a:pt x="85344" y="39624"/>
                </a:lnTo>
                <a:lnTo>
                  <a:pt x="65531" y="28956"/>
                </a:lnTo>
                <a:lnTo>
                  <a:pt x="45720" y="18287"/>
                </a:lnTo>
                <a:lnTo>
                  <a:pt x="22859" y="9144"/>
                </a:lnTo>
                <a:lnTo>
                  <a:pt x="0" y="0"/>
                </a:lnTo>
                <a:lnTo>
                  <a:pt x="0" y="1524"/>
                </a:lnTo>
                <a:lnTo>
                  <a:pt x="22859" y="10668"/>
                </a:lnTo>
                <a:lnTo>
                  <a:pt x="44196" y="19812"/>
                </a:lnTo>
                <a:lnTo>
                  <a:pt x="65531" y="30480"/>
                </a:lnTo>
                <a:lnTo>
                  <a:pt x="85344" y="41148"/>
                </a:lnTo>
                <a:lnTo>
                  <a:pt x="102107" y="50292"/>
                </a:lnTo>
                <a:lnTo>
                  <a:pt x="118872" y="62484"/>
                </a:lnTo>
                <a:lnTo>
                  <a:pt x="134111" y="73152"/>
                </a:lnTo>
                <a:lnTo>
                  <a:pt x="147827" y="85344"/>
                </a:lnTo>
                <a:lnTo>
                  <a:pt x="160020" y="96012"/>
                </a:lnTo>
                <a:lnTo>
                  <a:pt x="170687" y="108204"/>
                </a:lnTo>
                <a:lnTo>
                  <a:pt x="179831" y="120396"/>
                </a:lnTo>
                <a:lnTo>
                  <a:pt x="188975" y="132587"/>
                </a:lnTo>
                <a:lnTo>
                  <a:pt x="195071" y="146304"/>
                </a:lnTo>
                <a:lnTo>
                  <a:pt x="199643" y="158496"/>
                </a:lnTo>
                <a:lnTo>
                  <a:pt x="204215" y="172212"/>
                </a:lnTo>
                <a:lnTo>
                  <a:pt x="207263" y="185928"/>
                </a:lnTo>
                <a:lnTo>
                  <a:pt x="207263" y="199644"/>
                </a:lnTo>
                <a:lnTo>
                  <a:pt x="208787" y="199644"/>
                </a:lnTo>
                <a:close/>
              </a:path>
            </a:pathLst>
          </a:custGeom>
          <a:solidFill>
            <a:srgbClr val="000000"/>
          </a:solidFill>
        </p:spPr>
        <p:txBody>
          <a:bodyPr wrap="square" lIns="0" tIns="0" rIns="0" bIns="0" rtlCol="0">
            <a:noAutofit/>
          </a:bodyPr>
          <a:lstStyle/>
          <a:p>
            <a:endParaRPr/>
          </a:p>
        </p:txBody>
      </p:sp>
      <p:sp>
        <p:nvSpPr>
          <p:cNvPr id="854" name="object 854"/>
          <p:cNvSpPr/>
          <p:nvPr/>
        </p:nvSpPr>
        <p:spPr>
          <a:xfrm>
            <a:off x="8580119" y="3779519"/>
            <a:ext cx="178308" cy="176784"/>
          </a:xfrm>
          <a:custGeom>
            <a:avLst/>
            <a:gdLst/>
            <a:ahLst/>
            <a:cxnLst/>
            <a:rect l="l" t="t" r="r" b="b"/>
            <a:pathLst>
              <a:path w="178308" h="176784">
                <a:moveTo>
                  <a:pt x="175260" y="176784"/>
                </a:moveTo>
                <a:lnTo>
                  <a:pt x="178308" y="176784"/>
                </a:lnTo>
                <a:lnTo>
                  <a:pt x="176784" y="163068"/>
                </a:lnTo>
                <a:lnTo>
                  <a:pt x="175260" y="150875"/>
                </a:lnTo>
                <a:lnTo>
                  <a:pt x="172212" y="138684"/>
                </a:lnTo>
                <a:lnTo>
                  <a:pt x="167640" y="128015"/>
                </a:lnTo>
                <a:lnTo>
                  <a:pt x="161544" y="115824"/>
                </a:lnTo>
                <a:lnTo>
                  <a:pt x="155448" y="105156"/>
                </a:lnTo>
                <a:lnTo>
                  <a:pt x="146304" y="94487"/>
                </a:lnTo>
                <a:lnTo>
                  <a:pt x="137160" y="83820"/>
                </a:lnTo>
                <a:lnTo>
                  <a:pt x="128016" y="74675"/>
                </a:lnTo>
                <a:lnTo>
                  <a:pt x="115824" y="64008"/>
                </a:lnTo>
                <a:lnTo>
                  <a:pt x="103632" y="53339"/>
                </a:lnTo>
                <a:lnTo>
                  <a:pt x="88392" y="44196"/>
                </a:lnTo>
                <a:lnTo>
                  <a:pt x="73152" y="35051"/>
                </a:lnTo>
                <a:lnTo>
                  <a:pt x="56388" y="25908"/>
                </a:lnTo>
                <a:lnTo>
                  <a:pt x="39624" y="16763"/>
                </a:lnTo>
                <a:lnTo>
                  <a:pt x="21336" y="9144"/>
                </a:lnTo>
                <a:lnTo>
                  <a:pt x="1524" y="0"/>
                </a:lnTo>
                <a:lnTo>
                  <a:pt x="0" y="1524"/>
                </a:lnTo>
                <a:lnTo>
                  <a:pt x="19812" y="10668"/>
                </a:lnTo>
                <a:lnTo>
                  <a:pt x="38100" y="18287"/>
                </a:lnTo>
                <a:lnTo>
                  <a:pt x="56388" y="27432"/>
                </a:lnTo>
                <a:lnTo>
                  <a:pt x="73152" y="36575"/>
                </a:lnTo>
                <a:lnTo>
                  <a:pt x="88392" y="45720"/>
                </a:lnTo>
                <a:lnTo>
                  <a:pt x="102108" y="54863"/>
                </a:lnTo>
                <a:lnTo>
                  <a:pt x="114300" y="65532"/>
                </a:lnTo>
                <a:lnTo>
                  <a:pt x="126492" y="74675"/>
                </a:lnTo>
                <a:lnTo>
                  <a:pt x="137160" y="85344"/>
                </a:lnTo>
                <a:lnTo>
                  <a:pt x="146304" y="96012"/>
                </a:lnTo>
                <a:lnTo>
                  <a:pt x="153924" y="106680"/>
                </a:lnTo>
                <a:lnTo>
                  <a:pt x="160020" y="117348"/>
                </a:lnTo>
                <a:lnTo>
                  <a:pt x="166116" y="128015"/>
                </a:lnTo>
                <a:lnTo>
                  <a:pt x="170688" y="140208"/>
                </a:lnTo>
                <a:lnTo>
                  <a:pt x="173736" y="150875"/>
                </a:lnTo>
                <a:lnTo>
                  <a:pt x="175260" y="163068"/>
                </a:lnTo>
                <a:lnTo>
                  <a:pt x="175260" y="176784"/>
                </a:lnTo>
                <a:close/>
              </a:path>
            </a:pathLst>
          </a:custGeom>
          <a:solidFill>
            <a:srgbClr val="000000"/>
          </a:solidFill>
        </p:spPr>
        <p:txBody>
          <a:bodyPr wrap="square" lIns="0" tIns="0" rIns="0" bIns="0" rtlCol="0">
            <a:noAutofit/>
          </a:bodyPr>
          <a:lstStyle/>
          <a:p>
            <a:endParaRPr/>
          </a:p>
        </p:txBody>
      </p:sp>
      <p:sp>
        <p:nvSpPr>
          <p:cNvPr id="855" name="object 855"/>
          <p:cNvSpPr/>
          <p:nvPr/>
        </p:nvSpPr>
        <p:spPr>
          <a:xfrm>
            <a:off x="8756903" y="3955541"/>
            <a:ext cx="91440" cy="0"/>
          </a:xfrm>
          <a:custGeom>
            <a:avLst/>
            <a:gdLst/>
            <a:ahLst/>
            <a:cxnLst/>
            <a:rect l="l" t="t" r="r" b="b"/>
            <a:pathLst>
              <a:path w="91440">
                <a:moveTo>
                  <a:pt x="0" y="0"/>
                </a:moveTo>
                <a:lnTo>
                  <a:pt x="91440" y="0"/>
                </a:lnTo>
              </a:path>
            </a:pathLst>
          </a:custGeom>
          <a:ln w="2794">
            <a:solidFill>
              <a:srgbClr val="000000"/>
            </a:solidFill>
          </a:ln>
        </p:spPr>
        <p:txBody>
          <a:bodyPr wrap="square" lIns="0" tIns="0" rIns="0" bIns="0" rtlCol="0">
            <a:noAutofit/>
          </a:bodyPr>
          <a:lstStyle/>
          <a:p>
            <a:endParaRPr/>
          </a:p>
        </p:txBody>
      </p:sp>
      <p:sp>
        <p:nvSpPr>
          <p:cNvPr id="856" name="object 856"/>
          <p:cNvSpPr/>
          <p:nvPr/>
        </p:nvSpPr>
        <p:spPr>
          <a:xfrm>
            <a:off x="8575547" y="3955541"/>
            <a:ext cx="92964" cy="0"/>
          </a:xfrm>
          <a:custGeom>
            <a:avLst/>
            <a:gdLst/>
            <a:ahLst/>
            <a:cxnLst/>
            <a:rect l="l" t="t" r="r" b="b"/>
            <a:pathLst>
              <a:path w="92964">
                <a:moveTo>
                  <a:pt x="0" y="0"/>
                </a:moveTo>
                <a:lnTo>
                  <a:pt x="92964" y="0"/>
                </a:lnTo>
              </a:path>
            </a:pathLst>
          </a:custGeom>
          <a:ln w="2794">
            <a:solidFill>
              <a:srgbClr val="000000"/>
            </a:solidFill>
          </a:ln>
        </p:spPr>
        <p:txBody>
          <a:bodyPr wrap="square" lIns="0" tIns="0" rIns="0" bIns="0" rtlCol="0">
            <a:noAutofit/>
          </a:bodyPr>
          <a:lstStyle/>
          <a:p>
            <a:endParaRPr/>
          </a:p>
        </p:txBody>
      </p:sp>
      <p:sp>
        <p:nvSpPr>
          <p:cNvPr id="857" name="object 857"/>
          <p:cNvSpPr/>
          <p:nvPr/>
        </p:nvSpPr>
        <p:spPr>
          <a:xfrm>
            <a:off x="8449055" y="3956303"/>
            <a:ext cx="128016" cy="111251"/>
          </a:xfrm>
          <a:custGeom>
            <a:avLst/>
            <a:gdLst/>
            <a:ahLst/>
            <a:cxnLst/>
            <a:rect l="l" t="t" r="r" b="b"/>
            <a:pathLst>
              <a:path w="128016" h="111251">
                <a:moveTo>
                  <a:pt x="128016" y="0"/>
                </a:moveTo>
                <a:lnTo>
                  <a:pt x="126492" y="0"/>
                </a:lnTo>
                <a:lnTo>
                  <a:pt x="124968" y="4572"/>
                </a:lnTo>
                <a:lnTo>
                  <a:pt x="123444" y="9143"/>
                </a:lnTo>
                <a:lnTo>
                  <a:pt x="121920" y="18287"/>
                </a:lnTo>
                <a:lnTo>
                  <a:pt x="118872" y="24384"/>
                </a:lnTo>
                <a:lnTo>
                  <a:pt x="123444" y="18287"/>
                </a:lnTo>
                <a:lnTo>
                  <a:pt x="124968" y="9143"/>
                </a:lnTo>
                <a:lnTo>
                  <a:pt x="126492" y="4572"/>
                </a:lnTo>
                <a:lnTo>
                  <a:pt x="128016" y="0"/>
                </a:lnTo>
                <a:close/>
              </a:path>
              <a:path w="128016" h="111251">
                <a:moveTo>
                  <a:pt x="16763" y="105155"/>
                </a:moveTo>
                <a:lnTo>
                  <a:pt x="27431" y="100584"/>
                </a:lnTo>
                <a:lnTo>
                  <a:pt x="38100" y="94487"/>
                </a:lnTo>
                <a:lnTo>
                  <a:pt x="42672" y="91439"/>
                </a:lnTo>
                <a:lnTo>
                  <a:pt x="48768" y="89915"/>
                </a:lnTo>
                <a:lnTo>
                  <a:pt x="57911" y="83819"/>
                </a:lnTo>
                <a:lnTo>
                  <a:pt x="67055" y="77724"/>
                </a:lnTo>
                <a:lnTo>
                  <a:pt x="74675" y="73151"/>
                </a:lnTo>
                <a:lnTo>
                  <a:pt x="82296" y="67055"/>
                </a:lnTo>
                <a:lnTo>
                  <a:pt x="89916" y="60960"/>
                </a:lnTo>
                <a:lnTo>
                  <a:pt x="96011" y="54863"/>
                </a:lnTo>
                <a:lnTo>
                  <a:pt x="102107" y="48767"/>
                </a:lnTo>
                <a:lnTo>
                  <a:pt x="106679" y="44196"/>
                </a:lnTo>
                <a:lnTo>
                  <a:pt x="106679" y="42672"/>
                </a:lnTo>
                <a:lnTo>
                  <a:pt x="109727" y="39624"/>
                </a:lnTo>
                <a:lnTo>
                  <a:pt x="111251" y="36575"/>
                </a:lnTo>
                <a:lnTo>
                  <a:pt x="115824" y="30479"/>
                </a:lnTo>
                <a:lnTo>
                  <a:pt x="118872" y="24384"/>
                </a:lnTo>
                <a:lnTo>
                  <a:pt x="114300" y="30479"/>
                </a:lnTo>
                <a:lnTo>
                  <a:pt x="109727" y="36575"/>
                </a:lnTo>
                <a:lnTo>
                  <a:pt x="108203" y="39624"/>
                </a:lnTo>
                <a:lnTo>
                  <a:pt x="105155" y="42672"/>
                </a:lnTo>
                <a:lnTo>
                  <a:pt x="100583" y="48767"/>
                </a:lnTo>
                <a:lnTo>
                  <a:pt x="94487" y="54863"/>
                </a:lnTo>
                <a:lnTo>
                  <a:pt x="88392" y="59436"/>
                </a:lnTo>
                <a:lnTo>
                  <a:pt x="82296" y="65531"/>
                </a:lnTo>
                <a:lnTo>
                  <a:pt x="73151" y="71627"/>
                </a:lnTo>
                <a:lnTo>
                  <a:pt x="65531" y="76200"/>
                </a:lnTo>
                <a:lnTo>
                  <a:pt x="56387" y="82296"/>
                </a:lnTo>
                <a:lnTo>
                  <a:pt x="47244" y="88391"/>
                </a:lnTo>
                <a:lnTo>
                  <a:pt x="42672" y="89915"/>
                </a:lnTo>
                <a:lnTo>
                  <a:pt x="38100" y="92963"/>
                </a:lnTo>
                <a:lnTo>
                  <a:pt x="27431" y="99060"/>
                </a:lnTo>
                <a:lnTo>
                  <a:pt x="15240" y="103631"/>
                </a:lnTo>
                <a:lnTo>
                  <a:pt x="4572" y="108203"/>
                </a:lnTo>
                <a:lnTo>
                  <a:pt x="1524" y="109727"/>
                </a:lnTo>
                <a:lnTo>
                  <a:pt x="0" y="109727"/>
                </a:lnTo>
                <a:lnTo>
                  <a:pt x="1524" y="111251"/>
                </a:lnTo>
                <a:lnTo>
                  <a:pt x="4572" y="109727"/>
                </a:lnTo>
                <a:lnTo>
                  <a:pt x="16763" y="105155"/>
                </a:lnTo>
                <a:close/>
              </a:path>
            </a:pathLst>
          </a:custGeom>
          <a:solidFill>
            <a:srgbClr val="000000"/>
          </a:solidFill>
        </p:spPr>
        <p:txBody>
          <a:bodyPr wrap="square" lIns="0" tIns="0" rIns="0" bIns="0" rtlCol="0">
            <a:noAutofit/>
          </a:bodyPr>
          <a:lstStyle/>
          <a:p>
            <a:endParaRPr/>
          </a:p>
        </p:txBody>
      </p:sp>
      <p:sp>
        <p:nvSpPr>
          <p:cNvPr id="858" name="object 858"/>
          <p:cNvSpPr/>
          <p:nvPr/>
        </p:nvSpPr>
        <p:spPr>
          <a:xfrm>
            <a:off x="8377427" y="3956303"/>
            <a:ext cx="105155" cy="88391"/>
          </a:xfrm>
          <a:custGeom>
            <a:avLst/>
            <a:gdLst/>
            <a:ahLst/>
            <a:cxnLst/>
            <a:rect l="l" t="t" r="r" b="b"/>
            <a:pathLst>
              <a:path w="105155" h="88391">
                <a:moveTo>
                  <a:pt x="51815" y="60960"/>
                </a:moveTo>
                <a:lnTo>
                  <a:pt x="64007" y="53339"/>
                </a:lnTo>
                <a:lnTo>
                  <a:pt x="74675" y="45719"/>
                </a:lnTo>
                <a:lnTo>
                  <a:pt x="83820" y="36575"/>
                </a:lnTo>
                <a:lnTo>
                  <a:pt x="92963" y="27431"/>
                </a:lnTo>
                <a:lnTo>
                  <a:pt x="99059" y="18287"/>
                </a:lnTo>
                <a:lnTo>
                  <a:pt x="102107" y="9143"/>
                </a:lnTo>
                <a:lnTo>
                  <a:pt x="103631" y="9143"/>
                </a:lnTo>
                <a:lnTo>
                  <a:pt x="103631" y="4572"/>
                </a:lnTo>
                <a:lnTo>
                  <a:pt x="105155" y="0"/>
                </a:lnTo>
                <a:lnTo>
                  <a:pt x="103631" y="0"/>
                </a:lnTo>
                <a:lnTo>
                  <a:pt x="102107" y="3048"/>
                </a:lnTo>
                <a:lnTo>
                  <a:pt x="102107" y="6096"/>
                </a:lnTo>
                <a:lnTo>
                  <a:pt x="100583" y="9143"/>
                </a:lnTo>
                <a:lnTo>
                  <a:pt x="102107" y="7619"/>
                </a:lnTo>
                <a:lnTo>
                  <a:pt x="97535" y="18287"/>
                </a:lnTo>
                <a:lnTo>
                  <a:pt x="91439" y="25908"/>
                </a:lnTo>
                <a:lnTo>
                  <a:pt x="83820" y="35051"/>
                </a:lnTo>
                <a:lnTo>
                  <a:pt x="74675" y="44196"/>
                </a:lnTo>
                <a:lnTo>
                  <a:pt x="64007" y="51815"/>
                </a:lnTo>
                <a:lnTo>
                  <a:pt x="51815" y="60960"/>
                </a:lnTo>
                <a:close/>
              </a:path>
              <a:path w="105155" h="88391">
                <a:moveTo>
                  <a:pt x="0" y="88391"/>
                </a:moveTo>
                <a:lnTo>
                  <a:pt x="3048" y="86867"/>
                </a:lnTo>
                <a:lnTo>
                  <a:pt x="1524" y="86867"/>
                </a:lnTo>
                <a:lnTo>
                  <a:pt x="4572" y="85343"/>
                </a:lnTo>
                <a:lnTo>
                  <a:pt x="6096" y="83819"/>
                </a:lnTo>
                <a:lnTo>
                  <a:pt x="4572" y="83819"/>
                </a:lnTo>
                <a:lnTo>
                  <a:pt x="1524" y="85343"/>
                </a:lnTo>
                <a:lnTo>
                  <a:pt x="0" y="86867"/>
                </a:lnTo>
                <a:lnTo>
                  <a:pt x="0" y="88391"/>
                </a:lnTo>
                <a:close/>
              </a:path>
              <a:path w="105155" h="88391">
                <a:moveTo>
                  <a:pt x="6096" y="83819"/>
                </a:moveTo>
                <a:lnTo>
                  <a:pt x="22859" y="77724"/>
                </a:lnTo>
                <a:lnTo>
                  <a:pt x="38100" y="70103"/>
                </a:lnTo>
                <a:lnTo>
                  <a:pt x="51815" y="60960"/>
                </a:lnTo>
                <a:lnTo>
                  <a:pt x="38100" y="68579"/>
                </a:lnTo>
                <a:lnTo>
                  <a:pt x="22859" y="76200"/>
                </a:lnTo>
                <a:lnTo>
                  <a:pt x="6096" y="83819"/>
                </a:lnTo>
                <a:close/>
              </a:path>
            </a:pathLst>
          </a:custGeom>
          <a:solidFill>
            <a:srgbClr val="000000"/>
          </a:solidFill>
        </p:spPr>
        <p:txBody>
          <a:bodyPr wrap="square" lIns="0" tIns="0" rIns="0" bIns="0" rtlCol="0">
            <a:noAutofit/>
          </a:bodyPr>
          <a:lstStyle/>
          <a:p>
            <a:endParaRPr/>
          </a:p>
        </p:txBody>
      </p:sp>
      <p:sp>
        <p:nvSpPr>
          <p:cNvPr id="859" name="object 859"/>
          <p:cNvSpPr/>
          <p:nvPr/>
        </p:nvSpPr>
        <p:spPr>
          <a:xfrm>
            <a:off x="8447531" y="4066031"/>
            <a:ext cx="0" cy="1524"/>
          </a:xfrm>
          <a:custGeom>
            <a:avLst/>
            <a:gdLst/>
            <a:ahLst/>
            <a:cxnLst/>
            <a:rect l="l" t="t" r="r" b="b"/>
            <a:pathLst>
              <a:path h="1524">
                <a:moveTo>
                  <a:pt x="0" y="0"/>
                </a:moveTo>
                <a:lnTo>
                  <a:pt x="0" y="1524"/>
                </a:lnTo>
                <a:lnTo>
                  <a:pt x="0" y="0"/>
                </a:lnTo>
                <a:close/>
              </a:path>
            </a:pathLst>
          </a:custGeom>
          <a:solidFill>
            <a:srgbClr val="000000"/>
          </a:solidFill>
        </p:spPr>
        <p:txBody>
          <a:bodyPr wrap="square" lIns="0" tIns="0" rIns="0" bIns="0" rtlCol="0">
            <a:noAutofit/>
          </a:bodyPr>
          <a:lstStyle/>
          <a:p>
            <a:endParaRPr/>
          </a:p>
        </p:txBody>
      </p:sp>
      <p:sp>
        <p:nvSpPr>
          <p:cNvPr id="860" name="object 860"/>
          <p:cNvSpPr/>
          <p:nvPr/>
        </p:nvSpPr>
        <p:spPr>
          <a:xfrm>
            <a:off x="8127491" y="4066031"/>
            <a:ext cx="320039" cy="54863"/>
          </a:xfrm>
          <a:custGeom>
            <a:avLst/>
            <a:gdLst/>
            <a:ahLst/>
            <a:cxnLst/>
            <a:rect l="l" t="t" r="r" b="b"/>
            <a:pathLst>
              <a:path w="320039" h="54863">
                <a:moveTo>
                  <a:pt x="1524" y="54863"/>
                </a:moveTo>
                <a:lnTo>
                  <a:pt x="22860" y="54863"/>
                </a:lnTo>
                <a:lnTo>
                  <a:pt x="45720" y="53339"/>
                </a:lnTo>
                <a:lnTo>
                  <a:pt x="67056" y="51815"/>
                </a:lnTo>
                <a:lnTo>
                  <a:pt x="88392" y="50291"/>
                </a:lnTo>
                <a:lnTo>
                  <a:pt x="108204" y="48768"/>
                </a:lnTo>
                <a:lnTo>
                  <a:pt x="129539" y="47244"/>
                </a:lnTo>
                <a:lnTo>
                  <a:pt x="149351" y="44196"/>
                </a:lnTo>
                <a:lnTo>
                  <a:pt x="169163" y="41148"/>
                </a:lnTo>
                <a:lnTo>
                  <a:pt x="187451" y="38100"/>
                </a:lnTo>
                <a:lnTo>
                  <a:pt x="207263" y="35051"/>
                </a:lnTo>
                <a:lnTo>
                  <a:pt x="225551" y="30480"/>
                </a:lnTo>
                <a:lnTo>
                  <a:pt x="243839" y="25908"/>
                </a:lnTo>
                <a:lnTo>
                  <a:pt x="260603" y="21336"/>
                </a:lnTo>
                <a:lnTo>
                  <a:pt x="278891" y="16763"/>
                </a:lnTo>
                <a:lnTo>
                  <a:pt x="295655" y="10668"/>
                </a:lnTo>
                <a:lnTo>
                  <a:pt x="312419" y="4572"/>
                </a:lnTo>
                <a:lnTo>
                  <a:pt x="320039" y="1524"/>
                </a:lnTo>
                <a:lnTo>
                  <a:pt x="320039" y="0"/>
                </a:lnTo>
                <a:lnTo>
                  <a:pt x="310895" y="3048"/>
                </a:lnTo>
                <a:lnTo>
                  <a:pt x="294131" y="9144"/>
                </a:lnTo>
                <a:lnTo>
                  <a:pt x="277367" y="15239"/>
                </a:lnTo>
                <a:lnTo>
                  <a:pt x="260603" y="19812"/>
                </a:lnTo>
                <a:lnTo>
                  <a:pt x="243839" y="24384"/>
                </a:lnTo>
                <a:lnTo>
                  <a:pt x="225551" y="28956"/>
                </a:lnTo>
                <a:lnTo>
                  <a:pt x="205739" y="33527"/>
                </a:lnTo>
                <a:lnTo>
                  <a:pt x="187451" y="36575"/>
                </a:lnTo>
                <a:lnTo>
                  <a:pt x="169163" y="39624"/>
                </a:lnTo>
                <a:lnTo>
                  <a:pt x="149351" y="42672"/>
                </a:lnTo>
                <a:lnTo>
                  <a:pt x="129539" y="45720"/>
                </a:lnTo>
                <a:lnTo>
                  <a:pt x="108204" y="47244"/>
                </a:lnTo>
                <a:lnTo>
                  <a:pt x="88392" y="48768"/>
                </a:lnTo>
                <a:lnTo>
                  <a:pt x="67056" y="50291"/>
                </a:lnTo>
                <a:lnTo>
                  <a:pt x="45720" y="51815"/>
                </a:lnTo>
                <a:lnTo>
                  <a:pt x="22860" y="53339"/>
                </a:lnTo>
                <a:lnTo>
                  <a:pt x="0" y="53339"/>
                </a:lnTo>
                <a:lnTo>
                  <a:pt x="1524" y="54863"/>
                </a:lnTo>
                <a:close/>
              </a:path>
            </a:pathLst>
          </a:custGeom>
          <a:solidFill>
            <a:srgbClr val="000000"/>
          </a:solidFill>
        </p:spPr>
        <p:txBody>
          <a:bodyPr wrap="square" lIns="0" tIns="0" rIns="0" bIns="0" rtlCol="0">
            <a:noAutofit/>
          </a:bodyPr>
          <a:lstStyle/>
          <a:p>
            <a:endParaRPr/>
          </a:p>
        </p:txBody>
      </p:sp>
      <p:sp>
        <p:nvSpPr>
          <p:cNvPr id="861" name="object 861"/>
          <p:cNvSpPr/>
          <p:nvPr/>
        </p:nvSpPr>
        <p:spPr>
          <a:xfrm>
            <a:off x="8447531" y="4066793"/>
            <a:ext cx="1524"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a:p>
        </p:txBody>
      </p:sp>
      <p:sp>
        <p:nvSpPr>
          <p:cNvPr id="862" name="object 862"/>
          <p:cNvSpPr/>
          <p:nvPr/>
        </p:nvSpPr>
        <p:spPr>
          <a:xfrm>
            <a:off x="8127491" y="4093463"/>
            <a:ext cx="394715" cy="67055"/>
          </a:xfrm>
          <a:custGeom>
            <a:avLst/>
            <a:gdLst/>
            <a:ahLst/>
            <a:cxnLst/>
            <a:rect l="l" t="t" r="r" b="b"/>
            <a:pathLst>
              <a:path w="394715" h="67055">
                <a:moveTo>
                  <a:pt x="1524" y="67055"/>
                </a:moveTo>
                <a:lnTo>
                  <a:pt x="28956" y="67055"/>
                </a:lnTo>
                <a:lnTo>
                  <a:pt x="56388" y="65531"/>
                </a:lnTo>
                <a:lnTo>
                  <a:pt x="70104" y="65531"/>
                </a:lnTo>
                <a:lnTo>
                  <a:pt x="83820" y="64007"/>
                </a:lnTo>
                <a:lnTo>
                  <a:pt x="111251" y="62483"/>
                </a:lnTo>
                <a:lnTo>
                  <a:pt x="137159" y="59436"/>
                </a:lnTo>
                <a:lnTo>
                  <a:pt x="149351" y="57912"/>
                </a:lnTo>
                <a:lnTo>
                  <a:pt x="155447" y="57912"/>
                </a:lnTo>
                <a:lnTo>
                  <a:pt x="163067" y="56387"/>
                </a:lnTo>
                <a:lnTo>
                  <a:pt x="188975" y="53339"/>
                </a:lnTo>
                <a:lnTo>
                  <a:pt x="201167" y="51815"/>
                </a:lnTo>
                <a:lnTo>
                  <a:pt x="213359" y="50291"/>
                </a:lnTo>
                <a:lnTo>
                  <a:pt x="225551" y="47243"/>
                </a:lnTo>
                <a:lnTo>
                  <a:pt x="228599" y="47243"/>
                </a:lnTo>
                <a:lnTo>
                  <a:pt x="231647" y="45719"/>
                </a:lnTo>
                <a:lnTo>
                  <a:pt x="237743" y="45719"/>
                </a:lnTo>
                <a:lnTo>
                  <a:pt x="262127" y="41148"/>
                </a:lnTo>
                <a:lnTo>
                  <a:pt x="266699" y="39624"/>
                </a:lnTo>
                <a:lnTo>
                  <a:pt x="269747" y="38100"/>
                </a:lnTo>
                <a:lnTo>
                  <a:pt x="272795" y="38100"/>
                </a:lnTo>
                <a:lnTo>
                  <a:pt x="284987" y="35051"/>
                </a:lnTo>
                <a:lnTo>
                  <a:pt x="307847" y="28955"/>
                </a:lnTo>
                <a:lnTo>
                  <a:pt x="330707" y="22859"/>
                </a:lnTo>
                <a:lnTo>
                  <a:pt x="341375" y="19812"/>
                </a:lnTo>
                <a:lnTo>
                  <a:pt x="352043" y="16763"/>
                </a:lnTo>
                <a:lnTo>
                  <a:pt x="373379" y="9143"/>
                </a:lnTo>
                <a:lnTo>
                  <a:pt x="384047" y="4571"/>
                </a:lnTo>
                <a:lnTo>
                  <a:pt x="388619" y="3048"/>
                </a:lnTo>
                <a:lnTo>
                  <a:pt x="394715" y="1524"/>
                </a:lnTo>
                <a:lnTo>
                  <a:pt x="393191" y="0"/>
                </a:lnTo>
                <a:lnTo>
                  <a:pt x="388619" y="1524"/>
                </a:lnTo>
                <a:lnTo>
                  <a:pt x="382523" y="3048"/>
                </a:lnTo>
                <a:lnTo>
                  <a:pt x="373379" y="7619"/>
                </a:lnTo>
                <a:lnTo>
                  <a:pt x="352043" y="15239"/>
                </a:lnTo>
                <a:lnTo>
                  <a:pt x="339851" y="18287"/>
                </a:lnTo>
                <a:lnTo>
                  <a:pt x="329183" y="21336"/>
                </a:lnTo>
                <a:lnTo>
                  <a:pt x="307847" y="27431"/>
                </a:lnTo>
                <a:lnTo>
                  <a:pt x="284987" y="33527"/>
                </a:lnTo>
                <a:lnTo>
                  <a:pt x="272795" y="36575"/>
                </a:lnTo>
                <a:lnTo>
                  <a:pt x="269747" y="36575"/>
                </a:lnTo>
                <a:lnTo>
                  <a:pt x="266699" y="38100"/>
                </a:lnTo>
                <a:lnTo>
                  <a:pt x="260603" y="39624"/>
                </a:lnTo>
                <a:lnTo>
                  <a:pt x="237743" y="44195"/>
                </a:lnTo>
                <a:lnTo>
                  <a:pt x="231647" y="44195"/>
                </a:lnTo>
                <a:lnTo>
                  <a:pt x="228599" y="45719"/>
                </a:lnTo>
                <a:lnTo>
                  <a:pt x="225551" y="45719"/>
                </a:lnTo>
                <a:lnTo>
                  <a:pt x="213359" y="48767"/>
                </a:lnTo>
                <a:lnTo>
                  <a:pt x="199643" y="50291"/>
                </a:lnTo>
                <a:lnTo>
                  <a:pt x="187451" y="51815"/>
                </a:lnTo>
                <a:lnTo>
                  <a:pt x="163067" y="54863"/>
                </a:lnTo>
                <a:lnTo>
                  <a:pt x="155447" y="56387"/>
                </a:lnTo>
                <a:lnTo>
                  <a:pt x="149351" y="56387"/>
                </a:lnTo>
                <a:lnTo>
                  <a:pt x="137159" y="57912"/>
                </a:lnTo>
                <a:lnTo>
                  <a:pt x="111251" y="60959"/>
                </a:lnTo>
                <a:lnTo>
                  <a:pt x="83820" y="62483"/>
                </a:lnTo>
                <a:lnTo>
                  <a:pt x="70104" y="64007"/>
                </a:lnTo>
                <a:lnTo>
                  <a:pt x="56388" y="64007"/>
                </a:lnTo>
                <a:lnTo>
                  <a:pt x="28956" y="65531"/>
                </a:lnTo>
                <a:lnTo>
                  <a:pt x="0" y="65531"/>
                </a:lnTo>
                <a:lnTo>
                  <a:pt x="1524" y="67055"/>
                </a:lnTo>
                <a:close/>
              </a:path>
            </a:pathLst>
          </a:custGeom>
          <a:solidFill>
            <a:srgbClr val="000000"/>
          </a:solidFill>
        </p:spPr>
        <p:txBody>
          <a:bodyPr wrap="square" lIns="0" tIns="0" rIns="0" bIns="0" rtlCol="0">
            <a:noAutofit/>
          </a:bodyPr>
          <a:lstStyle/>
          <a:p>
            <a:endParaRPr/>
          </a:p>
        </p:txBody>
      </p:sp>
      <p:sp>
        <p:nvSpPr>
          <p:cNvPr id="863" name="object 863"/>
          <p:cNvSpPr/>
          <p:nvPr/>
        </p:nvSpPr>
        <p:spPr>
          <a:xfrm>
            <a:off x="8447531" y="4066031"/>
            <a:ext cx="74675" cy="28956"/>
          </a:xfrm>
          <a:custGeom>
            <a:avLst/>
            <a:gdLst/>
            <a:ahLst/>
            <a:cxnLst/>
            <a:rect l="l" t="t" r="r" b="b"/>
            <a:pathLst>
              <a:path w="74675" h="28956">
                <a:moveTo>
                  <a:pt x="74675" y="28956"/>
                </a:moveTo>
                <a:lnTo>
                  <a:pt x="74675" y="27432"/>
                </a:lnTo>
                <a:lnTo>
                  <a:pt x="0" y="0"/>
                </a:lnTo>
                <a:lnTo>
                  <a:pt x="0" y="1524"/>
                </a:lnTo>
                <a:lnTo>
                  <a:pt x="74675" y="28956"/>
                </a:lnTo>
                <a:close/>
              </a:path>
            </a:pathLst>
          </a:custGeom>
          <a:solidFill>
            <a:srgbClr val="000000"/>
          </a:solidFill>
        </p:spPr>
        <p:txBody>
          <a:bodyPr wrap="square" lIns="0" tIns="0" rIns="0" bIns="0" rtlCol="0">
            <a:noAutofit/>
          </a:bodyPr>
          <a:lstStyle/>
          <a:p>
            <a:endParaRPr/>
          </a:p>
        </p:txBody>
      </p:sp>
      <p:sp>
        <p:nvSpPr>
          <p:cNvPr id="864" name="object 864"/>
          <p:cNvSpPr/>
          <p:nvPr/>
        </p:nvSpPr>
        <p:spPr>
          <a:xfrm>
            <a:off x="8127491" y="4117847"/>
            <a:ext cx="461771" cy="80772"/>
          </a:xfrm>
          <a:custGeom>
            <a:avLst/>
            <a:gdLst/>
            <a:ahLst/>
            <a:cxnLst/>
            <a:rect l="l" t="t" r="r" b="b"/>
            <a:pathLst>
              <a:path w="461771" h="80772">
                <a:moveTo>
                  <a:pt x="1524" y="80772"/>
                </a:moveTo>
                <a:lnTo>
                  <a:pt x="16764" y="80772"/>
                </a:lnTo>
                <a:lnTo>
                  <a:pt x="32004" y="79248"/>
                </a:lnTo>
                <a:lnTo>
                  <a:pt x="62484" y="79248"/>
                </a:lnTo>
                <a:lnTo>
                  <a:pt x="92964" y="77724"/>
                </a:lnTo>
                <a:lnTo>
                  <a:pt x="108204" y="76200"/>
                </a:lnTo>
                <a:lnTo>
                  <a:pt x="123443" y="74675"/>
                </a:lnTo>
                <a:lnTo>
                  <a:pt x="137159" y="73152"/>
                </a:lnTo>
                <a:lnTo>
                  <a:pt x="152399" y="73152"/>
                </a:lnTo>
                <a:lnTo>
                  <a:pt x="166115" y="71628"/>
                </a:lnTo>
                <a:lnTo>
                  <a:pt x="181355" y="70104"/>
                </a:lnTo>
                <a:lnTo>
                  <a:pt x="195071" y="67056"/>
                </a:lnTo>
                <a:lnTo>
                  <a:pt x="208787" y="65532"/>
                </a:lnTo>
                <a:lnTo>
                  <a:pt x="237743" y="62484"/>
                </a:lnTo>
                <a:lnTo>
                  <a:pt x="251459" y="59436"/>
                </a:lnTo>
                <a:lnTo>
                  <a:pt x="263651" y="56387"/>
                </a:lnTo>
                <a:lnTo>
                  <a:pt x="271271" y="54864"/>
                </a:lnTo>
                <a:lnTo>
                  <a:pt x="277367" y="54864"/>
                </a:lnTo>
                <a:lnTo>
                  <a:pt x="291083" y="51816"/>
                </a:lnTo>
                <a:lnTo>
                  <a:pt x="303275" y="48768"/>
                </a:lnTo>
                <a:lnTo>
                  <a:pt x="316991" y="45720"/>
                </a:lnTo>
                <a:lnTo>
                  <a:pt x="342899" y="39624"/>
                </a:lnTo>
                <a:lnTo>
                  <a:pt x="367283" y="32004"/>
                </a:lnTo>
                <a:lnTo>
                  <a:pt x="379475" y="28956"/>
                </a:lnTo>
                <a:lnTo>
                  <a:pt x="391667" y="24384"/>
                </a:lnTo>
                <a:lnTo>
                  <a:pt x="414527" y="16764"/>
                </a:lnTo>
                <a:lnTo>
                  <a:pt x="420623" y="13716"/>
                </a:lnTo>
                <a:lnTo>
                  <a:pt x="426719" y="12192"/>
                </a:lnTo>
                <a:lnTo>
                  <a:pt x="438911" y="9144"/>
                </a:lnTo>
                <a:lnTo>
                  <a:pt x="461771" y="1524"/>
                </a:lnTo>
                <a:lnTo>
                  <a:pt x="460247" y="0"/>
                </a:lnTo>
                <a:lnTo>
                  <a:pt x="437387" y="7620"/>
                </a:lnTo>
                <a:lnTo>
                  <a:pt x="425195" y="10668"/>
                </a:lnTo>
                <a:lnTo>
                  <a:pt x="420623" y="12192"/>
                </a:lnTo>
                <a:lnTo>
                  <a:pt x="414527" y="15240"/>
                </a:lnTo>
                <a:lnTo>
                  <a:pt x="390143" y="22860"/>
                </a:lnTo>
                <a:lnTo>
                  <a:pt x="377951" y="27432"/>
                </a:lnTo>
                <a:lnTo>
                  <a:pt x="365759" y="30480"/>
                </a:lnTo>
                <a:lnTo>
                  <a:pt x="341375" y="38100"/>
                </a:lnTo>
                <a:lnTo>
                  <a:pt x="316991" y="44196"/>
                </a:lnTo>
                <a:lnTo>
                  <a:pt x="303275" y="47244"/>
                </a:lnTo>
                <a:lnTo>
                  <a:pt x="291083" y="50292"/>
                </a:lnTo>
                <a:lnTo>
                  <a:pt x="277367" y="51816"/>
                </a:lnTo>
                <a:lnTo>
                  <a:pt x="272795" y="53340"/>
                </a:lnTo>
                <a:lnTo>
                  <a:pt x="269747" y="53340"/>
                </a:lnTo>
                <a:lnTo>
                  <a:pt x="263651" y="54864"/>
                </a:lnTo>
                <a:lnTo>
                  <a:pt x="249935" y="57912"/>
                </a:lnTo>
                <a:lnTo>
                  <a:pt x="237743" y="60960"/>
                </a:lnTo>
                <a:lnTo>
                  <a:pt x="208787" y="64008"/>
                </a:lnTo>
                <a:lnTo>
                  <a:pt x="195071" y="65532"/>
                </a:lnTo>
                <a:lnTo>
                  <a:pt x="181355" y="68580"/>
                </a:lnTo>
                <a:lnTo>
                  <a:pt x="166115" y="70104"/>
                </a:lnTo>
                <a:lnTo>
                  <a:pt x="152399" y="71628"/>
                </a:lnTo>
                <a:lnTo>
                  <a:pt x="137159" y="71628"/>
                </a:lnTo>
                <a:lnTo>
                  <a:pt x="123443" y="73152"/>
                </a:lnTo>
                <a:lnTo>
                  <a:pt x="108204" y="74675"/>
                </a:lnTo>
                <a:lnTo>
                  <a:pt x="92964" y="76200"/>
                </a:lnTo>
                <a:lnTo>
                  <a:pt x="62484" y="77724"/>
                </a:lnTo>
                <a:lnTo>
                  <a:pt x="32004" y="77724"/>
                </a:lnTo>
                <a:lnTo>
                  <a:pt x="16764" y="79248"/>
                </a:lnTo>
                <a:lnTo>
                  <a:pt x="0" y="79248"/>
                </a:lnTo>
                <a:lnTo>
                  <a:pt x="1524" y="80772"/>
                </a:lnTo>
                <a:close/>
              </a:path>
            </a:pathLst>
          </a:custGeom>
          <a:solidFill>
            <a:srgbClr val="000000"/>
          </a:solidFill>
        </p:spPr>
        <p:txBody>
          <a:bodyPr wrap="square" lIns="0" tIns="0" rIns="0" bIns="0" rtlCol="0">
            <a:noAutofit/>
          </a:bodyPr>
          <a:lstStyle/>
          <a:p>
            <a:endParaRPr/>
          </a:p>
        </p:txBody>
      </p:sp>
      <p:sp>
        <p:nvSpPr>
          <p:cNvPr id="865" name="object 865"/>
          <p:cNvSpPr/>
          <p:nvPr/>
        </p:nvSpPr>
        <p:spPr>
          <a:xfrm>
            <a:off x="8587739" y="4117847"/>
            <a:ext cx="74675" cy="27432"/>
          </a:xfrm>
          <a:custGeom>
            <a:avLst/>
            <a:gdLst/>
            <a:ahLst/>
            <a:cxnLst/>
            <a:rect l="l" t="t" r="r" b="b"/>
            <a:pathLst>
              <a:path w="74675" h="27432">
                <a:moveTo>
                  <a:pt x="73151" y="27432"/>
                </a:moveTo>
                <a:lnTo>
                  <a:pt x="74675" y="25908"/>
                </a:lnTo>
                <a:lnTo>
                  <a:pt x="1524" y="0"/>
                </a:lnTo>
                <a:lnTo>
                  <a:pt x="0" y="1524"/>
                </a:lnTo>
                <a:lnTo>
                  <a:pt x="73151" y="27432"/>
                </a:lnTo>
                <a:close/>
              </a:path>
            </a:pathLst>
          </a:custGeom>
          <a:solidFill>
            <a:srgbClr val="000000"/>
          </a:solidFill>
        </p:spPr>
        <p:txBody>
          <a:bodyPr wrap="square" lIns="0" tIns="0" rIns="0" bIns="0" rtlCol="0">
            <a:noAutofit/>
          </a:bodyPr>
          <a:lstStyle/>
          <a:p>
            <a:endParaRPr/>
          </a:p>
        </p:txBody>
      </p:sp>
      <p:sp>
        <p:nvSpPr>
          <p:cNvPr id="866" name="object 866"/>
          <p:cNvSpPr/>
          <p:nvPr/>
        </p:nvSpPr>
        <p:spPr>
          <a:xfrm>
            <a:off x="8587739" y="3956303"/>
            <a:ext cx="170688" cy="163067"/>
          </a:xfrm>
          <a:custGeom>
            <a:avLst/>
            <a:gdLst/>
            <a:ahLst/>
            <a:cxnLst/>
            <a:rect l="l" t="t" r="r" b="b"/>
            <a:pathLst>
              <a:path w="170688" h="163067">
                <a:moveTo>
                  <a:pt x="12192" y="156972"/>
                </a:moveTo>
                <a:lnTo>
                  <a:pt x="0" y="161543"/>
                </a:lnTo>
                <a:lnTo>
                  <a:pt x="1524" y="163067"/>
                </a:lnTo>
                <a:lnTo>
                  <a:pt x="12192" y="158496"/>
                </a:lnTo>
                <a:lnTo>
                  <a:pt x="30479" y="149351"/>
                </a:lnTo>
                <a:lnTo>
                  <a:pt x="39624" y="144779"/>
                </a:lnTo>
                <a:lnTo>
                  <a:pt x="42672" y="143255"/>
                </a:lnTo>
                <a:lnTo>
                  <a:pt x="48768" y="141731"/>
                </a:lnTo>
                <a:lnTo>
                  <a:pt x="64008" y="132587"/>
                </a:lnTo>
                <a:lnTo>
                  <a:pt x="79248" y="123443"/>
                </a:lnTo>
                <a:lnTo>
                  <a:pt x="92964" y="112775"/>
                </a:lnTo>
                <a:lnTo>
                  <a:pt x="79248" y="121919"/>
                </a:lnTo>
                <a:lnTo>
                  <a:pt x="64008" y="131063"/>
                </a:lnTo>
                <a:lnTo>
                  <a:pt x="47244" y="140208"/>
                </a:lnTo>
                <a:lnTo>
                  <a:pt x="42672" y="141731"/>
                </a:lnTo>
                <a:lnTo>
                  <a:pt x="41148" y="143255"/>
                </a:lnTo>
                <a:lnTo>
                  <a:pt x="38100" y="143255"/>
                </a:lnTo>
                <a:lnTo>
                  <a:pt x="28956" y="147827"/>
                </a:lnTo>
                <a:lnTo>
                  <a:pt x="12192" y="156972"/>
                </a:lnTo>
                <a:close/>
              </a:path>
              <a:path w="170688" h="163067">
                <a:moveTo>
                  <a:pt x="111251" y="97536"/>
                </a:moveTo>
                <a:lnTo>
                  <a:pt x="105156" y="102108"/>
                </a:lnTo>
                <a:lnTo>
                  <a:pt x="92964" y="112775"/>
                </a:lnTo>
                <a:lnTo>
                  <a:pt x="106679" y="103631"/>
                </a:lnTo>
                <a:lnTo>
                  <a:pt x="112775" y="99060"/>
                </a:lnTo>
                <a:lnTo>
                  <a:pt x="114300" y="96012"/>
                </a:lnTo>
                <a:lnTo>
                  <a:pt x="111251" y="97536"/>
                </a:lnTo>
                <a:close/>
              </a:path>
              <a:path w="170688" h="163067">
                <a:moveTo>
                  <a:pt x="114300" y="96012"/>
                </a:moveTo>
                <a:lnTo>
                  <a:pt x="117348" y="94487"/>
                </a:lnTo>
                <a:lnTo>
                  <a:pt x="128016" y="85343"/>
                </a:lnTo>
                <a:lnTo>
                  <a:pt x="129540" y="85343"/>
                </a:lnTo>
                <a:lnTo>
                  <a:pt x="131064" y="82296"/>
                </a:lnTo>
                <a:lnTo>
                  <a:pt x="132588" y="79248"/>
                </a:lnTo>
                <a:lnTo>
                  <a:pt x="137160" y="74675"/>
                </a:lnTo>
                <a:lnTo>
                  <a:pt x="146303" y="64008"/>
                </a:lnTo>
                <a:lnTo>
                  <a:pt x="152400" y="53339"/>
                </a:lnTo>
                <a:lnTo>
                  <a:pt x="153924" y="51815"/>
                </a:lnTo>
                <a:lnTo>
                  <a:pt x="155448" y="48767"/>
                </a:lnTo>
                <a:lnTo>
                  <a:pt x="158496" y="44196"/>
                </a:lnTo>
                <a:lnTo>
                  <a:pt x="163068" y="32003"/>
                </a:lnTo>
                <a:lnTo>
                  <a:pt x="164592" y="27431"/>
                </a:lnTo>
                <a:lnTo>
                  <a:pt x="166116" y="24384"/>
                </a:lnTo>
                <a:lnTo>
                  <a:pt x="166116" y="21336"/>
                </a:lnTo>
                <a:lnTo>
                  <a:pt x="169164" y="10667"/>
                </a:lnTo>
                <a:lnTo>
                  <a:pt x="170688" y="0"/>
                </a:lnTo>
                <a:lnTo>
                  <a:pt x="167640" y="0"/>
                </a:lnTo>
                <a:lnTo>
                  <a:pt x="167640" y="10667"/>
                </a:lnTo>
                <a:lnTo>
                  <a:pt x="164592" y="21336"/>
                </a:lnTo>
                <a:lnTo>
                  <a:pt x="164592" y="22860"/>
                </a:lnTo>
                <a:lnTo>
                  <a:pt x="163068" y="25908"/>
                </a:lnTo>
                <a:lnTo>
                  <a:pt x="161544" y="32003"/>
                </a:lnTo>
                <a:lnTo>
                  <a:pt x="156972" y="42672"/>
                </a:lnTo>
                <a:lnTo>
                  <a:pt x="153924" y="47243"/>
                </a:lnTo>
                <a:lnTo>
                  <a:pt x="152400" y="50291"/>
                </a:lnTo>
                <a:lnTo>
                  <a:pt x="150875" y="53339"/>
                </a:lnTo>
                <a:lnTo>
                  <a:pt x="144779" y="64008"/>
                </a:lnTo>
                <a:lnTo>
                  <a:pt x="137160" y="73151"/>
                </a:lnTo>
                <a:lnTo>
                  <a:pt x="132588" y="77724"/>
                </a:lnTo>
                <a:lnTo>
                  <a:pt x="129540" y="80772"/>
                </a:lnTo>
                <a:lnTo>
                  <a:pt x="128016" y="83819"/>
                </a:lnTo>
                <a:lnTo>
                  <a:pt x="117348" y="92963"/>
                </a:lnTo>
                <a:lnTo>
                  <a:pt x="114300" y="96012"/>
                </a:lnTo>
                <a:close/>
              </a:path>
            </a:pathLst>
          </a:custGeom>
          <a:solidFill>
            <a:srgbClr val="000000"/>
          </a:solidFill>
        </p:spPr>
        <p:txBody>
          <a:bodyPr wrap="square" lIns="0" tIns="0" rIns="0" bIns="0" rtlCol="0">
            <a:noAutofit/>
          </a:bodyPr>
          <a:lstStyle/>
          <a:p>
            <a:endParaRPr/>
          </a:p>
        </p:txBody>
      </p:sp>
      <p:sp>
        <p:nvSpPr>
          <p:cNvPr id="867" name="object 867"/>
          <p:cNvSpPr/>
          <p:nvPr/>
        </p:nvSpPr>
        <p:spPr>
          <a:xfrm>
            <a:off x="8127491" y="4142231"/>
            <a:ext cx="536447" cy="96012"/>
          </a:xfrm>
          <a:prstGeom prst="rect">
            <a:avLst/>
          </a:prstGeom>
          <a:blipFill>
            <a:blip r:embed="rId50" cstate="print"/>
            <a:stretch>
              <a:fillRect/>
            </a:stretch>
          </a:blipFill>
        </p:spPr>
        <p:txBody>
          <a:bodyPr wrap="square" lIns="0" tIns="0" rIns="0" bIns="0" rtlCol="0">
            <a:noAutofit/>
          </a:bodyPr>
          <a:lstStyle/>
          <a:p>
            <a:endParaRPr/>
          </a:p>
        </p:txBody>
      </p:sp>
      <p:sp>
        <p:nvSpPr>
          <p:cNvPr id="868" name="object 868"/>
          <p:cNvSpPr/>
          <p:nvPr/>
        </p:nvSpPr>
        <p:spPr>
          <a:xfrm>
            <a:off x="8129015" y="4143755"/>
            <a:ext cx="533399" cy="92963"/>
          </a:xfrm>
          <a:custGeom>
            <a:avLst/>
            <a:gdLst/>
            <a:ahLst/>
            <a:cxnLst/>
            <a:rect l="l" t="t" r="r" b="b"/>
            <a:pathLst>
              <a:path w="533399" h="92963">
                <a:moveTo>
                  <a:pt x="384047" y="48767"/>
                </a:moveTo>
                <a:lnTo>
                  <a:pt x="399287" y="45720"/>
                </a:lnTo>
                <a:lnTo>
                  <a:pt x="426719" y="36575"/>
                </a:lnTo>
                <a:lnTo>
                  <a:pt x="429767" y="36575"/>
                </a:lnTo>
                <a:lnTo>
                  <a:pt x="434339" y="35051"/>
                </a:lnTo>
                <a:lnTo>
                  <a:pt x="440435" y="33527"/>
                </a:lnTo>
                <a:lnTo>
                  <a:pt x="455675" y="28956"/>
                </a:lnTo>
                <a:lnTo>
                  <a:pt x="469391" y="24384"/>
                </a:lnTo>
                <a:lnTo>
                  <a:pt x="475487" y="21336"/>
                </a:lnTo>
                <a:lnTo>
                  <a:pt x="483107" y="19812"/>
                </a:lnTo>
                <a:lnTo>
                  <a:pt x="509015" y="9144"/>
                </a:lnTo>
                <a:lnTo>
                  <a:pt x="533399" y="0"/>
                </a:lnTo>
                <a:lnTo>
                  <a:pt x="0" y="92963"/>
                </a:lnTo>
                <a:lnTo>
                  <a:pt x="44196" y="92963"/>
                </a:lnTo>
                <a:lnTo>
                  <a:pt x="48768" y="91439"/>
                </a:lnTo>
                <a:lnTo>
                  <a:pt x="71627" y="91439"/>
                </a:lnTo>
                <a:lnTo>
                  <a:pt x="108203" y="89915"/>
                </a:lnTo>
                <a:lnTo>
                  <a:pt x="124967" y="88391"/>
                </a:lnTo>
                <a:lnTo>
                  <a:pt x="143255" y="86867"/>
                </a:lnTo>
                <a:lnTo>
                  <a:pt x="176783" y="83820"/>
                </a:lnTo>
                <a:lnTo>
                  <a:pt x="193547" y="82296"/>
                </a:lnTo>
                <a:lnTo>
                  <a:pt x="202691" y="80772"/>
                </a:lnTo>
                <a:lnTo>
                  <a:pt x="210311" y="80772"/>
                </a:lnTo>
                <a:lnTo>
                  <a:pt x="219455" y="79248"/>
                </a:lnTo>
                <a:lnTo>
                  <a:pt x="227075" y="77724"/>
                </a:lnTo>
                <a:lnTo>
                  <a:pt x="243839" y="76200"/>
                </a:lnTo>
                <a:lnTo>
                  <a:pt x="277367" y="71627"/>
                </a:lnTo>
                <a:lnTo>
                  <a:pt x="292607" y="68579"/>
                </a:lnTo>
                <a:lnTo>
                  <a:pt x="307847" y="65532"/>
                </a:lnTo>
                <a:lnTo>
                  <a:pt x="338327" y="59436"/>
                </a:lnTo>
                <a:lnTo>
                  <a:pt x="368807" y="53339"/>
                </a:lnTo>
                <a:lnTo>
                  <a:pt x="376427" y="50291"/>
                </a:lnTo>
                <a:lnTo>
                  <a:pt x="379475" y="50291"/>
                </a:lnTo>
                <a:lnTo>
                  <a:pt x="384047" y="48767"/>
                </a:lnTo>
                <a:close/>
              </a:path>
            </a:pathLst>
          </a:custGeom>
          <a:solidFill>
            <a:srgbClr val="000000"/>
          </a:solidFill>
        </p:spPr>
        <p:txBody>
          <a:bodyPr wrap="square" lIns="0" tIns="0" rIns="0" bIns="0" rtlCol="0">
            <a:noAutofit/>
          </a:bodyPr>
          <a:lstStyle/>
          <a:p>
            <a:endParaRPr/>
          </a:p>
        </p:txBody>
      </p:sp>
      <p:sp>
        <p:nvSpPr>
          <p:cNvPr id="869" name="object 869"/>
          <p:cNvSpPr/>
          <p:nvPr/>
        </p:nvSpPr>
        <p:spPr>
          <a:xfrm>
            <a:off x="8127491" y="4142231"/>
            <a:ext cx="536447" cy="96012"/>
          </a:xfrm>
          <a:prstGeom prst="rect">
            <a:avLst/>
          </a:prstGeom>
          <a:blipFill>
            <a:blip r:embed="rId50" cstate="print"/>
            <a:stretch>
              <a:fillRect/>
            </a:stretch>
          </a:blipFill>
        </p:spPr>
        <p:txBody>
          <a:bodyPr wrap="square" lIns="0" tIns="0" rIns="0" bIns="0" rtlCol="0">
            <a:noAutofit/>
          </a:bodyPr>
          <a:lstStyle/>
          <a:p>
            <a:endParaRPr/>
          </a:p>
        </p:txBody>
      </p:sp>
      <p:sp>
        <p:nvSpPr>
          <p:cNvPr id="870" name="object 870"/>
          <p:cNvSpPr/>
          <p:nvPr/>
        </p:nvSpPr>
        <p:spPr>
          <a:xfrm>
            <a:off x="8660891" y="3956303"/>
            <a:ext cx="190499" cy="188975"/>
          </a:xfrm>
          <a:custGeom>
            <a:avLst/>
            <a:gdLst/>
            <a:ahLst/>
            <a:cxnLst/>
            <a:rect l="l" t="t" r="r" b="b"/>
            <a:pathLst>
              <a:path w="190499" h="188975">
                <a:moveTo>
                  <a:pt x="1524" y="188975"/>
                </a:moveTo>
                <a:lnTo>
                  <a:pt x="4572" y="185927"/>
                </a:lnTo>
                <a:lnTo>
                  <a:pt x="27432" y="175260"/>
                </a:lnTo>
                <a:lnTo>
                  <a:pt x="36575" y="170687"/>
                </a:lnTo>
                <a:lnTo>
                  <a:pt x="47244" y="166115"/>
                </a:lnTo>
                <a:lnTo>
                  <a:pt x="56388" y="160019"/>
                </a:lnTo>
                <a:lnTo>
                  <a:pt x="62484" y="156972"/>
                </a:lnTo>
                <a:lnTo>
                  <a:pt x="67056" y="155448"/>
                </a:lnTo>
                <a:lnTo>
                  <a:pt x="85344" y="144779"/>
                </a:lnTo>
                <a:lnTo>
                  <a:pt x="92964" y="138684"/>
                </a:lnTo>
                <a:lnTo>
                  <a:pt x="102108" y="132587"/>
                </a:lnTo>
                <a:lnTo>
                  <a:pt x="117348" y="121919"/>
                </a:lnTo>
                <a:lnTo>
                  <a:pt x="131064" y="111251"/>
                </a:lnTo>
                <a:lnTo>
                  <a:pt x="137160" y="105155"/>
                </a:lnTo>
                <a:lnTo>
                  <a:pt x="143256" y="99060"/>
                </a:lnTo>
                <a:lnTo>
                  <a:pt x="153923" y="88391"/>
                </a:lnTo>
                <a:lnTo>
                  <a:pt x="163067" y="76200"/>
                </a:lnTo>
                <a:lnTo>
                  <a:pt x="167639" y="70103"/>
                </a:lnTo>
                <a:lnTo>
                  <a:pt x="170687" y="64008"/>
                </a:lnTo>
                <a:lnTo>
                  <a:pt x="175259" y="57912"/>
                </a:lnTo>
                <a:lnTo>
                  <a:pt x="178307" y="51815"/>
                </a:lnTo>
                <a:lnTo>
                  <a:pt x="179831" y="44196"/>
                </a:lnTo>
                <a:lnTo>
                  <a:pt x="182879" y="38100"/>
                </a:lnTo>
                <a:lnTo>
                  <a:pt x="184403" y="32003"/>
                </a:lnTo>
                <a:lnTo>
                  <a:pt x="185927" y="28955"/>
                </a:lnTo>
                <a:lnTo>
                  <a:pt x="187451" y="25908"/>
                </a:lnTo>
                <a:lnTo>
                  <a:pt x="188975" y="12191"/>
                </a:lnTo>
                <a:lnTo>
                  <a:pt x="190499" y="0"/>
                </a:lnTo>
                <a:lnTo>
                  <a:pt x="188975" y="0"/>
                </a:lnTo>
                <a:lnTo>
                  <a:pt x="187451" y="12191"/>
                </a:lnTo>
                <a:lnTo>
                  <a:pt x="185927" y="25908"/>
                </a:lnTo>
                <a:lnTo>
                  <a:pt x="185927" y="24384"/>
                </a:lnTo>
                <a:lnTo>
                  <a:pt x="184403" y="27431"/>
                </a:lnTo>
                <a:lnTo>
                  <a:pt x="182879" y="32003"/>
                </a:lnTo>
                <a:lnTo>
                  <a:pt x="181355" y="38100"/>
                </a:lnTo>
                <a:lnTo>
                  <a:pt x="178307" y="44196"/>
                </a:lnTo>
                <a:lnTo>
                  <a:pt x="176783" y="50291"/>
                </a:lnTo>
                <a:lnTo>
                  <a:pt x="173735" y="56387"/>
                </a:lnTo>
                <a:lnTo>
                  <a:pt x="170687" y="62484"/>
                </a:lnTo>
                <a:lnTo>
                  <a:pt x="166115" y="68579"/>
                </a:lnTo>
                <a:lnTo>
                  <a:pt x="161543" y="74675"/>
                </a:lnTo>
                <a:lnTo>
                  <a:pt x="152399" y="86867"/>
                </a:lnTo>
                <a:lnTo>
                  <a:pt x="141732" y="99060"/>
                </a:lnTo>
                <a:lnTo>
                  <a:pt x="135636" y="103631"/>
                </a:lnTo>
                <a:lnTo>
                  <a:pt x="129540" y="109727"/>
                </a:lnTo>
                <a:lnTo>
                  <a:pt x="115824" y="120396"/>
                </a:lnTo>
                <a:lnTo>
                  <a:pt x="100584" y="132587"/>
                </a:lnTo>
                <a:lnTo>
                  <a:pt x="92964" y="137160"/>
                </a:lnTo>
                <a:lnTo>
                  <a:pt x="83820" y="143255"/>
                </a:lnTo>
                <a:lnTo>
                  <a:pt x="67056" y="153924"/>
                </a:lnTo>
                <a:lnTo>
                  <a:pt x="60960" y="155448"/>
                </a:lnTo>
                <a:lnTo>
                  <a:pt x="56388" y="158496"/>
                </a:lnTo>
                <a:lnTo>
                  <a:pt x="47244" y="164591"/>
                </a:lnTo>
                <a:lnTo>
                  <a:pt x="36575" y="169163"/>
                </a:lnTo>
                <a:lnTo>
                  <a:pt x="25908" y="173736"/>
                </a:lnTo>
                <a:lnTo>
                  <a:pt x="4572" y="184403"/>
                </a:lnTo>
                <a:lnTo>
                  <a:pt x="0" y="187451"/>
                </a:lnTo>
                <a:lnTo>
                  <a:pt x="1524" y="188975"/>
                </a:lnTo>
                <a:close/>
              </a:path>
            </a:pathLst>
          </a:custGeom>
          <a:solidFill>
            <a:srgbClr val="000000"/>
          </a:solidFill>
        </p:spPr>
        <p:txBody>
          <a:bodyPr wrap="square" lIns="0" tIns="0" rIns="0" bIns="0" rtlCol="0">
            <a:noAutofit/>
          </a:bodyPr>
          <a:lstStyle/>
          <a:p>
            <a:endParaRPr/>
          </a:p>
        </p:txBody>
      </p:sp>
      <p:sp>
        <p:nvSpPr>
          <p:cNvPr id="871" name="object 871"/>
          <p:cNvSpPr/>
          <p:nvPr/>
        </p:nvSpPr>
        <p:spPr>
          <a:xfrm>
            <a:off x="8522207" y="4093463"/>
            <a:ext cx="67055" cy="25907"/>
          </a:xfrm>
          <a:custGeom>
            <a:avLst/>
            <a:gdLst/>
            <a:ahLst/>
            <a:cxnLst/>
            <a:rect l="l" t="t" r="r" b="b"/>
            <a:pathLst>
              <a:path w="67055" h="25907">
                <a:moveTo>
                  <a:pt x="0" y="0"/>
                </a:moveTo>
                <a:lnTo>
                  <a:pt x="0" y="1524"/>
                </a:lnTo>
                <a:lnTo>
                  <a:pt x="65531" y="25907"/>
                </a:lnTo>
                <a:lnTo>
                  <a:pt x="67055" y="24383"/>
                </a:lnTo>
                <a:lnTo>
                  <a:pt x="0" y="0"/>
                </a:lnTo>
                <a:close/>
              </a:path>
            </a:pathLst>
          </a:custGeom>
          <a:solidFill>
            <a:srgbClr val="000000"/>
          </a:solidFill>
        </p:spPr>
        <p:txBody>
          <a:bodyPr wrap="square" lIns="0" tIns="0" rIns="0" bIns="0" rtlCol="0">
            <a:noAutofit/>
          </a:bodyPr>
          <a:lstStyle/>
          <a:p>
            <a:endParaRPr/>
          </a:p>
        </p:txBody>
      </p:sp>
      <p:sp>
        <p:nvSpPr>
          <p:cNvPr id="872" name="object 872"/>
          <p:cNvSpPr/>
          <p:nvPr/>
        </p:nvSpPr>
        <p:spPr>
          <a:xfrm>
            <a:off x="8522207" y="3956303"/>
            <a:ext cx="147827" cy="138684"/>
          </a:xfrm>
          <a:custGeom>
            <a:avLst/>
            <a:gdLst/>
            <a:ahLst/>
            <a:cxnLst/>
            <a:rect l="l" t="t" r="r" b="b"/>
            <a:pathLst>
              <a:path w="147827" h="138684">
                <a:moveTo>
                  <a:pt x="102107" y="77724"/>
                </a:moveTo>
                <a:lnTo>
                  <a:pt x="106679" y="74675"/>
                </a:lnTo>
                <a:lnTo>
                  <a:pt x="115824" y="65531"/>
                </a:lnTo>
                <a:lnTo>
                  <a:pt x="118872" y="60960"/>
                </a:lnTo>
                <a:lnTo>
                  <a:pt x="123444" y="56387"/>
                </a:lnTo>
                <a:lnTo>
                  <a:pt x="126492" y="51815"/>
                </a:lnTo>
                <a:lnTo>
                  <a:pt x="129540" y="47243"/>
                </a:lnTo>
                <a:lnTo>
                  <a:pt x="135635" y="38100"/>
                </a:lnTo>
                <a:lnTo>
                  <a:pt x="140207" y="28955"/>
                </a:lnTo>
                <a:lnTo>
                  <a:pt x="143255" y="18287"/>
                </a:lnTo>
                <a:lnTo>
                  <a:pt x="144779" y="13715"/>
                </a:lnTo>
                <a:lnTo>
                  <a:pt x="144779" y="10667"/>
                </a:lnTo>
                <a:lnTo>
                  <a:pt x="146303" y="9143"/>
                </a:lnTo>
                <a:lnTo>
                  <a:pt x="147827" y="0"/>
                </a:lnTo>
                <a:lnTo>
                  <a:pt x="146303" y="0"/>
                </a:lnTo>
                <a:lnTo>
                  <a:pt x="144779" y="9143"/>
                </a:lnTo>
                <a:lnTo>
                  <a:pt x="143255" y="10667"/>
                </a:lnTo>
                <a:lnTo>
                  <a:pt x="143255" y="13715"/>
                </a:lnTo>
                <a:lnTo>
                  <a:pt x="141731" y="18287"/>
                </a:lnTo>
                <a:lnTo>
                  <a:pt x="138683" y="27431"/>
                </a:lnTo>
                <a:lnTo>
                  <a:pt x="134111" y="38100"/>
                </a:lnTo>
                <a:lnTo>
                  <a:pt x="134111" y="36575"/>
                </a:lnTo>
                <a:lnTo>
                  <a:pt x="128016" y="45719"/>
                </a:lnTo>
                <a:lnTo>
                  <a:pt x="124968" y="50291"/>
                </a:lnTo>
                <a:lnTo>
                  <a:pt x="121920" y="54863"/>
                </a:lnTo>
                <a:lnTo>
                  <a:pt x="118872" y="59436"/>
                </a:lnTo>
                <a:lnTo>
                  <a:pt x="114300" y="64008"/>
                </a:lnTo>
                <a:lnTo>
                  <a:pt x="106679" y="73151"/>
                </a:lnTo>
                <a:lnTo>
                  <a:pt x="100583" y="76200"/>
                </a:lnTo>
                <a:lnTo>
                  <a:pt x="96011" y="80772"/>
                </a:lnTo>
                <a:lnTo>
                  <a:pt x="85344" y="89915"/>
                </a:lnTo>
                <a:lnTo>
                  <a:pt x="79248" y="92963"/>
                </a:lnTo>
                <a:lnTo>
                  <a:pt x="76200" y="96012"/>
                </a:lnTo>
                <a:lnTo>
                  <a:pt x="73151" y="97536"/>
                </a:lnTo>
                <a:lnTo>
                  <a:pt x="60959" y="106679"/>
                </a:lnTo>
                <a:lnTo>
                  <a:pt x="53340" y="109727"/>
                </a:lnTo>
                <a:lnTo>
                  <a:pt x="47244" y="114300"/>
                </a:lnTo>
                <a:lnTo>
                  <a:pt x="54864" y="111251"/>
                </a:lnTo>
                <a:lnTo>
                  <a:pt x="62483" y="106679"/>
                </a:lnTo>
                <a:lnTo>
                  <a:pt x="74675" y="99060"/>
                </a:lnTo>
                <a:lnTo>
                  <a:pt x="77724" y="96012"/>
                </a:lnTo>
                <a:lnTo>
                  <a:pt x="80772" y="94487"/>
                </a:lnTo>
                <a:lnTo>
                  <a:pt x="86868" y="89915"/>
                </a:lnTo>
                <a:lnTo>
                  <a:pt x="97535" y="82296"/>
                </a:lnTo>
                <a:lnTo>
                  <a:pt x="102107" y="77724"/>
                </a:lnTo>
                <a:close/>
              </a:path>
              <a:path w="147827" h="138684">
                <a:moveTo>
                  <a:pt x="47244" y="114300"/>
                </a:moveTo>
                <a:lnTo>
                  <a:pt x="32003" y="121919"/>
                </a:lnTo>
                <a:lnTo>
                  <a:pt x="24383" y="124967"/>
                </a:lnTo>
                <a:lnTo>
                  <a:pt x="16764" y="129539"/>
                </a:lnTo>
                <a:lnTo>
                  <a:pt x="0" y="137160"/>
                </a:lnTo>
                <a:lnTo>
                  <a:pt x="0" y="138684"/>
                </a:lnTo>
                <a:lnTo>
                  <a:pt x="16764" y="131063"/>
                </a:lnTo>
                <a:lnTo>
                  <a:pt x="24383" y="126491"/>
                </a:lnTo>
                <a:lnTo>
                  <a:pt x="33527" y="123443"/>
                </a:lnTo>
                <a:lnTo>
                  <a:pt x="47244" y="114300"/>
                </a:lnTo>
                <a:close/>
              </a:path>
            </a:pathLst>
          </a:custGeom>
          <a:solidFill>
            <a:srgbClr val="000000"/>
          </a:solidFill>
        </p:spPr>
        <p:txBody>
          <a:bodyPr wrap="square" lIns="0" tIns="0" rIns="0" bIns="0" rtlCol="0">
            <a:noAutofit/>
          </a:bodyPr>
          <a:lstStyle/>
          <a:p>
            <a:endParaRPr/>
          </a:p>
        </p:txBody>
      </p:sp>
      <p:sp>
        <p:nvSpPr>
          <p:cNvPr id="873" name="object 873"/>
          <p:cNvSpPr/>
          <p:nvPr/>
        </p:nvSpPr>
        <p:spPr>
          <a:xfrm>
            <a:off x="8482583" y="3955541"/>
            <a:ext cx="91440" cy="0"/>
          </a:xfrm>
          <a:custGeom>
            <a:avLst/>
            <a:gdLst/>
            <a:ahLst/>
            <a:cxnLst/>
            <a:rect l="l" t="t" r="r" b="b"/>
            <a:pathLst>
              <a:path w="91440">
                <a:moveTo>
                  <a:pt x="0" y="0"/>
                </a:moveTo>
                <a:lnTo>
                  <a:pt x="91440" y="0"/>
                </a:lnTo>
              </a:path>
            </a:pathLst>
          </a:custGeom>
          <a:ln w="2794">
            <a:solidFill>
              <a:srgbClr val="000000"/>
            </a:solidFill>
          </a:ln>
        </p:spPr>
        <p:txBody>
          <a:bodyPr wrap="square" lIns="0" tIns="0" rIns="0" bIns="0" rtlCol="0">
            <a:noAutofit/>
          </a:bodyPr>
          <a:lstStyle/>
          <a:p>
            <a:endParaRPr/>
          </a:p>
        </p:txBody>
      </p:sp>
      <p:sp>
        <p:nvSpPr>
          <p:cNvPr id="874" name="object 874"/>
          <p:cNvSpPr/>
          <p:nvPr/>
        </p:nvSpPr>
        <p:spPr>
          <a:xfrm>
            <a:off x="7498079" y="3955541"/>
            <a:ext cx="85344"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a:p>
        </p:txBody>
      </p:sp>
      <p:sp>
        <p:nvSpPr>
          <p:cNvPr id="875" name="object 875"/>
          <p:cNvSpPr/>
          <p:nvPr/>
        </p:nvSpPr>
        <p:spPr>
          <a:xfrm>
            <a:off x="8127491" y="4118736"/>
            <a:ext cx="1524" cy="40894"/>
          </a:xfrm>
          <a:custGeom>
            <a:avLst/>
            <a:gdLst/>
            <a:ahLst/>
            <a:cxnLst/>
            <a:rect l="l" t="t" r="r" b="b"/>
            <a:pathLst>
              <a:path w="1524" h="40894">
                <a:moveTo>
                  <a:pt x="0" y="40894"/>
                </a:moveTo>
                <a:lnTo>
                  <a:pt x="1524" y="40894"/>
                </a:lnTo>
                <a:lnTo>
                  <a:pt x="1524" y="0"/>
                </a:lnTo>
                <a:lnTo>
                  <a:pt x="0" y="0"/>
                </a:lnTo>
                <a:lnTo>
                  <a:pt x="0" y="40894"/>
                </a:lnTo>
                <a:close/>
              </a:path>
            </a:pathLst>
          </a:custGeom>
          <a:solidFill>
            <a:srgbClr val="000000"/>
          </a:solidFill>
        </p:spPr>
        <p:txBody>
          <a:bodyPr wrap="square" lIns="0" tIns="0" rIns="0" bIns="0" rtlCol="0">
            <a:noAutofit/>
          </a:bodyPr>
          <a:lstStyle/>
          <a:p>
            <a:endParaRPr/>
          </a:p>
        </p:txBody>
      </p:sp>
      <p:sp>
        <p:nvSpPr>
          <p:cNvPr id="876" name="object 876"/>
          <p:cNvSpPr/>
          <p:nvPr/>
        </p:nvSpPr>
        <p:spPr>
          <a:xfrm>
            <a:off x="8127491" y="4196460"/>
            <a:ext cx="1524" cy="39370"/>
          </a:xfrm>
          <a:custGeom>
            <a:avLst/>
            <a:gdLst/>
            <a:ahLst/>
            <a:cxnLst/>
            <a:rect l="l" t="t" r="r" b="b"/>
            <a:pathLst>
              <a:path w="1524" h="39370">
                <a:moveTo>
                  <a:pt x="0" y="39370"/>
                </a:moveTo>
                <a:lnTo>
                  <a:pt x="1524" y="39370"/>
                </a:lnTo>
                <a:lnTo>
                  <a:pt x="1524" y="0"/>
                </a:lnTo>
                <a:lnTo>
                  <a:pt x="0" y="0"/>
                </a:lnTo>
                <a:lnTo>
                  <a:pt x="0" y="39370"/>
                </a:lnTo>
                <a:close/>
              </a:path>
            </a:pathLst>
          </a:custGeom>
          <a:solidFill>
            <a:srgbClr val="000000"/>
          </a:solidFill>
        </p:spPr>
        <p:txBody>
          <a:bodyPr wrap="square" lIns="0" tIns="0" rIns="0" bIns="0" rtlCol="0">
            <a:noAutofit/>
          </a:bodyPr>
          <a:lstStyle/>
          <a:p>
            <a:endParaRPr/>
          </a:p>
        </p:txBody>
      </p:sp>
      <p:sp>
        <p:nvSpPr>
          <p:cNvPr id="877" name="object 877"/>
          <p:cNvSpPr/>
          <p:nvPr/>
        </p:nvSpPr>
        <p:spPr>
          <a:xfrm>
            <a:off x="8127491" y="4159884"/>
            <a:ext cx="1524" cy="36322"/>
          </a:xfrm>
          <a:custGeom>
            <a:avLst/>
            <a:gdLst/>
            <a:ahLst/>
            <a:cxnLst/>
            <a:rect l="l" t="t" r="r" b="b"/>
            <a:pathLst>
              <a:path w="1524" h="36322">
                <a:moveTo>
                  <a:pt x="0" y="36322"/>
                </a:moveTo>
                <a:lnTo>
                  <a:pt x="1524" y="36322"/>
                </a:lnTo>
                <a:lnTo>
                  <a:pt x="1524" y="0"/>
                </a:lnTo>
                <a:lnTo>
                  <a:pt x="0" y="0"/>
                </a:lnTo>
                <a:lnTo>
                  <a:pt x="0" y="36322"/>
                </a:lnTo>
                <a:close/>
              </a:path>
            </a:pathLst>
          </a:custGeom>
          <a:solidFill>
            <a:srgbClr val="000000"/>
          </a:solidFill>
        </p:spPr>
        <p:txBody>
          <a:bodyPr wrap="square" lIns="0" tIns="0" rIns="0" bIns="0" rtlCol="0">
            <a:noAutofit/>
          </a:bodyPr>
          <a:lstStyle/>
          <a:p>
            <a:endParaRPr/>
          </a:p>
        </p:txBody>
      </p:sp>
      <p:sp>
        <p:nvSpPr>
          <p:cNvPr id="878" name="object 878"/>
          <p:cNvSpPr/>
          <p:nvPr/>
        </p:nvSpPr>
        <p:spPr>
          <a:xfrm>
            <a:off x="8127491" y="4082160"/>
            <a:ext cx="1524" cy="36322"/>
          </a:xfrm>
          <a:custGeom>
            <a:avLst/>
            <a:gdLst/>
            <a:ahLst/>
            <a:cxnLst/>
            <a:rect l="l" t="t" r="r" b="b"/>
            <a:pathLst>
              <a:path w="1524" h="36322">
                <a:moveTo>
                  <a:pt x="0" y="36322"/>
                </a:moveTo>
                <a:lnTo>
                  <a:pt x="1524" y="36322"/>
                </a:lnTo>
                <a:lnTo>
                  <a:pt x="1524" y="0"/>
                </a:lnTo>
                <a:lnTo>
                  <a:pt x="0" y="0"/>
                </a:lnTo>
                <a:lnTo>
                  <a:pt x="0" y="36322"/>
                </a:lnTo>
                <a:close/>
              </a:path>
            </a:pathLst>
          </a:custGeom>
          <a:solidFill>
            <a:srgbClr val="000000"/>
          </a:solidFill>
        </p:spPr>
        <p:txBody>
          <a:bodyPr wrap="square" lIns="0" tIns="0" rIns="0" bIns="0" rtlCol="0">
            <a:noAutofit/>
          </a:bodyPr>
          <a:lstStyle/>
          <a:p>
            <a:endParaRPr/>
          </a:p>
        </p:txBody>
      </p:sp>
      <p:sp>
        <p:nvSpPr>
          <p:cNvPr id="879" name="object 879"/>
          <p:cNvSpPr/>
          <p:nvPr/>
        </p:nvSpPr>
        <p:spPr>
          <a:xfrm>
            <a:off x="8127491" y="4043171"/>
            <a:ext cx="249935" cy="41148"/>
          </a:xfrm>
          <a:custGeom>
            <a:avLst/>
            <a:gdLst/>
            <a:ahLst/>
            <a:cxnLst/>
            <a:rect l="l" t="t" r="r" b="b"/>
            <a:pathLst>
              <a:path w="249935" h="41148">
                <a:moveTo>
                  <a:pt x="1524" y="41148"/>
                </a:moveTo>
                <a:lnTo>
                  <a:pt x="18288" y="39624"/>
                </a:lnTo>
                <a:lnTo>
                  <a:pt x="36575" y="39624"/>
                </a:lnTo>
                <a:lnTo>
                  <a:pt x="53340" y="38100"/>
                </a:lnTo>
                <a:lnTo>
                  <a:pt x="70104" y="38100"/>
                </a:lnTo>
                <a:lnTo>
                  <a:pt x="86868" y="36575"/>
                </a:lnTo>
                <a:lnTo>
                  <a:pt x="103632" y="35051"/>
                </a:lnTo>
                <a:lnTo>
                  <a:pt x="118871" y="32004"/>
                </a:lnTo>
                <a:lnTo>
                  <a:pt x="128015" y="30480"/>
                </a:lnTo>
                <a:lnTo>
                  <a:pt x="135635" y="30480"/>
                </a:lnTo>
                <a:lnTo>
                  <a:pt x="150875" y="27432"/>
                </a:lnTo>
                <a:lnTo>
                  <a:pt x="166115" y="24384"/>
                </a:lnTo>
                <a:lnTo>
                  <a:pt x="172211" y="22860"/>
                </a:lnTo>
                <a:lnTo>
                  <a:pt x="179831" y="21336"/>
                </a:lnTo>
                <a:lnTo>
                  <a:pt x="187451" y="19812"/>
                </a:lnTo>
                <a:lnTo>
                  <a:pt x="195071" y="18287"/>
                </a:lnTo>
                <a:lnTo>
                  <a:pt x="208787" y="13716"/>
                </a:lnTo>
                <a:lnTo>
                  <a:pt x="224027" y="9144"/>
                </a:lnTo>
                <a:lnTo>
                  <a:pt x="236219" y="6096"/>
                </a:lnTo>
                <a:lnTo>
                  <a:pt x="249935" y="1524"/>
                </a:lnTo>
                <a:lnTo>
                  <a:pt x="249935" y="0"/>
                </a:lnTo>
                <a:lnTo>
                  <a:pt x="236219" y="4572"/>
                </a:lnTo>
                <a:lnTo>
                  <a:pt x="222503" y="7620"/>
                </a:lnTo>
                <a:lnTo>
                  <a:pt x="208787" y="12192"/>
                </a:lnTo>
                <a:lnTo>
                  <a:pt x="195071" y="16763"/>
                </a:lnTo>
                <a:lnTo>
                  <a:pt x="187451" y="18287"/>
                </a:lnTo>
                <a:lnTo>
                  <a:pt x="179831" y="19812"/>
                </a:lnTo>
                <a:lnTo>
                  <a:pt x="172211" y="21336"/>
                </a:lnTo>
                <a:lnTo>
                  <a:pt x="166115" y="22860"/>
                </a:lnTo>
                <a:lnTo>
                  <a:pt x="150875" y="25908"/>
                </a:lnTo>
                <a:lnTo>
                  <a:pt x="135635" y="28956"/>
                </a:lnTo>
                <a:lnTo>
                  <a:pt x="126491" y="28956"/>
                </a:lnTo>
                <a:lnTo>
                  <a:pt x="118871" y="30480"/>
                </a:lnTo>
                <a:lnTo>
                  <a:pt x="103632" y="33528"/>
                </a:lnTo>
                <a:lnTo>
                  <a:pt x="86868" y="35051"/>
                </a:lnTo>
                <a:lnTo>
                  <a:pt x="70104" y="36575"/>
                </a:lnTo>
                <a:lnTo>
                  <a:pt x="53340" y="36575"/>
                </a:lnTo>
                <a:lnTo>
                  <a:pt x="36575" y="38100"/>
                </a:lnTo>
                <a:lnTo>
                  <a:pt x="18288" y="38100"/>
                </a:lnTo>
                <a:lnTo>
                  <a:pt x="0" y="39624"/>
                </a:lnTo>
                <a:lnTo>
                  <a:pt x="1524" y="41148"/>
                </a:lnTo>
                <a:close/>
              </a:path>
            </a:pathLst>
          </a:custGeom>
          <a:solidFill>
            <a:srgbClr val="000000"/>
          </a:solidFill>
        </p:spPr>
        <p:txBody>
          <a:bodyPr wrap="square" lIns="0" tIns="0" rIns="0" bIns="0" rtlCol="0">
            <a:noAutofit/>
          </a:bodyPr>
          <a:lstStyle/>
          <a:p>
            <a:endParaRPr/>
          </a:p>
        </p:txBody>
      </p:sp>
      <p:sp>
        <p:nvSpPr>
          <p:cNvPr id="880" name="object 880"/>
          <p:cNvSpPr/>
          <p:nvPr/>
        </p:nvSpPr>
        <p:spPr>
          <a:xfrm>
            <a:off x="8377427" y="4043171"/>
            <a:ext cx="70103" cy="24384"/>
          </a:xfrm>
          <a:custGeom>
            <a:avLst/>
            <a:gdLst/>
            <a:ahLst/>
            <a:cxnLst/>
            <a:rect l="l" t="t" r="r" b="b"/>
            <a:pathLst>
              <a:path w="70103" h="24384">
                <a:moveTo>
                  <a:pt x="70103" y="24384"/>
                </a:moveTo>
                <a:lnTo>
                  <a:pt x="70103" y="22860"/>
                </a:lnTo>
                <a:lnTo>
                  <a:pt x="0" y="0"/>
                </a:lnTo>
                <a:lnTo>
                  <a:pt x="0" y="1524"/>
                </a:lnTo>
                <a:lnTo>
                  <a:pt x="70103" y="24384"/>
                </a:lnTo>
                <a:close/>
              </a:path>
            </a:pathLst>
          </a:custGeom>
          <a:solidFill>
            <a:srgbClr val="000000"/>
          </a:solidFill>
        </p:spPr>
        <p:txBody>
          <a:bodyPr wrap="square" lIns="0" tIns="0" rIns="0" bIns="0" rtlCol="0">
            <a:noAutofit/>
          </a:bodyPr>
          <a:lstStyle/>
          <a:p>
            <a:endParaRPr/>
          </a:p>
        </p:txBody>
      </p:sp>
      <p:sp>
        <p:nvSpPr>
          <p:cNvPr id="881" name="object 881"/>
          <p:cNvSpPr/>
          <p:nvPr/>
        </p:nvSpPr>
        <p:spPr>
          <a:xfrm>
            <a:off x="8670035" y="3955541"/>
            <a:ext cx="85344"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a:p>
        </p:txBody>
      </p:sp>
      <p:sp>
        <p:nvSpPr>
          <p:cNvPr id="882" name="object 882"/>
          <p:cNvSpPr/>
          <p:nvPr/>
        </p:nvSpPr>
        <p:spPr>
          <a:xfrm>
            <a:off x="7613903" y="4152899"/>
            <a:ext cx="515111" cy="85343"/>
          </a:xfrm>
          <a:custGeom>
            <a:avLst/>
            <a:gdLst/>
            <a:ahLst/>
            <a:cxnLst/>
            <a:rect l="l" t="t" r="r" b="b"/>
            <a:pathLst>
              <a:path w="515111" h="85343">
                <a:moveTo>
                  <a:pt x="515111" y="83819"/>
                </a:moveTo>
                <a:lnTo>
                  <a:pt x="512063" y="83819"/>
                </a:lnTo>
                <a:lnTo>
                  <a:pt x="473963" y="82295"/>
                </a:lnTo>
                <a:lnTo>
                  <a:pt x="435863" y="82295"/>
                </a:lnTo>
                <a:lnTo>
                  <a:pt x="400811" y="79247"/>
                </a:lnTo>
                <a:lnTo>
                  <a:pt x="365759" y="77723"/>
                </a:lnTo>
                <a:lnTo>
                  <a:pt x="330707" y="74675"/>
                </a:lnTo>
                <a:lnTo>
                  <a:pt x="295655" y="71627"/>
                </a:lnTo>
                <a:lnTo>
                  <a:pt x="263651" y="67055"/>
                </a:lnTo>
                <a:lnTo>
                  <a:pt x="231647" y="62483"/>
                </a:lnTo>
                <a:lnTo>
                  <a:pt x="198119" y="56387"/>
                </a:lnTo>
                <a:lnTo>
                  <a:pt x="167639" y="50291"/>
                </a:lnTo>
                <a:lnTo>
                  <a:pt x="138683" y="42671"/>
                </a:lnTo>
                <a:lnTo>
                  <a:pt x="109727" y="36575"/>
                </a:lnTo>
                <a:lnTo>
                  <a:pt x="80771" y="27431"/>
                </a:lnTo>
                <a:lnTo>
                  <a:pt x="53339" y="19812"/>
                </a:lnTo>
                <a:lnTo>
                  <a:pt x="25907" y="10667"/>
                </a:lnTo>
                <a:lnTo>
                  <a:pt x="0" y="0"/>
                </a:lnTo>
                <a:lnTo>
                  <a:pt x="0" y="1523"/>
                </a:lnTo>
                <a:lnTo>
                  <a:pt x="25907" y="12191"/>
                </a:lnTo>
                <a:lnTo>
                  <a:pt x="53339" y="21335"/>
                </a:lnTo>
                <a:lnTo>
                  <a:pt x="80771" y="28955"/>
                </a:lnTo>
                <a:lnTo>
                  <a:pt x="109727" y="38100"/>
                </a:lnTo>
                <a:lnTo>
                  <a:pt x="138683" y="44195"/>
                </a:lnTo>
                <a:lnTo>
                  <a:pt x="167639" y="51815"/>
                </a:lnTo>
                <a:lnTo>
                  <a:pt x="198119" y="57912"/>
                </a:lnTo>
                <a:lnTo>
                  <a:pt x="230123" y="64007"/>
                </a:lnTo>
                <a:lnTo>
                  <a:pt x="262127" y="68579"/>
                </a:lnTo>
                <a:lnTo>
                  <a:pt x="295655" y="73151"/>
                </a:lnTo>
                <a:lnTo>
                  <a:pt x="330707" y="76200"/>
                </a:lnTo>
                <a:lnTo>
                  <a:pt x="364235" y="79247"/>
                </a:lnTo>
                <a:lnTo>
                  <a:pt x="400811" y="82295"/>
                </a:lnTo>
                <a:lnTo>
                  <a:pt x="435863" y="83819"/>
                </a:lnTo>
                <a:lnTo>
                  <a:pt x="473963" y="83819"/>
                </a:lnTo>
                <a:lnTo>
                  <a:pt x="512063" y="85343"/>
                </a:lnTo>
                <a:lnTo>
                  <a:pt x="515111" y="83819"/>
                </a:lnTo>
                <a:close/>
              </a:path>
            </a:pathLst>
          </a:custGeom>
          <a:solidFill>
            <a:srgbClr val="000000"/>
          </a:solidFill>
        </p:spPr>
        <p:txBody>
          <a:bodyPr wrap="square" lIns="0" tIns="0" rIns="0" bIns="0" rtlCol="0">
            <a:noAutofit/>
          </a:bodyPr>
          <a:lstStyle/>
          <a:p>
            <a:endParaRPr/>
          </a:p>
        </p:txBody>
      </p:sp>
      <p:sp>
        <p:nvSpPr>
          <p:cNvPr id="883" name="object 883"/>
          <p:cNvSpPr/>
          <p:nvPr/>
        </p:nvSpPr>
        <p:spPr>
          <a:xfrm>
            <a:off x="7496555" y="3788663"/>
            <a:ext cx="161544" cy="167639"/>
          </a:xfrm>
          <a:custGeom>
            <a:avLst/>
            <a:gdLst/>
            <a:ahLst/>
            <a:cxnLst/>
            <a:rect l="l" t="t" r="r" b="b"/>
            <a:pathLst>
              <a:path w="161544" h="167639">
                <a:moveTo>
                  <a:pt x="47244" y="71627"/>
                </a:moveTo>
                <a:lnTo>
                  <a:pt x="56387" y="64007"/>
                </a:lnTo>
                <a:lnTo>
                  <a:pt x="65531" y="54863"/>
                </a:lnTo>
                <a:lnTo>
                  <a:pt x="77724" y="47243"/>
                </a:lnTo>
                <a:lnTo>
                  <a:pt x="88392" y="39624"/>
                </a:lnTo>
                <a:lnTo>
                  <a:pt x="102107" y="32003"/>
                </a:lnTo>
                <a:lnTo>
                  <a:pt x="115824" y="22859"/>
                </a:lnTo>
                <a:lnTo>
                  <a:pt x="129540" y="16763"/>
                </a:lnTo>
                <a:lnTo>
                  <a:pt x="144779" y="9143"/>
                </a:lnTo>
                <a:lnTo>
                  <a:pt x="161544" y="1524"/>
                </a:lnTo>
                <a:lnTo>
                  <a:pt x="161544" y="0"/>
                </a:lnTo>
                <a:lnTo>
                  <a:pt x="144779" y="7619"/>
                </a:lnTo>
                <a:lnTo>
                  <a:pt x="129540" y="15239"/>
                </a:lnTo>
                <a:lnTo>
                  <a:pt x="114300" y="22859"/>
                </a:lnTo>
                <a:lnTo>
                  <a:pt x="100583" y="30479"/>
                </a:lnTo>
                <a:lnTo>
                  <a:pt x="88392" y="38100"/>
                </a:lnTo>
                <a:lnTo>
                  <a:pt x="76200" y="45719"/>
                </a:lnTo>
                <a:lnTo>
                  <a:pt x="65531" y="53339"/>
                </a:lnTo>
                <a:lnTo>
                  <a:pt x="54864" y="62483"/>
                </a:lnTo>
                <a:lnTo>
                  <a:pt x="45720" y="70103"/>
                </a:lnTo>
                <a:lnTo>
                  <a:pt x="38100" y="79248"/>
                </a:lnTo>
                <a:lnTo>
                  <a:pt x="30479" y="88391"/>
                </a:lnTo>
                <a:lnTo>
                  <a:pt x="38100" y="80771"/>
                </a:lnTo>
                <a:lnTo>
                  <a:pt x="47244" y="71627"/>
                </a:lnTo>
                <a:close/>
              </a:path>
              <a:path w="161544" h="167639">
                <a:moveTo>
                  <a:pt x="0" y="167639"/>
                </a:moveTo>
                <a:lnTo>
                  <a:pt x="1524" y="167639"/>
                </a:lnTo>
                <a:lnTo>
                  <a:pt x="3048" y="155448"/>
                </a:lnTo>
                <a:lnTo>
                  <a:pt x="3048" y="153924"/>
                </a:lnTo>
                <a:lnTo>
                  <a:pt x="7620" y="134112"/>
                </a:lnTo>
                <a:lnTo>
                  <a:pt x="9144" y="124967"/>
                </a:lnTo>
                <a:lnTo>
                  <a:pt x="13716" y="115824"/>
                </a:lnTo>
                <a:lnTo>
                  <a:pt x="18287" y="106679"/>
                </a:lnTo>
                <a:lnTo>
                  <a:pt x="24383" y="97536"/>
                </a:lnTo>
                <a:lnTo>
                  <a:pt x="30479" y="88391"/>
                </a:lnTo>
                <a:lnTo>
                  <a:pt x="22859" y="96012"/>
                </a:lnTo>
                <a:lnTo>
                  <a:pt x="16764" y="105155"/>
                </a:lnTo>
                <a:lnTo>
                  <a:pt x="12192" y="114300"/>
                </a:lnTo>
                <a:lnTo>
                  <a:pt x="7620" y="124967"/>
                </a:lnTo>
                <a:lnTo>
                  <a:pt x="6096" y="134112"/>
                </a:lnTo>
                <a:lnTo>
                  <a:pt x="1524" y="153924"/>
                </a:lnTo>
                <a:lnTo>
                  <a:pt x="1524" y="155448"/>
                </a:lnTo>
                <a:lnTo>
                  <a:pt x="0" y="167639"/>
                </a:lnTo>
                <a:close/>
              </a:path>
            </a:pathLst>
          </a:custGeom>
          <a:solidFill>
            <a:srgbClr val="000000"/>
          </a:solidFill>
        </p:spPr>
        <p:txBody>
          <a:bodyPr wrap="square" lIns="0" tIns="0" rIns="0" bIns="0" rtlCol="0">
            <a:noAutofit/>
          </a:bodyPr>
          <a:lstStyle/>
          <a:p>
            <a:endParaRPr/>
          </a:p>
        </p:txBody>
      </p:sp>
      <p:sp>
        <p:nvSpPr>
          <p:cNvPr id="884" name="object 884"/>
          <p:cNvSpPr/>
          <p:nvPr/>
        </p:nvSpPr>
        <p:spPr>
          <a:xfrm>
            <a:off x="7405115" y="3765803"/>
            <a:ext cx="190500" cy="190500"/>
          </a:xfrm>
          <a:custGeom>
            <a:avLst/>
            <a:gdLst/>
            <a:ahLst/>
            <a:cxnLst/>
            <a:rect l="l" t="t" r="r" b="b"/>
            <a:pathLst>
              <a:path w="190500" h="190500">
                <a:moveTo>
                  <a:pt x="135636" y="27431"/>
                </a:moveTo>
                <a:lnTo>
                  <a:pt x="152400" y="18287"/>
                </a:lnTo>
                <a:lnTo>
                  <a:pt x="170688" y="9143"/>
                </a:lnTo>
                <a:lnTo>
                  <a:pt x="190500" y="1524"/>
                </a:lnTo>
                <a:lnTo>
                  <a:pt x="188975" y="0"/>
                </a:lnTo>
                <a:lnTo>
                  <a:pt x="170688" y="7619"/>
                </a:lnTo>
                <a:lnTo>
                  <a:pt x="152400" y="16763"/>
                </a:lnTo>
                <a:lnTo>
                  <a:pt x="134112" y="25908"/>
                </a:lnTo>
                <a:lnTo>
                  <a:pt x="118872" y="35051"/>
                </a:lnTo>
                <a:lnTo>
                  <a:pt x="135636" y="27431"/>
                </a:lnTo>
                <a:close/>
              </a:path>
              <a:path w="190500" h="190500">
                <a:moveTo>
                  <a:pt x="53340" y="82296"/>
                </a:moveTo>
                <a:lnTo>
                  <a:pt x="42672" y="91439"/>
                </a:lnTo>
                <a:lnTo>
                  <a:pt x="33527" y="102108"/>
                </a:lnTo>
                <a:lnTo>
                  <a:pt x="25908" y="112775"/>
                </a:lnTo>
                <a:lnTo>
                  <a:pt x="18288" y="123443"/>
                </a:lnTo>
                <a:lnTo>
                  <a:pt x="13716" y="134112"/>
                </a:lnTo>
                <a:lnTo>
                  <a:pt x="9144" y="144779"/>
                </a:lnTo>
                <a:lnTo>
                  <a:pt x="4572" y="156972"/>
                </a:lnTo>
                <a:lnTo>
                  <a:pt x="3048" y="166115"/>
                </a:lnTo>
                <a:lnTo>
                  <a:pt x="1524" y="176784"/>
                </a:lnTo>
                <a:lnTo>
                  <a:pt x="0" y="190500"/>
                </a:lnTo>
                <a:lnTo>
                  <a:pt x="1524" y="190500"/>
                </a:lnTo>
                <a:lnTo>
                  <a:pt x="3048" y="178308"/>
                </a:lnTo>
                <a:lnTo>
                  <a:pt x="3048" y="176784"/>
                </a:lnTo>
                <a:lnTo>
                  <a:pt x="4572" y="166115"/>
                </a:lnTo>
                <a:lnTo>
                  <a:pt x="4572" y="167639"/>
                </a:lnTo>
                <a:lnTo>
                  <a:pt x="6096" y="156972"/>
                </a:lnTo>
                <a:lnTo>
                  <a:pt x="9144" y="146303"/>
                </a:lnTo>
                <a:lnTo>
                  <a:pt x="15240" y="135636"/>
                </a:lnTo>
                <a:lnTo>
                  <a:pt x="19812" y="124967"/>
                </a:lnTo>
                <a:lnTo>
                  <a:pt x="27432" y="114300"/>
                </a:lnTo>
                <a:lnTo>
                  <a:pt x="35051" y="103631"/>
                </a:lnTo>
                <a:lnTo>
                  <a:pt x="44196" y="92963"/>
                </a:lnTo>
                <a:lnTo>
                  <a:pt x="53340" y="83819"/>
                </a:lnTo>
                <a:lnTo>
                  <a:pt x="65532" y="73151"/>
                </a:lnTo>
                <a:lnTo>
                  <a:pt x="76200" y="64008"/>
                </a:lnTo>
                <a:lnTo>
                  <a:pt x="89916" y="53339"/>
                </a:lnTo>
                <a:lnTo>
                  <a:pt x="103632" y="44196"/>
                </a:lnTo>
                <a:lnTo>
                  <a:pt x="118872" y="35051"/>
                </a:lnTo>
                <a:lnTo>
                  <a:pt x="103632" y="42672"/>
                </a:lnTo>
                <a:lnTo>
                  <a:pt x="88392" y="53339"/>
                </a:lnTo>
                <a:lnTo>
                  <a:pt x="76200" y="62484"/>
                </a:lnTo>
                <a:lnTo>
                  <a:pt x="64008" y="71627"/>
                </a:lnTo>
                <a:lnTo>
                  <a:pt x="53340" y="82296"/>
                </a:lnTo>
                <a:close/>
              </a:path>
            </a:pathLst>
          </a:custGeom>
          <a:solidFill>
            <a:srgbClr val="000000"/>
          </a:solidFill>
        </p:spPr>
        <p:txBody>
          <a:bodyPr wrap="square" lIns="0" tIns="0" rIns="0" bIns="0" rtlCol="0">
            <a:noAutofit/>
          </a:bodyPr>
          <a:lstStyle/>
          <a:p>
            <a:endParaRPr/>
          </a:p>
        </p:txBody>
      </p:sp>
      <p:sp>
        <p:nvSpPr>
          <p:cNvPr id="885" name="object 885"/>
          <p:cNvSpPr/>
          <p:nvPr/>
        </p:nvSpPr>
        <p:spPr>
          <a:xfrm>
            <a:off x="7658099" y="3707891"/>
            <a:ext cx="470915" cy="82296"/>
          </a:xfrm>
          <a:custGeom>
            <a:avLst/>
            <a:gdLst/>
            <a:ahLst/>
            <a:cxnLst/>
            <a:rect l="l" t="t" r="r" b="b"/>
            <a:pathLst>
              <a:path w="470915" h="82296">
                <a:moveTo>
                  <a:pt x="0" y="80772"/>
                </a:moveTo>
                <a:lnTo>
                  <a:pt x="0" y="82296"/>
                </a:lnTo>
                <a:lnTo>
                  <a:pt x="10667" y="77724"/>
                </a:lnTo>
                <a:lnTo>
                  <a:pt x="22859" y="73151"/>
                </a:lnTo>
                <a:lnTo>
                  <a:pt x="60959" y="60960"/>
                </a:lnTo>
                <a:lnTo>
                  <a:pt x="82295" y="53339"/>
                </a:lnTo>
                <a:lnTo>
                  <a:pt x="105155" y="45720"/>
                </a:lnTo>
                <a:lnTo>
                  <a:pt x="128015" y="39624"/>
                </a:lnTo>
                <a:lnTo>
                  <a:pt x="150875" y="33527"/>
                </a:lnTo>
                <a:lnTo>
                  <a:pt x="175259" y="28955"/>
                </a:lnTo>
                <a:lnTo>
                  <a:pt x="199643" y="24384"/>
                </a:lnTo>
                <a:lnTo>
                  <a:pt x="224027" y="19812"/>
                </a:lnTo>
                <a:lnTo>
                  <a:pt x="249935" y="15239"/>
                </a:lnTo>
                <a:lnTo>
                  <a:pt x="275843" y="12191"/>
                </a:lnTo>
                <a:lnTo>
                  <a:pt x="301751" y="9143"/>
                </a:lnTo>
                <a:lnTo>
                  <a:pt x="329183" y="6096"/>
                </a:lnTo>
                <a:lnTo>
                  <a:pt x="356615" y="4572"/>
                </a:lnTo>
                <a:lnTo>
                  <a:pt x="384047" y="3048"/>
                </a:lnTo>
                <a:lnTo>
                  <a:pt x="411479" y="1524"/>
                </a:lnTo>
                <a:lnTo>
                  <a:pt x="470915" y="1524"/>
                </a:lnTo>
                <a:lnTo>
                  <a:pt x="470915" y="0"/>
                </a:lnTo>
                <a:lnTo>
                  <a:pt x="411479" y="0"/>
                </a:lnTo>
                <a:lnTo>
                  <a:pt x="384047" y="1524"/>
                </a:lnTo>
                <a:lnTo>
                  <a:pt x="356615" y="3048"/>
                </a:lnTo>
                <a:lnTo>
                  <a:pt x="329183" y="4572"/>
                </a:lnTo>
                <a:lnTo>
                  <a:pt x="301751" y="7620"/>
                </a:lnTo>
                <a:lnTo>
                  <a:pt x="275843" y="10667"/>
                </a:lnTo>
                <a:lnTo>
                  <a:pt x="249935" y="13715"/>
                </a:lnTo>
                <a:lnTo>
                  <a:pt x="224027" y="18287"/>
                </a:lnTo>
                <a:lnTo>
                  <a:pt x="199643" y="22860"/>
                </a:lnTo>
                <a:lnTo>
                  <a:pt x="173735" y="27431"/>
                </a:lnTo>
                <a:lnTo>
                  <a:pt x="150875" y="32003"/>
                </a:lnTo>
                <a:lnTo>
                  <a:pt x="126491" y="38100"/>
                </a:lnTo>
                <a:lnTo>
                  <a:pt x="103631" y="44196"/>
                </a:lnTo>
                <a:lnTo>
                  <a:pt x="82295" y="51815"/>
                </a:lnTo>
                <a:lnTo>
                  <a:pt x="59435" y="59436"/>
                </a:lnTo>
                <a:lnTo>
                  <a:pt x="22859" y="71627"/>
                </a:lnTo>
                <a:lnTo>
                  <a:pt x="10667" y="76200"/>
                </a:lnTo>
                <a:lnTo>
                  <a:pt x="0" y="80772"/>
                </a:lnTo>
                <a:close/>
              </a:path>
            </a:pathLst>
          </a:custGeom>
          <a:solidFill>
            <a:srgbClr val="000000"/>
          </a:solidFill>
        </p:spPr>
        <p:txBody>
          <a:bodyPr wrap="square" lIns="0" tIns="0" rIns="0" bIns="0" rtlCol="0">
            <a:noAutofit/>
          </a:bodyPr>
          <a:lstStyle/>
          <a:p>
            <a:endParaRPr/>
          </a:p>
        </p:txBody>
      </p:sp>
      <p:sp>
        <p:nvSpPr>
          <p:cNvPr id="886" name="object 886"/>
          <p:cNvSpPr/>
          <p:nvPr/>
        </p:nvSpPr>
        <p:spPr>
          <a:xfrm>
            <a:off x="7594091" y="3765803"/>
            <a:ext cx="64008" cy="24384"/>
          </a:xfrm>
          <a:custGeom>
            <a:avLst/>
            <a:gdLst/>
            <a:ahLst/>
            <a:cxnLst/>
            <a:rect l="l" t="t" r="r" b="b"/>
            <a:pathLst>
              <a:path w="64008" h="24384">
                <a:moveTo>
                  <a:pt x="1524" y="0"/>
                </a:moveTo>
                <a:lnTo>
                  <a:pt x="0" y="1524"/>
                </a:lnTo>
                <a:lnTo>
                  <a:pt x="64008" y="24384"/>
                </a:lnTo>
                <a:lnTo>
                  <a:pt x="64008" y="22860"/>
                </a:lnTo>
                <a:lnTo>
                  <a:pt x="1524" y="0"/>
                </a:lnTo>
                <a:close/>
              </a:path>
            </a:pathLst>
          </a:custGeom>
          <a:solidFill>
            <a:srgbClr val="000000"/>
          </a:solidFill>
        </p:spPr>
        <p:txBody>
          <a:bodyPr wrap="square" lIns="0" tIns="0" rIns="0" bIns="0" rtlCol="0">
            <a:noAutofit/>
          </a:bodyPr>
          <a:lstStyle/>
          <a:p>
            <a:endParaRPr/>
          </a:p>
        </p:txBody>
      </p:sp>
      <p:sp>
        <p:nvSpPr>
          <p:cNvPr id="887" name="object 887"/>
          <p:cNvSpPr/>
          <p:nvPr/>
        </p:nvSpPr>
        <p:spPr>
          <a:xfrm>
            <a:off x="7594091" y="3674363"/>
            <a:ext cx="534923" cy="92963"/>
          </a:xfrm>
          <a:custGeom>
            <a:avLst/>
            <a:gdLst/>
            <a:ahLst/>
            <a:cxnLst/>
            <a:rect l="l" t="t" r="r" b="b"/>
            <a:pathLst>
              <a:path w="534923" h="92963">
                <a:moveTo>
                  <a:pt x="1524" y="92963"/>
                </a:moveTo>
                <a:lnTo>
                  <a:pt x="12192" y="88391"/>
                </a:lnTo>
                <a:lnTo>
                  <a:pt x="54864" y="71627"/>
                </a:lnTo>
                <a:lnTo>
                  <a:pt x="79247" y="62483"/>
                </a:lnTo>
                <a:lnTo>
                  <a:pt x="105155" y="54863"/>
                </a:lnTo>
                <a:lnTo>
                  <a:pt x="131063" y="47243"/>
                </a:lnTo>
                <a:lnTo>
                  <a:pt x="158495" y="41147"/>
                </a:lnTo>
                <a:lnTo>
                  <a:pt x="184403" y="35051"/>
                </a:lnTo>
                <a:lnTo>
                  <a:pt x="211835" y="28955"/>
                </a:lnTo>
                <a:lnTo>
                  <a:pt x="240791" y="24383"/>
                </a:lnTo>
                <a:lnTo>
                  <a:pt x="269747" y="19811"/>
                </a:lnTo>
                <a:lnTo>
                  <a:pt x="298703" y="15239"/>
                </a:lnTo>
                <a:lnTo>
                  <a:pt x="329183" y="12191"/>
                </a:lnTo>
                <a:lnTo>
                  <a:pt x="358139" y="9143"/>
                </a:lnTo>
                <a:lnTo>
                  <a:pt x="390143" y="6095"/>
                </a:lnTo>
                <a:lnTo>
                  <a:pt x="420623" y="4571"/>
                </a:lnTo>
                <a:lnTo>
                  <a:pt x="452627" y="3048"/>
                </a:lnTo>
                <a:lnTo>
                  <a:pt x="484631" y="1524"/>
                </a:lnTo>
                <a:lnTo>
                  <a:pt x="534923" y="1524"/>
                </a:lnTo>
                <a:lnTo>
                  <a:pt x="534923" y="0"/>
                </a:lnTo>
                <a:lnTo>
                  <a:pt x="484631" y="0"/>
                </a:lnTo>
                <a:lnTo>
                  <a:pt x="452627" y="1524"/>
                </a:lnTo>
                <a:lnTo>
                  <a:pt x="420623" y="3048"/>
                </a:lnTo>
                <a:lnTo>
                  <a:pt x="390143" y="4571"/>
                </a:lnTo>
                <a:lnTo>
                  <a:pt x="358139" y="7619"/>
                </a:lnTo>
                <a:lnTo>
                  <a:pt x="329183" y="10667"/>
                </a:lnTo>
                <a:lnTo>
                  <a:pt x="298703" y="13715"/>
                </a:lnTo>
                <a:lnTo>
                  <a:pt x="269747" y="18287"/>
                </a:lnTo>
                <a:lnTo>
                  <a:pt x="240791" y="22859"/>
                </a:lnTo>
                <a:lnTo>
                  <a:pt x="211835" y="27431"/>
                </a:lnTo>
                <a:lnTo>
                  <a:pt x="184403" y="33527"/>
                </a:lnTo>
                <a:lnTo>
                  <a:pt x="158495" y="39623"/>
                </a:lnTo>
                <a:lnTo>
                  <a:pt x="131063" y="45719"/>
                </a:lnTo>
                <a:lnTo>
                  <a:pt x="105155" y="53339"/>
                </a:lnTo>
                <a:lnTo>
                  <a:pt x="79247" y="60959"/>
                </a:lnTo>
                <a:lnTo>
                  <a:pt x="54864" y="70103"/>
                </a:lnTo>
                <a:lnTo>
                  <a:pt x="12192" y="86867"/>
                </a:lnTo>
                <a:lnTo>
                  <a:pt x="0" y="91439"/>
                </a:lnTo>
                <a:lnTo>
                  <a:pt x="1524" y="92963"/>
                </a:lnTo>
                <a:close/>
              </a:path>
            </a:pathLst>
          </a:custGeom>
          <a:solidFill>
            <a:srgbClr val="000000"/>
          </a:solidFill>
        </p:spPr>
        <p:txBody>
          <a:bodyPr wrap="square" lIns="0" tIns="0" rIns="0" bIns="0" rtlCol="0">
            <a:noAutofit/>
          </a:bodyPr>
          <a:lstStyle/>
          <a:p>
            <a:endParaRPr/>
          </a:p>
        </p:txBody>
      </p:sp>
      <p:sp>
        <p:nvSpPr>
          <p:cNvPr id="888" name="object 888"/>
          <p:cNvSpPr/>
          <p:nvPr/>
        </p:nvSpPr>
        <p:spPr>
          <a:xfrm>
            <a:off x="7676387" y="3832859"/>
            <a:ext cx="108203" cy="123444"/>
          </a:xfrm>
          <a:custGeom>
            <a:avLst/>
            <a:gdLst/>
            <a:ahLst/>
            <a:cxnLst/>
            <a:rect l="l" t="t" r="r" b="b"/>
            <a:pathLst>
              <a:path w="108203" h="123444">
                <a:moveTo>
                  <a:pt x="3048" y="123444"/>
                </a:moveTo>
                <a:lnTo>
                  <a:pt x="1524" y="115824"/>
                </a:lnTo>
                <a:lnTo>
                  <a:pt x="1524" y="108204"/>
                </a:lnTo>
                <a:lnTo>
                  <a:pt x="3048" y="99060"/>
                </a:lnTo>
                <a:lnTo>
                  <a:pt x="6096" y="89916"/>
                </a:lnTo>
                <a:lnTo>
                  <a:pt x="9144" y="77724"/>
                </a:lnTo>
                <a:lnTo>
                  <a:pt x="16764" y="65532"/>
                </a:lnTo>
                <a:lnTo>
                  <a:pt x="25908" y="53340"/>
                </a:lnTo>
                <a:lnTo>
                  <a:pt x="24384" y="53340"/>
                </a:lnTo>
                <a:lnTo>
                  <a:pt x="15240" y="65532"/>
                </a:lnTo>
                <a:lnTo>
                  <a:pt x="7620" y="77724"/>
                </a:lnTo>
                <a:lnTo>
                  <a:pt x="4572" y="89916"/>
                </a:lnTo>
                <a:lnTo>
                  <a:pt x="1524" y="99060"/>
                </a:lnTo>
                <a:lnTo>
                  <a:pt x="0" y="108204"/>
                </a:lnTo>
                <a:lnTo>
                  <a:pt x="0" y="115824"/>
                </a:lnTo>
                <a:lnTo>
                  <a:pt x="1524" y="123444"/>
                </a:lnTo>
                <a:lnTo>
                  <a:pt x="3048" y="123444"/>
                </a:lnTo>
                <a:close/>
              </a:path>
              <a:path w="108203" h="123444">
                <a:moveTo>
                  <a:pt x="38100" y="42672"/>
                </a:moveTo>
                <a:lnTo>
                  <a:pt x="51816" y="32004"/>
                </a:lnTo>
                <a:lnTo>
                  <a:pt x="68579" y="21336"/>
                </a:lnTo>
                <a:lnTo>
                  <a:pt x="86868" y="10668"/>
                </a:lnTo>
                <a:lnTo>
                  <a:pt x="108203" y="1524"/>
                </a:lnTo>
                <a:lnTo>
                  <a:pt x="106679" y="0"/>
                </a:lnTo>
                <a:lnTo>
                  <a:pt x="85344" y="9144"/>
                </a:lnTo>
                <a:lnTo>
                  <a:pt x="67055" y="19812"/>
                </a:lnTo>
                <a:lnTo>
                  <a:pt x="51816" y="30480"/>
                </a:lnTo>
                <a:lnTo>
                  <a:pt x="36575" y="41148"/>
                </a:lnTo>
                <a:lnTo>
                  <a:pt x="25908" y="53340"/>
                </a:lnTo>
                <a:lnTo>
                  <a:pt x="38100" y="42672"/>
                </a:lnTo>
                <a:close/>
              </a:path>
            </a:pathLst>
          </a:custGeom>
          <a:solidFill>
            <a:srgbClr val="000000"/>
          </a:solidFill>
        </p:spPr>
        <p:txBody>
          <a:bodyPr wrap="square" lIns="0" tIns="0" rIns="0" bIns="0" rtlCol="0">
            <a:noAutofit/>
          </a:bodyPr>
          <a:lstStyle/>
          <a:p>
            <a:endParaRPr/>
          </a:p>
        </p:txBody>
      </p:sp>
      <p:sp>
        <p:nvSpPr>
          <p:cNvPr id="889" name="object 889"/>
          <p:cNvSpPr/>
          <p:nvPr/>
        </p:nvSpPr>
        <p:spPr>
          <a:xfrm>
            <a:off x="7584947" y="3811523"/>
            <a:ext cx="135635" cy="144780"/>
          </a:xfrm>
          <a:custGeom>
            <a:avLst/>
            <a:gdLst/>
            <a:ahLst/>
            <a:cxnLst/>
            <a:rect l="l" t="t" r="r" b="b"/>
            <a:pathLst>
              <a:path w="135635" h="144780">
                <a:moveTo>
                  <a:pt x="1524" y="137160"/>
                </a:moveTo>
                <a:lnTo>
                  <a:pt x="1524" y="131064"/>
                </a:lnTo>
                <a:lnTo>
                  <a:pt x="3048" y="120396"/>
                </a:lnTo>
                <a:lnTo>
                  <a:pt x="6095" y="111252"/>
                </a:lnTo>
                <a:lnTo>
                  <a:pt x="7619" y="103632"/>
                </a:lnTo>
                <a:lnTo>
                  <a:pt x="10667" y="96012"/>
                </a:lnTo>
                <a:lnTo>
                  <a:pt x="19811" y="80772"/>
                </a:lnTo>
                <a:lnTo>
                  <a:pt x="32003" y="65532"/>
                </a:lnTo>
                <a:lnTo>
                  <a:pt x="38100" y="59436"/>
                </a:lnTo>
                <a:lnTo>
                  <a:pt x="47243" y="51816"/>
                </a:lnTo>
                <a:lnTo>
                  <a:pt x="54863" y="45720"/>
                </a:lnTo>
                <a:lnTo>
                  <a:pt x="64007" y="38100"/>
                </a:lnTo>
                <a:lnTo>
                  <a:pt x="74675" y="32004"/>
                </a:lnTo>
                <a:lnTo>
                  <a:pt x="85343" y="25908"/>
                </a:lnTo>
                <a:lnTo>
                  <a:pt x="108203" y="12192"/>
                </a:lnTo>
                <a:lnTo>
                  <a:pt x="121919" y="6096"/>
                </a:lnTo>
                <a:lnTo>
                  <a:pt x="135635" y="0"/>
                </a:lnTo>
                <a:lnTo>
                  <a:pt x="120395" y="4572"/>
                </a:lnTo>
                <a:lnTo>
                  <a:pt x="108203" y="10668"/>
                </a:lnTo>
                <a:lnTo>
                  <a:pt x="83819" y="24384"/>
                </a:lnTo>
                <a:lnTo>
                  <a:pt x="73151" y="30480"/>
                </a:lnTo>
                <a:lnTo>
                  <a:pt x="64007" y="36576"/>
                </a:lnTo>
                <a:lnTo>
                  <a:pt x="54863" y="44196"/>
                </a:lnTo>
                <a:lnTo>
                  <a:pt x="45719" y="50292"/>
                </a:lnTo>
                <a:lnTo>
                  <a:pt x="38100" y="57912"/>
                </a:lnTo>
                <a:lnTo>
                  <a:pt x="30479" y="65532"/>
                </a:lnTo>
                <a:lnTo>
                  <a:pt x="18287" y="79248"/>
                </a:lnTo>
                <a:lnTo>
                  <a:pt x="9143" y="94488"/>
                </a:lnTo>
                <a:lnTo>
                  <a:pt x="6095" y="103632"/>
                </a:lnTo>
                <a:lnTo>
                  <a:pt x="4572" y="111252"/>
                </a:lnTo>
                <a:lnTo>
                  <a:pt x="1524" y="120396"/>
                </a:lnTo>
                <a:lnTo>
                  <a:pt x="0" y="131064"/>
                </a:lnTo>
                <a:lnTo>
                  <a:pt x="0" y="144780"/>
                </a:lnTo>
                <a:lnTo>
                  <a:pt x="1524" y="144780"/>
                </a:lnTo>
                <a:lnTo>
                  <a:pt x="1524" y="137160"/>
                </a:lnTo>
                <a:close/>
              </a:path>
            </a:pathLst>
          </a:custGeom>
          <a:solidFill>
            <a:srgbClr val="000000"/>
          </a:solidFill>
        </p:spPr>
        <p:txBody>
          <a:bodyPr wrap="square" lIns="0" tIns="0" rIns="0" bIns="0" rtlCol="0">
            <a:noAutofit/>
          </a:bodyPr>
          <a:lstStyle/>
          <a:p>
            <a:endParaRPr/>
          </a:p>
        </p:txBody>
      </p:sp>
      <p:sp>
        <p:nvSpPr>
          <p:cNvPr id="890" name="object 890"/>
          <p:cNvSpPr/>
          <p:nvPr/>
        </p:nvSpPr>
        <p:spPr>
          <a:xfrm>
            <a:off x="7783067" y="3832859"/>
            <a:ext cx="65532" cy="25908"/>
          </a:xfrm>
          <a:custGeom>
            <a:avLst/>
            <a:gdLst/>
            <a:ahLst/>
            <a:cxnLst/>
            <a:rect l="l" t="t" r="r" b="b"/>
            <a:pathLst>
              <a:path w="65532" h="25908">
                <a:moveTo>
                  <a:pt x="1524" y="0"/>
                </a:moveTo>
                <a:lnTo>
                  <a:pt x="0" y="1524"/>
                </a:lnTo>
                <a:lnTo>
                  <a:pt x="65532" y="25908"/>
                </a:lnTo>
                <a:lnTo>
                  <a:pt x="65532" y="24384"/>
                </a:lnTo>
                <a:lnTo>
                  <a:pt x="1524" y="0"/>
                </a:lnTo>
                <a:close/>
              </a:path>
            </a:pathLst>
          </a:custGeom>
          <a:solidFill>
            <a:srgbClr val="000000"/>
          </a:solidFill>
        </p:spPr>
        <p:txBody>
          <a:bodyPr wrap="square" lIns="0" tIns="0" rIns="0" bIns="0" rtlCol="0">
            <a:noAutofit/>
          </a:bodyPr>
          <a:lstStyle/>
          <a:p>
            <a:endParaRPr/>
          </a:p>
        </p:txBody>
      </p:sp>
      <p:sp>
        <p:nvSpPr>
          <p:cNvPr id="891" name="object 891"/>
          <p:cNvSpPr/>
          <p:nvPr/>
        </p:nvSpPr>
        <p:spPr>
          <a:xfrm>
            <a:off x="7783067" y="3770375"/>
            <a:ext cx="345948" cy="64007"/>
          </a:xfrm>
          <a:custGeom>
            <a:avLst/>
            <a:gdLst/>
            <a:ahLst/>
            <a:cxnLst/>
            <a:rect l="l" t="t" r="r" b="b"/>
            <a:pathLst>
              <a:path w="345948" h="64007">
                <a:moveTo>
                  <a:pt x="1524" y="64007"/>
                </a:moveTo>
                <a:lnTo>
                  <a:pt x="12192" y="57912"/>
                </a:lnTo>
                <a:lnTo>
                  <a:pt x="24384" y="53339"/>
                </a:lnTo>
                <a:lnTo>
                  <a:pt x="36575" y="50291"/>
                </a:lnTo>
                <a:lnTo>
                  <a:pt x="53340" y="44195"/>
                </a:lnTo>
                <a:lnTo>
                  <a:pt x="68580" y="38100"/>
                </a:lnTo>
                <a:lnTo>
                  <a:pt x="85344" y="33527"/>
                </a:lnTo>
                <a:lnTo>
                  <a:pt x="103632" y="28955"/>
                </a:lnTo>
                <a:lnTo>
                  <a:pt x="121920" y="24383"/>
                </a:lnTo>
                <a:lnTo>
                  <a:pt x="140208" y="19812"/>
                </a:lnTo>
                <a:lnTo>
                  <a:pt x="158496" y="16763"/>
                </a:lnTo>
                <a:lnTo>
                  <a:pt x="178308" y="13715"/>
                </a:lnTo>
                <a:lnTo>
                  <a:pt x="196596" y="10667"/>
                </a:lnTo>
                <a:lnTo>
                  <a:pt x="216408" y="7619"/>
                </a:lnTo>
                <a:lnTo>
                  <a:pt x="237744" y="6095"/>
                </a:lnTo>
                <a:lnTo>
                  <a:pt x="257556" y="4571"/>
                </a:lnTo>
                <a:lnTo>
                  <a:pt x="278892" y="3047"/>
                </a:lnTo>
                <a:lnTo>
                  <a:pt x="300228" y="1524"/>
                </a:lnTo>
                <a:lnTo>
                  <a:pt x="345948" y="1524"/>
                </a:lnTo>
                <a:lnTo>
                  <a:pt x="345948" y="0"/>
                </a:lnTo>
                <a:lnTo>
                  <a:pt x="300228" y="0"/>
                </a:lnTo>
                <a:lnTo>
                  <a:pt x="278892" y="1524"/>
                </a:lnTo>
                <a:lnTo>
                  <a:pt x="257556" y="3047"/>
                </a:lnTo>
                <a:lnTo>
                  <a:pt x="237744" y="4571"/>
                </a:lnTo>
                <a:lnTo>
                  <a:pt x="216408" y="6095"/>
                </a:lnTo>
                <a:lnTo>
                  <a:pt x="196596" y="9143"/>
                </a:lnTo>
                <a:lnTo>
                  <a:pt x="178308" y="12191"/>
                </a:lnTo>
                <a:lnTo>
                  <a:pt x="158496" y="15239"/>
                </a:lnTo>
                <a:lnTo>
                  <a:pt x="140208" y="18287"/>
                </a:lnTo>
                <a:lnTo>
                  <a:pt x="121920" y="22859"/>
                </a:lnTo>
                <a:lnTo>
                  <a:pt x="103632" y="27431"/>
                </a:lnTo>
                <a:lnTo>
                  <a:pt x="85344" y="32003"/>
                </a:lnTo>
                <a:lnTo>
                  <a:pt x="68580" y="36575"/>
                </a:lnTo>
                <a:lnTo>
                  <a:pt x="51816" y="42671"/>
                </a:lnTo>
                <a:lnTo>
                  <a:pt x="36575" y="48767"/>
                </a:lnTo>
                <a:lnTo>
                  <a:pt x="24384" y="51815"/>
                </a:lnTo>
                <a:lnTo>
                  <a:pt x="12192" y="56387"/>
                </a:lnTo>
                <a:lnTo>
                  <a:pt x="0" y="62483"/>
                </a:lnTo>
                <a:lnTo>
                  <a:pt x="1524" y="64007"/>
                </a:lnTo>
                <a:close/>
              </a:path>
            </a:pathLst>
          </a:custGeom>
          <a:solidFill>
            <a:srgbClr val="000000"/>
          </a:solidFill>
        </p:spPr>
        <p:txBody>
          <a:bodyPr wrap="square" lIns="0" tIns="0" rIns="0" bIns="0" rtlCol="0">
            <a:noAutofit/>
          </a:bodyPr>
          <a:lstStyle/>
          <a:p>
            <a:endParaRPr/>
          </a:p>
        </p:txBody>
      </p:sp>
      <p:sp>
        <p:nvSpPr>
          <p:cNvPr id="892" name="object 892"/>
          <p:cNvSpPr/>
          <p:nvPr/>
        </p:nvSpPr>
        <p:spPr>
          <a:xfrm>
            <a:off x="7719059" y="3738371"/>
            <a:ext cx="409955" cy="73151"/>
          </a:xfrm>
          <a:custGeom>
            <a:avLst/>
            <a:gdLst/>
            <a:ahLst/>
            <a:cxnLst/>
            <a:rect l="l" t="t" r="r" b="b"/>
            <a:pathLst>
              <a:path w="409955" h="73151">
                <a:moveTo>
                  <a:pt x="7620" y="68580"/>
                </a:moveTo>
                <a:lnTo>
                  <a:pt x="3048" y="70104"/>
                </a:lnTo>
                <a:lnTo>
                  <a:pt x="0" y="73151"/>
                </a:lnTo>
                <a:lnTo>
                  <a:pt x="1524" y="73151"/>
                </a:lnTo>
                <a:lnTo>
                  <a:pt x="4572" y="71628"/>
                </a:lnTo>
                <a:lnTo>
                  <a:pt x="7620" y="70104"/>
                </a:lnTo>
                <a:lnTo>
                  <a:pt x="53340" y="53340"/>
                </a:lnTo>
                <a:lnTo>
                  <a:pt x="71627" y="47244"/>
                </a:lnTo>
                <a:lnTo>
                  <a:pt x="89916" y="41148"/>
                </a:lnTo>
                <a:lnTo>
                  <a:pt x="109727" y="35051"/>
                </a:lnTo>
                <a:lnTo>
                  <a:pt x="131064" y="30480"/>
                </a:lnTo>
                <a:lnTo>
                  <a:pt x="152400" y="25908"/>
                </a:lnTo>
                <a:lnTo>
                  <a:pt x="173736" y="21336"/>
                </a:lnTo>
                <a:lnTo>
                  <a:pt x="195072" y="18287"/>
                </a:lnTo>
                <a:lnTo>
                  <a:pt x="217931" y="13716"/>
                </a:lnTo>
                <a:lnTo>
                  <a:pt x="239268" y="10668"/>
                </a:lnTo>
                <a:lnTo>
                  <a:pt x="262127" y="9144"/>
                </a:lnTo>
                <a:lnTo>
                  <a:pt x="284988" y="6096"/>
                </a:lnTo>
                <a:lnTo>
                  <a:pt x="309372" y="4572"/>
                </a:lnTo>
                <a:lnTo>
                  <a:pt x="333755" y="3048"/>
                </a:lnTo>
                <a:lnTo>
                  <a:pt x="358140" y="1524"/>
                </a:lnTo>
                <a:lnTo>
                  <a:pt x="409955" y="1524"/>
                </a:lnTo>
                <a:lnTo>
                  <a:pt x="409955" y="0"/>
                </a:lnTo>
                <a:lnTo>
                  <a:pt x="358140" y="0"/>
                </a:lnTo>
                <a:lnTo>
                  <a:pt x="333755" y="1524"/>
                </a:lnTo>
                <a:lnTo>
                  <a:pt x="309372" y="3048"/>
                </a:lnTo>
                <a:lnTo>
                  <a:pt x="284988" y="4572"/>
                </a:lnTo>
                <a:lnTo>
                  <a:pt x="262127" y="7620"/>
                </a:lnTo>
                <a:lnTo>
                  <a:pt x="239268" y="9144"/>
                </a:lnTo>
                <a:lnTo>
                  <a:pt x="217931" y="12192"/>
                </a:lnTo>
                <a:lnTo>
                  <a:pt x="195072" y="15240"/>
                </a:lnTo>
                <a:lnTo>
                  <a:pt x="172212" y="19812"/>
                </a:lnTo>
                <a:lnTo>
                  <a:pt x="150875" y="24384"/>
                </a:lnTo>
                <a:lnTo>
                  <a:pt x="131064" y="28956"/>
                </a:lnTo>
                <a:lnTo>
                  <a:pt x="109727" y="33528"/>
                </a:lnTo>
                <a:lnTo>
                  <a:pt x="89916" y="39624"/>
                </a:lnTo>
                <a:lnTo>
                  <a:pt x="70103" y="45720"/>
                </a:lnTo>
                <a:lnTo>
                  <a:pt x="51816" y="51816"/>
                </a:lnTo>
                <a:lnTo>
                  <a:pt x="7620" y="68580"/>
                </a:lnTo>
                <a:close/>
              </a:path>
            </a:pathLst>
          </a:custGeom>
          <a:solidFill>
            <a:srgbClr val="000000"/>
          </a:solidFill>
        </p:spPr>
        <p:txBody>
          <a:bodyPr wrap="square" lIns="0" tIns="0" rIns="0" bIns="0" rtlCol="0">
            <a:noAutofit/>
          </a:bodyPr>
          <a:lstStyle/>
          <a:p>
            <a:endParaRPr/>
          </a:p>
        </p:txBody>
      </p:sp>
      <p:sp>
        <p:nvSpPr>
          <p:cNvPr id="893" name="object 893"/>
          <p:cNvSpPr/>
          <p:nvPr/>
        </p:nvSpPr>
        <p:spPr>
          <a:xfrm>
            <a:off x="7719059" y="3810761"/>
            <a:ext cx="1524" cy="0"/>
          </a:xfrm>
          <a:custGeom>
            <a:avLst/>
            <a:gdLst/>
            <a:ahLst/>
            <a:cxnLst/>
            <a:rect l="l" t="t" r="r" b="b"/>
            <a:pathLst>
              <a:path w="1524">
                <a:moveTo>
                  <a:pt x="0" y="0"/>
                </a:moveTo>
                <a:lnTo>
                  <a:pt x="1524" y="0"/>
                </a:lnTo>
              </a:path>
            </a:pathLst>
          </a:custGeom>
          <a:ln w="2793">
            <a:solidFill>
              <a:srgbClr val="000000"/>
            </a:solidFill>
          </a:ln>
        </p:spPr>
        <p:txBody>
          <a:bodyPr wrap="square" lIns="0" tIns="0" rIns="0" bIns="0" rtlCol="0">
            <a:noAutofit/>
          </a:bodyPr>
          <a:lstStyle/>
          <a:p>
            <a:endParaRPr/>
          </a:p>
        </p:txBody>
      </p:sp>
      <p:sp>
        <p:nvSpPr>
          <p:cNvPr id="894" name="object 894"/>
          <p:cNvSpPr/>
          <p:nvPr/>
        </p:nvSpPr>
        <p:spPr>
          <a:xfrm>
            <a:off x="7770875" y="3857243"/>
            <a:ext cx="77724" cy="99060"/>
          </a:xfrm>
          <a:custGeom>
            <a:avLst/>
            <a:gdLst/>
            <a:ahLst/>
            <a:cxnLst/>
            <a:rect l="l" t="t" r="r" b="b"/>
            <a:pathLst>
              <a:path w="77724" h="99060">
                <a:moveTo>
                  <a:pt x="1524" y="70103"/>
                </a:moveTo>
                <a:lnTo>
                  <a:pt x="0" y="74675"/>
                </a:lnTo>
                <a:lnTo>
                  <a:pt x="0" y="99060"/>
                </a:lnTo>
                <a:lnTo>
                  <a:pt x="1524" y="99060"/>
                </a:lnTo>
                <a:lnTo>
                  <a:pt x="1524" y="74675"/>
                </a:lnTo>
                <a:lnTo>
                  <a:pt x="3048" y="70103"/>
                </a:lnTo>
                <a:lnTo>
                  <a:pt x="4572" y="67056"/>
                </a:lnTo>
                <a:lnTo>
                  <a:pt x="7620" y="56387"/>
                </a:lnTo>
                <a:lnTo>
                  <a:pt x="13715" y="48768"/>
                </a:lnTo>
                <a:lnTo>
                  <a:pt x="19811" y="39624"/>
                </a:lnTo>
                <a:lnTo>
                  <a:pt x="28955" y="32003"/>
                </a:lnTo>
                <a:lnTo>
                  <a:pt x="38100" y="22860"/>
                </a:lnTo>
                <a:lnTo>
                  <a:pt x="50291" y="15239"/>
                </a:lnTo>
                <a:lnTo>
                  <a:pt x="64007" y="7620"/>
                </a:lnTo>
                <a:lnTo>
                  <a:pt x="77724" y="0"/>
                </a:lnTo>
                <a:lnTo>
                  <a:pt x="62483" y="6096"/>
                </a:lnTo>
                <a:lnTo>
                  <a:pt x="48767" y="13715"/>
                </a:lnTo>
                <a:lnTo>
                  <a:pt x="38100" y="21336"/>
                </a:lnTo>
                <a:lnTo>
                  <a:pt x="27431" y="30479"/>
                </a:lnTo>
                <a:lnTo>
                  <a:pt x="19811" y="38100"/>
                </a:lnTo>
                <a:lnTo>
                  <a:pt x="12191" y="47244"/>
                </a:lnTo>
                <a:lnTo>
                  <a:pt x="6096" y="56387"/>
                </a:lnTo>
                <a:lnTo>
                  <a:pt x="3048" y="65532"/>
                </a:lnTo>
                <a:lnTo>
                  <a:pt x="1524" y="70103"/>
                </a:lnTo>
                <a:close/>
              </a:path>
            </a:pathLst>
          </a:custGeom>
          <a:solidFill>
            <a:srgbClr val="000000"/>
          </a:solidFill>
        </p:spPr>
        <p:txBody>
          <a:bodyPr wrap="square" lIns="0" tIns="0" rIns="0" bIns="0" rtlCol="0">
            <a:noAutofit/>
          </a:bodyPr>
          <a:lstStyle/>
          <a:p>
            <a:endParaRPr/>
          </a:p>
        </p:txBody>
      </p:sp>
      <p:sp>
        <p:nvSpPr>
          <p:cNvPr id="895" name="object 895"/>
          <p:cNvSpPr/>
          <p:nvPr/>
        </p:nvSpPr>
        <p:spPr>
          <a:xfrm>
            <a:off x="7720583" y="3809999"/>
            <a:ext cx="64007" cy="24383"/>
          </a:xfrm>
          <a:custGeom>
            <a:avLst/>
            <a:gdLst/>
            <a:ahLst/>
            <a:cxnLst/>
            <a:rect l="l" t="t" r="r" b="b"/>
            <a:pathLst>
              <a:path w="64007" h="24383">
                <a:moveTo>
                  <a:pt x="62483" y="24383"/>
                </a:moveTo>
                <a:lnTo>
                  <a:pt x="64007" y="22859"/>
                </a:lnTo>
                <a:lnTo>
                  <a:pt x="0" y="0"/>
                </a:lnTo>
                <a:lnTo>
                  <a:pt x="0" y="1523"/>
                </a:lnTo>
                <a:lnTo>
                  <a:pt x="62483" y="24383"/>
                </a:lnTo>
                <a:close/>
              </a:path>
            </a:pathLst>
          </a:custGeom>
          <a:solidFill>
            <a:srgbClr val="000000"/>
          </a:solidFill>
        </p:spPr>
        <p:txBody>
          <a:bodyPr wrap="square" lIns="0" tIns="0" rIns="0" bIns="0" rtlCol="0">
            <a:noAutofit/>
          </a:bodyPr>
          <a:lstStyle/>
          <a:p>
            <a:endParaRPr/>
          </a:p>
        </p:txBody>
      </p:sp>
      <p:sp>
        <p:nvSpPr>
          <p:cNvPr id="896" name="object 896"/>
          <p:cNvSpPr/>
          <p:nvPr/>
        </p:nvSpPr>
        <p:spPr>
          <a:xfrm>
            <a:off x="7658099" y="3788663"/>
            <a:ext cx="62483" cy="22859"/>
          </a:xfrm>
          <a:custGeom>
            <a:avLst/>
            <a:gdLst/>
            <a:ahLst/>
            <a:cxnLst/>
            <a:rect l="l" t="t" r="r" b="b"/>
            <a:pathLst>
              <a:path w="62483" h="22859">
                <a:moveTo>
                  <a:pt x="0" y="0"/>
                </a:moveTo>
                <a:lnTo>
                  <a:pt x="0" y="1524"/>
                </a:lnTo>
                <a:lnTo>
                  <a:pt x="62483" y="22859"/>
                </a:lnTo>
                <a:lnTo>
                  <a:pt x="62483" y="21336"/>
                </a:lnTo>
                <a:lnTo>
                  <a:pt x="0" y="0"/>
                </a:lnTo>
                <a:close/>
              </a:path>
            </a:pathLst>
          </a:custGeom>
          <a:solidFill>
            <a:srgbClr val="000000"/>
          </a:solidFill>
        </p:spPr>
        <p:txBody>
          <a:bodyPr wrap="square" lIns="0" tIns="0" rIns="0" bIns="0" rtlCol="0">
            <a:noAutofit/>
          </a:bodyPr>
          <a:lstStyle/>
          <a:p>
            <a:endParaRPr/>
          </a:p>
        </p:txBody>
      </p:sp>
      <p:sp>
        <p:nvSpPr>
          <p:cNvPr id="897" name="object 897"/>
          <p:cNvSpPr/>
          <p:nvPr/>
        </p:nvSpPr>
        <p:spPr>
          <a:xfrm>
            <a:off x="7848599" y="3805427"/>
            <a:ext cx="280415" cy="53339"/>
          </a:xfrm>
          <a:custGeom>
            <a:avLst/>
            <a:gdLst/>
            <a:ahLst/>
            <a:cxnLst/>
            <a:rect l="l" t="t" r="r" b="b"/>
            <a:pathLst>
              <a:path w="280415" h="53339">
                <a:moveTo>
                  <a:pt x="18287" y="45719"/>
                </a:moveTo>
                <a:lnTo>
                  <a:pt x="35051" y="38100"/>
                </a:lnTo>
                <a:lnTo>
                  <a:pt x="47243" y="33527"/>
                </a:lnTo>
                <a:lnTo>
                  <a:pt x="60959" y="28955"/>
                </a:lnTo>
                <a:lnTo>
                  <a:pt x="88391" y="21336"/>
                </a:lnTo>
                <a:lnTo>
                  <a:pt x="117348" y="15239"/>
                </a:lnTo>
                <a:lnTo>
                  <a:pt x="131063" y="12191"/>
                </a:lnTo>
                <a:lnTo>
                  <a:pt x="146303" y="9143"/>
                </a:lnTo>
                <a:lnTo>
                  <a:pt x="161543" y="7619"/>
                </a:lnTo>
                <a:lnTo>
                  <a:pt x="178307" y="6095"/>
                </a:lnTo>
                <a:lnTo>
                  <a:pt x="193548" y="4572"/>
                </a:lnTo>
                <a:lnTo>
                  <a:pt x="210311" y="3048"/>
                </a:lnTo>
                <a:lnTo>
                  <a:pt x="243839" y="1524"/>
                </a:lnTo>
                <a:lnTo>
                  <a:pt x="280415" y="1524"/>
                </a:lnTo>
                <a:lnTo>
                  <a:pt x="280415" y="0"/>
                </a:lnTo>
                <a:lnTo>
                  <a:pt x="243839" y="0"/>
                </a:lnTo>
                <a:lnTo>
                  <a:pt x="210311" y="1524"/>
                </a:lnTo>
                <a:lnTo>
                  <a:pt x="193548" y="3048"/>
                </a:lnTo>
                <a:lnTo>
                  <a:pt x="178307" y="4572"/>
                </a:lnTo>
                <a:lnTo>
                  <a:pt x="161543" y="6095"/>
                </a:lnTo>
                <a:lnTo>
                  <a:pt x="146303" y="7619"/>
                </a:lnTo>
                <a:lnTo>
                  <a:pt x="131063" y="10667"/>
                </a:lnTo>
                <a:lnTo>
                  <a:pt x="115824" y="13715"/>
                </a:lnTo>
                <a:lnTo>
                  <a:pt x="88391" y="19812"/>
                </a:lnTo>
                <a:lnTo>
                  <a:pt x="60959" y="27431"/>
                </a:lnTo>
                <a:lnTo>
                  <a:pt x="47243" y="32003"/>
                </a:lnTo>
                <a:lnTo>
                  <a:pt x="35051" y="36575"/>
                </a:lnTo>
                <a:lnTo>
                  <a:pt x="16763" y="44195"/>
                </a:lnTo>
                <a:lnTo>
                  <a:pt x="0" y="51815"/>
                </a:lnTo>
                <a:lnTo>
                  <a:pt x="0" y="53339"/>
                </a:lnTo>
                <a:lnTo>
                  <a:pt x="18287" y="45719"/>
                </a:lnTo>
                <a:close/>
              </a:path>
            </a:pathLst>
          </a:custGeom>
          <a:solidFill>
            <a:srgbClr val="000000"/>
          </a:solidFill>
        </p:spPr>
        <p:txBody>
          <a:bodyPr wrap="square" lIns="0" tIns="0" rIns="0" bIns="0" rtlCol="0">
            <a:noAutofit/>
          </a:bodyPr>
          <a:lstStyle/>
          <a:p>
            <a:endParaRPr/>
          </a:p>
        </p:txBody>
      </p:sp>
      <p:sp>
        <p:nvSpPr>
          <p:cNvPr id="898" name="object 898"/>
          <p:cNvSpPr/>
          <p:nvPr/>
        </p:nvSpPr>
        <p:spPr>
          <a:xfrm>
            <a:off x="7821167" y="4047743"/>
            <a:ext cx="67056" cy="27432"/>
          </a:xfrm>
          <a:custGeom>
            <a:avLst/>
            <a:gdLst/>
            <a:ahLst/>
            <a:cxnLst/>
            <a:rect l="l" t="t" r="r" b="b"/>
            <a:pathLst>
              <a:path w="67056" h="27432">
                <a:moveTo>
                  <a:pt x="65532" y="0"/>
                </a:moveTo>
                <a:lnTo>
                  <a:pt x="0" y="25908"/>
                </a:lnTo>
                <a:lnTo>
                  <a:pt x="1524" y="27432"/>
                </a:lnTo>
                <a:lnTo>
                  <a:pt x="65532" y="1524"/>
                </a:lnTo>
                <a:lnTo>
                  <a:pt x="67056" y="1524"/>
                </a:lnTo>
                <a:lnTo>
                  <a:pt x="65532" y="0"/>
                </a:lnTo>
                <a:close/>
              </a:path>
            </a:pathLst>
          </a:custGeom>
          <a:solidFill>
            <a:srgbClr val="000000"/>
          </a:solidFill>
        </p:spPr>
        <p:txBody>
          <a:bodyPr wrap="square" lIns="0" tIns="0" rIns="0" bIns="0" rtlCol="0">
            <a:noAutofit/>
          </a:bodyPr>
          <a:lstStyle/>
          <a:p>
            <a:endParaRPr/>
          </a:p>
        </p:txBody>
      </p:sp>
      <p:sp>
        <p:nvSpPr>
          <p:cNvPr id="899" name="object 899"/>
          <p:cNvSpPr/>
          <p:nvPr/>
        </p:nvSpPr>
        <p:spPr>
          <a:xfrm>
            <a:off x="7821167" y="4073651"/>
            <a:ext cx="307848" cy="47243"/>
          </a:xfrm>
          <a:custGeom>
            <a:avLst/>
            <a:gdLst/>
            <a:ahLst/>
            <a:cxnLst/>
            <a:rect l="l" t="t" r="r" b="b"/>
            <a:pathLst>
              <a:path w="307848" h="47243">
                <a:moveTo>
                  <a:pt x="1524" y="0"/>
                </a:moveTo>
                <a:lnTo>
                  <a:pt x="0" y="1524"/>
                </a:lnTo>
                <a:lnTo>
                  <a:pt x="15240" y="6095"/>
                </a:lnTo>
                <a:lnTo>
                  <a:pt x="32004" y="12191"/>
                </a:lnTo>
                <a:lnTo>
                  <a:pt x="48768" y="16763"/>
                </a:lnTo>
                <a:lnTo>
                  <a:pt x="67056" y="21336"/>
                </a:lnTo>
                <a:lnTo>
                  <a:pt x="83820" y="24383"/>
                </a:lnTo>
                <a:lnTo>
                  <a:pt x="102108" y="28955"/>
                </a:lnTo>
                <a:lnTo>
                  <a:pt x="120396" y="32003"/>
                </a:lnTo>
                <a:lnTo>
                  <a:pt x="138684" y="35051"/>
                </a:lnTo>
                <a:lnTo>
                  <a:pt x="156972" y="38100"/>
                </a:lnTo>
                <a:lnTo>
                  <a:pt x="176784" y="41148"/>
                </a:lnTo>
                <a:lnTo>
                  <a:pt x="196596" y="42671"/>
                </a:lnTo>
                <a:lnTo>
                  <a:pt x="217932" y="44195"/>
                </a:lnTo>
                <a:lnTo>
                  <a:pt x="237744" y="45719"/>
                </a:lnTo>
                <a:lnTo>
                  <a:pt x="260604" y="45719"/>
                </a:lnTo>
                <a:lnTo>
                  <a:pt x="281940" y="47243"/>
                </a:lnTo>
                <a:lnTo>
                  <a:pt x="307848" y="47243"/>
                </a:lnTo>
                <a:lnTo>
                  <a:pt x="307848" y="45719"/>
                </a:lnTo>
                <a:lnTo>
                  <a:pt x="281940" y="45719"/>
                </a:lnTo>
                <a:lnTo>
                  <a:pt x="260604" y="44195"/>
                </a:lnTo>
                <a:lnTo>
                  <a:pt x="239268" y="44195"/>
                </a:lnTo>
                <a:lnTo>
                  <a:pt x="217932" y="42671"/>
                </a:lnTo>
                <a:lnTo>
                  <a:pt x="198120" y="41148"/>
                </a:lnTo>
                <a:lnTo>
                  <a:pt x="178308" y="39624"/>
                </a:lnTo>
                <a:lnTo>
                  <a:pt x="158496" y="36575"/>
                </a:lnTo>
                <a:lnTo>
                  <a:pt x="138684" y="33527"/>
                </a:lnTo>
                <a:lnTo>
                  <a:pt x="120396" y="30479"/>
                </a:lnTo>
                <a:lnTo>
                  <a:pt x="102108" y="27431"/>
                </a:lnTo>
                <a:lnTo>
                  <a:pt x="83820" y="22860"/>
                </a:lnTo>
                <a:lnTo>
                  <a:pt x="67056" y="19812"/>
                </a:lnTo>
                <a:lnTo>
                  <a:pt x="48768" y="15239"/>
                </a:lnTo>
                <a:lnTo>
                  <a:pt x="32004" y="10667"/>
                </a:lnTo>
                <a:lnTo>
                  <a:pt x="16764" y="4571"/>
                </a:lnTo>
                <a:lnTo>
                  <a:pt x="1524" y="0"/>
                </a:lnTo>
                <a:close/>
              </a:path>
            </a:pathLst>
          </a:custGeom>
          <a:solidFill>
            <a:srgbClr val="000000"/>
          </a:solidFill>
        </p:spPr>
        <p:txBody>
          <a:bodyPr wrap="square" lIns="0" tIns="0" rIns="0" bIns="0" rtlCol="0">
            <a:noAutofit/>
          </a:bodyPr>
          <a:lstStyle/>
          <a:p>
            <a:endParaRPr/>
          </a:p>
        </p:txBody>
      </p:sp>
      <p:sp>
        <p:nvSpPr>
          <p:cNvPr id="900" name="object 900"/>
          <p:cNvSpPr/>
          <p:nvPr/>
        </p:nvSpPr>
        <p:spPr>
          <a:xfrm>
            <a:off x="7888223" y="4047743"/>
            <a:ext cx="240791" cy="36575"/>
          </a:xfrm>
          <a:custGeom>
            <a:avLst/>
            <a:gdLst/>
            <a:ahLst/>
            <a:cxnLst/>
            <a:rect l="l" t="t" r="r" b="b"/>
            <a:pathLst>
              <a:path w="240791" h="36575">
                <a:moveTo>
                  <a:pt x="0" y="0"/>
                </a:moveTo>
                <a:lnTo>
                  <a:pt x="0" y="1524"/>
                </a:lnTo>
                <a:lnTo>
                  <a:pt x="25907" y="9144"/>
                </a:lnTo>
                <a:lnTo>
                  <a:pt x="51815" y="16763"/>
                </a:lnTo>
                <a:lnTo>
                  <a:pt x="65531" y="19812"/>
                </a:lnTo>
                <a:lnTo>
                  <a:pt x="79248" y="21336"/>
                </a:lnTo>
                <a:lnTo>
                  <a:pt x="94487" y="24384"/>
                </a:lnTo>
                <a:lnTo>
                  <a:pt x="109727" y="27432"/>
                </a:lnTo>
                <a:lnTo>
                  <a:pt x="138683" y="30479"/>
                </a:lnTo>
                <a:lnTo>
                  <a:pt x="170687" y="33527"/>
                </a:lnTo>
                <a:lnTo>
                  <a:pt x="185927" y="35051"/>
                </a:lnTo>
                <a:lnTo>
                  <a:pt x="219455" y="35051"/>
                </a:lnTo>
                <a:lnTo>
                  <a:pt x="237743" y="36575"/>
                </a:lnTo>
                <a:lnTo>
                  <a:pt x="240791" y="36575"/>
                </a:lnTo>
                <a:lnTo>
                  <a:pt x="240791" y="35051"/>
                </a:lnTo>
                <a:lnTo>
                  <a:pt x="237743" y="35051"/>
                </a:lnTo>
                <a:lnTo>
                  <a:pt x="219455" y="33527"/>
                </a:lnTo>
                <a:lnTo>
                  <a:pt x="185927" y="33527"/>
                </a:lnTo>
                <a:lnTo>
                  <a:pt x="170687" y="32003"/>
                </a:lnTo>
                <a:lnTo>
                  <a:pt x="138683" y="28956"/>
                </a:lnTo>
                <a:lnTo>
                  <a:pt x="109727" y="25908"/>
                </a:lnTo>
                <a:lnTo>
                  <a:pt x="94487" y="22860"/>
                </a:lnTo>
                <a:lnTo>
                  <a:pt x="79248" y="19812"/>
                </a:lnTo>
                <a:lnTo>
                  <a:pt x="65531" y="16763"/>
                </a:lnTo>
                <a:lnTo>
                  <a:pt x="53339" y="13715"/>
                </a:lnTo>
                <a:lnTo>
                  <a:pt x="25907" y="7620"/>
                </a:lnTo>
                <a:lnTo>
                  <a:pt x="0" y="0"/>
                </a:lnTo>
                <a:close/>
              </a:path>
            </a:pathLst>
          </a:custGeom>
          <a:solidFill>
            <a:srgbClr val="000000"/>
          </a:solidFill>
        </p:spPr>
        <p:txBody>
          <a:bodyPr wrap="square" lIns="0" tIns="0" rIns="0" bIns="0" rtlCol="0">
            <a:noAutofit/>
          </a:bodyPr>
          <a:lstStyle/>
          <a:p>
            <a:endParaRPr/>
          </a:p>
        </p:txBody>
      </p:sp>
      <p:sp>
        <p:nvSpPr>
          <p:cNvPr id="901" name="object 901"/>
          <p:cNvSpPr/>
          <p:nvPr/>
        </p:nvSpPr>
        <p:spPr>
          <a:xfrm>
            <a:off x="7770875" y="3956303"/>
            <a:ext cx="117348" cy="92963"/>
          </a:xfrm>
          <a:custGeom>
            <a:avLst/>
            <a:gdLst/>
            <a:ahLst/>
            <a:cxnLst/>
            <a:rect l="l" t="t" r="r" b="b"/>
            <a:pathLst>
              <a:path w="117348" h="92963">
                <a:moveTo>
                  <a:pt x="1524" y="4572"/>
                </a:moveTo>
                <a:lnTo>
                  <a:pt x="1524" y="0"/>
                </a:lnTo>
                <a:lnTo>
                  <a:pt x="0" y="0"/>
                </a:lnTo>
                <a:lnTo>
                  <a:pt x="0" y="4572"/>
                </a:lnTo>
                <a:lnTo>
                  <a:pt x="1524" y="9143"/>
                </a:lnTo>
                <a:lnTo>
                  <a:pt x="6096" y="18287"/>
                </a:lnTo>
                <a:lnTo>
                  <a:pt x="10667" y="25908"/>
                </a:lnTo>
                <a:lnTo>
                  <a:pt x="16763" y="33527"/>
                </a:lnTo>
                <a:lnTo>
                  <a:pt x="24383" y="42672"/>
                </a:lnTo>
                <a:lnTo>
                  <a:pt x="33527" y="50291"/>
                </a:lnTo>
                <a:lnTo>
                  <a:pt x="44196" y="56387"/>
                </a:lnTo>
                <a:lnTo>
                  <a:pt x="54863" y="64008"/>
                </a:lnTo>
                <a:lnTo>
                  <a:pt x="60959" y="67055"/>
                </a:lnTo>
                <a:lnTo>
                  <a:pt x="68579" y="70103"/>
                </a:lnTo>
                <a:lnTo>
                  <a:pt x="74675" y="73151"/>
                </a:lnTo>
                <a:lnTo>
                  <a:pt x="82296" y="77724"/>
                </a:lnTo>
                <a:lnTo>
                  <a:pt x="115824" y="91439"/>
                </a:lnTo>
                <a:lnTo>
                  <a:pt x="117348" y="92963"/>
                </a:lnTo>
                <a:lnTo>
                  <a:pt x="115824" y="89915"/>
                </a:lnTo>
                <a:lnTo>
                  <a:pt x="82296" y="76200"/>
                </a:lnTo>
                <a:lnTo>
                  <a:pt x="74675" y="71627"/>
                </a:lnTo>
                <a:lnTo>
                  <a:pt x="68579" y="68579"/>
                </a:lnTo>
                <a:lnTo>
                  <a:pt x="62483" y="65531"/>
                </a:lnTo>
                <a:lnTo>
                  <a:pt x="56387" y="62484"/>
                </a:lnTo>
                <a:lnTo>
                  <a:pt x="44196" y="54863"/>
                </a:lnTo>
                <a:lnTo>
                  <a:pt x="35051" y="48767"/>
                </a:lnTo>
                <a:lnTo>
                  <a:pt x="25907" y="41148"/>
                </a:lnTo>
                <a:lnTo>
                  <a:pt x="18287" y="33527"/>
                </a:lnTo>
                <a:lnTo>
                  <a:pt x="12191" y="25908"/>
                </a:lnTo>
                <a:lnTo>
                  <a:pt x="7620" y="18287"/>
                </a:lnTo>
                <a:lnTo>
                  <a:pt x="3048" y="7619"/>
                </a:lnTo>
                <a:lnTo>
                  <a:pt x="3048" y="9143"/>
                </a:lnTo>
                <a:lnTo>
                  <a:pt x="1524" y="3048"/>
                </a:lnTo>
                <a:lnTo>
                  <a:pt x="1524" y="4572"/>
                </a:lnTo>
                <a:close/>
              </a:path>
            </a:pathLst>
          </a:custGeom>
          <a:solidFill>
            <a:srgbClr val="000000"/>
          </a:solidFill>
        </p:spPr>
        <p:txBody>
          <a:bodyPr wrap="square" lIns="0" tIns="0" rIns="0" bIns="0" rtlCol="0">
            <a:noAutofit/>
          </a:bodyPr>
          <a:lstStyle/>
          <a:p>
            <a:endParaRPr/>
          </a:p>
        </p:txBody>
      </p:sp>
      <p:sp>
        <p:nvSpPr>
          <p:cNvPr id="902" name="object 902"/>
          <p:cNvSpPr/>
          <p:nvPr/>
        </p:nvSpPr>
        <p:spPr>
          <a:xfrm>
            <a:off x="7584947" y="3956303"/>
            <a:ext cx="166115" cy="144779"/>
          </a:xfrm>
          <a:custGeom>
            <a:avLst/>
            <a:gdLst/>
            <a:ahLst/>
            <a:cxnLst/>
            <a:rect l="l" t="t" r="r" b="b"/>
            <a:pathLst>
              <a:path w="166115" h="144779">
                <a:moveTo>
                  <a:pt x="138683" y="134112"/>
                </a:moveTo>
                <a:lnTo>
                  <a:pt x="150875" y="140208"/>
                </a:lnTo>
                <a:lnTo>
                  <a:pt x="158495" y="143255"/>
                </a:lnTo>
                <a:lnTo>
                  <a:pt x="164591" y="144779"/>
                </a:lnTo>
                <a:lnTo>
                  <a:pt x="166115" y="144779"/>
                </a:lnTo>
                <a:lnTo>
                  <a:pt x="158495" y="141731"/>
                </a:lnTo>
                <a:lnTo>
                  <a:pt x="150875" y="138684"/>
                </a:lnTo>
                <a:lnTo>
                  <a:pt x="138683" y="134112"/>
                </a:lnTo>
                <a:close/>
              </a:path>
              <a:path w="166115" h="144779">
                <a:moveTo>
                  <a:pt x="138683" y="134112"/>
                </a:moveTo>
                <a:lnTo>
                  <a:pt x="124967" y="126491"/>
                </a:lnTo>
                <a:lnTo>
                  <a:pt x="111251" y="120396"/>
                </a:lnTo>
                <a:lnTo>
                  <a:pt x="97535" y="112775"/>
                </a:lnTo>
                <a:lnTo>
                  <a:pt x="85343" y="106679"/>
                </a:lnTo>
                <a:lnTo>
                  <a:pt x="74675" y="100584"/>
                </a:lnTo>
                <a:lnTo>
                  <a:pt x="64007" y="92963"/>
                </a:lnTo>
                <a:lnTo>
                  <a:pt x="54863" y="85343"/>
                </a:lnTo>
                <a:lnTo>
                  <a:pt x="45719" y="79248"/>
                </a:lnTo>
                <a:lnTo>
                  <a:pt x="38100" y="71627"/>
                </a:lnTo>
                <a:lnTo>
                  <a:pt x="30479" y="64008"/>
                </a:lnTo>
                <a:lnTo>
                  <a:pt x="22859" y="56387"/>
                </a:lnTo>
                <a:lnTo>
                  <a:pt x="18287" y="48767"/>
                </a:lnTo>
                <a:lnTo>
                  <a:pt x="13715" y="41148"/>
                </a:lnTo>
                <a:lnTo>
                  <a:pt x="9143" y="33527"/>
                </a:lnTo>
                <a:lnTo>
                  <a:pt x="6095" y="25908"/>
                </a:lnTo>
                <a:lnTo>
                  <a:pt x="4572" y="18287"/>
                </a:lnTo>
                <a:lnTo>
                  <a:pt x="1524" y="9143"/>
                </a:lnTo>
                <a:lnTo>
                  <a:pt x="1524" y="0"/>
                </a:lnTo>
                <a:lnTo>
                  <a:pt x="0" y="0"/>
                </a:lnTo>
                <a:lnTo>
                  <a:pt x="0" y="9143"/>
                </a:lnTo>
                <a:lnTo>
                  <a:pt x="3048" y="18287"/>
                </a:lnTo>
                <a:lnTo>
                  <a:pt x="4572" y="25908"/>
                </a:lnTo>
                <a:lnTo>
                  <a:pt x="7619" y="33527"/>
                </a:lnTo>
                <a:lnTo>
                  <a:pt x="12191" y="42672"/>
                </a:lnTo>
                <a:lnTo>
                  <a:pt x="16763" y="50291"/>
                </a:lnTo>
                <a:lnTo>
                  <a:pt x="22859" y="57912"/>
                </a:lnTo>
                <a:lnTo>
                  <a:pt x="28955" y="65531"/>
                </a:lnTo>
                <a:lnTo>
                  <a:pt x="36575" y="73151"/>
                </a:lnTo>
                <a:lnTo>
                  <a:pt x="45719" y="80772"/>
                </a:lnTo>
                <a:lnTo>
                  <a:pt x="53339" y="86867"/>
                </a:lnTo>
                <a:lnTo>
                  <a:pt x="64007" y="94487"/>
                </a:lnTo>
                <a:lnTo>
                  <a:pt x="73151" y="100584"/>
                </a:lnTo>
                <a:lnTo>
                  <a:pt x="85343" y="108203"/>
                </a:lnTo>
                <a:lnTo>
                  <a:pt x="96011" y="114300"/>
                </a:lnTo>
                <a:lnTo>
                  <a:pt x="109727" y="121919"/>
                </a:lnTo>
                <a:lnTo>
                  <a:pt x="123443" y="128015"/>
                </a:lnTo>
                <a:lnTo>
                  <a:pt x="138683" y="134112"/>
                </a:lnTo>
                <a:close/>
              </a:path>
            </a:pathLst>
          </a:custGeom>
          <a:solidFill>
            <a:srgbClr val="000000"/>
          </a:solidFill>
        </p:spPr>
        <p:txBody>
          <a:bodyPr wrap="square" lIns="0" tIns="0" rIns="0" bIns="0" rtlCol="0">
            <a:noAutofit/>
          </a:bodyPr>
          <a:lstStyle/>
          <a:p>
            <a:endParaRPr/>
          </a:p>
        </p:txBody>
      </p:sp>
      <p:sp>
        <p:nvSpPr>
          <p:cNvPr id="903" name="object 903"/>
          <p:cNvSpPr/>
          <p:nvPr/>
        </p:nvSpPr>
        <p:spPr>
          <a:xfrm>
            <a:off x="7677911" y="3956303"/>
            <a:ext cx="144779" cy="118872"/>
          </a:xfrm>
          <a:custGeom>
            <a:avLst/>
            <a:gdLst/>
            <a:ahLst/>
            <a:cxnLst/>
            <a:rect l="l" t="t" r="r" b="b"/>
            <a:pathLst>
              <a:path w="144779" h="118872">
                <a:moveTo>
                  <a:pt x="126492" y="111251"/>
                </a:moveTo>
                <a:lnTo>
                  <a:pt x="123444" y="109727"/>
                </a:lnTo>
                <a:lnTo>
                  <a:pt x="123444" y="111251"/>
                </a:lnTo>
                <a:lnTo>
                  <a:pt x="126492" y="111251"/>
                </a:lnTo>
                <a:close/>
              </a:path>
              <a:path w="144779" h="118872">
                <a:moveTo>
                  <a:pt x="18288" y="41148"/>
                </a:moveTo>
                <a:lnTo>
                  <a:pt x="10668" y="28955"/>
                </a:lnTo>
                <a:lnTo>
                  <a:pt x="6096" y="18287"/>
                </a:lnTo>
                <a:lnTo>
                  <a:pt x="3048" y="9143"/>
                </a:lnTo>
                <a:lnTo>
                  <a:pt x="1524" y="0"/>
                </a:lnTo>
                <a:lnTo>
                  <a:pt x="0" y="0"/>
                </a:lnTo>
                <a:lnTo>
                  <a:pt x="1524" y="9143"/>
                </a:lnTo>
                <a:lnTo>
                  <a:pt x="4572" y="18287"/>
                </a:lnTo>
                <a:lnTo>
                  <a:pt x="10668" y="30479"/>
                </a:lnTo>
                <a:lnTo>
                  <a:pt x="18288" y="41148"/>
                </a:lnTo>
                <a:close/>
              </a:path>
              <a:path w="144779" h="118872">
                <a:moveTo>
                  <a:pt x="106679" y="103631"/>
                </a:moveTo>
                <a:lnTo>
                  <a:pt x="123444" y="111251"/>
                </a:lnTo>
                <a:lnTo>
                  <a:pt x="123444" y="109727"/>
                </a:lnTo>
                <a:lnTo>
                  <a:pt x="126492" y="111251"/>
                </a:lnTo>
                <a:lnTo>
                  <a:pt x="135636" y="115824"/>
                </a:lnTo>
                <a:lnTo>
                  <a:pt x="143255" y="118872"/>
                </a:lnTo>
                <a:lnTo>
                  <a:pt x="144779" y="117348"/>
                </a:lnTo>
                <a:lnTo>
                  <a:pt x="137160" y="114300"/>
                </a:lnTo>
                <a:lnTo>
                  <a:pt x="126492" y="109727"/>
                </a:lnTo>
                <a:lnTo>
                  <a:pt x="124968" y="109727"/>
                </a:lnTo>
                <a:lnTo>
                  <a:pt x="106679" y="102108"/>
                </a:lnTo>
                <a:lnTo>
                  <a:pt x="96012" y="97536"/>
                </a:lnTo>
                <a:lnTo>
                  <a:pt x="86868" y="92963"/>
                </a:lnTo>
                <a:lnTo>
                  <a:pt x="70103" y="83819"/>
                </a:lnTo>
                <a:lnTo>
                  <a:pt x="60960" y="77724"/>
                </a:lnTo>
                <a:lnTo>
                  <a:pt x="53340" y="73151"/>
                </a:lnTo>
                <a:lnTo>
                  <a:pt x="39624" y="62484"/>
                </a:lnTo>
                <a:lnTo>
                  <a:pt x="28955" y="51815"/>
                </a:lnTo>
                <a:lnTo>
                  <a:pt x="18288" y="41148"/>
                </a:lnTo>
                <a:lnTo>
                  <a:pt x="27431" y="53339"/>
                </a:lnTo>
                <a:lnTo>
                  <a:pt x="39624" y="64008"/>
                </a:lnTo>
                <a:lnTo>
                  <a:pt x="53340" y="74675"/>
                </a:lnTo>
                <a:lnTo>
                  <a:pt x="60960" y="79248"/>
                </a:lnTo>
                <a:lnTo>
                  <a:pt x="68579" y="83819"/>
                </a:lnTo>
                <a:lnTo>
                  <a:pt x="86868" y="94487"/>
                </a:lnTo>
                <a:lnTo>
                  <a:pt x="96012" y="99060"/>
                </a:lnTo>
                <a:lnTo>
                  <a:pt x="106679" y="103631"/>
                </a:lnTo>
                <a:close/>
              </a:path>
            </a:pathLst>
          </a:custGeom>
          <a:solidFill>
            <a:srgbClr val="000000"/>
          </a:solidFill>
        </p:spPr>
        <p:txBody>
          <a:bodyPr wrap="square" lIns="0" tIns="0" rIns="0" bIns="0" rtlCol="0">
            <a:noAutofit/>
          </a:bodyPr>
          <a:lstStyle/>
          <a:p>
            <a:endParaRPr/>
          </a:p>
        </p:txBody>
      </p:sp>
      <p:sp>
        <p:nvSpPr>
          <p:cNvPr id="904" name="object 904"/>
          <p:cNvSpPr/>
          <p:nvPr/>
        </p:nvSpPr>
        <p:spPr>
          <a:xfrm>
            <a:off x="7749539" y="4073651"/>
            <a:ext cx="73151" cy="27431"/>
          </a:xfrm>
          <a:custGeom>
            <a:avLst/>
            <a:gdLst/>
            <a:ahLst/>
            <a:cxnLst/>
            <a:rect l="l" t="t" r="r" b="b"/>
            <a:pathLst>
              <a:path w="73151" h="27431">
                <a:moveTo>
                  <a:pt x="71627" y="0"/>
                </a:moveTo>
                <a:lnTo>
                  <a:pt x="0" y="27431"/>
                </a:lnTo>
                <a:lnTo>
                  <a:pt x="1524" y="27431"/>
                </a:lnTo>
                <a:lnTo>
                  <a:pt x="73151" y="1524"/>
                </a:lnTo>
                <a:lnTo>
                  <a:pt x="71627" y="0"/>
                </a:lnTo>
                <a:close/>
              </a:path>
            </a:pathLst>
          </a:custGeom>
          <a:solidFill>
            <a:srgbClr val="000000"/>
          </a:solidFill>
        </p:spPr>
        <p:txBody>
          <a:bodyPr wrap="square" lIns="0" tIns="0" rIns="0" bIns="0" rtlCol="0">
            <a:noAutofit/>
          </a:bodyPr>
          <a:lstStyle/>
          <a:p>
            <a:endParaRPr/>
          </a:p>
        </p:txBody>
      </p:sp>
      <p:sp>
        <p:nvSpPr>
          <p:cNvPr id="905" name="object 905"/>
          <p:cNvSpPr/>
          <p:nvPr/>
        </p:nvSpPr>
        <p:spPr>
          <a:xfrm>
            <a:off x="7584947" y="3955541"/>
            <a:ext cx="92964" cy="0"/>
          </a:xfrm>
          <a:custGeom>
            <a:avLst/>
            <a:gdLst/>
            <a:ahLst/>
            <a:cxnLst/>
            <a:rect l="l" t="t" r="r" b="b"/>
            <a:pathLst>
              <a:path w="92964">
                <a:moveTo>
                  <a:pt x="0" y="0"/>
                </a:moveTo>
                <a:lnTo>
                  <a:pt x="92964" y="0"/>
                </a:lnTo>
              </a:path>
            </a:pathLst>
          </a:custGeom>
          <a:ln w="2794">
            <a:solidFill>
              <a:srgbClr val="000000"/>
            </a:solidFill>
          </a:ln>
        </p:spPr>
        <p:txBody>
          <a:bodyPr wrap="square" lIns="0" tIns="0" rIns="0" bIns="0" rtlCol="0">
            <a:noAutofit/>
          </a:bodyPr>
          <a:lstStyle/>
          <a:p>
            <a:endParaRPr/>
          </a:p>
        </p:txBody>
      </p:sp>
      <p:sp>
        <p:nvSpPr>
          <p:cNvPr id="906" name="object 906"/>
          <p:cNvSpPr/>
          <p:nvPr/>
        </p:nvSpPr>
        <p:spPr>
          <a:xfrm>
            <a:off x="7496555" y="3956303"/>
            <a:ext cx="187451" cy="170687"/>
          </a:xfrm>
          <a:custGeom>
            <a:avLst/>
            <a:gdLst/>
            <a:ahLst/>
            <a:cxnLst/>
            <a:rect l="l" t="t" r="r" b="b"/>
            <a:pathLst>
              <a:path w="187451" h="170687">
                <a:moveTo>
                  <a:pt x="187451" y="170687"/>
                </a:moveTo>
                <a:lnTo>
                  <a:pt x="179831" y="166115"/>
                </a:lnTo>
                <a:lnTo>
                  <a:pt x="173735" y="164591"/>
                </a:lnTo>
                <a:lnTo>
                  <a:pt x="170687" y="163067"/>
                </a:lnTo>
                <a:lnTo>
                  <a:pt x="152400" y="155448"/>
                </a:lnTo>
                <a:lnTo>
                  <a:pt x="143255" y="150875"/>
                </a:lnTo>
                <a:lnTo>
                  <a:pt x="134111" y="146303"/>
                </a:lnTo>
                <a:lnTo>
                  <a:pt x="117348" y="138684"/>
                </a:lnTo>
                <a:lnTo>
                  <a:pt x="109727" y="134112"/>
                </a:lnTo>
                <a:lnTo>
                  <a:pt x="103631" y="129539"/>
                </a:lnTo>
                <a:lnTo>
                  <a:pt x="88392" y="120396"/>
                </a:lnTo>
                <a:lnTo>
                  <a:pt x="76200" y="112775"/>
                </a:lnTo>
                <a:lnTo>
                  <a:pt x="64007" y="103631"/>
                </a:lnTo>
                <a:lnTo>
                  <a:pt x="53340" y="94487"/>
                </a:lnTo>
                <a:lnTo>
                  <a:pt x="42672" y="85343"/>
                </a:lnTo>
                <a:lnTo>
                  <a:pt x="38100" y="80772"/>
                </a:lnTo>
                <a:lnTo>
                  <a:pt x="35051" y="76200"/>
                </a:lnTo>
                <a:lnTo>
                  <a:pt x="25907" y="67055"/>
                </a:lnTo>
                <a:lnTo>
                  <a:pt x="19811" y="57912"/>
                </a:lnTo>
                <a:lnTo>
                  <a:pt x="15240" y="47243"/>
                </a:lnTo>
                <a:lnTo>
                  <a:pt x="10668" y="38100"/>
                </a:lnTo>
                <a:lnTo>
                  <a:pt x="6096" y="27431"/>
                </a:lnTo>
                <a:lnTo>
                  <a:pt x="4572" y="18287"/>
                </a:lnTo>
                <a:lnTo>
                  <a:pt x="3048" y="9143"/>
                </a:lnTo>
                <a:lnTo>
                  <a:pt x="1524" y="0"/>
                </a:lnTo>
                <a:lnTo>
                  <a:pt x="0" y="0"/>
                </a:lnTo>
                <a:lnTo>
                  <a:pt x="1524" y="9143"/>
                </a:lnTo>
                <a:lnTo>
                  <a:pt x="3048" y="18287"/>
                </a:lnTo>
                <a:lnTo>
                  <a:pt x="4572" y="28955"/>
                </a:lnTo>
                <a:lnTo>
                  <a:pt x="9144" y="38100"/>
                </a:lnTo>
                <a:lnTo>
                  <a:pt x="13716" y="48767"/>
                </a:lnTo>
                <a:lnTo>
                  <a:pt x="18287" y="57912"/>
                </a:lnTo>
                <a:lnTo>
                  <a:pt x="24383" y="67055"/>
                </a:lnTo>
                <a:lnTo>
                  <a:pt x="33527" y="77724"/>
                </a:lnTo>
                <a:lnTo>
                  <a:pt x="36575" y="82296"/>
                </a:lnTo>
                <a:lnTo>
                  <a:pt x="41148" y="86867"/>
                </a:lnTo>
                <a:lnTo>
                  <a:pt x="51816" y="96012"/>
                </a:lnTo>
                <a:lnTo>
                  <a:pt x="62483" y="105155"/>
                </a:lnTo>
                <a:lnTo>
                  <a:pt x="74675" y="114300"/>
                </a:lnTo>
                <a:lnTo>
                  <a:pt x="88392" y="121919"/>
                </a:lnTo>
                <a:lnTo>
                  <a:pt x="102107" y="131063"/>
                </a:lnTo>
                <a:lnTo>
                  <a:pt x="109727" y="135636"/>
                </a:lnTo>
                <a:lnTo>
                  <a:pt x="117348" y="140208"/>
                </a:lnTo>
                <a:lnTo>
                  <a:pt x="134111" y="147827"/>
                </a:lnTo>
                <a:lnTo>
                  <a:pt x="141731" y="152400"/>
                </a:lnTo>
                <a:lnTo>
                  <a:pt x="150875" y="156972"/>
                </a:lnTo>
                <a:lnTo>
                  <a:pt x="169164" y="164591"/>
                </a:lnTo>
                <a:lnTo>
                  <a:pt x="172211" y="166115"/>
                </a:lnTo>
                <a:lnTo>
                  <a:pt x="179831" y="167639"/>
                </a:lnTo>
                <a:lnTo>
                  <a:pt x="187451" y="170687"/>
                </a:lnTo>
                <a:close/>
              </a:path>
            </a:pathLst>
          </a:custGeom>
          <a:solidFill>
            <a:srgbClr val="000000"/>
          </a:solidFill>
        </p:spPr>
        <p:txBody>
          <a:bodyPr wrap="square" lIns="0" tIns="0" rIns="0" bIns="0" rtlCol="0">
            <a:noAutofit/>
          </a:bodyPr>
          <a:lstStyle/>
          <a:p>
            <a:endParaRPr/>
          </a:p>
        </p:txBody>
      </p:sp>
      <p:sp>
        <p:nvSpPr>
          <p:cNvPr id="907" name="object 907"/>
          <p:cNvSpPr/>
          <p:nvPr/>
        </p:nvSpPr>
        <p:spPr>
          <a:xfrm>
            <a:off x="7613903" y="4126991"/>
            <a:ext cx="70103" cy="27431"/>
          </a:xfrm>
          <a:custGeom>
            <a:avLst/>
            <a:gdLst/>
            <a:ahLst/>
            <a:cxnLst/>
            <a:rect l="l" t="t" r="r" b="b"/>
            <a:pathLst>
              <a:path w="70103" h="27431">
                <a:moveTo>
                  <a:pt x="70103" y="0"/>
                </a:moveTo>
                <a:lnTo>
                  <a:pt x="0" y="25908"/>
                </a:lnTo>
                <a:lnTo>
                  <a:pt x="0" y="27431"/>
                </a:lnTo>
                <a:lnTo>
                  <a:pt x="70103" y="0"/>
                </a:lnTo>
                <a:close/>
              </a:path>
            </a:pathLst>
          </a:custGeom>
          <a:solidFill>
            <a:srgbClr val="000000"/>
          </a:solidFill>
        </p:spPr>
        <p:txBody>
          <a:bodyPr wrap="square" lIns="0" tIns="0" rIns="0" bIns="0" rtlCol="0">
            <a:noAutofit/>
          </a:bodyPr>
          <a:lstStyle/>
          <a:p>
            <a:endParaRPr/>
          </a:p>
        </p:txBody>
      </p:sp>
      <p:sp>
        <p:nvSpPr>
          <p:cNvPr id="908" name="object 908"/>
          <p:cNvSpPr/>
          <p:nvPr/>
        </p:nvSpPr>
        <p:spPr>
          <a:xfrm>
            <a:off x="7403591" y="3956303"/>
            <a:ext cx="210312" cy="198119"/>
          </a:xfrm>
          <a:custGeom>
            <a:avLst/>
            <a:gdLst/>
            <a:ahLst/>
            <a:cxnLst/>
            <a:rect l="l" t="t" r="r" b="b"/>
            <a:pathLst>
              <a:path w="210312" h="198119">
                <a:moveTo>
                  <a:pt x="7620" y="42672"/>
                </a:moveTo>
                <a:lnTo>
                  <a:pt x="4572" y="30479"/>
                </a:lnTo>
                <a:lnTo>
                  <a:pt x="3048" y="18287"/>
                </a:lnTo>
                <a:lnTo>
                  <a:pt x="1524" y="9143"/>
                </a:lnTo>
                <a:lnTo>
                  <a:pt x="1524" y="0"/>
                </a:lnTo>
                <a:lnTo>
                  <a:pt x="0" y="0"/>
                </a:lnTo>
                <a:lnTo>
                  <a:pt x="0" y="9143"/>
                </a:lnTo>
                <a:lnTo>
                  <a:pt x="1524" y="18287"/>
                </a:lnTo>
                <a:lnTo>
                  <a:pt x="3048" y="30479"/>
                </a:lnTo>
                <a:lnTo>
                  <a:pt x="6096" y="42672"/>
                </a:lnTo>
                <a:lnTo>
                  <a:pt x="9144" y="48767"/>
                </a:lnTo>
                <a:lnTo>
                  <a:pt x="12192" y="54863"/>
                </a:lnTo>
                <a:lnTo>
                  <a:pt x="18288" y="65531"/>
                </a:lnTo>
                <a:lnTo>
                  <a:pt x="21336" y="71627"/>
                </a:lnTo>
                <a:lnTo>
                  <a:pt x="25908" y="77724"/>
                </a:lnTo>
                <a:lnTo>
                  <a:pt x="33528" y="88391"/>
                </a:lnTo>
                <a:lnTo>
                  <a:pt x="44196" y="100584"/>
                </a:lnTo>
                <a:lnTo>
                  <a:pt x="48768" y="105155"/>
                </a:lnTo>
                <a:lnTo>
                  <a:pt x="56388" y="111251"/>
                </a:lnTo>
                <a:lnTo>
                  <a:pt x="68580" y="121919"/>
                </a:lnTo>
                <a:lnTo>
                  <a:pt x="82296" y="132587"/>
                </a:lnTo>
                <a:lnTo>
                  <a:pt x="89916" y="137160"/>
                </a:lnTo>
                <a:lnTo>
                  <a:pt x="97536" y="143255"/>
                </a:lnTo>
                <a:lnTo>
                  <a:pt x="114300" y="152400"/>
                </a:lnTo>
                <a:lnTo>
                  <a:pt x="123444" y="156972"/>
                </a:lnTo>
                <a:lnTo>
                  <a:pt x="115824" y="152400"/>
                </a:lnTo>
                <a:lnTo>
                  <a:pt x="99060" y="141731"/>
                </a:lnTo>
                <a:lnTo>
                  <a:pt x="91440" y="135636"/>
                </a:lnTo>
                <a:lnTo>
                  <a:pt x="83820" y="131063"/>
                </a:lnTo>
                <a:lnTo>
                  <a:pt x="70104" y="120396"/>
                </a:lnTo>
                <a:lnTo>
                  <a:pt x="57912" y="109727"/>
                </a:lnTo>
                <a:lnTo>
                  <a:pt x="50292" y="103631"/>
                </a:lnTo>
                <a:lnTo>
                  <a:pt x="45720" y="99060"/>
                </a:lnTo>
                <a:lnTo>
                  <a:pt x="35051" y="88391"/>
                </a:lnTo>
                <a:lnTo>
                  <a:pt x="25908" y="76200"/>
                </a:lnTo>
                <a:lnTo>
                  <a:pt x="22860" y="71627"/>
                </a:lnTo>
                <a:lnTo>
                  <a:pt x="19812" y="65531"/>
                </a:lnTo>
                <a:lnTo>
                  <a:pt x="13716" y="53339"/>
                </a:lnTo>
                <a:lnTo>
                  <a:pt x="10668" y="47243"/>
                </a:lnTo>
                <a:lnTo>
                  <a:pt x="7620" y="42672"/>
                </a:lnTo>
                <a:close/>
              </a:path>
              <a:path w="210312" h="198119">
                <a:moveTo>
                  <a:pt x="123444" y="156972"/>
                </a:moveTo>
                <a:lnTo>
                  <a:pt x="132588" y="163067"/>
                </a:lnTo>
                <a:lnTo>
                  <a:pt x="152400" y="172212"/>
                </a:lnTo>
                <a:lnTo>
                  <a:pt x="172212" y="182879"/>
                </a:lnTo>
                <a:lnTo>
                  <a:pt x="182880" y="187451"/>
                </a:lnTo>
                <a:lnTo>
                  <a:pt x="195072" y="192024"/>
                </a:lnTo>
                <a:lnTo>
                  <a:pt x="196596" y="192024"/>
                </a:lnTo>
                <a:lnTo>
                  <a:pt x="202692" y="195072"/>
                </a:lnTo>
                <a:lnTo>
                  <a:pt x="210312" y="198119"/>
                </a:lnTo>
                <a:lnTo>
                  <a:pt x="210312" y="196596"/>
                </a:lnTo>
                <a:lnTo>
                  <a:pt x="202692" y="193548"/>
                </a:lnTo>
                <a:lnTo>
                  <a:pt x="196596" y="190500"/>
                </a:lnTo>
                <a:lnTo>
                  <a:pt x="195072" y="190500"/>
                </a:lnTo>
                <a:lnTo>
                  <a:pt x="182880" y="185927"/>
                </a:lnTo>
                <a:lnTo>
                  <a:pt x="172212" y="181355"/>
                </a:lnTo>
                <a:lnTo>
                  <a:pt x="152400" y="170687"/>
                </a:lnTo>
                <a:lnTo>
                  <a:pt x="132588" y="161543"/>
                </a:lnTo>
                <a:lnTo>
                  <a:pt x="123444" y="156972"/>
                </a:lnTo>
                <a:close/>
              </a:path>
            </a:pathLst>
          </a:custGeom>
          <a:solidFill>
            <a:srgbClr val="000000"/>
          </a:solidFill>
        </p:spPr>
        <p:txBody>
          <a:bodyPr wrap="square" lIns="0" tIns="0" rIns="0" bIns="0" rtlCol="0">
            <a:noAutofit/>
          </a:bodyPr>
          <a:lstStyle/>
          <a:p>
            <a:endParaRPr/>
          </a:p>
        </p:txBody>
      </p:sp>
      <p:sp>
        <p:nvSpPr>
          <p:cNvPr id="909" name="object 909"/>
          <p:cNvSpPr/>
          <p:nvPr/>
        </p:nvSpPr>
        <p:spPr>
          <a:xfrm>
            <a:off x="7684007" y="4101083"/>
            <a:ext cx="67055" cy="25908"/>
          </a:xfrm>
          <a:custGeom>
            <a:avLst/>
            <a:gdLst/>
            <a:ahLst/>
            <a:cxnLst/>
            <a:rect l="l" t="t" r="r" b="b"/>
            <a:pathLst>
              <a:path w="67055" h="25908">
                <a:moveTo>
                  <a:pt x="65531" y="0"/>
                </a:moveTo>
                <a:lnTo>
                  <a:pt x="0" y="25908"/>
                </a:lnTo>
                <a:lnTo>
                  <a:pt x="67055" y="0"/>
                </a:lnTo>
                <a:lnTo>
                  <a:pt x="65531" y="0"/>
                </a:lnTo>
                <a:close/>
              </a:path>
            </a:pathLst>
          </a:custGeom>
          <a:solidFill>
            <a:srgbClr val="000000"/>
          </a:solidFill>
        </p:spPr>
        <p:txBody>
          <a:bodyPr wrap="square" lIns="0" tIns="0" rIns="0" bIns="0" rtlCol="0">
            <a:noAutofit/>
          </a:bodyPr>
          <a:lstStyle/>
          <a:p>
            <a:endParaRPr/>
          </a:p>
        </p:txBody>
      </p:sp>
      <p:sp>
        <p:nvSpPr>
          <p:cNvPr id="910" name="object 910"/>
          <p:cNvSpPr/>
          <p:nvPr/>
        </p:nvSpPr>
        <p:spPr>
          <a:xfrm>
            <a:off x="7679435" y="3955541"/>
            <a:ext cx="89916"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a:p>
        </p:txBody>
      </p:sp>
      <p:sp>
        <p:nvSpPr>
          <p:cNvPr id="911" name="object 911"/>
          <p:cNvSpPr/>
          <p:nvPr/>
        </p:nvSpPr>
        <p:spPr>
          <a:xfrm>
            <a:off x="7684007" y="4125467"/>
            <a:ext cx="445007" cy="73151"/>
          </a:xfrm>
          <a:custGeom>
            <a:avLst/>
            <a:gdLst/>
            <a:ahLst/>
            <a:cxnLst/>
            <a:rect l="l" t="t" r="r" b="b"/>
            <a:pathLst>
              <a:path w="445007" h="73151">
                <a:moveTo>
                  <a:pt x="0" y="0"/>
                </a:moveTo>
                <a:lnTo>
                  <a:pt x="0" y="1524"/>
                </a:lnTo>
                <a:lnTo>
                  <a:pt x="21335" y="10667"/>
                </a:lnTo>
                <a:lnTo>
                  <a:pt x="45720" y="18287"/>
                </a:lnTo>
                <a:lnTo>
                  <a:pt x="68579" y="25908"/>
                </a:lnTo>
                <a:lnTo>
                  <a:pt x="94488" y="33527"/>
                </a:lnTo>
                <a:lnTo>
                  <a:pt x="118872" y="39624"/>
                </a:lnTo>
                <a:lnTo>
                  <a:pt x="144779" y="45720"/>
                </a:lnTo>
                <a:lnTo>
                  <a:pt x="172211" y="50291"/>
                </a:lnTo>
                <a:lnTo>
                  <a:pt x="199644" y="54863"/>
                </a:lnTo>
                <a:lnTo>
                  <a:pt x="227075" y="59436"/>
                </a:lnTo>
                <a:lnTo>
                  <a:pt x="256031" y="62484"/>
                </a:lnTo>
                <a:lnTo>
                  <a:pt x="284988" y="65532"/>
                </a:lnTo>
                <a:lnTo>
                  <a:pt x="315468" y="68579"/>
                </a:lnTo>
                <a:lnTo>
                  <a:pt x="345948" y="70103"/>
                </a:lnTo>
                <a:lnTo>
                  <a:pt x="376427" y="71627"/>
                </a:lnTo>
                <a:lnTo>
                  <a:pt x="408431" y="73151"/>
                </a:lnTo>
                <a:lnTo>
                  <a:pt x="445007" y="73151"/>
                </a:lnTo>
                <a:lnTo>
                  <a:pt x="445007" y="71627"/>
                </a:lnTo>
                <a:lnTo>
                  <a:pt x="441959" y="71627"/>
                </a:lnTo>
                <a:lnTo>
                  <a:pt x="408431" y="70103"/>
                </a:lnTo>
                <a:lnTo>
                  <a:pt x="376427" y="70103"/>
                </a:lnTo>
                <a:lnTo>
                  <a:pt x="345948" y="68579"/>
                </a:lnTo>
                <a:lnTo>
                  <a:pt x="315468" y="67055"/>
                </a:lnTo>
                <a:lnTo>
                  <a:pt x="284988" y="64008"/>
                </a:lnTo>
                <a:lnTo>
                  <a:pt x="256031" y="60960"/>
                </a:lnTo>
                <a:lnTo>
                  <a:pt x="227075" y="57912"/>
                </a:lnTo>
                <a:lnTo>
                  <a:pt x="199644" y="53339"/>
                </a:lnTo>
                <a:lnTo>
                  <a:pt x="172211" y="48767"/>
                </a:lnTo>
                <a:lnTo>
                  <a:pt x="146303" y="44196"/>
                </a:lnTo>
                <a:lnTo>
                  <a:pt x="118872" y="38100"/>
                </a:lnTo>
                <a:lnTo>
                  <a:pt x="94488" y="32003"/>
                </a:lnTo>
                <a:lnTo>
                  <a:pt x="70103" y="24384"/>
                </a:lnTo>
                <a:lnTo>
                  <a:pt x="45720" y="16763"/>
                </a:lnTo>
                <a:lnTo>
                  <a:pt x="22859" y="9144"/>
                </a:lnTo>
                <a:lnTo>
                  <a:pt x="0" y="0"/>
                </a:lnTo>
                <a:close/>
              </a:path>
            </a:pathLst>
          </a:custGeom>
          <a:solidFill>
            <a:srgbClr val="000000"/>
          </a:solidFill>
        </p:spPr>
        <p:txBody>
          <a:bodyPr wrap="square" lIns="0" tIns="0" rIns="0" bIns="0" rtlCol="0">
            <a:noAutofit/>
          </a:bodyPr>
          <a:lstStyle/>
          <a:p>
            <a:endParaRPr/>
          </a:p>
        </p:txBody>
      </p:sp>
      <p:sp>
        <p:nvSpPr>
          <p:cNvPr id="912" name="object 912"/>
          <p:cNvSpPr/>
          <p:nvPr/>
        </p:nvSpPr>
        <p:spPr>
          <a:xfrm>
            <a:off x="7749539" y="4101083"/>
            <a:ext cx="379475" cy="59436"/>
          </a:xfrm>
          <a:custGeom>
            <a:avLst/>
            <a:gdLst/>
            <a:ahLst/>
            <a:cxnLst/>
            <a:rect l="l" t="t" r="r" b="b"/>
            <a:pathLst>
              <a:path w="379475" h="59436">
                <a:moveTo>
                  <a:pt x="1524" y="0"/>
                </a:moveTo>
                <a:lnTo>
                  <a:pt x="0" y="1524"/>
                </a:lnTo>
                <a:lnTo>
                  <a:pt x="19812" y="7620"/>
                </a:lnTo>
                <a:lnTo>
                  <a:pt x="39624" y="13716"/>
                </a:lnTo>
                <a:lnTo>
                  <a:pt x="60960" y="21336"/>
                </a:lnTo>
                <a:lnTo>
                  <a:pt x="82296" y="25908"/>
                </a:lnTo>
                <a:lnTo>
                  <a:pt x="103632" y="32004"/>
                </a:lnTo>
                <a:lnTo>
                  <a:pt x="124968" y="36575"/>
                </a:lnTo>
                <a:lnTo>
                  <a:pt x="147827" y="41148"/>
                </a:lnTo>
                <a:lnTo>
                  <a:pt x="172212" y="44196"/>
                </a:lnTo>
                <a:lnTo>
                  <a:pt x="195072" y="47244"/>
                </a:lnTo>
                <a:lnTo>
                  <a:pt x="219456" y="50292"/>
                </a:lnTo>
                <a:lnTo>
                  <a:pt x="243840" y="53339"/>
                </a:lnTo>
                <a:lnTo>
                  <a:pt x="269748" y="56387"/>
                </a:lnTo>
                <a:lnTo>
                  <a:pt x="295656" y="57912"/>
                </a:lnTo>
                <a:lnTo>
                  <a:pt x="321564" y="57912"/>
                </a:lnTo>
                <a:lnTo>
                  <a:pt x="347472" y="59436"/>
                </a:lnTo>
                <a:lnTo>
                  <a:pt x="379475" y="59436"/>
                </a:lnTo>
                <a:lnTo>
                  <a:pt x="379475" y="57912"/>
                </a:lnTo>
                <a:lnTo>
                  <a:pt x="347472" y="57912"/>
                </a:lnTo>
                <a:lnTo>
                  <a:pt x="321564" y="56387"/>
                </a:lnTo>
                <a:lnTo>
                  <a:pt x="295656" y="56387"/>
                </a:lnTo>
                <a:lnTo>
                  <a:pt x="269748" y="54863"/>
                </a:lnTo>
                <a:lnTo>
                  <a:pt x="243840" y="51816"/>
                </a:lnTo>
                <a:lnTo>
                  <a:pt x="219456" y="48768"/>
                </a:lnTo>
                <a:lnTo>
                  <a:pt x="195072" y="45720"/>
                </a:lnTo>
                <a:lnTo>
                  <a:pt x="172212" y="42672"/>
                </a:lnTo>
                <a:lnTo>
                  <a:pt x="147827" y="39624"/>
                </a:lnTo>
                <a:lnTo>
                  <a:pt x="124968" y="35051"/>
                </a:lnTo>
                <a:lnTo>
                  <a:pt x="103632" y="30480"/>
                </a:lnTo>
                <a:lnTo>
                  <a:pt x="82296" y="24384"/>
                </a:lnTo>
                <a:lnTo>
                  <a:pt x="60960" y="19812"/>
                </a:lnTo>
                <a:lnTo>
                  <a:pt x="41148" y="12192"/>
                </a:lnTo>
                <a:lnTo>
                  <a:pt x="19812" y="6096"/>
                </a:lnTo>
                <a:lnTo>
                  <a:pt x="1524" y="0"/>
                </a:lnTo>
                <a:close/>
              </a:path>
            </a:pathLst>
          </a:custGeom>
          <a:solidFill>
            <a:srgbClr val="000000"/>
          </a:solidFill>
        </p:spPr>
        <p:txBody>
          <a:bodyPr wrap="square" lIns="0" tIns="0" rIns="0" bIns="0" rtlCol="0">
            <a:noAutofit/>
          </a:bodyPr>
          <a:lstStyle/>
          <a:p>
            <a:endParaRPr/>
          </a:p>
        </p:txBody>
      </p:sp>
      <p:sp>
        <p:nvSpPr>
          <p:cNvPr id="913" name="object 913"/>
          <p:cNvSpPr/>
          <p:nvPr/>
        </p:nvSpPr>
        <p:spPr>
          <a:xfrm>
            <a:off x="8127491" y="3953255"/>
            <a:ext cx="3048" cy="3048"/>
          </a:xfrm>
          <a:custGeom>
            <a:avLst/>
            <a:gdLst/>
            <a:ahLst/>
            <a:cxnLst/>
            <a:rect l="l" t="t" r="r" b="b"/>
            <a:pathLst>
              <a:path w="3048" h="3048">
                <a:moveTo>
                  <a:pt x="1524" y="3048"/>
                </a:moveTo>
                <a:lnTo>
                  <a:pt x="3048" y="1524"/>
                </a:lnTo>
                <a:lnTo>
                  <a:pt x="0" y="0"/>
                </a:lnTo>
                <a:lnTo>
                  <a:pt x="1524" y="3048"/>
                </a:lnTo>
                <a:close/>
              </a:path>
            </a:pathLst>
          </a:custGeom>
          <a:solidFill>
            <a:srgbClr val="696969"/>
          </a:solidFill>
        </p:spPr>
        <p:txBody>
          <a:bodyPr wrap="square" lIns="0" tIns="0" rIns="0" bIns="0" rtlCol="0">
            <a:noAutofit/>
          </a:bodyPr>
          <a:lstStyle/>
          <a:p>
            <a:endParaRPr/>
          </a:p>
        </p:txBody>
      </p:sp>
      <p:sp>
        <p:nvSpPr>
          <p:cNvPr id="914" name="object 914"/>
          <p:cNvSpPr/>
          <p:nvPr/>
        </p:nvSpPr>
        <p:spPr>
          <a:xfrm>
            <a:off x="8129015" y="3955541"/>
            <a:ext cx="1524"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a:p>
        </p:txBody>
      </p:sp>
      <p:sp>
        <p:nvSpPr>
          <p:cNvPr id="915" name="object 915"/>
          <p:cNvSpPr/>
          <p:nvPr/>
        </p:nvSpPr>
        <p:spPr>
          <a:xfrm>
            <a:off x="8129015" y="3955541"/>
            <a:ext cx="1524"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a:p>
        </p:txBody>
      </p:sp>
      <p:sp>
        <p:nvSpPr>
          <p:cNvPr id="916" name="object 916"/>
          <p:cNvSpPr/>
          <p:nvPr/>
        </p:nvSpPr>
        <p:spPr>
          <a:xfrm>
            <a:off x="8020811" y="3153155"/>
            <a:ext cx="170688" cy="807720"/>
          </a:xfrm>
          <a:prstGeom prst="rect">
            <a:avLst/>
          </a:prstGeom>
          <a:blipFill>
            <a:blip r:embed="rId73" cstate="print"/>
            <a:stretch>
              <a:fillRect/>
            </a:stretch>
          </a:blipFill>
        </p:spPr>
        <p:txBody>
          <a:bodyPr wrap="square" lIns="0" tIns="0" rIns="0" bIns="0" rtlCol="0">
            <a:noAutofit/>
          </a:bodyPr>
          <a:lstStyle/>
          <a:p>
            <a:endParaRPr/>
          </a:p>
        </p:txBody>
      </p:sp>
      <p:sp>
        <p:nvSpPr>
          <p:cNvPr id="917" name="object 917"/>
          <p:cNvSpPr/>
          <p:nvPr/>
        </p:nvSpPr>
        <p:spPr>
          <a:xfrm>
            <a:off x="8021573" y="3154679"/>
            <a:ext cx="0" cy="777239"/>
          </a:xfrm>
          <a:custGeom>
            <a:avLst/>
            <a:gdLst/>
            <a:ahLst/>
            <a:cxnLst/>
            <a:rect l="l" t="t" r="r" b="b"/>
            <a:pathLst>
              <a:path h="777239">
                <a:moveTo>
                  <a:pt x="0" y="0"/>
                </a:moveTo>
                <a:lnTo>
                  <a:pt x="0" y="777239"/>
                </a:lnTo>
              </a:path>
            </a:pathLst>
          </a:custGeom>
          <a:ln w="2794">
            <a:solidFill>
              <a:srgbClr val="696969"/>
            </a:solidFill>
          </a:ln>
        </p:spPr>
        <p:txBody>
          <a:bodyPr wrap="square" lIns="0" tIns="0" rIns="0" bIns="0" rtlCol="0">
            <a:noAutofit/>
          </a:bodyPr>
          <a:lstStyle/>
          <a:p>
            <a:endParaRPr/>
          </a:p>
        </p:txBody>
      </p:sp>
      <p:sp>
        <p:nvSpPr>
          <p:cNvPr id="918" name="object 918"/>
          <p:cNvSpPr/>
          <p:nvPr/>
        </p:nvSpPr>
        <p:spPr>
          <a:xfrm>
            <a:off x="8190737" y="3154679"/>
            <a:ext cx="0" cy="777239"/>
          </a:xfrm>
          <a:custGeom>
            <a:avLst/>
            <a:gdLst/>
            <a:ahLst/>
            <a:cxnLst/>
            <a:rect l="l" t="t" r="r" b="b"/>
            <a:pathLst>
              <a:path h="777239">
                <a:moveTo>
                  <a:pt x="0" y="0"/>
                </a:moveTo>
                <a:lnTo>
                  <a:pt x="0" y="777239"/>
                </a:lnTo>
              </a:path>
            </a:pathLst>
          </a:custGeom>
          <a:ln w="2794">
            <a:solidFill>
              <a:srgbClr val="696969"/>
            </a:solidFill>
          </a:ln>
        </p:spPr>
        <p:txBody>
          <a:bodyPr wrap="square" lIns="0" tIns="0" rIns="0" bIns="0" rtlCol="0">
            <a:noAutofit/>
          </a:bodyPr>
          <a:lstStyle/>
          <a:p>
            <a:endParaRPr/>
          </a:p>
        </p:txBody>
      </p:sp>
      <p:sp>
        <p:nvSpPr>
          <p:cNvPr id="919" name="object 919"/>
          <p:cNvSpPr/>
          <p:nvPr/>
        </p:nvSpPr>
        <p:spPr>
          <a:xfrm>
            <a:off x="7769352" y="2970275"/>
            <a:ext cx="716279" cy="280415"/>
          </a:xfrm>
          <a:prstGeom prst="rect">
            <a:avLst/>
          </a:prstGeom>
          <a:blipFill>
            <a:blip r:embed="rId74" cstate="print"/>
            <a:stretch>
              <a:fillRect/>
            </a:stretch>
          </a:blipFill>
        </p:spPr>
        <p:txBody>
          <a:bodyPr wrap="square" lIns="0" tIns="0" rIns="0" bIns="0" rtlCol="0">
            <a:noAutofit/>
          </a:bodyPr>
          <a:lstStyle/>
          <a:p>
            <a:endParaRPr/>
          </a:p>
        </p:txBody>
      </p:sp>
      <p:sp>
        <p:nvSpPr>
          <p:cNvPr id="920" name="object 920"/>
          <p:cNvSpPr/>
          <p:nvPr/>
        </p:nvSpPr>
        <p:spPr>
          <a:xfrm>
            <a:off x="7764779" y="2965703"/>
            <a:ext cx="725423" cy="289559"/>
          </a:xfrm>
          <a:custGeom>
            <a:avLst/>
            <a:gdLst/>
            <a:ahLst/>
            <a:cxnLst/>
            <a:rect l="l" t="t" r="r" b="b"/>
            <a:pathLst>
              <a:path w="725423" h="289559">
                <a:moveTo>
                  <a:pt x="609599" y="50291"/>
                </a:moveTo>
                <a:lnTo>
                  <a:pt x="609599" y="51815"/>
                </a:lnTo>
                <a:lnTo>
                  <a:pt x="612647" y="51815"/>
                </a:lnTo>
                <a:lnTo>
                  <a:pt x="611123" y="50291"/>
                </a:lnTo>
                <a:lnTo>
                  <a:pt x="609599" y="50291"/>
                </a:lnTo>
                <a:close/>
              </a:path>
              <a:path w="725423" h="289559">
                <a:moveTo>
                  <a:pt x="620267" y="248411"/>
                </a:moveTo>
                <a:lnTo>
                  <a:pt x="621791" y="246887"/>
                </a:lnTo>
                <a:lnTo>
                  <a:pt x="618744" y="245363"/>
                </a:lnTo>
                <a:lnTo>
                  <a:pt x="617219" y="246887"/>
                </a:lnTo>
                <a:lnTo>
                  <a:pt x="617219" y="234695"/>
                </a:lnTo>
                <a:lnTo>
                  <a:pt x="615695" y="236219"/>
                </a:lnTo>
                <a:lnTo>
                  <a:pt x="611123" y="245363"/>
                </a:lnTo>
                <a:lnTo>
                  <a:pt x="614171" y="249935"/>
                </a:lnTo>
                <a:lnTo>
                  <a:pt x="615695" y="248411"/>
                </a:lnTo>
                <a:lnTo>
                  <a:pt x="617219" y="248411"/>
                </a:lnTo>
                <a:lnTo>
                  <a:pt x="617981" y="246888"/>
                </a:lnTo>
                <a:lnTo>
                  <a:pt x="618743" y="246887"/>
                </a:lnTo>
                <a:lnTo>
                  <a:pt x="620267" y="248411"/>
                </a:lnTo>
                <a:close/>
              </a:path>
              <a:path w="725423" h="289559">
                <a:moveTo>
                  <a:pt x="618743" y="248411"/>
                </a:moveTo>
                <a:lnTo>
                  <a:pt x="620267" y="248411"/>
                </a:lnTo>
                <a:lnTo>
                  <a:pt x="618743" y="246887"/>
                </a:lnTo>
                <a:lnTo>
                  <a:pt x="617981" y="246888"/>
                </a:lnTo>
                <a:lnTo>
                  <a:pt x="617219" y="248411"/>
                </a:lnTo>
                <a:lnTo>
                  <a:pt x="618743" y="248411"/>
                </a:lnTo>
                <a:close/>
              </a:path>
              <a:path w="725423" h="289559">
                <a:moveTo>
                  <a:pt x="617219" y="234695"/>
                </a:moveTo>
                <a:lnTo>
                  <a:pt x="617219" y="246887"/>
                </a:lnTo>
                <a:lnTo>
                  <a:pt x="618744" y="245363"/>
                </a:lnTo>
                <a:lnTo>
                  <a:pt x="618743" y="234695"/>
                </a:lnTo>
                <a:lnTo>
                  <a:pt x="617219" y="234695"/>
                </a:lnTo>
                <a:close/>
              </a:path>
              <a:path w="725423" h="289559">
                <a:moveTo>
                  <a:pt x="611123" y="38100"/>
                </a:moveTo>
                <a:lnTo>
                  <a:pt x="617219" y="42672"/>
                </a:lnTo>
                <a:lnTo>
                  <a:pt x="612647" y="38100"/>
                </a:lnTo>
                <a:lnTo>
                  <a:pt x="585215" y="28955"/>
                </a:lnTo>
                <a:lnTo>
                  <a:pt x="605027" y="47243"/>
                </a:lnTo>
                <a:lnTo>
                  <a:pt x="611123" y="38100"/>
                </a:lnTo>
                <a:close/>
              </a:path>
              <a:path w="725423" h="289559">
                <a:moveTo>
                  <a:pt x="708659" y="163067"/>
                </a:moveTo>
                <a:lnTo>
                  <a:pt x="705611" y="172211"/>
                </a:lnTo>
                <a:lnTo>
                  <a:pt x="708659" y="164591"/>
                </a:lnTo>
                <a:lnTo>
                  <a:pt x="708659" y="163067"/>
                </a:lnTo>
                <a:close/>
              </a:path>
              <a:path w="725423" h="289559">
                <a:moveTo>
                  <a:pt x="622808" y="241299"/>
                </a:moveTo>
                <a:lnTo>
                  <a:pt x="623315" y="245363"/>
                </a:lnTo>
                <a:lnTo>
                  <a:pt x="623315" y="242315"/>
                </a:lnTo>
                <a:lnTo>
                  <a:pt x="622808" y="241299"/>
                </a:lnTo>
                <a:close/>
              </a:path>
              <a:path w="725423" h="289559">
                <a:moveTo>
                  <a:pt x="13716" y="185927"/>
                </a:moveTo>
                <a:lnTo>
                  <a:pt x="12192" y="149351"/>
                </a:lnTo>
                <a:lnTo>
                  <a:pt x="9144" y="178307"/>
                </a:lnTo>
                <a:lnTo>
                  <a:pt x="13716" y="185927"/>
                </a:lnTo>
                <a:close/>
              </a:path>
              <a:path w="725423" h="289559">
                <a:moveTo>
                  <a:pt x="13716" y="143255"/>
                </a:moveTo>
                <a:lnTo>
                  <a:pt x="13716" y="134112"/>
                </a:lnTo>
                <a:lnTo>
                  <a:pt x="15239" y="129539"/>
                </a:lnTo>
                <a:lnTo>
                  <a:pt x="13716" y="131063"/>
                </a:lnTo>
                <a:lnTo>
                  <a:pt x="16763" y="126491"/>
                </a:lnTo>
                <a:lnTo>
                  <a:pt x="19811" y="115824"/>
                </a:lnTo>
                <a:lnTo>
                  <a:pt x="18287" y="117348"/>
                </a:lnTo>
                <a:lnTo>
                  <a:pt x="24383" y="109727"/>
                </a:lnTo>
                <a:lnTo>
                  <a:pt x="30479" y="102108"/>
                </a:lnTo>
                <a:lnTo>
                  <a:pt x="39624" y="92963"/>
                </a:lnTo>
                <a:lnTo>
                  <a:pt x="47244" y="85343"/>
                </a:lnTo>
                <a:lnTo>
                  <a:pt x="59435" y="77724"/>
                </a:lnTo>
                <a:lnTo>
                  <a:pt x="73151" y="70103"/>
                </a:lnTo>
                <a:lnTo>
                  <a:pt x="86868" y="64008"/>
                </a:lnTo>
                <a:lnTo>
                  <a:pt x="103631" y="56387"/>
                </a:lnTo>
                <a:lnTo>
                  <a:pt x="121920" y="50291"/>
                </a:lnTo>
                <a:lnTo>
                  <a:pt x="134111" y="44196"/>
                </a:lnTo>
                <a:lnTo>
                  <a:pt x="147827" y="41148"/>
                </a:lnTo>
                <a:lnTo>
                  <a:pt x="173735" y="33527"/>
                </a:lnTo>
                <a:lnTo>
                  <a:pt x="202692" y="25908"/>
                </a:lnTo>
                <a:lnTo>
                  <a:pt x="216407" y="22860"/>
                </a:lnTo>
                <a:lnTo>
                  <a:pt x="231648" y="21336"/>
                </a:lnTo>
                <a:lnTo>
                  <a:pt x="246887" y="18287"/>
                </a:lnTo>
                <a:lnTo>
                  <a:pt x="262127" y="16763"/>
                </a:lnTo>
                <a:lnTo>
                  <a:pt x="277368" y="15239"/>
                </a:lnTo>
                <a:lnTo>
                  <a:pt x="294131" y="15239"/>
                </a:lnTo>
                <a:lnTo>
                  <a:pt x="327659" y="12191"/>
                </a:lnTo>
                <a:lnTo>
                  <a:pt x="394716" y="12191"/>
                </a:lnTo>
                <a:lnTo>
                  <a:pt x="423672" y="13715"/>
                </a:lnTo>
                <a:lnTo>
                  <a:pt x="437387" y="13715"/>
                </a:lnTo>
                <a:lnTo>
                  <a:pt x="452627" y="15239"/>
                </a:lnTo>
                <a:lnTo>
                  <a:pt x="466344" y="16763"/>
                </a:lnTo>
                <a:lnTo>
                  <a:pt x="480059" y="19812"/>
                </a:lnTo>
                <a:lnTo>
                  <a:pt x="492251" y="21336"/>
                </a:lnTo>
                <a:lnTo>
                  <a:pt x="505967" y="22860"/>
                </a:lnTo>
                <a:lnTo>
                  <a:pt x="533399" y="28955"/>
                </a:lnTo>
                <a:lnTo>
                  <a:pt x="544067" y="30479"/>
                </a:lnTo>
                <a:lnTo>
                  <a:pt x="557783" y="33527"/>
                </a:lnTo>
                <a:lnTo>
                  <a:pt x="569975" y="38100"/>
                </a:lnTo>
                <a:lnTo>
                  <a:pt x="582167" y="41148"/>
                </a:lnTo>
                <a:lnTo>
                  <a:pt x="606225" y="49638"/>
                </a:lnTo>
                <a:lnTo>
                  <a:pt x="606551" y="50291"/>
                </a:lnTo>
                <a:lnTo>
                  <a:pt x="609599" y="51815"/>
                </a:lnTo>
                <a:lnTo>
                  <a:pt x="609599" y="50291"/>
                </a:lnTo>
                <a:lnTo>
                  <a:pt x="608075" y="50291"/>
                </a:lnTo>
                <a:lnTo>
                  <a:pt x="611123" y="50291"/>
                </a:lnTo>
                <a:lnTo>
                  <a:pt x="612647" y="51815"/>
                </a:lnTo>
                <a:lnTo>
                  <a:pt x="611123" y="51815"/>
                </a:lnTo>
                <a:lnTo>
                  <a:pt x="629411" y="59436"/>
                </a:lnTo>
                <a:lnTo>
                  <a:pt x="637031" y="62484"/>
                </a:lnTo>
                <a:lnTo>
                  <a:pt x="646175" y="65532"/>
                </a:lnTo>
                <a:lnTo>
                  <a:pt x="659891" y="73151"/>
                </a:lnTo>
                <a:lnTo>
                  <a:pt x="672083" y="82296"/>
                </a:lnTo>
                <a:lnTo>
                  <a:pt x="684275" y="89915"/>
                </a:lnTo>
                <a:lnTo>
                  <a:pt x="693419" y="99060"/>
                </a:lnTo>
                <a:lnTo>
                  <a:pt x="701039" y="108203"/>
                </a:lnTo>
                <a:lnTo>
                  <a:pt x="702563" y="111251"/>
                </a:lnTo>
                <a:lnTo>
                  <a:pt x="705611" y="115824"/>
                </a:lnTo>
                <a:lnTo>
                  <a:pt x="710183" y="126491"/>
                </a:lnTo>
                <a:lnTo>
                  <a:pt x="710183" y="124967"/>
                </a:lnTo>
                <a:lnTo>
                  <a:pt x="711707" y="129539"/>
                </a:lnTo>
                <a:lnTo>
                  <a:pt x="711707" y="132587"/>
                </a:lnTo>
                <a:lnTo>
                  <a:pt x="713231" y="141732"/>
                </a:lnTo>
                <a:lnTo>
                  <a:pt x="711707" y="149351"/>
                </a:lnTo>
                <a:lnTo>
                  <a:pt x="711707" y="153924"/>
                </a:lnTo>
                <a:lnTo>
                  <a:pt x="710183" y="158496"/>
                </a:lnTo>
                <a:lnTo>
                  <a:pt x="710183" y="161543"/>
                </a:lnTo>
                <a:lnTo>
                  <a:pt x="708659" y="161543"/>
                </a:lnTo>
                <a:lnTo>
                  <a:pt x="708659" y="164591"/>
                </a:lnTo>
                <a:lnTo>
                  <a:pt x="705611" y="172211"/>
                </a:lnTo>
                <a:lnTo>
                  <a:pt x="699515" y="179831"/>
                </a:lnTo>
                <a:lnTo>
                  <a:pt x="693419" y="188975"/>
                </a:lnTo>
                <a:lnTo>
                  <a:pt x="682751" y="196595"/>
                </a:lnTo>
                <a:lnTo>
                  <a:pt x="673607" y="204215"/>
                </a:lnTo>
                <a:lnTo>
                  <a:pt x="661415" y="211835"/>
                </a:lnTo>
                <a:lnTo>
                  <a:pt x="647699" y="219455"/>
                </a:lnTo>
                <a:lnTo>
                  <a:pt x="632459" y="227075"/>
                </a:lnTo>
                <a:lnTo>
                  <a:pt x="623315" y="240791"/>
                </a:lnTo>
                <a:lnTo>
                  <a:pt x="637031" y="239267"/>
                </a:lnTo>
                <a:lnTo>
                  <a:pt x="653795" y="231647"/>
                </a:lnTo>
                <a:lnTo>
                  <a:pt x="667511" y="224027"/>
                </a:lnTo>
                <a:lnTo>
                  <a:pt x="681227" y="214883"/>
                </a:lnTo>
                <a:lnTo>
                  <a:pt x="691895" y="205739"/>
                </a:lnTo>
                <a:lnTo>
                  <a:pt x="701039" y="198119"/>
                </a:lnTo>
                <a:lnTo>
                  <a:pt x="710183" y="188975"/>
                </a:lnTo>
                <a:lnTo>
                  <a:pt x="716279" y="178307"/>
                </a:lnTo>
                <a:lnTo>
                  <a:pt x="711707" y="155448"/>
                </a:lnTo>
                <a:lnTo>
                  <a:pt x="716279" y="178307"/>
                </a:lnTo>
                <a:lnTo>
                  <a:pt x="720851" y="167639"/>
                </a:lnTo>
                <a:lnTo>
                  <a:pt x="720851" y="166115"/>
                </a:lnTo>
                <a:lnTo>
                  <a:pt x="722375" y="163067"/>
                </a:lnTo>
                <a:lnTo>
                  <a:pt x="723899" y="158496"/>
                </a:lnTo>
                <a:lnTo>
                  <a:pt x="723899" y="156972"/>
                </a:lnTo>
                <a:lnTo>
                  <a:pt x="725423" y="150875"/>
                </a:lnTo>
                <a:lnTo>
                  <a:pt x="725423" y="141732"/>
                </a:lnTo>
                <a:lnTo>
                  <a:pt x="723899" y="132587"/>
                </a:lnTo>
                <a:lnTo>
                  <a:pt x="723899" y="126491"/>
                </a:lnTo>
                <a:lnTo>
                  <a:pt x="722375" y="123443"/>
                </a:lnTo>
                <a:lnTo>
                  <a:pt x="722375" y="121920"/>
                </a:lnTo>
                <a:lnTo>
                  <a:pt x="717803" y="111251"/>
                </a:lnTo>
                <a:lnTo>
                  <a:pt x="714755" y="105155"/>
                </a:lnTo>
                <a:lnTo>
                  <a:pt x="710183" y="100584"/>
                </a:lnTo>
                <a:lnTo>
                  <a:pt x="702563" y="89915"/>
                </a:lnTo>
                <a:lnTo>
                  <a:pt x="691895" y="80772"/>
                </a:lnTo>
                <a:lnTo>
                  <a:pt x="679703" y="71627"/>
                </a:lnTo>
                <a:lnTo>
                  <a:pt x="667511" y="62484"/>
                </a:lnTo>
                <a:lnTo>
                  <a:pt x="652271" y="54863"/>
                </a:lnTo>
                <a:lnTo>
                  <a:pt x="643127" y="50291"/>
                </a:lnTo>
                <a:lnTo>
                  <a:pt x="635507" y="47243"/>
                </a:lnTo>
                <a:lnTo>
                  <a:pt x="615695" y="39624"/>
                </a:lnTo>
                <a:lnTo>
                  <a:pt x="617219" y="39624"/>
                </a:lnTo>
                <a:lnTo>
                  <a:pt x="614171" y="38100"/>
                </a:lnTo>
                <a:lnTo>
                  <a:pt x="612647" y="38100"/>
                </a:lnTo>
                <a:lnTo>
                  <a:pt x="617219" y="42672"/>
                </a:lnTo>
                <a:lnTo>
                  <a:pt x="611123" y="38100"/>
                </a:lnTo>
                <a:lnTo>
                  <a:pt x="605027" y="47243"/>
                </a:lnTo>
                <a:lnTo>
                  <a:pt x="585215" y="28955"/>
                </a:lnTo>
                <a:lnTo>
                  <a:pt x="573023" y="25908"/>
                </a:lnTo>
                <a:lnTo>
                  <a:pt x="560831" y="21336"/>
                </a:lnTo>
                <a:lnTo>
                  <a:pt x="548639" y="18287"/>
                </a:lnTo>
                <a:lnTo>
                  <a:pt x="534923" y="15239"/>
                </a:lnTo>
                <a:lnTo>
                  <a:pt x="509015" y="10667"/>
                </a:lnTo>
                <a:lnTo>
                  <a:pt x="495299" y="7620"/>
                </a:lnTo>
                <a:lnTo>
                  <a:pt x="481583" y="6096"/>
                </a:lnTo>
                <a:lnTo>
                  <a:pt x="467868" y="4572"/>
                </a:lnTo>
                <a:lnTo>
                  <a:pt x="454151" y="3048"/>
                </a:lnTo>
                <a:lnTo>
                  <a:pt x="438911" y="1524"/>
                </a:lnTo>
                <a:lnTo>
                  <a:pt x="425196" y="1524"/>
                </a:lnTo>
                <a:lnTo>
                  <a:pt x="394716" y="0"/>
                </a:lnTo>
                <a:lnTo>
                  <a:pt x="327659" y="0"/>
                </a:lnTo>
                <a:lnTo>
                  <a:pt x="294131" y="1524"/>
                </a:lnTo>
                <a:lnTo>
                  <a:pt x="277368" y="3048"/>
                </a:lnTo>
                <a:lnTo>
                  <a:pt x="260603" y="4572"/>
                </a:lnTo>
                <a:lnTo>
                  <a:pt x="245363" y="6096"/>
                </a:lnTo>
                <a:lnTo>
                  <a:pt x="230124" y="9143"/>
                </a:lnTo>
                <a:lnTo>
                  <a:pt x="214883" y="10667"/>
                </a:lnTo>
                <a:lnTo>
                  <a:pt x="199644" y="13715"/>
                </a:lnTo>
                <a:lnTo>
                  <a:pt x="170687" y="21336"/>
                </a:lnTo>
                <a:lnTo>
                  <a:pt x="143255" y="28955"/>
                </a:lnTo>
                <a:lnTo>
                  <a:pt x="129539" y="32003"/>
                </a:lnTo>
                <a:lnTo>
                  <a:pt x="117348" y="38100"/>
                </a:lnTo>
                <a:lnTo>
                  <a:pt x="99059" y="44196"/>
                </a:lnTo>
                <a:lnTo>
                  <a:pt x="82296" y="51815"/>
                </a:lnTo>
                <a:lnTo>
                  <a:pt x="67055" y="59436"/>
                </a:lnTo>
                <a:lnTo>
                  <a:pt x="53339" y="67055"/>
                </a:lnTo>
                <a:lnTo>
                  <a:pt x="41148" y="74675"/>
                </a:lnTo>
                <a:lnTo>
                  <a:pt x="30479" y="83820"/>
                </a:lnTo>
                <a:lnTo>
                  <a:pt x="21335" y="92963"/>
                </a:lnTo>
                <a:lnTo>
                  <a:pt x="13716" y="102108"/>
                </a:lnTo>
                <a:lnTo>
                  <a:pt x="12192" y="147827"/>
                </a:lnTo>
                <a:lnTo>
                  <a:pt x="12361" y="148674"/>
                </a:lnTo>
                <a:lnTo>
                  <a:pt x="13716" y="143255"/>
                </a:lnTo>
                <a:close/>
              </a:path>
              <a:path w="725423" h="289559">
                <a:moveTo>
                  <a:pt x="123444" y="254507"/>
                </a:moveTo>
                <a:lnTo>
                  <a:pt x="121920" y="242315"/>
                </a:lnTo>
                <a:lnTo>
                  <a:pt x="120396" y="254507"/>
                </a:lnTo>
                <a:lnTo>
                  <a:pt x="121920" y="256031"/>
                </a:lnTo>
                <a:lnTo>
                  <a:pt x="147827" y="262127"/>
                </a:lnTo>
                <a:lnTo>
                  <a:pt x="123444" y="254507"/>
                </a:lnTo>
                <a:close/>
              </a:path>
              <a:path w="725423" h="289559">
                <a:moveTo>
                  <a:pt x="59435" y="225551"/>
                </a:moveTo>
                <a:lnTo>
                  <a:pt x="65531" y="228599"/>
                </a:lnTo>
                <a:lnTo>
                  <a:pt x="71627" y="231647"/>
                </a:lnTo>
                <a:lnTo>
                  <a:pt x="79248" y="236219"/>
                </a:lnTo>
                <a:lnTo>
                  <a:pt x="86868" y="239267"/>
                </a:lnTo>
                <a:lnTo>
                  <a:pt x="120396" y="254507"/>
                </a:lnTo>
                <a:lnTo>
                  <a:pt x="121920" y="242315"/>
                </a:lnTo>
                <a:lnTo>
                  <a:pt x="123444" y="254507"/>
                </a:lnTo>
                <a:lnTo>
                  <a:pt x="147827" y="262127"/>
                </a:lnTo>
                <a:lnTo>
                  <a:pt x="175259" y="269747"/>
                </a:lnTo>
                <a:lnTo>
                  <a:pt x="188975" y="272795"/>
                </a:lnTo>
                <a:lnTo>
                  <a:pt x="202692" y="275843"/>
                </a:lnTo>
                <a:lnTo>
                  <a:pt x="216407" y="277367"/>
                </a:lnTo>
                <a:lnTo>
                  <a:pt x="231648" y="280415"/>
                </a:lnTo>
                <a:lnTo>
                  <a:pt x="262127" y="283463"/>
                </a:lnTo>
                <a:lnTo>
                  <a:pt x="292607" y="286511"/>
                </a:lnTo>
                <a:lnTo>
                  <a:pt x="309372" y="288035"/>
                </a:lnTo>
                <a:lnTo>
                  <a:pt x="326135" y="289559"/>
                </a:lnTo>
                <a:lnTo>
                  <a:pt x="399287" y="289559"/>
                </a:lnTo>
                <a:lnTo>
                  <a:pt x="416051" y="288035"/>
                </a:lnTo>
                <a:lnTo>
                  <a:pt x="432816" y="286511"/>
                </a:lnTo>
                <a:lnTo>
                  <a:pt x="449579" y="284987"/>
                </a:lnTo>
                <a:lnTo>
                  <a:pt x="466344" y="283463"/>
                </a:lnTo>
                <a:lnTo>
                  <a:pt x="483107" y="281939"/>
                </a:lnTo>
                <a:lnTo>
                  <a:pt x="490727" y="280415"/>
                </a:lnTo>
                <a:lnTo>
                  <a:pt x="498347" y="278891"/>
                </a:lnTo>
                <a:lnTo>
                  <a:pt x="513587" y="277367"/>
                </a:lnTo>
                <a:lnTo>
                  <a:pt x="528827" y="274319"/>
                </a:lnTo>
                <a:lnTo>
                  <a:pt x="536447" y="271271"/>
                </a:lnTo>
                <a:lnTo>
                  <a:pt x="544067" y="269747"/>
                </a:lnTo>
                <a:lnTo>
                  <a:pt x="551687" y="268223"/>
                </a:lnTo>
                <a:lnTo>
                  <a:pt x="559307" y="266699"/>
                </a:lnTo>
                <a:lnTo>
                  <a:pt x="573023" y="263651"/>
                </a:lnTo>
                <a:lnTo>
                  <a:pt x="586739" y="259079"/>
                </a:lnTo>
                <a:lnTo>
                  <a:pt x="600455" y="254507"/>
                </a:lnTo>
                <a:lnTo>
                  <a:pt x="609599" y="240791"/>
                </a:lnTo>
                <a:lnTo>
                  <a:pt x="609599" y="242315"/>
                </a:lnTo>
                <a:lnTo>
                  <a:pt x="609599" y="240791"/>
                </a:lnTo>
                <a:lnTo>
                  <a:pt x="600455" y="254507"/>
                </a:lnTo>
                <a:lnTo>
                  <a:pt x="614171" y="249935"/>
                </a:lnTo>
                <a:lnTo>
                  <a:pt x="611123" y="245363"/>
                </a:lnTo>
                <a:lnTo>
                  <a:pt x="615695" y="236219"/>
                </a:lnTo>
                <a:lnTo>
                  <a:pt x="612647" y="236219"/>
                </a:lnTo>
                <a:lnTo>
                  <a:pt x="615695" y="236219"/>
                </a:lnTo>
                <a:lnTo>
                  <a:pt x="617219" y="234695"/>
                </a:lnTo>
                <a:lnTo>
                  <a:pt x="618743" y="234695"/>
                </a:lnTo>
                <a:lnTo>
                  <a:pt x="618744" y="245363"/>
                </a:lnTo>
                <a:lnTo>
                  <a:pt x="621791" y="246887"/>
                </a:lnTo>
                <a:lnTo>
                  <a:pt x="637031" y="239267"/>
                </a:lnTo>
                <a:lnTo>
                  <a:pt x="623315" y="240791"/>
                </a:lnTo>
                <a:lnTo>
                  <a:pt x="632459" y="227075"/>
                </a:lnTo>
                <a:lnTo>
                  <a:pt x="621791" y="239267"/>
                </a:lnTo>
                <a:lnTo>
                  <a:pt x="622808" y="241299"/>
                </a:lnTo>
                <a:lnTo>
                  <a:pt x="623315" y="242315"/>
                </a:lnTo>
                <a:lnTo>
                  <a:pt x="623315" y="245363"/>
                </a:lnTo>
                <a:lnTo>
                  <a:pt x="622808" y="241299"/>
                </a:lnTo>
                <a:lnTo>
                  <a:pt x="621791" y="239267"/>
                </a:lnTo>
                <a:lnTo>
                  <a:pt x="632459" y="227075"/>
                </a:lnTo>
                <a:lnTo>
                  <a:pt x="615695" y="234695"/>
                </a:lnTo>
                <a:lnTo>
                  <a:pt x="614171" y="234695"/>
                </a:lnTo>
                <a:lnTo>
                  <a:pt x="611123" y="237743"/>
                </a:lnTo>
                <a:lnTo>
                  <a:pt x="611123" y="240791"/>
                </a:lnTo>
                <a:lnTo>
                  <a:pt x="611123" y="237743"/>
                </a:lnTo>
                <a:lnTo>
                  <a:pt x="597407" y="242315"/>
                </a:lnTo>
                <a:lnTo>
                  <a:pt x="583691" y="246887"/>
                </a:lnTo>
                <a:lnTo>
                  <a:pt x="569975" y="251459"/>
                </a:lnTo>
                <a:lnTo>
                  <a:pt x="556259" y="254507"/>
                </a:lnTo>
                <a:lnTo>
                  <a:pt x="548639" y="256031"/>
                </a:lnTo>
                <a:lnTo>
                  <a:pt x="541019" y="257555"/>
                </a:lnTo>
                <a:lnTo>
                  <a:pt x="533399" y="259079"/>
                </a:lnTo>
                <a:lnTo>
                  <a:pt x="527303" y="260603"/>
                </a:lnTo>
                <a:lnTo>
                  <a:pt x="512063" y="263651"/>
                </a:lnTo>
                <a:lnTo>
                  <a:pt x="496823" y="266699"/>
                </a:lnTo>
                <a:lnTo>
                  <a:pt x="489203" y="268223"/>
                </a:lnTo>
                <a:lnTo>
                  <a:pt x="481583" y="269747"/>
                </a:lnTo>
                <a:lnTo>
                  <a:pt x="464820" y="271271"/>
                </a:lnTo>
                <a:lnTo>
                  <a:pt x="448055" y="272795"/>
                </a:lnTo>
                <a:lnTo>
                  <a:pt x="432816" y="274319"/>
                </a:lnTo>
                <a:lnTo>
                  <a:pt x="414527" y="275843"/>
                </a:lnTo>
                <a:lnTo>
                  <a:pt x="397763" y="275843"/>
                </a:lnTo>
                <a:lnTo>
                  <a:pt x="381000" y="277367"/>
                </a:lnTo>
                <a:lnTo>
                  <a:pt x="342900" y="277367"/>
                </a:lnTo>
                <a:lnTo>
                  <a:pt x="326135" y="275843"/>
                </a:lnTo>
                <a:lnTo>
                  <a:pt x="310896" y="275843"/>
                </a:lnTo>
                <a:lnTo>
                  <a:pt x="294131" y="274319"/>
                </a:lnTo>
                <a:lnTo>
                  <a:pt x="263651" y="271271"/>
                </a:lnTo>
                <a:lnTo>
                  <a:pt x="234696" y="268223"/>
                </a:lnTo>
                <a:lnTo>
                  <a:pt x="219455" y="265175"/>
                </a:lnTo>
                <a:lnTo>
                  <a:pt x="204216" y="263651"/>
                </a:lnTo>
                <a:lnTo>
                  <a:pt x="190500" y="260603"/>
                </a:lnTo>
                <a:lnTo>
                  <a:pt x="178307" y="257555"/>
                </a:lnTo>
                <a:lnTo>
                  <a:pt x="150875" y="249935"/>
                </a:lnTo>
                <a:lnTo>
                  <a:pt x="126492" y="243839"/>
                </a:lnTo>
                <a:lnTo>
                  <a:pt x="124968" y="242315"/>
                </a:lnTo>
                <a:lnTo>
                  <a:pt x="92963" y="228599"/>
                </a:lnTo>
                <a:lnTo>
                  <a:pt x="85344" y="224027"/>
                </a:lnTo>
                <a:lnTo>
                  <a:pt x="77724" y="220979"/>
                </a:lnTo>
                <a:lnTo>
                  <a:pt x="71627" y="217931"/>
                </a:lnTo>
                <a:lnTo>
                  <a:pt x="65531" y="214883"/>
                </a:lnTo>
                <a:lnTo>
                  <a:pt x="54863" y="207263"/>
                </a:lnTo>
                <a:lnTo>
                  <a:pt x="45720" y="201167"/>
                </a:lnTo>
                <a:lnTo>
                  <a:pt x="36575" y="193547"/>
                </a:lnTo>
                <a:lnTo>
                  <a:pt x="30479" y="187451"/>
                </a:lnTo>
                <a:lnTo>
                  <a:pt x="22859" y="178307"/>
                </a:lnTo>
                <a:lnTo>
                  <a:pt x="24383" y="179831"/>
                </a:lnTo>
                <a:lnTo>
                  <a:pt x="19811" y="172211"/>
                </a:lnTo>
                <a:lnTo>
                  <a:pt x="15239" y="163067"/>
                </a:lnTo>
                <a:lnTo>
                  <a:pt x="13716" y="158496"/>
                </a:lnTo>
                <a:lnTo>
                  <a:pt x="13716" y="155448"/>
                </a:lnTo>
                <a:lnTo>
                  <a:pt x="12361" y="148674"/>
                </a:lnTo>
                <a:lnTo>
                  <a:pt x="12192" y="147827"/>
                </a:lnTo>
                <a:lnTo>
                  <a:pt x="13716" y="102108"/>
                </a:lnTo>
                <a:lnTo>
                  <a:pt x="7620" y="111251"/>
                </a:lnTo>
                <a:lnTo>
                  <a:pt x="7620" y="112775"/>
                </a:lnTo>
                <a:lnTo>
                  <a:pt x="4572" y="121920"/>
                </a:lnTo>
                <a:lnTo>
                  <a:pt x="3048" y="124967"/>
                </a:lnTo>
                <a:lnTo>
                  <a:pt x="1524" y="126491"/>
                </a:lnTo>
                <a:lnTo>
                  <a:pt x="1524" y="131063"/>
                </a:lnTo>
                <a:lnTo>
                  <a:pt x="0" y="141732"/>
                </a:lnTo>
                <a:lnTo>
                  <a:pt x="0" y="150875"/>
                </a:lnTo>
                <a:lnTo>
                  <a:pt x="1524" y="156972"/>
                </a:lnTo>
                <a:lnTo>
                  <a:pt x="1524" y="163067"/>
                </a:lnTo>
                <a:lnTo>
                  <a:pt x="3048" y="167639"/>
                </a:lnTo>
                <a:lnTo>
                  <a:pt x="3048" y="169163"/>
                </a:lnTo>
                <a:lnTo>
                  <a:pt x="9144" y="178307"/>
                </a:lnTo>
                <a:lnTo>
                  <a:pt x="12192" y="149351"/>
                </a:lnTo>
                <a:lnTo>
                  <a:pt x="13716" y="185927"/>
                </a:lnTo>
                <a:lnTo>
                  <a:pt x="13716" y="160019"/>
                </a:lnTo>
                <a:lnTo>
                  <a:pt x="19811" y="195071"/>
                </a:lnTo>
                <a:lnTo>
                  <a:pt x="27431" y="202691"/>
                </a:lnTo>
                <a:lnTo>
                  <a:pt x="36575" y="210311"/>
                </a:lnTo>
                <a:lnTo>
                  <a:pt x="47244" y="217931"/>
                </a:lnTo>
                <a:lnTo>
                  <a:pt x="59435" y="225551"/>
                </a:lnTo>
                <a:close/>
              </a:path>
              <a:path w="725423" h="289559">
                <a:moveTo>
                  <a:pt x="13716" y="185927"/>
                </a:moveTo>
                <a:lnTo>
                  <a:pt x="13716" y="187451"/>
                </a:lnTo>
                <a:lnTo>
                  <a:pt x="19811" y="195071"/>
                </a:lnTo>
                <a:lnTo>
                  <a:pt x="13716" y="160019"/>
                </a:lnTo>
                <a:lnTo>
                  <a:pt x="13716" y="185927"/>
                </a:lnTo>
                <a:close/>
              </a:path>
              <a:path w="725423" h="289559">
                <a:moveTo>
                  <a:pt x="370331" y="155448"/>
                </a:moveTo>
                <a:lnTo>
                  <a:pt x="369220" y="156082"/>
                </a:lnTo>
                <a:lnTo>
                  <a:pt x="373379" y="163067"/>
                </a:lnTo>
                <a:lnTo>
                  <a:pt x="373379" y="150875"/>
                </a:lnTo>
                <a:lnTo>
                  <a:pt x="367283" y="150875"/>
                </a:lnTo>
                <a:lnTo>
                  <a:pt x="364235" y="149351"/>
                </a:lnTo>
                <a:lnTo>
                  <a:pt x="362711" y="149351"/>
                </a:lnTo>
                <a:lnTo>
                  <a:pt x="359663" y="150875"/>
                </a:lnTo>
                <a:lnTo>
                  <a:pt x="359663" y="163067"/>
                </a:lnTo>
                <a:lnTo>
                  <a:pt x="362711" y="163067"/>
                </a:lnTo>
                <a:lnTo>
                  <a:pt x="365760" y="158060"/>
                </a:lnTo>
                <a:lnTo>
                  <a:pt x="362711" y="150875"/>
                </a:lnTo>
                <a:lnTo>
                  <a:pt x="365759" y="150875"/>
                </a:lnTo>
                <a:lnTo>
                  <a:pt x="369220" y="156082"/>
                </a:lnTo>
                <a:lnTo>
                  <a:pt x="370331" y="155448"/>
                </a:lnTo>
                <a:lnTo>
                  <a:pt x="370331" y="156972"/>
                </a:lnTo>
                <a:lnTo>
                  <a:pt x="370331" y="155448"/>
                </a:lnTo>
                <a:close/>
              </a:path>
              <a:path w="725423" h="289559">
                <a:moveTo>
                  <a:pt x="365759" y="153314"/>
                </a:moveTo>
                <a:lnTo>
                  <a:pt x="369220" y="156082"/>
                </a:lnTo>
                <a:lnTo>
                  <a:pt x="365759" y="150875"/>
                </a:lnTo>
                <a:lnTo>
                  <a:pt x="362711" y="150875"/>
                </a:lnTo>
                <a:lnTo>
                  <a:pt x="365760" y="158060"/>
                </a:lnTo>
                <a:lnTo>
                  <a:pt x="365759" y="153314"/>
                </a:lnTo>
                <a:close/>
              </a:path>
              <a:path w="725423" h="289559">
                <a:moveTo>
                  <a:pt x="359663" y="163067"/>
                </a:moveTo>
                <a:lnTo>
                  <a:pt x="359663" y="150875"/>
                </a:lnTo>
                <a:lnTo>
                  <a:pt x="358139" y="150875"/>
                </a:lnTo>
                <a:lnTo>
                  <a:pt x="356616" y="153924"/>
                </a:lnTo>
                <a:lnTo>
                  <a:pt x="356616" y="160019"/>
                </a:lnTo>
                <a:lnTo>
                  <a:pt x="359663" y="163067"/>
                </a:lnTo>
                <a:close/>
              </a:path>
              <a:path w="725423" h="289559">
                <a:moveTo>
                  <a:pt x="365760" y="158060"/>
                </a:moveTo>
                <a:lnTo>
                  <a:pt x="362711" y="163067"/>
                </a:lnTo>
                <a:lnTo>
                  <a:pt x="373379" y="163067"/>
                </a:lnTo>
                <a:lnTo>
                  <a:pt x="369220" y="156082"/>
                </a:lnTo>
                <a:lnTo>
                  <a:pt x="365760" y="158060"/>
                </a:lnTo>
                <a:close/>
              </a:path>
            </a:pathLst>
          </a:custGeom>
          <a:solidFill>
            <a:srgbClr val="87B8B5"/>
          </a:solidFill>
        </p:spPr>
        <p:txBody>
          <a:bodyPr wrap="square" lIns="0" tIns="0" rIns="0" bIns="0" rtlCol="0">
            <a:noAutofit/>
          </a:bodyPr>
          <a:lstStyle/>
          <a:p>
            <a:endParaRPr/>
          </a:p>
        </p:txBody>
      </p:sp>
      <p:sp>
        <p:nvSpPr>
          <p:cNvPr id="921" name="object 921"/>
          <p:cNvSpPr/>
          <p:nvPr/>
        </p:nvSpPr>
        <p:spPr>
          <a:xfrm>
            <a:off x="8129015" y="3121151"/>
            <a:ext cx="1524" cy="1524"/>
          </a:xfrm>
          <a:custGeom>
            <a:avLst/>
            <a:gdLst/>
            <a:ahLst/>
            <a:cxnLst/>
            <a:rect l="l" t="t" r="r" b="b"/>
            <a:pathLst>
              <a:path w="1524" h="1524">
                <a:moveTo>
                  <a:pt x="1524" y="1524"/>
                </a:moveTo>
                <a:lnTo>
                  <a:pt x="0" y="0"/>
                </a:lnTo>
                <a:lnTo>
                  <a:pt x="0" y="1524"/>
                </a:lnTo>
                <a:lnTo>
                  <a:pt x="1524" y="1524"/>
                </a:lnTo>
                <a:close/>
              </a:path>
            </a:pathLst>
          </a:custGeom>
          <a:solidFill>
            <a:srgbClr val="E6E6E6"/>
          </a:solidFill>
        </p:spPr>
        <p:txBody>
          <a:bodyPr wrap="square" lIns="0" tIns="0" rIns="0" bIns="0" rtlCol="0">
            <a:noAutofit/>
          </a:bodyPr>
          <a:lstStyle/>
          <a:p>
            <a:endParaRPr/>
          </a:p>
        </p:txBody>
      </p:sp>
      <p:sp>
        <p:nvSpPr>
          <p:cNvPr id="922" name="object 922"/>
          <p:cNvSpPr/>
          <p:nvPr/>
        </p:nvSpPr>
        <p:spPr>
          <a:xfrm>
            <a:off x="7783067" y="2938271"/>
            <a:ext cx="345948" cy="85344"/>
          </a:xfrm>
          <a:custGeom>
            <a:avLst/>
            <a:gdLst/>
            <a:ahLst/>
            <a:cxnLst/>
            <a:rect l="l" t="t" r="r" b="b"/>
            <a:pathLst>
              <a:path w="345948" h="85344">
                <a:moveTo>
                  <a:pt x="65532" y="85344"/>
                </a:moveTo>
                <a:lnTo>
                  <a:pt x="82296" y="77724"/>
                </a:lnTo>
                <a:lnTo>
                  <a:pt x="100584" y="71628"/>
                </a:lnTo>
                <a:lnTo>
                  <a:pt x="112775" y="65532"/>
                </a:lnTo>
                <a:lnTo>
                  <a:pt x="126492" y="62484"/>
                </a:lnTo>
                <a:lnTo>
                  <a:pt x="153924" y="54864"/>
                </a:lnTo>
                <a:lnTo>
                  <a:pt x="182880" y="47244"/>
                </a:lnTo>
                <a:lnTo>
                  <a:pt x="196596" y="44196"/>
                </a:lnTo>
                <a:lnTo>
                  <a:pt x="211836" y="42672"/>
                </a:lnTo>
                <a:lnTo>
                  <a:pt x="227075" y="39624"/>
                </a:lnTo>
                <a:lnTo>
                  <a:pt x="243840" y="38100"/>
                </a:lnTo>
                <a:lnTo>
                  <a:pt x="259080" y="36575"/>
                </a:lnTo>
                <a:lnTo>
                  <a:pt x="275844" y="35052"/>
                </a:lnTo>
                <a:lnTo>
                  <a:pt x="309372" y="33528"/>
                </a:lnTo>
                <a:lnTo>
                  <a:pt x="345948" y="33528"/>
                </a:lnTo>
                <a:lnTo>
                  <a:pt x="345948" y="0"/>
                </a:lnTo>
                <a:lnTo>
                  <a:pt x="300228" y="0"/>
                </a:lnTo>
                <a:lnTo>
                  <a:pt x="278892" y="1524"/>
                </a:lnTo>
                <a:lnTo>
                  <a:pt x="257556" y="3048"/>
                </a:lnTo>
                <a:lnTo>
                  <a:pt x="237744" y="4572"/>
                </a:lnTo>
                <a:lnTo>
                  <a:pt x="216408" y="6096"/>
                </a:lnTo>
                <a:lnTo>
                  <a:pt x="196596" y="9144"/>
                </a:lnTo>
                <a:lnTo>
                  <a:pt x="178308" y="12192"/>
                </a:lnTo>
                <a:lnTo>
                  <a:pt x="158496" y="15240"/>
                </a:lnTo>
                <a:lnTo>
                  <a:pt x="140208" y="18287"/>
                </a:lnTo>
                <a:lnTo>
                  <a:pt x="121920" y="21336"/>
                </a:lnTo>
                <a:lnTo>
                  <a:pt x="103632" y="27432"/>
                </a:lnTo>
                <a:lnTo>
                  <a:pt x="85344" y="30480"/>
                </a:lnTo>
                <a:lnTo>
                  <a:pt x="68580" y="36575"/>
                </a:lnTo>
                <a:lnTo>
                  <a:pt x="51816" y="41148"/>
                </a:lnTo>
                <a:lnTo>
                  <a:pt x="36575" y="47244"/>
                </a:lnTo>
                <a:lnTo>
                  <a:pt x="24384" y="51816"/>
                </a:lnTo>
                <a:lnTo>
                  <a:pt x="12192" y="56387"/>
                </a:lnTo>
                <a:lnTo>
                  <a:pt x="0" y="62484"/>
                </a:lnTo>
                <a:lnTo>
                  <a:pt x="65532" y="85344"/>
                </a:lnTo>
                <a:close/>
              </a:path>
            </a:pathLst>
          </a:custGeom>
          <a:solidFill>
            <a:srgbClr val="FFFFFF"/>
          </a:solidFill>
        </p:spPr>
        <p:txBody>
          <a:bodyPr wrap="square" lIns="0" tIns="0" rIns="0" bIns="0" rtlCol="0">
            <a:noAutofit/>
          </a:bodyPr>
          <a:lstStyle/>
          <a:p>
            <a:endParaRPr/>
          </a:p>
        </p:txBody>
      </p:sp>
      <p:sp>
        <p:nvSpPr>
          <p:cNvPr id="923" name="object 923"/>
          <p:cNvSpPr/>
          <p:nvPr/>
        </p:nvSpPr>
        <p:spPr>
          <a:xfrm>
            <a:off x="8485631" y="2956559"/>
            <a:ext cx="6096" cy="1524"/>
          </a:xfrm>
          <a:custGeom>
            <a:avLst/>
            <a:gdLst/>
            <a:ahLst/>
            <a:cxnLst/>
            <a:rect l="l" t="t" r="r" b="b"/>
            <a:pathLst>
              <a:path w="6096" h="1524">
                <a:moveTo>
                  <a:pt x="0" y="0"/>
                </a:moveTo>
                <a:lnTo>
                  <a:pt x="4572" y="1524"/>
                </a:lnTo>
                <a:lnTo>
                  <a:pt x="6096" y="1524"/>
                </a:lnTo>
                <a:lnTo>
                  <a:pt x="0" y="0"/>
                </a:lnTo>
                <a:close/>
              </a:path>
            </a:pathLst>
          </a:custGeom>
          <a:solidFill>
            <a:srgbClr val="CFCFCF"/>
          </a:solidFill>
        </p:spPr>
        <p:txBody>
          <a:bodyPr wrap="square" lIns="0" tIns="0" rIns="0" bIns="0" rtlCol="0">
            <a:noAutofit/>
          </a:bodyPr>
          <a:lstStyle/>
          <a:p>
            <a:endParaRPr/>
          </a:p>
        </p:txBody>
      </p:sp>
      <p:sp>
        <p:nvSpPr>
          <p:cNvPr id="924" name="object 924"/>
          <p:cNvSpPr/>
          <p:nvPr/>
        </p:nvSpPr>
        <p:spPr>
          <a:xfrm>
            <a:off x="8397239" y="2994659"/>
            <a:ext cx="178308" cy="128016"/>
          </a:xfrm>
          <a:custGeom>
            <a:avLst/>
            <a:gdLst/>
            <a:ahLst/>
            <a:cxnLst/>
            <a:rect l="l" t="t" r="r" b="b"/>
            <a:pathLst>
              <a:path w="178308" h="128016">
                <a:moveTo>
                  <a:pt x="62484" y="0"/>
                </a:moveTo>
                <a:lnTo>
                  <a:pt x="0" y="24384"/>
                </a:lnTo>
                <a:lnTo>
                  <a:pt x="7620" y="27432"/>
                </a:lnTo>
                <a:lnTo>
                  <a:pt x="15240" y="32004"/>
                </a:lnTo>
                <a:lnTo>
                  <a:pt x="30479" y="39624"/>
                </a:lnTo>
                <a:lnTo>
                  <a:pt x="44196" y="48768"/>
                </a:lnTo>
                <a:lnTo>
                  <a:pt x="54864" y="57912"/>
                </a:lnTo>
                <a:lnTo>
                  <a:pt x="65532" y="65532"/>
                </a:lnTo>
                <a:lnTo>
                  <a:pt x="73151" y="76200"/>
                </a:lnTo>
                <a:lnTo>
                  <a:pt x="76200" y="80772"/>
                </a:lnTo>
                <a:lnTo>
                  <a:pt x="79248" y="85344"/>
                </a:lnTo>
                <a:lnTo>
                  <a:pt x="83820" y="96012"/>
                </a:lnTo>
                <a:lnTo>
                  <a:pt x="83820" y="99060"/>
                </a:lnTo>
                <a:lnTo>
                  <a:pt x="85344" y="103632"/>
                </a:lnTo>
                <a:lnTo>
                  <a:pt x="86868" y="112776"/>
                </a:lnTo>
                <a:lnTo>
                  <a:pt x="86868" y="114300"/>
                </a:lnTo>
                <a:lnTo>
                  <a:pt x="85344" y="121920"/>
                </a:lnTo>
                <a:lnTo>
                  <a:pt x="85344" y="128016"/>
                </a:lnTo>
                <a:lnTo>
                  <a:pt x="178308" y="128016"/>
                </a:lnTo>
                <a:lnTo>
                  <a:pt x="178308" y="114300"/>
                </a:lnTo>
                <a:lnTo>
                  <a:pt x="176784" y="105156"/>
                </a:lnTo>
                <a:lnTo>
                  <a:pt x="175260" y="96012"/>
                </a:lnTo>
                <a:lnTo>
                  <a:pt x="173736" y="88392"/>
                </a:lnTo>
                <a:lnTo>
                  <a:pt x="170688" y="82296"/>
                </a:lnTo>
                <a:lnTo>
                  <a:pt x="166116" y="74676"/>
                </a:lnTo>
                <a:lnTo>
                  <a:pt x="161544" y="68580"/>
                </a:lnTo>
                <a:lnTo>
                  <a:pt x="156972" y="62484"/>
                </a:lnTo>
                <a:lnTo>
                  <a:pt x="150875" y="56387"/>
                </a:lnTo>
                <a:lnTo>
                  <a:pt x="144779" y="50292"/>
                </a:lnTo>
                <a:lnTo>
                  <a:pt x="138684" y="44196"/>
                </a:lnTo>
                <a:lnTo>
                  <a:pt x="131064" y="38100"/>
                </a:lnTo>
                <a:lnTo>
                  <a:pt x="123444" y="32004"/>
                </a:lnTo>
                <a:lnTo>
                  <a:pt x="114300" y="25908"/>
                </a:lnTo>
                <a:lnTo>
                  <a:pt x="105156" y="21336"/>
                </a:lnTo>
                <a:lnTo>
                  <a:pt x="94488" y="15240"/>
                </a:lnTo>
                <a:lnTo>
                  <a:pt x="85344" y="10668"/>
                </a:lnTo>
                <a:lnTo>
                  <a:pt x="73151" y="4572"/>
                </a:lnTo>
                <a:lnTo>
                  <a:pt x="62484" y="0"/>
                </a:lnTo>
                <a:close/>
              </a:path>
            </a:pathLst>
          </a:custGeom>
          <a:solidFill>
            <a:srgbClr val="FFFFFF"/>
          </a:solidFill>
        </p:spPr>
        <p:txBody>
          <a:bodyPr wrap="square" lIns="0" tIns="0" rIns="0" bIns="0" rtlCol="0">
            <a:noAutofit/>
          </a:bodyPr>
          <a:lstStyle/>
          <a:p>
            <a:endParaRPr/>
          </a:p>
        </p:txBody>
      </p:sp>
      <p:sp>
        <p:nvSpPr>
          <p:cNvPr id="925" name="object 925"/>
          <p:cNvSpPr/>
          <p:nvPr/>
        </p:nvSpPr>
        <p:spPr>
          <a:xfrm>
            <a:off x="8459723" y="2970275"/>
            <a:ext cx="210311" cy="152400"/>
          </a:xfrm>
          <a:custGeom>
            <a:avLst/>
            <a:gdLst/>
            <a:ahLst/>
            <a:cxnLst/>
            <a:rect l="l" t="t" r="r" b="b"/>
            <a:pathLst>
              <a:path w="210311" h="152400">
                <a:moveTo>
                  <a:pt x="60959" y="0"/>
                </a:moveTo>
                <a:lnTo>
                  <a:pt x="0" y="24383"/>
                </a:lnTo>
                <a:lnTo>
                  <a:pt x="12191" y="28955"/>
                </a:lnTo>
                <a:lnTo>
                  <a:pt x="22859" y="33527"/>
                </a:lnTo>
                <a:lnTo>
                  <a:pt x="33527" y="39624"/>
                </a:lnTo>
                <a:lnTo>
                  <a:pt x="42672" y="45719"/>
                </a:lnTo>
                <a:lnTo>
                  <a:pt x="51815" y="50291"/>
                </a:lnTo>
                <a:lnTo>
                  <a:pt x="60959" y="56387"/>
                </a:lnTo>
                <a:lnTo>
                  <a:pt x="68579" y="62483"/>
                </a:lnTo>
                <a:lnTo>
                  <a:pt x="76200" y="68579"/>
                </a:lnTo>
                <a:lnTo>
                  <a:pt x="83819" y="74675"/>
                </a:lnTo>
                <a:lnTo>
                  <a:pt x="88391" y="80771"/>
                </a:lnTo>
                <a:lnTo>
                  <a:pt x="94487" y="86867"/>
                </a:lnTo>
                <a:lnTo>
                  <a:pt x="99059" y="92963"/>
                </a:lnTo>
                <a:lnTo>
                  <a:pt x="103631" y="99060"/>
                </a:lnTo>
                <a:lnTo>
                  <a:pt x="108203" y="106679"/>
                </a:lnTo>
                <a:lnTo>
                  <a:pt x="111251" y="112775"/>
                </a:lnTo>
                <a:lnTo>
                  <a:pt x="114300" y="120395"/>
                </a:lnTo>
                <a:lnTo>
                  <a:pt x="115824" y="129539"/>
                </a:lnTo>
                <a:lnTo>
                  <a:pt x="115824" y="152400"/>
                </a:lnTo>
                <a:lnTo>
                  <a:pt x="208787" y="152400"/>
                </a:lnTo>
                <a:lnTo>
                  <a:pt x="210311" y="146303"/>
                </a:lnTo>
                <a:lnTo>
                  <a:pt x="208787" y="138683"/>
                </a:lnTo>
                <a:lnTo>
                  <a:pt x="207263" y="128015"/>
                </a:lnTo>
                <a:lnTo>
                  <a:pt x="205739" y="118871"/>
                </a:lnTo>
                <a:lnTo>
                  <a:pt x="201167" y="108203"/>
                </a:lnTo>
                <a:lnTo>
                  <a:pt x="196595" y="99060"/>
                </a:lnTo>
                <a:lnTo>
                  <a:pt x="192024" y="89915"/>
                </a:lnTo>
                <a:lnTo>
                  <a:pt x="184403" y="80771"/>
                </a:lnTo>
                <a:lnTo>
                  <a:pt x="176783" y="71627"/>
                </a:lnTo>
                <a:lnTo>
                  <a:pt x="169163" y="62483"/>
                </a:lnTo>
                <a:lnTo>
                  <a:pt x="158495" y="54863"/>
                </a:lnTo>
                <a:lnTo>
                  <a:pt x="147827" y="45719"/>
                </a:lnTo>
                <a:lnTo>
                  <a:pt x="135635" y="38100"/>
                </a:lnTo>
                <a:lnTo>
                  <a:pt x="123443" y="30479"/>
                </a:lnTo>
                <a:lnTo>
                  <a:pt x="108203" y="22860"/>
                </a:lnTo>
                <a:lnTo>
                  <a:pt x="94487" y="15239"/>
                </a:lnTo>
                <a:lnTo>
                  <a:pt x="77724" y="7619"/>
                </a:lnTo>
                <a:lnTo>
                  <a:pt x="60959" y="0"/>
                </a:lnTo>
                <a:close/>
              </a:path>
            </a:pathLst>
          </a:custGeom>
          <a:solidFill>
            <a:srgbClr val="FFFFFF"/>
          </a:solidFill>
        </p:spPr>
        <p:txBody>
          <a:bodyPr wrap="square" lIns="0" tIns="0" rIns="0" bIns="0" rtlCol="0">
            <a:noAutofit/>
          </a:bodyPr>
          <a:lstStyle/>
          <a:p>
            <a:endParaRPr/>
          </a:p>
        </p:txBody>
      </p:sp>
      <p:sp>
        <p:nvSpPr>
          <p:cNvPr id="926" name="object 926"/>
          <p:cNvSpPr/>
          <p:nvPr/>
        </p:nvSpPr>
        <p:spPr>
          <a:xfrm>
            <a:off x="8520683" y="2947415"/>
            <a:ext cx="236220" cy="175260"/>
          </a:xfrm>
          <a:custGeom>
            <a:avLst/>
            <a:gdLst/>
            <a:ahLst/>
            <a:cxnLst/>
            <a:rect l="l" t="t" r="r" b="b"/>
            <a:pathLst>
              <a:path w="236220" h="175260">
                <a:moveTo>
                  <a:pt x="59435" y="0"/>
                </a:moveTo>
                <a:lnTo>
                  <a:pt x="0" y="22860"/>
                </a:lnTo>
                <a:lnTo>
                  <a:pt x="16764" y="30479"/>
                </a:lnTo>
                <a:lnTo>
                  <a:pt x="32003" y="38100"/>
                </a:lnTo>
                <a:lnTo>
                  <a:pt x="47244" y="45720"/>
                </a:lnTo>
                <a:lnTo>
                  <a:pt x="60959" y="53339"/>
                </a:lnTo>
                <a:lnTo>
                  <a:pt x="74675" y="60960"/>
                </a:lnTo>
                <a:lnTo>
                  <a:pt x="86868" y="68579"/>
                </a:lnTo>
                <a:lnTo>
                  <a:pt x="97535" y="77724"/>
                </a:lnTo>
                <a:lnTo>
                  <a:pt x="106679" y="86867"/>
                </a:lnTo>
                <a:lnTo>
                  <a:pt x="115824" y="94487"/>
                </a:lnTo>
                <a:lnTo>
                  <a:pt x="123444" y="103631"/>
                </a:lnTo>
                <a:lnTo>
                  <a:pt x="129540" y="112775"/>
                </a:lnTo>
                <a:lnTo>
                  <a:pt x="135635" y="121920"/>
                </a:lnTo>
                <a:lnTo>
                  <a:pt x="140207" y="132587"/>
                </a:lnTo>
                <a:lnTo>
                  <a:pt x="143255" y="141731"/>
                </a:lnTo>
                <a:lnTo>
                  <a:pt x="146303" y="150875"/>
                </a:lnTo>
                <a:lnTo>
                  <a:pt x="147827" y="161543"/>
                </a:lnTo>
                <a:lnTo>
                  <a:pt x="149351" y="169163"/>
                </a:lnTo>
                <a:lnTo>
                  <a:pt x="147827" y="175260"/>
                </a:lnTo>
                <a:lnTo>
                  <a:pt x="236220" y="175260"/>
                </a:lnTo>
                <a:lnTo>
                  <a:pt x="236220" y="161543"/>
                </a:lnTo>
                <a:lnTo>
                  <a:pt x="233172" y="149351"/>
                </a:lnTo>
                <a:lnTo>
                  <a:pt x="230124" y="138684"/>
                </a:lnTo>
                <a:lnTo>
                  <a:pt x="225551" y="126491"/>
                </a:lnTo>
                <a:lnTo>
                  <a:pt x="220979" y="115824"/>
                </a:lnTo>
                <a:lnTo>
                  <a:pt x="213359" y="105155"/>
                </a:lnTo>
                <a:lnTo>
                  <a:pt x="205740" y="94487"/>
                </a:lnTo>
                <a:lnTo>
                  <a:pt x="196596" y="83820"/>
                </a:lnTo>
                <a:lnTo>
                  <a:pt x="185927" y="73151"/>
                </a:lnTo>
                <a:lnTo>
                  <a:pt x="175259" y="64008"/>
                </a:lnTo>
                <a:lnTo>
                  <a:pt x="161544" y="53339"/>
                </a:lnTo>
                <a:lnTo>
                  <a:pt x="147827" y="44196"/>
                </a:lnTo>
                <a:lnTo>
                  <a:pt x="132588" y="35051"/>
                </a:lnTo>
                <a:lnTo>
                  <a:pt x="115824" y="25908"/>
                </a:lnTo>
                <a:lnTo>
                  <a:pt x="97535" y="16763"/>
                </a:lnTo>
                <a:lnTo>
                  <a:pt x="79248" y="9143"/>
                </a:lnTo>
                <a:lnTo>
                  <a:pt x="59435" y="0"/>
                </a:lnTo>
                <a:close/>
              </a:path>
            </a:pathLst>
          </a:custGeom>
          <a:solidFill>
            <a:srgbClr val="FFFFFF"/>
          </a:solidFill>
        </p:spPr>
        <p:txBody>
          <a:bodyPr wrap="square" lIns="0" tIns="0" rIns="0" bIns="0" rtlCol="0">
            <a:noAutofit/>
          </a:bodyPr>
          <a:lstStyle/>
          <a:p>
            <a:endParaRPr/>
          </a:p>
        </p:txBody>
      </p:sp>
      <p:sp>
        <p:nvSpPr>
          <p:cNvPr id="927" name="object 927"/>
          <p:cNvSpPr/>
          <p:nvPr/>
        </p:nvSpPr>
        <p:spPr>
          <a:xfrm>
            <a:off x="8587740" y="3111125"/>
            <a:ext cx="274997" cy="200526"/>
          </a:xfrm>
          <a:prstGeom prst="rect">
            <a:avLst/>
          </a:prstGeom>
          <a:blipFill>
            <a:blip r:embed="rId11" cstate="print"/>
            <a:stretch>
              <a:fillRect/>
            </a:stretch>
          </a:blipFill>
        </p:spPr>
        <p:txBody>
          <a:bodyPr wrap="square" lIns="0" tIns="0" rIns="0" bIns="0" rtlCol="0">
            <a:noAutofit/>
          </a:bodyPr>
          <a:lstStyle/>
          <a:p>
            <a:endParaRPr/>
          </a:p>
        </p:txBody>
      </p:sp>
      <p:sp>
        <p:nvSpPr>
          <p:cNvPr id="928" name="object 928"/>
          <p:cNvSpPr/>
          <p:nvPr/>
        </p:nvSpPr>
        <p:spPr>
          <a:xfrm>
            <a:off x="8589263" y="3122675"/>
            <a:ext cx="260603" cy="187451"/>
          </a:xfrm>
          <a:custGeom>
            <a:avLst/>
            <a:gdLst/>
            <a:ahLst/>
            <a:cxnLst/>
            <a:rect l="l" t="t" r="r" b="b"/>
            <a:pathLst>
              <a:path w="260603" h="187451">
                <a:moveTo>
                  <a:pt x="77724" y="121919"/>
                </a:moveTo>
                <a:lnTo>
                  <a:pt x="62484" y="131063"/>
                </a:lnTo>
                <a:lnTo>
                  <a:pt x="45720" y="140207"/>
                </a:lnTo>
                <a:lnTo>
                  <a:pt x="41148" y="141731"/>
                </a:lnTo>
                <a:lnTo>
                  <a:pt x="39624" y="143255"/>
                </a:lnTo>
                <a:lnTo>
                  <a:pt x="36575" y="144779"/>
                </a:lnTo>
                <a:lnTo>
                  <a:pt x="28955" y="147827"/>
                </a:lnTo>
                <a:lnTo>
                  <a:pt x="10668" y="156971"/>
                </a:lnTo>
                <a:lnTo>
                  <a:pt x="0" y="161543"/>
                </a:lnTo>
                <a:lnTo>
                  <a:pt x="73151" y="187451"/>
                </a:lnTo>
                <a:lnTo>
                  <a:pt x="76200" y="185927"/>
                </a:lnTo>
                <a:lnTo>
                  <a:pt x="99060" y="175259"/>
                </a:lnTo>
                <a:lnTo>
                  <a:pt x="109727" y="169163"/>
                </a:lnTo>
                <a:lnTo>
                  <a:pt x="118872" y="164591"/>
                </a:lnTo>
                <a:lnTo>
                  <a:pt x="129540" y="160019"/>
                </a:lnTo>
                <a:lnTo>
                  <a:pt x="134112" y="156971"/>
                </a:lnTo>
                <a:lnTo>
                  <a:pt x="138684" y="153923"/>
                </a:lnTo>
                <a:lnTo>
                  <a:pt x="156972" y="143255"/>
                </a:lnTo>
                <a:lnTo>
                  <a:pt x="164592" y="138683"/>
                </a:lnTo>
                <a:lnTo>
                  <a:pt x="173736" y="132587"/>
                </a:lnTo>
                <a:lnTo>
                  <a:pt x="188975" y="121919"/>
                </a:lnTo>
                <a:lnTo>
                  <a:pt x="202692" y="109727"/>
                </a:lnTo>
                <a:lnTo>
                  <a:pt x="208788" y="105155"/>
                </a:lnTo>
                <a:lnTo>
                  <a:pt x="214884" y="99059"/>
                </a:lnTo>
                <a:lnTo>
                  <a:pt x="225551" y="86867"/>
                </a:lnTo>
                <a:lnTo>
                  <a:pt x="234695" y="76199"/>
                </a:lnTo>
                <a:lnTo>
                  <a:pt x="237743" y="68579"/>
                </a:lnTo>
                <a:lnTo>
                  <a:pt x="242315" y="62483"/>
                </a:lnTo>
                <a:lnTo>
                  <a:pt x="245363" y="56387"/>
                </a:lnTo>
                <a:lnTo>
                  <a:pt x="248411" y="51815"/>
                </a:lnTo>
                <a:lnTo>
                  <a:pt x="251459" y="44195"/>
                </a:lnTo>
                <a:lnTo>
                  <a:pt x="254507" y="38099"/>
                </a:lnTo>
                <a:lnTo>
                  <a:pt x="256031" y="32003"/>
                </a:lnTo>
                <a:lnTo>
                  <a:pt x="256031" y="28955"/>
                </a:lnTo>
                <a:lnTo>
                  <a:pt x="257555" y="25907"/>
                </a:lnTo>
                <a:lnTo>
                  <a:pt x="260603" y="13715"/>
                </a:lnTo>
                <a:lnTo>
                  <a:pt x="260603" y="0"/>
                </a:lnTo>
                <a:lnTo>
                  <a:pt x="167640" y="0"/>
                </a:lnTo>
                <a:lnTo>
                  <a:pt x="167640" y="10667"/>
                </a:lnTo>
                <a:lnTo>
                  <a:pt x="164592" y="21335"/>
                </a:lnTo>
                <a:lnTo>
                  <a:pt x="163068" y="24383"/>
                </a:lnTo>
                <a:lnTo>
                  <a:pt x="163068" y="27431"/>
                </a:lnTo>
                <a:lnTo>
                  <a:pt x="161544" y="32003"/>
                </a:lnTo>
                <a:lnTo>
                  <a:pt x="156972" y="44195"/>
                </a:lnTo>
                <a:lnTo>
                  <a:pt x="153924" y="48767"/>
                </a:lnTo>
                <a:lnTo>
                  <a:pt x="150875" y="51815"/>
                </a:lnTo>
                <a:lnTo>
                  <a:pt x="150875" y="53339"/>
                </a:lnTo>
                <a:lnTo>
                  <a:pt x="144779" y="64007"/>
                </a:lnTo>
                <a:lnTo>
                  <a:pt x="135636" y="74675"/>
                </a:lnTo>
                <a:lnTo>
                  <a:pt x="131064" y="79247"/>
                </a:lnTo>
                <a:lnTo>
                  <a:pt x="128016" y="82295"/>
                </a:lnTo>
                <a:lnTo>
                  <a:pt x="126492" y="83819"/>
                </a:lnTo>
                <a:lnTo>
                  <a:pt x="115824" y="92963"/>
                </a:lnTo>
                <a:lnTo>
                  <a:pt x="112775" y="96011"/>
                </a:lnTo>
                <a:lnTo>
                  <a:pt x="109727" y="99059"/>
                </a:lnTo>
                <a:lnTo>
                  <a:pt x="105155" y="103631"/>
                </a:lnTo>
                <a:lnTo>
                  <a:pt x="91440" y="112775"/>
                </a:lnTo>
                <a:lnTo>
                  <a:pt x="77724" y="121919"/>
                </a:lnTo>
                <a:close/>
              </a:path>
            </a:pathLst>
          </a:custGeom>
          <a:solidFill>
            <a:srgbClr val="000000"/>
          </a:solidFill>
        </p:spPr>
        <p:txBody>
          <a:bodyPr wrap="square" lIns="0" tIns="0" rIns="0" bIns="0" rtlCol="0">
            <a:noAutofit/>
          </a:bodyPr>
          <a:lstStyle/>
          <a:p>
            <a:endParaRPr/>
          </a:p>
        </p:txBody>
      </p:sp>
      <p:sp>
        <p:nvSpPr>
          <p:cNvPr id="929" name="object 929"/>
          <p:cNvSpPr/>
          <p:nvPr/>
        </p:nvSpPr>
        <p:spPr>
          <a:xfrm>
            <a:off x="8587740" y="3111125"/>
            <a:ext cx="274997" cy="200526"/>
          </a:xfrm>
          <a:prstGeom prst="rect">
            <a:avLst/>
          </a:prstGeom>
          <a:blipFill>
            <a:blip r:embed="rId53" cstate="print"/>
            <a:stretch>
              <a:fillRect/>
            </a:stretch>
          </a:blipFill>
        </p:spPr>
        <p:txBody>
          <a:bodyPr wrap="square" lIns="0" tIns="0" rIns="0" bIns="0" rtlCol="0">
            <a:noAutofit/>
          </a:bodyPr>
          <a:lstStyle/>
          <a:p>
            <a:endParaRPr/>
          </a:p>
        </p:txBody>
      </p:sp>
      <p:sp>
        <p:nvSpPr>
          <p:cNvPr id="930" name="object 930"/>
          <p:cNvSpPr/>
          <p:nvPr/>
        </p:nvSpPr>
        <p:spPr>
          <a:xfrm>
            <a:off x="8447531" y="3122675"/>
            <a:ext cx="222503" cy="138683"/>
          </a:xfrm>
          <a:custGeom>
            <a:avLst/>
            <a:gdLst/>
            <a:ahLst/>
            <a:cxnLst/>
            <a:rect l="l" t="t" r="r" b="b"/>
            <a:pathLst>
              <a:path w="222503" h="138683">
                <a:moveTo>
                  <a:pt x="150875" y="96011"/>
                </a:moveTo>
                <a:lnTo>
                  <a:pt x="155448" y="94487"/>
                </a:lnTo>
                <a:lnTo>
                  <a:pt x="160020" y="89915"/>
                </a:lnTo>
                <a:lnTo>
                  <a:pt x="172211" y="82295"/>
                </a:lnTo>
                <a:lnTo>
                  <a:pt x="176783" y="77723"/>
                </a:lnTo>
                <a:lnTo>
                  <a:pt x="181355" y="73151"/>
                </a:lnTo>
                <a:lnTo>
                  <a:pt x="190500" y="65531"/>
                </a:lnTo>
                <a:lnTo>
                  <a:pt x="193548" y="60959"/>
                </a:lnTo>
                <a:lnTo>
                  <a:pt x="198120" y="56387"/>
                </a:lnTo>
                <a:lnTo>
                  <a:pt x="201168" y="51815"/>
                </a:lnTo>
                <a:lnTo>
                  <a:pt x="204216" y="47243"/>
                </a:lnTo>
                <a:lnTo>
                  <a:pt x="210311" y="38099"/>
                </a:lnTo>
                <a:lnTo>
                  <a:pt x="213359" y="28955"/>
                </a:lnTo>
                <a:lnTo>
                  <a:pt x="217931" y="19811"/>
                </a:lnTo>
                <a:lnTo>
                  <a:pt x="219455" y="13715"/>
                </a:lnTo>
                <a:lnTo>
                  <a:pt x="219455" y="9143"/>
                </a:lnTo>
                <a:lnTo>
                  <a:pt x="222503" y="0"/>
                </a:lnTo>
                <a:lnTo>
                  <a:pt x="128016" y="0"/>
                </a:lnTo>
                <a:lnTo>
                  <a:pt x="126492" y="4571"/>
                </a:lnTo>
                <a:lnTo>
                  <a:pt x="124968" y="9143"/>
                </a:lnTo>
                <a:lnTo>
                  <a:pt x="123444" y="18287"/>
                </a:lnTo>
                <a:lnTo>
                  <a:pt x="120396" y="24383"/>
                </a:lnTo>
                <a:lnTo>
                  <a:pt x="115824" y="30479"/>
                </a:lnTo>
                <a:lnTo>
                  <a:pt x="111251" y="36575"/>
                </a:lnTo>
                <a:lnTo>
                  <a:pt x="109727" y="39623"/>
                </a:lnTo>
                <a:lnTo>
                  <a:pt x="106679" y="42671"/>
                </a:lnTo>
                <a:lnTo>
                  <a:pt x="102107" y="48767"/>
                </a:lnTo>
                <a:lnTo>
                  <a:pt x="96011" y="54863"/>
                </a:lnTo>
                <a:lnTo>
                  <a:pt x="89916" y="60959"/>
                </a:lnTo>
                <a:lnTo>
                  <a:pt x="83820" y="67055"/>
                </a:lnTo>
                <a:lnTo>
                  <a:pt x="74675" y="71627"/>
                </a:lnTo>
                <a:lnTo>
                  <a:pt x="67055" y="77723"/>
                </a:lnTo>
                <a:lnTo>
                  <a:pt x="57911" y="83819"/>
                </a:lnTo>
                <a:lnTo>
                  <a:pt x="48768" y="88391"/>
                </a:lnTo>
                <a:lnTo>
                  <a:pt x="44196" y="91439"/>
                </a:lnTo>
                <a:lnTo>
                  <a:pt x="39624" y="94487"/>
                </a:lnTo>
                <a:lnTo>
                  <a:pt x="28955" y="99059"/>
                </a:lnTo>
                <a:lnTo>
                  <a:pt x="18287" y="105155"/>
                </a:lnTo>
                <a:lnTo>
                  <a:pt x="6096" y="109727"/>
                </a:lnTo>
                <a:lnTo>
                  <a:pt x="3048" y="111251"/>
                </a:lnTo>
                <a:lnTo>
                  <a:pt x="0" y="111251"/>
                </a:lnTo>
                <a:lnTo>
                  <a:pt x="74675" y="138683"/>
                </a:lnTo>
                <a:lnTo>
                  <a:pt x="91440" y="131063"/>
                </a:lnTo>
                <a:lnTo>
                  <a:pt x="99059" y="126491"/>
                </a:lnTo>
                <a:lnTo>
                  <a:pt x="106679" y="123443"/>
                </a:lnTo>
                <a:lnTo>
                  <a:pt x="121920" y="114299"/>
                </a:lnTo>
                <a:lnTo>
                  <a:pt x="129540" y="111251"/>
                </a:lnTo>
                <a:lnTo>
                  <a:pt x="135635" y="106679"/>
                </a:lnTo>
                <a:lnTo>
                  <a:pt x="149351" y="99059"/>
                </a:lnTo>
                <a:lnTo>
                  <a:pt x="150875" y="96011"/>
                </a:lnTo>
                <a:close/>
              </a:path>
            </a:pathLst>
          </a:custGeom>
          <a:solidFill>
            <a:srgbClr val="FFFFFF"/>
          </a:solidFill>
        </p:spPr>
        <p:txBody>
          <a:bodyPr wrap="square" lIns="0" tIns="0" rIns="0" bIns="0" rtlCol="0">
            <a:noAutofit/>
          </a:bodyPr>
          <a:lstStyle/>
          <a:p>
            <a:endParaRPr/>
          </a:p>
        </p:txBody>
      </p:sp>
      <p:sp>
        <p:nvSpPr>
          <p:cNvPr id="931" name="object 931"/>
          <p:cNvSpPr/>
          <p:nvPr/>
        </p:nvSpPr>
        <p:spPr>
          <a:xfrm>
            <a:off x="8377427" y="3122675"/>
            <a:ext cx="198120" cy="111251"/>
          </a:xfrm>
          <a:custGeom>
            <a:avLst/>
            <a:gdLst/>
            <a:ahLst/>
            <a:cxnLst/>
            <a:rect l="l" t="t" r="r" b="b"/>
            <a:pathLst>
              <a:path w="198120" h="111251">
                <a:moveTo>
                  <a:pt x="77724" y="109727"/>
                </a:moveTo>
                <a:lnTo>
                  <a:pt x="88391" y="105155"/>
                </a:lnTo>
                <a:lnTo>
                  <a:pt x="100583" y="99059"/>
                </a:lnTo>
                <a:lnTo>
                  <a:pt x="109727" y="94487"/>
                </a:lnTo>
                <a:lnTo>
                  <a:pt x="114300" y="91439"/>
                </a:lnTo>
                <a:lnTo>
                  <a:pt x="120396" y="88391"/>
                </a:lnTo>
                <a:lnTo>
                  <a:pt x="129539" y="83819"/>
                </a:lnTo>
                <a:lnTo>
                  <a:pt x="138683" y="77723"/>
                </a:lnTo>
                <a:lnTo>
                  <a:pt x="146303" y="71627"/>
                </a:lnTo>
                <a:lnTo>
                  <a:pt x="153924" y="67055"/>
                </a:lnTo>
                <a:lnTo>
                  <a:pt x="160020" y="60959"/>
                </a:lnTo>
                <a:lnTo>
                  <a:pt x="167639" y="54863"/>
                </a:lnTo>
                <a:lnTo>
                  <a:pt x="172211" y="48767"/>
                </a:lnTo>
                <a:lnTo>
                  <a:pt x="178307" y="42671"/>
                </a:lnTo>
                <a:lnTo>
                  <a:pt x="179831" y="39623"/>
                </a:lnTo>
                <a:lnTo>
                  <a:pt x="182879" y="36575"/>
                </a:lnTo>
                <a:lnTo>
                  <a:pt x="187451" y="30479"/>
                </a:lnTo>
                <a:lnTo>
                  <a:pt x="190500" y="24383"/>
                </a:lnTo>
                <a:lnTo>
                  <a:pt x="193548" y="18287"/>
                </a:lnTo>
                <a:lnTo>
                  <a:pt x="196596" y="9143"/>
                </a:lnTo>
                <a:lnTo>
                  <a:pt x="196596" y="4571"/>
                </a:lnTo>
                <a:lnTo>
                  <a:pt x="198120" y="0"/>
                </a:lnTo>
                <a:lnTo>
                  <a:pt x="105155" y="0"/>
                </a:lnTo>
                <a:lnTo>
                  <a:pt x="103631" y="4571"/>
                </a:lnTo>
                <a:lnTo>
                  <a:pt x="103631" y="9143"/>
                </a:lnTo>
                <a:lnTo>
                  <a:pt x="99059" y="18287"/>
                </a:lnTo>
                <a:lnTo>
                  <a:pt x="92963" y="27431"/>
                </a:lnTo>
                <a:lnTo>
                  <a:pt x="85344" y="36575"/>
                </a:lnTo>
                <a:lnTo>
                  <a:pt x="74675" y="45719"/>
                </a:lnTo>
                <a:lnTo>
                  <a:pt x="65531" y="53339"/>
                </a:lnTo>
                <a:lnTo>
                  <a:pt x="51815" y="60959"/>
                </a:lnTo>
                <a:lnTo>
                  <a:pt x="38100" y="68579"/>
                </a:lnTo>
                <a:lnTo>
                  <a:pt x="22859" y="77723"/>
                </a:lnTo>
                <a:lnTo>
                  <a:pt x="6096" y="83819"/>
                </a:lnTo>
                <a:lnTo>
                  <a:pt x="4572" y="85343"/>
                </a:lnTo>
                <a:lnTo>
                  <a:pt x="1524" y="86867"/>
                </a:lnTo>
                <a:lnTo>
                  <a:pt x="0" y="86867"/>
                </a:lnTo>
                <a:lnTo>
                  <a:pt x="70103" y="111251"/>
                </a:lnTo>
                <a:lnTo>
                  <a:pt x="73151" y="109727"/>
                </a:lnTo>
                <a:lnTo>
                  <a:pt x="73151" y="111251"/>
                </a:lnTo>
                <a:lnTo>
                  <a:pt x="77724" y="109727"/>
                </a:lnTo>
                <a:close/>
              </a:path>
            </a:pathLst>
          </a:custGeom>
          <a:solidFill>
            <a:srgbClr val="FFFFFF"/>
          </a:solidFill>
        </p:spPr>
        <p:txBody>
          <a:bodyPr wrap="square" lIns="0" tIns="0" rIns="0" bIns="0" rtlCol="0">
            <a:noAutofit/>
          </a:bodyPr>
          <a:lstStyle/>
          <a:p>
            <a:endParaRPr/>
          </a:p>
        </p:txBody>
      </p:sp>
      <p:sp>
        <p:nvSpPr>
          <p:cNvPr id="932" name="object 932"/>
          <p:cNvSpPr/>
          <p:nvPr/>
        </p:nvSpPr>
        <p:spPr>
          <a:xfrm>
            <a:off x="8447531" y="3233927"/>
            <a:ext cx="1524" cy="0"/>
          </a:xfrm>
          <a:custGeom>
            <a:avLst/>
            <a:gdLst/>
            <a:ahLst/>
            <a:cxnLst/>
            <a:rect l="l" t="t" r="r" b="b"/>
            <a:pathLst>
              <a:path w="1524">
                <a:moveTo>
                  <a:pt x="0" y="0"/>
                </a:moveTo>
                <a:lnTo>
                  <a:pt x="1524" y="0"/>
                </a:lnTo>
                <a:lnTo>
                  <a:pt x="0" y="0"/>
                </a:lnTo>
                <a:close/>
              </a:path>
            </a:pathLst>
          </a:custGeom>
          <a:solidFill>
            <a:srgbClr val="E6E6E6"/>
          </a:solidFill>
        </p:spPr>
        <p:txBody>
          <a:bodyPr wrap="square" lIns="0" tIns="0" rIns="0" bIns="0" rtlCol="0">
            <a:noAutofit/>
          </a:bodyPr>
          <a:lstStyle/>
          <a:p>
            <a:endParaRPr/>
          </a:p>
        </p:txBody>
      </p:sp>
      <p:sp>
        <p:nvSpPr>
          <p:cNvPr id="933" name="object 933"/>
          <p:cNvSpPr/>
          <p:nvPr/>
        </p:nvSpPr>
        <p:spPr>
          <a:xfrm>
            <a:off x="8129015" y="3233927"/>
            <a:ext cx="393191" cy="91439"/>
          </a:xfrm>
          <a:custGeom>
            <a:avLst/>
            <a:gdLst/>
            <a:ahLst/>
            <a:cxnLst/>
            <a:rect l="l" t="t" r="r" b="b"/>
            <a:pathLst>
              <a:path w="393191" h="91439">
                <a:moveTo>
                  <a:pt x="109727" y="86867"/>
                </a:moveTo>
                <a:lnTo>
                  <a:pt x="135635" y="85343"/>
                </a:lnTo>
                <a:lnTo>
                  <a:pt x="147827" y="83819"/>
                </a:lnTo>
                <a:lnTo>
                  <a:pt x="153923" y="82296"/>
                </a:lnTo>
                <a:lnTo>
                  <a:pt x="161543" y="82296"/>
                </a:lnTo>
                <a:lnTo>
                  <a:pt x="185927" y="79248"/>
                </a:lnTo>
                <a:lnTo>
                  <a:pt x="198119" y="76200"/>
                </a:lnTo>
                <a:lnTo>
                  <a:pt x="211835" y="74675"/>
                </a:lnTo>
                <a:lnTo>
                  <a:pt x="224027" y="73151"/>
                </a:lnTo>
                <a:lnTo>
                  <a:pt x="227075" y="71627"/>
                </a:lnTo>
                <a:lnTo>
                  <a:pt x="230123" y="71627"/>
                </a:lnTo>
                <a:lnTo>
                  <a:pt x="236219" y="70103"/>
                </a:lnTo>
                <a:lnTo>
                  <a:pt x="260603" y="65531"/>
                </a:lnTo>
                <a:lnTo>
                  <a:pt x="265175" y="64007"/>
                </a:lnTo>
                <a:lnTo>
                  <a:pt x="268223" y="64007"/>
                </a:lnTo>
                <a:lnTo>
                  <a:pt x="271271" y="62484"/>
                </a:lnTo>
                <a:lnTo>
                  <a:pt x="283463" y="60960"/>
                </a:lnTo>
                <a:lnTo>
                  <a:pt x="306323" y="54863"/>
                </a:lnTo>
                <a:lnTo>
                  <a:pt x="327659" y="48767"/>
                </a:lnTo>
                <a:lnTo>
                  <a:pt x="338327" y="45719"/>
                </a:lnTo>
                <a:lnTo>
                  <a:pt x="350519" y="42672"/>
                </a:lnTo>
                <a:lnTo>
                  <a:pt x="371855" y="35051"/>
                </a:lnTo>
                <a:lnTo>
                  <a:pt x="382523" y="30479"/>
                </a:lnTo>
                <a:lnTo>
                  <a:pt x="387095" y="28955"/>
                </a:lnTo>
                <a:lnTo>
                  <a:pt x="393191" y="27431"/>
                </a:lnTo>
                <a:lnTo>
                  <a:pt x="318515" y="0"/>
                </a:lnTo>
                <a:lnTo>
                  <a:pt x="310895" y="3048"/>
                </a:lnTo>
                <a:lnTo>
                  <a:pt x="294131" y="9143"/>
                </a:lnTo>
                <a:lnTo>
                  <a:pt x="277367" y="15239"/>
                </a:lnTo>
                <a:lnTo>
                  <a:pt x="259079" y="19812"/>
                </a:lnTo>
                <a:lnTo>
                  <a:pt x="242315" y="24384"/>
                </a:lnTo>
                <a:lnTo>
                  <a:pt x="224027" y="28955"/>
                </a:lnTo>
                <a:lnTo>
                  <a:pt x="205739" y="32003"/>
                </a:lnTo>
                <a:lnTo>
                  <a:pt x="185927" y="36575"/>
                </a:lnTo>
                <a:lnTo>
                  <a:pt x="167639" y="39624"/>
                </a:lnTo>
                <a:lnTo>
                  <a:pt x="147827" y="42672"/>
                </a:lnTo>
                <a:lnTo>
                  <a:pt x="128015" y="44196"/>
                </a:lnTo>
                <a:lnTo>
                  <a:pt x="106680" y="47243"/>
                </a:lnTo>
                <a:lnTo>
                  <a:pt x="86868" y="48767"/>
                </a:lnTo>
                <a:lnTo>
                  <a:pt x="65532" y="50291"/>
                </a:lnTo>
                <a:lnTo>
                  <a:pt x="44196" y="51815"/>
                </a:lnTo>
                <a:lnTo>
                  <a:pt x="21336" y="51815"/>
                </a:lnTo>
                <a:lnTo>
                  <a:pt x="0" y="53339"/>
                </a:lnTo>
                <a:lnTo>
                  <a:pt x="0" y="91439"/>
                </a:lnTo>
                <a:lnTo>
                  <a:pt x="27432" y="91439"/>
                </a:lnTo>
                <a:lnTo>
                  <a:pt x="54864" y="89915"/>
                </a:lnTo>
                <a:lnTo>
                  <a:pt x="82296" y="89915"/>
                </a:lnTo>
                <a:lnTo>
                  <a:pt x="109727" y="86867"/>
                </a:lnTo>
                <a:close/>
              </a:path>
            </a:pathLst>
          </a:custGeom>
          <a:solidFill>
            <a:srgbClr val="FFFFFF"/>
          </a:solidFill>
        </p:spPr>
        <p:txBody>
          <a:bodyPr wrap="square" lIns="0" tIns="0" rIns="0" bIns="0" rtlCol="0">
            <a:noAutofit/>
          </a:bodyPr>
          <a:lstStyle/>
          <a:p>
            <a:endParaRPr/>
          </a:p>
        </p:txBody>
      </p:sp>
      <p:sp>
        <p:nvSpPr>
          <p:cNvPr id="934" name="object 934"/>
          <p:cNvSpPr/>
          <p:nvPr/>
        </p:nvSpPr>
        <p:spPr>
          <a:xfrm>
            <a:off x="8129015" y="3211067"/>
            <a:ext cx="318515" cy="76200"/>
          </a:xfrm>
          <a:custGeom>
            <a:avLst/>
            <a:gdLst/>
            <a:ahLst/>
            <a:cxnLst/>
            <a:rect l="l" t="t" r="r" b="b"/>
            <a:pathLst>
              <a:path w="318515" h="76200">
                <a:moveTo>
                  <a:pt x="86868" y="71627"/>
                </a:moveTo>
                <a:lnTo>
                  <a:pt x="106680" y="70103"/>
                </a:lnTo>
                <a:lnTo>
                  <a:pt x="128015" y="68579"/>
                </a:lnTo>
                <a:lnTo>
                  <a:pt x="147827" y="65532"/>
                </a:lnTo>
                <a:lnTo>
                  <a:pt x="167639" y="62484"/>
                </a:lnTo>
                <a:lnTo>
                  <a:pt x="185927" y="59436"/>
                </a:lnTo>
                <a:lnTo>
                  <a:pt x="205739" y="56387"/>
                </a:lnTo>
                <a:lnTo>
                  <a:pt x="224027" y="51815"/>
                </a:lnTo>
                <a:lnTo>
                  <a:pt x="242315" y="47244"/>
                </a:lnTo>
                <a:lnTo>
                  <a:pt x="259079" y="42672"/>
                </a:lnTo>
                <a:lnTo>
                  <a:pt x="277367" y="38100"/>
                </a:lnTo>
                <a:lnTo>
                  <a:pt x="294131" y="32003"/>
                </a:lnTo>
                <a:lnTo>
                  <a:pt x="309371" y="27432"/>
                </a:lnTo>
                <a:lnTo>
                  <a:pt x="318515" y="22860"/>
                </a:lnTo>
                <a:lnTo>
                  <a:pt x="248411" y="0"/>
                </a:lnTo>
                <a:lnTo>
                  <a:pt x="234695" y="4572"/>
                </a:lnTo>
                <a:lnTo>
                  <a:pt x="220979" y="7620"/>
                </a:lnTo>
                <a:lnTo>
                  <a:pt x="207263" y="12191"/>
                </a:lnTo>
                <a:lnTo>
                  <a:pt x="193547" y="16763"/>
                </a:lnTo>
                <a:lnTo>
                  <a:pt x="185927" y="18287"/>
                </a:lnTo>
                <a:lnTo>
                  <a:pt x="178307" y="19812"/>
                </a:lnTo>
                <a:lnTo>
                  <a:pt x="170687" y="21336"/>
                </a:lnTo>
                <a:lnTo>
                  <a:pt x="164591" y="22860"/>
                </a:lnTo>
                <a:lnTo>
                  <a:pt x="149351" y="25908"/>
                </a:lnTo>
                <a:lnTo>
                  <a:pt x="134111" y="28956"/>
                </a:lnTo>
                <a:lnTo>
                  <a:pt x="124967" y="28956"/>
                </a:lnTo>
                <a:lnTo>
                  <a:pt x="117347" y="30479"/>
                </a:lnTo>
                <a:lnTo>
                  <a:pt x="102108" y="32003"/>
                </a:lnTo>
                <a:lnTo>
                  <a:pt x="85344" y="33527"/>
                </a:lnTo>
                <a:lnTo>
                  <a:pt x="68580" y="35051"/>
                </a:lnTo>
                <a:lnTo>
                  <a:pt x="51816" y="36575"/>
                </a:lnTo>
                <a:lnTo>
                  <a:pt x="35051" y="38100"/>
                </a:lnTo>
                <a:lnTo>
                  <a:pt x="0" y="38100"/>
                </a:lnTo>
                <a:lnTo>
                  <a:pt x="0" y="76200"/>
                </a:lnTo>
                <a:lnTo>
                  <a:pt x="21336" y="76200"/>
                </a:lnTo>
                <a:lnTo>
                  <a:pt x="44196" y="74675"/>
                </a:lnTo>
                <a:lnTo>
                  <a:pt x="65532" y="73151"/>
                </a:lnTo>
                <a:lnTo>
                  <a:pt x="86868" y="71627"/>
                </a:lnTo>
                <a:close/>
              </a:path>
            </a:pathLst>
          </a:custGeom>
          <a:solidFill>
            <a:srgbClr val="FFFFFF"/>
          </a:solidFill>
        </p:spPr>
        <p:txBody>
          <a:bodyPr wrap="square" lIns="0" tIns="0" rIns="0" bIns="0" rtlCol="0">
            <a:noAutofit/>
          </a:bodyPr>
          <a:lstStyle/>
          <a:p>
            <a:endParaRPr/>
          </a:p>
        </p:txBody>
      </p:sp>
      <p:sp>
        <p:nvSpPr>
          <p:cNvPr id="935" name="object 935"/>
          <p:cNvSpPr/>
          <p:nvPr/>
        </p:nvSpPr>
        <p:spPr>
          <a:xfrm>
            <a:off x="8129015" y="3261359"/>
            <a:ext cx="460247" cy="102108"/>
          </a:xfrm>
          <a:custGeom>
            <a:avLst/>
            <a:gdLst/>
            <a:ahLst/>
            <a:cxnLst/>
            <a:rect l="l" t="t" r="r" b="b"/>
            <a:pathLst>
              <a:path w="460247" h="102108">
                <a:moveTo>
                  <a:pt x="13716" y="64008"/>
                </a:moveTo>
                <a:lnTo>
                  <a:pt x="0" y="65532"/>
                </a:lnTo>
                <a:lnTo>
                  <a:pt x="0" y="102108"/>
                </a:lnTo>
                <a:lnTo>
                  <a:pt x="30480" y="102108"/>
                </a:lnTo>
                <a:lnTo>
                  <a:pt x="60960" y="100584"/>
                </a:lnTo>
                <a:lnTo>
                  <a:pt x="91440" y="99060"/>
                </a:lnTo>
                <a:lnTo>
                  <a:pt x="106680" y="97536"/>
                </a:lnTo>
                <a:lnTo>
                  <a:pt x="121919" y="97536"/>
                </a:lnTo>
                <a:lnTo>
                  <a:pt x="135635" y="96012"/>
                </a:lnTo>
                <a:lnTo>
                  <a:pt x="143255" y="94487"/>
                </a:lnTo>
                <a:lnTo>
                  <a:pt x="150875" y="94487"/>
                </a:lnTo>
                <a:lnTo>
                  <a:pt x="164591" y="92964"/>
                </a:lnTo>
                <a:lnTo>
                  <a:pt x="179831" y="91440"/>
                </a:lnTo>
                <a:lnTo>
                  <a:pt x="193547" y="89916"/>
                </a:lnTo>
                <a:lnTo>
                  <a:pt x="207263" y="88392"/>
                </a:lnTo>
                <a:lnTo>
                  <a:pt x="236219" y="83820"/>
                </a:lnTo>
                <a:lnTo>
                  <a:pt x="248411" y="80772"/>
                </a:lnTo>
                <a:lnTo>
                  <a:pt x="262127" y="79248"/>
                </a:lnTo>
                <a:lnTo>
                  <a:pt x="268223" y="77724"/>
                </a:lnTo>
                <a:lnTo>
                  <a:pt x="272795" y="76200"/>
                </a:lnTo>
                <a:lnTo>
                  <a:pt x="275843" y="76200"/>
                </a:lnTo>
                <a:lnTo>
                  <a:pt x="289559" y="73152"/>
                </a:lnTo>
                <a:lnTo>
                  <a:pt x="301751" y="70104"/>
                </a:lnTo>
                <a:lnTo>
                  <a:pt x="315467" y="67056"/>
                </a:lnTo>
                <a:lnTo>
                  <a:pt x="339851" y="60960"/>
                </a:lnTo>
                <a:lnTo>
                  <a:pt x="365759" y="53340"/>
                </a:lnTo>
                <a:lnTo>
                  <a:pt x="376427" y="50292"/>
                </a:lnTo>
                <a:lnTo>
                  <a:pt x="388619" y="47244"/>
                </a:lnTo>
                <a:lnTo>
                  <a:pt x="413003" y="38100"/>
                </a:lnTo>
                <a:lnTo>
                  <a:pt x="419099" y="36575"/>
                </a:lnTo>
                <a:lnTo>
                  <a:pt x="425195" y="35052"/>
                </a:lnTo>
                <a:lnTo>
                  <a:pt x="435863" y="30480"/>
                </a:lnTo>
                <a:lnTo>
                  <a:pt x="460247" y="22860"/>
                </a:lnTo>
                <a:lnTo>
                  <a:pt x="394715" y="0"/>
                </a:lnTo>
                <a:lnTo>
                  <a:pt x="393191" y="0"/>
                </a:lnTo>
                <a:lnTo>
                  <a:pt x="388619" y="1524"/>
                </a:lnTo>
                <a:lnTo>
                  <a:pt x="382523" y="3048"/>
                </a:lnTo>
                <a:lnTo>
                  <a:pt x="373379" y="7620"/>
                </a:lnTo>
                <a:lnTo>
                  <a:pt x="350519" y="15240"/>
                </a:lnTo>
                <a:lnTo>
                  <a:pt x="339851" y="18287"/>
                </a:lnTo>
                <a:lnTo>
                  <a:pt x="329183" y="21336"/>
                </a:lnTo>
                <a:lnTo>
                  <a:pt x="307847" y="27432"/>
                </a:lnTo>
                <a:lnTo>
                  <a:pt x="283463" y="33528"/>
                </a:lnTo>
                <a:lnTo>
                  <a:pt x="272795" y="36575"/>
                </a:lnTo>
                <a:lnTo>
                  <a:pt x="266699" y="36575"/>
                </a:lnTo>
                <a:lnTo>
                  <a:pt x="260603" y="38100"/>
                </a:lnTo>
                <a:lnTo>
                  <a:pt x="236219" y="42672"/>
                </a:lnTo>
                <a:lnTo>
                  <a:pt x="230123" y="44196"/>
                </a:lnTo>
                <a:lnTo>
                  <a:pt x="227075" y="44196"/>
                </a:lnTo>
                <a:lnTo>
                  <a:pt x="224027" y="45720"/>
                </a:lnTo>
                <a:lnTo>
                  <a:pt x="211835" y="48768"/>
                </a:lnTo>
                <a:lnTo>
                  <a:pt x="199643" y="50292"/>
                </a:lnTo>
                <a:lnTo>
                  <a:pt x="187451" y="51816"/>
                </a:lnTo>
                <a:lnTo>
                  <a:pt x="161543" y="54864"/>
                </a:lnTo>
                <a:lnTo>
                  <a:pt x="155447" y="54864"/>
                </a:lnTo>
                <a:lnTo>
                  <a:pt x="149351" y="56387"/>
                </a:lnTo>
                <a:lnTo>
                  <a:pt x="135635" y="57912"/>
                </a:lnTo>
                <a:lnTo>
                  <a:pt x="109727" y="60960"/>
                </a:lnTo>
                <a:lnTo>
                  <a:pt x="82296" y="62484"/>
                </a:lnTo>
                <a:lnTo>
                  <a:pt x="68580" y="62484"/>
                </a:lnTo>
                <a:lnTo>
                  <a:pt x="54864" y="64008"/>
                </a:lnTo>
                <a:lnTo>
                  <a:pt x="13716" y="64008"/>
                </a:lnTo>
                <a:close/>
              </a:path>
            </a:pathLst>
          </a:custGeom>
          <a:solidFill>
            <a:srgbClr val="FFFFFF"/>
          </a:solidFill>
        </p:spPr>
        <p:txBody>
          <a:bodyPr wrap="square" lIns="0" tIns="0" rIns="0" bIns="0" rtlCol="0">
            <a:noAutofit/>
          </a:bodyPr>
          <a:lstStyle/>
          <a:p>
            <a:endParaRPr/>
          </a:p>
        </p:txBody>
      </p:sp>
      <p:sp>
        <p:nvSpPr>
          <p:cNvPr id="936" name="object 936"/>
          <p:cNvSpPr/>
          <p:nvPr/>
        </p:nvSpPr>
        <p:spPr>
          <a:xfrm>
            <a:off x="8127491" y="3270885"/>
            <a:ext cx="536447" cy="133730"/>
          </a:xfrm>
          <a:prstGeom prst="rect">
            <a:avLst/>
          </a:prstGeom>
          <a:blipFill>
            <a:blip r:embed="rId54" cstate="print"/>
            <a:stretch>
              <a:fillRect/>
            </a:stretch>
          </a:blipFill>
        </p:spPr>
        <p:txBody>
          <a:bodyPr wrap="square" lIns="0" tIns="0" rIns="0" bIns="0" rtlCol="0">
            <a:noAutofit/>
          </a:bodyPr>
          <a:lstStyle/>
          <a:p>
            <a:endParaRPr/>
          </a:p>
        </p:txBody>
      </p:sp>
      <p:sp>
        <p:nvSpPr>
          <p:cNvPr id="937" name="object 937"/>
          <p:cNvSpPr/>
          <p:nvPr/>
        </p:nvSpPr>
        <p:spPr>
          <a:xfrm>
            <a:off x="8129015" y="3282695"/>
            <a:ext cx="533399" cy="120396"/>
          </a:xfrm>
          <a:custGeom>
            <a:avLst/>
            <a:gdLst/>
            <a:ahLst/>
            <a:cxnLst/>
            <a:rect l="l" t="t" r="r" b="b"/>
            <a:pathLst>
              <a:path w="533399" h="120396">
                <a:moveTo>
                  <a:pt x="21336" y="120396"/>
                </a:moveTo>
                <a:lnTo>
                  <a:pt x="36575" y="120396"/>
                </a:lnTo>
                <a:lnTo>
                  <a:pt x="44196" y="118872"/>
                </a:lnTo>
                <a:lnTo>
                  <a:pt x="71627" y="118872"/>
                </a:lnTo>
                <a:lnTo>
                  <a:pt x="108203" y="117348"/>
                </a:lnTo>
                <a:lnTo>
                  <a:pt x="124967" y="115824"/>
                </a:lnTo>
                <a:lnTo>
                  <a:pt x="143255" y="114300"/>
                </a:lnTo>
                <a:lnTo>
                  <a:pt x="176783" y="111251"/>
                </a:lnTo>
                <a:lnTo>
                  <a:pt x="193547" y="109728"/>
                </a:lnTo>
                <a:lnTo>
                  <a:pt x="202691" y="108204"/>
                </a:lnTo>
                <a:lnTo>
                  <a:pt x="210311" y="108204"/>
                </a:lnTo>
                <a:lnTo>
                  <a:pt x="219455" y="106680"/>
                </a:lnTo>
                <a:lnTo>
                  <a:pt x="227075" y="105156"/>
                </a:lnTo>
                <a:lnTo>
                  <a:pt x="243839" y="103632"/>
                </a:lnTo>
                <a:lnTo>
                  <a:pt x="277367" y="99060"/>
                </a:lnTo>
                <a:lnTo>
                  <a:pt x="292607" y="96012"/>
                </a:lnTo>
                <a:lnTo>
                  <a:pt x="307847" y="92963"/>
                </a:lnTo>
                <a:lnTo>
                  <a:pt x="338327" y="86868"/>
                </a:lnTo>
                <a:lnTo>
                  <a:pt x="368807" y="79248"/>
                </a:lnTo>
                <a:lnTo>
                  <a:pt x="376427" y="77724"/>
                </a:lnTo>
                <a:lnTo>
                  <a:pt x="379475" y="76200"/>
                </a:lnTo>
                <a:lnTo>
                  <a:pt x="384047" y="76200"/>
                </a:lnTo>
                <a:lnTo>
                  <a:pt x="399287" y="71628"/>
                </a:lnTo>
                <a:lnTo>
                  <a:pt x="426719" y="64008"/>
                </a:lnTo>
                <a:lnTo>
                  <a:pt x="429767" y="62484"/>
                </a:lnTo>
                <a:lnTo>
                  <a:pt x="434339" y="62484"/>
                </a:lnTo>
                <a:lnTo>
                  <a:pt x="440435" y="59436"/>
                </a:lnTo>
                <a:lnTo>
                  <a:pt x="455675" y="54863"/>
                </a:lnTo>
                <a:lnTo>
                  <a:pt x="469391" y="50292"/>
                </a:lnTo>
                <a:lnTo>
                  <a:pt x="475487" y="48768"/>
                </a:lnTo>
                <a:lnTo>
                  <a:pt x="483107" y="45720"/>
                </a:lnTo>
                <a:lnTo>
                  <a:pt x="509015" y="36575"/>
                </a:lnTo>
                <a:lnTo>
                  <a:pt x="533399" y="27432"/>
                </a:lnTo>
                <a:lnTo>
                  <a:pt x="458723" y="0"/>
                </a:lnTo>
                <a:lnTo>
                  <a:pt x="435863" y="7620"/>
                </a:lnTo>
                <a:lnTo>
                  <a:pt x="423671" y="12192"/>
                </a:lnTo>
                <a:lnTo>
                  <a:pt x="417575" y="13716"/>
                </a:lnTo>
                <a:lnTo>
                  <a:pt x="411479" y="16763"/>
                </a:lnTo>
                <a:lnTo>
                  <a:pt x="388619" y="24384"/>
                </a:lnTo>
                <a:lnTo>
                  <a:pt x="376427" y="27432"/>
                </a:lnTo>
                <a:lnTo>
                  <a:pt x="364235" y="32004"/>
                </a:lnTo>
                <a:lnTo>
                  <a:pt x="339851" y="39624"/>
                </a:lnTo>
                <a:lnTo>
                  <a:pt x="313943" y="45720"/>
                </a:lnTo>
                <a:lnTo>
                  <a:pt x="301751" y="48768"/>
                </a:lnTo>
                <a:lnTo>
                  <a:pt x="288035" y="51816"/>
                </a:lnTo>
                <a:lnTo>
                  <a:pt x="274319" y="53339"/>
                </a:lnTo>
                <a:lnTo>
                  <a:pt x="271271" y="54863"/>
                </a:lnTo>
                <a:lnTo>
                  <a:pt x="268223" y="54863"/>
                </a:lnTo>
                <a:lnTo>
                  <a:pt x="262127" y="56387"/>
                </a:lnTo>
                <a:lnTo>
                  <a:pt x="248411" y="59436"/>
                </a:lnTo>
                <a:lnTo>
                  <a:pt x="234695" y="60960"/>
                </a:lnTo>
                <a:lnTo>
                  <a:pt x="207263" y="65532"/>
                </a:lnTo>
                <a:lnTo>
                  <a:pt x="193547" y="67056"/>
                </a:lnTo>
                <a:lnTo>
                  <a:pt x="179831" y="70104"/>
                </a:lnTo>
                <a:lnTo>
                  <a:pt x="164591" y="71628"/>
                </a:lnTo>
                <a:lnTo>
                  <a:pt x="150875" y="71628"/>
                </a:lnTo>
                <a:lnTo>
                  <a:pt x="143255" y="73151"/>
                </a:lnTo>
                <a:lnTo>
                  <a:pt x="135635" y="73151"/>
                </a:lnTo>
                <a:lnTo>
                  <a:pt x="121919" y="74675"/>
                </a:lnTo>
                <a:lnTo>
                  <a:pt x="106680" y="76200"/>
                </a:lnTo>
                <a:lnTo>
                  <a:pt x="91440" y="76200"/>
                </a:lnTo>
                <a:lnTo>
                  <a:pt x="60960" y="79248"/>
                </a:lnTo>
                <a:lnTo>
                  <a:pt x="15240" y="79248"/>
                </a:lnTo>
                <a:lnTo>
                  <a:pt x="0" y="80772"/>
                </a:lnTo>
                <a:lnTo>
                  <a:pt x="0" y="120396"/>
                </a:lnTo>
                <a:lnTo>
                  <a:pt x="21336" y="120396"/>
                </a:lnTo>
                <a:close/>
              </a:path>
            </a:pathLst>
          </a:custGeom>
          <a:solidFill>
            <a:srgbClr val="000000"/>
          </a:solidFill>
        </p:spPr>
        <p:txBody>
          <a:bodyPr wrap="square" lIns="0" tIns="0" rIns="0" bIns="0" rtlCol="0">
            <a:noAutofit/>
          </a:bodyPr>
          <a:lstStyle/>
          <a:p>
            <a:endParaRPr/>
          </a:p>
        </p:txBody>
      </p:sp>
      <p:sp>
        <p:nvSpPr>
          <p:cNvPr id="938" name="object 938"/>
          <p:cNvSpPr/>
          <p:nvPr/>
        </p:nvSpPr>
        <p:spPr>
          <a:xfrm>
            <a:off x="8127491" y="3270885"/>
            <a:ext cx="536447" cy="133730"/>
          </a:xfrm>
          <a:prstGeom prst="rect">
            <a:avLst/>
          </a:prstGeom>
          <a:blipFill>
            <a:blip r:embed="rId55" cstate="print"/>
            <a:stretch>
              <a:fillRect/>
            </a:stretch>
          </a:blipFill>
        </p:spPr>
        <p:txBody>
          <a:bodyPr wrap="square" lIns="0" tIns="0" rIns="0" bIns="0" rtlCol="0">
            <a:noAutofit/>
          </a:bodyPr>
          <a:lstStyle/>
          <a:p>
            <a:endParaRPr/>
          </a:p>
        </p:txBody>
      </p:sp>
      <p:sp>
        <p:nvSpPr>
          <p:cNvPr id="939" name="object 939"/>
          <p:cNvSpPr/>
          <p:nvPr/>
        </p:nvSpPr>
        <p:spPr>
          <a:xfrm>
            <a:off x="8522207" y="3122675"/>
            <a:ext cx="234696" cy="161543"/>
          </a:xfrm>
          <a:custGeom>
            <a:avLst/>
            <a:gdLst/>
            <a:ahLst/>
            <a:cxnLst/>
            <a:rect l="l" t="t" r="r" b="b"/>
            <a:pathLst>
              <a:path w="234696" h="161543">
                <a:moveTo>
                  <a:pt x="65531" y="161543"/>
                </a:moveTo>
                <a:lnTo>
                  <a:pt x="76200" y="156971"/>
                </a:lnTo>
                <a:lnTo>
                  <a:pt x="94488" y="149351"/>
                </a:lnTo>
                <a:lnTo>
                  <a:pt x="103631" y="144779"/>
                </a:lnTo>
                <a:lnTo>
                  <a:pt x="105155" y="143255"/>
                </a:lnTo>
                <a:lnTo>
                  <a:pt x="108203" y="141731"/>
                </a:lnTo>
                <a:lnTo>
                  <a:pt x="112775" y="140207"/>
                </a:lnTo>
                <a:lnTo>
                  <a:pt x="128016" y="131063"/>
                </a:lnTo>
                <a:lnTo>
                  <a:pt x="144779" y="121919"/>
                </a:lnTo>
                <a:lnTo>
                  <a:pt x="158496" y="112775"/>
                </a:lnTo>
                <a:lnTo>
                  <a:pt x="170688" y="103631"/>
                </a:lnTo>
                <a:lnTo>
                  <a:pt x="176783" y="99059"/>
                </a:lnTo>
                <a:lnTo>
                  <a:pt x="179831" y="96011"/>
                </a:lnTo>
                <a:lnTo>
                  <a:pt x="182879" y="94487"/>
                </a:lnTo>
                <a:lnTo>
                  <a:pt x="193548" y="83819"/>
                </a:lnTo>
                <a:lnTo>
                  <a:pt x="195072" y="82295"/>
                </a:lnTo>
                <a:lnTo>
                  <a:pt x="198120" y="79247"/>
                </a:lnTo>
                <a:lnTo>
                  <a:pt x="202692" y="74675"/>
                </a:lnTo>
                <a:lnTo>
                  <a:pt x="210311" y="64007"/>
                </a:lnTo>
                <a:lnTo>
                  <a:pt x="217931" y="53339"/>
                </a:lnTo>
                <a:lnTo>
                  <a:pt x="219455" y="50291"/>
                </a:lnTo>
                <a:lnTo>
                  <a:pt x="220979" y="48767"/>
                </a:lnTo>
                <a:lnTo>
                  <a:pt x="224027" y="44195"/>
                </a:lnTo>
                <a:lnTo>
                  <a:pt x="228600" y="32003"/>
                </a:lnTo>
                <a:lnTo>
                  <a:pt x="230124" y="27431"/>
                </a:lnTo>
                <a:lnTo>
                  <a:pt x="230124" y="24383"/>
                </a:lnTo>
                <a:lnTo>
                  <a:pt x="231648" y="21335"/>
                </a:lnTo>
                <a:lnTo>
                  <a:pt x="233172" y="10667"/>
                </a:lnTo>
                <a:lnTo>
                  <a:pt x="234696" y="0"/>
                </a:lnTo>
                <a:lnTo>
                  <a:pt x="146303" y="0"/>
                </a:lnTo>
                <a:lnTo>
                  <a:pt x="144779" y="9143"/>
                </a:lnTo>
                <a:lnTo>
                  <a:pt x="144779" y="12191"/>
                </a:lnTo>
                <a:lnTo>
                  <a:pt x="143255" y="13715"/>
                </a:lnTo>
                <a:lnTo>
                  <a:pt x="143255" y="19811"/>
                </a:lnTo>
                <a:lnTo>
                  <a:pt x="138683" y="28955"/>
                </a:lnTo>
                <a:lnTo>
                  <a:pt x="134111" y="38099"/>
                </a:lnTo>
                <a:lnTo>
                  <a:pt x="128016" y="47243"/>
                </a:lnTo>
                <a:lnTo>
                  <a:pt x="124968" y="51815"/>
                </a:lnTo>
                <a:lnTo>
                  <a:pt x="121920" y="56387"/>
                </a:lnTo>
                <a:lnTo>
                  <a:pt x="118872" y="60959"/>
                </a:lnTo>
                <a:lnTo>
                  <a:pt x="114300" y="65531"/>
                </a:lnTo>
                <a:lnTo>
                  <a:pt x="106679" y="73151"/>
                </a:lnTo>
                <a:lnTo>
                  <a:pt x="102107" y="77723"/>
                </a:lnTo>
                <a:lnTo>
                  <a:pt x="96011" y="82295"/>
                </a:lnTo>
                <a:lnTo>
                  <a:pt x="85344" y="89915"/>
                </a:lnTo>
                <a:lnTo>
                  <a:pt x="79248" y="94487"/>
                </a:lnTo>
                <a:lnTo>
                  <a:pt x="76200" y="96011"/>
                </a:lnTo>
                <a:lnTo>
                  <a:pt x="74675" y="99059"/>
                </a:lnTo>
                <a:lnTo>
                  <a:pt x="60959" y="106679"/>
                </a:lnTo>
                <a:lnTo>
                  <a:pt x="54864" y="111251"/>
                </a:lnTo>
                <a:lnTo>
                  <a:pt x="47244" y="114299"/>
                </a:lnTo>
                <a:lnTo>
                  <a:pt x="32003" y="123443"/>
                </a:lnTo>
                <a:lnTo>
                  <a:pt x="24383" y="126491"/>
                </a:lnTo>
                <a:lnTo>
                  <a:pt x="16764" y="131063"/>
                </a:lnTo>
                <a:lnTo>
                  <a:pt x="0" y="138683"/>
                </a:lnTo>
                <a:lnTo>
                  <a:pt x="65531" y="161543"/>
                </a:lnTo>
                <a:close/>
              </a:path>
            </a:pathLst>
          </a:custGeom>
          <a:solidFill>
            <a:srgbClr val="FFFFFF"/>
          </a:solidFill>
        </p:spPr>
        <p:txBody>
          <a:bodyPr wrap="square" lIns="0" tIns="0" rIns="0" bIns="0" rtlCol="0">
            <a:noAutofit/>
          </a:bodyPr>
          <a:lstStyle/>
          <a:p>
            <a:endParaRPr/>
          </a:p>
        </p:txBody>
      </p:sp>
      <p:sp>
        <p:nvSpPr>
          <p:cNvPr id="940" name="object 940"/>
          <p:cNvSpPr/>
          <p:nvPr/>
        </p:nvSpPr>
        <p:spPr>
          <a:xfrm>
            <a:off x="7751063" y="3240023"/>
            <a:ext cx="377951" cy="85343"/>
          </a:xfrm>
          <a:custGeom>
            <a:avLst/>
            <a:gdLst/>
            <a:ahLst/>
            <a:cxnLst/>
            <a:rect l="l" t="t" r="r" b="b"/>
            <a:pathLst>
              <a:path w="377951" h="85343">
                <a:moveTo>
                  <a:pt x="38100" y="41147"/>
                </a:moveTo>
                <a:lnTo>
                  <a:pt x="59436" y="47243"/>
                </a:lnTo>
                <a:lnTo>
                  <a:pt x="80772" y="53339"/>
                </a:lnTo>
                <a:lnTo>
                  <a:pt x="102108" y="57911"/>
                </a:lnTo>
                <a:lnTo>
                  <a:pt x="123444" y="62483"/>
                </a:lnTo>
                <a:lnTo>
                  <a:pt x="146303" y="67055"/>
                </a:lnTo>
                <a:lnTo>
                  <a:pt x="170688" y="71627"/>
                </a:lnTo>
                <a:lnTo>
                  <a:pt x="193548" y="74675"/>
                </a:lnTo>
                <a:lnTo>
                  <a:pt x="217932" y="77723"/>
                </a:lnTo>
                <a:lnTo>
                  <a:pt x="242316" y="79247"/>
                </a:lnTo>
                <a:lnTo>
                  <a:pt x="268224" y="82295"/>
                </a:lnTo>
                <a:lnTo>
                  <a:pt x="294132" y="83819"/>
                </a:lnTo>
                <a:lnTo>
                  <a:pt x="320040" y="85343"/>
                </a:lnTo>
                <a:lnTo>
                  <a:pt x="377951" y="85343"/>
                </a:lnTo>
                <a:lnTo>
                  <a:pt x="377951" y="45719"/>
                </a:lnTo>
                <a:lnTo>
                  <a:pt x="330708" y="45719"/>
                </a:lnTo>
                <a:lnTo>
                  <a:pt x="307848" y="44195"/>
                </a:lnTo>
                <a:lnTo>
                  <a:pt x="288036" y="42671"/>
                </a:lnTo>
                <a:lnTo>
                  <a:pt x="266700" y="41147"/>
                </a:lnTo>
                <a:lnTo>
                  <a:pt x="246888" y="39623"/>
                </a:lnTo>
                <a:lnTo>
                  <a:pt x="227075" y="36575"/>
                </a:lnTo>
                <a:lnTo>
                  <a:pt x="208788" y="35051"/>
                </a:lnTo>
                <a:lnTo>
                  <a:pt x="190500" y="32003"/>
                </a:lnTo>
                <a:lnTo>
                  <a:pt x="172212" y="27431"/>
                </a:lnTo>
                <a:lnTo>
                  <a:pt x="153924" y="24383"/>
                </a:lnTo>
                <a:lnTo>
                  <a:pt x="135636" y="19811"/>
                </a:lnTo>
                <a:lnTo>
                  <a:pt x="118872" y="15239"/>
                </a:lnTo>
                <a:lnTo>
                  <a:pt x="102108" y="10667"/>
                </a:lnTo>
                <a:lnTo>
                  <a:pt x="85344" y="6095"/>
                </a:lnTo>
                <a:lnTo>
                  <a:pt x="70103" y="0"/>
                </a:lnTo>
                <a:lnTo>
                  <a:pt x="0" y="27431"/>
                </a:lnTo>
                <a:lnTo>
                  <a:pt x="18288" y="35051"/>
                </a:lnTo>
                <a:lnTo>
                  <a:pt x="38100" y="41147"/>
                </a:lnTo>
                <a:close/>
              </a:path>
            </a:pathLst>
          </a:custGeom>
          <a:solidFill>
            <a:srgbClr val="FFFFFF"/>
          </a:solidFill>
        </p:spPr>
        <p:txBody>
          <a:bodyPr wrap="square" lIns="0" tIns="0" rIns="0" bIns="0" rtlCol="0">
            <a:noAutofit/>
          </a:bodyPr>
          <a:lstStyle/>
          <a:p>
            <a:endParaRPr/>
          </a:p>
        </p:txBody>
      </p:sp>
      <p:sp>
        <p:nvSpPr>
          <p:cNvPr id="941" name="object 941"/>
          <p:cNvSpPr/>
          <p:nvPr/>
        </p:nvSpPr>
        <p:spPr>
          <a:xfrm>
            <a:off x="7612379" y="3281587"/>
            <a:ext cx="518159" cy="123028"/>
          </a:xfrm>
          <a:prstGeom prst="rect">
            <a:avLst/>
          </a:prstGeom>
          <a:blipFill>
            <a:blip r:embed="rId56" cstate="print"/>
            <a:stretch>
              <a:fillRect/>
            </a:stretch>
          </a:blipFill>
        </p:spPr>
        <p:txBody>
          <a:bodyPr wrap="square" lIns="0" tIns="0" rIns="0" bIns="0" rtlCol="0">
            <a:noAutofit/>
          </a:bodyPr>
          <a:lstStyle/>
          <a:p>
            <a:endParaRPr/>
          </a:p>
        </p:txBody>
      </p:sp>
      <p:sp>
        <p:nvSpPr>
          <p:cNvPr id="942" name="object 942"/>
          <p:cNvSpPr/>
          <p:nvPr/>
        </p:nvSpPr>
        <p:spPr>
          <a:xfrm>
            <a:off x="7613903" y="3293363"/>
            <a:ext cx="515111" cy="109727"/>
          </a:xfrm>
          <a:custGeom>
            <a:avLst/>
            <a:gdLst/>
            <a:ahLst/>
            <a:cxnLst/>
            <a:rect l="l" t="t" r="r" b="b"/>
            <a:pathLst>
              <a:path w="515111" h="109727">
                <a:moveTo>
                  <a:pt x="25907" y="36575"/>
                </a:moveTo>
                <a:lnTo>
                  <a:pt x="53339" y="45719"/>
                </a:lnTo>
                <a:lnTo>
                  <a:pt x="80771" y="54863"/>
                </a:lnTo>
                <a:lnTo>
                  <a:pt x="109727" y="62483"/>
                </a:lnTo>
                <a:lnTo>
                  <a:pt x="138683" y="70103"/>
                </a:lnTo>
                <a:lnTo>
                  <a:pt x="167639" y="76200"/>
                </a:lnTo>
                <a:lnTo>
                  <a:pt x="198119" y="82295"/>
                </a:lnTo>
                <a:lnTo>
                  <a:pt x="230123" y="88391"/>
                </a:lnTo>
                <a:lnTo>
                  <a:pt x="263651" y="92963"/>
                </a:lnTo>
                <a:lnTo>
                  <a:pt x="295655" y="97536"/>
                </a:lnTo>
                <a:lnTo>
                  <a:pt x="330707" y="100583"/>
                </a:lnTo>
                <a:lnTo>
                  <a:pt x="365759" y="103631"/>
                </a:lnTo>
                <a:lnTo>
                  <a:pt x="400811" y="106679"/>
                </a:lnTo>
                <a:lnTo>
                  <a:pt x="435863" y="108203"/>
                </a:lnTo>
                <a:lnTo>
                  <a:pt x="473963" y="109727"/>
                </a:lnTo>
                <a:lnTo>
                  <a:pt x="515111" y="109727"/>
                </a:lnTo>
                <a:lnTo>
                  <a:pt x="515111" y="70103"/>
                </a:lnTo>
                <a:lnTo>
                  <a:pt x="478535" y="70103"/>
                </a:lnTo>
                <a:lnTo>
                  <a:pt x="446531" y="68579"/>
                </a:lnTo>
                <a:lnTo>
                  <a:pt x="416051" y="67055"/>
                </a:lnTo>
                <a:lnTo>
                  <a:pt x="385571" y="65531"/>
                </a:lnTo>
                <a:lnTo>
                  <a:pt x="355091" y="62483"/>
                </a:lnTo>
                <a:lnTo>
                  <a:pt x="326135" y="59436"/>
                </a:lnTo>
                <a:lnTo>
                  <a:pt x="297179" y="56387"/>
                </a:lnTo>
                <a:lnTo>
                  <a:pt x="269747" y="53339"/>
                </a:lnTo>
                <a:lnTo>
                  <a:pt x="242315" y="47243"/>
                </a:lnTo>
                <a:lnTo>
                  <a:pt x="216407" y="42671"/>
                </a:lnTo>
                <a:lnTo>
                  <a:pt x="190499" y="36575"/>
                </a:lnTo>
                <a:lnTo>
                  <a:pt x="164591" y="30479"/>
                </a:lnTo>
                <a:lnTo>
                  <a:pt x="140207" y="24383"/>
                </a:lnTo>
                <a:lnTo>
                  <a:pt x="115823" y="16763"/>
                </a:lnTo>
                <a:lnTo>
                  <a:pt x="92963" y="9143"/>
                </a:lnTo>
                <a:lnTo>
                  <a:pt x="70103" y="0"/>
                </a:lnTo>
                <a:lnTo>
                  <a:pt x="0" y="27431"/>
                </a:lnTo>
                <a:lnTo>
                  <a:pt x="25907" y="36575"/>
                </a:lnTo>
                <a:close/>
              </a:path>
            </a:pathLst>
          </a:custGeom>
          <a:solidFill>
            <a:srgbClr val="000000"/>
          </a:solidFill>
        </p:spPr>
        <p:txBody>
          <a:bodyPr wrap="square" lIns="0" tIns="0" rIns="0" bIns="0" rtlCol="0">
            <a:noAutofit/>
          </a:bodyPr>
          <a:lstStyle/>
          <a:p>
            <a:endParaRPr/>
          </a:p>
        </p:txBody>
      </p:sp>
      <p:sp>
        <p:nvSpPr>
          <p:cNvPr id="943" name="object 943"/>
          <p:cNvSpPr/>
          <p:nvPr/>
        </p:nvSpPr>
        <p:spPr>
          <a:xfrm>
            <a:off x="7612379" y="3281587"/>
            <a:ext cx="518159" cy="123028"/>
          </a:xfrm>
          <a:prstGeom prst="rect">
            <a:avLst/>
          </a:prstGeom>
          <a:blipFill>
            <a:blip r:embed="rId57" cstate="print"/>
            <a:stretch>
              <a:fillRect/>
            </a:stretch>
          </a:blipFill>
        </p:spPr>
        <p:txBody>
          <a:bodyPr wrap="square" lIns="0" tIns="0" rIns="0" bIns="0" rtlCol="0">
            <a:noAutofit/>
          </a:bodyPr>
          <a:lstStyle/>
          <a:p>
            <a:endParaRPr/>
          </a:p>
        </p:txBody>
      </p:sp>
      <p:sp>
        <p:nvSpPr>
          <p:cNvPr id="944" name="object 944"/>
          <p:cNvSpPr/>
          <p:nvPr/>
        </p:nvSpPr>
        <p:spPr>
          <a:xfrm>
            <a:off x="7684007" y="3267455"/>
            <a:ext cx="445007" cy="96012"/>
          </a:xfrm>
          <a:custGeom>
            <a:avLst/>
            <a:gdLst/>
            <a:ahLst/>
            <a:cxnLst/>
            <a:rect l="l" t="t" r="r" b="b"/>
            <a:pathLst>
              <a:path w="445007" h="96012">
                <a:moveTo>
                  <a:pt x="21335" y="35051"/>
                </a:moveTo>
                <a:lnTo>
                  <a:pt x="45720" y="42672"/>
                </a:lnTo>
                <a:lnTo>
                  <a:pt x="68579" y="50291"/>
                </a:lnTo>
                <a:lnTo>
                  <a:pt x="94488" y="56387"/>
                </a:lnTo>
                <a:lnTo>
                  <a:pt x="118872" y="62484"/>
                </a:lnTo>
                <a:lnTo>
                  <a:pt x="146303" y="68579"/>
                </a:lnTo>
                <a:lnTo>
                  <a:pt x="172211" y="73151"/>
                </a:lnTo>
                <a:lnTo>
                  <a:pt x="199644" y="79248"/>
                </a:lnTo>
                <a:lnTo>
                  <a:pt x="227075" y="82296"/>
                </a:lnTo>
                <a:lnTo>
                  <a:pt x="256031" y="85344"/>
                </a:lnTo>
                <a:lnTo>
                  <a:pt x="284988" y="88391"/>
                </a:lnTo>
                <a:lnTo>
                  <a:pt x="315468" y="91439"/>
                </a:lnTo>
                <a:lnTo>
                  <a:pt x="345948" y="92963"/>
                </a:lnTo>
                <a:lnTo>
                  <a:pt x="376427" y="94487"/>
                </a:lnTo>
                <a:lnTo>
                  <a:pt x="408431" y="96012"/>
                </a:lnTo>
                <a:lnTo>
                  <a:pt x="445007" y="96012"/>
                </a:lnTo>
                <a:lnTo>
                  <a:pt x="445007" y="59436"/>
                </a:lnTo>
                <a:lnTo>
                  <a:pt x="441959" y="59436"/>
                </a:lnTo>
                <a:lnTo>
                  <a:pt x="413003" y="57912"/>
                </a:lnTo>
                <a:lnTo>
                  <a:pt x="387096" y="57912"/>
                </a:lnTo>
                <a:lnTo>
                  <a:pt x="359664" y="56387"/>
                </a:lnTo>
                <a:lnTo>
                  <a:pt x="335279" y="54863"/>
                </a:lnTo>
                <a:lnTo>
                  <a:pt x="309372" y="53339"/>
                </a:lnTo>
                <a:lnTo>
                  <a:pt x="284988" y="50291"/>
                </a:lnTo>
                <a:lnTo>
                  <a:pt x="260603" y="47244"/>
                </a:lnTo>
                <a:lnTo>
                  <a:pt x="237744" y="44196"/>
                </a:lnTo>
                <a:lnTo>
                  <a:pt x="213359" y="39624"/>
                </a:lnTo>
                <a:lnTo>
                  <a:pt x="190500" y="36575"/>
                </a:lnTo>
                <a:lnTo>
                  <a:pt x="167640" y="32003"/>
                </a:lnTo>
                <a:lnTo>
                  <a:pt x="146303" y="25908"/>
                </a:lnTo>
                <a:lnTo>
                  <a:pt x="124968" y="19812"/>
                </a:lnTo>
                <a:lnTo>
                  <a:pt x="105155" y="13715"/>
                </a:lnTo>
                <a:lnTo>
                  <a:pt x="85344" y="7620"/>
                </a:lnTo>
                <a:lnTo>
                  <a:pt x="65531" y="0"/>
                </a:lnTo>
                <a:lnTo>
                  <a:pt x="0" y="25908"/>
                </a:lnTo>
                <a:lnTo>
                  <a:pt x="21335" y="35051"/>
                </a:lnTo>
                <a:close/>
              </a:path>
            </a:pathLst>
          </a:custGeom>
          <a:solidFill>
            <a:srgbClr val="FFFFFF"/>
          </a:solidFill>
        </p:spPr>
        <p:txBody>
          <a:bodyPr wrap="square" lIns="0" tIns="0" rIns="0" bIns="0" rtlCol="0">
            <a:noAutofit/>
          </a:bodyPr>
          <a:lstStyle/>
          <a:p>
            <a:endParaRPr/>
          </a:p>
        </p:txBody>
      </p:sp>
      <p:sp>
        <p:nvSpPr>
          <p:cNvPr id="945" name="object 945"/>
          <p:cNvSpPr/>
          <p:nvPr/>
        </p:nvSpPr>
        <p:spPr>
          <a:xfrm>
            <a:off x="7821167" y="3215639"/>
            <a:ext cx="307848" cy="71627"/>
          </a:xfrm>
          <a:custGeom>
            <a:avLst/>
            <a:gdLst/>
            <a:ahLst/>
            <a:cxnLst/>
            <a:rect l="l" t="t" r="r" b="b"/>
            <a:pathLst>
              <a:path w="307848" h="71627">
                <a:moveTo>
                  <a:pt x="68580" y="0"/>
                </a:moveTo>
                <a:lnTo>
                  <a:pt x="67056" y="0"/>
                </a:lnTo>
                <a:lnTo>
                  <a:pt x="0" y="25907"/>
                </a:lnTo>
                <a:lnTo>
                  <a:pt x="16764" y="30479"/>
                </a:lnTo>
                <a:lnTo>
                  <a:pt x="32004" y="36575"/>
                </a:lnTo>
                <a:lnTo>
                  <a:pt x="48768" y="41148"/>
                </a:lnTo>
                <a:lnTo>
                  <a:pt x="67056" y="45719"/>
                </a:lnTo>
                <a:lnTo>
                  <a:pt x="83820" y="48767"/>
                </a:lnTo>
                <a:lnTo>
                  <a:pt x="102108" y="53339"/>
                </a:lnTo>
                <a:lnTo>
                  <a:pt x="120396" y="56387"/>
                </a:lnTo>
                <a:lnTo>
                  <a:pt x="138684" y="59436"/>
                </a:lnTo>
                <a:lnTo>
                  <a:pt x="156972" y="62484"/>
                </a:lnTo>
                <a:lnTo>
                  <a:pt x="176784" y="64007"/>
                </a:lnTo>
                <a:lnTo>
                  <a:pt x="196596" y="67055"/>
                </a:lnTo>
                <a:lnTo>
                  <a:pt x="217932" y="68579"/>
                </a:lnTo>
                <a:lnTo>
                  <a:pt x="239268" y="70103"/>
                </a:lnTo>
                <a:lnTo>
                  <a:pt x="260604" y="70103"/>
                </a:lnTo>
                <a:lnTo>
                  <a:pt x="281940" y="71627"/>
                </a:lnTo>
                <a:lnTo>
                  <a:pt x="307848" y="71627"/>
                </a:lnTo>
                <a:lnTo>
                  <a:pt x="307848" y="33527"/>
                </a:lnTo>
                <a:lnTo>
                  <a:pt x="269748" y="33527"/>
                </a:lnTo>
                <a:lnTo>
                  <a:pt x="252984" y="32003"/>
                </a:lnTo>
                <a:lnTo>
                  <a:pt x="237744" y="32003"/>
                </a:lnTo>
                <a:lnTo>
                  <a:pt x="205740" y="28955"/>
                </a:lnTo>
                <a:lnTo>
                  <a:pt x="176784" y="24384"/>
                </a:lnTo>
                <a:lnTo>
                  <a:pt x="161544" y="22860"/>
                </a:lnTo>
                <a:lnTo>
                  <a:pt x="147828" y="19812"/>
                </a:lnTo>
                <a:lnTo>
                  <a:pt x="134112" y="16763"/>
                </a:lnTo>
                <a:lnTo>
                  <a:pt x="120396" y="13715"/>
                </a:lnTo>
                <a:lnTo>
                  <a:pt x="92964" y="7619"/>
                </a:lnTo>
                <a:lnTo>
                  <a:pt x="68580" y="0"/>
                </a:lnTo>
                <a:close/>
              </a:path>
            </a:pathLst>
          </a:custGeom>
          <a:solidFill>
            <a:srgbClr val="FFFFFF"/>
          </a:solidFill>
        </p:spPr>
        <p:txBody>
          <a:bodyPr wrap="square" lIns="0" tIns="0" rIns="0" bIns="0" rtlCol="0">
            <a:noAutofit/>
          </a:bodyPr>
          <a:lstStyle/>
          <a:p>
            <a:endParaRPr/>
          </a:p>
        </p:txBody>
      </p:sp>
      <p:sp>
        <p:nvSpPr>
          <p:cNvPr id="946" name="object 946"/>
          <p:cNvSpPr/>
          <p:nvPr/>
        </p:nvSpPr>
        <p:spPr>
          <a:xfrm>
            <a:off x="7677911" y="3000755"/>
            <a:ext cx="170688" cy="121920"/>
          </a:xfrm>
          <a:custGeom>
            <a:avLst/>
            <a:gdLst/>
            <a:ahLst/>
            <a:cxnLst/>
            <a:rect l="l" t="t" r="r" b="b"/>
            <a:pathLst>
              <a:path w="170688" h="121920">
                <a:moveTo>
                  <a:pt x="0" y="108203"/>
                </a:moveTo>
                <a:lnTo>
                  <a:pt x="0" y="121920"/>
                </a:lnTo>
                <a:lnTo>
                  <a:pt x="92964" y="121920"/>
                </a:lnTo>
                <a:lnTo>
                  <a:pt x="91440" y="115824"/>
                </a:lnTo>
                <a:lnTo>
                  <a:pt x="92964" y="108203"/>
                </a:lnTo>
                <a:lnTo>
                  <a:pt x="92964" y="97536"/>
                </a:lnTo>
                <a:lnTo>
                  <a:pt x="94488" y="92963"/>
                </a:lnTo>
                <a:lnTo>
                  <a:pt x="96012" y="89915"/>
                </a:lnTo>
                <a:lnTo>
                  <a:pt x="99060" y="79248"/>
                </a:lnTo>
                <a:lnTo>
                  <a:pt x="105155" y="71627"/>
                </a:lnTo>
                <a:lnTo>
                  <a:pt x="112775" y="62484"/>
                </a:lnTo>
                <a:lnTo>
                  <a:pt x="120396" y="53339"/>
                </a:lnTo>
                <a:lnTo>
                  <a:pt x="131064" y="45720"/>
                </a:lnTo>
                <a:lnTo>
                  <a:pt x="141731" y="38100"/>
                </a:lnTo>
                <a:lnTo>
                  <a:pt x="155448" y="30480"/>
                </a:lnTo>
                <a:lnTo>
                  <a:pt x="170688" y="22860"/>
                </a:lnTo>
                <a:lnTo>
                  <a:pt x="105155" y="0"/>
                </a:lnTo>
                <a:lnTo>
                  <a:pt x="85344" y="9144"/>
                </a:lnTo>
                <a:lnTo>
                  <a:pt x="67055" y="19812"/>
                </a:lnTo>
                <a:lnTo>
                  <a:pt x="50292" y="30480"/>
                </a:lnTo>
                <a:lnTo>
                  <a:pt x="36575" y="41148"/>
                </a:lnTo>
                <a:lnTo>
                  <a:pt x="24384" y="51815"/>
                </a:lnTo>
                <a:lnTo>
                  <a:pt x="15240" y="64008"/>
                </a:lnTo>
                <a:lnTo>
                  <a:pt x="7620" y="76200"/>
                </a:lnTo>
                <a:lnTo>
                  <a:pt x="3048" y="89915"/>
                </a:lnTo>
                <a:lnTo>
                  <a:pt x="0" y="99060"/>
                </a:lnTo>
                <a:lnTo>
                  <a:pt x="0" y="108203"/>
                </a:lnTo>
                <a:close/>
              </a:path>
            </a:pathLst>
          </a:custGeom>
          <a:solidFill>
            <a:srgbClr val="FFFFFF"/>
          </a:solidFill>
        </p:spPr>
        <p:txBody>
          <a:bodyPr wrap="square" lIns="0" tIns="0" rIns="0" bIns="0" rtlCol="0">
            <a:noAutofit/>
          </a:bodyPr>
          <a:lstStyle/>
          <a:p>
            <a:endParaRPr/>
          </a:p>
        </p:txBody>
      </p:sp>
      <p:sp>
        <p:nvSpPr>
          <p:cNvPr id="947" name="object 947"/>
          <p:cNvSpPr/>
          <p:nvPr/>
        </p:nvSpPr>
        <p:spPr>
          <a:xfrm>
            <a:off x="7584947" y="2977895"/>
            <a:ext cx="198119" cy="144780"/>
          </a:xfrm>
          <a:custGeom>
            <a:avLst/>
            <a:gdLst/>
            <a:ahLst/>
            <a:cxnLst/>
            <a:rect l="l" t="t" r="r" b="b"/>
            <a:pathLst>
              <a:path w="198119" h="144780">
                <a:moveTo>
                  <a:pt x="1524" y="144780"/>
                </a:moveTo>
                <a:lnTo>
                  <a:pt x="92963" y="144780"/>
                </a:lnTo>
                <a:lnTo>
                  <a:pt x="92963" y="131063"/>
                </a:lnTo>
                <a:lnTo>
                  <a:pt x="94487" y="121920"/>
                </a:lnTo>
                <a:lnTo>
                  <a:pt x="96011" y="112775"/>
                </a:lnTo>
                <a:lnTo>
                  <a:pt x="100583" y="99060"/>
                </a:lnTo>
                <a:lnTo>
                  <a:pt x="108203" y="86868"/>
                </a:lnTo>
                <a:lnTo>
                  <a:pt x="117347" y="74675"/>
                </a:lnTo>
                <a:lnTo>
                  <a:pt x="129539" y="64008"/>
                </a:lnTo>
                <a:lnTo>
                  <a:pt x="143255" y="53340"/>
                </a:lnTo>
                <a:lnTo>
                  <a:pt x="160019" y="42672"/>
                </a:lnTo>
                <a:lnTo>
                  <a:pt x="178307" y="32004"/>
                </a:lnTo>
                <a:lnTo>
                  <a:pt x="198119" y="22860"/>
                </a:lnTo>
                <a:lnTo>
                  <a:pt x="134111" y="0"/>
                </a:lnTo>
                <a:lnTo>
                  <a:pt x="120395" y="6096"/>
                </a:lnTo>
                <a:lnTo>
                  <a:pt x="108203" y="12192"/>
                </a:lnTo>
                <a:lnTo>
                  <a:pt x="83819" y="24384"/>
                </a:lnTo>
                <a:lnTo>
                  <a:pt x="73151" y="32004"/>
                </a:lnTo>
                <a:lnTo>
                  <a:pt x="64007" y="38100"/>
                </a:lnTo>
                <a:lnTo>
                  <a:pt x="54863" y="44196"/>
                </a:lnTo>
                <a:lnTo>
                  <a:pt x="45719" y="51816"/>
                </a:lnTo>
                <a:lnTo>
                  <a:pt x="38100" y="59436"/>
                </a:lnTo>
                <a:lnTo>
                  <a:pt x="30479" y="65532"/>
                </a:lnTo>
                <a:lnTo>
                  <a:pt x="19811" y="80772"/>
                </a:lnTo>
                <a:lnTo>
                  <a:pt x="10667" y="96012"/>
                </a:lnTo>
                <a:lnTo>
                  <a:pt x="6095" y="103632"/>
                </a:lnTo>
                <a:lnTo>
                  <a:pt x="4572" y="112775"/>
                </a:lnTo>
                <a:lnTo>
                  <a:pt x="1524" y="121920"/>
                </a:lnTo>
                <a:lnTo>
                  <a:pt x="1524" y="131063"/>
                </a:lnTo>
                <a:lnTo>
                  <a:pt x="0" y="138684"/>
                </a:lnTo>
                <a:lnTo>
                  <a:pt x="1524" y="144780"/>
                </a:lnTo>
                <a:close/>
              </a:path>
            </a:pathLst>
          </a:custGeom>
          <a:solidFill>
            <a:srgbClr val="FFFFFF"/>
          </a:solidFill>
        </p:spPr>
        <p:txBody>
          <a:bodyPr wrap="square" lIns="0" tIns="0" rIns="0" bIns="0" rtlCol="0">
            <a:noAutofit/>
          </a:bodyPr>
          <a:lstStyle/>
          <a:p>
            <a:endParaRPr/>
          </a:p>
        </p:txBody>
      </p:sp>
      <p:sp>
        <p:nvSpPr>
          <p:cNvPr id="948" name="object 948"/>
          <p:cNvSpPr/>
          <p:nvPr/>
        </p:nvSpPr>
        <p:spPr>
          <a:xfrm>
            <a:off x="7886699" y="3214115"/>
            <a:ext cx="1524" cy="1524"/>
          </a:xfrm>
          <a:custGeom>
            <a:avLst/>
            <a:gdLst/>
            <a:ahLst/>
            <a:cxnLst/>
            <a:rect l="l" t="t" r="r" b="b"/>
            <a:pathLst>
              <a:path w="1524" h="1524">
                <a:moveTo>
                  <a:pt x="0" y="1524"/>
                </a:moveTo>
                <a:lnTo>
                  <a:pt x="1524" y="1524"/>
                </a:lnTo>
                <a:lnTo>
                  <a:pt x="0" y="0"/>
                </a:lnTo>
                <a:lnTo>
                  <a:pt x="0" y="1524"/>
                </a:lnTo>
                <a:close/>
              </a:path>
            </a:pathLst>
          </a:custGeom>
          <a:solidFill>
            <a:srgbClr val="E6E6E6"/>
          </a:solidFill>
        </p:spPr>
        <p:txBody>
          <a:bodyPr wrap="square" lIns="0" tIns="0" rIns="0" bIns="0" rtlCol="0">
            <a:noAutofit/>
          </a:bodyPr>
          <a:lstStyle/>
          <a:p>
            <a:endParaRPr/>
          </a:p>
        </p:txBody>
      </p:sp>
      <p:sp>
        <p:nvSpPr>
          <p:cNvPr id="949" name="object 949"/>
          <p:cNvSpPr/>
          <p:nvPr/>
        </p:nvSpPr>
        <p:spPr>
          <a:xfrm>
            <a:off x="7679435" y="3122675"/>
            <a:ext cx="207264" cy="117347"/>
          </a:xfrm>
          <a:custGeom>
            <a:avLst/>
            <a:gdLst/>
            <a:ahLst/>
            <a:cxnLst/>
            <a:rect l="l" t="t" r="r" b="b"/>
            <a:pathLst>
              <a:path w="207264" h="117347">
                <a:moveTo>
                  <a:pt x="92964" y="0"/>
                </a:moveTo>
                <a:lnTo>
                  <a:pt x="0" y="0"/>
                </a:lnTo>
                <a:lnTo>
                  <a:pt x="0" y="9143"/>
                </a:lnTo>
                <a:lnTo>
                  <a:pt x="4572" y="18287"/>
                </a:lnTo>
                <a:lnTo>
                  <a:pt x="9144" y="30479"/>
                </a:lnTo>
                <a:lnTo>
                  <a:pt x="16764" y="41147"/>
                </a:lnTo>
                <a:lnTo>
                  <a:pt x="25907" y="51815"/>
                </a:lnTo>
                <a:lnTo>
                  <a:pt x="38100" y="62483"/>
                </a:lnTo>
                <a:lnTo>
                  <a:pt x="51816" y="73151"/>
                </a:lnTo>
                <a:lnTo>
                  <a:pt x="59436" y="79247"/>
                </a:lnTo>
                <a:lnTo>
                  <a:pt x="67055" y="83819"/>
                </a:lnTo>
                <a:lnTo>
                  <a:pt x="85344" y="92963"/>
                </a:lnTo>
                <a:lnTo>
                  <a:pt x="94488" y="99059"/>
                </a:lnTo>
                <a:lnTo>
                  <a:pt x="105155" y="103631"/>
                </a:lnTo>
                <a:lnTo>
                  <a:pt x="121920" y="111251"/>
                </a:lnTo>
                <a:lnTo>
                  <a:pt x="123444" y="111251"/>
                </a:lnTo>
                <a:lnTo>
                  <a:pt x="134112" y="114299"/>
                </a:lnTo>
                <a:lnTo>
                  <a:pt x="141731" y="117347"/>
                </a:lnTo>
                <a:lnTo>
                  <a:pt x="207264" y="92963"/>
                </a:lnTo>
                <a:lnTo>
                  <a:pt x="207264" y="91439"/>
                </a:lnTo>
                <a:lnTo>
                  <a:pt x="173736" y="76199"/>
                </a:lnTo>
                <a:lnTo>
                  <a:pt x="166116" y="73151"/>
                </a:lnTo>
                <a:lnTo>
                  <a:pt x="160020" y="70103"/>
                </a:lnTo>
                <a:lnTo>
                  <a:pt x="153924" y="67055"/>
                </a:lnTo>
                <a:lnTo>
                  <a:pt x="147827" y="62483"/>
                </a:lnTo>
                <a:lnTo>
                  <a:pt x="135636" y="56387"/>
                </a:lnTo>
                <a:lnTo>
                  <a:pt x="126492" y="48767"/>
                </a:lnTo>
                <a:lnTo>
                  <a:pt x="117348" y="41147"/>
                </a:lnTo>
                <a:lnTo>
                  <a:pt x="109727" y="33527"/>
                </a:lnTo>
                <a:lnTo>
                  <a:pt x="103631" y="25907"/>
                </a:lnTo>
                <a:lnTo>
                  <a:pt x="99060" y="18287"/>
                </a:lnTo>
                <a:lnTo>
                  <a:pt x="94488" y="9143"/>
                </a:lnTo>
                <a:lnTo>
                  <a:pt x="92964" y="4571"/>
                </a:lnTo>
                <a:lnTo>
                  <a:pt x="92964" y="0"/>
                </a:lnTo>
                <a:close/>
              </a:path>
            </a:pathLst>
          </a:custGeom>
          <a:solidFill>
            <a:srgbClr val="FFFFFF"/>
          </a:solidFill>
        </p:spPr>
        <p:txBody>
          <a:bodyPr wrap="square" lIns="0" tIns="0" rIns="0" bIns="0" rtlCol="0">
            <a:noAutofit/>
          </a:bodyPr>
          <a:lstStyle/>
          <a:p>
            <a:endParaRPr/>
          </a:p>
        </p:txBody>
      </p:sp>
      <p:sp>
        <p:nvSpPr>
          <p:cNvPr id="950" name="object 950"/>
          <p:cNvSpPr/>
          <p:nvPr/>
        </p:nvSpPr>
        <p:spPr>
          <a:xfrm>
            <a:off x="7584947" y="3122675"/>
            <a:ext cx="236219" cy="144779"/>
          </a:xfrm>
          <a:custGeom>
            <a:avLst/>
            <a:gdLst/>
            <a:ahLst/>
            <a:cxnLst/>
            <a:rect l="l" t="t" r="r" b="b"/>
            <a:pathLst>
              <a:path w="236219" h="144779">
                <a:moveTo>
                  <a:pt x="92963" y="0"/>
                </a:moveTo>
                <a:lnTo>
                  <a:pt x="0" y="0"/>
                </a:lnTo>
                <a:lnTo>
                  <a:pt x="1524" y="9143"/>
                </a:lnTo>
                <a:lnTo>
                  <a:pt x="3048" y="18287"/>
                </a:lnTo>
                <a:lnTo>
                  <a:pt x="4572" y="25907"/>
                </a:lnTo>
                <a:lnTo>
                  <a:pt x="9143" y="35051"/>
                </a:lnTo>
                <a:lnTo>
                  <a:pt x="12191" y="42671"/>
                </a:lnTo>
                <a:lnTo>
                  <a:pt x="18287" y="50291"/>
                </a:lnTo>
                <a:lnTo>
                  <a:pt x="22859" y="57911"/>
                </a:lnTo>
                <a:lnTo>
                  <a:pt x="28955" y="65531"/>
                </a:lnTo>
                <a:lnTo>
                  <a:pt x="36575" y="73151"/>
                </a:lnTo>
                <a:lnTo>
                  <a:pt x="45719" y="80771"/>
                </a:lnTo>
                <a:lnTo>
                  <a:pt x="53339" y="86867"/>
                </a:lnTo>
                <a:lnTo>
                  <a:pt x="64007" y="94487"/>
                </a:lnTo>
                <a:lnTo>
                  <a:pt x="74675" y="102107"/>
                </a:lnTo>
                <a:lnTo>
                  <a:pt x="85343" y="108203"/>
                </a:lnTo>
                <a:lnTo>
                  <a:pt x="97535" y="114299"/>
                </a:lnTo>
                <a:lnTo>
                  <a:pt x="109727" y="121919"/>
                </a:lnTo>
                <a:lnTo>
                  <a:pt x="124967" y="128015"/>
                </a:lnTo>
                <a:lnTo>
                  <a:pt x="138683" y="134111"/>
                </a:lnTo>
                <a:lnTo>
                  <a:pt x="150875" y="140207"/>
                </a:lnTo>
                <a:lnTo>
                  <a:pt x="158495" y="143255"/>
                </a:lnTo>
                <a:lnTo>
                  <a:pt x="166115" y="144779"/>
                </a:lnTo>
                <a:lnTo>
                  <a:pt x="236219" y="118871"/>
                </a:lnTo>
                <a:lnTo>
                  <a:pt x="228599" y="115823"/>
                </a:lnTo>
                <a:lnTo>
                  <a:pt x="219455" y="111251"/>
                </a:lnTo>
                <a:lnTo>
                  <a:pt x="216407" y="111251"/>
                </a:lnTo>
                <a:lnTo>
                  <a:pt x="199643" y="103631"/>
                </a:lnTo>
                <a:lnTo>
                  <a:pt x="188975" y="99059"/>
                </a:lnTo>
                <a:lnTo>
                  <a:pt x="179831" y="94487"/>
                </a:lnTo>
                <a:lnTo>
                  <a:pt x="161543" y="83819"/>
                </a:lnTo>
                <a:lnTo>
                  <a:pt x="153923" y="79247"/>
                </a:lnTo>
                <a:lnTo>
                  <a:pt x="146303" y="73151"/>
                </a:lnTo>
                <a:lnTo>
                  <a:pt x="132587" y="64007"/>
                </a:lnTo>
                <a:lnTo>
                  <a:pt x="120395" y="51815"/>
                </a:lnTo>
                <a:lnTo>
                  <a:pt x="111251" y="41147"/>
                </a:lnTo>
                <a:lnTo>
                  <a:pt x="103631" y="30479"/>
                </a:lnTo>
                <a:lnTo>
                  <a:pt x="97535" y="18287"/>
                </a:lnTo>
                <a:lnTo>
                  <a:pt x="94487" y="9143"/>
                </a:lnTo>
                <a:lnTo>
                  <a:pt x="92963" y="0"/>
                </a:lnTo>
                <a:close/>
              </a:path>
            </a:pathLst>
          </a:custGeom>
          <a:solidFill>
            <a:srgbClr val="FFFFFF"/>
          </a:solidFill>
        </p:spPr>
        <p:txBody>
          <a:bodyPr wrap="square" lIns="0" tIns="0" rIns="0" bIns="0" rtlCol="0">
            <a:noAutofit/>
          </a:bodyPr>
          <a:lstStyle/>
          <a:p>
            <a:endParaRPr/>
          </a:p>
        </p:txBody>
      </p:sp>
      <p:sp>
        <p:nvSpPr>
          <p:cNvPr id="951" name="object 951"/>
          <p:cNvSpPr/>
          <p:nvPr/>
        </p:nvSpPr>
        <p:spPr>
          <a:xfrm>
            <a:off x="7498079" y="3122675"/>
            <a:ext cx="252983" cy="170687"/>
          </a:xfrm>
          <a:custGeom>
            <a:avLst/>
            <a:gdLst/>
            <a:ahLst/>
            <a:cxnLst/>
            <a:rect l="l" t="t" r="r" b="b"/>
            <a:pathLst>
              <a:path w="252983" h="170687">
                <a:moveTo>
                  <a:pt x="88392" y="0"/>
                </a:moveTo>
                <a:lnTo>
                  <a:pt x="0" y="0"/>
                </a:lnTo>
                <a:lnTo>
                  <a:pt x="0" y="9143"/>
                </a:lnTo>
                <a:lnTo>
                  <a:pt x="3048" y="18287"/>
                </a:lnTo>
                <a:lnTo>
                  <a:pt x="4572" y="28955"/>
                </a:lnTo>
                <a:lnTo>
                  <a:pt x="7620" y="38099"/>
                </a:lnTo>
                <a:lnTo>
                  <a:pt x="12192" y="48767"/>
                </a:lnTo>
                <a:lnTo>
                  <a:pt x="18287" y="57911"/>
                </a:lnTo>
                <a:lnTo>
                  <a:pt x="24383" y="67055"/>
                </a:lnTo>
                <a:lnTo>
                  <a:pt x="32003" y="77723"/>
                </a:lnTo>
                <a:lnTo>
                  <a:pt x="36575" y="82295"/>
                </a:lnTo>
                <a:lnTo>
                  <a:pt x="41148" y="86867"/>
                </a:lnTo>
                <a:lnTo>
                  <a:pt x="50292" y="96011"/>
                </a:lnTo>
                <a:lnTo>
                  <a:pt x="62483" y="105155"/>
                </a:lnTo>
                <a:lnTo>
                  <a:pt x="73151" y="114299"/>
                </a:lnTo>
                <a:lnTo>
                  <a:pt x="86868" y="121919"/>
                </a:lnTo>
                <a:lnTo>
                  <a:pt x="100583" y="131063"/>
                </a:lnTo>
                <a:lnTo>
                  <a:pt x="108203" y="135635"/>
                </a:lnTo>
                <a:lnTo>
                  <a:pt x="115824" y="140207"/>
                </a:lnTo>
                <a:lnTo>
                  <a:pt x="132587" y="147827"/>
                </a:lnTo>
                <a:lnTo>
                  <a:pt x="141731" y="152399"/>
                </a:lnTo>
                <a:lnTo>
                  <a:pt x="150875" y="155447"/>
                </a:lnTo>
                <a:lnTo>
                  <a:pt x="169163" y="164591"/>
                </a:lnTo>
                <a:lnTo>
                  <a:pt x="172211" y="166115"/>
                </a:lnTo>
                <a:lnTo>
                  <a:pt x="178307" y="167639"/>
                </a:lnTo>
                <a:lnTo>
                  <a:pt x="185927" y="170687"/>
                </a:lnTo>
                <a:lnTo>
                  <a:pt x="252983" y="146303"/>
                </a:lnTo>
                <a:lnTo>
                  <a:pt x="245363" y="143255"/>
                </a:lnTo>
                <a:lnTo>
                  <a:pt x="237743" y="140207"/>
                </a:lnTo>
                <a:lnTo>
                  <a:pt x="225551" y="135635"/>
                </a:lnTo>
                <a:lnTo>
                  <a:pt x="211835" y="128015"/>
                </a:lnTo>
                <a:lnTo>
                  <a:pt x="196595" y="121919"/>
                </a:lnTo>
                <a:lnTo>
                  <a:pt x="184403" y="114299"/>
                </a:lnTo>
                <a:lnTo>
                  <a:pt x="172211" y="108203"/>
                </a:lnTo>
                <a:lnTo>
                  <a:pt x="161544" y="102107"/>
                </a:lnTo>
                <a:lnTo>
                  <a:pt x="150875" y="94487"/>
                </a:lnTo>
                <a:lnTo>
                  <a:pt x="141731" y="86867"/>
                </a:lnTo>
                <a:lnTo>
                  <a:pt x="132587" y="80771"/>
                </a:lnTo>
                <a:lnTo>
                  <a:pt x="124968" y="73151"/>
                </a:lnTo>
                <a:lnTo>
                  <a:pt x="117348" y="65531"/>
                </a:lnTo>
                <a:lnTo>
                  <a:pt x="109727" y="57911"/>
                </a:lnTo>
                <a:lnTo>
                  <a:pt x="105155" y="50291"/>
                </a:lnTo>
                <a:lnTo>
                  <a:pt x="99059" y="42671"/>
                </a:lnTo>
                <a:lnTo>
                  <a:pt x="96011" y="35051"/>
                </a:lnTo>
                <a:lnTo>
                  <a:pt x="92963" y="25907"/>
                </a:lnTo>
                <a:lnTo>
                  <a:pt x="89916" y="18287"/>
                </a:lnTo>
                <a:lnTo>
                  <a:pt x="88392" y="9143"/>
                </a:lnTo>
                <a:lnTo>
                  <a:pt x="88392" y="0"/>
                </a:lnTo>
                <a:close/>
              </a:path>
            </a:pathLst>
          </a:custGeom>
          <a:solidFill>
            <a:srgbClr val="FFFFFF"/>
          </a:solidFill>
        </p:spPr>
        <p:txBody>
          <a:bodyPr wrap="square" lIns="0" tIns="0" rIns="0" bIns="0" rtlCol="0">
            <a:noAutofit/>
          </a:bodyPr>
          <a:lstStyle/>
          <a:p>
            <a:endParaRPr/>
          </a:p>
        </p:txBody>
      </p:sp>
      <p:sp>
        <p:nvSpPr>
          <p:cNvPr id="952" name="object 952"/>
          <p:cNvSpPr/>
          <p:nvPr/>
        </p:nvSpPr>
        <p:spPr>
          <a:xfrm>
            <a:off x="7403591" y="3121151"/>
            <a:ext cx="291662" cy="201167"/>
          </a:xfrm>
          <a:prstGeom prst="rect">
            <a:avLst/>
          </a:prstGeom>
          <a:blipFill>
            <a:blip r:embed="rId58" cstate="print"/>
            <a:stretch>
              <a:fillRect/>
            </a:stretch>
          </a:blipFill>
        </p:spPr>
        <p:txBody>
          <a:bodyPr wrap="square" lIns="0" tIns="0" rIns="0" bIns="0" rtlCol="0">
            <a:noAutofit/>
          </a:bodyPr>
          <a:lstStyle/>
          <a:p>
            <a:endParaRPr/>
          </a:p>
        </p:txBody>
      </p:sp>
      <p:sp>
        <p:nvSpPr>
          <p:cNvPr id="953" name="object 953"/>
          <p:cNvSpPr/>
          <p:nvPr/>
        </p:nvSpPr>
        <p:spPr>
          <a:xfrm>
            <a:off x="7405115" y="3122675"/>
            <a:ext cx="278891" cy="198119"/>
          </a:xfrm>
          <a:custGeom>
            <a:avLst/>
            <a:gdLst/>
            <a:ahLst/>
            <a:cxnLst/>
            <a:rect l="l" t="t" r="r" b="b"/>
            <a:pathLst>
              <a:path w="278891" h="198119">
                <a:moveTo>
                  <a:pt x="92964" y="0"/>
                </a:moveTo>
                <a:lnTo>
                  <a:pt x="0" y="0"/>
                </a:lnTo>
                <a:lnTo>
                  <a:pt x="0" y="18287"/>
                </a:lnTo>
                <a:lnTo>
                  <a:pt x="3048" y="30479"/>
                </a:lnTo>
                <a:lnTo>
                  <a:pt x="6096" y="42671"/>
                </a:lnTo>
                <a:lnTo>
                  <a:pt x="7620" y="48767"/>
                </a:lnTo>
                <a:lnTo>
                  <a:pt x="10668" y="54863"/>
                </a:lnTo>
                <a:lnTo>
                  <a:pt x="16764" y="65531"/>
                </a:lnTo>
                <a:lnTo>
                  <a:pt x="19812" y="71627"/>
                </a:lnTo>
                <a:lnTo>
                  <a:pt x="24384" y="77723"/>
                </a:lnTo>
                <a:lnTo>
                  <a:pt x="33527" y="88391"/>
                </a:lnTo>
                <a:lnTo>
                  <a:pt x="42672" y="100583"/>
                </a:lnTo>
                <a:lnTo>
                  <a:pt x="48768" y="105155"/>
                </a:lnTo>
                <a:lnTo>
                  <a:pt x="54864" y="111251"/>
                </a:lnTo>
                <a:lnTo>
                  <a:pt x="67056" y="121919"/>
                </a:lnTo>
                <a:lnTo>
                  <a:pt x="80772" y="132587"/>
                </a:lnTo>
                <a:lnTo>
                  <a:pt x="88392" y="137159"/>
                </a:lnTo>
                <a:lnTo>
                  <a:pt x="96012" y="143255"/>
                </a:lnTo>
                <a:lnTo>
                  <a:pt x="114300" y="152399"/>
                </a:lnTo>
                <a:lnTo>
                  <a:pt x="121920" y="156971"/>
                </a:lnTo>
                <a:lnTo>
                  <a:pt x="131064" y="163067"/>
                </a:lnTo>
                <a:lnTo>
                  <a:pt x="150875" y="172211"/>
                </a:lnTo>
                <a:lnTo>
                  <a:pt x="170688" y="182879"/>
                </a:lnTo>
                <a:lnTo>
                  <a:pt x="181356" y="187451"/>
                </a:lnTo>
                <a:lnTo>
                  <a:pt x="193548" y="192023"/>
                </a:lnTo>
                <a:lnTo>
                  <a:pt x="195072" y="192023"/>
                </a:lnTo>
                <a:lnTo>
                  <a:pt x="201168" y="195071"/>
                </a:lnTo>
                <a:lnTo>
                  <a:pt x="208788" y="198119"/>
                </a:lnTo>
                <a:lnTo>
                  <a:pt x="278891" y="170687"/>
                </a:lnTo>
                <a:lnTo>
                  <a:pt x="271271" y="167639"/>
                </a:lnTo>
                <a:lnTo>
                  <a:pt x="263651" y="166115"/>
                </a:lnTo>
                <a:lnTo>
                  <a:pt x="262127" y="164591"/>
                </a:lnTo>
                <a:lnTo>
                  <a:pt x="242316" y="156971"/>
                </a:lnTo>
                <a:lnTo>
                  <a:pt x="233172" y="152399"/>
                </a:lnTo>
                <a:lnTo>
                  <a:pt x="225551" y="147827"/>
                </a:lnTo>
                <a:lnTo>
                  <a:pt x="208788" y="140207"/>
                </a:lnTo>
                <a:lnTo>
                  <a:pt x="201168" y="135635"/>
                </a:lnTo>
                <a:lnTo>
                  <a:pt x="193548" y="131063"/>
                </a:lnTo>
                <a:lnTo>
                  <a:pt x="179832" y="121919"/>
                </a:lnTo>
                <a:lnTo>
                  <a:pt x="166116" y="114299"/>
                </a:lnTo>
                <a:lnTo>
                  <a:pt x="155448" y="105155"/>
                </a:lnTo>
                <a:lnTo>
                  <a:pt x="144780" y="96011"/>
                </a:lnTo>
                <a:lnTo>
                  <a:pt x="134112" y="86867"/>
                </a:lnTo>
                <a:lnTo>
                  <a:pt x="129540" y="82295"/>
                </a:lnTo>
                <a:lnTo>
                  <a:pt x="124968" y="77723"/>
                </a:lnTo>
                <a:lnTo>
                  <a:pt x="117348" y="67055"/>
                </a:lnTo>
                <a:lnTo>
                  <a:pt x="111251" y="57911"/>
                </a:lnTo>
                <a:lnTo>
                  <a:pt x="105156" y="48767"/>
                </a:lnTo>
                <a:lnTo>
                  <a:pt x="100584" y="38099"/>
                </a:lnTo>
                <a:lnTo>
                  <a:pt x="97536" y="28955"/>
                </a:lnTo>
                <a:lnTo>
                  <a:pt x="96012" y="18287"/>
                </a:lnTo>
                <a:lnTo>
                  <a:pt x="92964" y="9143"/>
                </a:lnTo>
                <a:lnTo>
                  <a:pt x="92964" y="0"/>
                </a:lnTo>
                <a:close/>
              </a:path>
            </a:pathLst>
          </a:custGeom>
          <a:solidFill>
            <a:srgbClr val="000000"/>
          </a:solidFill>
        </p:spPr>
        <p:txBody>
          <a:bodyPr wrap="square" lIns="0" tIns="0" rIns="0" bIns="0" rtlCol="0">
            <a:noAutofit/>
          </a:bodyPr>
          <a:lstStyle/>
          <a:p>
            <a:endParaRPr/>
          </a:p>
        </p:txBody>
      </p:sp>
      <p:sp>
        <p:nvSpPr>
          <p:cNvPr id="954" name="object 954"/>
          <p:cNvSpPr/>
          <p:nvPr/>
        </p:nvSpPr>
        <p:spPr>
          <a:xfrm>
            <a:off x="7403591" y="3121151"/>
            <a:ext cx="291662" cy="201167"/>
          </a:xfrm>
          <a:prstGeom prst="rect">
            <a:avLst/>
          </a:prstGeom>
          <a:blipFill>
            <a:blip r:embed="rId59" cstate="print"/>
            <a:stretch>
              <a:fillRect/>
            </a:stretch>
          </a:blipFill>
        </p:spPr>
        <p:txBody>
          <a:bodyPr wrap="square" lIns="0" tIns="0" rIns="0" bIns="0" rtlCol="0">
            <a:noAutofit/>
          </a:bodyPr>
          <a:lstStyle/>
          <a:p>
            <a:endParaRPr/>
          </a:p>
        </p:txBody>
      </p:sp>
      <p:sp>
        <p:nvSpPr>
          <p:cNvPr id="955" name="object 955"/>
          <p:cNvSpPr/>
          <p:nvPr/>
        </p:nvSpPr>
        <p:spPr>
          <a:xfrm>
            <a:off x="8129015" y="2840735"/>
            <a:ext cx="513587" cy="83819"/>
          </a:xfrm>
          <a:custGeom>
            <a:avLst/>
            <a:gdLst/>
            <a:ahLst/>
            <a:cxnLst/>
            <a:rect l="l" t="t" r="r" b="b"/>
            <a:pathLst>
              <a:path w="513587" h="83819">
                <a:moveTo>
                  <a:pt x="0" y="0"/>
                </a:moveTo>
                <a:lnTo>
                  <a:pt x="0" y="3047"/>
                </a:lnTo>
                <a:lnTo>
                  <a:pt x="73151" y="3047"/>
                </a:lnTo>
                <a:lnTo>
                  <a:pt x="103632" y="4571"/>
                </a:lnTo>
                <a:lnTo>
                  <a:pt x="134111" y="6095"/>
                </a:lnTo>
                <a:lnTo>
                  <a:pt x="164591" y="9143"/>
                </a:lnTo>
                <a:lnTo>
                  <a:pt x="193547" y="10667"/>
                </a:lnTo>
                <a:lnTo>
                  <a:pt x="222503" y="13715"/>
                </a:lnTo>
                <a:lnTo>
                  <a:pt x="251459" y="18287"/>
                </a:lnTo>
                <a:lnTo>
                  <a:pt x="280415" y="22859"/>
                </a:lnTo>
                <a:lnTo>
                  <a:pt x="307847" y="27431"/>
                </a:lnTo>
                <a:lnTo>
                  <a:pt x="333755" y="32003"/>
                </a:lnTo>
                <a:lnTo>
                  <a:pt x="361187" y="38100"/>
                </a:lnTo>
                <a:lnTo>
                  <a:pt x="387095" y="44195"/>
                </a:lnTo>
                <a:lnTo>
                  <a:pt x="413003" y="50291"/>
                </a:lnTo>
                <a:lnTo>
                  <a:pt x="437387" y="57911"/>
                </a:lnTo>
                <a:lnTo>
                  <a:pt x="461771" y="65531"/>
                </a:lnTo>
                <a:lnTo>
                  <a:pt x="504443" y="80771"/>
                </a:lnTo>
                <a:lnTo>
                  <a:pt x="507491" y="82295"/>
                </a:lnTo>
                <a:lnTo>
                  <a:pt x="513587" y="83819"/>
                </a:lnTo>
                <a:lnTo>
                  <a:pt x="513587" y="82295"/>
                </a:lnTo>
                <a:lnTo>
                  <a:pt x="509015" y="80771"/>
                </a:lnTo>
                <a:lnTo>
                  <a:pt x="504443" y="79247"/>
                </a:lnTo>
                <a:lnTo>
                  <a:pt x="463295" y="64007"/>
                </a:lnTo>
                <a:lnTo>
                  <a:pt x="437387" y="56387"/>
                </a:lnTo>
                <a:lnTo>
                  <a:pt x="413003" y="48767"/>
                </a:lnTo>
                <a:lnTo>
                  <a:pt x="387095" y="42671"/>
                </a:lnTo>
                <a:lnTo>
                  <a:pt x="361187" y="36575"/>
                </a:lnTo>
                <a:lnTo>
                  <a:pt x="335279" y="30479"/>
                </a:lnTo>
                <a:lnTo>
                  <a:pt x="307847" y="25907"/>
                </a:lnTo>
                <a:lnTo>
                  <a:pt x="280415" y="21335"/>
                </a:lnTo>
                <a:lnTo>
                  <a:pt x="251459" y="16763"/>
                </a:lnTo>
                <a:lnTo>
                  <a:pt x="222503" y="12191"/>
                </a:lnTo>
                <a:lnTo>
                  <a:pt x="193547" y="9143"/>
                </a:lnTo>
                <a:lnTo>
                  <a:pt x="164591" y="7619"/>
                </a:lnTo>
                <a:lnTo>
                  <a:pt x="134111" y="4571"/>
                </a:lnTo>
                <a:lnTo>
                  <a:pt x="103632" y="3047"/>
                </a:lnTo>
                <a:lnTo>
                  <a:pt x="73151" y="1523"/>
                </a:lnTo>
                <a:lnTo>
                  <a:pt x="41148" y="1523"/>
                </a:lnTo>
                <a:lnTo>
                  <a:pt x="9144" y="0"/>
                </a:lnTo>
                <a:lnTo>
                  <a:pt x="0" y="0"/>
                </a:lnTo>
                <a:close/>
              </a:path>
            </a:pathLst>
          </a:custGeom>
          <a:solidFill>
            <a:srgbClr val="000000"/>
          </a:solidFill>
        </p:spPr>
        <p:txBody>
          <a:bodyPr wrap="square" lIns="0" tIns="0" rIns="0" bIns="0" rtlCol="0">
            <a:noAutofit/>
          </a:bodyPr>
          <a:lstStyle/>
          <a:p>
            <a:endParaRPr/>
          </a:p>
        </p:txBody>
      </p:sp>
      <p:sp>
        <p:nvSpPr>
          <p:cNvPr id="956" name="object 956"/>
          <p:cNvSpPr/>
          <p:nvPr/>
        </p:nvSpPr>
        <p:spPr>
          <a:xfrm>
            <a:off x="8127491" y="2841624"/>
            <a:ext cx="1524" cy="31750"/>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a:p>
        </p:txBody>
      </p:sp>
      <p:sp>
        <p:nvSpPr>
          <p:cNvPr id="957" name="object 957"/>
          <p:cNvSpPr/>
          <p:nvPr/>
        </p:nvSpPr>
        <p:spPr>
          <a:xfrm>
            <a:off x="8129015" y="2872739"/>
            <a:ext cx="452627" cy="76200"/>
          </a:xfrm>
          <a:custGeom>
            <a:avLst/>
            <a:gdLst/>
            <a:ahLst/>
            <a:cxnLst/>
            <a:rect l="l" t="t" r="r" b="b"/>
            <a:pathLst>
              <a:path w="452627" h="76200">
                <a:moveTo>
                  <a:pt x="0" y="1524"/>
                </a:moveTo>
                <a:lnTo>
                  <a:pt x="30480" y="1524"/>
                </a:lnTo>
                <a:lnTo>
                  <a:pt x="56388" y="3048"/>
                </a:lnTo>
                <a:lnTo>
                  <a:pt x="82296" y="3048"/>
                </a:lnTo>
                <a:lnTo>
                  <a:pt x="108203" y="6096"/>
                </a:lnTo>
                <a:lnTo>
                  <a:pt x="134111" y="7619"/>
                </a:lnTo>
                <a:lnTo>
                  <a:pt x="160019" y="9143"/>
                </a:lnTo>
                <a:lnTo>
                  <a:pt x="184403" y="12191"/>
                </a:lnTo>
                <a:lnTo>
                  <a:pt x="208787" y="15239"/>
                </a:lnTo>
                <a:lnTo>
                  <a:pt x="233171" y="18287"/>
                </a:lnTo>
                <a:lnTo>
                  <a:pt x="257555" y="22860"/>
                </a:lnTo>
                <a:lnTo>
                  <a:pt x="280415" y="25907"/>
                </a:lnTo>
                <a:lnTo>
                  <a:pt x="303275" y="32003"/>
                </a:lnTo>
                <a:lnTo>
                  <a:pt x="324611" y="36575"/>
                </a:lnTo>
                <a:lnTo>
                  <a:pt x="347471" y="42672"/>
                </a:lnTo>
                <a:lnTo>
                  <a:pt x="368807" y="48767"/>
                </a:lnTo>
                <a:lnTo>
                  <a:pt x="390143" y="54863"/>
                </a:lnTo>
                <a:lnTo>
                  <a:pt x="446531" y="73151"/>
                </a:lnTo>
                <a:lnTo>
                  <a:pt x="448055" y="74675"/>
                </a:lnTo>
                <a:lnTo>
                  <a:pt x="451103" y="76200"/>
                </a:lnTo>
                <a:lnTo>
                  <a:pt x="449579" y="73151"/>
                </a:lnTo>
                <a:lnTo>
                  <a:pt x="446531" y="71627"/>
                </a:lnTo>
                <a:lnTo>
                  <a:pt x="391667" y="53339"/>
                </a:lnTo>
                <a:lnTo>
                  <a:pt x="368807" y="47243"/>
                </a:lnTo>
                <a:lnTo>
                  <a:pt x="347471" y="41148"/>
                </a:lnTo>
                <a:lnTo>
                  <a:pt x="326135" y="35051"/>
                </a:lnTo>
                <a:lnTo>
                  <a:pt x="303275" y="30479"/>
                </a:lnTo>
                <a:lnTo>
                  <a:pt x="280415" y="24384"/>
                </a:lnTo>
                <a:lnTo>
                  <a:pt x="257555" y="21336"/>
                </a:lnTo>
                <a:lnTo>
                  <a:pt x="233171" y="16763"/>
                </a:lnTo>
                <a:lnTo>
                  <a:pt x="208787" y="13715"/>
                </a:lnTo>
                <a:lnTo>
                  <a:pt x="184403" y="10667"/>
                </a:lnTo>
                <a:lnTo>
                  <a:pt x="160019" y="7619"/>
                </a:lnTo>
                <a:lnTo>
                  <a:pt x="134111" y="6096"/>
                </a:lnTo>
                <a:lnTo>
                  <a:pt x="109727" y="3048"/>
                </a:lnTo>
                <a:lnTo>
                  <a:pt x="82296" y="1524"/>
                </a:lnTo>
                <a:lnTo>
                  <a:pt x="56388" y="1524"/>
                </a:lnTo>
                <a:lnTo>
                  <a:pt x="30480" y="0"/>
                </a:lnTo>
                <a:lnTo>
                  <a:pt x="3048" y="0"/>
                </a:lnTo>
                <a:lnTo>
                  <a:pt x="0" y="1524"/>
                </a:lnTo>
                <a:close/>
              </a:path>
            </a:pathLst>
          </a:custGeom>
          <a:solidFill>
            <a:srgbClr val="000000"/>
          </a:solidFill>
        </p:spPr>
        <p:txBody>
          <a:bodyPr wrap="square" lIns="0" tIns="0" rIns="0" bIns="0" rtlCol="0">
            <a:noAutofit/>
          </a:bodyPr>
          <a:lstStyle/>
          <a:p>
            <a:endParaRPr/>
          </a:p>
        </p:txBody>
      </p:sp>
      <p:sp>
        <p:nvSpPr>
          <p:cNvPr id="958" name="object 958"/>
          <p:cNvSpPr/>
          <p:nvPr/>
        </p:nvSpPr>
        <p:spPr>
          <a:xfrm>
            <a:off x="8129015" y="2936747"/>
            <a:ext cx="330707" cy="57912"/>
          </a:xfrm>
          <a:custGeom>
            <a:avLst/>
            <a:gdLst/>
            <a:ahLst/>
            <a:cxnLst/>
            <a:rect l="l" t="t" r="r" b="b"/>
            <a:pathLst>
              <a:path w="330707" h="57912">
                <a:moveTo>
                  <a:pt x="21336" y="1524"/>
                </a:moveTo>
                <a:lnTo>
                  <a:pt x="42672" y="3048"/>
                </a:lnTo>
                <a:lnTo>
                  <a:pt x="62484" y="3048"/>
                </a:lnTo>
                <a:lnTo>
                  <a:pt x="82296" y="4572"/>
                </a:lnTo>
                <a:lnTo>
                  <a:pt x="83820" y="4572"/>
                </a:lnTo>
                <a:lnTo>
                  <a:pt x="111251" y="6096"/>
                </a:lnTo>
                <a:lnTo>
                  <a:pt x="123443" y="7620"/>
                </a:lnTo>
                <a:lnTo>
                  <a:pt x="137159" y="9144"/>
                </a:lnTo>
                <a:lnTo>
                  <a:pt x="149351" y="10668"/>
                </a:lnTo>
                <a:lnTo>
                  <a:pt x="163067" y="12192"/>
                </a:lnTo>
                <a:lnTo>
                  <a:pt x="187451" y="16764"/>
                </a:lnTo>
                <a:lnTo>
                  <a:pt x="211835" y="21336"/>
                </a:lnTo>
                <a:lnTo>
                  <a:pt x="236219" y="27432"/>
                </a:lnTo>
                <a:lnTo>
                  <a:pt x="260603" y="33528"/>
                </a:lnTo>
                <a:lnTo>
                  <a:pt x="271271" y="36576"/>
                </a:lnTo>
                <a:lnTo>
                  <a:pt x="281939" y="39624"/>
                </a:lnTo>
                <a:lnTo>
                  <a:pt x="300227" y="47244"/>
                </a:lnTo>
                <a:lnTo>
                  <a:pt x="301751" y="47244"/>
                </a:lnTo>
                <a:lnTo>
                  <a:pt x="316991" y="53340"/>
                </a:lnTo>
                <a:lnTo>
                  <a:pt x="330707" y="57912"/>
                </a:lnTo>
                <a:lnTo>
                  <a:pt x="330707" y="56388"/>
                </a:lnTo>
                <a:lnTo>
                  <a:pt x="316991" y="51816"/>
                </a:lnTo>
                <a:lnTo>
                  <a:pt x="301751" y="45720"/>
                </a:lnTo>
                <a:lnTo>
                  <a:pt x="283463" y="38100"/>
                </a:lnTo>
                <a:lnTo>
                  <a:pt x="271271" y="35052"/>
                </a:lnTo>
                <a:lnTo>
                  <a:pt x="260603" y="32004"/>
                </a:lnTo>
                <a:lnTo>
                  <a:pt x="236219" y="25908"/>
                </a:lnTo>
                <a:lnTo>
                  <a:pt x="213359" y="19812"/>
                </a:lnTo>
                <a:lnTo>
                  <a:pt x="188975" y="15240"/>
                </a:lnTo>
                <a:lnTo>
                  <a:pt x="163067" y="10668"/>
                </a:lnTo>
                <a:lnTo>
                  <a:pt x="149351" y="9144"/>
                </a:lnTo>
                <a:lnTo>
                  <a:pt x="137159" y="7620"/>
                </a:lnTo>
                <a:lnTo>
                  <a:pt x="123443" y="6096"/>
                </a:lnTo>
                <a:lnTo>
                  <a:pt x="111251" y="4572"/>
                </a:lnTo>
                <a:lnTo>
                  <a:pt x="83820" y="3048"/>
                </a:lnTo>
                <a:lnTo>
                  <a:pt x="82296" y="3048"/>
                </a:lnTo>
                <a:lnTo>
                  <a:pt x="62484" y="1524"/>
                </a:lnTo>
                <a:lnTo>
                  <a:pt x="42672" y="0"/>
                </a:lnTo>
                <a:lnTo>
                  <a:pt x="0" y="0"/>
                </a:lnTo>
                <a:lnTo>
                  <a:pt x="0" y="1524"/>
                </a:lnTo>
                <a:lnTo>
                  <a:pt x="21336" y="1524"/>
                </a:lnTo>
                <a:close/>
              </a:path>
            </a:pathLst>
          </a:custGeom>
          <a:solidFill>
            <a:srgbClr val="000000"/>
          </a:solidFill>
        </p:spPr>
        <p:txBody>
          <a:bodyPr wrap="square" lIns="0" tIns="0" rIns="0" bIns="0" rtlCol="0">
            <a:noAutofit/>
          </a:bodyPr>
          <a:lstStyle/>
          <a:p>
            <a:endParaRPr/>
          </a:p>
        </p:txBody>
      </p:sp>
      <p:sp>
        <p:nvSpPr>
          <p:cNvPr id="959" name="object 959"/>
          <p:cNvSpPr/>
          <p:nvPr/>
        </p:nvSpPr>
        <p:spPr>
          <a:xfrm>
            <a:off x="8127491" y="2905632"/>
            <a:ext cx="1524" cy="31750"/>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a:p>
        </p:txBody>
      </p:sp>
      <p:sp>
        <p:nvSpPr>
          <p:cNvPr id="960" name="object 960"/>
          <p:cNvSpPr/>
          <p:nvPr/>
        </p:nvSpPr>
        <p:spPr>
          <a:xfrm>
            <a:off x="8127491" y="2904743"/>
            <a:ext cx="358139" cy="53339"/>
          </a:xfrm>
          <a:custGeom>
            <a:avLst/>
            <a:gdLst/>
            <a:ahLst/>
            <a:cxnLst/>
            <a:rect l="l" t="t" r="r" b="b"/>
            <a:pathLst>
              <a:path w="358139" h="53339">
                <a:moveTo>
                  <a:pt x="0" y="0"/>
                </a:moveTo>
                <a:lnTo>
                  <a:pt x="3048" y="1524"/>
                </a:lnTo>
                <a:lnTo>
                  <a:pt x="27432" y="1524"/>
                </a:lnTo>
                <a:lnTo>
                  <a:pt x="50292" y="3048"/>
                </a:lnTo>
                <a:lnTo>
                  <a:pt x="73151" y="3048"/>
                </a:lnTo>
                <a:lnTo>
                  <a:pt x="96012" y="4572"/>
                </a:lnTo>
                <a:lnTo>
                  <a:pt x="118871" y="6096"/>
                </a:lnTo>
                <a:lnTo>
                  <a:pt x="140207" y="7620"/>
                </a:lnTo>
                <a:lnTo>
                  <a:pt x="161543" y="9144"/>
                </a:lnTo>
                <a:lnTo>
                  <a:pt x="182879" y="12192"/>
                </a:lnTo>
                <a:lnTo>
                  <a:pt x="204215" y="15239"/>
                </a:lnTo>
                <a:lnTo>
                  <a:pt x="225551" y="18287"/>
                </a:lnTo>
                <a:lnTo>
                  <a:pt x="245363" y="22860"/>
                </a:lnTo>
                <a:lnTo>
                  <a:pt x="265175" y="27432"/>
                </a:lnTo>
                <a:lnTo>
                  <a:pt x="284987" y="32003"/>
                </a:lnTo>
                <a:lnTo>
                  <a:pt x="304799" y="36575"/>
                </a:lnTo>
                <a:lnTo>
                  <a:pt x="323087" y="41148"/>
                </a:lnTo>
                <a:lnTo>
                  <a:pt x="341375" y="47244"/>
                </a:lnTo>
                <a:lnTo>
                  <a:pt x="358139" y="53339"/>
                </a:lnTo>
                <a:lnTo>
                  <a:pt x="358139" y="51815"/>
                </a:lnTo>
                <a:lnTo>
                  <a:pt x="342899" y="45720"/>
                </a:lnTo>
                <a:lnTo>
                  <a:pt x="323087" y="39624"/>
                </a:lnTo>
                <a:lnTo>
                  <a:pt x="304799" y="35051"/>
                </a:lnTo>
                <a:lnTo>
                  <a:pt x="284987" y="30480"/>
                </a:lnTo>
                <a:lnTo>
                  <a:pt x="265175" y="25908"/>
                </a:lnTo>
                <a:lnTo>
                  <a:pt x="245363" y="21336"/>
                </a:lnTo>
                <a:lnTo>
                  <a:pt x="225551" y="16763"/>
                </a:lnTo>
                <a:lnTo>
                  <a:pt x="204215" y="13715"/>
                </a:lnTo>
                <a:lnTo>
                  <a:pt x="184403" y="10668"/>
                </a:lnTo>
                <a:lnTo>
                  <a:pt x="161543" y="7620"/>
                </a:lnTo>
                <a:lnTo>
                  <a:pt x="140207" y="6096"/>
                </a:lnTo>
                <a:lnTo>
                  <a:pt x="118871" y="4572"/>
                </a:lnTo>
                <a:lnTo>
                  <a:pt x="96012" y="3048"/>
                </a:lnTo>
                <a:lnTo>
                  <a:pt x="73151" y="1524"/>
                </a:lnTo>
                <a:lnTo>
                  <a:pt x="50292" y="1524"/>
                </a:lnTo>
                <a:lnTo>
                  <a:pt x="27432" y="0"/>
                </a:lnTo>
                <a:lnTo>
                  <a:pt x="0" y="0"/>
                </a:lnTo>
                <a:close/>
              </a:path>
            </a:pathLst>
          </a:custGeom>
          <a:solidFill>
            <a:srgbClr val="000000"/>
          </a:solidFill>
        </p:spPr>
        <p:txBody>
          <a:bodyPr wrap="square" lIns="0" tIns="0" rIns="0" bIns="0" rtlCol="0">
            <a:noAutofit/>
          </a:bodyPr>
          <a:lstStyle/>
          <a:p>
            <a:endParaRPr/>
          </a:p>
        </p:txBody>
      </p:sp>
      <p:sp>
        <p:nvSpPr>
          <p:cNvPr id="961" name="object 961"/>
          <p:cNvSpPr/>
          <p:nvPr/>
        </p:nvSpPr>
        <p:spPr>
          <a:xfrm>
            <a:off x="8127491" y="2873628"/>
            <a:ext cx="1524" cy="31750"/>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a:p>
        </p:txBody>
      </p:sp>
      <p:sp>
        <p:nvSpPr>
          <p:cNvPr id="962" name="object 962"/>
          <p:cNvSpPr/>
          <p:nvPr/>
        </p:nvSpPr>
        <p:spPr>
          <a:xfrm>
            <a:off x="7406639" y="3123437"/>
            <a:ext cx="89916"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a:p>
        </p:txBody>
      </p:sp>
      <p:sp>
        <p:nvSpPr>
          <p:cNvPr id="963" name="object 963"/>
          <p:cNvSpPr/>
          <p:nvPr/>
        </p:nvSpPr>
        <p:spPr>
          <a:xfrm>
            <a:off x="8129015" y="2970275"/>
            <a:ext cx="268223" cy="48767"/>
          </a:xfrm>
          <a:custGeom>
            <a:avLst/>
            <a:gdLst/>
            <a:ahLst/>
            <a:cxnLst/>
            <a:rect l="l" t="t" r="r" b="b"/>
            <a:pathLst>
              <a:path w="268223" h="48767">
                <a:moveTo>
                  <a:pt x="0" y="1524"/>
                </a:moveTo>
                <a:lnTo>
                  <a:pt x="0" y="3048"/>
                </a:lnTo>
                <a:lnTo>
                  <a:pt x="15240" y="1524"/>
                </a:lnTo>
                <a:lnTo>
                  <a:pt x="30480" y="3048"/>
                </a:lnTo>
                <a:lnTo>
                  <a:pt x="59436" y="3048"/>
                </a:lnTo>
                <a:lnTo>
                  <a:pt x="74675" y="4571"/>
                </a:lnTo>
                <a:lnTo>
                  <a:pt x="88392" y="6095"/>
                </a:lnTo>
                <a:lnTo>
                  <a:pt x="102108" y="7619"/>
                </a:lnTo>
                <a:lnTo>
                  <a:pt x="115823" y="9143"/>
                </a:lnTo>
                <a:lnTo>
                  <a:pt x="129539" y="10667"/>
                </a:lnTo>
                <a:lnTo>
                  <a:pt x="143255" y="13715"/>
                </a:lnTo>
                <a:lnTo>
                  <a:pt x="169163" y="18287"/>
                </a:lnTo>
                <a:lnTo>
                  <a:pt x="181355" y="21336"/>
                </a:lnTo>
                <a:lnTo>
                  <a:pt x="193547" y="24383"/>
                </a:lnTo>
                <a:lnTo>
                  <a:pt x="205739" y="27431"/>
                </a:lnTo>
                <a:lnTo>
                  <a:pt x="219455" y="32003"/>
                </a:lnTo>
                <a:lnTo>
                  <a:pt x="245363" y="39624"/>
                </a:lnTo>
                <a:lnTo>
                  <a:pt x="245363" y="41148"/>
                </a:lnTo>
                <a:lnTo>
                  <a:pt x="248411" y="41148"/>
                </a:lnTo>
                <a:lnTo>
                  <a:pt x="266699" y="48767"/>
                </a:lnTo>
                <a:lnTo>
                  <a:pt x="268223" y="47243"/>
                </a:lnTo>
                <a:lnTo>
                  <a:pt x="248411" y="39624"/>
                </a:lnTo>
                <a:lnTo>
                  <a:pt x="245363" y="38100"/>
                </a:lnTo>
                <a:lnTo>
                  <a:pt x="219455" y="30479"/>
                </a:lnTo>
                <a:lnTo>
                  <a:pt x="207263" y="25907"/>
                </a:lnTo>
                <a:lnTo>
                  <a:pt x="195071" y="22860"/>
                </a:lnTo>
                <a:lnTo>
                  <a:pt x="181355" y="19812"/>
                </a:lnTo>
                <a:lnTo>
                  <a:pt x="169163" y="16763"/>
                </a:lnTo>
                <a:lnTo>
                  <a:pt x="143255" y="12191"/>
                </a:lnTo>
                <a:lnTo>
                  <a:pt x="129539" y="9143"/>
                </a:lnTo>
                <a:lnTo>
                  <a:pt x="117347" y="7619"/>
                </a:lnTo>
                <a:lnTo>
                  <a:pt x="102108" y="6095"/>
                </a:lnTo>
                <a:lnTo>
                  <a:pt x="88392" y="4571"/>
                </a:lnTo>
                <a:lnTo>
                  <a:pt x="74675" y="3048"/>
                </a:lnTo>
                <a:lnTo>
                  <a:pt x="59436" y="1524"/>
                </a:lnTo>
                <a:lnTo>
                  <a:pt x="30480" y="1524"/>
                </a:lnTo>
                <a:lnTo>
                  <a:pt x="15240" y="0"/>
                </a:lnTo>
                <a:lnTo>
                  <a:pt x="0" y="1524"/>
                </a:lnTo>
                <a:close/>
              </a:path>
            </a:pathLst>
          </a:custGeom>
          <a:solidFill>
            <a:srgbClr val="000000"/>
          </a:solidFill>
        </p:spPr>
        <p:txBody>
          <a:bodyPr wrap="square" lIns="0" tIns="0" rIns="0" bIns="0" rtlCol="0">
            <a:noAutofit/>
          </a:bodyPr>
          <a:lstStyle/>
          <a:p>
            <a:endParaRPr/>
          </a:p>
        </p:txBody>
      </p:sp>
      <p:sp>
        <p:nvSpPr>
          <p:cNvPr id="964" name="object 964"/>
          <p:cNvSpPr/>
          <p:nvPr/>
        </p:nvSpPr>
        <p:spPr>
          <a:xfrm>
            <a:off x="8127491" y="2937636"/>
            <a:ext cx="1524" cy="33274"/>
          </a:xfrm>
          <a:custGeom>
            <a:avLst/>
            <a:gdLst/>
            <a:ahLst/>
            <a:cxnLst/>
            <a:rect l="l" t="t" r="r" b="b"/>
            <a:pathLst>
              <a:path w="1524" h="33274">
                <a:moveTo>
                  <a:pt x="0" y="33274"/>
                </a:moveTo>
                <a:lnTo>
                  <a:pt x="1524" y="33274"/>
                </a:lnTo>
                <a:lnTo>
                  <a:pt x="1524" y="0"/>
                </a:lnTo>
                <a:lnTo>
                  <a:pt x="0" y="0"/>
                </a:lnTo>
                <a:lnTo>
                  <a:pt x="0" y="33274"/>
                </a:lnTo>
                <a:close/>
              </a:path>
            </a:pathLst>
          </a:custGeom>
          <a:solidFill>
            <a:srgbClr val="000000"/>
          </a:solidFill>
        </p:spPr>
        <p:txBody>
          <a:bodyPr wrap="square" lIns="0" tIns="0" rIns="0" bIns="0" rtlCol="0">
            <a:noAutofit/>
          </a:bodyPr>
          <a:lstStyle/>
          <a:p>
            <a:endParaRPr/>
          </a:p>
        </p:txBody>
      </p:sp>
      <p:sp>
        <p:nvSpPr>
          <p:cNvPr id="965" name="object 965"/>
          <p:cNvSpPr/>
          <p:nvPr/>
        </p:nvSpPr>
        <p:spPr>
          <a:xfrm>
            <a:off x="8580119" y="2923031"/>
            <a:ext cx="62484" cy="25908"/>
          </a:xfrm>
          <a:custGeom>
            <a:avLst/>
            <a:gdLst/>
            <a:ahLst/>
            <a:cxnLst/>
            <a:rect l="l" t="t" r="r" b="b"/>
            <a:pathLst>
              <a:path w="62484" h="25908">
                <a:moveTo>
                  <a:pt x="62484" y="0"/>
                </a:moveTo>
                <a:lnTo>
                  <a:pt x="0" y="24384"/>
                </a:lnTo>
                <a:lnTo>
                  <a:pt x="1524" y="25908"/>
                </a:lnTo>
                <a:lnTo>
                  <a:pt x="62484" y="1524"/>
                </a:lnTo>
                <a:lnTo>
                  <a:pt x="62484" y="0"/>
                </a:lnTo>
                <a:close/>
              </a:path>
            </a:pathLst>
          </a:custGeom>
          <a:solidFill>
            <a:srgbClr val="000000"/>
          </a:solidFill>
        </p:spPr>
        <p:txBody>
          <a:bodyPr wrap="square" lIns="0" tIns="0" rIns="0" bIns="0" rtlCol="0">
            <a:noAutofit/>
          </a:bodyPr>
          <a:lstStyle/>
          <a:p>
            <a:endParaRPr/>
          </a:p>
        </p:txBody>
      </p:sp>
      <p:sp>
        <p:nvSpPr>
          <p:cNvPr id="966" name="object 966"/>
          <p:cNvSpPr/>
          <p:nvPr/>
        </p:nvSpPr>
        <p:spPr>
          <a:xfrm>
            <a:off x="8490203" y="2958083"/>
            <a:ext cx="30479" cy="13716"/>
          </a:xfrm>
          <a:custGeom>
            <a:avLst/>
            <a:gdLst/>
            <a:ahLst/>
            <a:cxnLst/>
            <a:rect l="l" t="t" r="r" b="b"/>
            <a:pathLst>
              <a:path w="30479" h="13716">
                <a:moveTo>
                  <a:pt x="0" y="0"/>
                </a:moveTo>
                <a:lnTo>
                  <a:pt x="0" y="1524"/>
                </a:lnTo>
                <a:lnTo>
                  <a:pt x="4572" y="3048"/>
                </a:lnTo>
                <a:lnTo>
                  <a:pt x="12192" y="7620"/>
                </a:lnTo>
                <a:lnTo>
                  <a:pt x="15239" y="7620"/>
                </a:lnTo>
                <a:lnTo>
                  <a:pt x="30479" y="13716"/>
                </a:lnTo>
                <a:lnTo>
                  <a:pt x="30479" y="12192"/>
                </a:lnTo>
                <a:lnTo>
                  <a:pt x="15239" y="6096"/>
                </a:lnTo>
                <a:lnTo>
                  <a:pt x="13715" y="6096"/>
                </a:lnTo>
                <a:lnTo>
                  <a:pt x="6096" y="3048"/>
                </a:lnTo>
                <a:lnTo>
                  <a:pt x="0" y="0"/>
                </a:lnTo>
                <a:close/>
              </a:path>
            </a:pathLst>
          </a:custGeom>
          <a:solidFill>
            <a:srgbClr val="000000"/>
          </a:solidFill>
        </p:spPr>
        <p:txBody>
          <a:bodyPr wrap="square" lIns="0" tIns="0" rIns="0" bIns="0" rtlCol="0">
            <a:noAutofit/>
          </a:bodyPr>
          <a:lstStyle/>
          <a:p>
            <a:endParaRPr/>
          </a:p>
        </p:txBody>
      </p:sp>
      <p:sp>
        <p:nvSpPr>
          <p:cNvPr id="967" name="object 967"/>
          <p:cNvSpPr/>
          <p:nvPr/>
        </p:nvSpPr>
        <p:spPr>
          <a:xfrm>
            <a:off x="8485631" y="2956559"/>
            <a:ext cx="4572" cy="3048"/>
          </a:xfrm>
          <a:custGeom>
            <a:avLst/>
            <a:gdLst/>
            <a:ahLst/>
            <a:cxnLst/>
            <a:rect l="l" t="t" r="r" b="b"/>
            <a:pathLst>
              <a:path w="4572" h="3048">
                <a:moveTo>
                  <a:pt x="0" y="0"/>
                </a:moveTo>
                <a:lnTo>
                  <a:pt x="0" y="1524"/>
                </a:lnTo>
                <a:lnTo>
                  <a:pt x="4572" y="3048"/>
                </a:lnTo>
                <a:lnTo>
                  <a:pt x="4572" y="1524"/>
                </a:lnTo>
                <a:lnTo>
                  <a:pt x="0" y="0"/>
                </a:lnTo>
                <a:close/>
              </a:path>
            </a:pathLst>
          </a:custGeom>
          <a:solidFill>
            <a:srgbClr val="000000"/>
          </a:solidFill>
        </p:spPr>
        <p:txBody>
          <a:bodyPr wrap="square" lIns="0" tIns="0" rIns="0" bIns="0" rtlCol="0">
            <a:noAutofit/>
          </a:bodyPr>
          <a:lstStyle/>
          <a:p>
            <a:endParaRPr/>
          </a:p>
        </p:txBody>
      </p:sp>
      <p:sp>
        <p:nvSpPr>
          <p:cNvPr id="968" name="object 968"/>
          <p:cNvSpPr/>
          <p:nvPr/>
        </p:nvSpPr>
        <p:spPr>
          <a:xfrm>
            <a:off x="8490203" y="2958845"/>
            <a:ext cx="1524"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a:p>
        </p:txBody>
      </p:sp>
      <p:sp>
        <p:nvSpPr>
          <p:cNvPr id="969" name="object 969"/>
          <p:cNvSpPr/>
          <p:nvPr/>
        </p:nvSpPr>
        <p:spPr>
          <a:xfrm>
            <a:off x="8490203" y="2958083"/>
            <a:ext cx="3048" cy="1524"/>
          </a:xfrm>
          <a:custGeom>
            <a:avLst/>
            <a:gdLst/>
            <a:ahLst/>
            <a:cxnLst/>
            <a:rect l="l" t="t" r="r" b="b"/>
            <a:pathLst>
              <a:path w="3048" h="1524">
                <a:moveTo>
                  <a:pt x="1524" y="0"/>
                </a:moveTo>
                <a:lnTo>
                  <a:pt x="3048" y="0"/>
                </a:lnTo>
                <a:lnTo>
                  <a:pt x="3048" y="1524"/>
                </a:lnTo>
                <a:lnTo>
                  <a:pt x="0" y="1524"/>
                </a:lnTo>
                <a:lnTo>
                  <a:pt x="0" y="0"/>
                </a:lnTo>
                <a:lnTo>
                  <a:pt x="1524" y="0"/>
                </a:lnTo>
                <a:lnTo>
                  <a:pt x="1524" y="1524"/>
                </a:lnTo>
                <a:lnTo>
                  <a:pt x="1524" y="0"/>
                </a:lnTo>
                <a:close/>
              </a:path>
            </a:pathLst>
          </a:custGeom>
          <a:solidFill>
            <a:srgbClr val="000000"/>
          </a:solidFill>
        </p:spPr>
        <p:txBody>
          <a:bodyPr wrap="square" lIns="0" tIns="0" rIns="0" bIns="0" rtlCol="0">
            <a:noAutofit/>
          </a:bodyPr>
          <a:lstStyle/>
          <a:p>
            <a:endParaRPr/>
          </a:p>
        </p:txBody>
      </p:sp>
      <p:sp>
        <p:nvSpPr>
          <p:cNvPr id="970" name="object 970"/>
          <p:cNvSpPr/>
          <p:nvPr/>
        </p:nvSpPr>
        <p:spPr>
          <a:xfrm>
            <a:off x="8485631" y="2956559"/>
            <a:ext cx="6096" cy="3048"/>
          </a:xfrm>
          <a:custGeom>
            <a:avLst/>
            <a:gdLst/>
            <a:ahLst/>
            <a:cxnLst/>
            <a:rect l="l" t="t" r="r" b="b"/>
            <a:pathLst>
              <a:path w="6096" h="3048">
                <a:moveTo>
                  <a:pt x="0" y="0"/>
                </a:moveTo>
                <a:lnTo>
                  <a:pt x="0" y="1524"/>
                </a:lnTo>
                <a:lnTo>
                  <a:pt x="6096" y="3048"/>
                </a:lnTo>
                <a:lnTo>
                  <a:pt x="6096" y="1524"/>
                </a:lnTo>
                <a:lnTo>
                  <a:pt x="0" y="0"/>
                </a:lnTo>
                <a:close/>
              </a:path>
            </a:pathLst>
          </a:custGeom>
          <a:solidFill>
            <a:srgbClr val="000000"/>
          </a:solidFill>
        </p:spPr>
        <p:txBody>
          <a:bodyPr wrap="square" lIns="0" tIns="0" rIns="0" bIns="0" rtlCol="0">
            <a:noAutofit/>
          </a:bodyPr>
          <a:lstStyle/>
          <a:p>
            <a:endParaRPr/>
          </a:p>
        </p:txBody>
      </p:sp>
      <p:sp>
        <p:nvSpPr>
          <p:cNvPr id="971" name="object 971"/>
          <p:cNvSpPr/>
          <p:nvPr/>
        </p:nvSpPr>
        <p:spPr>
          <a:xfrm>
            <a:off x="8395715" y="3017519"/>
            <a:ext cx="88392" cy="105156"/>
          </a:xfrm>
          <a:custGeom>
            <a:avLst/>
            <a:gdLst/>
            <a:ahLst/>
            <a:cxnLst/>
            <a:rect l="l" t="t" r="r" b="b"/>
            <a:pathLst>
              <a:path w="88392" h="105156">
                <a:moveTo>
                  <a:pt x="88392" y="80772"/>
                </a:moveTo>
                <a:lnTo>
                  <a:pt x="86868" y="76200"/>
                </a:lnTo>
                <a:lnTo>
                  <a:pt x="86868" y="71627"/>
                </a:lnTo>
                <a:lnTo>
                  <a:pt x="85344" y="71627"/>
                </a:lnTo>
                <a:lnTo>
                  <a:pt x="80772" y="62484"/>
                </a:lnTo>
                <a:lnTo>
                  <a:pt x="77724" y="56387"/>
                </a:lnTo>
                <a:lnTo>
                  <a:pt x="74675" y="51816"/>
                </a:lnTo>
                <a:lnTo>
                  <a:pt x="67056" y="42672"/>
                </a:lnTo>
                <a:lnTo>
                  <a:pt x="57912" y="33527"/>
                </a:lnTo>
                <a:lnTo>
                  <a:pt x="45720" y="24384"/>
                </a:lnTo>
                <a:lnTo>
                  <a:pt x="33527" y="15239"/>
                </a:lnTo>
                <a:lnTo>
                  <a:pt x="18288" y="7620"/>
                </a:lnTo>
                <a:lnTo>
                  <a:pt x="9144" y="3048"/>
                </a:lnTo>
                <a:lnTo>
                  <a:pt x="1524" y="0"/>
                </a:lnTo>
                <a:lnTo>
                  <a:pt x="0" y="1524"/>
                </a:lnTo>
                <a:lnTo>
                  <a:pt x="9144" y="4572"/>
                </a:lnTo>
                <a:lnTo>
                  <a:pt x="16764" y="9144"/>
                </a:lnTo>
                <a:lnTo>
                  <a:pt x="32003" y="16763"/>
                </a:lnTo>
                <a:lnTo>
                  <a:pt x="44196" y="25908"/>
                </a:lnTo>
                <a:lnTo>
                  <a:pt x="56388" y="35051"/>
                </a:lnTo>
                <a:lnTo>
                  <a:pt x="65532" y="44196"/>
                </a:lnTo>
                <a:lnTo>
                  <a:pt x="74675" y="53339"/>
                </a:lnTo>
                <a:lnTo>
                  <a:pt x="77724" y="57912"/>
                </a:lnTo>
                <a:lnTo>
                  <a:pt x="79248" y="62484"/>
                </a:lnTo>
                <a:lnTo>
                  <a:pt x="85344" y="73151"/>
                </a:lnTo>
                <a:lnTo>
                  <a:pt x="85344" y="77724"/>
                </a:lnTo>
                <a:lnTo>
                  <a:pt x="86868" y="80772"/>
                </a:lnTo>
                <a:lnTo>
                  <a:pt x="86868" y="105156"/>
                </a:lnTo>
                <a:lnTo>
                  <a:pt x="88392" y="105156"/>
                </a:lnTo>
                <a:lnTo>
                  <a:pt x="88392" y="80772"/>
                </a:lnTo>
                <a:close/>
              </a:path>
            </a:pathLst>
          </a:custGeom>
          <a:solidFill>
            <a:srgbClr val="000000"/>
          </a:solidFill>
        </p:spPr>
        <p:txBody>
          <a:bodyPr wrap="square" lIns="0" tIns="0" rIns="0" bIns="0" rtlCol="0">
            <a:noAutofit/>
          </a:bodyPr>
          <a:lstStyle/>
          <a:p>
            <a:endParaRPr/>
          </a:p>
        </p:txBody>
      </p:sp>
      <p:sp>
        <p:nvSpPr>
          <p:cNvPr id="972" name="object 972"/>
          <p:cNvSpPr/>
          <p:nvPr/>
        </p:nvSpPr>
        <p:spPr>
          <a:xfrm>
            <a:off x="8459723" y="2970275"/>
            <a:ext cx="60959" cy="24383"/>
          </a:xfrm>
          <a:custGeom>
            <a:avLst/>
            <a:gdLst/>
            <a:ahLst/>
            <a:cxnLst/>
            <a:rect l="l" t="t" r="r" b="b"/>
            <a:pathLst>
              <a:path w="60959" h="24383">
                <a:moveTo>
                  <a:pt x="60959" y="0"/>
                </a:moveTo>
                <a:lnTo>
                  <a:pt x="0" y="22860"/>
                </a:lnTo>
                <a:lnTo>
                  <a:pt x="0" y="24383"/>
                </a:lnTo>
                <a:lnTo>
                  <a:pt x="60959" y="1524"/>
                </a:lnTo>
                <a:lnTo>
                  <a:pt x="60959" y="0"/>
                </a:lnTo>
                <a:close/>
              </a:path>
            </a:pathLst>
          </a:custGeom>
          <a:solidFill>
            <a:srgbClr val="000000"/>
          </a:solidFill>
        </p:spPr>
        <p:txBody>
          <a:bodyPr wrap="square" lIns="0" tIns="0" rIns="0" bIns="0" rtlCol="0">
            <a:noAutofit/>
          </a:bodyPr>
          <a:lstStyle/>
          <a:p>
            <a:endParaRPr/>
          </a:p>
        </p:txBody>
      </p:sp>
      <p:sp>
        <p:nvSpPr>
          <p:cNvPr id="973" name="object 973"/>
          <p:cNvSpPr/>
          <p:nvPr/>
        </p:nvSpPr>
        <p:spPr>
          <a:xfrm>
            <a:off x="8520683" y="2970275"/>
            <a:ext cx="149351" cy="152400"/>
          </a:xfrm>
          <a:custGeom>
            <a:avLst/>
            <a:gdLst/>
            <a:ahLst/>
            <a:cxnLst/>
            <a:rect l="l" t="t" r="r" b="b"/>
            <a:pathLst>
              <a:path w="149351" h="152400">
                <a:moveTo>
                  <a:pt x="74675" y="38100"/>
                </a:moveTo>
                <a:lnTo>
                  <a:pt x="85344" y="47243"/>
                </a:lnTo>
                <a:lnTo>
                  <a:pt x="96012" y="54863"/>
                </a:lnTo>
                <a:lnTo>
                  <a:pt x="106679" y="64007"/>
                </a:lnTo>
                <a:lnTo>
                  <a:pt x="115824" y="71627"/>
                </a:lnTo>
                <a:lnTo>
                  <a:pt x="108203" y="62483"/>
                </a:lnTo>
                <a:lnTo>
                  <a:pt x="97535" y="53339"/>
                </a:lnTo>
                <a:lnTo>
                  <a:pt x="86868" y="45719"/>
                </a:lnTo>
                <a:lnTo>
                  <a:pt x="74675" y="38100"/>
                </a:lnTo>
                <a:close/>
              </a:path>
              <a:path w="149351" h="152400">
                <a:moveTo>
                  <a:pt x="115824" y="71627"/>
                </a:moveTo>
                <a:lnTo>
                  <a:pt x="123444" y="80771"/>
                </a:lnTo>
                <a:lnTo>
                  <a:pt x="129540" y="89915"/>
                </a:lnTo>
                <a:lnTo>
                  <a:pt x="135635" y="99060"/>
                </a:lnTo>
                <a:lnTo>
                  <a:pt x="140207" y="109727"/>
                </a:lnTo>
                <a:lnTo>
                  <a:pt x="143255" y="118871"/>
                </a:lnTo>
                <a:lnTo>
                  <a:pt x="146303" y="129539"/>
                </a:lnTo>
                <a:lnTo>
                  <a:pt x="147827" y="138683"/>
                </a:lnTo>
                <a:lnTo>
                  <a:pt x="147827" y="152400"/>
                </a:lnTo>
                <a:lnTo>
                  <a:pt x="149351" y="152400"/>
                </a:lnTo>
                <a:lnTo>
                  <a:pt x="149351" y="138683"/>
                </a:lnTo>
                <a:lnTo>
                  <a:pt x="147827" y="128015"/>
                </a:lnTo>
                <a:lnTo>
                  <a:pt x="144779" y="118871"/>
                </a:lnTo>
                <a:lnTo>
                  <a:pt x="141731" y="108203"/>
                </a:lnTo>
                <a:lnTo>
                  <a:pt x="137159" y="99060"/>
                </a:lnTo>
                <a:lnTo>
                  <a:pt x="131064" y="89915"/>
                </a:lnTo>
                <a:lnTo>
                  <a:pt x="124968" y="80771"/>
                </a:lnTo>
                <a:lnTo>
                  <a:pt x="115824" y="71627"/>
                </a:lnTo>
                <a:close/>
              </a:path>
              <a:path w="149351" h="152400">
                <a:moveTo>
                  <a:pt x="74675" y="38100"/>
                </a:moveTo>
                <a:lnTo>
                  <a:pt x="62483" y="28955"/>
                </a:lnTo>
                <a:lnTo>
                  <a:pt x="47244" y="21336"/>
                </a:lnTo>
                <a:lnTo>
                  <a:pt x="33527" y="13715"/>
                </a:lnTo>
                <a:lnTo>
                  <a:pt x="16764" y="6095"/>
                </a:lnTo>
                <a:lnTo>
                  <a:pt x="0" y="0"/>
                </a:lnTo>
                <a:lnTo>
                  <a:pt x="0" y="1524"/>
                </a:lnTo>
                <a:lnTo>
                  <a:pt x="16764" y="7619"/>
                </a:lnTo>
                <a:lnTo>
                  <a:pt x="32003" y="15239"/>
                </a:lnTo>
                <a:lnTo>
                  <a:pt x="47244" y="22860"/>
                </a:lnTo>
                <a:lnTo>
                  <a:pt x="60959" y="30479"/>
                </a:lnTo>
                <a:lnTo>
                  <a:pt x="74675" y="38100"/>
                </a:lnTo>
                <a:close/>
              </a:path>
            </a:pathLst>
          </a:custGeom>
          <a:solidFill>
            <a:srgbClr val="000000"/>
          </a:solidFill>
        </p:spPr>
        <p:txBody>
          <a:bodyPr wrap="square" lIns="0" tIns="0" rIns="0" bIns="0" rtlCol="0">
            <a:noAutofit/>
          </a:bodyPr>
          <a:lstStyle/>
          <a:p>
            <a:endParaRPr/>
          </a:p>
        </p:txBody>
      </p:sp>
      <p:sp>
        <p:nvSpPr>
          <p:cNvPr id="974" name="object 974"/>
          <p:cNvSpPr/>
          <p:nvPr/>
        </p:nvSpPr>
        <p:spPr>
          <a:xfrm>
            <a:off x="8459723" y="2993135"/>
            <a:ext cx="117348" cy="129539"/>
          </a:xfrm>
          <a:custGeom>
            <a:avLst/>
            <a:gdLst/>
            <a:ahLst/>
            <a:cxnLst/>
            <a:rect l="l" t="t" r="r" b="b"/>
            <a:pathLst>
              <a:path w="117348" h="129539">
                <a:moveTo>
                  <a:pt x="33527" y="16763"/>
                </a:moveTo>
                <a:lnTo>
                  <a:pt x="42672" y="22859"/>
                </a:lnTo>
                <a:lnTo>
                  <a:pt x="51815" y="28955"/>
                </a:lnTo>
                <a:lnTo>
                  <a:pt x="60959" y="33527"/>
                </a:lnTo>
                <a:lnTo>
                  <a:pt x="51815" y="27431"/>
                </a:lnTo>
                <a:lnTo>
                  <a:pt x="44195" y="21335"/>
                </a:lnTo>
                <a:lnTo>
                  <a:pt x="33527" y="16763"/>
                </a:lnTo>
                <a:close/>
              </a:path>
              <a:path w="117348" h="129539">
                <a:moveTo>
                  <a:pt x="115824" y="115823"/>
                </a:moveTo>
                <a:lnTo>
                  <a:pt x="114300" y="129539"/>
                </a:lnTo>
                <a:lnTo>
                  <a:pt x="115824" y="129539"/>
                </a:lnTo>
                <a:lnTo>
                  <a:pt x="117348" y="115823"/>
                </a:lnTo>
                <a:lnTo>
                  <a:pt x="115824" y="105155"/>
                </a:lnTo>
                <a:lnTo>
                  <a:pt x="114300" y="97535"/>
                </a:lnTo>
                <a:lnTo>
                  <a:pt x="111251" y="89915"/>
                </a:lnTo>
                <a:lnTo>
                  <a:pt x="108203" y="82295"/>
                </a:lnTo>
                <a:lnTo>
                  <a:pt x="105155" y="76200"/>
                </a:lnTo>
                <a:lnTo>
                  <a:pt x="100583" y="70103"/>
                </a:lnTo>
                <a:lnTo>
                  <a:pt x="94487" y="62483"/>
                </a:lnTo>
                <a:lnTo>
                  <a:pt x="89915" y="56387"/>
                </a:lnTo>
                <a:lnTo>
                  <a:pt x="83819" y="50291"/>
                </a:lnTo>
                <a:lnTo>
                  <a:pt x="76200" y="44195"/>
                </a:lnTo>
                <a:lnTo>
                  <a:pt x="68579" y="39623"/>
                </a:lnTo>
                <a:lnTo>
                  <a:pt x="76200" y="45719"/>
                </a:lnTo>
                <a:lnTo>
                  <a:pt x="82295" y="51815"/>
                </a:lnTo>
                <a:lnTo>
                  <a:pt x="88391" y="57911"/>
                </a:lnTo>
                <a:lnTo>
                  <a:pt x="94487" y="64007"/>
                </a:lnTo>
                <a:lnTo>
                  <a:pt x="99059" y="70103"/>
                </a:lnTo>
                <a:lnTo>
                  <a:pt x="103631" y="77723"/>
                </a:lnTo>
                <a:lnTo>
                  <a:pt x="106679" y="83819"/>
                </a:lnTo>
                <a:lnTo>
                  <a:pt x="109727" y="89915"/>
                </a:lnTo>
                <a:lnTo>
                  <a:pt x="112775" y="97535"/>
                </a:lnTo>
                <a:lnTo>
                  <a:pt x="114300" y="106679"/>
                </a:lnTo>
                <a:lnTo>
                  <a:pt x="115824" y="115823"/>
                </a:lnTo>
                <a:close/>
              </a:path>
              <a:path w="117348" h="129539">
                <a:moveTo>
                  <a:pt x="33527" y="16763"/>
                </a:moveTo>
                <a:lnTo>
                  <a:pt x="22859" y="10667"/>
                </a:lnTo>
                <a:lnTo>
                  <a:pt x="12191" y="6095"/>
                </a:lnTo>
                <a:lnTo>
                  <a:pt x="0" y="0"/>
                </a:lnTo>
                <a:lnTo>
                  <a:pt x="0" y="1523"/>
                </a:lnTo>
                <a:lnTo>
                  <a:pt x="12191" y="7619"/>
                </a:lnTo>
                <a:lnTo>
                  <a:pt x="22859" y="12191"/>
                </a:lnTo>
                <a:lnTo>
                  <a:pt x="33527" y="16763"/>
                </a:lnTo>
                <a:close/>
              </a:path>
            </a:pathLst>
          </a:custGeom>
          <a:solidFill>
            <a:srgbClr val="000000"/>
          </a:solidFill>
        </p:spPr>
        <p:txBody>
          <a:bodyPr wrap="square" lIns="0" tIns="0" rIns="0" bIns="0" rtlCol="0">
            <a:noAutofit/>
          </a:bodyPr>
          <a:lstStyle/>
          <a:p>
            <a:endParaRPr/>
          </a:p>
        </p:txBody>
      </p:sp>
      <p:sp>
        <p:nvSpPr>
          <p:cNvPr id="975" name="object 975"/>
          <p:cNvSpPr/>
          <p:nvPr/>
        </p:nvSpPr>
        <p:spPr>
          <a:xfrm>
            <a:off x="8520683" y="2947415"/>
            <a:ext cx="60959" cy="24384"/>
          </a:xfrm>
          <a:custGeom>
            <a:avLst/>
            <a:gdLst/>
            <a:ahLst/>
            <a:cxnLst/>
            <a:rect l="l" t="t" r="r" b="b"/>
            <a:pathLst>
              <a:path w="60959" h="24384">
                <a:moveTo>
                  <a:pt x="0" y="24384"/>
                </a:moveTo>
                <a:lnTo>
                  <a:pt x="60959" y="1524"/>
                </a:lnTo>
                <a:lnTo>
                  <a:pt x="59435" y="0"/>
                </a:lnTo>
                <a:lnTo>
                  <a:pt x="0" y="22860"/>
                </a:lnTo>
                <a:lnTo>
                  <a:pt x="0" y="24384"/>
                </a:lnTo>
                <a:close/>
              </a:path>
            </a:pathLst>
          </a:custGeom>
          <a:solidFill>
            <a:srgbClr val="000000"/>
          </a:solidFill>
        </p:spPr>
        <p:txBody>
          <a:bodyPr wrap="square" lIns="0" tIns="0" rIns="0" bIns="0" rtlCol="0">
            <a:noAutofit/>
          </a:bodyPr>
          <a:lstStyle/>
          <a:p>
            <a:endParaRPr/>
          </a:p>
        </p:txBody>
      </p:sp>
      <p:sp>
        <p:nvSpPr>
          <p:cNvPr id="976" name="object 976"/>
          <p:cNvSpPr/>
          <p:nvPr/>
        </p:nvSpPr>
        <p:spPr>
          <a:xfrm>
            <a:off x="8395715" y="2993135"/>
            <a:ext cx="64008" cy="25907"/>
          </a:xfrm>
          <a:custGeom>
            <a:avLst/>
            <a:gdLst/>
            <a:ahLst/>
            <a:cxnLst/>
            <a:rect l="l" t="t" r="r" b="b"/>
            <a:pathLst>
              <a:path w="64008" h="25907">
                <a:moveTo>
                  <a:pt x="64008" y="0"/>
                </a:moveTo>
                <a:lnTo>
                  <a:pt x="0" y="24383"/>
                </a:lnTo>
                <a:lnTo>
                  <a:pt x="1524" y="25907"/>
                </a:lnTo>
                <a:lnTo>
                  <a:pt x="64008" y="1523"/>
                </a:lnTo>
                <a:lnTo>
                  <a:pt x="64008" y="0"/>
                </a:lnTo>
                <a:close/>
              </a:path>
            </a:pathLst>
          </a:custGeom>
          <a:solidFill>
            <a:srgbClr val="000000"/>
          </a:solidFill>
        </p:spPr>
        <p:txBody>
          <a:bodyPr wrap="square" lIns="0" tIns="0" rIns="0" bIns="0" rtlCol="0">
            <a:noAutofit/>
          </a:bodyPr>
          <a:lstStyle/>
          <a:p>
            <a:endParaRPr/>
          </a:p>
        </p:txBody>
      </p:sp>
      <p:sp>
        <p:nvSpPr>
          <p:cNvPr id="977" name="object 977"/>
          <p:cNvSpPr/>
          <p:nvPr/>
        </p:nvSpPr>
        <p:spPr>
          <a:xfrm>
            <a:off x="8642603" y="2923031"/>
            <a:ext cx="208787" cy="199644"/>
          </a:xfrm>
          <a:custGeom>
            <a:avLst/>
            <a:gdLst/>
            <a:ahLst/>
            <a:cxnLst/>
            <a:rect l="l" t="t" r="r" b="b"/>
            <a:pathLst>
              <a:path w="208787" h="199644">
                <a:moveTo>
                  <a:pt x="0" y="0"/>
                </a:moveTo>
                <a:lnTo>
                  <a:pt x="0" y="1524"/>
                </a:lnTo>
                <a:lnTo>
                  <a:pt x="22859" y="10668"/>
                </a:lnTo>
                <a:lnTo>
                  <a:pt x="44196" y="21336"/>
                </a:lnTo>
                <a:lnTo>
                  <a:pt x="65531" y="30480"/>
                </a:lnTo>
                <a:lnTo>
                  <a:pt x="85344" y="41148"/>
                </a:lnTo>
                <a:lnTo>
                  <a:pt x="102107" y="51815"/>
                </a:lnTo>
                <a:lnTo>
                  <a:pt x="118872" y="62484"/>
                </a:lnTo>
                <a:lnTo>
                  <a:pt x="134111" y="73151"/>
                </a:lnTo>
                <a:lnTo>
                  <a:pt x="147827" y="85344"/>
                </a:lnTo>
                <a:lnTo>
                  <a:pt x="160020" y="97536"/>
                </a:lnTo>
                <a:lnTo>
                  <a:pt x="170687" y="108204"/>
                </a:lnTo>
                <a:lnTo>
                  <a:pt x="179831" y="120396"/>
                </a:lnTo>
                <a:lnTo>
                  <a:pt x="188975" y="134112"/>
                </a:lnTo>
                <a:lnTo>
                  <a:pt x="195071" y="146304"/>
                </a:lnTo>
                <a:lnTo>
                  <a:pt x="199643" y="160020"/>
                </a:lnTo>
                <a:lnTo>
                  <a:pt x="204215" y="172212"/>
                </a:lnTo>
                <a:lnTo>
                  <a:pt x="207263" y="185927"/>
                </a:lnTo>
                <a:lnTo>
                  <a:pt x="207263" y="199644"/>
                </a:lnTo>
                <a:lnTo>
                  <a:pt x="208787" y="199644"/>
                </a:lnTo>
                <a:lnTo>
                  <a:pt x="208787" y="185927"/>
                </a:lnTo>
                <a:lnTo>
                  <a:pt x="205739" y="172212"/>
                </a:lnTo>
                <a:lnTo>
                  <a:pt x="201167" y="158496"/>
                </a:lnTo>
                <a:lnTo>
                  <a:pt x="196595" y="146304"/>
                </a:lnTo>
                <a:lnTo>
                  <a:pt x="190499" y="132587"/>
                </a:lnTo>
                <a:lnTo>
                  <a:pt x="181355" y="120396"/>
                </a:lnTo>
                <a:lnTo>
                  <a:pt x="172211" y="108204"/>
                </a:lnTo>
                <a:lnTo>
                  <a:pt x="161544" y="96012"/>
                </a:lnTo>
                <a:lnTo>
                  <a:pt x="149351" y="83820"/>
                </a:lnTo>
                <a:lnTo>
                  <a:pt x="135635" y="73151"/>
                </a:lnTo>
                <a:lnTo>
                  <a:pt x="120396" y="60960"/>
                </a:lnTo>
                <a:lnTo>
                  <a:pt x="103631" y="50292"/>
                </a:lnTo>
                <a:lnTo>
                  <a:pt x="85344" y="39624"/>
                </a:lnTo>
                <a:lnTo>
                  <a:pt x="65531" y="28956"/>
                </a:lnTo>
                <a:lnTo>
                  <a:pt x="45720" y="19812"/>
                </a:lnTo>
                <a:lnTo>
                  <a:pt x="22859" y="9144"/>
                </a:lnTo>
                <a:lnTo>
                  <a:pt x="0" y="0"/>
                </a:lnTo>
                <a:close/>
              </a:path>
            </a:pathLst>
          </a:custGeom>
          <a:solidFill>
            <a:srgbClr val="000000"/>
          </a:solidFill>
        </p:spPr>
        <p:txBody>
          <a:bodyPr wrap="square" lIns="0" tIns="0" rIns="0" bIns="0" rtlCol="0">
            <a:noAutofit/>
          </a:bodyPr>
          <a:lstStyle/>
          <a:p>
            <a:endParaRPr/>
          </a:p>
        </p:txBody>
      </p:sp>
      <p:sp>
        <p:nvSpPr>
          <p:cNvPr id="978" name="object 978"/>
          <p:cNvSpPr/>
          <p:nvPr/>
        </p:nvSpPr>
        <p:spPr>
          <a:xfrm>
            <a:off x="8580119" y="2947415"/>
            <a:ext cx="178308" cy="175260"/>
          </a:xfrm>
          <a:custGeom>
            <a:avLst/>
            <a:gdLst/>
            <a:ahLst/>
            <a:cxnLst/>
            <a:rect l="l" t="t" r="r" b="b"/>
            <a:pathLst>
              <a:path w="178308" h="175260">
                <a:moveTo>
                  <a:pt x="137160" y="83820"/>
                </a:moveTo>
                <a:lnTo>
                  <a:pt x="128016" y="73151"/>
                </a:lnTo>
                <a:lnTo>
                  <a:pt x="115824" y="62484"/>
                </a:lnTo>
                <a:lnTo>
                  <a:pt x="103632" y="53339"/>
                </a:lnTo>
                <a:lnTo>
                  <a:pt x="88392" y="44196"/>
                </a:lnTo>
                <a:lnTo>
                  <a:pt x="73152" y="35051"/>
                </a:lnTo>
                <a:lnTo>
                  <a:pt x="56388" y="25908"/>
                </a:lnTo>
                <a:lnTo>
                  <a:pt x="39624" y="16763"/>
                </a:lnTo>
                <a:lnTo>
                  <a:pt x="21336" y="7620"/>
                </a:lnTo>
                <a:lnTo>
                  <a:pt x="1524" y="0"/>
                </a:lnTo>
                <a:lnTo>
                  <a:pt x="0" y="1524"/>
                </a:lnTo>
                <a:lnTo>
                  <a:pt x="19812" y="9143"/>
                </a:lnTo>
                <a:lnTo>
                  <a:pt x="38100" y="18287"/>
                </a:lnTo>
                <a:lnTo>
                  <a:pt x="56388" y="27431"/>
                </a:lnTo>
                <a:lnTo>
                  <a:pt x="73152" y="36575"/>
                </a:lnTo>
                <a:lnTo>
                  <a:pt x="88392" y="45720"/>
                </a:lnTo>
                <a:lnTo>
                  <a:pt x="102108" y="54863"/>
                </a:lnTo>
                <a:lnTo>
                  <a:pt x="114300" y="64008"/>
                </a:lnTo>
                <a:lnTo>
                  <a:pt x="126492" y="74675"/>
                </a:lnTo>
                <a:lnTo>
                  <a:pt x="137160" y="83820"/>
                </a:lnTo>
                <a:close/>
              </a:path>
              <a:path w="178308" h="175260">
                <a:moveTo>
                  <a:pt x="137160" y="83820"/>
                </a:moveTo>
                <a:lnTo>
                  <a:pt x="146304" y="94487"/>
                </a:lnTo>
                <a:lnTo>
                  <a:pt x="153924" y="105155"/>
                </a:lnTo>
                <a:lnTo>
                  <a:pt x="160020" y="115824"/>
                </a:lnTo>
                <a:lnTo>
                  <a:pt x="166116" y="126491"/>
                </a:lnTo>
                <a:lnTo>
                  <a:pt x="170688" y="138684"/>
                </a:lnTo>
                <a:lnTo>
                  <a:pt x="173736" y="149351"/>
                </a:lnTo>
                <a:lnTo>
                  <a:pt x="175260" y="161543"/>
                </a:lnTo>
                <a:lnTo>
                  <a:pt x="175260" y="175260"/>
                </a:lnTo>
                <a:lnTo>
                  <a:pt x="178308" y="175260"/>
                </a:lnTo>
                <a:lnTo>
                  <a:pt x="176784" y="163067"/>
                </a:lnTo>
                <a:lnTo>
                  <a:pt x="176784" y="161543"/>
                </a:lnTo>
                <a:lnTo>
                  <a:pt x="175260" y="149351"/>
                </a:lnTo>
                <a:lnTo>
                  <a:pt x="172212" y="138684"/>
                </a:lnTo>
                <a:lnTo>
                  <a:pt x="167640" y="126491"/>
                </a:lnTo>
                <a:lnTo>
                  <a:pt x="161544" y="115824"/>
                </a:lnTo>
                <a:lnTo>
                  <a:pt x="155448" y="105155"/>
                </a:lnTo>
                <a:lnTo>
                  <a:pt x="146304" y="92963"/>
                </a:lnTo>
                <a:lnTo>
                  <a:pt x="137160" y="83820"/>
                </a:lnTo>
                <a:close/>
              </a:path>
            </a:pathLst>
          </a:custGeom>
          <a:solidFill>
            <a:srgbClr val="000000"/>
          </a:solidFill>
        </p:spPr>
        <p:txBody>
          <a:bodyPr wrap="square" lIns="0" tIns="0" rIns="0" bIns="0" rtlCol="0">
            <a:noAutofit/>
          </a:bodyPr>
          <a:lstStyle/>
          <a:p>
            <a:endParaRPr/>
          </a:p>
        </p:txBody>
      </p:sp>
      <p:sp>
        <p:nvSpPr>
          <p:cNvPr id="979" name="object 979"/>
          <p:cNvSpPr/>
          <p:nvPr/>
        </p:nvSpPr>
        <p:spPr>
          <a:xfrm>
            <a:off x="8756903" y="3123437"/>
            <a:ext cx="91440" cy="0"/>
          </a:xfrm>
          <a:custGeom>
            <a:avLst/>
            <a:gdLst/>
            <a:ahLst/>
            <a:cxnLst/>
            <a:rect l="l" t="t" r="r" b="b"/>
            <a:pathLst>
              <a:path w="91440">
                <a:moveTo>
                  <a:pt x="0" y="0"/>
                </a:moveTo>
                <a:lnTo>
                  <a:pt x="91440" y="0"/>
                </a:lnTo>
              </a:path>
            </a:pathLst>
          </a:custGeom>
          <a:ln w="2794">
            <a:solidFill>
              <a:srgbClr val="000000"/>
            </a:solidFill>
          </a:ln>
        </p:spPr>
        <p:txBody>
          <a:bodyPr wrap="square" lIns="0" tIns="0" rIns="0" bIns="0" rtlCol="0">
            <a:noAutofit/>
          </a:bodyPr>
          <a:lstStyle/>
          <a:p>
            <a:endParaRPr/>
          </a:p>
        </p:txBody>
      </p:sp>
      <p:sp>
        <p:nvSpPr>
          <p:cNvPr id="980" name="object 980"/>
          <p:cNvSpPr/>
          <p:nvPr/>
        </p:nvSpPr>
        <p:spPr>
          <a:xfrm>
            <a:off x="8575547" y="3123437"/>
            <a:ext cx="92964" cy="0"/>
          </a:xfrm>
          <a:custGeom>
            <a:avLst/>
            <a:gdLst/>
            <a:ahLst/>
            <a:cxnLst/>
            <a:rect l="l" t="t" r="r" b="b"/>
            <a:pathLst>
              <a:path w="92964">
                <a:moveTo>
                  <a:pt x="0" y="0"/>
                </a:moveTo>
                <a:lnTo>
                  <a:pt x="92964" y="0"/>
                </a:lnTo>
              </a:path>
            </a:pathLst>
          </a:custGeom>
          <a:ln w="2794">
            <a:solidFill>
              <a:srgbClr val="000000"/>
            </a:solidFill>
          </a:ln>
        </p:spPr>
        <p:txBody>
          <a:bodyPr wrap="square" lIns="0" tIns="0" rIns="0" bIns="0" rtlCol="0">
            <a:noAutofit/>
          </a:bodyPr>
          <a:lstStyle/>
          <a:p>
            <a:endParaRPr/>
          </a:p>
        </p:txBody>
      </p:sp>
      <p:sp>
        <p:nvSpPr>
          <p:cNvPr id="981" name="object 981"/>
          <p:cNvSpPr/>
          <p:nvPr/>
        </p:nvSpPr>
        <p:spPr>
          <a:xfrm>
            <a:off x="8449055" y="3122675"/>
            <a:ext cx="128016" cy="111251"/>
          </a:xfrm>
          <a:custGeom>
            <a:avLst/>
            <a:gdLst/>
            <a:ahLst/>
            <a:cxnLst/>
            <a:rect l="l" t="t" r="r" b="b"/>
            <a:pathLst>
              <a:path w="128016" h="111251">
                <a:moveTo>
                  <a:pt x="0" y="109727"/>
                </a:moveTo>
                <a:lnTo>
                  <a:pt x="1524" y="111251"/>
                </a:lnTo>
                <a:lnTo>
                  <a:pt x="4572" y="109727"/>
                </a:lnTo>
                <a:lnTo>
                  <a:pt x="16763" y="105155"/>
                </a:lnTo>
                <a:lnTo>
                  <a:pt x="27431" y="99059"/>
                </a:lnTo>
                <a:lnTo>
                  <a:pt x="15240" y="103631"/>
                </a:lnTo>
                <a:lnTo>
                  <a:pt x="4572" y="108203"/>
                </a:lnTo>
                <a:lnTo>
                  <a:pt x="1524" y="109727"/>
                </a:lnTo>
                <a:lnTo>
                  <a:pt x="0" y="109727"/>
                </a:lnTo>
                <a:close/>
              </a:path>
              <a:path w="128016" h="111251">
                <a:moveTo>
                  <a:pt x="27431" y="99059"/>
                </a:moveTo>
                <a:lnTo>
                  <a:pt x="38100" y="94487"/>
                </a:lnTo>
                <a:lnTo>
                  <a:pt x="42672" y="91439"/>
                </a:lnTo>
                <a:lnTo>
                  <a:pt x="48768" y="89915"/>
                </a:lnTo>
                <a:lnTo>
                  <a:pt x="57911" y="83819"/>
                </a:lnTo>
                <a:lnTo>
                  <a:pt x="67055" y="77723"/>
                </a:lnTo>
                <a:lnTo>
                  <a:pt x="74675" y="71627"/>
                </a:lnTo>
                <a:lnTo>
                  <a:pt x="82296" y="67055"/>
                </a:lnTo>
                <a:lnTo>
                  <a:pt x="89916" y="60959"/>
                </a:lnTo>
                <a:lnTo>
                  <a:pt x="96011" y="54863"/>
                </a:lnTo>
                <a:lnTo>
                  <a:pt x="102107" y="48767"/>
                </a:lnTo>
                <a:lnTo>
                  <a:pt x="106679" y="44195"/>
                </a:lnTo>
                <a:lnTo>
                  <a:pt x="106679" y="42671"/>
                </a:lnTo>
                <a:lnTo>
                  <a:pt x="109727" y="41147"/>
                </a:lnTo>
                <a:lnTo>
                  <a:pt x="111251" y="38099"/>
                </a:lnTo>
                <a:lnTo>
                  <a:pt x="115824" y="32003"/>
                </a:lnTo>
                <a:lnTo>
                  <a:pt x="118872" y="24383"/>
                </a:lnTo>
                <a:lnTo>
                  <a:pt x="114300" y="30479"/>
                </a:lnTo>
                <a:lnTo>
                  <a:pt x="109727" y="36575"/>
                </a:lnTo>
                <a:lnTo>
                  <a:pt x="108203" y="39623"/>
                </a:lnTo>
                <a:lnTo>
                  <a:pt x="105155" y="42671"/>
                </a:lnTo>
                <a:lnTo>
                  <a:pt x="100583" y="48767"/>
                </a:lnTo>
                <a:lnTo>
                  <a:pt x="94487" y="53339"/>
                </a:lnTo>
                <a:lnTo>
                  <a:pt x="88392" y="59435"/>
                </a:lnTo>
                <a:lnTo>
                  <a:pt x="82296" y="65531"/>
                </a:lnTo>
                <a:lnTo>
                  <a:pt x="73151" y="71627"/>
                </a:lnTo>
                <a:lnTo>
                  <a:pt x="65531" y="76199"/>
                </a:lnTo>
                <a:lnTo>
                  <a:pt x="56387" y="82295"/>
                </a:lnTo>
                <a:lnTo>
                  <a:pt x="47244" y="88391"/>
                </a:lnTo>
                <a:lnTo>
                  <a:pt x="42672" y="89915"/>
                </a:lnTo>
                <a:lnTo>
                  <a:pt x="38100" y="92963"/>
                </a:lnTo>
                <a:lnTo>
                  <a:pt x="27431" y="99059"/>
                </a:lnTo>
                <a:close/>
              </a:path>
              <a:path w="128016" h="111251">
                <a:moveTo>
                  <a:pt x="123444" y="19811"/>
                </a:moveTo>
                <a:lnTo>
                  <a:pt x="123444" y="18287"/>
                </a:lnTo>
                <a:lnTo>
                  <a:pt x="124968" y="9143"/>
                </a:lnTo>
                <a:lnTo>
                  <a:pt x="126492" y="4571"/>
                </a:lnTo>
                <a:lnTo>
                  <a:pt x="128016" y="0"/>
                </a:lnTo>
                <a:lnTo>
                  <a:pt x="126492" y="0"/>
                </a:lnTo>
                <a:lnTo>
                  <a:pt x="124968" y="4571"/>
                </a:lnTo>
                <a:lnTo>
                  <a:pt x="123444" y="9143"/>
                </a:lnTo>
                <a:lnTo>
                  <a:pt x="121920" y="18287"/>
                </a:lnTo>
                <a:lnTo>
                  <a:pt x="118872" y="24383"/>
                </a:lnTo>
                <a:lnTo>
                  <a:pt x="123444" y="19811"/>
                </a:lnTo>
                <a:close/>
              </a:path>
            </a:pathLst>
          </a:custGeom>
          <a:solidFill>
            <a:srgbClr val="000000"/>
          </a:solidFill>
        </p:spPr>
        <p:txBody>
          <a:bodyPr wrap="square" lIns="0" tIns="0" rIns="0" bIns="0" rtlCol="0">
            <a:noAutofit/>
          </a:bodyPr>
          <a:lstStyle/>
          <a:p>
            <a:endParaRPr/>
          </a:p>
        </p:txBody>
      </p:sp>
      <p:sp>
        <p:nvSpPr>
          <p:cNvPr id="982" name="object 982"/>
          <p:cNvSpPr/>
          <p:nvPr/>
        </p:nvSpPr>
        <p:spPr>
          <a:xfrm>
            <a:off x="8377427" y="3122675"/>
            <a:ext cx="105155" cy="88391"/>
          </a:xfrm>
          <a:custGeom>
            <a:avLst/>
            <a:gdLst/>
            <a:ahLst/>
            <a:cxnLst/>
            <a:rect l="l" t="t" r="r" b="b"/>
            <a:pathLst>
              <a:path w="105155" h="88391">
                <a:moveTo>
                  <a:pt x="0" y="88391"/>
                </a:moveTo>
                <a:lnTo>
                  <a:pt x="3048" y="86867"/>
                </a:lnTo>
                <a:lnTo>
                  <a:pt x="1524" y="86867"/>
                </a:lnTo>
                <a:lnTo>
                  <a:pt x="4572" y="86867"/>
                </a:lnTo>
                <a:lnTo>
                  <a:pt x="6096" y="85343"/>
                </a:lnTo>
                <a:lnTo>
                  <a:pt x="22859" y="77723"/>
                </a:lnTo>
                <a:lnTo>
                  <a:pt x="38100" y="70103"/>
                </a:lnTo>
                <a:lnTo>
                  <a:pt x="51815" y="62483"/>
                </a:lnTo>
                <a:lnTo>
                  <a:pt x="64007" y="54863"/>
                </a:lnTo>
                <a:lnTo>
                  <a:pt x="74675" y="45719"/>
                </a:lnTo>
                <a:lnTo>
                  <a:pt x="83820" y="36575"/>
                </a:lnTo>
                <a:lnTo>
                  <a:pt x="74675" y="44195"/>
                </a:lnTo>
                <a:lnTo>
                  <a:pt x="64007" y="53339"/>
                </a:lnTo>
                <a:lnTo>
                  <a:pt x="51815" y="60959"/>
                </a:lnTo>
                <a:lnTo>
                  <a:pt x="38100" y="68579"/>
                </a:lnTo>
                <a:lnTo>
                  <a:pt x="22859" y="76199"/>
                </a:lnTo>
                <a:lnTo>
                  <a:pt x="6096" y="83819"/>
                </a:lnTo>
                <a:lnTo>
                  <a:pt x="4572" y="85343"/>
                </a:lnTo>
                <a:lnTo>
                  <a:pt x="1524" y="85343"/>
                </a:lnTo>
                <a:lnTo>
                  <a:pt x="0" y="86867"/>
                </a:lnTo>
                <a:lnTo>
                  <a:pt x="0" y="88391"/>
                </a:lnTo>
                <a:close/>
              </a:path>
              <a:path w="105155" h="88391">
                <a:moveTo>
                  <a:pt x="97535" y="18287"/>
                </a:moveTo>
                <a:lnTo>
                  <a:pt x="91439" y="27431"/>
                </a:lnTo>
                <a:lnTo>
                  <a:pt x="83820" y="36575"/>
                </a:lnTo>
                <a:lnTo>
                  <a:pt x="92963" y="28955"/>
                </a:lnTo>
                <a:lnTo>
                  <a:pt x="99059" y="19811"/>
                </a:lnTo>
                <a:lnTo>
                  <a:pt x="102107" y="9143"/>
                </a:lnTo>
                <a:lnTo>
                  <a:pt x="97535" y="18287"/>
                </a:lnTo>
                <a:close/>
              </a:path>
              <a:path w="105155" h="88391">
                <a:moveTo>
                  <a:pt x="103631" y="0"/>
                </a:moveTo>
                <a:lnTo>
                  <a:pt x="102107" y="4571"/>
                </a:lnTo>
                <a:lnTo>
                  <a:pt x="102107" y="6095"/>
                </a:lnTo>
                <a:lnTo>
                  <a:pt x="100583" y="9143"/>
                </a:lnTo>
                <a:lnTo>
                  <a:pt x="102107" y="9143"/>
                </a:lnTo>
                <a:lnTo>
                  <a:pt x="103631" y="7619"/>
                </a:lnTo>
                <a:lnTo>
                  <a:pt x="103631" y="4571"/>
                </a:lnTo>
                <a:lnTo>
                  <a:pt x="105155" y="0"/>
                </a:lnTo>
                <a:lnTo>
                  <a:pt x="103631" y="0"/>
                </a:lnTo>
                <a:close/>
              </a:path>
            </a:pathLst>
          </a:custGeom>
          <a:solidFill>
            <a:srgbClr val="000000"/>
          </a:solidFill>
        </p:spPr>
        <p:txBody>
          <a:bodyPr wrap="square" lIns="0" tIns="0" rIns="0" bIns="0" rtlCol="0">
            <a:noAutofit/>
          </a:bodyPr>
          <a:lstStyle/>
          <a:p>
            <a:endParaRPr/>
          </a:p>
        </p:txBody>
      </p:sp>
      <p:sp>
        <p:nvSpPr>
          <p:cNvPr id="983" name="object 983"/>
          <p:cNvSpPr/>
          <p:nvPr/>
        </p:nvSpPr>
        <p:spPr>
          <a:xfrm>
            <a:off x="8447531" y="3233927"/>
            <a:ext cx="0" cy="1524"/>
          </a:xfrm>
          <a:custGeom>
            <a:avLst/>
            <a:gdLst/>
            <a:ahLst/>
            <a:cxnLst/>
            <a:rect l="l" t="t" r="r" b="b"/>
            <a:pathLst>
              <a:path h="1524">
                <a:moveTo>
                  <a:pt x="0" y="0"/>
                </a:moveTo>
                <a:lnTo>
                  <a:pt x="0" y="1524"/>
                </a:lnTo>
                <a:lnTo>
                  <a:pt x="0" y="0"/>
                </a:lnTo>
                <a:close/>
              </a:path>
            </a:pathLst>
          </a:custGeom>
          <a:solidFill>
            <a:srgbClr val="000000"/>
          </a:solidFill>
        </p:spPr>
        <p:txBody>
          <a:bodyPr wrap="square" lIns="0" tIns="0" rIns="0" bIns="0" rtlCol="0">
            <a:noAutofit/>
          </a:bodyPr>
          <a:lstStyle/>
          <a:p>
            <a:endParaRPr/>
          </a:p>
        </p:txBody>
      </p:sp>
      <p:sp>
        <p:nvSpPr>
          <p:cNvPr id="984" name="object 984"/>
          <p:cNvSpPr/>
          <p:nvPr/>
        </p:nvSpPr>
        <p:spPr>
          <a:xfrm>
            <a:off x="8127491" y="3233927"/>
            <a:ext cx="320039" cy="53339"/>
          </a:xfrm>
          <a:custGeom>
            <a:avLst/>
            <a:gdLst/>
            <a:ahLst/>
            <a:cxnLst/>
            <a:rect l="l" t="t" r="r" b="b"/>
            <a:pathLst>
              <a:path w="320039" h="53339">
                <a:moveTo>
                  <a:pt x="1524" y="53339"/>
                </a:moveTo>
                <a:lnTo>
                  <a:pt x="45720" y="53339"/>
                </a:lnTo>
                <a:lnTo>
                  <a:pt x="67056" y="51815"/>
                </a:lnTo>
                <a:lnTo>
                  <a:pt x="88392" y="50291"/>
                </a:lnTo>
                <a:lnTo>
                  <a:pt x="108204" y="48767"/>
                </a:lnTo>
                <a:lnTo>
                  <a:pt x="129539" y="45719"/>
                </a:lnTo>
                <a:lnTo>
                  <a:pt x="149351" y="42672"/>
                </a:lnTo>
                <a:lnTo>
                  <a:pt x="169163" y="41148"/>
                </a:lnTo>
                <a:lnTo>
                  <a:pt x="187451" y="36575"/>
                </a:lnTo>
                <a:lnTo>
                  <a:pt x="207263" y="33527"/>
                </a:lnTo>
                <a:lnTo>
                  <a:pt x="225551" y="28955"/>
                </a:lnTo>
                <a:lnTo>
                  <a:pt x="243839" y="25907"/>
                </a:lnTo>
                <a:lnTo>
                  <a:pt x="260603" y="21336"/>
                </a:lnTo>
                <a:lnTo>
                  <a:pt x="278891" y="15239"/>
                </a:lnTo>
                <a:lnTo>
                  <a:pt x="295655" y="10667"/>
                </a:lnTo>
                <a:lnTo>
                  <a:pt x="312419" y="4572"/>
                </a:lnTo>
                <a:lnTo>
                  <a:pt x="320039" y="1524"/>
                </a:lnTo>
                <a:lnTo>
                  <a:pt x="320039" y="0"/>
                </a:lnTo>
                <a:lnTo>
                  <a:pt x="310895" y="3048"/>
                </a:lnTo>
                <a:lnTo>
                  <a:pt x="294131" y="9143"/>
                </a:lnTo>
                <a:lnTo>
                  <a:pt x="277367" y="13715"/>
                </a:lnTo>
                <a:lnTo>
                  <a:pt x="260603" y="19812"/>
                </a:lnTo>
                <a:lnTo>
                  <a:pt x="243839" y="24384"/>
                </a:lnTo>
                <a:lnTo>
                  <a:pt x="225551" y="27431"/>
                </a:lnTo>
                <a:lnTo>
                  <a:pt x="205739" y="32003"/>
                </a:lnTo>
                <a:lnTo>
                  <a:pt x="187451" y="35051"/>
                </a:lnTo>
                <a:lnTo>
                  <a:pt x="169163" y="39624"/>
                </a:lnTo>
                <a:lnTo>
                  <a:pt x="149351" y="41148"/>
                </a:lnTo>
                <a:lnTo>
                  <a:pt x="129539" y="44196"/>
                </a:lnTo>
                <a:lnTo>
                  <a:pt x="108204" y="47243"/>
                </a:lnTo>
                <a:lnTo>
                  <a:pt x="88392" y="48767"/>
                </a:lnTo>
                <a:lnTo>
                  <a:pt x="67056" y="50291"/>
                </a:lnTo>
                <a:lnTo>
                  <a:pt x="45720" y="51815"/>
                </a:lnTo>
                <a:lnTo>
                  <a:pt x="0" y="51815"/>
                </a:lnTo>
                <a:lnTo>
                  <a:pt x="1524" y="53339"/>
                </a:lnTo>
                <a:close/>
              </a:path>
            </a:pathLst>
          </a:custGeom>
          <a:solidFill>
            <a:srgbClr val="000000"/>
          </a:solidFill>
        </p:spPr>
        <p:txBody>
          <a:bodyPr wrap="square" lIns="0" tIns="0" rIns="0" bIns="0" rtlCol="0">
            <a:noAutofit/>
          </a:bodyPr>
          <a:lstStyle/>
          <a:p>
            <a:endParaRPr/>
          </a:p>
        </p:txBody>
      </p:sp>
      <p:sp>
        <p:nvSpPr>
          <p:cNvPr id="985" name="object 985"/>
          <p:cNvSpPr/>
          <p:nvPr/>
        </p:nvSpPr>
        <p:spPr>
          <a:xfrm>
            <a:off x="8447531" y="3232403"/>
            <a:ext cx="1524" cy="3048"/>
          </a:xfrm>
          <a:custGeom>
            <a:avLst/>
            <a:gdLst/>
            <a:ahLst/>
            <a:cxnLst/>
            <a:rect l="l" t="t" r="r" b="b"/>
            <a:pathLst>
              <a:path w="1524" h="3048">
                <a:moveTo>
                  <a:pt x="0" y="3048"/>
                </a:moveTo>
                <a:lnTo>
                  <a:pt x="1524" y="1524"/>
                </a:lnTo>
                <a:lnTo>
                  <a:pt x="1524" y="0"/>
                </a:lnTo>
                <a:lnTo>
                  <a:pt x="0" y="1524"/>
                </a:lnTo>
                <a:lnTo>
                  <a:pt x="0" y="3048"/>
                </a:lnTo>
                <a:close/>
              </a:path>
            </a:pathLst>
          </a:custGeom>
          <a:solidFill>
            <a:srgbClr val="000000"/>
          </a:solidFill>
        </p:spPr>
        <p:txBody>
          <a:bodyPr wrap="square" lIns="0" tIns="0" rIns="0" bIns="0" rtlCol="0">
            <a:noAutofit/>
          </a:bodyPr>
          <a:lstStyle/>
          <a:p>
            <a:endParaRPr/>
          </a:p>
        </p:txBody>
      </p:sp>
      <p:sp>
        <p:nvSpPr>
          <p:cNvPr id="986" name="object 986"/>
          <p:cNvSpPr/>
          <p:nvPr/>
        </p:nvSpPr>
        <p:spPr>
          <a:xfrm>
            <a:off x="8127491" y="3259835"/>
            <a:ext cx="394715" cy="67056"/>
          </a:xfrm>
          <a:custGeom>
            <a:avLst/>
            <a:gdLst/>
            <a:ahLst/>
            <a:cxnLst/>
            <a:rect l="l" t="t" r="r" b="b"/>
            <a:pathLst>
              <a:path w="394715" h="67056">
                <a:moveTo>
                  <a:pt x="1524" y="67056"/>
                </a:moveTo>
                <a:lnTo>
                  <a:pt x="15240" y="67056"/>
                </a:lnTo>
                <a:lnTo>
                  <a:pt x="28956" y="65532"/>
                </a:lnTo>
                <a:lnTo>
                  <a:pt x="56388" y="65532"/>
                </a:lnTo>
                <a:lnTo>
                  <a:pt x="70104" y="64008"/>
                </a:lnTo>
                <a:lnTo>
                  <a:pt x="83820" y="64008"/>
                </a:lnTo>
                <a:lnTo>
                  <a:pt x="111251" y="62484"/>
                </a:lnTo>
                <a:lnTo>
                  <a:pt x="137159" y="59436"/>
                </a:lnTo>
                <a:lnTo>
                  <a:pt x="149351" y="57912"/>
                </a:lnTo>
                <a:lnTo>
                  <a:pt x="155447" y="57912"/>
                </a:lnTo>
                <a:lnTo>
                  <a:pt x="163067" y="56388"/>
                </a:lnTo>
                <a:lnTo>
                  <a:pt x="188975" y="53340"/>
                </a:lnTo>
                <a:lnTo>
                  <a:pt x="201167" y="51816"/>
                </a:lnTo>
                <a:lnTo>
                  <a:pt x="213359" y="50292"/>
                </a:lnTo>
                <a:lnTo>
                  <a:pt x="225551" y="47244"/>
                </a:lnTo>
                <a:lnTo>
                  <a:pt x="228599" y="47244"/>
                </a:lnTo>
                <a:lnTo>
                  <a:pt x="231647" y="45720"/>
                </a:lnTo>
                <a:lnTo>
                  <a:pt x="237743" y="45720"/>
                </a:lnTo>
                <a:lnTo>
                  <a:pt x="262127" y="41148"/>
                </a:lnTo>
                <a:lnTo>
                  <a:pt x="266699" y="39624"/>
                </a:lnTo>
                <a:lnTo>
                  <a:pt x="269747" y="38100"/>
                </a:lnTo>
                <a:lnTo>
                  <a:pt x="272795" y="38100"/>
                </a:lnTo>
                <a:lnTo>
                  <a:pt x="284987" y="35052"/>
                </a:lnTo>
                <a:lnTo>
                  <a:pt x="307847" y="30480"/>
                </a:lnTo>
                <a:lnTo>
                  <a:pt x="330707" y="22860"/>
                </a:lnTo>
                <a:lnTo>
                  <a:pt x="341375" y="19812"/>
                </a:lnTo>
                <a:lnTo>
                  <a:pt x="352043" y="16764"/>
                </a:lnTo>
                <a:lnTo>
                  <a:pt x="373379" y="9144"/>
                </a:lnTo>
                <a:lnTo>
                  <a:pt x="384047" y="6096"/>
                </a:lnTo>
                <a:lnTo>
                  <a:pt x="388619" y="4572"/>
                </a:lnTo>
                <a:lnTo>
                  <a:pt x="394715" y="1524"/>
                </a:lnTo>
                <a:lnTo>
                  <a:pt x="393191" y="0"/>
                </a:lnTo>
                <a:lnTo>
                  <a:pt x="388619" y="3048"/>
                </a:lnTo>
                <a:lnTo>
                  <a:pt x="382523" y="4572"/>
                </a:lnTo>
                <a:lnTo>
                  <a:pt x="373379" y="7620"/>
                </a:lnTo>
                <a:lnTo>
                  <a:pt x="352043" y="15240"/>
                </a:lnTo>
                <a:lnTo>
                  <a:pt x="339851" y="18288"/>
                </a:lnTo>
                <a:lnTo>
                  <a:pt x="329183" y="21336"/>
                </a:lnTo>
                <a:lnTo>
                  <a:pt x="307847" y="28956"/>
                </a:lnTo>
                <a:lnTo>
                  <a:pt x="284987" y="33528"/>
                </a:lnTo>
                <a:lnTo>
                  <a:pt x="272795" y="36576"/>
                </a:lnTo>
                <a:lnTo>
                  <a:pt x="269747" y="36576"/>
                </a:lnTo>
                <a:lnTo>
                  <a:pt x="266699" y="38100"/>
                </a:lnTo>
                <a:lnTo>
                  <a:pt x="260603" y="39624"/>
                </a:lnTo>
                <a:lnTo>
                  <a:pt x="237743" y="44196"/>
                </a:lnTo>
                <a:lnTo>
                  <a:pt x="231647" y="44196"/>
                </a:lnTo>
                <a:lnTo>
                  <a:pt x="228599" y="45720"/>
                </a:lnTo>
                <a:lnTo>
                  <a:pt x="225551" y="45720"/>
                </a:lnTo>
                <a:lnTo>
                  <a:pt x="213359" y="48768"/>
                </a:lnTo>
                <a:lnTo>
                  <a:pt x="199643" y="50292"/>
                </a:lnTo>
                <a:lnTo>
                  <a:pt x="187451" y="51816"/>
                </a:lnTo>
                <a:lnTo>
                  <a:pt x="163067" y="54864"/>
                </a:lnTo>
                <a:lnTo>
                  <a:pt x="155447" y="56388"/>
                </a:lnTo>
                <a:lnTo>
                  <a:pt x="149351" y="56388"/>
                </a:lnTo>
                <a:lnTo>
                  <a:pt x="137159" y="57912"/>
                </a:lnTo>
                <a:lnTo>
                  <a:pt x="111251" y="60960"/>
                </a:lnTo>
                <a:lnTo>
                  <a:pt x="83820" y="62484"/>
                </a:lnTo>
                <a:lnTo>
                  <a:pt x="70104" y="62484"/>
                </a:lnTo>
                <a:lnTo>
                  <a:pt x="56388" y="64008"/>
                </a:lnTo>
                <a:lnTo>
                  <a:pt x="15240" y="64008"/>
                </a:lnTo>
                <a:lnTo>
                  <a:pt x="0" y="65532"/>
                </a:lnTo>
                <a:lnTo>
                  <a:pt x="1524" y="67056"/>
                </a:lnTo>
                <a:close/>
              </a:path>
            </a:pathLst>
          </a:custGeom>
          <a:solidFill>
            <a:srgbClr val="000000"/>
          </a:solidFill>
        </p:spPr>
        <p:txBody>
          <a:bodyPr wrap="square" lIns="0" tIns="0" rIns="0" bIns="0" rtlCol="0">
            <a:noAutofit/>
          </a:bodyPr>
          <a:lstStyle/>
          <a:p>
            <a:endParaRPr/>
          </a:p>
        </p:txBody>
      </p:sp>
      <p:sp>
        <p:nvSpPr>
          <p:cNvPr id="987" name="object 987"/>
          <p:cNvSpPr/>
          <p:nvPr/>
        </p:nvSpPr>
        <p:spPr>
          <a:xfrm>
            <a:off x="8447531" y="3233927"/>
            <a:ext cx="74675" cy="27431"/>
          </a:xfrm>
          <a:custGeom>
            <a:avLst/>
            <a:gdLst/>
            <a:ahLst/>
            <a:cxnLst/>
            <a:rect l="l" t="t" r="r" b="b"/>
            <a:pathLst>
              <a:path w="74675" h="27431">
                <a:moveTo>
                  <a:pt x="74675" y="27431"/>
                </a:moveTo>
                <a:lnTo>
                  <a:pt x="74675" y="25907"/>
                </a:lnTo>
                <a:lnTo>
                  <a:pt x="0" y="0"/>
                </a:lnTo>
                <a:lnTo>
                  <a:pt x="0" y="1524"/>
                </a:lnTo>
                <a:lnTo>
                  <a:pt x="74675" y="27431"/>
                </a:lnTo>
                <a:close/>
              </a:path>
            </a:pathLst>
          </a:custGeom>
          <a:solidFill>
            <a:srgbClr val="000000"/>
          </a:solidFill>
        </p:spPr>
        <p:txBody>
          <a:bodyPr wrap="square" lIns="0" tIns="0" rIns="0" bIns="0" rtlCol="0">
            <a:noAutofit/>
          </a:bodyPr>
          <a:lstStyle/>
          <a:p>
            <a:endParaRPr/>
          </a:p>
        </p:txBody>
      </p:sp>
      <p:sp>
        <p:nvSpPr>
          <p:cNvPr id="988" name="object 988"/>
          <p:cNvSpPr/>
          <p:nvPr/>
        </p:nvSpPr>
        <p:spPr>
          <a:xfrm>
            <a:off x="8127491" y="3282695"/>
            <a:ext cx="461771" cy="82296"/>
          </a:xfrm>
          <a:custGeom>
            <a:avLst/>
            <a:gdLst/>
            <a:ahLst/>
            <a:cxnLst/>
            <a:rect l="l" t="t" r="r" b="b"/>
            <a:pathLst>
              <a:path w="461771" h="82296">
                <a:moveTo>
                  <a:pt x="1524" y="82296"/>
                </a:moveTo>
                <a:lnTo>
                  <a:pt x="16764" y="80772"/>
                </a:lnTo>
                <a:lnTo>
                  <a:pt x="62484" y="80772"/>
                </a:lnTo>
                <a:lnTo>
                  <a:pt x="92964" y="77724"/>
                </a:lnTo>
                <a:lnTo>
                  <a:pt x="108204" y="77724"/>
                </a:lnTo>
                <a:lnTo>
                  <a:pt x="123443" y="76200"/>
                </a:lnTo>
                <a:lnTo>
                  <a:pt x="137159" y="74675"/>
                </a:lnTo>
                <a:lnTo>
                  <a:pt x="144779" y="74675"/>
                </a:lnTo>
                <a:lnTo>
                  <a:pt x="152399" y="73151"/>
                </a:lnTo>
                <a:lnTo>
                  <a:pt x="166115" y="71628"/>
                </a:lnTo>
                <a:lnTo>
                  <a:pt x="181355" y="70104"/>
                </a:lnTo>
                <a:lnTo>
                  <a:pt x="195071" y="68580"/>
                </a:lnTo>
                <a:lnTo>
                  <a:pt x="208787" y="67056"/>
                </a:lnTo>
                <a:lnTo>
                  <a:pt x="237743" y="62484"/>
                </a:lnTo>
                <a:lnTo>
                  <a:pt x="251459" y="60960"/>
                </a:lnTo>
                <a:lnTo>
                  <a:pt x="263651" y="57912"/>
                </a:lnTo>
                <a:lnTo>
                  <a:pt x="271271" y="56387"/>
                </a:lnTo>
                <a:lnTo>
                  <a:pt x="274319" y="56387"/>
                </a:lnTo>
                <a:lnTo>
                  <a:pt x="277367" y="54863"/>
                </a:lnTo>
                <a:lnTo>
                  <a:pt x="291083" y="53339"/>
                </a:lnTo>
                <a:lnTo>
                  <a:pt x="303275" y="50292"/>
                </a:lnTo>
                <a:lnTo>
                  <a:pt x="316991" y="47244"/>
                </a:lnTo>
                <a:lnTo>
                  <a:pt x="342899" y="41148"/>
                </a:lnTo>
                <a:lnTo>
                  <a:pt x="367283" y="33528"/>
                </a:lnTo>
                <a:lnTo>
                  <a:pt x="379475" y="28956"/>
                </a:lnTo>
                <a:lnTo>
                  <a:pt x="391667" y="25908"/>
                </a:lnTo>
                <a:lnTo>
                  <a:pt x="414527" y="18287"/>
                </a:lnTo>
                <a:lnTo>
                  <a:pt x="420623" y="15239"/>
                </a:lnTo>
                <a:lnTo>
                  <a:pt x="426719" y="13716"/>
                </a:lnTo>
                <a:lnTo>
                  <a:pt x="438911" y="9144"/>
                </a:lnTo>
                <a:lnTo>
                  <a:pt x="461771" y="1524"/>
                </a:lnTo>
                <a:lnTo>
                  <a:pt x="460247" y="0"/>
                </a:lnTo>
                <a:lnTo>
                  <a:pt x="437387" y="7620"/>
                </a:lnTo>
                <a:lnTo>
                  <a:pt x="425195" y="12192"/>
                </a:lnTo>
                <a:lnTo>
                  <a:pt x="420623" y="13716"/>
                </a:lnTo>
                <a:lnTo>
                  <a:pt x="414527" y="16763"/>
                </a:lnTo>
                <a:lnTo>
                  <a:pt x="390143" y="24384"/>
                </a:lnTo>
                <a:lnTo>
                  <a:pt x="377951" y="27432"/>
                </a:lnTo>
                <a:lnTo>
                  <a:pt x="365759" y="32004"/>
                </a:lnTo>
                <a:lnTo>
                  <a:pt x="341375" y="39624"/>
                </a:lnTo>
                <a:lnTo>
                  <a:pt x="316991" y="45720"/>
                </a:lnTo>
                <a:lnTo>
                  <a:pt x="303275" y="48768"/>
                </a:lnTo>
                <a:lnTo>
                  <a:pt x="291083" y="51816"/>
                </a:lnTo>
                <a:lnTo>
                  <a:pt x="277367" y="53339"/>
                </a:lnTo>
                <a:lnTo>
                  <a:pt x="272795" y="54863"/>
                </a:lnTo>
                <a:lnTo>
                  <a:pt x="269747" y="54863"/>
                </a:lnTo>
                <a:lnTo>
                  <a:pt x="263651" y="56387"/>
                </a:lnTo>
                <a:lnTo>
                  <a:pt x="249935" y="59436"/>
                </a:lnTo>
                <a:lnTo>
                  <a:pt x="237743" y="60960"/>
                </a:lnTo>
                <a:lnTo>
                  <a:pt x="208787" y="65532"/>
                </a:lnTo>
                <a:lnTo>
                  <a:pt x="195071" y="67056"/>
                </a:lnTo>
                <a:lnTo>
                  <a:pt x="181355" y="68580"/>
                </a:lnTo>
                <a:lnTo>
                  <a:pt x="166115" y="70104"/>
                </a:lnTo>
                <a:lnTo>
                  <a:pt x="152399" y="71628"/>
                </a:lnTo>
                <a:lnTo>
                  <a:pt x="144779" y="73151"/>
                </a:lnTo>
                <a:lnTo>
                  <a:pt x="137159" y="73151"/>
                </a:lnTo>
                <a:lnTo>
                  <a:pt x="123443" y="74675"/>
                </a:lnTo>
                <a:lnTo>
                  <a:pt x="108204" y="76200"/>
                </a:lnTo>
                <a:lnTo>
                  <a:pt x="92964" y="76200"/>
                </a:lnTo>
                <a:lnTo>
                  <a:pt x="62484" y="77724"/>
                </a:lnTo>
                <a:lnTo>
                  <a:pt x="32004" y="79248"/>
                </a:lnTo>
                <a:lnTo>
                  <a:pt x="16764" y="79248"/>
                </a:lnTo>
                <a:lnTo>
                  <a:pt x="0" y="80772"/>
                </a:lnTo>
                <a:lnTo>
                  <a:pt x="1524" y="82296"/>
                </a:lnTo>
                <a:close/>
              </a:path>
            </a:pathLst>
          </a:custGeom>
          <a:solidFill>
            <a:srgbClr val="000000"/>
          </a:solidFill>
        </p:spPr>
        <p:txBody>
          <a:bodyPr wrap="square" lIns="0" tIns="0" rIns="0" bIns="0" rtlCol="0">
            <a:noAutofit/>
          </a:bodyPr>
          <a:lstStyle/>
          <a:p>
            <a:endParaRPr/>
          </a:p>
        </p:txBody>
      </p:sp>
      <p:sp>
        <p:nvSpPr>
          <p:cNvPr id="989" name="object 989"/>
          <p:cNvSpPr/>
          <p:nvPr/>
        </p:nvSpPr>
        <p:spPr>
          <a:xfrm>
            <a:off x="8587739" y="3282695"/>
            <a:ext cx="74675" cy="28956"/>
          </a:xfrm>
          <a:custGeom>
            <a:avLst/>
            <a:gdLst/>
            <a:ahLst/>
            <a:cxnLst/>
            <a:rect l="l" t="t" r="r" b="b"/>
            <a:pathLst>
              <a:path w="74675" h="28956">
                <a:moveTo>
                  <a:pt x="73151" y="28956"/>
                </a:moveTo>
                <a:lnTo>
                  <a:pt x="74675" y="27432"/>
                </a:lnTo>
                <a:lnTo>
                  <a:pt x="1524" y="0"/>
                </a:lnTo>
                <a:lnTo>
                  <a:pt x="0" y="1524"/>
                </a:lnTo>
                <a:lnTo>
                  <a:pt x="73151" y="28956"/>
                </a:lnTo>
                <a:close/>
              </a:path>
            </a:pathLst>
          </a:custGeom>
          <a:solidFill>
            <a:srgbClr val="000000"/>
          </a:solidFill>
        </p:spPr>
        <p:txBody>
          <a:bodyPr wrap="square" lIns="0" tIns="0" rIns="0" bIns="0" rtlCol="0">
            <a:noAutofit/>
          </a:bodyPr>
          <a:lstStyle/>
          <a:p>
            <a:endParaRPr/>
          </a:p>
        </p:txBody>
      </p:sp>
      <p:sp>
        <p:nvSpPr>
          <p:cNvPr id="990" name="object 990"/>
          <p:cNvSpPr/>
          <p:nvPr/>
        </p:nvSpPr>
        <p:spPr>
          <a:xfrm>
            <a:off x="8587739" y="3122675"/>
            <a:ext cx="170688" cy="161543"/>
          </a:xfrm>
          <a:custGeom>
            <a:avLst/>
            <a:gdLst/>
            <a:ahLst/>
            <a:cxnLst/>
            <a:rect l="l" t="t" r="r" b="b"/>
            <a:pathLst>
              <a:path w="170688" h="161543">
                <a:moveTo>
                  <a:pt x="170688" y="0"/>
                </a:moveTo>
                <a:lnTo>
                  <a:pt x="167640" y="0"/>
                </a:lnTo>
                <a:lnTo>
                  <a:pt x="167640" y="10667"/>
                </a:lnTo>
                <a:lnTo>
                  <a:pt x="164592" y="21335"/>
                </a:lnTo>
                <a:lnTo>
                  <a:pt x="164592" y="24383"/>
                </a:lnTo>
                <a:lnTo>
                  <a:pt x="163068" y="27431"/>
                </a:lnTo>
                <a:lnTo>
                  <a:pt x="161544" y="32003"/>
                </a:lnTo>
                <a:lnTo>
                  <a:pt x="156972" y="42671"/>
                </a:lnTo>
                <a:lnTo>
                  <a:pt x="153924" y="48767"/>
                </a:lnTo>
                <a:lnTo>
                  <a:pt x="152400" y="50291"/>
                </a:lnTo>
                <a:lnTo>
                  <a:pt x="150875" y="53339"/>
                </a:lnTo>
                <a:lnTo>
                  <a:pt x="144779" y="64007"/>
                </a:lnTo>
                <a:lnTo>
                  <a:pt x="137160" y="73151"/>
                </a:lnTo>
                <a:lnTo>
                  <a:pt x="132588" y="79247"/>
                </a:lnTo>
                <a:lnTo>
                  <a:pt x="137160" y="74675"/>
                </a:lnTo>
                <a:lnTo>
                  <a:pt x="146303" y="64007"/>
                </a:lnTo>
                <a:lnTo>
                  <a:pt x="152400" y="54863"/>
                </a:lnTo>
                <a:lnTo>
                  <a:pt x="153924" y="51815"/>
                </a:lnTo>
                <a:lnTo>
                  <a:pt x="155448" y="48767"/>
                </a:lnTo>
                <a:lnTo>
                  <a:pt x="158496" y="44195"/>
                </a:lnTo>
                <a:lnTo>
                  <a:pt x="163068" y="33527"/>
                </a:lnTo>
                <a:lnTo>
                  <a:pt x="164592" y="27431"/>
                </a:lnTo>
                <a:lnTo>
                  <a:pt x="166116" y="24383"/>
                </a:lnTo>
                <a:lnTo>
                  <a:pt x="166116" y="22859"/>
                </a:lnTo>
                <a:lnTo>
                  <a:pt x="169164" y="10667"/>
                </a:lnTo>
                <a:lnTo>
                  <a:pt x="170688" y="0"/>
                </a:lnTo>
                <a:close/>
              </a:path>
              <a:path w="170688" h="161543">
                <a:moveTo>
                  <a:pt x="12192" y="156971"/>
                </a:moveTo>
                <a:lnTo>
                  <a:pt x="0" y="160019"/>
                </a:lnTo>
                <a:lnTo>
                  <a:pt x="1524" y="161543"/>
                </a:lnTo>
                <a:lnTo>
                  <a:pt x="12192" y="158495"/>
                </a:lnTo>
                <a:lnTo>
                  <a:pt x="30479" y="149351"/>
                </a:lnTo>
                <a:lnTo>
                  <a:pt x="39624" y="144779"/>
                </a:lnTo>
                <a:lnTo>
                  <a:pt x="42672" y="143255"/>
                </a:lnTo>
                <a:lnTo>
                  <a:pt x="48768" y="140207"/>
                </a:lnTo>
                <a:lnTo>
                  <a:pt x="64008" y="132587"/>
                </a:lnTo>
                <a:lnTo>
                  <a:pt x="79248" y="123443"/>
                </a:lnTo>
                <a:lnTo>
                  <a:pt x="92964" y="112775"/>
                </a:lnTo>
                <a:lnTo>
                  <a:pt x="79248" y="121919"/>
                </a:lnTo>
                <a:lnTo>
                  <a:pt x="64008" y="131063"/>
                </a:lnTo>
                <a:lnTo>
                  <a:pt x="47244" y="138683"/>
                </a:lnTo>
                <a:lnTo>
                  <a:pt x="42672" y="141731"/>
                </a:lnTo>
                <a:lnTo>
                  <a:pt x="41148" y="141731"/>
                </a:lnTo>
                <a:lnTo>
                  <a:pt x="38100" y="143255"/>
                </a:lnTo>
                <a:lnTo>
                  <a:pt x="28956" y="147827"/>
                </a:lnTo>
                <a:lnTo>
                  <a:pt x="12192" y="156971"/>
                </a:lnTo>
                <a:close/>
              </a:path>
              <a:path w="170688" h="161543">
                <a:moveTo>
                  <a:pt x="111251" y="97535"/>
                </a:moveTo>
                <a:lnTo>
                  <a:pt x="105156" y="102107"/>
                </a:lnTo>
                <a:lnTo>
                  <a:pt x="92964" y="112775"/>
                </a:lnTo>
                <a:lnTo>
                  <a:pt x="106679" y="103631"/>
                </a:lnTo>
                <a:lnTo>
                  <a:pt x="112775" y="99059"/>
                </a:lnTo>
                <a:lnTo>
                  <a:pt x="114300" y="96011"/>
                </a:lnTo>
                <a:lnTo>
                  <a:pt x="111251" y="97535"/>
                </a:lnTo>
                <a:close/>
              </a:path>
              <a:path w="170688" h="161543">
                <a:moveTo>
                  <a:pt x="114300" y="96011"/>
                </a:moveTo>
                <a:lnTo>
                  <a:pt x="117348" y="94487"/>
                </a:lnTo>
                <a:lnTo>
                  <a:pt x="128016" y="85343"/>
                </a:lnTo>
                <a:lnTo>
                  <a:pt x="129540" y="85343"/>
                </a:lnTo>
                <a:lnTo>
                  <a:pt x="131064" y="82295"/>
                </a:lnTo>
                <a:lnTo>
                  <a:pt x="132588" y="79247"/>
                </a:lnTo>
                <a:lnTo>
                  <a:pt x="129540" y="80771"/>
                </a:lnTo>
                <a:lnTo>
                  <a:pt x="128016" y="83819"/>
                </a:lnTo>
                <a:lnTo>
                  <a:pt x="117348" y="92963"/>
                </a:lnTo>
                <a:lnTo>
                  <a:pt x="114300" y="96011"/>
                </a:lnTo>
                <a:close/>
              </a:path>
            </a:pathLst>
          </a:custGeom>
          <a:solidFill>
            <a:srgbClr val="000000"/>
          </a:solidFill>
        </p:spPr>
        <p:txBody>
          <a:bodyPr wrap="square" lIns="0" tIns="0" rIns="0" bIns="0" rtlCol="0">
            <a:noAutofit/>
          </a:bodyPr>
          <a:lstStyle/>
          <a:p>
            <a:endParaRPr/>
          </a:p>
        </p:txBody>
      </p:sp>
      <p:sp>
        <p:nvSpPr>
          <p:cNvPr id="991" name="object 991"/>
          <p:cNvSpPr/>
          <p:nvPr/>
        </p:nvSpPr>
        <p:spPr>
          <a:xfrm>
            <a:off x="8127491" y="3310127"/>
            <a:ext cx="534923" cy="94487"/>
          </a:xfrm>
          <a:custGeom>
            <a:avLst/>
            <a:gdLst/>
            <a:ahLst/>
            <a:cxnLst/>
            <a:rect l="l" t="t" r="r" b="b"/>
            <a:pathLst>
              <a:path w="534923" h="94487">
                <a:moveTo>
                  <a:pt x="1524" y="94487"/>
                </a:moveTo>
                <a:lnTo>
                  <a:pt x="18288" y="92963"/>
                </a:lnTo>
                <a:lnTo>
                  <a:pt x="54864" y="92963"/>
                </a:lnTo>
                <a:lnTo>
                  <a:pt x="73151" y="91439"/>
                </a:lnTo>
                <a:lnTo>
                  <a:pt x="109727" y="89915"/>
                </a:lnTo>
                <a:lnTo>
                  <a:pt x="126491" y="88391"/>
                </a:lnTo>
                <a:lnTo>
                  <a:pt x="144779" y="88391"/>
                </a:lnTo>
                <a:lnTo>
                  <a:pt x="178307" y="85343"/>
                </a:lnTo>
                <a:lnTo>
                  <a:pt x="195071" y="82296"/>
                </a:lnTo>
                <a:lnTo>
                  <a:pt x="204215" y="82296"/>
                </a:lnTo>
                <a:lnTo>
                  <a:pt x="211835" y="80772"/>
                </a:lnTo>
                <a:lnTo>
                  <a:pt x="220979" y="80772"/>
                </a:lnTo>
                <a:lnTo>
                  <a:pt x="228599" y="79248"/>
                </a:lnTo>
                <a:lnTo>
                  <a:pt x="245363" y="76200"/>
                </a:lnTo>
                <a:lnTo>
                  <a:pt x="278891" y="71627"/>
                </a:lnTo>
                <a:lnTo>
                  <a:pt x="294131" y="68579"/>
                </a:lnTo>
                <a:lnTo>
                  <a:pt x="309371" y="67055"/>
                </a:lnTo>
                <a:lnTo>
                  <a:pt x="339851" y="60960"/>
                </a:lnTo>
                <a:lnTo>
                  <a:pt x="370331" y="53339"/>
                </a:lnTo>
                <a:lnTo>
                  <a:pt x="377951" y="51815"/>
                </a:lnTo>
                <a:lnTo>
                  <a:pt x="380999" y="50291"/>
                </a:lnTo>
                <a:lnTo>
                  <a:pt x="385571" y="50291"/>
                </a:lnTo>
                <a:lnTo>
                  <a:pt x="400811" y="45719"/>
                </a:lnTo>
                <a:lnTo>
                  <a:pt x="428243" y="38100"/>
                </a:lnTo>
                <a:lnTo>
                  <a:pt x="432815" y="36575"/>
                </a:lnTo>
                <a:lnTo>
                  <a:pt x="435863" y="36575"/>
                </a:lnTo>
                <a:lnTo>
                  <a:pt x="443483" y="33527"/>
                </a:lnTo>
                <a:lnTo>
                  <a:pt x="457199" y="30479"/>
                </a:lnTo>
                <a:lnTo>
                  <a:pt x="470915" y="24384"/>
                </a:lnTo>
                <a:lnTo>
                  <a:pt x="477011" y="22860"/>
                </a:lnTo>
                <a:lnTo>
                  <a:pt x="484631" y="19812"/>
                </a:lnTo>
                <a:lnTo>
                  <a:pt x="512063" y="10667"/>
                </a:lnTo>
                <a:lnTo>
                  <a:pt x="534923" y="1524"/>
                </a:lnTo>
                <a:lnTo>
                  <a:pt x="533399" y="0"/>
                </a:lnTo>
                <a:lnTo>
                  <a:pt x="510539" y="9143"/>
                </a:lnTo>
                <a:lnTo>
                  <a:pt x="484631" y="18287"/>
                </a:lnTo>
                <a:lnTo>
                  <a:pt x="477011" y="21336"/>
                </a:lnTo>
                <a:lnTo>
                  <a:pt x="469391" y="22860"/>
                </a:lnTo>
                <a:lnTo>
                  <a:pt x="457199" y="28955"/>
                </a:lnTo>
                <a:lnTo>
                  <a:pt x="441959" y="32003"/>
                </a:lnTo>
                <a:lnTo>
                  <a:pt x="435863" y="35051"/>
                </a:lnTo>
                <a:lnTo>
                  <a:pt x="431291" y="35051"/>
                </a:lnTo>
                <a:lnTo>
                  <a:pt x="428243" y="36575"/>
                </a:lnTo>
                <a:lnTo>
                  <a:pt x="400811" y="44196"/>
                </a:lnTo>
                <a:lnTo>
                  <a:pt x="385571" y="48767"/>
                </a:lnTo>
                <a:lnTo>
                  <a:pt x="380999" y="48767"/>
                </a:lnTo>
                <a:lnTo>
                  <a:pt x="377951" y="50291"/>
                </a:lnTo>
                <a:lnTo>
                  <a:pt x="370331" y="51815"/>
                </a:lnTo>
                <a:lnTo>
                  <a:pt x="339851" y="59436"/>
                </a:lnTo>
                <a:lnTo>
                  <a:pt x="309371" y="65531"/>
                </a:lnTo>
                <a:lnTo>
                  <a:pt x="294131" y="67055"/>
                </a:lnTo>
                <a:lnTo>
                  <a:pt x="277367" y="70103"/>
                </a:lnTo>
                <a:lnTo>
                  <a:pt x="245363" y="74675"/>
                </a:lnTo>
                <a:lnTo>
                  <a:pt x="228599" y="77724"/>
                </a:lnTo>
                <a:lnTo>
                  <a:pt x="220979" y="77724"/>
                </a:lnTo>
                <a:lnTo>
                  <a:pt x="211835" y="79248"/>
                </a:lnTo>
                <a:lnTo>
                  <a:pt x="204215" y="80772"/>
                </a:lnTo>
                <a:lnTo>
                  <a:pt x="195071" y="80772"/>
                </a:lnTo>
                <a:lnTo>
                  <a:pt x="178307" y="83819"/>
                </a:lnTo>
                <a:lnTo>
                  <a:pt x="144779" y="86867"/>
                </a:lnTo>
                <a:lnTo>
                  <a:pt x="126491" y="86867"/>
                </a:lnTo>
                <a:lnTo>
                  <a:pt x="109727" y="88391"/>
                </a:lnTo>
                <a:lnTo>
                  <a:pt x="73151" y="89915"/>
                </a:lnTo>
                <a:lnTo>
                  <a:pt x="54864" y="91439"/>
                </a:lnTo>
                <a:lnTo>
                  <a:pt x="18288" y="91439"/>
                </a:lnTo>
                <a:lnTo>
                  <a:pt x="0" y="92963"/>
                </a:lnTo>
                <a:lnTo>
                  <a:pt x="1524" y="94487"/>
                </a:lnTo>
                <a:close/>
              </a:path>
            </a:pathLst>
          </a:custGeom>
          <a:solidFill>
            <a:srgbClr val="000000"/>
          </a:solidFill>
        </p:spPr>
        <p:txBody>
          <a:bodyPr wrap="square" lIns="0" tIns="0" rIns="0" bIns="0" rtlCol="0">
            <a:noAutofit/>
          </a:bodyPr>
          <a:lstStyle/>
          <a:p>
            <a:endParaRPr/>
          </a:p>
        </p:txBody>
      </p:sp>
      <p:sp>
        <p:nvSpPr>
          <p:cNvPr id="992" name="object 992"/>
          <p:cNvSpPr/>
          <p:nvPr/>
        </p:nvSpPr>
        <p:spPr>
          <a:xfrm>
            <a:off x="8660891" y="3122675"/>
            <a:ext cx="190499" cy="188975"/>
          </a:xfrm>
          <a:custGeom>
            <a:avLst/>
            <a:gdLst/>
            <a:ahLst/>
            <a:cxnLst/>
            <a:rect l="l" t="t" r="r" b="b"/>
            <a:pathLst>
              <a:path w="190499" h="188975">
                <a:moveTo>
                  <a:pt x="1524" y="188975"/>
                </a:moveTo>
                <a:lnTo>
                  <a:pt x="4572" y="187451"/>
                </a:lnTo>
                <a:lnTo>
                  <a:pt x="27432" y="176783"/>
                </a:lnTo>
                <a:lnTo>
                  <a:pt x="36575" y="170687"/>
                </a:lnTo>
                <a:lnTo>
                  <a:pt x="47244" y="166115"/>
                </a:lnTo>
                <a:lnTo>
                  <a:pt x="56388" y="161543"/>
                </a:lnTo>
                <a:lnTo>
                  <a:pt x="62484" y="158495"/>
                </a:lnTo>
                <a:lnTo>
                  <a:pt x="67056" y="155447"/>
                </a:lnTo>
                <a:lnTo>
                  <a:pt x="85344" y="144779"/>
                </a:lnTo>
                <a:lnTo>
                  <a:pt x="92964" y="140207"/>
                </a:lnTo>
                <a:lnTo>
                  <a:pt x="102108" y="134111"/>
                </a:lnTo>
                <a:lnTo>
                  <a:pt x="117348" y="123443"/>
                </a:lnTo>
                <a:lnTo>
                  <a:pt x="131064" y="111251"/>
                </a:lnTo>
                <a:lnTo>
                  <a:pt x="137160" y="105155"/>
                </a:lnTo>
                <a:lnTo>
                  <a:pt x="143256" y="100583"/>
                </a:lnTo>
                <a:lnTo>
                  <a:pt x="153923" y="88391"/>
                </a:lnTo>
                <a:lnTo>
                  <a:pt x="163067" y="76199"/>
                </a:lnTo>
                <a:lnTo>
                  <a:pt x="167639" y="70103"/>
                </a:lnTo>
                <a:lnTo>
                  <a:pt x="170687" y="64007"/>
                </a:lnTo>
                <a:lnTo>
                  <a:pt x="175259" y="57911"/>
                </a:lnTo>
                <a:lnTo>
                  <a:pt x="178307" y="51815"/>
                </a:lnTo>
                <a:lnTo>
                  <a:pt x="179831" y="45719"/>
                </a:lnTo>
                <a:lnTo>
                  <a:pt x="182879" y="39623"/>
                </a:lnTo>
                <a:lnTo>
                  <a:pt x="184403" y="32003"/>
                </a:lnTo>
                <a:lnTo>
                  <a:pt x="185927" y="28955"/>
                </a:lnTo>
                <a:lnTo>
                  <a:pt x="187451" y="25907"/>
                </a:lnTo>
                <a:lnTo>
                  <a:pt x="188975" y="13715"/>
                </a:lnTo>
                <a:lnTo>
                  <a:pt x="190499" y="0"/>
                </a:lnTo>
                <a:lnTo>
                  <a:pt x="188975" y="0"/>
                </a:lnTo>
                <a:lnTo>
                  <a:pt x="187451" y="13715"/>
                </a:lnTo>
                <a:lnTo>
                  <a:pt x="185927" y="25907"/>
                </a:lnTo>
                <a:lnTo>
                  <a:pt x="184403" y="28955"/>
                </a:lnTo>
                <a:lnTo>
                  <a:pt x="182879" y="32003"/>
                </a:lnTo>
                <a:lnTo>
                  <a:pt x="181355" y="38099"/>
                </a:lnTo>
                <a:lnTo>
                  <a:pt x="178307" y="44195"/>
                </a:lnTo>
                <a:lnTo>
                  <a:pt x="176783" y="51815"/>
                </a:lnTo>
                <a:lnTo>
                  <a:pt x="176783" y="50291"/>
                </a:lnTo>
                <a:lnTo>
                  <a:pt x="173735" y="56387"/>
                </a:lnTo>
                <a:lnTo>
                  <a:pt x="170687" y="62483"/>
                </a:lnTo>
                <a:lnTo>
                  <a:pt x="166115" y="68579"/>
                </a:lnTo>
                <a:lnTo>
                  <a:pt x="161543" y="76199"/>
                </a:lnTo>
                <a:lnTo>
                  <a:pt x="152399" y="86867"/>
                </a:lnTo>
                <a:lnTo>
                  <a:pt x="141732" y="99059"/>
                </a:lnTo>
                <a:lnTo>
                  <a:pt x="135636" y="105155"/>
                </a:lnTo>
                <a:lnTo>
                  <a:pt x="129540" y="109727"/>
                </a:lnTo>
                <a:lnTo>
                  <a:pt x="115824" y="121919"/>
                </a:lnTo>
                <a:lnTo>
                  <a:pt x="100584" y="132587"/>
                </a:lnTo>
                <a:lnTo>
                  <a:pt x="92964" y="138683"/>
                </a:lnTo>
                <a:lnTo>
                  <a:pt x="83820" y="143255"/>
                </a:lnTo>
                <a:lnTo>
                  <a:pt x="67056" y="153923"/>
                </a:lnTo>
                <a:lnTo>
                  <a:pt x="60960" y="156971"/>
                </a:lnTo>
                <a:lnTo>
                  <a:pt x="56388" y="160019"/>
                </a:lnTo>
                <a:lnTo>
                  <a:pt x="47244" y="164591"/>
                </a:lnTo>
                <a:lnTo>
                  <a:pt x="36575" y="169163"/>
                </a:lnTo>
                <a:lnTo>
                  <a:pt x="25908" y="175259"/>
                </a:lnTo>
                <a:lnTo>
                  <a:pt x="4572" y="185927"/>
                </a:lnTo>
                <a:lnTo>
                  <a:pt x="0" y="187451"/>
                </a:lnTo>
                <a:lnTo>
                  <a:pt x="1524" y="188975"/>
                </a:lnTo>
                <a:close/>
              </a:path>
            </a:pathLst>
          </a:custGeom>
          <a:solidFill>
            <a:srgbClr val="000000"/>
          </a:solidFill>
        </p:spPr>
        <p:txBody>
          <a:bodyPr wrap="square" lIns="0" tIns="0" rIns="0" bIns="0" rtlCol="0">
            <a:noAutofit/>
          </a:bodyPr>
          <a:lstStyle/>
          <a:p>
            <a:endParaRPr/>
          </a:p>
        </p:txBody>
      </p:sp>
      <p:sp>
        <p:nvSpPr>
          <p:cNvPr id="993" name="object 993"/>
          <p:cNvSpPr/>
          <p:nvPr/>
        </p:nvSpPr>
        <p:spPr>
          <a:xfrm>
            <a:off x="8522207" y="3259835"/>
            <a:ext cx="67055" cy="24384"/>
          </a:xfrm>
          <a:custGeom>
            <a:avLst/>
            <a:gdLst/>
            <a:ahLst/>
            <a:cxnLst/>
            <a:rect l="l" t="t" r="r" b="b"/>
            <a:pathLst>
              <a:path w="67055" h="24384">
                <a:moveTo>
                  <a:pt x="0" y="0"/>
                </a:moveTo>
                <a:lnTo>
                  <a:pt x="0" y="1524"/>
                </a:lnTo>
                <a:lnTo>
                  <a:pt x="65531" y="24384"/>
                </a:lnTo>
                <a:lnTo>
                  <a:pt x="67055" y="22860"/>
                </a:lnTo>
                <a:lnTo>
                  <a:pt x="0" y="0"/>
                </a:lnTo>
                <a:close/>
              </a:path>
            </a:pathLst>
          </a:custGeom>
          <a:solidFill>
            <a:srgbClr val="000000"/>
          </a:solidFill>
        </p:spPr>
        <p:txBody>
          <a:bodyPr wrap="square" lIns="0" tIns="0" rIns="0" bIns="0" rtlCol="0">
            <a:noAutofit/>
          </a:bodyPr>
          <a:lstStyle/>
          <a:p>
            <a:endParaRPr/>
          </a:p>
        </p:txBody>
      </p:sp>
      <p:sp>
        <p:nvSpPr>
          <p:cNvPr id="994" name="object 994"/>
          <p:cNvSpPr/>
          <p:nvPr/>
        </p:nvSpPr>
        <p:spPr>
          <a:xfrm>
            <a:off x="8522207" y="3122675"/>
            <a:ext cx="147827" cy="138683"/>
          </a:xfrm>
          <a:custGeom>
            <a:avLst/>
            <a:gdLst/>
            <a:ahLst/>
            <a:cxnLst/>
            <a:rect l="l" t="t" r="r" b="b"/>
            <a:pathLst>
              <a:path w="147827" h="138683">
                <a:moveTo>
                  <a:pt x="0" y="137159"/>
                </a:moveTo>
                <a:lnTo>
                  <a:pt x="0" y="138683"/>
                </a:lnTo>
                <a:lnTo>
                  <a:pt x="16764" y="131063"/>
                </a:lnTo>
                <a:lnTo>
                  <a:pt x="24383" y="128015"/>
                </a:lnTo>
                <a:lnTo>
                  <a:pt x="33527" y="123443"/>
                </a:lnTo>
                <a:lnTo>
                  <a:pt x="47244" y="115823"/>
                </a:lnTo>
                <a:lnTo>
                  <a:pt x="54864" y="111251"/>
                </a:lnTo>
                <a:lnTo>
                  <a:pt x="62483" y="108203"/>
                </a:lnTo>
                <a:lnTo>
                  <a:pt x="74675" y="99059"/>
                </a:lnTo>
                <a:lnTo>
                  <a:pt x="77724" y="97535"/>
                </a:lnTo>
                <a:lnTo>
                  <a:pt x="80772" y="96011"/>
                </a:lnTo>
                <a:lnTo>
                  <a:pt x="86868" y="91439"/>
                </a:lnTo>
                <a:lnTo>
                  <a:pt x="97535" y="82295"/>
                </a:lnTo>
                <a:lnTo>
                  <a:pt x="102107" y="79247"/>
                </a:lnTo>
                <a:lnTo>
                  <a:pt x="106679" y="74675"/>
                </a:lnTo>
                <a:lnTo>
                  <a:pt x="115824" y="65531"/>
                </a:lnTo>
                <a:lnTo>
                  <a:pt x="118872" y="60959"/>
                </a:lnTo>
                <a:lnTo>
                  <a:pt x="123444" y="56387"/>
                </a:lnTo>
                <a:lnTo>
                  <a:pt x="126492" y="51815"/>
                </a:lnTo>
                <a:lnTo>
                  <a:pt x="129540" y="47243"/>
                </a:lnTo>
                <a:lnTo>
                  <a:pt x="135635" y="38099"/>
                </a:lnTo>
                <a:lnTo>
                  <a:pt x="140207" y="28955"/>
                </a:lnTo>
                <a:lnTo>
                  <a:pt x="143255" y="19811"/>
                </a:lnTo>
                <a:lnTo>
                  <a:pt x="144779" y="13715"/>
                </a:lnTo>
                <a:lnTo>
                  <a:pt x="144779" y="12191"/>
                </a:lnTo>
                <a:lnTo>
                  <a:pt x="146303" y="9143"/>
                </a:lnTo>
                <a:lnTo>
                  <a:pt x="147827" y="0"/>
                </a:lnTo>
                <a:lnTo>
                  <a:pt x="146303" y="0"/>
                </a:lnTo>
                <a:lnTo>
                  <a:pt x="144779" y="9143"/>
                </a:lnTo>
                <a:lnTo>
                  <a:pt x="143255" y="12191"/>
                </a:lnTo>
                <a:lnTo>
                  <a:pt x="143255" y="13715"/>
                </a:lnTo>
                <a:lnTo>
                  <a:pt x="141731" y="19811"/>
                </a:lnTo>
                <a:lnTo>
                  <a:pt x="138683" y="28955"/>
                </a:lnTo>
                <a:lnTo>
                  <a:pt x="134111" y="38099"/>
                </a:lnTo>
                <a:lnTo>
                  <a:pt x="128016" y="47243"/>
                </a:lnTo>
                <a:lnTo>
                  <a:pt x="124968" y="50291"/>
                </a:lnTo>
                <a:lnTo>
                  <a:pt x="121920" y="56387"/>
                </a:lnTo>
                <a:lnTo>
                  <a:pt x="118872" y="59435"/>
                </a:lnTo>
                <a:lnTo>
                  <a:pt x="114300" y="64007"/>
                </a:lnTo>
                <a:lnTo>
                  <a:pt x="106679" y="73151"/>
                </a:lnTo>
                <a:lnTo>
                  <a:pt x="100583" y="77723"/>
                </a:lnTo>
                <a:lnTo>
                  <a:pt x="96011" y="82295"/>
                </a:lnTo>
                <a:lnTo>
                  <a:pt x="85344" y="89915"/>
                </a:lnTo>
                <a:lnTo>
                  <a:pt x="79248" y="94487"/>
                </a:lnTo>
                <a:lnTo>
                  <a:pt x="76200" y="96011"/>
                </a:lnTo>
                <a:lnTo>
                  <a:pt x="73151" y="97535"/>
                </a:lnTo>
                <a:lnTo>
                  <a:pt x="60959" y="106679"/>
                </a:lnTo>
                <a:lnTo>
                  <a:pt x="53340" y="109727"/>
                </a:lnTo>
                <a:lnTo>
                  <a:pt x="47244" y="114299"/>
                </a:lnTo>
                <a:lnTo>
                  <a:pt x="32003" y="121919"/>
                </a:lnTo>
                <a:lnTo>
                  <a:pt x="24383" y="126491"/>
                </a:lnTo>
                <a:lnTo>
                  <a:pt x="16764" y="129539"/>
                </a:lnTo>
                <a:lnTo>
                  <a:pt x="0" y="137159"/>
                </a:lnTo>
                <a:close/>
              </a:path>
            </a:pathLst>
          </a:custGeom>
          <a:solidFill>
            <a:srgbClr val="000000"/>
          </a:solidFill>
        </p:spPr>
        <p:txBody>
          <a:bodyPr wrap="square" lIns="0" tIns="0" rIns="0" bIns="0" rtlCol="0">
            <a:noAutofit/>
          </a:bodyPr>
          <a:lstStyle/>
          <a:p>
            <a:endParaRPr/>
          </a:p>
        </p:txBody>
      </p:sp>
      <p:sp>
        <p:nvSpPr>
          <p:cNvPr id="995" name="object 995"/>
          <p:cNvSpPr/>
          <p:nvPr/>
        </p:nvSpPr>
        <p:spPr>
          <a:xfrm>
            <a:off x="8482583" y="3123437"/>
            <a:ext cx="91440" cy="0"/>
          </a:xfrm>
          <a:custGeom>
            <a:avLst/>
            <a:gdLst/>
            <a:ahLst/>
            <a:cxnLst/>
            <a:rect l="l" t="t" r="r" b="b"/>
            <a:pathLst>
              <a:path w="91440">
                <a:moveTo>
                  <a:pt x="0" y="0"/>
                </a:moveTo>
                <a:lnTo>
                  <a:pt x="91440" y="0"/>
                </a:lnTo>
              </a:path>
            </a:pathLst>
          </a:custGeom>
          <a:ln w="2794">
            <a:solidFill>
              <a:srgbClr val="000000"/>
            </a:solidFill>
          </a:ln>
        </p:spPr>
        <p:txBody>
          <a:bodyPr wrap="square" lIns="0" tIns="0" rIns="0" bIns="0" rtlCol="0">
            <a:noAutofit/>
          </a:bodyPr>
          <a:lstStyle/>
          <a:p>
            <a:endParaRPr/>
          </a:p>
        </p:txBody>
      </p:sp>
      <p:sp>
        <p:nvSpPr>
          <p:cNvPr id="996" name="object 996"/>
          <p:cNvSpPr/>
          <p:nvPr/>
        </p:nvSpPr>
        <p:spPr>
          <a:xfrm>
            <a:off x="7498079" y="3123437"/>
            <a:ext cx="85344"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a:p>
        </p:txBody>
      </p:sp>
      <p:sp>
        <p:nvSpPr>
          <p:cNvPr id="997" name="object 997"/>
          <p:cNvSpPr/>
          <p:nvPr/>
        </p:nvSpPr>
        <p:spPr>
          <a:xfrm>
            <a:off x="8127491" y="3286632"/>
            <a:ext cx="1524" cy="37846"/>
          </a:xfrm>
          <a:custGeom>
            <a:avLst/>
            <a:gdLst/>
            <a:ahLst/>
            <a:cxnLst/>
            <a:rect l="l" t="t" r="r" b="b"/>
            <a:pathLst>
              <a:path w="1524" h="37846">
                <a:moveTo>
                  <a:pt x="0" y="37846"/>
                </a:moveTo>
                <a:lnTo>
                  <a:pt x="1524" y="37846"/>
                </a:lnTo>
                <a:lnTo>
                  <a:pt x="1524" y="0"/>
                </a:lnTo>
                <a:lnTo>
                  <a:pt x="0" y="0"/>
                </a:lnTo>
                <a:lnTo>
                  <a:pt x="0" y="37846"/>
                </a:lnTo>
                <a:close/>
              </a:path>
            </a:pathLst>
          </a:custGeom>
          <a:solidFill>
            <a:srgbClr val="000000"/>
          </a:solidFill>
        </p:spPr>
        <p:txBody>
          <a:bodyPr wrap="square" lIns="0" tIns="0" rIns="0" bIns="0" rtlCol="0">
            <a:noAutofit/>
          </a:bodyPr>
          <a:lstStyle/>
          <a:p>
            <a:endParaRPr/>
          </a:p>
        </p:txBody>
      </p:sp>
      <p:sp>
        <p:nvSpPr>
          <p:cNvPr id="998" name="object 998"/>
          <p:cNvSpPr/>
          <p:nvPr/>
        </p:nvSpPr>
        <p:spPr>
          <a:xfrm>
            <a:off x="8127491" y="3362832"/>
            <a:ext cx="1524" cy="39370"/>
          </a:xfrm>
          <a:custGeom>
            <a:avLst/>
            <a:gdLst/>
            <a:ahLst/>
            <a:cxnLst/>
            <a:rect l="l" t="t" r="r" b="b"/>
            <a:pathLst>
              <a:path w="1524" h="39370">
                <a:moveTo>
                  <a:pt x="0" y="39370"/>
                </a:moveTo>
                <a:lnTo>
                  <a:pt x="1524" y="39370"/>
                </a:lnTo>
                <a:lnTo>
                  <a:pt x="1524" y="0"/>
                </a:lnTo>
                <a:lnTo>
                  <a:pt x="0" y="0"/>
                </a:lnTo>
                <a:lnTo>
                  <a:pt x="0" y="39370"/>
                </a:lnTo>
                <a:close/>
              </a:path>
            </a:pathLst>
          </a:custGeom>
          <a:solidFill>
            <a:srgbClr val="000000"/>
          </a:solidFill>
        </p:spPr>
        <p:txBody>
          <a:bodyPr wrap="square" lIns="0" tIns="0" rIns="0" bIns="0" rtlCol="0">
            <a:noAutofit/>
          </a:bodyPr>
          <a:lstStyle/>
          <a:p>
            <a:endParaRPr/>
          </a:p>
        </p:txBody>
      </p:sp>
      <p:sp>
        <p:nvSpPr>
          <p:cNvPr id="999" name="object 999"/>
          <p:cNvSpPr/>
          <p:nvPr/>
        </p:nvSpPr>
        <p:spPr>
          <a:xfrm>
            <a:off x="8127491" y="3324732"/>
            <a:ext cx="1524" cy="37846"/>
          </a:xfrm>
          <a:custGeom>
            <a:avLst/>
            <a:gdLst/>
            <a:ahLst/>
            <a:cxnLst/>
            <a:rect l="l" t="t" r="r" b="b"/>
            <a:pathLst>
              <a:path w="1524" h="37846">
                <a:moveTo>
                  <a:pt x="0" y="37846"/>
                </a:moveTo>
                <a:lnTo>
                  <a:pt x="1524" y="37846"/>
                </a:lnTo>
                <a:lnTo>
                  <a:pt x="1524" y="0"/>
                </a:lnTo>
                <a:lnTo>
                  <a:pt x="0" y="0"/>
                </a:lnTo>
                <a:lnTo>
                  <a:pt x="0" y="37846"/>
                </a:lnTo>
                <a:close/>
              </a:path>
            </a:pathLst>
          </a:custGeom>
          <a:solidFill>
            <a:srgbClr val="000000"/>
          </a:solidFill>
        </p:spPr>
        <p:txBody>
          <a:bodyPr wrap="square" lIns="0" tIns="0" rIns="0" bIns="0" rtlCol="0">
            <a:noAutofit/>
          </a:bodyPr>
          <a:lstStyle/>
          <a:p>
            <a:endParaRPr/>
          </a:p>
        </p:txBody>
      </p:sp>
      <p:sp>
        <p:nvSpPr>
          <p:cNvPr id="1000" name="object 1000"/>
          <p:cNvSpPr/>
          <p:nvPr/>
        </p:nvSpPr>
        <p:spPr>
          <a:xfrm>
            <a:off x="8127491" y="3248532"/>
            <a:ext cx="1524" cy="37846"/>
          </a:xfrm>
          <a:custGeom>
            <a:avLst/>
            <a:gdLst/>
            <a:ahLst/>
            <a:cxnLst/>
            <a:rect l="l" t="t" r="r" b="b"/>
            <a:pathLst>
              <a:path w="1524" h="37846">
                <a:moveTo>
                  <a:pt x="0" y="37846"/>
                </a:moveTo>
                <a:lnTo>
                  <a:pt x="1524" y="37846"/>
                </a:lnTo>
                <a:lnTo>
                  <a:pt x="1524" y="0"/>
                </a:lnTo>
                <a:lnTo>
                  <a:pt x="0" y="0"/>
                </a:lnTo>
                <a:lnTo>
                  <a:pt x="0" y="37846"/>
                </a:lnTo>
                <a:close/>
              </a:path>
            </a:pathLst>
          </a:custGeom>
          <a:solidFill>
            <a:srgbClr val="000000"/>
          </a:solidFill>
        </p:spPr>
        <p:txBody>
          <a:bodyPr wrap="square" lIns="0" tIns="0" rIns="0" bIns="0" rtlCol="0">
            <a:noAutofit/>
          </a:bodyPr>
          <a:lstStyle/>
          <a:p>
            <a:endParaRPr/>
          </a:p>
        </p:txBody>
      </p:sp>
      <p:sp>
        <p:nvSpPr>
          <p:cNvPr id="1001" name="object 1001"/>
          <p:cNvSpPr/>
          <p:nvPr/>
        </p:nvSpPr>
        <p:spPr>
          <a:xfrm>
            <a:off x="8127491" y="3209543"/>
            <a:ext cx="249935" cy="41148"/>
          </a:xfrm>
          <a:custGeom>
            <a:avLst/>
            <a:gdLst/>
            <a:ahLst/>
            <a:cxnLst/>
            <a:rect l="l" t="t" r="r" b="b"/>
            <a:pathLst>
              <a:path w="249935" h="41148">
                <a:moveTo>
                  <a:pt x="1524" y="41148"/>
                </a:moveTo>
                <a:lnTo>
                  <a:pt x="18288" y="39624"/>
                </a:lnTo>
                <a:lnTo>
                  <a:pt x="36575" y="39624"/>
                </a:lnTo>
                <a:lnTo>
                  <a:pt x="53340" y="38100"/>
                </a:lnTo>
                <a:lnTo>
                  <a:pt x="70104" y="38100"/>
                </a:lnTo>
                <a:lnTo>
                  <a:pt x="86868" y="36575"/>
                </a:lnTo>
                <a:lnTo>
                  <a:pt x="103632" y="35051"/>
                </a:lnTo>
                <a:lnTo>
                  <a:pt x="118871" y="32003"/>
                </a:lnTo>
                <a:lnTo>
                  <a:pt x="128015" y="30480"/>
                </a:lnTo>
                <a:lnTo>
                  <a:pt x="135635" y="30480"/>
                </a:lnTo>
                <a:lnTo>
                  <a:pt x="150875" y="27432"/>
                </a:lnTo>
                <a:lnTo>
                  <a:pt x="166115" y="24384"/>
                </a:lnTo>
                <a:lnTo>
                  <a:pt x="172211" y="22860"/>
                </a:lnTo>
                <a:lnTo>
                  <a:pt x="179831" y="21336"/>
                </a:lnTo>
                <a:lnTo>
                  <a:pt x="187451" y="19812"/>
                </a:lnTo>
                <a:lnTo>
                  <a:pt x="195071" y="18287"/>
                </a:lnTo>
                <a:lnTo>
                  <a:pt x="208787" y="13715"/>
                </a:lnTo>
                <a:lnTo>
                  <a:pt x="224027" y="10668"/>
                </a:lnTo>
                <a:lnTo>
                  <a:pt x="236219" y="6096"/>
                </a:lnTo>
                <a:lnTo>
                  <a:pt x="249935" y="1524"/>
                </a:lnTo>
                <a:lnTo>
                  <a:pt x="249935" y="0"/>
                </a:lnTo>
                <a:lnTo>
                  <a:pt x="236219" y="4572"/>
                </a:lnTo>
                <a:lnTo>
                  <a:pt x="222503" y="9144"/>
                </a:lnTo>
                <a:lnTo>
                  <a:pt x="208787" y="12191"/>
                </a:lnTo>
                <a:lnTo>
                  <a:pt x="195071" y="16763"/>
                </a:lnTo>
                <a:lnTo>
                  <a:pt x="187451" y="18287"/>
                </a:lnTo>
                <a:lnTo>
                  <a:pt x="179831" y="19812"/>
                </a:lnTo>
                <a:lnTo>
                  <a:pt x="172211" y="21336"/>
                </a:lnTo>
                <a:lnTo>
                  <a:pt x="166115" y="22860"/>
                </a:lnTo>
                <a:lnTo>
                  <a:pt x="150875" y="25908"/>
                </a:lnTo>
                <a:lnTo>
                  <a:pt x="135635" y="28956"/>
                </a:lnTo>
                <a:lnTo>
                  <a:pt x="126491" y="28956"/>
                </a:lnTo>
                <a:lnTo>
                  <a:pt x="118871" y="30480"/>
                </a:lnTo>
                <a:lnTo>
                  <a:pt x="103632" y="33527"/>
                </a:lnTo>
                <a:lnTo>
                  <a:pt x="86868" y="35051"/>
                </a:lnTo>
                <a:lnTo>
                  <a:pt x="70104" y="36575"/>
                </a:lnTo>
                <a:lnTo>
                  <a:pt x="53340" y="36575"/>
                </a:lnTo>
                <a:lnTo>
                  <a:pt x="36575" y="38100"/>
                </a:lnTo>
                <a:lnTo>
                  <a:pt x="18288" y="38100"/>
                </a:lnTo>
                <a:lnTo>
                  <a:pt x="0" y="39624"/>
                </a:lnTo>
                <a:lnTo>
                  <a:pt x="1524" y="41148"/>
                </a:lnTo>
                <a:close/>
              </a:path>
            </a:pathLst>
          </a:custGeom>
          <a:solidFill>
            <a:srgbClr val="000000"/>
          </a:solidFill>
        </p:spPr>
        <p:txBody>
          <a:bodyPr wrap="square" lIns="0" tIns="0" rIns="0" bIns="0" rtlCol="0">
            <a:noAutofit/>
          </a:bodyPr>
          <a:lstStyle/>
          <a:p>
            <a:endParaRPr/>
          </a:p>
        </p:txBody>
      </p:sp>
      <p:sp>
        <p:nvSpPr>
          <p:cNvPr id="1002" name="object 1002"/>
          <p:cNvSpPr/>
          <p:nvPr/>
        </p:nvSpPr>
        <p:spPr>
          <a:xfrm>
            <a:off x="8377427" y="3209543"/>
            <a:ext cx="70103" cy="25908"/>
          </a:xfrm>
          <a:custGeom>
            <a:avLst/>
            <a:gdLst/>
            <a:ahLst/>
            <a:cxnLst/>
            <a:rect l="l" t="t" r="r" b="b"/>
            <a:pathLst>
              <a:path w="70103" h="25908">
                <a:moveTo>
                  <a:pt x="70103" y="25908"/>
                </a:moveTo>
                <a:lnTo>
                  <a:pt x="70103" y="24384"/>
                </a:lnTo>
                <a:lnTo>
                  <a:pt x="0" y="0"/>
                </a:lnTo>
                <a:lnTo>
                  <a:pt x="0" y="1524"/>
                </a:lnTo>
                <a:lnTo>
                  <a:pt x="70103" y="25908"/>
                </a:lnTo>
                <a:close/>
              </a:path>
            </a:pathLst>
          </a:custGeom>
          <a:solidFill>
            <a:srgbClr val="000000"/>
          </a:solidFill>
        </p:spPr>
        <p:txBody>
          <a:bodyPr wrap="square" lIns="0" tIns="0" rIns="0" bIns="0" rtlCol="0">
            <a:noAutofit/>
          </a:bodyPr>
          <a:lstStyle/>
          <a:p>
            <a:endParaRPr/>
          </a:p>
        </p:txBody>
      </p:sp>
      <p:sp>
        <p:nvSpPr>
          <p:cNvPr id="1003" name="object 1003"/>
          <p:cNvSpPr/>
          <p:nvPr/>
        </p:nvSpPr>
        <p:spPr>
          <a:xfrm>
            <a:off x="8670035" y="3123437"/>
            <a:ext cx="85344"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a:p>
        </p:txBody>
      </p:sp>
      <p:sp>
        <p:nvSpPr>
          <p:cNvPr id="1004" name="object 1004"/>
          <p:cNvSpPr/>
          <p:nvPr/>
        </p:nvSpPr>
        <p:spPr>
          <a:xfrm>
            <a:off x="7613903" y="3320795"/>
            <a:ext cx="512063" cy="83820"/>
          </a:xfrm>
          <a:custGeom>
            <a:avLst/>
            <a:gdLst/>
            <a:ahLst/>
            <a:cxnLst/>
            <a:rect l="l" t="t" r="r" b="b"/>
            <a:pathLst>
              <a:path w="512063" h="83820">
                <a:moveTo>
                  <a:pt x="0" y="0"/>
                </a:moveTo>
                <a:lnTo>
                  <a:pt x="0" y="1524"/>
                </a:lnTo>
                <a:lnTo>
                  <a:pt x="25907" y="10668"/>
                </a:lnTo>
                <a:lnTo>
                  <a:pt x="53339" y="19812"/>
                </a:lnTo>
                <a:lnTo>
                  <a:pt x="80771" y="27432"/>
                </a:lnTo>
                <a:lnTo>
                  <a:pt x="109727" y="36575"/>
                </a:lnTo>
                <a:lnTo>
                  <a:pt x="138683" y="42672"/>
                </a:lnTo>
                <a:lnTo>
                  <a:pt x="167639" y="50292"/>
                </a:lnTo>
                <a:lnTo>
                  <a:pt x="198119" y="56387"/>
                </a:lnTo>
                <a:lnTo>
                  <a:pt x="230123" y="62484"/>
                </a:lnTo>
                <a:lnTo>
                  <a:pt x="262127" y="67056"/>
                </a:lnTo>
                <a:lnTo>
                  <a:pt x="295655" y="71628"/>
                </a:lnTo>
                <a:lnTo>
                  <a:pt x="330707" y="74675"/>
                </a:lnTo>
                <a:lnTo>
                  <a:pt x="364235" y="77724"/>
                </a:lnTo>
                <a:lnTo>
                  <a:pt x="400811" y="79248"/>
                </a:lnTo>
                <a:lnTo>
                  <a:pt x="435863" y="82296"/>
                </a:lnTo>
                <a:lnTo>
                  <a:pt x="473963" y="82296"/>
                </a:lnTo>
                <a:lnTo>
                  <a:pt x="512063" y="83820"/>
                </a:lnTo>
                <a:lnTo>
                  <a:pt x="512063" y="82296"/>
                </a:lnTo>
                <a:lnTo>
                  <a:pt x="473963" y="80772"/>
                </a:lnTo>
                <a:lnTo>
                  <a:pt x="435863" y="80772"/>
                </a:lnTo>
                <a:lnTo>
                  <a:pt x="400811" y="77724"/>
                </a:lnTo>
                <a:lnTo>
                  <a:pt x="365759" y="76200"/>
                </a:lnTo>
                <a:lnTo>
                  <a:pt x="330707" y="73151"/>
                </a:lnTo>
                <a:lnTo>
                  <a:pt x="295655" y="68580"/>
                </a:lnTo>
                <a:lnTo>
                  <a:pt x="263651" y="65532"/>
                </a:lnTo>
                <a:lnTo>
                  <a:pt x="231647" y="60960"/>
                </a:lnTo>
                <a:lnTo>
                  <a:pt x="198119" y="54863"/>
                </a:lnTo>
                <a:lnTo>
                  <a:pt x="167639" y="48768"/>
                </a:lnTo>
                <a:lnTo>
                  <a:pt x="138683" y="41148"/>
                </a:lnTo>
                <a:lnTo>
                  <a:pt x="109727" y="35051"/>
                </a:lnTo>
                <a:lnTo>
                  <a:pt x="80771" y="25908"/>
                </a:lnTo>
                <a:lnTo>
                  <a:pt x="53339" y="18287"/>
                </a:lnTo>
                <a:lnTo>
                  <a:pt x="25907" y="9144"/>
                </a:lnTo>
                <a:lnTo>
                  <a:pt x="0" y="0"/>
                </a:lnTo>
                <a:close/>
              </a:path>
            </a:pathLst>
          </a:custGeom>
          <a:solidFill>
            <a:srgbClr val="000000"/>
          </a:solidFill>
        </p:spPr>
        <p:txBody>
          <a:bodyPr wrap="square" lIns="0" tIns="0" rIns="0" bIns="0" rtlCol="0">
            <a:noAutofit/>
          </a:bodyPr>
          <a:lstStyle/>
          <a:p>
            <a:endParaRPr/>
          </a:p>
        </p:txBody>
      </p:sp>
      <p:sp>
        <p:nvSpPr>
          <p:cNvPr id="1005" name="object 1005"/>
          <p:cNvSpPr/>
          <p:nvPr/>
        </p:nvSpPr>
        <p:spPr>
          <a:xfrm>
            <a:off x="7496555" y="2955035"/>
            <a:ext cx="161544" cy="167639"/>
          </a:xfrm>
          <a:custGeom>
            <a:avLst/>
            <a:gdLst/>
            <a:ahLst/>
            <a:cxnLst/>
            <a:rect l="l" t="t" r="r" b="b"/>
            <a:pathLst>
              <a:path w="161544" h="167639">
                <a:moveTo>
                  <a:pt x="47244" y="71627"/>
                </a:moveTo>
                <a:lnTo>
                  <a:pt x="56387" y="64007"/>
                </a:lnTo>
                <a:lnTo>
                  <a:pt x="65531" y="54863"/>
                </a:lnTo>
                <a:lnTo>
                  <a:pt x="77724" y="47243"/>
                </a:lnTo>
                <a:lnTo>
                  <a:pt x="88392" y="39623"/>
                </a:lnTo>
                <a:lnTo>
                  <a:pt x="102107" y="30479"/>
                </a:lnTo>
                <a:lnTo>
                  <a:pt x="115824" y="22859"/>
                </a:lnTo>
                <a:lnTo>
                  <a:pt x="129540" y="15239"/>
                </a:lnTo>
                <a:lnTo>
                  <a:pt x="144779" y="9143"/>
                </a:lnTo>
                <a:lnTo>
                  <a:pt x="161544" y="1523"/>
                </a:lnTo>
                <a:lnTo>
                  <a:pt x="161544" y="0"/>
                </a:lnTo>
                <a:lnTo>
                  <a:pt x="144779" y="7619"/>
                </a:lnTo>
                <a:lnTo>
                  <a:pt x="129540" y="13715"/>
                </a:lnTo>
                <a:lnTo>
                  <a:pt x="114300" y="21335"/>
                </a:lnTo>
                <a:lnTo>
                  <a:pt x="100583" y="30479"/>
                </a:lnTo>
                <a:lnTo>
                  <a:pt x="88392" y="38100"/>
                </a:lnTo>
                <a:lnTo>
                  <a:pt x="76200" y="45719"/>
                </a:lnTo>
                <a:lnTo>
                  <a:pt x="65531" y="53339"/>
                </a:lnTo>
                <a:lnTo>
                  <a:pt x="54864" y="62483"/>
                </a:lnTo>
                <a:lnTo>
                  <a:pt x="45720" y="70103"/>
                </a:lnTo>
                <a:lnTo>
                  <a:pt x="38100" y="79247"/>
                </a:lnTo>
                <a:lnTo>
                  <a:pt x="30479" y="88391"/>
                </a:lnTo>
                <a:lnTo>
                  <a:pt x="38100" y="80771"/>
                </a:lnTo>
                <a:lnTo>
                  <a:pt x="47244" y="71627"/>
                </a:lnTo>
                <a:close/>
              </a:path>
              <a:path w="161544" h="167639">
                <a:moveTo>
                  <a:pt x="0" y="167639"/>
                </a:moveTo>
                <a:lnTo>
                  <a:pt x="1524" y="167639"/>
                </a:lnTo>
                <a:lnTo>
                  <a:pt x="3048" y="155447"/>
                </a:lnTo>
                <a:lnTo>
                  <a:pt x="3048" y="153923"/>
                </a:lnTo>
                <a:lnTo>
                  <a:pt x="7620" y="135635"/>
                </a:lnTo>
                <a:lnTo>
                  <a:pt x="9144" y="124967"/>
                </a:lnTo>
                <a:lnTo>
                  <a:pt x="13716" y="115823"/>
                </a:lnTo>
                <a:lnTo>
                  <a:pt x="18287" y="106679"/>
                </a:lnTo>
                <a:lnTo>
                  <a:pt x="24383" y="97535"/>
                </a:lnTo>
                <a:lnTo>
                  <a:pt x="30479" y="88391"/>
                </a:lnTo>
                <a:lnTo>
                  <a:pt x="22859" y="97535"/>
                </a:lnTo>
                <a:lnTo>
                  <a:pt x="16764" y="106679"/>
                </a:lnTo>
                <a:lnTo>
                  <a:pt x="12192" y="115823"/>
                </a:lnTo>
                <a:lnTo>
                  <a:pt x="7620" y="124967"/>
                </a:lnTo>
                <a:lnTo>
                  <a:pt x="6096" y="134111"/>
                </a:lnTo>
                <a:lnTo>
                  <a:pt x="1524" y="153923"/>
                </a:lnTo>
                <a:lnTo>
                  <a:pt x="1524" y="155447"/>
                </a:lnTo>
                <a:lnTo>
                  <a:pt x="0" y="167639"/>
                </a:lnTo>
                <a:close/>
              </a:path>
            </a:pathLst>
          </a:custGeom>
          <a:solidFill>
            <a:srgbClr val="000000"/>
          </a:solidFill>
        </p:spPr>
        <p:txBody>
          <a:bodyPr wrap="square" lIns="0" tIns="0" rIns="0" bIns="0" rtlCol="0">
            <a:noAutofit/>
          </a:bodyPr>
          <a:lstStyle/>
          <a:p>
            <a:endParaRPr/>
          </a:p>
        </p:txBody>
      </p:sp>
      <p:sp>
        <p:nvSpPr>
          <p:cNvPr id="1006" name="object 1006"/>
          <p:cNvSpPr/>
          <p:nvPr/>
        </p:nvSpPr>
        <p:spPr>
          <a:xfrm>
            <a:off x="7405115" y="2933699"/>
            <a:ext cx="190500" cy="188975"/>
          </a:xfrm>
          <a:custGeom>
            <a:avLst/>
            <a:gdLst/>
            <a:ahLst/>
            <a:cxnLst/>
            <a:rect l="l" t="t" r="r" b="b"/>
            <a:pathLst>
              <a:path w="190500" h="188975">
                <a:moveTo>
                  <a:pt x="3048" y="176783"/>
                </a:moveTo>
                <a:lnTo>
                  <a:pt x="3048" y="175259"/>
                </a:lnTo>
                <a:lnTo>
                  <a:pt x="4572" y="166115"/>
                </a:lnTo>
                <a:lnTo>
                  <a:pt x="6096" y="156971"/>
                </a:lnTo>
                <a:lnTo>
                  <a:pt x="9144" y="144779"/>
                </a:lnTo>
                <a:lnTo>
                  <a:pt x="4572" y="156971"/>
                </a:lnTo>
                <a:lnTo>
                  <a:pt x="3048" y="166115"/>
                </a:lnTo>
                <a:lnTo>
                  <a:pt x="1524" y="175259"/>
                </a:lnTo>
                <a:lnTo>
                  <a:pt x="1524" y="176783"/>
                </a:lnTo>
                <a:lnTo>
                  <a:pt x="0" y="188975"/>
                </a:lnTo>
                <a:lnTo>
                  <a:pt x="1524" y="188975"/>
                </a:lnTo>
                <a:lnTo>
                  <a:pt x="3048" y="176783"/>
                </a:lnTo>
                <a:close/>
              </a:path>
              <a:path w="190500" h="188975">
                <a:moveTo>
                  <a:pt x="13716" y="134112"/>
                </a:moveTo>
                <a:lnTo>
                  <a:pt x="9144" y="144779"/>
                </a:lnTo>
                <a:lnTo>
                  <a:pt x="15240" y="134112"/>
                </a:lnTo>
                <a:lnTo>
                  <a:pt x="19812" y="123443"/>
                </a:lnTo>
                <a:lnTo>
                  <a:pt x="27432" y="112775"/>
                </a:lnTo>
                <a:lnTo>
                  <a:pt x="35051" y="102107"/>
                </a:lnTo>
                <a:lnTo>
                  <a:pt x="44196" y="91439"/>
                </a:lnTo>
                <a:lnTo>
                  <a:pt x="53340" y="82295"/>
                </a:lnTo>
                <a:lnTo>
                  <a:pt x="65532" y="73151"/>
                </a:lnTo>
                <a:lnTo>
                  <a:pt x="76200" y="62483"/>
                </a:lnTo>
                <a:lnTo>
                  <a:pt x="89916" y="53339"/>
                </a:lnTo>
                <a:lnTo>
                  <a:pt x="103632" y="44195"/>
                </a:lnTo>
                <a:lnTo>
                  <a:pt x="118872" y="35051"/>
                </a:lnTo>
                <a:lnTo>
                  <a:pt x="135636" y="25907"/>
                </a:lnTo>
                <a:lnTo>
                  <a:pt x="152400" y="16763"/>
                </a:lnTo>
                <a:lnTo>
                  <a:pt x="170688" y="9143"/>
                </a:lnTo>
                <a:lnTo>
                  <a:pt x="190500" y="1524"/>
                </a:lnTo>
                <a:lnTo>
                  <a:pt x="188975" y="0"/>
                </a:lnTo>
                <a:lnTo>
                  <a:pt x="170688" y="7619"/>
                </a:lnTo>
                <a:lnTo>
                  <a:pt x="152400" y="15239"/>
                </a:lnTo>
                <a:lnTo>
                  <a:pt x="134112" y="24383"/>
                </a:lnTo>
                <a:lnTo>
                  <a:pt x="118872" y="33527"/>
                </a:lnTo>
                <a:lnTo>
                  <a:pt x="103632" y="42671"/>
                </a:lnTo>
                <a:lnTo>
                  <a:pt x="88392" y="51815"/>
                </a:lnTo>
                <a:lnTo>
                  <a:pt x="76200" y="60959"/>
                </a:lnTo>
                <a:lnTo>
                  <a:pt x="64008" y="71627"/>
                </a:lnTo>
                <a:lnTo>
                  <a:pt x="53340" y="80771"/>
                </a:lnTo>
                <a:lnTo>
                  <a:pt x="42672" y="91439"/>
                </a:lnTo>
                <a:lnTo>
                  <a:pt x="33527" y="100583"/>
                </a:lnTo>
                <a:lnTo>
                  <a:pt x="25908" y="112775"/>
                </a:lnTo>
                <a:lnTo>
                  <a:pt x="18288" y="121919"/>
                </a:lnTo>
                <a:lnTo>
                  <a:pt x="13716" y="134112"/>
                </a:lnTo>
                <a:close/>
              </a:path>
            </a:pathLst>
          </a:custGeom>
          <a:solidFill>
            <a:srgbClr val="000000"/>
          </a:solidFill>
        </p:spPr>
        <p:txBody>
          <a:bodyPr wrap="square" lIns="0" tIns="0" rIns="0" bIns="0" rtlCol="0">
            <a:noAutofit/>
          </a:bodyPr>
          <a:lstStyle/>
          <a:p>
            <a:endParaRPr/>
          </a:p>
        </p:txBody>
      </p:sp>
      <p:sp>
        <p:nvSpPr>
          <p:cNvPr id="1007" name="object 1007"/>
          <p:cNvSpPr/>
          <p:nvPr/>
        </p:nvSpPr>
        <p:spPr>
          <a:xfrm>
            <a:off x="7658099" y="2872739"/>
            <a:ext cx="470915" cy="83819"/>
          </a:xfrm>
          <a:custGeom>
            <a:avLst/>
            <a:gdLst/>
            <a:ahLst/>
            <a:cxnLst/>
            <a:rect l="l" t="t" r="r" b="b"/>
            <a:pathLst>
              <a:path w="470915" h="83819">
                <a:moveTo>
                  <a:pt x="0" y="82296"/>
                </a:moveTo>
                <a:lnTo>
                  <a:pt x="0" y="83819"/>
                </a:lnTo>
                <a:lnTo>
                  <a:pt x="10667" y="79248"/>
                </a:lnTo>
                <a:lnTo>
                  <a:pt x="22859" y="74675"/>
                </a:lnTo>
                <a:lnTo>
                  <a:pt x="60959" y="60960"/>
                </a:lnTo>
                <a:lnTo>
                  <a:pt x="82295" y="53339"/>
                </a:lnTo>
                <a:lnTo>
                  <a:pt x="105155" y="47243"/>
                </a:lnTo>
                <a:lnTo>
                  <a:pt x="128015" y="41148"/>
                </a:lnTo>
                <a:lnTo>
                  <a:pt x="150875" y="35051"/>
                </a:lnTo>
                <a:lnTo>
                  <a:pt x="175259" y="28955"/>
                </a:lnTo>
                <a:lnTo>
                  <a:pt x="199643" y="24384"/>
                </a:lnTo>
                <a:lnTo>
                  <a:pt x="224027" y="19812"/>
                </a:lnTo>
                <a:lnTo>
                  <a:pt x="249935" y="16763"/>
                </a:lnTo>
                <a:lnTo>
                  <a:pt x="275843" y="13715"/>
                </a:lnTo>
                <a:lnTo>
                  <a:pt x="301751" y="10667"/>
                </a:lnTo>
                <a:lnTo>
                  <a:pt x="329183" y="7619"/>
                </a:lnTo>
                <a:lnTo>
                  <a:pt x="356615" y="6096"/>
                </a:lnTo>
                <a:lnTo>
                  <a:pt x="384047" y="4572"/>
                </a:lnTo>
                <a:lnTo>
                  <a:pt x="411479" y="3048"/>
                </a:lnTo>
                <a:lnTo>
                  <a:pt x="440435" y="1524"/>
                </a:lnTo>
                <a:lnTo>
                  <a:pt x="470915" y="1524"/>
                </a:lnTo>
                <a:lnTo>
                  <a:pt x="470915" y="0"/>
                </a:lnTo>
                <a:lnTo>
                  <a:pt x="440435" y="0"/>
                </a:lnTo>
                <a:lnTo>
                  <a:pt x="411479" y="1524"/>
                </a:lnTo>
                <a:lnTo>
                  <a:pt x="384047" y="1524"/>
                </a:lnTo>
                <a:lnTo>
                  <a:pt x="356615" y="4572"/>
                </a:lnTo>
                <a:lnTo>
                  <a:pt x="329183" y="6096"/>
                </a:lnTo>
                <a:lnTo>
                  <a:pt x="301751" y="9143"/>
                </a:lnTo>
                <a:lnTo>
                  <a:pt x="275843" y="12191"/>
                </a:lnTo>
                <a:lnTo>
                  <a:pt x="249935" y="15239"/>
                </a:lnTo>
                <a:lnTo>
                  <a:pt x="224027" y="18287"/>
                </a:lnTo>
                <a:lnTo>
                  <a:pt x="199643" y="22860"/>
                </a:lnTo>
                <a:lnTo>
                  <a:pt x="173735" y="27431"/>
                </a:lnTo>
                <a:lnTo>
                  <a:pt x="150875" y="33527"/>
                </a:lnTo>
                <a:lnTo>
                  <a:pt x="126491" y="39624"/>
                </a:lnTo>
                <a:lnTo>
                  <a:pt x="103631" y="45719"/>
                </a:lnTo>
                <a:lnTo>
                  <a:pt x="82295" y="51815"/>
                </a:lnTo>
                <a:lnTo>
                  <a:pt x="59435" y="59436"/>
                </a:lnTo>
                <a:lnTo>
                  <a:pt x="22859" y="73151"/>
                </a:lnTo>
                <a:lnTo>
                  <a:pt x="10667" y="77724"/>
                </a:lnTo>
                <a:lnTo>
                  <a:pt x="0" y="82296"/>
                </a:lnTo>
                <a:close/>
              </a:path>
            </a:pathLst>
          </a:custGeom>
          <a:solidFill>
            <a:srgbClr val="000000"/>
          </a:solidFill>
        </p:spPr>
        <p:txBody>
          <a:bodyPr wrap="square" lIns="0" tIns="0" rIns="0" bIns="0" rtlCol="0">
            <a:noAutofit/>
          </a:bodyPr>
          <a:lstStyle/>
          <a:p>
            <a:endParaRPr/>
          </a:p>
        </p:txBody>
      </p:sp>
      <p:sp>
        <p:nvSpPr>
          <p:cNvPr id="1008" name="object 1008"/>
          <p:cNvSpPr/>
          <p:nvPr/>
        </p:nvSpPr>
        <p:spPr>
          <a:xfrm>
            <a:off x="7594091" y="2933699"/>
            <a:ext cx="64008" cy="22859"/>
          </a:xfrm>
          <a:custGeom>
            <a:avLst/>
            <a:gdLst/>
            <a:ahLst/>
            <a:cxnLst/>
            <a:rect l="l" t="t" r="r" b="b"/>
            <a:pathLst>
              <a:path w="64008" h="22859">
                <a:moveTo>
                  <a:pt x="1524" y="0"/>
                </a:moveTo>
                <a:lnTo>
                  <a:pt x="0" y="1524"/>
                </a:lnTo>
                <a:lnTo>
                  <a:pt x="64008" y="22859"/>
                </a:lnTo>
                <a:lnTo>
                  <a:pt x="64008" y="21336"/>
                </a:lnTo>
                <a:lnTo>
                  <a:pt x="1524" y="0"/>
                </a:lnTo>
                <a:close/>
              </a:path>
            </a:pathLst>
          </a:custGeom>
          <a:solidFill>
            <a:srgbClr val="000000"/>
          </a:solidFill>
        </p:spPr>
        <p:txBody>
          <a:bodyPr wrap="square" lIns="0" tIns="0" rIns="0" bIns="0" rtlCol="0">
            <a:noAutofit/>
          </a:bodyPr>
          <a:lstStyle/>
          <a:p>
            <a:endParaRPr/>
          </a:p>
        </p:txBody>
      </p:sp>
      <p:sp>
        <p:nvSpPr>
          <p:cNvPr id="1009" name="object 1009"/>
          <p:cNvSpPr/>
          <p:nvPr/>
        </p:nvSpPr>
        <p:spPr>
          <a:xfrm>
            <a:off x="7594091" y="2840735"/>
            <a:ext cx="534923" cy="94487"/>
          </a:xfrm>
          <a:custGeom>
            <a:avLst/>
            <a:gdLst/>
            <a:ahLst/>
            <a:cxnLst/>
            <a:rect l="l" t="t" r="r" b="b"/>
            <a:pathLst>
              <a:path w="534923" h="94487">
                <a:moveTo>
                  <a:pt x="1524" y="94487"/>
                </a:moveTo>
                <a:lnTo>
                  <a:pt x="12192" y="88391"/>
                </a:lnTo>
                <a:lnTo>
                  <a:pt x="54864" y="71627"/>
                </a:lnTo>
                <a:lnTo>
                  <a:pt x="79247" y="64007"/>
                </a:lnTo>
                <a:lnTo>
                  <a:pt x="105155" y="56387"/>
                </a:lnTo>
                <a:lnTo>
                  <a:pt x="131063" y="48767"/>
                </a:lnTo>
                <a:lnTo>
                  <a:pt x="158495" y="41147"/>
                </a:lnTo>
                <a:lnTo>
                  <a:pt x="184403" y="35051"/>
                </a:lnTo>
                <a:lnTo>
                  <a:pt x="211835" y="30479"/>
                </a:lnTo>
                <a:lnTo>
                  <a:pt x="240791" y="24383"/>
                </a:lnTo>
                <a:lnTo>
                  <a:pt x="269747" y="19811"/>
                </a:lnTo>
                <a:lnTo>
                  <a:pt x="298703" y="16763"/>
                </a:lnTo>
                <a:lnTo>
                  <a:pt x="329183" y="12191"/>
                </a:lnTo>
                <a:lnTo>
                  <a:pt x="358139" y="9143"/>
                </a:lnTo>
                <a:lnTo>
                  <a:pt x="390143" y="7619"/>
                </a:lnTo>
                <a:lnTo>
                  <a:pt x="420623" y="4571"/>
                </a:lnTo>
                <a:lnTo>
                  <a:pt x="452627" y="3047"/>
                </a:lnTo>
                <a:lnTo>
                  <a:pt x="534923" y="3047"/>
                </a:lnTo>
                <a:lnTo>
                  <a:pt x="534923" y="0"/>
                </a:lnTo>
                <a:lnTo>
                  <a:pt x="518159" y="0"/>
                </a:lnTo>
                <a:lnTo>
                  <a:pt x="484631" y="1523"/>
                </a:lnTo>
                <a:lnTo>
                  <a:pt x="452627" y="1523"/>
                </a:lnTo>
                <a:lnTo>
                  <a:pt x="420623" y="3047"/>
                </a:lnTo>
                <a:lnTo>
                  <a:pt x="390143" y="6095"/>
                </a:lnTo>
                <a:lnTo>
                  <a:pt x="358139" y="7619"/>
                </a:lnTo>
                <a:lnTo>
                  <a:pt x="329183" y="10667"/>
                </a:lnTo>
                <a:lnTo>
                  <a:pt x="298703" y="15239"/>
                </a:lnTo>
                <a:lnTo>
                  <a:pt x="269747" y="18287"/>
                </a:lnTo>
                <a:lnTo>
                  <a:pt x="240791" y="22859"/>
                </a:lnTo>
                <a:lnTo>
                  <a:pt x="211835" y="28955"/>
                </a:lnTo>
                <a:lnTo>
                  <a:pt x="184403" y="33527"/>
                </a:lnTo>
                <a:lnTo>
                  <a:pt x="158495" y="39623"/>
                </a:lnTo>
                <a:lnTo>
                  <a:pt x="131063" y="47243"/>
                </a:lnTo>
                <a:lnTo>
                  <a:pt x="105155" y="54863"/>
                </a:lnTo>
                <a:lnTo>
                  <a:pt x="79247" y="62483"/>
                </a:lnTo>
                <a:lnTo>
                  <a:pt x="54864" y="70103"/>
                </a:lnTo>
                <a:lnTo>
                  <a:pt x="12192" y="86867"/>
                </a:lnTo>
                <a:lnTo>
                  <a:pt x="0" y="92963"/>
                </a:lnTo>
                <a:lnTo>
                  <a:pt x="1524" y="94487"/>
                </a:lnTo>
                <a:close/>
              </a:path>
            </a:pathLst>
          </a:custGeom>
          <a:solidFill>
            <a:srgbClr val="000000"/>
          </a:solidFill>
        </p:spPr>
        <p:txBody>
          <a:bodyPr wrap="square" lIns="0" tIns="0" rIns="0" bIns="0" rtlCol="0">
            <a:noAutofit/>
          </a:bodyPr>
          <a:lstStyle/>
          <a:p>
            <a:endParaRPr/>
          </a:p>
        </p:txBody>
      </p:sp>
      <p:sp>
        <p:nvSpPr>
          <p:cNvPr id="1010" name="object 1010"/>
          <p:cNvSpPr/>
          <p:nvPr/>
        </p:nvSpPr>
        <p:spPr>
          <a:xfrm>
            <a:off x="7676387" y="2999231"/>
            <a:ext cx="108203" cy="123444"/>
          </a:xfrm>
          <a:custGeom>
            <a:avLst/>
            <a:gdLst/>
            <a:ahLst/>
            <a:cxnLst/>
            <a:rect l="l" t="t" r="r" b="b"/>
            <a:pathLst>
              <a:path w="108203" h="123444">
                <a:moveTo>
                  <a:pt x="1524" y="123444"/>
                </a:moveTo>
                <a:lnTo>
                  <a:pt x="1524" y="109727"/>
                </a:lnTo>
                <a:lnTo>
                  <a:pt x="3048" y="100584"/>
                </a:lnTo>
                <a:lnTo>
                  <a:pt x="6096" y="91439"/>
                </a:lnTo>
                <a:lnTo>
                  <a:pt x="9144" y="77724"/>
                </a:lnTo>
                <a:lnTo>
                  <a:pt x="9144" y="79248"/>
                </a:lnTo>
                <a:lnTo>
                  <a:pt x="16764" y="67056"/>
                </a:lnTo>
                <a:lnTo>
                  <a:pt x="25908" y="54863"/>
                </a:lnTo>
                <a:lnTo>
                  <a:pt x="38100" y="42672"/>
                </a:lnTo>
                <a:lnTo>
                  <a:pt x="51816" y="32004"/>
                </a:lnTo>
                <a:lnTo>
                  <a:pt x="68579" y="21336"/>
                </a:lnTo>
                <a:lnTo>
                  <a:pt x="86868" y="10668"/>
                </a:lnTo>
                <a:lnTo>
                  <a:pt x="108203" y="1524"/>
                </a:lnTo>
                <a:lnTo>
                  <a:pt x="106679" y="0"/>
                </a:lnTo>
                <a:lnTo>
                  <a:pt x="85344" y="10668"/>
                </a:lnTo>
                <a:lnTo>
                  <a:pt x="67055" y="19812"/>
                </a:lnTo>
                <a:lnTo>
                  <a:pt x="51816" y="30480"/>
                </a:lnTo>
                <a:lnTo>
                  <a:pt x="36575" y="42672"/>
                </a:lnTo>
                <a:lnTo>
                  <a:pt x="25908" y="53339"/>
                </a:lnTo>
                <a:lnTo>
                  <a:pt x="24384" y="53339"/>
                </a:lnTo>
                <a:lnTo>
                  <a:pt x="15240" y="65532"/>
                </a:lnTo>
                <a:lnTo>
                  <a:pt x="7620" y="77724"/>
                </a:lnTo>
                <a:lnTo>
                  <a:pt x="4572" y="91439"/>
                </a:lnTo>
                <a:lnTo>
                  <a:pt x="1524" y="99060"/>
                </a:lnTo>
                <a:lnTo>
                  <a:pt x="1524" y="100584"/>
                </a:lnTo>
                <a:lnTo>
                  <a:pt x="0" y="109727"/>
                </a:lnTo>
                <a:lnTo>
                  <a:pt x="0" y="117348"/>
                </a:lnTo>
                <a:lnTo>
                  <a:pt x="1524" y="123444"/>
                </a:lnTo>
                <a:close/>
              </a:path>
              <a:path w="108203" h="123444">
                <a:moveTo>
                  <a:pt x="1524" y="117348"/>
                </a:moveTo>
                <a:lnTo>
                  <a:pt x="1524" y="123444"/>
                </a:lnTo>
                <a:lnTo>
                  <a:pt x="3048" y="123444"/>
                </a:lnTo>
                <a:lnTo>
                  <a:pt x="1524" y="115824"/>
                </a:lnTo>
                <a:lnTo>
                  <a:pt x="1524" y="117348"/>
                </a:lnTo>
                <a:close/>
              </a:path>
            </a:pathLst>
          </a:custGeom>
          <a:solidFill>
            <a:srgbClr val="000000"/>
          </a:solidFill>
        </p:spPr>
        <p:txBody>
          <a:bodyPr wrap="square" lIns="0" tIns="0" rIns="0" bIns="0" rtlCol="0">
            <a:noAutofit/>
          </a:bodyPr>
          <a:lstStyle/>
          <a:p>
            <a:endParaRPr/>
          </a:p>
        </p:txBody>
      </p:sp>
      <p:sp>
        <p:nvSpPr>
          <p:cNvPr id="1011" name="object 1011"/>
          <p:cNvSpPr/>
          <p:nvPr/>
        </p:nvSpPr>
        <p:spPr>
          <a:xfrm>
            <a:off x="7584947" y="2976371"/>
            <a:ext cx="135635" cy="146304"/>
          </a:xfrm>
          <a:custGeom>
            <a:avLst/>
            <a:gdLst/>
            <a:ahLst/>
            <a:cxnLst/>
            <a:rect l="l" t="t" r="r" b="b"/>
            <a:pathLst>
              <a:path w="135635" h="146304">
                <a:moveTo>
                  <a:pt x="1524" y="140208"/>
                </a:moveTo>
                <a:lnTo>
                  <a:pt x="1524" y="132587"/>
                </a:lnTo>
                <a:lnTo>
                  <a:pt x="3048" y="123444"/>
                </a:lnTo>
                <a:lnTo>
                  <a:pt x="6095" y="114300"/>
                </a:lnTo>
                <a:lnTo>
                  <a:pt x="7619" y="105156"/>
                </a:lnTo>
                <a:lnTo>
                  <a:pt x="10667" y="97536"/>
                </a:lnTo>
                <a:lnTo>
                  <a:pt x="19811" y="82296"/>
                </a:lnTo>
                <a:lnTo>
                  <a:pt x="32003" y="68580"/>
                </a:lnTo>
                <a:lnTo>
                  <a:pt x="38100" y="60960"/>
                </a:lnTo>
                <a:lnTo>
                  <a:pt x="47243" y="53340"/>
                </a:lnTo>
                <a:lnTo>
                  <a:pt x="54863" y="47244"/>
                </a:lnTo>
                <a:lnTo>
                  <a:pt x="64007" y="39624"/>
                </a:lnTo>
                <a:lnTo>
                  <a:pt x="74675" y="33528"/>
                </a:lnTo>
                <a:lnTo>
                  <a:pt x="85343" y="27432"/>
                </a:lnTo>
                <a:lnTo>
                  <a:pt x="108203" y="13716"/>
                </a:lnTo>
                <a:lnTo>
                  <a:pt x="121919" y="7620"/>
                </a:lnTo>
                <a:lnTo>
                  <a:pt x="135635" y="1524"/>
                </a:lnTo>
                <a:lnTo>
                  <a:pt x="135635" y="0"/>
                </a:lnTo>
                <a:lnTo>
                  <a:pt x="120395" y="6096"/>
                </a:lnTo>
                <a:lnTo>
                  <a:pt x="108203" y="12192"/>
                </a:lnTo>
                <a:lnTo>
                  <a:pt x="83819" y="25908"/>
                </a:lnTo>
                <a:lnTo>
                  <a:pt x="73151" y="32004"/>
                </a:lnTo>
                <a:lnTo>
                  <a:pt x="64007" y="38100"/>
                </a:lnTo>
                <a:lnTo>
                  <a:pt x="54863" y="45720"/>
                </a:lnTo>
                <a:lnTo>
                  <a:pt x="45719" y="51816"/>
                </a:lnTo>
                <a:lnTo>
                  <a:pt x="38100" y="59436"/>
                </a:lnTo>
                <a:lnTo>
                  <a:pt x="30479" y="67056"/>
                </a:lnTo>
                <a:lnTo>
                  <a:pt x="18287" y="82296"/>
                </a:lnTo>
                <a:lnTo>
                  <a:pt x="9143" y="97536"/>
                </a:lnTo>
                <a:lnTo>
                  <a:pt x="6095" y="105156"/>
                </a:lnTo>
                <a:lnTo>
                  <a:pt x="4572" y="112775"/>
                </a:lnTo>
                <a:lnTo>
                  <a:pt x="1524" y="123444"/>
                </a:lnTo>
                <a:lnTo>
                  <a:pt x="0" y="132587"/>
                </a:lnTo>
                <a:lnTo>
                  <a:pt x="0" y="146304"/>
                </a:lnTo>
                <a:lnTo>
                  <a:pt x="1524" y="146304"/>
                </a:lnTo>
                <a:lnTo>
                  <a:pt x="1524" y="140208"/>
                </a:lnTo>
                <a:close/>
              </a:path>
            </a:pathLst>
          </a:custGeom>
          <a:solidFill>
            <a:srgbClr val="000000"/>
          </a:solidFill>
        </p:spPr>
        <p:txBody>
          <a:bodyPr wrap="square" lIns="0" tIns="0" rIns="0" bIns="0" rtlCol="0">
            <a:noAutofit/>
          </a:bodyPr>
          <a:lstStyle/>
          <a:p>
            <a:endParaRPr/>
          </a:p>
        </p:txBody>
      </p:sp>
      <p:sp>
        <p:nvSpPr>
          <p:cNvPr id="1012" name="object 1012"/>
          <p:cNvSpPr/>
          <p:nvPr/>
        </p:nvSpPr>
        <p:spPr>
          <a:xfrm>
            <a:off x="7783067" y="2999231"/>
            <a:ext cx="65532" cy="24384"/>
          </a:xfrm>
          <a:custGeom>
            <a:avLst/>
            <a:gdLst/>
            <a:ahLst/>
            <a:cxnLst/>
            <a:rect l="l" t="t" r="r" b="b"/>
            <a:pathLst>
              <a:path w="65532" h="24384">
                <a:moveTo>
                  <a:pt x="1524" y="0"/>
                </a:moveTo>
                <a:lnTo>
                  <a:pt x="0" y="1524"/>
                </a:lnTo>
                <a:lnTo>
                  <a:pt x="65532" y="24384"/>
                </a:lnTo>
                <a:lnTo>
                  <a:pt x="65532" y="22860"/>
                </a:lnTo>
                <a:lnTo>
                  <a:pt x="1524" y="0"/>
                </a:lnTo>
                <a:close/>
              </a:path>
            </a:pathLst>
          </a:custGeom>
          <a:solidFill>
            <a:srgbClr val="000000"/>
          </a:solidFill>
        </p:spPr>
        <p:txBody>
          <a:bodyPr wrap="square" lIns="0" tIns="0" rIns="0" bIns="0" rtlCol="0">
            <a:noAutofit/>
          </a:bodyPr>
          <a:lstStyle/>
          <a:p>
            <a:endParaRPr/>
          </a:p>
        </p:txBody>
      </p:sp>
      <p:sp>
        <p:nvSpPr>
          <p:cNvPr id="1013" name="object 1013"/>
          <p:cNvSpPr/>
          <p:nvPr/>
        </p:nvSpPr>
        <p:spPr>
          <a:xfrm>
            <a:off x="7783067" y="2936747"/>
            <a:ext cx="345948" cy="64008"/>
          </a:xfrm>
          <a:custGeom>
            <a:avLst/>
            <a:gdLst/>
            <a:ahLst/>
            <a:cxnLst/>
            <a:rect l="l" t="t" r="r" b="b"/>
            <a:pathLst>
              <a:path w="345948" h="64008">
                <a:moveTo>
                  <a:pt x="1524" y="64008"/>
                </a:moveTo>
                <a:lnTo>
                  <a:pt x="12192" y="59436"/>
                </a:lnTo>
                <a:lnTo>
                  <a:pt x="24384" y="54864"/>
                </a:lnTo>
                <a:lnTo>
                  <a:pt x="36575" y="50292"/>
                </a:lnTo>
                <a:lnTo>
                  <a:pt x="53340" y="44196"/>
                </a:lnTo>
                <a:lnTo>
                  <a:pt x="68580" y="38100"/>
                </a:lnTo>
                <a:lnTo>
                  <a:pt x="85344" y="33528"/>
                </a:lnTo>
                <a:lnTo>
                  <a:pt x="103632" y="28956"/>
                </a:lnTo>
                <a:lnTo>
                  <a:pt x="121920" y="24384"/>
                </a:lnTo>
                <a:lnTo>
                  <a:pt x="140208" y="21336"/>
                </a:lnTo>
                <a:lnTo>
                  <a:pt x="158496" y="16764"/>
                </a:lnTo>
                <a:lnTo>
                  <a:pt x="178308" y="13716"/>
                </a:lnTo>
                <a:lnTo>
                  <a:pt x="196596" y="10668"/>
                </a:lnTo>
                <a:lnTo>
                  <a:pt x="216408" y="9144"/>
                </a:lnTo>
                <a:lnTo>
                  <a:pt x="237744" y="6096"/>
                </a:lnTo>
                <a:lnTo>
                  <a:pt x="257556" y="4572"/>
                </a:lnTo>
                <a:lnTo>
                  <a:pt x="278892" y="3048"/>
                </a:lnTo>
                <a:lnTo>
                  <a:pt x="300228" y="3048"/>
                </a:lnTo>
                <a:lnTo>
                  <a:pt x="323088" y="1524"/>
                </a:lnTo>
                <a:lnTo>
                  <a:pt x="345948" y="1524"/>
                </a:lnTo>
                <a:lnTo>
                  <a:pt x="345948" y="0"/>
                </a:lnTo>
                <a:lnTo>
                  <a:pt x="323088" y="0"/>
                </a:lnTo>
                <a:lnTo>
                  <a:pt x="300228" y="1524"/>
                </a:lnTo>
                <a:lnTo>
                  <a:pt x="278892" y="1524"/>
                </a:lnTo>
                <a:lnTo>
                  <a:pt x="257556" y="3048"/>
                </a:lnTo>
                <a:lnTo>
                  <a:pt x="237744" y="4572"/>
                </a:lnTo>
                <a:lnTo>
                  <a:pt x="216408" y="7620"/>
                </a:lnTo>
                <a:lnTo>
                  <a:pt x="196596" y="9144"/>
                </a:lnTo>
                <a:lnTo>
                  <a:pt x="178308" y="12192"/>
                </a:lnTo>
                <a:lnTo>
                  <a:pt x="158496" y="15240"/>
                </a:lnTo>
                <a:lnTo>
                  <a:pt x="140208" y="19812"/>
                </a:lnTo>
                <a:lnTo>
                  <a:pt x="121920" y="22860"/>
                </a:lnTo>
                <a:lnTo>
                  <a:pt x="103632" y="27432"/>
                </a:lnTo>
                <a:lnTo>
                  <a:pt x="85344" y="32004"/>
                </a:lnTo>
                <a:lnTo>
                  <a:pt x="68580" y="36576"/>
                </a:lnTo>
                <a:lnTo>
                  <a:pt x="51816" y="42672"/>
                </a:lnTo>
                <a:lnTo>
                  <a:pt x="36575" y="48768"/>
                </a:lnTo>
                <a:lnTo>
                  <a:pt x="24384" y="53340"/>
                </a:lnTo>
                <a:lnTo>
                  <a:pt x="12192" y="57912"/>
                </a:lnTo>
                <a:lnTo>
                  <a:pt x="0" y="62484"/>
                </a:lnTo>
                <a:lnTo>
                  <a:pt x="1524" y="64008"/>
                </a:lnTo>
                <a:close/>
              </a:path>
            </a:pathLst>
          </a:custGeom>
          <a:solidFill>
            <a:srgbClr val="000000"/>
          </a:solidFill>
        </p:spPr>
        <p:txBody>
          <a:bodyPr wrap="square" lIns="0" tIns="0" rIns="0" bIns="0" rtlCol="0">
            <a:noAutofit/>
          </a:bodyPr>
          <a:lstStyle/>
          <a:p>
            <a:endParaRPr/>
          </a:p>
        </p:txBody>
      </p:sp>
      <p:sp>
        <p:nvSpPr>
          <p:cNvPr id="1014" name="object 1014"/>
          <p:cNvSpPr/>
          <p:nvPr/>
        </p:nvSpPr>
        <p:spPr>
          <a:xfrm>
            <a:off x="7720583" y="2904743"/>
            <a:ext cx="408431" cy="73151"/>
          </a:xfrm>
          <a:custGeom>
            <a:avLst/>
            <a:gdLst/>
            <a:ahLst/>
            <a:cxnLst/>
            <a:rect l="l" t="t" r="r" b="b"/>
            <a:pathLst>
              <a:path w="408431" h="73151">
                <a:moveTo>
                  <a:pt x="6096" y="68580"/>
                </a:moveTo>
                <a:lnTo>
                  <a:pt x="1524" y="70103"/>
                </a:lnTo>
                <a:lnTo>
                  <a:pt x="0" y="71627"/>
                </a:lnTo>
                <a:lnTo>
                  <a:pt x="0" y="73151"/>
                </a:lnTo>
                <a:lnTo>
                  <a:pt x="3048" y="71627"/>
                </a:lnTo>
                <a:lnTo>
                  <a:pt x="6096" y="70103"/>
                </a:lnTo>
                <a:lnTo>
                  <a:pt x="51816" y="53339"/>
                </a:lnTo>
                <a:lnTo>
                  <a:pt x="70103" y="47244"/>
                </a:lnTo>
                <a:lnTo>
                  <a:pt x="88392" y="41148"/>
                </a:lnTo>
                <a:lnTo>
                  <a:pt x="108203" y="36575"/>
                </a:lnTo>
                <a:lnTo>
                  <a:pt x="129540" y="30480"/>
                </a:lnTo>
                <a:lnTo>
                  <a:pt x="150875" y="25908"/>
                </a:lnTo>
                <a:lnTo>
                  <a:pt x="172212" y="21336"/>
                </a:lnTo>
                <a:lnTo>
                  <a:pt x="193548" y="18287"/>
                </a:lnTo>
                <a:lnTo>
                  <a:pt x="216407" y="15239"/>
                </a:lnTo>
                <a:lnTo>
                  <a:pt x="237744" y="12192"/>
                </a:lnTo>
                <a:lnTo>
                  <a:pt x="260603" y="9144"/>
                </a:lnTo>
                <a:lnTo>
                  <a:pt x="283464" y="7620"/>
                </a:lnTo>
                <a:lnTo>
                  <a:pt x="307848" y="4572"/>
                </a:lnTo>
                <a:lnTo>
                  <a:pt x="332231" y="3048"/>
                </a:lnTo>
                <a:lnTo>
                  <a:pt x="356616" y="3048"/>
                </a:lnTo>
                <a:lnTo>
                  <a:pt x="382524" y="1524"/>
                </a:lnTo>
                <a:lnTo>
                  <a:pt x="408431" y="1524"/>
                </a:lnTo>
                <a:lnTo>
                  <a:pt x="408431" y="0"/>
                </a:lnTo>
                <a:lnTo>
                  <a:pt x="382524" y="0"/>
                </a:lnTo>
                <a:lnTo>
                  <a:pt x="356616" y="1524"/>
                </a:lnTo>
                <a:lnTo>
                  <a:pt x="332231" y="1524"/>
                </a:lnTo>
                <a:lnTo>
                  <a:pt x="307848" y="3048"/>
                </a:lnTo>
                <a:lnTo>
                  <a:pt x="283464" y="4572"/>
                </a:lnTo>
                <a:lnTo>
                  <a:pt x="260603" y="7620"/>
                </a:lnTo>
                <a:lnTo>
                  <a:pt x="237744" y="10668"/>
                </a:lnTo>
                <a:lnTo>
                  <a:pt x="216407" y="13715"/>
                </a:lnTo>
                <a:lnTo>
                  <a:pt x="193548" y="16763"/>
                </a:lnTo>
                <a:lnTo>
                  <a:pt x="170688" y="19812"/>
                </a:lnTo>
                <a:lnTo>
                  <a:pt x="149351" y="24384"/>
                </a:lnTo>
                <a:lnTo>
                  <a:pt x="129540" y="28956"/>
                </a:lnTo>
                <a:lnTo>
                  <a:pt x="108203" y="35051"/>
                </a:lnTo>
                <a:lnTo>
                  <a:pt x="88392" y="39624"/>
                </a:lnTo>
                <a:lnTo>
                  <a:pt x="68579" y="45720"/>
                </a:lnTo>
                <a:lnTo>
                  <a:pt x="50292" y="51815"/>
                </a:lnTo>
                <a:lnTo>
                  <a:pt x="6096" y="68580"/>
                </a:lnTo>
                <a:close/>
              </a:path>
            </a:pathLst>
          </a:custGeom>
          <a:solidFill>
            <a:srgbClr val="000000"/>
          </a:solidFill>
        </p:spPr>
        <p:txBody>
          <a:bodyPr wrap="square" lIns="0" tIns="0" rIns="0" bIns="0" rtlCol="0">
            <a:noAutofit/>
          </a:bodyPr>
          <a:lstStyle/>
          <a:p>
            <a:endParaRPr/>
          </a:p>
        </p:txBody>
      </p:sp>
      <p:sp>
        <p:nvSpPr>
          <p:cNvPr id="1015" name="object 1015"/>
          <p:cNvSpPr/>
          <p:nvPr/>
        </p:nvSpPr>
        <p:spPr>
          <a:xfrm>
            <a:off x="7770875" y="3022091"/>
            <a:ext cx="77724" cy="100584"/>
          </a:xfrm>
          <a:custGeom>
            <a:avLst/>
            <a:gdLst/>
            <a:ahLst/>
            <a:cxnLst/>
            <a:rect l="l" t="t" r="r" b="b"/>
            <a:pathLst>
              <a:path w="77724" h="100584">
                <a:moveTo>
                  <a:pt x="1524" y="100584"/>
                </a:moveTo>
                <a:lnTo>
                  <a:pt x="1524" y="76200"/>
                </a:lnTo>
                <a:lnTo>
                  <a:pt x="3048" y="71627"/>
                </a:lnTo>
                <a:lnTo>
                  <a:pt x="3048" y="73151"/>
                </a:lnTo>
                <a:lnTo>
                  <a:pt x="4572" y="68579"/>
                </a:lnTo>
                <a:lnTo>
                  <a:pt x="7620" y="57912"/>
                </a:lnTo>
                <a:lnTo>
                  <a:pt x="7620" y="59436"/>
                </a:lnTo>
                <a:lnTo>
                  <a:pt x="13715" y="50291"/>
                </a:lnTo>
                <a:lnTo>
                  <a:pt x="19811" y="41148"/>
                </a:lnTo>
                <a:lnTo>
                  <a:pt x="28955" y="33527"/>
                </a:lnTo>
                <a:lnTo>
                  <a:pt x="38100" y="24384"/>
                </a:lnTo>
                <a:lnTo>
                  <a:pt x="50291" y="16763"/>
                </a:lnTo>
                <a:lnTo>
                  <a:pt x="64007" y="9144"/>
                </a:lnTo>
                <a:lnTo>
                  <a:pt x="77724" y="1524"/>
                </a:lnTo>
                <a:lnTo>
                  <a:pt x="77724" y="0"/>
                </a:lnTo>
                <a:lnTo>
                  <a:pt x="62483" y="7620"/>
                </a:lnTo>
                <a:lnTo>
                  <a:pt x="48767" y="15239"/>
                </a:lnTo>
                <a:lnTo>
                  <a:pt x="38100" y="22860"/>
                </a:lnTo>
                <a:lnTo>
                  <a:pt x="27431" y="32003"/>
                </a:lnTo>
                <a:lnTo>
                  <a:pt x="19811" y="39624"/>
                </a:lnTo>
                <a:lnTo>
                  <a:pt x="12191" y="48767"/>
                </a:lnTo>
                <a:lnTo>
                  <a:pt x="6096" y="57912"/>
                </a:lnTo>
                <a:lnTo>
                  <a:pt x="3048" y="67055"/>
                </a:lnTo>
                <a:lnTo>
                  <a:pt x="1524" y="71627"/>
                </a:lnTo>
                <a:lnTo>
                  <a:pt x="0" y="76200"/>
                </a:lnTo>
                <a:lnTo>
                  <a:pt x="0" y="100584"/>
                </a:lnTo>
                <a:lnTo>
                  <a:pt x="1524" y="100584"/>
                </a:lnTo>
                <a:close/>
              </a:path>
            </a:pathLst>
          </a:custGeom>
          <a:solidFill>
            <a:srgbClr val="000000"/>
          </a:solidFill>
        </p:spPr>
        <p:txBody>
          <a:bodyPr wrap="square" lIns="0" tIns="0" rIns="0" bIns="0" rtlCol="0">
            <a:noAutofit/>
          </a:bodyPr>
          <a:lstStyle/>
          <a:p>
            <a:endParaRPr/>
          </a:p>
        </p:txBody>
      </p:sp>
      <p:sp>
        <p:nvSpPr>
          <p:cNvPr id="1016" name="object 1016"/>
          <p:cNvSpPr/>
          <p:nvPr/>
        </p:nvSpPr>
        <p:spPr>
          <a:xfrm>
            <a:off x="7720583" y="2976371"/>
            <a:ext cx="64007" cy="24384"/>
          </a:xfrm>
          <a:custGeom>
            <a:avLst/>
            <a:gdLst/>
            <a:ahLst/>
            <a:cxnLst/>
            <a:rect l="l" t="t" r="r" b="b"/>
            <a:pathLst>
              <a:path w="64007" h="24384">
                <a:moveTo>
                  <a:pt x="62483" y="24384"/>
                </a:moveTo>
                <a:lnTo>
                  <a:pt x="64007" y="22860"/>
                </a:lnTo>
                <a:lnTo>
                  <a:pt x="0" y="0"/>
                </a:lnTo>
                <a:lnTo>
                  <a:pt x="0" y="1524"/>
                </a:lnTo>
                <a:lnTo>
                  <a:pt x="62483" y="24384"/>
                </a:lnTo>
                <a:close/>
              </a:path>
            </a:pathLst>
          </a:custGeom>
          <a:solidFill>
            <a:srgbClr val="000000"/>
          </a:solidFill>
        </p:spPr>
        <p:txBody>
          <a:bodyPr wrap="square" lIns="0" tIns="0" rIns="0" bIns="0" rtlCol="0">
            <a:noAutofit/>
          </a:bodyPr>
          <a:lstStyle/>
          <a:p>
            <a:endParaRPr/>
          </a:p>
        </p:txBody>
      </p:sp>
      <p:sp>
        <p:nvSpPr>
          <p:cNvPr id="1017" name="object 1017"/>
          <p:cNvSpPr/>
          <p:nvPr/>
        </p:nvSpPr>
        <p:spPr>
          <a:xfrm>
            <a:off x="7658099" y="2955035"/>
            <a:ext cx="62483" cy="22859"/>
          </a:xfrm>
          <a:custGeom>
            <a:avLst/>
            <a:gdLst/>
            <a:ahLst/>
            <a:cxnLst/>
            <a:rect l="l" t="t" r="r" b="b"/>
            <a:pathLst>
              <a:path w="62483" h="22859">
                <a:moveTo>
                  <a:pt x="0" y="0"/>
                </a:moveTo>
                <a:lnTo>
                  <a:pt x="0" y="1523"/>
                </a:lnTo>
                <a:lnTo>
                  <a:pt x="62483" y="22859"/>
                </a:lnTo>
                <a:lnTo>
                  <a:pt x="62483" y="21335"/>
                </a:lnTo>
                <a:lnTo>
                  <a:pt x="0" y="0"/>
                </a:lnTo>
                <a:close/>
              </a:path>
            </a:pathLst>
          </a:custGeom>
          <a:solidFill>
            <a:srgbClr val="000000"/>
          </a:solidFill>
        </p:spPr>
        <p:txBody>
          <a:bodyPr wrap="square" lIns="0" tIns="0" rIns="0" bIns="0" rtlCol="0">
            <a:noAutofit/>
          </a:bodyPr>
          <a:lstStyle/>
          <a:p>
            <a:endParaRPr/>
          </a:p>
        </p:txBody>
      </p:sp>
      <p:sp>
        <p:nvSpPr>
          <p:cNvPr id="1018" name="object 1018"/>
          <p:cNvSpPr/>
          <p:nvPr/>
        </p:nvSpPr>
        <p:spPr>
          <a:xfrm>
            <a:off x="7848599" y="2970275"/>
            <a:ext cx="280415" cy="53339"/>
          </a:xfrm>
          <a:custGeom>
            <a:avLst/>
            <a:gdLst/>
            <a:ahLst/>
            <a:cxnLst/>
            <a:rect l="l" t="t" r="r" b="b"/>
            <a:pathLst>
              <a:path w="280415" h="53339">
                <a:moveTo>
                  <a:pt x="18287" y="45719"/>
                </a:moveTo>
                <a:lnTo>
                  <a:pt x="35051" y="39624"/>
                </a:lnTo>
                <a:lnTo>
                  <a:pt x="47243" y="35051"/>
                </a:lnTo>
                <a:lnTo>
                  <a:pt x="60959" y="30479"/>
                </a:lnTo>
                <a:lnTo>
                  <a:pt x="88391" y="22860"/>
                </a:lnTo>
                <a:lnTo>
                  <a:pt x="117348" y="16763"/>
                </a:lnTo>
                <a:lnTo>
                  <a:pt x="131063" y="13715"/>
                </a:lnTo>
                <a:lnTo>
                  <a:pt x="146303" y="10667"/>
                </a:lnTo>
                <a:lnTo>
                  <a:pt x="161543" y="9143"/>
                </a:lnTo>
                <a:lnTo>
                  <a:pt x="178307" y="6095"/>
                </a:lnTo>
                <a:lnTo>
                  <a:pt x="193548" y="4571"/>
                </a:lnTo>
                <a:lnTo>
                  <a:pt x="210311" y="4571"/>
                </a:lnTo>
                <a:lnTo>
                  <a:pt x="243839" y="3048"/>
                </a:lnTo>
                <a:lnTo>
                  <a:pt x="280415" y="1524"/>
                </a:lnTo>
                <a:lnTo>
                  <a:pt x="280415" y="0"/>
                </a:lnTo>
                <a:lnTo>
                  <a:pt x="243839" y="1524"/>
                </a:lnTo>
                <a:lnTo>
                  <a:pt x="210311" y="3048"/>
                </a:lnTo>
                <a:lnTo>
                  <a:pt x="193548" y="3048"/>
                </a:lnTo>
                <a:lnTo>
                  <a:pt x="178307" y="4571"/>
                </a:lnTo>
                <a:lnTo>
                  <a:pt x="161543" y="7619"/>
                </a:lnTo>
                <a:lnTo>
                  <a:pt x="146303" y="9143"/>
                </a:lnTo>
                <a:lnTo>
                  <a:pt x="131063" y="12191"/>
                </a:lnTo>
                <a:lnTo>
                  <a:pt x="115824" y="15239"/>
                </a:lnTo>
                <a:lnTo>
                  <a:pt x="88391" y="21336"/>
                </a:lnTo>
                <a:lnTo>
                  <a:pt x="60959" y="28955"/>
                </a:lnTo>
                <a:lnTo>
                  <a:pt x="47243" y="33527"/>
                </a:lnTo>
                <a:lnTo>
                  <a:pt x="35051" y="38100"/>
                </a:lnTo>
                <a:lnTo>
                  <a:pt x="16763" y="44195"/>
                </a:lnTo>
                <a:lnTo>
                  <a:pt x="0" y="51815"/>
                </a:lnTo>
                <a:lnTo>
                  <a:pt x="0" y="53339"/>
                </a:lnTo>
                <a:lnTo>
                  <a:pt x="18287" y="45719"/>
                </a:lnTo>
                <a:close/>
              </a:path>
            </a:pathLst>
          </a:custGeom>
          <a:solidFill>
            <a:srgbClr val="000000"/>
          </a:solidFill>
        </p:spPr>
        <p:txBody>
          <a:bodyPr wrap="square" lIns="0" tIns="0" rIns="0" bIns="0" rtlCol="0">
            <a:noAutofit/>
          </a:bodyPr>
          <a:lstStyle/>
          <a:p>
            <a:endParaRPr/>
          </a:p>
        </p:txBody>
      </p:sp>
      <p:sp>
        <p:nvSpPr>
          <p:cNvPr id="1019" name="object 1019"/>
          <p:cNvSpPr/>
          <p:nvPr/>
        </p:nvSpPr>
        <p:spPr>
          <a:xfrm>
            <a:off x="7821167" y="3215639"/>
            <a:ext cx="67056" cy="25907"/>
          </a:xfrm>
          <a:custGeom>
            <a:avLst/>
            <a:gdLst/>
            <a:ahLst/>
            <a:cxnLst/>
            <a:rect l="l" t="t" r="r" b="b"/>
            <a:pathLst>
              <a:path w="67056" h="25907">
                <a:moveTo>
                  <a:pt x="67056" y="0"/>
                </a:moveTo>
                <a:lnTo>
                  <a:pt x="65532" y="0"/>
                </a:lnTo>
                <a:lnTo>
                  <a:pt x="0" y="24384"/>
                </a:lnTo>
                <a:lnTo>
                  <a:pt x="1524" y="25907"/>
                </a:lnTo>
                <a:lnTo>
                  <a:pt x="65532" y="1524"/>
                </a:lnTo>
                <a:lnTo>
                  <a:pt x="67056" y="0"/>
                </a:lnTo>
                <a:close/>
              </a:path>
            </a:pathLst>
          </a:custGeom>
          <a:solidFill>
            <a:srgbClr val="000000"/>
          </a:solidFill>
        </p:spPr>
        <p:txBody>
          <a:bodyPr wrap="square" lIns="0" tIns="0" rIns="0" bIns="0" rtlCol="0">
            <a:noAutofit/>
          </a:bodyPr>
          <a:lstStyle/>
          <a:p>
            <a:endParaRPr/>
          </a:p>
        </p:txBody>
      </p:sp>
      <p:sp>
        <p:nvSpPr>
          <p:cNvPr id="1020" name="object 1020"/>
          <p:cNvSpPr/>
          <p:nvPr/>
        </p:nvSpPr>
        <p:spPr>
          <a:xfrm>
            <a:off x="7821167" y="3240023"/>
            <a:ext cx="307848" cy="47243"/>
          </a:xfrm>
          <a:custGeom>
            <a:avLst/>
            <a:gdLst/>
            <a:ahLst/>
            <a:cxnLst/>
            <a:rect l="l" t="t" r="r" b="b"/>
            <a:pathLst>
              <a:path w="307848" h="47243">
                <a:moveTo>
                  <a:pt x="1524" y="0"/>
                </a:moveTo>
                <a:lnTo>
                  <a:pt x="0" y="1523"/>
                </a:lnTo>
                <a:lnTo>
                  <a:pt x="15240" y="6095"/>
                </a:lnTo>
                <a:lnTo>
                  <a:pt x="32004" y="12191"/>
                </a:lnTo>
                <a:lnTo>
                  <a:pt x="48768" y="16763"/>
                </a:lnTo>
                <a:lnTo>
                  <a:pt x="67056" y="21335"/>
                </a:lnTo>
                <a:lnTo>
                  <a:pt x="83820" y="25907"/>
                </a:lnTo>
                <a:lnTo>
                  <a:pt x="102108" y="28955"/>
                </a:lnTo>
                <a:lnTo>
                  <a:pt x="120396" y="32003"/>
                </a:lnTo>
                <a:lnTo>
                  <a:pt x="138684" y="36575"/>
                </a:lnTo>
                <a:lnTo>
                  <a:pt x="156972" y="38100"/>
                </a:lnTo>
                <a:lnTo>
                  <a:pt x="176784" y="41147"/>
                </a:lnTo>
                <a:lnTo>
                  <a:pt x="196596" y="42671"/>
                </a:lnTo>
                <a:lnTo>
                  <a:pt x="217932" y="44195"/>
                </a:lnTo>
                <a:lnTo>
                  <a:pt x="237744" y="45719"/>
                </a:lnTo>
                <a:lnTo>
                  <a:pt x="260604" y="47243"/>
                </a:lnTo>
                <a:lnTo>
                  <a:pt x="307848" y="47243"/>
                </a:lnTo>
                <a:lnTo>
                  <a:pt x="307848" y="45719"/>
                </a:lnTo>
                <a:lnTo>
                  <a:pt x="260604" y="45719"/>
                </a:lnTo>
                <a:lnTo>
                  <a:pt x="239268" y="44195"/>
                </a:lnTo>
                <a:lnTo>
                  <a:pt x="217932" y="42671"/>
                </a:lnTo>
                <a:lnTo>
                  <a:pt x="198120" y="41147"/>
                </a:lnTo>
                <a:lnTo>
                  <a:pt x="178308" y="39623"/>
                </a:lnTo>
                <a:lnTo>
                  <a:pt x="158496" y="36575"/>
                </a:lnTo>
                <a:lnTo>
                  <a:pt x="138684" y="35051"/>
                </a:lnTo>
                <a:lnTo>
                  <a:pt x="120396" y="30479"/>
                </a:lnTo>
                <a:lnTo>
                  <a:pt x="102108" y="27431"/>
                </a:lnTo>
                <a:lnTo>
                  <a:pt x="83820" y="24383"/>
                </a:lnTo>
                <a:lnTo>
                  <a:pt x="67056" y="19811"/>
                </a:lnTo>
                <a:lnTo>
                  <a:pt x="48768" y="15239"/>
                </a:lnTo>
                <a:lnTo>
                  <a:pt x="32004" y="10667"/>
                </a:lnTo>
                <a:lnTo>
                  <a:pt x="16764" y="4571"/>
                </a:lnTo>
                <a:lnTo>
                  <a:pt x="1524" y="0"/>
                </a:lnTo>
                <a:close/>
              </a:path>
            </a:pathLst>
          </a:custGeom>
          <a:solidFill>
            <a:srgbClr val="000000"/>
          </a:solidFill>
        </p:spPr>
        <p:txBody>
          <a:bodyPr wrap="square" lIns="0" tIns="0" rIns="0" bIns="0" rtlCol="0">
            <a:noAutofit/>
          </a:bodyPr>
          <a:lstStyle/>
          <a:p>
            <a:endParaRPr/>
          </a:p>
        </p:txBody>
      </p:sp>
      <p:sp>
        <p:nvSpPr>
          <p:cNvPr id="1021" name="object 1021"/>
          <p:cNvSpPr/>
          <p:nvPr/>
        </p:nvSpPr>
        <p:spPr>
          <a:xfrm>
            <a:off x="7888223" y="3214115"/>
            <a:ext cx="240791" cy="36575"/>
          </a:xfrm>
          <a:custGeom>
            <a:avLst/>
            <a:gdLst/>
            <a:ahLst/>
            <a:cxnLst/>
            <a:rect l="l" t="t" r="r" b="b"/>
            <a:pathLst>
              <a:path w="240791" h="36575">
                <a:moveTo>
                  <a:pt x="0" y="0"/>
                </a:moveTo>
                <a:lnTo>
                  <a:pt x="0" y="1524"/>
                </a:lnTo>
                <a:lnTo>
                  <a:pt x="25907" y="9143"/>
                </a:lnTo>
                <a:lnTo>
                  <a:pt x="51815" y="16763"/>
                </a:lnTo>
                <a:lnTo>
                  <a:pt x="65531" y="19812"/>
                </a:lnTo>
                <a:lnTo>
                  <a:pt x="79248" y="21336"/>
                </a:lnTo>
                <a:lnTo>
                  <a:pt x="94487" y="24384"/>
                </a:lnTo>
                <a:lnTo>
                  <a:pt x="109727" y="27431"/>
                </a:lnTo>
                <a:lnTo>
                  <a:pt x="138683" y="30479"/>
                </a:lnTo>
                <a:lnTo>
                  <a:pt x="170687" y="33527"/>
                </a:lnTo>
                <a:lnTo>
                  <a:pt x="185927" y="33527"/>
                </a:lnTo>
                <a:lnTo>
                  <a:pt x="202691" y="35051"/>
                </a:lnTo>
                <a:lnTo>
                  <a:pt x="219455" y="35051"/>
                </a:lnTo>
                <a:lnTo>
                  <a:pt x="237743" y="36575"/>
                </a:lnTo>
                <a:lnTo>
                  <a:pt x="240791" y="36575"/>
                </a:lnTo>
                <a:lnTo>
                  <a:pt x="240791" y="35051"/>
                </a:lnTo>
                <a:lnTo>
                  <a:pt x="237743" y="35051"/>
                </a:lnTo>
                <a:lnTo>
                  <a:pt x="219455" y="33527"/>
                </a:lnTo>
                <a:lnTo>
                  <a:pt x="202691" y="33527"/>
                </a:lnTo>
                <a:lnTo>
                  <a:pt x="185927" y="32003"/>
                </a:lnTo>
                <a:lnTo>
                  <a:pt x="170687" y="32003"/>
                </a:lnTo>
                <a:lnTo>
                  <a:pt x="138683" y="28955"/>
                </a:lnTo>
                <a:lnTo>
                  <a:pt x="109727" y="25908"/>
                </a:lnTo>
                <a:lnTo>
                  <a:pt x="94487" y="22860"/>
                </a:lnTo>
                <a:lnTo>
                  <a:pt x="79248" y="19812"/>
                </a:lnTo>
                <a:lnTo>
                  <a:pt x="65531" y="18287"/>
                </a:lnTo>
                <a:lnTo>
                  <a:pt x="53339" y="15239"/>
                </a:lnTo>
                <a:lnTo>
                  <a:pt x="25907" y="7619"/>
                </a:lnTo>
                <a:lnTo>
                  <a:pt x="0" y="0"/>
                </a:lnTo>
                <a:close/>
              </a:path>
            </a:pathLst>
          </a:custGeom>
          <a:solidFill>
            <a:srgbClr val="000000"/>
          </a:solidFill>
        </p:spPr>
        <p:txBody>
          <a:bodyPr wrap="square" lIns="0" tIns="0" rIns="0" bIns="0" rtlCol="0">
            <a:noAutofit/>
          </a:bodyPr>
          <a:lstStyle/>
          <a:p>
            <a:endParaRPr/>
          </a:p>
        </p:txBody>
      </p:sp>
      <p:sp>
        <p:nvSpPr>
          <p:cNvPr id="1022" name="object 1022"/>
          <p:cNvSpPr/>
          <p:nvPr/>
        </p:nvSpPr>
        <p:spPr>
          <a:xfrm>
            <a:off x="7770875" y="3122675"/>
            <a:ext cx="117348" cy="92963"/>
          </a:xfrm>
          <a:custGeom>
            <a:avLst/>
            <a:gdLst/>
            <a:ahLst/>
            <a:cxnLst/>
            <a:rect l="l" t="t" r="r" b="b"/>
            <a:pathLst>
              <a:path w="117348" h="92963">
                <a:moveTo>
                  <a:pt x="7620" y="18287"/>
                </a:moveTo>
                <a:lnTo>
                  <a:pt x="3048" y="9143"/>
                </a:lnTo>
                <a:lnTo>
                  <a:pt x="1524" y="4571"/>
                </a:lnTo>
                <a:lnTo>
                  <a:pt x="1524" y="0"/>
                </a:lnTo>
                <a:lnTo>
                  <a:pt x="0" y="0"/>
                </a:lnTo>
                <a:lnTo>
                  <a:pt x="0" y="4571"/>
                </a:lnTo>
                <a:lnTo>
                  <a:pt x="1524" y="9143"/>
                </a:lnTo>
                <a:lnTo>
                  <a:pt x="6096" y="19811"/>
                </a:lnTo>
                <a:lnTo>
                  <a:pt x="10667" y="27431"/>
                </a:lnTo>
                <a:lnTo>
                  <a:pt x="16763" y="35051"/>
                </a:lnTo>
                <a:lnTo>
                  <a:pt x="24383" y="42671"/>
                </a:lnTo>
                <a:lnTo>
                  <a:pt x="33527" y="50291"/>
                </a:lnTo>
                <a:lnTo>
                  <a:pt x="44196" y="56387"/>
                </a:lnTo>
                <a:lnTo>
                  <a:pt x="54863" y="64007"/>
                </a:lnTo>
                <a:lnTo>
                  <a:pt x="60959" y="67055"/>
                </a:lnTo>
                <a:lnTo>
                  <a:pt x="68579" y="71627"/>
                </a:lnTo>
                <a:lnTo>
                  <a:pt x="74675" y="74675"/>
                </a:lnTo>
                <a:lnTo>
                  <a:pt x="82296" y="77723"/>
                </a:lnTo>
                <a:lnTo>
                  <a:pt x="115824" y="92963"/>
                </a:lnTo>
                <a:lnTo>
                  <a:pt x="117348" y="92963"/>
                </a:lnTo>
                <a:lnTo>
                  <a:pt x="115824" y="91439"/>
                </a:lnTo>
                <a:lnTo>
                  <a:pt x="82296" y="76199"/>
                </a:lnTo>
                <a:lnTo>
                  <a:pt x="74675" y="73151"/>
                </a:lnTo>
                <a:lnTo>
                  <a:pt x="68579" y="70103"/>
                </a:lnTo>
                <a:lnTo>
                  <a:pt x="62483" y="65531"/>
                </a:lnTo>
                <a:lnTo>
                  <a:pt x="56387" y="62483"/>
                </a:lnTo>
                <a:lnTo>
                  <a:pt x="44196" y="54863"/>
                </a:lnTo>
                <a:lnTo>
                  <a:pt x="35051" y="48767"/>
                </a:lnTo>
                <a:lnTo>
                  <a:pt x="25907" y="41147"/>
                </a:lnTo>
                <a:lnTo>
                  <a:pt x="18287" y="33527"/>
                </a:lnTo>
                <a:lnTo>
                  <a:pt x="12191" y="25907"/>
                </a:lnTo>
                <a:lnTo>
                  <a:pt x="7620" y="18287"/>
                </a:lnTo>
                <a:close/>
              </a:path>
            </a:pathLst>
          </a:custGeom>
          <a:solidFill>
            <a:srgbClr val="000000"/>
          </a:solidFill>
        </p:spPr>
        <p:txBody>
          <a:bodyPr wrap="square" lIns="0" tIns="0" rIns="0" bIns="0" rtlCol="0">
            <a:noAutofit/>
          </a:bodyPr>
          <a:lstStyle/>
          <a:p>
            <a:endParaRPr/>
          </a:p>
        </p:txBody>
      </p:sp>
      <p:sp>
        <p:nvSpPr>
          <p:cNvPr id="1023" name="object 1023"/>
          <p:cNvSpPr/>
          <p:nvPr/>
        </p:nvSpPr>
        <p:spPr>
          <a:xfrm>
            <a:off x="7584947" y="3122675"/>
            <a:ext cx="166115" cy="146303"/>
          </a:xfrm>
          <a:custGeom>
            <a:avLst/>
            <a:gdLst/>
            <a:ahLst/>
            <a:cxnLst/>
            <a:rect l="l" t="t" r="r" b="b"/>
            <a:pathLst>
              <a:path w="166115" h="146303">
                <a:moveTo>
                  <a:pt x="1524" y="0"/>
                </a:moveTo>
                <a:lnTo>
                  <a:pt x="0" y="0"/>
                </a:lnTo>
                <a:lnTo>
                  <a:pt x="0" y="9143"/>
                </a:lnTo>
                <a:lnTo>
                  <a:pt x="3048" y="18287"/>
                </a:lnTo>
                <a:lnTo>
                  <a:pt x="4572" y="27431"/>
                </a:lnTo>
                <a:lnTo>
                  <a:pt x="7619" y="35051"/>
                </a:lnTo>
                <a:lnTo>
                  <a:pt x="12191" y="42671"/>
                </a:lnTo>
                <a:lnTo>
                  <a:pt x="16763" y="50291"/>
                </a:lnTo>
                <a:lnTo>
                  <a:pt x="22859" y="57911"/>
                </a:lnTo>
                <a:lnTo>
                  <a:pt x="28955" y="65531"/>
                </a:lnTo>
                <a:lnTo>
                  <a:pt x="36575" y="73151"/>
                </a:lnTo>
                <a:lnTo>
                  <a:pt x="45719" y="80771"/>
                </a:lnTo>
                <a:lnTo>
                  <a:pt x="53339" y="88391"/>
                </a:lnTo>
                <a:lnTo>
                  <a:pt x="64007" y="94487"/>
                </a:lnTo>
                <a:lnTo>
                  <a:pt x="54863" y="86867"/>
                </a:lnTo>
                <a:lnTo>
                  <a:pt x="45719" y="79247"/>
                </a:lnTo>
                <a:lnTo>
                  <a:pt x="38100" y="71627"/>
                </a:lnTo>
                <a:lnTo>
                  <a:pt x="30479" y="64007"/>
                </a:lnTo>
                <a:lnTo>
                  <a:pt x="22859" y="56387"/>
                </a:lnTo>
                <a:lnTo>
                  <a:pt x="18287" y="50291"/>
                </a:lnTo>
                <a:lnTo>
                  <a:pt x="13715" y="41147"/>
                </a:lnTo>
                <a:lnTo>
                  <a:pt x="9143" y="33527"/>
                </a:lnTo>
                <a:lnTo>
                  <a:pt x="6095" y="25907"/>
                </a:lnTo>
                <a:lnTo>
                  <a:pt x="4572" y="18287"/>
                </a:lnTo>
                <a:lnTo>
                  <a:pt x="1524" y="9143"/>
                </a:lnTo>
                <a:lnTo>
                  <a:pt x="1524" y="0"/>
                </a:lnTo>
                <a:close/>
              </a:path>
              <a:path w="166115" h="146303">
                <a:moveTo>
                  <a:pt x="64007" y="94487"/>
                </a:moveTo>
                <a:lnTo>
                  <a:pt x="73151" y="102107"/>
                </a:lnTo>
                <a:lnTo>
                  <a:pt x="85343" y="109727"/>
                </a:lnTo>
                <a:lnTo>
                  <a:pt x="96011" y="115823"/>
                </a:lnTo>
                <a:lnTo>
                  <a:pt x="109727" y="121919"/>
                </a:lnTo>
                <a:lnTo>
                  <a:pt x="123443" y="129539"/>
                </a:lnTo>
                <a:lnTo>
                  <a:pt x="138683" y="135635"/>
                </a:lnTo>
                <a:lnTo>
                  <a:pt x="150875" y="140207"/>
                </a:lnTo>
                <a:lnTo>
                  <a:pt x="158495" y="143255"/>
                </a:lnTo>
                <a:lnTo>
                  <a:pt x="164591" y="146303"/>
                </a:lnTo>
                <a:lnTo>
                  <a:pt x="166115" y="144779"/>
                </a:lnTo>
                <a:lnTo>
                  <a:pt x="158495" y="141731"/>
                </a:lnTo>
                <a:lnTo>
                  <a:pt x="150875" y="138683"/>
                </a:lnTo>
                <a:lnTo>
                  <a:pt x="138683" y="134111"/>
                </a:lnTo>
                <a:lnTo>
                  <a:pt x="124967" y="128015"/>
                </a:lnTo>
                <a:lnTo>
                  <a:pt x="111251" y="120395"/>
                </a:lnTo>
                <a:lnTo>
                  <a:pt x="97535" y="114299"/>
                </a:lnTo>
                <a:lnTo>
                  <a:pt x="85343" y="108203"/>
                </a:lnTo>
                <a:lnTo>
                  <a:pt x="74675" y="100583"/>
                </a:lnTo>
                <a:lnTo>
                  <a:pt x="64007" y="94487"/>
                </a:lnTo>
                <a:close/>
              </a:path>
            </a:pathLst>
          </a:custGeom>
          <a:solidFill>
            <a:srgbClr val="000000"/>
          </a:solidFill>
        </p:spPr>
        <p:txBody>
          <a:bodyPr wrap="square" lIns="0" tIns="0" rIns="0" bIns="0" rtlCol="0">
            <a:noAutofit/>
          </a:bodyPr>
          <a:lstStyle/>
          <a:p>
            <a:endParaRPr/>
          </a:p>
        </p:txBody>
      </p:sp>
      <p:sp>
        <p:nvSpPr>
          <p:cNvPr id="1024" name="object 1024"/>
          <p:cNvSpPr/>
          <p:nvPr/>
        </p:nvSpPr>
        <p:spPr>
          <a:xfrm>
            <a:off x="7677911" y="3122675"/>
            <a:ext cx="144779" cy="118871"/>
          </a:xfrm>
          <a:custGeom>
            <a:avLst/>
            <a:gdLst/>
            <a:ahLst/>
            <a:cxnLst/>
            <a:rect l="l" t="t" r="r" b="b"/>
            <a:pathLst>
              <a:path w="144779" h="118871">
                <a:moveTo>
                  <a:pt x="126492" y="111251"/>
                </a:moveTo>
                <a:lnTo>
                  <a:pt x="123444" y="109727"/>
                </a:lnTo>
                <a:lnTo>
                  <a:pt x="123444" y="111251"/>
                </a:lnTo>
                <a:lnTo>
                  <a:pt x="126492" y="111251"/>
                </a:lnTo>
                <a:close/>
              </a:path>
              <a:path w="144779" h="118871">
                <a:moveTo>
                  <a:pt x="18288" y="41147"/>
                </a:moveTo>
                <a:lnTo>
                  <a:pt x="10668" y="28955"/>
                </a:lnTo>
                <a:lnTo>
                  <a:pt x="6096" y="18287"/>
                </a:lnTo>
                <a:lnTo>
                  <a:pt x="3048" y="9143"/>
                </a:lnTo>
                <a:lnTo>
                  <a:pt x="1524" y="0"/>
                </a:lnTo>
                <a:lnTo>
                  <a:pt x="0" y="0"/>
                </a:lnTo>
                <a:lnTo>
                  <a:pt x="1524" y="9143"/>
                </a:lnTo>
                <a:lnTo>
                  <a:pt x="4572" y="18287"/>
                </a:lnTo>
                <a:lnTo>
                  <a:pt x="10668" y="30479"/>
                </a:lnTo>
                <a:lnTo>
                  <a:pt x="18288" y="41147"/>
                </a:lnTo>
                <a:close/>
              </a:path>
              <a:path w="144779" h="118871">
                <a:moveTo>
                  <a:pt x="106679" y="103631"/>
                </a:moveTo>
                <a:lnTo>
                  <a:pt x="123444" y="111251"/>
                </a:lnTo>
                <a:lnTo>
                  <a:pt x="123444" y="109727"/>
                </a:lnTo>
                <a:lnTo>
                  <a:pt x="126492" y="111251"/>
                </a:lnTo>
                <a:lnTo>
                  <a:pt x="135636" y="115823"/>
                </a:lnTo>
                <a:lnTo>
                  <a:pt x="143255" y="118871"/>
                </a:lnTo>
                <a:lnTo>
                  <a:pt x="144779" y="117347"/>
                </a:lnTo>
                <a:lnTo>
                  <a:pt x="137160" y="114299"/>
                </a:lnTo>
                <a:lnTo>
                  <a:pt x="126492" y="109727"/>
                </a:lnTo>
                <a:lnTo>
                  <a:pt x="124968" y="109727"/>
                </a:lnTo>
                <a:lnTo>
                  <a:pt x="106679" y="102107"/>
                </a:lnTo>
                <a:lnTo>
                  <a:pt x="96012" y="97535"/>
                </a:lnTo>
                <a:lnTo>
                  <a:pt x="86868" y="92963"/>
                </a:lnTo>
                <a:lnTo>
                  <a:pt x="70103" y="83819"/>
                </a:lnTo>
                <a:lnTo>
                  <a:pt x="60960" y="77723"/>
                </a:lnTo>
                <a:lnTo>
                  <a:pt x="53340" y="73151"/>
                </a:lnTo>
                <a:lnTo>
                  <a:pt x="39624" y="62483"/>
                </a:lnTo>
                <a:lnTo>
                  <a:pt x="28955" y="51815"/>
                </a:lnTo>
                <a:lnTo>
                  <a:pt x="18288" y="41147"/>
                </a:lnTo>
                <a:lnTo>
                  <a:pt x="27431" y="53339"/>
                </a:lnTo>
                <a:lnTo>
                  <a:pt x="39624" y="64007"/>
                </a:lnTo>
                <a:lnTo>
                  <a:pt x="53340" y="74675"/>
                </a:lnTo>
                <a:lnTo>
                  <a:pt x="60960" y="79247"/>
                </a:lnTo>
                <a:lnTo>
                  <a:pt x="68579" y="83819"/>
                </a:lnTo>
                <a:lnTo>
                  <a:pt x="86868" y="94487"/>
                </a:lnTo>
                <a:lnTo>
                  <a:pt x="96012" y="99059"/>
                </a:lnTo>
                <a:lnTo>
                  <a:pt x="106679" y="103631"/>
                </a:lnTo>
                <a:close/>
              </a:path>
            </a:pathLst>
          </a:custGeom>
          <a:solidFill>
            <a:srgbClr val="000000"/>
          </a:solidFill>
        </p:spPr>
        <p:txBody>
          <a:bodyPr wrap="square" lIns="0" tIns="0" rIns="0" bIns="0" rtlCol="0">
            <a:noAutofit/>
          </a:bodyPr>
          <a:lstStyle/>
          <a:p>
            <a:endParaRPr/>
          </a:p>
        </p:txBody>
      </p:sp>
      <p:sp>
        <p:nvSpPr>
          <p:cNvPr id="1025" name="object 1025"/>
          <p:cNvSpPr/>
          <p:nvPr/>
        </p:nvSpPr>
        <p:spPr>
          <a:xfrm>
            <a:off x="7749539" y="3240023"/>
            <a:ext cx="73151" cy="28955"/>
          </a:xfrm>
          <a:custGeom>
            <a:avLst/>
            <a:gdLst/>
            <a:ahLst/>
            <a:cxnLst/>
            <a:rect l="l" t="t" r="r" b="b"/>
            <a:pathLst>
              <a:path w="73151" h="28955">
                <a:moveTo>
                  <a:pt x="71627" y="0"/>
                </a:moveTo>
                <a:lnTo>
                  <a:pt x="0" y="27431"/>
                </a:lnTo>
                <a:lnTo>
                  <a:pt x="1524" y="28955"/>
                </a:lnTo>
                <a:lnTo>
                  <a:pt x="73151" y="1523"/>
                </a:lnTo>
                <a:lnTo>
                  <a:pt x="71627" y="0"/>
                </a:lnTo>
                <a:close/>
              </a:path>
            </a:pathLst>
          </a:custGeom>
          <a:solidFill>
            <a:srgbClr val="000000"/>
          </a:solidFill>
        </p:spPr>
        <p:txBody>
          <a:bodyPr wrap="square" lIns="0" tIns="0" rIns="0" bIns="0" rtlCol="0">
            <a:noAutofit/>
          </a:bodyPr>
          <a:lstStyle/>
          <a:p>
            <a:endParaRPr/>
          </a:p>
        </p:txBody>
      </p:sp>
      <p:sp>
        <p:nvSpPr>
          <p:cNvPr id="1026" name="object 1026"/>
          <p:cNvSpPr/>
          <p:nvPr/>
        </p:nvSpPr>
        <p:spPr>
          <a:xfrm>
            <a:off x="7584947" y="3123437"/>
            <a:ext cx="92964" cy="0"/>
          </a:xfrm>
          <a:custGeom>
            <a:avLst/>
            <a:gdLst/>
            <a:ahLst/>
            <a:cxnLst/>
            <a:rect l="l" t="t" r="r" b="b"/>
            <a:pathLst>
              <a:path w="92964">
                <a:moveTo>
                  <a:pt x="0" y="0"/>
                </a:moveTo>
                <a:lnTo>
                  <a:pt x="92964" y="0"/>
                </a:lnTo>
              </a:path>
            </a:pathLst>
          </a:custGeom>
          <a:ln w="2794">
            <a:solidFill>
              <a:srgbClr val="000000"/>
            </a:solidFill>
          </a:ln>
        </p:spPr>
        <p:txBody>
          <a:bodyPr wrap="square" lIns="0" tIns="0" rIns="0" bIns="0" rtlCol="0">
            <a:noAutofit/>
          </a:bodyPr>
          <a:lstStyle/>
          <a:p>
            <a:endParaRPr/>
          </a:p>
        </p:txBody>
      </p:sp>
      <p:sp>
        <p:nvSpPr>
          <p:cNvPr id="1027" name="object 1027"/>
          <p:cNvSpPr/>
          <p:nvPr/>
        </p:nvSpPr>
        <p:spPr>
          <a:xfrm>
            <a:off x="7496555" y="3122675"/>
            <a:ext cx="187451" cy="172211"/>
          </a:xfrm>
          <a:custGeom>
            <a:avLst/>
            <a:gdLst/>
            <a:ahLst/>
            <a:cxnLst/>
            <a:rect l="l" t="t" r="r" b="b"/>
            <a:pathLst>
              <a:path w="187451" h="172211">
                <a:moveTo>
                  <a:pt x="4572" y="18287"/>
                </a:moveTo>
                <a:lnTo>
                  <a:pt x="3048" y="9143"/>
                </a:lnTo>
                <a:lnTo>
                  <a:pt x="1524" y="0"/>
                </a:lnTo>
                <a:lnTo>
                  <a:pt x="0" y="0"/>
                </a:lnTo>
                <a:lnTo>
                  <a:pt x="1524" y="9143"/>
                </a:lnTo>
                <a:lnTo>
                  <a:pt x="3048" y="18287"/>
                </a:lnTo>
                <a:lnTo>
                  <a:pt x="4572" y="28955"/>
                </a:lnTo>
                <a:lnTo>
                  <a:pt x="9144" y="39623"/>
                </a:lnTo>
                <a:lnTo>
                  <a:pt x="13716" y="48767"/>
                </a:lnTo>
                <a:lnTo>
                  <a:pt x="18287" y="59435"/>
                </a:lnTo>
                <a:lnTo>
                  <a:pt x="24383" y="68579"/>
                </a:lnTo>
                <a:lnTo>
                  <a:pt x="33527" y="77723"/>
                </a:lnTo>
                <a:lnTo>
                  <a:pt x="36575" y="82295"/>
                </a:lnTo>
                <a:lnTo>
                  <a:pt x="41148" y="86867"/>
                </a:lnTo>
                <a:lnTo>
                  <a:pt x="51816" y="96011"/>
                </a:lnTo>
                <a:lnTo>
                  <a:pt x="62483" y="105155"/>
                </a:lnTo>
                <a:lnTo>
                  <a:pt x="74675" y="114299"/>
                </a:lnTo>
                <a:lnTo>
                  <a:pt x="88392" y="123443"/>
                </a:lnTo>
                <a:lnTo>
                  <a:pt x="102107" y="132587"/>
                </a:lnTo>
                <a:lnTo>
                  <a:pt x="109727" y="135635"/>
                </a:lnTo>
                <a:lnTo>
                  <a:pt x="117348" y="140207"/>
                </a:lnTo>
                <a:lnTo>
                  <a:pt x="134111" y="149351"/>
                </a:lnTo>
                <a:lnTo>
                  <a:pt x="141731" y="152399"/>
                </a:lnTo>
                <a:lnTo>
                  <a:pt x="150875" y="156971"/>
                </a:lnTo>
                <a:lnTo>
                  <a:pt x="169164" y="164591"/>
                </a:lnTo>
                <a:lnTo>
                  <a:pt x="172211" y="166115"/>
                </a:lnTo>
                <a:lnTo>
                  <a:pt x="179831" y="169163"/>
                </a:lnTo>
                <a:lnTo>
                  <a:pt x="187451" y="172211"/>
                </a:lnTo>
                <a:lnTo>
                  <a:pt x="187451" y="170687"/>
                </a:lnTo>
                <a:lnTo>
                  <a:pt x="179831" y="167639"/>
                </a:lnTo>
                <a:lnTo>
                  <a:pt x="173735" y="164591"/>
                </a:lnTo>
                <a:lnTo>
                  <a:pt x="170687" y="163067"/>
                </a:lnTo>
                <a:lnTo>
                  <a:pt x="152400" y="155447"/>
                </a:lnTo>
                <a:lnTo>
                  <a:pt x="143255" y="150875"/>
                </a:lnTo>
                <a:lnTo>
                  <a:pt x="134111" y="147827"/>
                </a:lnTo>
                <a:lnTo>
                  <a:pt x="117348" y="138683"/>
                </a:lnTo>
                <a:lnTo>
                  <a:pt x="109727" y="134111"/>
                </a:lnTo>
                <a:lnTo>
                  <a:pt x="103631" y="131063"/>
                </a:lnTo>
                <a:lnTo>
                  <a:pt x="88392" y="121919"/>
                </a:lnTo>
                <a:lnTo>
                  <a:pt x="76200" y="112775"/>
                </a:lnTo>
                <a:lnTo>
                  <a:pt x="64007" y="103631"/>
                </a:lnTo>
                <a:lnTo>
                  <a:pt x="53340" y="96011"/>
                </a:lnTo>
                <a:lnTo>
                  <a:pt x="42672" y="85343"/>
                </a:lnTo>
                <a:lnTo>
                  <a:pt x="38100" y="80771"/>
                </a:lnTo>
                <a:lnTo>
                  <a:pt x="35051" y="76199"/>
                </a:lnTo>
                <a:lnTo>
                  <a:pt x="25907" y="67055"/>
                </a:lnTo>
                <a:lnTo>
                  <a:pt x="19811" y="57911"/>
                </a:lnTo>
                <a:lnTo>
                  <a:pt x="15240" y="48767"/>
                </a:lnTo>
                <a:lnTo>
                  <a:pt x="10668" y="38099"/>
                </a:lnTo>
                <a:lnTo>
                  <a:pt x="6096" y="28955"/>
                </a:lnTo>
                <a:lnTo>
                  <a:pt x="4572" y="18287"/>
                </a:lnTo>
                <a:close/>
              </a:path>
            </a:pathLst>
          </a:custGeom>
          <a:solidFill>
            <a:srgbClr val="000000"/>
          </a:solidFill>
        </p:spPr>
        <p:txBody>
          <a:bodyPr wrap="square" lIns="0" tIns="0" rIns="0" bIns="0" rtlCol="0">
            <a:noAutofit/>
          </a:bodyPr>
          <a:lstStyle/>
          <a:p>
            <a:endParaRPr/>
          </a:p>
        </p:txBody>
      </p:sp>
      <p:sp>
        <p:nvSpPr>
          <p:cNvPr id="1028" name="object 1028"/>
          <p:cNvSpPr/>
          <p:nvPr/>
        </p:nvSpPr>
        <p:spPr>
          <a:xfrm>
            <a:off x="7613903" y="3293363"/>
            <a:ext cx="70103" cy="28955"/>
          </a:xfrm>
          <a:custGeom>
            <a:avLst/>
            <a:gdLst/>
            <a:ahLst/>
            <a:cxnLst/>
            <a:rect l="l" t="t" r="r" b="b"/>
            <a:pathLst>
              <a:path w="70103" h="28955">
                <a:moveTo>
                  <a:pt x="70103" y="0"/>
                </a:moveTo>
                <a:lnTo>
                  <a:pt x="0" y="27431"/>
                </a:lnTo>
                <a:lnTo>
                  <a:pt x="0" y="28955"/>
                </a:lnTo>
                <a:lnTo>
                  <a:pt x="70103" y="1524"/>
                </a:lnTo>
                <a:lnTo>
                  <a:pt x="70103" y="0"/>
                </a:lnTo>
                <a:close/>
              </a:path>
            </a:pathLst>
          </a:custGeom>
          <a:solidFill>
            <a:srgbClr val="000000"/>
          </a:solidFill>
        </p:spPr>
        <p:txBody>
          <a:bodyPr wrap="square" lIns="0" tIns="0" rIns="0" bIns="0" rtlCol="0">
            <a:noAutofit/>
          </a:bodyPr>
          <a:lstStyle/>
          <a:p>
            <a:endParaRPr/>
          </a:p>
        </p:txBody>
      </p:sp>
      <p:sp>
        <p:nvSpPr>
          <p:cNvPr id="1029" name="object 1029"/>
          <p:cNvSpPr/>
          <p:nvPr/>
        </p:nvSpPr>
        <p:spPr>
          <a:xfrm>
            <a:off x="7403591" y="3122675"/>
            <a:ext cx="210312" cy="199643"/>
          </a:xfrm>
          <a:custGeom>
            <a:avLst/>
            <a:gdLst/>
            <a:ahLst/>
            <a:cxnLst/>
            <a:rect l="l" t="t" r="r" b="b"/>
            <a:pathLst>
              <a:path w="210312" h="199643">
                <a:moveTo>
                  <a:pt x="195072" y="192023"/>
                </a:moveTo>
                <a:lnTo>
                  <a:pt x="196596" y="193547"/>
                </a:lnTo>
                <a:lnTo>
                  <a:pt x="202692" y="195071"/>
                </a:lnTo>
                <a:lnTo>
                  <a:pt x="210312" y="199643"/>
                </a:lnTo>
                <a:lnTo>
                  <a:pt x="210312" y="198119"/>
                </a:lnTo>
                <a:lnTo>
                  <a:pt x="202692" y="193547"/>
                </a:lnTo>
                <a:lnTo>
                  <a:pt x="196596" y="192023"/>
                </a:lnTo>
                <a:lnTo>
                  <a:pt x="195072" y="192023"/>
                </a:lnTo>
                <a:close/>
              </a:path>
              <a:path w="210312" h="199643">
                <a:moveTo>
                  <a:pt x="7620" y="42671"/>
                </a:moveTo>
                <a:lnTo>
                  <a:pt x="4572" y="30479"/>
                </a:lnTo>
                <a:lnTo>
                  <a:pt x="3048" y="18287"/>
                </a:lnTo>
                <a:lnTo>
                  <a:pt x="1524" y="9143"/>
                </a:lnTo>
                <a:lnTo>
                  <a:pt x="1524" y="0"/>
                </a:lnTo>
                <a:lnTo>
                  <a:pt x="0" y="0"/>
                </a:lnTo>
                <a:lnTo>
                  <a:pt x="0" y="9143"/>
                </a:lnTo>
                <a:lnTo>
                  <a:pt x="1524" y="18287"/>
                </a:lnTo>
                <a:lnTo>
                  <a:pt x="3048" y="30479"/>
                </a:lnTo>
                <a:lnTo>
                  <a:pt x="6096" y="42671"/>
                </a:lnTo>
                <a:lnTo>
                  <a:pt x="9144" y="48767"/>
                </a:lnTo>
                <a:lnTo>
                  <a:pt x="12192" y="54863"/>
                </a:lnTo>
                <a:lnTo>
                  <a:pt x="18288" y="67055"/>
                </a:lnTo>
                <a:lnTo>
                  <a:pt x="21336" y="71627"/>
                </a:lnTo>
                <a:lnTo>
                  <a:pt x="25908" y="77723"/>
                </a:lnTo>
                <a:lnTo>
                  <a:pt x="22860" y="71627"/>
                </a:lnTo>
                <a:lnTo>
                  <a:pt x="19812" y="65531"/>
                </a:lnTo>
                <a:lnTo>
                  <a:pt x="13716" y="53339"/>
                </a:lnTo>
                <a:lnTo>
                  <a:pt x="10668" y="48767"/>
                </a:lnTo>
                <a:lnTo>
                  <a:pt x="7620" y="42671"/>
                </a:lnTo>
                <a:close/>
              </a:path>
              <a:path w="210312" h="199643">
                <a:moveTo>
                  <a:pt x="25908" y="77723"/>
                </a:moveTo>
                <a:lnTo>
                  <a:pt x="33528" y="89915"/>
                </a:lnTo>
                <a:lnTo>
                  <a:pt x="44196" y="100583"/>
                </a:lnTo>
                <a:lnTo>
                  <a:pt x="48768" y="106679"/>
                </a:lnTo>
                <a:lnTo>
                  <a:pt x="56388" y="111251"/>
                </a:lnTo>
                <a:lnTo>
                  <a:pt x="68580" y="121919"/>
                </a:lnTo>
                <a:lnTo>
                  <a:pt x="82296" y="132587"/>
                </a:lnTo>
                <a:lnTo>
                  <a:pt x="89916" y="138683"/>
                </a:lnTo>
                <a:lnTo>
                  <a:pt x="97536" y="143255"/>
                </a:lnTo>
                <a:lnTo>
                  <a:pt x="114300" y="153923"/>
                </a:lnTo>
                <a:lnTo>
                  <a:pt x="123444" y="158495"/>
                </a:lnTo>
                <a:lnTo>
                  <a:pt x="132588" y="163067"/>
                </a:lnTo>
                <a:lnTo>
                  <a:pt x="152400" y="173735"/>
                </a:lnTo>
                <a:lnTo>
                  <a:pt x="172212" y="182879"/>
                </a:lnTo>
                <a:lnTo>
                  <a:pt x="182880" y="187451"/>
                </a:lnTo>
                <a:lnTo>
                  <a:pt x="195072" y="192023"/>
                </a:lnTo>
                <a:lnTo>
                  <a:pt x="182880" y="185927"/>
                </a:lnTo>
                <a:lnTo>
                  <a:pt x="172212" y="181355"/>
                </a:lnTo>
                <a:lnTo>
                  <a:pt x="152400" y="172211"/>
                </a:lnTo>
                <a:lnTo>
                  <a:pt x="132588" y="161543"/>
                </a:lnTo>
                <a:lnTo>
                  <a:pt x="123444" y="156971"/>
                </a:lnTo>
                <a:lnTo>
                  <a:pt x="115824" y="152399"/>
                </a:lnTo>
                <a:lnTo>
                  <a:pt x="99060" y="141731"/>
                </a:lnTo>
                <a:lnTo>
                  <a:pt x="91440" y="137159"/>
                </a:lnTo>
                <a:lnTo>
                  <a:pt x="83820" y="131063"/>
                </a:lnTo>
                <a:lnTo>
                  <a:pt x="70104" y="120395"/>
                </a:lnTo>
                <a:lnTo>
                  <a:pt x="57912" y="111251"/>
                </a:lnTo>
                <a:lnTo>
                  <a:pt x="50292" y="105155"/>
                </a:lnTo>
                <a:lnTo>
                  <a:pt x="45720" y="99059"/>
                </a:lnTo>
                <a:lnTo>
                  <a:pt x="35051" y="88391"/>
                </a:lnTo>
                <a:lnTo>
                  <a:pt x="25908" y="77723"/>
                </a:lnTo>
                <a:close/>
              </a:path>
            </a:pathLst>
          </a:custGeom>
          <a:solidFill>
            <a:srgbClr val="000000"/>
          </a:solidFill>
        </p:spPr>
        <p:txBody>
          <a:bodyPr wrap="square" lIns="0" tIns="0" rIns="0" bIns="0" rtlCol="0">
            <a:noAutofit/>
          </a:bodyPr>
          <a:lstStyle/>
          <a:p>
            <a:endParaRPr/>
          </a:p>
        </p:txBody>
      </p:sp>
      <p:sp>
        <p:nvSpPr>
          <p:cNvPr id="1030" name="object 1030"/>
          <p:cNvSpPr/>
          <p:nvPr/>
        </p:nvSpPr>
        <p:spPr>
          <a:xfrm>
            <a:off x="7684007" y="3267455"/>
            <a:ext cx="67055" cy="27432"/>
          </a:xfrm>
          <a:custGeom>
            <a:avLst/>
            <a:gdLst/>
            <a:ahLst/>
            <a:cxnLst/>
            <a:rect l="l" t="t" r="r" b="b"/>
            <a:pathLst>
              <a:path w="67055" h="27432">
                <a:moveTo>
                  <a:pt x="65531" y="0"/>
                </a:moveTo>
                <a:lnTo>
                  <a:pt x="0" y="25908"/>
                </a:lnTo>
                <a:lnTo>
                  <a:pt x="0" y="27432"/>
                </a:lnTo>
                <a:lnTo>
                  <a:pt x="67055" y="1524"/>
                </a:lnTo>
                <a:lnTo>
                  <a:pt x="65531" y="0"/>
                </a:lnTo>
                <a:close/>
              </a:path>
            </a:pathLst>
          </a:custGeom>
          <a:solidFill>
            <a:srgbClr val="000000"/>
          </a:solidFill>
        </p:spPr>
        <p:txBody>
          <a:bodyPr wrap="square" lIns="0" tIns="0" rIns="0" bIns="0" rtlCol="0">
            <a:noAutofit/>
          </a:bodyPr>
          <a:lstStyle/>
          <a:p>
            <a:endParaRPr/>
          </a:p>
        </p:txBody>
      </p:sp>
      <p:sp>
        <p:nvSpPr>
          <p:cNvPr id="1031" name="object 1031"/>
          <p:cNvSpPr/>
          <p:nvPr/>
        </p:nvSpPr>
        <p:spPr>
          <a:xfrm>
            <a:off x="7679435" y="3123437"/>
            <a:ext cx="89916"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a:p>
        </p:txBody>
      </p:sp>
      <p:sp>
        <p:nvSpPr>
          <p:cNvPr id="1032" name="object 1032"/>
          <p:cNvSpPr/>
          <p:nvPr/>
        </p:nvSpPr>
        <p:spPr>
          <a:xfrm>
            <a:off x="7684007" y="3293363"/>
            <a:ext cx="445007" cy="71627"/>
          </a:xfrm>
          <a:custGeom>
            <a:avLst/>
            <a:gdLst/>
            <a:ahLst/>
            <a:cxnLst/>
            <a:rect l="l" t="t" r="r" b="b"/>
            <a:pathLst>
              <a:path w="445007" h="71627">
                <a:moveTo>
                  <a:pt x="0" y="0"/>
                </a:moveTo>
                <a:lnTo>
                  <a:pt x="0" y="1524"/>
                </a:lnTo>
                <a:lnTo>
                  <a:pt x="21335" y="9143"/>
                </a:lnTo>
                <a:lnTo>
                  <a:pt x="45720" y="18287"/>
                </a:lnTo>
                <a:lnTo>
                  <a:pt x="68579" y="24383"/>
                </a:lnTo>
                <a:lnTo>
                  <a:pt x="94488" y="32003"/>
                </a:lnTo>
                <a:lnTo>
                  <a:pt x="118872" y="38100"/>
                </a:lnTo>
                <a:lnTo>
                  <a:pt x="144779" y="44195"/>
                </a:lnTo>
                <a:lnTo>
                  <a:pt x="172211" y="48767"/>
                </a:lnTo>
                <a:lnTo>
                  <a:pt x="199644" y="53339"/>
                </a:lnTo>
                <a:lnTo>
                  <a:pt x="227075" y="57912"/>
                </a:lnTo>
                <a:lnTo>
                  <a:pt x="256031" y="60960"/>
                </a:lnTo>
                <a:lnTo>
                  <a:pt x="284988" y="64007"/>
                </a:lnTo>
                <a:lnTo>
                  <a:pt x="315468" y="67055"/>
                </a:lnTo>
                <a:lnTo>
                  <a:pt x="345948" y="68579"/>
                </a:lnTo>
                <a:lnTo>
                  <a:pt x="376427" y="70103"/>
                </a:lnTo>
                <a:lnTo>
                  <a:pt x="408431" y="70103"/>
                </a:lnTo>
                <a:lnTo>
                  <a:pt x="441959" y="71627"/>
                </a:lnTo>
                <a:lnTo>
                  <a:pt x="445007" y="71627"/>
                </a:lnTo>
                <a:lnTo>
                  <a:pt x="445007" y="70103"/>
                </a:lnTo>
                <a:lnTo>
                  <a:pt x="441959" y="70103"/>
                </a:lnTo>
                <a:lnTo>
                  <a:pt x="408431" y="68579"/>
                </a:lnTo>
                <a:lnTo>
                  <a:pt x="376427" y="68579"/>
                </a:lnTo>
                <a:lnTo>
                  <a:pt x="345948" y="67055"/>
                </a:lnTo>
                <a:lnTo>
                  <a:pt x="315468" y="65531"/>
                </a:lnTo>
                <a:lnTo>
                  <a:pt x="284988" y="62483"/>
                </a:lnTo>
                <a:lnTo>
                  <a:pt x="256031" y="59436"/>
                </a:lnTo>
                <a:lnTo>
                  <a:pt x="227075" y="56387"/>
                </a:lnTo>
                <a:lnTo>
                  <a:pt x="199644" y="51815"/>
                </a:lnTo>
                <a:lnTo>
                  <a:pt x="172211" y="47243"/>
                </a:lnTo>
                <a:lnTo>
                  <a:pt x="146303" y="42671"/>
                </a:lnTo>
                <a:lnTo>
                  <a:pt x="118872" y="36575"/>
                </a:lnTo>
                <a:lnTo>
                  <a:pt x="94488" y="30479"/>
                </a:lnTo>
                <a:lnTo>
                  <a:pt x="70103" y="22860"/>
                </a:lnTo>
                <a:lnTo>
                  <a:pt x="45720" y="16763"/>
                </a:lnTo>
                <a:lnTo>
                  <a:pt x="22859" y="7619"/>
                </a:lnTo>
                <a:lnTo>
                  <a:pt x="0" y="0"/>
                </a:lnTo>
                <a:close/>
              </a:path>
            </a:pathLst>
          </a:custGeom>
          <a:solidFill>
            <a:srgbClr val="000000"/>
          </a:solidFill>
        </p:spPr>
        <p:txBody>
          <a:bodyPr wrap="square" lIns="0" tIns="0" rIns="0" bIns="0" rtlCol="0">
            <a:noAutofit/>
          </a:bodyPr>
          <a:lstStyle/>
          <a:p>
            <a:endParaRPr/>
          </a:p>
        </p:txBody>
      </p:sp>
      <p:sp>
        <p:nvSpPr>
          <p:cNvPr id="1033" name="object 1033"/>
          <p:cNvSpPr/>
          <p:nvPr/>
        </p:nvSpPr>
        <p:spPr>
          <a:xfrm>
            <a:off x="7749539" y="3267455"/>
            <a:ext cx="379475" cy="59436"/>
          </a:xfrm>
          <a:custGeom>
            <a:avLst/>
            <a:gdLst/>
            <a:ahLst/>
            <a:cxnLst/>
            <a:rect l="l" t="t" r="r" b="b"/>
            <a:pathLst>
              <a:path w="379475" h="59436">
                <a:moveTo>
                  <a:pt x="1524" y="0"/>
                </a:moveTo>
                <a:lnTo>
                  <a:pt x="0" y="1524"/>
                </a:lnTo>
                <a:lnTo>
                  <a:pt x="19812" y="7620"/>
                </a:lnTo>
                <a:lnTo>
                  <a:pt x="39624" y="15239"/>
                </a:lnTo>
                <a:lnTo>
                  <a:pt x="60960" y="21336"/>
                </a:lnTo>
                <a:lnTo>
                  <a:pt x="82296" y="25908"/>
                </a:lnTo>
                <a:lnTo>
                  <a:pt x="103632" y="32003"/>
                </a:lnTo>
                <a:lnTo>
                  <a:pt x="124968" y="36575"/>
                </a:lnTo>
                <a:lnTo>
                  <a:pt x="147827" y="41148"/>
                </a:lnTo>
                <a:lnTo>
                  <a:pt x="172212" y="44196"/>
                </a:lnTo>
                <a:lnTo>
                  <a:pt x="195072" y="47244"/>
                </a:lnTo>
                <a:lnTo>
                  <a:pt x="219456" y="50291"/>
                </a:lnTo>
                <a:lnTo>
                  <a:pt x="243840" y="53339"/>
                </a:lnTo>
                <a:lnTo>
                  <a:pt x="269748" y="54863"/>
                </a:lnTo>
                <a:lnTo>
                  <a:pt x="295656" y="56387"/>
                </a:lnTo>
                <a:lnTo>
                  <a:pt x="321564" y="57912"/>
                </a:lnTo>
                <a:lnTo>
                  <a:pt x="347472" y="59436"/>
                </a:lnTo>
                <a:lnTo>
                  <a:pt x="379475" y="59436"/>
                </a:lnTo>
                <a:lnTo>
                  <a:pt x="379475" y="57912"/>
                </a:lnTo>
                <a:lnTo>
                  <a:pt x="347472" y="57912"/>
                </a:lnTo>
                <a:lnTo>
                  <a:pt x="321564" y="56387"/>
                </a:lnTo>
                <a:lnTo>
                  <a:pt x="295656" y="54863"/>
                </a:lnTo>
                <a:lnTo>
                  <a:pt x="269748" y="53339"/>
                </a:lnTo>
                <a:lnTo>
                  <a:pt x="243840" y="51815"/>
                </a:lnTo>
                <a:lnTo>
                  <a:pt x="219456" y="48768"/>
                </a:lnTo>
                <a:lnTo>
                  <a:pt x="195072" y="45720"/>
                </a:lnTo>
                <a:lnTo>
                  <a:pt x="172212" y="42672"/>
                </a:lnTo>
                <a:lnTo>
                  <a:pt x="147827" y="39624"/>
                </a:lnTo>
                <a:lnTo>
                  <a:pt x="124968" y="35051"/>
                </a:lnTo>
                <a:lnTo>
                  <a:pt x="103632" y="30479"/>
                </a:lnTo>
                <a:lnTo>
                  <a:pt x="82296" y="24384"/>
                </a:lnTo>
                <a:lnTo>
                  <a:pt x="60960" y="19812"/>
                </a:lnTo>
                <a:lnTo>
                  <a:pt x="41148" y="13715"/>
                </a:lnTo>
                <a:lnTo>
                  <a:pt x="19812" y="6096"/>
                </a:lnTo>
                <a:lnTo>
                  <a:pt x="1524" y="0"/>
                </a:lnTo>
                <a:close/>
              </a:path>
            </a:pathLst>
          </a:custGeom>
          <a:solidFill>
            <a:srgbClr val="000000"/>
          </a:solidFill>
        </p:spPr>
        <p:txBody>
          <a:bodyPr wrap="square" lIns="0" tIns="0" rIns="0" bIns="0" rtlCol="0">
            <a:noAutofit/>
          </a:bodyPr>
          <a:lstStyle/>
          <a:p>
            <a:endParaRPr/>
          </a:p>
        </p:txBody>
      </p:sp>
      <p:sp>
        <p:nvSpPr>
          <p:cNvPr id="1034" name="object 1034"/>
          <p:cNvSpPr/>
          <p:nvPr/>
        </p:nvSpPr>
        <p:spPr>
          <a:xfrm>
            <a:off x="8127491" y="3121151"/>
            <a:ext cx="3048" cy="3048"/>
          </a:xfrm>
          <a:custGeom>
            <a:avLst/>
            <a:gdLst/>
            <a:ahLst/>
            <a:cxnLst/>
            <a:rect l="l" t="t" r="r" b="b"/>
            <a:pathLst>
              <a:path w="3048" h="3048">
                <a:moveTo>
                  <a:pt x="1524" y="3048"/>
                </a:moveTo>
                <a:lnTo>
                  <a:pt x="0" y="1524"/>
                </a:lnTo>
                <a:lnTo>
                  <a:pt x="1524" y="0"/>
                </a:lnTo>
                <a:lnTo>
                  <a:pt x="1524" y="1524"/>
                </a:lnTo>
                <a:lnTo>
                  <a:pt x="0" y="1524"/>
                </a:lnTo>
                <a:lnTo>
                  <a:pt x="0" y="0"/>
                </a:lnTo>
                <a:lnTo>
                  <a:pt x="1524" y="0"/>
                </a:lnTo>
                <a:lnTo>
                  <a:pt x="3048" y="1524"/>
                </a:lnTo>
                <a:lnTo>
                  <a:pt x="1524" y="3048"/>
                </a:lnTo>
                <a:close/>
              </a:path>
            </a:pathLst>
          </a:custGeom>
          <a:solidFill>
            <a:srgbClr val="696969"/>
          </a:solidFill>
        </p:spPr>
        <p:txBody>
          <a:bodyPr wrap="square" lIns="0" tIns="0" rIns="0" bIns="0" rtlCol="0">
            <a:noAutofit/>
          </a:bodyPr>
          <a:lstStyle/>
          <a:p>
            <a:endParaRPr/>
          </a:p>
        </p:txBody>
      </p:sp>
      <p:sp>
        <p:nvSpPr>
          <p:cNvPr id="1035" name="object 1035"/>
          <p:cNvSpPr/>
          <p:nvPr/>
        </p:nvSpPr>
        <p:spPr>
          <a:xfrm>
            <a:off x="8129015" y="3123437"/>
            <a:ext cx="1524"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a:p>
        </p:txBody>
      </p:sp>
      <p:sp>
        <p:nvSpPr>
          <p:cNvPr id="1036" name="object 1036"/>
          <p:cNvSpPr/>
          <p:nvPr/>
        </p:nvSpPr>
        <p:spPr>
          <a:xfrm>
            <a:off x="8129015" y="3123437"/>
            <a:ext cx="1524"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a:p>
        </p:txBody>
      </p:sp>
      <p:sp>
        <p:nvSpPr>
          <p:cNvPr id="1037" name="object 1037"/>
          <p:cNvSpPr/>
          <p:nvPr/>
        </p:nvSpPr>
        <p:spPr>
          <a:xfrm>
            <a:off x="8020811" y="2334768"/>
            <a:ext cx="170688" cy="806196"/>
          </a:xfrm>
          <a:prstGeom prst="rect">
            <a:avLst/>
          </a:prstGeom>
          <a:blipFill>
            <a:blip r:embed="rId75" cstate="print"/>
            <a:stretch>
              <a:fillRect/>
            </a:stretch>
          </a:blipFill>
        </p:spPr>
        <p:txBody>
          <a:bodyPr wrap="square" lIns="0" tIns="0" rIns="0" bIns="0" rtlCol="0">
            <a:noAutofit/>
          </a:bodyPr>
          <a:lstStyle/>
          <a:p>
            <a:endParaRPr/>
          </a:p>
        </p:txBody>
      </p:sp>
      <p:sp>
        <p:nvSpPr>
          <p:cNvPr id="1038" name="object 1038"/>
          <p:cNvSpPr/>
          <p:nvPr/>
        </p:nvSpPr>
        <p:spPr>
          <a:xfrm>
            <a:off x="8021573" y="2336291"/>
            <a:ext cx="0" cy="777239"/>
          </a:xfrm>
          <a:custGeom>
            <a:avLst/>
            <a:gdLst/>
            <a:ahLst/>
            <a:cxnLst/>
            <a:rect l="l" t="t" r="r" b="b"/>
            <a:pathLst>
              <a:path h="777239">
                <a:moveTo>
                  <a:pt x="0" y="0"/>
                </a:moveTo>
                <a:lnTo>
                  <a:pt x="0" y="777239"/>
                </a:lnTo>
              </a:path>
            </a:pathLst>
          </a:custGeom>
          <a:ln w="2794">
            <a:solidFill>
              <a:srgbClr val="696969"/>
            </a:solidFill>
          </a:ln>
        </p:spPr>
        <p:txBody>
          <a:bodyPr wrap="square" lIns="0" tIns="0" rIns="0" bIns="0" rtlCol="0">
            <a:noAutofit/>
          </a:bodyPr>
          <a:lstStyle/>
          <a:p>
            <a:endParaRPr/>
          </a:p>
        </p:txBody>
      </p:sp>
      <p:sp>
        <p:nvSpPr>
          <p:cNvPr id="1039" name="object 1039"/>
          <p:cNvSpPr/>
          <p:nvPr/>
        </p:nvSpPr>
        <p:spPr>
          <a:xfrm>
            <a:off x="8190737" y="2336291"/>
            <a:ext cx="0" cy="777239"/>
          </a:xfrm>
          <a:custGeom>
            <a:avLst/>
            <a:gdLst/>
            <a:ahLst/>
            <a:cxnLst/>
            <a:rect l="l" t="t" r="r" b="b"/>
            <a:pathLst>
              <a:path h="777239">
                <a:moveTo>
                  <a:pt x="0" y="0"/>
                </a:moveTo>
                <a:lnTo>
                  <a:pt x="0" y="777239"/>
                </a:lnTo>
              </a:path>
            </a:pathLst>
          </a:custGeom>
          <a:ln w="2794">
            <a:solidFill>
              <a:srgbClr val="696969"/>
            </a:solidFill>
          </a:ln>
        </p:spPr>
        <p:txBody>
          <a:bodyPr wrap="square" lIns="0" tIns="0" rIns="0" bIns="0" rtlCol="0">
            <a:noAutofit/>
          </a:bodyPr>
          <a:lstStyle/>
          <a:p>
            <a:endParaRPr/>
          </a:p>
        </p:txBody>
      </p:sp>
      <p:sp>
        <p:nvSpPr>
          <p:cNvPr id="1040" name="object 1040"/>
          <p:cNvSpPr/>
          <p:nvPr/>
        </p:nvSpPr>
        <p:spPr>
          <a:xfrm>
            <a:off x="7769352" y="2179319"/>
            <a:ext cx="716279" cy="280415"/>
          </a:xfrm>
          <a:prstGeom prst="rect">
            <a:avLst/>
          </a:prstGeom>
          <a:blipFill>
            <a:blip r:embed="rId76" cstate="print"/>
            <a:stretch>
              <a:fillRect/>
            </a:stretch>
          </a:blipFill>
        </p:spPr>
        <p:txBody>
          <a:bodyPr wrap="square" lIns="0" tIns="0" rIns="0" bIns="0" rtlCol="0">
            <a:noAutofit/>
          </a:bodyPr>
          <a:lstStyle/>
          <a:p>
            <a:endParaRPr/>
          </a:p>
        </p:txBody>
      </p:sp>
      <p:sp>
        <p:nvSpPr>
          <p:cNvPr id="1041" name="object 1041"/>
          <p:cNvSpPr/>
          <p:nvPr/>
        </p:nvSpPr>
        <p:spPr>
          <a:xfrm>
            <a:off x="7764779" y="2174747"/>
            <a:ext cx="725423" cy="289559"/>
          </a:xfrm>
          <a:custGeom>
            <a:avLst/>
            <a:gdLst/>
            <a:ahLst/>
            <a:cxnLst/>
            <a:rect l="l" t="t" r="r" b="b"/>
            <a:pathLst>
              <a:path w="725423" h="289559">
                <a:moveTo>
                  <a:pt x="705611" y="170687"/>
                </a:moveTo>
                <a:lnTo>
                  <a:pt x="699515" y="179831"/>
                </a:lnTo>
                <a:lnTo>
                  <a:pt x="693419" y="187451"/>
                </a:lnTo>
                <a:lnTo>
                  <a:pt x="682751" y="196595"/>
                </a:lnTo>
                <a:lnTo>
                  <a:pt x="673607" y="204215"/>
                </a:lnTo>
                <a:lnTo>
                  <a:pt x="661415" y="211835"/>
                </a:lnTo>
                <a:lnTo>
                  <a:pt x="647699" y="219455"/>
                </a:lnTo>
                <a:lnTo>
                  <a:pt x="632459" y="227075"/>
                </a:lnTo>
                <a:lnTo>
                  <a:pt x="621791" y="237743"/>
                </a:lnTo>
                <a:lnTo>
                  <a:pt x="618743" y="234695"/>
                </a:lnTo>
                <a:lnTo>
                  <a:pt x="632459" y="227075"/>
                </a:lnTo>
                <a:lnTo>
                  <a:pt x="615695" y="234695"/>
                </a:lnTo>
                <a:lnTo>
                  <a:pt x="617219" y="234695"/>
                </a:lnTo>
                <a:lnTo>
                  <a:pt x="617219" y="246887"/>
                </a:lnTo>
                <a:lnTo>
                  <a:pt x="618363" y="245744"/>
                </a:lnTo>
                <a:lnTo>
                  <a:pt x="623315" y="240791"/>
                </a:lnTo>
                <a:lnTo>
                  <a:pt x="637031" y="239267"/>
                </a:lnTo>
                <a:lnTo>
                  <a:pt x="653795" y="231647"/>
                </a:lnTo>
                <a:lnTo>
                  <a:pt x="667511" y="222503"/>
                </a:lnTo>
                <a:lnTo>
                  <a:pt x="681227" y="214883"/>
                </a:lnTo>
                <a:lnTo>
                  <a:pt x="691895" y="205739"/>
                </a:lnTo>
                <a:lnTo>
                  <a:pt x="701039" y="198119"/>
                </a:lnTo>
                <a:lnTo>
                  <a:pt x="710183" y="187451"/>
                </a:lnTo>
                <a:lnTo>
                  <a:pt x="716279" y="178307"/>
                </a:lnTo>
                <a:lnTo>
                  <a:pt x="711707" y="155447"/>
                </a:lnTo>
                <a:lnTo>
                  <a:pt x="716279" y="178307"/>
                </a:lnTo>
                <a:lnTo>
                  <a:pt x="716279" y="176783"/>
                </a:lnTo>
                <a:lnTo>
                  <a:pt x="720851" y="167639"/>
                </a:lnTo>
                <a:lnTo>
                  <a:pt x="720851" y="166115"/>
                </a:lnTo>
                <a:lnTo>
                  <a:pt x="722375" y="163067"/>
                </a:lnTo>
                <a:lnTo>
                  <a:pt x="723899" y="158495"/>
                </a:lnTo>
                <a:lnTo>
                  <a:pt x="723899" y="156971"/>
                </a:lnTo>
                <a:lnTo>
                  <a:pt x="725423" y="149351"/>
                </a:lnTo>
                <a:lnTo>
                  <a:pt x="725423" y="141731"/>
                </a:lnTo>
                <a:lnTo>
                  <a:pt x="723899" y="132587"/>
                </a:lnTo>
                <a:lnTo>
                  <a:pt x="723899" y="126491"/>
                </a:lnTo>
                <a:lnTo>
                  <a:pt x="722375" y="121919"/>
                </a:lnTo>
                <a:lnTo>
                  <a:pt x="722375" y="120395"/>
                </a:lnTo>
                <a:lnTo>
                  <a:pt x="717803" y="111251"/>
                </a:lnTo>
                <a:lnTo>
                  <a:pt x="714755" y="105155"/>
                </a:lnTo>
                <a:lnTo>
                  <a:pt x="710183" y="100583"/>
                </a:lnTo>
                <a:lnTo>
                  <a:pt x="702563" y="89915"/>
                </a:lnTo>
                <a:lnTo>
                  <a:pt x="691895" y="80771"/>
                </a:lnTo>
                <a:lnTo>
                  <a:pt x="679703" y="71627"/>
                </a:lnTo>
                <a:lnTo>
                  <a:pt x="667511" y="62483"/>
                </a:lnTo>
                <a:lnTo>
                  <a:pt x="652271" y="54863"/>
                </a:lnTo>
                <a:lnTo>
                  <a:pt x="643127" y="50291"/>
                </a:lnTo>
                <a:lnTo>
                  <a:pt x="635507" y="47243"/>
                </a:lnTo>
                <a:lnTo>
                  <a:pt x="615695" y="39623"/>
                </a:lnTo>
                <a:lnTo>
                  <a:pt x="617219" y="39623"/>
                </a:lnTo>
                <a:lnTo>
                  <a:pt x="614171" y="38100"/>
                </a:lnTo>
                <a:lnTo>
                  <a:pt x="612647" y="38100"/>
                </a:lnTo>
                <a:lnTo>
                  <a:pt x="617219" y="41147"/>
                </a:lnTo>
                <a:lnTo>
                  <a:pt x="611123" y="38100"/>
                </a:lnTo>
                <a:lnTo>
                  <a:pt x="605027" y="47243"/>
                </a:lnTo>
                <a:lnTo>
                  <a:pt x="585215" y="28955"/>
                </a:lnTo>
                <a:lnTo>
                  <a:pt x="573023" y="25907"/>
                </a:lnTo>
                <a:lnTo>
                  <a:pt x="560831" y="21335"/>
                </a:lnTo>
                <a:lnTo>
                  <a:pt x="548639" y="18287"/>
                </a:lnTo>
                <a:lnTo>
                  <a:pt x="534923" y="15239"/>
                </a:lnTo>
                <a:lnTo>
                  <a:pt x="509015" y="10667"/>
                </a:lnTo>
                <a:lnTo>
                  <a:pt x="495299" y="7619"/>
                </a:lnTo>
                <a:lnTo>
                  <a:pt x="481583" y="6095"/>
                </a:lnTo>
                <a:lnTo>
                  <a:pt x="467868" y="4571"/>
                </a:lnTo>
                <a:lnTo>
                  <a:pt x="454151" y="3047"/>
                </a:lnTo>
                <a:lnTo>
                  <a:pt x="438911" y="1523"/>
                </a:lnTo>
                <a:lnTo>
                  <a:pt x="425196" y="1523"/>
                </a:lnTo>
                <a:lnTo>
                  <a:pt x="394716" y="0"/>
                </a:lnTo>
                <a:lnTo>
                  <a:pt x="327659" y="0"/>
                </a:lnTo>
                <a:lnTo>
                  <a:pt x="294131" y="1523"/>
                </a:lnTo>
                <a:lnTo>
                  <a:pt x="277368" y="3047"/>
                </a:lnTo>
                <a:lnTo>
                  <a:pt x="260603" y="4571"/>
                </a:lnTo>
                <a:lnTo>
                  <a:pt x="245363" y="6095"/>
                </a:lnTo>
                <a:lnTo>
                  <a:pt x="230124" y="9143"/>
                </a:lnTo>
                <a:lnTo>
                  <a:pt x="214883" y="10667"/>
                </a:lnTo>
                <a:lnTo>
                  <a:pt x="199644" y="13715"/>
                </a:lnTo>
                <a:lnTo>
                  <a:pt x="170687" y="19812"/>
                </a:lnTo>
                <a:lnTo>
                  <a:pt x="143255" y="27431"/>
                </a:lnTo>
                <a:lnTo>
                  <a:pt x="129539" y="32003"/>
                </a:lnTo>
                <a:lnTo>
                  <a:pt x="117348" y="38100"/>
                </a:lnTo>
                <a:lnTo>
                  <a:pt x="99059" y="44195"/>
                </a:lnTo>
                <a:lnTo>
                  <a:pt x="82296" y="51815"/>
                </a:lnTo>
                <a:lnTo>
                  <a:pt x="67055" y="59435"/>
                </a:lnTo>
                <a:lnTo>
                  <a:pt x="53339" y="67055"/>
                </a:lnTo>
                <a:lnTo>
                  <a:pt x="41148" y="74675"/>
                </a:lnTo>
                <a:lnTo>
                  <a:pt x="30479" y="83819"/>
                </a:lnTo>
                <a:lnTo>
                  <a:pt x="21335" y="91439"/>
                </a:lnTo>
                <a:lnTo>
                  <a:pt x="13716" y="102107"/>
                </a:lnTo>
                <a:lnTo>
                  <a:pt x="12192" y="147827"/>
                </a:lnTo>
                <a:lnTo>
                  <a:pt x="12361" y="148674"/>
                </a:lnTo>
                <a:lnTo>
                  <a:pt x="13716" y="143255"/>
                </a:lnTo>
                <a:lnTo>
                  <a:pt x="13716" y="134112"/>
                </a:lnTo>
                <a:lnTo>
                  <a:pt x="15239" y="129539"/>
                </a:lnTo>
                <a:lnTo>
                  <a:pt x="13716" y="131063"/>
                </a:lnTo>
                <a:lnTo>
                  <a:pt x="16763" y="126491"/>
                </a:lnTo>
                <a:lnTo>
                  <a:pt x="19811" y="115823"/>
                </a:lnTo>
                <a:lnTo>
                  <a:pt x="18287" y="117347"/>
                </a:lnTo>
                <a:lnTo>
                  <a:pt x="24383" y="109727"/>
                </a:lnTo>
                <a:lnTo>
                  <a:pt x="30479" y="100583"/>
                </a:lnTo>
                <a:lnTo>
                  <a:pt x="39624" y="92963"/>
                </a:lnTo>
                <a:lnTo>
                  <a:pt x="47244" y="85343"/>
                </a:lnTo>
                <a:lnTo>
                  <a:pt x="59435" y="77723"/>
                </a:lnTo>
                <a:lnTo>
                  <a:pt x="73151" y="70103"/>
                </a:lnTo>
                <a:lnTo>
                  <a:pt x="86868" y="64007"/>
                </a:lnTo>
                <a:lnTo>
                  <a:pt x="103631" y="56387"/>
                </a:lnTo>
                <a:lnTo>
                  <a:pt x="121920" y="48767"/>
                </a:lnTo>
                <a:lnTo>
                  <a:pt x="134111" y="44195"/>
                </a:lnTo>
                <a:lnTo>
                  <a:pt x="147827" y="41147"/>
                </a:lnTo>
                <a:lnTo>
                  <a:pt x="173735" y="33527"/>
                </a:lnTo>
                <a:lnTo>
                  <a:pt x="202692" y="25907"/>
                </a:lnTo>
                <a:lnTo>
                  <a:pt x="216407" y="22859"/>
                </a:lnTo>
                <a:lnTo>
                  <a:pt x="231648" y="21335"/>
                </a:lnTo>
                <a:lnTo>
                  <a:pt x="246887" y="18287"/>
                </a:lnTo>
                <a:lnTo>
                  <a:pt x="262127" y="16763"/>
                </a:lnTo>
                <a:lnTo>
                  <a:pt x="277368" y="15239"/>
                </a:lnTo>
                <a:lnTo>
                  <a:pt x="294131" y="13715"/>
                </a:lnTo>
                <a:lnTo>
                  <a:pt x="327659" y="12191"/>
                </a:lnTo>
                <a:lnTo>
                  <a:pt x="394716" y="12191"/>
                </a:lnTo>
                <a:lnTo>
                  <a:pt x="423672" y="13715"/>
                </a:lnTo>
                <a:lnTo>
                  <a:pt x="437387" y="13715"/>
                </a:lnTo>
                <a:lnTo>
                  <a:pt x="452627" y="15239"/>
                </a:lnTo>
                <a:lnTo>
                  <a:pt x="466344" y="16763"/>
                </a:lnTo>
                <a:lnTo>
                  <a:pt x="480059" y="18287"/>
                </a:lnTo>
                <a:lnTo>
                  <a:pt x="492251" y="21335"/>
                </a:lnTo>
                <a:lnTo>
                  <a:pt x="505967" y="22859"/>
                </a:lnTo>
                <a:lnTo>
                  <a:pt x="533399" y="27431"/>
                </a:lnTo>
                <a:lnTo>
                  <a:pt x="544067" y="30479"/>
                </a:lnTo>
                <a:lnTo>
                  <a:pt x="557783" y="33527"/>
                </a:lnTo>
                <a:lnTo>
                  <a:pt x="569975" y="38100"/>
                </a:lnTo>
                <a:lnTo>
                  <a:pt x="582167" y="41147"/>
                </a:lnTo>
                <a:lnTo>
                  <a:pt x="606225" y="49638"/>
                </a:lnTo>
                <a:lnTo>
                  <a:pt x="606551" y="50291"/>
                </a:lnTo>
                <a:lnTo>
                  <a:pt x="609599" y="51815"/>
                </a:lnTo>
                <a:lnTo>
                  <a:pt x="609599" y="50291"/>
                </a:lnTo>
                <a:lnTo>
                  <a:pt x="608075" y="50291"/>
                </a:lnTo>
                <a:lnTo>
                  <a:pt x="611123" y="50291"/>
                </a:lnTo>
                <a:lnTo>
                  <a:pt x="612647" y="51815"/>
                </a:lnTo>
                <a:lnTo>
                  <a:pt x="629411" y="57912"/>
                </a:lnTo>
                <a:lnTo>
                  <a:pt x="637031" y="62483"/>
                </a:lnTo>
                <a:lnTo>
                  <a:pt x="646175" y="65531"/>
                </a:lnTo>
                <a:lnTo>
                  <a:pt x="659891" y="73151"/>
                </a:lnTo>
                <a:lnTo>
                  <a:pt x="672083" y="82295"/>
                </a:lnTo>
                <a:lnTo>
                  <a:pt x="684275" y="89915"/>
                </a:lnTo>
                <a:lnTo>
                  <a:pt x="693419" y="99059"/>
                </a:lnTo>
                <a:lnTo>
                  <a:pt x="701039" y="106679"/>
                </a:lnTo>
                <a:lnTo>
                  <a:pt x="702563" y="111251"/>
                </a:lnTo>
                <a:lnTo>
                  <a:pt x="705611" y="115823"/>
                </a:lnTo>
                <a:lnTo>
                  <a:pt x="710183" y="126491"/>
                </a:lnTo>
                <a:lnTo>
                  <a:pt x="710183" y="124967"/>
                </a:lnTo>
                <a:lnTo>
                  <a:pt x="711707" y="129539"/>
                </a:lnTo>
                <a:lnTo>
                  <a:pt x="711707" y="132587"/>
                </a:lnTo>
                <a:lnTo>
                  <a:pt x="713231" y="141731"/>
                </a:lnTo>
                <a:lnTo>
                  <a:pt x="711707" y="149351"/>
                </a:lnTo>
                <a:lnTo>
                  <a:pt x="711707" y="153923"/>
                </a:lnTo>
                <a:lnTo>
                  <a:pt x="710183" y="158495"/>
                </a:lnTo>
                <a:lnTo>
                  <a:pt x="710183" y="161543"/>
                </a:lnTo>
                <a:lnTo>
                  <a:pt x="708659" y="161543"/>
                </a:lnTo>
                <a:lnTo>
                  <a:pt x="708659" y="163067"/>
                </a:lnTo>
                <a:lnTo>
                  <a:pt x="705611" y="172212"/>
                </a:lnTo>
                <a:lnTo>
                  <a:pt x="708659" y="164591"/>
                </a:lnTo>
                <a:lnTo>
                  <a:pt x="705611" y="172212"/>
                </a:lnTo>
                <a:lnTo>
                  <a:pt x="705611" y="170687"/>
                </a:lnTo>
                <a:close/>
              </a:path>
              <a:path w="725423" h="289559">
                <a:moveTo>
                  <a:pt x="611123" y="38100"/>
                </a:moveTo>
                <a:lnTo>
                  <a:pt x="617219" y="41147"/>
                </a:lnTo>
                <a:lnTo>
                  <a:pt x="612647" y="38100"/>
                </a:lnTo>
                <a:lnTo>
                  <a:pt x="585215" y="28955"/>
                </a:lnTo>
                <a:lnTo>
                  <a:pt x="605027" y="47243"/>
                </a:lnTo>
                <a:lnTo>
                  <a:pt x="611123" y="38100"/>
                </a:lnTo>
                <a:close/>
              </a:path>
              <a:path w="725423" h="289559">
                <a:moveTo>
                  <a:pt x="147827" y="262127"/>
                </a:moveTo>
                <a:lnTo>
                  <a:pt x="123444" y="254507"/>
                </a:lnTo>
                <a:lnTo>
                  <a:pt x="121920" y="254507"/>
                </a:lnTo>
                <a:lnTo>
                  <a:pt x="147827" y="262127"/>
                </a:lnTo>
                <a:close/>
              </a:path>
              <a:path w="725423" h="289559">
                <a:moveTo>
                  <a:pt x="632459" y="227075"/>
                </a:moveTo>
                <a:lnTo>
                  <a:pt x="618743" y="234695"/>
                </a:lnTo>
                <a:lnTo>
                  <a:pt x="621791" y="237743"/>
                </a:lnTo>
                <a:lnTo>
                  <a:pt x="632459" y="227075"/>
                </a:lnTo>
                <a:close/>
              </a:path>
              <a:path w="725423" h="289559">
                <a:moveTo>
                  <a:pt x="373379" y="149351"/>
                </a:moveTo>
                <a:lnTo>
                  <a:pt x="370331" y="155447"/>
                </a:lnTo>
                <a:lnTo>
                  <a:pt x="373379" y="163067"/>
                </a:lnTo>
                <a:lnTo>
                  <a:pt x="373379" y="149351"/>
                </a:lnTo>
                <a:close/>
              </a:path>
              <a:path w="725423" h="289559">
                <a:moveTo>
                  <a:pt x="19811" y="195071"/>
                </a:moveTo>
                <a:lnTo>
                  <a:pt x="13716" y="160019"/>
                </a:lnTo>
                <a:lnTo>
                  <a:pt x="13716" y="185927"/>
                </a:lnTo>
                <a:lnTo>
                  <a:pt x="19811" y="195071"/>
                </a:lnTo>
                <a:close/>
              </a:path>
              <a:path w="725423" h="289559">
                <a:moveTo>
                  <a:pt x="13716" y="185927"/>
                </a:moveTo>
                <a:lnTo>
                  <a:pt x="12192" y="149351"/>
                </a:lnTo>
                <a:lnTo>
                  <a:pt x="9144" y="178307"/>
                </a:lnTo>
                <a:lnTo>
                  <a:pt x="13716" y="185927"/>
                </a:lnTo>
                <a:close/>
              </a:path>
              <a:path w="725423" h="289559">
                <a:moveTo>
                  <a:pt x="19811" y="172212"/>
                </a:moveTo>
                <a:lnTo>
                  <a:pt x="15239" y="163067"/>
                </a:lnTo>
                <a:lnTo>
                  <a:pt x="13716" y="158495"/>
                </a:lnTo>
                <a:lnTo>
                  <a:pt x="13716" y="155447"/>
                </a:lnTo>
                <a:lnTo>
                  <a:pt x="12361" y="148674"/>
                </a:lnTo>
                <a:lnTo>
                  <a:pt x="12192" y="147827"/>
                </a:lnTo>
                <a:lnTo>
                  <a:pt x="13716" y="102107"/>
                </a:lnTo>
                <a:lnTo>
                  <a:pt x="7620" y="111251"/>
                </a:lnTo>
                <a:lnTo>
                  <a:pt x="7620" y="112775"/>
                </a:lnTo>
                <a:lnTo>
                  <a:pt x="4572" y="121919"/>
                </a:lnTo>
                <a:lnTo>
                  <a:pt x="3048" y="124967"/>
                </a:lnTo>
                <a:lnTo>
                  <a:pt x="1524" y="126491"/>
                </a:lnTo>
                <a:lnTo>
                  <a:pt x="1524" y="131063"/>
                </a:lnTo>
                <a:lnTo>
                  <a:pt x="0" y="140207"/>
                </a:lnTo>
                <a:lnTo>
                  <a:pt x="0" y="150875"/>
                </a:lnTo>
                <a:lnTo>
                  <a:pt x="1524" y="156971"/>
                </a:lnTo>
                <a:lnTo>
                  <a:pt x="1524" y="163067"/>
                </a:lnTo>
                <a:lnTo>
                  <a:pt x="3048" y="167639"/>
                </a:lnTo>
                <a:lnTo>
                  <a:pt x="9144" y="178307"/>
                </a:lnTo>
                <a:lnTo>
                  <a:pt x="12192" y="149351"/>
                </a:lnTo>
                <a:lnTo>
                  <a:pt x="13716" y="185927"/>
                </a:lnTo>
                <a:lnTo>
                  <a:pt x="13716" y="160019"/>
                </a:lnTo>
                <a:lnTo>
                  <a:pt x="19811" y="195071"/>
                </a:lnTo>
                <a:lnTo>
                  <a:pt x="27431" y="202691"/>
                </a:lnTo>
                <a:lnTo>
                  <a:pt x="22859" y="178307"/>
                </a:lnTo>
                <a:lnTo>
                  <a:pt x="27431" y="202691"/>
                </a:lnTo>
                <a:lnTo>
                  <a:pt x="36575" y="210312"/>
                </a:lnTo>
                <a:lnTo>
                  <a:pt x="47244" y="217931"/>
                </a:lnTo>
                <a:lnTo>
                  <a:pt x="59435" y="225551"/>
                </a:lnTo>
                <a:lnTo>
                  <a:pt x="65531" y="228600"/>
                </a:lnTo>
                <a:lnTo>
                  <a:pt x="71627" y="231647"/>
                </a:lnTo>
                <a:lnTo>
                  <a:pt x="79248" y="236219"/>
                </a:lnTo>
                <a:lnTo>
                  <a:pt x="86868" y="239267"/>
                </a:lnTo>
                <a:lnTo>
                  <a:pt x="120396" y="254507"/>
                </a:lnTo>
                <a:lnTo>
                  <a:pt x="121920" y="242315"/>
                </a:lnTo>
                <a:lnTo>
                  <a:pt x="124968" y="242315"/>
                </a:lnTo>
                <a:lnTo>
                  <a:pt x="91439" y="227075"/>
                </a:lnTo>
                <a:lnTo>
                  <a:pt x="85344" y="224027"/>
                </a:lnTo>
                <a:lnTo>
                  <a:pt x="77724" y="220979"/>
                </a:lnTo>
                <a:lnTo>
                  <a:pt x="71627" y="217931"/>
                </a:lnTo>
                <a:lnTo>
                  <a:pt x="65531" y="214883"/>
                </a:lnTo>
                <a:lnTo>
                  <a:pt x="54863" y="207263"/>
                </a:lnTo>
                <a:lnTo>
                  <a:pt x="45720" y="201167"/>
                </a:lnTo>
                <a:lnTo>
                  <a:pt x="36575" y="193547"/>
                </a:lnTo>
                <a:lnTo>
                  <a:pt x="30479" y="185927"/>
                </a:lnTo>
                <a:lnTo>
                  <a:pt x="24383" y="179831"/>
                </a:lnTo>
                <a:lnTo>
                  <a:pt x="19811" y="172212"/>
                </a:lnTo>
                <a:close/>
              </a:path>
              <a:path w="725423" h="289559">
                <a:moveTo>
                  <a:pt x="150875" y="249935"/>
                </a:moveTo>
                <a:lnTo>
                  <a:pt x="126492" y="242315"/>
                </a:lnTo>
                <a:lnTo>
                  <a:pt x="121920" y="242315"/>
                </a:lnTo>
                <a:lnTo>
                  <a:pt x="120396" y="254507"/>
                </a:lnTo>
                <a:lnTo>
                  <a:pt x="123444" y="254507"/>
                </a:lnTo>
                <a:lnTo>
                  <a:pt x="147827" y="262127"/>
                </a:lnTo>
                <a:lnTo>
                  <a:pt x="175259" y="269747"/>
                </a:lnTo>
                <a:lnTo>
                  <a:pt x="188975" y="272795"/>
                </a:lnTo>
                <a:lnTo>
                  <a:pt x="202692" y="275843"/>
                </a:lnTo>
                <a:lnTo>
                  <a:pt x="216407" y="277367"/>
                </a:lnTo>
                <a:lnTo>
                  <a:pt x="231648" y="280415"/>
                </a:lnTo>
                <a:lnTo>
                  <a:pt x="262127" y="283463"/>
                </a:lnTo>
                <a:lnTo>
                  <a:pt x="292607" y="286512"/>
                </a:lnTo>
                <a:lnTo>
                  <a:pt x="309372" y="288035"/>
                </a:lnTo>
                <a:lnTo>
                  <a:pt x="326135" y="288035"/>
                </a:lnTo>
                <a:lnTo>
                  <a:pt x="342900" y="289559"/>
                </a:lnTo>
                <a:lnTo>
                  <a:pt x="381000" y="289559"/>
                </a:lnTo>
                <a:lnTo>
                  <a:pt x="399287" y="288035"/>
                </a:lnTo>
                <a:lnTo>
                  <a:pt x="416051" y="288035"/>
                </a:lnTo>
                <a:lnTo>
                  <a:pt x="432816" y="286512"/>
                </a:lnTo>
                <a:lnTo>
                  <a:pt x="449579" y="284988"/>
                </a:lnTo>
                <a:lnTo>
                  <a:pt x="466344" y="283463"/>
                </a:lnTo>
                <a:lnTo>
                  <a:pt x="483107" y="281939"/>
                </a:lnTo>
                <a:lnTo>
                  <a:pt x="490727" y="280415"/>
                </a:lnTo>
                <a:lnTo>
                  <a:pt x="498347" y="278891"/>
                </a:lnTo>
                <a:lnTo>
                  <a:pt x="513587" y="275843"/>
                </a:lnTo>
                <a:lnTo>
                  <a:pt x="528827" y="272795"/>
                </a:lnTo>
                <a:lnTo>
                  <a:pt x="536447" y="271271"/>
                </a:lnTo>
                <a:lnTo>
                  <a:pt x="544067" y="269747"/>
                </a:lnTo>
                <a:lnTo>
                  <a:pt x="551687" y="268223"/>
                </a:lnTo>
                <a:lnTo>
                  <a:pt x="559307" y="266700"/>
                </a:lnTo>
                <a:lnTo>
                  <a:pt x="573023" y="262127"/>
                </a:lnTo>
                <a:lnTo>
                  <a:pt x="586739" y="259079"/>
                </a:lnTo>
                <a:lnTo>
                  <a:pt x="600455" y="254507"/>
                </a:lnTo>
                <a:lnTo>
                  <a:pt x="609599" y="239267"/>
                </a:lnTo>
                <a:lnTo>
                  <a:pt x="611123" y="237743"/>
                </a:lnTo>
                <a:lnTo>
                  <a:pt x="597407" y="242315"/>
                </a:lnTo>
                <a:lnTo>
                  <a:pt x="583691" y="246887"/>
                </a:lnTo>
                <a:lnTo>
                  <a:pt x="569975" y="249935"/>
                </a:lnTo>
                <a:lnTo>
                  <a:pt x="556259" y="254507"/>
                </a:lnTo>
                <a:lnTo>
                  <a:pt x="548639" y="256031"/>
                </a:lnTo>
                <a:lnTo>
                  <a:pt x="541019" y="257555"/>
                </a:lnTo>
                <a:lnTo>
                  <a:pt x="533399" y="259079"/>
                </a:lnTo>
                <a:lnTo>
                  <a:pt x="527303" y="260603"/>
                </a:lnTo>
                <a:lnTo>
                  <a:pt x="512063" y="263651"/>
                </a:lnTo>
                <a:lnTo>
                  <a:pt x="496823" y="266700"/>
                </a:lnTo>
                <a:lnTo>
                  <a:pt x="489203" y="268223"/>
                </a:lnTo>
                <a:lnTo>
                  <a:pt x="481583" y="268223"/>
                </a:lnTo>
                <a:lnTo>
                  <a:pt x="464820" y="271271"/>
                </a:lnTo>
                <a:lnTo>
                  <a:pt x="448055" y="272795"/>
                </a:lnTo>
                <a:lnTo>
                  <a:pt x="432816" y="274319"/>
                </a:lnTo>
                <a:lnTo>
                  <a:pt x="414527" y="274319"/>
                </a:lnTo>
                <a:lnTo>
                  <a:pt x="397763" y="275843"/>
                </a:lnTo>
                <a:lnTo>
                  <a:pt x="381000" y="275843"/>
                </a:lnTo>
                <a:lnTo>
                  <a:pt x="362711" y="277367"/>
                </a:lnTo>
                <a:lnTo>
                  <a:pt x="361187" y="277367"/>
                </a:lnTo>
                <a:lnTo>
                  <a:pt x="342900" y="275843"/>
                </a:lnTo>
                <a:lnTo>
                  <a:pt x="310896" y="275843"/>
                </a:lnTo>
                <a:lnTo>
                  <a:pt x="294131" y="274319"/>
                </a:lnTo>
                <a:lnTo>
                  <a:pt x="263651" y="271271"/>
                </a:lnTo>
                <a:lnTo>
                  <a:pt x="234696" y="268223"/>
                </a:lnTo>
                <a:lnTo>
                  <a:pt x="219455" y="265175"/>
                </a:lnTo>
                <a:lnTo>
                  <a:pt x="204216" y="263651"/>
                </a:lnTo>
                <a:lnTo>
                  <a:pt x="190500" y="260603"/>
                </a:lnTo>
                <a:lnTo>
                  <a:pt x="178307" y="257555"/>
                </a:lnTo>
                <a:lnTo>
                  <a:pt x="150875" y="249935"/>
                </a:lnTo>
                <a:close/>
              </a:path>
              <a:path w="725423" h="289559">
                <a:moveTo>
                  <a:pt x="369362" y="156002"/>
                </a:moveTo>
                <a:lnTo>
                  <a:pt x="373379" y="163067"/>
                </a:lnTo>
                <a:lnTo>
                  <a:pt x="370331" y="155447"/>
                </a:lnTo>
                <a:lnTo>
                  <a:pt x="373379" y="149351"/>
                </a:lnTo>
                <a:lnTo>
                  <a:pt x="359663" y="149351"/>
                </a:lnTo>
                <a:lnTo>
                  <a:pt x="358139" y="150875"/>
                </a:lnTo>
                <a:lnTo>
                  <a:pt x="356616" y="153923"/>
                </a:lnTo>
                <a:lnTo>
                  <a:pt x="356616" y="160019"/>
                </a:lnTo>
                <a:lnTo>
                  <a:pt x="359663" y="163067"/>
                </a:lnTo>
                <a:lnTo>
                  <a:pt x="362711" y="163067"/>
                </a:lnTo>
                <a:lnTo>
                  <a:pt x="359663" y="161543"/>
                </a:lnTo>
                <a:lnTo>
                  <a:pt x="365760" y="158060"/>
                </a:lnTo>
                <a:lnTo>
                  <a:pt x="365760" y="150113"/>
                </a:lnTo>
                <a:lnTo>
                  <a:pt x="367283" y="150875"/>
                </a:lnTo>
                <a:lnTo>
                  <a:pt x="369362" y="156002"/>
                </a:lnTo>
                <a:lnTo>
                  <a:pt x="370331" y="156971"/>
                </a:lnTo>
                <a:lnTo>
                  <a:pt x="369362" y="156002"/>
                </a:lnTo>
                <a:close/>
              </a:path>
              <a:path w="725423" h="289559">
                <a:moveTo>
                  <a:pt x="365760" y="158060"/>
                </a:moveTo>
                <a:lnTo>
                  <a:pt x="359663" y="161543"/>
                </a:lnTo>
                <a:lnTo>
                  <a:pt x="362711" y="163067"/>
                </a:lnTo>
                <a:lnTo>
                  <a:pt x="373379" y="163067"/>
                </a:lnTo>
                <a:lnTo>
                  <a:pt x="369362" y="156002"/>
                </a:lnTo>
                <a:lnTo>
                  <a:pt x="365760" y="158060"/>
                </a:lnTo>
                <a:close/>
              </a:path>
              <a:path w="725423" h="289559">
                <a:moveTo>
                  <a:pt x="365760" y="150113"/>
                </a:moveTo>
                <a:lnTo>
                  <a:pt x="365760" y="152399"/>
                </a:lnTo>
                <a:lnTo>
                  <a:pt x="369362" y="156002"/>
                </a:lnTo>
                <a:lnTo>
                  <a:pt x="367283" y="150875"/>
                </a:lnTo>
                <a:lnTo>
                  <a:pt x="365760" y="150113"/>
                </a:lnTo>
                <a:close/>
              </a:path>
              <a:path w="725423" h="289559">
                <a:moveTo>
                  <a:pt x="611123" y="245363"/>
                </a:moveTo>
                <a:lnTo>
                  <a:pt x="615695" y="236219"/>
                </a:lnTo>
                <a:lnTo>
                  <a:pt x="615695" y="234695"/>
                </a:lnTo>
                <a:lnTo>
                  <a:pt x="614171" y="234695"/>
                </a:lnTo>
                <a:lnTo>
                  <a:pt x="612647" y="236219"/>
                </a:lnTo>
                <a:lnTo>
                  <a:pt x="611123" y="237743"/>
                </a:lnTo>
                <a:lnTo>
                  <a:pt x="609599" y="239267"/>
                </a:lnTo>
                <a:lnTo>
                  <a:pt x="600455" y="254507"/>
                </a:lnTo>
                <a:lnTo>
                  <a:pt x="614171" y="249935"/>
                </a:lnTo>
                <a:lnTo>
                  <a:pt x="615695" y="248412"/>
                </a:lnTo>
                <a:lnTo>
                  <a:pt x="617219" y="248412"/>
                </a:lnTo>
                <a:lnTo>
                  <a:pt x="615695" y="236219"/>
                </a:lnTo>
                <a:lnTo>
                  <a:pt x="611123" y="245363"/>
                </a:lnTo>
                <a:lnTo>
                  <a:pt x="609599" y="242315"/>
                </a:lnTo>
                <a:lnTo>
                  <a:pt x="611123" y="245363"/>
                </a:lnTo>
                <a:lnTo>
                  <a:pt x="611123" y="240791"/>
                </a:lnTo>
                <a:lnTo>
                  <a:pt x="611123" y="245363"/>
                </a:lnTo>
                <a:close/>
              </a:path>
              <a:path w="725423" h="289559">
                <a:moveTo>
                  <a:pt x="612647" y="51815"/>
                </a:moveTo>
                <a:lnTo>
                  <a:pt x="611123" y="50291"/>
                </a:lnTo>
                <a:lnTo>
                  <a:pt x="609599" y="50291"/>
                </a:lnTo>
                <a:lnTo>
                  <a:pt x="609599" y="51815"/>
                </a:lnTo>
                <a:lnTo>
                  <a:pt x="611123" y="51815"/>
                </a:lnTo>
                <a:lnTo>
                  <a:pt x="629411" y="57912"/>
                </a:lnTo>
                <a:lnTo>
                  <a:pt x="612647" y="51815"/>
                </a:lnTo>
                <a:close/>
              </a:path>
              <a:path w="725423" h="289559">
                <a:moveTo>
                  <a:pt x="615695" y="234695"/>
                </a:moveTo>
                <a:lnTo>
                  <a:pt x="615695" y="236219"/>
                </a:lnTo>
                <a:lnTo>
                  <a:pt x="617219" y="248412"/>
                </a:lnTo>
                <a:lnTo>
                  <a:pt x="618743" y="248412"/>
                </a:lnTo>
                <a:lnTo>
                  <a:pt x="617873" y="246887"/>
                </a:lnTo>
                <a:lnTo>
                  <a:pt x="621791" y="246887"/>
                </a:lnTo>
                <a:lnTo>
                  <a:pt x="637031" y="239267"/>
                </a:lnTo>
                <a:lnTo>
                  <a:pt x="623315" y="240791"/>
                </a:lnTo>
                <a:lnTo>
                  <a:pt x="623315" y="245363"/>
                </a:lnTo>
                <a:lnTo>
                  <a:pt x="623315" y="242315"/>
                </a:lnTo>
                <a:lnTo>
                  <a:pt x="623315" y="245363"/>
                </a:lnTo>
                <a:lnTo>
                  <a:pt x="623315" y="240791"/>
                </a:lnTo>
                <a:lnTo>
                  <a:pt x="618363" y="245744"/>
                </a:lnTo>
                <a:lnTo>
                  <a:pt x="617219" y="246887"/>
                </a:lnTo>
                <a:lnTo>
                  <a:pt x="617219" y="234695"/>
                </a:lnTo>
                <a:lnTo>
                  <a:pt x="615695" y="234695"/>
                </a:lnTo>
                <a:close/>
              </a:path>
              <a:path w="725423" h="289559">
                <a:moveTo>
                  <a:pt x="618743" y="246887"/>
                </a:moveTo>
                <a:lnTo>
                  <a:pt x="617873" y="246887"/>
                </a:lnTo>
                <a:lnTo>
                  <a:pt x="618743" y="248412"/>
                </a:lnTo>
                <a:lnTo>
                  <a:pt x="620267" y="248412"/>
                </a:lnTo>
                <a:lnTo>
                  <a:pt x="621791" y="246887"/>
                </a:lnTo>
                <a:lnTo>
                  <a:pt x="618743" y="246887"/>
                </a:lnTo>
                <a:close/>
              </a:path>
            </a:pathLst>
          </a:custGeom>
          <a:solidFill>
            <a:srgbClr val="87B8B5"/>
          </a:solidFill>
        </p:spPr>
        <p:txBody>
          <a:bodyPr wrap="square" lIns="0" tIns="0" rIns="0" bIns="0" rtlCol="0">
            <a:noAutofit/>
          </a:bodyPr>
          <a:lstStyle/>
          <a:p>
            <a:endParaRPr/>
          </a:p>
        </p:txBody>
      </p:sp>
      <p:sp>
        <p:nvSpPr>
          <p:cNvPr id="1042" name="object 1042"/>
          <p:cNvSpPr/>
          <p:nvPr/>
        </p:nvSpPr>
        <p:spPr>
          <a:xfrm>
            <a:off x="8129015" y="2330195"/>
            <a:ext cx="1524" cy="1524"/>
          </a:xfrm>
          <a:custGeom>
            <a:avLst/>
            <a:gdLst/>
            <a:ahLst/>
            <a:cxnLst/>
            <a:rect l="l" t="t" r="r" b="b"/>
            <a:pathLst>
              <a:path w="1524" h="1524">
                <a:moveTo>
                  <a:pt x="1524" y="1524"/>
                </a:moveTo>
                <a:lnTo>
                  <a:pt x="0" y="0"/>
                </a:lnTo>
                <a:lnTo>
                  <a:pt x="0" y="1524"/>
                </a:lnTo>
                <a:lnTo>
                  <a:pt x="1524" y="1524"/>
                </a:lnTo>
                <a:close/>
              </a:path>
            </a:pathLst>
          </a:custGeom>
          <a:solidFill>
            <a:srgbClr val="E6E6E6"/>
          </a:solidFill>
        </p:spPr>
        <p:txBody>
          <a:bodyPr wrap="square" lIns="0" tIns="0" rIns="0" bIns="0" rtlCol="0">
            <a:noAutofit/>
          </a:bodyPr>
          <a:lstStyle/>
          <a:p>
            <a:endParaRPr/>
          </a:p>
        </p:txBody>
      </p:sp>
      <p:sp>
        <p:nvSpPr>
          <p:cNvPr id="1043" name="object 1043"/>
          <p:cNvSpPr/>
          <p:nvPr/>
        </p:nvSpPr>
        <p:spPr>
          <a:xfrm>
            <a:off x="7783067" y="2147315"/>
            <a:ext cx="345948" cy="85344"/>
          </a:xfrm>
          <a:custGeom>
            <a:avLst/>
            <a:gdLst/>
            <a:ahLst/>
            <a:cxnLst/>
            <a:rect l="l" t="t" r="r" b="b"/>
            <a:pathLst>
              <a:path w="345948" h="85344">
                <a:moveTo>
                  <a:pt x="65532" y="85344"/>
                </a:moveTo>
                <a:lnTo>
                  <a:pt x="82296" y="77724"/>
                </a:lnTo>
                <a:lnTo>
                  <a:pt x="100584" y="70103"/>
                </a:lnTo>
                <a:lnTo>
                  <a:pt x="112775" y="65532"/>
                </a:lnTo>
                <a:lnTo>
                  <a:pt x="126492" y="60960"/>
                </a:lnTo>
                <a:lnTo>
                  <a:pt x="153924" y="53339"/>
                </a:lnTo>
                <a:lnTo>
                  <a:pt x="182880" y="47244"/>
                </a:lnTo>
                <a:lnTo>
                  <a:pt x="196596" y="44196"/>
                </a:lnTo>
                <a:lnTo>
                  <a:pt x="211836" y="42672"/>
                </a:lnTo>
                <a:lnTo>
                  <a:pt x="227075" y="39624"/>
                </a:lnTo>
                <a:lnTo>
                  <a:pt x="243840" y="38100"/>
                </a:lnTo>
                <a:lnTo>
                  <a:pt x="259080" y="36575"/>
                </a:lnTo>
                <a:lnTo>
                  <a:pt x="275844" y="35051"/>
                </a:lnTo>
                <a:lnTo>
                  <a:pt x="309372" y="33527"/>
                </a:lnTo>
                <a:lnTo>
                  <a:pt x="345948" y="33527"/>
                </a:lnTo>
                <a:lnTo>
                  <a:pt x="345948" y="0"/>
                </a:lnTo>
                <a:lnTo>
                  <a:pt x="300228" y="0"/>
                </a:lnTo>
                <a:lnTo>
                  <a:pt x="278892" y="1524"/>
                </a:lnTo>
                <a:lnTo>
                  <a:pt x="257556" y="1524"/>
                </a:lnTo>
                <a:lnTo>
                  <a:pt x="237744" y="3048"/>
                </a:lnTo>
                <a:lnTo>
                  <a:pt x="216408" y="6096"/>
                </a:lnTo>
                <a:lnTo>
                  <a:pt x="196596" y="7620"/>
                </a:lnTo>
                <a:lnTo>
                  <a:pt x="178308" y="10667"/>
                </a:lnTo>
                <a:lnTo>
                  <a:pt x="158496" y="13715"/>
                </a:lnTo>
                <a:lnTo>
                  <a:pt x="140208" y="18287"/>
                </a:lnTo>
                <a:lnTo>
                  <a:pt x="121920" y="21336"/>
                </a:lnTo>
                <a:lnTo>
                  <a:pt x="103632" y="25908"/>
                </a:lnTo>
                <a:lnTo>
                  <a:pt x="85344" y="30479"/>
                </a:lnTo>
                <a:lnTo>
                  <a:pt x="68580" y="36575"/>
                </a:lnTo>
                <a:lnTo>
                  <a:pt x="51816" y="41148"/>
                </a:lnTo>
                <a:lnTo>
                  <a:pt x="36575" y="47244"/>
                </a:lnTo>
                <a:lnTo>
                  <a:pt x="24384" y="51815"/>
                </a:lnTo>
                <a:lnTo>
                  <a:pt x="12192" y="56387"/>
                </a:lnTo>
                <a:lnTo>
                  <a:pt x="0" y="62484"/>
                </a:lnTo>
                <a:lnTo>
                  <a:pt x="65532" y="85344"/>
                </a:lnTo>
                <a:close/>
              </a:path>
            </a:pathLst>
          </a:custGeom>
          <a:solidFill>
            <a:srgbClr val="FFFFFF"/>
          </a:solidFill>
        </p:spPr>
        <p:txBody>
          <a:bodyPr wrap="square" lIns="0" tIns="0" rIns="0" bIns="0" rtlCol="0">
            <a:noAutofit/>
          </a:bodyPr>
          <a:lstStyle/>
          <a:p>
            <a:endParaRPr/>
          </a:p>
        </p:txBody>
      </p:sp>
      <p:sp>
        <p:nvSpPr>
          <p:cNvPr id="1044" name="object 1044"/>
          <p:cNvSpPr/>
          <p:nvPr/>
        </p:nvSpPr>
        <p:spPr>
          <a:xfrm>
            <a:off x="8485631" y="2165603"/>
            <a:ext cx="6096" cy="1524"/>
          </a:xfrm>
          <a:custGeom>
            <a:avLst/>
            <a:gdLst/>
            <a:ahLst/>
            <a:cxnLst/>
            <a:rect l="l" t="t" r="r" b="b"/>
            <a:pathLst>
              <a:path w="6096" h="1524">
                <a:moveTo>
                  <a:pt x="0" y="0"/>
                </a:moveTo>
                <a:lnTo>
                  <a:pt x="4572" y="1524"/>
                </a:lnTo>
                <a:lnTo>
                  <a:pt x="6096" y="1524"/>
                </a:lnTo>
                <a:lnTo>
                  <a:pt x="0" y="0"/>
                </a:lnTo>
                <a:close/>
              </a:path>
            </a:pathLst>
          </a:custGeom>
          <a:solidFill>
            <a:srgbClr val="CFCFCF"/>
          </a:solidFill>
        </p:spPr>
        <p:txBody>
          <a:bodyPr wrap="square" lIns="0" tIns="0" rIns="0" bIns="0" rtlCol="0">
            <a:noAutofit/>
          </a:bodyPr>
          <a:lstStyle/>
          <a:p>
            <a:endParaRPr/>
          </a:p>
        </p:txBody>
      </p:sp>
      <p:sp>
        <p:nvSpPr>
          <p:cNvPr id="1045" name="object 1045"/>
          <p:cNvSpPr/>
          <p:nvPr/>
        </p:nvSpPr>
        <p:spPr>
          <a:xfrm>
            <a:off x="8397239" y="2203703"/>
            <a:ext cx="178308" cy="128015"/>
          </a:xfrm>
          <a:custGeom>
            <a:avLst/>
            <a:gdLst/>
            <a:ahLst/>
            <a:cxnLst/>
            <a:rect l="l" t="t" r="r" b="b"/>
            <a:pathLst>
              <a:path w="178308" h="128015">
                <a:moveTo>
                  <a:pt x="62484" y="0"/>
                </a:moveTo>
                <a:lnTo>
                  <a:pt x="0" y="24384"/>
                </a:lnTo>
                <a:lnTo>
                  <a:pt x="7620" y="27432"/>
                </a:lnTo>
                <a:lnTo>
                  <a:pt x="15240" y="32003"/>
                </a:lnTo>
                <a:lnTo>
                  <a:pt x="30479" y="39624"/>
                </a:lnTo>
                <a:lnTo>
                  <a:pt x="44196" y="47244"/>
                </a:lnTo>
                <a:lnTo>
                  <a:pt x="54864" y="56387"/>
                </a:lnTo>
                <a:lnTo>
                  <a:pt x="65532" y="65532"/>
                </a:lnTo>
                <a:lnTo>
                  <a:pt x="73151" y="74675"/>
                </a:lnTo>
                <a:lnTo>
                  <a:pt x="76200" y="80772"/>
                </a:lnTo>
                <a:lnTo>
                  <a:pt x="79248" y="85344"/>
                </a:lnTo>
                <a:lnTo>
                  <a:pt x="83820" y="96012"/>
                </a:lnTo>
                <a:lnTo>
                  <a:pt x="83820" y="99060"/>
                </a:lnTo>
                <a:lnTo>
                  <a:pt x="85344" y="103632"/>
                </a:lnTo>
                <a:lnTo>
                  <a:pt x="86868" y="112775"/>
                </a:lnTo>
                <a:lnTo>
                  <a:pt x="86868" y="114300"/>
                </a:lnTo>
                <a:lnTo>
                  <a:pt x="85344" y="120396"/>
                </a:lnTo>
                <a:lnTo>
                  <a:pt x="85344" y="128015"/>
                </a:lnTo>
                <a:lnTo>
                  <a:pt x="178308" y="128015"/>
                </a:lnTo>
                <a:lnTo>
                  <a:pt x="178308" y="114300"/>
                </a:lnTo>
                <a:lnTo>
                  <a:pt x="176784" y="103632"/>
                </a:lnTo>
                <a:lnTo>
                  <a:pt x="175260" y="96012"/>
                </a:lnTo>
                <a:lnTo>
                  <a:pt x="173736" y="88391"/>
                </a:lnTo>
                <a:lnTo>
                  <a:pt x="170688" y="82296"/>
                </a:lnTo>
                <a:lnTo>
                  <a:pt x="166116" y="74675"/>
                </a:lnTo>
                <a:lnTo>
                  <a:pt x="161544" y="68579"/>
                </a:lnTo>
                <a:lnTo>
                  <a:pt x="156972" y="62484"/>
                </a:lnTo>
                <a:lnTo>
                  <a:pt x="150875" y="56387"/>
                </a:lnTo>
                <a:lnTo>
                  <a:pt x="144779" y="50291"/>
                </a:lnTo>
                <a:lnTo>
                  <a:pt x="138684" y="44196"/>
                </a:lnTo>
                <a:lnTo>
                  <a:pt x="131064" y="38100"/>
                </a:lnTo>
                <a:lnTo>
                  <a:pt x="123444" y="32003"/>
                </a:lnTo>
                <a:lnTo>
                  <a:pt x="114300" y="25908"/>
                </a:lnTo>
                <a:lnTo>
                  <a:pt x="105156" y="21336"/>
                </a:lnTo>
                <a:lnTo>
                  <a:pt x="94488" y="15239"/>
                </a:lnTo>
                <a:lnTo>
                  <a:pt x="85344" y="9144"/>
                </a:lnTo>
                <a:lnTo>
                  <a:pt x="73151" y="4572"/>
                </a:lnTo>
                <a:lnTo>
                  <a:pt x="62484" y="0"/>
                </a:lnTo>
                <a:close/>
              </a:path>
            </a:pathLst>
          </a:custGeom>
          <a:solidFill>
            <a:srgbClr val="FFFFFF"/>
          </a:solidFill>
        </p:spPr>
        <p:txBody>
          <a:bodyPr wrap="square" lIns="0" tIns="0" rIns="0" bIns="0" rtlCol="0">
            <a:noAutofit/>
          </a:bodyPr>
          <a:lstStyle/>
          <a:p>
            <a:endParaRPr/>
          </a:p>
        </p:txBody>
      </p:sp>
      <p:sp>
        <p:nvSpPr>
          <p:cNvPr id="1046" name="object 1046"/>
          <p:cNvSpPr/>
          <p:nvPr/>
        </p:nvSpPr>
        <p:spPr>
          <a:xfrm>
            <a:off x="8459723" y="2179319"/>
            <a:ext cx="210311" cy="152400"/>
          </a:xfrm>
          <a:custGeom>
            <a:avLst/>
            <a:gdLst/>
            <a:ahLst/>
            <a:cxnLst/>
            <a:rect l="l" t="t" r="r" b="b"/>
            <a:pathLst>
              <a:path w="210311" h="152400">
                <a:moveTo>
                  <a:pt x="60959" y="0"/>
                </a:moveTo>
                <a:lnTo>
                  <a:pt x="0" y="24384"/>
                </a:lnTo>
                <a:lnTo>
                  <a:pt x="12191" y="28956"/>
                </a:lnTo>
                <a:lnTo>
                  <a:pt x="22859" y="33528"/>
                </a:lnTo>
                <a:lnTo>
                  <a:pt x="33527" y="39624"/>
                </a:lnTo>
                <a:lnTo>
                  <a:pt x="42672" y="44196"/>
                </a:lnTo>
                <a:lnTo>
                  <a:pt x="51815" y="50292"/>
                </a:lnTo>
                <a:lnTo>
                  <a:pt x="60959" y="56387"/>
                </a:lnTo>
                <a:lnTo>
                  <a:pt x="68579" y="62484"/>
                </a:lnTo>
                <a:lnTo>
                  <a:pt x="76200" y="68580"/>
                </a:lnTo>
                <a:lnTo>
                  <a:pt x="83819" y="74675"/>
                </a:lnTo>
                <a:lnTo>
                  <a:pt x="88391" y="80772"/>
                </a:lnTo>
                <a:lnTo>
                  <a:pt x="94487" y="86868"/>
                </a:lnTo>
                <a:lnTo>
                  <a:pt x="99059" y="92963"/>
                </a:lnTo>
                <a:lnTo>
                  <a:pt x="103631" y="99060"/>
                </a:lnTo>
                <a:lnTo>
                  <a:pt x="108203" y="106680"/>
                </a:lnTo>
                <a:lnTo>
                  <a:pt x="111251" y="112775"/>
                </a:lnTo>
                <a:lnTo>
                  <a:pt x="114300" y="120396"/>
                </a:lnTo>
                <a:lnTo>
                  <a:pt x="115824" y="128016"/>
                </a:lnTo>
                <a:lnTo>
                  <a:pt x="115824" y="152400"/>
                </a:lnTo>
                <a:lnTo>
                  <a:pt x="208787" y="152400"/>
                </a:lnTo>
                <a:lnTo>
                  <a:pt x="210311" y="144780"/>
                </a:lnTo>
                <a:lnTo>
                  <a:pt x="208787" y="138684"/>
                </a:lnTo>
                <a:lnTo>
                  <a:pt x="207263" y="128016"/>
                </a:lnTo>
                <a:lnTo>
                  <a:pt x="205739" y="118872"/>
                </a:lnTo>
                <a:lnTo>
                  <a:pt x="201167" y="108204"/>
                </a:lnTo>
                <a:lnTo>
                  <a:pt x="196595" y="99060"/>
                </a:lnTo>
                <a:lnTo>
                  <a:pt x="192024" y="89916"/>
                </a:lnTo>
                <a:lnTo>
                  <a:pt x="184403" y="80772"/>
                </a:lnTo>
                <a:lnTo>
                  <a:pt x="176783" y="71628"/>
                </a:lnTo>
                <a:lnTo>
                  <a:pt x="169163" y="62484"/>
                </a:lnTo>
                <a:lnTo>
                  <a:pt x="158495" y="54863"/>
                </a:lnTo>
                <a:lnTo>
                  <a:pt x="147827" y="45720"/>
                </a:lnTo>
                <a:lnTo>
                  <a:pt x="135635" y="38100"/>
                </a:lnTo>
                <a:lnTo>
                  <a:pt x="123443" y="30480"/>
                </a:lnTo>
                <a:lnTo>
                  <a:pt x="108203" y="22860"/>
                </a:lnTo>
                <a:lnTo>
                  <a:pt x="94487" y="15240"/>
                </a:lnTo>
                <a:lnTo>
                  <a:pt x="77724" y="7620"/>
                </a:lnTo>
                <a:lnTo>
                  <a:pt x="60959" y="0"/>
                </a:lnTo>
                <a:close/>
              </a:path>
            </a:pathLst>
          </a:custGeom>
          <a:solidFill>
            <a:srgbClr val="FFFFFF"/>
          </a:solidFill>
        </p:spPr>
        <p:txBody>
          <a:bodyPr wrap="square" lIns="0" tIns="0" rIns="0" bIns="0" rtlCol="0">
            <a:noAutofit/>
          </a:bodyPr>
          <a:lstStyle/>
          <a:p>
            <a:endParaRPr/>
          </a:p>
        </p:txBody>
      </p:sp>
      <p:sp>
        <p:nvSpPr>
          <p:cNvPr id="1047" name="object 1047"/>
          <p:cNvSpPr/>
          <p:nvPr/>
        </p:nvSpPr>
        <p:spPr>
          <a:xfrm>
            <a:off x="8520683" y="2156459"/>
            <a:ext cx="236220" cy="175259"/>
          </a:xfrm>
          <a:custGeom>
            <a:avLst/>
            <a:gdLst/>
            <a:ahLst/>
            <a:cxnLst/>
            <a:rect l="l" t="t" r="r" b="b"/>
            <a:pathLst>
              <a:path w="236220" h="175259">
                <a:moveTo>
                  <a:pt x="59435" y="0"/>
                </a:moveTo>
                <a:lnTo>
                  <a:pt x="0" y="22859"/>
                </a:lnTo>
                <a:lnTo>
                  <a:pt x="16764" y="30479"/>
                </a:lnTo>
                <a:lnTo>
                  <a:pt x="32003" y="38100"/>
                </a:lnTo>
                <a:lnTo>
                  <a:pt x="47244" y="45719"/>
                </a:lnTo>
                <a:lnTo>
                  <a:pt x="60959" y="53339"/>
                </a:lnTo>
                <a:lnTo>
                  <a:pt x="74675" y="60959"/>
                </a:lnTo>
                <a:lnTo>
                  <a:pt x="86868" y="68579"/>
                </a:lnTo>
                <a:lnTo>
                  <a:pt x="97535" y="77723"/>
                </a:lnTo>
                <a:lnTo>
                  <a:pt x="106679" y="85343"/>
                </a:lnTo>
                <a:lnTo>
                  <a:pt x="115824" y="94487"/>
                </a:lnTo>
                <a:lnTo>
                  <a:pt x="123444" y="103631"/>
                </a:lnTo>
                <a:lnTo>
                  <a:pt x="129540" y="112775"/>
                </a:lnTo>
                <a:lnTo>
                  <a:pt x="135635" y="121919"/>
                </a:lnTo>
                <a:lnTo>
                  <a:pt x="140207" y="131063"/>
                </a:lnTo>
                <a:lnTo>
                  <a:pt x="143255" y="141731"/>
                </a:lnTo>
                <a:lnTo>
                  <a:pt x="146303" y="150875"/>
                </a:lnTo>
                <a:lnTo>
                  <a:pt x="147827" y="161543"/>
                </a:lnTo>
                <a:lnTo>
                  <a:pt x="149351" y="167639"/>
                </a:lnTo>
                <a:lnTo>
                  <a:pt x="147827" y="175259"/>
                </a:lnTo>
                <a:lnTo>
                  <a:pt x="236220" y="175259"/>
                </a:lnTo>
                <a:lnTo>
                  <a:pt x="236220" y="161543"/>
                </a:lnTo>
                <a:lnTo>
                  <a:pt x="233172" y="149351"/>
                </a:lnTo>
                <a:lnTo>
                  <a:pt x="230124" y="138683"/>
                </a:lnTo>
                <a:lnTo>
                  <a:pt x="225551" y="126491"/>
                </a:lnTo>
                <a:lnTo>
                  <a:pt x="220979" y="115823"/>
                </a:lnTo>
                <a:lnTo>
                  <a:pt x="213359" y="105155"/>
                </a:lnTo>
                <a:lnTo>
                  <a:pt x="205740" y="94487"/>
                </a:lnTo>
                <a:lnTo>
                  <a:pt x="196596" y="83819"/>
                </a:lnTo>
                <a:lnTo>
                  <a:pt x="185927" y="73151"/>
                </a:lnTo>
                <a:lnTo>
                  <a:pt x="175259" y="64007"/>
                </a:lnTo>
                <a:lnTo>
                  <a:pt x="161544" y="53339"/>
                </a:lnTo>
                <a:lnTo>
                  <a:pt x="147827" y="44195"/>
                </a:lnTo>
                <a:lnTo>
                  <a:pt x="132588" y="35051"/>
                </a:lnTo>
                <a:lnTo>
                  <a:pt x="115824" y="25907"/>
                </a:lnTo>
                <a:lnTo>
                  <a:pt x="97535" y="16763"/>
                </a:lnTo>
                <a:lnTo>
                  <a:pt x="79248" y="7619"/>
                </a:lnTo>
                <a:lnTo>
                  <a:pt x="59435" y="0"/>
                </a:lnTo>
                <a:close/>
              </a:path>
            </a:pathLst>
          </a:custGeom>
          <a:solidFill>
            <a:srgbClr val="FFFFFF"/>
          </a:solidFill>
        </p:spPr>
        <p:txBody>
          <a:bodyPr wrap="square" lIns="0" tIns="0" rIns="0" bIns="0" rtlCol="0">
            <a:noAutofit/>
          </a:bodyPr>
          <a:lstStyle/>
          <a:p>
            <a:endParaRPr/>
          </a:p>
        </p:txBody>
      </p:sp>
      <p:sp>
        <p:nvSpPr>
          <p:cNvPr id="1048" name="object 1048"/>
          <p:cNvSpPr/>
          <p:nvPr/>
        </p:nvSpPr>
        <p:spPr>
          <a:xfrm>
            <a:off x="8587740" y="2321773"/>
            <a:ext cx="274997" cy="198922"/>
          </a:xfrm>
          <a:prstGeom prst="rect">
            <a:avLst/>
          </a:prstGeom>
          <a:blipFill>
            <a:blip r:embed="rId11" cstate="print"/>
            <a:stretch>
              <a:fillRect/>
            </a:stretch>
          </a:blipFill>
        </p:spPr>
        <p:txBody>
          <a:bodyPr wrap="square" lIns="0" tIns="0" rIns="0" bIns="0" rtlCol="0">
            <a:noAutofit/>
          </a:bodyPr>
          <a:lstStyle/>
          <a:p>
            <a:endParaRPr/>
          </a:p>
        </p:txBody>
      </p:sp>
      <p:sp>
        <p:nvSpPr>
          <p:cNvPr id="1049" name="object 1049"/>
          <p:cNvSpPr/>
          <p:nvPr/>
        </p:nvSpPr>
        <p:spPr>
          <a:xfrm>
            <a:off x="8589263" y="2333243"/>
            <a:ext cx="260603" cy="185927"/>
          </a:xfrm>
          <a:custGeom>
            <a:avLst/>
            <a:gdLst/>
            <a:ahLst/>
            <a:cxnLst/>
            <a:rect l="l" t="t" r="r" b="b"/>
            <a:pathLst>
              <a:path w="260603" h="185927">
                <a:moveTo>
                  <a:pt x="77724" y="121920"/>
                </a:moveTo>
                <a:lnTo>
                  <a:pt x="62484" y="129539"/>
                </a:lnTo>
                <a:lnTo>
                  <a:pt x="45720" y="138684"/>
                </a:lnTo>
                <a:lnTo>
                  <a:pt x="41148" y="141732"/>
                </a:lnTo>
                <a:lnTo>
                  <a:pt x="39624" y="141732"/>
                </a:lnTo>
                <a:lnTo>
                  <a:pt x="36575" y="143256"/>
                </a:lnTo>
                <a:lnTo>
                  <a:pt x="28955" y="147827"/>
                </a:lnTo>
                <a:lnTo>
                  <a:pt x="10668" y="156972"/>
                </a:lnTo>
                <a:lnTo>
                  <a:pt x="0" y="160020"/>
                </a:lnTo>
                <a:lnTo>
                  <a:pt x="73151" y="185927"/>
                </a:lnTo>
                <a:lnTo>
                  <a:pt x="76200" y="184404"/>
                </a:lnTo>
                <a:lnTo>
                  <a:pt x="99060" y="173736"/>
                </a:lnTo>
                <a:lnTo>
                  <a:pt x="109727" y="169163"/>
                </a:lnTo>
                <a:lnTo>
                  <a:pt x="118872" y="164592"/>
                </a:lnTo>
                <a:lnTo>
                  <a:pt x="129540" y="158496"/>
                </a:lnTo>
                <a:lnTo>
                  <a:pt x="134112" y="155448"/>
                </a:lnTo>
                <a:lnTo>
                  <a:pt x="138684" y="153924"/>
                </a:lnTo>
                <a:lnTo>
                  <a:pt x="156972" y="143256"/>
                </a:lnTo>
                <a:lnTo>
                  <a:pt x="164592" y="137160"/>
                </a:lnTo>
                <a:lnTo>
                  <a:pt x="173736" y="132587"/>
                </a:lnTo>
                <a:lnTo>
                  <a:pt x="188975" y="120396"/>
                </a:lnTo>
                <a:lnTo>
                  <a:pt x="202692" y="109727"/>
                </a:lnTo>
                <a:lnTo>
                  <a:pt x="208788" y="103632"/>
                </a:lnTo>
                <a:lnTo>
                  <a:pt x="214884" y="99060"/>
                </a:lnTo>
                <a:lnTo>
                  <a:pt x="225551" y="86868"/>
                </a:lnTo>
                <a:lnTo>
                  <a:pt x="234695" y="74675"/>
                </a:lnTo>
                <a:lnTo>
                  <a:pt x="237743" y="68580"/>
                </a:lnTo>
                <a:lnTo>
                  <a:pt x="242315" y="62484"/>
                </a:lnTo>
                <a:lnTo>
                  <a:pt x="245363" y="56387"/>
                </a:lnTo>
                <a:lnTo>
                  <a:pt x="248411" y="50292"/>
                </a:lnTo>
                <a:lnTo>
                  <a:pt x="251459" y="44196"/>
                </a:lnTo>
                <a:lnTo>
                  <a:pt x="254507" y="38100"/>
                </a:lnTo>
                <a:lnTo>
                  <a:pt x="256031" y="32004"/>
                </a:lnTo>
                <a:lnTo>
                  <a:pt x="256031" y="27432"/>
                </a:lnTo>
                <a:lnTo>
                  <a:pt x="257555" y="25908"/>
                </a:lnTo>
                <a:lnTo>
                  <a:pt x="260603" y="12192"/>
                </a:lnTo>
                <a:lnTo>
                  <a:pt x="260603" y="0"/>
                </a:lnTo>
                <a:lnTo>
                  <a:pt x="167640" y="0"/>
                </a:lnTo>
                <a:lnTo>
                  <a:pt x="167640" y="10668"/>
                </a:lnTo>
                <a:lnTo>
                  <a:pt x="164592" y="21336"/>
                </a:lnTo>
                <a:lnTo>
                  <a:pt x="163068" y="24384"/>
                </a:lnTo>
                <a:lnTo>
                  <a:pt x="163068" y="25908"/>
                </a:lnTo>
                <a:lnTo>
                  <a:pt x="161544" y="32004"/>
                </a:lnTo>
                <a:lnTo>
                  <a:pt x="156972" y="42672"/>
                </a:lnTo>
                <a:lnTo>
                  <a:pt x="153924" y="47244"/>
                </a:lnTo>
                <a:lnTo>
                  <a:pt x="152400" y="50292"/>
                </a:lnTo>
                <a:lnTo>
                  <a:pt x="150875" y="53339"/>
                </a:lnTo>
                <a:lnTo>
                  <a:pt x="144779" y="62484"/>
                </a:lnTo>
                <a:lnTo>
                  <a:pt x="135636" y="73151"/>
                </a:lnTo>
                <a:lnTo>
                  <a:pt x="131064" y="77724"/>
                </a:lnTo>
                <a:lnTo>
                  <a:pt x="129540" y="80772"/>
                </a:lnTo>
                <a:lnTo>
                  <a:pt x="126492" y="83820"/>
                </a:lnTo>
                <a:lnTo>
                  <a:pt x="115824" y="92963"/>
                </a:lnTo>
                <a:lnTo>
                  <a:pt x="112775" y="94487"/>
                </a:lnTo>
                <a:lnTo>
                  <a:pt x="109727" y="97536"/>
                </a:lnTo>
                <a:lnTo>
                  <a:pt x="105155" y="102108"/>
                </a:lnTo>
                <a:lnTo>
                  <a:pt x="91440" y="111251"/>
                </a:lnTo>
                <a:lnTo>
                  <a:pt x="77724" y="121920"/>
                </a:lnTo>
                <a:close/>
              </a:path>
            </a:pathLst>
          </a:custGeom>
          <a:solidFill>
            <a:srgbClr val="000000"/>
          </a:solidFill>
        </p:spPr>
        <p:txBody>
          <a:bodyPr wrap="square" lIns="0" tIns="0" rIns="0" bIns="0" rtlCol="0">
            <a:noAutofit/>
          </a:bodyPr>
          <a:lstStyle/>
          <a:p>
            <a:endParaRPr/>
          </a:p>
        </p:txBody>
      </p:sp>
      <p:sp>
        <p:nvSpPr>
          <p:cNvPr id="1050" name="object 1050"/>
          <p:cNvSpPr/>
          <p:nvPr/>
        </p:nvSpPr>
        <p:spPr>
          <a:xfrm>
            <a:off x="8587740" y="2321773"/>
            <a:ext cx="274997" cy="198922"/>
          </a:xfrm>
          <a:prstGeom prst="rect">
            <a:avLst/>
          </a:prstGeom>
          <a:blipFill>
            <a:blip r:embed="rId62" cstate="print"/>
            <a:stretch>
              <a:fillRect/>
            </a:stretch>
          </a:blipFill>
        </p:spPr>
        <p:txBody>
          <a:bodyPr wrap="square" lIns="0" tIns="0" rIns="0" bIns="0" rtlCol="0">
            <a:noAutofit/>
          </a:bodyPr>
          <a:lstStyle/>
          <a:p>
            <a:endParaRPr/>
          </a:p>
        </p:txBody>
      </p:sp>
      <p:sp>
        <p:nvSpPr>
          <p:cNvPr id="1051" name="object 1051"/>
          <p:cNvSpPr/>
          <p:nvPr/>
        </p:nvSpPr>
        <p:spPr>
          <a:xfrm>
            <a:off x="8447531" y="2331719"/>
            <a:ext cx="222503" cy="138684"/>
          </a:xfrm>
          <a:custGeom>
            <a:avLst/>
            <a:gdLst/>
            <a:ahLst/>
            <a:cxnLst/>
            <a:rect l="l" t="t" r="r" b="b"/>
            <a:pathLst>
              <a:path w="222503" h="138684">
                <a:moveTo>
                  <a:pt x="150875" y="96012"/>
                </a:moveTo>
                <a:lnTo>
                  <a:pt x="155448" y="94487"/>
                </a:lnTo>
                <a:lnTo>
                  <a:pt x="160020" y="89916"/>
                </a:lnTo>
                <a:lnTo>
                  <a:pt x="172211" y="82296"/>
                </a:lnTo>
                <a:lnTo>
                  <a:pt x="176783" y="77724"/>
                </a:lnTo>
                <a:lnTo>
                  <a:pt x="181355" y="73151"/>
                </a:lnTo>
                <a:lnTo>
                  <a:pt x="190500" y="64008"/>
                </a:lnTo>
                <a:lnTo>
                  <a:pt x="193548" y="60960"/>
                </a:lnTo>
                <a:lnTo>
                  <a:pt x="198120" y="56387"/>
                </a:lnTo>
                <a:lnTo>
                  <a:pt x="201168" y="51816"/>
                </a:lnTo>
                <a:lnTo>
                  <a:pt x="204216" y="47244"/>
                </a:lnTo>
                <a:lnTo>
                  <a:pt x="210311" y="38100"/>
                </a:lnTo>
                <a:lnTo>
                  <a:pt x="213359" y="28956"/>
                </a:lnTo>
                <a:lnTo>
                  <a:pt x="217931" y="19812"/>
                </a:lnTo>
                <a:lnTo>
                  <a:pt x="219455" y="13716"/>
                </a:lnTo>
                <a:lnTo>
                  <a:pt x="219455" y="9144"/>
                </a:lnTo>
                <a:lnTo>
                  <a:pt x="222503" y="0"/>
                </a:lnTo>
                <a:lnTo>
                  <a:pt x="128016" y="0"/>
                </a:lnTo>
                <a:lnTo>
                  <a:pt x="126492" y="4572"/>
                </a:lnTo>
                <a:lnTo>
                  <a:pt x="124968" y="9144"/>
                </a:lnTo>
                <a:lnTo>
                  <a:pt x="123444" y="18287"/>
                </a:lnTo>
                <a:lnTo>
                  <a:pt x="120396" y="24384"/>
                </a:lnTo>
                <a:lnTo>
                  <a:pt x="115824" y="30480"/>
                </a:lnTo>
                <a:lnTo>
                  <a:pt x="111251" y="36575"/>
                </a:lnTo>
                <a:lnTo>
                  <a:pt x="109727" y="39624"/>
                </a:lnTo>
                <a:lnTo>
                  <a:pt x="106679" y="42672"/>
                </a:lnTo>
                <a:lnTo>
                  <a:pt x="102107" y="48768"/>
                </a:lnTo>
                <a:lnTo>
                  <a:pt x="96011" y="54863"/>
                </a:lnTo>
                <a:lnTo>
                  <a:pt x="89916" y="60960"/>
                </a:lnTo>
                <a:lnTo>
                  <a:pt x="83820" y="67056"/>
                </a:lnTo>
                <a:lnTo>
                  <a:pt x="74675" y="71628"/>
                </a:lnTo>
                <a:lnTo>
                  <a:pt x="67055" y="77724"/>
                </a:lnTo>
                <a:lnTo>
                  <a:pt x="57911" y="83820"/>
                </a:lnTo>
                <a:lnTo>
                  <a:pt x="48768" y="88392"/>
                </a:lnTo>
                <a:lnTo>
                  <a:pt x="44196" y="91440"/>
                </a:lnTo>
                <a:lnTo>
                  <a:pt x="39624" y="94487"/>
                </a:lnTo>
                <a:lnTo>
                  <a:pt x="28955" y="99060"/>
                </a:lnTo>
                <a:lnTo>
                  <a:pt x="18287" y="103632"/>
                </a:lnTo>
                <a:lnTo>
                  <a:pt x="6096" y="109728"/>
                </a:lnTo>
                <a:lnTo>
                  <a:pt x="3048" y="111251"/>
                </a:lnTo>
                <a:lnTo>
                  <a:pt x="0" y="111251"/>
                </a:lnTo>
                <a:lnTo>
                  <a:pt x="74675" y="138684"/>
                </a:lnTo>
                <a:lnTo>
                  <a:pt x="91440" y="131063"/>
                </a:lnTo>
                <a:lnTo>
                  <a:pt x="99059" y="126492"/>
                </a:lnTo>
                <a:lnTo>
                  <a:pt x="106679" y="123444"/>
                </a:lnTo>
                <a:lnTo>
                  <a:pt x="121920" y="114300"/>
                </a:lnTo>
                <a:lnTo>
                  <a:pt x="129540" y="111251"/>
                </a:lnTo>
                <a:lnTo>
                  <a:pt x="135635" y="106680"/>
                </a:lnTo>
                <a:lnTo>
                  <a:pt x="149351" y="99060"/>
                </a:lnTo>
                <a:lnTo>
                  <a:pt x="150875" y="96012"/>
                </a:lnTo>
                <a:close/>
              </a:path>
            </a:pathLst>
          </a:custGeom>
          <a:solidFill>
            <a:srgbClr val="FFFFFF"/>
          </a:solidFill>
        </p:spPr>
        <p:txBody>
          <a:bodyPr wrap="square" lIns="0" tIns="0" rIns="0" bIns="0" rtlCol="0">
            <a:noAutofit/>
          </a:bodyPr>
          <a:lstStyle/>
          <a:p>
            <a:endParaRPr/>
          </a:p>
        </p:txBody>
      </p:sp>
      <p:sp>
        <p:nvSpPr>
          <p:cNvPr id="1052" name="object 1052"/>
          <p:cNvSpPr/>
          <p:nvPr/>
        </p:nvSpPr>
        <p:spPr>
          <a:xfrm>
            <a:off x="8377427" y="2331719"/>
            <a:ext cx="198120" cy="111251"/>
          </a:xfrm>
          <a:custGeom>
            <a:avLst/>
            <a:gdLst/>
            <a:ahLst/>
            <a:cxnLst/>
            <a:rect l="l" t="t" r="r" b="b"/>
            <a:pathLst>
              <a:path w="198120" h="111251">
                <a:moveTo>
                  <a:pt x="77724" y="109728"/>
                </a:moveTo>
                <a:lnTo>
                  <a:pt x="88391" y="103632"/>
                </a:lnTo>
                <a:lnTo>
                  <a:pt x="100583" y="99060"/>
                </a:lnTo>
                <a:lnTo>
                  <a:pt x="109727" y="94487"/>
                </a:lnTo>
                <a:lnTo>
                  <a:pt x="114300" y="91440"/>
                </a:lnTo>
                <a:lnTo>
                  <a:pt x="120396" y="88392"/>
                </a:lnTo>
                <a:lnTo>
                  <a:pt x="129539" y="83820"/>
                </a:lnTo>
                <a:lnTo>
                  <a:pt x="138683" y="77724"/>
                </a:lnTo>
                <a:lnTo>
                  <a:pt x="146303" y="71628"/>
                </a:lnTo>
                <a:lnTo>
                  <a:pt x="153924" y="67056"/>
                </a:lnTo>
                <a:lnTo>
                  <a:pt x="160020" y="60960"/>
                </a:lnTo>
                <a:lnTo>
                  <a:pt x="167639" y="54863"/>
                </a:lnTo>
                <a:lnTo>
                  <a:pt x="172211" y="48768"/>
                </a:lnTo>
                <a:lnTo>
                  <a:pt x="178307" y="42672"/>
                </a:lnTo>
                <a:lnTo>
                  <a:pt x="179831" y="39624"/>
                </a:lnTo>
                <a:lnTo>
                  <a:pt x="182879" y="36575"/>
                </a:lnTo>
                <a:lnTo>
                  <a:pt x="187451" y="30480"/>
                </a:lnTo>
                <a:lnTo>
                  <a:pt x="190500" y="24384"/>
                </a:lnTo>
                <a:lnTo>
                  <a:pt x="193548" y="18287"/>
                </a:lnTo>
                <a:lnTo>
                  <a:pt x="196596" y="9144"/>
                </a:lnTo>
                <a:lnTo>
                  <a:pt x="196596" y="4572"/>
                </a:lnTo>
                <a:lnTo>
                  <a:pt x="198120" y="0"/>
                </a:lnTo>
                <a:lnTo>
                  <a:pt x="105155" y="0"/>
                </a:lnTo>
                <a:lnTo>
                  <a:pt x="103631" y="4572"/>
                </a:lnTo>
                <a:lnTo>
                  <a:pt x="103631" y="9144"/>
                </a:lnTo>
                <a:lnTo>
                  <a:pt x="99059" y="18287"/>
                </a:lnTo>
                <a:lnTo>
                  <a:pt x="92963" y="27432"/>
                </a:lnTo>
                <a:lnTo>
                  <a:pt x="85344" y="36575"/>
                </a:lnTo>
                <a:lnTo>
                  <a:pt x="74675" y="44196"/>
                </a:lnTo>
                <a:lnTo>
                  <a:pt x="65531" y="53340"/>
                </a:lnTo>
                <a:lnTo>
                  <a:pt x="51815" y="60960"/>
                </a:lnTo>
                <a:lnTo>
                  <a:pt x="38100" y="68580"/>
                </a:lnTo>
                <a:lnTo>
                  <a:pt x="22859" y="76200"/>
                </a:lnTo>
                <a:lnTo>
                  <a:pt x="6096" y="83820"/>
                </a:lnTo>
                <a:lnTo>
                  <a:pt x="4572" y="85344"/>
                </a:lnTo>
                <a:lnTo>
                  <a:pt x="1524" y="86868"/>
                </a:lnTo>
                <a:lnTo>
                  <a:pt x="0" y="86868"/>
                </a:lnTo>
                <a:lnTo>
                  <a:pt x="70103" y="111251"/>
                </a:lnTo>
                <a:lnTo>
                  <a:pt x="73151" y="109728"/>
                </a:lnTo>
                <a:lnTo>
                  <a:pt x="73151" y="111251"/>
                </a:lnTo>
                <a:lnTo>
                  <a:pt x="77724" y="109728"/>
                </a:lnTo>
                <a:close/>
              </a:path>
            </a:pathLst>
          </a:custGeom>
          <a:solidFill>
            <a:srgbClr val="FFFFFF"/>
          </a:solidFill>
        </p:spPr>
        <p:txBody>
          <a:bodyPr wrap="square" lIns="0" tIns="0" rIns="0" bIns="0" rtlCol="0">
            <a:noAutofit/>
          </a:bodyPr>
          <a:lstStyle/>
          <a:p>
            <a:endParaRPr/>
          </a:p>
        </p:txBody>
      </p:sp>
      <p:sp>
        <p:nvSpPr>
          <p:cNvPr id="1053" name="object 1053"/>
          <p:cNvSpPr/>
          <p:nvPr/>
        </p:nvSpPr>
        <p:spPr>
          <a:xfrm>
            <a:off x="8447531" y="2441447"/>
            <a:ext cx="1524" cy="1523"/>
          </a:xfrm>
          <a:custGeom>
            <a:avLst/>
            <a:gdLst/>
            <a:ahLst/>
            <a:cxnLst/>
            <a:rect l="l" t="t" r="r" b="b"/>
            <a:pathLst>
              <a:path w="1524" h="1523">
                <a:moveTo>
                  <a:pt x="0" y="1523"/>
                </a:moveTo>
                <a:lnTo>
                  <a:pt x="1524" y="1523"/>
                </a:lnTo>
                <a:lnTo>
                  <a:pt x="1524" y="0"/>
                </a:lnTo>
                <a:lnTo>
                  <a:pt x="0" y="1523"/>
                </a:lnTo>
                <a:close/>
              </a:path>
            </a:pathLst>
          </a:custGeom>
          <a:solidFill>
            <a:srgbClr val="E6E6E6"/>
          </a:solidFill>
        </p:spPr>
        <p:txBody>
          <a:bodyPr wrap="square" lIns="0" tIns="0" rIns="0" bIns="0" rtlCol="0">
            <a:noAutofit/>
          </a:bodyPr>
          <a:lstStyle/>
          <a:p>
            <a:endParaRPr/>
          </a:p>
        </p:txBody>
      </p:sp>
      <p:sp>
        <p:nvSpPr>
          <p:cNvPr id="1054" name="object 1054"/>
          <p:cNvSpPr/>
          <p:nvPr/>
        </p:nvSpPr>
        <p:spPr>
          <a:xfrm>
            <a:off x="8129015" y="2442971"/>
            <a:ext cx="393191" cy="92964"/>
          </a:xfrm>
          <a:custGeom>
            <a:avLst/>
            <a:gdLst/>
            <a:ahLst/>
            <a:cxnLst/>
            <a:rect l="l" t="t" r="r" b="b"/>
            <a:pathLst>
              <a:path w="393191" h="92964">
                <a:moveTo>
                  <a:pt x="109727" y="88392"/>
                </a:moveTo>
                <a:lnTo>
                  <a:pt x="135635" y="85344"/>
                </a:lnTo>
                <a:lnTo>
                  <a:pt x="147827" y="83820"/>
                </a:lnTo>
                <a:lnTo>
                  <a:pt x="153923" y="83820"/>
                </a:lnTo>
                <a:lnTo>
                  <a:pt x="161543" y="82296"/>
                </a:lnTo>
                <a:lnTo>
                  <a:pt x="185927" y="79248"/>
                </a:lnTo>
                <a:lnTo>
                  <a:pt x="198119" y="77724"/>
                </a:lnTo>
                <a:lnTo>
                  <a:pt x="211835" y="76200"/>
                </a:lnTo>
                <a:lnTo>
                  <a:pt x="224027" y="73152"/>
                </a:lnTo>
                <a:lnTo>
                  <a:pt x="227075" y="73152"/>
                </a:lnTo>
                <a:lnTo>
                  <a:pt x="230123" y="71628"/>
                </a:lnTo>
                <a:lnTo>
                  <a:pt x="236219" y="71628"/>
                </a:lnTo>
                <a:lnTo>
                  <a:pt x="260603" y="65532"/>
                </a:lnTo>
                <a:lnTo>
                  <a:pt x="265175" y="64008"/>
                </a:lnTo>
                <a:lnTo>
                  <a:pt x="271271" y="64008"/>
                </a:lnTo>
                <a:lnTo>
                  <a:pt x="283463" y="60960"/>
                </a:lnTo>
                <a:lnTo>
                  <a:pt x="306323" y="54864"/>
                </a:lnTo>
                <a:lnTo>
                  <a:pt x="327659" y="48768"/>
                </a:lnTo>
                <a:lnTo>
                  <a:pt x="338327" y="45720"/>
                </a:lnTo>
                <a:lnTo>
                  <a:pt x="350519" y="42672"/>
                </a:lnTo>
                <a:lnTo>
                  <a:pt x="371855" y="35052"/>
                </a:lnTo>
                <a:lnTo>
                  <a:pt x="382523" y="30480"/>
                </a:lnTo>
                <a:lnTo>
                  <a:pt x="387095" y="28956"/>
                </a:lnTo>
                <a:lnTo>
                  <a:pt x="393191" y="27432"/>
                </a:lnTo>
                <a:lnTo>
                  <a:pt x="318515" y="0"/>
                </a:lnTo>
                <a:lnTo>
                  <a:pt x="310895" y="3048"/>
                </a:lnTo>
                <a:lnTo>
                  <a:pt x="294131" y="9144"/>
                </a:lnTo>
                <a:lnTo>
                  <a:pt x="277367" y="15240"/>
                </a:lnTo>
                <a:lnTo>
                  <a:pt x="259079" y="19812"/>
                </a:lnTo>
                <a:lnTo>
                  <a:pt x="242315" y="24384"/>
                </a:lnTo>
                <a:lnTo>
                  <a:pt x="224027" y="28956"/>
                </a:lnTo>
                <a:lnTo>
                  <a:pt x="205739" y="32004"/>
                </a:lnTo>
                <a:lnTo>
                  <a:pt x="185927" y="36576"/>
                </a:lnTo>
                <a:lnTo>
                  <a:pt x="167639" y="39624"/>
                </a:lnTo>
                <a:lnTo>
                  <a:pt x="147827" y="42672"/>
                </a:lnTo>
                <a:lnTo>
                  <a:pt x="128015" y="45720"/>
                </a:lnTo>
                <a:lnTo>
                  <a:pt x="106680" y="47244"/>
                </a:lnTo>
                <a:lnTo>
                  <a:pt x="86868" y="48768"/>
                </a:lnTo>
                <a:lnTo>
                  <a:pt x="65532" y="50292"/>
                </a:lnTo>
                <a:lnTo>
                  <a:pt x="44196" y="51816"/>
                </a:lnTo>
                <a:lnTo>
                  <a:pt x="21336" y="51816"/>
                </a:lnTo>
                <a:lnTo>
                  <a:pt x="0" y="53340"/>
                </a:lnTo>
                <a:lnTo>
                  <a:pt x="0" y="92964"/>
                </a:lnTo>
                <a:lnTo>
                  <a:pt x="13716" y="92964"/>
                </a:lnTo>
                <a:lnTo>
                  <a:pt x="27432" y="91440"/>
                </a:lnTo>
                <a:lnTo>
                  <a:pt x="54864" y="91440"/>
                </a:lnTo>
                <a:lnTo>
                  <a:pt x="68580" y="89916"/>
                </a:lnTo>
                <a:lnTo>
                  <a:pt x="82296" y="89916"/>
                </a:lnTo>
                <a:lnTo>
                  <a:pt x="109727" y="88392"/>
                </a:lnTo>
                <a:close/>
              </a:path>
            </a:pathLst>
          </a:custGeom>
          <a:solidFill>
            <a:srgbClr val="FFFFFF"/>
          </a:solidFill>
        </p:spPr>
        <p:txBody>
          <a:bodyPr wrap="square" lIns="0" tIns="0" rIns="0" bIns="0" rtlCol="0">
            <a:noAutofit/>
          </a:bodyPr>
          <a:lstStyle/>
          <a:p>
            <a:endParaRPr/>
          </a:p>
        </p:txBody>
      </p:sp>
      <p:sp>
        <p:nvSpPr>
          <p:cNvPr id="1055" name="object 1055"/>
          <p:cNvSpPr/>
          <p:nvPr/>
        </p:nvSpPr>
        <p:spPr>
          <a:xfrm>
            <a:off x="8129015" y="2418587"/>
            <a:ext cx="318515" cy="77724"/>
          </a:xfrm>
          <a:custGeom>
            <a:avLst/>
            <a:gdLst/>
            <a:ahLst/>
            <a:cxnLst/>
            <a:rect l="l" t="t" r="r" b="b"/>
            <a:pathLst>
              <a:path w="318515" h="77724">
                <a:moveTo>
                  <a:pt x="16764" y="39624"/>
                </a:moveTo>
                <a:lnTo>
                  <a:pt x="0" y="39624"/>
                </a:lnTo>
                <a:lnTo>
                  <a:pt x="0" y="77724"/>
                </a:lnTo>
                <a:lnTo>
                  <a:pt x="21336" y="76200"/>
                </a:lnTo>
                <a:lnTo>
                  <a:pt x="44196" y="76200"/>
                </a:lnTo>
                <a:lnTo>
                  <a:pt x="65532" y="74675"/>
                </a:lnTo>
                <a:lnTo>
                  <a:pt x="86868" y="73151"/>
                </a:lnTo>
                <a:lnTo>
                  <a:pt x="106680" y="71627"/>
                </a:lnTo>
                <a:lnTo>
                  <a:pt x="128015" y="70103"/>
                </a:lnTo>
                <a:lnTo>
                  <a:pt x="147827" y="67055"/>
                </a:lnTo>
                <a:lnTo>
                  <a:pt x="167639" y="64007"/>
                </a:lnTo>
                <a:lnTo>
                  <a:pt x="185927" y="60960"/>
                </a:lnTo>
                <a:lnTo>
                  <a:pt x="205739" y="57912"/>
                </a:lnTo>
                <a:lnTo>
                  <a:pt x="224027" y="53339"/>
                </a:lnTo>
                <a:lnTo>
                  <a:pt x="242315" y="48767"/>
                </a:lnTo>
                <a:lnTo>
                  <a:pt x="259079" y="44195"/>
                </a:lnTo>
                <a:lnTo>
                  <a:pt x="277367" y="39624"/>
                </a:lnTo>
                <a:lnTo>
                  <a:pt x="294131" y="33527"/>
                </a:lnTo>
                <a:lnTo>
                  <a:pt x="309371" y="27431"/>
                </a:lnTo>
                <a:lnTo>
                  <a:pt x="318515" y="24383"/>
                </a:lnTo>
                <a:lnTo>
                  <a:pt x="248411" y="0"/>
                </a:lnTo>
                <a:lnTo>
                  <a:pt x="234695" y="4572"/>
                </a:lnTo>
                <a:lnTo>
                  <a:pt x="220979" y="9143"/>
                </a:lnTo>
                <a:lnTo>
                  <a:pt x="207263" y="13715"/>
                </a:lnTo>
                <a:lnTo>
                  <a:pt x="193547" y="16763"/>
                </a:lnTo>
                <a:lnTo>
                  <a:pt x="185927" y="18287"/>
                </a:lnTo>
                <a:lnTo>
                  <a:pt x="178307" y="21336"/>
                </a:lnTo>
                <a:lnTo>
                  <a:pt x="170687" y="22860"/>
                </a:lnTo>
                <a:lnTo>
                  <a:pt x="164591" y="24383"/>
                </a:lnTo>
                <a:lnTo>
                  <a:pt x="149351" y="27431"/>
                </a:lnTo>
                <a:lnTo>
                  <a:pt x="134111" y="28955"/>
                </a:lnTo>
                <a:lnTo>
                  <a:pt x="124967" y="30479"/>
                </a:lnTo>
                <a:lnTo>
                  <a:pt x="117347" y="32003"/>
                </a:lnTo>
                <a:lnTo>
                  <a:pt x="102108" y="33527"/>
                </a:lnTo>
                <a:lnTo>
                  <a:pt x="85344" y="35051"/>
                </a:lnTo>
                <a:lnTo>
                  <a:pt x="68580" y="36575"/>
                </a:lnTo>
                <a:lnTo>
                  <a:pt x="51816" y="38100"/>
                </a:lnTo>
                <a:lnTo>
                  <a:pt x="35051" y="39624"/>
                </a:lnTo>
                <a:lnTo>
                  <a:pt x="16764" y="39624"/>
                </a:lnTo>
                <a:close/>
              </a:path>
            </a:pathLst>
          </a:custGeom>
          <a:solidFill>
            <a:srgbClr val="FFFFFF"/>
          </a:solidFill>
        </p:spPr>
        <p:txBody>
          <a:bodyPr wrap="square" lIns="0" tIns="0" rIns="0" bIns="0" rtlCol="0">
            <a:noAutofit/>
          </a:bodyPr>
          <a:lstStyle/>
          <a:p>
            <a:endParaRPr/>
          </a:p>
        </p:txBody>
      </p:sp>
      <p:sp>
        <p:nvSpPr>
          <p:cNvPr id="1056" name="object 1056"/>
          <p:cNvSpPr/>
          <p:nvPr/>
        </p:nvSpPr>
        <p:spPr>
          <a:xfrm>
            <a:off x="8129015" y="2470403"/>
            <a:ext cx="460247" cy="102107"/>
          </a:xfrm>
          <a:custGeom>
            <a:avLst/>
            <a:gdLst/>
            <a:ahLst/>
            <a:cxnLst/>
            <a:rect l="l" t="t" r="r" b="b"/>
            <a:pathLst>
              <a:path w="460247" h="102107">
                <a:moveTo>
                  <a:pt x="13716" y="64008"/>
                </a:moveTo>
                <a:lnTo>
                  <a:pt x="0" y="65532"/>
                </a:lnTo>
                <a:lnTo>
                  <a:pt x="0" y="102107"/>
                </a:lnTo>
                <a:lnTo>
                  <a:pt x="30480" y="102107"/>
                </a:lnTo>
                <a:lnTo>
                  <a:pt x="60960" y="100583"/>
                </a:lnTo>
                <a:lnTo>
                  <a:pt x="91440" y="99059"/>
                </a:lnTo>
                <a:lnTo>
                  <a:pt x="106680" y="97535"/>
                </a:lnTo>
                <a:lnTo>
                  <a:pt x="121919" y="97535"/>
                </a:lnTo>
                <a:lnTo>
                  <a:pt x="135635" y="96011"/>
                </a:lnTo>
                <a:lnTo>
                  <a:pt x="143255" y="94487"/>
                </a:lnTo>
                <a:lnTo>
                  <a:pt x="150875" y="94487"/>
                </a:lnTo>
                <a:lnTo>
                  <a:pt x="164591" y="92963"/>
                </a:lnTo>
                <a:lnTo>
                  <a:pt x="179831" y="91439"/>
                </a:lnTo>
                <a:lnTo>
                  <a:pt x="193547" y="89915"/>
                </a:lnTo>
                <a:lnTo>
                  <a:pt x="207263" y="86867"/>
                </a:lnTo>
                <a:lnTo>
                  <a:pt x="236219" y="83820"/>
                </a:lnTo>
                <a:lnTo>
                  <a:pt x="248411" y="80772"/>
                </a:lnTo>
                <a:lnTo>
                  <a:pt x="262127" y="79248"/>
                </a:lnTo>
                <a:lnTo>
                  <a:pt x="268223" y="77724"/>
                </a:lnTo>
                <a:lnTo>
                  <a:pt x="272795" y="76200"/>
                </a:lnTo>
                <a:lnTo>
                  <a:pt x="275843" y="76200"/>
                </a:lnTo>
                <a:lnTo>
                  <a:pt x="289559" y="73151"/>
                </a:lnTo>
                <a:lnTo>
                  <a:pt x="301751" y="70103"/>
                </a:lnTo>
                <a:lnTo>
                  <a:pt x="315467" y="67056"/>
                </a:lnTo>
                <a:lnTo>
                  <a:pt x="339851" y="60960"/>
                </a:lnTo>
                <a:lnTo>
                  <a:pt x="365759" y="53339"/>
                </a:lnTo>
                <a:lnTo>
                  <a:pt x="376427" y="50291"/>
                </a:lnTo>
                <a:lnTo>
                  <a:pt x="388619" y="47244"/>
                </a:lnTo>
                <a:lnTo>
                  <a:pt x="413003" y="38100"/>
                </a:lnTo>
                <a:lnTo>
                  <a:pt x="419099" y="36575"/>
                </a:lnTo>
                <a:lnTo>
                  <a:pt x="425195" y="33527"/>
                </a:lnTo>
                <a:lnTo>
                  <a:pt x="435863" y="30479"/>
                </a:lnTo>
                <a:lnTo>
                  <a:pt x="460247" y="22860"/>
                </a:lnTo>
                <a:lnTo>
                  <a:pt x="394715" y="0"/>
                </a:lnTo>
                <a:lnTo>
                  <a:pt x="393191" y="0"/>
                </a:lnTo>
                <a:lnTo>
                  <a:pt x="388619" y="1524"/>
                </a:lnTo>
                <a:lnTo>
                  <a:pt x="382523" y="3048"/>
                </a:lnTo>
                <a:lnTo>
                  <a:pt x="373379" y="7620"/>
                </a:lnTo>
                <a:lnTo>
                  <a:pt x="350519" y="15239"/>
                </a:lnTo>
                <a:lnTo>
                  <a:pt x="339851" y="18287"/>
                </a:lnTo>
                <a:lnTo>
                  <a:pt x="329183" y="21336"/>
                </a:lnTo>
                <a:lnTo>
                  <a:pt x="307847" y="27432"/>
                </a:lnTo>
                <a:lnTo>
                  <a:pt x="283463" y="33527"/>
                </a:lnTo>
                <a:lnTo>
                  <a:pt x="272795" y="35051"/>
                </a:lnTo>
                <a:lnTo>
                  <a:pt x="268223" y="36575"/>
                </a:lnTo>
                <a:lnTo>
                  <a:pt x="266699" y="36575"/>
                </a:lnTo>
                <a:lnTo>
                  <a:pt x="260603" y="38100"/>
                </a:lnTo>
                <a:lnTo>
                  <a:pt x="236219" y="42672"/>
                </a:lnTo>
                <a:lnTo>
                  <a:pt x="230123" y="44196"/>
                </a:lnTo>
                <a:lnTo>
                  <a:pt x="227075" y="44196"/>
                </a:lnTo>
                <a:lnTo>
                  <a:pt x="224027" y="45720"/>
                </a:lnTo>
                <a:lnTo>
                  <a:pt x="211835" y="47244"/>
                </a:lnTo>
                <a:lnTo>
                  <a:pt x="199643" y="50291"/>
                </a:lnTo>
                <a:lnTo>
                  <a:pt x="187451" y="51815"/>
                </a:lnTo>
                <a:lnTo>
                  <a:pt x="161543" y="54863"/>
                </a:lnTo>
                <a:lnTo>
                  <a:pt x="155447" y="54863"/>
                </a:lnTo>
                <a:lnTo>
                  <a:pt x="149351" y="56387"/>
                </a:lnTo>
                <a:lnTo>
                  <a:pt x="135635" y="57912"/>
                </a:lnTo>
                <a:lnTo>
                  <a:pt x="109727" y="60960"/>
                </a:lnTo>
                <a:lnTo>
                  <a:pt x="82296" y="62484"/>
                </a:lnTo>
                <a:lnTo>
                  <a:pt x="68580" y="62484"/>
                </a:lnTo>
                <a:lnTo>
                  <a:pt x="54864" y="64008"/>
                </a:lnTo>
                <a:lnTo>
                  <a:pt x="13716" y="64008"/>
                </a:lnTo>
                <a:close/>
              </a:path>
            </a:pathLst>
          </a:custGeom>
          <a:solidFill>
            <a:srgbClr val="FFFFFF"/>
          </a:solidFill>
        </p:spPr>
        <p:txBody>
          <a:bodyPr wrap="square" lIns="0" tIns="0" rIns="0" bIns="0" rtlCol="0">
            <a:noAutofit/>
          </a:bodyPr>
          <a:lstStyle/>
          <a:p>
            <a:endParaRPr/>
          </a:p>
        </p:txBody>
      </p:sp>
      <p:sp>
        <p:nvSpPr>
          <p:cNvPr id="1057" name="object 1057"/>
          <p:cNvSpPr/>
          <p:nvPr/>
        </p:nvSpPr>
        <p:spPr>
          <a:xfrm>
            <a:off x="8127491" y="2481453"/>
            <a:ext cx="536447" cy="133730"/>
          </a:xfrm>
          <a:prstGeom prst="rect">
            <a:avLst/>
          </a:prstGeom>
          <a:blipFill>
            <a:blip r:embed="rId63" cstate="print"/>
            <a:stretch>
              <a:fillRect/>
            </a:stretch>
          </a:blipFill>
        </p:spPr>
        <p:txBody>
          <a:bodyPr wrap="square" lIns="0" tIns="0" rIns="0" bIns="0" rtlCol="0">
            <a:noAutofit/>
          </a:bodyPr>
          <a:lstStyle/>
          <a:p>
            <a:endParaRPr/>
          </a:p>
        </p:txBody>
      </p:sp>
      <p:sp>
        <p:nvSpPr>
          <p:cNvPr id="1058" name="object 1058"/>
          <p:cNvSpPr/>
          <p:nvPr/>
        </p:nvSpPr>
        <p:spPr>
          <a:xfrm>
            <a:off x="8129015" y="2493263"/>
            <a:ext cx="533399" cy="120395"/>
          </a:xfrm>
          <a:custGeom>
            <a:avLst/>
            <a:gdLst/>
            <a:ahLst/>
            <a:cxnLst/>
            <a:rect l="l" t="t" r="r" b="b"/>
            <a:pathLst>
              <a:path w="533399" h="120395">
                <a:moveTo>
                  <a:pt x="16764" y="118871"/>
                </a:moveTo>
                <a:lnTo>
                  <a:pt x="53340" y="118871"/>
                </a:lnTo>
                <a:lnTo>
                  <a:pt x="71627" y="117347"/>
                </a:lnTo>
                <a:lnTo>
                  <a:pt x="108203" y="115823"/>
                </a:lnTo>
                <a:lnTo>
                  <a:pt x="124967" y="114299"/>
                </a:lnTo>
                <a:lnTo>
                  <a:pt x="143255" y="114299"/>
                </a:lnTo>
                <a:lnTo>
                  <a:pt x="176783" y="111251"/>
                </a:lnTo>
                <a:lnTo>
                  <a:pt x="193547" y="108203"/>
                </a:lnTo>
                <a:lnTo>
                  <a:pt x="202691" y="108203"/>
                </a:lnTo>
                <a:lnTo>
                  <a:pt x="210311" y="106679"/>
                </a:lnTo>
                <a:lnTo>
                  <a:pt x="219455" y="105155"/>
                </a:lnTo>
                <a:lnTo>
                  <a:pt x="227075" y="105155"/>
                </a:lnTo>
                <a:lnTo>
                  <a:pt x="243839" y="102107"/>
                </a:lnTo>
                <a:lnTo>
                  <a:pt x="277367" y="97535"/>
                </a:lnTo>
                <a:lnTo>
                  <a:pt x="292607" y="94487"/>
                </a:lnTo>
                <a:lnTo>
                  <a:pt x="307847" y="91439"/>
                </a:lnTo>
                <a:lnTo>
                  <a:pt x="338327" y="85343"/>
                </a:lnTo>
                <a:lnTo>
                  <a:pt x="368807" y="79247"/>
                </a:lnTo>
                <a:lnTo>
                  <a:pt x="376427" y="76199"/>
                </a:lnTo>
                <a:lnTo>
                  <a:pt x="379475" y="76199"/>
                </a:lnTo>
                <a:lnTo>
                  <a:pt x="384047" y="74675"/>
                </a:lnTo>
                <a:lnTo>
                  <a:pt x="399287" y="71627"/>
                </a:lnTo>
                <a:lnTo>
                  <a:pt x="426719" y="64007"/>
                </a:lnTo>
                <a:lnTo>
                  <a:pt x="429767" y="62484"/>
                </a:lnTo>
                <a:lnTo>
                  <a:pt x="434339" y="60960"/>
                </a:lnTo>
                <a:lnTo>
                  <a:pt x="440435" y="59436"/>
                </a:lnTo>
                <a:lnTo>
                  <a:pt x="455675" y="54863"/>
                </a:lnTo>
                <a:lnTo>
                  <a:pt x="469391" y="50291"/>
                </a:lnTo>
                <a:lnTo>
                  <a:pt x="475487" y="47243"/>
                </a:lnTo>
                <a:lnTo>
                  <a:pt x="483107" y="45719"/>
                </a:lnTo>
                <a:lnTo>
                  <a:pt x="509015" y="35051"/>
                </a:lnTo>
                <a:lnTo>
                  <a:pt x="533399" y="25907"/>
                </a:lnTo>
                <a:lnTo>
                  <a:pt x="458723" y="0"/>
                </a:lnTo>
                <a:lnTo>
                  <a:pt x="435863" y="7619"/>
                </a:lnTo>
                <a:lnTo>
                  <a:pt x="423671" y="10667"/>
                </a:lnTo>
                <a:lnTo>
                  <a:pt x="417575" y="13715"/>
                </a:lnTo>
                <a:lnTo>
                  <a:pt x="411479" y="15239"/>
                </a:lnTo>
                <a:lnTo>
                  <a:pt x="388619" y="24384"/>
                </a:lnTo>
                <a:lnTo>
                  <a:pt x="376427" y="27431"/>
                </a:lnTo>
                <a:lnTo>
                  <a:pt x="364235" y="30479"/>
                </a:lnTo>
                <a:lnTo>
                  <a:pt x="339851" y="38100"/>
                </a:lnTo>
                <a:lnTo>
                  <a:pt x="313943" y="44196"/>
                </a:lnTo>
                <a:lnTo>
                  <a:pt x="301751" y="47243"/>
                </a:lnTo>
                <a:lnTo>
                  <a:pt x="288035" y="50291"/>
                </a:lnTo>
                <a:lnTo>
                  <a:pt x="274319" y="53339"/>
                </a:lnTo>
                <a:lnTo>
                  <a:pt x="271271" y="53339"/>
                </a:lnTo>
                <a:lnTo>
                  <a:pt x="268223" y="54863"/>
                </a:lnTo>
                <a:lnTo>
                  <a:pt x="262127" y="56387"/>
                </a:lnTo>
                <a:lnTo>
                  <a:pt x="248411" y="57912"/>
                </a:lnTo>
                <a:lnTo>
                  <a:pt x="234695" y="60960"/>
                </a:lnTo>
                <a:lnTo>
                  <a:pt x="207263" y="65531"/>
                </a:lnTo>
                <a:lnTo>
                  <a:pt x="193547" y="67055"/>
                </a:lnTo>
                <a:lnTo>
                  <a:pt x="179831" y="68579"/>
                </a:lnTo>
                <a:lnTo>
                  <a:pt x="164591" y="70103"/>
                </a:lnTo>
                <a:lnTo>
                  <a:pt x="150875" y="71627"/>
                </a:lnTo>
                <a:lnTo>
                  <a:pt x="143255" y="71627"/>
                </a:lnTo>
                <a:lnTo>
                  <a:pt x="135635" y="73151"/>
                </a:lnTo>
                <a:lnTo>
                  <a:pt x="121919" y="74675"/>
                </a:lnTo>
                <a:lnTo>
                  <a:pt x="106680" y="74675"/>
                </a:lnTo>
                <a:lnTo>
                  <a:pt x="91440" y="76199"/>
                </a:lnTo>
                <a:lnTo>
                  <a:pt x="60960" y="77723"/>
                </a:lnTo>
                <a:lnTo>
                  <a:pt x="30480" y="79247"/>
                </a:lnTo>
                <a:lnTo>
                  <a:pt x="0" y="79247"/>
                </a:lnTo>
                <a:lnTo>
                  <a:pt x="0" y="120395"/>
                </a:lnTo>
                <a:lnTo>
                  <a:pt x="16764" y="118871"/>
                </a:lnTo>
                <a:close/>
              </a:path>
            </a:pathLst>
          </a:custGeom>
          <a:solidFill>
            <a:srgbClr val="000000"/>
          </a:solidFill>
        </p:spPr>
        <p:txBody>
          <a:bodyPr wrap="square" lIns="0" tIns="0" rIns="0" bIns="0" rtlCol="0">
            <a:noAutofit/>
          </a:bodyPr>
          <a:lstStyle/>
          <a:p>
            <a:endParaRPr/>
          </a:p>
        </p:txBody>
      </p:sp>
      <p:sp>
        <p:nvSpPr>
          <p:cNvPr id="1059" name="object 1059"/>
          <p:cNvSpPr/>
          <p:nvPr/>
        </p:nvSpPr>
        <p:spPr>
          <a:xfrm>
            <a:off x="8127491" y="2481453"/>
            <a:ext cx="536447" cy="133730"/>
          </a:xfrm>
          <a:prstGeom prst="rect">
            <a:avLst/>
          </a:prstGeom>
          <a:blipFill>
            <a:blip r:embed="rId64" cstate="print"/>
            <a:stretch>
              <a:fillRect/>
            </a:stretch>
          </a:blipFill>
        </p:spPr>
        <p:txBody>
          <a:bodyPr wrap="square" lIns="0" tIns="0" rIns="0" bIns="0" rtlCol="0">
            <a:noAutofit/>
          </a:bodyPr>
          <a:lstStyle/>
          <a:p>
            <a:endParaRPr/>
          </a:p>
        </p:txBody>
      </p:sp>
      <p:sp>
        <p:nvSpPr>
          <p:cNvPr id="1060" name="object 1060"/>
          <p:cNvSpPr/>
          <p:nvPr/>
        </p:nvSpPr>
        <p:spPr>
          <a:xfrm>
            <a:off x="8522207" y="2331719"/>
            <a:ext cx="234696" cy="161544"/>
          </a:xfrm>
          <a:custGeom>
            <a:avLst/>
            <a:gdLst/>
            <a:ahLst/>
            <a:cxnLst/>
            <a:rect l="l" t="t" r="r" b="b"/>
            <a:pathLst>
              <a:path w="234696" h="161544">
                <a:moveTo>
                  <a:pt x="60959" y="106680"/>
                </a:moveTo>
                <a:lnTo>
                  <a:pt x="54864" y="111251"/>
                </a:lnTo>
                <a:lnTo>
                  <a:pt x="47244" y="114300"/>
                </a:lnTo>
                <a:lnTo>
                  <a:pt x="32003" y="121920"/>
                </a:lnTo>
                <a:lnTo>
                  <a:pt x="24383" y="126492"/>
                </a:lnTo>
                <a:lnTo>
                  <a:pt x="16764" y="129540"/>
                </a:lnTo>
                <a:lnTo>
                  <a:pt x="0" y="138684"/>
                </a:lnTo>
                <a:lnTo>
                  <a:pt x="65531" y="161544"/>
                </a:lnTo>
                <a:lnTo>
                  <a:pt x="76200" y="156972"/>
                </a:lnTo>
                <a:lnTo>
                  <a:pt x="94488" y="147828"/>
                </a:lnTo>
                <a:lnTo>
                  <a:pt x="103631" y="144780"/>
                </a:lnTo>
                <a:lnTo>
                  <a:pt x="105155" y="143256"/>
                </a:lnTo>
                <a:lnTo>
                  <a:pt x="108203" y="141732"/>
                </a:lnTo>
                <a:lnTo>
                  <a:pt x="112775" y="140208"/>
                </a:lnTo>
                <a:lnTo>
                  <a:pt x="128016" y="131063"/>
                </a:lnTo>
                <a:lnTo>
                  <a:pt x="144779" y="121920"/>
                </a:lnTo>
                <a:lnTo>
                  <a:pt x="158496" y="112775"/>
                </a:lnTo>
                <a:lnTo>
                  <a:pt x="170688" y="103632"/>
                </a:lnTo>
                <a:lnTo>
                  <a:pt x="176783" y="99060"/>
                </a:lnTo>
                <a:lnTo>
                  <a:pt x="179831" y="96012"/>
                </a:lnTo>
                <a:lnTo>
                  <a:pt x="182879" y="92963"/>
                </a:lnTo>
                <a:lnTo>
                  <a:pt x="193548" y="83820"/>
                </a:lnTo>
                <a:lnTo>
                  <a:pt x="195072" y="80772"/>
                </a:lnTo>
                <a:lnTo>
                  <a:pt x="198120" y="79248"/>
                </a:lnTo>
                <a:lnTo>
                  <a:pt x="202692" y="74675"/>
                </a:lnTo>
                <a:lnTo>
                  <a:pt x="210311" y="64008"/>
                </a:lnTo>
                <a:lnTo>
                  <a:pt x="217931" y="53340"/>
                </a:lnTo>
                <a:lnTo>
                  <a:pt x="219455" y="50292"/>
                </a:lnTo>
                <a:lnTo>
                  <a:pt x="220979" y="48768"/>
                </a:lnTo>
                <a:lnTo>
                  <a:pt x="224027" y="42672"/>
                </a:lnTo>
                <a:lnTo>
                  <a:pt x="228600" y="32004"/>
                </a:lnTo>
                <a:lnTo>
                  <a:pt x="230124" y="27432"/>
                </a:lnTo>
                <a:lnTo>
                  <a:pt x="230124" y="24384"/>
                </a:lnTo>
                <a:lnTo>
                  <a:pt x="231648" y="21336"/>
                </a:lnTo>
                <a:lnTo>
                  <a:pt x="233172" y="10668"/>
                </a:lnTo>
                <a:lnTo>
                  <a:pt x="234696" y="0"/>
                </a:lnTo>
                <a:lnTo>
                  <a:pt x="146303" y="0"/>
                </a:lnTo>
                <a:lnTo>
                  <a:pt x="144779" y="9144"/>
                </a:lnTo>
                <a:lnTo>
                  <a:pt x="144779" y="12192"/>
                </a:lnTo>
                <a:lnTo>
                  <a:pt x="143255" y="13716"/>
                </a:lnTo>
                <a:lnTo>
                  <a:pt x="143255" y="19812"/>
                </a:lnTo>
                <a:lnTo>
                  <a:pt x="138683" y="28956"/>
                </a:lnTo>
                <a:lnTo>
                  <a:pt x="134111" y="38100"/>
                </a:lnTo>
                <a:lnTo>
                  <a:pt x="128016" y="47244"/>
                </a:lnTo>
                <a:lnTo>
                  <a:pt x="124968" y="51816"/>
                </a:lnTo>
                <a:lnTo>
                  <a:pt x="121920" y="56387"/>
                </a:lnTo>
                <a:lnTo>
                  <a:pt x="118872" y="59436"/>
                </a:lnTo>
                <a:lnTo>
                  <a:pt x="114300" y="64008"/>
                </a:lnTo>
                <a:lnTo>
                  <a:pt x="106679" y="73151"/>
                </a:lnTo>
                <a:lnTo>
                  <a:pt x="102107" y="77724"/>
                </a:lnTo>
                <a:lnTo>
                  <a:pt x="96011" y="82296"/>
                </a:lnTo>
                <a:lnTo>
                  <a:pt x="85344" y="89916"/>
                </a:lnTo>
                <a:lnTo>
                  <a:pt x="79248" y="94487"/>
                </a:lnTo>
                <a:lnTo>
                  <a:pt x="76200" y="96012"/>
                </a:lnTo>
                <a:lnTo>
                  <a:pt x="74675" y="99060"/>
                </a:lnTo>
                <a:lnTo>
                  <a:pt x="60959" y="106680"/>
                </a:lnTo>
                <a:close/>
              </a:path>
            </a:pathLst>
          </a:custGeom>
          <a:solidFill>
            <a:srgbClr val="FFFFFF"/>
          </a:solidFill>
        </p:spPr>
        <p:txBody>
          <a:bodyPr wrap="square" lIns="0" tIns="0" rIns="0" bIns="0" rtlCol="0">
            <a:noAutofit/>
          </a:bodyPr>
          <a:lstStyle/>
          <a:p>
            <a:endParaRPr/>
          </a:p>
        </p:txBody>
      </p:sp>
      <p:sp>
        <p:nvSpPr>
          <p:cNvPr id="1061" name="object 1061"/>
          <p:cNvSpPr/>
          <p:nvPr/>
        </p:nvSpPr>
        <p:spPr>
          <a:xfrm>
            <a:off x="7751063" y="2450591"/>
            <a:ext cx="377951" cy="85344"/>
          </a:xfrm>
          <a:custGeom>
            <a:avLst/>
            <a:gdLst/>
            <a:ahLst/>
            <a:cxnLst/>
            <a:rect l="l" t="t" r="r" b="b"/>
            <a:pathLst>
              <a:path w="377951" h="85344">
                <a:moveTo>
                  <a:pt x="38100" y="39624"/>
                </a:moveTo>
                <a:lnTo>
                  <a:pt x="59436" y="47244"/>
                </a:lnTo>
                <a:lnTo>
                  <a:pt x="80772" y="51815"/>
                </a:lnTo>
                <a:lnTo>
                  <a:pt x="102108" y="57912"/>
                </a:lnTo>
                <a:lnTo>
                  <a:pt x="123444" y="62484"/>
                </a:lnTo>
                <a:lnTo>
                  <a:pt x="146303" y="67056"/>
                </a:lnTo>
                <a:lnTo>
                  <a:pt x="170688" y="70103"/>
                </a:lnTo>
                <a:lnTo>
                  <a:pt x="193548" y="73151"/>
                </a:lnTo>
                <a:lnTo>
                  <a:pt x="217932" y="76200"/>
                </a:lnTo>
                <a:lnTo>
                  <a:pt x="242316" y="79248"/>
                </a:lnTo>
                <a:lnTo>
                  <a:pt x="268224" y="80772"/>
                </a:lnTo>
                <a:lnTo>
                  <a:pt x="294132" y="82296"/>
                </a:lnTo>
                <a:lnTo>
                  <a:pt x="320040" y="83820"/>
                </a:lnTo>
                <a:lnTo>
                  <a:pt x="345948" y="85344"/>
                </a:lnTo>
                <a:lnTo>
                  <a:pt x="377951" y="85344"/>
                </a:lnTo>
                <a:lnTo>
                  <a:pt x="377951" y="45720"/>
                </a:lnTo>
                <a:lnTo>
                  <a:pt x="352044" y="45720"/>
                </a:lnTo>
                <a:lnTo>
                  <a:pt x="330708" y="44196"/>
                </a:lnTo>
                <a:lnTo>
                  <a:pt x="307848" y="44196"/>
                </a:lnTo>
                <a:lnTo>
                  <a:pt x="288036" y="42672"/>
                </a:lnTo>
                <a:lnTo>
                  <a:pt x="266700" y="41148"/>
                </a:lnTo>
                <a:lnTo>
                  <a:pt x="246888" y="39624"/>
                </a:lnTo>
                <a:lnTo>
                  <a:pt x="227075" y="36575"/>
                </a:lnTo>
                <a:lnTo>
                  <a:pt x="208788" y="33527"/>
                </a:lnTo>
                <a:lnTo>
                  <a:pt x="190500" y="30479"/>
                </a:lnTo>
                <a:lnTo>
                  <a:pt x="172212" y="27432"/>
                </a:lnTo>
                <a:lnTo>
                  <a:pt x="153924" y="22860"/>
                </a:lnTo>
                <a:lnTo>
                  <a:pt x="135636" y="19812"/>
                </a:lnTo>
                <a:lnTo>
                  <a:pt x="118872" y="15239"/>
                </a:lnTo>
                <a:lnTo>
                  <a:pt x="102108" y="10668"/>
                </a:lnTo>
                <a:lnTo>
                  <a:pt x="85344" y="4572"/>
                </a:lnTo>
                <a:lnTo>
                  <a:pt x="70103" y="0"/>
                </a:lnTo>
                <a:lnTo>
                  <a:pt x="0" y="27432"/>
                </a:lnTo>
                <a:lnTo>
                  <a:pt x="18288" y="33527"/>
                </a:lnTo>
                <a:lnTo>
                  <a:pt x="38100" y="39624"/>
                </a:lnTo>
                <a:close/>
              </a:path>
            </a:pathLst>
          </a:custGeom>
          <a:solidFill>
            <a:srgbClr val="FFFFFF"/>
          </a:solidFill>
        </p:spPr>
        <p:txBody>
          <a:bodyPr wrap="square" lIns="0" tIns="0" rIns="0" bIns="0" rtlCol="0">
            <a:noAutofit/>
          </a:bodyPr>
          <a:lstStyle/>
          <a:p>
            <a:endParaRPr/>
          </a:p>
        </p:txBody>
      </p:sp>
      <p:sp>
        <p:nvSpPr>
          <p:cNvPr id="1062" name="object 1062"/>
          <p:cNvSpPr/>
          <p:nvPr/>
        </p:nvSpPr>
        <p:spPr>
          <a:xfrm>
            <a:off x="7612379" y="2490493"/>
            <a:ext cx="518159" cy="124690"/>
          </a:xfrm>
          <a:prstGeom prst="rect">
            <a:avLst/>
          </a:prstGeom>
          <a:blipFill>
            <a:blip r:embed="rId65" cstate="print"/>
            <a:stretch>
              <a:fillRect/>
            </a:stretch>
          </a:blipFill>
        </p:spPr>
        <p:txBody>
          <a:bodyPr wrap="square" lIns="0" tIns="0" rIns="0" bIns="0" rtlCol="0">
            <a:noAutofit/>
          </a:bodyPr>
          <a:lstStyle/>
          <a:p>
            <a:endParaRPr/>
          </a:p>
        </p:txBody>
      </p:sp>
      <p:sp>
        <p:nvSpPr>
          <p:cNvPr id="1063" name="object 1063"/>
          <p:cNvSpPr/>
          <p:nvPr/>
        </p:nvSpPr>
        <p:spPr>
          <a:xfrm>
            <a:off x="7613903" y="2502407"/>
            <a:ext cx="515111" cy="111251"/>
          </a:xfrm>
          <a:custGeom>
            <a:avLst/>
            <a:gdLst/>
            <a:ahLst/>
            <a:cxnLst/>
            <a:rect l="l" t="t" r="r" b="b"/>
            <a:pathLst>
              <a:path w="515111" h="111251">
                <a:moveTo>
                  <a:pt x="25907" y="36575"/>
                </a:moveTo>
                <a:lnTo>
                  <a:pt x="53339" y="45720"/>
                </a:lnTo>
                <a:lnTo>
                  <a:pt x="80771" y="54863"/>
                </a:lnTo>
                <a:lnTo>
                  <a:pt x="109727" y="62483"/>
                </a:lnTo>
                <a:lnTo>
                  <a:pt x="138683" y="70103"/>
                </a:lnTo>
                <a:lnTo>
                  <a:pt x="167639" y="77723"/>
                </a:lnTo>
                <a:lnTo>
                  <a:pt x="198119" y="83819"/>
                </a:lnTo>
                <a:lnTo>
                  <a:pt x="230123" y="89915"/>
                </a:lnTo>
                <a:lnTo>
                  <a:pt x="263651" y="94487"/>
                </a:lnTo>
                <a:lnTo>
                  <a:pt x="295655" y="97535"/>
                </a:lnTo>
                <a:lnTo>
                  <a:pt x="330707" y="102107"/>
                </a:lnTo>
                <a:lnTo>
                  <a:pt x="365759" y="105155"/>
                </a:lnTo>
                <a:lnTo>
                  <a:pt x="400811" y="106679"/>
                </a:lnTo>
                <a:lnTo>
                  <a:pt x="435863" y="109727"/>
                </a:lnTo>
                <a:lnTo>
                  <a:pt x="473963" y="109727"/>
                </a:lnTo>
                <a:lnTo>
                  <a:pt x="512063" y="111251"/>
                </a:lnTo>
                <a:lnTo>
                  <a:pt x="512063" y="109727"/>
                </a:lnTo>
                <a:lnTo>
                  <a:pt x="515111" y="111251"/>
                </a:lnTo>
                <a:lnTo>
                  <a:pt x="515111" y="70103"/>
                </a:lnTo>
                <a:lnTo>
                  <a:pt x="446531" y="70103"/>
                </a:lnTo>
                <a:lnTo>
                  <a:pt x="416051" y="68579"/>
                </a:lnTo>
                <a:lnTo>
                  <a:pt x="385571" y="65531"/>
                </a:lnTo>
                <a:lnTo>
                  <a:pt x="355091" y="64007"/>
                </a:lnTo>
                <a:lnTo>
                  <a:pt x="326135" y="60959"/>
                </a:lnTo>
                <a:lnTo>
                  <a:pt x="297179" y="56387"/>
                </a:lnTo>
                <a:lnTo>
                  <a:pt x="269747" y="53340"/>
                </a:lnTo>
                <a:lnTo>
                  <a:pt x="242315" y="48768"/>
                </a:lnTo>
                <a:lnTo>
                  <a:pt x="216407" y="42672"/>
                </a:lnTo>
                <a:lnTo>
                  <a:pt x="190499" y="36575"/>
                </a:lnTo>
                <a:lnTo>
                  <a:pt x="164591" y="30480"/>
                </a:lnTo>
                <a:lnTo>
                  <a:pt x="140207" y="24384"/>
                </a:lnTo>
                <a:lnTo>
                  <a:pt x="115823" y="16763"/>
                </a:lnTo>
                <a:lnTo>
                  <a:pt x="92963" y="9144"/>
                </a:lnTo>
                <a:lnTo>
                  <a:pt x="70103" y="0"/>
                </a:lnTo>
                <a:lnTo>
                  <a:pt x="0" y="27432"/>
                </a:lnTo>
                <a:lnTo>
                  <a:pt x="25907" y="36575"/>
                </a:lnTo>
                <a:close/>
              </a:path>
            </a:pathLst>
          </a:custGeom>
          <a:solidFill>
            <a:srgbClr val="000000"/>
          </a:solidFill>
        </p:spPr>
        <p:txBody>
          <a:bodyPr wrap="square" lIns="0" tIns="0" rIns="0" bIns="0" rtlCol="0">
            <a:noAutofit/>
          </a:bodyPr>
          <a:lstStyle/>
          <a:p>
            <a:endParaRPr/>
          </a:p>
        </p:txBody>
      </p:sp>
      <p:sp>
        <p:nvSpPr>
          <p:cNvPr id="1064" name="object 1064"/>
          <p:cNvSpPr/>
          <p:nvPr/>
        </p:nvSpPr>
        <p:spPr>
          <a:xfrm>
            <a:off x="7612379" y="2490493"/>
            <a:ext cx="518159" cy="124690"/>
          </a:xfrm>
          <a:prstGeom prst="rect">
            <a:avLst/>
          </a:prstGeom>
          <a:blipFill>
            <a:blip r:embed="rId66" cstate="print"/>
            <a:stretch>
              <a:fillRect/>
            </a:stretch>
          </a:blipFill>
        </p:spPr>
        <p:txBody>
          <a:bodyPr wrap="square" lIns="0" tIns="0" rIns="0" bIns="0" rtlCol="0">
            <a:noAutofit/>
          </a:bodyPr>
          <a:lstStyle/>
          <a:p>
            <a:endParaRPr/>
          </a:p>
        </p:txBody>
      </p:sp>
      <p:sp>
        <p:nvSpPr>
          <p:cNvPr id="1065" name="object 1065"/>
          <p:cNvSpPr/>
          <p:nvPr/>
        </p:nvSpPr>
        <p:spPr>
          <a:xfrm>
            <a:off x="7684007" y="2476499"/>
            <a:ext cx="445007" cy="96011"/>
          </a:xfrm>
          <a:custGeom>
            <a:avLst/>
            <a:gdLst/>
            <a:ahLst/>
            <a:cxnLst/>
            <a:rect l="l" t="t" r="r" b="b"/>
            <a:pathLst>
              <a:path w="445007" h="96011">
                <a:moveTo>
                  <a:pt x="21335" y="35051"/>
                </a:moveTo>
                <a:lnTo>
                  <a:pt x="45720" y="42671"/>
                </a:lnTo>
                <a:lnTo>
                  <a:pt x="68579" y="48767"/>
                </a:lnTo>
                <a:lnTo>
                  <a:pt x="94488" y="56387"/>
                </a:lnTo>
                <a:lnTo>
                  <a:pt x="118872" y="62483"/>
                </a:lnTo>
                <a:lnTo>
                  <a:pt x="146303" y="68579"/>
                </a:lnTo>
                <a:lnTo>
                  <a:pt x="172211" y="73151"/>
                </a:lnTo>
                <a:lnTo>
                  <a:pt x="199644" y="77724"/>
                </a:lnTo>
                <a:lnTo>
                  <a:pt x="227075" y="82295"/>
                </a:lnTo>
                <a:lnTo>
                  <a:pt x="256031" y="85343"/>
                </a:lnTo>
                <a:lnTo>
                  <a:pt x="284988" y="88391"/>
                </a:lnTo>
                <a:lnTo>
                  <a:pt x="315468" y="91439"/>
                </a:lnTo>
                <a:lnTo>
                  <a:pt x="345948" y="92963"/>
                </a:lnTo>
                <a:lnTo>
                  <a:pt x="376427" y="94487"/>
                </a:lnTo>
                <a:lnTo>
                  <a:pt x="408431" y="96011"/>
                </a:lnTo>
                <a:lnTo>
                  <a:pt x="445007" y="96011"/>
                </a:lnTo>
                <a:lnTo>
                  <a:pt x="445007" y="59436"/>
                </a:lnTo>
                <a:lnTo>
                  <a:pt x="441959" y="59436"/>
                </a:lnTo>
                <a:lnTo>
                  <a:pt x="413003" y="57912"/>
                </a:lnTo>
                <a:lnTo>
                  <a:pt x="387096" y="57912"/>
                </a:lnTo>
                <a:lnTo>
                  <a:pt x="359664" y="56387"/>
                </a:lnTo>
                <a:lnTo>
                  <a:pt x="335279" y="54863"/>
                </a:lnTo>
                <a:lnTo>
                  <a:pt x="309372" y="53339"/>
                </a:lnTo>
                <a:lnTo>
                  <a:pt x="284988" y="50291"/>
                </a:lnTo>
                <a:lnTo>
                  <a:pt x="260603" y="47243"/>
                </a:lnTo>
                <a:lnTo>
                  <a:pt x="237744" y="44195"/>
                </a:lnTo>
                <a:lnTo>
                  <a:pt x="213359" y="39624"/>
                </a:lnTo>
                <a:lnTo>
                  <a:pt x="190500" y="36575"/>
                </a:lnTo>
                <a:lnTo>
                  <a:pt x="167640" y="30479"/>
                </a:lnTo>
                <a:lnTo>
                  <a:pt x="146303" y="25907"/>
                </a:lnTo>
                <a:lnTo>
                  <a:pt x="124968" y="19812"/>
                </a:lnTo>
                <a:lnTo>
                  <a:pt x="105155" y="13715"/>
                </a:lnTo>
                <a:lnTo>
                  <a:pt x="85344" y="7619"/>
                </a:lnTo>
                <a:lnTo>
                  <a:pt x="65531" y="0"/>
                </a:lnTo>
                <a:lnTo>
                  <a:pt x="0" y="25907"/>
                </a:lnTo>
                <a:lnTo>
                  <a:pt x="21335" y="35051"/>
                </a:lnTo>
                <a:close/>
              </a:path>
            </a:pathLst>
          </a:custGeom>
          <a:solidFill>
            <a:srgbClr val="FFFFFF"/>
          </a:solidFill>
        </p:spPr>
        <p:txBody>
          <a:bodyPr wrap="square" lIns="0" tIns="0" rIns="0" bIns="0" rtlCol="0">
            <a:noAutofit/>
          </a:bodyPr>
          <a:lstStyle/>
          <a:p>
            <a:endParaRPr/>
          </a:p>
        </p:txBody>
      </p:sp>
      <p:sp>
        <p:nvSpPr>
          <p:cNvPr id="1066" name="object 1066"/>
          <p:cNvSpPr/>
          <p:nvPr/>
        </p:nvSpPr>
        <p:spPr>
          <a:xfrm>
            <a:off x="7821167" y="2424683"/>
            <a:ext cx="307848" cy="71628"/>
          </a:xfrm>
          <a:custGeom>
            <a:avLst/>
            <a:gdLst/>
            <a:ahLst/>
            <a:cxnLst/>
            <a:rect l="l" t="t" r="r" b="b"/>
            <a:pathLst>
              <a:path w="307848" h="71628">
                <a:moveTo>
                  <a:pt x="68580" y="0"/>
                </a:moveTo>
                <a:lnTo>
                  <a:pt x="67056" y="0"/>
                </a:lnTo>
                <a:lnTo>
                  <a:pt x="0" y="25908"/>
                </a:lnTo>
                <a:lnTo>
                  <a:pt x="16764" y="30480"/>
                </a:lnTo>
                <a:lnTo>
                  <a:pt x="32004" y="36576"/>
                </a:lnTo>
                <a:lnTo>
                  <a:pt x="48768" y="41148"/>
                </a:lnTo>
                <a:lnTo>
                  <a:pt x="67056" y="45720"/>
                </a:lnTo>
                <a:lnTo>
                  <a:pt x="83820" y="48768"/>
                </a:lnTo>
                <a:lnTo>
                  <a:pt x="102108" y="53340"/>
                </a:lnTo>
                <a:lnTo>
                  <a:pt x="120396" y="56387"/>
                </a:lnTo>
                <a:lnTo>
                  <a:pt x="138684" y="59436"/>
                </a:lnTo>
                <a:lnTo>
                  <a:pt x="156972" y="62484"/>
                </a:lnTo>
                <a:lnTo>
                  <a:pt x="176784" y="64008"/>
                </a:lnTo>
                <a:lnTo>
                  <a:pt x="196596" y="67056"/>
                </a:lnTo>
                <a:lnTo>
                  <a:pt x="217932" y="68580"/>
                </a:lnTo>
                <a:lnTo>
                  <a:pt x="239268" y="70104"/>
                </a:lnTo>
                <a:lnTo>
                  <a:pt x="260604" y="70104"/>
                </a:lnTo>
                <a:lnTo>
                  <a:pt x="281940" y="71628"/>
                </a:lnTo>
                <a:lnTo>
                  <a:pt x="307848" y="71628"/>
                </a:lnTo>
                <a:lnTo>
                  <a:pt x="307848" y="33528"/>
                </a:lnTo>
                <a:lnTo>
                  <a:pt x="269748" y="33528"/>
                </a:lnTo>
                <a:lnTo>
                  <a:pt x="252984" y="32004"/>
                </a:lnTo>
                <a:lnTo>
                  <a:pt x="237744" y="30480"/>
                </a:lnTo>
                <a:lnTo>
                  <a:pt x="205740" y="28956"/>
                </a:lnTo>
                <a:lnTo>
                  <a:pt x="176784" y="24384"/>
                </a:lnTo>
                <a:lnTo>
                  <a:pt x="161544" y="22860"/>
                </a:lnTo>
                <a:lnTo>
                  <a:pt x="147828" y="19812"/>
                </a:lnTo>
                <a:lnTo>
                  <a:pt x="134112" y="16764"/>
                </a:lnTo>
                <a:lnTo>
                  <a:pt x="120396" y="13716"/>
                </a:lnTo>
                <a:lnTo>
                  <a:pt x="92964" y="7620"/>
                </a:lnTo>
                <a:lnTo>
                  <a:pt x="68580" y="0"/>
                </a:lnTo>
                <a:close/>
              </a:path>
            </a:pathLst>
          </a:custGeom>
          <a:solidFill>
            <a:srgbClr val="FFFFFF"/>
          </a:solidFill>
        </p:spPr>
        <p:txBody>
          <a:bodyPr wrap="square" lIns="0" tIns="0" rIns="0" bIns="0" rtlCol="0">
            <a:noAutofit/>
          </a:bodyPr>
          <a:lstStyle/>
          <a:p>
            <a:endParaRPr/>
          </a:p>
        </p:txBody>
      </p:sp>
      <p:sp>
        <p:nvSpPr>
          <p:cNvPr id="1067" name="object 1067"/>
          <p:cNvSpPr/>
          <p:nvPr/>
        </p:nvSpPr>
        <p:spPr>
          <a:xfrm>
            <a:off x="7498079" y="2165603"/>
            <a:ext cx="222503" cy="166115"/>
          </a:xfrm>
          <a:custGeom>
            <a:avLst/>
            <a:gdLst/>
            <a:ahLst/>
            <a:cxnLst/>
            <a:rect l="l" t="t" r="r" b="b"/>
            <a:pathLst>
              <a:path w="222503" h="166115">
                <a:moveTo>
                  <a:pt x="88392" y="166115"/>
                </a:moveTo>
                <a:lnTo>
                  <a:pt x="86868" y="158496"/>
                </a:lnTo>
                <a:lnTo>
                  <a:pt x="88392" y="152400"/>
                </a:lnTo>
                <a:lnTo>
                  <a:pt x="88392" y="143256"/>
                </a:lnTo>
                <a:lnTo>
                  <a:pt x="91440" y="134112"/>
                </a:lnTo>
                <a:lnTo>
                  <a:pt x="94487" y="124967"/>
                </a:lnTo>
                <a:lnTo>
                  <a:pt x="97535" y="117348"/>
                </a:lnTo>
                <a:lnTo>
                  <a:pt x="106679" y="102108"/>
                </a:lnTo>
                <a:lnTo>
                  <a:pt x="118872" y="86867"/>
                </a:lnTo>
                <a:lnTo>
                  <a:pt x="124968" y="80772"/>
                </a:lnTo>
                <a:lnTo>
                  <a:pt x="134111" y="73151"/>
                </a:lnTo>
                <a:lnTo>
                  <a:pt x="141731" y="67056"/>
                </a:lnTo>
                <a:lnTo>
                  <a:pt x="150875" y="59436"/>
                </a:lnTo>
                <a:lnTo>
                  <a:pt x="161544" y="53339"/>
                </a:lnTo>
                <a:lnTo>
                  <a:pt x="172211" y="45720"/>
                </a:lnTo>
                <a:lnTo>
                  <a:pt x="195071" y="33527"/>
                </a:lnTo>
                <a:lnTo>
                  <a:pt x="208787" y="27432"/>
                </a:lnTo>
                <a:lnTo>
                  <a:pt x="222503" y="21336"/>
                </a:lnTo>
                <a:lnTo>
                  <a:pt x="161544" y="0"/>
                </a:lnTo>
                <a:lnTo>
                  <a:pt x="144779" y="7620"/>
                </a:lnTo>
                <a:lnTo>
                  <a:pt x="129540" y="13715"/>
                </a:lnTo>
                <a:lnTo>
                  <a:pt x="114300" y="21336"/>
                </a:lnTo>
                <a:lnTo>
                  <a:pt x="100583" y="28956"/>
                </a:lnTo>
                <a:lnTo>
                  <a:pt x="86868" y="36575"/>
                </a:lnTo>
                <a:lnTo>
                  <a:pt x="76200" y="45720"/>
                </a:lnTo>
                <a:lnTo>
                  <a:pt x="64007" y="53339"/>
                </a:lnTo>
                <a:lnTo>
                  <a:pt x="54863" y="60960"/>
                </a:lnTo>
                <a:lnTo>
                  <a:pt x="45720" y="70103"/>
                </a:lnTo>
                <a:lnTo>
                  <a:pt x="36575" y="79248"/>
                </a:lnTo>
                <a:lnTo>
                  <a:pt x="28955" y="86867"/>
                </a:lnTo>
                <a:lnTo>
                  <a:pt x="22859" y="96012"/>
                </a:lnTo>
                <a:lnTo>
                  <a:pt x="16763" y="105156"/>
                </a:lnTo>
                <a:lnTo>
                  <a:pt x="12192" y="114300"/>
                </a:lnTo>
                <a:lnTo>
                  <a:pt x="7620" y="123444"/>
                </a:lnTo>
                <a:lnTo>
                  <a:pt x="4572" y="134112"/>
                </a:lnTo>
                <a:lnTo>
                  <a:pt x="0" y="152400"/>
                </a:lnTo>
                <a:lnTo>
                  <a:pt x="0" y="166115"/>
                </a:lnTo>
                <a:lnTo>
                  <a:pt x="88392" y="166115"/>
                </a:lnTo>
                <a:close/>
              </a:path>
            </a:pathLst>
          </a:custGeom>
          <a:solidFill>
            <a:srgbClr val="FFFFFF"/>
          </a:solidFill>
        </p:spPr>
        <p:txBody>
          <a:bodyPr wrap="square" lIns="0" tIns="0" rIns="0" bIns="0" rtlCol="0">
            <a:noAutofit/>
          </a:bodyPr>
          <a:lstStyle/>
          <a:p>
            <a:endParaRPr/>
          </a:p>
        </p:txBody>
      </p:sp>
      <p:sp>
        <p:nvSpPr>
          <p:cNvPr id="1068" name="object 1068"/>
          <p:cNvSpPr/>
          <p:nvPr/>
        </p:nvSpPr>
        <p:spPr>
          <a:xfrm>
            <a:off x="7677911" y="2209799"/>
            <a:ext cx="170688" cy="121919"/>
          </a:xfrm>
          <a:custGeom>
            <a:avLst/>
            <a:gdLst/>
            <a:ahLst/>
            <a:cxnLst/>
            <a:rect l="l" t="t" r="r" b="b"/>
            <a:pathLst>
              <a:path w="170688" h="121919">
                <a:moveTo>
                  <a:pt x="0" y="106679"/>
                </a:moveTo>
                <a:lnTo>
                  <a:pt x="0" y="121919"/>
                </a:lnTo>
                <a:lnTo>
                  <a:pt x="92964" y="121919"/>
                </a:lnTo>
                <a:lnTo>
                  <a:pt x="91440" y="114300"/>
                </a:lnTo>
                <a:lnTo>
                  <a:pt x="92964" y="108203"/>
                </a:lnTo>
                <a:lnTo>
                  <a:pt x="92964" y="97536"/>
                </a:lnTo>
                <a:lnTo>
                  <a:pt x="94488" y="92963"/>
                </a:lnTo>
                <a:lnTo>
                  <a:pt x="96012" y="89915"/>
                </a:lnTo>
                <a:lnTo>
                  <a:pt x="99060" y="79248"/>
                </a:lnTo>
                <a:lnTo>
                  <a:pt x="105155" y="70103"/>
                </a:lnTo>
                <a:lnTo>
                  <a:pt x="112775" y="62483"/>
                </a:lnTo>
                <a:lnTo>
                  <a:pt x="120396" y="53339"/>
                </a:lnTo>
                <a:lnTo>
                  <a:pt x="131064" y="45719"/>
                </a:lnTo>
                <a:lnTo>
                  <a:pt x="141731" y="38100"/>
                </a:lnTo>
                <a:lnTo>
                  <a:pt x="155448" y="30479"/>
                </a:lnTo>
                <a:lnTo>
                  <a:pt x="170688" y="22860"/>
                </a:lnTo>
                <a:lnTo>
                  <a:pt x="105155" y="0"/>
                </a:lnTo>
                <a:lnTo>
                  <a:pt x="85344" y="9143"/>
                </a:lnTo>
                <a:lnTo>
                  <a:pt x="67055" y="19812"/>
                </a:lnTo>
                <a:lnTo>
                  <a:pt x="50292" y="30479"/>
                </a:lnTo>
                <a:lnTo>
                  <a:pt x="36575" y="41148"/>
                </a:lnTo>
                <a:lnTo>
                  <a:pt x="24384" y="51815"/>
                </a:lnTo>
                <a:lnTo>
                  <a:pt x="15240" y="64007"/>
                </a:lnTo>
                <a:lnTo>
                  <a:pt x="7620" y="76200"/>
                </a:lnTo>
                <a:lnTo>
                  <a:pt x="3048" y="89915"/>
                </a:lnTo>
                <a:lnTo>
                  <a:pt x="0" y="97536"/>
                </a:lnTo>
                <a:lnTo>
                  <a:pt x="0" y="106679"/>
                </a:lnTo>
                <a:close/>
              </a:path>
            </a:pathLst>
          </a:custGeom>
          <a:solidFill>
            <a:srgbClr val="FFFFFF"/>
          </a:solidFill>
        </p:spPr>
        <p:txBody>
          <a:bodyPr wrap="square" lIns="0" tIns="0" rIns="0" bIns="0" rtlCol="0">
            <a:noAutofit/>
          </a:bodyPr>
          <a:lstStyle/>
          <a:p>
            <a:endParaRPr/>
          </a:p>
        </p:txBody>
      </p:sp>
      <p:sp>
        <p:nvSpPr>
          <p:cNvPr id="1069" name="object 1069"/>
          <p:cNvSpPr/>
          <p:nvPr/>
        </p:nvSpPr>
        <p:spPr>
          <a:xfrm>
            <a:off x="7584947" y="2186939"/>
            <a:ext cx="198119" cy="144779"/>
          </a:xfrm>
          <a:custGeom>
            <a:avLst/>
            <a:gdLst/>
            <a:ahLst/>
            <a:cxnLst/>
            <a:rect l="l" t="t" r="r" b="b"/>
            <a:pathLst>
              <a:path w="198119" h="144779">
                <a:moveTo>
                  <a:pt x="1524" y="144779"/>
                </a:moveTo>
                <a:lnTo>
                  <a:pt x="92963" y="144779"/>
                </a:lnTo>
                <a:lnTo>
                  <a:pt x="92963" y="131063"/>
                </a:lnTo>
                <a:lnTo>
                  <a:pt x="94487" y="120396"/>
                </a:lnTo>
                <a:lnTo>
                  <a:pt x="96011" y="112775"/>
                </a:lnTo>
                <a:lnTo>
                  <a:pt x="100583" y="99060"/>
                </a:lnTo>
                <a:lnTo>
                  <a:pt x="108203" y="86867"/>
                </a:lnTo>
                <a:lnTo>
                  <a:pt x="117347" y="74675"/>
                </a:lnTo>
                <a:lnTo>
                  <a:pt x="129539" y="64008"/>
                </a:lnTo>
                <a:lnTo>
                  <a:pt x="143255" y="53339"/>
                </a:lnTo>
                <a:lnTo>
                  <a:pt x="160019" y="42672"/>
                </a:lnTo>
                <a:lnTo>
                  <a:pt x="178307" y="32003"/>
                </a:lnTo>
                <a:lnTo>
                  <a:pt x="198119" y="22860"/>
                </a:lnTo>
                <a:lnTo>
                  <a:pt x="134111" y="0"/>
                </a:lnTo>
                <a:lnTo>
                  <a:pt x="120395" y="6096"/>
                </a:lnTo>
                <a:lnTo>
                  <a:pt x="108203" y="12191"/>
                </a:lnTo>
                <a:lnTo>
                  <a:pt x="83819" y="24384"/>
                </a:lnTo>
                <a:lnTo>
                  <a:pt x="73151" y="30479"/>
                </a:lnTo>
                <a:lnTo>
                  <a:pt x="64007" y="38100"/>
                </a:lnTo>
                <a:lnTo>
                  <a:pt x="54863" y="44196"/>
                </a:lnTo>
                <a:lnTo>
                  <a:pt x="45719" y="51815"/>
                </a:lnTo>
                <a:lnTo>
                  <a:pt x="38100" y="57912"/>
                </a:lnTo>
                <a:lnTo>
                  <a:pt x="30479" y="65531"/>
                </a:lnTo>
                <a:lnTo>
                  <a:pt x="19811" y="80772"/>
                </a:lnTo>
                <a:lnTo>
                  <a:pt x="10667" y="96012"/>
                </a:lnTo>
                <a:lnTo>
                  <a:pt x="6095" y="103631"/>
                </a:lnTo>
                <a:lnTo>
                  <a:pt x="4572" y="112775"/>
                </a:lnTo>
                <a:lnTo>
                  <a:pt x="1524" y="121920"/>
                </a:lnTo>
                <a:lnTo>
                  <a:pt x="1524" y="131063"/>
                </a:lnTo>
                <a:lnTo>
                  <a:pt x="0" y="137160"/>
                </a:lnTo>
                <a:lnTo>
                  <a:pt x="1524" y="144779"/>
                </a:lnTo>
                <a:close/>
              </a:path>
            </a:pathLst>
          </a:custGeom>
          <a:solidFill>
            <a:srgbClr val="FFFFFF"/>
          </a:solidFill>
        </p:spPr>
        <p:txBody>
          <a:bodyPr wrap="square" lIns="0" tIns="0" rIns="0" bIns="0" rtlCol="0">
            <a:noAutofit/>
          </a:bodyPr>
          <a:lstStyle/>
          <a:p>
            <a:endParaRPr/>
          </a:p>
        </p:txBody>
      </p:sp>
      <p:sp>
        <p:nvSpPr>
          <p:cNvPr id="1070" name="object 1070"/>
          <p:cNvSpPr/>
          <p:nvPr/>
        </p:nvSpPr>
        <p:spPr>
          <a:xfrm>
            <a:off x="7886699" y="2423159"/>
            <a:ext cx="1524" cy="1523"/>
          </a:xfrm>
          <a:custGeom>
            <a:avLst/>
            <a:gdLst/>
            <a:ahLst/>
            <a:cxnLst/>
            <a:rect l="l" t="t" r="r" b="b"/>
            <a:pathLst>
              <a:path w="1524" h="1523">
                <a:moveTo>
                  <a:pt x="0" y="1523"/>
                </a:moveTo>
                <a:lnTo>
                  <a:pt x="1524" y="0"/>
                </a:lnTo>
                <a:lnTo>
                  <a:pt x="0" y="0"/>
                </a:lnTo>
                <a:lnTo>
                  <a:pt x="0" y="1523"/>
                </a:lnTo>
                <a:close/>
              </a:path>
            </a:pathLst>
          </a:custGeom>
          <a:solidFill>
            <a:srgbClr val="E6E6E6"/>
          </a:solidFill>
        </p:spPr>
        <p:txBody>
          <a:bodyPr wrap="square" lIns="0" tIns="0" rIns="0" bIns="0" rtlCol="0">
            <a:noAutofit/>
          </a:bodyPr>
          <a:lstStyle/>
          <a:p>
            <a:endParaRPr/>
          </a:p>
        </p:txBody>
      </p:sp>
      <p:sp>
        <p:nvSpPr>
          <p:cNvPr id="1071" name="object 1071"/>
          <p:cNvSpPr/>
          <p:nvPr/>
        </p:nvSpPr>
        <p:spPr>
          <a:xfrm>
            <a:off x="7679435" y="2331719"/>
            <a:ext cx="207264" cy="118872"/>
          </a:xfrm>
          <a:custGeom>
            <a:avLst/>
            <a:gdLst/>
            <a:ahLst/>
            <a:cxnLst/>
            <a:rect l="l" t="t" r="r" b="b"/>
            <a:pathLst>
              <a:path w="207264" h="118872">
                <a:moveTo>
                  <a:pt x="92964" y="0"/>
                </a:moveTo>
                <a:lnTo>
                  <a:pt x="0" y="0"/>
                </a:lnTo>
                <a:lnTo>
                  <a:pt x="0" y="9144"/>
                </a:lnTo>
                <a:lnTo>
                  <a:pt x="4572" y="18287"/>
                </a:lnTo>
                <a:lnTo>
                  <a:pt x="9144" y="30480"/>
                </a:lnTo>
                <a:lnTo>
                  <a:pt x="16764" y="41148"/>
                </a:lnTo>
                <a:lnTo>
                  <a:pt x="25907" y="51816"/>
                </a:lnTo>
                <a:lnTo>
                  <a:pt x="38100" y="64008"/>
                </a:lnTo>
                <a:lnTo>
                  <a:pt x="51816" y="74675"/>
                </a:lnTo>
                <a:lnTo>
                  <a:pt x="59436" y="79248"/>
                </a:lnTo>
                <a:lnTo>
                  <a:pt x="67055" y="83820"/>
                </a:lnTo>
                <a:lnTo>
                  <a:pt x="85344" y="94487"/>
                </a:lnTo>
                <a:lnTo>
                  <a:pt x="94488" y="99060"/>
                </a:lnTo>
                <a:lnTo>
                  <a:pt x="105155" y="103632"/>
                </a:lnTo>
                <a:lnTo>
                  <a:pt x="121920" y="111251"/>
                </a:lnTo>
                <a:lnTo>
                  <a:pt x="123444" y="111251"/>
                </a:lnTo>
                <a:lnTo>
                  <a:pt x="134112" y="115824"/>
                </a:lnTo>
                <a:lnTo>
                  <a:pt x="141731" y="118872"/>
                </a:lnTo>
                <a:lnTo>
                  <a:pt x="207264" y="92963"/>
                </a:lnTo>
                <a:lnTo>
                  <a:pt x="207264" y="91440"/>
                </a:lnTo>
                <a:lnTo>
                  <a:pt x="173736" y="77724"/>
                </a:lnTo>
                <a:lnTo>
                  <a:pt x="166116" y="73151"/>
                </a:lnTo>
                <a:lnTo>
                  <a:pt x="160020" y="70104"/>
                </a:lnTo>
                <a:lnTo>
                  <a:pt x="153924" y="67056"/>
                </a:lnTo>
                <a:lnTo>
                  <a:pt x="147827" y="64008"/>
                </a:lnTo>
                <a:lnTo>
                  <a:pt x="135636" y="56387"/>
                </a:lnTo>
                <a:lnTo>
                  <a:pt x="126492" y="48768"/>
                </a:lnTo>
                <a:lnTo>
                  <a:pt x="117348" y="41148"/>
                </a:lnTo>
                <a:lnTo>
                  <a:pt x="109727" y="35051"/>
                </a:lnTo>
                <a:lnTo>
                  <a:pt x="103631" y="25908"/>
                </a:lnTo>
                <a:lnTo>
                  <a:pt x="99060" y="18287"/>
                </a:lnTo>
                <a:lnTo>
                  <a:pt x="94488" y="9144"/>
                </a:lnTo>
                <a:lnTo>
                  <a:pt x="92964" y="4572"/>
                </a:lnTo>
                <a:lnTo>
                  <a:pt x="92964" y="0"/>
                </a:lnTo>
                <a:close/>
              </a:path>
            </a:pathLst>
          </a:custGeom>
          <a:solidFill>
            <a:srgbClr val="FFFFFF"/>
          </a:solidFill>
        </p:spPr>
        <p:txBody>
          <a:bodyPr wrap="square" lIns="0" tIns="0" rIns="0" bIns="0" rtlCol="0">
            <a:noAutofit/>
          </a:bodyPr>
          <a:lstStyle/>
          <a:p>
            <a:endParaRPr/>
          </a:p>
        </p:txBody>
      </p:sp>
      <p:sp>
        <p:nvSpPr>
          <p:cNvPr id="1072" name="object 1072"/>
          <p:cNvSpPr/>
          <p:nvPr/>
        </p:nvSpPr>
        <p:spPr>
          <a:xfrm>
            <a:off x="7584947" y="2331719"/>
            <a:ext cx="236219" cy="144780"/>
          </a:xfrm>
          <a:custGeom>
            <a:avLst/>
            <a:gdLst/>
            <a:ahLst/>
            <a:cxnLst/>
            <a:rect l="l" t="t" r="r" b="b"/>
            <a:pathLst>
              <a:path w="236219" h="144780">
                <a:moveTo>
                  <a:pt x="92963" y="0"/>
                </a:moveTo>
                <a:lnTo>
                  <a:pt x="0" y="0"/>
                </a:lnTo>
                <a:lnTo>
                  <a:pt x="1524" y="9144"/>
                </a:lnTo>
                <a:lnTo>
                  <a:pt x="3048" y="18287"/>
                </a:lnTo>
                <a:lnTo>
                  <a:pt x="4572" y="25908"/>
                </a:lnTo>
                <a:lnTo>
                  <a:pt x="9143" y="33528"/>
                </a:lnTo>
                <a:lnTo>
                  <a:pt x="12191" y="41148"/>
                </a:lnTo>
                <a:lnTo>
                  <a:pt x="18287" y="50292"/>
                </a:lnTo>
                <a:lnTo>
                  <a:pt x="22859" y="57912"/>
                </a:lnTo>
                <a:lnTo>
                  <a:pt x="28955" y="65532"/>
                </a:lnTo>
                <a:lnTo>
                  <a:pt x="36575" y="73151"/>
                </a:lnTo>
                <a:lnTo>
                  <a:pt x="45719" y="80772"/>
                </a:lnTo>
                <a:lnTo>
                  <a:pt x="53339" y="86868"/>
                </a:lnTo>
                <a:lnTo>
                  <a:pt x="64007" y="94487"/>
                </a:lnTo>
                <a:lnTo>
                  <a:pt x="74675" y="100584"/>
                </a:lnTo>
                <a:lnTo>
                  <a:pt x="85343" y="108204"/>
                </a:lnTo>
                <a:lnTo>
                  <a:pt x="97535" y="114300"/>
                </a:lnTo>
                <a:lnTo>
                  <a:pt x="109727" y="121920"/>
                </a:lnTo>
                <a:lnTo>
                  <a:pt x="124967" y="128016"/>
                </a:lnTo>
                <a:lnTo>
                  <a:pt x="138683" y="134112"/>
                </a:lnTo>
                <a:lnTo>
                  <a:pt x="150875" y="140208"/>
                </a:lnTo>
                <a:lnTo>
                  <a:pt x="158495" y="143256"/>
                </a:lnTo>
                <a:lnTo>
                  <a:pt x="166115" y="144780"/>
                </a:lnTo>
                <a:lnTo>
                  <a:pt x="236219" y="117348"/>
                </a:lnTo>
                <a:lnTo>
                  <a:pt x="228599" y="115824"/>
                </a:lnTo>
                <a:lnTo>
                  <a:pt x="219455" y="111251"/>
                </a:lnTo>
                <a:lnTo>
                  <a:pt x="216407" y="111251"/>
                </a:lnTo>
                <a:lnTo>
                  <a:pt x="199643" y="103632"/>
                </a:lnTo>
                <a:lnTo>
                  <a:pt x="188975" y="99060"/>
                </a:lnTo>
                <a:lnTo>
                  <a:pt x="179831" y="94487"/>
                </a:lnTo>
                <a:lnTo>
                  <a:pt x="161543" y="83820"/>
                </a:lnTo>
                <a:lnTo>
                  <a:pt x="153923" y="79248"/>
                </a:lnTo>
                <a:lnTo>
                  <a:pt x="146303" y="73151"/>
                </a:lnTo>
                <a:lnTo>
                  <a:pt x="132587" y="62484"/>
                </a:lnTo>
                <a:lnTo>
                  <a:pt x="120395" y="51816"/>
                </a:lnTo>
                <a:lnTo>
                  <a:pt x="111251" y="41148"/>
                </a:lnTo>
                <a:lnTo>
                  <a:pt x="103631" y="30480"/>
                </a:lnTo>
                <a:lnTo>
                  <a:pt x="97535" y="18287"/>
                </a:lnTo>
                <a:lnTo>
                  <a:pt x="94487" y="9144"/>
                </a:lnTo>
                <a:lnTo>
                  <a:pt x="92963" y="0"/>
                </a:lnTo>
                <a:close/>
              </a:path>
            </a:pathLst>
          </a:custGeom>
          <a:solidFill>
            <a:srgbClr val="FFFFFF"/>
          </a:solidFill>
        </p:spPr>
        <p:txBody>
          <a:bodyPr wrap="square" lIns="0" tIns="0" rIns="0" bIns="0" rtlCol="0">
            <a:noAutofit/>
          </a:bodyPr>
          <a:lstStyle/>
          <a:p>
            <a:endParaRPr/>
          </a:p>
        </p:txBody>
      </p:sp>
      <p:sp>
        <p:nvSpPr>
          <p:cNvPr id="1073" name="object 1073"/>
          <p:cNvSpPr/>
          <p:nvPr/>
        </p:nvSpPr>
        <p:spPr>
          <a:xfrm>
            <a:off x="7498079" y="2331719"/>
            <a:ext cx="252983" cy="170687"/>
          </a:xfrm>
          <a:custGeom>
            <a:avLst/>
            <a:gdLst/>
            <a:ahLst/>
            <a:cxnLst/>
            <a:rect l="l" t="t" r="r" b="b"/>
            <a:pathLst>
              <a:path w="252983" h="170687">
                <a:moveTo>
                  <a:pt x="88392" y="0"/>
                </a:moveTo>
                <a:lnTo>
                  <a:pt x="0" y="0"/>
                </a:lnTo>
                <a:lnTo>
                  <a:pt x="0" y="9144"/>
                </a:lnTo>
                <a:lnTo>
                  <a:pt x="3048" y="18287"/>
                </a:lnTo>
                <a:lnTo>
                  <a:pt x="4572" y="28956"/>
                </a:lnTo>
                <a:lnTo>
                  <a:pt x="7620" y="38100"/>
                </a:lnTo>
                <a:lnTo>
                  <a:pt x="12192" y="48768"/>
                </a:lnTo>
                <a:lnTo>
                  <a:pt x="18287" y="57912"/>
                </a:lnTo>
                <a:lnTo>
                  <a:pt x="24383" y="67056"/>
                </a:lnTo>
                <a:lnTo>
                  <a:pt x="32003" y="77724"/>
                </a:lnTo>
                <a:lnTo>
                  <a:pt x="36575" y="82296"/>
                </a:lnTo>
                <a:lnTo>
                  <a:pt x="41148" y="86868"/>
                </a:lnTo>
                <a:lnTo>
                  <a:pt x="50292" y="96012"/>
                </a:lnTo>
                <a:lnTo>
                  <a:pt x="62483" y="105156"/>
                </a:lnTo>
                <a:lnTo>
                  <a:pt x="73151" y="112775"/>
                </a:lnTo>
                <a:lnTo>
                  <a:pt x="86868" y="121920"/>
                </a:lnTo>
                <a:lnTo>
                  <a:pt x="100583" y="131063"/>
                </a:lnTo>
                <a:lnTo>
                  <a:pt x="108203" y="135636"/>
                </a:lnTo>
                <a:lnTo>
                  <a:pt x="115824" y="138684"/>
                </a:lnTo>
                <a:lnTo>
                  <a:pt x="132587" y="147828"/>
                </a:lnTo>
                <a:lnTo>
                  <a:pt x="141731" y="152400"/>
                </a:lnTo>
                <a:lnTo>
                  <a:pt x="150875" y="155448"/>
                </a:lnTo>
                <a:lnTo>
                  <a:pt x="169163" y="164592"/>
                </a:lnTo>
                <a:lnTo>
                  <a:pt x="172211" y="166116"/>
                </a:lnTo>
                <a:lnTo>
                  <a:pt x="178307" y="167640"/>
                </a:lnTo>
                <a:lnTo>
                  <a:pt x="185927" y="170687"/>
                </a:lnTo>
                <a:lnTo>
                  <a:pt x="252983" y="146304"/>
                </a:lnTo>
                <a:lnTo>
                  <a:pt x="245363" y="143256"/>
                </a:lnTo>
                <a:lnTo>
                  <a:pt x="237743" y="140208"/>
                </a:lnTo>
                <a:lnTo>
                  <a:pt x="225551" y="135636"/>
                </a:lnTo>
                <a:lnTo>
                  <a:pt x="211835" y="128016"/>
                </a:lnTo>
                <a:lnTo>
                  <a:pt x="196595" y="121920"/>
                </a:lnTo>
                <a:lnTo>
                  <a:pt x="184403" y="114300"/>
                </a:lnTo>
                <a:lnTo>
                  <a:pt x="172211" y="108204"/>
                </a:lnTo>
                <a:lnTo>
                  <a:pt x="161544" y="102108"/>
                </a:lnTo>
                <a:lnTo>
                  <a:pt x="150875" y="94487"/>
                </a:lnTo>
                <a:lnTo>
                  <a:pt x="141731" y="86868"/>
                </a:lnTo>
                <a:lnTo>
                  <a:pt x="132587" y="80772"/>
                </a:lnTo>
                <a:lnTo>
                  <a:pt x="124968" y="73151"/>
                </a:lnTo>
                <a:lnTo>
                  <a:pt x="117348" y="65532"/>
                </a:lnTo>
                <a:lnTo>
                  <a:pt x="109727" y="57912"/>
                </a:lnTo>
                <a:lnTo>
                  <a:pt x="105155" y="50292"/>
                </a:lnTo>
                <a:lnTo>
                  <a:pt x="99059" y="42672"/>
                </a:lnTo>
                <a:lnTo>
                  <a:pt x="96011" y="33528"/>
                </a:lnTo>
                <a:lnTo>
                  <a:pt x="92963" y="25908"/>
                </a:lnTo>
                <a:lnTo>
                  <a:pt x="89916" y="18287"/>
                </a:lnTo>
                <a:lnTo>
                  <a:pt x="88392" y="9144"/>
                </a:lnTo>
                <a:lnTo>
                  <a:pt x="88392" y="0"/>
                </a:lnTo>
                <a:close/>
              </a:path>
            </a:pathLst>
          </a:custGeom>
          <a:solidFill>
            <a:srgbClr val="FFFFFF"/>
          </a:solidFill>
        </p:spPr>
        <p:txBody>
          <a:bodyPr wrap="square" lIns="0" tIns="0" rIns="0" bIns="0" rtlCol="0">
            <a:noAutofit/>
          </a:bodyPr>
          <a:lstStyle/>
          <a:p>
            <a:endParaRPr/>
          </a:p>
        </p:txBody>
      </p:sp>
      <p:sp>
        <p:nvSpPr>
          <p:cNvPr id="1074" name="object 1074"/>
          <p:cNvSpPr/>
          <p:nvPr/>
        </p:nvSpPr>
        <p:spPr>
          <a:xfrm>
            <a:off x="7403591" y="2330196"/>
            <a:ext cx="291662" cy="201167"/>
          </a:xfrm>
          <a:prstGeom prst="rect">
            <a:avLst/>
          </a:prstGeom>
          <a:blipFill>
            <a:blip r:embed="rId58" cstate="print"/>
            <a:stretch>
              <a:fillRect/>
            </a:stretch>
          </a:blipFill>
        </p:spPr>
        <p:txBody>
          <a:bodyPr wrap="square" lIns="0" tIns="0" rIns="0" bIns="0" rtlCol="0">
            <a:noAutofit/>
          </a:bodyPr>
          <a:lstStyle/>
          <a:p>
            <a:endParaRPr/>
          </a:p>
        </p:txBody>
      </p:sp>
      <p:sp>
        <p:nvSpPr>
          <p:cNvPr id="1075" name="object 1075"/>
          <p:cNvSpPr/>
          <p:nvPr/>
        </p:nvSpPr>
        <p:spPr>
          <a:xfrm>
            <a:off x="7405115" y="2331719"/>
            <a:ext cx="278891" cy="198120"/>
          </a:xfrm>
          <a:custGeom>
            <a:avLst/>
            <a:gdLst/>
            <a:ahLst/>
            <a:cxnLst/>
            <a:rect l="l" t="t" r="r" b="b"/>
            <a:pathLst>
              <a:path w="278891" h="198120">
                <a:moveTo>
                  <a:pt x="114300" y="152400"/>
                </a:moveTo>
                <a:lnTo>
                  <a:pt x="121920" y="156972"/>
                </a:lnTo>
                <a:lnTo>
                  <a:pt x="131064" y="163068"/>
                </a:lnTo>
                <a:lnTo>
                  <a:pt x="150875" y="172212"/>
                </a:lnTo>
                <a:lnTo>
                  <a:pt x="170688" y="182880"/>
                </a:lnTo>
                <a:lnTo>
                  <a:pt x="181356" y="187451"/>
                </a:lnTo>
                <a:lnTo>
                  <a:pt x="193548" y="192024"/>
                </a:lnTo>
                <a:lnTo>
                  <a:pt x="195072" y="192024"/>
                </a:lnTo>
                <a:lnTo>
                  <a:pt x="201168" y="195072"/>
                </a:lnTo>
                <a:lnTo>
                  <a:pt x="208788" y="198120"/>
                </a:lnTo>
                <a:lnTo>
                  <a:pt x="278891" y="170687"/>
                </a:lnTo>
                <a:lnTo>
                  <a:pt x="271271" y="167640"/>
                </a:lnTo>
                <a:lnTo>
                  <a:pt x="263651" y="166116"/>
                </a:lnTo>
                <a:lnTo>
                  <a:pt x="262127" y="164592"/>
                </a:lnTo>
                <a:lnTo>
                  <a:pt x="242316" y="155448"/>
                </a:lnTo>
                <a:lnTo>
                  <a:pt x="233172" y="152400"/>
                </a:lnTo>
                <a:lnTo>
                  <a:pt x="225551" y="147828"/>
                </a:lnTo>
                <a:lnTo>
                  <a:pt x="208788" y="138684"/>
                </a:lnTo>
                <a:lnTo>
                  <a:pt x="201168" y="135636"/>
                </a:lnTo>
                <a:lnTo>
                  <a:pt x="193548" y="131063"/>
                </a:lnTo>
                <a:lnTo>
                  <a:pt x="179832" y="121920"/>
                </a:lnTo>
                <a:lnTo>
                  <a:pt x="166116" y="114300"/>
                </a:lnTo>
                <a:lnTo>
                  <a:pt x="155448" y="105156"/>
                </a:lnTo>
                <a:lnTo>
                  <a:pt x="144780" y="96012"/>
                </a:lnTo>
                <a:lnTo>
                  <a:pt x="134112" y="86868"/>
                </a:lnTo>
                <a:lnTo>
                  <a:pt x="129540" y="82296"/>
                </a:lnTo>
                <a:lnTo>
                  <a:pt x="124968" y="77724"/>
                </a:lnTo>
                <a:lnTo>
                  <a:pt x="117348" y="67056"/>
                </a:lnTo>
                <a:lnTo>
                  <a:pt x="111251" y="57912"/>
                </a:lnTo>
                <a:lnTo>
                  <a:pt x="105156" y="48768"/>
                </a:lnTo>
                <a:lnTo>
                  <a:pt x="100584" y="38100"/>
                </a:lnTo>
                <a:lnTo>
                  <a:pt x="97536" y="28956"/>
                </a:lnTo>
                <a:lnTo>
                  <a:pt x="96012" y="18287"/>
                </a:lnTo>
                <a:lnTo>
                  <a:pt x="92964" y="9144"/>
                </a:lnTo>
                <a:lnTo>
                  <a:pt x="92964" y="0"/>
                </a:lnTo>
                <a:lnTo>
                  <a:pt x="0" y="0"/>
                </a:lnTo>
                <a:lnTo>
                  <a:pt x="0" y="18287"/>
                </a:lnTo>
                <a:lnTo>
                  <a:pt x="3048" y="30480"/>
                </a:lnTo>
                <a:lnTo>
                  <a:pt x="6096" y="42672"/>
                </a:lnTo>
                <a:lnTo>
                  <a:pt x="7620" y="48768"/>
                </a:lnTo>
                <a:lnTo>
                  <a:pt x="10668" y="54863"/>
                </a:lnTo>
                <a:lnTo>
                  <a:pt x="16764" y="65532"/>
                </a:lnTo>
                <a:lnTo>
                  <a:pt x="19812" y="71628"/>
                </a:lnTo>
                <a:lnTo>
                  <a:pt x="24384" y="77724"/>
                </a:lnTo>
                <a:lnTo>
                  <a:pt x="33527" y="88392"/>
                </a:lnTo>
                <a:lnTo>
                  <a:pt x="42672" y="100584"/>
                </a:lnTo>
                <a:lnTo>
                  <a:pt x="48768" y="105156"/>
                </a:lnTo>
                <a:lnTo>
                  <a:pt x="54864" y="111251"/>
                </a:lnTo>
                <a:lnTo>
                  <a:pt x="67056" y="121920"/>
                </a:lnTo>
                <a:lnTo>
                  <a:pt x="80772" y="132587"/>
                </a:lnTo>
                <a:lnTo>
                  <a:pt x="88392" y="137160"/>
                </a:lnTo>
                <a:lnTo>
                  <a:pt x="96012" y="141732"/>
                </a:lnTo>
                <a:lnTo>
                  <a:pt x="114300" y="152400"/>
                </a:lnTo>
                <a:close/>
              </a:path>
            </a:pathLst>
          </a:custGeom>
          <a:solidFill>
            <a:srgbClr val="000000"/>
          </a:solidFill>
        </p:spPr>
        <p:txBody>
          <a:bodyPr wrap="square" lIns="0" tIns="0" rIns="0" bIns="0" rtlCol="0">
            <a:noAutofit/>
          </a:bodyPr>
          <a:lstStyle/>
          <a:p>
            <a:endParaRPr/>
          </a:p>
        </p:txBody>
      </p:sp>
      <p:sp>
        <p:nvSpPr>
          <p:cNvPr id="1076" name="object 1076"/>
          <p:cNvSpPr/>
          <p:nvPr/>
        </p:nvSpPr>
        <p:spPr>
          <a:xfrm>
            <a:off x="7403591" y="2330196"/>
            <a:ext cx="291662" cy="201167"/>
          </a:xfrm>
          <a:prstGeom prst="rect">
            <a:avLst/>
          </a:prstGeom>
          <a:blipFill>
            <a:blip r:embed="rId67" cstate="print"/>
            <a:stretch>
              <a:fillRect/>
            </a:stretch>
          </a:blipFill>
        </p:spPr>
        <p:txBody>
          <a:bodyPr wrap="square" lIns="0" tIns="0" rIns="0" bIns="0" rtlCol="0">
            <a:noAutofit/>
          </a:bodyPr>
          <a:lstStyle/>
          <a:p>
            <a:endParaRPr/>
          </a:p>
        </p:txBody>
      </p:sp>
      <p:sp>
        <p:nvSpPr>
          <p:cNvPr id="1077" name="object 1077"/>
          <p:cNvSpPr/>
          <p:nvPr/>
        </p:nvSpPr>
        <p:spPr>
          <a:xfrm>
            <a:off x="8129015" y="2081783"/>
            <a:ext cx="452627" cy="76200"/>
          </a:xfrm>
          <a:custGeom>
            <a:avLst/>
            <a:gdLst/>
            <a:ahLst/>
            <a:cxnLst/>
            <a:rect l="l" t="t" r="r" b="b"/>
            <a:pathLst>
              <a:path w="452627" h="76200">
                <a:moveTo>
                  <a:pt x="0" y="1524"/>
                </a:moveTo>
                <a:lnTo>
                  <a:pt x="30480" y="1524"/>
                </a:lnTo>
                <a:lnTo>
                  <a:pt x="56388" y="3048"/>
                </a:lnTo>
                <a:lnTo>
                  <a:pt x="82296" y="3048"/>
                </a:lnTo>
                <a:lnTo>
                  <a:pt x="108203" y="4572"/>
                </a:lnTo>
                <a:lnTo>
                  <a:pt x="134111" y="7620"/>
                </a:lnTo>
                <a:lnTo>
                  <a:pt x="160019" y="9144"/>
                </a:lnTo>
                <a:lnTo>
                  <a:pt x="184403" y="12192"/>
                </a:lnTo>
                <a:lnTo>
                  <a:pt x="208787" y="15240"/>
                </a:lnTo>
                <a:lnTo>
                  <a:pt x="233171" y="18287"/>
                </a:lnTo>
                <a:lnTo>
                  <a:pt x="257555" y="22860"/>
                </a:lnTo>
                <a:lnTo>
                  <a:pt x="280415" y="25908"/>
                </a:lnTo>
                <a:lnTo>
                  <a:pt x="303275" y="32004"/>
                </a:lnTo>
                <a:lnTo>
                  <a:pt x="324611" y="36576"/>
                </a:lnTo>
                <a:lnTo>
                  <a:pt x="347471" y="42672"/>
                </a:lnTo>
                <a:lnTo>
                  <a:pt x="368807" y="47244"/>
                </a:lnTo>
                <a:lnTo>
                  <a:pt x="390143" y="54864"/>
                </a:lnTo>
                <a:lnTo>
                  <a:pt x="446531" y="73152"/>
                </a:lnTo>
                <a:lnTo>
                  <a:pt x="448055" y="74676"/>
                </a:lnTo>
                <a:lnTo>
                  <a:pt x="451103" y="76200"/>
                </a:lnTo>
                <a:lnTo>
                  <a:pt x="452627" y="74676"/>
                </a:lnTo>
                <a:lnTo>
                  <a:pt x="449579" y="73152"/>
                </a:lnTo>
                <a:lnTo>
                  <a:pt x="446531" y="71628"/>
                </a:lnTo>
                <a:lnTo>
                  <a:pt x="391667" y="53340"/>
                </a:lnTo>
                <a:lnTo>
                  <a:pt x="368807" y="45720"/>
                </a:lnTo>
                <a:lnTo>
                  <a:pt x="347471" y="41148"/>
                </a:lnTo>
                <a:lnTo>
                  <a:pt x="326135" y="35052"/>
                </a:lnTo>
                <a:lnTo>
                  <a:pt x="303275" y="30480"/>
                </a:lnTo>
                <a:lnTo>
                  <a:pt x="280415" y="24384"/>
                </a:lnTo>
                <a:lnTo>
                  <a:pt x="257555" y="21336"/>
                </a:lnTo>
                <a:lnTo>
                  <a:pt x="233171" y="16764"/>
                </a:lnTo>
                <a:lnTo>
                  <a:pt x="208787" y="13716"/>
                </a:lnTo>
                <a:lnTo>
                  <a:pt x="184403" y="10668"/>
                </a:lnTo>
                <a:lnTo>
                  <a:pt x="160019" y="7620"/>
                </a:lnTo>
                <a:lnTo>
                  <a:pt x="134111" y="6096"/>
                </a:lnTo>
                <a:lnTo>
                  <a:pt x="109727" y="3048"/>
                </a:lnTo>
                <a:lnTo>
                  <a:pt x="82296" y="1524"/>
                </a:lnTo>
                <a:lnTo>
                  <a:pt x="56388" y="1524"/>
                </a:lnTo>
                <a:lnTo>
                  <a:pt x="30480" y="0"/>
                </a:lnTo>
                <a:lnTo>
                  <a:pt x="3048" y="0"/>
                </a:lnTo>
                <a:lnTo>
                  <a:pt x="0" y="1524"/>
                </a:lnTo>
                <a:close/>
              </a:path>
            </a:pathLst>
          </a:custGeom>
          <a:solidFill>
            <a:srgbClr val="000000"/>
          </a:solidFill>
        </p:spPr>
        <p:txBody>
          <a:bodyPr wrap="square" lIns="0" tIns="0" rIns="0" bIns="0" rtlCol="0">
            <a:noAutofit/>
          </a:bodyPr>
          <a:lstStyle/>
          <a:p>
            <a:endParaRPr/>
          </a:p>
        </p:txBody>
      </p:sp>
      <p:sp>
        <p:nvSpPr>
          <p:cNvPr id="1078" name="object 1078"/>
          <p:cNvSpPr/>
          <p:nvPr/>
        </p:nvSpPr>
        <p:spPr>
          <a:xfrm>
            <a:off x="8129015" y="2145791"/>
            <a:ext cx="330707" cy="57912"/>
          </a:xfrm>
          <a:custGeom>
            <a:avLst/>
            <a:gdLst/>
            <a:ahLst/>
            <a:cxnLst/>
            <a:rect l="l" t="t" r="r" b="b"/>
            <a:pathLst>
              <a:path w="330707" h="57912">
                <a:moveTo>
                  <a:pt x="21336" y="1524"/>
                </a:moveTo>
                <a:lnTo>
                  <a:pt x="42672" y="1524"/>
                </a:lnTo>
                <a:lnTo>
                  <a:pt x="62484" y="3048"/>
                </a:lnTo>
                <a:lnTo>
                  <a:pt x="82296" y="4572"/>
                </a:lnTo>
                <a:lnTo>
                  <a:pt x="83820" y="4572"/>
                </a:lnTo>
                <a:lnTo>
                  <a:pt x="111251" y="6096"/>
                </a:lnTo>
                <a:lnTo>
                  <a:pt x="123443" y="7620"/>
                </a:lnTo>
                <a:lnTo>
                  <a:pt x="137159" y="9144"/>
                </a:lnTo>
                <a:lnTo>
                  <a:pt x="149351" y="10668"/>
                </a:lnTo>
                <a:lnTo>
                  <a:pt x="163067" y="12191"/>
                </a:lnTo>
                <a:lnTo>
                  <a:pt x="187451" y="16763"/>
                </a:lnTo>
                <a:lnTo>
                  <a:pt x="211835" y="21336"/>
                </a:lnTo>
                <a:lnTo>
                  <a:pt x="236219" y="27432"/>
                </a:lnTo>
                <a:lnTo>
                  <a:pt x="260603" y="33527"/>
                </a:lnTo>
                <a:lnTo>
                  <a:pt x="271271" y="36575"/>
                </a:lnTo>
                <a:lnTo>
                  <a:pt x="281939" y="39624"/>
                </a:lnTo>
                <a:lnTo>
                  <a:pt x="300227" y="47244"/>
                </a:lnTo>
                <a:lnTo>
                  <a:pt x="301751" y="47244"/>
                </a:lnTo>
                <a:lnTo>
                  <a:pt x="316991" y="53339"/>
                </a:lnTo>
                <a:lnTo>
                  <a:pt x="330707" y="57912"/>
                </a:lnTo>
                <a:lnTo>
                  <a:pt x="330707" y="56387"/>
                </a:lnTo>
                <a:lnTo>
                  <a:pt x="316991" y="51815"/>
                </a:lnTo>
                <a:lnTo>
                  <a:pt x="301751" y="45720"/>
                </a:lnTo>
                <a:lnTo>
                  <a:pt x="283463" y="38100"/>
                </a:lnTo>
                <a:lnTo>
                  <a:pt x="271271" y="35051"/>
                </a:lnTo>
                <a:lnTo>
                  <a:pt x="260603" y="32003"/>
                </a:lnTo>
                <a:lnTo>
                  <a:pt x="236219" y="25908"/>
                </a:lnTo>
                <a:lnTo>
                  <a:pt x="213359" y="19812"/>
                </a:lnTo>
                <a:lnTo>
                  <a:pt x="188975" y="15239"/>
                </a:lnTo>
                <a:lnTo>
                  <a:pt x="163067" y="10668"/>
                </a:lnTo>
                <a:lnTo>
                  <a:pt x="149351" y="9144"/>
                </a:lnTo>
                <a:lnTo>
                  <a:pt x="137159" y="7620"/>
                </a:lnTo>
                <a:lnTo>
                  <a:pt x="123443" y="6096"/>
                </a:lnTo>
                <a:lnTo>
                  <a:pt x="111251" y="4572"/>
                </a:lnTo>
                <a:lnTo>
                  <a:pt x="83820" y="3048"/>
                </a:lnTo>
                <a:lnTo>
                  <a:pt x="82296" y="3048"/>
                </a:lnTo>
                <a:lnTo>
                  <a:pt x="62484" y="1524"/>
                </a:lnTo>
                <a:lnTo>
                  <a:pt x="42672" y="0"/>
                </a:lnTo>
                <a:lnTo>
                  <a:pt x="0" y="0"/>
                </a:lnTo>
                <a:lnTo>
                  <a:pt x="0" y="1524"/>
                </a:lnTo>
                <a:lnTo>
                  <a:pt x="21336" y="1524"/>
                </a:lnTo>
                <a:close/>
              </a:path>
            </a:pathLst>
          </a:custGeom>
          <a:solidFill>
            <a:srgbClr val="000000"/>
          </a:solidFill>
        </p:spPr>
        <p:txBody>
          <a:bodyPr wrap="square" lIns="0" tIns="0" rIns="0" bIns="0" rtlCol="0">
            <a:noAutofit/>
          </a:bodyPr>
          <a:lstStyle/>
          <a:p>
            <a:endParaRPr/>
          </a:p>
        </p:txBody>
      </p:sp>
      <p:sp>
        <p:nvSpPr>
          <p:cNvPr id="1079" name="object 1079"/>
          <p:cNvSpPr/>
          <p:nvPr/>
        </p:nvSpPr>
        <p:spPr>
          <a:xfrm>
            <a:off x="8127491" y="2114676"/>
            <a:ext cx="1524" cy="31750"/>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a:p>
        </p:txBody>
      </p:sp>
      <p:sp>
        <p:nvSpPr>
          <p:cNvPr id="1080" name="object 1080"/>
          <p:cNvSpPr/>
          <p:nvPr/>
        </p:nvSpPr>
        <p:spPr>
          <a:xfrm>
            <a:off x="8127491" y="2113787"/>
            <a:ext cx="358139" cy="51815"/>
          </a:xfrm>
          <a:custGeom>
            <a:avLst/>
            <a:gdLst/>
            <a:ahLst/>
            <a:cxnLst/>
            <a:rect l="l" t="t" r="r" b="b"/>
            <a:pathLst>
              <a:path w="358139" h="51815">
                <a:moveTo>
                  <a:pt x="0" y="0"/>
                </a:moveTo>
                <a:lnTo>
                  <a:pt x="3048" y="1524"/>
                </a:lnTo>
                <a:lnTo>
                  <a:pt x="50292" y="1524"/>
                </a:lnTo>
                <a:lnTo>
                  <a:pt x="73151" y="3048"/>
                </a:lnTo>
                <a:lnTo>
                  <a:pt x="96012" y="4572"/>
                </a:lnTo>
                <a:lnTo>
                  <a:pt x="118871" y="6095"/>
                </a:lnTo>
                <a:lnTo>
                  <a:pt x="140207" y="7619"/>
                </a:lnTo>
                <a:lnTo>
                  <a:pt x="161543" y="9143"/>
                </a:lnTo>
                <a:lnTo>
                  <a:pt x="182879" y="12191"/>
                </a:lnTo>
                <a:lnTo>
                  <a:pt x="204215" y="15239"/>
                </a:lnTo>
                <a:lnTo>
                  <a:pt x="225551" y="18287"/>
                </a:lnTo>
                <a:lnTo>
                  <a:pt x="245363" y="22860"/>
                </a:lnTo>
                <a:lnTo>
                  <a:pt x="265175" y="27431"/>
                </a:lnTo>
                <a:lnTo>
                  <a:pt x="284987" y="32003"/>
                </a:lnTo>
                <a:lnTo>
                  <a:pt x="304799" y="36575"/>
                </a:lnTo>
                <a:lnTo>
                  <a:pt x="323087" y="41148"/>
                </a:lnTo>
                <a:lnTo>
                  <a:pt x="341375" y="47243"/>
                </a:lnTo>
                <a:lnTo>
                  <a:pt x="358139" y="51815"/>
                </a:lnTo>
                <a:lnTo>
                  <a:pt x="358139" y="50291"/>
                </a:lnTo>
                <a:lnTo>
                  <a:pt x="342899" y="45719"/>
                </a:lnTo>
                <a:lnTo>
                  <a:pt x="323087" y="39624"/>
                </a:lnTo>
                <a:lnTo>
                  <a:pt x="304799" y="35051"/>
                </a:lnTo>
                <a:lnTo>
                  <a:pt x="284987" y="30479"/>
                </a:lnTo>
                <a:lnTo>
                  <a:pt x="265175" y="25907"/>
                </a:lnTo>
                <a:lnTo>
                  <a:pt x="245363" y="21336"/>
                </a:lnTo>
                <a:lnTo>
                  <a:pt x="225551" y="16763"/>
                </a:lnTo>
                <a:lnTo>
                  <a:pt x="204215" y="13715"/>
                </a:lnTo>
                <a:lnTo>
                  <a:pt x="184403" y="10667"/>
                </a:lnTo>
                <a:lnTo>
                  <a:pt x="161543" y="7619"/>
                </a:lnTo>
                <a:lnTo>
                  <a:pt x="140207" y="6095"/>
                </a:lnTo>
                <a:lnTo>
                  <a:pt x="118871" y="4572"/>
                </a:lnTo>
                <a:lnTo>
                  <a:pt x="96012" y="3048"/>
                </a:lnTo>
                <a:lnTo>
                  <a:pt x="73151" y="1524"/>
                </a:lnTo>
                <a:lnTo>
                  <a:pt x="50292" y="0"/>
                </a:lnTo>
                <a:lnTo>
                  <a:pt x="0" y="0"/>
                </a:lnTo>
                <a:close/>
              </a:path>
            </a:pathLst>
          </a:custGeom>
          <a:solidFill>
            <a:srgbClr val="000000"/>
          </a:solidFill>
        </p:spPr>
        <p:txBody>
          <a:bodyPr wrap="square" lIns="0" tIns="0" rIns="0" bIns="0" rtlCol="0">
            <a:noAutofit/>
          </a:bodyPr>
          <a:lstStyle/>
          <a:p>
            <a:endParaRPr/>
          </a:p>
        </p:txBody>
      </p:sp>
      <p:sp>
        <p:nvSpPr>
          <p:cNvPr id="1081" name="object 1081"/>
          <p:cNvSpPr/>
          <p:nvPr/>
        </p:nvSpPr>
        <p:spPr>
          <a:xfrm>
            <a:off x="8127491" y="2082672"/>
            <a:ext cx="1524" cy="31750"/>
          </a:xfrm>
          <a:custGeom>
            <a:avLst/>
            <a:gdLst/>
            <a:ahLst/>
            <a:cxnLst/>
            <a:rect l="l" t="t" r="r" b="b"/>
            <a:pathLst>
              <a:path w="1524" h="31750">
                <a:moveTo>
                  <a:pt x="0" y="31750"/>
                </a:moveTo>
                <a:lnTo>
                  <a:pt x="1524" y="31750"/>
                </a:lnTo>
                <a:lnTo>
                  <a:pt x="1524" y="0"/>
                </a:lnTo>
                <a:lnTo>
                  <a:pt x="0" y="0"/>
                </a:lnTo>
                <a:lnTo>
                  <a:pt x="0" y="31750"/>
                </a:lnTo>
                <a:close/>
              </a:path>
            </a:pathLst>
          </a:custGeom>
          <a:solidFill>
            <a:srgbClr val="000000"/>
          </a:solidFill>
        </p:spPr>
        <p:txBody>
          <a:bodyPr wrap="square" lIns="0" tIns="0" rIns="0" bIns="0" rtlCol="0">
            <a:noAutofit/>
          </a:bodyPr>
          <a:lstStyle/>
          <a:p>
            <a:endParaRPr/>
          </a:p>
        </p:txBody>
      </p:sp>
      <p:sp>
        <p:nvSpPr>
          <p:cNvPr id="1082" name="object 1082"/>
          <p:cNvSpPr/>
          <p:nvPr/>
        </p:nvSpPr>
        <p:spPr>
          <a:xfrm>
            <a:off x="7406639" y="2330957"/>
            <a:ext cx="89916"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a:p>
        </p:txBody>
      </p:sp>
      <p:sp>
        <p:nvSpPr>
          <p:cNvPr id="1083" name="object 1083"/>
          <p:cNvSpPr/>
          <p:nvPr/>
        </p:nvSpPr>
        <p:spPr>
          <a:xfrm>
            <a:off x="8129015" y="2179319"/>
            <a:ext cx="268223" cy="48768"/>
          </a:xfrm>
          <a:custGeom>
            <a:avLst/>
            <a:gdLst/>
            <a:ahLst/>
            <a:cxnLst/>
            <a:rect l="l" t="t" r="r" b="b"/>
            <a:pathLst>
              <a:path w="268223" h="48768">
                <a:moveTo>
                  <a:pt x="0" y="0"/>
                </a:moveTo>
                <a:lnTo>
                  <a:pt x="0" y="1524"/>
                </a:lnTo>
                <a:lnTo>
                  <a:pt x="30480" y="1524"/>
                </a:lnTo>
                <a:lnTo>
                  <a:pt x="59436" y="3048"/>
                </a:lnTo>
                <a:lnTo>
                  <a:pt x="74675" y="4572"/>
                </a:lnTo>
                <a:lnTo>
                  <a:pt x="88392" y="6096"/>
                </a:lnTo>
                <a:lnTo>
                  <a:pt x="102108" y="7620"/>
                </a:lnTo>
                <a:lnTo>
                  <a:pt x="115823" y="9144"/>
                </a:lnTo>
                <a:lnTo>
                  <a:pt x="129539" y="10668"/>
                </a:lnTo>
                <a:lnTo>
                  <a:pt x="143255" y="12192"/>
                </a:lnTo>
                <a:lnTo>
                  <a:pt x="169163" y="18287"/>
                </a:lnTo>
                <a:lnTo>
                  <a:pt x="181355" y="21336"/>
                </a:lnTo>
                <a:lnTo>
                  <a:pt x="193547" y="24384"/>
                </a:lnTo>
                <a:lnTo>
                  <a:pt x="205739" y="27432"/>
                </a:lnTo>
                <a:lnTo>
                  <a:pt x="219455" y="32004"/>
                </a:lnTo>
                <a:lnTo>
                  <a:pt x="245363" y="39624"/>
                </a:lnTo>
                <a:lnTo>
                  <a:pt x="245363" y="41148"/>
                </a:lnTo>
                <a:lnTo>
                  <a:pt x="248411" y="41148"/>
                </a:lnTo>
                <a:lnTo>
                  <a:pt x="266699" y="48768"/>
                </a:lnTo>
                <a:lnTo>
                  <a:pt x="268223" y="47244"/>
                </a:lnTo>
                <a:lnTo>
                  <a:pt x="248411" y="39624"/>
                </a:lnTo>
                <a:lnTo>
                  <a:pt x="245363" y="38100"/>
                </a:lnTo>
                <a:lnTo>
                  <a:pt x="219455" y="30480"/>
                </a:lnTo>
                <a:lnTo>
                  <a:pt x="207263" y="25908"/>
                </a:lnTo>
                <a:lnTo>
                  <a:pt x="195071" y="22860"/>
                </a:lnTo>
                <a:lnTo>
                  <a:pt x="181355" y="19812"/>
                </a:lnTo>
                <a:lnTo>
                  <a:pt x="169163" y="16763"/>
                </a:lnTo>
                <a:lnTo>
                  <a:pt x="143255" y="10668"/>
                </a:lnTo>
                <a:lnTo>
                  <a:pt x="129539" y="9144"/>
                </a:lnTo>
                <a:lnTo>
                  <a:pt x="117347" y="7620"/>
                </a:lnTo>
                <a:lnTo>
                  <a:pt x="102108" y="4572"/>
                </a:lnTo>
                <a:lnTo>
                  <a:pt x="88392" y="4572"/>
                </a:lnTo>
                <a:lnTo>
                  <a:pt x="74675" y="3048"/>
                </a:lnTo>
                <a:lnTo>
                  <a:pt x="59436" y="1524"/>
                </a:lnTo>
                <a:lnTo>
                  <a:pt x="30480" y="0"/>
                </a:lnTo>
                <a:lnTo>
                  <a:pt x="0" y="0"/>
                </a:lnTo>
                <a:close/>
              </a:path>
            </a:pathLst>
          </a:custGeom>
          <a:solidFill>
            <a:srgbClr val="000000"/>
          </a:solidFill>
        </p:spPr>
        <p:txBody>
          <a:bodyPr wrap="square" lIns="0" tIns="0" rIns="0" bIns="0" rtlCol="0">
            <a:noAutofit/>
          </a:bodyPr>
          <a:lstStyle/>
          <a:p>
            <a:endParaRPr/>
          </a:p>
        </p:txBody>
      </p:sp>
      <p:sp>
        <p:nvSpPr>
          <p:cNvPr id="1084" name="object 1084"/>
          <p:cNvSpPr/>
          <p:nvPr/>
        </p:nvSpPr>
        <p:spPr>
          <a:xfrm>
            <a:off x="8127491" y="2146680"/>
            <a:ext cx="1524" cy="33274"/>
          </a:xfrm>
          <a:custGeom>
            <a:avLst/>
            <a:gdLst/>
            <a:ahLst/>
            <a:cxnLst/>
            <a:rect l="l" t="t" r="r" b="b"/>
            <a:pathLst>
              <a:path w="1524" h="33274">
                <a:moveTo>
                  <a:pt x="0" y="33274"/>
                </a:moveTo>
                <a:lnTo>
                  <a:pt x="1524" y="33274"/>
                </a:lnTo>
                <a:lnTo>
                  <a:pt x="1524" y="0"/>
                </a:lnTo>
                <a:lnTo>
                  <a:pt x="0" y="0"/>
                </a:lnTo>
                <a:lnTo>
                  <a:pt x="0" y="33274"/>
                </a:lnTo>
                <a:close/>
              </a:path>
            </a:pathLst>
          </a:custGeom>
          <a:solidFill>
            <a:srgbClr val="000000"/>
          </a:solidFill>
        </p:spPr>
        <p:txBody>
          <a:bodyPr wrap="square" lIns="0" tIns="0" rIns="0" bIns="0" rtlCol="0">
            <a:noAutofit/>
          </a:bodyPr>
          <a:lstStyle/>
          <a:p>
            <a:endParaRPr/>
          </a:p>
        </p:txBody>
      </p:sp>
      <p:sp>
        <p:nvSpPr>
          <p:cNvPr id="1085" name="object 1085"/>
          <p:cNvSpPr/>
          <p:nvPr/>
        </p:nvSpPr>
        <p:spPr>
          <a:xfrm>
            <a:off x="8580119" y="2132075"/>
            <a:ext cx="62484" cy="25907"/>
          </a:xfrm>
          <a:custGeom>
            <a:avLst/>
            <a:gdLst/>
            <a:ahLst/>
            <a:cxnLst/>
            <a:rect l="l" t="t" r="r" b="b"/>
            <a:pathLst>
              <a:path w="62484" h="25907">
                <a:moveTo>
                  <a:pt x="62484" y="0"/>
                </a:moveTo>
                <a:lnTo>
                  <a:pt x="0" y="24384"/>
                </a:lnTo>
                <a:lnTo>
                  <a:pt x="1524" y="25907"/>
                </a:lnTo>
                <a:lnTo>
                  <a:pt x="62484" y="1524"/>
                </a:lnTo>
                <a:lnTo>
                  <a:pt x="62484" y="0"/>
                </a:lnTo>
                <a:close/>
              </a:path>
            </a:pathLst>
          </a:custGeom>
          <a:solidFill>
            <a:srgbClr val="000000"/>
          </a:solidFill>
        </p:spPr>
        <p:txBody>
          <a:bodyPr wrap="square" lIns="0" tIns="0" rIns="0" bIns="0" rtlCol="0">
            <a:noAutofit/>
          </a:bodyPr>
          <a:lstStyle/>
          <a:p>
            <a:endParaRPr/>
          </a:p>
        </p:txBody>
      </p:sp>
      <p:sp>
        <p:nvSpPr>
          <p:cNvPr id="1086" name="object 1086"/>
          <p:cNvSpPr/>
          <p:nvPr/>
        </p:nvSpPr>
        <p:spPr>
          <a:xfrm>
            <a:off x="8490203" y="2167127"/>
            <a:ext cx="30479" cy="13715"/>
          </a:xfrm>
          <a:custGeom>
            <a:avLst/>
            <a:gdLst/>
            <a:ahLst/>
            <a:cxnLst/>
            <a:rect l="l" t="t" r="r" b="b"/>
            <a:pathLst>
              <a:path w="30479" h="13715">
                <a:moveTo>
                  <a:pt x="0" y="0"/>
                </a:moveTo>
                <a:lnTo>
                  <a:pt x="0" y="1524"/>
                </a:lnTo>
                <a:lnTo>
                  <a:pt x="4572" y="3048"/>
                </a:lnTo>
                <a:lnTo>
                  <a:pt x="12192" y="6096"/>
                </a:lnTo>
                <a:lnTo>
                  <a:pt x="15239" y="7620"/>
                </a:lnTo>
                <a:lnTo>
                  <a:pt x="30479" y="13715"/>
                </a:lnTo>
                <a:lnTo>
                  <a:pt x="30479" y="12191"/>
                </a:lnTo>
                <a:lnTo>
                  <a:pt x="15239" y="6096"/>
                </a:lnTo>
                <a:lnTo>
                  <a:pt x="13715" y="6096"/>
                </a:lnTo>
                <a:lnTo>
                  <a:pt x="6096" y="1524"/>
                </a:lnTo>
                <a:lnTo>
                  <a:pt x="0" y="0"/>
                </a:lnTo>
                <a:close/>
              </a:path>
            </a:pathLst>
          </a:custGeom>
          <a:solidFill>
            <a:srgbClr val="000000"/>
          </a:solidFill>
        </p:spPr>
        <p:txBody>
          <a:bodyPr wrap="square" lIns="0" tIns="0" rIns="0" bIns="0" rtlCol="0">
            <a:noAutofit/>
          </a:bodyPr>
          <a:lstStyle/>
          <a:p>
            <a:endParaRPr/>
          </a:p>
        </p:txBody>
      </p:sp>
      <p:sp>
        <p:nvSpPr>
          <p:cNvPr id="1087" name="object 1087"/>
          <p:cNvSpPr/>
          <p:nvPr/>
        </p:nvSpPr>
        <p:spPr>
          <a:xfrm>
            <a:off x="8485631" y="2164079"/>
            <a:ext cx="4572" cy="4572"/>
          </a:xfrm>
          <a:custGeom>
            <a:avLst/>
            <a:gdLst/>
            <a:ahLst/>
            <a:cxnLst/>
            <a:rect l="l" t="t" r="r" b="b"/>
            <a:pathLst>
              <a:path w="4572" h="4572">
                <a:moveTo>
                  <a:pt x="0" y="0"/>
                </a:moveTo>
                <a:lnTo>
                  <a:pt x="0" y="1524"/>
                </a:lnTo>
                <a:lnTo>
                  <a:pt x="4572" y="4572"/>
                </a:lnTo>
                <a:lnTo>
                  <a:pt x="4572" y="3048"/>
                </a:lnTo>
                <a:lnTo>
                  <a:pt x="0" y="0"/>
                </a:lnTo>
                <a:close/>
              </a:path>
            </a:pathLst>
          </a:custGeom>
          <a:solidFill>
            <a:srgbClr val="000000"/>
          </a:solidFill>
        </p:spPr>
        <p:txBody>
          <a:bodyPr wrap="square" lIns="0" tIns="0" rIns="0" bIns="0" rtlCol="0">
            <a:noAutofit/>
          </a:bodyPr>
          <a:lstStyle/>
          <a:p>
            <a:endParaRPr/>
          </a:p>
        </p:txBody>
      </p:sp>
      <p:sp>
        <p:nvSpPr>
          <p:cNvPr id="1088" name="object 1088"/>
          <p:cNvSpPr/>
          <p:nvPr/>
        </p:nvSpPr>
        <p:spPr>
          <a:xfrm>
            <a:off x="8490203" y="2167889"/>
            <a:ext cx="1524"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a:p>
        </p:txBody>
      </p:sp>
      <p:sp>
        <p:nvSpPr>
          <p:cNvPr id="1089" name="object 1089"/>
          <p:cNvSpPr/>
          <p:nvPr/>
        </p:nvSpPr>
        <p:spPr>
          <a:xfrm>
            <a:off x="8490203" y="2167127"/>
            <a:ext cx="3048" cy="1524"/>
          </a:xfrm>
          <a:custGeom>
            <a:avLst/>
            <a:gdLst/>
            <a:ahLst/>
            <a:cxnLst/>
            <a:rect l="l" t="t" r="r" b="b"/>
            <a:pathLst>
              <a:path w="3048" h="1524">
                <a:moveTo>
                  <a:pt x="1524" y="0"/>
                </a:moveTo>
                <a:lnTo>
                  <a:pt x="3048" y="0"/>
                </a:lnTo>
                <a:lnTo>
                  <a:pt x="3048" y="1524"/>
                </a:lnTo>
                <a:lnTo>
                  <a:pt x="0" y="1524"/>
                </a:lnTo>
                <a:lnTo>
                  <a:pt x="0" y="0"/>
                </a:lnTo>
                <a:lnTo>
                  <a:pt x="1524" y="0"/>
                </a:lnTo>
                <a:lnTo>
                  <a:pt x="1524" y="1524"/>
                </a:lnTo>
                <a:lnTo>
                  <a:pt x="1524" y="0"/>
                </a:lnTo>
                <a:close/>
              </a:path>
            </a:pathLst>
          </a:custGeom>
          <a:solidFill>
            <a:srgbClr val="000000"/>
          </a:solidFill>
        </p:spPr>
        <p:txBody>
          <a:bodyPr wrap="square" lIns="0" tIns="0" rIns="0" bIns="0" rtlCol="0">
            <a:noAutofit/>
          </a:bodyPr>
          <a:lstStyle/>
          <a:p>
            <a:endParaRPr/>
          </a:p>
        </p:txBody>
      </p:sp>
      <p:sp>
        <p:nvSpPr>
          <p:cNvPr id="1090" name="object 1090"/>
          <p:cNvSpPr/>
          <p:nvPr/>
        </p:nvSpPr>
        <p:spPr>
          <a:xfrm>
            <a:off x="8485631" y="2164079"/>
            <a:ext cx="6096" cy="4572"/>
          </a:xfrm>
          <a:custGeom>
            <a:avLst/>
            <a:gdLst/>
            <a:ahLst/>
            <a:cxnLst/>
            <a:rect l="l" t="t" r="r" b="b"/>
            <a:pathLst>
              <a:path w="6096" h="4572">
                <a:moveTo>
                  <a:pt x="0" y="0"/>
                </a:moveTo>
                <a:lnTo>
                  <a:pt x="0" y="1524"/>
                </a:lnTo>
                <a:lnTo>
                  <a:pt x="6096" y="4572"/>
                </a:lnTo>
                <a:lnTo>
                  <a:pt x="6096" y="3048"/>
                </a:lnTo>
                <a:lnTo>
                  <a:pt x="0" y="0"/>
                </a:lnTo>
                <a:close/>
              </a:path>
            </a:pathLst>
          </a:custGeom>
          <a:solidFill>
            <a:srgbClr val="000000"/>
          </a:solidFill>
        </p:spPr>
        <p:txBody>
          <a:bodyPr wrap="square" lIns="0" tIns="0" rIns="0" bIns="0" rtlCol="0">
            <a:noAutofit/>
          </a:bodyPr>
          <a:lstStyle/>
          <a:p>
            <a:endParaRPr/>
          </a:p>
        </p:txBody>
      </p:sp>
      <p:sp>
        <p:nvSpPr>
          <p:cNvPr id="1091" name="object 1091"/>
          <p:cNvSpPr/>
          <p:nvPr/>
        </p:nvSpPr>
        <p:spPr>
          <a:xfrm>
            <a:off x="8395715" y="2226563"/>
            <a:ext cx="88392" cy="105155"/>
          </a:xfrm>
          <a:custGeom>
            <a:avLst/>
            <a:gdLst/>
            <a:ahLst/>
            <a:cxnLst/>
            <a:rect l="l" t="t" r="r" b="b"/>
            <a:pathLst>
              <a:path w="88392" h="105155">
                <a:moveTo>
                  <a:pt x="88392" y="80772"/>
                </a:moveTo>
                <a:lnTo>
                  <a:pt x="86868" y="76200"/>
                </a:lnTo>
                <a:lnTo>
                  <a:pt x="86868" y="71627"/>
                </a:lnTo>
                <a:lnTo>
                  <a:pt x="85344" y="71627"/>
                </a:lnTo>
                <a:lnTo>
                  <a:pt x="80772" y="62484"/>
                </a:lnTo>
                <a:lnTo>
                  <a:pt x="77724" y="56387"/>
                </a:lnTo>
                <a:lnTo>
                  <a:pt x="74675" y="51815"/>
                </a:lnTo>
                <a:lnTo>
                  <a:pt x="67056" y="42672"/>
                </a:lnTo>
                <a:lnTo>
                  <a:pt x="57912" y="33527"/>
                </a:lnTo>
                <a:lnTo>
                  <a:pt x="45720" y="24384"/>
                </a:lnTo>
                <a:lnTo>
                  <a:pt x="33527" y="15239"/>
                </a:lnTo>
                <a:lnTo>
                  <a:pt x="18288" y="7619"/>
                </a:lnTo>
                <a:lnTo>
                  <a:pt x="9144" y="3048"/>
                </a:lnTo>
                <a:lnTo>
                  <a:pt x="1524" y="0"/>
                </a:lnTo>
                <a:lnTo>
                  <a:pt x="0" y="1524"/>
                </a:lnTo>
                <a:lnTo>
                  <a:pt x="9144" y="4572"/>
                </a:lnTo>
                <a:lnTo>
                  <a:pt x="16764" y="9143"/>
                </a:lnTo>
                <a:lnTo>
                  <a:pt x="32003" y="16763"/>
                </a:lnTo>
                <a:lnTo>
                  <a:pt x="44196" y="25907"/>
                </a:lnTo>
                <a:lnTo>
                  <a:pt x="56388" y="35051"/>
                </a:lnTo>
                <a:lnTo>
                  <a:pt x="65532" y="42672"/>
                </a:lnTo>
                <a:lnTo>
                  <a:pt x="74675" y="53339"/>
                </a:lnTo>
                <a:lnTo>
                  <a:pt x="77724" y="57912"/>
                </a:lnTo>
                <a:lnTo>
                  <a:pt x="79248" y="62484"/>
                </a:lnTo>
                <a:lnTo>
                  <a:pt x="85344" y="73151"/>
                </a:lnTo>
                <a:lnTo>
                  <a:pt x="85344" y="76200"/>
                </a:lnTo>
                <a:lnTo>
                  <a:pt x="86868" y="80772"/>
                </a:lnTo>
                <a:lnTo>
                  <a:pt x="86868" y="105155"/>
                </a:lnTo>
                <a:lnTo>
                  <a:pt x="88392" y="105155"/>
                </a:lnTo>
                <a:lnTo>
                  <a:pt x="88392" y="80772"/>
                </a:lnTo>
                <a:close/>
              </a:path>
            </a:pathLst>
          </a:custGeom>
          <a:solidFill>
            <a:srgbClr val="000000"/>
          </a:solidFill>
        </p:spPr>
        <p:txBody>
          <a:bodyPr wrap="square" lIns="0" tIns="0" rIns="0" bIns="0" rtlCol="0">
            <a:noAutofit/>
          </a:bodyPr>
          <a:lstStyle/>
          <a:p>
            <a:endParaRPr/>
          </a:p>
        </p:txBody>
      </p:sp>
      <p:sp>
        <p:nvSpPr>
          <p:cNvPr id="1092" name="object 1092"/>
          <p:cNvSpPr/>
          <p:nvPr/>
        </p:nvSpPr>
        <p:spPr>
          <a:xfrm>
            <a:off x="8459723" y="2179319"/>
            <a:ext cx="60959" cy="24384"/>
          </a:xfrm>
          <a:custGeom>
            <a:avLst/>
            <a:gdLst/>
            <a:ahLst/>
            <a:cxnLst/>
            <a:rect l="l" t="t" r="r" b="b"/>
            <a:pathLst>
              <a:path w="60959" h="24384">
                <a:moveTo>
                  <a:pt x="60959" y="0"/>
                </a:moveTo>
                <a:lnTo>
                  <a:pt x="0" y="22860"/>
                </a:lnTo>
                <a:lnTo>
                  <a:pt x="0" y="24384"/>
                </a:lnTo>
                <a:lnTo>
                  <a:pt x="60959" y="1524"/>
                </a:lnTo>
                <a:lnTo>
                  <a:pt x="60959" y="0"/>
                </a:lnTo>
                <a:close/>
              </a:path>
            </a:pathLst>
          </a:custGeom>
          <a:solidFill>
            <a:srgbClr val="000000"/>
          </a:solidFill>
        </p:spPr>
        <p:txBody>
          <a:bodyPr wrap="square" lIns="0" tIns="0" rIns="0" bIns="0" rtlCol="0">
            <a:noAutofit/>
          </a:bodyPr>
          <a:lstStyle/>
          <a:p>
            <a:endParaRPr/>
          </a:p>
        </p:txBody>
      </p:sp>
      <p:sp>
        <p:nvSpPr>
          <p:cNvPr id="1093" name="object 1093"/>
          <p:cNvSpPr/>
          <p:nvPr/>
        </p:nvSpPr>
        <p:spPr>
          <a:xfrm>
            <a:off x="8520683" y="2179319"/>
            <a:ext cx="149351" cy="152400"/>
          </a:xfrm>
          <a:custGeom>
            <a:avLst/>
            <a:gdLst/>
            <a:ahLst/>
            <a:cxnLst/>
            <a:rect l="l" t="t" r="r" b="b"/>
            <a:pathLst>
              <a:path w="149351" h="152400">
                <a:moveTo>
                  <a:pt x="115824" y="71628"/>
                </a:moveTo>
                <a:lnTo>
                  <a:pt x="123444" y="80772"/>
                </a:lnTo>
                <a:lnTo>
                  <a:pt x="129540" y="89916"/>
                </a:lnTo>
                <a:lnTo>
                  <a:pt x="135635" y="99060"/>
                </a:lnTo>
                <a:lnTo>
                  <a:pt x="140207" y="109728"/>
                </a:lnTo>
                <a:lnTo>
                  <a:pt x="143255" y="118872"/>
                </a:lnTo>
                <a:lnTo>
                  <a:pt x="146303" y="128016"/>
                </a:lnTo>
                <a:lnTo>
                  <a:pt x="147827" y="138684"/>
                </a:lnTo>
                <a:lnTo>
                  <a:pt x="147827" y="152400"/>
                </a:lnTo>
                <a:lnTo>
                  <a:pt x="149351" y="152400"/>
                </a:lnTo>
                <a:lnTo>
                  <a:pt x="149351" y="138684"/>
                </a:lnTo>
                <a:lnTo>
                  <a:pt x="147827" y="128016"/>
                </a:lnTo>
                <a:lnTo>
                  <a:pt x="144779" y="118872"/>
                </a:lnTo>
                <a:lnTo>
                  <a:pt x="141731" y="108204"/>
                </a:lnTo>
                <a:lnTo>
                  <a:pt x="137159" y="99060"/>
                </a:lnTo>
                <a:lnTo>
                  <a:pt x="131064" y="89916"/>
                </a:lnTo>
                <a:lnTo>
                  <a:pt x="124968" y="80772"/>
                </a:lnTo>
                <a:lnTo>
                  <a:pt x="115824" y="71628"/>
                </a:lnTo>
                <a:close/>
              </a:path>
              <a:path w="149351" h="152400">
                <a:moveTo>
                  <a:pt x="115824" y="71628"/>
                </a:moveTo>
                <a:lnTo>
                  <a:pt x="108203" y="62484"/>
                </a:lnTo>
                <a:lnTo>
                  <a:pt x="97535" y="53340"/>
                </a:lnTo>
                <a:lnTo>
                  <a:pt x="86868" y="45720"/>
                </a:lnTo>
                <a:lnTo>
                  <a:pt x="74675" y="36575"/>
                </a:lnTo>
                <a:lnTo>
                  <a:pt x="62483" y="28956"/>
                </a:lnTo>
                <a:lnTo>
                  <a:pt x="47244" y="21336"/>
                </a:lnTo>
                <a:lnTo>
                  <a:pt x="33527" y="13716"/>
                </a:lnTo>
                <a:lnTo>
                  <a:pt x="16764" y="6096"/>
                </a:lnTo>
                <a:lnTo>
                  <a:pt x="0" y="0"/>
                </a:lnTo>
                <a:lnTo>
                  <a:pt x="0" y="1524"/>
                </a:lnTo>
                <a:lnTo>
                  <a:pt x="16764" y="7620"/>
                </a:lnTo>
                <a:lnTo>
                  <a:pt x="32003" y="15240"/>
                </a:lnTo>
                <a:lnTo>
                  <a:pt x="47244" y="22860"/>
                </a:lnTo>
                <a:lnTo>
                  <a:pt x="60959" y="30480"/>
                </a:lnTo>
                <a:lnTo>
                  <a:pt x="74675" y="38100"/>
                </a:lnTo>
                <a:lnTo>
                  <a:pt x="85344" y="47244"/>
                </a:lnTo>
                <a:lnTo>
                  <a:pt x="96012" y="54863"/>
                </a:lnTo>
                <a:lnTo>
                  <a:pt x="106679" y="64008"/>
                </a:lnTo>
                <a:lnTo>
                  <a:pt x="115824" y="71628"/>
                </a:lnTo>
                <a:close/>
              </a:path>
            </a:pathLst>
          </a:custGeom>
          <a:solidFill>
            <a:srgbClr val="000000"/>
          </a:solidFill>
        </p:spPr>
        <p:txBody>
          <a:bodyPr wrap="square" lIns="0" tIns="0" rIns="0" bIns="0" rtlCol="0">
            <a:noAutofit/>
          </a:bodyPr>
          <a:lstStyle/>
          <a:p>
            <a:endParaRPr/>
          </a:p>
        </p:txBody>
      </p:sp>
      <p:sp>
        <p:nvSpPr>
          <p:cNvPr id="1094" name="object 1094"/>
          <p:cNvSpPr/>
          <p:nvPr/>
        </p:nvSpPr>
        <p:spPr>
          <a:xfrm>
            <a:off x="8459723" y="2202179"/>
            <a:ext cx="117348" cy="129539"/>
          </a:xfrm>
          <a:custGeom>
            <a:avLst/>
            <a:gdLst/>
            <a:ahLst/>
            <a:cxnLst/>
            <a:rect l="l" t="t" r="r" b="b"/>
            <a:pathLst>
              <a:path w="117348" h="129539">
                <a:moveTo>
                  <a:pt x="115824" y="115824"/>
                </a:moveTo>
                <a:lnTo>
                  <a:pt x="114300" y="129539"/>
                </a:lnTo>
                <a:lnTo>
                  <a:pt x="115824" y="129539"/>
                </a:lnTo>
                <a:lnTo>
                  <a:pt x="117348" y="115824"/>
                </a:lnTo>
                <a:lnTo>
                  <a:pt x="117348" y="114300"/>
                </a:lnTo>
                <a:lnTo>
                  <a:pt x="115824" y="105156"/>
                </a:lnTo>
                <a:lnTo>
                  <a:pt x="114300" y="96012"/>
                </a:lnTo>
                <a:lnTo>
                  <a:pt x="111251" y="89915"/>
                </a:lnTo>
                <a:lnTo>
                  <a:pt x="108203" y="82296"/>
                </a:lnTo>
                <a:lnTo>
                  <a:pt x="105155" y="76200"/>
                </a:lnTo>
                <a:lnTo>
                  <a:pt x="100583" y="70103"/>
                </a:lnTo>
                <a:lnTo>
                  <a:pt x="94487" y="62484"/>
                </a:lnTo>
                <a:lnTo>
                  <a:pt x="89915" y="56387"/>
                </a:lnTo>
                <a:lnTo>
                  <a:pt x="83819" y="50291"/>
                </a:lnTo>
                <a:lnTo>
                  <a:pt x="76200" y="44196"/>
                </a:lnTo>
                <a:lnTo>
                  <a:pt x="68579" y="38100"/>
                </a:lnTo>
                <a:lnTo>
                  <a:pt x="60959" y="32003"/>
                </a:lnTo>
                <a:lnTo>
                  <a:pt x="51815" y="27432"/>
                </a:lnTo>
                <a:lnTo>
                  <a:pt x="44195" y="21336"/>
                </a:lnTo>
                <a:lnTo>
                  <a:pt x="33527" y="15239"/>
                </a:lnTo>
                <a:lnTo>
                  <a:pt x="22859" y="10668"/>
                </a:lnTo>
                <a:lnTo>
                  <a:pt x="12191" y="6096"/>
                </a:lnTo>
                <a:lnTo>
                  <a:pt x="0" y="0"/>
                </a:lnTo>
                <a:lnTo>
                  <a:pt x="0" y="1524"/>
                </a:lnTo>
                <a:lnTo>
                  <a:pt x="12191" y="7620"/>
                </a:lnTo>
                <a:lnTo>
                  <a:pt x="22859" y="12191"/>
                </a:lnTo>
                <a:lnTo>
                  <a:pt x="33527" y="16763"/>
                </a:lnTo>
                <a:lnTo>
                  <a:pt x="42672" y="22860"/>
                </a:lnTo>
                <a:lnTo>
                  <a:pt x="51815" y="28956"/>
                </a:lnTo>
                <a:lnTo>
                  <a:pt x="60959" y="33527"/>
                </a:lnTo>
                <a:lnTo>
                  <a:pt x="68579" y="39624"/>
                </a:lnTo>
                <a:lnTo>
                  <a:pt x="76200" y="45720"/>
                </a:lnTo>
                <a:lnTo>
                  <a:pt x="82295" y="51815"/>
                </a:lnTo>
                <a:lnTo>
                  <a:pt x="88391" y="57912"/>
                </a:lnTo>
                <a:lnTo>
                  <a:pt x="94487" y="64008"/>
                </a:lnTo>
                <a:lnTo>
                  <a:pt x="99059" y="70103"/>
                </a:lnTo>
                <a:lnTo>
                  <a:pt x="103631" y="76200"/>
                </a:lnTo>
                <a:lnTo>
                  <a:pt x="106679" y="83820"/>
                </a:lnTo>
                <a:lnTo>
                  <a:pt x="109727" y="89915"/>
                </a:lnTo>
                <a:lnTo>
                  <a:pt x="112775" y="97536"/>
                </a:lnTo>
                <a:lnTo>
                  <a:pt x="114300" y="106680"/>
                </a:lnTo>
                <a:lnTo>
                  <a:pt x="115824" y="115824"/>
                </a:lnTo>
                <a:close/>
              </a:path>
            </a:pathLst>
          </a:custGeom>
          <a:solidFill>
            <a:srgbClr val="000000"/>
          </a:solidFill>
        </p:spPr>
        <p:txBody>
          <a:bodyPr wrap="square" lIns="0" tIns="0" rIns="0" bIns="0" rtlCol="0">
            <a:noAutofit/>
          </a:bodyPr>
          <a:lstStyle/>
          <a:p>
            <a:endParaRPr/>
          </a:p>
        </p:txBody>
      </p:sp>
      <p:sp>
        <p:nvSpPr>
          <p:cNvPr id="1095" name="object 1095"/>
          <p:cNvSpPr/>
          <p:nvPr/>
        </p:nvSpPr>
        <p:spPr>
          <a:xfrm>
            <a:off x="8520683" y="2156459"/>
            <a:ext cx="60959" cy="24383"/>
          </a:xfrm>
          <a:custGeom>
            <a:avLst/>
            <a:gdLst/>
            <a:ahLst/>
            <a:cxnLst/>
            <a:rect l="l" t="t" r="r" b="b"/>
            <a:pathLst>
              <a:path w="60959" h="24383">
                <a:moveTo>
                  <a:pt x="0" y="24383"/>
                </a:moveTo>
                <a:lnTo>
                  <a:pt x="60959" y="1523"/>
                </a:lnTo>
                <a:lnTo>
                  <a:pt x="59435" y="0"/>
                </a:lnTo>
                <a:lnTo>
                  <a:pt x="0" y="22859"/>
                </a:lnTo>
                <a:lnTo>
                  <a:pt x="0" y="24383"/>
                </a:lnTo>
                <a:close/>
              </a:path>
            </a:pathLst>
          </a:custGeom>
          <a:solidFill>
            <a:srgbClr val="000000"/>
          </a:solidFill>
        </p:spPr>
        <p:txBody>
          <a:bodyPr wrap="square" lIns="0" tIns="0" rIns="0" bIns="0" rtlCol="0">
            <a:noAutofit/>
          </a:bodyPr>
          <a:lstStyle/>
          <a:p>
            <a:endParaRPr/>
          </a:p>
        </p:txBody>
      </p:sp>
      <p:sp>
        <p:nvSpPr>
          <p:cNvPr id="1096" name="object 1096"/>
          <p:cNvSpPr/>
          <p:nvPr/>
        </p:nvSpPr>
        <p:spPr>
          <a:xfrm>
            <a:off x="8395715" y="2202179"/>
            <a:ext cx="64008" cy="25908"/>
          </a:xfrm>
          <a:custGeom>
            <a:avLst/>
            <a:gdLst/>
            <a:ahLst/>
            <a:cxnLst/>
            <a:rect l="l" t="t" r="r" b="b"/>
            <a:pathLst>
              <a:path w="64008" h="25908">
                <a:moveTo>
                  <a:pt x="64008" y="0"/>
                </a:moveTo>
                <a:lnTo>
                  <a:pt x="0" y="24384"/>
                </a:lnTo>
                <a:lnTo>
                  <a:pt x="1524" y="25908"/>
                </a:lnTo>
                <a:lnTo>
                  <a:pt x="64008" y="1524"/>
                </a:lnTo>
                <a:lnTo>
                  <a:pt x="64008" y="0"/>
                </a:lnTo>
                <a:close/>
              </a:path>
            </a:pathLst>
          </a:custGeom>
          <a:solidFill>
            <a:srgbClr val="000000"/>
          </a:solidFill>
        </p:spPr>
        <p:txBody>
          <a:bodyPr wrap="square" lIns="0" tIns="0" rIns="0" bIns="0" rtlCol="0">
            <a:noAutofit/>
          </a:bodyPr>
          <a:lstStyle/>
          <a:p>
            <a:endParaRPr/>
          </a:p>
        </p:txBody>
      </p:sp>
      <p:sp>
        <p:nvSpPr>
          <p:cNvPr id="1097" name="object 1097"/>
          <p:cNvSpPr/>
          <p:nvPr/>
        </p:nvSpPr>
        <p:spPr>
          <a:xfrm>
            <a:off x="8642603" y="2132075"/>
            <a:ext cx="208787" cy="199643"/>
          </a:xfrm>
          <a:custGeom>
            <a:avLst/>
            <a:gdLst/>
            <a:ahLst/>
            <a:cxnLst/>
            <a:rect l="l" t="t" r="r" b="b"/>
            <a:pathLst>
              <a:path w="208787" h="199643">
                <a:moveTo>
                  <a:pt x="0" y="0"/>
                </a:moveTo>
                <a:lnTo>
                  <a:pt x="0" y="1524"/>
                </a:lnTo>
                <a:lnTo>
                  <a:pt x="22859" y="10667"/>
                </a:lnTo>
                <a:lnTo>
                  <a:pt x="44196" y="21336"/>
                </a:lnTo>
                <a:lnTo>
                  <a:pt x="65531" y="30479"/>
                </a:lnTo>
                <a:lnTo>
                  <a:pt x="85344" y="41148"/>
                </a:lnTo>
                <a:lnTo>
                  <a:pt x="102107" y="51815"/>
                </a:lnTo>
                <a:lnTo>
                  <a:pt x="118872" y="62484"/>
                </a:lnTo>
                <a:lnTo>
                  <a:pt x="134111" y="73151"/>
                </a:lnTo>
                <a:lnTo>
                  <a:pt x="147827" y="85343"/>
                </a:lnTo>
                <a:lnTo>
                  <a:pt x="160020" y="97536"/>
                </a:lnTo>
                <a:lnTo>
                  <a:pt x="170687" y="108203"/>
                </a:lnTo>
                <a:lnTo>
                  <a:pt x="179831" y="120395"/>
                </a:lnTo>
                <a:lnTo>
                  <a:pt x="188975" y="134112"/>
                </a:lnTo>
                <a:lnTo>
                  <a:pt x="195071" y="146303"/>
                </a:lnTo>
                <a:lnTo>
                  <a:pt x="199643" y="160019"/>
                </a:lnTo>
                <a:lnTo>
                  <a:pt x="204215" y="172212"/>
                </a:lnTo>
                <a:lnTo>
                  <a:pt x="207263" y="185927"/>
                </a:lnTo>
                <a:lnTo>
                  <a:pt x="207263" y="199643"/>
                </a:lnTo>
                <a:lnTo>
                  <a:pt x="208787" y="199643"/>
                </a:lnTo>
                <a:lnTo>
                  <a:pt x="208787" y="185927"/>
                </a:lnTo>
                <a:lnTo>
                  <a:pt x="205739" y="172212"/>
                </a:lnTo>
                <a:lnTo>
                  <a:pt x="201167" y="158495"/>
                </a:lnTo>
                <a:lnTo>
                  <a:pt x="196595" y="146303"/>
                </a:lnTo>
                <a:lnTo>
                  <a:pt x="190499" y="132587"/>
                </a:lnTo>
                <a:lnTo>
                  <a:pt x="181355" y="120395"/>
                </a:lnTo>
                <a:lnTo>
                  <a:pt x="172211" y="108203"/>
                </a:lnTo>
                <a:lnTo>
                  <a:pt x="161544" y="96012"/>
                </a:lnTo>
                <a:lnTo>
                  <a:pt x="149351" y="83819"/>
                </a:lnTo>
                <a:lnTo>
                  <a:pt x="135635" y="73151"/>
                </a:lnTo>
                <a:lnTo>
                  <a:pt x="120396" y="60960"/>
                </a:lnTo>
                <a:lnTo>
                  <a:pt x="103631" y="50291"/>
                </a:lnTo>
                <a:lnTo>
                  <a:pt x="85344" y="39624"/>
                </a:lnTo>
                <a:lnTo>
                  <a:pt x="65531" y="28955"/>
                </a:lnTo>
                <a:lnTo>
                  <a:pt x="45720" y="19812"/>
                </a:lnTo>
                <a:lnTo>
                  <a:pt x="22859" y="9143"/>
                </a:lnTo>
                <a:lnTo>
                  <a:pt x="0" y="0"/>
                </a:lnTo>
                <a:close/>
              </a:path>
            </a:pathLst>
          </a:custGeom>
          <a:solidFill>
            <a:srgbClr val="000000"/>
          </a:solidFill>
        </p:spPr>
        <p:txBody>
          <a:bodyPr wrap="square" lIns="0" tIns="0" rIns="0" bIns="0" rtlCol="0">
            <a:noAutofit/>
          </a:bodyPr>
          <a:lstStyle/>
          <a:p>
            <a:endParaRPr/>
          </a:p>
        </p:txBody>
      </p:sp>
      <p:sp>
        <p:nvSpPr>
          <p:cNvPr id="1098" name="object 1098"/>
          <p:cNvSpPr/>
          <p:nvPr/>
        </p:nvSpPr>
        <p:spPr>
          <a:xfrm>
            <a:off x="8580119" y="2156459"/>
            <a:ext cx="178308" cy="175259"/>
          </a:xfrm>
          <a:custGeom>
            <a:avLst/>
            <a:gdLst/>
            <a:ahLst/>
            <a:cxnLst/>
            <a:rect l="l" t="t" r="r" b="b"/>
            <a:pathLst>
              <a:path w="178308" h="175259">
                <a:moveTo>
                  <a:pt x="73152" y="35051"/>
                </a:moveTo>
                <a:lnTo>
                  <a:pt x="56388" y="24383"/>
                </a:lnTo>
                <a:lnTo>
                  <a:pt x="39624" y="16763"/>
                </a:lnTo>
                <a:lnTo>
                  <a:pt x="21336" y="7619"/>
                </a:lnTo>
                <a:lnTo>
                  <a:pt x="1524" y="0"/>
                </a:lnTo>
                <a:lnTo>
                  <a:pt x="0" y="1523"/>
                </a:lnTo>
                <a:lnTo>
                  <a:pt x="19812" y="9143"/>
                </a:lnTo>
                <a:lnTo>
                  <a:pt x="38100" y="18287"/>
                </a:lnTo>
                <a:lnTo>
                  <a:pt x="56388" y="25907"/>
                </a:lnTo>
                <a:lnTo>
                  <a:pt x="73152" y="35051"/>
                </a:lnTo>
                <a:close/>
              </a:path>
              <a:path w="178308" h="175259">
                <a:moveTo>
                  <a:pt x="88392" y="44195"/>
                </a:moveTo>
                <a:lnTo>
                  <a:pt x="102108" y="54863"/>
                </a:lnTo>
                <a:lnTo>
                  <a:pt x="114300" y="64007"/>
                </a:lnTo>
                <a:lnTo>
                  <a:pt x="126492" y="74675"/>
                </a:lnTo>
                <a:lnTo>
                  <a:pt x="137160" y="83819"/>
                </a:lnTo>
                <a:lnTo>
                  <a:pt x="146304" y="94487"/>
                </a:lnTo>
                <a:lnTo>
                  <a:pt x="153924" y="105155"/>
                </a:lnTo>
                <a:lnTo>
                  <a:pt x="160020" y="115823"/>
                </a:lnTo>
                <a:lnTo>
                  <a:pt x="166116" y="126491"/>
                </a:lnTo>
                <a:lnTo>
                  <a:pt x="170688" y="138683"/>
                </a:lnTo>
                <a:lnTo>
                  <a:pt x="173736" y="149351"/>
                </a:lnTo>
                <a:lnTo>
                  <a:pt x="175260" y="161543"/>
                </a:lnTo>
                <a:lnTo>
                  <a:pt x="175260" y="175259"/>
                </a:lnTo>
                <a:lnTo>
                  <a:pt x="178308" y="175259"/>
                </a:lnTo>
                <a:lnTo>
                  <a:pt x="176784" y="163067"/>
                </a:lnTo>
                <a:lnTo>
                  <a:pt x="176784" y="161543"/>
                </a:lnTo>
                <a:lnTo>
                  <a:pt x="175260" y="149351"/>
                </a:lnTo>
                <a:lnTo>
                  <a:pt x="172212" y="137159"/>
                </a:lnTo>
                <a:lnTo>
                  <a:pt x="167640" y="126491"/>
                </a:lnTo>
                <a:lnTo>
                  <a:pt x="161544" y="115823"/>
                </a:lnTo>
                <a:lnTo>
                  <a:pt x="155448" y="103631"/>
                </a:lnTo>
                <a:lnTo>
                  <a:pt x="146304" y="92963"/>
                </a:lnTo>
                <a:lnTo>
                  <a:pt x="137160" y="82295"/>
                </a:lnTo>
                <a:lnTo>
                  <a:pt x="128016" y="73151"/>
                </a:lnTo>
                <a:lnTo>
                  <a:pt x="115824" y="62483"/>
                </a:lnTo>
                <a:lnTo>
                  <a:pt x="103632" y="53339"/>
                </a:lnTo>
                <a:lnTo>
                  <a:pt x="88392" y="44195"/>
                </a:lnTo>
                <a:close/>
              </a:path>
            </a:pathLst>
          </a:custGeom>
          <a:solidFill>
            <a:srgbClr val="000000"/>
          </a:solidFill>
        </p:spPr>
        <p:txBody>
          <a:bodyPr wrap="square" lIns="0" tIns="0" rIns="0" bIns="0" rtlCol="0">
            <a:noAutofit/>
          </a:bodyPr>
          <a:lstStyle/>
          <a:p>
            <a:endParaRPr/>
          </a:p>
        </p:txBody>
      </p:sp>
      <p:sp>
        <p:nvSpPr>
          <p:cNvPr id="1099" name="object 1099"/>
          <p:cNvSpPr/>
          <p:nvPr/>
        </p:nvSpPr>
        <p:spPr>
          <a:xfrm>
            <a:off x="8756903" y="2330957"/>
            <a:ext cx="91440" cy="0"/>
          </a:xfrm>
          <a:custGeom>
            <a:avLst/>
            <a:gdLst/>
            <a:ahLst/>
            <a:cxnLst/>
            <a:rect l="l" t="t" r="r" b="b"/>
            <a:pathLst>
              <a:path w="91440">
                <a:moveTo>
                  <a:pt x="0" y="0"/>
                </a:moveTo>
                <a:lnTo>
                  <a:pt x="91440" y="0"/>
                </a:lnTo>
              </a:path>
            </a:pathLst>
          </a:custGeom>
          <a:ln w="2794">
            <a:solidFill>
              <a:srgbClr val="000000"/>
            </a:solidFill>
          </a:ln>
        </p:spPr>
        <p:txBody>
          <a:bodyPr wrap="square" lIns="0" tIns="0" rIns="0" bIns="0" rtlCol="0">
            <a:noAutofit/>
          </a:bodyPr>
          <a:lstStyle/>
          <a:p>
            <a:endParaRPr/>
          </a:p>
        </p:txBody>
      </p:sp>
      <p:sp>
        <p:nvSpPr>
          <p:cNvPr id="1100" name="object 1100"/>
          <p:cNvSpPr/>
          <p:nvPr/>
        </p:nvSpPr>
        <p:spPr>
          <a:xfrm>
            <a:off x="8575547" y="2330957"/>
            <a:ext cx="92964" cy="0"/>
          </a:xfrm>
          <a:custGeom>
            <a:avLst/>
            <a:gdLst/>
            <a:ahLst/>
            <a:cxnLst/>
            <a:rect l="l" t="t" r="r" b="b"/>
            <a:pathLst>
              <a:path w="92964">
                <a:moveTo>
                  <a:pt x="0" y="0"/>
                </a:moveTo>
                <a:lnTo>
                  <a:pt x="92964" y="0"/>
                </a:lnTo>
              </a:path>
            </a:pathLst>
          </a:custGeom>
          <a:ln w="2794">
            <a:solidFill>
              <a:srgbClr val="000000"/>
            </a:solidFill>
          </a:ln>
        </p:spPr>
        <p:txBody>
          <a:bodyPr wrap="square" lIns="0" tIns="0" rIns="0" bIns="0" rtlCol="0">
            <a:noAutofit/>
          </a:bodyPr>
          <a:lstStyle/>
          <a:p>
            <a:endParaRPr/>
          </a:p>
        </p:txBody>
      </p:sp>
      <p:sp>
        <p:nvSpPr>
          <p:cNvPr id="1101" name="object 1101"/>
          <p:cNvSpPr/>
          <p:nvPr/>
        </p:nvSpPr>
        <p:spPr>
          <a:xfrm>
            <a:off x="8449055" y="2331719"/>
            <a:ext cx="128016" cy="112775"/>
          </a:xfrm>
          <a:custGeom>
            <a:avLst/>
            <a:gdLst/>
            <a:ahLst/>
            <a:cxnLst/>
            <a:rect l="l" t="t" r="r" b="b"/>
            <a:pathLst>
              <a:path w="128016" h="112775">
                <a:moveTo>
                  <a:pt x="128016" y="0"/>
                </a:moveTo>
                <a:lnTo>
                  <a:pt x="126492" y="0"/>
                </a:lnTo>
                <a:lnTo>
                  <a:pt x="124968" y="4572"/>
                </a:lnTo>
                <a:lnTo>
                  <a:pt x="123444" y="9144"/>
                </a:lnTo>
                <a:lnTo>
                  <a:pt x="121920" y="18287"/>
                </a:lnTo>
                <a:lnTo>
                  <a:pt x="118872" y="24384"/>
                </a:lnTo>
                <a:lnTo>
                  <a:pt x="123444" y="18287"/>
                </a:lnTo>
                <a:lnTo>
                  <a:pt x="124968" y="9144"/>
                </a:lnTo>
                <a:lnTo>
                  <a:pt x="126492" y="4572"/>
                </a:lnTo>
                <a:lnTo>
                  <a:pt x="128016" y="0"/>
                </a:lnTo>
                <a:close/>
              </a:path>
              <a:path w="128016" h="112775">
                <a:moveTo>
                  <a:pt x="16763" y="105156"/>
                </a:moveTo>
                <a:lnTo>
                  <a:pt x="27431" y="100584"/>
                </a:lnTo>
                <a:lnTo>
                  <a:pt x="38100" y="94487"/>
                </a:lnTo>
                <a:lnTo>
                  <a:pt x="42672" y="92963"/>
                </a:lnTo>
                <a:lnTo>
                  <a:pt x="48768" y="89916"/>
                </a:lnTo>
                <a:lnTo>
                  <a:pt x="57911" y="83820"/>
                </a:lnTo>
                <a:lnTo>
                  <a:pt x="67055" y="79248"/>
                </a:lnTo>
                <a:lnTo>
                  <a:pt x="74675" y="73151"/>
                </a:lnTo>
                <a:lnTo>
                  <a:pt x="82296" y="67056"/>
                </a:lnTo>
                <a:lnTo>
                  <a:pt x="89916" y="60960"/>
                </a:lnTo>
                <a:lnTo>
                  <a:pt x="96011" y="54863"/>
                </a:lnTo>
                <a:lnTo>
                  <a:pt x="102107" y="50292"/>
                </a:lnTo>
                <a:lnTo>
                  <a:pt x="106679" y="44196"/>
                </a:lnTo>
                <a:lnTo>
                  <a:pt x="108203" y="41148"/>
                </a:lnTo>
                <a:lnTo>
                  <a:pt x="109727" y="41148"/>
                </a:lnTo>
                <a:lnTo>
                  <a:pt x="111251" y="38100"/>
                </a:lnTo>
                <a:lnTo>
                  <a:pt x="115824" y="32004"/>
                </a:lnTo>
                <a:lnTo>
                  <a:pt x="118872" y="24384"/>
                </a:lnTo>
                <a:lnTo>
                  <a:pt x="114300" y="30480"/>
                </a:lnTo>
                <a:lnTo>
                  <a:pt x="109727" y="36575"/>
                </a:lnTo>
                <a:lnTo>
                  <a:pt x="108203" y="39624"/>
                </a:lnTo>
                <a:lnTo>
                  <a:pt x="105155" y="42672"/>
                </a:lnTo>
                <a:lnTo>
                  <a:pt x="100583" y="48768"/>
                </a:lnTo>
                <a:lnTo>
                  <a:pt x="94487" y="54863"/>
                </a:lnTo>
                <a:lnTo>
                  <a:pt x="88392" y="59436"/>
                </a:lnTo>
                <a:lnTo>
                  <a:pt x="82296" y="65532"/>
                </a:lnTo>
                <a:lnTo>
                  <a:pt x="73151" y="71628"/>
                </a:lnTo>
                <a:lnTo>
                  <a:pt x="65531" y="77724"/>
                </a:lnTo>
                <a:lnTo>
                  <a:pt x="56387" y="82296"/>
                </a:lnTo>
                <a:lnTo>
                  <a:pt x="47244" y="88392"/>
                </a:lnTo>
                <a:lnTo>
                  <a:pt x="42672" y="91440"/>
                </a:lnTo>
                <a:lnTo>
                  <a:pt x="38100" y="92963"/>
                </a:lnTo>
                <a:lnTo>
                  <a:pt x="27431" y="99060"/>
                </a:lnTo>
                <a:lnTo>
                  <a:pt x="15240" y="103632"/>
                </a:lnTo>
                <a:lnTo>
                  <a:pt x="4572" y="109728"/>
                </a:lnTo>
                <a:lnTo>
                  <a:pt x="1524" y="111251"/>
                </a:lnTo>
                <a:lnTo>
                  <a:pt x="0" y="109728"/>
                </a:lnTo>
                <a:lnTo>
                  <a:pt x="1524" y="112775"/>
                </a:lnTo>
                <a:lnTo>
                  <a:pt x="4572" y="111251"/>
                </a:lnTo>
                <a:lnTo>
                  <a:pt x="16763" y="105156"/>
                </a:lnTo>
                <a:close/>
              </a:path>
            </a:pathLst>
          </a:custGeom>
          <a:solidFill>
            <a:srgbClr val="000000"/>
          </a:solidFill>
        </p:spPr>
        <p:txBody>
          <a:bodyPr wrap="square" lIns="0" tIns="0" rIns="0" bIns="0" rtlCol="0">
            <a:noAutofit/>
          </a:bodyPr>
          <a:lstStyle/>
          <a:p>
            <a:endParaRPr/>
          </a:p>
        </p:txBody>
      </p:sp>
      <p:sp>
        <p:nvSpPr>
          <p:cNvPr id="1102" name="object 1102"/>
          <p:cNvSpPr/>
          <p:nvPr/>
        </p:nvSpPr>
        <p:spPr>
          <a:xfrm>
            <a:off x="8377427" y="2331719"/>
            <a:ext cx="105155" cy="88392"/>
          </a:xfrm>
          <a:custGeom>
            <a:avLst/>
            <a:gdLst/>
            <a:ahLst/>
            <a:cxnLst/>
            <a:rect l="l" t="t" r="r" b="b"/>
            <a:pathLst>
              <a:path w="105155" h="88392">
                <a:moveTo>
                  <a:pt x="103631" y="0"/>
                </a:moveTo>
                <a:lnTo>
                  <a:pt x="102107" y="4572"/>
                </a:lnTo>
                <a:lnTo>
                  <a:pt x="102107" y="6096"/>
                </a:lnTo>
                <a:lnTo>
                  <a:pt x="100583" y="9144"/>
                </a:lnTo>
                <a:lnTo>
                  <a:pt x="103631" y="9144"/>
                </a:lnTo>
                <a:lnTo>
                  <a:pt x="103631" y="4572"/>
                </a:lnTo>
                <a:lnTo>
                  <a:pt x="105155" y="0"/>
                </a:lnTo>
                <a:lnTo>
                  <a:pt x="103631" y="0"/>
                </a:lnTo>
                <a:close/>
              </a:path>
              <a:path w="105155" h="88392">
                <a:moveTo>
                  <a:pt x="0" y="88392"/>
                </a:moveTo>
                <a:lnTo>
                  <a:pt x="3048" y="86868"/>
                </a:lnTo>
                <a:lnTo>
                  <a:pt x="1524" y="86868"/>
                </a:lnTo>
                <a:lnTo>
                  <a:pt x="4572" y="86868"/>
                </a:lnTo>
                <a:lnTo>
                  <a:pt x="6096" y="85344"/>
                </a:lnTo>
                <a:lnTo>
                  <a:pt x="22859" y="77724"/>
                </a:lnTo>
                <a:lnTo>
                  <a:pt x="38100" y="70104"/>
                </a:lnTo>
                <a:lnTo>
                  <a:pt x="51815" y="62484"/>
                </a:lnTo>
                <a:lnTo>
                  <a:pt x="64007" y="53340"/>
                </a:lnTo>
                <a:lnTo>
                  <a:pt x="51815" y="60960"/>
                </a:lnTo>
                <a:lnTo>
                  <a:pt x="38100" y="68580"/>
                </a:lnTo>
                <a:lnTo>
                  <a:pt x="22859" y="76200"/>
                </a:lnTo>
                <a:lnTo>
                  <a:pt x="6096" y="83820"/>
                </a:lnTo>
                <a:lnTo>
                  <a:pt x="4572" y="85344"/>
                </a:lnTo>
                <a:lnTo>
                  <a:pt x="1524" y="85344"/>
                </a:lnTo>
                <a:lnTo>
                  <a:pt x="0" y="86868"/>
                </a:lnTo>
                <a:lnTo>
                  <a:pt x="0" y="88392"/>
                </a:lnTo>
                <a:close/>
              </a:path>
              <a:path w="105155" h="88392">
                <a:moveTo>
                  <a:pt x="74675" y="44196"/>
                </a:moveTo>
                <a:lnTo>
                  <a:pt x="64007" y="53340"/>
                </a:lnTo>
                <a:lnTo>
                  <a:pt x="74675" y="45720"/>
                </a:lnTo>
                <a:lnTo>
                  <a:pt x="83820" y="36575"/>
                </a:lnTo>
                <a:lnTo>
                  <a:pt x="74675" y="44196"/>
                </a:lnTo>
                <a:close/>
              </a:path>
              <a:path w="105155" h="88392">
                <a:moveTo>
                  <a:pt x="97535" y="18287"/>
                </a:moveTo>
                <a:lnTo>
                  <a:pt x="91439" y="27432"/>
                </a:lnTo>
                <a:lnTo>
                  <a:pt x="83820" y="36575"/>
                </a:lnTo>
                <a:lnTo>
                  <a:pt x="92963" y="27432"/>
                </a:lnTo>
                <a:lnTo>
                  <a:pt x="99059" y="19812"/>
                </a:lnTo>
                <a:lnTo>
                  <a:pt x="99059" y="18287"/>
                </a:lnTo>
                <a:lnTo>
                  <a:pt x="102107" y="9144"/>
                </a:lnTo>
                <a:lnTo>
                  <a:pt x="97535" y="18287"/>
                </a:lnTo>
                <a:close/>
              </a:path>
            </a:pathLst>
          </a:custGeom>
          <a:solidFill>
            <a:srgbClr val="000000"/>
          </a:solidFill>
        </p:spPr>
        <p:txBody>
          <a:bodyPr wrap="square" lIns="0" tIns="0" rIns="0" bIns="0" rtlCol="0">
            <a:noAutofit/>
          </a:bodyPr>
          <a:lstStyle/>
          <a:p>
            <a:endParaRPr/>
          </a:p>
        </p:txBody>
      </p:sp>
      <p:sp>
        <p:nvSpPr>
          <p:cNvPr id="1103" name="object 1103"/>
          <p:cNvSpPr/>
          <p:nvPr/>
        </p:nvSpPr>
        <p:spPr>
          <a:xfrm>
            <a:off x="8447531" y="2442971"/>
            <a:ext cx="0" cy="1524"/>
          </a:xfrm>
          <a:custGeom>
            <a:avLst/>
            <a:gdLst/>
            <a:ahLst/>
            <a:cxnLst/>
            <a:rect l="l" t="t" r="r" b="b"/>
            <a:pathLst>
              <a:path h="1524">
                <a:moveTo>
                  <a:pt x="0" y="0"/>
                </a:moveTo>
                <a:lnTo>
                  <a:pt x="0" y="1524"/>
                </a:lnTo>
                <a:lnTo>
                  <a:pt x="0" y="0"/>
                </a:lnTo>
                <a:close/>
              </a:path>
            </a:pathLst>
          </a:custGeom>
          <a:solidFill>
            <a:srgbClr val="000000"/>
          </a:solidFill>
        </p:spPr>
        <p:txBody>
          <a:bodyPr wrap="square" lIns="0" tIns="0" rIns="0" bIns="0" rtlCol="0">
            <a:noAutofit/>
          </a:bodyPr>
          <a:lstStyle/>
          <a:p>
            <a:endParaRPr/>
          </a:p>
        </p:txBody>
      </p:sp>
      <p:sp>
        <p:nvSpPr>
          <p:cNvPr id="1104" name="object 1104"/>
          <p:cNvSpPr/>
          <p:nvPr/>
        </p:nvSpPr>
        <p:spPr>
          <a:xfrm>
            <a:off x="8127491" y="2442971"/>
            <a:ext cx="320039" cy="53340"/>
          </a:xfrm>
          <a:custGeom>
            <a:avLst/>
            <a:gdLst/>
            <a:ahLst/>
            <a:cxnLst/>
            <a:rect l="l" t="t" r="r" b="b"/>
            <a:pathLst>
              <a:path w="320039" h="53340">
                <a:moveTo>
                  <a:pt x="1524" y="53340"/>
                </a:moveTo>
                <a:lnTo>
                  <a:pt x="22860" y="53340"/>
                </a:lnTo>
                <a:lnTo>
                  <a:pt x="45720" y="51816"/>
                </a:lnTo>
                <a:lnTo>
                  <a:pt x="67056" y="51816"/>
                </a:lnTo>
                <a:lnTo>
                  <a:pt x="88392" y="50292"/>
                </a:lnTo>
                <a:lnTo>
                  <a:pt x="108204" y="47244"/>
                </a:lnTo>
                <a:lnTo>
                  <a:pt x="129539" y="45720"/>
                </a:lnTo>
                <a:lnTo>
                  <a:pt x="149351" y="42672"/>
                </a:lnTo>
                <a:lnTo>
                  <a:pt x="169163" y="41148"/>
                </a:lnTo>
                <a:lnTo>
                  <a:pt x="187451" y="36576"/>
                </a:lnTo>
                <a:lnTo>
                  <a:pt x="207263" y="33528"/>
                </a:lnTo>
                <a:lnTo>
                  <a:pt x="225551" y="28956"/>
                </a:lnTo>
                <a:lnTo>
                  <a:pt x="243839" y="25908"/>
                </a:lnTo>
                <a:lnTo>
                  <a:pt x="260603" y="19812"/>
                </a:lnTo>
                <a:lnTo>
                  <a:pt x="278891" y="15240"/>
                </a:lnTo>
                <a:lnTo>
                  <a:pt x="295655" y="10668"/>
                </a:lnTo>
                <a:lnTo>
                  <a:pt x="312419" y="4572"/>
                </a:lnTo>
                <a:lnTo>
                  <a:pt x="320039" y="1524"/>
                </a:lnTo>
                <a:lnTo>
                  <a:pt x="320039" y="0"/>
                </a:lnTo>
                <a:lnTo>
                  <a:pt x="310895" y="3048"/>
                </a:lnTo>
                <a:lnTo>
                  <a:pt x="294131" y="9144"/>
                </a:lnTo>
                <a:lnTo>
                  <a:pt x="277367" y="13716"/>
                </a:lnTo>
                <a:lnTo>
                  <a:pt x="260603" y="18288"/>
                </a:lnTo>
                <a:lnTo>
                  <a:pt x="243839" y="24384"/>
                </a:lnTo>
                <a:lnTo>
                  <a:pt x="225551" y="27432"/>
                </a:lnTo>
                <a:lnTo>
                  <a:pt x="205739" y="32004"/>
                </a:lnTo>
                <a:lnTo>
                  <a:pt x="187451" y="35052"/>
                </a:lnTo>
                <a:lnTo>
                  <a:pt x="169163" y="39624"/>
                </a:lnTo>
                <a:lnTo>
                  <a:pt x="149351" y="41148"/>
                </a:lnTo>
                <a:lnTo>
                  <a:pt x="129539" y="44196"/>
                </a:lnTo>
                <a:lnTo>
                  <a:pt x="108204" y="45720"/>
                </a:lnTo>
                <a:lnTo>
                  <a:pt x="88392" y="48768"/>
                </a:lnTo>
                <a:lnTo>
                  <a:pt x="67056" y="50292"/>
                </a:lnTo>
                <a:lnTo>
                  <a:pt x="45720" y="50292"/>
                </a:lnTo>
                <a:lnTo>
                  <a:pt x="22860" y="51816"/>
                </a:lnTo>
                <a:lnTo>
                  <a:pt x="0" y="51816"/>
                </a:lnTo>
                <a:lnTo>
                  <a:pt x="1524" y="53340"/>
                </a:lnTo>
                <a:close/>
              </a:path>
            </a:pathLst>
          </a:custGeom>
          <a:solidFill>
            <a:srgbClr val="000000"/>
          </a:solidFill>
        </p:spPr>
        <p:txBody>
          <a:bodyPr wrap="square" lIns="0" tIns="0" rIns="0" bIns="0" rtlCol="0">
            <a:noAutofit/>
          </a:bodyPr>
          <a:lstStyle/>
          <a:p>
            <a:endParaRPr/>
          </a:p>
        </p:txBody>
      </p:sp>
      <p:sp>
        <p:nvSpPr>
          <p:cNvPr id="1105" name="object 1105"/>
          <p:cNvSpPr/>
          <p:nvPr/>
        </p:nvSpPr>
        <p:spPr>
          <a:xfrm>
            <a:off x="8447531" y="2443733"/>
            <a:ext cx="1524"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a:p>
        </p:txBody>
      </p:sp>
      <p:sp>
        <p:nvSpPr>
          <p:cNvPr id="1106" name="object 1106"/>
          <p:cNvSpPr/>
          <p:nvPr/>
        </p:nvSpPr>
        <p:spPr>
          <a:xfrm>
            <a:off x="8127491" y="2468879"/>
            <a:ext cx="394715" cy="67056"/>
          </a:xfrm>
          <a:custGeom>
            <a:avLst/>
            <a:gdLst/>
            <a:ahLst/>
            <a:cxnLst/>
            <a:rect l="l" t="t" r="r" b="b"/>
            <a:pathLst>
              <a:path w="394715" h="67056">
                <a:moveTo>
                  <a:pt x="1524" y="67056"/>
                </a:moveTo>
                <a:lnTo>
                  <a:pt x="28956" y="67056"/>
                </a:lnTo>
                <a:lnTo>
                  <a:pt x="56388" y="65532"/>
                </a:lnTo>
                <a:lnTo>
                  <a:pt x="83820" y="65532"/>
                </a:lnTo>
                <a:lnTo>
                  <a:pt x="111251" y="62484"/>
                </a:lnTo>
                <a:lnTo>
                  <a:pt x="137159" y="60960"/>
                </a:lnTo>
                <a:lnTo>
                  <a:pt x="149351" y="59436"/>
                </a:lnTo>
                <a:lnTo>
                  <a:pt x="155447" y="57912"/>
                </a:lnTo>
                <a:lnTo>
                  <a:pt x="163067" y="57912"/>
                </a:lnTo>
                <a:lnTo>
                  <a:pt x="188975" y="54863"/>
                </a:lnTo>
                <a:lnTo>
                  <a:pt x="201167" y="51815"/>
                </a:lnTo>
                <a:lnTo>
                  <a:pt x="213359" y="50291"/>
                </a:lnTo>
                <a:lnTo>
                  <a:pt x="225551" y="48768"/>
                </a:lnTo>
                <a:lnTo>
                  <a:pt x="228599" y="47244"/>
                </a:lnTo>
                <a:lnTo>
                  <a:pt x="231647" y="47244"/>
                </a:lnTo>
                <a:lnTo>
                  <a:pt x="237743" y="45720"/>
                </a:lnTo>
                <a:lnTo>
                  <a:pt x="262127" y="41148"/>
                </a:lnTo>
                <a:lnTo>
                  <a:pt x="266699" y="39624"/>
                </a:lnTo>
                <a:lnTo>
                  <a:pt x="269747" y="38100"/>
                </a:lnTo>
                <a:lnTo>
                  <a:pt x="272795" y="38100"/>
                </a:lnTo>
                <a:lnTo>
                  <a:pt x="284987" y="35051"/>
                </a:lnTo>
                <a:lnTo>
                  <a:pt x="307847" y="30480"/>
                </a:lnTo>
                <a:lnTo>
                  <a:pt x="330707" y="24384"/>
                </a:lnTo>
                <a:lnTo>
                  <a:pt x="341375" y="19812"/>
                </a:lnTo>
                <a:lnTo>
                  <a:pt x="352043" y="16763"/>
                </a:lnTo>
                <a:lnTo>
                  <a:pt x="373379" y="9144"/>
                </a:lnTo>
                <a:lnTo>
                  <a:pt x="384047" y="6096"/>
                </a:lnTo>
                <a:lnTo>
                  <a:pt x="388619" y="3048"/>
                </a:lnTo>
                <a:lnTo>
                  <a:pt x="394715" y="1524"/>
                </a:lnTo>
                <a:lnTo>
                  <a:pt x="393191" y="0"/>
                </a:lnTo>
                <a:lnTo>
                  <a:pt x="388619" y="1524"/>
                </a:lnTo>
                <a:lnTo>
                  <a:pt x="382523" y="4572"/>
                </a:lnTo>
                <a:lnTo>
                  <a:pt x="373379" y="7620"/>
                </a:lnTo>
                <a:lnTo>
                  <a:pt x="352043" y="15239"/>
                </a:lnTo>
                <a:lnTo>
                  <a:pt x="339851" y="18287"/>
                </a:lnTo>
                <a:lnTo>
                  <a:pt x="329183" y="22860"/>
                </a:lnTo>
                <a:lnTo>
                  <a:pt x="307847" y="28956"/>
                </a:lnTo>
                <a:lnTo>
                  <a:pt x="284987" y="33527"/>
                </a:lnTo>
                <a:lnTo>
                  <a:pt x="272795" y="36575"/>
                </a:lnTo>
                <a:lnTo>
                  <a:pt x="269747" y="36575"/>
                </a:lnTo>
                <a:lnTo>
                  <a:pt x="266699" y="38100"/>
                </a:lnTo>
                <a:lnTo>
                  <a:pt x="260603" y="39624"/>
                </a:lnTo>
                <a:lnTo>
                  <a:pt x="237743" y="44196"/>
                </a:lnTo>
                <a:lnTo>
                  <a:pt x="231647" y="45720"/>
                </a:lnTo>
                <a:lnTo>
                  <a:pt x="228599" y="45720"/>
                </a:lnTo>
                <a:lnTo>
                  <a:pt x="225551" y="47244"/>
                </a:lnTo>
                <a:lnTo>
                  <a:pt x="213359" y="48768"/>
                </a:lnTo>
                <a:lnTo>
                  <a:pt x="199643" y="50291"/>
                </a:lnTo>
                <a:lnTo>
                  <a:pt x="187451" y="53339"/>
                </a:lnTo>
                <a:lnTo>
                  <a:pt x="163067" y="56387"/>
                </a:lnTo>
                <a:lnTo>
                  <a:pt x="155447" y="56387"/>
                </a:lnTo>
                <a:lnTo>
                  <a:pt x="149351" y="57912"/>
                </a:lnTo>
                <a:lnTo>
                  <a:pt x="137159" y="59436"/>
                </a:lnTo>
                <a:lnTo>
                  <a:pt x="111251" y="60960"/>
                </a:lnTo>
                <a:lnTo>
                  <a:pt x="83820" y="64008"/>
                </a:lnTo>
                <a:lnTo>
                  <a:pt x="56388" y="64008"/>
                </a:lnTo>
                <a:lnTo>
                  <a:pt x="28956" y="65532"/>
                </a:lnTo>
                <a:lnTo>
                  <a:pt x="0" y="65532"/>
                </a:lnTo>
                <a:lnTo>
                  <a:pt x="1524" y="67056"/>
                </a:lnTo>
                <a:close/>
              </a:path>
            </a:pathLst>
          </a:custGeom>
          <a:solidFill>
            <a:srgbClr val="000000"/>
          </a:solidFill>
        </p:spPr>
        <p:txBody>
          <a:bodyPr wrap="square" lIns="0" tIns="0" rIns="0" bIns="0" rtlCol="0">
            <a:noAutofit/>
          </a:bodyPr>
          <a:lstStyle/>
          <a:p>
            <a:endParaRPr/>
          </a:p>
        </p:txBody>
      </p:sp>
      <p:sp>
        <p:nvSpPr>
          <p:cNvPr id="1107" name="object 1107"/>
          <p:cNvSpPr/>
          <p:nvPr/>
        </p:nvSpPr>
        <p:spPr>
          <a:xfrm>
            <a:off x="8447531" y="2442971"/>
            <a:ext cx="74675" cy="27432"/>
          </a:xfrm>
          <a:custGeom>
            <a:avLst/>
            <a:gdLst/>
            <a:ahLst/>
            <a:cxnLst/>
            <a:rect l="l" t="t" r="r" b="b"/>
            <a:pathLst>
              <a:path w="74675" h="27432">
                <a:moveTo>
                  <a:pt x="74675" y="27432"/>
                </a:moveTo>
                <a:lnTo>
                  <a:pt x="74675" y="25908"/>
                </a:lnTo>
                <a:lnTo>
                  <a:pt x="0" y="0"/>
                </a:lnTo>
                <a:lnTo>
                  <a:pt x="0" y="1524"/>
                </a:lnTo>
                <a:lnTo>
                  <a:pt x="74675" y="27432"/>
                </a:lnTo>
                <a:close/>
              </a:path>
            </a:pathLst>
          </a:custGeom>
          <a:solidFill>
            <a:srgbClr val="000000"/>
          </a:solidFill>
        </p:spPr>
        <p:txBody>
          <a:bodyPr wrap="square" lIns="0" tIns="0" rIns="0" bIns="0" rtlCol="0">
            <a:noAutofit/>
          </a:bodyPr>
          <a:lstStyle/>
          <a:p>
            <a:endParaRPr/>
          </a:p>
        </p:txBody>
      </p:sp>
      <p:sp>
        <p:nvSpPr>
          <p:cNvPr id="1108" name="object 1108"/>
          <p:cNvSpPr/>
          <p:nvPr/>
        </p:nvSpPr>
        <p:spPr>
          <a:xfrm>
            <a:off x="8127491" y="2491739"/>
            <a:ext cx="461771" cy="82295"/>
          </a:xfrm>
          <a:custGeom>
            <a:avLst/>
            <a:gdLst/>
            <a:ahLst/>
            <a:cxnLst/>
            <a:rect l="l" t="t" r="r" b="b"/>
            <a:pathLst>
              <a:path w="461771" h="82295">
                <a:moveTo>
                  <a:pt x="1524" y="82295"/>
                </a:moveTo>
                <a:lnTo>
                  <a:pt x="16764" y="80771"/>
                </a:lnTo>
                <a:lnTo>
                  <a:pt x="32004" y="80771"/>
                </a:lnTo>
                <a:lnTo>
                  <a:pt x="62484" y="79247"/>
                </a:lnTo>
                <a:lnTo>
                  <a:pt x="92964" y="77723"/>
                </a:lnTo>
                <a:lnTo>
                  <a:pt x="108204" y="77723"/>
                </a:lnTo>
                <a:lnTo>
                  <a:pt x="123443" y="76199"/>
                </a:lnTo>
                <a:lnTo>
                  <a:pt x="137159" y="74675"/>
                </a:lnTo>
                <a:lnTo>
                  <a:pt x="144779" y="74675"/>
                </a:lnTo>
                <a:lnTo>
                  <a:pt x="152399" y="73151"/>
                </a:lnTo>
                <a:lnTo>
                  <a:pt x="166115" y="71627"/>
                </a:lnTo>
                <a:lnTo>
                  <a:pt x="181355" y="70103"/>
                </a:lnTo>
                <a:lnTo>
                  <a:pt x="195071" y="68579"/>
                </a:lnTo>
                <a:lnTo>
                  <a:pt x="208787" y="67055"/>
                </a:lnTo>
                <a:lnTo>
                  <a:pt x="237743" y="62484"/>
                </a:lnTo>
                <a:lnTo>
                  <a:pt x="251459" y="60960"/>
                </a:lnTo>
                <a:lnTo>
                  <a:pt x="263651" y="57912"/>
                </a:lnTo>
                <a:lnTo>
                  <a:pt x="271271" y="56387"/>
                </a:lnTo>
                <a:lnTo>
                  <a:pt x="274319" y="56387"/>
                </a:lnTo>
                <a:lnTo>
                  <a:pt x="277367" y="54863"/>
                </a:lnTo>
                <a:lnTo>
                  <a:pt x="291083" y="53339"/>
                </a:lnTo>
                <a:lnTo>
                  <a:pt x="303275" y="50291"/>
                </a:lnTo>
                <a:lnTo>
                  <a:pt x="316991" y="47243"/>
                </a:lnTo>
                <a:lnTo>
                  <a:pt x="342899" y="41148"/>
                </a:lnTo>
                <a:lnTo>
                  <a:pt x="367283" y="33527"/>
                </a:lnTo>
                <a:lnTo>
                  <a:pt x="379475" y="28955"/>
                </a:lnTo>
                <a:lnTo>
                  <a:pt x="391667" y="25908"/>
                </a:lnTo>
                <a:lnTo>
                  <a:pt x="414527" y="18287"/>
                </a:lnTo>
                <a:lnTo>
                  <a:pt x="420623" y="15239"/>
                </a:lnTo>
                <a:lnTo>
                  <a:pt x="426719" y="13715"/>
                </a:lnTo>
                <a:lnTo>
                  <a:pt x="438911" y="9143"/>
                </a:lnTo>
                <a:lnTo>
                  <a:pt x="461771" y="1524"/>
                </a:lnTo>
                <a:lnTo>
                  <a:pt x="460247" y="0"/>
                </a:lnTo>
                <a:lnTo>
                  <a:pt x="437387" y="7620"/>
                </a:lnTo>
                <a:lnTo>
                  <a:pt x="425195" y="12191"/>
                </a:lnTo>
                <a:lnTo>
                  <a:pt x="420623" y="13715"/>
                </a:lnTo>
                <a:lnTo>
                  <a:pt x="414527" y="16763"/>
                </a:lnTo>
                <a:lnTo>
                  <a:pt x="390143" y="24384"/>
                </a:lnTo>
                <a:lnTo>
                  <a:pt x="377951" y="27431"/>
                </a:lnTo>
                <a:lnTo>
                  <a:pt x="365759" y="32003"/>
                </a:lnTo>
                <a:lnTo>
                  <a:pt x="341375" y="38100"/>
                </a:lnTo>
                <a:lnTo>
                  <a:pt x="316991" y="45720"/>
                </a:lnTo>
                <a:lnTo>
                  <a:pt x="303275" y="48767"/>
                </a:lnTo>
                <a:lnTo>
                  <a:pt x="291083" y="51815"/>
                </a:lnTo>
                <a:lnTo>
                  <a:pt x="277367" y="53339"/>
                </a:lnTo>
                <a:lnTo>
                  <a:pt x="272795" y="53339"/>
                </a:lnTo>
                <a:lnTo>
                  <a:pt x="269747" y="54863"/>
                </a:lnTo>
                <a:lnTo>
                  <a:pt x="263651" y="56387"/>
                </a:lnTo>
                <a:lnTo>
                  <a:pt x="249935" y="59436"/>
                </a:lnTo>
                <a:lnTo>
                  <a:pt x="237743" y="60960"/>
                </a:lnTo>
                <a:lnTo>
                  <a:pt x="208787" y="65531"/>
                </a:lnTo>
                <a:lnTo>
                  <a:pt x="195071" y="67055"/>
                </a:lnTo>
                <a:lnTo>
                  <a:pt x="181355" y="68579"/>
                </a:lnTo>
                <a:lnTo>
                  <a:pt x="166115" y="70103"/>
                </a:lnTo>
                <a:lnTo>
                  <a:pt x="152399" y="71627"/>
                </a:lnTo>
                <a:lnTo>
                  <a:pt x="144779" y="73151"/>
                </a:lnTo>
                <a:lnTo>
                  <a:pt x="137159" y="73151"/>
                </a:lnTo>
                <a:lnTo>
                  <a:pt x="123443" y="74675"/>
                </a:lnTo>
                <a:lnTo>
                  <a:pt x="108204" y="76199"/>
                </a:lnTo>
                <a:lnTo>
                  <a:pt x="92964" y="76199"/>
                </a:lnTo>
                <a:lnTo>
                  <a:pt x="62484" y="77723"/>
                </a:lnTo>
                <a:lnTo>
                  <a:pt x="32004" y="79247"/>
                </a:lnTo>
                <a:lnTo>
                  <a:pt x="16764" y="79247"/>
                </a:lnTo>
                <a:lnTo>
                  <a:pt x="0" y="80771"/>
                </a:lnTo>
                <a:lnTo>
                  <a:pt x="1524" y="82295"/>
                </a:lnTo>
                <a:close/>
              </a:path>
            </a:pathLst>
          </a:custGeom>
          <a:solidFill>
            <a:srgbClr val="000000"/>
          </a:solidFill>
        </p:spPr>
        <p:txBody>
          <a:bodyPr wrap="square" lIns="0" tIns="0" rIns="0" bIns="0" rtlCol="0">
            <a:noAutofit/>
          </a:bodyPr>
          <a:lstStyle/>
          <a:p>
            <a:endParaRPr/>
          </a:p>
        </p:txBody>
      </p:sp>
      <p:sp>
        <p:nvSpPr>
          <p:cNvPr id="1109" name="object 1109"/>
          <p:cNvSpPr/>
          <p:nvPr/>
        </p:nvSpPr>
        <p:spPr>
          <a:xfrm>
            <a:off x="8587739" y="2491739"/>
            <a:ext cx="74675" cy="28955"/>
          </a:xfrm>
          <a:custGeom>
            <a:avLst/>
            <a:gdLst/>
            <a:ahLst/>
            <a:cxnLst/>
            <a:rect l="l" t="t" r="r" b="b"/>
            <a:pathLst>
              <a:path w="74675" h="28955">
                <a:moveTo>
                  <a:pt x="73151" y="28955"/>
                </a:moveTo>
                <a:lnTo>
                  <a:pt x="74675" y="27431"/>
                </a:lnTo>
                <a:lnTo>
                  <a:pt x="1524" y="0"/>
                </a:lnTo>
                <a:lnTo>
                  <a:pt x="0" y="1524"/>
                </a:lnTo>
                <a:lnTo>
                  <a:pt x="73151" y="28955"/>
                </a:lnTo>
                <a:close/>
              </a:path>
            </a:pathLst>
          </a:custGeom>
          <a:solidFill>
            <a:srgbClr val="000000"/>
          </a:solidFill>
        </p:spPr>
        <p:txBody>
          <a:bodyPr wrap="square" lIns="0" tIns="0" rIns="0" bIns="0" rtlCol="0">
            <a:noAutofit/>
          </a:bodyPr>
          <a:lstStyle/>
          <a:p>
            <a:endParaRPr/>
          </a:p>
        </p:txBody>
      </p:sp>
      <p:sp>
        <p:nvSpPr>
          <p:cNvPr id="1110" name="object 1110"/>
          <p:cNvSpPr/>
          <p:nvPr/>
        </p:nvSpPr>
        <p:spPr>
          <a:xfrm>
            <a:off x="8587739" y="2331719"/>
            <a:ext cx="170688" cy="161544"/>
          </a:xfrm>
          <a:custGeom>
            <a:avLst/>
            <a:gdLst/>
            <a:ahLst/>
            <a:cxnLst/>
            <a:rect l="l" t="t" r="r" b="b"/>
            <a:pathLst>
              <a:path w="170688" h="161544">
                <a:moveTo>
                  <a:pt x="64008" y="131063"/>
                </a:moveTo>
                <a:lnTo>
                  <a:pt x="47244" y="138684"/>
                </a:lnTo>
                <a:lnTo>
                  <a:pt x="42672" y="141732"/>
                </a:lnTo>
                <a:lnTo>
                  <a:pt x="41148" y="141732"/>
                </a:lnTo>
                <a:lnTo>
                  <a:pt x="38100" y="143256"/>
                </a:lnTo>
                <a:lnTo>
                  <a:pt x="28956" y="147828"/>
                </a:lnTo>
                <a:lnTo>
                  <a:pt x="12192" y="156972"/>
                </a:lnTo>
                <a:lnTo>
                  <a:pt x="0" y="160020"/>
                </a:lnTo>
                <a:lnTo>
                  <a:pt x="1524" y="161544"/>
                </a:lnTo>
                <a:lnTo>
                  <a:pt x="12192" y="158496"/>
                </a:lnTo>
                <a:lnTo>
                  <a:pt x="30479" y="149351"/>
                </a:lnTo>
                <a:lnTo>
                  <a:pt x="39624" y="144780"/>
                </a:lnTo>
                <a:lnTo>
                  <a:pt x="42672" y="143256"/>
                </a:lnTo>
                <a:lnTo>
                  <a:pt x="48768" y="140208"/>
                </a:lnTo>
                <a:lnTo>
                  <a:pt x="64008" y="131063"/>
                </a:lnTo>
                <a:close/>
              </a:path>
              <a:path w="170688" h="161544">
                <a:moveTo>
                  <a:pt x="79248" y="121920"/>
                </a:moveTo>
                <a:lnTo>
                  <a:pt x="64008" y="131063"/>
                </a:lnTo>
                <a:lnTo>
                  <a:pt x="79248" y="123444"/>
                </a:lnTo>
                <a:lnTo>
                  <a:pt x="92964" y="112775"/>
                </a:lnTo>
                <a:lnTo>
                  <a:pt x="79248" y="121920"/>
                </a:lnTo>
                <a:close/>
              </a:path>
              <a:path w="170688" h="161544">
                <a:moveTo>
                  <a:pt x="106679" y="103632"/>
                </a:moveTo>
                <a:lnTo>
                  <a:pt x="112775" y="99060"/>
                </a:lnTo>
                <a:lnTo>
                  <a:pt x="114300" y="96012"/>
                </a:lnTo>
                <a:lnTo>
                  <a:pt x="117348" y="94487"/>
                </a:lnTo>
                <a:lnTo>
                  <a:pt x="128016" y="85344"/>
                </a:lnTo>
                <a:lnTo>
                  <a:pt x="129540" y="85344"/>
                </a:lnTo>
                <a:lnTo>
                  <a:pt x="131064" y="82296"/>
                </a:lnTo>
                <a:lnTo>
                  <a:pt x="132588" y="79248"/>
                </a:lnTo>
                <a:lnTo>
                  <a:pt x="137160" y="74675"/>
                </a:lnTo>
                <a:lnTo>
                  <a:pt x="146303" y="64008"/>
                </a:lnTo>
                <a:lnTo>
                  <a:pt x="152400" y="53340"/>
                </a:lnTo>
                <a:lnTo>
                  <a:pt x="153924" y="51816"/>
                </a:lnTo>
                <a:lnTo>
                  <a:pt x="155448" y="48768"/>
                </a:lnTo>
                <a:lnTo>
                  <a:pt x="158496" y="44196"/>
                </a:lnTo>
                <a:lnTo>
                  <a:pt x="163068" y="32004"/>
                </a:lnTo>
                <a:lnTo>
                  <a:pt x="164592" y="27432"/>
                </a:lnTo>
                <a:lnTo>
                  <a:pt x="166116" y="24384"/>
                </a:lnTo>
                <a:lnTo>
                  <a:pt x="166116" y="21336"/>
                </a:lnTo>
                <a:lnTo>
                  <a:pt x="169164" y="10668"/>
                </a:lnTo>
                <a:lnTo>
                  <a:pt x="170688" y="0"/>
                </a:lnTo>
                <a:lnTo>
                  <a:pt x="167640" y="0"/>
                </a:lnTo>
                <a:lnTo>
                  <a:pt x="167640" y="10668"/>
                </a:lnTo>
                <a:lnTo>
                  <a:pt x="164592" y="21336"/>
                </a:lnTo>
                <a:lnTo>
                  <a:pt x="164592" y="24384"/>
                </a:lnTo>
                <a:lnTo>
                  <a:pt x="163068" y="27432"/>
                </a:lnTo>
                <a:lnTo>
                  <a:pt x="161544" y="32004"/>
                </a:lnTo>
                <a:lnTo>
                  <a:pt x="156972" y="42672"/>
                </a:lnTo>
                <a:lnTo>
                  <a:pt x="153924" y="47244"/>
                </a:lnTo>
                <a:lnTo>
                  <a:pt x="152400" y="50292"/>
                </a:lnTo>
                <a:lnTo>
                  <a:pt x="150875" y="53340"/>
                </a:lnTo>
                <a:lnTo>
                  <a:pt x="144779" y="64008"/>
                </a:lnTo>
                <a:lnTo>
                  <a:pt x="137160" y="73151"/>
                </a:lnTo>
                <a:lnTo>
                  <a:pt x="132588" y="77724"/>
                </a:lnTo>
                <a:lnTo>
                  <a:pt x="129540" y="80772"/>
                </a:lnTo>
                <a:lnTo>
                  <a:pt x="128016" y="83820"/>
                </a:lnTo>
                <a:lnTo>
                  <a:pt x="117348" y="92963"/>
                </a:lnTo>
                <a:lnTo>
                  <a:pt x="114300" y="94487"/>
                </a:lnTo>
                <a:lnTo>
                  <a:pt x="111251" y="97536"/>
                </a:lnTo>
                <a:lnTo>
                  <a:pt x="105156" y="102108"/>
                </a:lnTo>
                <a:lnTo>
                  <a:pt x="92964" y="112775"/>
                </a:lnTo>
                <a:lnTo>
                  <a:pt x="106679" y="103632"/>
                </a:lnTo>
                <a:close/>
              </a:path>
            </a:pathLst>
          </a:custGeom>
          <a:solidFill>
            <a:srgbClr val="000000"/>
          </a:solidFill>
        </p:spPr>
        <p:txBody>
          <a:bodyPr wrap="square" lIns="0" tIns="0" rIns="0" bIns="0" rtlCol="0">
            <a:noAutofit/>
          </a:bodyPr>
          <a:lstStyle/>
          <a:p>
            <a:endParaRPr/>
          </a:p>
        </p:txBody>
      </p:sp>
      <p:sp>
        <p:nvSpPr>
          <p:cNvPr id="1111" name="object 1111"/>
          <p:cNvSpPr/>
          <p:nvPr/>
        </p:nvSpPr>
        <p:spPr>
          <a:xfrm>
            <a:off x="8127491" y="2519171"/>
            <a:ext cx="534923" cy="94487"/>
          </a:xfrm>
          <a:custGeom>
            <a:avLst/>
            <a:gdLst/>
            <a:ahLst/>
            <a:cxnLst/>
            <a:rect l="l" t="t" r="r" b="b"/>
            <a:pathLst>
              <a:path w="534923" h="94487">
                <a:moveTo>
                  <a:pt x="1524" y="94487"/>
                </a:moveTo>
                <a:lnTo>
                  <a:pt x="38100" y="94487"/>
                </a:lnTo>
                <a:lnTo>
                  <a:pt x="45720" y="92963"/>
                </a:lnTo>
                <a:lnTo>
                  <a:pt x="73151" y="92963"/>
                </a:lnTo>
                <a:lnTo>
                  <a:pt x="109727" y="91439"/>
                </a:lnTo>
                <a:lnTo>
                  <a:pt x="126491" y="89915"/>
                </a:lnTo>
                <a:lnTo>
                  <a:pt x="144779" y="88391"/>
                </a:lnTo>
                <a:lnTo>
                  <a:pt x="178307" y="85343"/>
                </a:lnTo>
                <a:lnTo>
                  <a:pt x="195071" y="83819"/>
                </a:lnTo>
                <a:lnTo>
                  <a:pt x="204215" y="82295"/>
                </a:lnTo>
                <a:lnTo>
                  <a:pt x="211835" y="82295"/>
                </a:lnTo>
                <a:lnTo>
                  <a:pt x="220979" y="80771"/>
                </a:lnTo>
                <a:lnTo>
                  <a:pt x="228599" y="79247"/>
                </a:lnTo>
                <a:lnTo>
                  <a:pt x="245363" y="77723"/>
                </a:lnTo>
                <a:lnTo>
                  <a:pt x="278891" y="73151"/>
                </a:lnTo>
                <a:lnTo>
                  <a:pt x="294131" y="70103"/>
                </a:lnTo>
                <a:lnTo>
                  <a:pt x="309371" y="67055"/>
                </a:lnTo>
                <a:lnTo>
                  <a:pt x="339851" y="60959"/>
                </a:lnTo>
                <a:lnTo>
                  <a:pt x="370331" y="53339"/>
                </a:lnTo>
                <a:lnTo>
                  <a:pt x="377951" y="51815"/>
                </a:lnTo>
                <a:lnTo>
                  <a:pt x="380999" y="50291"/>
                </a:lnTo>
                <a:lnTo>
                  <a:pt x="385571" y="50291"/>
                </a:lnTo>
                <a:lnTo>
                  <a:pt x="400811" y="47243"/>
                </a:lnTo>
                <a:lnTo>
                  <a:pt x="428243" y="38099"/>
                </a:lnTo>
                <a:lnTo>
                  <a:pt x="432815" y="36576"/>
                </a:lnTo>
                <a:lnTo>
                  <a:pt x="435863" y="36576"/>
                </a:lnTo>
                <a:lnTo>
                  <a:pt x="443483" y="33528"/>
                </a:lnTo>
                <a:lnTo>
                  <a:pt x="457199" y="30480"/>
                </a:lnTo>
                <a:lnTo>
                  <a:pt x="470915" y="24384"/>
                </a:lnTo>
                <a:lnTo>
                  <a:pt x="477011" y="22860"/>
                </a:lnTo>
                <a:lnTo>
                  <a:pt x="484631" y="19812"/>
                </a:lnTo>
                <a:lnTo>
                  <a:pt x="512063" y="10668"/>
                </a:lnTo>
                <a:lnTo>
                  <a:pt x="534923" y="1524"/>
                </a:lnTo>
                <a:lnTo>
                  <a:pt x="533399" y="0"/>
                </a:lnTo>
                <a:lnTo>
                  <a:pt x="510539" y="9144"/>
                </a:lnTo>
                <a:lnTo>
                  <a:pt x="484631" y="18288"/>
                </a:lnTo>
                <a:lnTo>
                  <a:pt x="477011" y="21336"/>
                </a:lnTo>
                <a:lnTo>
                  <a:pt x="469391" y="24384"/>
                </a:lnTo>
                <a:lnTo>
                  <a:pt x="457199" y="28956"/>
                </a:lnTo>
                <a:lnTo>
                  <a:pt x="441959" y="32004"/>
                </a:lnTo>
                <a:lnTo>
                  <a:pt x="435863" y="35052"/>
                </a:lnTo>
                <a:lnTo>
                  <a:pt x="431291" y="35052"/>
                </a:lnTo>
                <a:lnTo>
                  <a:pt x="428243" y="36576"/>
                </a:lnTo>
                <a:lnTo>
                  <a:pt x="400811" y="45719"/>
                </a:lnTo>
                <a:lnTo>
                  <a:pt x="385571" y="48767"/>
                </a:lnTo>
                <a:lnTo>
                  <a:pt x="380999" y="48767"/>
                </a:lnTo>
                <a:lnTo>
                  <a:pt x="377951" y="50291"/>
                </a:lnTo>
                <a:lnTo>
                  <a:pt x="370331" y="51815"/>
                </a:lnTo>
                <a:lnTo>
                  <a:pt x="339851" y="59435"/>
                </a:lnTo>
                <a:lnTo>
                  <a:pt x="309371" y="65531"/>
                </a:lnTo>
                <a:lnTo>
                  <a:pt x="294131" y="68579"/>
                </a:lnTo>
                <a:lnTo>
                  <a:pt x="277367" y="71627"/>
                </a:lnTo>
                <a:lnTo>
                  <a:pt x="245363" y="76199"/>
                </a:lnTo>
                <a:lnTo>
                  <a:pt x="228599" y="77723"/>
                </a:lnTo>
                <a:lnTo>
                  <a:pt x="220979" y="79247"/>
                </a:lnTo>
                <a:lnTo>
                  <a:pt x="211835" y="80771"/>
                </a:lnTo>
                <a:lnTo>
                  <a:pt x="204215" y="80771"/>
                </a:lnTo>
                <a:lnTo>
                  <a:pt x="195071" y="82295"/>
                </a:lnTo>
                <a:lnTo>
                  <a:pt x="178307" y="83819"/>
                </a:lnTo>
                <a:lnTo>
                  <a:pt x="144779" y="86867"/>
                </a:lnTo>
                <a:lnTo>
                  <a:pt x="126491" y="88391"/>
                </a:lnTo>
                <a:lnTo>
                  <a:pt x="109727" y="89915"/>
                </a:lnTo>
                <a:lnTo>
                  <a:pt x="73151" y="91439"/>
                </a:lnTo>
                <a:lnTo>
                  <a:pt x="45720" y="91439"/>
                </a:lnTo>
                <a:lnTo>
                  <a:pt x="38100" y="92963"/>
                </a:lnTo>
                <a:lnTo>
                  <a:pt x="0" y="92963"/>
                </a:lnTo>
                <a:lnTo>
                  <a:pt x="1524" y="94487"/>
                </a:lnTo>
                <a:close/>
              </a:path>
            </a:pathLst>
          </a:custGeom>
          <a:solidFill>
            <a:srgbClr val="000000"/>
          </a:solidFill>
        </p:spPr>
        <p:txBody>
          <a:bodyPr wrap="square" lIns="0" tIns="0" rIns="0" bIns="0" rtlCol="0">
            <a:noAutofit/>
          </a:bodyPr>
          <a:lstStyle/>
          <a:p>
            <a:endParaRPr/>
          </a:p>
        </p:txBody>
      </p:sp>
      <p:sp>
        <p:nvSpPr>
          <p:cNvPr id="1112" name="object 1112"/>
          <p:cNvSpPr/>
          <p:nvPr/>
        </p:nvSpPr>
        <p:spPr>
          <a:xfrm>
            <a:off x="8660891" y="2331719"/>
            <a:ext cx="190499" cy="188975"/>
          </a:xfrm>
          <a:custGeom>
            <a:avLst/>
            <a:gdLst/>
            <a:ahLst/>
            <a:cxnLst/>
            <a:rect l="l" t="t" r="r" b="b"/>
            <a:pathLst>
              <a:path w="190499" h="188975">
                <a:moveTo>
                  <a:pt x="62484" y="158496"/>
                </a:moveTo>
                <a:lnTo>
                  <a:pt x="67056" y="155448"/>
                </a:lnTo>
                <a:lnTo>
                  <a:pt x="85344" y="144780"/>
                </a:lnTo>
                <a:lnTo>
                  <a:pt x="92964" y="138684"/>
                </a:lnTo>
                <a:lnTo>
                  <a:pt x="83820" y="143256"/>
                </a:lnTo>
                <a:lnTo>
                  <a:pt x="67056" y="153924"/>
                </a:lnTo>
                <a:lnTo>
                  <a:pt x="60960" y="156972"/>
                </a:lnTo>
                <a:lnTo>
                  <a:pt x="56388" y="160020"/>
                </a:lnTo>
                <a:lnTo>
                  <a:pt x="62484" y="158496"/>
                </a:lnTo>
                <a:close/>
              </a:path>
              <a:path w="190499" h="188975">
                <a:moveTo>
                  <a:pt x="102108" y="134112"/>
                </a:moveTo>
                <a:lnTo>
                  <a:pt x="117348" y="123444"/>
                </a:lnTo>
                <a:lnTo>
                  <a:pt x="131064" y="111251"/>
                </a:lnTo>
                <a:lnTo>
                  <a:pt x="137160" y="105156"/>
                </a:lnTo>
                <a:lnTo>
                  <a:pt x="143256" y="100584"/>
                </a:lnTo>
                <a:lnTo>
                  <a:pt x="153923" y="88392"/>
                </a:lnTo>
                <a:lnTo>
                  <a:pt x="163067" y="76200"/>
                </a:lnTo>
                <a:lnTo>
                  <a:pt x="167639" y="70104"/>
                </a:lnTo>
                <a:lnTo>
                  <a:pt x="170687" y="64008"/>
                </a:lnTo>
                <a:lnTo>
                  <a:pt x="175259" y="57912"/>
                </a:lnTo>
                <a:lnTo>
                  <a:pt x="178307" y="51816"/>
                </a:lnTo>
                <a:lnTo>
                  <a:pt x="179831" y="45720"/>
                </a:lnTo>
                <a:lnTo>
                  <a:pt x="182879" y="38100"/>
                </a:lnTo>
                <a:lnTo>
                  <a:pt x="184403" y="32004"/>
                </a:lnTo>
                <a:lnTo>
                  <a:pt x="185927" y="28956"/>
                </a:lnTo>
                <a:lnTo>
                  <a:pt x="187451" y="25908"/>
                </a:lnTo>
                <a:lnTo>
                  <a:pt x="188975" y="13716"/>
                </a:lnTo>
                <a:lnTo>
                  <a:pt x="190499" y="0"/>
                </a:lnTo>
                <a:lnTo>
                  <a:pt x="188975" y="0"/>
                </a:lnTo>
                <a:lnTo>
                  <a:pt x="187451" y="12192"/>
                </a:lnTo>
                <a:lnTo>
                  <a:pt x="185927" y="25908"/>
                </a:lnTo>
                <a:lnTo>
                  <a:pt x="184403" y="28956"/>
                </a:lnTo>
                <a:lnTo>
                  <a:pt x="182879" y="32004"/>
                </a:lnTo>
                <a:lnTo>
                  <a:pt x="181355" y="38100"/>
                </a:lnTo>
                <a:lnTo>
                  <a:pt x="178307" y="44196"/>
                </a:lnTo>
                <a:lnTo>
                  <a:pt x="176783" y="50292"/>
                </a:lnTo>
                <a:lnTo>
                  <a:pt x="173735" y="56387"/>
                </a:lnTo>
                <a:lnTo>
                  <a:pt x="170687" y="62484"/>
                </a:lnTo>
                <a:lnTo>
                  <a:pt x="166115" y="68580"/>
                </a:lnTo>
                <a:lnTo>
                  <a:pt x="161543" y="74675"/>
                </a:lnTo>
                <a:lnTo>
                  <a:pt x="152399" y="86868"/>
                </a:lnTo>
                <a:lnTo>
                  <a:pt x="141732" y="99060"/>
                </a:lnTo>
                <a:lnTo>
                  <a:pt x="135636" y="105156"/>
                </a:lnTo>
                <a:lnTo>
                  <a:pt x="129540" y="109728"/>
                </a:lnTo>
                <a:lnTo>
                  <a:pt x="115824" y="121920"/>
                </a:lnTo>
                <a:lnTo>
                  <a:pt x="100584" y="132587"/>
                </a:lnTo>
                <a:lnTo>
                  <a:pt x="92964" y="138684"/>
                </a:lnTo>
                <a:lnTo>
                  <a:pt x="102108" y="134112"/>
                </a:lnTo>
                <a:close/>
              </a:path>
              <a:path w="190499" h="188975">
                <a:moveTo>
                  <a:pt x="1524" y="188975"/>
                </a:moveTo>
                <a:lnTo>
                  <a:pt x="4572" y="187451"/>
                </a:lnTo>
                <a:lnTo>
                  <a:pt x="27432" y="176784"/>
                </a:lnTo>
                <a:lnTo>
                  <a:pt x="36575" y="170687"/>
                </a:lnTo>
                <a:lnTo>
                  <a:pt x="47244" y="166116"/>
                </a:lnTo>
                <a:lnTo>
                  <a:pt x="56388" y="160020"/>
                </a:lnTo>
                <a:lnTo>
                  <a:pt x="47244" y="164592"/>
                </a:lnTo>
                <a:lnTo>
                  <a:pt x="36575" y="169163"/>
                </a:lnTo>
                <a:lnTo>
                  <a:pt x="25908" y="175260"/>
                </a:lnTo>
                <a:lnTo>
                  <a:pt x="4572" y="185928"/>
                </a:lnTo>
                <a:lnTo>
                  <a:pt x="0" y="187451"/>
                </a:lnTo>
                <a:lnTo>
                  <a:pt x="1524" y="188975"/>
                </a:lnTo>
                <a:close/>
              </a:path>
            </a:pathLst>
          </a:custGeom>
          <a:solidFill>
            <a:srgbClr val="000000"/>
          </a:solidFill>
        </p:spPr>
        <p:txBody>
          <a:bodyPr wrap="square" lIns="0" tIns="0" rIns="0" bIns="0" rtlCol="0">
            <a:noAutofit/>
          </a:bodyPr>
          <a:lstStyle/>
          <a:p>
            <a:endParaRPr/>
          </a:p>
        </p:txBody>
      </p:sp>
      <p:sp>
        <p:nvSpPr>
          <p:cNvPr id="1113" name="object 1113"/>
          <p:cNvSpPr/>
          <p:nvPr/>
        </p:nvSpPr>
        <p:spPr>
          <a:xfrm>
            <a:off x="8522207" y="2468879"/>
            <a:ext cx="67055" cy="24384"/>
          </a:xfrm>
          <a:custGeom>
            <a:avLst/>
            <a:gdLst/>
            <a:ahLst/>
            <a:cxnLst/>
            <a:rect l="l" t="t" r="r" b="b"/>
            <a:pathLst>
              <a:path w="67055" h="24384">
                <a:moveTo>
                  <a:pt x="0" y="0"/>
                </a:moveTo>
                <a:lnTo>
                  <a:pt x="0" y="1524"/>
                </a:lnTo>
                <a:lnTo>
                  <a:pt x="65531" y="24384"/>
                </a:lnTo>
                <a:lnTo>
                  <a:pt x="67055" y="22860"/>
                </a:lnTo>
                <a:lnTo>
                  <a:pt x="0" y="0"/>
                </a:lnTo>
                <a:close/>
              </a:path>
            </a:pathLst>
          </a:custGeom>
          <a:solidFill>
            <a:srgbClr val="000000"/>
          </a:solidFill>
        </p:spPr>
        <p:txBody>
          <a:bodyPr wrap="square" lIns="0" tIns="0" rIns="0" bIns="0" rtlCol="0">
            <a:noAutofit/>
          </a:bodyPr>
          <a:lstStyle/>
          <a:p>
            <a:endParaRPr/>
          </a:p>
        </p:txBody>
      </p:sp>
      <p:sp>
        <p:nvSpPr>
          <p:cNvPr id="1114" name="object 1114"/>
          <p:cNvSpPr/>
          <p:nvPr/>
        </p:nvSpPr>
        <p:spPr>
          <a:xfrm>
            <a:off x="8522207" y="2331719"/>
            <a:ext cx="147827" cy="138684"/>
          </a:xfrm>
          <a:custGeom>
            <a:avLst/>
            <a:gdLst/>
            <a:ahLst/>
            <a:cxnLst/>
            <a:rect l="l" t="t" r="r" b="b"/>
            <a:pathLst>
              <a:path w="147827" h="138684">
                <a:moveTo>
                  <a:pt x="0" y="137160"/>
                </a:moveTo>
                <a:lnTo>
                  <a:pt x="0" y="138684"/>
                </a:lnTo>
                <a:lnTo>
                  <a:pt x="16764" y="131063"/>
                </a:lnTo>
                <a:lnTo>
                  <a:pt x="24383" y="126492"/>
                </a:lnTo>
                <a:lnTo>
                  <a:pt x="33527" y="123444"/>
                </a:lnTo>
                <a:lnTo>
                  <a:pt x="47244" y="115824"/>
                </a:lnTo>
                <a:lnTo>
                  <a:pt x="54864" y="111251"/>
                </a:lnTo>
                <a:lnTo>
                  <a:pt x="62483" y="108204"/>
                </a:lnTo>
                <a:lnTo>
                  <a:pt x="74675" y="99060"/>
                </a:lnTo>
                <a:lnTo>
                  <a:pt x="77724" y="97536"/>
                </a:lnTo>
                <a:lnTo>
                  <a:pt x="80772" y="94487"/>
                </a:lnTo>
                <a:lnTo>
                  <a:pt x="86868" y="91440"/>
                </a:lnTo>
                <a:lnTo>
                  <a:pt x="97535" y="82296"/>
                </a:lnTo>
                <a:lnTo>
                  <a:pt x="102107" y="77724"/>
                </a:lnTo>
                <a:lnTo>
                  <a:pt x="106679" y="74675"/>
                </a:lnTo>
                <a:lnTo>
                  <a:pt x="115824" y="65532"/>
                </a:lnTo>
                <a:lnTo>
                  <a:pt x="118872" y="60960"/>
                </a:lnTo>
                <a:lnTo>
                  <a:pt x="123444" y="56387"/>
                </a:lnTo>
                <a:lnTo>
                  <a:pt x="126492" y="51816"/>
                </a:lnTo>
                <a:lnTo>
                  <a:pt x="129540" y="47244"/>
                </a:lnTo>
                <a:lnTo>
                  <a:pt x="135635" y="38100"/>
                </a:lnTo>
                <a:lnTo>
                  <a:pt x="140207" y="28956"/>
                </a:lnTo>
                <a:lnTo>
                  <a:pt x="143255" y="19812"/>
                </a:lnTo>
                <a:lnTo>
                  <a:pt x="144779" y="13716"/>
                </a:lnTo>
                <a:lnTo>
                  <a:pt x="144779" y="12192"/>
                </a:lnTo>
                <a:lnTo>
                  <a:pt x="146303" y="9144"/>
                </a:lnTo>
                <a:lnTo>
                  <a:pt x="147827" y="0"/>
                </a:lnTo>
                <a:lnTo>
                  <a:pt x="146303" y="0"/>
                </a:lnTo>
                <a:lnTo>
                  <a:pt x="144779" y="9144"/>
                </a:lnTo>
                <a:lnTo>
                  <a:pt x="143255" y="10668"/>
                </a:lnTo>
                <a:lnTo>
                  <a:pt x="143255" y="13716"/>
                </a:lnTo>
                <a:lnTo>
                  <a:pt x="141731" y="18287"/>
                </a:lnTo>
                <a:lnTo>
                  <a:pt x="138683" y="28956"/>
                </a:lnTo>
                <a:lnTo>
                  <a:pt x="134111" y="38100"/>
                </a:lnTo>
                <a:lnTo>
                  <a:pt x="128016" y="45720"/>
                </a:lnTo>
                <a:lnTo>
                  <a:pt x="124968" y="50292"/>
                </a:lnTo>
                <a:lnTo>
                  <a:pt x="121920" y="54863"/>
                </a:lnTo>
                <a:lnTo>
                  <a:pt x="118872" y="59436"/>
                </a:lnTo>
                <a:lnTo>
                  <a:pt x="114300" y="64008"/>
                </a:lnTo>
                <a:lnTo>
                  <a:pt x="106679" y="73151"/>
                </a:lnTo>
                <a:lnTo>
                  <a:pt x="100583" y="77724"/>
                </a:lnTo>
                <a:lnTo>
                  <a:pt x="96011" y="80772"/>
                </a:lnTo>
                <a:lnTo>
                  <a:pt x="85344" y="89916"/>
                </a:lnTo>
                <a:lnTo>
                  <a:pt x="79248" y="94487"/>
                </a:lnTo>
                <a:lnTo>
                  <a:pt x="76200" y="96012"/>
                </a:lnTo>
                <a:lnTo>
                  <a:pt x="73151" y="97536"/>
                </a:lnTo>
                <a:lnTo>
                  <a:pt x="60959" y="106680"/>
                </a:lnTo>
                <a:lnTo>
                  <a:pt x="53340" y="109728"/>
                </a:lnTo>
                <a:lnTo>
                  <a:pt x="47244" y="114300"/>
                </a:lnTo>
                <a:lnTo>
                  <a:pt x="32003" y="121920"/>
                </a:lnTo>
                <a:lnTo>
                  <a:pt x="24383" y="124968"/>
                </a:lnTo>
                <a:lnTo>
                  <a:pt x="16764" y="129540"/>
                </a:lnTo>
                <a:lnTo>
                  <a:pt x="0" y="137160"/>
                </a:lnTo>
                <a:close/>
              </a:path>
            </a:pathLst>
          </a:custGeom>
          <a:solidFill>
            <a:srgbClr val="000000"/>
          </a:solidFill>
        </p:spPr>
        <p:txBody>
          <a:bodyPr wrap="square" lIns="0" tIns="0" rIns="0" bIns="0" rtlCol="0">
            <a:noAutofit/>
          </a:bodyPr>
          <a:lstStyle/>
          <a:p>
            <a:endParaRPr/>
          </a:p>
        </p:txBody>
      </p:sp>
      <p:sp>
        <p:nvSpPr>
          <p:cNvPr id="1115" name="object 1115"/>
          <p:cNvSpPr/>
          <p:nvPr/>
        </p:nvSpPr>
        <p:spPr>
          <a:xfrm>
            <a:off x="8482583" y="2330957"/>
            <a:ext cx="91440" cy="0"/>
          </a:xfrm>
          <a:custGeom>
            <a:avLst/>
            <a:gdLst/>
            <a:ahLst/>
            <a:cxnLst/>
            <a:rect l="l" t="t" r="r" b="b"/>
            <a:pathLst>
              <a:path w="91440">
                <a:moveTo>
                  <a:pt x="0" y="0"/>
                </a:moveTo>
                <a:lnTo>
                  <a:pt x="91440" y="0"/>
                </a:lnTo>
              </a:path>
            </a:pathLst>
          </a:custGeom>
          <a:ln w="2794">
            <a:solidFill>
              <a:srgbClr val="000000"/>
            </a:solidFill>
          </a:ln>
        </p:spPr>
        <p:txBody>
          <a:bodyPr wrap="square" lIns="0" tIns="0" rIns="0" bIns="0" rtlCol="0">
            <a:noAutofit/>
          </a:bodyPr>
          <a:lstStyle/>
          <a:p>
            <a:endParaRPr/>
          </a:p>
        </p:txBody>
      </p:sp>
      <p:sp>
        <p:nvSpPr>
          <p:cNvPr id="1116" name="object 1116"/>
          <p:cNvSpPr/>
          <p:nvPr/>
        </p:nvSpPr>
        <p:spPr>
          <a:xfrm>
            <a:off x="7498079" y="2330957"/>
            <a:ext cx="85344"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a:p>
        </p:txBody>
      </p:sp>
      <p:sp>
        <p:nvSpPr>
          <p:cNvPr id="1117" name="object 1117"/>
          <p:cNvSpPr/>
          <p:nvPr/>
        </p:nvSpPr>
        <p:spPr>
          <a:xfrm>
            <a:off x="8127491" y="2495676"/>
            <a:ext cx="1524" cy="39370"/>
          </a:xfrm>
          <a:custGeom>
            <a:avLst/>
            <a:gdLst/>
            <a:ahLst/>
            <a:cxnLst/>
            <a:rect l="l" t="t" r="r" b="b"/>
            <a:pathLst>
              <a:path w="1524" h="39370">
                <a:moveTo>
                  <a:pt x="0" y="39370"/>
                </a:moveTo>
                <a:lnTo>
                  <a:pt x="1524" y="39370"/>
                </a:lnTo>
                <a:lnTo>
                  <a:pt x="1524" y="0"/>
                </a:lnTo>
                <a:lnTo>
                  <a:pt x="0" y="0"/>
                </a:lnTo>
                <a:lnTo>
                  <a:pt x="0" y="39370"/>
                </a:lnTo>
                <a:close/>
              </a:path>
            </a:pathLst>
          </a:custGeom>
          <a:solidFill>
            <a:srgbClr val="000000"/>
          </a:solidFill>
        </p:spPr>
        <p:txBody>
          <a:bodyPr wrap="square" lIns="0" tIns="0" rIns="0" bIns="0" rtlCol="0">
            <a:noAutofit/>
          </a:bodyPr>
          <a:lstStyle/>
          <a:p>
            <a:endParaRPr/>
          </a:p>
        </p:txBody>
      </p:sp>
      <p:sp>
        <p:nvSpPr>
          <p:cNvPr id="1118" name="object 1118"/>
          <p:cNvSpPr/>
          <p:nvPr/>
        </p:nvSpPr>
        <p:spPr>
          <a:xfrm>
            <a:off x="8127491" y="2571876"/>
            <a:ext cx="1524" cy="40894"/>
          </a:xfrm>
          <a:custGeom>
            <a:avLst/>
            <a:gdLst/>
            <a:ahLst/>
            <a:cxnLst/>
            <a:rect l="l" t="t" r="r" b="b"/>
            <a:pathLst>
              <a:path w="1524" h="40894">
                <a:moveTo>
                  <a:pt x="0" y="40894"/>
                </a:moveTo>
                <a:lnTo>
                  <a:pt x="1524" y="40894"/>
                </a:lnTo>
                <a:lnTo>
                  <a:pt x="1524" y="0"/>
                </a:lnTo>
                <a:lnTo>
                  <a:pt x="0" y="0"/>
                </a:lnTo>
                <a:lnTo>
                  <a:pt x="0" y="40894"/>
                </a:lnTo>
                <a:close/>
              </a:path>
            </a:pathLst>
          </a:custGeom>
          <a:solidFill>
            <a:srgbClr val="000000"/>
          </a:solidFill>
        </p:spPr>
        <p:txBody>
          <a:bodyPr wrap="square" lIns="0" tIns="0" rIns="0" bIns="0" rtlCol="0">
            <a:noAutofit/>
          </a:bodyPr>
          <a:lstStyle/>
          <a:p>
            <a:endParaRPr/>
          </a:p>
        </p:txBody>
      </p:sp>
      <p:sp>
        <p:nvSpPr>
          <p:cNvPr id="1119" name="object 1119"/>
          <p:cNvSpPr/>
          <p:nvPr/>
        </p:nvSpPr>
        <p:spPr>
          <a:xfrm>
            <a:off x="8127491" y="2535300"/>
            <a:ext cx="1524" cy="36322"/>
          </a:xfrm>
          <a:custGeom>
            <a:avLst/>
            <a:gdLst/>
            <a:ahLst/>
            <a:cxnLst/>
            <a:rect l="l" t="t" r="r" b="b"/>
            <a:pathLst>
              <a:path w="1524" h="36322">
                <a:moveTo>
                  <a:pt x="0" y="36322"/>
                </a:moveTo>
                <a:lnTo>
                  <a:pt x="1524" y="36322"/>
                </a:lnTo>
                <a:lnTo>
                  <a:pt x="1524" y="0"/>
                </a:lnTo>
                <a:lnTo>
                  <a:pt x="0" y="0"/>
                </a:lnTo>
                <a:lnTo>
                  <a:pt x="0" y="36322"/>
                </a:lnTo>
                <a:close/>
              </a:path>
            </a:pathLst>
          </a:custGeom>
          <a:solidFill>
            <a:srgbClr val="000000"/>
          </a:solidFill>
        </p:spPr>
        <p:txBody>
          <a:bodyPr wrap="square" lIns="0" tIns="0" rIns="0" bIns="0" rtlCol="0">
            <a:noAutofit/>
          </a:bodyPr>
          <a:lstStyle/>
          <a:p>
            <a:endParaRPr/>
          </a:p>
        </p:txBody>
      </p:sp>
      <p:sp>
        <p:nvSpPr>
          <p:cNvPr id="1120" name="object 1120"/>
          <p:cNvSpPr/>
          <p:nvPr/>
        </p:nvSpPr>
        <p:spPr>
          <a:xfrm>
            <a:off x="8127491" y="2457576"/>
            <a:ext cx="1524" cy="37846"/>
          </a:xfrm>
          <a:custGeom>
            <a:avLst/>
            <a:gdLst/>
            <a:ahLst/>
            <a:cxnLst/>
            <a:rect l="l" t="t" r="r" b="b"/>
            <a:pathLst>
              <a:path w="1524" h="37846">
                <a:moveTo>
                  <a:pt x="0" y="37846"/>
                </a:moveTo>
                <a:lnTo>
                  <a:pt x="1524" y="37846"/>
                </a:lnTo>
                <a:lnTo>
                  <a:pt x="1524" y="0"/>
                </a:lnTo>
                <a:lnTo>
                  <a:pt x="0" y="0"/>
                </a:lnTo>
                <a:lnTo>
                  <a:pt x="0" y="37846"/>
                </a:lnTo>
                <a:close/>
              </a:path>
            </a:pathLst>
          </a:custGeom>
          <a:solidFill>
            <a:srgbClr val="000000"/>
          </a:solidFill>
        </p:spPr>
        <p:txBody>
          <a:bodyPr wrap="square" lIns="0" tIns="0" rIns="0" bIns="0" rtlCol="0">
            <a:noAutofit/>
          </a:bodyPr>
          <a:lstStyle/>
          <a:p>
            <a:endParaRPr/>
          </a:p>
        </p:txBody>
      </p:sp>
      <p:sp>
        <p:nvSpPr>
          <p:cNvPr id="1121" name="object 1121"/>
          <p:cNvSpPr/>
          <p:nvPr/>
        </p:nvSpPr>
        <p:spPr>
          <a:xfrm>
            <a:off x="8127491" y="2418587"/>
            <a:ext cx="249935" cy="39624"/>
          </a:xfrm>
          <a:custGeom>
            <a:avLst/>
            <a:gdLst/>
            <a:ahLst/>
            <a:cxnLst/>
            <a:rect l="l" t="t" r="r" b="b"/>
            <a:pathLst>
              <a:path w="249935" h="39624">
                <a:moveTo>
                  <a:pt x="1524" y="39624"/>
                </a:moveTo>
                <a:lnTo>
                  <a:pt x="36575" y="39624"/>
                </a:lnTo>
                <a:lnTo>
                  <a:pt x="53340" y="38100"/>
                </a:lnTo>
                <a:lnTo>
                  <a:pt x="70104" y="38100"/>
                </a:lnTo>
                <a:lnTo>
                  <a:pt x="86868" y="36575"/>
                </a:lnTo>
                <a:lnTo>
                  <a:pt x="103632" y="33527"/>
                </a:lnTo>
                <a:lnTo>
                  <a:pt x="118871" y="32003"/>
                </a:lnTo>
                <a:lnTo>
                  <a:pt x="128015" y="30479"/>
                </a:lnTo>
                <a:lnTo>
                  <a:pt x="135635" y="30479"/>
                </a:lnTo>
                <a:lnTo>
                  <a:pt x="150875" y="27431"/>
                </a:lnTo>
                <a:lnTo>
                  <a:pt x="166115" y="24383"/>
                </a:lnTo>
                <a:lnTo>
                  <a:pt x="172211" y="22860"/>
                </a:lnTo>
                <a:lnTo>
                  <a:pt x="179831" y="21336"/>
                </a:lnTo>
                <a:lnTo>
                  <a:pt x="187451" y="19812"/>
                </a:lnTo>
                <a:lnTo>
                  <a:pt x="195071" y="18287"/>
                </a:lnTo>
                <a:lnTo>
                  <a:pt x="208787" y="13715"/>
                </a:lnTo>
                <a:lnTo>
                  <a:pt x="224027" y="10667"/>
                </a:lnTo>
                <a:lnTo>
                  <a:pt x="236219" y="6095"/>
                </a:lnTo>
                <a:lnTo>
                  <a:pt x="249935" y="1524"/>
                </a:lnTo>
                <a:lnTo>
                  <a:pt x="249935" y="0"/>
                </a:lnTo>
                <a:lnTo>
                  <a:pt x="236219" y="4572"/>
                </a:lnTo>
                <a:lnTo>
                  <a:pt x="222503" y="9143"/>
                </a:lnTo>
                <a:lnTo>
                  <a:pt x="208787" y="12191"/>
                </a:lnTo>
                <a:lnTo>
                  <a:pt x="195071" y="16763"/>
                </a:lnTo>
                <a:lnTo>
                  <a:pt x="187451" y="18287"/>
                </a:lnTo>
                <a:lnTo>
                  <a:pt x="179831" y="19812"/>
                </a:lnTo>
                <a:lnTo>
                  <a:pt x="172211" y="21336"/>
                </a:lnTo>
                <a:lnTo>
                  <a:pt x="166115" y="22860"/>
                </a:lnTo>
                <a:lnTo>
                  <a:pt x="150875" y="25907"/>
                </a:lnTo>
                <a:lnTo>
                  <a:pt x="135635" y="28955"/>
                </a:lnTo>
                <a:lnTo>
                  <a:pt x="126491" y="28955"/>
                </a:lnTo>
                <a:lnTo>
                  <a:pt x="118871" y="30479"/>
                </a:lnTo>
                <a:lnTo>
                  <a:pt x="103632" y="32003"/>
                </a:lnTo>
                <a:lnTo>
                  <a:pt x="86868" y="35051"/>
                </a:lnTo>
                <a:lnTo>
                  <a:pt x="70104" y="35051"/>
                </a:lnTo>
                <a:lnTo>
                  <a:pt x="53340" y="36575"/>
                </a:lnTo>
                <a:lnTo>
                  <a:pt x="36575" y="38100"/>
                </a:lnTo>
                <a:lnTo>
                  <a:pt x="0" y="38100"/>
                </a:lnTo>
                <a:lnTo>
                  <a:pt x="1524" y="39624"/>
                </a:lnTo>
                <a:close/>
              </a:path>
            </a:pathLst>
          </a:custGeom>
          <a:solidFill>
            <a:srgbClr val="000000"/>
          </a:solidFill>
        </p:spPr>
        <p:txBody>
          <a:bodyPr wrap="square" lIns="0" tIns="0" rIns="0" bIns="0" rtlCol="0">
            <a:noAutofit/>
          </a:bodyPr>
          <a:lstStyle/>
          <a:p>
            <a:endParaRPr/>
          </a:p>
        </p:txBody>
      </p:sp>
      <p:sp>
        <p:nvSpPr>
          <p:cNvPr id="1122" name="object 1122"/>
          <p:cNvSpPr/>
          <p:nvPr/>
        </p:nvSpPr>
        <p:spPr>
          <a:xfrm>
            <a:off x="8377427" y="2418587"/>
            <a:ext cx="70103" cy="25907"/>
          </a:xfrm>
          <a:custGeom>
            <a:avLst/>
            <a:gdLst/>
            <a:ahLst/>
            <a:cxnLst/>
            <a:rect l="l" t="t" r="r" b="b"/>
            <a:pathLst>
              <a:path w="70103" h="25907">
                <a:moveTo>
                  <a:pt x="70103" y="25907"/>
                </a:moveTo>
                <a:lnTo>
                  <a:pt x="70103" y="24383"/>
                </a:lnTo>
                <a:lnTo>
                  <a:pt x="0" y="0"/>
                </a:lnTo>
                <a:lnTo>
                  <a:pt x="0" y="1524"/>
                </a:lnTo>
                <a:lnTo>
                  <a:pt x="70103" y="25907"/>
                </a:lnTo>
                <a:close/>
              </a:path>
            </a:pathLst>
          </a:custGeom>
          <a:solidFill>
            <a:srgbClr val="000000"/>
          </a:solidFill>
        </p:spPr>
        <p:txBody>
          <a:bodyPr wrap="square" lIns="0" tIns="0" rIns="0" bIns="0" rtlCol="0">
            <a:noAutofit/>
          </a:bodyPr>
          <a:lstStyle/>
          <a:p>
            <a:endParaRPr/>
          </a:p>
        </p:txBody>
      </p:sp>
      <p:sp>
        <p:nvSpPr>
          <p:cNvPr id="1123" name="object 1123"/>
          <p:cNvSpPr/>
          <p:nvPr/>
        </p:nvSpPr>
        <p:spPr>
          <a:xfrm>
            <a:off x="8670035" y="2330957"/>
            <a:ext cx="85344" cy="0"/>
          </a:xfrm>
          <a:custGeom>
            <a:avLst/>
            <a:gdLst/>
            <a:ahLst/>
            <a:cxnLst/>
            <a:rect l="l" t="t" r="r" b="b"/>
            <a:pathLst>
              <a:path w="85344">
                <a:moveTo>
                  <a:pt x="0" y="0"/>
                </a:moveTo>
                <a:lnTo>
                  <a:pt x="85344" y="0"/>
                </a:lnTo>
              </a:path>
            </a:pathLst>
          </a:custGeom>
          <a:ln w="2794">
            <a:solidFill>
              <a:srgbClr val="000000"/>
            </a:solidFill>
          </a:ln>
        </p:spPr>
        <p:txBody>
          <a:bodyPr wrap="square" lIns="0" tIns="0" rIns="0" bIns="0" rtlCol="0">
            <a:noAutofit/>
          </a:bodyPr>
          <a:lstStyle/>
          <a:p>
            <a:endParaRPr/>
          </a:p>
        </p:txBody>
      </p:sp>
      <p:sp>
        <p:nvSpPr>
          <p:cNvPr id="1124" name="object 1124"/>
          <p:cNvSpPr/>
          <p:nvPr/>
        </p:nvSpPr>
        <p:spPr>
          <a:xfrm>
            <a:off x="7613903" y="2528315"/>
            <a:ext cx="515111" cy="85343"/>
          </a:xfrm>
          <a:custGeom>
            <a:avLst/>
            <a:gdLst/>
            <a:ahLst/>
            <a:cxnLst/>
            <a:rect l="l" t="t" r="r" b="b"/>
            <a:pathLst>
              <a:path w="515111" h="85343">
                <a:moveTo>
                  <a:pt x="515111" y="83819"/>
                </a:moveTo>
                <a:lnTo>
                  <a:pt x="473963" y="83819"/>
                </a:lnTo>
                <a:lnTo>
                  <a:pt x="435863" y="82295"/>
                </a:lnTo>
                <a:lnTo>
                  <a:pt x="400811" y="80771"/>
                </a:lnTo>
                <a:lnTo>
                  <a:pt x="365759" y="77723"/>
                </a:lnTo>
                <a:lnTo>
                  <a:pt x="330707" y="74675"/>
                </a:lnTo>
                <a:lnTo>
                  <a:pt x="295655" y="71627"/>
                </a:lnTo>
                <a:lnTo>
                  <a:pt x="263651" y="67055"/>
                </a:lnTo>
                <a:lnTo>
                  <a:pt x="231647" y="62483"/>
                </a:lnTo>
                <a:lnTo>
                  <a:pt x="198119" y="56387"/>
                </a:lnTo>
                <a:lnTo>
                  <a:pt x="167639" y="50291"/>
                </a:lnTo>
                <a:lnTo>
                  <a:pt x="138683" y="44195"/>
                </a:lnTo>
                <a:lnTo>
                  <a:pt x="109727" y="36575"/>
                </a:lnTo>
                <a:lnTo>
                  <a:pt x="80771" y="28955"/>
                </a:lnTo>
                <a:lnTo>
                  <a:pt x="53339" y="19812"/>
                </a:lnTo>
                <a:lnTo>
                  <a:pt x="25907" y="10667"/>
                </a:lnTo>
                <a:lnTo>
                  <a:pt x="0" y="0"/>
                </a:lnTo>
                <a:lnTo>
                  <a:pt x="0" y="1524"/>
                </a:lnTo>
                <a:lnTo>
                  <a:pt x="25907" y="12191"/>
                </a:lnTo>
                <a:lnTo>
                  <a:pt x="53339" y="21336"/>
                </a:lnTo>
                <a:lnTo>
                  <a:pt x="80771" y="30479"/>
                </a:lnTo>
                <a:lnTo>
                  <a:pt x="109727" y="38099"/>
                </a:lnTo>
                <a:lnTo>
                  <a:pt x="138683" y="45719"/>
                </a:lnTo>
                <a:lnTo>
                  <a:pt x="167639" y="51815"/>
                </a:lnTo>
                <a:lnTo>
                  <a:pt x="198119" y="57911"/>
                </a:lnTo>
                <a:lnTo>
                  <a:pt x="230123" y="64007"/>
                </a:lnTo>
                <a:lnTo>
                  <a:pt x="262127" y="68579"/>
                </a:lnTo>
                <a:lnTo>
                  <a:pt x="295655" y="73151"/>
                </a:lnTo>
                <a:lnTo>
                  <a:pt x="330707" y="76199"/>
                </a:lnTo>
                <a:lnTo>
                  <a:pt x="364235" y="79247"/>
                </a:lnTo>
                <a:lnTo>
                  <a:pt x="400811" y="82295"/>
                </a:lnTo>
                <a:lnTo>
                  <a:pt x="435863" y="83819"/>
                </a:lnTo>
                <a:lnTo>
                  <a:pt x="473963" y="85343"/>
                </a:lnTo>
                <a:lnTo>
                  <a:pt x="512063" y="85343"/>
                </a:lnTo>
                <a:lnTo>
                  <a:pt x="515111" y="83819"/>
                </a:lnTo>
                <a:close/>
              </a:path>
            </a:pathLst>
          </a:custGeom>
          <a:solidFill>
            <a:srgbClr val="000000"/>
          </a:solidFill>
        </p:spPr>
        <p:txBody>
          <a:bodyPr wrap="square" lIns="0" tIns="0" rIns="0" bIns="0" rtlCol="0">
            <a:noAutofit/>
          </a:bodyPr>
          <a:lstStyle/>
          <a:p>
            <a:endParaRPr/>
          </a:p>
        </p:txBody>
      </p:sp>
      <p:sp>
        <p:nvSpPr>
          <p:cNvPr id="1125" name="object 1125"/>
          <p:cNvSpPr/>
          <p:nvPr/>
        </p:nvSpPr>
        <p:spPr>
          <a:xfrm>
            <a:off x="7496555" y="2164079"/>
            <a:ext cx="161544" cy="167639"/>
          </a:xfrm>
          <a:custGeom>
            <a:avLst/>
            <a:gdLst/>
            <a:ahLst/>
            <a:cxnLst/>
            <a:rect l="l" t="t" r="r" b="b"/>
            <a:pathLst>
              <a:path w="161544" h="167639">
                <a:moveTo>
                  <a:pt x="0" y="167639"/>
                </a:moveTo>
                <a:lnTo>
                  <a:pt x="1524" y="167639"/>
                </a:lnTo>
                <a:lnTo>
                  <a:pt x="3048" y="155448"/>
                </a:lnTo>
                <a:lnTo>
                  <a:pt x="3048" y="153924"/>
                </a:lnTo>
                <a:lnTo>
                  <a:pt x="7620" y="135636"/>
                </a:lnTo>
                <a:lnTo>
                  <a:pt x="9144" y="124968"/>
                </a:lnTo>
                <a:lnTo>
                  <a:pt x="13716" y="115824"/>
                </a:lnTo>
                <a:lnTo>
                  <a:pt x="18287" y="106680"/>
                </a:lnTo>
                <a:lnTo>
                  <a:pt x="24383" y="97536"/>
                </a:lnTo>
                <a:lnTo>
                  <a:pt x="30479" y="89915"/>
                </a:lnTo>
                <a:lnTo>
                  <a:pt x="38100" y="80772"/>
                </a:lnTo>
                <a:lnTo>
                  <a:pt x="47244" y="71627"/>
                </a:lnTo>
                <a:lnTo>
                  <a:pt x="56387" y="64008"/>
                </a:lnTo>
                <a:lnTo>
                  <a:pt x="65531" y="54863"/>
                </a:lnTo>
                <a:lnTo>
                  <a:pt x="77724" y="47244"/>
                </a:lnTo>
                <a:lnTo>
                  <a:pt x="88392" y="39624"/>
                </a:lnTo>
                <a:lnTo>
                  <a:pt x="102107" y="32003"/>
                </a:lnTo>
                <a:lnTo>
                  <a:pt x="115824" y="24384"/>
                </a:lnTo>
                <a:lnTo>
                  <a:pt x="129540" y="16763"/>
                </a:lnTo>
                <a:lnTo>
                  <a:pt x="144779" y="9144"/>
                </a:lnTo>
                <a:lnTo>
                  <a:pt x="161544" y="1524"/>
                </a:lnTo>
                <a:lnTo>
                  <a:pt x="161544" y="0"/>
                </a:lnTo>
                <a:lnTo>
                  <a:pt x="144779" y="7620"/>
                </a:lnTo>
                <a:lnTo>
                  <a:pt x="129540" y="15239"/>
                </a:lnTo>
                <a:lnTo>
                  <a:pt x="114300" y="22860"/>
                </a:lnTo>
                <a:lnTo>
                  <a:pt x="100583" y="30480"/>
                </a:lnTo>
                <a:lnTo>
                  <a:pt x="88392" y="38100"/>
                </a:lnTo>
                <a:lnTo>
                  <a:pt x="76200" y="45720"/>
                </a:lnTo>
                <a:lnTo>
                  <a:pt x="65531" y="53339"/>
                </a:lnTo>
                <a:lnTo>
                  <a:pt x="54864" y="62484"/>
                </a:lnTo>
                <a:lnTo>
                  <a:pt x="45720" y="70103"/>
                </a:lnTo>
                <a:lnTo>
                  <a:pt x="38100" y="79248"/>
                </a:lnTo>
                <a:lnTo>
                  <a:pt x="30479" y="88391"/>
                </a:lnTo>
                <a:lnTo>
                  <a:pt x="22859" y="97536"/>
                </a:lnTo>
                <a:lnTo>
                  <a:pt x="16764" y="106680"/>
                </a:lnTo>
                <a:lnTo>
                  <a:pt x="12192" y="115824"/>
                </a:lnTo>
                <a:lnTo>
                  <a:pt x="7620" y="124968"/>
                </a:lnTo>
                <a:lnTo>
                  <a:pt x="6096" y="134112"/>
                </a:lnTo>
                <a:lnTo>
                  <a:pt x="1524" y="153924"/>
                </a:lnTo>
                <a:lnTo>
                  <a:pt x="1524" y="155448"/>
                </a:lnTo>
                <a:lnTo>
                  <a:pt x="0" y="167639"/>
                </a:lnTo>
                <a:close/>
              </a:path>
            </a:pathLst>
          </a:custGeom>
          <a:solidFill>
            <a:srgbClr val="000000"/>
          </a:solidFill>
        </p:spPr>
        <p:txBody>
          <a:bodyPr wrap="square" lIns="0" tIns="0" rIns="0" bIns="0" rtlCol="0">
            <a:noAutofit/>
          </a:bodyPr>
          <a:lstStyle/>
          <a:p>
            <a:endParaRPr/>
          </a:p>
        </p:txBody>
      </p:sp>
      <p:sp>
        <p:nvSpPr>
          <p:cNvPr id="1126" name="object 1126"/>
          <p:cNvSpPr/>
          <p:nvPr/>
        </p:nvSpPr>
        <p:spPr>
          <a:xfrm>
            <a:off x="7405115" y="2141219"/>
            <a:ext cx="190500" cy="190500"/>
          </a:xfrm>
          <a:custGeom>
            <a:avLst/>
            <a:gdLst/>
            <a:ahLst/>
            <a:cxnLst/>
            <a:rect l="l" t="t" r="r" b="b"/>
            <a:pathLst>
              <a:path w="190500" h="190500">
                <a:moveTo>
                  <a:pt x="3048" y="178308"/>
                </a:moveTo>
                <a:lnTo>
                  <a:pt x="3048" y="176784"/>
                </a:lnTo>
                <a:lnTo>
                  <a:pt x="4572" y="167640"/>
                </a:lnTo>
                <a:lnTo>
                  <a:pt x="6096" y="158496"/>
                </a:lnTo>
                <a:lnTo>
                  <a:pt x="9144" y="146304"/>
                </a:lnTo>
                <a:lnTo>
                  <a:pt x="4572" y="156972"/>
                </a:lnTo>
                <a:lnTo>
                  <a:pt x="3048" y="167640"/>
                </a:lnTo>
                <a:lnTo>
                  <a:pt x="1524" y="176784"/>
                </a:lnTo>
                <a:lnTo>
                  <a:pt x="1524" y="178308"/>
                </a:lnTo>
                <a:lnTo>
                  <a:pt x="0" y="190500"/>
                </a:lnTo>
                <a:lnTo>
                  <a:pt x="1524" y="190500"/>
                </a:lnTo>
                <a:lnTo>
                  <a:pt x="3048" y="178308"/>
                </a:lnTo>
                <a:close/>
              </a:path>
              <a:path w="190500" h="190500">
                <a:moveTo>
                  <a:pt x="13716" y="135636"/>
                </a:moveTo>
                <a:lnTo>
                  <a:pt x="9144" y="146304"/>
                </a:lnTo>
                <a:lnTo>
                  <a:pt x="15240" y="135636"/>
                </a:lnTo>
                <a:lnTo>
                  <a:pt x="19812" y="124968"/>
                </a:lnTo>
                <a:lnTo>
                  <a:pt x="27432" y="114300"/>
                </a:lnTo>
                <a:lnTo>
                  <a:pt x="35051" y="103632"/>
                </a:lnTo>
                <a:lnTo>
                  <a:pt x="44196" y="92963"/>
                </a:lnTo>
                <a:lnTo>
                  <a:pt x="53340" y="83820"/>
                </a:lnTo>
                <a:lnTo>
                  <a:pt x="65532" y="73151"/>
                </a:lnTo>
                <a:lnTo>
                  <a:pt x="76200" y="64008"/>
                </a:lnTo>
                <a:lnTo>
                  <a:pt x="89916" y="54863"/>
                </a:lnTo>
                <a:lnTo>
                  <a:pt x="103632" y="45720"/>
                </a:lnTo>
                <a:lnTo>
                  <a:pt x="118872" y="36575"/>
                </a:lnTo>
                <a:lnTo>
                  <a:pt x="135636" y="27432"/>
                </a:lnTo>
                <a:lnTo>
                  <a:pt x="152400" y="18287"/>
                </a:lnTo>
                <a:lnTo>
                  <a:pt x="170688" y="10668"/>
                </a:lnTo>
                <a:lnTo>
                  <a:pt x="190500" y="1524"/>
                </a:lnTo>
                <a:lnTo>
                  <a:pt x="188975" y="0"/>
                </a:lnTo>
                <a:lnTo>
                  <a:pt x="170688" y="9144"/>
                </a:lnTo>
                <a:lnTo>
                  <a:pt x="152400" y="16763"/>
                </a:lnTo>
                <a:lnTo>
                  <a:pt x="134112" y="25908"/>
                </a:lnTo>
                <a:lnTo>
                  <a:pt x="118872" y="35051"/>
                </a:lnTo>
                <a:lnTo>
                  <a:pt x="103632" y="44196"/>
                </a:lnTo>
                <a:lnTo>
                  <a:pt x="88392" y="53340"/>
                </a:lnTo>
                <a:lnTo>
                  <a:pt x="76200" y="62484"/>
                </a:lnTo>
                <a:lnTo>
                  <a:pt x="64008" y="73151"/>
                </a:lnTo>
                <a:lnTo>
                  <a:pt x="53340" y="82296"/>
                </a:lnTo>
                <a:lnTo>
                  <a:pt x="42672" y="92963"/>
                </a:lnTo>
                <a:lnTo>
                  <a:pt x="33527" y="102108"/>
                </a:lnTo>
                <a:lnTo>
                  <a:pt x="25908" y="112775"/>
                </a:lnTo>
                <a:lnTo>
                  <a:pt x="18288" y="123444"/>
                </a:lnTo>
                <a:lnTo>
                  <a:pt x="13716" y="135636"/>
                </a:lnTo>
                <a:close/>
              </a:path>
            </a:pathLst>
          </a:custGeom>
          <a:solidFill>
            <a:srgbClr val="000000"/>
          </a:solidFill>
        </p:spPr>
        <p:txBody>
          <a:bodyPr wrap="square" lIns="0" tIns="0" rIns="0" bIns="0" rtlCol="0">
            <a:noAutofit/>
          </a:bodyPr>
          <a:lstStyle/>
          <a:p>
            <a:endParaRPr/>
          </a:p>
        </p:txBody>
      </p:sp>
      <p:sp>
        <p:nvSpPr>
          <p:cNvPr id="1127" name="object 1127"/>
          <p:cNvSpPr/>
          <p:nvPr/>
        </p:nvSpPr>
        <p:spPr>
          <a:xfrm>
            <a:off x="7658099" y="2081783"/>
            <a:ext cx="470915" cy="83820"/>
          </a:xfrm>
          <a:custGeom>
            <a:avLst/>
            <a:gdLst/>
            <a:ahLst/>
            <a:cxnLst/>
            <a:rect l="l" t="t" r="r" b="b"/>
            <a:pathLst>
              <a:path w="470915" h="83820">
                <a:moveTo>
                  <a:pt x="22859" y="74676"/>
                </a:moveTo>
                <a:lnTo>
                  <a:pt x="10667" y="79248"/>
                </a:lnTo>
                <a:lnTo>
                  <a:pt x="22859" y="76200"/>
                </a:lnTo>
                <a:lnTo>
                  <a:pt x="60959" y="62484"/>
                </a:lnTo>
                <a:lnTo>
                  <a:pt x="82295" y="54864"/>
                </a:lnTo>
                <a:lnTo>
                  <a:pt x="105155" y="47244"/>
                </a:lnTo>
                <a:lnTo>
                  <a:pt x="128015" y="41148"/>
                </a:lnTo>
                <a:lnTo>
                  <a:pt x="150875" y="35052"/>
                </a:lnTo>
                <a:lnTo>
                  <a:pt x="175259" y="28956"/>
                </a:lnTo>
                <a:lnTo>
                  <a:pt x="199643" y="24384"/>
                </a:lnTo>
                <a:lnTo>
                  <a:pt x="224027" y="19812"/>
                </a:lnTo>
                <a:lnTo>
                  <a:pt x="249935" y="16764"/>
                </a:lnTo>
                <a:lnTo>
                  <a:pt x="275843" y="13716"/>
                </a:lnTo>
                <a:lnTo>
                  <a:pt x="301751" y="10668"/>
                </a:lnTo>
                <a:lnTo>
                  <a:pt x="329183" y="7620"/>
                </a:lnTo>
                <a:lnTo>
                  <a:pt x="356615" y="6096"/>
                </a:lnTo>
                <a:lnTo>
                  <a:pt x="384047" y="3048"/>
                </a:lnTo>
                <a:lnTo>
                  <a:pt x="411479" y="3048"/>
                </a:lnTo>
                <a:lnTo>
                  <a:pt x="440435" y="1524"/>
                </a:lnTo>
                <a:lnTo>
                  <a:pt x="470915" y="1524"/>
                </a:lnTo>
                <a:lnTo>
                  <a:pt x="470915" y="0"/>
                </a:lnTo>
                <a:lnTo>
                  <a:pt x="440435" y="0"/>
                </a:lnTo>
                <a:lnTo>
                  <a:pt x="411479" y="1524"/>
                </a:lnTo>
                <a:lnTo>
                  <a:pt x="384047" y="1524"/>
                </a:lnTo>
                <a:lnTo>
                  <a:pt x="356615" y="4572"/>
                </a:lnTo>
                <a:lnTo>
                  <a:pt x="329183" y="6096"/>
                </a:lnTo>
                <a:lnTo>
                  <a:pt x="301751" y="7620"/>
                </a:lnTo>
                <a:lnTo>
                  <a:pt x="275843" y="10668"/>
                </a:lnTo>
                <a:lnTo>
                  <a:pt x="249935" y="15240"/>
                </a:lnTo>
                <a:lnTo>
                  <a:pt x="224027" y="18287"/>
                </a:lnTo>
                <a:lnTo>
                  <a:pt x="199643" y="22860"/>
                </a:lnTo>
                <a:lnTo>
                  <a:pt x="173735" y="27432"/>
                </a:lnTo>
                <a:lnTo>
                  <a:pt x="150875" y="33528"/>
                </a:lnTo>
                <a:lnTo>
                  <a:pt x="126491" y="39624"/>
                </a:lnTo>
                <a:lnTo>
                  <a:pt x="103631" y="45720"/>
                </a:lnTo>
                <a:lnTo>
                  <a:pt x="82295" y="53340"/>
                </a:lnTo>
                <a:lnTo>
                  <a:pt x="59435" y="60960"/>
                </a:lnTo>
                <a:lnTo>
                  <a:pt x="22859" y="74676"/>
                </a:lnTo>
                <a:close/>
              </a:path>
              <a:path w="470915" h="83820">
                <a:moveTo>
                  <a:pt x="10667" y="79248"/>
                </a:moveTo>
                <a:lnTo>
                  <a:pt x="0" y="82296"/>
                </a:lnTo>
                <a:lnTo>
                  <a:pt x="0" y="83820"/>
                </a:lnTo>
                <a:lnTo>
                  <a:pt x="10667" y="79248"/>
                </a:lnTo>
                <a:close/>
              </a:path>
            </a:pathLst>
          </a:custGeom>
          <a:solidFill>
            <a:srgbClr val="000000"/>
          </a:solidFill>
        </p:spPr>
        <p:txBody>
          <a:bodyPr wrap="square" lIns="0" tIns="0" rIns="0" bIns="0" rtlCol="0">
            <a:noAutofit/>
          </a:bodyPr>
          <a:lstStyle/>
          <a:p>
            <a:endParaRPr/>
          </a:p>
        </p:txBody>
      </p:sp>
      <p:sp>
        <p:nvSpPr>
          <p:cNvPr id="1128" name="object 1128"/>
          <p:cNvSpPr/>
          <p:nvPr/>
        </p:nvSpPr>
        <p:spPr>
          <a:xfrm>
            <a:off x="7594091" y="2141219"/>
            <a:ext cx="64008" cy="24384"/>
          </a:xfrm>
          <a:custGeom>
            <a:avLst/>
            <a:gdLst/>
            <a:ahLst/>
            <a:cxnLst/>
            <a:rect l="l" t="t" r="r" b="b"/>
            <a:pathLst>
              <a:path w="64008" h="24384">
                <a:moveTo>
                  <a:pt x="1524" y="0"/>
                </a:moveTo>
                <a:lnTo>
                  <a:pt x="0" y="1524"/>
                </a:lnTo>
                <a:lnTo>
                  <a:pt x="64008" y="24384"/>
                </a:lnTo>
                <a:lnTo>
                  <a:pt x="64008" y="22860"/>
                </a:lnTo>
                <a:lnTo>
                  <a:pt x="1524" y="0"/>
                </a:lnTo>
                <a:close/>
              </a:path>
            </a:pathLst>
          </a:custGeom>
          <a:solidFill>
            <a:srgbClr val="000000"/>
          </a:solidFill>
        </p:spPr>
        <p:txBody>
          <a:bodyPr wrap="square" lIns="0" tIns="0" rIns="0" bIns="0" rtlCol="0">
            <a:noAutofit/>
          </a:bodyPr>
          <a:lstStyle/>
          <a:p>
            <a:endParaRPr/>
          </a:p>
        </p:txBody>
      </p:sp>
      <p:sp>
        <p:nvSpPr>
          <p:cNvPr id="1129" name="object 1129"/>
          <p:cNvSpPr/>
          <p:nvPr/>
        </p:nvSpPr>
        <p:spPr>
          <a:xfrm>
            <a:off x="7676387" y="2208275"/>
            <a:ext cx="108203" cy="123443"/>
          </a:xfrm>
          <a:custGeom>
            <a:avLst/>
            <a:gdLst/>
            <a:ahLst/>
            <a:cxnLst/>
            <a:rect l="l" t="t" r="r" b="b"/>
            <a:pathLst>
              <a:path w="108203" h="123443">
                <a:moveTo>
                  <a:pt x="3048" y="123443"/>
                </a:moveTo>
                <a:lnTo>
                  <a:pt x="1524" y="115824"/>
                </a:lnTo>
                <a:lnTo>
                  <a:pt x="1524" y="108203"/>
                </a:lnTo>
                <a:lnTo>
                  <a:pt x="3048" y="99060"/>
                </a:lnTo>
                <a:lnTo>
                  <a:pt x="3048" y="100584"/>
                </a:lnTo>
                <a:lnTo>
                  <a:pt x="6096" y="91439"/>
                </a:lnTo>
                <a:lnTo>
                  <a:pt x="9144" y="77724"/>
                </a:lnTo>
                <a:lnTo>
                  <a:pt x="16764" y="65531"/>
                </a:lnTo>
                <a:lnTo>
                  <a:pt x="25908" y="54863"/>
                </a:lnTo>
                <a:lnTo>
                  <a:pt x="38100" y="42672"/>
                </a:lnTo>
                <a:lnTo>
                  <a:pt x="51816" y="32003"/>
                </a:lnTo>
                <a:lnTo>
                  <a:pt x="68579" y="21336"/>
                </a:lnTo>
                <a:lnTo>
                  <a:pt x="86868" y="10667"/>
                </a:lnTo>
                <a:lnTo>
                  <a:pt x="108203" y="1524"/>
                </a:lnTo>
                <a:lnTo>
                  <a:pt x="106679" y="0"/>
                </a:lnTo>
                <a:lnTo>
                  <a:pt x="85344" y="9143"/>
                </a:lnTo>
                <a:lnTo>
                  <a:pt x="67055" y="19812"/>
                </a:lnTo>
                <a:lnTo>
                  <a:pt x="51816" y="30479"/>
                </a:lnTo>
                <a:lnTo>
                  <a:pt x="36575" y="42672"/>
                </a:lnTo>
                <a:lnTo>
                  <a:pt x="25908" y="53339"/>
                </a:lnTo>
                <a:lnTo>
                  <a:pt x="24384" y="53339"/>
                </a:lnTo>
                <a:lnTo>
                  <a:pt x="15240" y="65531"/>
                </a:lnTo>
                <a:lnTo>
                  <a:pt x="7620" y="77724"/>
                </a:lnTo>
                <a:lnTo>
                  <a:pt x="4572" y="89915"/>
                </a:lnTo>
                <a:lnTo>
                  <a:pt x="1524" y="99060"/>
                </a:lnTo>
                <a:lnTo>
                  <a:pt x="0" y="108203"/>
                </a:lnTo>
                <a:lnTo>
                  <a:pt x="0" y="115824"/>
                </a:lnTo>
                <a:lnTo>
                  <a:pt x="1524" y="123443"/>
                </a:lnTo>
                <a:lnTo>
                  <a:pt x="3048" y="123443"/>
                </a:lnTo>
                <a:close/>
              </a:path>
            </a:pathLst>
          </a:custGeom>
          <a:solidFill>
            <a:srgbClr val="000000"/>
          </a:solidFill>
        </p:spPr>
        <p:txBody>
          <a:bodyPr wrap="square" lIns="0" tIns="0" rIns="0" bIns="0" rtlCol="0">
            <a:noAutofit/>
          </a:bodyPr>
          <a:lstStyle/>
          <a:p>
            <a:endParaRPr/>
          </a:p>
        </p:txBody>
      </p:sp>
      <p:sp>
        <p:nvSpPr>
          <p:cNvPr id="1130" name="object 1130"/>
          <p:cNvSpPr/>
          <p:nvPr/>
        </p:nvSpPr>
        <p:spPr>
          <a:xfrm>
            <a:off x="7584947" y="2186939"/>
            <a:ext cx="135635" cy="144779"/>
          </a:xfrm>
          <a:custGeom>
            <a:avLst/>
            <a:gdLst/>
            <a:ahLst/>
            <a:cxnLst/>
            <a:rect l="l" t="t" r="r" b="b"/>
            <a:pathLst>
              <a:path w="135635" h="144779">
                <a:moveTo>
                  <a:pt x="1524" y="137160"/>
                </a:moveTo>
                <a:lnTo>
                  <a:pt x="1524" y="131063"/>
                </a:lnTo>
                <a:lnTo>
                  <a:pt x="3048" y="121920"/>
                </a:lnTo>
                <a:lnTo>
                  <a:pt x="6095" y="112775"/>
                </a:lnTo>
                <a:lnTo>
                  <a:pt x="7619" y="103631"/>
                </a:lnTo>
                <a:lnTo>
                  <a:pt x="10667" y="96012"/>
                </a:lnTo>
                <a:lnTo>
                  <a:pt x="19811" y="80772"/>
                </a:lnTo>
                <a:lnTo>
                  <a:pt x="32003" y="67055"/>
                </a:lnTo>
                <a:lnTo>
                  <a:pt x="38100" y="59436"/>
                </a:lnTo>
                <a:lnTo>
                  <a:pt x="47243" y="53339"/>
                </a:lnTo>
                <a:lnTo>
                  <a:pt x="54863" y="45720"/>
                </a:lnTo>
                <a:lnTo>
                  <a:pt x="64007" y="39624"/>
                </a:lnTo>
                <a:lnTo>
                  <a:pt x="74675" y="32003"/>
                </a:lnTo>
                <a:lnTo>
                  <a:pt x="85343" y="25908"/>
                </a:lnTo>
                <a:lnTo>
                  <a:pt x="108203" y="13715"/>
                </a:lnTo>
                <a:lnTo>
                  <a:pt x="121919" y="7620"/>
                </a:lnTo>
                <a:lnTo>
                  <a:pt x="135635" y="1524"/>
                </a:lnTo>
                <a:lnTo>
                  <a:pt x="135635" y="0"/>
                </a:lnTo>
                <a:lnTo>
                  <a:pt x="120395" y="6096"/>
                </a:lnTo>
                <a:lnTo>
                  <a:pt x="108203" y="12191"/>
                </a:lnTo>
                <a:lnTo>
                  <a:pt x="83819" y="24384"/>
                </a:lnTo>
                <a:lnTo>
                  <a:pt x="73151" y="30479"/>
                </a:lnTo>
                <a:lnTo>
                  <a:pt x="64007" y="38100"/>
                </a:lnTo>
                <a:lnTo>
                  <a:pt x="54863" y="44196"/>
                </a:lnTo>
                <a:lnTo>
                  <a:pt x="45719" y="51815"/>
                </a:lnTo>
                <a:lnTo>
                  <a:pt x="38100" y="57912"/>
                </a:lnTo>
                <a:lnTo>
                  <a:pt x="30479" y="65531"/>
                </a:lnTo>
                <a:lnTo>
                  <a:pt x="18287" y="80772"/>
                </a:lnTo>
                <a:lnTo>
                  <a:pt x="9143" y="96012"/>
                </a:lnTo>
                <a:lnTo>
                  <a:pt x="6095" y="103631"/>
                </a:lnTo>
                <a:lnTo>
                  <a:pt x="4572" y="111251"/>
                </a:lnTo>
                <a:lnTo>
                  <a:pt x="1524" y="121920"/>
                </a:lnTo>
                <a:lnTo>
                  <a:pt x="0" y="131063"/>
                </a:lnTo>
                <a:lnTo>
                  <a:pt x="0" y="144779"/>
                </a:lnTo>
                <a:lnTo>
                  <a:pt x="1524" y="144779"/>
                </a:lnTo>
                <a:lnTo>
                  <a:pt x="1524" y="137160"/>
                </a:lnTo>
                <a:close/>
              </a:path>
            </a:pathLst>
          </a:custGeom>
          <a:solidFill>
            <a:srgbClr val="000000"/>
          </a:solidFill>
        </p:spPr>
        <p:txBody>
          <a:bodyPr wrap="square" lIns="0" tIns="0" rIns="0" bIns="0" rtlCol="0">
            <a:noAutofit/>
          </a:bodyPr>
          <a:lstStyle/>
          <a:p>
            <a:endParaRPr/>
          </a:p>
        </p:txBody>
      </p:sp>
      <p:sp>
        <p:nvSpPr>
          <p:cNvPr id="1131" name="object 1131"/>
          <p:cNvSpPr/>
          <p:nvPr/>
        </p:nvSpPr>
        <p:spPr>
          <a:xfrm>
            <a:off x="7783067" y="2208275"/>
            <a:ext cx="65532" cy="24384"/>
          </a:xfrm>
          <a:custGeom>
            <a:avLst/>
            <a:gdLst/>
            <a:ahLst/>
            <a:cxnLst/>
            <a:rect l="l" t="t" r="r" b="b"/>
            <a:pathLst>
              <a:path w="65532" h="24384">
                <a:moveTo>
                  <a:pt x="1524" y="0"/>
                </a:moveTo>
                <a:lnTo>
                  <a:pt x="0" y="1524"/>
                </a:lnTo>
                <a:lnTo>
                  <a:pt x="65532" y="24384"/>
                </a:lnTo>
                <a:lnTo>
                  <a:pt x="65532" y="22860"/>
                </a:lnTo>
                <a:lnTo>
                  <a:pt x="1524" y="0"/>
                </a:lnTo>
                <a:close/>
              </a:path>
            </a:pathLst>
          </a:custGeom>
          <a:solidFill>
            <a:srgbClr val="000000"/>
          </a:solidFill>
        </p:spPr>
        <p:txBody>
          <a:bodyPr wrap="square" lIns="0" tIns="0" rIns="0" bIns="0" rtlCol="0">
            <a:noAutofit/>
          </a:bodyPr>
          <a:lstStyle/>
          <a:p>
            <a:endParaRPr/>
          </a:p>
        </p:txBody>
      </p:sp>
      <p:sp>
        <p:nvSpPr>
          <p:cNvPr id="1132" name="object 1132"/>
          <p:cNvSpPr/>
          <p:nvPr/>
        </p:nvSpPr>
        <p:spPr>
          <a:xfrm>
            <a:off x="7783067" y="2145791"/>
            <a:ext cx="345948" cy="64008"/>
          </a:xfrm>
          <a:custGeom>
            <a:avLst/>
            <a:gdLst/>
            <a:ahLst/>
            <a:cxnLst/>
            <a:rect l="l" t="t" r="r" b="b"/>
            <a:pathLst>
              <a:path w="345948" h="64008">
                <a:moveTo>
                  <a:pt x="1524" y="64008"/>
                </a:moveTo>
                <a:lnTo>
                  <a:pt x="12192" y="59436"/>
                </a:lnTo>
                <a:lnTo>
                  <a:pt x="24384" y="54863"/>
                </a:lnTo>
                <a:lnTo>
                  <a:pt x="36575" y="50291"/>
                </a:lnTo>
                <a:lnTo>
                  <a:pt x="53340" y="44196"/>
                </a:lnTo>
                <a:lnTo>
                  <a:pt x="68580" y="38100"/>
                </a:lnTo>
                <a:lnTo>
                  <a:pt x="85344" y="33527"/>
                </a:lnTo>
                <a:lnTo>
                  <a:pt x="103632" y="28956"/>
                </a:lnTo>
                <a:lnTo>
                  <a:pt x="121920" y="24384"/>
                </a:lnTo>
                <a:lnTo>
                  <a:pt x="140208" y="19812"/>
                </a:lnTo>
                <a:lnTo>
                  <a:pt x="158496" y="16763"/>
                </a:lnTo>
                <a:lnTo>
                  <a:pt x="178308" y="13715"/>
                </a:lnTo>
                <a:lnTo>
                  <a:pt x="196596" y="10668"/>
                </a:lnTo>
                <a:lnTo>
                  <a:pt x="216408" y="7620"/>
                </a:lnTo>
                <a:lnTo>
                  <a:pt x="237744" y="6096"/>
                </a:lnTo>
                <a:lnTo>
                  <a:pt x="257556" y="4572"/>
                </a:lnTo>
                <a:lnTo>
                  <a:pt x="278892" y="3048"/>
                </a:lnTo>
                <a:lnTo>
                  <a:pt x="300228" y="3048"/>
                </a:lnTo>
                <a:lnTo>
                  <a:pt x="323088" y="1524"/>
                </a:lnTo>
                <a:lnTo>
                  <a:pt x="345948" y="1524"/>
                </a:lnTo>
                <a:lnTo>
                  <a:pt x="345948" y="0"/>
                </a:lnTo>
                <a:lnTo>
                  <a:pt x="323088" y="0"/>
                </a:lnTo>
                <a:lnTo>
                  <a:pt x="300228" y="1524"/>
                </a:lnTo>
                <a:lnTo>
                  <a:pt x="278892" y="1524"/>
                </a:lnTo>
                <a:lnTo>
                  <a:pt x="257556" y="3048"/>
                </a:lnTo>
                <a:lnTo>
                  <a:pt x="237744" y="4572"/>
                </a:lnTo>
                <a:lnTo>
                  <a:pt x="216408" y="6096"/>
                </a:lnTo>
                <a:lnTo>
                  <a:pt x="196596" y="9144"/>
                </a:lnTo>
                <a:lnTo>
                  <a:pt x="178308" y="12191"/>
                </a:lnTo>
                <a:lnTo>
                  <a:pt x="158496" y="15239"/>
                </a:lnTo>
                <a:lnTo>
                  <a:pt x="140208" y="18287"/>
                </a:lnTo>
                <a:lnTo>
                  <a:pt x="121920" y="22860"/>
                </a:lnTo>
                <a:lnTo>
                  <a:pt x="103632" y="27432"/>
                </a:lnTo>
                <a:lnTo>
                  <a:pt x="85344" y="32003"/>
                </a:lnTo>
                <a:lnTo>
                  <a:pt x="68580" y="36575"/>
                </a:lnTo>
                <a:lnTo>
                  <a:pt x="51816" y="42672"/>
                </a:lnTo>
                <a:lnTo>
                  <a:pt x="36575" y="48768"/>
                </a:lnTo>
                <a:lnTo>
                  <a:pt x="24384" y="53339"/>
                </a:lnTo>
                <a:lnTo>
                  <a:pt x="12192" y="57912"/>
                </a:lnTo>
                <a:lnTo>
                  <a:pt x="0" y="62484"/>
                </a:lnTo>
                <a:lnTo>
                  <a:pt x="1524" y="64008"/>
                </a:lnTo>
                <a:close/>
              </a:path>
            </a:pathLst>
          </a:custGeom>
          <a:solidFill>
            <a:srgbClr val="000000"/>
          </a:solidFill>
        </p:spPr>
        <p:txBody>
          <a:bodyPr wrap="square" lIns="0" tIns="0" rIns="0" bIns="0" rtlCol="0">
            <a:noAutofit/>
          </a:bodyPr>
          <a:lstStyle/>
          <a:p>
            <a:endParaRPr/>
          </a:p>
        </p:txBody>
      </p:sp>
      <p:sp>
        <p:nvSpPr>
          <p:cNvPr id="1133" name="object 1133"/>
          <p:cNvSpPr/>
          <p:nvPr/>
        </p:nvSpPr>
        <p:spPr>
          <a:xfrm>
            <a:off x="7719059" y="2113787"/>
            <a:ext cx="409955" cy="74675"/>
          </a:xfrm>
          <a:custGeom>
            <a:avLst/>
            <a:gdLst/>
            <a:ahLst/>
            <a:cxnLst/>
            <a:rect l="l" t="t" r="r" b="b"/>
            <a:pathLst>
              <a:path w="409955" h="74675">
                <a:moveTo>
                  <a:pt x="7620" y="70103"/>
                </a:moveTo>
                <a:lnTo>
                  <a:pt x="3048" y="71627"/>
                </a:lnTo>
                <a:lnTo>
                  <a:pt x="0" y="73151"/>
                </a:lnTo>
                <a:lnTo>
                  <a:pt x="1524" y="74675"/>
                </a:lnTo>
                <a:lnTo>
                  <a:pt x="4572" y="71627"/>
                </a:lnTo>
                <a:lnTo>
                  <a:pt x="4572" y="73151"/>
                </a:lnTo>
                <a:lnTo>
                  <a:pt x="7620" y="71627"/>
                </a:lnTo>
                <a:lnTo>
                  <a:pt x="53340" y="54863"/>
                </a:lnTo>
                <a:lnTo>
                  <a:pt x="71627" y="47243"/>
                </a:lnTo>
                <a:lnTo>
                  <a:pt x="89916" y="42672"/>
                </a:lnTo>
                <a:lnTo>
                  <a:pt x="109727" y="36575"/>
                </a:lnTo>
                <a:lnTo>
                  <a:pt x="131064" y="30479"/>
                </a:lnTo>
                <a:lnTo>
                  <a:pt x="152400" y="25907"/>
                </a:lnTo>
                <a:lnTo>
                  <a:pt x="173736" y="21336"/>
                </a:lnTo>
                <a:lnTo>
                  <a:pt x="195072" y="18287"/>
                </a:lnTo>
                <a:lnTo>
                  <a:pt x="217931" y="15239"/>
                </a:lnTo>
                <a:lnTo>
                  <a:pt x="239268" y="12191"/>
                </a:lnTo>
                <a:lnTo>
                  <a:pt x="262127" y="9143"/>
                </a:lnTo>
                <a:lnTo>
                  <a:pt x="284988" y="6095"/>
                </a:lnTo>
                <a:lnTo>
                  <a:pt x="309372" y="4572"/>
                </a:lnTo>
                <a:lnTo>
                  <a:pt x="333755" y="3048"/>
                </a:lnTo>
                <a:lnTo>
                  <a:pt x="358140" y="3048"/>
                </a:lnTo>
                <a:lnTo>
                  <a:pt x="384048" y="1524"/>
                </a:lnTo>
                <a:lnTo>
                  <a:pt x="409955" y="1524"/>
                </a:lnTo>
                <a:lnTo>
                  <a:pt x="409955" y="0"/>
                </a:lnTo>
                <a:lnTo>
                  <a:pt x="384048" y="0"/>
                </a:lnTo>
                <a:lnTo>
                  <a:pt x="358140" y="1524"/>
                </a:lnTo>
                <a:lnTo>
                  <a:pt x="333755" y="1524"/>
                </a:lnTo>
                <a:lnTo>
                  <a:pt x="309372" y="3048"/>
                </a:lnTo>
                <a:lnTo>
                  <a:pt x="284988" y="4572"/>
                </a:lnTo>
                <a:lnTo>
                  <a:pt x="262127" y="7619"/>
                </a:lnTo>
                <a:lnTo>
                  <a:pt x="239268" y="10667"/>
                </a:lnTo>
                <a:lnTo>
                  <a:pt x="217931" y="13715"/>
                </a:lnTo>
                <a:lnTo>
                  <a:pt x="195072" y="16763"/>
                </a:lnTo>
                <a:lnTo>
                  <a:pt x="172212" y="19812"/>
                </a:lnTo>
                <a:lnTo>
                  <a:pt x="150875" y="24383"/>
                </a:lnTo>
                <a:lnTo>
                  <a:pt x="131064" y="28955"/>
                </a:lnTo>
                <a:lnTo>
                  <a:pt x="109727" y="35051"/>
                </a:lnTo>
                <a:lnTo>
                  <a:pt x="89916" y="41148"/>
                </a:lnTo>
                <a:lnTo>
                  <a:pt x="70103" y="45719"/>
                </a:lnTo>
                <a:lnTo>
                  <a:pt x="51816" y="53339"/>
                </a:lnTo>
                <a:lnTo>
                  <a:pt x="7620" y="70103"/>
                </a:lnTo>
                <a:close/>
              </a:path>
            </a:pathLst>
          </a:custGeom>
          <a:solidFill>
            <a:srgbClr val="000000"/>
          </a:solidFill>
        </p:spPr>
        <p:txBody>
          <a:bodyPr wrap="square" lIns="0" tIns="0" rIns="0" bIns="0" rtlCol="0">
            <a:noAutofit/>
          </a:bodyPr>
          <a:lstStyle/>
          <a:p>
            <a:endParaRPr/>
          </a:p>
        </p:txBody>
      </p:sp>
      <p:sp>
        <p:nvSpPr>
          <p:cNvPr id="1134" name="object 1134"/>
          <p:cNvSpPr/>
          <p:nvPr/>
        </p:nvSpPr>
        <p:spPr>
          <a:xfrm>
            <a:off x="7719059" y="2186177"/>
            <a:ext cx="1524" cy="0"/>
          </a:xfrm>
          <a:custGeom>
            <a:avLst/>
            <a:gdLst/>
            <a:ahLst/>
            <a:cxnLst/>
            <a:rect l="l" t="t" r="r" b="b"/>
            <a:pathLst>
              <a:path w="1524">
                <a:moveTo>
                  <a:pt x="0" y="0"/>
                </a:moveTo>
                <a:lnTo>
                  <a:pt x="1524" y="0"/>
                </a:lnTo>
              </a:path>
            </a:pathLst>
          </a:custGeom>
          <a:ln w="2794">
            <a:solidFill>
              <a:srgbClr val="000000"/>
            </a:solidFill>
          </a:ln>
        </p:spPr>
        <p:txBody>
          <a:bodyPr wrap="square" lIns="0" tIns="0" rIns="0" bIns="0" rtlCol="0">
            <a:noAutofit/>
          </a:bodyPr>
          <a:lstStyle/>
          <a:p>
            <a:endParaRPr/>
          </a:p>
        </p:txBody>
      </p:sp>
      <p:sp>
        <p:nvSpPr>
          <p:cNvPr id="1135" name="object 1135"/>
          <p:cNvSpPr/>
          <p:nvPr/>
        </p:nvSpPr>
        <p:spPr>
          <a:xfrm>
            <a:off x="7770875" y="2231135"/>
            <a:ext cx="77724" cy="100583"/>
          </a:xfrm>
          <a:custGeom>
            <a:avLst/>
            <a:gdLst/>
            <a:ahLst/>
            <a:cxnLst/>
            <a:rect l="l" t="t" r="r" b="b"/>
            <a:pathLst>
              <a:path w="77724" h="100583">
                <a:moveTo>
                  <a:pt x="1524" y="71627"/>
                </a:moveTo>
                <a:lnTo>
                  <a:pt x="0" y="76200"/>
                </a:lnTo>
                <a:lnTo>
                  <a:pt x="0" y="100583"/>
                </a:lnTo>
                <a:lnTo>
                  <a:pt x="1524" y="100583"/>
                </a:lnTo>
                <a:lnTo>
                  <a:pt x="1524" y="76200"/>
                </a:lnTo>
                <a:lnTo>
                  <a:pt x="3048" y="71627"/>
                </a:lnTo>
                <a:lnTo>
                  <a:pt x="4572" y="68579"/>
                </a:lnTo>
                <a:lnTo>
                  <a:pt x="7620" y="57912"/>
                </a:lnTo>
                <a:lnTo>
                  <a:pt x="13715" y="50291"/>
                </a:lnTo>
                <a:lnTo>
                  <a:pt x="19811" y="41147"/>
                </a:lnTo>
                <a:lnTo>
                  <a:pt x="28955" y="32003"/>
                </a:lnTo>
                <a:lnTo>
                  <a:pt x="38100" y="24383"/>
                </a:lnTo>
                <a:lnTo>
                  <a:pt x="50291" y="16763"/>
                </a:lnTo>
                <a:lnTo>
                  <a:pt x="64007" y="9143"/>
                </a:lnTo>
                <a:lnTo>
                  <a:pt x="77724" y="1524"/>
                </a:lnTo>
                <a:lnTo>
                  <a:pt x="77724" y="0"/>
                </a:lnTo>
                <a:lnTo>
                  <a:pt x="62483" y="7619"/>
                </a:lnTo>
                <a:lnTo>
                  <a:pt x="48767" y="15239"/>
                </a:lnTo>
                <a:lnTo>
                  <a:pt x="38100" y="22859"/>
                </a:lnTo>
                <a:lnTo>
                  <a:pt x="27431" y="32003"/>
                </a:lnTo>
                <a:lnTo>
                  <a:pt x="19811" y="39624"/>
                </a:lnTo>
                <a:lnTo>
                  <a:pt x="12191" y="48767"/>
                </a:lnTo>
                <a:lnTo>
                  <a:pt x="6096" y="57912"/>
                </a:lnTo>
                <a:lnTo>
                  <a:pt x="3048" y="67055"/>
                </a:lnTo>
                <a:lnTo>
                  <a:pt x="1524" y="71627"/>
                </a:lnTo>
                <a:close/>
              </a:path>
            </a:pathLst>
          </a:custGeom>
          <a:solidFill>
            <a:srgbClr val="000000"/>
          </a:solidFill>
        </p:spPr>
        <p:txBody>
          <a:bodyPr wrap="square" lIns="0" tIns="0" rIns="0" bIns="0" rtlCol="0">
            <a:noAutofit/>
          </a:bodyPr>
          <a:lstStyle/>
          <a:p>
            <a:endParaRPr/>
          </a:p>
        </p:txBody>
      </p:sp>
      <p:sp>
        <p:nvSpPr>
          <p:cNvPr id="1136" name="object 1136"/>
          <p:cNvSpPr/>
          <p:nvPr/>
        </p:nvSpPr>
        <p:spPr>
          <a:xfrm>
            <a:off x="7720583" y="2186939"/>
            <a:ext cx="64007" cy="22860"/>
          </a:xfrm>
          <a:custGeom>
            <a:avLst/>
            <a:gdLst/>
            <a:ahLst/>
            <a:cxnLst/>
            <a:rect l="l" t="t" r="r" b="b"/>
            <a:pathLst>
              <a:path w="64007" h="22860">
                <a:moveTo>
                  <a:pt x="62483" y="22860"/>
                </a:moveTo>
                <a:lnTo>
                  <a:pt x="64007" y="21336"/>
                </a:lnTo>
                <a:lnTo>
                  <a:pt x="0" y="0"/>
                </a:lnTo>
                <a:lnTo>
                  <a:pt x="0" y="1524"/>
                </a:lnTo>
                <a:lnTo>
                  <a:pt x="62483" y="22860"/>
                </a:lnTo>
                <a:close/>
              </a:path>
            </a:pathLst>
          </a:custGeom>
          <a:solidFill>
            <a:srgbClr val="000000"/>
          </a:solidFill>
        </p:spPr>
        <p:txBody>
          <a:bodyPr wrap="square" lIns="0" tIns="0" rIns="0" bIns="0" rtlCol="0">
            <a:noAutofit/>
          </a:bodyPr>
          <a:lstStyle/>
          <a:p>
            <a:endParaRPr/>
          </a:p>
        </p:txBody>
      </p:sp>
      <p:sp>
        <p:nvSpPr>
          <p:cNvPr id="1137" name="object 1137"/>
          <p:cNvSpPr/>
          <p:nvPr/>
        </p:nvSpPr>
        <p:spPr>
          <a:xfrm>
            <a:off x="7658099" y="2164079"/>
            <a:ext cx="62483" cy="24384"/>
          </a:xfrm>
          <a:custGeom>
            <a:avLst/>
            <a:gdLst/>
            <a:ahLst/>
            <a:cxnLst/>
            <a:rect l="l" t="t" r="r" b="b"/>
            <a:pathLst>
              <a:path w="62483" h="24384">
                <a:moveTo>
                  <a:pt x="0" y="0"/>
                </a:moveTo>
                <a:lnTo>
                  <a:pt x="0" y="1524"/>
                </a:lnTo>
                <a:lnTo>
                  <a:pt x="62483" y="24384"/>
                </a:lnTo>
                <a:lnTo>
                  <a:pt x="62483" y="22860"/>
                </a:lnTo>
                <a:lnTo>
                  <a:pt x="0" y="0"/>
                </a:lnTo>
                <a:close/>
              </a:path>
            </a:pathLst>
          </a:custGeom>
          <a:solidFill>
            <a:srgbClr val="000000"/>
          </a:solidFill>
        </p:spPr>
        <p:txBody>
          <a:bodyPr wrap="square" lIns="0" tIns="0" rIns="0" bIns="0" rtlCol="0">
            <a:noAutofit/>
          </a:bodyPr>
          <a:lstStyle/>
          <a:p>
            <a:endParaRPr/>
          </a:p>
        </p:txBody>
      </p:sp>
      <p:sp>
        <p:nvSpPr>
          <p:cNvPr id="1138" name="object 1138"/>
          <p:cNvSpPr/>
          <p:nvPr/>
        </p:nvSpPr>
        <p:spPr>
          <a:xfrm>
            <a:off x="7848599" y="2179319"/>
            <a:ext cx="280415" cy="53340"/>
          </a:xfrm>
          <a:custGeom>
            <a:avLst/>
            <a:gdLst/>
            <a:ahLst/>
            <a:cxnLst/>
            <a:rect l="l" t="t" r="r" b="b"/>
            <a:pathLst>
              <a:path w="280415" h="53340">
                <a:moveTo>
                  <a:pt x="18287" y="45720"/>
                </a:moveTo>
                <a:lnTo>
                  <a:pt x="35051" y="39624"/>
                </a:lnTo>
                <a:lnTo>
                  <a:pt x="47243" y="35051"/>
                </a:lnTo>
                <a:lnTo>
                  <a:pt x="60959" y="30480"/>
                </a:lnTo>
                <a:lnTo>
                  <a:pt x="88391" y="22860"/>
                </a:lnTo>
                <a:lnTo>
                  <a:pt x="117348" y="16763"/>
                </a:lnTo>
                <a:lnTo>
                  <a:pt x="131063" y="13716"/>
                </a:lnTo>
                <a:lnTo>
                  <a:pt x="146303" y="10668"/>
                </a:lnTo>
                <a:lnTo>
                  <a:pt x="161543" y="9144"/>
                </a:lnTo>
                <a:lnTo>
                  <a:pt x="178307" y="6096"/>
                </a:lnTo>
                <a:lnTo>
                  <a:pt x="193548" y="4572"/>
                </a:lnTo>
                <a:lnTo>
                  <a:pt x="210311" y="4572"/>
                </a:lnTo>
                <a:lnTo>
                  <a:pt x="243839" y="1524"/>
                </a:lnTo>
                <a:lnTo>
                  <a:pt x="280415" y="1524"/>
                </a:lnTo>
                <a:lnTo>
                  <a:pt x="280415" y="0"/>
                </a:lnTo>
                <a:lnTo>
                  <a:pt x="243839" y="0"/>
                </a:lnTo>
                <a:lnTo>
                  <a:pt x="210311" y="3048"/>
                </a:lnTo>
                <a:lnTo>
                  <a:pt x="193548" y="3048"/>
                </a:lnTo>
                <a:lnTo>
                  <a:pt x="178307" y="4572"/>
                </a:lnTo>
                <a:lnTo>
                  <a:pt x="161543" y="6096"/>
                </a:lnTo>
                <a:lnTo>
                  <a:pt x="146303" y="9144"/>
                </a:lnTo>
                <a:lnTo>
                  <a:pt x="131063" y="12192"/>
                </a:lnTo>
                <a:lnTo>
                  <a:pt x="115824" y="15240"/>
                </a:lnTo>
                <a:lnTo>
                  <a:pt x="88391" y="21336"/>
                </a:lnTo>
                <a:lnTo>
                  <a:pt x="60959" y="28956"/>
                </a:lnTo>
                <a:lnTo>
                  <a:pt x="47243" y="33528"/>
                </a:lnTo>
                <a:lnTo>
                  <a:pt x="35051" y="38100"/>
                </a:lnTo>
                <a:lnTo>
                  <a:pt x="16763" y="44196"/>
                </a:lnTo>
                <a:lnTo>
                  <a:pt x="0" y="51816"/>
                </a:lnTo>
                <a:lnTo>
                  <a:pt x="0" y="53340"/>
                </a:lnTo>
                <a:lnTo>
                  <a:pt x="18287" y="45720"/>
                </a:lnTo>
                <a:close/>
              </a:path>
            </a:pathLst>
          </a:custGeom>
          <a:solidFill>
            <a:srgbClr val="000000"/>
          </a:solidFill>
        </p:spPr>
        <p:txBody>
          <a:bodyPr wrap="square" lIns="0" tIns="0" rIns="0" bIns="0" rtlCol="0">
            <a:noAutofit/>
          </a:bodyPr>
          <a:lstStyle/>
          <a:p>
            <a:endParaRPr/>
          </a:p>
        </p:txBody>
      </p:sp>
      <p:sp>
        <p:nvSpPr>
          <p:cNvPr id="1139" name="object 1139"/>
          <p:cNvSpPr/>
          <p:nvPr/>
        </p:nvSpPr>
        <p:spPr>
          <a:xfrm>
            <a:off x="7821167" y="2424683"/>
            <a:ext cx="67056" cy="25908"/>
          </a:xfrm>
          <a:custGeom>
            <a:avLst/>
            <a:gdLst/>
            <a:ahLst/>
            <a:cxnLst/>
            <a:rect l="l" t="t" r="r" b="b"/>
            <a:pathLst>
              <a:path w="67056" h="25908">
                <a:moveTo>
                  <a:pt x="67056" y="0"/>
                </a:moveTo>
                <a:lnTo>
                  <a:pt x="65532" y="0"/>
                </a:lnTo>
                <a:lnTo>
                  <a:pt x="0" y="24384"/>
                </a:lnTo>
                <a:lnTo>
                  <a:pt x="1524" y="25908"/>
                </a:lnTo>
                <a:lnTo>
                  <a:pt x="65532" y="1524"/>
                </a:lnTo>
                <a:lnTo>
                  <a:pt x="67056" y="0"/>
                </a:lnTo>
                <a:close/>
              </a:path>
            </a:pathLst>
          </a:custGeom>
          <a:solidFill>
            <a:srgbClr val="000000"/>
          </a:solidFill>
        </p:spPr>
        <p:txBody>
          <a:bodyPr wrap="square" lIns="0" tIns="0" rIns="0" bIns="0" rtlCol="0">
            <a:noAutofit/>
          </a:bodyPr>
          <a:lstStyle/>
          <a:p>
            <a:endParaRPr/>
          </a:p>
        </p:txBody>
      </p:sp>
      <p:sp>
        <p:nvSpPr>
          <p:cNvPr id="1140" name="object 1140"/>
          <p:cNvSpPr/>
          <p:nvPr/>
        </p:nvSpPr>
        <p:spPr>
          <a:xfrm>
            <a:off x="7821167" y="2449067"/>
            <a:ext cx="307848" cy="47244"/>
          </a:xfrm>
          <a:custGeom>
            <a:avLst/>
            <a:gdLst/>
            <a:ahLst/>
            <a:cxnLst/>
            <a:rect l="l" t="t" r="r" b="b"/>
            <a:pathLst>
              <a:path w="307848" h="47244">
                <a:moveTo>
                  <a:pt x="1524" y="0"/>
                </a:moveTo>
                <a:lnTo>
                  <a:pt x="15240" y="7620"/>
                </a:lnTo>
                <a:lnTo>
                  <a:pt x="32004" y="12192"/>
                </a:lnTo>
                <a:lnTo>
                  <a:pt x="48768" y="16763"/>
                </a:lnTo>
                <a:lnTo>
                  <a:pt x="67056" y="21336"/>
                </a:lnTo>
                <a:lnTo>
                  <a:pt x="83820" y="25908"/>
                </a:lnTo>
                <a:lnTo>
                  <a:pt x="102108" y="28956"/>
                </a:lnTo>
                <a:lnTo>
                  <a:pt x="120396" y="33527"/>
                </a:lnTo>
                <a:lnTo>
                  <a:pt x="138684" y="36575"/>
                </a:lnTo>
                <a:lnTo>
                  <a:pt x="156972" y="38100"/>
                </a:lnTo>
                <a:lnTo>
                  <a:pt x="176784" y="41148"/>
                </a:lnTo>
                <a:lnTo>
                  <a:pt x="196596" y="42672"/>
                </a:lnTo>
                <a:lnTo>
                  <a:pt x="217932" y="44196"/>
                </a:lnTo>
                <a:lnTo>
                  <a:pt x="237744" y="45720"/>
                </a:lnTo>
                <a:lnTo>
                  <a:pt x="260604" y="47244"/>
                </a:lnTo>
                <a:lnTo>
                  <a:pt x="307848" y="47244"/>
                </a:lnTo>
                <a:lnTo>
                  <a:pt x="307848" y="45720"/>
                </a:lnTo>
                <a:lnTo>
                  <a:pt x="260604" y="45720"/>
                </a:lnTo>
                <a:lnTo>
                  <a:pt x="239268" y="44196"/>
                </a:lnTo>
                <a:lnTo>
                  <a:pt x="217932" y="42672"/>
                </a:lnTo>
                <a:lnTo>
                  <a:pt x="198120" y="41148"/>
                </a:lnTo>
                <a:lnTo>
                  <a:pt x="178308" y="39624"/>
                </a:lnTo>
                <a:lnTo>
                  <a:pt x="158496" y="36575"/>
                </a:lnTo>
                <a:lnTo>
                  <a:pt x="138684" y="35051"/>
                </a:lnTo>
                <a:lnTo>
                  <a:pt x="120396" y="30480"/>
                </a:lnTo>
                <a:lnTo>
                  <a:pt x="102108" y="27432"/>
                </a:lnTo>
                <a:lnTo>
                  <a:pt x="83820" y="24384"/>
                </a:lnTo>
                <a:lnTo>
                  <a:pt x="67056" y="19812"/>
                </a:lnTo>
                <a:lnTo>
                  <a:pt x="48768" y="15239"/>
                </a:lnTo>
                <a:lnTo>
                  <a:pt x="32004" y="10668"/>
                </a:lnTo>
                <a:lnTo>
                  <a:pt x="16764" y="6096"/>
                </a:lnTo>
                <a:lnTo>
                  <a:pt x="1524" y="0"/>
                </a:lnTo>
                <a:close/>
              </a:path>
            </a:pathLst>
          </a:custGeom>
          <a:solidFill>
            <a:srgbClr val="000000"/>
          </a:solidFill>
        </p:spPr>
        <p:txBody>
          <a:bodyPr wrap="square" lIns="0" tIns="0" rIns="0" bIns="0" rtlCol="0">
            <a:noAutofit/>
          </a:bodyPr>
          <a:lstStyle/>
          <a:p>
            <a:endParaRPr/>
          </a:p>
        </p:txBody>
      </p:sp>
      <p:sp>
        <p:nvSpPr>
          <p:cNvPr id="1141" name="object 1141"/>
          <p:cNvSpPr/>
          <p:nvPr/>
        </p:nvSpPr>
        <p:spPr>
          <a:xfrm>
            <a:off x="7888223" y="2423159"/>
            <a:ext cx="240791" cy="35051"/>
          </a:xfrm>
          <a:custGeom>
            <a:avLst/>
            <a:gdLst/>
            <a:ahLst/>
            <a:cxnLst/>
            <a:rect l="l" t="t" r="r" b="b"/>
            <a:pathLst>
              <a:path w="240791" h="35051">
                <a:moveTo>
                  <a:pt x="0" y="0"/>
                </a:moveTo>
                <a:lnTo>
                  <a:pt x="0" y="1523"/>
                </a:lnTo>
                <a:lnTo>
                  <a:pt x="25907" y="9143"/>
                </a:lnTo>
                <a:lnTo>
                  <a:pt x="51815" y="16763"/>
                </a:lnTo>
                <a:lnTo>
                  <a:pt x="65531" y="19811"/>
                </a:lnTo>
                <a:lnTo>
                  <a:pt x="79248" y="21335"/>
                </a:lnTo>
                <a:lnTo>
                  <a:pt x="94487" y="24383"/>
                </a:lnTo>
                <a:lnTo>
                  <a:pt x="109727" y="25907"/>
                </a:lnTo>
                <a:lnTo>
                  <a:pt x="138683" y="30479"/>
                </a:lnTo>
                <a:lnTo>
                  <a:pt x="170687" y="33527"/>
                </a:lnTo>
                <a:lnTo>
                  <a:pt x="185927" y="33527"/>
                </a:lnTo>
                <a:lnTo>
                  <a:pt x="202691" y="35051"/>
                </a:lnTo>
                <a:lnTo>
                  <a:pt x="240791" y="35051"/>
                </a:lnTo>
                <a:lnTo>
                  <a:pt x="240791" y="33527"/>
                </a:lnTo>
                <a:lnTo>
                  <a:pt x="202691" y="33527"/>
                </a:lnTo>
                <a:lnTo>
                  <a:pt x="185927" y="32003"/>
                </a:lnTo>
                <a:lnTo>
                  <a:pt x="170687" y="32003"/>
                </a:lnTo>
                <a:lnTo>
                  <a:pt x="138683" y="28955"/>
                </a:lnTo>
                <a:lnTo>
                  <a:pt x="109727" y="24383"/>
                </a:lnTo>
                <a:lnTo>
                  <a:pt x="94487" y="22859"/>
                </a:lnTo>
                <a:lnTo>
                  <a:pt x="79248" y="19811"/>
                </a:lnTo>
                <a:lnTo>
                  <a:pt x="65531" y="16763"/>
                </a:lnTo>
                <a:lnTo>
                  <a:pt x="53339" y="15239"/>
                </a:lnTo>
                <a:lnTo>
                  <a:pt x="25907" y="7619"/>
                </a:lnTo>
                <a:lnTo>
                  <a:pt x="0" y="0"/>
                </a:lnTo>
                <a:close/>
              </a:path>
            </a:pathLst>
          </a:custGeom>
          <a:solidFill>
            <a:srgbClr val="000000"/>
          </a:solidFill>
        </p:spPr>
        <p:txBody>
          <a:bodyPr wrap="square" lIns="0" tIns="0" rIns="0" bIns="0" rtlCol="0">
            <a:noAutofit/>
          </a:bodyPr>
          <a:lstStyle/>
          <a:p>
            <a:endParaRPr/>
          </a:p>
        </p:txBody>
      </p:sp>
      <p:sp>
        <p:nvSpPr>
          <p:cNvPr id="1142" name="object 1142"/>
          <p:cNvSpPr/>
          <p:nvPr/>
        </p:nvSpPr>
        <p:spPr>
          <a:xfrm>
            <a:off x="7770875" y="2331719"/>
            <a:ext cx="117348" cy="92963"/>
          </a:xfrm>
          <a:custGeom>
            <a:avLst/>
            <a:gdLst/>
            <a:ahLst/>
            <a:cxnLst/>
            <a:rect l="l" t="t" r="r" b="b"/>
            <a:pathLst>
              <a:path w="117348" h="92963">
                <a:moveTo>
                  <a:pt x="117348" y="92963"/>
                </a:moveTo>
                <a:lnTo>
                  <a:pt x="115824" y="91440"/>
                </a:lnTo>
                <a:lnTo>
                  <a:pt x="82296" y="76200"/>
                </a:lnTo>
                <a:lnTo>
                  <a:pt x="74675" y="73151"/>
                </a:lnTo>
                <a:lnTo>
                  <a:pt x="68579" y="68580"/>
                </a:lnTo>
                <a:lnTo>
                  <a:pt x="62483" y="65532"/>
                </a:lnTo>
                <a:lnTo>
                  <a:pt x="56387" y="62484"/>
                </a:lnTo>
                <a:lnTo>
                  <a:pt x="44196" y="54863"/>
                </a:lnTo>
                <a:lnTo>
                  <a:pt x="35051" y="48768"/>
                </a:lnTo>
                <a:lnTo>
                  <a:pt x="25907" y="41148"/>
                </a:lnTo>
                <a:lnTo>
                  <a:pt x="18287" y="33528"/>
                </a:lnTo>
                <a:lnTo>
                  <a:pt x="12191" y="25908"/>
                </a:lnTo>
                <a:lnTo>
                  <a:pt x="7620" y="18287"/>
                </a:lnTo>
                <a:lnTo>
                  <a:pt x="3048" y="9144"/>
                </a:lnTo>
                <a:lnTo>
                  <a:pt x="1524" y="4572"/>
                </a:lnTo>
                <a:lnTo>
                  <a:pt x="1524" y="0"/>
                </a:lnTo>
                <a:lnTo>
                  <a:pt x="0" y="0"/>
                </a:lnTo>
                <a:lnTo>
                  <a:pt x="0" y="4572"/>
                </a:lnTo>
                <a:lnTo>
                  <a:pt x="1524" y="9144"/>
                </a:lnTo>
                <a:lnTo>
                  <a:pt x="6096" y="18287"/>
                </a:lnTo>
                <a:lnTo>
                  <a:pt x="10667" y="27432"/>
                </a:lnTo>
                <a:lnTo>
                  <a:pt x="16763" y="35051"/>
                </a:lnTo>
                <a:lnTo>
                  <a:pt x="24383" y="42672"/>
                </a:lnTo>
                <a:lnTo>
                  <a:pt x="33527" y="50292"/>
                </a:lnTo>
                <a:lnTo>
                  <a:pt x="44196" y="56387"/>
                </a:lnTo>
                <a:lnTo>
                  <a:pt x="54863" y="64008"/>
                </a:lnTo>
                <a:lnTo>
                  <a:pt x="60959" y="67056"/>
                </a:lnTo>
                <a:lnTo>
                  <a:pt x="68579" y="70104"/>
                </a:lnTo>
                <a:lnTo>
                  <a:pt x="74675" y="74675"/>
                </a:lnTo>
                <a:lnTo>
                  <a:pt x="82296" y="77724"/>
                </a:lnTo>
                <a:lnTo>
                  <a:pt x="115824" y="92963"/>
                </a:lnTo>
                <a:lnTo>
                  <a:pt x="117348" y="92963"/>
                </a:lnTo>
                <a:close/>
              </a:path>
            </a:pathLst>
          </a:custGeom>
          <a:solidFill>
            <a:srgbClr val="000000"/>
          </a:solidFill>
        </p:spPr>
        <p:txBody>
          <a:bodyPr wrap="square" lIns="0" tIns="0" rIns="0" bIns="0" rtlCol="0">
            <a:noAutofit/>
          </a:bodyPr>
          <a:lstStyle/>
          <a:p>
            <a:endParaRPr/>
          </a:p>
        </p:txBody>
      </p:sp>
      <p:sp>
        <p:nvSpPr>
          <p:cNvPr id="1143" name="object 1143"/>
          <p:cNvSpPr/>
          <p:nvPr/>
        </p:nvSpPr>
        <p:spPr>
          <a:xfrm>
            <a:off x="7584947" y="2331719"/>
            <a:ext cx="166115" cy="146304"/>
          </a:xfrm>
          <a:custGeom>
            <a:avLst/>
            <a:gdLst/>
            <a:ahLst/>
            <a:cxnLst/>
            <a:rect l="l" t="t" r="r" b="b"/>
            <a:pathLst>
              <a:path w="166115" h="146304">
                <a:moveTo>
                  <a:pt x="6095" y="25908"/>
                </a:moveTo>
                <a:lnTo>
                  <a:pt x="4572" y="18287"/>
                </a:lnTo>
                <a:lnTo>
                  <a:pt x="1524" y="9144"/>
                </a:lnTo>
                <a:lnTo>
                  <a:pt x="1524" y="0"/>
                </a:lnTo>
                <a:lnTo>
                  <a:pt x="0" y="0"/>
                </a:lnTo>
                <a:lnTo>
                  <a:pt x="0" y="9144"/>
                </a:lnTo>
                <a:lnTo>
                  <a:pt x="3048" y="18287"/>
                </a:lnTo>
                <a:lnTo>
                  <a:pt x="4572" y="25908"/>
                </a:lnTo>
                <a:lnTo>
                  <a:pt x="7619" y="35051"/>
                </a:lnTo>
                <a:lnTo>
                  <a:pt x="12191" y="42672"/>
                </a:lnTo>
                <a:lnTo>
                  <a:pt x="16763" y="50292"/>
                </a:lnTo>
                <a:lnTo>
                  <a:pt x="22859" y="57912"/>
                </a:lnTo>
                <a:lnTo>
                  <a:pt x="28955" y="65532"/>
                </a:lnTo>
                <a:lnTo>
                  <a:pt x="36575" y="73151"/>
                </a:lnTo>
                <a:lnTo>
                  <a:pt x="45719" y="80772"/>
                </a:lnTo>
                <a:lnTo>
                  <a:pt x="53339" y="88392"/>
                </a:lnTo>
                <a:lnTo>
                  <a:pt x="64007" y="94487"/>
                </a:lnTo>
                <a:lnTo>
                  <a:pt x="73151" y="102108"/>
                </a:lnTo>
                <a:lnTo>
                  <a:pt x="85343" y="108204"/>
                </a:lnTo>
                <a:lnTo>
                  <a:pt x="96011" y="115824"/>
                </a:lnTo>
                <a:lnTo>
                  <a:pt x="109727" y="121920"/>
                </a:lnTo>
                <a:lnTo>
                  <a:pt x="123443" y="128016"/>
                </a:lnTo>
                <a:lnTo>
                  <a:pt x="138683" y="135636"/>
                </a:lnTo>
                <a:lnTo>
                  <a:pt x="150875" y="140208"/>
                </a:lnTo>
                <a:lnTo>
                  <a:pt x="158495" y="143256"/>
                </a:lnTo>
                <a:lnTo>
                  <a:pt x="164591" y="146304"/>
                </a:lnTo>
                <a:lnTo>
                  <a:pt x="166115" y="144780"/>
                </a:lnTo>
                <a:lnTo>
                  <a:pt x="158495" y="141732"/>
                </a:lnTo>
                <a:lnTo>
                  <a:pt x="150875" y="138684"/>
                </a:lnTo>
                <a:lnTo>
                  <a:pt x="138683" y="134112"/>
                </a:lnTo>
                <a:lnTo>
                  <a:pt x="124967" y="126492"/>
                </a:lnTo>
                <a:lnTo>
                  <a:pt x="111251" y="120396"/>
                </a:lnTo>
                <a:lnTo>
                  <a:pt x="97535" y="114300"/>
                </a:lnTo>
                <a:lnTo>
                  <a:pt x="85343" y="106680"/>
                </a:lnTo>
                <a:lnTo>
                  <a:pt x="74675" y="100584"/>
                </a:lnTo>
                <a:lnTo>
                  <a:pt x="64007" y="92963"/>
                </a:lnTo>
                <a:lnTo>
                  <a:pt x="54863" y="86868"/>
                </a:lnTo>
                <a:lnTo>
                  <a:pt x="45719" y="79248"/>
                </a:lnTo>
                <a:lnTo>
                  <a:pt x="38100" y="71628"/>
                </a:lnTo>
                <a:lnTo>
                  <a:pt x="30479" y="64008"/>
                </a:lnTo>
                <a:lnTo>
                  <a:pt x="22859" y="56387"/>
                </a:lnTo>
                <a:lnTo>
                  <a:pt x="18287" y="48768"/>
                </a:lnTo>
                <a:lnTo>
                  <a:pt x="13715" y="41148"/>
                </a:lnTo>
                <a:lnTo>
                  <a:pt x="9143" y="33528"/>
                </a:lnTo>
                <a:lnTo>
                  <a:pt x="6095" y="25908"/>
                </a:lnTo>
                <a:close/>
              </a:path>
            </a:pathLst>
          </a:custGeom>
          <a:solidFill>
            <a:srgbClr val="000000"/>
          </a:solidFill>
        </p:spPr>
        <p:txBody>
          <a:bodyPr wrap="square" lIns="0" tIns="0" rIns="0" bIns="0" rtlCol="0">
            <a:noAutofit/>
          </a:bodyPr>
          <a:lstStyle/>
          <a:p>
            <a:endParaRPr/>
          </a:p>
        </p:txBody>
      </p:sp>
      <p:sp>
        <p:nvSpPr>
          <p:cNvPr id="1144" name="object 1144"/>
          <p:cNvSpPr/>
          <p:nvPr/>
        </p:nvSpPr>
        <p:spPr>
          <a:xfrm>
            <a:off x="7677911" y="2331719"/>
            <a:ext cx="144779" cy="118872"/>
          </a:xfrm>
          <a:custGeom>
            <a:avLst/>
            <a:gdLst/>
            <a:ahLst/>
            <a:cxnLst/>
            <a:rect l="l" t="t" r="r" b="b"/>
            <a:pathLst>
              <a:path w="144779" h="118872">
                <a:moveTo>
                  <a:pt x="96012" y="99060"/>
                </a:moveTo>
                <a:lnTo>
                  <a:pt x="86868" y="92963"/>
                </a:lnTo>
                <a:lnTo>
                  <a:pt x="70103" y="83820"/>
                </a:lnTo>
                <a:lnTo>
                  <a:pt x="60960" y="77724"/>
                </a:lnTo>
                <a:lnTo>
                  <a:pt x="53340" y="73151"/>
                </a:lnTo>
                <a:lnTo>
                  <a:pt x="39624" y="62484"/>
                </a:lnTo>
                <a:lnTo>
                  <a:pt x="28955" y="51816"/>
                </a:lnTo>
                <a:lnTo>
                  <a:pt x="18288" y="41148"/>
                </a:lnTo>
                <a:lnTo>
                  <a:pt x="10668" y="28956"/>
                </a:lnTo>
                <a:lnTo>
                  <a:pt x="10668" y="30480"/>
                </a:lnTo>
                <a:lnTo>
                  <a:pt x="18288" y="42672"/>
                </a:lnTo>
                <a:lnTo>
                  <a:pt x="27431" y="53340"/>
                </a:lnTo>
                <a:lnTo>
                  <a:pt x="39624" y="64008"/>
                </a:lnTo>
                <a:lnTo>
                  <a:pt x="53340" y="74675"/>
                </a:lnTo>
                <a:lnTo>
                  <a:pt x="60960" y="79248"/>
                </a:lnTo>
                <a:lnTo>
                  <a:pt x="68579" y="85344"/>
                </a:lnTo>
                <a:lnTo>
                  <a:pt x="86868" y="94487"/>
                </a:lnTo>
                <a:lnTo>
                  <a:pt x="96012" y="99060"/>
                </a:lnTo>
                <a:close/>
              </a:path>
              <a:path w="144779" h="118872">
                <a:moveTo>
                  <a:pt x="106679" y="105156"/>
                </a:moveTo>
                <a:lnTo>
                  <a:pt x="123444" y="112775"/>
                </a:lnTo>
                <a:lnTo>
                  <a:pt x="123444" y="111251"/>
                </a:lnTo>
                <a:lnTo>
                  <a:pt x="126492" y="112775"/>
                </a:lnTo>
                <a:lnTo>
                  <a:pt x="135636" y="115824"/>
                </a:lnTo>
                <a:lnTo>
                  <a:pt x="143255" y="118872"/>
                </a:lnTo>
                <a:lnTo>
                  <a:pt x="144779" y="117348"/>
                </a:lnTo>
                <a:lnTo>
                  <a:pt x="137160" y="114300"/>
                </a:lnTo>
                <a:lnTo>
                  <a:pt x="126492" y="111251"/>
                </a:lnTo>
                <a:lnTo>
                  <a:pt x="124968" y="111251"/>
                </a:lnTo>
                <a:lnTo>
                  <a:pt x="106679" y="103632"/>
                </a:lnTo>
                <a:lnTo>
                  <a:pt x="96012" y="99060"/>
                </a:lnTo>
                <a:lnTo>
                  <a:pt x="106679" y="105156"/>
                </a:lnTo>
                <a:close/>
              </a:path>
              <a:path w="144779" h="118872">
                <a:moveTo>
                  <a:pt x="126492" y="112775"/>
                </a:moveTo>
                <a:lnTo>
                  <a:pt x="123444" y="111251"/>
                </a:lnTo>
                <a:lnTo>
                  <a:pt x="123444" y="112775"/>
                </a:lnTo>
                <a:lnTo>
                  <a:pt x="126492" y="112775"/>
                </a:lnTo>
                <a:close/>
              </a:path>
              <a:path w="144779" h="118872">
                <a:moveTo>
                  <a:pt x="10668" y="30480"/>
                </a:moveTo>
                <a:lnTo>
                  <a:pt x="6096" y="18287"/>
                </a:lnTo>
                <a:lnTo>
                  <a:pt x="3048" y="9144"/>
                </a:lnTo>
                <a:lnTo>
                  <a:pt x="1524" y="0"/>
                </a:lnTo>
                <a:lnTo>
                  <a:pt x="0" y="0"/>
                </a:lnTo>
                <a:lnTo>
                  <a:pt x="1524" y="9144"/>
                </a:lnTo>
                <a:lnTo>
                  <a:pt x="4572" y="18287"/>
                </a:lnTo>
                <a:lnTo>
                  <a:pt x="10668" y="30480"/>
                </a:lnTo>
                <a:close/>
              </a:path>
            </a:pathLst>
          </a:custGeom>
          <a:solidFill>
            <a:srgbClr val="000000"/>
          </a:solidFill>
        </p:spPr>
        <p:txBody>
          <a:bodyPr wrap="square" lIns="0" tIns="0" rIns="0" bIns="0" rtlCol="0">
            <a:noAutofit/>
          </a:bodyPr>
          <a:lstStyle/>
          <a:p>
            <a:endParaRPr/>
          </a:p>
        </p:txBody>
      </p:sp>
      <p:sp>
        <p:nvSpPr>
          <p:cNvPr id="1145" name="object 1145"/>
          <p:cNvSpPr/>
          <p:nvPr/>
        </p:nvSpPr>
        <p:spPr>
          <a:xfrm>
            <a:off x="7749539" y="2449067"/>
            <a:ext cx="73151" cy="28956"/>
          </a:xfrm>
          <a:custGeom>
            <a:avLst/>
            <a:gdLst/>
            <a:ahLst/>
            <a:cxnLst/>
            <a:rect l="l" t="t" r="r" b="b"/>
            <a:pathLst>
              <a:path w="73151" h="28956">
                <a:moveTo>
                  <a:pt x="71627" y="0"/>
                </a:moveTo>
                <a:lnTo>
                  <a:pt x="0" y="27432"/>
                </a:lnTo>
                <a:lnTo>
                  <a:pt x="1524" y="28956"/>
                </a:lnTo>
                <a:lnTo>
                  <a:pt x="73151" y="1524"/>
                </a:lnTo>
                <a:lnTo>
                  <a:pt x="71627" y="0"/>
                </a:lnTo>
                <a:close/>
              </a:path>
            </a:pathLst>
          </a:custGeom>
          <a:solidFill>
            <a:srgbClr val="000000"/>
          </a:solidFill>
        </p:spPr>
        <p:txBody>
          <a:bodyPr wrap="square" lIns="0" tIns="0" rIns="0" bIns="0" rtlCol="0">
            <a:noAutofit/>
          </a:bodyPr>
          <a:lstStyle/>
          <a:p>
            <a:endParaRPr/>
          </a:p>
        </p:txBody>
      </p:sp>
      <p:sp>
        <p:nvSpPr>
          <p:cNvPr id="1146" name="object 1146"/>
          <p:cNvSpPr/>
          <p:nvPr/>
        </p:nvSpPr>
        <p:spPr>
          <a:xfrm>
            <a:off x="7584947" y="2330957"/>
            <a:ext cx="92964" cy="0"/>
          </a:xfrm>
          <a:custGeom>
            <a:avLst/>
            <a:gdLst/>
            <a:ahLst/>
            <a:cxnLst/>
            <a:rect l="l" t="t" r="r" b="b"/>
            <a:pathLst>
              <a:path w="92964">
                <a:moveTo>
                  <a:pt x="0" y="0"/>
                </a:moveTo>
                <a:lnTo>
                  <a:pt x="92964" y="0"/>
                </a:lnTo>
              </a:path>
            </a:pathLst>
          </a:custGeom>
          <a:ln w="2794">
            <a:solidFill>
              <a:srgbClr val="000000"/>
            </a:solidFill>
          </a:ln>
        </p:spPr>
        <p:txBody>
          <a:bodyPr wrap="square" lIns="0" tIns="0" rIns="0" bIns="0" rtlCol="0">
            <a:noAutofit/>
          </a:bodyPr>
          <a:lstStyle/>
          <a:p>
            <a:endParaRPr/>
          </a:p>
        </p:txBody>
      </p:sp>
      <p:sp>
        <p:nvSpPr>
          <p:cNvPr id="1147" name="object 1147"/>
          <p:cNvSpPr/>
          <p:nvPr/>
        </p:nvSpPr>
        <p:spPr>
          <a:xfrm>
            <a:off x="7496555" y="2331719"/>
            <a:ext cx="187451" cy="172212"/>
          </a:xfrm>
          <a:custGeom>
            <a:avLst/>
            <a:gdLst/>
            <a:ahLst/>
            <a:cxnLst/>
            <a:rect l="l" t="t" r="r" b="b"/>
            <a:pathLst>
              <a:path w="187451" h="172212">
                <a:moveTo>
                  <a:pt x="134111" y="147828"/>
                </a:moveTo>
                <a:lnTo>
                  <a:pt x="141731" y="152400"/>
                </a:lnTo>
                <a:lnTo>
                  <a:pt x="150875" y="156972"/>
                </a:lnTo>
                <a:lnTo>
                  <a:pt x="169164" y="164592"/>
                </a:lnTo>
                <a:lnTo>
                  <a:pt x="172211" y="166116"/>
                </a:lnTo>
                <a:lnTo>
                  <a:pt x="179831" y="169163"/>
                </a:lnTo>
                <a:lnTo>
                  <a:pt x="187451" y="172212"/>
                </a:lnTo>
                <a:lnTo>
                  <a:pt x="187451" y="170687"/>
                </a:lnTo>
                <a:lnTo>
                  <a:pt x="179831" y="167640"/>
                </a:lnTo>
                <a:lnTo>
                  <a:pt x="173735" y="164592"/>
                </a:lnTo>
                <a:lnTo>
                  <a:pt x="170687" y="163068"/>
                </a:lnTo>
                <a:lnTo>
                  <a:pt x="152400" y="155448"/>
                </a:lnTo>
                <a:lnTo>
                  <a:pt x="143255" y="150875"/>
                </a:lnTo>
                <a:lnTo>
                  <a:pt x="134111" y="147828"/>
                </a:lnTo>
                <a:close/>
              </a:path>
              <a:path w="187451" h="172212">
                <a:moveTo>
                  <a:pt x="134111" y="147828"/>
                </a:moveTo>
                <a:lnTo>
                  <a:pt x="117348" y="138684"/>
                </a:lnTo>
                <a:lnTo>
                  <a:pt x="109727" y="134112"/>
                </a:lnTo>
                <a:lnTo>
                  <a:pt x="103631" y="131063"/>
                </a:lnTo>
                <a:lnTo>
                  <a:pt x="88392" y="121920"/>
                </a:lnTo>
                <a:lnTo>
                  <a:pt x="76200" y="112775"/>
                </a:lnTo>
                <a:lnTo>
                  <a:pt x="64007" y="103632"/>
                </a:lnTo>
                <a:lnTo>
                  <a:pt x="53340" y="96012"/>
                </a:lnTo>
                <a:lnTo>
                  <a:pt x="42672" y="85344"/>
                </a:lnTo>
                <a:lnTo>
                  <a:pt x="38100" y="80772"/>
                </a:lnTo>
                <a:lnTo>
                  <a:pt x="35051" y="76200"/>
                </a:lnTo>
                <a:lnTo>
                  <a:pt x="25907" y="67056"/>
                </a:lnTo>
                <a:lnTo>
                  <a:pt x="19811" y="57912"/>
                </a:lnTo>
                <a:lnTo>
                  <a:pt x="15240" y="47244"/>
                </a:lnTo>
                <a:lnTo>
                  <a:pt x="10668" y="38100"/>
                </a:lnTo>
                <a:lnTo>
                  <a:pt x="6096" y="28956"/>
                </a:lnTo>
                <a:lnTo>
                  <a:pt x="4572" y="18287"/>
                </a:lnTo>
                <a:lnTo>
                  <a:pt x="3048" y="9144"/>
                </a:lnTo>
                <a:lnTo>
                  <a:pt x="1524" y="0"/>
                </a:lnTo>
                <a:lnTo>
                  <a:pt x="0" y="0"/>
                </a:lnTo>
                <a:lnTo>
                  <a:pt x="1524" y="9144"/>
                </a:lnTo>
                <a:lnTo>
                  <a:pt x="3048" y="18287"/>
                </a:lnTo>
                <a:lnTo>
                  <a:pt x="4572" y="28956"/>
                </a:lnTo>
                <a:lnTo>
                  <a:pt x="9144" y="38100"/>
                </a:lnTo>
                <a:lnTo>
                  <a:pt x="13716" y="48768"/>
                </a:lnTo>
                <a:lnTo>
                  <a:pt x="18287" y="57912"/>
                </a:lnTo>
                <a:lnTo>
                  <a:pt x="24383" y="68580"/>
                </a:lnTo>
                <a:lnTo>
                  <a:pt x="33527" y="77724"/>
                </a:lnTo>
                <a:lnTo>
                  <a:pt x="36575" y="82296"/>
                </a:lnTo>
                <a:lnTo>
                  <a:pt x="41148" y="86868"/>
                </a:lnTo>
                <a:lnTo>
                  <a:pt x="51816" y="96012"/>
                </a:lnTo>
                <a:lnTo>
                  <a:pt x="62483" y="105156"/>
                </a:lnTo>
                <a:lnTo>
                  <a:pt x="74675" y="114300"/>
                </a:lnTo>
                <a:lnTo>
                  <a:pt x="88392" y="123444"/>
                </a:lnTo>
                <a:lnTo>
                  <a:pt x="102107" y="132587"/>
                </a:lnTo>
                <a:lnTo>
                  <a:pt x="109727" y="135636"/>
                </a:lnTo>
                <a:lnTo>
                  <a:pt x="117348" y="140208"/>
                </a:lnTo>
                <a:lnTo>
                  <a:pt x="134111" y="147828"/>
                </a:lnTo>
                <a:close/>
              </a:path>
            </a:pathLst>
          </a:custGeom>
          <a:solidFill>
            <a:srgbClr val="000000"/>
          </a:solidFill>
        </p:spPr>
        <p:txBody>
          <a:bodyPr wrap="square" lIns="0" tIns="0" rIns="0" bIns="0" rtlCol="0">
            <a:noAutofit/>
          </a:bodyPr>
          <a:lstStyle/>
          <a:p>
            <a:endParaRPr/>
          </a:p>
        </p:txBody>
      </p:sp>
      <p:sp>
        <p:nvSpPr>
          <p:cNvPr id="1148" name="object 1148"/>
          <p:cNvSpPr/>
          <p:nvPr/>
        </p:nvSpPr>
        <p:spPr>
          <a:xfrm>
            <a:off x="7613903" y="2502407"/>
            <a:ext cx="70103" cy="27432"/>
          </a:xfrm>
          <a:custGeom>
            <a:avLst/>
            <a:gdLst/>
            <a:ahLst/>
            <a:cxnLst/>
            <a:rect l="l" t="t" r="r" b="b"/>
            <a:pathLst>
              <a:path w="70103" h="27432">
                <a:moveTo>
                  <a:pt x="70103" y="0"/>
                </a:moveTo>
                <a:lnTo>
                  <a:pt x="0" y="25908"/>
                </a:lnTo>
                <a:lnTo>
                  <a:pt x="0" y="27432"/>
                </a:lnTo>
                <a:lnTo>
                  <a:pt x="70103" y="1524"/>
                </a:lnTo>
                <a:lnTo>
                  <a:pt x="70103" y="0"/>
                </a:lnTo>
                <a:close/>
              </a:path>
            </a:pathLst>
          </a:custGeom>
          <a:solidFill>
            <a:srgbClr val="000000"/>
          </a:solidFill>
        </p:spPr>
        <p:txBody>
          <a:bodyPr wrap="square" lIns="0" tIns="0" rIns="0" bIns="0" rtlCol="0">
            <a:noAutofit/>
          </a:bodyPr>
          <a:lstStyle/>
          <a:p>
            <a:endParaRPr/>
          </a:p>
        </p:txBody>
      </p:sp>
      <p:sp>
        <p:nvSpPr>
          <p:cNvPr id="1149" name="object 1149"/>
          <p:cNvSpPr/>
          <p:nvPr/>
        </p:nvSpPr>
        <p:spPr>
          <a:xfrm>
            <a:off x="7403591" y="2331719"/>
            <a:ext cx="210312" cy="198120"/>
          </a:xfrm>
          <a:custGeom>
            <a:avLst/>
            <a:gdLst/>
            <a:ahLst/>
            <a:cxnLst/>
            <a:rect l="l" t="t" r="r" b="b"/>
            <a:pathLst>
              <a:path w="210312" h="198120">
                <a:moveTo>
                  <a:pt x="4572" y="30480"/>
                </a:moveTo>
                <a:lnTo>
                  <a:pt x="3048" y="18287"/>
                </a:lnTo>
                <a:lnTo>
                  <a:pt x="1524" y="9144"/>
                </a:lnTo>
                <a:lnTo>
                  <a:pt x="1524" y="0"/>
                </a:lnTo>
                <a:lnTo>
                  <a:pt x="0" y="0"/>
                </a:lnTo>
                <a:lnTo>
                  <a:pt x="0" y="9144"/>
                </a:lnTo>
                <a:lnTo>
                  <a:pt x="1524" y="18287"/>
                </a:lnTo>
                <a:lnTo>
                  <a:pt x="3048" y="30480"/>
                </a:lnTo>
                <a:lnTo>
                  <a:pt x="6096" y="42672"/>
                </a:lnTo>
                <a:lnTo>
                  <a:pt x="9144" y="48768"/>
                </a:lnTo>
                <a:lnTo>
                  <a:pt x="12192" y="54863"/>
                </a:lnTo>
                <a:lnTo>
                  <a:pt x="18288" y="67056"/>
                </a:lnTo>
                <a:lnTo>
                  <a:pt x="21336" y="71628"/>
                </a:lnTo>
                <a:lnTo>
                  <a:pt x="25908" y="77724"/>
                </a:lnTo>
                <a:lnTo>
                  <a:pt x="22860" y="71628"/>
                </a:lnTo>
                <a:lnTo>
                  <a:pt x="19812" y="65532"/>
                </a:lnTo>
                <a:lnTo>
                  <a:pt x="13716" y="53340"/>
                </a:lnTo>
                <a:lnTo>
                  <a:pt x="10668" y="47244"/>
                </a:lnTo>
                <a:lnTo>
                  <a:pt x="7620" y="42672"/>
                </a:lnTo>
                <a:lnTo>
                  <a:pt x="4572" y="30480"/>
                </a:lnTo>
                <a:close/>
              </a:path>
              <a:path w="210312" h="198120">
                <a:moveTo>
                  <a:pt x="25908" y="77724"/>
                </a:moveTo>
                <a:lnTo>
                  <a:pt x="33528" y="89916"/>
                </a:lnTo>
                <a:lnTo>
                  <a:pt x="44196" y="100584"/>
                </a:lnTo>
                <a:lnTo>
                  <a:pt x="48768" y="106680"/>
                </a:lnTo>
                <a:lnTo>
                  <a:pt x="56388" y="111251"/>
                </a:lnTo>
                <a:lnTo>
                  <a:pt x="68580" y="121920"/>
                </a:lnTo>
                <a:lnTo>
                  <a:pt x="82296" y="132587"/>
                </a:lnTo>
                <a:lnTo>
                  <a:pt x="89916" y="137160"/>
                </a:lnTo>
                <a:lnTo>
                  <a:pt x="97536" y="143256"/>
                </a:lnTo>
                <a:lnTo>
                  <a:pt x="114300" y="153924"/>
                </a:lnTo>
                <a:lnTo>
                  <a:pt x="123444" y="158496"/>
                </a:lnTo>
                <a:lnTo>
                  <a:pt x="132588" y="163068"/>
                </a:lnTo>
                <a:lnTo>
                  <a:pt x="152400" y="173736"/>
                </a:lnTo>
                <a:lnTo>
                  <a:pt x="172212" y="182880"/>
                </a:lnTo>
                <a:lnTo>
                  <a:pt x="182880" y="187451"/>
                </a:lnTo>
                <a:lnTo>
                  <a:pt x="195072" y="192024"/>
                </a:lnTo>
                <a:lnTo>
                  <a:pt x="196596" y="193548"/>
                </a:lnTo>
                <a:lnTo>
                  <a:pt x="202692" y="195072"/>
                </a:lnTo>
                <a:lnTo>
                  <a:pt x="210312" y="198120"/>
                </a:lnTo>
                <a:lnTo>
                  <a:pt x="210312" y="196596"/>
                </a:lnTo>
                <a:lnTo>
                  <a:pt x="202692" y="193548"/>
                </a:lnTo>
                <a:lnTo>
                  <a:pt x="196596" y="192024"/>
                </a:lnTo>
                <a:lnTo>
                  <a:pt x="195072" y="190500"/>
                </a:lnTo>
                <a:lnTo>
                  <a:pt x="182880" y="185928"/>
                </a:lnTo>
                <a:lnTo>
                  <a:pt x="172212" y="181356"/>
                </a:lnTo>
                <a:lnTo>
                  <a:pt x="152400" y="172212"/>
                </a:lnTo>
                <a:lnTo>
                  <a:pt x="132588" y="161544"/>
                </a:lnTo>
                <a:lnTo>
                  <a:pt x="123444" y="156972"/>
                </a:lnTo>
                <a:lnTo>
                  <a:pt x="115824" y="152400"/>
                </a:lnTo>
                <a:lnTo>
                  <a:pt x="99060" y="141732"/>
                </a:lnTo>
                <a:lnTo>
                  <a:pt x="91440" y="137160"/>
                </a:lnTo>
                <a:lnTo>
                  <a:pt x="83820" y="131063"/>
                </a:lnTo>
                <a:lnTo>
                  <a:pt x="70104" y="120396"/>
                </a:lnTo>
                <a:lnTo>
                  <a:pt x="57912" y="109728"/>
                </a:lnTo>
                <a:lnTo>
                  <a:pt x="50292" y="105156"/>
                </a:lnTo>
                <a:lnTo>
                  <a:pt x="45720" y="99060"/>
                </a:lnTo>
                <a:lnTo>
                  <a:pt x="35051" y="88392"/>
                </a:lnTo>
                <a:lnTo>
                  <a:pt x="25908" y="77724"/>
                </a:lnTo>
                <a:close/>
              </a:path>
            </a:pathLst>
          </a:custGeom>
          <a:solidFill>
            <a:srgbClr val="000000"/>
          </a:solidFill>
        </p:spPr>
        <p:txBody>
          <a:bodyPr wrap="square" lIns="0" tIns="0" rIns="0" bIns="0" rtlCol="0">
            <a:noAutofit/>
          </a:bodyPr>
          <a:lstStyle/>
          <a:p>
            <a:endParaRPr/>
          </a:p>
        </p:txBody>
      </p:sp>
      <p:sp>
        <p:nvSpPr>
          <p:cNvPr id="1150" name="object 1150"/>
          <p:cNvSpPr/>
          <p:nvPr/>
        </p:nvSpPr>
        <p:spPr>
          <a:xfrm>
            <a:off x="7684007" y="2476499"/>
            <a:ext cx="67055" cy="27431"/>
          </a:xfrm>
          <a:custGeom>
            <a:avLst/>
            <a:gdLst/>
            <a:ahLst/>
            <a:cxnLst/>
            <a:rect l="l" t="t" r="r" b="b"/>
            <a:pathLst>
              <a:path w="67055" h="27431">
                <a:moveTo>
                  <a:pt x="65531" y="0"/>
                </a:moveTo>
                <a:lnTo>
                  <a:pt x="0" y="25907"/>
                </a:lnTo>
                <a:lnTo>
                  <a:pt x="0" y="27431"/>
                </a:lnTo>
                <a:lnTo>
                  <a:pt x="67055" y="1524"/>
                </a:lnTo>
                <a:lnTo>
                  <a:pt x="65531" y="0"/>
                </a:lnTo>
                <a:close/>
              </a:path>
            </a:pathLst>
          </a:custGeom>
          <a:solidFill>
            <a:srgbClr val="000000"/>
          </a:solidFill>
        </p:spPr>
        <p:txBody>
          <a:bodyPr wrap="square" lIns="0" tIns="0" rIns="0" bIns="0" rtlCol="0">
            <a:noAutofit/>
          </a:bodyPr>
          <a:lstStyle/>
          <a:p>
            <a:endParaRPr/>
          </a:p>
        </p:txBody>
      </p:sp>
      <p:sp>
        <p:nvSpPr>
          <p:cNvPr id="1151" name="object 1151"/>
          <p:cNvSpPr/>
          <p:nvPr/>
        </p:nvSpPr>
        <p:spPr>
          <a:xfrm>
            <a:off x="7679435" y="2330957"/>
            <a:ext cx="89916" cy="0"/>
          </a:xfrm>
          <a:custGeom>
            <a:avLst/>
            <a:gdLst/>
            <a:ahLst/>
            <a:cxnLst/>
            <a:rect l="l" t="t" r="r" b="b"/>
            <a:pathLst>
              <a:path w="89916">
                <a:moveTo>
                  <a:pt x="0" y="0"/>
                </a:moveTo>
                <a:lnTo>
                  <a:pt x="89916" y="0"/>
                </a:lnTo>
              </a:path>
            </a:pathLst>
          </a:custGeom>
          <a:ln w="2794">
            <a:solidFill>
              <a:srgbClr val="000000"/>
            </a:solidFill>
          </a:ln>
        </p:spPr>
        <p:txBody>
          <a:bodyPr wrap="square" lIns="0" tIns="0" rIns="0" bIns="0" rtlCol="0">
            <a:noAutofit/>
          </a:bodyPr>
          <a:lstStyle/>
          <a:p>
            <a:endParaRPr/>
          </a:p>
        </p:txBody>
      </p:sp>
      <p:sp>
        <p:nvSpPr>
          <p:cNvPr id="1152" name="object 1152"/>
          <p:cNvSpPr/>
          <p:nvPr/>
        </p:nvSpPr>
        <p:spPr>
          <a:xfrm>
            <a:off x="7684007" y="2502407"/>
            <a:ext cx="445007" cy="71627"/>
          </a:xfrm>
          <a:custGeom>
            <a:avLst/>
            <a:gdLst/>
            <a:ahLst/>
            <a:cxnLst/>
            <a:rect l="l" t="t" r="r" b="b"/>
            <a:pathLst>
              <a:path w="445007" h="71627">
                <a:moveTo>
                  <a:pt x="0" y="0"/>
                </a:moveTo>
                <a:lnTo>
                  <a:pt x="0" y="1524"/>
                </a:lnTo>
                <a:lnTo>
                  <a:pt x="21335" y="9144"/>
                </a:lnTo>
                <a:lnTo>
                  <a:pt x="45720" y="16763"/>
                </a:lnTo>
                <a:lnTo>
                  <a:pt x="68579" y="24384"/>
                </a:lnTo>
                <a:lnTo>
                  <a:pt x="94488" y="32004"/>
                </a:lnTo>
                <a:lnTo>
                  <a:pt x="118872" y="38100"/>
                </a:lnTo>
                <a:lnTo>
                  <a:pt x="144779" y="42672"/>
                </a:lnTo>
                <a:lnTo>
                  <a:pt x="172211" y="48768"/>
                </a:lnTo>
                <a:lnTo>
                  <a:pt x="199644" y="53340"/>
                </a:lnTo>
                <a:lnTo>
                  <a:pt x="227075" y="56387"/>
                </a:lnTo>
                <a:lnTo>
                  <a:pt x="256031" y="60959"/>
                </a:lnTo>
                <a:lnTo>
                  <a:pt x="284988" y="64007"/>
                </a:lnTo>
                <a:lnTo>
                  <a:pt x="315468" y="67055"/>
                </a:lnTo>
                <a:lnTo>
                  <a:pt x="345948" y="68579"/>
                </a:lnTo>
                <a:lnTo>
                  <a:pt x="376427" y="70103"/>
                </a:lnTo>
                <a:lnTo>
                  <a:pt x="408431" y="70103"/>
                </a:lnTo>
                <a:lnTo>
                  <a:pt x="441959" y="71627"/>
                </a:lnTo>
                <a:lnTo>
                  <a:pt x="445007" y="71627"/>
                </a:lnTo>
                <a:lnTo>
                  <a:pt x="445007" y="70103"/>
                </a:lnTo>
                <a:lnTo>
                  <a:pt x="441959" y="70103"/>
                </a:lnTo>
                <a:lnTo>
                  <a:pt x="408431" y="68579"/>
                </a:lnTo>
                <a:lnTo>
                  <a:pt x="376427" y="68579"/>
                </a:lnTo>
                <a:lnTo>
                  <a:pt x="345948" y="67055"/>
                </a:lnTo>
                <a:lnTo>
                  <a:pt x="315468" y="65531"/>
                </a:lnTo>
                <a:lnTo>
                  <a:pt x="284988" y="62483"/>
                </a:lnTo>
                <a:lnTo>
                  <a:pt x="256031" y="59435"/>
                </a:lnTo>
                <a:lnTo>
                  <a:pt x="227075" y="54863"/>
                </a:lnTo>
                <a:lnTo>
                  <a:pt x="199644" y="51816"/>
                </a:lnTo>
                <a:lnTo>
                  <a:pt x="172211" y="47244"/>
                </a:lnTo>
                <a:lnTo>
                  <a:pt x="146303" y="41148"/>
                </a:lnTo>
                <a:lnTo>
                  <a:pt x="118872" y="36575"/>
                </a:lnTo>
                <a:lnTo>
                  <a:pt x="94488" y="30480"/>
                </a:lnTo>
                <a:lnTo>
                  <a:pt x="70103" y="22860"/>
                </a:lnTo>
                <a:lnTo>
                  <a:pt x="45720" y="15240"/>
                </a:lnTo>
                <a:lnTo>
                  <a:pt x="22859" y="7620"/>
                </a:lnTo>
                <a:lnTo>
                  <a:pt x="0" y="0"/>
                </a:lnTo>
                <a:close/>
              </a:path>
            </a:pathLst>
          </a:custGeom>
          <a:solidFill>
            <a:srgbClr val="000000"/>
          </a:solidFill>
        </p:spPr>
        <p:txBody>
          <a:bodyPr wrap="square" lIns="0" tIns="0" rIns="0" bIns="0" rtlCol="0">
            <a:noAutofit/>
          </a:bodyPr>
          <a:lstStyle/>
          <a:p>
            <a:endParaRPr/>
          </a:p>
        </p:txBody>
      </p:sp>
      <p:sp>
        <p:nvSpPr>
          <p:cNvPr id="1153" name="object 1153"/>
          <p:cNvSpPr/>
          <p:nvPr/>
        </p:nvSpPr>
        <p:spPr>
          <a:xfrm>
            <a:off x="7749539" y="2476499"/>
            <a:ext cx="379475" cy="59436"/>
          </a:xfrm>
          <a:custGeom>
            <a:avLst/>
            <a:gdLst/>
            <a:ahLst/>
            <a:cxnLst/>
            <a:rect l="l" t="t" r="r" b="b"/>
            <a:pathLst>
              <a:path w="379475" h="59436">
                <a:moveTo>
                  <a:pt x="1524" y="0"/>
                </a:moveTo>
                <a:lnTo>
                  <a:pt x="0" y="1524"/>
                </a:lnTo>
                <a:lnTo>
                  <a:pt x="19812" y="7619"/>
                </a:lnTo>
                <a:lnTo>
                  <a:pt x="39624" y="15239"/>
                </a:lnTo>
                <a:lnTo>
                  <a:pt x="60960" y="21336"/>
                </a:lnTo>
                <a:lnTo>
                  <a:pt x="82296" y="27431"/>
                </a:lnTo>
                <a:lnTo>
                  <a:pt x="103632" y="32003"/>
                </a:lnTo>
                <a:lnTo>
                  <a:pt x="124968" y="36575"/>
                </a:lnTo>
                <a:lnTo>
                  <a:pt x="147827" y="41148"/>
                </a:lnTo>
                <a:lnTo>
                  <a:pt x="172212" y="45719"/>
                </a:lnTo>
                <a:lnTo>
                  <a:pt x="195072" y="48767"/>
                </a:lnTo>
                <a:lnTo>
                  <a:pt x="219456" y="51815"/>
                </a:lnTo>
                <a:lnTo>
                  <a:pt x="243840" y="53339"/>
                </a:lnTo>
                <a:lnTo>
                  <a:pt x="269748" y="56387"/>
                </a:lnTo>
                <a:lnTo>
                  <a:pt x="295656" y="57912"/>
                </a:lnTo>
                <a:lnTo>
                  <a:pt x="321564" y="59436"/>
                </a:lnTo>
                <a:lnTo>
                  <a:pt x="379475" y="59436"/>
                </a:lnTo>
                <a:lnTo>
                  <a:pt x="379475" y="57912"/>
                </a:lnTo>
                <a:lnTo>
                  <a:pt x="321564" y="57912"/>
                </a:lnTo>
                <a:lnTo>
                  <a:pt x="295656" y="56387"/>
                </a:lnTo>
                <a:lnTo>
                  <a:pt x="269748" y="54863"/>
                </a:lnTo>
                <a:lnTo>
                  <a:pt x="243840" y="51815"/>
                </a:lnTo>
                <a:lnTo>
                  <a:pt x="219456" y="50291"/>
                </a:lnTo>
                <a:lnTo>
                  <a:pt x="195072" y="47243"/>
                </a:lnTo>
                <a:lnTo>
                  <a:pt x="172212" y="44195"/>
                </a:lnTo>
                <a:lnTo>
                  <a:pt x="147827" y="39624"/>
                </a:lnTo>
                <a:lnTo>
                  <a:pt x="124968" y="35051"/>
                </a:lnTo>
                <a:lnTo>
                  <a:pt x="103632" y="30479"/>
                </a:lnTo>
                <a:lnTo>
                  <a:pt x="82296" y="25907"/>
                </a:lnTo>
                <a:lnTo>
                  <a:pt x="60960" y="19812"/>
                </a:lnTo>
                <a:lnTo>
                  <a:pt x="41148" y="13715"/>
                </a:lnTo>
                <a:lnTo>
                  <a:pt x="19812" y="6095"/>
                </a:lnTo>
                <a:lnTo>
                  <a:pt x="1524" y="0"/>
                </a:lnTo>
                <a:close/>
              </a:path>
            </a:pathLst>
          </a:custGeom>
          <a:solidFill>
            <a:srgbClr val="000000"/>
          </a:solidFill>
        </p:spPr>
        <p:txBody>
          <a:bodyPr wrap="square" lIns="0" tIns="0" rIns="0" bIns="0" rtlCol="0">
            <a:noAutofit/>
          </a:bodyPr>
          <a:lstStyle/>
          <a:p>
            <a:endParaRPr/>
          </a:p>
        </p:txBody>
      </p:sp>
      <p:sp>
        <p:nvSpPr>
          <p:cNvPr id="1154" name="object 1154"/>
          <p:cNvSpPr/>
          <p:nvPr/>
        </p:nvSpPr>
        <p:spPr>
          <a:xfrm>
            <a:off x="8127491" y="2330195"/>
            <a:ext cx="3048" cy="1524"/>
          </a:xfrm>
          <a:custGeom>
            <a:avLst/>
            <a:gdLst/>
            <a:ahLst/>
            <a:cxnLst/>
            <a:rect l="l" t="t" r="r" b="b"/>
            <a:pathLst>
              <a:path w="3048" h="1524">
                <a:moveTo>
                  <a:pt x="1524" y="1524"/>
                </a:moveTo>
                <a:lnTo>
                  <a:pt x="0" y="1524"/>
                </a:lnTo>
                <a:lnTo>
                  <a:pt x="1524" y="0"/>
                </a:lnTo>
                <a:lnTo>
                  <a:pt x="1524" y="1524"/>
                </a:lnTo>
                <a:lnTo>
                  <a:pt x="0" y="1524"/>
                </a:lnTo>
                <a:lnTo>
                  <a:pt x="0" y="0"/>
                </a:lnTo>
                <a:lnTo>
                  <a:pt x="1524" y="0"/>
                </a:lnTo>
                <a:lnTo>
                  <a:pt x="3048" y="1524"/>
                </a:lnTo>
                <a:lnTo>
                  <a:pt x="1524" y="1524"/>
                </a:lnTo>
                <a:close/>
              </a:path>
            </a:pathLst>
          </a:custGeom>
          <a:solidFill>
            <a:srgbClr val="696969"/>
          </a:solidFill>
        </p:spPr>
        <p:txBody>
          <a:bodyPr wrap="square" lIns="0" tIns="0" rIns="0" bIns="0" rtlCol="0">
            <a:noAutofit/>
          </a:bodyPr>
          <a:lstStyle/>
          <a:p>
            <a:endParaRPr/>
          </a:p>
        </p:txBody>
      </p:sp>
      <p:sp>
        <p:nvSpPr>
          <p:cNvPr id="1155" name="object 1155"/>
          <p:cNvSpPr/>
          <p:nvPr/>
        </p:nvSpPr>
        <p:spPr>
          <a:xfrm>
            <a:off x="8129015" y="2331719"/>
            <a:ext cx="1524" cy="0"/>
          </a:xfrm>
          <a:custGeom>
            <a:avLst/>
            <a:gdLst/>
            <a:ahLst/>
            <a:cxnLst/>
            <a:rect l="l" t="t" r="r" b="b"/>
            <a:pathLst>
              <a:path w="1524">
                <a:moveTo>
                  <a:pt x="0" y="0"/>
                </a:moveTo>
                <a:lnTo>
                  <a:pt x="1524" y="0"/>
                </a:lnTo>
              </a:path>
            </a:pathLst>
          </a:custGeom>
          <a:ln w="4318">
            <a:solidFill>
              <a:srgbClr val="696969"/>
            </a:solidFill>
          </a:ln>
        </p:spPr>
        <p:txBody>
          <a:bodyPr wrap="square" lIns="0" tIns="0" rIns="0" bIns="0" rtlCol="0">
            <a:noAutofit/>
          </a:bodyPr>
          <a:lstStyle/>
          <a:p>
            <a:endParaRPr/>
          </a:p>
        </p:txBody>
      </p:sp>
      <p:sp>
        <p:nvSpPr>
          <p:cNvPr id="1156" name="object 1156"/>
          <p:cNvSpPr/>
          <p:nvPr/>
        </p:nvSpPr>
        <p:spPr>
          <a:xfrm>
            <a:off x="8129015" y="2330957"/>
            <a:ext cx="1524" cy="0"/>
          </a:xfrm>
          <a:custGeom>
            <a:avLst/>
            <a:gdLst/>
            <a:ahLst/>
            <a:cxnLst/>
            <a:rect l="l" t="t" r="r" b="b"/>
            <a:pathLst>
              <a:path w="1524">
                <a:moveTo>
                  <a:pt x="0" y="0"/>
                </a:moveTo>
                <a:lnTo>
                  <a:pt x="1524" y="0"/>
                </a:lnTo>
              </a:path>
            </a:pathLst>
          </a:custGeom>
          <a:ln w="2794">
            <a:solidFill>
              <a:srgbClr val="696969"/>
            </a:solidFill>
          </a:ln>
        </p:spPr>
        <p:txBody>
          <a:bodyPr wrap="square" lIns="0" tIns="0" rIns="0" bIns="0" rtlCol="0">
            <a:noAutofit/>
          </a:bodyPr>
          <a:lstStyle/>
          <a:p>
            <a:endParaRPr/>
          </a:p>
        </p:txBody>
      </p:sp>
      <p:sp>
        <p:nvSpPr>
          <p:cNvPr id="1157" name="object 1157"/>
          <p:cNvSpPr/>
          <p:nvPr/>
        </p:nvSpPr>
        <p:spPr>
          <a:xfrm>
            <a:off x="8020811" y="2119884"/>
            <a:ext cx="170688" cy="219455"/>
          </a:xfrm>
          <a:prstGeom prst="rect">
            <a:avLst/>
          </a:prstGeom>
          <a:blipFill>
            <a:blip r:embed="rId77" cstate="print"/>
            <a:stretch>
              <a:fillRect/>
            </a:stretch>
          </a:blipFill>
        </p:spPr>
        <p:txBody>
          <a:bodyPr wrap="square" lIns="0" tIns="0" rIns="0" bIns="0" rtlCol="0">
            <a:noAutofit/>
          </a:bodyPr>
          <a:lstStyle/>
          <a:p>
            <a:endParaRPr/>
          </a:p>
        </p:txBody>
      </p:sp>
      <p:sp>
        <p:nvSpPr>
          <p:cNvPr id="1158" name="object 1158"/>
          <p:cNvSpPr/>
          <p:nvPr/>
        </p:nvSpPr>
        <p:spPr>
          <a:xfrm>
            <a:off x="8141207" y="2121407"/>
            <a:ext cx="21335" cy="39624"/>
          </a:xfrm>
          <a:custGeom>
            <a:avLst/>
            <a:gdLst/>
            <a:ahLst/>
            <a:cxnLst/>
            <a:rect l="l" t="t" r="r" b="b"/>
            <a:pathLst>
              <a:path w="21335" h="39624">
                <a:moveTo>
                  <a:pt x="0" y="18287"/>
                </a:moveTo>
                <a:lnTo>
                  <a:pt x="0" y="22860"/>
                </a:lnTo>
                <a:lnTo>
                  <a:pt x="1524" y="27432"/>
                </a:lnTo>
                <a:lnTo>
                  <a:pt x="4572" y="32004"/>
                </a:lnTo>
                <a:lnTo>
                  <a:pt x="7620" y="38100"/>
                </a:lnTo>
                <a:lnTo>
                  <a:pt x="9144" y="39624"/>
                </a:lnTo>
                <a:lnTo>
                  <a:pt x="12192" y="27432"/>
                </a:lnTo>
                <a:lnTo>
                  <a:pt x="12192" y="21336"/>
                </a:lnTo>
                <a:lnTo>
                  <a:pt x="13716" y="16763"/>
                </a:lnTo>
                <a:lnTo>
                  <a:pt x="15240" y="12192"/>
                </a:lnTo>
                <a:lnTo>
                  <a:pt x="18288" y="7620"/>
                </a:lnTo>
                <a:lnTo>
                  <a:pt x="21335" y="0"/>
                </a:lnTo>
                <a:lnTo>
                  <a:pt x="6096" y="0"/>
                </a:lnTo>
                <a:lnTo>
                  <a:pt x="3048" y="4572"/>
                </a:lnTo>
                <a:lnTo>
                  <a:pt x="1524" y="9144"/>
                </a:lnTo>
                <a:lnTo>
                  <a:pt x="0" y="13716"/>
                </a:lnTo>
                <a:lnTo>
                  <a:pt x="0" y="18287"/>
                </a:lnTo>
                <a:close/>
              </a:path>
            </a:pathLst>
          </a:custGeom>
          <a:solidFill>
            <a:srgbClr val="AEAEAE"/>
          </a:solidFill>
        </p:spPr>
        <p:txBody>
          <a:bodyPr wrap="square" lIns="0" tIns="0" rIns="0" bIns="0" rtlCol="0">
            <a:noAutofit/>
          </a:bodyPr>
          <a:lstStyle/>
          <a:p>
            <a:endParaRPr/>
          </a:p>
        </p:txBody>
      </p:sp>
      <p:sp>
        <p:nvSpPr>
          <p:cNvPr id="1159" name="object 1159"/>
          <p:cNvSpPr/>
          <p:nvPr/>
        </p:nvSpPr>
        <p:spPr>
          <a:xfrm>
            <a:off x="8145779" y="2119883"/>
            <a:ext cx="39624" cy="216407"/>
          </a:xfrm>
          <a:prstGeom prst="rect">
            <a:avLst/>
          </a:prstGeom>
          <a:blipFill>
            <a:blip r:embed="rId39" cstate="print"/>
            <a:stretch>
              <a:fillRect/>
            </a:stretch>
          </a:blipFill>
        </p:spPr>
        <p:txBody>
          <a:bodyPr wrap="square" lIns="0" tIns="0" rIns="0" bIns="0" rtlCol="0">
            <a:noAutofit/>
          </a:bodyPr>
          <a:lstStyle/>
          <a:p>
            <a:endParaRPr/>
          </a:p>
        </p:txBody>
      </p:sp>
      <p:sp>
        <p:nvSpPr>
          <p:cNvPr id="1160" name="object 1160"/>
          <p:cNvSpPr/>
          <p:nvPr/>
        </p:nvSpPr>
        <p:spPr>
          <a:xfrm>
            <a:off x="8190737" y="2121407"/>
            <a:ext cx="0" cy="190500"/>
          </a:xfrm>
          <a:custGeom>
            <a:avLst/>
            <a:gdLst/>
            <a:ahLst/>
            <a:cxnLst/>
            <a:rect l="l" t="t" r="r" b="b"/>
            <a:pathLst>
              <a:path h="190500">
                <a:moveTo>
                  <a:pt x="0" y="0"/>
                </a:moveTo>
                <a:lnTo>
                  <a:pt x="0" y="190500"/>
                </a:lnTo>
              </a:path>
            </a:pathLst>
          </a:custGeom>
          <a:ln w="2794">
            <a:solidFill>
              <a:srgbClr val="696969"/>
            </a:solidFill>
          </a:ln>
        </p:spPr>
        <p:txBody>
          <a:bodyPr wrap="square" lIns="0" tIns="0" rIns="0" bIns="0" rtlCol="0">
            <a:noAutofit/>
          </a:bodyPr>
          <a:lstStyle/>
          <a:p>
            <a:endParaRPr/>
          </a:p>
        </p:txBody>
      </p:sp>
      <p:sp>
        <p:nvSpPr>
          <p:cNvPr id="1161" name="object 1161"/>
          <p:cNvSpPr/>
          <p:nvPr/>
        </p:nvSpPr>
        <p:spPr>
          <a:xfrm>
            <a:off x="8021573" y="2121407"/>
            <a:ext cx="0" cy="190500"/>
          </a:xfrm>
          <a:custGeom>
            <a:avLst/>
            <a:gdLst/>
            <a:ahLst/>
            <a:cxnLst/>
            <a:rect l="l" t="t" r="r" b="b"/>
            <a:pathLst>
              <a:path h="190500">
                <a:moveTo>
                  <a:pt x="0" y="0"/>
                </a:moveTo>
                <a:lnTo>
                  <a:pt x="0" y="190500"/>
                </a:lnTo>
              </a:path>
            </a:pathLst>
          </a:custGeom>
          <a:ln w="2794">
            <a:solidFill>
              <a:srgbClr val="696969"/>
            </a:solidFill>
          </a:ln>
        </p:spPr>
        <p:txBody>
          <a:bodyPr wrap="square" lIns="0" tIns="0" rIns="0" bIns="0" rtlCol="0">
            <a:noAutofit/>
          </a:bodyPr>
          <a:lstStyle/>
          <a:p>
            <a:endParaRPr/>
          </a:p>
        </p:txBody>
      </p:sp>
      <p:sp>
        <p:nvSpPr>
          <p:cNvPr id="1162" name="object 1162"/>
          <p:cNvSpPr/>
          <p:nvPr/>
        </p:nvSpPr>
        <p:spPr>
          <a:xfrm>
            <a:off x="8031479" y="2054351"/>
            <a:ext cx="147827" cy="59436"/>
          </a:xfrm>
          <a:custGeom>
            <a:avLst/>
            <a:gdLst/>
            <a:ahLst/>
            <a:cxnLst/>
            <a:rect l="l" t="t" r="r" b="b"/>
            <a:pathLst>
              <a:path w="147827" h="59436">
                <a:moveTo>
                  <a:pt x="0" y="28955"/>
                </a:moveTo>
                <a:lnTo>
                  <a:pt x="0" y="32003"/>
                </a:lnTo>
                <a:lnTo>
                  <a:pt x="1524" y="35051"/>
                </a:lnTo>
                <a:lnTo>
                  <a:pt x="3048" y="38100"/>
                </a:lnTo>
                <a:lnTo>
                  <a:pt x="4572" y="41148"/>
                </a:lnTo>
                <a:lnTo>
                  <a:pt x="7620" y="42672"/>
                </a:lnTo>
                <a:lnTo>
                  <a:pt x="12192" y="45719"/>
                </a:lnTo>
                <a:lnTo>
                  <a:pt x="16763" y="47243"/>
                </a:lnTo>
                <a:lnTo>
                  <a:pt x="21335" y="50291"/>
                </a:lnTo>
                <a:lnTo>
                  <a:pt x="25907" y="51815"/>
                </a:lnTo>
                <a:lnTo>
                  <a:pt x="32003" y="54863"/>
                </a:lnTo>
                <a:lnTo>
                  <a:pt x="38100" y="56387"/>
                </a:lnTo>
                <a:lnTo>
                  <a:pt x="45720" y="57912"/>
                </a:lnTo>
                <a:lnTo>
                  <a:pt x="51816" y="57912"/>
                </a:lnTo>
                <a:lnTo>
                  <a:pt x="59435" y="59436"/>
                </a:lnTo>
                <a:lnTo>
                  <a:pt x="88392" y="59436"/>
                </a:lnTo>
                <a:lnTo>
                  <a:pt x="91439" y="57912"/>
                </a:lnTo>
                <a:lnTo>
                  <a:pt x="102107" y="57912"/>
                </a:lnTo>
                <a:lnTo>
                  <a:pt x="108203" y="56387"/>
                </a:lnTo>
                <a:lnTo>
                  <a:pt x="114300" y="54863"/>
                </a:lnTo>
                <a:lnTo>
                  <a:pt x="120396" y="51815"/>
                </a:lnTo>
                <a:lnTo>
                  <a:pt x="124968" y="50291"/>
                </a:lnTo>
                <a:lnTo>
                  <a:pt x="131063" y="47243"/>
                </a:lnTo>
                <a:lnTo>
                  <a:pt x="134111" y="45719"/>
                </a:lnTo>
                <a:lnTo>
                  <a:pt x="138683" y="42672"/>
                </a:lnTo>
                <a:lnTo>
                  <a:pt x="141731" y="41148"/>
                </a:lnTo>
                <a:lnTo>
                  <a:pt x="143255" y="38100"/>
                </a:lnTo>
                <a:lnTo>
                  <a:pt x="144779" y="35051"/>
                </a:lnTo>
                <a:lnTo>
                  <a:pt x="146303" y="35051"/>
                </a:lnTo>
                <a:lnTo>
                  <a:pt x="147827" y="32003"/>
                </a:lnTo>
                <a:lnTo>
                  <a:pt x="147827" y="25908"/>
                </a:lnTo>
                <a:lnTo>
                  <a:pt x="146303" y="22860"/>
                </a:lnTo>
                <a:lnTo>
                  <a:pt x="143255" y="19812"/>
                </a:lnTo>
                <a:lnTo>
                  <a:pt x="141731" y="18287"/>
                </a:lnTo>
                <a:lnTo>
                  <a:pt x="138683" y="15239"/>
                </a:lnTo>
                <a:lnTo>
                  <a:pt x="134111" y="12191"/>
                </a:lnTo>
                <a:lnTo>
                  <a:pt x="131063" y="10667"/>
                </a:lnTo>
                <a:lnTo>
                  <a:pt x="124968" y="9143"/>
                </a:lnTo>
                <a:lnTo>
                  <a:pt x="120396" y="6096"/>
                </a:lnTo>
                <a:lnTo>
                  <a:pt x="114300" y="4572"/>
                </a:lnTo>
                <a:lnTo>
                  <a:pt x="108203" y="3048"/>
                </a:lnTo>
                <a:lnTo>
                  <a:pt x="102107" y="1524"/>
                </a:lnTo>
                <a:lnTo>
                  <a:pt x="94487" y="0"/>
                </a:lnTo>
                <a:lnTo>
                  <a:pt x="51816" y="0"/>
                </a:lnTo>
                <a:lnTo>
                  <a:pt x="45720" y="1524"/>
                </a:lnTo>
                <a:lnTo>
                  <a:pt x="38100" y="3048"/>
                </a:lnTo>
                <a:lnTo>
                  <a:pt x="32003" y="4572"/>
                </a:lnTo>
                <a:lnTo>
                  <a:pt x="25907" y="6096"/>
                </a:lnTo>
                <a:lnTo>
                  <a:pt x="21335" y="9143"/>
                </a:lnTo>
                <a:lnTo>
                  <a:pt x="16763" y="10667"/>
                </a:lnTo>
                <a:lnTo>
                  <a:pt x="12192" y="12191"/>
                </a:lnTo>
                <a:lnTo>
                  <a:pt x="4572" y="18287"/>
                </a:lnTo>
                <a:lnTo>
                  <a:pt x="3048" y="19812"/>
                </a:lnTo>
                <a:lnTo>
                  <a:pt x="1524" y="22860"/>
                </a:lnTo>
                <a:lnTo>
                  <a:pt x="0" y="28955"/>
                </a:lnTo>
                <a:close/>
              </a:path>
            </a:pathLst>
          </a:custGeom>
          <a:solidFill>
            <a:srgbClr val="E6E6E6"/>
          </a:solidFill>
        </p:spPr>
        <p:txBody>
          <a:bodyPr wrap="square" lIns="0" tIns="0" rIns="0" bIns="0" rtlCol="0">
            <a:noAutofit/>
          </a:bodyPr>
          <a:lstStyle/>
          <a:p>
            <a:endParaRPr/>
          </a:p>
        </p:txBody>
      </p:sp>
      <p:sp>
        <p:nvSpPr>
          <p:cNvPr id="1163" name="object 1163"/>
          <p:cNvSpPr/>
          <p:nvPr/>
        </p:nvSpPr>
        <p:spPr>
          <a:xfrm>
            <a:off x="8139683" y="2055875"/>
            <a:ext cx="1524" cy="0"/>
          </a:xfrm>
          <a:custGeom>
            <a:avLst/>
            <a:gdLst/>
            <a:ahLst/>
            <a:cxnLst/>
            <a:rect l="l" t="t" r="r" b="b"/>
            <a:pathLst>
              <a:path w="1524">
                <a:moveTo>
                  <a:pt x="0" y="0"/>
                </a:moveTo>
                <a:lnTo>
                  <a:pt x="1524" y="0"/>
                </a:lnTo>
              </a:path>
            </a:pathLst>
          </a:custGeom>
          <a:ln w="31749">
            <a:solidFill>
              <a:srgbClr val="000000"/>
            </a:solidFill>
          </a:ln>
        </p:spPr>
        <p:txBody>
          <a:bodyPr wrap="square" lIns="0" tIns="0" rIns="0" bIns="0" rtlCol="0">
            <a:noAutofit/>
          </a:bodyPr>
          <a:lstStyle/>
          <a:p>
            <a:endParaRPr/>
          </a:p>
        </p:txBody>
      </p:sp>
      <p:sp>
        <p:nvSpPr>
          <p:cNvPr id="1164" name="object 1164"/>
          <p:cNvSpPr/>
          <p:nvPr/>
        </p:nvSpPr>
        <p:spPr>
          <a:xfrm>
            <a:off x="7967471" y="2040635"/>
            <a:ext cx="294131" cy="120396"/>
          </a:xfrm>
          <a:prstGeom prst="rect">
            <a:avLst/>
          </a:prstGeom>
          <a:blipFill>
            <a:blip r:embed="rId78" cstate="print"/>
            <a:stretch>
              <a:fillRect/>
            </a:stretch>
          </a:blipFill>
        </p:spPr>
        <p:txBody>
          <a:bodyPr wrap="square" lIns="0" tIns="0" rIns="0" bIns="0" rtlCol="0">
            <a:noAutofit/>
          </a:bodyPr>
          <a:lstStyle/>
          <a:p>
            <a:endParaRPr/>
          </a:p>
        </p:txBody>
      </p:sp>
      <p:sp>
        <p:nvSpPr>
          <p:cNvPr id="1165" name="object 1165"/>
          <p:cNvSpPr/>
          <p:nvPr/>
        </p:nvSpPr>
        <p:spPr>
          <a:xfrm>
            <a:off x="7976615" y="2036063"/>
            <a:ext cx="289559" cy="129539"/>
          </a:xfrm>
          <a:custGeom>
            <a:avLst/>
            <a:gdLst/>
            <a:ahLst/>
            <a:cxnLst/>
            <a:rect l="l" t="t" r="r" b="b"/>
            <a:pathLst>
              <a:path w="289559" h="129539">
                <a:moveTo>
                  <a:pt x="277367" y="60960"/>
                </a:moveTo>
                <a:lnTo>
                  <a:pt x="275843" y="59436"/>
                </a:lnTo>
                <a:lnTo>
                  <a:pt x="277367" y="65531"/>
                </a:lnTo>
                <a:lnTo>
                  <a:pt x="277367" y="67055"/>
                </a:lnTo>
                <a:lnTo>
                  <a:pt x="275843" y="68579"/>
                </a:lnTo>
                <a:lnTo>
                  <a:pt x="275843" y="71627"/>
                </a:lnTo>
                <a:lnTo>
                  <a:pt x="274319" y="74675"/>
                </a:lnTo>
                <a:lnTo>
                  <a:pt x="275843" y="73151"/>
                </a:lnTo>
                <a:lnTo>
                  <a:pt x="272795" y="77724"/>
                </a:lnTo>
                <a:lnTo>
                  <a:pt x="268223" y="82296"/>
                </a:lnTo>
                <a:lnTo>
                  <a:pt x="262127" y="86867"/>
                </a:lnTo>
                <a:lnTo>
                  <a:pt x="256032" y="91439"/>
                </a:lnTo>
                <a:lnTo>
                  <a:pt x="248412" y="96012"/>
                </a:lnTo>
                <a:lnTo>
                  <a:pt x="237744" y="100584"/>
                </a:lnTo>
                <a:lnTo>
                  <a:pt x="228600" y="103631"/>
                </a:lnTo>
                <a:lnTo>
                  <a:pt x="224027" y="105155"/>
                </a:lnTo>
                <a:lnTo>
                  <a:pt x="220980" y="105155"/>
                </a:lnTo>
                <a:lnTo>
                  <a:pt x="216408" y="106679"/>
                </a:lnTo>
                <a:lnTo>
                  <a:pt x="204216" y="109727"/>
                </a:lnTo>
                <a:lnTo>
                  <a:pt x="198120" y="111251"/>
                </a:lnTo>
                <a:lnTo>
                  <a:pt x="192024" y="112775"/>
                </a:lnTo>
                <a:lnTo>
                  <a:pt x="185927" y="112775"/>
                </a:lnTo>
                <a:lnTo>
                  <a:pt x="179832" y="114300"/>
                </a:lnTo>
                <a:lnTo>
                  <a:pt x="166116" y="115824"/>
                </a:lnTo>
                <a:lnTo>
                  <a:pt x="152400" y="117348"/>
                </a:lnTo>
                <a:lnTo>
                  <a:pt x="123444" y="117348"/>
                </a:lnTo>
                <a:lnTo>
                  <a:pt x="109727" y="115824"/>
                </a:lnTo>
                <a:lnTo>
                  <a:pt x="96012" y="114300"/>
                </a:lnTo>
                <a:lnTo>
                  <a:pt x="83820" y="112775"/>
                </a:lnTo>
                <a:lnTo>
                  <a:pt x="70103" y="109727"/>
                </a:lnTo>
                <a:lnTo>
                  <a:pt x="59436" y="108203"/>
                </a:lnTo>
                <a:lnTo>
                  <a:pt x="47244" y="103631"/>
                </a:lnTo>
                <a:lnTo>
                  <a:pt x="38100" y="100584"/>
                </a:lnTo>
                <a:lnTo>
                  <a:pt x="27432" y="96012"/>
                </a:lnTo>
                <a:lnTo>
                  <a:pt x="19812" y="91439"/>
                </a:lnTo>
                <a:lnTo>
                  <a:pt x="13716" y="86867"/>
                </a:lnTo>
                <a:lnTo>
                  <a:pt x="7620" y="82296"/>
                </a:lnTo>
                <a:lnTo>
                  <a:pt x="3048" y="77724"/>
                </a:lnTo>
                <a:lnTo>
                  <a:pt x="4572" y="77724"/>
                </a:lnTo>
                <a:lnTo>
                  <a:pt x="1524" y="73151"/>
                </a:lnTo>
                <a:lnTo>
                  <a:pt x="4572" y="96012"/>
                </a:lnTo>
                <a:lnTo>
                  <a:pt x="12192" y="102107"/>
                </a:lnTo>
                <a:lnTo>
                  <a:pt x="21336" y="106679"/>
                </a:lnTo>
                <a:lnTo>
                  <a:pt x="32003" y="111251"/>
                </a:lnTo>
                <a:lnTo>
                  <a:pt x="44196" y="115824"/>
                </a:lnTo>
                <a:lnTo>
                  <a:pt x="54864" y="118872"/>
                </a:lnTo>
                <a:lnTo>
                  <a:pt x="68580" y="121919"/>
                </a:lnTo>
                <a:lnTo>
                  <a:pt x="80772" y="124967"/>
                </a:lnTo>
                <a:lnTo>
                  <a:pt x="94488" y="126491"/>
                </a:lnTo>
                <a:lnTo>
                  <a:pt x="108203" y="128015"/>
                </a:lnTo>
                <a:lnTo>
                  <a:pt x="123444" y="129539"/>
                </a:lnTo>
                <a:lnTo>
                  <a:pt x="152400" y="129539"/>
                </a:lnTo>
                <a:lnTo>
                  <a:pt x="167640" y="128015"/>
                </a:lnTo>
                <a:lnTo>
                  <a:pt x="181356" y="126491"/>
                </a:lnTo>
                <a:lnTo>
                  <a:pt x="187451" y="126491"/>
                </a:lnTo>
                <a:lnTo>
                  <a:pt x="190500" y="124967"/>
                </a:lnTo>
                <a:lnTo>
                  <a:pt x="195072" y="124967"/>
                </a:lnTo>
                <a:lnTo>
                  <a:pt x="201168" y="123443"/>
                </a:lnTo>
                <a:lnTo>
                  <a:pt x="207264" y="121919"/>
                </a:lnTo>
                <a:lnTo>
                  <a:pt x="219456" y="120396"/>
                </a:lnTo>
                <a:lnTo>
                  <a:pt x="225551" y="117348"/>
                </a:lnTo>
                <a:lnTo>
                  <a:pt x="228600" y="115824"/>
                </a:lnTo>
                <a:lnTo>
                  <a:pt x="230124" y="115824"/>
                </a:lnTo>
                <a:lnTo>
                  <a:pt x="242316" y="112775"/>
                </a:lnTo>
                <a:lnTo>
                  <a:pt x="252984" y="108203"/>
                </a:lnTo>
                <a:lnTo>
                  <a:pt x="262127" y="102107"/>
                </a:lnTo>
                <a:lnTo>
                  <a:pt x="269747" y="97536"/>
                </a:lnTo>
                <a:lnTo>
                  <a:pt x="275843" y="91439"/>
                </a:lnTo>
                <a:lnTo>
                  <a:pt x="277367" y="91439"/>
                </a:lnTo>
                <a:lnTo>
                  <a:pt x="281939" y="85343"/>
                </a:lnTo>
                <a:lnTo>
                  <a:pt x="286511" y="79248"/>
                </a:lnTo>
                <a:lnTo>
                  <a:pt x="286511" y="77724"/>
                </a:lnTo>
                <a:lnTo>
                  <a:pt x="288035" y="74675"/>
                </a:lnTo>
                <a:lnTo>
                  <a:pt x="286511" y="74675"/>
                </a:lnTo>
                <a:lnTo>
                  <a:pt x="288035" y="68579"/>
                </a:lnTo>
                <a:lnTo>
                  <a:pt x="289559" y="65531"/>
                </a:lnTo>
                <a:lnTo>
                  <a:pt x="289559" y="57912"/>
                </a:lnTo>
                <a:lnTo>
                  <a:pt x="288035" y="56387"/>
                </a:lnTo>
                <a:lnTo>
                  <a:pt x="286511" y="50291"/>
                </a:lnTo>
                <a:lnTo>
                  <a:pt x="286511" y="48767"/>
                </a:lnTo>
                <a:lnTo>
                  <a:pt x="281939" y="44196"/>
                </a:lnTo>
                <a:lnTo>
                  <a:pt x="278891" y="60960"/>
                </a:lnTo>
                <a:lnTo>
                  <a:pt x="277367" y="64007"/>
                </a:lnTo>
                <a:lnTo>
                  <a:pt x="278891" y="60960"/>
                </a:lnTo>
                <a:lnTo>
                  <a:pt x="281939" y="44196"/>
                </a:lnTo>
                <a:lnTo>
                  <a:pt x="277367" y="38100"/>
                </a:lnTo>
                <a:lnTo>
                  <a:pt x="277367" y="36575"/>
                </a:lnTo>
                <a:lnTo>
                  <a:pt x="269747" y="32003"/>
                </a:lnTo>
                <a:lnTo>
                  <a:pt x="262127" y="27431"/>
                </a:lnTo>
                <a:lnTo>
                  <a:pt x="252984" y="21336"/>
                </a:lnTo>
                <a:lnTo>
                  <a:pt x="242316" y="16763"/>
                </a:lnTo>
                <a:lnTo>
                  <a:pt x="231648" y="12191"/>
                </a:lnTo>
                <a:lnTo>
                  <a:pt x="219456" y="9143"/>
                </a:lnTo>
                <a:lnTo>
                  <a:pt x="207264" y="6096"/>
                </a:lnTo>
                <a:lnTo>
                  <a:pt x="195072" y="4572"/>
                </a:lnTo>
                <a:lnTo>
                  <a:pt x="187451" y="3048"/>
                </a:lnTo>
                <a:lnTo>
                  <a:pt x="181356" y="1524"/>
                </a:lnTo>
                <a:lnTo>
                  <a:pt x="167640" y="0"/>
                </a:lnTo>
                <a:lnTo>
                  <a:pt x="108203" y="0"/>
                </a:lnTo>
                <a:lnTo>
                  <a:pt x="94488" y="1524"/>
                </a:lnTo>
                <a:lnTo>
                  <a:pt x="80772" y="4572"/>
                </a:lnTo>
                <a:lnTo>
                  <a:pt x="68580" y="6096"/>
                </a:lnTo>
                <a:lnTo>
                  <a:pt x="56388" y="9143"/>
                </a:lnTo>
                <a:lnTo>
                  <a:pt x="44196" y="12191"/>
                </a:lnTo>
                <a:lnTo>
                  <a:pt x="33527" y="16763"/>
                </a:lnTo>
                <a:lnTo>
                  <a:pt x="22860" y="21336"/>
                </a:lnTo>
                <a:lnTo>
                  <a:pt x="13716" y="25907"/>
                </a:lnTo>
                <a:lnTo>
                  <a:pt x="6096" y="32003"/>
                </a:lnTo>
                <a:lnTo>
                  <a:pt x="4572" y="32003"/>
                </a:lnTo>
                <a:lnTo>
                  <a:pt x="3048" y="51815"/>
                </a:lnTo>
                <a:lnTo>
                  <a:pt x="4572" y="32003"/>
                </a:lnTo>
                <a:lnTo>
                  <a:pt x="0" y="59436"/>
                </a:lnTo>
                <a:lnTo>
                  <a:pt x="1524" y="54863"/>
                </a:lnTo>
                <a:lnTo>
                  <a:pt x="1524" y="56387"/>
                </a:lnTo>
                <a:lnTo>
                  <a:pt x="4572" y="50291"/>
                </a:lnTo>
                <a:lnTo>
                  <a:pt x="7620" y="47243"/>
                </a:lnTo>
                <a:lnTo>
                  <a:pt x="13716" y="41148"/>
                </a:lnTo>
                <a:lnTo>
                  <a:pt x="12192" y="42672"/>
                </a:lnTo>
                <a:lnTo>
                  <a:pt x="19812" y="38100"/>
                </a:lnTo>
                <a:lnTo>
                  <a:pt x="27432" y="33527"/>
                </a:lnTo>
                <a:lnTo>
                  <a:pt x="38100" y="28955"/>
                </a:lnTo>
                <a:lnTo>
                  <a:pt x="47244" y="24384"/>
                </a:lnTo>
                <a:lnTo>
                  <a:pt x="59436" y="21336"/>
                </a:lnTo>
                <a:lnTo>
                  <a:pt x="70103" y="18287"/>
                </a:lnTo>
                <a:lnTo>
                  <a:pt x="82296" y="16763"/>
                </a:lnTo>
                <a:lnTo>
                  <a:pt x="96012" y="15239"/>
                </a:lnTo>
                <a:lnTo>
                  <a:pt x="109727" y="13715"/>
                </a:lnTo>
                <a:lnTo>
                  <a:pt x="123444" y="12191"/>
                </a:lnTo>
                <a:lnTo>
                  <a:pt x="152400" y="12191"/>
                </a:lnTo>
                <a:lnTo>
                  <a:pt x="166116" y="13715"/>
                </a:lnTo>
                <a:lnTo>
                  <a:pt x="179832" y="15239"/>
                </a:lnTo>
                <a:lnTo>
                  <a:pt x="185927" y="15239"/>
                </a:lnTo>
                <a:lnTo>
                  <a:pt x="192024" y="16763"/>
                </a:lnTo>
                <a:lnTo>
                  <a:pt x="204216" y="18287"/>
                </a:lnTo>
                <a:lnTo>
                  <a:pt x="216408" y="21336"/>
                </a:lnTo>
                <a:lnTo>
                  <a:pt x="227075" y="24384"/>
                </a:lnTo>
                <a:lnTo>
                  <a:pt x="237744" y="28955"/>
                </a:lnTo>
                <a:lnTo>
                  <a:pt x="246888" y="32003"/>
                </a:lnTo>
                <a:lnTo>
                  <a:pt x="256032" y="36575"/>
                </a:lnTo>
                <a:lnTo>
                  <a:pt x="262127" y="41148"/>
                </a:lnTo>
                <a:lnTo>
                  <a:pt x="268223" y="47243"/>
                </a:lnTo>
                <a:lnTo>
                  <a:pt x="268223" y="45719"/>
                </a:lnTo>
                <a:lnTo>
                  <a:pt x="271271" y="50291"/>
                </a:lnTo>
                <a:lnTo>
                  <a:pt x="275843" y="56387"/>
                </a:lnTo>
                <a:lnTo>
                  <a:pt x="274319" y="54863"/>
                </a:lnTo>
                <a:lnTo>
                  <a:pt x="277367" y="60960"/>
                </a:lnTo>
                <a:close/>
              </a:path>
            </a:pathLst>
          </a:custGeom>
          <a:solidFill>
            <a:srgbClr val="87B8B5"/>
          </a:solidFill>
        </p:spPr>
        <p:txBody>
          <a:bodyPr wrap="square" lIns="0" tIns="0" rIns="0" bIns="0" rtlCol="0">
            <a:noAutofit/>
          </a:bodyPr>
          <a:lstStyle/>
          <a:p>
            <a:endParaRPr/>
          </a:p>
        </p:txBody>
      </p:sp>
      <p:sp>
        <p:nvSpPr>
          <p:cNvPr id="1166" name="object 1166"/>
          <p:cNvSpPr/>
          <p:nvPr/>
        </p:nvSpPr>
        <p:spPr>
          <a:xfrm>
            <a:off x="7962899" y="2074163"/>
            <a:ext cx="18287" cy="57912"/>
          </a:xfrm>
          <a:custGeom>
            <a:avLst/>
            <a:gdLst/>
            <a:ahLst/>
            <a:cxnLst/>
            <a:rect l="l" t="t" r="r" b="b"/>
            <a:pathLst>
              <a:path w="18287" h="57912">
                <a:moveTo>
                  <a:pt x="6096" y="47243"/>
                </a:moveTo>
                <a:lnTo>
                  <a:pt x="7619" y="47243"/>
                </a:lnTo>
                <a:lnTo>
                  <a:pt x="12191" y="53339"/>
                </a:lnTo>
                <a:lnTo>
                  <a:pt x="18287" y="57912"/>
                </a:lnTo>
                <a:lnTo>
                  <a:pt x="13715" y="32003"/>
                </a:lnTo>
                <a:lnTo>
                  <a:pt x="12191" y="0"/>
                </a:lnTo>
                <a:lnTo>
                  <a:pt x="7619" y="4572"/>
                </a:lnTo>
                <a:lnTo>
                  <a:pt x="6096" y="6096"/>
                </a:lnTo>
                <a:lnTo>
                  <a:pt x="3048" y="12191"/>
                </a:lnTo>
                <a:lnTo>
                  <a:pt x="1524" y="18287"/>
                </a:lnTo>
                <a:lnTo>
                  <a:pt x="0" y="19812"/>
                </a:lnTo>
                <a:lnTo>
                  <a:pt x="0" y="32003"/>
                </a:lnTo>
                <a:lnTo>
                  <a:pt x="1524" y="35051"/>
                </a:lnTo>
                <a:lnTo>
                  <a:pt x="3048" y="39624"/>
                </a:lnTo>
                <a:lnTo>
                  <a:pt x="3048" y="41148"/>
                </a:lnTo>
                <a:lnTo>
                  <a:pt x="6096" y="47243"/>
                </a:lnTo>
                <a:close/>
              </a:path>
            </a:pathLst>
          </a:custGeom>
          <a:solidFill>
            <a:srgbClr val="87B8B5"/>
          </a:solidFill>
        </p:spPr>
        <p:txBody>
          <a:bodyPr wrap="square" lIns="0" tIns="0" rIns="0" bIns="0" rtlCol="0">
            <a:noAutofit/>
          </a:bodyPr>
          <a:lstStyle/>
          <a:p>
            <a:endParaRPr/>
          </a:p>
        </p:txBody>
      </p:sp>
      <p:sp>
        <p:nvSpPr>
          <p:cNvPr id="1167" name="object 1167"/>
          <p:cNvSpPr/>
          <p:nvPr/>
        </p:nvSpPr>
        <p:spPr>
          <a:xfrm>
            <a:off x="8263127" y="2101595"/>
            <a:ext cx="3048" cy="9144"/>
          </a:xfrm>
          <a:custGeom>
            <a:avLst/>
            <a:gdLst/>
            <a:ahLst/>
            <a:cxnLst/>
            <a:rect l="l" t="t" r="r" b="b"/>
            <a:pathLst>
              <a:path w="3048" h="9144">
                <a:moveTo>
                  <a:pt x="1524" y="3048"/>
                </a:moveTo>
                <a:lnTo>
                  <a:pt x="0" y="9144"/>
                </a:lnTo>
                <a:lnTo>
                  <a:pt x="3048" y="6096"/>
                </a:lnTo>
                <a:lnTo>
                  <a:pt x="3048" y="0"/>
                </a:lnTo>
                <a:lnTo>
                  <a:pt x="1524" y="3048"/>
                </a:lnTo>
                <a:close/>
              </a:path>
            </a:pathLst>
          </a:custGeom>
          <a:solidFill>
            <a:srgbClr val="87B8B5"/>
          </a:solidFill>
        </p:spPr>
        <p:txBody>
          <a:bodyPr wrap="square" lIns="0" tIns="0" rIns="0" bIns="0" rtlCol="0">
            <a:noAutofit/>
          </a:bodyPr>
          <a:lstStyle/>
          <a:p>
            <a:endParaRPr/>
          </a:p>
        </p:txBody>
      </p:sp>
      <p:sp>
        <p:nvSpPr>
          <p:cNvPr id="1168" name="object 1168"/>
          <p:cNvSpPr/>
          <p:nvPr/>
        </p:nvSpPr>
        <p:spPr>
          <a:xfrm>
            <a:off x="7975091" y="2068067"/>
            <a:ext cx="6096" cy="64008"/>
          </a:xfrm>
          <a:custGeom>
            <a:avLst/>
            <a:gdLst/>
            <a:ahLst/>
            <a:cxnLst/>
            <a:rect l="l" t="t" r="r" b="b"/>
            <a:pathLst>
              <a:path w="6096" h="64008">
                <a:moveTo>
                  <a:pt x="6096" y="0"/>
                </a:moveTo>
                <a:lnTo>
                  <a:pt x="0" y="6096"/>
                </a:lnTo>
                <a:lnTo>
                  <a:pt x="1524" y="38100"/>
                </a:lnTo>
                <a:lnTo>
                  <a:pt x="6096" y="64008"/>
                </a:lnTo>
                <a:lnTo>
                  <a:pt x="3048" y="41148"/>
                </a:lnTo>
                <a:lnTo>
                  <a:pt x="3048" y="42672"/>
                </a:lnTo>
                <a:lnTo>
                  <a:pt x="1524" y="36575"/>
                </a:lnTo>
                <a:lnTo>
                  <a:pt x="1524" y="28956"/>
                </a:lnTo>
                <a:lnTo>
                  <a:pt x="3048" y="22860"/>
                </a:lnTo>
                <a:lnTo>
                  <a:pt x="1524" y="27432"/>
                </a:lnTo>
                <a:lnTo>
                  <a:pt x="6096" y="0"/>
                </a:lnTo>
                <a:close/>
              </a:path>
            </a:pathLst>
          </a:custGeom>
          <a:solidFill>
            <a:srgbClr val="87B8B5"/>
          </a:solidFill>
        </p:spPr>
        <p:txBody>
          <a:bodyPr wrap="square" lIns="0" tIns="0" rIns="0" bIns="0" rtlCol="0">
            <a:noAutofit/>
          </a:bodyPr>
          <a:lstStyle/>
          <a:p>
            <a:endParaRPr/>
          </a:p>
        </p:txBody>
      </p:sp>
      <p:sp>
        <p:nvSpPr>
          <p:cNvPr id="1169" name="object 1169"/>
          <p:cNvSpPr/>
          <p:nvPr/>
        </p:nvSpPr>
        <p:spPr>
          <a:xfrm>
            <a:off x="7976615" y="2122931"/>
            <a:ext cx="269747" cy="38100"/>
          </a:xfrm>
          <a:custGeom>
            <a:avLst/>
            <a:gdLst/>
            <a:ahLst/>
            <a:cxnLst/>
            <a:rect l="l" t="t" r="r" b="b"/>
            <a:pathLst>
              <a:path w="269747" h="38100">
                <a:moveTo>
                  <a:pt x="222503" y="22860"/>
                </a:moveTo>
                <a:lnTo>
                  <a:pt x="219456" y="24384"/>
                </a:lnTo>
                <a:lnTo>
                  <a:pt x="214884" y="25908"/>
                </a:lnTo>
                <a:lnTo>
                  <a:pt x="202692" y="28956"/>
                </a:lnTo>
                <a:lnTo>
                  <a:pt x="196596" y="30480"/>
                </a:lnTo>
                <a:lnTo>
                  <a:pt x="190500" y="32004"/>
                </a:lnTo>
                <a:lnTo>
                  <a:pt x="182880" y="32004"/>
                </a:lnTo>
                <a:lnTo>
                  <a:pt x="176784" y="33528"/>
                </a:lnTo>
                <a:lnTo>
                  <a:pt x="163068" y="35051"/>
                </a:lnTo>
                <a:lnTo>
                  <a:pt x="105156" y="35051"/>
                </a:lnTo>
                <a:lnTo>
                  <a:pt x="91440" y="33528"/>
                </a:lnTo>
                <a:lnTo>
                  <a:pt x="79248" y="32004"/>
                </a:lnTo>
                <a:lnTo>
                  <a:pt x="67056" y="28956"/>
                </a:lnTo>
                <a:lnTo>
                  <a:pt x="54864" y="25908"/>
                </a:lnTo>
                <a:lnTo>
                  <a:pt x="42672" y="22860"/>
                </a:lnTo>
                <a:lnTo>
                  <a:pt x="32003" y="18287"/>
                </a:lnTo>
                <a:lnTo>
                  <a:pt x="21336" y="13716"/>
                </a:lnTo>
                <a:lnTo>
                  <a:pt x="13716" y="9144"/>
                </a:lnTo>
                <a:lnTo>
                  <a:pt x="6096" y="4572"/>
                </a:lnTo>
                <a:lnTo>
                  <a:pt x="0" y="0"/>
                </a:lnTo>
                <a:lnTo>
                  <a:pt x="4572" y="6096"/>
                </a:lnTo>
                <a:lnTo>
                  <a:pt x="12192" y="10668"/>
                </a:lnTo>
                <a:lnTo>
                  <a:pt x="21336" y="15239"/>
                </a:lnTo>
                <a:lnTo>
                  <a:pt x="32003" y="19812"/>
                </a:lnTo>
                <a:lnTo>
                  <a:pt x="42672" y="24384"/>
                </a:lnTo>
                <a:lnTo>
                  <a:pt x="53340" y="27432"/>
                </a:lnTo>
                <a:lnTo>
                  <a:pt x="65532" y="30480"/>
                </a:lnTo>
                <a:lnTo>
                  <a:pt x="79248" y="33528"/>
                </a:lnTo>
                <a:lnTo>
                  <a:pt x="91440" y="35051"/>
                </a:lnTo>
                <a:lnTo>
                  <a:pt x="105156" y="36575"/>
                </a:lnTo>
                <a:lnTo>
                  <a:pt x="120396" y="36575"/>
                </a:lnTo>
                <a:lnTo>
                  <a:pt x="135636" y="38100"/>
                </a:lnTo>
                <a:lnTo>
                  <a:pt x="149351" y="36575"/>
                </a:lnTo>
                <a:lnTo>
                  <a:pt x="163068" y="36575"/>
                </a:lnTo>
                <a:lnTo>
                  <a:pt x="176784" y="35051"/>
                </a:lnTo>
                <a:lnTo>
                  <a:pt x="184403" y="33528"/>
                </a:lnTo>
                <a:lnTo>
                  <a:pt x="190500" y="33528"/>
                </a:lnTo>
                <a:lnTo>
                  <a:pt x="196596" y="32004"/>
                </a:lnTo>
                <a:lnTo>
                  <a:pt x="202692" y="30480"/>
                </a:lnTo>
                <a:lnTo>
                  <a:pt x="214884" y="27432"/>
                </a:lnTo>
                <a:lnTo>
                  <a:pt x="220980" y="25908"/>
                </a:lnTo>
                <a:lnTo>
                  <a:pt x="222503" y="24384"/>
                </a:lnTo>
                <a:lnTo>
                  <a:pt x="225551" y="24384"/>
                </a:lnTo>
                <a:lnTo>
                  <a:pt x="237744" y="19812"/>
                </a:lnTo>
                <a:lnTo>
                  <a:pt x="246888" y="15239"/>
                </a:lnTo>
                <a:lnTo>
                  <a:pt x="256032" y="10668"/>
                </a:lnTo>
                <a:lnTo>
                  <a:pt x="263651" y="6096"/>
                </a:lnTo>
                <a:lnTo>
                  <a:pt x="269747" y="1524"/>
                </a:lnTo>
                <a:lnTo>
                  <a:pt x="269747" y="0"/>
                </a:lnTo>
                <a:lnTo>
                  <a:pt x="262127" y="4572"/>
                </a:lnTo>
                <a:lnTo>
                  <a:pt x="256032" y="9144"/>
                </a:lnTo>
                <a:lnTo>
                  <a:pt x="246888" y="13716"/>
                </a:lnTo>
                <a:lnTo>
                  <a:pt x="237744" y="18287"/>
                </a:lnTo>
                <a:lnTo>
                  <a:pt x="225551" y="22860"/>
                </a:lnTo>
                <a:lnTo>
                  <a:pt x="222503" y="22860"/>
                </a:lnTo>
                <a:close/>
              </a:path>
            </a:pathLst>
          </a:custGeom>
          <a:solidFill>
            <a:srgbClr val="000000"/>
          </a:solidFill>
        </p:spPr>
        <p:txBody>
          <a:bodyPr wrap="square" lIns="0" tIns="0" rIns="0" bIns="0" rtlCol="0">
            <a:noAutofit/>
          </a:bodyPr>
          <a:lstStyle/>
          <a:p>
            <a:endParaRPr/>
          </a:p>
        </p:txBody>
      </p:sp>
      <p:sp>
        <p:nvSpPr>
          <p:cNvPr id="1170" name="object 1170"/>
          <p:cNvSpPr/>
          <p:nvPr/>
        </p:nvSpPr>
        <p:spPr>
          <a:xfrm>
            <a:off x="8244839" y="2100071"/>
            <a:ext cx="12192" cy="22860"/>
          </a:xfrm>
          <a:custGeom>
            <a:avLst/>
            <a:gdLst/>
            <a:ahLst/>
            <a:cxnLst/>
            <a:rect l="l" t="t" r="r" b="b"/>
            <a:pathLst>
              <a:path w="12192" h="22860">
                <a:moveTo>
                  <a:pt x="4572" y="16764"/>
                </a:moveTo>
                <a:lnTo>
                  <a:pt x="0" y="22860"/>
                </a:lnTo>
                <a:lnTo>
                  <a:pt x="1524" y="22860"/>
                </a:lnTo>
                <a:lnTo>
                  <a:pt x="6096" y="18288"/>
                </a:lnTo>
                <a:lnTo>
                  <a:pt x="10668" y="12192"/>
                </a:lnTo>
                <a:lnTo>
                  <a:pt x="10668" y="9144"/>
                </a:lnTo>
                <a:lnTo>
                  <a:pt x="12192" y="6096"/>
                </a:lnTo>
                <a:lnTo>
                  <a:pt x="12192" y="3048"/>
                </a:lnTo>
                <a:lnTo>
                  <a:pt x="10668" y="0"/>
                </a:lnTo>
                <a:lnTo>
                  <a:pt x="10668" y="6096"/>
                </a:lnTo>
                <a:lnTo>
                  <a:pt x="9144" y="9144"/>
                </a:lnTo>
                <a:lnTo>
                  <a:pt x="9144" y="12192"/>
                </a:lnTo>
                <a:lnTo>
                  <a:pt x="4572" y="16764"/>
                </a:lnTo>
                <a:close/>
              </a:path>
            </a:pathLst>
          </a:custGeom>
          <a:solidFill>
            <a:srgbClr val="000000"/>
          </a:solidFill>
        </p:spPr>
        <p:txBody>
          <a:bodyPr wrap="square" lIns="0" tIns="0" rIns="0" bIns="0" rtlCol="0">
            <a:noAutofit/>
          </a:bodyPr>
          <a:lstStyle/>
          <a:p>
            <a:endParaRPr/>
          </a:p>
        </p:txBody>
      </p:sp>
      <p:sp>
        <p:nvSpPr>
          <p:cNvPr id="1171" name="object 1171"/>
          <p:cNvSpPr/>
          <p:nvPr/>
        </p:nvSpPr>
        <p:spPr>
          <a:xfrm>
            <a:off x="7965947" y="2083307"/>
            <a:ext cx="10667" cy="39624"/>
          </a:xfrm>
          <a:custGeom>
            <a:avLst/>
            <a:gdLst/>
            <a:ahLst/>
            <a:cxnLst/>
            <a:rect l="l" t="t" r="r" b="b"/>
            <a:pathLst>
              <a:path w="10667" h="39624">
                <a:moveTo>
                  <a:pt x="1524" y="28956"/>
                </a:moveTo>
                <a:lnTo>
                  <a:pt x="4571" y="35052"/>
                </a:lnTo>
                <a:lnTo>
                  <a:pt x="6095" y="35052"/>
                </a:lnTo>
                <a:lnTo>
                  <a:pt x="10667" y="39624"/>
                </a:lnTo>
                <a:lnTo>
                  <a:pt x="6095" y="33528"/>
                </a:lnTo>
                <a:lnTo>
                  <a:pt x="3048" y="28956"/>
                </a:lnTo>
                <a:lnTo>
                  <a:pt x="1524" y="22860"/>
                </a:lnTo>
                <a:lnTo>
                  <a:pt x="1524" y="12192"/>
                </a:lnTo>
                <a:lnTo>
                  <a:pt x="3048" y="6096"/>
                </a:lnTo>
                <a:lnTo>
                  <a:pt x="6095" y="0"/>
                </a:lnTo>
                <a:lnTo>
                  <a:pt x="4571" y="0"/>
                </a:lnTo>
                <a:lnTo>
                  <a:pt x="1524" y="4572"/>
                </a:lnTo>
                <a:lnTo>
                  <a:pt x="1524" y="10668"/>
                </a:lnTo>
                <a:lnTo>
                  <a:pt x="1524" y="4572"/>
                </a:lnTo>
                <a:lnTo>
                  <a:pt x="0" y="10668"/>
                </a:lnTo>
                <a:lnTo>
                  <a:pt x="0" y="22860"/>
                </a:lnTo>
                <a:lnTo>
                  <a:pt x="1524" y="28956"/>
                </a:lnTo>
                <a:close/>
              </a:path>
            </a:pathLst>
          </a:custGeom>
          <a:solidFill>
            <a:srgbClr val="000000"/>
          </a:solidFill>
        </p:spPr>
        <p:txBody>
          <a:bodyPr wrap="square" lIns="0" tIns="0" rIns="0" bIns="0" rtlCol="0">
            <a:noAutofit/>
          </a:bodyPr>
          <a:lstStyle/>
          <a:p>
            <a:endParaRPr/>
          </a:p>
        </p:txBody>
      </p:sp>
      <p:sp>
        <p:nvSpPr>
          <p:cNvPr id="1172" name="object 1172"/>
          <p:cNvSpPr/>
          <p:nvPr/>
        </p:nvSpPr>
        <p:spPr>
          <a:xfrm>
            <a:off x="7972043" y="2040635"/>
            <a:ext cx="284987" cy="59435"/>
          </a:xfrm>
          <a:custGeom>
            <a:avLst/>
            <a:gdLst/>
            <a:ahLst/>
            <a:cxnLst/>
            <a:rect l="l" t="t" r="r" b="b"/>
            <a:pathLst>
              <a:path w="284987" h="59435">
                <a:moveTo>
                  <a:pt x="16764" y="25907"/>
                </a:moveTo>
                <a:lnTo>
                  <a:pt x="9144" y="32003"/>
                </a:lnTo>
                <a:lnTo>
                  <a:pt x="4572" y="36575"/>
                </a:lnTo>
                <a:lnTo>
                  <a:pt x="0" y="42671"/>
                </a:lnTo>
                <a:lnTo>
                  <a:pt x="4572" y="38100"/>
                </a:lnTo>
                <a:lnTo>
                  <a:pt x="10668" y="33527"/>
                </a:lnTo>
                <a:lnTo>
                  <a:pt x="18288" y="27431"/>
                </a:lnTo>
                <a:lnTo>
                  <a:pt x="25908" y="22859"/>
                </a:lnTo>
                <a:lnTo>
                  <a:pt x="36575" y="19812"/>
                </a:lnTo>
                <a:lnTo>
                  <a:pt x="47244" y="15239"/>
                </a:lnTo>
                <a:lnTo>
                  <a:pt x="59436" y="12191"/>
                </a:lnTo>
                <a:lnTo>
                  <a:pt x="70104" y="9143"/>
                </a:lnTo>
                <a:lnTo>
                  <a:pt x="83820" y="6095"/>
                </a:lnTo>
                <a:lnTo>
                  <a:pt x="96012" y="4571"/>
                </a:lnTo>
                <a:lnTo>
                  <a:pt x="109728" y="3047"/>
                </a:lnTo>
                <a:lnTo>
                  <a:pt x="167640" y="3047"/>
                </a:lnTo>
                <a:lnTo>
                  <a:pt x="181356" y="4571"/>
                </a:lnTo>
                <a:lnTo>
                  <a:pt x="187452" y="4571"/>
                </a:lnTo>
                <a:lnTo>
                  <a:pt x="195072" y="6095"/>
                </a:lnTo>
                <a:lnTo>
                  <a:pt x="207264" y="9143"/>
                </a:lnTo>
                <a:lnTo>
                  <a:pt x="219456" y="12191"/>
                </a:lnTo>
                <a:lnTo>
                  <a:pt x="230124" y="15239"/>
                </a:lnTo>
                <a:lnTo>
                  <a:pt x="240792" y="19812"/>
                </a:lnTo>
                <a:lnTo>
                  <a:pt x="251460" y="22859"/>
                </a:lnTo>
                <a:lnTo>
                  <a:pt x="260604" y="27431"/>
                </a:lnTo>
                <a:lnTo>
                  <a:pt x="266699" y="33527"/>
                </a:lnTo>
                <a:lnTo>
                  <a:pt x="272795" y="38100"/>
                </a:lnTo>
                <a:lnTo>
                  <a:pt x="277367" y="42671"/>
                </a:lnTo>
                <a:lnTo>
                  <a:pt x="281939" y="48767"/>
                </a:lnTo>
                <a:lnTo>
                  <a:pt x="283463" y="54863"/>
                </a:lnTo>
                <a:lnTo>
                  <a:pt x="283463" y="59435"/>
                </a:lnTo>
                <a:lnTo>
                  <a:pt x="284987" y="59435"/>
                </a:lnTo>
                <a:lnTo>
                  <a:pt x="284987" y="53339"/>
                </a:lnTo>
                <a:lnTo>
                  <a:pt x="283463" y="47243"/>
                </a:lnTo>
                <a:lnTo>
                  <a:pt x="283463" y="53339"/>
                </a:lnTo>
                <a:lnTo>
                  <a:pt x="283463" y="47243"/>
                </a:lnTo>
                <a:lnTo>
                  <a:pt x="278891" y="42671"/>
                </a:lnTo>
                <a:lnTo>
                  <a:pt x="274319" y="36575"/>
                </a:lnTo>
                <a:lnTo>
                  <a:pt x="268223" y="32003"/>
                </a:lnTo>
                <a:lnTo>
                  <a:pt x="260604" y="25907"/>
                </a:lnTo>
                <a:lnTo>
                  <a:pt x="251460" y="21335"/>
                </a:lnTo>
                <a:lnTo>
                  <a:pt x="242316" y="18287"/>
                </a:lnTo>
                <a:lnTo>
                  <a:pt x="231648" y="13715"/>
                </a:lnTo>
                <a:lnTo>
                  <a:pt x="219456" y="10667"/>
                </a:lnTo>
                <a:lnTo>
                  <a:pt x="207264" y="7619"/>
                </a:lnTo>
                <a:lnTo>
                  <a:pt x="195072" y="4571"/>
                </a:lnTo>
                <a:lnTo>
                  <a:pt x="188975" y="3047"/>
                </a:lnTo>
                <a:lnTo>
                  <a:pt x="181356" y="3047"/>
                </a:lnTo>
                <a:lnTo>
                  <a:pt x="167640" y="1524"/>
                </a:lnTo>
                <a:lnTo>
                  <a:pt x="153924" y="1524"/>
                </a:lnTo>
                <a:lnTo>
                  <a:pt x="140208" y="0"/>
                </a:lnTo>
                <a:lnTo>
                  <a:pt x="124968" y="1524"/>
                </a:lnTo>
                <a:lnTo>
                  <a:pt x="109728" y="1524"/>
                </a:lnTo>
                <a:lnTo>
                  <a:pt x="96012" y="3047"/>
                </a:lnTo>
                <a:lnTo>
                  <a:pt x="83820" y="4571"/>
                </a:lnTo>
                <a:lnTo>
                  <a:pt x="70104" y="7619"/>
                </a:lnTo>
                <a:lnTo>
                  <a:pt x="57912" y="10667"/>
                </a:lnTo>
                <a:lnTo>
                  <a:pt x="47244" y="13715"/>
                </a:lnTo>
                <a:lnTo>
                  <a:pt x="36575" y="18287"/>
                </a:lnTo>
                <a:lnTo>
                  <a:pt x="25908" y="21335"/>
                </a:lnTo>
                <a:lnTo>
                  <a:pt x="16764" y="25907"/>
                </a:lnTo>
                <a:close/>
              </a:path>
            </a:pathLst>
          </a:custGeom>
          <a:solidFill>
            <a:srgbClr val="000000"/>
          </a:solidFill>
        </p:spPr>
        <p:txBody>
          <a:bodyPr wrap="square" lIns="0" tIns="0" rIns="0" bIns="0" rtlCol="0">
            <a:noAutofit/>
          </a:bodyPr>
          <a:lstStyle/>
          <a:p>
            <a:endParaRPr/>
          </a:p>
        </p:txBody>
      </p:sp>
      <p:sp>
        <p:nvSpPr>
          <p:cNvPr id="1173" name="object 1173"/>
          <p:cNvSpPr/>
          <p:nvPr/>
        </p:nvSpPr>
        <p:spPr>
          <a:xfrm>
            <a:off x="8043671" y="2042159"/>
            <a:ext cx="149351" cy="60959"/>
          </a:xfrm>
          <a:custGeom>
            <a:avLst/>
            <a:gdLst/>
            <a:ahLst/>
            <a:cxnLst/>
            <a:rect l="l" t="t" r="r" b="b"/>
            <a:pathLst>
              <a:path w="149351" h="60959">
                <a:moveTo>
                  <a:pt x="3047" y="36575"/>
                </a:moveTo>
                <a:lnTo>
                  <a:pt x="1524" y="33527"/>
                </a:lnTo>
                <a:lnTo>
                  <a:pt x="3047" y="39623"/>
                </a:lnTo>
                <a:lnTo>
                  <a:pt x="1524" y="39623"/>
                </a:lnTo>
                <a:lnTo>
                  <a:pt x="4571" y="42671"/>
                </a:lnTo>
                <a:lnTo>
                  <a:pt x="7619" y="45719"/>
                </a:lnTo>
                <a:lnTo>
                  <a:pt x="12191" y="47243"/>
                </a:lnTo>
                <a:lnTo>
                  <a:pt x="16763" y="50291"/>
                </a:lnTo>
                <a:lnTo>
                  <a:pt x="21335" y="51815"/>
                </a:lnTo>
                <a:lnTo>
                  <a:pt x="27431" y="54863"/>
                </a:lnTo>
                <a:lnTo>
                  <a:pt x="33527" y="56387"/>
                </a:lnTo>
                <a:lnTo>
                  <a:pt x="38100" y="57911"/>
                </a:lnTo>
                <a:lnTo>
                  <a:pt x="45719" y="59435"/>
                </a:lnTo>
                <a:lnTo>
                  <a:pt x="51815" y="59435"/>
                </a:lnTo>
                <a:lnTo>
                  <a:pt x="59435" y="60959"/>
                </a:lnTo>
                <a:lnTo>
                  <a:pt x="91439" y="60959"/>
                </a:lnTo>
                <a:lnTo>
                  <a:pt x="92963" y="59435"/>
                </a:lnTo>
                <a:lnTo>
                  <a:pt x="102107" y="59435"/>
                </a:lnTo>
                <a:lnTo>
                  <a:pt x="108203" y="57911"/>
                </a:lnTo>
                <a:lnTo>
                  <a:pt x="114300" y="56387"/>
                </a:lnTo>
                <a:lnTo>
                  <a:pt x="120395" y="54863"/>
                </a:lnTo>
                <a:lnTo>
                  <a:pt x="126491" y="51815"/>
                </a:lnTo>
                <a:lnTo>
                  <a:pt x="131063" y="50291"/>
                </a:lnTo>
                <a:lnTo>
                  <a:pt x="132587" y="48767"/>
                </a:lnTo>
                <a:lnTo>
                  <a:pt x="135635" y="47243"/>
                </a:lnTo>
                <a:lnTo>
                  <a:pt x="138683" y="45719"/>
                </a:lnTo>
                <a:lnTo>
                  <a:pt x="141731" y="44195"/>
                </a:lnTo>
                <a:lnTo>
                  <a:pt x="140207" y="44195"/>
                </a:lnTo>
                <a:lnTo>
                  <a:pt x="143255" y="42671"/>
                </a:lnTo>
                <a:lnTo>
                  <a:pt x="144779" y="39623"/>
                </a:lnTo>
                <a:lnTo>
                  <a:pt x="144779" y="38100"/>
                </a:lnTo>
                <a:lnTo>
                  <a:pt x="147827" y="36575"/>
                </a:lnTo>
                <a:lnTo>
                  <a:pt x="147827" y="33527"/>
                </a:lnTo>
                <a:lnTo>
                  <a:pt x="149351" y="32003"/>
                </a:lnTo>
                <a:lnTo>
                  <a:pt x="146303" y="30479"/>
                </a:lnTo>
                <a:lnTo>
                  <a:pt x="146303" y="36575"/>
                </a:lnTo>
                <a:lnTo>
                  <a:pt x="143255" y="38100"/>
                </a:lnTo>
                <a:lnTo>
                  <a:pt x="141731" y="41147"/>
                </a:lnTo>
                <a:lnTo>
                  <a:pt x="138683" y="44195"/>
                </a:lnTo>
                <a:lnTo>
                  <a:pt x="135635" y="45719"/>
                </a:lnTo>
                <a:lnTo>
                  <a:pt x="132587" y="47243"/>
                </a:lnTo>
                <a:lnTo>
                  <a:pt x="131063" y="48767"/>
                </a:lnTo>
                <a:lnTo>
                  <a:pt x="126491" y="50291"/>
                </a:lnTo>
                <a:lnTo>
                  <a:pt x="120395" y="53339"/>
                </a:lnTo>
                <a:lnTo>
                  <a:pt x="114300" y="54863"/>
                </a:lnTo>
                <a:lnTo>
                  <a:pt x="108203" y="56387"/>
                </a:lnTo>
                <a:lnTo>
                  <a:pt x="102107" y="57911"/>
                </a:lnTo>
                <a:lnTo>
                  <a:pt x="91439" y="57911"/>
                </a:lnTo>
                <a:lnTo>
                  <a:pt x="88391" y="59435"/>
                </a:lnTo>
                <a:lnTo>
                  <a:pt x="59435" y="59435"/>
                </a:lnTo>
                <a:lnTo>
                  <a:pt x="51815" y="57911"/>
                </a:lnTo>
                <a:lnTo>
                  <a:pt x="45719" y="57911"/>
                </a:lnTo>
                <a:lnTo>
                  <a:pt x="39624" y="56387"/>
                </a:lnTo>
                <a:lnTo>
                  <a:pt x="33527" y="54863"/>
                </a:lnTo>
                <a:lnTo>
                  <a:pt x="27431" y="53339"/>
                </a:lnTo>
                <a:lnTo>
                  <a:pt x="22859" y="50291"/>
                </a:lnTo>
                <a:lnTo>
                  <a:pt x="16763" y="48767"/>
                </a:lnTo>
                <a:lnTo>
                  <a:pt x="12191" y="45719"/>
                </a:lnTo>
                <a:lnTo>
                  <a:pt x="9143" y="44195"/>
                </a:lnTo>
                <a:lnTo>
                  <a:pt x="6095" y="41147"/>
                </a:lnTo>
                <a:lnTo>
                  <a:pt x="3047" y="38100"/>
                </a:lnTo>
                <a:lnTo>
                  <a:pt x="3047" y="36575"/>
                </a:lnTo>
                <a:close/>
              </a:path>
              <a:path w="149351" h="60959">
                <a:moveTo>
                  <a:pt x="1524" y="36575"/>
                </a:moveTo>
                <a:lnTo>
                  <a:pt x="1524" y="39623"/>
                </a:lnTo>
                <a:lnTo>
                  <a:pt x="3047" y="39623"/>
                </a:lnTo>
                <a:lnTo>
                  <a:pt x="1524" y="33527"/>
                </a:lnTo>
                <a:lnTo>
                  <a:pt x="1524" y="30479"/>
                </a:lnTo>
                <a:lnTo>
                  <a:pt x="3047" y="24383"/>
                </a:lnTo>
                <a:lnTo>
                  <a:pt x="3047" y="22859"/>
                </a:lnTo>
                <a:lnTo>
                  <a:pt x="6095" y="19811"/>
                </a:lnTo>
                <a:lnTo>
                  <a:pt x="12191" y="15239"/>
                </a:lnTo>
                <a:lnTo>
                  <a:pt x="16763" y="12191"/>
                </a:lnTo>
                <a:lnTo>
                  <a:pt x="22859" y="10667"/>
                </a:lnTo>
                <a:lnTo>
                  <a:pt x="27431" y="7619"/>
                </a:lnTo>
                <a:lnTo>
                  <a:pt x="33527" y="6095"/>
                </a:lnTo>
                <a:lnTo>
                  <a:pt x="39624" y="4571"/>
                </a:lnTo>
                <a:lnTo>
                  <a:pt x="45719" y="3047"/>
                </a:lnTo>
                <a:lnTo>
                  <a:pt x="59435" y="3047"/>
                </a:lnTo>
                <a:lnTo>
                  <a:pt x="67055" y="1523"/>
                </a:lnTo>
                <a:lnTo>
                  <a:pt x="82295" y="1523"/>
                </a:lnTo>
                <a:lnTo>
                  <a:pt x="88391" y="3047"/>
                </a:lnTo>
                <a:lnTo>
                  <a:pt x="102107" y="3047"/>
                </a:lnTo>
                <a:lnTo>
                  <a:pt x="108203" y="4571"/>
                </a:lnTo>
                <a:lnTo>
                  <a:pt x="114300" y="6095"/>
                </a:lnTo>
                <a:lnTo>
                  <a:pt x="120395" y="7619"/>
                </a:lnTo>
                <a:lnTo>
                  <a:pt x="126491" y="10667"/>
                </a:lnTo>
                <a:lnTo>
                  <a:pt x="131063" y="12191"/>
                </a:lnTo>
                <a:lnTo>
                  <a:pt x="135635" y="15239"/>
                </a:lnTo>
                <a:lnTo>
                  <a:pt x="138683" y="16763"/>
                </a:lnTo>
                <a:lnTo>
                  <a:pt x="141731" y="19811"/>
                </a:lnTo>
                <a:lnTo>
                  <a:pt x="143255" y="21335"/>
                </a:lnTo>
                <a:lnTo>
                  <a:pt x="146303" y="24383"/>
                </a:lnTo>
                <a:lnTo>
                  <a:pt x="146303" y="27431"/>
                </a:lnTo>
                <a:lnTo>
                  <a:pt x="147827" y="30479"/>
                </a:lnTo>
                <a:lnTo>
                  <a:pt x="149351" y="30479"/>
                </a:lnTo>
                <a:lnTo>
                  <a:pt x="147827" y="27431"/>
                </a:lnTo>
                <a:lnTo>
                  <a:pt x="147827" y="24383"/>
                </a:lnTo>
                <a:lnTo>
                  <a:pt x="144779" y="21335"/>
                </a:lnTo>
                <a:lnTo>
                  <a:pt x="143255" y="18287"/>
                </a:lnTo>
                <a:lnTo>
                  <a:pt x="140207" y="15239"/>
                </a:lnTo>
                <a:lnTo>
                  <a:pt x="135635" y="13715"/>
                </a:lnTo>
                <a:lnTo>
                  <a:pt x="131063" y="10667"/>
                </a:lnTo>
                <a:lnTo>
                  <a:pt x="126491" y="9143"/>
                </a:lnTo>
                <a:lnTo>
                  <a:pt x="120395" y="6095"/>
                </a:lnTo>
                <a:lnTo>
                  <a:pt x="114300" y="4571"/>
                </a:lnTo>
                <a:lnTo>
                  <a:pt x="108203" y="3047"/>
                </a:lnTo>
                <a:lnTo>
                  <a:pt x="102107" y="1523"/>
                </a:lnTo>
                <a:lnTo>
                  <a:pt x="96011" y="1523"/>
                </a:lnTo>
                <a:lnTo>
                  <a:pt x="88391" y="0"/>
                </a:lnTo>
                <a:lnTo>
                  <a:pt x="59435" y="0"/>
                </a:lnTo>
                <a:lnTo>
                  <a:pt x="51815" y="1523"/>
                </a:lnTo>
                <a:lnTo>
                  <a:pt x="45719" y="1523"/>
                </a:lnTo>
                <a:lnTo>
                  <a:pt x="39624" y="3047"/>
                </a:lnTo>
                <a:lnTo>
                  <a:pt x="33527" y="4571"/>
                </a:lnTo>
                <a:lnTo>
                  <a:pt x="27431" y="6095"/>
                </a:lnTo>
                <a:lnTo>
                  <a:pt x="21335" y="9143"/>
                </a:lnTo>
                <a:lnTo>
                  <a:pt x="16763" y="10667"/>
                </a:lnTo>
                <a:lnTo>
                  <a:pt x="12191" y="13715"/>
                </a:lnTo>
                <a:lnTo>
                  <a:pt x="4571" y="18287"/>
                </a:lnTo>
                <a:lnTo>
                  <a:pt x="3047" y="21335"/>
                </a:lnTo>
                <a:lnTo>
                  <a:pt x="1524" y="21335"/>
                </a:lnTo>
                <a:lnTo>
                  <a:pt x="1524" y="24383"/>
                </a:lnTo>
                <a:lnTo>
                  <a:pt x="0" y="30479"/>
                </a:lnTo>
                <a:lnTo>
                  <a:pt x="0" y="33527"/>
                </a:lnTo>
                <a:lnTo>
                  <a:pt x="1524" y="36575"/>
                </a:lnTo>
                <a:close/>
              </a:path>
            </a:pathLst>
          </a:custGeom>
          <a:solidFill>
            <a:srgbClr val="000000"/>
          </a:solidFill>
        </p:spPr>
        <p:txBody>
          <a:bodyPr wrap="square" lIns="0" tIns="0" rIns="0" bIns="0" rtlCol="0">
            <a:noAutofit/>
          </a:bodyPr>
          <a:lstStyle/>
          <a:p>
            <a:endParaRPr/>
          </a:p>
        </p:txBody>
      </p:sp>
      <p:sp>
        <p:nvSpPr>
          <p:cNvPr id="1174" name="object 1174"/>
          <p:cNvSpPr/>
          <p:nvPr/>
        </p:nvSpPr>
        <p:spPr>
          <a:xfrm>
            <a:off x="8077199" y="2040635"/>
            <a:ext cx="80772" cy="30479"/>
          </a:xfrm>
          <a:custGeom>
            <a:avLst/>
            <a:gdLst/>
            <a:ahLst/>
            <a:cxnLst/>
            <a:rect l="l" t="t" r="r" b="b"/>
            <a:pathLst>
              <a:path w="80772" h="30479">
                <a:moveTo>
                  <a:pt x="12191" y="4571"/>
                </a:moveTo>
                <a:lnTo>
                  <a:pt x="6096" y="6095"/>
                </a:lnTo>
                <a:lnTo>
                  <a:pt x="3048" y="9143"/>
                </a:lnTo>
                <a:lnTo>
                  <a:pt x="0" y="12191"/>
                </a:lnTo>
                <a:lnTo>
                  <a:pt x="0" y="18287"/>
                </a:lnTo>
                <a:lnTo>
                  <a:pt x="3048" y="21335"/>
                </a:lnTo>
                <a:lnTo>
                  <a:pt x="6096" y="22859"/>
                </a:lnTo>
                <a:lnTo>
                  <a:pt x="12191" y="25907"/>
                </a:lnTo>
                <a:lnTo>
                  <a:pt x="18287" y="27431"/>
                </a:lnTo>
                <a:lnTo>
                  <a:pt x="24383" y="28955"/>
                </a:lnTo>
                <a:lnTo>
                  <a:pt x="32003" y="28955"/>
                </a:lnTo>
                <a:lnTo>
                  <a:pt x="41148" y="30479"/>
                </a:lnTo>
                <a:lnTo>
                  <a:pt x="44196" y="30479"/>
                </a:lnTo>
                <a:lnTo>
                  <a:pt x="48767" y="28955"/>
                </a:lnTo>
                <a:lnTo>
                  <a:pt x="56387" y="28955"/>
                </a:lnTo>
                <a:lnTo>
                  <a:pt x="59435" y="27431"/>
                </a:lnTo>
                <a:lnTo>
                  <a:pt x="62483" y="27431"/>
                </a:lnTo>
                <a:lnTo>
                  <a:pt x="68579" y="25907"/>
                </a:lnTo>
                <a:lnTo>
                  <a:pt x="74675" y="22859"/>
                </a:lnTo>
                <a:lnTo>
                  <a:pt x="77724" y="21335"/>
                </a:lnTo>
                <a:lnTo>
                  <a:pt x="80772" y="18287"/>
                </a:lnTo>
                <a:lnTo>
                  <a:pt x="80772" y="12191"/>
                </a:lnTo>
                <a:lnTo>
                  <a:pt x="77724" y="9143"/>
                </a:lnTo>
                <a:lnTo>
                  <a:pt x="74675" y="6095"/>
                </a:lnTo>
                <a:lnTo>
                  <a:pt x="68579" y="4571"/>
                </a:lnTo>
                <a:lnTo>
                  <a:pt x="62483" y="1524"/>
                </a:lnTo>
                <a:lnTo>
                  <a:pt x="56387" y="0"/>
                </a:lnTo>
                <a:lnTo>
                  <a:pt x="24383" y="0"/>
                </a:lnTo>
                <a:lnTo>
                  <a:pt x="18287" y="1524"/>
                </a:lnTo>
                <a:lnTo>
                  <a:pt x="12191" y="4571"/>
                </a:lnTo>
                <a:close/>
              </a:path>
            </a:pathLst>
          </a:custGeom>
          <a:solidFill>
            <a:srgbClr val="E6E6E6"/>
          </a:solidFill>
        </p:spPr>
        <p:txBody>
          <a:bodyPr wrap="square" lIns="0" tIns="0" rIns="0" bIns="0" rtlCol="0">
            <a:noAutofit/>
          </a:bodyPr>
          <a:lstStyle/>
          <a:p>
            <a:endParaRPr/>
          </a:p>
        </p:txBody>
      </p:sp>
      <p:sp>
        <p:nvSpPr>
          <p:cNvPr id="1175" name="object 1175"/>
          <p:cNvSpPr/>
          <p:nvPr/>
        </p:nvSpPr>
        <p:spPr>
          <a:xfrm>
            <a:off x="8075676" y="2039112"/>
            <a:ext cx="83820" cy="33527"/>
          </a:xfrm>
          <a:prstGeom prst="rect">
            <a:avLst/>
          </a:prstGeom>
          <a:blipFill>
            <a:blip r:embed="rId71" cstate="print"/>
            <a:stretch>
              <a:fillRect/>
            </a:stretch>
          </a:blipFill>
        </p:spPr>
        <p:txBody>
          <a:bodyPr wrap="square" lIns="0" tIns="0" rIns="0" bIns="0" rtlCol="0">
            <a:noAutofit/>
          </a:bodyPr>
          <a:lstStyle/>
          <a:p>
            <a:endParaRPr/>
          </a:p>
        </p:txBody>
      </p:sp>
      <p:sp>
        <p:nvSpPr>
          <p:cNvPr id="1176" name="object 1176"/>
          <p:cNvSpPr/>
          <p:nvPr/>
        </p:nvSpPr>
        <p:spPr>
          <a:xfrm>
            <a:off x="8075675" y="2039111"/>
            <a:ext cx="83820" cy="33527"/>
          </a:xfrm>
          <a:custGeom>
            <a:avLst/>
            <a:gdLst/>
            <a:ahLst/>
            <a:cxnLst/>
            <a:rect l="l" t="t" r="r" b="b"/>
            <a:pathLst>
              <a:path w="83820" h="33527">
                <a:moveTo>
                  <a:pt x="79248" y="21336"/>
                </a:moveTo>
                <a:lnTo>
                  <a:pt x="74675" y="22859"/>
                </a:lnTo>
                <a:lnTo>
                  <a:pt x="70103" y="25907"/>
                </a:lnTo>
                <a:lnTo>
                  <a:pt x="64007" y="27431"/>
                </a:lnTo>
                <a:lnTo>
                  <a:pt x="59435" y="27431"/>
                </a:lnTo>
                <a:lnTo>
                  <a:pt x="56387" y="28955"/>
                </a:lnTo>
                <a:lnTo>
                  <a:pt x="50291" y="28955"/>
                </a:lnTo>
                <a:lnTo>
                  <a:pt x="45720" y="30479"/>
                </a:lnTo>
                <a:lnTo>
                  <a:pt x="42672" y="30479"/>
                </a:lnTo>
                <a:lnTo>
                  <a:pt x="33527" y="28955"/>
                </a:lnTo>
                <a:lnTo>
                  <a:pt x="27431" y="28955"/>
                </a:lnTo>
                <a:lnTo>
                  <a:pt x="19811" y="27431"/>
                </a:lnTo>
                <a:lnTo>
                  <a:pt x="13715" y="25907"/>
                </a:lnTo>
                <a:lnTo>
                  <a:pt x="9143" y="22859"/>
                </a:lnTo>
                <a:lnTo>
                  <a:pt x="6096" y="21336"/>
                </a:lnTo>
                <a:lnTo>
                  <a:pt x="3048" y="18287"/>
                </a:lnTo>
                <a:lnTo>
                  <a:pt x="3048" y="9143"/>
                </a:lnTo>
                <a:lnTo>
                  <a:pt x="1524" y="12191"/>
                </a:lnTo>
                <a:lnTo>
                  <a:pt x="0" y="13715"/>
                </a:lnTo>
                <a:lnTo>
                  <a:pt x="0" y="19812"/>
                </a:lnTo>
                <a:lnTo>
                  <a:pt x="1524" y="19812"/>
                </a:lnTo>
                <a:lnTo>
                  <a:pt x="3048" y="22859"/>
                </a:lnTo>
                <a:lnTo>
                  <a:pt x="6096" y="25907"/>
                </a:lnTo>
                <a:lnTo>
                  <a:pt x="7620" y="25907"/>
                </a:lnTo>
                <a:lnTo>
                  <a:pt x="12191" y="28955"/>
                </a:lnTo>
                <a:lnTo>
                  <a:pt x="18287" y="30479"/>
                </a:lnTo>
                <a:lnTo>
                  <a:pt x="25907" y="32003"/>
                </a:lnTo>
                <a:lnTo>
                  <a:pt x="33527" y="32003"/>
                </a:lnTo>
                <a:lnTo>
                  <a:pt x="42672" y="33527"/>
                </a:lnTo>
                <a:lnTo>
                  <a:pt x="45720" y="33527"/>
                </a:lnTo>
                <a:lnTo>
                  <a:pt x="50291" y="32003"/>
                </a:lnTo>
                <a:lnTo>
                  <a:pt x="57911" y="32003"/>
                </a:lnTo>
                <a:lnTo>
                  <a:pt x="57911" y="28955"/>
                </a:lnTo>
                <a:lnTo>
                  <a:pt x="60959" y="30479"/>
                </a:lnTo>
                <a:lnTo>
                  <a:pt x="64007" y="30479"/>
                </a:lnTo>
                <a:lnTo>
                  <a:pt x="71627" y="28955"/>
                </a:lnTo>
                <a:lnTo>
                  <a:pt x="76200" y="25907"/>
                </a:lnTo>
                <a:lnTo>
                  <a:pt x="80772" y="22859"/>
                </a:lnTo>
                <a:lnTo>
                  <a:pt x="83820" y="19812"/>
                </a:lnTo>
                <a:lnTo>
                  <a:pt x="80772" y="15239"/>
                </a:lnTo>
                <a:lnTo>
                  <a:pt x="80772" y="18287"/>
                </a:lnTo>
                <a:lnTo>
                  <a:pt x="77724" y="21336"/>
                </a:lnTo>
                <a:lnTo>
                  <a:pt x="79248" y="21336"/>
                </a:lnTo>
                <a:close/>
              </a:path>
              <a:path w="83820" h="33527">
                <a:moveTo>
                  <a:pt x="57911" y="28955"/>
                </a:moveTo>
                <a:lnTo>
                  <a:pt x="57911" y="32003"/>
                </a:lnTo>
                <a:lnTo>
                  <a:pt x="60959" y="30479"/>
                </a:lnTo>
                <a:lnTo>
                  <a:pt x="57911" y="28955"/>
                </a:lnTo>
                <a:close/>
              </a:path>
              <a:path w="83820" h="33527">
                <a:moveTo>
                  <a:pt x="3048" y="16763"/>
                </a:moveTo>
                <a:lnTo>
                  <a:pt x="3048" y="13715"/>
                </a:lnTo>
                <a:lnTo>
                  <a:pt x="6096" y="10667"/>
                </a:lnTo>
                <a:lnTo>
                  <a:pt x="6096" y="12191"/>
                </a:lnTo>
                <a:lnTo>
                  <a:pt x="9143" y="9143"/>
                </a:lnTo>
                <a:lnTo>
                  <a:pt x="7620" y="9143"/>
                </a:lnTo>
                <a:lnTo>
                  <a:pt x="13715" y="7619"/>
                </a:lnTo>
                <a:lnTo>
                  <a:pt x="19811" y="4571"/>
                </a:lnTo>
                <a:lnTo>
                  <a:pt x="25907" y="3048"/>
                </a:lnTo>
                <a:lnTo>
                  <a:pt x="56387" y="3048"/>
                </a:lnTo>
                <a:lnTo>
                  <a:pt x="64007" y="4571"/>
                </a:lnTo>
                <a:lnTo>
                  <a:pt x="70103" y="7619"/>
                </a:lnTo>
                <a:lnTo>
                  <a:pt x="74675" y="9143"/>
                </a:lnTo>
                <a:lnTo>
                  <a:pt x="77724" y="10667"/>
                </a:lnTo>
                <a:lnTo>
                  <a:pt x="79248" y="12191"/>
                </a:lnTo>
                <a:lnTo>
                  <a:pt x="80772" y="13715"/>
                </a:lnTo>
                <a:lnTo>
                  <a:pt x="80772" y="15239"/>
                </a:lnTo>
                <a:lnTo>
                  <a:pt x="83820" y="19812"/>
                </a:lnTo>
                <a:lnTo>
                  <a:pt x="83820" y="12191"/>
                </a:lnTo>
                <a:lnTo>
                  <a:pt x="80772" y="9143"/>
                </a:lnTo>
                <a:lnTo>
                  <a:pt x="76200" y="6095"/>
                </a:lnTo>
                <a:lnTo>
                  <a:pt x="71627" y="4571"/>
                </a:lnTo>
                <a:lnTo>
                  <a:pt x="64007" y="1524"/>
                </a:lnTo>
                <a:lnTo>
                  <a:pt x="57911" y="0"/>
                </a:lnTo>
                <a:lnTo>
                  <a:pt x="25907" y="0"/>
                </a:lnTo>
                <a:lnTo>
                  <a:pt x="18287" y="1524"/>
                </a:lnTo>
                <a:lnTo>
                  <a:pt x="12191" y="4571"/>
                </a:lnTo>
                <a:lnTo>
                  <a:pt x="7620" y="6095"/>
                </a:lnTo>
                <a:lnTo>
                  <a:pt x="6096" y="6095"/>
                </a:lnTo>
                <a:lnTo>
                  <a:pt x="3048" y="9143"/>
                </a:lnTo>
                <a:lnTo>
                  <a:pt x="3048" y="16763"/>
                </a:lnTo>
                <a:close/>
              </a:path>
              <a:path w="83820" h="33527">
                <a:moveTo>
                  <a:pt x="77724" y="10667"/>
                </a:moveTo>
                <a:lnTo>
                  <a:pt x="74675" y="9143"/>
                </a:lnTo>
                <a:lnTo>
                  <a:pt x="79248" y="12191"/>
                </a:lnTo>
                <a:lnTo>
                  <a:pt x="77724" y="10667"/>
                </a:lnTo>
                <a:close/>
              </a:path>
            </a:pathLst>
          </a:custGeom>
          <a:solidFill>
            <a:srgbClr val="000000"/>
          </a:solidFill>
        </p:spPr>
        <p:txBody>
          <a:bodyPr wrap="square" lIns="0" tIns="0" rIns="0" bIns="0" rtlCol="0">
            <a:noAutofit/>
          </a:bodyPr>
          <a:lstStyle/>
          <a:p>
            <a:endParaRPr/>
          </a:p>
        </p:txBody>
      </p:sp>
      <p:sp>
        <p:nvSpPr>
          <p:cNvPr id="1177" name="object 1177"/>
          <p:cNvSpPr/>
          <p:nvPr/>
        </p:nvSpPr>
        <p:spPr>
          <a:xfrm>
            <a:off x="5751575" y="1600199"/>
            <a:ext cx="3241547" cy="609599"/>
          </a:xfrm>
          <a:custGeom>
            <a:avLst/>
            <a:gdLst/>
            <a:ahLst/>
            <a:cxnLst/>
            <a:rect l="l" t="t" r="r" b="b"/>
            <a:pathLst>
              <a:path w="3241547" h="609599">
                <a:moveTo>
                  <a:pt x="16763" y="74675"/>
                </a:moveTo>
                <a:lnTo>
                  <a:pt x="12191" y="59436"/>
                </a:lnTo>
                <a:lnTo>
                  <a:pt x="9143" y="45719"/>
                </a:lnTo>
                <a:lnTo>
                  <a:pt x="6095" y="30479"/>
                </a:lnTo>
                <a:lnTo>
                  <a:pt x="4571" y="15239"/>
                </a:lnTo>
                <a:lnTo>
                  <a:pt x="3047" y="0"/>
                </a:lnTo>
                <a:lnTo>
                  <a:pt x="1524" y="32003"/>
                </a:lnTo>
                <a:lnTo>
                  <a:pt x="0" y="64007"/>
                </a:lnTo>
                <a:lnTo>
                  <a:pt x="4571" y="79248"/>
                </a:lnTo>
                <a:lnTo>
                  <a:pt x="3047" y="16763"/>
                </a:lnTo>
                <a:lnTo>
                  <a:pt x="4571" y="79248"/>
                </a:lnTo>
                <a:lnTo>
                  <a:pt x="10667" y="92963"/>
                </a:lnTo>
                <a:lnTo>
                  <a:pt x="18287" y="108203"/>
                </a:lnTo>
                <a:lnTo>
                  <a:pt x="25907" y="121919"/>
                </a:lnTo>
                <a:lnTo>
                  <a:pt x="35051" y="135636"/>
                </a:lnTo>
                <a:lnTo>
                  <a:pt x="45719" y="149351"/>
                </a:lnTo>
                <a:lnTo>
                  <a:pt x="56387" y="163067"/>
                </a:lnTo>
                <a:lnTo>
                  <a:pt x="68579" y="175260"/>
                </a:lnTo>
                <a:lnTo>
                  <a:pt x="80771" y="187451"/>
                </a:lnTo>
                <a:lnTo>
                  <a:pt x="94487" y="199643"/>
                </a:lnTo>
                <a:lnTo>
                  <a:pt x="108203" y="210312"/>
                </a:lnTo>
                <a:lnTo>
                  <a:pt x="123443" y="220979"/>
                </a:lnTo>
                <a:lnTo>
                  <a:pt x="138683" y="231648"/>
                </a:lnTo>
                <a:lnTo>
                  <a:pt x="155447" y="240791"/>
                </a:lnTo>
                <a:lnTo>
                  <a:pt x="172212" y="249936"/>
                </a:lnTo>
                <a:lnTo>
                  <a:pt x="190500" y="259079"/>
                </a:lnTo>
                <a:lnTo>
                  <a:pt x="208787" y="266700"/>
                </a:lnTo>
                <a:lnTo>
                  <a:pt x="227075" y="274319"/>
                </a:lnTo>
                <a:lnTo>
                  <a:pt x="246887" y="280415"/>
                </a:lnTo>
                <a:lnTo>
                  <a:pt x="286511" y="292607"/>
                </a:lnTo>
                <a:lnTo>
                  <a:pt x="329183" y="301751"/>
                </a:lnTo>
                <a:lnTo>
                  <a:pt x="373379" y="307848"/>
                </a:lnTo>
                <a:lnTo>
                  <a:pt x="419099" y="310895"/>
                </a:lnTo>
                <a:lnTo>
                  <a:pt x="2790443" y="310895"/>
                </a:lnTo>
                <a:lnTo>
                  <a:pt x="2813303" y="312419"/>
                </a:lnTo>
                <a:lnTo>
                  <a:pt x="2836163" y="312419"/>
                </a:lnTo>
                <a:lnTo>
                  <a:pt x="2859023" y="315467"/>
                </a:lnTo>
                <a:lnTo>
                  <a:pt x="2880359" y="316991"/>
                </a:lnTo>
                <a:lnTo>
                  <a:pt x="2901695" y="321563"/>
                </a:lnTo>
                <a:lnTo>
                  <a:pt x="2921507" y="324612"/>
                </a:lnTo>
                <a:lnTo>
                  <a:pt x="2942843" y="329183"/>
                </a:lnTo>
                <a:lnTo>
                  <a:pt x="2962655" y="335279"/>
                </a:lnTo>
                <a:lnTo>
                  <a:pt x="2982467" y="341375"/>
                </a:lnTo>
                <a:lnTo>
                  <a:pt x="3000755" y="347472"/>
                </a:lnTo>
                <a:lnTo>
                  <a:pt x="3019043" y="355091"/>
                </a:lnTo>
                <a:lnTo>
                  <a:pt x="3037331" y="362712"/>
                </a:lnTo>
                <a:lnTo>
                  <a:pt x="3054095" y="371855"/>
                </a:lnTo>
                <a:lnTo>
                  <a:pt x="3070859" y="381000"/>
                </a:lnTo>
                <a:lnTo>
                  <a:pt x="3086099" y="390143"/>
                </a:lnTo>
                <a:lnTo>
                  <a:pt x="3101339" y="399287"/>
                </a:lnTo>
                <a:lnTo>
                  <a:pt x="3116579" y="409955"/>
                </a:lnTo>
                <a:lnTo>
                  <a:pt x="3130295" y="420623"/>
                </a:lnTo>
                <a:lnTo>
                  <a:pt x="3142487" y="432815"/>
                </a:lnTo>
                <a:lnTo>
                  <a:pt x="3154679" y="443483"/>
                </a:lnTo>
                <a:lnTo>
                  <a:pt x="3166871" y="455675"/>
                </a:lnTo>
                <a:lnTo>
                  <a:pt x="3177539" y="469391"/>
                </a:lnTo>
                <a:lnTo>
                  <a:pt x="3186683" y="481583"/>
                </a:lnTo>
                <a:lnTo>
                  <a:pt x="3195827" y="495299"/>
                </a:lnTo>
                <a:lnTo>
                  <a:pt x="3203447" y="509015"/>
                </a:lnTo>
                <a:lnTo>
                  <a:pt x="3209543" y="522731"/>
                </a:lnTo>
                <a:lnTo>
                  <a:pt x="3215639" y="536447"/>
                </a:lnTo>
                <a:lnTo>
                  <a:pt x="3220211" y="550163"/>
                </a:lnTo>
                <a:lnTo>
                  <a:pt x="3224783" y="565403"/>
                </a:lnTo>
                <a:lnTo>
                  <a:pt x="3226307" y="580643"/>
                </a:lnTo>
                <a:lnTo>
                  <a:pt x="3229355" y="594359"/>
                </a:lnTo>
                <a:lnTo>
                  <a:pt x="3229355" y="609599"/>
                </a:lnTo>
                <a:lnTo>
                  <a:pt x="3241547" y="609599"/>
                </a:lnTo>
                <a:lnTo>
                  <a:pt x="3241547" y="592835"/>
                </a:lnTo>
                <a:lnTo>
                  <a:pt x="3240023" y="577595"/>
                </a:lnTo>
                <a:lnTo>
                  <a:pt x="3236975" y="562355"/>
                </a:lnTo>
                <a:lnTo>
                  <a:pt x="3232403" y="547115"/>
                </a:lnTo>
                <a:lnTo>
                  <a:pt x="3227831" y="531875"/>
                </a:lnTo>
                <a:lnTo>
                  <a:pt x="3221735" y="516635"/>
                </a:lnTo>
                <a:lnTo>
                  <a:pt x="3214115" y="501395"/>
                </a:lnTo>
                <a:lnTo>
                  <a:pt x="3206495" y="487679"/>
                </a:lnTo>
                <a:lnTo>
                  <a:pt x="3197351" y="473963"/>
                </a:lnTo>
                <a:lnTo>
                  <a:pt x="3186683" y="460247"/>
                </a:lnTo>
                <a:lnTo>
                  <a:pt x="3176015" y="448055"/>
                </a:lnTo>
                <a:lnTo>
                  <a:pt x="3163823" y="434339"/>
                </a:lnTo>
                <a:lnTo>
                  <a:pt x="3151631" y="422147"/>
                </a:lnTo>
                <a:lnTo>
                  <a:pt x="3137915" y="411479"/>
                </a:lnTo>
                <a:lnTo>
                  <a:pt x="3124199" y="399287"/>
                </a:lnTo>
                <a:lnTo>
                  <a:pt x="3108959" y="388619"/>
                </a:lnTo>
                <a:lnTo>
                  <a:pt x="3093719" y="379475"/>
                </a:lnTo>
                <a:lnTo>
                  <a:pt x="3076955" y="368807"/>
                </a:lnTo>
                <a:lnTo>
                  <a:pt x="3060191" y="359663"/>
                </a:lnTo>
                <a:lnTo>
                  <a:pt x="3041903" y="352043"/>
                </a:lnTo>
                <a:lnTo>
                  <a:pt x="3023615" y="342900"/>
                </a:lnTo>
                <a:lnTo>
                  <a:pt x="3005327" y="335279"/>
                </a:lnTo>
                <a:lnTo>
                  <a:pt x="2985515" y="329183"/>
                </a:lnTo>
                <a:lnTo>
                  <a:pt x="2965703" y="323088"/>
                </a:lnTo>
                <a:lnTo>
                  <a:pt x="2945891" y="316991"/>
                </a:lnTo>
                <a:lnTo>
                  <a:pt x="2924555" y="312419"/>
                </a:lnTo>
                <a:lnTo>
                  <a:pt x="2903219" y="307848"/>
                </a:lnTo>
                <a:lnTo>
                  <a:pt x="2881883" y="304800"/>
                </a:lnTo>
                <a:lnTo>
                  <a:pt x="2859023" y="301751"/>
                </a:lnTo>
                <a:lnTo>
                  <a:pt x="2836163" y="300227"/>
                </a:lnTo>
                <a:lnTo>
                  <a:pt x="2813303" y="298703"/>
                </a:lnTo>
                <a:lnTo>
                  <a:pt x="419099" y="298703"/>
                </a:lnTo>
                <a:lnTo>
                  <a:pt x="396239" y="297179"/>
                </a:lnTo>
                <a:lnTo>
                  <a:pt x="374903" y="295655"/>
                </a:lnTo>
                <a:lnTo>
                  <a:pt x="353567" y="292607"/>
                </a:lnTo>
                <a:lnTo>
                  <a:pt x="332231" y="289560"/>
                </a:lnTo>
                <a:lnTo>
                  <a:pt x="310895" y="284988"/>
                </a:lnTo>
                <a:lnTo>
                  <a:pt x="291083" y="280415"/>
                </a:lnTo>
                <a:lnTo>
                  <a:pt x="269747" y="275843"/>
                </a:lnTo>
                <a:lnTo>
                  <a:pt x="251459" y="269748"/>
                </a:lnTo>
                <a:lnTo>
                  <a:pt x="231647" y="262127"/>
                </a:lnTo>
                <a:lnTo>
                  <a:pt x="213359" y="254507"/>
                </a:lnTo>
                <a:lnTo>
                  <a:pt x="196595" y="246887"/>
                </a:lnTo>
                <a:lnTo>
                  <a:pt x="178307" y="239267"/>
                </a:lnTo>
                <a:lnTo>
                  <a:pt x="161543" y="230124"/>
                </a:lnTo>
                <a:lnTo>
                  <a:pt x="146303" y="220979"/>
                </a:lnTo>
                <a:lnTo>
                  <a:pt x="131063" y="210312"/>
                </a:lnTo>
                <a:lnTo>
                  <a:pt x="115824" y="199643"/>
                </a:lnTo>
                <a:lnTo>
                  <a:pt x="102107" y="188975"/>
                </a:lnTo>
                <a:lnTo>
                  <a:pt x="89915" y="178307"/>
                </a:lnTo>
                <a:lnTo>
                  <a:pt x="77724" y="166115"/>
                </a:lnTo>
                <a:lnTo>
                  <a:pt x="65531" y="153924"/>
                </a:lnTo>
                <a:lnTo>
                  <a:pt x="56387" y="141731"/>
                </a:lnTo>
                <a:lnTo>
                  <a:pt x="45719" y="129539"/>
                </a:lnTo>
                <a:lnTo>
                  <a:pt x="38100" y="115824"/>
                </a:lnTo>
                <a:lnTo>
                  <a:pt x="28955" y="102107"/>
                </a:lnTo>
                <a:lnTo>
                  <a:pt x="22859" y="88391"/>
                </a:lnTo>
                <a:lnTo>
                  <a:pt x="16763" y="74675"/>
                </a:lnTo>
                <a:close/>
              </a:path>
            </a:pathLst>
          </a:custGeom>
          <a:solidFill>
            <a:srgbClr val="FF00FF"/>
          </a:solidFill>
        </p:spPr>
        <p:txBody>
          <a:bodyPr wrap="square" lIns="0" tIns="0" rIns="0" bIns="0" rtlCol="0">
            <a:noAutofit/>
          </a:bodyPr>
          <a:lstStyle/>
          <a:p>
            <a:endParaRPr/>
          </a:p>
        </p:txBody>
      </p:sp>
      <p:sp>
        <p:nvSpPr>
          <p:cNvPr id="1178" name="object 1178"/>
          <p:cNvSpPr/>
          <p:nvPr/>
        </p:nvSpPr>
        <p:spPr>
          <a:xfrm>
            <a:off x="2503931" y="1600199"/>
            <a:ext cx="3250691" cy="609599"/>
          </a:xfrm>
          <a:custGeom>
            <a:avLst/>
            <a:gdLst/>
            <a:ahLst/>
            <a:cxnLst/>
            <a:rect l="l" t="t" r="r" b="b"/>
            <a:pathLst>
              <a:path w="3250691" h="609599">
                <a:moveTo>
                  <a:pt x="13715" y="531875"/>
                </a:moveTo>
                <a:lnTo>
                  <a:pt x="9143" y="547115"/>
                </a:lnTo>
                <a:lnTo>
                  <a:pt x="4571" y="562355"/>
                </a:lnTo>
                <a:lnTo>
                  <a:pt x="1524" y="577595"/>
                </a:lnTo>
                <a:lnTo>
                  <a:pt x="0" y="594359"/>
                </a:lnTo>
                <a:lnTo>
                  <a:pt x="0" y="609599"/>
                </a:lnTo>
                <a:lnTo>
                  <a:pt x="12191" y="609599"/>
                </a:lnTo>
                <a:lnTo>
                  <a:pt x="13715" y="594359"/>
                </a:lnTo>
                <a:lnTo>
                  <a:pt x="15239" y="579119"/>
                </a:lnTo>
                <a:lnTo>
                  <a:pt x="18287" y="565403"/>
                </a:lnTo>
                <a:lnTo>
                  <a:pt x="21336" y="550163"/>
                </a:lnTo>
                <a:lnTo>
                  <a:pt x="25907" y="536447"/>
                </a:lnTo>
                <a:lnTo>
                  <a:pt x="32003" y="521207"/>
                </a:lnTo>
                <a:lnTo>
                  <a:pt x="38100" y="507491"/>
                </a:lnTo>
                <a:lnTo>
                  <a:pt x="47243" y="493775"/>
                </a:lnTo>
                <a:lnTo>
                  <a:pt x="54863" y="481583"/>
                </a:lnTo>
                <a:lnTo>
                  <a:pt x="65531" y="467867"/>
                </a:lnTo>
                <a:lnTo>
                  <a:pt x="74675" y="455675"/>
                </a:lnTo>
                <a:lnTo>
                  <a:pt x="86867" y="443483"/>
                </a:lnTo>
                <a:lnTo>
                  <a:pt x="99059" y="432815"/>
                </a:lnTo>
                <a:lnTo>
                  <a:pt x="111251" y="420623"/>
                </a:lnTo>
                <a:lnTo>
                  <a:pt x="124967" y="409955"/>
                </a:lnTo>
                <a:lnTo>
                  <a:pt x="140207" y="399287"/>
                </a:lnTo>
                <a:lnTo>
                  <a:pt x="155447" y="390143"/>
                </a:lnTo>
                <a:lnTo>
                  <a:pt x="170687" y="379475"/>
                </a:lnTo>
                <a:lnTo>
                  <a:pt x="187451" y="371855"/>
                </a:lnTo>
                <a:lnTo>
                  <a:pt x="204215" y="362712"/>
                </a:lnTo>
                <a:lnTo>
                  <a:pt x="222503" y="355091"/>
                </a:lnTo>
                <a:lnTo>
                  <a:pt x="240791" y="347472"/>
                </a:lnTo>
                <a:lnTo>
                  <a:pt x="260603" y="341375"/>
                </a:lnTo>
                <a:lnTo>
                  <a:pt x="278891" y="335279"/>
                </a:lnTo>
                <a:lnTo>
                  <a:pt x="300227" y="329183"/>
                </a:lnTo>
                <a:lnTo>
                  <a:pt x="320039" y="324612"/>
                </a:lnTo>
                <a:lnTo>
                  <a:pt x="341375" y="321563"/>
                </a:lnTo>
                <a:lnTo>
                  <a:pt x="362711" y="316991"/>
                </a:lnTo>
                <a:lnTo>
                  <a:pt x="384047" y="315467"/>
                </a:lnTo>
                <a:lnTo>
                  <a:pt x="405383" y="312419"/>
                </a:lnTo>
                <a:lnTo>
                  <a:pt x="428243" y="312419"/>
                </a:lnTo>
                <a:lnTo>
                  <a:pt x="451103" y="310895"/>
                </a:lnTo>
                <a:lnTo>
                  <a:pt x="2822447" y="310895"/>
                </a:lnTo>
                <a:lnTo>
                  <a:pt x="2845307" y="309372"/>
                </a:lnTo>
                <a:lnTo>
                  <a:pt x="2868167" y="307848"/>
                </a:lnTo>
                <a:lnTo>
                  <a:pt x="2891027" y="304800"/>
                </a:lnTo>
                <a:lnTo>
                  <a:pt x="2912363" y="301751"/>
                </a:lnTo>
                <a:lnTo>
                  <a:pt x="2933699" y="297179"/>
                </a:lnTo>
                <a:lnTo>
                  <a:pt x="2955035" y="292607"/>
                </a:lnTo>
                <a:lnTo>
                  <a:pt x="2974847" y="288036"/>
                </a:lnTo>
                <a:lnTo>
                  <a:pt x="2994659" y="280415"/>
                </a:lnTo>
                <a:lnTo>
                  <a:pt x="3014471" y="274319"/>
                </a:lnTo>
                <a:lnTo>
                  <a:pt x="3032759" y="266700"/>
                </a:lnTo>
                <a:lnTo>
                  <a:pt x="3051047" y="259079"/>
                </a:lnTo>
                <a:lnTo>
                  <a:pt x="3069335" y="249936"/>
                </a:lnTo>
                <a:lnTo>
                  <a:pt x="3086099" y="240791"/>
                </a:lnTo>
                <a:lnTo>
                  <a:pt x="3102863" y="231648"/>
                </a:lnTo>
                <a:lnTo>
                  <a:pt x="3118103" y="220979"/>
                </a:lnTo>
                <a:lnTo>
                  <a:pt x="3133343" y="210312"/>
                </a:lnTo>
                <a:lnTo>
                  <a:pt x="3147059" y="199643"/>
                </a:lnTo>
                <a:lnTo>
                  <a:pt x="3160775" y="187451"/>
                </a:lnTo>
                <a:lnTo>
                  <a:pt x="3172967" y="175260"/>
                </a:lnTo>
                <a:lnTo>
                  <a:pt x="3185159" y="163067"/>
                </a:lnTo>
                <a:lnTo>
                  <a:pt x="3195827" y="149351"/>
                </a:lnTo>
                <a:lnTo>
                  <a:pt x="3206495" y="135636"/>
                </a:lnTo>
                <a:lnTo>
                  <a:pt x="3215639" y="121919"/>
                </a:lnTo>
                <a:lnTo>
                  <a:pt x="3223259" y="108203"/>
                </a:lnTo>
                <a:lnTo>
                  <a:pt x="3230879" y="94487"/>
                </a:lnTo>
                <a:lnTo>
                  <a:pt x="3236975" y="79248"/>
                </a:lnTo>
                <a:lnTo>
                  <a:pt x="3238499" y="16763"/>
                </a:lnTo>
                <a:lnTo>
                  <a:pt x="3241547" y="64007"/>
                </a:lnTo>
                <a:lnTo>
                  <a:pt x="3244741" y="53364"/>
                </a:lnTo>
                <a:lnTo>
                  <a:pt x="3246119" y="48767"/>
                </a:lnTo>
                <a:lnTo>
                  <a:pt x="3247643" y="64007"/>
                </a:lnTo>
                <a:lnTo>
                  <a:pt x="3249167" y="32003"/>
                </a:lnTo>
                <a:lnTo>
                  <a:pt x="3250691" y="0"/>
                </a:lnTo>
                <a:lnTo>
                  <a:pt x="3243071" y="47243"/>
                </a:lnTo>
                <a:lnTo>
                  <a:pt x="3240023" y="32003"/>
                </a:lnTo>
                <a:lnTo>
                  <a:pt x="3238499" y="0"/>
                </a:lnTo>
                <a:lnTo>
                  <a:pt x="3238499" y="15239"/>
                </a:lnTo>
                <a:lnTo>
                  <a:pt x="3235451" y="30479"/>
                </a:lnTo>
                <a:lnTo>
                  <a:pt x="3233927" y="45719"/>
                </a:lnTo>
                <a:lnTo>
                  <a:pt x="3229355" y="59436"/>
                </a:lnTo>
                <a:lnTo>
                  <a:pt x="3224783" y="74675"/>
                </a:lnTo>
                <a:lnTo>
                  <a:pt x="3218687" y="88391"/>
                </a:lnTo>
                <a:lnTo>
                  <a:pt x="3212591" y="102107"/>
                </a:lnTo>
                <a:lnTo>
                  <a:pt x="3204971" y="115824"/>
                </a:lnTo>
                <a:lnTo>
                  <a:pt x="3195827" y="128015"/>
                </a:lnTo>
                <a:lnTo>
                  <a:pt x="3186683" y="141731"/>
                </a:lnTo>
                <a:lnTo>
                  <a:pt x="3176015" y="153924"/>
                </a:lnTo>
                <a:lnTo>
                  <a:pt x="3163823" y="166115"/>
                </a:lnTo>
                <a:lnTo>
                  <a:pt x="3151631" y="178307"/>
                </a:lnTo>
                <a:lnTo>
                  <a:pt x="3139439" y="188975"/>
                </a:lnTo>
                <a:lnTo>
                  <a:pt x="3125723" y="199643"/>
                </a:lnTo>
                <a:lnTo>
                  <a:pt x="3110483" y="210312"/>
                </a:lnTo>
                <a:lnTo>
                  <a:pt x="3095243" y="220979"/>
                </a:lnTo>
                <a:lnTo>
                  <a:pt x="3080003" y="230124"/>
                </a:lnTo>
                <a:lnTo>
                  <a:pt x="3063239" y="239267"/>
                </a:lnTo>
                <a:lnTo>
                  <a:pt x="3046475" y="246887"/>
                </a:lnTo>
                <a:lnTo>
                  <a:pt x="3028187" y="254507"/>
                </a:lnTo>
                <a:lnTo>
                  <a:pt x="3009899" y="262127"/>
                </a:lnTo>
                <a:lnTo>
                  <a:pt x="2991611" y="269748"/>
                </a:lnTo>
                <a:lnTo>
                  <a:pt x="2971799" y="274319"/>
                </a:lnTo>
                <a:lnTo>
                  <a:pt x="2951987" y="280415"/>
                </a:lnTo>
                <a:lnTo>
                  <a:pt x="2930651" y="284988"/>
                </a:lnTo>
                <a:lnTo>
                  <a:pt x="2910839" y="289560"/>
                </a:lnTo>
                <a:lnTo>
                  <a:pt x="2889503" y="292607"/>
                </a:lnTo>
                <a:lnTo>
                  <a:pt x="2868167" y="295655"/>
                </a:lnTo>
                <a:lnTo>
                  <a:pt x="2845307" y="297179"/>
                </a:lnTo>
                <a:lnTo>
                  <a:pt x="2822447" y="298703"/>
                </a:lnTo>
                <a:lnTo>
                  <a:pt x="428243" y="298703"/>
                </a:lnTo>
                <a:lnTo>
                  <a:pt x="405383" y="300227"/>
                </a:lnTo>
                <a:lnTo>
                  <a:pt x="359663" y="304800"/>
                </a:lnTo>
                <a:lnTo>
                  <a:pt x="316991" y="312419"/>
                </a:lnTo>
                <a:lnTo>
                  <a:pt x="275843" y="323088"/>
                </a:lnTo>
                <a:lnTo>
                  <a:pt x="256031" y="329183"/>
                </a:lnTo>
                <a:lnTo>
                  <a:pt x="236219" y="335279"/>
                </a:lnTo>
                <a:lnTo>
                  <a:pt x="217931" y="342900"/>
                </a:lnTo>
                <a:lnTo>
                  <a:pt x="199643" y="352043"/>
                </a:lnTo>
                <a:lnTo>
                  <a:pt x="181355" y="359663"/>
                </a:lnTo>
                <a:lnTo>
                  <a:pt x="164591" y="368807"/>
                </a:lnTo>
                <a:lnTo>
                  <a:pt x="147827" y="379475"/>
                </a:lnTo>
                <a:lnTo>
                  <a:pt x="132587" y="388619"/>
                </a:lnTo>
                <a:lnTo>
                  <a:pt x="117347" y="399287"/>
                </a:lnTo>
                <a:lnTo>
                  <a:pt x="103631" y="411479"/>
                </a:lnTo>
                <a:lnTo>
                  <a:pt x="89915" y="423671"/>
                </a:lnTo>
                <a:lnTo>
                  <a:pt x="77723" y="435863"/>
                </a:lnTo>
                <a:lnTo>
                  <a:pt x="65531" y="448055"/>
                </a:lnTo>
                <a:lnTo>
                  <a:pt x="54863" y="460247"/>
                </a:lnTo>
                <a:lnTo>
                  <a:pt x="44195" y="473963"/>
                </a:lnTo>
                <a:lnTo>
                  <a:pt x="35051" y="487679"/>
                </a:lnTo>
                <a:lnTo>
                  <a:pt x="27431" y="502919"/>
                </a:lnTo>
                <a:lnTo>
                  <a:pt x="19812" y="516635"/>
                </a:lnTo>
                <a:lnTo>
                  <a:pt x="13715" y="531875"/>
                </a:lnTo>
                <a:close/>
              </a:path>
            </a:pathLst>
          </a:custGeom>
          <a:solidFill>
            <a:srgbClr val="FF00FF"/>
          </a:solidFill>
        </p:spPr>
        <p:txBody>
          <a:bodyPr wrap="square" lIns="0" tIns="0" rIns="0" bIns="0" rtlCol="0">
            <a:noAutofit/>
          </a:bodyPr>
          <a:lstStyle/>
          <a:p>
            <a:endParaRPr/>
          </a:p>
        </p:txBody>
      </p:sp>
      <p:sp>
        <p:nvSpPr>
          <p:cNvPr id="1179" name="object 1179"/>
          <p:cNvSpPr/>
          <p:nvPr/>
        </p:nvSpPr>
        <p:spPr>
          <a:xfrm>
            <a:off x="5748673" y="1648967"/>
            <a:ext cx="2902" cy="15239"/>
          </a:xfrm>
          <a:custGeom>
            <a:avLst/>
            <a:gdLst/>
            <a:ahLst/>
            <a:cxnLst/>
            <a:rect l="l" t="t" r="r" b="b"/>
            <a:pathLst>
              <a:path w="2902" h="15239">
                <a:moveTo>
                  <a:pt x="2902" y="15239"/>
                </a:moveTo>
                <a:lnTo>
                  <a:pt x="1378" y="0"/>
                </a:lnTo>
                <a:lnTo>
                  <a:pt x="0" y="4596"/>
                </a:lnTo>
                <a:lnTo>
                  <a:pt x="2902" y="15239"/>
                </a:lnTo>
                <a:close/>
              </a:path>
            </a:pathLst>
          </a:custGeom>
          <a:solidFill>
            <a:srgbClr val="FF00FF"/>
          </a:solidFill>
        </p:spPr>
        <p:txBody>
          <a:bodyPr wrap="square" lIns="0" tIns="0" rIns="0" bIns="0" rtlCol="0">
            <a:noAutofit/>
          </a:bodyPr>
          <a:lstStyle/>
          <a:p>
            <a:endParaRPr/>
          </a:p>
        </p:txBody>
      </p:sp>
      <p:sp>
        <p:nvSpPr>
          <p:cNvPr id="1180" name="object 1180"/>
          <p:cNvSpPr/>
          <p:nvPr/>
        </p:nvSpPr>
        <p:spPr>
          <a:xfrm>
            <a:off x="5740907" y="1616963"/>
            <a:ext cx="4572" cy="62484"/>
          </a:xfrm>
          <a:custGeom>
            <a:avLst/>
            <a:gdLst/>
            <a:ahLst/>
            <a:cxnLst/>
            <a:rect l="l" t="t" r="r" b="b"/>
            <a:pathLst>
              <a:path w="4572" h="62484">
                <a:moveTo>
                  <a:pt x="4572" y="47243"/>
                </a:moveTo>
                <a:lnTo>
                  <a:pt x="1524" y="0"/>
                </a:lnTo>
                <a:lnTo>
                  <a:pt x="0" y="62484"/>
                </a:lnTo>
                <a:lnTo>
                  <a:pt x="4572" y="47243"/>
                </a:lnTo>
                <a:close/>
              </a:path>
            </a:pathLst>
          </a:custGeom>
          <a:solidFill>
            <a:srgbClr val="FF00FF"/>
          </a:solidFill>
        </p:spPr>
        <p:txBody>
          <a:bodyPr wrap="square" lIns="0" tIns="0" rIns="0" bIns="0" rtlCol="0">
            <a:noAutofit/>
          </a:bodyPr>
          <a:lstStyle/>
          <a:p>
            <a:endParaRPr/>
          </a:p>
        </p:txBody>
      </p:sp>
      <p:sp>
        <p:nvSpPr>
          <p:cNvPr id="1181" name="object 1181"/>
          <p:cNvSpPr/>
          <p:nvPr/>
        </p:nvSpPr>
        <p:spPr>
          <a:xfrm>
            <a:off x="5742431" y="1594103"/>
            <a:ext cx="12191" cy="53339"/>
          </a:xfrm>
          <a:custGeom>
            <a:avLst/>
            <a:gdLst/>
            <a:ahLst/>
            <a:cxnLst/>
            <a:rect l="l" t="t" r="r" b="b"/>
            <a:pathLst>
              <a:path w="12191" h="53339">
                <a:moveTo>
                  <a:pt x="12191" y="6096"/>
                </a:moveTo>
                <a:lnTo>
                  <a:pt x="12191" y="3048"/>
                </a:lnTo>
                <a:lnTo>
                  <a:pt x="9144" y="0"/>
                </a:lnTo>
                <a:lnTo>
                  <a:pt x="3048" y="0"/>
                </a:lnTo>
                <a:lnTo>
                  <a:pt x="0" y="3048"/>
                </a:lnTo>
                <a:lnTo>
                  <a:pt x="0" y="6096"/>
                </a:lnTo>
                <a:lnTo>
                  <a:pt x="1524" y="38100"/>
                </a:lnTo>
                <a:lnTo>
                  <a:pt x="4572" y="53339"/>
                </a:lnTo>
                <a:lnTo>
                  <a:pt x="12191" y="6096"/>
                </a:lnTo>
                <a:close/>
              </a:path>
            </a:pathLst>
          </a:custGeom>
          <a:solidFill>
            <a:srgbClr val="FF00FF"/>
          </a:solidFill>
        </p:spPr>
        <p:txBody>
          <a:bodyPr wrap="square" lIns="0" tIns="0" rIns="0" bIns="0" rtlCol="0">
            <a:noAutofit/>
          </a:bodyPr>
          <a:lstStyle/>
          <a:p>
            <a:endParaRPr/>
          </a:p>
        </p:txBody>
      </p:sp>
      <p:sp>
        <p:nvSpPr>
          <p:cNvPr id="13" name="object 13"/>
          <p:cNvSpPr/>
          <p:nvPr/>
        </p:nvSpPr>
        <p:spPr>
          <a:xfrm>
            <a:off x="1757171" y="3156203"/>
            <a:ext cx="85343" cy="1164335"/>
          </a:xfrm>
          <a:custGeom>
            <a:avLst/>
            <a:gdLst/>
            <a:ahLst/>
            <a:cxnLst/>
            <a:rect l="l" t="t" r="r" b="b"/>
            <a:pathLst>
              <a:path w="85343" h="1164335">
                <a:moveTo>
                  <a:pt x="59436" y="4572"/>
                </a:moveTo>
                <a:lnTo>
                  <a:pt x="33528" y="7620"/>
                </a:lnTo>
                <a:lnTo>
                  <a:pt x="35052" y="9143"/>
                </a:lnTo>
                <a:lnTo>
                  <a:pt x="60960" y="12191"/>
                </a:lnTo>
                <a:lnTo>
                  <a:pt x="85343" y="0"/>
                </a:lnTo>
                <a:lnTo>
                  <a:pt x="59436" y="4572"/>
                </a:lnTo>
                <a:close/>
              </a:path>
              <a:path w="85343" h="1164335">
                <a:moveTo>
                  <a:pt x="246887" y="111251"/>
                </a:moveTo>
                <a:lnTo>
                  <a:pt x="233171" y="94487"/>
                </a:lnTo>
                <a:lnTo>
                  <a:pt x="216408" y="79248"/>
                </a:lnTo>
                <a:lnTo>
                  <a:pt x="199644" y="65531"/>
                </a:lnTo>
                <a:lnTo>
                  <a:pt x="179831" y="53339"/>
                </a:lnTo>
                <a:lnTo>
                  <a:pt x="158496" y="41148"/>
                </a:lnTo>
                <a:lnTo>
                  <a:pt x="137160" y="32003"/>
                </a:lnTo>
                <a:lnTo>
                  <a:pt x="112775" y="22860"/>
                </a:lnTo>
                <a:lnTo>
                  <a:pt x="88392" y="16763"/>
                </a:lnTo>
                <a:lnTo>
                  <a:pt x="74284" y="14412"/>
                </a:lnTo>
                <a:lnTo>
                  <a:pt x="86868" y="12191"/>
                </a:lnTo>
                <a:lnTo>
                  <a:pt x="112775" y="6096"/>
                </a:lnTo>
                <a:lnTo>
                  <a:pt x="135636" y="-3048"/>
                </a:lnTo>
                <a:lnTo>
                  <a:pt x="158496" y="-12191"/>
                </a:lnTo>
                <a:lnTo>
                  <a:pt x="179831" y="-22860"/>
                </a:lnTo>
                <a:lnTo>
                  <a:pt x="198119" y="-36575"/>
                </a:lnTo>
                <a:lnTo>
                  <a:pt x="216408" y="-50291"/>
                </a:lnTo>
                <a:lnTo>
                  <a:pt x="231647" y="-65531"/>
                </a:lnTo>
                <a:lnTo>
                  <a:pt x="246887" y="-80771"/>
                </a:lnTo>
                <a:lnTo>
                  <a:pt x="257555" y="-99059"/>
                </a:lnTo>
                <a:lnTo>
                  <a:pt x="262127" y="-108203"/>
                </a:lnTo>
                <a:lnTo>
                  <a:pt x="266699" y="-117347"/>
                </a:lnTo>
                <a:lnTo>
                  <a:pt x="271271" y="-126491"/>
                </a:lnTo>
                <a:lnTo>
                  <a:pt x="274319" y="-135635"/>
                </a:lnTo>
                <a:lnTo>
                  <a:pt x="277367" y="-146303"/>
                </a:lnTo>
                <a:lnTo>
                  <a:pt x="278891" y="-155447"/>
                </a:lnTo>
                <a:lnTo>
                  <a:pt x="278891" y="-166115"/>
                </a:lnTo>
                <a:lnTo>
                  <a:pt x="280415" y="-175259"/>
                </a:lnTo>
                <a:lnTo>
                  <a:pt x="280415" y="-957071"/>
                </a:lnTo>
                <a:lnTo>
                  <a:pt x="283463" y="-966215"/>
                </a:lnTo>
                <a:lnTo>
                  <a:pt x="284987" y="-975359"/>
                </a:lnTo>
                <a:lnTo>
                  <a:pt x="288035" y="-984503"/>
                </a:lnTo>
                <a:lnTo>
                  <a:pt x="295655" y="-1001267"/>
                </a:lnTo>
                <a:lnTo>
                  <a:pt x="300227" y="-1008887"/>
                </a:lnTo>
                <a:lnTo>
                  <a:pt x="310895" y="-1025651"/>
                </a:lnTo>
                <a:lnTo>
                  <a:pt x="324611" y="-1040891"/>
                </a:lnTo>
                <a:lnTo>
                  <a:pt x="338327" y="-1054607"/>
                </a:lnTo>
                <a:lnTo>
                  <a:pt x="355091" y="-1068323"/>
                </a:lnTo>
                <a:lnTo>
                  <a:pt x="373379" y="-1078991"/>
                </a:lnTo>
                <a:lnTo>
                  <a:pt x="394715" y="-1089659"/>
                </a:lnTo>
                <a:lnTo>
                  <a:pt x="416051" y="-1100327"/>
                </a:lnTo>
                <a:lnTo>
                  <a:pt x="438911" y="-1107947"/>
                </a:lnTo>
                <a:lnTo>
                  <a:pt x="461771" y="-1114043"/>
                </a:lnTo>
                <a:lnTo>
                  <a:pt x="487679" y="-1118615"/>
                </a:lnTo>
                <a:lnTo>
                  <a:pt x="513587" y="-1121663"/>
                </a:lnTo>
                <a:lnTo>
                  <a:pt x="541019" y="-1121663"/>
                </a:lnTo>
                <a:lnTo>
                  <a:pt x="539495" y="-1135379"/>
                </a:lnTo>
                <a:lnTo>
                  <a:pt x="512063" y="-1133855"/>
                </a:lnTo>
                <a:lnTo>
                  <a:pt x="484631" y="-1130807"/>
                </a:lnTo>
                <a:lnTo>
                  <a:pt x="458723" y="-1126235"/>
                </a:lnTo>
                <a:lnTo>
                  <a:pt x="434339" y="-1120139"/>
                </a:lnTo>
                <a:lnTo>
                  <a:pt x="409955" y="-1110995"/>
                </a:lnTo>
                <a:lnTo>
                  <a:pt x="388619" y="-1101851"/>
                </a:lnTo>
                <a:lnTo>
                  <a:pt x="367283" y="-1089659"/>
                </a:lnTo>
                <a:lnTo>
                  <a:pt x="347471" y="-1077467"/>
                </a:lnTo>
                <a:lnTo>
                  <a:pt x="330707" y="-1063751"/>
                </a:lnTo>
                <a:lnTo>
                  <a:pt x="313943" y="-1048511"/>
                </a:lnTo>
                <a:lnTo>
                  <a:pt x="300227" y="-1031747"/>
                </a:lnTo>
                <a:lnTo>
                  <a:pt x="289559" y="-1014983"/>
                </a:lnTo>
                <a:lnTo>
                  <a:pt x="283463" y="-1005839"/>
                </a:lnTo>
                <a:lnTo>
                  <a:pt x="278891" y="-996695"/>
                </a:lnTo>
                <a:lnTo>
                  <a:pt x="275843" y="-987551"/>
                </a:lnTo>
                <a:lnTo>
                  <a:pt x="272795" y="-978407"/>
                </a:lnTo>
                <a:lnTo>
                  <a:pt x="269747" y="-967739"/>
                </a:lnTo>
                <a:lnTo>
                  <a:pt x="268223" y="-958595"/>
                </a:lnTo>
                <a:lnTo>
                  <a:pt x="268223" y="-947927"/>
                </a:lnTo>
                <a:lnTo>
                  <a:pt x="266699" y="-938783"/>
                </a:lnTo>
                <a:lnTo>
                  <a:pt x="266699" y="-167639"/>
                </a:lnTo>
                <a:lnTo>
                  <a:pt x="265175" y="-158495"/>
                </a:lnTo>
                <a:lnTo>
                  <a:pt x="263651" y="-149351"/>
                </a:lnTo>
                <a:lnTo>
                  <a:pt x="262127" y="-140207"/>
                </a:lnTo>
                <a:lnTo>
                  <a:pt x="259079" y="-131063"/>
                </a:lnTo>
                <a:lnTo>
                  <a:pt x="256031" y="-121919"/>
                </a:lnTo>
                <a:lnTo>
                  <a:pt x="251459" y="-114299"/>
                </a:lnTo>
                <a:lnTo>
                  <a:pt x="246887" y="-105155"/>
                </a:lnTo>
                <a:lnTo>
                  <a:pt x="236219" y="-89915"/>
                </a:lnTo>
                <a:lnTo>
                  <a:pt x="224028" y="-74675"/>
                </a:lnTo>
                <a:lnTo>
                  <a:pt x="208787" y="-59435"/>
                </a:lnTo>
                <a:lnTo>
                  <a:pt x="192024" y="-47243"/>
                </a:lnTo>
                <a:lnTo>
                  <a:pt x="173736" y="-35051"/>
                </a:lnTo>
                <a:lnTo>
                  <a:pt x="153924" y="-24384"/>
                </a:lnTo>
                <a:lnTo>
                  <a:pt x="131063" y="-15239"/>
                </a:lnTo>
                <a:lnTo>
                  <a:pt x="109728" y="-6096"/>
                </a:lnTo>
                <a:lnTo>
                  <a:pt x="85343" y="0"/>
                </a:lnTo>
                <a:lnTo>
                  <a:pt x="60960" y="12191"/>
                </a:lnTo>
                <a:lnTo>
                  <a:pt x="35052" y="9143"/>
                </a:lnTo>
                <a:lnTo>
                  <a:pt x="33528" y="7620"/>
                </a:lnTo>
                <a:lnTo>
                  <a:pt x="3048" y="7620"/>
                </a:lnTo>
                <a:lnTo>
                  <a:pt x="0" y="10667"/>
                </a:lnTo>
                <a:lnTo>
                  <a:pt x="0" y="18287"/>
                </a:lnTo>
                <a:lnTo>
                  <a:pt x="3048" y="21336"/>
                </a:lnTo>
                <a:lnTo>
                  <a:pt x="7619" y="21336"/>
                </a:lnTo>
                <a:lnTo>
                  <a:pt x="33528" y="19812"/>
                </a:lnTo>
                <a:lnTo>
                  <a:pt x="60960" y="16763"/>
                </a:lnTo>
                <a:lnTo>
                  <a:pt x="83819" y="28955"/>
                </a:lnTo>
                <a:lnTo>
                  <a:pt x="108204" y="35051"/>
                </a:lnTo>
                <a:lnTo>
                  <a:pt x="131063" y="42672"/>
                </a:lnTo>
                <a:lnTo>
                  <a:pt x="152400" y="53339"/>
                </a:lnTo>
                <a:lnTo>
                  <a:pt x="173736" y="64008"/>
                </a:lnTo>
                <a:lnTo>
                  <a:pt x="192024" y="74675"/>
                </a:lnTo>
                <a:lnTo>
                  <a:pt x="208787" y="88391"/>
                </a:lnTo>
                <a:lnTo>
                  <a:pt x="222504" y="102108"/>
                </a:lnTo>
                <a:lnTo>
                  <a:pt x="236219" y="117348"/>
                </a:lnTo>
                <a:lnTo>
                  <a:pt x="246887" y="134112"/>
                </a:lnTo>
                <a:lnTo>
                  <a:pt x="251459" y="141731"/>
                </a:lnTo>
                <a:lnTo>
                  <a:pt x="256031" y="150875"/>
                </a:lnTo>
                <a:lnTo>
                  <a:pt x="259079" y="158496"/>
                </a:lnTo>
                <a:lnTo>
                  <a:pt x="262127" y="167639"/>
                </a:lnTo>
                <a:lnTo>
                  <a:pt x="263651" y="176784"/>
                </a:lnTo>
                <a:lnTo>
                  <a:pt x="265175" y="185927"/>
                </a:lnTo>
                <a:lnTo>
                  <a:pt x="266699" y="195072"/>
                </a:lnTo>
                <a:lnTo>
                  <a:pt x="266699" y="967739"/>
                </a:lnTo>
                <a:lnTo>
                  <a:pt x="268223" y="976883"/>
                </a:lnTo>
                <a:lnTo>
                  <a:pt x="268223" y="987551"/>
                </a:lnTo>
                <a:lnTo>
                  <a:pt x="269747" y="996695"/>
                </a:lnTo>
                <a:lnTo>
                  <a:pt x="272795" y="1007363"/>
                </a:lnTo>
                <a:lnTo>
                  <a:pt x="275843" y="1016507"/>
                </a:lnTo>
                <a:lnTo>
                  <a:pt x="280415" y="1025651"/>
                </a:lnTo>
                <a:lnTo>
                  <a:pt x="283463" y="1034795"/>
                </a:lnTo>
                <a:lnTo>
                  <a:pt x="289559" y="1043939"/>
                </a:lnTo>
                <a:lnTo>
                  <a:pt x="300227" y="1062227"/>
                </a:lnTo>
                <a:lnTo>
                  <a:pt x="313943" y="1077467"/>
                </a:lnTo>
                <a:lnTo>
                  <a:pt x="330707" y="1092707"/>
                </a:lnTo>
                <a:lnTo>
                  <a:pt x="347471" y="1106423"/>
                </a:lnTo>
                <a:lnTo>
                  <a:pt x="367283" y="1120139"/>
                </a:lnTo>
                <a:lnTo>
                  <a:pt x="388619" y="1130807"/>
                </a:lnTo>
                <a:lnTo>
                  <a:pt x="411479" y="1139951"/>
                </a:lnTo>
                <a:lnTo>
                  <a:pt x="434339" y="1149095"/>
                </a:lnTo>
                <a:lnTo>
                  <a:pt x="460247" y="1155191"/>
                </a:lnTo>
                <a:lnTo>
                  <a:pt x="486155" y="1159763"/>
                </a:lnTo>
                <a:lnTo>
                  <a:pt x="512063" y="1162811"/>
                </a:lnTo>
                <a:lnTo>
                  <a:pt x="539495" y="1164335"/>
                </a:lnTo>
                <a:lnTo>
                  <a:pt x="541019" y="1150619"/>
                </a:lnTo>
                <a:lnTo>
                  <a:pt x="513587" y="1150619"/>
                </a:lnTo>
                <a:lnTo>
                  <a:pt x="487679" y="1147571"/>
                </a:lnTo>
                <a:lnTo>
                  <a:pt x="461771" y="1142999"/>
                </a:lnTo>
                <a:lnTo>
                  <a:pt x="437387" y="1136903"/>
                </a:lnTo>
                <a:lnTo>
                  <a:pt x="414527" y="1127759"/>
                </a:lnTo>
                <a:lnTo>
                  <a:pt x="393191" y="1118615"/>
                </a:lnTo>
                <a:lnTo>
                  <a:pt x="373379" y="1107947"/>
                </a:lnTo>
                <a:lnTo>
                  <a:pt x="355091" y="1095755"/>
                </a:lnTo>
                <a:lnTo>
                  <a:pt x="338327" y="1083563"/>
                </a:lnTo>
                <a:lnTo>
                  <a:pt x="323087" y="1068323"/>
                </a:lnTo>
                <a:lnTo>
                  <a:pt x="310895" y="1053083"/>
                </a:lnTo>
                <a:lnTo>
                  <a:pt x="300227" y="1037843"/>
                </a:lnTo>
                <a:lnTo>
                  <a:pt x="295655" y="1028699"/>
                </a:lnTo>
                <a:lnTo>
                  <a:pt x="291083" y="1021079"/>
                </a:lnTo>
                <a:lnTo>
                  <a:pt x="288035" y="1011935"/>
                </a:lnTo>
                <a:lnTo>
                  <a:pt x="284987" y="1002791"/>
                </a:lnTo>
                <a:lnTo>
                  <a:pt x="283463" y="993647"/>
                </a:lnTo>
                <a:lnTo>
                  <a:pt x="280415" y="984503"/>
                </a:lnTo>
                <a:lnTo>
                  <a:pt x="280415" y="204215"/>
                </a:lnTo>
                <a:lnTo>
                  <a:pt x="278891" y="195072"/>
                </a:lnTo>
                <a:lnTo>
                  <a:pt x="278891" y="184403"/>
                </a:lnTo>
                <a:lnTo>
                  <a:pt x="277367" y="175260"/>
                </a:lnTo>
                <a:lnTo>
                  <a:pt x="274319" y="164591"/>
                </a:lnTo>
                <a:lnTo>
                  <a:pt x="271271" y="155448"/>
                </a:lnTo>
                <a:lnTo>
                  <a:pt x="266699" y="146303"/>
                </a:lnTo>
                <a:lnTo>
                  <a:pt x="263651" y="137160"/>
                </a:lnTo>
                <a:lnTo>
                  <a:pt x="257555" y="128015"/>
                </a:lnTo>
                <a:lnTo>
                  <a:pt x="246887" y="111251"/>
                </a:lnTo>
                <a:close/>
              </a:path>
              <a:path w="85343" h="1164335">
                <a:moveTo>
                  <a:pt x="7619" y="21336"/>
                </a:moveTo>
                <a:lnTo>
                  <a:pt x="33528" y="21336"/>
                </a:lnTo>
                <a:lnTo>
                  <a:pt x="59436" y="24384"/>
                </a:lnTo>
                <a:lnTo>
                  <a:pt x="83819" y="28955"/>
                </a:lnTo>
                <a:lnTo>
                  <a:pt x="60960" y="16763"/>
                </a:lnTo>
                <a:lnTo>
                  <a:pt x="33528" y="19812"/>
                </a:lnTo>
                <a:lnTo>
                  <a:pt x="7619" y="21336"/>
                </a:lnTo>
                <a:close/>
              </a:path>
            </a:pathLst>
          </a:custGeom>
          <a:solidFill>
            <a:srgbClr val="FF00FF"/>
          </a:solidFill>
        </p:spPr>
        <p:txBody>
          <a:bodyPr wrap="square" lIns="0" tIns="0" rIns="0" bIns="0" rtlCol="0">
            <a:noAutofit/>
          </a:bodyPr>
          <a:lstStyle/>
          <a:p>
            <a:endParaRPr/>
          </a:p>
        </p:txBody>
      </p:sp>
      <p:sp>
        <p:nvSpPr>
          <p:cNvPr id="12" name="object 12"/>
          <p:cNvSpPr txBox="1"/>
          <p:nvPr/>
        </p:nvSpPr>
        <p:spPr>
          <a:xfrm>
            <a:off x="1308608" y="824737"/>
            <a:ext cx="777030" cy="394207"/>
          </a:xfrm>
          <a:prstGeom prst="rect">
            <a:avLst/>
          </a:prstGeom>
        </p:spPr>
        <p:txBody>
          <a:bodyPr wrap="square" lIns="0" tIns="0" rIns="0" bIns="0" rtlCol="0">
            <a:noAutofit/>
          </a:bodyPr>
          <a:lstStyle/>
          <a:p>
            <a:pPr marL="12700">
              <a:lnSpc>
                <a:spcPts val="3055"/>
              </a:lnSpc>
              <a:spcBef>
                <a:spcPts val="152"/>
              </a:spcBef>
            </a:pPr>
            <a:r>
              <a:rPr sz="4350" spc="0" baseline="2824" dirty="0">
                <a:latin typeface="Calibri"/>
                <a:cs typeface="Calibri"/>
              </a:rPr>
              <a:t>D</a:t>
            </a:r>
            <a:r>
              <a:rPr sz="4350" spc="-19" baseline="2824" dirty="0">
                <a:latin typeface="Calibri"/>
                <a:cs typeface="Calibri"/>
              </a:rPr>
              <a:t>a</a:t>
            </a:r>
            <a:r>
              <a:rPr sz="4350" spc="-34" baseline="2824" dirty="0">
                <a:latin typeface="Calibri"/>
                <a:cs typeface="Calibri"/>
              </a:rPr>
              <a:t>t</a:t>
            </a:r>
            <a:r>
              <a:rPr sz="4350" spc="0" baseline="2824" dirty="0">
                <a:latin typeface="Calibri"/>
                <a:cs typeface="Calibri"/>
              </a:rPr>
              <a:t>a</a:t>
            </a:r>
            <a:endParaRPr sz="2900">
              <a:latin typeface="Calibri"/>
              <a:cs typeface="Calibri"/>
            </a:endParaRPr>
          </a:p>
        </p:txBody>
      </p:sp>
      <p:sp>
        <p:nvSpPr>
          <p:cNvPr id="11" name="object 11"/>
          <p:cNvSpPr txBox="1"/>
          <p:nvPr/>
        </p:nvSpPr>
        <p:spPr>
          <a:xfrm>
            <a:off x="2085686" y="824737"/>
            <a:ext cx="2080398" cy="394207"/>
          </a:xfrm>
          <a:prstGeom prst="rect">
            <a:avLst/>
          </a:prstGeom>
        </p:spPr>
        <p:txBody>
          <a:bodyPr wrap="square" lIns="0" tIns="0" rIns="0" bIns="0" rtlCol="0">
            <a:noAutofit/>
          </a:bodyPr>
          <a:lstStyle/>
          <a:p>
            <a:pPr marL="12700">
              <a:lnSpc>
                <a:spcPts val="3055"/>
              </a:lnSpc>
              <a:spcBef>
                <a:spcPts val="152"/>
              </a:spcBef>
            </a:pPr>
            <a:r>
              <a:rPr sz="4350" spc="0" baseline="2824" dirty="0">
                <a:latin typeface="Calibri"/>
                <a:cs typeface="Calibri"/>
              </a:rPr>
              <a:t>O</a:t>
            </a:r>
            <a:r>
              <a:rPr sz="4350" spc="-39" baseline="2824" dirty="0">
                <a:latin typeface="Calibri"/>
                <a:cs typeface="Calibri"/>
              </a:rPr>
              <a:t>r</a:t>
            </a:r>
            <a:r>
              <a:rPr sz="4350" spc="-44" baseline="2824" dirty="0">
                <a:latin typeface="Calibri"/>
                <a:cs typeface="Calibri"/>
              </a:rPr>
              <a:t>g</a:t>
            </a:r>
            <a:r>
              <a:rPr sz="4350" spc="0" baseline="2824" dirty="0">
                <a:latin typeface="Calibri"/>
                <a:cs typeface="Calibri"/>
              </a:rPr>
              <a:t>an</a:t>
            </a:r>
            <a:r>
              <a:rPr sz="4350" spc="4" baseline="2824" dirty="0">
                <a:latin typeface="Calibri"/>
                <a:cs typeface="Calibri"/>
              </a:rPr>
              <a:t>i</a:t>
            </a:r>
            <a:r>
              <a:rPr sz="4350" spc="-39" baseline="2824" dirty="0">
                <a:latin typeface="Calibri"/>
                <a:cs typeface="Calibri"/>
              </a:rPr>
              <a:t>z</a:t>
            </a:r>
            <a:r>
              <a:rPr sz="4350" spc="-19" baseline="2824" dirty="0">
                <a:latin typeface="Calibri"/>
                <a:cs typeface="Calibri"/>
              </a:rPr>
              <a:t>a</a:t>
            </a:r>
            <a:r>
              <a:rPr sz="4350" spc="0" baseline="2824" dirty="0">
                <a:latin typeface="Calibri"/>
                <a:cs typeface="Calibri"/>
              </a:rPr>
              <a:t>t</a:t>
            </a:r>
            <a:r>
              <a:rPr sz="4350" spc="4" baseline="2824" dirty="0">
                <a:latin typeface="Calibri"/>
                <a:cs typeface="Calibri"/>
              </a:rPr>
              <a:t>io</a:t>
            </a:r>
            <a:r>
              <a:rPr sz="4350" spc="0" baseline="2824" dirty="0">
                <a:latin typeface="Calibri"/>
                <a:cs typeface="Calibri"/>
              </a:rPr>
              <a:t>n:</a:t>
            </a:r>
            <a:endParaRPr sz="2900">
              <a:latin typeface="Calibri"/>
              <a:cs typeface="Calibri"/>
            </a:endParaRPr>
          </a:p>
        </p:txBody>
      </p:sp>
      <p:sp>
        <p:nvSpPr>
          <p:cNvPr id="10" name="object 10"/>
          <p:cNvSpPr txBox="1"/>
          <p:nvPr/>
        </p:nvSpPr>
        <p:spPr>
          <a:xfrm>
            <a:off x="4163059" y="910462"/>
            <a:ext cx="1504463" cy="279907"/>
          </a:xfrm>
          <a:prstGeom prst="rect">
            <a:avLst/>
          </a:prstGeom>
        </p:spPr>
        <p:txBody>
          <a:bodyPr wrap="square" lIns="0" tIns="0" rIns="0" bIns="0" rtlCol="0">
            <a:noAutofit/>
          </a:bodyPr>
          <a:lstStyle/>
          <a:p>
            <a:pPr marL="12700">
              <a:lnSpc>
                <a:spcPts val="2140"/>
              </a:lnSpc>
              <a:spcBef>
                <a:spcPts val="107"/>
              </a:spcBef>
            </a:pPr>
            <a:r>
              <a:rPr sz="3000" spc="0" baseline="2730" dirty="0">
                <a:solidFill>
                  <a:srgbClr val="FF0000"/>
                </a:solidFill>
                <a:latin typeface="Calibri"/>
                <a:cs typeface="Calibri"/>
              </a:rPr>
              <a:t>Strip</a:t>
            </a:r>
            <a:r>
              <a:rPr sz="3000" spc="25" baseline="2730" dirty="0">
                <a:solidFill>
                  <a:srgbClr val="FF0000"/>
                </a:solidFill>
                <a:latin typeface="Calibri"/>
                <a:cs typeface="Calibri"/>
              </a:rPr>
              <a:t> </a:t>
            </a:r>
            <a:r>
              <a:rPr sz="3000" spc="-79" baseline="2730" dirty="0">
                <a:solidFill>
                  <a:srgbClr val="FF0000"/>
                </a:solidFill>
                <a:latin typeface="Calibri"/>
                <a:cs typeface="Calibri"/>
              </a:rPr>
              <a:t>V</a:t>
            </a:r>
            <a:r>
              <a:rPr sz="3000" spc="0" baseline="2730" dirty="0">
                <a:solidFill>
                  <a:srgbClr val="FF0000"/>
                </a:solidFill>
                <a:latin typeface="Calibri"/>
                <a:cs typeface="Calibri"/>
              </a:rPr>
              <a:t>s</a:t>
            </a:r>
            <a:r>
              <a:rPr sz="3000" spc="-9" baseline="2730" dirty="0">
                <a:solidFill>
                  <a:srgbClr val="FF0000"/>
                </a:solidFill>
                <a:latin typeface="Calibri"/>
                <a:cs typeface="Calibri"/>
              </a:rPr>
              <a:t> </a:t>
            </a:r>
            <a:r>
              <a:rPr sz="3000" spc="0" baseline="2730" dirty="0">
                <a:solidFill>
                  <a:srgbClr val="FF0000"/>
                </a:solidFill>
                <a:latin typeface="Calibri"/>
                <a:cs typeface="Calibri"/>
              </a:rPr>
              <a:t>Stripe</a:t>
            </a:r>
            <a:endParaRPr sz="2000">
              <a:latin typeface="Calibri"/>
              <a:cs typeface="Calibri"/>
            </a:endParaRPr>
          </a:p>
        </p:txBody>
      </p:sp>
      <p:sp>
        <p:nvSpPr>
          <p:cNvPr id="9" name="object 9"/>
          <p:cNvSpPr txBox="1"/>
          <p:nvPr/>
        </p:nvSpPr>
        <p:spPr>
          <a:xfrm>
            <a:off x="4624849" y="1429424"/>
            <a:ext cx="562000" cy="177800"/>
          </a:xfrm>
          <a:prstGeom prst="rect">
            <a:avLst/>
          </a:prstGeom>
        </p:spPr>
        <p:txBody>
          <a:bodyPr wrap="square" lIns="0" tIns="0" rIns="0" bIns="0" rtlCol="0">
            <a:noAutofit/>
          </a:bodyPr>
          <a:lstStyle/>
          <a:p>
            <a:pPr marL="12700">
              <a:lnSpc>
                <a:spcPts val="1345"/>
              </a:lnSpc>
              <a:spcBef>
                <a:spcPts val="67"/>
              </a:spcBef>
            </a:pPr>
            <a:r>
              <a:rPr sz="1200" b="1" spc="0" dirty="0">
                <a:solidFill>
                  <a:srgbClr val="003480"/>
                </a:solidFill>
                <a:latin typeface="Verdana"/>
                <a:cs typeface="Verdana"/>
              </a:rPr>
              <a:t>S</a:t>
            </a:r>
            <a:r>
              <a:rPr sz="1200" b="1" spc="4" dirty="0">
                <a:solidFill>
                  <a:srgbClr val="003480"/>
                </a:solidFill>
                <a:latin typeface="Verdana"/>
                <a:cs typeface="Verdana"/>
              </a:rPr>
              <a:t>t</a:t>
            </a:r>
            <a:r>
              <a:rPr sz="1200" b="1" spc="0" dirty="0">
                <a:solidFill>
                  <a:srgbClr val="003480"/>
                </a:solidFill>
                <a:latin typeface="Verdana"/>
                <a:cs typeface="Verdana"/>
              </a:rPr>
              <a:t>ripe</a:t>
            </a:r>
            <a:endParaRPr sz="1200">
              <a:latin typeface="Verdana"/>
              <a:cs typeface="Verdana"/>
            </a:endParaRPr>
          </a:p>
        </p:txBody>
      </p:sp>
      <p:sp>
        <p:nvSpPr>
          <p:cNvPr id="8" name="object 8"/>
          <p:cNvSpPr txBox="1"/>
          <p:nvPr/>
        </p:nvSpPr>
        <p:spPr>
          <a:xfrm>
            <a:off x="1261618" y="3075662"/>
            <a:ext cx="460806" cy="177800"/>
          </a:xfrm>
          <a:prstGeom prst="rect">
            <a:avLst/>
          </a:prstGeom>
        </p:spPr>
        <p:txBody>
          <a:bodyPr wrap="square" lIns="0" tIns="0" rIns="0" bIns="0" rtlCol="0">
            <a:noAutofit/>
          </a:bodyPr>
          <a:lstStyle/>
          <a:p>
            <a:pPr marL="12700">
              <a:lnSpc>
                <a:spcPts val="1345"/>
              </a:lnSpc>
              <a:spcBef>
                <a:spcPts val="67"/>
              </a:spcBef>
            </a:pPr>
            <a:r>
              <a:rPr sz="1200" b="1" spc="0" dirty="0">
                <a:solidFill>
                  <a:srgbClr val="003480"/>
                </a:solidFill>
                <a:latin typeface="Verdana"/>
                <a:cs typeface="Verdana"/>
              </a:rPr>
              <a:t>S</a:t>
            </a:r>
            <a:r>
              <a:rPr sz="1200" b="1" spc="4" dirty="0">
                <a:solidFill>
                  <a:srgbClr val="003480"/>
                </a:solidFill>
                <a:latin typeface="Verdana"/>
                <a:cs typeface="Verdana"/>
              </a:rPr>
              <a:t>t</a:t>
            </a:r>
            <a:r>
              <a:rPr sz="1200" b="1" spc="0" dirty="0">
                <a:solidFill>
                  <a:srgbClr val="003480"/>
                </a:solidFill>
                <a:latin typeface="Verdana"/>
                <a:cs typeface="Verdana"/>
              </a:rPr>
              <a:t>rip</a:t>
            </a:r>
            <a:endParaRPr sz="1200">
              <a:latin typeface="Verdana"/>
              <a:cs typeface="Verdana"/>
            </a:endParaRPr>
          </a:p>
        </p:txBody>
      </p:sp>
      <p:sp>
        <p:nvSpPr>
          <p:cNvPr id="7" name="object 7"/>
          <p:cNvSpPr txBox="1"/>
          <p:nvPr/>
        </p:nvSpPr>
        <p:spPr>
          <a:xfrm>
            <a:off x="4722367" y="4447262"/>
            <a:ext cx="562000" cy="177800"/>
          </a:xfrm>
          <a:prstGeom prst="rect">
            <a:avLst/>
          </a:prstGeom>
        </p:spPr>
        <p:txBody>
          <a:bodyPr wrap="square" lIns="0" tIns="0" rIns="0" bIns="0" rtlCol="0">
            <a:noAutofit/>
          </a:bodyPr>
          <a:lstStyle/>
          <a:p>
            <a:pPr marL="12700">
              <a:lnSpc>
                <a:spcPts val="1345"/>
              </a:lnSpc>
              <a:spcBef>
                <a:spcPts val="67"/>
              </a:spcBef>
            </a:pPr>
            <a:r>
              <a:rPr sz="1200" b="1" spc="0" dirty="0">
                <a:solidFill>
                  <a:srgbClr val="003480"/>
                </a:solidFill>
                <a:latin typeface="Verdana"/>
                <a:cs typeface="Verdana"/>
              </a:rPr>
              <a:t>S</a:t>
            </a:r>
            <a:r>
              <a:rPr sz="1200" b="1" spc="4" dirty="0">
                <a:solidFill>
                  <a:srgbClr val="003480"/>
                </a:solidFill>
                <a:latin typeface="Verdana"/>
                <a:cs typeface="Verdana"/>
              </a:rPr>
              <a:t>t</a:t>
            </a:r>
            <a:r>
              <a:rPr sz="1200" b="1" spc="0" dirty="0">
                <a:solidFill>
                  <a:srgbClr val="003480"/>
                </a:solidFill>
                <a:latin typeface="Verdana"/>
                <a:cs typeface="Verdana"/>
              </a:rPr>
              <a:t>ripe</a:t>
            </a:r>
            <a:endParaRPr sz="1200">
              <a:latin typeface="Verdana"/>
              <a:cs typeface="Verdana"/>
            </a:endParaRPr>
          </a:p>
        </p:txBody>
      </p:sp>
      <p:sp>
        <p:nvSpPr>
          <p:cNvPr id="6" name="object 6"/>
          <p:cNvSpPr txBox="1"/>
          <p:nvPr/>
        </p:nvSpPr>
        <p:spPr>
          <a:xfrm>
            <a:off x="3503167" y="5239424"/>
            <a:ext cx="620826" cy="177800"/>
          </a:xfrm>
          <a:prstGeom prst="rect">
            <a:avLst/>
          </a:prstGeom>
        </p:spPr>
        <p:txBody>
          <a:bodyPr wrap="square" lIns="0" tIns="0" rIns="0" bIns="0" rtlCol="0">
            <a:noAutofit/>
          </a:bodyPr>
          <a:lstStyle/>
          <a:p>
            <a:pPr marL="12700">
              <a:lnSpc>
                <a:spcPts val="1345"/>
              </a:lnSpc>
              <a:spcBef>
                <a:spcPts val="67"/>
              </a:spcBef>
            </a:pPr>
            <a:r>
              <a:rPr sz="1200" b="1" spc="0" dirty="0">
                <a:solidFill>
                  <a:srgbClr val="003480"/>
                </a:solidFill>
                <a:latin typeface="Verdana"/>
                <a:cs typeface="Verdana"/>
              </a:rPr>
              <a:t>S</a:t>
            </a:r>
            <a:r>
              <a:rPr sz="1200" b="1" spc="4" dirty="0">
                <a:solidFill>
                  <a:srgbClr val="003480"/>
                </a:solidFill>
                <a:latin typeface="Verdana"/>
                <a:cs typeface="Verdana"/>
              </a:rPr>
              <a:t>t</a:t>
            </a:r>
            <a:r>
              <a:rPr sz="1200" b="1" spc="0" dirty="0">
                <a:solidFill>
                  <a:srgbClr val="003480"/>
                </a:solidFill>
                <a:latin typeface="Verdana"/>
                <a:cs typeface="Verdana"/>
              </a:rPr>
              <a:t>rip 1</a:t>
            </a:r>
            <a:endParaRPr sz="1200">
              <a:latin typeface="Verdana"/>
              <a:cs typeface="Verdana"/>
            </a:endParaRPr>
          </a:p>
        </p:txBody>
      </p:sp>
      <p:sp>
        <p:nvSpPr>
          <p:cNvPr id="5" name="object 5"/>
          <p:cNvSpPr txBox="1"/>
          <p:nvPr/>
        </p:nvSpPr>
        <p:spPr>
          <a:xfrm>
            <a:off x="5179567" y="5239424"/>
            <a:ext cx="620826" cy="177800"/>
          </a:xfrm>
          <a:prstGeom prst="rect">
            <a:avLst/>
          </a:prstGeom>
        </p:spPr>
        <p:txBody>
          <a:bodyPr wrap="square" lIns="0" tIns="0" rIns="0" bIns="0" rtlCol="0">
            <a:noAutofit/>
          </a:bodyPr>
          <a:lstStyle/>
          <a:p>
            <a:pPr marL="12700">
              <a:lnSpc>
                <a:spcPts val="1345"/>
              </a:lnSpc>
              <a:spcBef>
                <a:spcPts val="67"/>
              </a:spcBef>
            </a:pPr>
            <a:r>
              <a:rPr sz="1200" b="1" spc="0" dirty="0">
                <a:solidFill>
                  <a:srgbClr val="003480"/>
                </a:solidFill>
                <a:latin typeface="Verdana"/>
                <a:cs typeface="Verdana"/>
              </a:rPr>
              <a:t>S</a:t>
            </a:r>
            <a:r>
              <a:rPr sz="1200" b="1" spc="4" dirty="0">
                <a:solidFill>
                  <a:srgbClr val="003480"/>
                </a:solidFill>
                <a:latin typeface="Verdana"/>
                <a:cs typeface="Verdana"/>
              </a:rPr>
              <a:t>t</a:t>
            </a:r>
            <a:r>
              <a:rPr sz="1200" b="1" spc="0" dirty="0">
                <a:solidFill>
                  <a:srgbClr val="003480"/>
                </a:solidFill>
                <a:latin typeface="Verdana"/>
                <a:cs typeface="Verdana"/>
              </a:rPr>
              <a:t>rip 2</a:t>
            </a:r>
            <a:endParaRPr sz="1200">
              <a:latin typeface="Verdana"/>
              <a:cs typeface="Verdana"/>
            </a:endParaRPr>
          </a:p>
        </p:txBody>
      </p:sp>
      <p:sp>
        <p:nvSpPr>
          <p:cNvPr id="4" name="object 4"/>
          <p:cNvSpPr txBox="1"/>
          <p:nvPr/>
        </p:nvSpPr>
        <p:spPr>
          <a:xfrm>
            <a:off x="6932167" y="5239424"/>
            <a:ext cx="620826" cy="177800"/>
          </a:xfrm>
          <a:prstGeom prst="rect">
            <a:avLst/>
          </a:prstGeom>
        </p:spPr>
        <p:txBody>
          <a:bodyPr wrap="square" lIns="0" tIns="0" rIns="0" bIns="0" rtlCol="0">
            <a:noAutofit/>
          </a:bodyPr>
          <a:lstStyle/>
          <a:p>
            <a:pPr marL="12700">
              <a:lnSpc>
                <a:spcPts val="1345"/>
              </a:lnSpc>
              <a:spcBef>
                <a:spcPts val="67"/>
              </a:spcBef>
            </a:pPr>
            <a:r>
              <a:rPr sz="1200" b="1" spc="0" dirty="0">
                <a:solidFill>
                  <a:srgbClr val="003480"/>
                </a:solidFill>
                <a:latin typeface="Verdana"/>
                <a:cs typeface="Verdana"/>
              </a:rPr>
              <a:t>S</a:t>
            </a:r>
            <a:r>
              <a:rPr sz="1200" b="1" spc="4" dirty="0">
                <a:solidFill>
                  <a:srgbClr val="003480"/>
                </a:solidFill>
                <a:latin typeface="Verdana"/>
                <a:cs typeface="Verdana"/>
              </a:rPr>
              <a:t>t</a:t>
            </a:r>
            <a:r>
              <a:rPr sz="1200" b="1" spc="0" dirty="0">
                <a:solidFill>
                  <a:srgbClr val="003480"/>
                </a:solidFill>
                <a:latin typeface="Verdana"/>
                <a:cs typeface="Verdana"/>
              </a:rPr>
              <a:t>rip 3</a:t>
            </a:r>
            <a:endParaRPr sz="1200">
              <a:latin typeface="Verdana"/>
              <a:cs typeface="Verdana"/>
            </a:endParaRPr>
          </a:p>
        </p:txBody>
      </p:sp>
      <p:sp>
        <p:nvSpPr>
          <p:cNvPr id="3" name="object 3"/>
          <p:cNvSpPr txBox="1"/>
          <p:nvPr/>
        </p:nvSpPr>
        <p:spPr>
          <a:xfrm>
            <a:off x="1302892" y="6072575"/>
            <a:ext cx="836523" cy="484696"/>
          </a:xfrm>
          <a:prstGeom prst="rect">
            <a:avLst/>
          </a:prstGeom>
        </p:spPr>
        <p:txBody>
          <a:bodyPr wrap="square" lIns="0" tIns="0" rIns="0" bIns="0" rtlCol="0">
            <a:noAutofit/>
          </a:bodyPr>
          <a:lstStyle/>
          <a:p>
            <a:pPr marL="12700">
              <a:lnSpc>
                <a:spcPts val="1555"/>
              </a:lnSpc>
              <a:spcBef>
                <a:spcPts val="77"/>
              </a:spcBef>
            </a:pPr>
            <a:r>
              <a:rPr sz="1400" b="1" spc="0" dirty="0">
                <a:solidFill>
                  <a:srgbClr val="FFFFFF"/>
                </a:solidFill>
                <a:latin typeface="Verdana"/>
                <a:cs typeface="Verdana"/>
              </a:rPr>
              <a:t>S</a:t>
            </a:r>
            <a:r>
              <a:rPr sz="1400" b="1" spc="-4" dirty="0">
                <a:solidFill>
                  <a:srgbClr val="FFFFFF"/>
                </a:solidFill>
                <a:latin typeface="Verdana"/>
                <a:cs typeface="Verdana"/>
              </a:rPr>
              <a:t>t</a:t>
            </a:r>
            <a:r>
              <a:rPr sz="1400" b="1" spc="0" dirty="0">
                <a:solidFill>
                  <a:srgbClr val="FFFFFF"/>
                </a:solidFill>
                <a:latin typeface="Verdana"/>
                <a:cs typeface="Verdana"/>
              </a:rPr>
              <a:t>ripe</a:t>
            </a:r>
            <a:r>
              <a:rPr sz="1400" b="1" spc="-19" dirty="0">
                <a:solidFill>
                  <a:srgbClr val="FFFFFF"/>
                </a:solidFill>
                <a:latin typeface="Verdana"/>
                <a:cs typeface="Verdana"/>
              </a:rPr>
              <a:t> </a:t>
            </a:r>
            <a:r>
              <a:rPr sz="1400" b="1" spc="0" dirty="0">
                <a:solidFill>
                  <a:srgbClr val="FFFFFF"/>
                </a:solidFill>
                <a:latin typeface="Verdana"/>
                <a:cs typeface="Verdana"/>
              </a:rPr>
              <a:t>1</a:t>
            </a:r>
            <a:endParaRPr sz="1400">
              <a:latin typeface="Verdana"/>
              <a:cs typeface="Verdana"/>
            </a:endParaRPr>
          </a:p>
          <a:p>
            <a:pPr marL="12700">
              <a:lnSpc>
                <a:spcPct val="101277"/>
              </a:lnSpc>
              <a:spcBef>
                <a:spcPts val="433"/>
              </a:spcBef>
            </a:pPr>
            <a:r>
              <a:rPr sz="1400" b="1" spc="0" dirty="0">
                <a:solidFill>
                  <a:srgbClr val="FFFFFF"/>
                </a:solidFill>
                <a:latin typeface="Verdana"/>
                <a:cs typeface="Verdana"/>
              </a:rPr>
              <a:t>S</a:t>
            </a:r>
            <a:r>
              <a:rPr sz="1400" b="1" spc="-4" dirty="0">
                <a:solidFill>
                  <a:srgbClr val="FFFFFF"/>
                </a:solidFill>
                <a:latin typeface="Verdana"/>
                <a:cs typeface="Verdana"/>
              </a:rPr>
              <a:t>t</a:t>
            </a:r>
            <a:r>
              <a:rPr sz="1400" b="1" spc="0" dirty="0">
                <a:solidFill>
                  <a:srgbClr val="FFFFFF"/>
                </a:solidFill>
                <a:latin typeface="Verdana"/>
                <a:cs typeface="Verdana"/>
              </a:rPr>
              <a:t>ripe</a:t>
            </a:r>
            <a:r>
              <a:rPr sz="1400" b="1" spc="-19" dirty="0">
                <a:solidFill>
                  <a:srgbClr val="FFFFFF"/>
                </a:solidFill>
                <a:latin typeface="Verdana"/>
                <a:cs typeface="Verdana"/>
              </a:rPr>
              <a:t> </a:t>
            </a:r>
            <a:r>
              <a:rPr sz="1400" b="1" spc="0" dirty="0">
                <a:solidFill>
                  <a:srgbClr val="FFFFFF"/>
                </a:solidFill>
                <a:latin typeface="Verdana"/>
                <a:cs typeface="Verdana"/>
              </a:rPr>
              <a:t>2</a:t>
            </a:r>
            <a:endParaRPr sz="1400">
              <a:latin typeface="Verdana"/>
              <a:cs typeface="Verdana"/>
            </a:endParaRPr>
          </a:p>
        </p:txBody>
      </p:sp>
      <p:sp>
        <p:nvSpPr>
          <p:cNvPr id="2" name="object 2"/>
          <p:cNvSpPr txBox="1"/>
          <p:nvPr/>
        </p:nvSpPr>
        <p:spPr>
          <a:xfrm>
            <a:off x="4254055" y="6839624"/>
            <a:ext cx="551180" cy="177800"/>
          </a:xfrm>
          <a:prstGeom prst="rect">
            <a:avLst/>
          </a:prstGeom>
        </p:spPr>
        <p:txBody>
          <a:bodyPr wrap="square" lIns="0" tIns="0" rIns="0" bIns="0" rtlCol="0">
            <a:noAutofit/>
          </a:bodyPr>
          <a:lstStyle/>
          <a:p>
            <a:pPr marL="12700">
              <a:lnSpc>
                <a:spcPts val="1345"/>
              </a:lnSpc>
              <a:spcBef>
                <a:spcPts val="67"/>
              </a:spcBef>
            </a:pPr>
            <a:r>
              <a:rPr sz="1200" b="1" spc="0" dirty="0">
                <a:solidFill>
                  <a:srgbClr val="00050F"/>
                </a:solidFill>
                <a:latin typeface="Verdana"/>
                <a:cs typeface="Verdana"/>
              </a:rPr>
              <a:t>S</a:t>
            </a:r>
            <a:r>
              <a:rPr sz="1200" b="1" spc="4" dirty="0">
                <a:solidFill>
                  <a:srgbClr val="00050F"/>
                </a:solidFill>
                <a:latin typeface="Verdana"/>
                <a:cs typeface="Verdana"/>
              </a:rPr>
              <a:t>t</a:t>
            </a:r>
            <a:r>
              <a:rPr sz="1200" b="1" spc="0" dirty="0">
                <a:solidFill>
                  <a:srgbClr val="00050F"/>
                </a:solidFill>
                <a:latin typeface="Verdana"/>
                <a:cs typeface="Verdana"/>
              </a:rPr>
              <a:t>rips</a:t>
            </a:r>
            <a:endParaRPr sz="1200">
              <a:latin typeface="Verdana"/>
              <a:cs typeface="Verdan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33E9E75D-94A5-FFED-45A9-9B1493EA832A}"/>
              </a:ext>
            </a:extLst>
          </p:cNvPr>
          <p:cNvSpPr>
            <a:spLocks noGrp="1" noChangeArrowheads="1"/>
          </p:cNvSpPr>
          <p:nvPr>
            <p:ph type="title"/>
          </p:nvPr>
        </p:nvSpPr>
        <p:spPr>
          <a:xfrm>
            <a:off x="908632" y="0"/>
            <a:ext cx="9223058" cy="1206911"/>
          </a:xfrm>
        </p:spPr>
        <p:txBody>
          <a:bodyPr>
            <a:normAutofit/>
          </a:bodyPr>
          <a:lstStyle/>
          <a:p>
            <a:pPr algn="ctr">
              <a:defRPr/>
            </a:pPr>
            <a:r>
              <a:rPr lang="en-US" sz="2800" dirty="0">
                <a:latin typeface="Verdana" panose="020B0604030504040204" pitchFamily="34" charset="0"/>
                <a:ea typeface="Verdana" panose="020B0604030504040204" pitchFamily="34" charset="0"/>
              </a:rPr>
              <a:t>RAID Levels</a:t>
            </a:r>
          </a:p>
        </p:txBody>
      </p:sp>
      <p:sp>
        <p:nvSpPr>
          <p:cNvPr id="60419" name="Rectangle 3">
            <a:extLst>
              <a:ext uri="{FF2B5EF4-FFF2-40B4-BE49-F238E27FC236}">
                <a16:creationId xmlns:a16="http://schemas.microsoft.com/office/drawing/2014/main" id="{29CE5B12-64E1-C612-FB33-EB2D8C6C5C85}"/>
              </a:ext>
            </a:extLst>
          </p:cNvPr>
          <p:cNvSpPr>
            <a:spLocks noGrp="1" noChangeArrowheads="1"/>
          </p:cNvSpPr>
          <p:nvPr>
            <p:ph type="body" idx="1"/>
          </p:nvPr>
        </p:nvSpPr>
        <p:spPr>
          <a:xfrm>
            <a:off x="1199410" y="1207219"/>
            <a:ext cx="8005480" cy="1662770"/>
          </a:xfrm>
        </p:spPr>
        <p:txBody>
          <a:bodyPr/>
          <a:lstStyle/>
          <a:p>
            <a:r>
              <a:rPr lang="en-US" altLang="en-US" dirty="0"/>
              <a:t>Schemes to provide redundancy at lower cost by using disk striping combined with parity bits</a:t>
            </a:r>
          </a:p>
          <a:p>
            <a:pPr lvl="1"/>
            <a:r>
              <a:rPr lang="en-US" altLang="en-US" dirty="0">
                <a:ea typeface="ＭＳ Ｐゴシック" panose="020B0600070205080204" pitchFamily="34" charset="-128"/>
              </a:rPr>
              <a:t>Different RAID organizations, or RAID levels, have differing cost, performance and reliability characteristics</a:t>
            </a:r>
          </a:p>
        </p:txBody>
      </p:sp>
      <p:sp>
        <p:nvSpPr>
          <p:cNvPr id="60421" name="Text Box 6">
            <a:extLst>
              <a:ext uri="{FF2B5EF4-FFF2-40B4-BE49-F238E27FC236}">
                <a16:creationId xmlns:a16="http://schemas.microsoft.com/office/drawing/2014/main" id="{9B682FF2-1460-2D7D-06CF-E1871F2305D8}"/>
              </a:ext>
            </a:extLst>
          </p:cNvPr>
          <p:cNvSpPr txBox="1">
            <a:spLocks noChangeArrowheads="1"/>
          </p:cNvSpPr>
          <p:nvPr/>
        </p:nvSpPr>
        <p:spPr bwMode="auto">
          <a:xfrm>
            <a:off x="1323879" y="3687777"/>
            <a:ext cx="9019963" cy="1568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8925" indent="-288925">
              <a:defRPr sz="1600">
                <a:solidFill>
                  <a:schemeClr val="tx1"/>
                </a:solidFill>
                <a:latin typeface="Helvetica" panose="020B0604020202020204" pitchFamily="34" charset="0"/>
                <a:ea typeface="ＭＳ Ｐゴシック" panose="020B0600070205080204" pitchFamily="34" charset="-128"/>
              </a:defRPr>
            </a:lvl1pPr>
            <a:lvl2pPr marL="695325" indent="-234950">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85750" indent="-285750">
              <a:spcBef>
                <a:spcPct val="35000"/>
              </a:spcBef>
              <a:buClr>
                <a:schemeClr val="tx2"/>
              </a:buClr>
              <a:buSzPct val="90000"/>
              <a:buFont typeface="Wingdings" panose="05000000000000000000" pitchFamily="2" charset="2"/>
              <a:buChar char="§"/>
            </a:pPr>
            <a:r>
              <a:rPr kumimoji="1" lang="en-US" altLang="en-US" sz="1800" b="1" dirty="0">
                <a:latin typeface="Verdana" panose="020B0604030504040204" pitchFamily="34" charset="0"/>
                <a:ea typeface="Verdana" panose="020B0604030504040204" pitchFamily="34" charset="0"/>
              </a:rPr>
              <a:t>RAID Level 1</a:t>
            </a:r>
            <a:r>
              <a:rPr kumimoji="1" lang="en-US" altLang="en-US" sz="1800" dirty="0">
                <a:latin typeface="Verdana" panose="020B0604030504040204" pitchFamily="34" charset="0"/>
                <a:ea typeface="Verdana" panose="020B0604030504040204" pitchFamily="34" charset="0"/>
              </a:rPr>
              <a:t>:  Mirrored disks with block striping</a:t>
            </a:r>
          </a:p>
          <a:p>
            <a:pPr marL="746125" lvl="1" indent="-285750">
              <a:spcBef>
                <a:spcPct val="35000"/>
              </a:spcBef>
              <a:buClr>
                <a:schemeClr val="hlink"/>
              </a:buClr>
              <a:buSzPct val="80000"/>
              <a:buFont typeface="Arial" panose="020B0604020202020204" pitchFamily="34" charset="0"/>
              <a:buChar char="•"/>
            </a:pPr>
            <a:r>
              <a:rPr kumimoji="1" lang="en-US" altLang="en-US" sz="1800" dirty="0">
                <a:latin typeface="Verdana" panose="020B0604030504040204" pitchFamily="34" charset="0"/>
                <a:ea typeface="Verdana" panose="020B0604030504040204" pitchFamily="34" charset="0"/>
              </a:rPr>
              <a:t>Offers best write performance.  </a:t>
            </a:r>
          </a:p>
          <a:p>
            <a:pPr marL="746125" lvl="1" indent="-285750">
              <a:spcBef>
                <a:spcPct val="35000"/>
              </a:spcBef>
              <a:buClr>
                <a:schemeClr val="hlink"/>
              </a:buClr>
              <a:buSzPct val="80000"/>
              <a:buFont typeface="Arial" panose="020B0604020202020204" pitchFamily="34" charset="0"/>
              <a:buChar char="•"/>
            </a:pPr>
            <a:r>
              <a:rPr kumimoji="1" lang="en-US" altLang="en-US" sz="1800" dirty="0">
                <a:latin typeface="Verdana" panose="020B0604030504040204" pitchFamily="34" charset="0"/>
                <a:ea typeface="Verdana" panose="020B0604030504040204" pitchFamily="34" charset="0"/>
              </a:rPr>
              <a:t>Popular for applications such as storing log files in a database system</a:t>
            </a:r>
            <a:r>
              <a:rPr kumimoji="1" lang="en-US" altLang="en-US" sz="1987" dirty="0"/>
              <a:t>.</a:t>
            </a:r>
          </a:p>
          <a:p>
            <a:pPr>
              <a:spcBef>
                <a:spcPct val="35000"/>
              </a:spcBef>
              <a:buClr>
                <a:schemeClr val="hlink"/>
              </a:buClr>
              <a:buSzPct val="80000"/>
              <a:buFont typeface="Monotype Sorts" charset="2"/>
              <a:buChar char="l"/>
            </a:pPr>
            <a:endParaRPr kumimoji="1" lang="en-US" altLang="en-US" sz="1987" dirty="0"/>
          </a:p>
        </p:txBody>
      </p:sp>
      <p:sp>
        <p:nvSpPr>
          <p:cNvPr id="60422" name="Text Box 7">
            <a:extLst>
              <a:ext uri="{FF2B5EF4-FFF2-40B4-BE49-F238E27FC236}">
                <a16:creationId xmlns:a16="http://schemas.microsoft.com/office/drawing/2014/main" id="{83D197E5-070C-4562-CD82-FC051714F94F}"/>
              </a:ext>
            </a:extLst>
          </p:cNvPr>
          <p:cNvSpPr txBox="1">
            <a:spLocks noChangeArrowheads="1"/>
          </p:cNvSpPr>
          <p:nvPr/>
        </p:nvSpPr>
        <p:spPr bwMode="auto">
          <a:xfrm>
            <a:off x="1309794" y="2643964"/>
            <a:ext cx="8844750" cy="1116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8925" indent="-288925">
              <a:defRPr sz="1600">
                <a:solidFill>
                  <a:schemeClr val="tx1"/>
                </a:solidFill>
                <a:latin typeface="Helvetica" panose="020B0604020202020204" pitchFamily="34" charset="0"/>
                <a:ea typeface="ＭＳ Ｐゴシック" panose="020B0600070205080204" pitchFamily="34" charset="-128"/>
              </a:defRPr>
            </a:lvl1pPr>
            <a:lvl2pPr marL="692150" indent="-234950">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indent="-342900">
              <a:spcBef>
                <a:spcPct val="35000"/>
              </a:spcBef>
              <a:buClr>
                <a:schemeClr val="tx2"/>
              </a:buClr>
              <a:buSzPct val="90000"/>
              <a:buFont typeface="Wingdings" panose="05000000000000000000" pitchFamily="2" charset="2"/>
              <a:buChar char="§"/>
            </a:pPr>
            <a:r>
              <a:rPr kumimoji="1" lang="en-US" altLang="en-US" sz="1987" b="1" dirty="0">
                <a:latin typeface="Verdana" panose="020B0604030504040204" pitchFamily="34" charset="0"/>
                <a:ea typeface="Verdana" panose="020B0604030504040204" pitchFamily="34" charset="0"/>
              </a:rPr>
              <a:t>RAID Level 0</a:t>
            </a:r>
            <a:r>
              <a:rPr kumimoji="1" lang="en-US" altLang="en-US" sz="1987" dirty="0">
                <a:latin typeface="Verdana" panose="020B0604030504040204" pitchFamily="34" charset="0"/>
                <a:ea typeface="Verdana" panose="020B0604030504040204" pitchFamily="34" charset="0"/>
              </a:rPr>
              <a:t>:  Block striping; non-redundant. </a:t>
            </a:r>
          </a:p>
          <a:p>
            <a:pPr marL="800100" lvl="1" indent="-342900">
              <a:spcBef>
                <a:spcPct val="35000"/>
              </a:spcBef>
              <a:buClr>
                <a:schemeClr val="hlink"/>
              </a:buClr>
              <a:buSzPct val="80000"/>
              <a:buFont typeface="Arial" panose="020B0604020202020204" pitchFamily="34" charset="0"/>
              <a:buChar char="•"/>
            </a:pPr>
            <a:r>
              <a:rPr kumimoji="1" lang="en-US" altLang="en-US" sz="1987" dirty="0">
                <a:latin typeface="Verdana" panose="020B0604030504040204" pitchFamily="34" charset="0"/>
                <a:ea typeface="Verdana" panose="020B0604030504040204" pitchFamily="34" charset="0"/>
              </a:rPr>
              <a:t> Used in high-performance applications where data loss is not critical</a:t>
            </a:r>
            <a:r>
              <a:rPr kumimoji="1" lang="en-US" altLang="en-US" sz="1766" dirty="0"/>
              <a:t>.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RAID 0 VS RAID 1: What's the Difference and Which Is Better?">
            <a:extLst>
              <a:ext uri="{FF2B5EF4-FFF2-40B4-BE49-F238E27FC236}">
                <a16:creationId xmlns:a16="http://schemas.microsoft.com/office/drawing/2014/main" id="{B165FA97-1794-CA66-5065-34AC07C69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 y="0"/>
            <a:ext cx="10718800" cy="75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7242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F8F012EA-09EC-6D33-3617-3FAF77DC4FEA}"/>
              </a:ext>
            </a:extLst>
          </p:cNvPr>
          <p:cNvSpPr>
            <a:spLocks noGrp="1" noChangeArrowheads="1"/>
          </p:cNvSpPr>
          <p:nvPr>
            <p:ph type="title"/>
          </p:nvPr>
        </p:nvSpPr>
        <p:spPr>
          <a:xfrm>
            <a:off x="850812" y="1"/>
            <a:ext cx="9223058" cy="965199"/>
          </a:xfrm>
        </p:spPr>
        <p:txBody>
          <a:bodyPr>
            <a:normAutofit/>
          </a:bodyPr>
          <a:lstStyle/>
          <a:p>
            <a:pPr algn="ctr">
              <a:defRPr/>
            </a:pPr>
            <a:r>
              <a:rPr lang="en-US" sz="2800" dirty="0">
                <a:latin typeface="Verdana" panose="020B0604030504040204" pitchFamily="34" charset="0"/>
                <a:ea typeface="Verdana" panose="020B0604030504040204" pitchFamily="34" charset="0"/>
              </a:rPr>
              <a:t>RAID Levels (Cont.)</a:t>
            </a:r>
          </a:p>
        </p:txBody>
      </p:sp>
      <p:sp>
        <p:nvSpPr>
          <p:cNvPr id="62467" name="Rectangle 3">
            <a:extLst>
              <a:ext uri="{FF2B5EF4-FFF2-40B4-BE49-F238E27FC236}">
                <a16:creationId xmlns:a16="http://schemas.microsoft.com/office/drawing/2014/main" id="{6BA5AE0B-7635-9C0B-4D80-5232B89EED72}"/>
              </a:ext>
            </a:extLst>
          </p:cNvPr>
          <p:cNvSpPr>
            <a:spLocks noGrp="1" noChangeArrowheads="1"/>
          </p:cNvSpPr>
          <p:nvPr>
            <p:ph type="body" idx="1"/>
          </p:nvPr>
        </p:nvSpPr>
        <p:spPr>
          <a:xfrm>
            <a:off x="0" y="965200"/>
            <a:ext cx="10693400" cy="6603999"/>
          </a:xfrm>
        </p:spPr>
        <p:txBody>
          <a:bodyPr>
            <a:normAutofit/>
          </a:bodyPr>
          <a:lstStyle/>
          <a:p>
            <a:r>
              <a:rPr lang="en-US" altLang="en-US" sz="1800" b="1" dirty="0">
                <a:latin typeface="Verdana" panose="020B0604030504040204" pitchFamily="34" charset="0"/>
                <a:ea typeface="Verdana" panose="020B0604030504040204" pitchFamily="34" charset="0"/>
              </a:rPr>
              <a:t>RAID Level 2</a:t>
            </a:r>
            <a:r>
              <a:rPr lang="en-US" altLang="en-US" sz="1800" dirty="0">
                <a:latin typeface="Verdana" panose="020B0604030504040204" pitchFamily="34" charset="0"/>
                <a:ea typeface="Verdana" panose="020B0604030504040204" pitchFamily="34" charset="0"/>
              </a:rPr>
              <a:t>:  Memory-Style Error-Correcting-Codes (ECC) with bit striping.</a:t>
            </a:r>
          </a:p>
          <a:p>
            <a:endParaRPr lang="en-US" altLang="en-US" sz="1800" dirty="0">
              <a:latin typeface="Verdana" panose="020B0604030504040204" pitchFamily="34" charset="0"/>
              <a:ea typeface="Verdana" panose="020B0604030504040204" pitchFamily="34" charset="0"/>
            </a:endParaRPr>
          </a:p>
          <a:p>
            <a:r>
              <a:rPr lang="en-US" altLang="en-US" sz="1800" b="1" dirty="0">
                <a:latin typeface="Verdana" panose="020B0604030504040204" pitchFamily="34" charset="0"/>
                <a:ea typeface="Verdana" panose="020B0604030504040204" pitchFamily="34" charset="0"/>
              </a:rPr>
              <a:t>RAID Level 3</a:t>
            </a:r>
            <a:r>
              <a:rPr lang="en-US" altLang="en-US" sz="1800" dirty="0">
                <a:latin typeface="Verdana" panose="020B0604030504040204" pitchFamily="34" charset="0"/>
                <a:ea typeface="Verdana" panose="020B0604030504040204" pitchFamily="34" charset="0"/>
              </a:rPr>
              <a:t>: Bit-Interleaved Parity</a:t>
            </a:r>
          </a:p>
          <a:p>
            <a:pPr lvl="1"/>
            <a:r>
              <a:rPr lang="en-US" altLang="en-US" sz="1800" dirty="0">
                <a:latin typeface="Verdana" panose="020B0604030504040204" pitchFamily="34" charset="0"/>
                <a:ea typeface="Verdana" panose="020B0604030504040204" pitchFamily="34" charset="0"/>
              </a:rPr>
              <a:t> a single parity bit is enough for error correction, not just detection, since we know which disk has failed</a:t>
            </a:r>
          </a:p>
          <a:p>
            <a:pPr lvl="1"/>
            <a:r>
              <a:rPr lang="en-US" altLang="en-US" sz="1800" dirty="0">
                <a:latin typeface="Verdana" panose="020B0604030504040204" pitchFamily="34" charset="0"/>
                <a:ea typeface="Verdana" panose="020B0604030504040204" pitchFamily="34" charset="0"/>
              </a:rPr>
              <a:t>suitable for applications that demand the highest transfer rates in long sequential reads and writes, for example uncompressed video editing. Applications that make small reads and writes from random disk locations will get the worst performance out of this level.</a:t>
            </a:r>
          </a:p>
          <a:p>
            <a:pPr lvl="1"/>
            <a:r>
              <a:rPr lang="en-US" altLang="en-US" sz="1800" dirty="0">
                <a:latin typeface="Verdana" panose="020B0604030504040204" pitchFamily="34" charset="0"/>
                <a:ea typeface="Verdana" panose="020B0604030504040204" pitchFamily="34" charset="0"/>
              </a:rPr>
              <a:t>When writing data, corresponding parity bits must also be computed and written to a parity bit disk</a:t>
            </a:r>
          </a:p>
          <a:p>
            <a:pPr lvl="1"/>
            <a:r>
              <a:rPr lang="en-US" altLang="en-US" sz="1800" dirty="0">
                <a:latin typeface="Verdana" panose="020B0604030504040204" pitchFamily="34" charset="0"/>
                <a:ea typeface="Verdana" panose="020B0604030504040204" pitchFamily="34" charset="0"/>
              </a:rPr>
              <a:t>To recover data in a damaged disk, compute XOR of bits from other disks (including parity bit disk) </a:t>
            </a:r>
          </a:p>
          <a:p>
            <a:pPr lvl="1"/>
            <a:r>
              <a:rPr lang="en-US" altLang="en-US" sz="1800" dirty="0">
                <a:latin typeface="Verdana" panose="020B0604030504040204" pitchFamily="34" charset="0"/>
                <a:ea typeface="Verdana" panose="020B0604030504040204" pitchFamily="34" charset="0"/>
              </a:rPr>
              <a:t>Faster data transfer than with a single disk, but fewer I/</a:t>
            </a:r>
            <a:r>
              <a:rPr lang="en-US" altLang="en-US" sz="1800" dirty="0" err="1">
                <a:latin typeface="Verdana" panose="020B0604030504040204" pitchFamily="34" charset="0"/>
                <a:ea typeface="Verdana" panose="020B0604030504040204" pitchFamily="34" charset="0"/>
              </a:rPr>
              <a:t>Os</a:t>
            </a:r>
            <a:r>
              <a:rPr lang="en-US" altLang="en-US" sz="1800" dirty="0">
                <a:latin typeface="Verdana" panose="020B0604030504040204" pitchFamily="34" charset="0"/>
                <a:ea typeface="Verdana" panose="020B0604030504040204" pitchFamily="34" charset="0"/>
              </a:rPr>
              <a:t> per second since every disk has to participate in every I/O. </a:t>
            </a:r>
          </a:p>
          <a:p>
            <a:pPr lvl="1"/>
            <a:r>
              <a:rPr lang="en-US" altLang="en-US" sz="1800" dirty="0">
                <a:latin typeface="Verdana" panose="020B0604030504040204" pitchFamily="34" charset="0"/>
                <a:ea typeface="Verdana" panose="020B0604030504040204" pitchFamily="34" charset="0"/>
              </a:rPr>
              <a:t>Subsumes Level 2 (provides all its benefits, at lower cost). </a:t>
            </a:r>
          </a:p>
          <a:p>
            <a:pPr marL="401010" lvl="1" indent="0">
              <a:buNone/>
            </a:pPr>
            <a:endParaRPr lang="en-US" altLang="en-US" sz="1800" b="1" dirty="0">
              <a:latin typeface="Verdana" panose="020B0604030504040204" pitchFamily="34" charset="0"/>
              <a:ea typeface="Verdana" panose="020B0604030504040204" pitchFamily="34" charset="0"/>
            </a:endParaRPr>
          </a:p>
          <a:p>
            <a:pPr lvl="2"/>
            <a:endParaRPr lang="en-US" altLang="en-US" sz="1800" dirty="0">
              <a:latin typeface="Verdana" panose="020B0604030504040204" pitchFamily="34" charset="0"/>
              <a:ea typeface="Verdana" panose="020B060403050404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RAID 2, RAID 3, RAID 4, RAID 6 Explained with Diagram">
            <a:extLst>
              <a:ext uri="{FF2B5EF4-FFF2-40B4-BE49-F238E27FC236}">
                <a16:creationId xmlns:a16="http://schemas.microsoft.com/office/drawing/2014/main" id="{6471EE5C-5459-BFAA-FE4F-37E58CEE1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279401"/>
            <a:ext cx="6934200" cy="3631640"/>
          </a:xfrm>
          <a:prstGeom prst="rect">
            <a:avLst/>
          </a:prstGeom>
          <a:noFill/>
          <a:extLst>
            <a:ext uri="{909E8E84-426E-40DD-AFC4-6F175D3DCCD1}">
              <a14:hiddenFill xmlns:a14="http://schemas.microsoft.com/office/drawing/2010/main">
                <a:solidFill>
                  <a:srgbClr val="FFFFFF"/>
                </a:solidFill>
              </a14:hiddenFill>
            </a:ext>
          </a:extLst>
        </p:spPr>
      </p:pic>
      <p:pic>
        <p:nvPicPr>
          <p:cNvPr id="65540" name="Picture 4" descr="RAID 2, RAID 3, RAID 4, RAID 6 Explained with Diagram">
            <a:extLst>
              <a:ext uri="{FF2B5EF4-FFF2-40B4-BE49-F238E27FC236}">
                <a16:creationId xmlns:a16="http://schemas.microsoft.com/office/drawing/2014/main" id="{CC7F2426-6337-4407-E2E0-EBB298B1D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3984802"/>
            <a:ext cx="6934200" cy="353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168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267D3F96-9755-8DA9-84EC-BB49C0A31AA2}"/>
              </a:ext>
            </a:extLst>
          </p:cNvPr>
          <p:cNvSpPr>
            <a:spLocks noGrp="1" noChangeArrowheads="1"/>
          </p:cNvSpPr>
          <p:nvPr>
            <p:ph type="title"/>
          </p:nvPr>
        </p:nvSpPr>
        <p:spPr>
          <a:xfrm>
            <a:off x="850900" y="-10160"/>
            <a:ext cx="9223058" cy="1463029"/>
          </a:xfrm>
        </p:spPr>
        <p:txBody>
          <a:bodyPr>
            <a:normAutofit/>
          </a:bodyPr>
          <a:lstStyle/>
          <a:p>
            <a:pPr algn="ctr">
              <a:defRPr/>
            </a:pPr>
            <a:r>
              <a:rPr lang="en-US" sz="2800" dirty="0">
                <a:latin typeface="Verdana" panose="020B0604030504040204" pitchFamily="34" charset="0"/>
                <a:ea typeface="Verdana" panose="020B0604030504040204" pitchFamily="34" charset="0"/>
              </a:rPr>
              <a:t>Physical Storage Media (Cont.)</a:t>
            </a:r>
          </a:p>
        </p:txBody>
      </p:sp>
      <p:sp>
        <p:nvSpPr>
          <p:cNvPr id="27651" name="Rectangle 3">
            <a:extLst>
              <a:ext uri="{FF2B5EF4-FFF2-40B4-BE49-F238E27FC236}">
                <a16:creationId xmlns:a16="http://schemas.microsoft.com/office/drawing/2014/main" id="{277788F6-E511-A5B8-F1AE-72AB85063F49}"/>
              </a:ext>
            </a:extLst>
          </p:cNvPr>
          <p:cNvSpPr>
            <a:spLocks noGrp="1" noChangeArrowheads="1"/>
          </p:cNvSpPr>
          <p:nvPr>
            <p:ph type="body" idx="1"/>
          </p:nvPr>
        </p:nvSpPr>
        <p:spPr>
          <a:xfrm>
            <a:off x="1231900" y="1574800"/>
            <a:ext cx="7909113" cy="5351004"/>
          </a:xfrm>
        </p:spPr>
        <p:txBody>
          <a:bodyPr>
            <a:normAutofit/>
          </a:bodyPr>
          <a:lstStyle/>
          <a:p>
            <a:r>
              <a:rPr lang="en-US" altLang="en-US" sz="2000" b="1" dirty="0">
                <a:latin typeface="Verdana" panose="020B0604030504040204" pitchFamily="34" charset="0"/>
                <a:ea typeface="Verdana" panose="020B0604030504040204" pitchFamily="34" charset="0"/>
              </a:rPr>
              <a:t>Optical storage</a:t>
            </a:r>
            <a:r>
              <a:rPr lang="en-US" altLang="en-US" sz="2000" dirty="0">
                <a:latin typeface="Verdana" panose="020B0604030504040204" pitchFamily="34" charset="0"/>
                <a:ea typeface="Verdana" panose="020B0604030504040204" pitchFamily="34" charset="0"/>
              </a:rPr>
              <a:t> </a:t>
            </a:r>
          </a:p>
          <a:p>
            <a:pPr lvl="1"/>
            <a:r>
              <a:rPr lang="en-US" altLang="en-US" sz="2000" dirty="0">
                <a:latin typeface="Verdana" panose="020B0604030504040204" pitchFamily="34" charset="0"/>
                <a:ea typeface="Verdana" panose="020B0604030504040204" pitchFamily="34" charset="0"/>
              </a:rPr>
              <a:t>non-volatile, data is read optically from a spinning disk using a laser </a:t>
            </a:r>
          </a:p>
          <a:p>
            <a:pPr lvl="1"/>
            <a:r>
              <a:rPr lang="en-US" altLang="en-US" sz="2000" dirty="0">
                <a:latin typeface="Verdana" panose="020B0604030504040204" pitchFamily="34" charset="0"/>
                <a:ea typeface="Verdana" panose="020B0604030504040204" pitchFamily="34" charset="0"/>
              </a:rPr>
              <a:t>CD-ROM (640 MB) and DVD (4.7 to 17 GB) most popular forms</a:t>
            </a:r>
          </a:p>
          <a:p>
            <a:pPr lvl="1"/>
            <a:r>
              <a:rPr lang="en-US" altLang="en-US" sz="2000" dirty="0">
                <a:latin typeface="Verdana" panose="020B0604030504040204" pitchFamily="34" charset="0"/>
                <a:ea typeface="Verdana" panose="020B0604030504040204" pitchFamily="34" charset="0"/>
              </a:rPr>
              <a:t>Blu-ray disks: 27 GB to 54 GB</a:t>
            </a:r>
          </a:p>
          <a:p>
            <a:pPr lvl="1"/>
            <a:r>
              <a:rPr lang="en-US" altLang="en-US" sz="2000" dirty="0">
                <a:latin typeface="Verdana" panose="020B0604030504040204" pitchFamily="34" charset="0"/>
                <a:ea typeface="Verdana" panose="020B0604030504040204" pitchFamily="34" charset="0"/>
              </a:rPr>
              <a:t>Write-one, read-many (WORM) optical disks used for archival storage (CD-R, DVD-R, DVD+R)</a:t>
            </a:r>
          </a:p>
          <a:p>
            <a:pPr lvl="1"/>
            <a:r>
              <a:rPr lang="en-US" altLang="en-US" sz="2000" dirty="0">
                <a:latin typeface="Verdana" panose="020B0604030504040204" pitchFamily="34" charset="0"/>
                <a:ea typeface="Verdana" panose="020B0604030504040204" pitchFamily="34" charset="0"/>
              </a:rPr>
              <a:t>Multiple write versions also available (CD-RW, DVD-RW, DVD+RW, and DVD-RAM)</a:t>
            </a:r>
          </a:p>
          <a:p>
            <a:pPr lvl="1"/>
            <a:r>
              <a:rPr lang="en-US" altLang="en-US" sz="2000" dirty="0">
                <a:latin typeface="Verdana" panose="020B0604030504040204" pitchFamily="34" charset="0"/>
                <a:ea typeface="Verdana" panose="020B0604030504040204" pitchFamily="34" charset="0"/>
              </a:rPr>
              <a:t>Reads and writes are slower than with magnetic disk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0C48B1F7-89E7-8949-65B7-82DE34855BD7}"/>
              </a:ext>
            </a:extLst>
          </p:cNvPr>
          <p:cNvSpPr>
            <a:spLocks noGrp="1" noChangeArrowheads="1"/>
          </p:cNvSpPr>
          <p:nvPr>
            <p:ph type="title"/>
          </p:nvPr>
        </p:nvSpPr>
        <p:spPr>
          <a:xfrm>
            <a:off x="735171" y="0"/>
            <a:ext cx="9223058" cy="1463029"/>
          </a:xfrm>
        </p:spPr>
        <p:txBody>
          <a:bodyPr>
            <a:normAutofit/>
          </a:bodyPr>
          <a:lstStyle/>
          <a:p>
            <a:pPr algn="ctr">
              <a:defRPr/>
            </a:pPr>
            <a:r>
              <a:rPr lang="en-US" sz="2800" dirty="0">
                <a:latin typeface="Verdana" panose="020B0604030504040204" pitchFamily="34" charset="0"/>
                <a:ea typeface="Verdana" panose="020B0604030504040204" pitchFamily="34" charset="0"/>
              </a:rPr>
              <a:t>RAID Levels (Cont.)</a:t>
            </a:r>
          </a:p>
        </p:txBody>
      </p:sp>
      <p:sp>
        <p:nvSpPr>
          <p:cNvPr id="66563" name="Rectangle 3">
            <a:extLst>
              <a:ext uri="{FF2B5EF4-FFF2-40B4-BE49-F238E27FC236}">
                <a16:creationId xmlns:a16="http://schemas.microsoft.com/office/drawing/2014/main" id="{91C8C2A0-9AF3-95A0-5CE5-5B99507407C6}"/>
              </a:ext>
            </a:extLst>
          </p:cNvPr>
          <p:cNvSpPr>
            <a:spLocks noGrp="1" noChangeArrowheads="1"/>
          </p:cNvSpPr>
          <p:nvPr>
            <p:ph type="body" idx="1"/>
          </p:nvPr>
        </p:nvSpPr>
        <p:spPr>
          <a:xfrm>
            <a:off x="0" y="1207218"/>
            <a:ext cx="10693400" cy="6082582"/>
          </a:xfrm>
        </p:spPr>
        <p:txBody>
          <a:bodyPr>
            <a:normAutofit/>
          </a:bodyPr>
          <a:lstStyle/>
          <a:p>
            <a:r>
              <a:rPr lang="en-US" altLang="en-US" sz="1800" b="1" dirty="0">
                <a:latin typeface="Verdana" panose="020B0604030504040204" pitchFamily="34" charset="0"/>
                <a:ea typeface="Verdana" panose="020B0604030504040204" pitchFamily="34" charset="0"/>
              </a:rPr>
              <a:t>RAID Level 4: </a:t>
            </a:r>
            <a:r>
              <a:rPr lang="en-US" altLang="en-US" sz="1800" dirty="0">
                <a:latin typeface="Verdana" panose="020B0604030504040204" pitchFamily="34" charset="0"/>
                <a:ea typeface="Verdana" panose="020B0604030504040204" pitchFamily="34" charset="0"/>
              </a:rPr>
              <a:t> Block-Interleaved Parity; uses block-level striping, and keeps a parity block on a separate disk for corresponding blocks from N other disks.</a:t>
            </a:r>
          </a:p>
          <a:p>
            <a:pPr marL="0" indent="0">
              <a:buNone/>
            </a:pPr>
            <a:endParaRPr lang="en-US" altLang="en-US" sz="1800" dirty="0">
              <a:latin typeface="Verdana" panose="020B0604030504040204" pitchFamily="34" charset="0"/>
              <a:ea typeface="Verdana" panose="020B0604030504040204" pitchFamily="34" charset="0"/>
            </a:endParaRPr>
          </a:p>
          <a:p>
            <a:pPr lvl="1"/>
            <a:r>
              <a:rPr lang="en-US" altLang="en-US" sz="1800" dirty="0">
                <a:latin typeface="Verdana" panose="020B0604030504040204" pitchFamily="34" charset="0"/>
                <a:ea typeface="Verdana" panose="020B0604030504040204" pitchFamily="34" charset="0"/>
              </a:rPr>
              <a:t>When writing data block, corresponding block of parity bits must also be computed and written to parity disk</a:t>
            </a:r>
          </a:p>
          <a:p>
            <a:pPr lvl="1"/>
            <a:r>
              <a:rPr lang="en-US" altLang="en-US" sz="1800" dirty="0">
                <a:latin typeface="Verdana" panose="020B0604030504040204" pitchFamily="34" charset="0"/>
                <a:ea typeface="Verdana" panose="020B0604030504040204" pitchFamily="34" charset="0"/>
              </a:rPr>
              <a:t>To find value of a damaged block, compute XOR of bits from corresponding blocks (including parity block) from other disks.</a:t>
            </a:r>
          </a:p>
          <a:p>
            <a:pPr lvl="1"/>
            <a:r>
              <a:rPr lang="en-US" altLang="en-US" sz="1800" dirty="0">
                <a:latin typeface="Verdana" panose="020B0604030504040204" pitchFamily="34" charset="0"/>
                <a:ea typeface="Verdana" panose="020B0604030504040204" pitchFamily="34" charset="0"/>
              </a:rPr>
              <a:t>Provides higher I/O rates for independent block reads than Level 3 </a:t>
            </a:r>
          </a:p>
          <a:p>
            <a:pPr lvl="2"/>
            <a:r>
              <a:rPr lang="en-US" altLang="en-US" sz="1800" dirty="0">
                <a:latin typeface="Verdana" panose="020B0604030504040204" pitchFamily="34" charset="0"/>
                <a:ea typeface="Verdana" panose="020B0604030504040204" pitchFamily="34" charset="0"/>
              </a:rPr>
              <a:t>block read goes to a single disk, so blocks stored on different disks can be read in parallel</a:t>
            </a:r>
          </a:p>
          <a:p>
            <a:pPr lvl="1"/>
            <a:r>
              <a:rPr lang="en-US" altLang="en-US" sz="1800" dirty="0">
                <a:latin typeface="Verdana" panose="020B0604030504040204" pitchFamily="34" charset="0"/>
                <a:ea typeface="Verdana" panose="020B0604030504040204" pitchFamily="34" charset="0"/>
              </a:rPr>
              <a:t>Provides high transfer rates for reads of multiple blocks than no-striping</a:t>
            </a:r>
          </a:p>
          <a:p>
            <a:pPr lvl="1"/>
            <a:r>
              <a:rPr lang="en-US" altLang="en-US" sz="1800" dirty="0">
                <a:latin typeface="Verdana" panose="020B0604030504040204" pitchFamily="34" charset="0"/>
                <a:ea typeface="Verdana" panose="020B0604030504040204" pitchFamily="34" charset="0"/>
              </a:rPr>
              <a:t>Before writing a block, parity data must be computed </a:t>
            </a:r>
          </a:p>
          <a:p>
            <a:pPr lvl="2"/>
            <a:r>
              <a:rPr lang="en-US" altLang="en-US" sz="1800" dirty="0">
                <a:latin typeface="Verdana" panose="020B0604030504040204" pitchFamily="34" charset="0"/>
                <a:ea typeface="Verdana" panose="020B0604030504040204" pitchFamily="34" charset="0"/>
              </a:rPr>
              <a:t>Can be done by using old parity block, old value of current block and new value of current block (2 block reads + 2 block writes)</a:t>
            </a:r>
          </a:p>
          <a:p>
            <a:pPr lvl="2"/>
            <a:r>
              <a:rPr lang="en-US" altLang="en-US" sz="1800" dirty="0">
                <a:latin typeface="Verdana" panose="020B0604030504040204" pitchFamily="34" charset="0"/>
                <a:ea typeface="Verdana" panose="020B0604030504040204" pitchFamily="34" charset="0"/>
              </a:rPr>
              <a:t>Or by recomputing the parity value using the new values of blocks corresponding to the parity block</a:t>
            </a:r>
          </a:p>
          <a:p>
            <a:pPr lvl="3"/>
            <a:r>
              <a:rPr lang="en-US" altLang="en-US" sz="1800" dirty="0">
                <a:latin typeface="Verdana" panose="020B0604030504040204" pitchFamily="34" charset="0"/>
                <a:ea typeface="Verdana" panose="020B0604030504040204" pitchFamily="34" charset="0"/>
              </a:rPr>
              <a:t>More efficient for writing large amounts of data sequentially</a:t>
            </a:r>
          </a:p>
          <a:p>
            <a:pPr lvl="1"/>
            <a:r>
              <a:rPr lang="en-US" altLang="en-US" sz="1800" dirty="0">
                <a:latin typeface="Verdana" panose="020B0604030504040204" pitchFamily="34" charset="0"/>
                <a:ea typeface="Verdana" panose="020B0604030504040204" pitchFamily="34" charset="0"/>
              </a:rPr>
              <a:t>Parity block becomes a bottleneck for independent block writes since every block write also writes to parity disk</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RAID levels 0, 1, 4, 5, 6, 10 explained - Boolean World">
            <a:extLst>
              <a:ext uri="{FF2B5EF4-FFF2-40B4-BE49-F238E27FC236}">
                <a16:creationId xmlns:a16="http://schemas.microsoft.com/office/drawing/2014/main" id="{7FA5F32C-DE61-96E6-0372-62DA47D5C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205" y="965200"/>
            <a:ext cx="10028989"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911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0266D103-5BD8-197D-81A7-3334E0EFF2A3}"/>
              </a:ext>
            </a:extLst>
          </p:cNvPr>
          <p:cNvSpPr>
            <a:spLocks noGrp="1" noChangeArrowheads="1"/>
          </p:cNvSpPr>
          <p:nvPr>
            <p:ph type="title"/>
          </p:nvPr>
        </p:nvSpPr>
        <p:spPr>
          <a:xfrm>
            <a:off x="979593" y="-37295"/>
            <a:ext cx="9223058" cy="1193702"/>
          </a:xfrm>
        </p:spPr>
        <p:txBody>
          <a:bodyPr>
            <a:normAutofit/>
          </a:bodyPr>
          <a:lstStyle/>
          <a:p>
            <a:pPr algn="ctr">
              <a:defRPr/>
            </a:pPr>
            <a:r>
              <a:rPr lang="en-US" sz="2800" dirty="0">
                <a:latin typeface="Verdana" panose="020B0604030504040204" pitchFamily="34" charset="0"/>
                <a:ea typeface="Verdana" panose="020B0604030504040204" pitchFamily="34" charset="0"/>
              </a:rPr>
              <a:t>RAID Levels (Cont.)</a:t>
            </a:r>
          </a:p>
        </p:txBody>
      </p:sp>
      <p:sp>
        <p:nvSpPr>
          <p:cNvPr id="68611" name="Rectangle 3">
            <a:extLst>
              <a:ext uri="{FF2B5EF4-FFF2-40B4-BE49-F238E27FC236}">
                <a16:creationId xmlns:a16="http://schemas.microsoft.com/office/drawing/2014/main" id="{CDC968F1-7877-DEFC-B3A8-32542AE174BB}"/>
              </a:ext>
            </a:extLst>
          </p:cNvPr>
          <p:cNvSpPr>
            <a:spLocks noGrp="1" noChangeArrowheads="1"/>
          </p:cNvSpPr>
          <p:nvPr>
            <p:ph type="body" idx="1"/>
          </p:nvPr>
        </p:nvSpPr>
        <p:spPr>
          <a:xfrm>
            <a:off x="165100" y="1207218"/>
            <a:ext cx="10528300" cy="4482382"/>
          </a:xfrm>
        </p:spPr>
        <p:txBody>
          <a:bodyPr>
            <a:noAutofit/>
          </a:bodyPr>
          <a:lstStyle/>
          <a:p>
            <a:r>
              <a:rPr lang="en-US" altLang="en-US" sz="1800" b="1" dirty="0">
                <a:latin typeface="Verdana" panose="020B0604030504040204" pitchFamily="34" charset="0"/>
                <a:ea typeface="Verdana" panose="020B0604030504040204" pitchFamily="34" charset="0"/>
              </a:rPr>
              <a:t>RAID Level 5: </a:t>
            </a:r>
            <a:r>
              <a:rPr lang="en-US" altLang="en-US" sz="1800" dirty="0">
                <a:latin typeface="Verdana" panose="020B0604030504040204" pitchFamily="34" charset="0"/>
                <a:ea typeface="Verdana" panose="020B0604030504040204" pitchFamily="34" charset="0"/>
              </a:rPr>
              <a:t> Block-Interleaved Distributed Parity; partitions data and parity among all</a:t>
            </a:r>
            <a:r>
              <a:rPr lang="en-US" altLang="en-US" sz="1800" i="1" dirty="0">
                <a:latin typeface="Verdana" panose="020B0604030504040204" pitchFamily="34" charset="0"/>
                <a:ea typeface="Verdana" panose="020B0604030504040204" pitchFamily="34" charset="0"/>
              </a:rPr>
              <a:t> N</a:t>
            </a:r>
            <a:r>
              <a:rPr lang="en-US" altLang="en-US" sz="1800" dirty="0">
                <a:latin typeface="Verdana" panose="020B0604030504040204" pitchFamily="34" charset="0"/>
                <a:ea typeface="Verdana" panose="020B0604030504040204" pitchFamily="34" charset="0"/>
              </a:rPr>
              <a:t> + 1 disks, rather than storing data in </a:t>
            </a:r>
            <a:r>
              <a:rPr lang="en-US" altLang="en-US" sz="1800" i="1" dirty="0">
                <a:latin typeface="Verdana" panose="020B0604030504040204" pitchFamily="34" charset="0"/>
                <a:ea typeface="Verdana" panose="020B0604030504040204" pitchFamily="34" charset="0"/>
              </a:rPr>
              <a:t>N</a:t>
            </a:r>
            <a:r>
              <a:rPr lang="en-US" altLang="en-US" sz="1800" dirty="0">
                <a:latin typeface="Verdana" panose="020B0604030504040204" pitchFamily="34" charset="0"/>
                <a:ea typeface="Verdana" panose="020B0604030504040204" pitchFamily="34" charset="0"/>
              </a:rPr>
              <a:t> disks and parity in 1 disk.</a:t>
            </a:r>
          </a:p>
          <a:p>
            <a:pPr lvl="1"/>
            <a:r>
              <a:rPr lang="en-US" altLang="en-US" sz="1800" dirty="0">
                <a:latin typeface="Verdana" panose="020B0604030504040204" pitchFamily="34" charset="0"/>
                <a:ea typeface="Verdana" panose="020B0604030504040204" pitchFamily="34" charset="0"/>
              </a:rPr>
              <a:t>E.g., with 5 disks, parity block for </a:t>
            </a:r>
            <a:r>
              <a:rPr lang="en-US" altLang="en-US" sz="1800" i="1" dirty="0">
                <a:latin typeface="Verdana" panose="020B0604030504040204" pitchFamily="34" charset="0"/>
                <a:ea typeface="Verdana" panose="020B0604030504040204" pitchFamily="34" charset="0"/>
              </a:rPr>
              <a:t>n</a:t>
            </a:r>
            <a:r>
              <a:rPr lang="en-US" altLang="en-US" sz="1800" dirty="0">
                <a:latin typeface="Verdana" panose="020B0604030504040204" pitchFamily="34" charset="0"/>
                <a:ea typeface="Verdana" panose="020B0604030504040204" pitchFamily="34" charset="0"/>
              </a:rPr>
              <a:t>th set of blocks is stored on disk (</a:t>
            </a:r>
            <a:r>
              <a:rPr lang="en-US" altLang="en-US" sz="1800" i="1" dirty="0">
                <a:latin typeface="Verdana" panose="020B0604030504040204" pitchFamily="34" charset="0"/>
                <a:ea typeface="Verdana" panose="020B0604030504040204" pitchFamily="34" charset="0"/>
              </a:rPr>
              <a:t>n mod</a:t>
            </a:r>
            <a:r>
              <a:rPr lang="en-US" altLang="en-US" sz="1800" dirty="0">
                <a:latin typeface="Verdana" panose="020B0604030504040204" pitchFamily="34" charset="0"/>
                <a:ea typeface="Verdana" panose="020B0604030504040204" pitchFamily="34" charset="0"/>
              </a:rPr>
              <a:t> 5) + 1, with the data blocks stored on the other 4 disks.</a:t>
            </a:r>
          </a:p>
          <a:p>
            <a:pPr lvl="1"/>
            <a:r>
              <a:rPr lang="en-US" altLang="en-US" sz="1800" dirty="0">
                <a:latin typeface="Verdana" panose="020B0604030504040204" pitchFamily="34" charset="0"/>
                <a:ea typeface="Verdana" panose="020B0604030504040204" pitchFamily="34" charset="0"/>
              </a:rPr>
              <a:t>Higher I/O rates than Level 4.  </a:t>
            </a:r>
          </a:p>
          <a:p>
            <a:pPr lvl="2"/>
            <a:r>
              <a:rPr lang="en-US" altLang="en-US" sz="1800" dirty="0">
                <a:latin typeface="Verdana" panose="020B0604030504040204" pitchFamily="34" charset="0"/>
                <a:ea typeface="Verdana" panose="020B0604030504040204" pitchFamily="34" charset="0"/>
              </a:rPr>
              <a:t>Block writes occur in parallel if the blocks and their parity blocks are on different disks.</a:t>
            </a:r>
          </a:p>
          <a:p>
            <a:pPr lvl="1"/>
            <a:r>
              <a:rPr lang="en-US" altLang="en-US" sz="1800" dirty="0">
                <a:latin typeface="Verdana" panose="020B0604030504040204" pitchFamily="34" charset="0"/>
                <a:ea typeface="Verdana" panose="020B0604030504040204" pitchFamily="34" charset="0"/>
              </a:rPr>
              <a:t>Subsumes Level 4: provides same benefits, but avoids bottleneck of parity disk.</a:t>
            </a:r>
          </a:p>
          <a:p>
            <a:pPr marL="401010" lvl="1" indent="0">
              <a:buNone/>
            </a:pPr>
            <a:endParaRPr lang="en-US" altLang="en-US" sz="1800" b="1" dirty="0">
              <a:latin typeface="Verdana" panose="020B0604030504040204" pitchFamily="34" charset="0"/>
              <a:ea typeface="Verdana" panose="020B0604030504040204" pitchFamily="34" charset="0"/>
            </a:endParaRPr>
          </a:p>
          <a:p>
            <a:r>
              <a:rPr lang="en-US" altLang="en-US" sz="1800" b="1" dirty="0">
                <a:latin typeface="Verdana" panose="020B0604030504040204" pitchFamily="34" charset="0"/>
                <a:ea typeface="Verdana" panose="020B0604030504040204" pitchFamily="34" charset="0"/>
              </a:rPr>
              <a:t>RAID Level 6</a:t>
            </a:r>
            <a:r>
              <a:rPr lang="en-US" altLang="en-US" sz="1800" dirty="0">
                <a:latin typeface="Verdana" panose="020B0604030504040204" pitchFamily="34" charset="0"/>
                <a:ea typeface="Verdana" panose="020B0604030504040204" pitchFamily="34" charset="0"/>
              </a:rPr>
              <a:t>: P+Q Redundancy scheme; similar to Level 5, but stores extra redundant information to guard against multiple disk failures. </a:t>
            </a:r>
          </a:p>
          <a:p>
            <a:pPr lvl="1"/>
            <a:r>
              <a:rPr lang="en-US" altLang="en-US" sz="1800" dirty="0">
                <a:latin typeface="Verdana" panose="020B0604030504040204" pitchFamily="34" charset="0"/>
                <a:ea typeface="Verdana" panose="020B0604030504040204" pitchFamily="34" charset="0"/>
              </a:rPr>
              <a:t> Better reliability than Level 5 at a higher cost; not used as widely. </a:t>
            </a:r>
            <a:endParaRPr lang="en-US" altLang="en-US" sz="1800" b="1" dirty="0">
              <a:latin typeface="Verdana" panose="020B0604030504040204" pitchFamily="34" charset="0"/>
              <a:ea typeface="Verdana" panose="020B0604030504040204" pitchFamily="34" charset="0"/>
            </a:endParaRPr>
          </a:p>
          <a:p>
            <a:pPr lvl="1"/>
            <a:endParaRPr lang="en-US" altLang="en-US" sz="1800" dirty="0">
              <a:latin typeface="Verdana" panose="020B0604030504040204" pitchFamily="34" charset="0"/>
              <a:ea typeface="Verdana" panose="020B060403050404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ow to Claim RAID 5 Unallocated Space without Losing Data?">
            <a:extLst>
              <a:ext uri="{FF2B5EF4-FFF2-40B4-BE49-F238E27FC236}">
                <a16:creationId xmlns:a16="http://schemas.microsoft.com/office/drawing/2014/main" id="{E79FF623-BB76-F8EB-700C-9C9360934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900" y="736600"/>
            <a:ext cx="9348016"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517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8" name="Picture 4" descr="LaCie 6big &amp; 12big Thunderbolt 3 User Manual - RAID">
            <a:extLst>
              <a:ext uri="{FF2B5EF4-FFF2-40B4-BE49-F238E27FC236}">
                <a16:creationId xmlns:a16="http://schemas.microsoft.com/office/drawing/2014/main" id="{FEE72176-C134-D378-2F45-78D0879DA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758" y="812800"/>
            <a:ext cx="10031883"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145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tting Up RAID 10 or 1+0 (Nested) in Linux - Part 6">
            <a:extLst>
              <a:ext uri="{FF2B5EF4-FFF2-40B4-BE49-F238E27FC236}">
                <a16:creationId xmlns:a16="http://schemas.microsoft.com/office/drawing/2014/main" id="{486B1ADD-4E1B-B68D-6A36-3BE6BE040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89000"/>
            <a:ext cx="10671735"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3497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4674473" y="660400"/>
            <a:ext cx="1395052" cy="432308"/>
          </a:xfrm>
          <a:prstGeom prst="rect">
            <a:avLst/>
          </a:prstGeom>
        </p:spPr>
        <p:txBody>
          <a:bodyPr wrap="square" lIns="0" tIns="0" rIns="0" bIns="0" rtlCol="0">
            <a:noAutofit/>
          </a:bodyPr>
          <a:lstStyle/>
          <a:p>
            <a:pPr marL="12700">
              <a:lnSpc>
                <a:spcPts val="3375"/>
              </a:lnSpc>
              <a:spcBef>
                <a:spcPts val="168"/>
              </a:spcBef>
            </a:pPr>
            <a:r>
              <a:rPr sz="3200" spc="0" dirty="0">
                <a:latin typeface="Arial"/>
                <a:cs typeface="Arial"/>
              </a:rPr>
              <a:t>RAID</a:t>
            </a:r>
            <a:r>
              <a:rPr sz="3200" spc="-9" dirty="0">
                <a:latin typeface="Arial"/>
                <a:cs typeface="Arial"/>
              </a:rPr>
              <a:t> </a:t>
            </a:r>
            <a:r>
              <a:rPr sz="3200" spc="0" dirty="0">
                <a:latin typeface="Arial"/>
                <a:cs typeface="Arial"/>
              </a:rPr>
              <a:t>5</a:t>
            </a:r>
            <a:endParaRPr sz="3200">
              <a:latin typeface="Arial"/>
              <a:cs typeface="Arial"/>
            </a:endParaRPr>
          </a:p>
        </p:txBody>
      </p:sp>
      <p:sp>
        <p:nvSpPr>
          <p:cNvPr id="6" name="object 6"/>
          <p:cNvSpPr txBox="1"/>
          <p:nvPr/>
        </p:nvSpPr>
        <p:spPr>
          <a:xfrm>
            <a:off x="1156208" y="1887817"/>
            <a:ext cx="202283" cy="1747350"/>
          </a:xfrm>
          <a:prstGeom prst="rect">
            <a:avLst/>
          </a:prstGeom>
        </p:spPr>
        <p:txBody>
          <a:bodyPr wrap="square" lIns="0" tIns="0" rIns="0" bIns="0" rtlCol="0">
            <a:noAutofit/>
          </a:bodyPr>
          <a:lstStyle/>
          <a:p>
            <a:pPr marL="12700">
              <a:lnSpc>
                <a:spcPts val="2180"/>
              </a:lnSpc>
              <a:spcBef>
                <a:spcPts val="109"/>
              </a:spcBef>
            </a:pPr>
            <a:r>
              <a:rPr sz="2000" spc="0" dirty="0">
                <a:solidFill>
                  <a:srgbClr val="0F1141"/>
                </a:solidFill>
                <a:latin typeface="Verdana"/>
                <a:cs typeface="Verdana"/>
              </a:rPr>
              <a:t>•</a:t>
            </a:r>
            <a:endParaRPr sz="2000">
              <a:latin typeface="Verdana"/>
              <a:cs typeface="Verdana"/>
            </a:endParaRPr>
          </a:p>
          <a:p>
            <a:pPr marL="12700" marR="22396">
              <a:lnSpc>
                <a:spcPct val="92488"/>
              </a:lnSpc>
              <a:spcBef>
                <a:spcPts val="553"/>
              </a:spcBef>
            </a:pPr>
            <a:r>
              <a:rPr sz="2000" spc="0" dirty="0">
                <a:solidFill>
                  <a:srgbClr val="0F1141"/>
                </a:solidFill>
                <a:latin typeface="Wingdings"/>
                <a:cs typeface="Wingdings"/>
              </a:rPr>
              <a:t></a:t>
            </a:r>
            <a:endParaRPr sz="2000">
              <a:latin typeface="Wingdings"/>
              <a:cs typeface="Wingdings"/>
            </a:endParaRPr>
          </a:p>
          <a:p>
            <a:pPr marL="12700" marR="22396">
              <a:lnSpc>
                <a:spcPct val="92488"/>
              </a:lnSpc>
              <a:spcBef>
                <a:spcPts val="660"/>
              </a:spcBef>
            </a:pPr>
            <a:r>
              <a:rPr sz="2000" spc="0" dirty="0">
                <a:solidFill>
                  <a:srgbClr val="0F1141"/>
                </a:solidFill>
                <a:latin typeface="Wingdings"/>
                <a:cs typeface="Wingdings"/>
              </a:rPr>
              <a:t></a:t>
            </a:r>
            <a:endParaRPr sz="2000">
              <a:latin typeface="Wingdings"/>
              <a:cs typeface="Wingdings"/>
            </a:endParaRPr>
          </a:p>
          <a:p>
            <a:pPr marL="12700" marR="22396">
              <a:lnSpc>
                <a:spcPct val="92488"/>
              </a:lnSpc>
              <a:spcBef>
                <a:spcPts val="660"/>
              </a:spcBef>
            </a:pPr>
            <a:r>
              <a:rPr sz="2000" spc="0" dirty="0">
                <a:solidFill>
                  <a:srgbClr val="0F1141"/>
                </a:solidFill>
                <a:latin typeface="Wingdings"/>
                <a:cs typeface="Wingdings"/>
              </a:rPr>
              <a:t></a:t>
            </a:r>
            <a:endParaRPr sz="2000">
              <a:latin typeface="Wingdings"/>
              <a:cs typeface="Wingdings"/>
            </a:endParaRPr>
          </a:p>
          <a:p>
            <a:pPr marL="12700" marR="22396">
              <a:lnSpc>
                <a:spcPct val="92488"/>
              </a:lnSpc>
              <a:spcBef>
                <a:spcPts val="660"/>
              </a:spcBef>
            </a:pPr>
            <a:r>
              <a:rPr sz="2000" spc="0" dirty="0">
                <a:solidFill>
                  <a:srgbClr val="0F1141"/>
                </a:solidFill>
                <a:latin typeface="Wingdings"/>
                <a:cs typeface="Wingdings"/>
              </a:rPr>
              <a:t></a:t>
            </a:r>
            <a:endParaRPr sz="2000">
              <a:latin typeface="Wingdings"/>
              <a:cs typeface="Wingdings"/>
            </a:endParaRPr>
          </a:p>
        </p:txBody>
      </p:sp>
      <p:sp>
        <p:nvSpPr>
          <p:cNvPr id="5" name="object 5"/>
          <p:cNvSpPr txBox="1"/>
          <p:nvPr/>
        </p:nvSpPr>
        <p:spPr>
          <a:xfrm>
            <a:off x="1499108" y="1887817"/>
            <a:ext cx="7745782" cy="2657347"/>
          </a:xfrm>
          <a:prstGeom prst="rect">
            <a:avLst/>
          </a:prstGeom>
        </p:spPr>
        <p:txBody>
          <a:bodyPr wrap="square" lIns="0" tIns="0" rIns="0" bIns="0" rtlCol="0">
            <a:noAutofit/>
          </a:bodyPr>
          <a:lstStyle/>
          <a:p>
            <a:pPr marL="12700" marR="38176">
              <a:lnSpc>
                <a:spcPts val="2180"/>
              </a:lnSpc>
              <a:spcBef>
                <a:spcPts val="109"/>
              </a:spcBef>
            </a:pPr>
            <a:r>
              <a:rPr sz="2000" spc="4" dirty="0">
                <a:latin typeface="Verdana"/>
                <a:cs typeface="Verdana"/>
              </a:rPr>
              <a:t>E</a:t>
            </a:r>
            <a:r>
              <a:rPr sz="2000" spc="-9" dirty="0">
                <a:latin typeface="Verdana"/>
                <a:cs typeface="Verdana"/>
              </a:rPr>
              <a:t>li</a:t>
            </a:r>
            <a:r>
              <a:rPr sz="2000" spc="-4" dirty="0">
                <a:latin typeface="Verdana"/>
                <a:cs typeface="Verdana"/>
              </a:rPr>
              <a:t>m</a:t>
            </a:r>
            <a:r>
              <a:rPr sz="2000" spc="-9" dirty="0">
                <a:latin typeface="Verdana"/>
                <a:cs typeface="Verdana"/>
              </a:rPr>
              <a:t>i</a:t>
            </a:r>
            <a:r>
              <a:rPr sz="2000" spc="0" dirty="0">
                <a:latin typeface="Verdana"/>
                <a:cs typeface="Verdana"/>
              </a:rPr>
              <a:t>nate the</a:t>
            </a:r>
            <a:r>
              <a:rPr sz="2000" spc="-24" dirty="0">
                <a:latin typeface="Verdana"/>
                <a:cs typeface="Verdana"/>
              </a:rPr>
              <a:t> </a:t>
            </a:r>
            <a:r>
              <a:rPr sz="2000" spc="0" dirty="0">
                <a:latin typeface="Verdana"/>
                <a:cs typeface="Verdana"/>
              </a:rPr>
              <a:t>par</a:t>
            </a:r>
            <a:r>
              <a:rPr sz="2000" spc="-9" dirty="0">
                <a:latin typeface="Verdana"/>
                <a:cs typeface="Verdana"/>
              </a:rPr>
              <a:t>it</a:t>
            </a:r>
            <a:r>
              <a:rPr sz="2000" spc="0" dirty="0">
                <a:latin typeface="Verdana"/>
                <a:cs typeface="Verdana"/>
              </a:rPr>
              <a:t>y d</a:t>
            </a:r>
            <a:r>
              <a:rPr sz="2000" spc="-9" dirty="0">
                <a:latin typeface="Verdana"/>
                <a:cs typeface="Verdana"/>
              </a:rPr>
              <a:t>i</a:t>
            </a:r>
            <a:r>
              <a:rPr sz="2000" spc="0" dirty="0">
                <a:latin typeface="Verdana"/>
                <a:cs typeface="Verdana"/>
              </a:rPr>
              <a:t>sk b</a:t>
            </a:r>
            <a:r>
              <a:rPr sz="2000" spc="-4" dirty="0">
                <a:latin typeface="Verdana"/>
                <a:cs typeface="Verdana"/>
              </a:rPr>
              <a:t>o</a:t>
            </a:r>
            <a:r>
              <a:rPr sz="2000" spc="0" dirty="0">
                <a:latin typeface="Verdana"/>
                <a:cs typeface="Verdana"/>
              </a:rPr>
              <a:t>tt</a:t>
            </a:r>
            <a:r>
              <a:rPr sz="2000" spc="-9" dirty="0">
                <a:latin typeface="Verdana"/>
                <a:cs typeface="Verdana"/>
              </a:rPr>
              <a:t>l</a:t>
            </a:r>
            <a:r>
              <a:rPr sz="2000" spc="-4" dirty="0">
                <a:latin typeface="Verdana"/>
                <a:cs typeface="Verdana"/>
              </a:rPr>
              <a:t>e</a:t>
            </a:r>
            <a:r>
              <a:rPr sz="2000" spc="0" dirty="0">
                <a:latin typeface="Verdana"/>
                <a:cs typeface="Verdana"/>
              </a:rPr>
              <a:t>n</a:t>
            </a:r>
            <a:r>
              <a:rPr sz="2000" spc="-4" dirty="0">
                <a:latin typeface="Verdana"/>
                <a:cs typeface="Verdana"/>
              </a:rPr>
              <a:t>e</a:t>
            </a:r>
            <a:r>
              <a:rPr sz="2000" spc="0" dirty="0">
                <a:latin typeface="Verdana"/>
                <a:cs typeface="Verdana"/>
              </a:rPr>
              <a:t>ck</a:t>
            </a:r>
            <a:r>
              <a:rPr sz="2000" spc="-14" dirty="0">
                <a:latin typeface="Verdana"/>
                <a:cs typeface="Verdana"/>
              </a:rPr>
              <a:t> </a:t>
            </a:r>
            <a:r>
              <a:rPr sz="2000" spc="-4" dirty="0">
                <a:latin typeface="Verdana"/>
                <a:cs typeface="Verdana"/>
              </a:rPr>
              <a:t>o</a:t>
            </a:r>
            <a:r>
              <a:rPr sz="2000" spc="0" dirty="0">
                <a:latin typeface="Verdana"/>
                <a:cs typeface="Verdana"/>
              </a:rPr>
              <a:t>f</a:t>
            </a:r>
            <a:r>
              <a:rPr sz="2000" spc="19" dirty="0">
                <a:latin typeface="Verdana"/>
                <a:cs typeface="Verdana"/>
              </a:rPr>
              <a:t> </a:t>
            </a:r>
            <a:r>
              <a:rPr sz="2000" spc="0" dirty="0">
                <a:latin typeface="Verdana"/>
                <a:cs typeface="Verdana"/>
              </a:rPr>
              <a:t>pr</a:t>
            </a:r>
            <a:r>
              <a:rPr sz="2000" spc="-4" dirty="0">
                <a:latin typeface="Verdana"/>
                <a:cs typeface="Verdana"/>
              </a:rPr>
              <a:t>e</a:t>
            </a:r>
            <a:r>
              <a:rPr sz="2000" spc="0" dirty="0">
                <a:latin typeface="Verdana"/>
                <a:cs typeface="Verdana"/>
              </a:rPr>
              <a:t>v</a:t>
            </a:r>
            <a:r>
              <a:rPr sz="2000" spc="-9" dirty="0">
                <a:latin typeface="Verdana"/>
                <a:cs typeface="Verdana"/>
              </a:rPr>
              <a:t>i</a:t>
            </a:r>
            <a:r>
              <a:rPr sz="2000" spc="-4" dirty="0">
                <a:latin typeface="Verdana"/>
                <a:cs typeface="Verdana"/>
              </a:rPr>
              <a:t>o</a:t>
            </a:r>
            <a:r>
              <a:rPr sz="2000" spc="0" dirty="0">
                <a:latin typeface="Verdana"/>
                <a:cs typeface="Verdana"/>
              </a:rPr>
              <a:t>us RAID</a:t>
            </a:r>
            <a:r>
              <a:rPr sz="2000" spc="-69" dirty="0">
                <a:latin typeface="Verdana"/>
                <a:cs typeface="Verdana"/>
              </a:rPr>
              <a:t>’</a:t>
            </a:r>
            <a:r>
              <a:rPr sz="2000" spc="0" dirty="0">
                <a:latin typeface="Verdana"/>
                <a:cs typeface="Verdana"/>
              </a:rPr>
              <a:t>s</a:t>
            </a:r>
            <a:endParaRPr sz="2000">
              <a:latin typeface="Verdana"/>
              <a:cs typeface="Verdana"/>
            </a:endParaRPr>
          </a:p>
          <a:p>
            <a:pPr marL="12700" marR="2353933">
              <a:lnSpc>
                <a:spcPts val="2430"/>
              </a:lnSpc>
              <a:spcBef>
                <a:spcPts val="341"/>
              </a:spcBef>
            </a:pPr>
            <a:r>
              <a:rPr sz="2000" spc="-44" dirty="0">
                <a:latin typeface="Verdana"/>
                <a:cs typeface="Verdana"/>
              </a:rPr>
              <a:t>P</a:t>
            </a:r>
            <a:r>
              <a:rPr sz="2000" spc="0" dirty="0">
                <a:latin typeface="Verdana"/>
                <a:cs typeface="Verdana"/>
              </a:rPr>
              <a:t>ar</a:t>
            </a:r>
            <a:r>
              <a:rPr sz="2000" spc="-9" dirty="0">
                <a:latin typeface="Verdana"/>
                <a:cs typeface="Verdana"/>
              </a:rPr>
              <a:t>it</a:t>
            </a:r>
            <a:r>
              <a:rPr sz="2000" spc="0" dirty="0">
                <a:latin typeface="Verdana"/>
                <a:cs typeface="Verdana"/>
              </a:rPr>
              <a:t>y acr</a:t>
            </a:r>
            <a:r>
              <a:rPr sz="2000" spc="-4" dirty="0">
                <a:latin typeface="Verdana"/>
                <a:cs typeface="Verdana"/>
              </a:rPr>
              <a:t>o</a:t>
            </a:r>
            <a:r>
              <a:rPr sz="2000" spc="0" dirty="0">
                <a:latin typeface="Verdana"/>
                <a:cs typeface="Verdana"/>
              </a:rPr>
              <a:t>ss</a:t>
            </a:r>
            <a:r>
              <a:rPr sz="2000" spc="-29" dirty="0">
                <a:latin typeface="Verdana"/>
                <a:cs typeface="Verdana"/>
              </a:rPr>
              <a:t> </a:t>
            </a:r>
            <a:r>
              <a:rPr sz="2000" spc="0" dirty="0">
                <a:latin typeface="Verdana"/>
                <a:cs typeface="Verdana"/>
              </a:rPr>
              <a:t>a</a:t>
            </a:r>
            <a:r>
              <a:rPr sz="2000" spc="-9" dirty="0">
                <a:latin typeface="Verdana"/>
                <a:cs typeface="Verdana"/>
              </a:rPr>
              <a:t>l</a:t>
            </a:r>
            <a:r>
              <a:rPr sz="2000" spc="0" dirty="0">
                <a:latin typeface="Verdana"/>
                <a:cs typeface="Verdana"/>
              </a:rPr>
              <a:t>l</a:t>
            </a:r>
            <a:r>
              <a:rPr sz="2000" spc="14" dirty="0">
                <a:latin typeface="Verdana"/>
                <a:cs typeface="Verdana"/>
              </a:rPr>
              <a:t> </a:t>
            </a:r>
            <a:r>
              <a:rPr sz="2000" spc="0" dirty="0">
                <a:latin typeface="Verdana"/>
                <a:cs typeface="Verdana"/>
              </a:rPr>
              <a:t>d</a:t>
            </a:r>
            <a:r>
              <a:rPr sz="2000" spc="-9" dirty="0">
                <a:latin typeface="Verdana"/>
                <a:cs typeface="Verdana"/>
              </a:rPr>
              <a:t>i</a:t>
            </a:r>
            <a:r>
              <a:rPr sz="2000" spc="0" dirty="0">
                <a:latin typeface="Verdana"/>
                <a:cs typeface="Verdana"/>
              </a:rPr>
              <a:t>sks (f</a:t>
            </a:r>
            <a:r>
              <a:rPr sz="2000" spc="-4" dirty="0">
                <a:latin typeface="Verdana"/>
                <a:cs typeface="Verdana"/>
              </a:rPr>
              <a:t>o</a:t>
            </a:r>
            <a:r>
              <a:rPr sz="2000" spc="0" dirty="0">
                <a:latin typeface="Verdana"/>
                <a:cs typeface="Verdana"/>
              </a:rPr>
              <a:t>r</a:t>
            </a:r>
            <a:r>
              <a:rPr sz="2000" spc="-9" dirty="0">
                <a:latin typeface="Verdana"/>
                <a:cs typeface="Verdana"/>
              </a:rPr>
              <a:t> l</a:t>
            </a:r>
            <a:r>
              <a:rPr sz="2000" spc="-4" dirty="0">
                <a:latin typeface="Verdana"/>
                <a:cs typeface="Verdana"/>
              </a:rPr>
              <a:t>o</a:t>
            </a:r>
            <a:r>
              <a:rPr sz="2000" spc="0" dirty="0">
                <a:latin typeface="Verdana"/>
                <a:cs typeface="Verdana"/>
              </a:rPr>
              <a:t>ad ba</a:t>
            </a:r>
            <a:r>
              <a:rPr sz="2000" spc="-9" dirty="0">
                <a:latin typeface="Verdana"/>
                <a:cs typeface="Verdana"/>
              </a:rPr>
              <a:t>l</a:t>
            </a:r>
            <a:r>
              <a:rPr sz="2000" spc="0" dirty="0">
                <a:latin typeface="Verdana"/>
                <a:cs typeface="Verdana"/>
              </a:rPr>
              <a:t>anc</a:t>
            </a:r>
            <a:r>
              <a:rPr sz="2000" spc="-9" dirty="0">
                <a:latin typeface="Verdana"/>
                <a:cs typeface="Verdana"/>
              </a:rPr>
              <a:t>i</a:t>
            </a:r>
            <a:r>
              <a:rPr sz="2000" spc="0" dirty="0">
                <a:latin typeface="Verdana"/>
                <a:cs typeface="Verdana"/>
              </a:rPr>
              <a:t>ng) </a:t>
            </a:r>
            <a:endParaRPr sz="2000">
              <a:latin typeface="Verdana"/>
              <a:cs typeface="Verdana"/>
            </a:endParaRPr>
          </a:p>
          <a:p>
            <a:pPr marL="12700" marR="2353933">
              <a:lnSpc>
                <a:spcPts val="2430"/>
              </a:lnSpc>
              <a:spcBef>
                <a:spcPts val="449"/>
              </a:spcBef>
            </a:pPr>
            <a:r>
              <a:rPr sz="2000" spc="-50" dirty="0">
                <a:latin typeface="Verdana"/>
                <a:cs typeface="Verdana"/>
              </a:rPr>
              <a:t>R</a:t>
            </a:r>
            <a:r>
              <a:rPr sz="2000" spc="-4" dirty="0">
                <a:latin typeface="Verdana"/>
                <a:cs typeface="Verdana"/>
              </a:rPr>
              <a:t>o</a:t>
            </a:r>
            <a:r>
              <a:rPr sz="2000" spc="0" dirty="0">
                <a:latin typeface="Verdana"/>
                <a:cs typeface="Verdana"/>
              </a:rPr>
              <a:t>und</a:t>
            </a:r>
            <a:r>
              <a:rPr sz="2000" spc="-24" dirty="0">
                <a:latin typeface="Verdana"/>
                <a:cs typeface="Verdana"/>
              </a:rPr>
              <a:t> </a:t>
            </a:r>
            <a:r>
              <a:rPr sz="2000" spc="0" dirty="0">
                <a:latin typeface="Verdana"/>
                <a:cs typeface="Verdana"/>
              </a:rPr>
              <a:t>r</a:t>
            </a:r>
            <a:r>
              <a:rPr sz="2000" spc="-4" dirty="0">
                <a:latin typeface="Verdana"/>
                <a:cs typeface="Verdana"/>
              </a:rPr>
              <a:t>o</a:t>
            </a:r>
            <a:r>
              <a:rPr sz="2000" spc="0" dirty="0">
                <a:latin typeface="Verdana"/>
                <a:cs typeface="Verdana"/>
              </a:rPr>
              <a:t>b</a:t>
            </a:r>
            <a:r>
              <a:rPr sz="2000" spc="-9" dirty="0">
                <a:latin typeface="Verdana"/>
                <a:cs typeface="Verdana"/>
              </a:rPr>
              <a:t>i</a:t>
            </a:r>
            <a:r>
              <a:rPr sz="2000" spc="0" dirty="0">
                <a:latin typeface="Verdana"/>
                <a:cs typeface="Verdana"/>
              </a:rPr>
              <a:t>n a</a:t>
            </a:r>
            <a:r>
              <a:rPr sz="2000" spc="-9" dirty="0">
                <a:latin typeface="Verdana"/>
                <a:cs typeface="Verdana"/>
              </a:rPr>
              <a:t>ll</a:t>
            </a:r>
            <a:r>
              <a:rPr sz="2000" spc="-4" dirty="0">
                <a:latin typeface="Verdana"/>
                <a:cs typeface="Verdana"/>
              </a:rPr>
              <a:t>o</a:t>
            </a:r>
            <a:r>
              <a:rPr sz="2000" spc="0" dirty="0">
                <a:latin typeface="Verdana"/>
                <a:cs typeface="Verdana"/>
              </a:rPr>
              <a:t>cat</a:t>
            </a:r>
            <a:r>
              <a:rPr sz="2000" spc="-9" dirty="0">
                <a:latin typeface="Verdana"/>
                <a:cs typeface="Verdana"/>
              </a:rPr>
              <a:t>i</a:t>
            </a:r>
            <a:r>
              <a:rPr sz="2000" spc="-4" dirty="0">
                <a:latin typeface="Verdana"/>
                <a:cs typeface="Verdana"/>
              </a:rPr>
              <a:t>o</a:t>
            </a:r>
            <a:r>
              <a:rPr sz="2000" spc="0" dirty="0">
                <a:latin typeface="Verdana"/>
                <a:cs typeface="Verdana"/>
              </a:rPr>
              <a:t>n f</a:t>
            </a:r>
            <a:r>
              <a:rPr sz="2000" spc="-4" dirty="0">
                <a:latin typeface="Verdana"/>
                <a:cs typeface="Verdana"/>
              </a:rPr>
              <a:t>o</a:t>
            </a:r>
            <a:r>
              <a:rPr sz="2000" spc="0" dirty="0">
                <a:latin typeface="Verdana"/>
                <a:cs typeface="Verdana"/>
              </a:rPr>
              <a:t>r</a:t>
            </a:r>
            <a:r>
              <a:rPr sz="2000" spc="-9" dirty="0">
                <a:latin typeface="Verdana"/>
                <a:cs typeface="Verdana"/>
              </a:rPr>
              <a:t> </a:t>
            </a:r>
            <a:r>
              <a:rPr sz="2000" spc="0" dirty="0">
                <a:latin typeface="Verdana"/>
                <a:cs typeface="Verdana"/>
              </a:rPr>
              <a:t>par</a:t>
            </a:r>
            <a:r>
              <a:rPr sz="2000" spc="-9" dirty="0">
                <a:latin typeface="Verdana"/>
                <a:cs typeface="Verdana"/>
              </a:rPr>
              <a:t>it</a:t>
            </a:r>
            <a:r>
              <a:rPr sz="2000" spc="0" dirty="0">
                <a:latin typeface="Verdana"/>
                <a:cs typeface="Verdana"/>
              </a:rPr>
              <a:t>y</a:t>
            </a:r>
            <a:r>
              <a:rPr sz="2000" spc="24" dirty="0">
                <a:latin typeface="Verdana"/>
                <a:cs typeface="Verdana"/>
              </a:rPr>
              <a:t> </a:t>
            </a:r>
            <a:r>
              <a:rPr sz="2000" spc="0" dirty="0">
                <a:latin typeface="Verdana"/>
                <a:cs typeface="Verdana"/>
              </a:rPr>
              <a:t>str</a:t>
            </a:r>
            <a:r>
              <a:rPr sz="2000" spc="-9" dirty="0">
                <a:latin typeface="Verdana"/>
                <a:cs typeface="Verdana"/>
              </a:rPr>
              <a:t>i</a:t>
            </a:r>
            <a:r>
              <a:rPr sz="2000" spc="0" dirty="0">
                <a:latin typeface="Verdana"/>
                <a:cs typeface="Verdana"/>
              </a:rPr>
              <a:t>ps. </a:t>
            </a:r>
            <a:endParaRPr sz="2000">
              <a:latin typeface="Verdana"/>
              <a:cs typeface="Verdana"/>
            </a:endParaRPr>
          </a:p>
          <a:p>
            <a:pPr marL="12700" marR="2353933">
              <a:lnSpc>
                <a:spcPts val="2430"/>
              </a:lnSpc>
              <a:spcBef>
                <a:spcPts val="449"/>
              </a:spcBef>
            </a:pPr>
            <a:r>
              <a:rPr sz="2000" spc="4" dirty="0">
                <a:latin typeface="Verdana"/>
                <a:cs typeface="Verdana"/>
              </a:rPr>
              <a:t>C</a:t>
            </a:r>
            <a:r>
              <a:rPr sz="2000" spc="-4" dirty="0">
                <a:latin typeface="Verdana"/>
                <a:cs typeface="Verdana"/>
              </a:rPr>
              <a:t>ommo</a:t>
            </a:r>
            <a:r>
              <a:rPr sz="2000" spc="0" dirty="0">
                <a:latin typeface="Verdana"/>
                <a:cs typeface="Verdana"/>
              </a:rPr>
              <a:t>n</a:t>
            </a:r>
            <a:r>
              <a:rPr sz="2000" spc="-9" dirty="0">
                <a:latin typeface="Verdana"/>
                <a:cs typeface="Verdana"/>
              </a:rPr>
              <a:t>l</a:t>
            </a:r>
            <a:r>
              <a:rPr sz="2000" spc="0" dirty="0">
                <a:latin typeface="Verdana"/>
                <a:cs typeface="Verdana"/>
              </a:rPr>
              <a:t>y us</a:t>
            </a:r>
            <a:r>
              <a:rPr sz="2000" spc="-4" dirty="0">
                <a:latin typeface="Verdana"/>
                <a:cs typeface="Verdana"/>
              </a:rPr>
              <a:t>e</a:t>
            </a:r>
            <a:r>
              <a:rPr sz="2000" spc="0" dirty="0">
                <a:latin typeface="Verdana"/>
                <a:cs typeface="Verdana"/>
              </a:rPr>
              <a:t>d </a:t>
            </a:r>
            <a:r>
              <a:rPr sz="2000" spc="-9" dirty="0">
                <a:latin typeface="Verdana"/>
                <a:cs typeface="Verdana"/>
              </a:rPr>
              <a:t>i</a:t>
            </a:r>
            <a:r>
              <a:rPr sz="2000" spc="0" dirty="0">
                <a:latin typeface="Verdana"/>
                <a:cs typeface="Verdana"/>
              </a:rPr>
              <a:t>n n</a:t>
            </a:r>
            <a:r>
              <a:rPr sz="2000" spc="-4" dirty="0">
                <a:latin typeface="Verdana"/>
                <a:cs typeface="Verdana"/>
              </a:rPr>
              <a:t>e</a:t>
            </a:r>
            <a:r>
              <a:rPr sz="2000" spc="0" dirty="0">
                <a:latin typeface="Verdana"/>
                <a:cs typeface="Verdana"/>
              </a:rPr>
              <a:t>tw</a:t>
            </a:r>
            <a:r>
              <a:rPr sz="2000" spc="-4" dirty="0">
                <a:latin typeface="Verdana"/>
                <a:cs typeface="Verdana"/>
              </a:rPr>
              <a:t>o</a:t>
            </a:r>
            <a:r>
              <a:rPr sz="2000" spc="0" dirty="0">
                <a:latin typeface="Verdana"/>
                <a:cs typeface="Verdana"/>
              </a:rPr>
              <a:t>rk</a:t>
            </a:r>
            <a:r>
              <a:rPr sz="2000" spc="-14" dirty="0">
                <a:latin typeface="Verdana"/>
                <a:cs typeface="Verdana"/>
              </a:rPr>
              <a:t> </a:t>
            </a:r>
            <a:r>
              <a:rPr sz="2000" spc="0" dirty="0">
                <a:latin typeface="Verdana"/>
                <a:cs typeface="Verdana"/>
              </a:rPr>
              <a:t>s</a:t>
            </a:r>
            <a:r>
              <a:rPr sz="2000" spc="-4" dirty="0">
                <a:latin typeface="Verdana"/>
                <a:cs typeface="Verdana"/>
              </a:rPr>
              <a:t>e</a:t>
            </a:r>
            <a:r>
              <a:rPr sz="2000" spc="0" dirty="0">
                <a:latin typeface="Verdana"/>
                <a:cs typeface="Verdana"/>
              </a:rPr>
              <a:t>r</a:t>
            </a:r>
            <a:r>
              <a:rPr sz="2000" spc="-9" dirty="0">
                <a:latin typeface="Verdana"/>
                <a:cs typeface="Verdana"/>
              </a:rPr>
              <a:t>v</a:t>
            </a:r>
            <a:r>
              <a:rPr sz="2000" spc="-4" dirty="0">
                <a:latin typeface="Verdana"/>
                <a:cs typeface="Verdana"/>
              </a:rPr>
              <a:t>e</a:t>
            </a:r>
            <a:r>
              <a:rPr sz="2000" spc="0" dirty="0">
                <a:latin typeface="Verdana"/>
                <a:cs typeface="Verdana"/>
              </a:rPr>
              <a:t>rs.</a:t>
            </a:r>
            <a:endParaRPr sz="2000">
              <a:latin typeface="Verdana"/>
              <a:cs typeface="Verdana"/>
            </a:endParaRPr>
          </a:p>
          <a:p>
            <a:pPr marL="12700">
              <a:lnSpc>
                <a:spcPct val="101277"/>
              </a:lnSpc>
              <a:spcBef>
                <a:spcPts val="449"/>
              </a:spcBef>
            </a:pPr>
            <a:r>
              <a:rPr sz="2000" spc="-4" dirty="0">
                <a:latin typeface="Verdana"/>
                <a:cs typeface="Verdana"/>
              </a:rPr>
              <a:t>Be</a:t>
            </a:r>
            <a:r>
              <a:rPr sz="2000" spc="0" dirty="0">
                <a:latin typeface="Verdana"/>
                <a:cs typeface="Verdana"/>
              </a:rPr>
              <a:t>cause</a:t>
            </a:r>
            <a:r>
              <a:rPr sz="2000" spc="-25" dirty="0">
                <a:latin typeface="Verdana"/>
                <a:cs typeface="Verdana"/>
              </a:rPr>
              <a:t> </a:t>
            </a:r>
            <a:r>
              <a:rPr sz="2000" spc="0" dirty="0">
                <a:latin typeface="Verdana"/>
                <a:cs typeface="Verdana"/>
              </a:rPr>
              <a:t>s</a:t>
            </a:r>
            <a:r>
              <a:rPr sz="2000" spc="-4" dirty="0">
                <a:latin typeface="Verdana"/>
                <a:cs typeface="Verdana"/>
              </a:rPr>
              <a:t>om</a:t>
            </a:r>
            <a:r>
              <a:rPr sz="2000" spc="0" dirty="0">
                <a:latin typeface="Verdana"/>
                <a:cs typeface="Verdana"/>
              </a:rPr>
              <a:t>e</a:t>
            </a:r>
            <a:r>
              <a:rPr sz="2000" spc="-9" dirty="0">
                <a:latin typeface="Verdana"/>
                <a:cs typeface="Verdana"/>
              </a:rPr>
              <a:t> </a:t>
            </a:r>
            <a:r>
              <a:rPr sz="2000" spc="0" dirty="0">
                <a:latin typeface="Verdana"/>
                <a:cs typeface="Verdana"/>
              </a:rPr>
              <a:t>r</a:t>
            </a:r>
            <a:r>
              <a:rPr sz="2000" spc="-4" dirty="0">
                <a:latin typeface="Verdana"/>
                <a:cs typeface="Verdana"/>
              </a:rPr>
              <a:t>e</a:t>
            </a:r>
            <a:r>
              <a:rPr sz="2000" spc="0" dirty="0">
                <a:latin typeface="Verdana"/>
                <a:cs typeface="Verdana"/>
              </a:rPr>
              <a:t>qu</a:t>
            </a:r>
            <a:r>
              <a:rPr sz="2000" spc="-4" dirty="0">
                <a:latin typeface="Verdana"/>
                <a:cs typeface="Verdana"/>
              </a:rPr>
              <a:t>e</a:t>
            </a:r>
            <a:r>
              <a:rPr sz="2000" spc="0" dirty="0">
                <a:latin typeface="Verdana"/>
                <a:cs typeface="Verdana"/>
              </a:rPr>
              <a:t>sts</a:t>
            </a:r>
            <a:r>
              <a:rPr sz="2000" spc="-29" dirty="0">
                <a:latin typeface="Verdana"/>
                <a:cs typeface="Verdana"/>
              </a:rPr>
              <a:t> </a:t>
            </a:r>
            <a:r>
              <a:rPr sz="2000" spc="0" dirty="0">
                <a:latin typeface="Verdana"/>
                <a:cs typeface="Verdana"/>
              </a:rPr>
              <a:t>can</a:t>
            </a:r>
            <a:r>
              <a:rPr sz="2000" spc="-14" dirty="0">
                <a:latin typeface="Verdana"/>
                <a:cs typeface="Verdana"/>
              </a:rPr>
              <a:t> </a:t>
            </a:r>
            <a:r>
              <a:rPr sz="2000" spc="0" dirty="0">
                <a:latin typeface="Verdana"/>
                <a:cs typeface="Verdana"/>
              </a:rPr>
              <a:t>be s</a:t>
            </a:r>
            <a:r>
              <a:rPr sz="2000" spc="-4" dirty="0">
                <a:latin typeface="Verdana"/>
                <a:cs typeface="Verdana"/>
              </a:rPr>
              <a:t>e</a:t>
            </a:r>
            <a:r>
              <a:rPr sz="2000" spc="0" dirty="0">
                <a:latin typeface="Verdana"/>
                <a:cs typeface="Verdana"/>
              </a:rPr>
              <a:t>rv</a:t>
            </a:r>
            <a:r>
              <a:rPr sz="2000" spc="-9" dirty="0">
                <a:latin typeface="Verdana"/>
                <a:cs typeface="Verdana"/>
              </a:rPr>
              <a:t>i</a:t>
            </a:r>
            <a:r>
              <a:rPr sz="2000" spc="0" dirty="0">
                <a:latin typeface="Verdana"/>
                <a:cs typeface="Verdana"/>
              </a:rPr>
              <a:t>c</a:t>
            </a:r>
            <a:r>
              <a:rPr sz="2000" spc="-4" dirty="0">
                <a:latin typeface="Verdana"/>
                <a:cs typeface="Verdana"/>
              </a:rPr>
              <a:t>e</a:t>
            </a:r>
            <a:r>
              <a:rPr sz="2000" spc="0" dirty="0">
                <a:latin typeface="Verdana"/>
                <a:cs typeface="Verdana"/>
              </a:rPr>
              <a:t>d c</a:t>
            </a:r>
            <a:r>
              <a:rPr sz="2000" spc="-4" dirty="0">
                <a:latin typeface="Verdana"/>
                <a:cs typeface="Verdana"/>
              </a:rPr>
              <a:t>o</a:t>
            </a:r>
            <a:r>
              <a:rPr sz="2000" spc="0" dirty="0">
                <a:latin typeface="Verdana"/>
                <a:cs typeface="Verdana"/>
              </a:rPr>
              <a:t>ncurr</a:t>
            </a:r>
            <a:r>
              <a:rPr sz="2000" spc="-4" dirty="0">
                <a:latin typeface="Verdana"/>
                <a:cs typeface="Verdana"/>
              </a:rPr>
              <a:t>e</a:t>
            </a:r>
            <a:r>
              <a:rPr sz="2000" spc="-9" dirty="0">
                <a:latin typeface="Verdana"/>
                <a:cs typeface="Verdana"/>
              </a:rPr>
              <a:t>n</a:t>
            </a:r>
            <a:r>
              <a:rPr sz="2000" spc="0" dirty="0">
                <a:latin typeface="Verdana"/>
                <a:cs typeface="Verdana"/>
              </a:rPr>
              <a:t>t</a:t>
            </a:r>
            <a:r>
              <a:rPr sz="2000" spc="-9" dirty="0">
                <a:latin typeface="Verdana"/>
                <a:cs typeface="Verdana"/>
              </a:rPr>
              <a:t>l</a:t>
            </a:r>
            <a:r>
              <a:rPr sz="2000" spc="-175" dirty="0">
                <a:latin typeface="Verdana"/>
                <a:cs typeface="Verdana"/>
              </a:rPr>
              <a:t>y</a:t>
            </a:r>
            <a:r>
              <a:rPr sz="2000" spc="0" dirty="0">
                <a:latin typeface="Verdana"/>
                <a:cs typeface="Verdana"/>
              </a:rPr>
              <a:t>,</a:t>
            </a:r>
            <a:r>
              <a:rPr sz="2000" spc="-39" dirty="0">
                <a:latin typeface="Verdana"/>
                <a:cs typeface="Verdana"/>
              </a:rPr>
              <a:t> </a:t>
            </a:r>
            <a:r>
              <a:rPr sz="2000" spc="0" dirty="0">
                <a:latin typeface="Verdana"/>
                <a:cs typeface="Verdana"/>
              </a:rPr>
              <a:t>RAI</a:t>
            </a:r>
            <a:r>
              <a:rPr sz="2000" spc="44" dirty="0">
                <a:latin typeface="Verdana"/>
                <a:cs typeface="Verdana"/>
              </a:rPr>
              <a:t>D</a:t>
            </a:r>
            <a:r>
              <a:rPr sz="2000" spc="0" dirty="0">
                <a:latin typeface="Verdana"/>
                <a:cs typeface="Verdana"/>
              </a:rPr>
              <a:t>-</a:t>
            </a:r>
            <a:endParaRPr sz="2000">
              <a:latin typeface="Verdana"/>
              <a:cs typeface="Verdana"/>
            </a:endParaRPr>
          </a:p>
          <a:p>
            <a:pPr marL="12700" marR="687322">
              <a:lnSpc>
                <a:spcPts val="2400"/>
              </a:lnSpc>
              <a:spcBef>
                <a:spcPts val="180"/>
              </a:spcBef>
            </a:pPr>
            <a:r>
              <a:rPr sz="2000" spc="0" dirty="0">
                <a:latin typeface="Verdana"/>
                <a:cs typeface="Verdana"/>
              </a:rPr>
              <a:t>5 pr</a:t>
            </a:r>
            <a:r>
              <a:rPr sz="2000" spc="-14" dirty="0">
                <a:latin typeface="Verdana"/>
                <a:cs typeface="Verdana"/>
              </a:rPr>
              <a:t>o</a:t>
            </a:r>
            <a:r>
              <a:rPr sz="2000" spc="0" dirty="0">
                <a:latin typeface="Verdana"/>
                <a:cs typeface="Verdana"/>
              </a:rPr>
              <a:t>v</a:t>
            </a:r>
            <a:r>
              <a:rPr sz="2000" spc="-9" dirty="0">
                <a:latin typeface="Verdana"/>
                <a:cs typeface="Verdana"/>
              </a:rPr>
              <a:t>i</a:t>
            </a:r>
            <a:r>
              <a:rPr sz="2000" spc="0" dirty="0">
                <a:latin typeface="Verdana"/>
                <a:cs typeface="Verdana"/>
              </a:rPr>
              <a:t>d</a:t>
            </a:r>
            <a:r>
              <a:rPr sz="2000" spc="-4" dirty="0">
                <a:latin typeface="Verdana"/>
                <a:cs typeface="Verdana"/>
              </a:rPr>
              <a:t>e</a:t>
            </a:r>
            <a:r>
              <a:rPr sz="2000" spc="0" dirty="0">
                <a:latin typeface="Verdana"/>
                <a:cs typeface="Verdana"/>
              </a:rPr>
              <a:t>s the</a:t>
            </a:r>
            <a:r>
              <a:rPr sz="2000" spc="-24" dirty="0">
                <a:latin typeface="Verdana"/>
                <a:cs typeface="Verdana"/>
              </a:rPr>
              <a:t> </a:t>
            </a:r>
            <a:r>
              <a:rPr sz="2000" spc="0" dirty="0">
                <a:latin typeface="Verdana"/>
                <a:cs typeface="Verdana"/>
              </a:rPr>
              <a:t>b</a:t>
            </a:r>
            <a:r>
              <a:rPr sz="2000" spc="-4" dirty="0">
                <a:latin typeface="Verdana"/>
                <a:cs typeface="Verdana"/>
              </a:rPr>
              <a:t>e</a:t>
            </a:r>
            <a:r>
              <a:rPr sz="2000" spc="0" dirty="0">
                <a:latin typeface="Verdana"/>
                <a:cs typeface="Verdana"/>
              </a:rPr>
              <a:t>st r</a:t>
            </a:r>
            <a:r>
              <a:rPr sz="2000" spc="-4" dirty="0">
                <a:latin typeface="Verdana"/>
                <a:cs typeface="Verdana"/>
              </a:rPr>
              <a:t>e</a:t>
            </a:r>
            <a:r>
              <a:rPr sz="2000" spc="0" dirty="0">
                <a:latin typeface="Verdana"/>
                <a:cs typeface="Verdana"/>
              </a:rPr>
              <a:t>ad </a:t>
            </a:r>
            <a:r>
              <a:rPr sz="2000" spc="0" dirty="0">
                <a:solidFill>
                  <a:srgbClr val="0070BF"/>
                </a:solidFill>
                <a:latin typeface="Verdana"/>
                <a:cs typeface="Verdana"/>
              </a:rPr>
              <a:t>thr</a:t>
            </a:r>
            <a:r>
              <a:rPr sz="2000" spc="-4" dirty="0">
                <a:solidFill>
                  <a:srgbClr val="0070BF"/>
                </a:solidFill>
                <a:latin typeface="Verdana"/>
                <a:cs typeface="Verdana"/>
              </a:rPr>
              <a:t>o</a:t>
            </a:r>
            <a:r>
              <a:rPr sz="2000" spc="0" dirty="0">
                <a:solidFill>
                  <a:srgbClr val="0070BF"/>
                </a:solidFill>
                <a:latin typeface="Verdana"/>
                <a:cs typeface="Verdana"/>
              </a:rPr>
              <a:t>ughput</a:t>
            </a:r>
            <a:r>
              <a:rPr sz="2000" spc="-25" dirty="0">
                <a:solidFill>
                  <a:srgbClr val="0070BF"/>
                </a:solidFill>
                <a:latin typeface="Verdana"/>
                <a:cs typeface="Verdana"/>
              </a:rPr>
              <a:t> </a:t>
            </a:r>
            <a:r>
              <a:rPr sz="2000" spc="-4" dirty="0">
                <a:latin typeface="Verdana"/>
                <a:cs typeface="Verdana"/>
              </a:rPr>
              <a:t>o</a:t>
            </a:r>
            <a:r>
              <a:rPr sz="2000" spc="0" dirty="0">
                <a:latin typeface="Verdana"/>
                <a:cs typeface="Verdana"/>
              </a:rPr>
              <a:t>f</a:t>
            </a:r>
            <a:r>
              <a:rPr sz="2000" spc="-14" dirty="0">
                <a:latin typeface="Verdana"/>
                <a:cs typeface="Verdana"/>
              </a:rPr>
              <a:t> </a:t>
            </a:r>
            <a:r>
              <a:rPr sz="2000" spc="0" dirty="0">
                <a:latin typeface="Verdana"/>
                <a:cs typeface="Verdana"/>
              </a:rPr>
              <a:t>a</a:t>
            </a:r>
            <a:r>
              <a:rPr sz="2000" spc="-9" dirty="0">
                <a:latin typeface="Verdana"/>
                <a:cs typeface="Verdana"/>
              </a:rPr>
              <a:t>l</a:t>
            </a:r>
            <a:r>
              <a:rPr sz="2000" spc="0" dirty="0">
                <a:latin typeface="Verdana"/>
                <a:cs typeface="Verdana"/>
              </a:rPr>
              <a:t>l</a:t>
            </a:r>
            <a:r>
              <a:rPr sz="2000" spc="4" dirty="0">
                <a:latin typeface="Verdana"/>
                <a:cs typeface="Verdana"/>
              </a:rPr>
              <a:t> </a:t>
            </a:r>
            <a:r>
              <a:rPr sz="2000" spc="-4" dirty="0">
                <a:latin typeface="Verdana"/>
                <a:cs typeface="Verdana"/>
              </a:rPr>
              <a:t>o</a:t>
            </a:r>
            <a:r>
              <a:rPr sz="2000" spc="0" dirty="0">
                <a:latin typeface="Verdana"/>
                <a:cs typeface="Verdana"/>
              </a:rPr>
              <a:t>f the</a:t>
            </a:r>
            <a:r>
              <a:rPr sz="2000" spc="-25" dirty="0">
                <a:latin typeface="Verdana"/>
                <a:cs typeface="Verdana"/>
              </a:rPr>
              <a:t> </a:t>
            </a:r>
            <a:r>
              <a:rPr sz="2000" spc="0" dirty="0">
                <a:latin typeface="Verdana"/>
                <a:cs typeface="Verdana"/>
              </a:rPr>
              <a:t>par</a:t>
            </a:r>
            <a:r>
              <a:rPr sz="2000" spc="-9" dirty="0">
                <a:latin typeface="Verdana"/>
                <a:cs typeface="Verdana"/>
              </a:rPr>
              <a:t>it</a:t>
            </a:r>
            <a:r>
              <a:rPr sz="2000" spc="0" dirty="0">
                <a:latin typeface="Verdana"/>
                <a:cs typeface="Verdana"/>
              </a:rPr>
              <a:t>y </a:t>
            </a:r>
            <a:r>
              <a:rPr sz="2000" spc="-4" dirty="0">
                <a:latin typeface="Verdana"/>
                <a:cs typeface="Verdana"/>
              </a:rPr>
              <a:t>mo</a:t>
            </a:r>
            <a:r>
              <a:rPr sz="2000" spc="0" dirty="0">
                <a:latin typeface="Verdana"/>
                <a:cs typeface="Verdana"/>
              </a:rPr>
              <a:t>d</a:t>
            </a:r>
            <a:r>
              <a:rPr sz="2000" spc="-4" dirty="0">
                <a:latin typeface="Verdana"/>
                <a:cs typeface="Verdana"/>
              </a:rPr>
              <a:t>e</a:t>
            </a:r>
            <a:r>
              <a:rPr sz="2000" spc="-9" dirty="0">
                <a:latin typeface="Verdana"/>
                <a:cs typeface="Verdana"/>
              </a:rPr>
              <a:t>l</a:t>
            </a:r>
            <a:r>
              <a:rPr sz="2000" spc="0" dirty="0">
                <a:latin typeface="Verdana"/>
                <a:cs typeface="Verdana"/>
              </a:rPr>
              <a:t>s and g</a:t>
            </a:r>
            <a:r>
              <a:rPr sz="2000" spc="-9" dirty="0">
                <a:latin typeface="Verdana"/>
                <a:cs typeface="Verdana"/>
              </a:rPr>
              <a:t>iv</a:t>
            </a:r>
            <a:r>
              <a:rPr sz="2000" spc="-4" dirty="0">
                <a:latin typeface="Verdana"/>
                <a:cs typeface="Verdana"/>
              </a:rPr>
              <a:t>e</a:t>
            </a:r>
            <a:r>
              <a:rPr sz="2000" spc="0" dirty="0">
                <a:latin typeface="Verdana"/>
                <a:cs typeface="Verdana"/>
              </a:rPr>
              <a:t>s acc</a:t>
            </a:r>
            <a:r>
              <a:rPr sz="2000" spc="-4" dirty="0">
                <a:latin typeface="Verdana"/>
                <a:cs typeface="Verdana"/>
              </a:rPr>
              <a:t>e</a:t>
            </a:r>
            <a:r>
              <a:rPr sz="2000" spc="0" dirty="0">
                <a:latin typeface="Verdana"/>
                <a:cs typeface="Verdana"/>
              </a:rPr>
              <a:t>ptab</a:t>
            </a:r>
            <a:r>
              <a:rPr sz="2000" spc="-9" dirty="0">
                <a:latin typeface="Verdana"/>
                <a:cs typeface="Verdana"/>
              </a:rPr>
              <a:t>l</a:t>
            </a:r>
            <a:r>
              <a:rPr sz="2000" spc="0" dirty="0">
                <a:latin typeface="Verdana"/>
                <a:cs typeface="Verdana"/>
              </a:rPr>
              <a:t>e thr</a:t>
            </a:r>
            <a:r>
              <a:rPr sz="2000" spc="-4" dirty="0">
                <a:latin typeface="Verdana"/>
                <a:cs typeface="Verdana"/>
              </a:rPr>
              <a:t>o</a:t>
            </a:r>
            <a:r>
              <a:rPr sz="2000" spc="0" dirty="0">
                <a:latin typeface="Verdana"/>
                <a:cs typeface="Verdana"/>
              </a:rPr>
              <a:t>ughput</a:t>
            </a:r>
            <a:r>
              <a:rPr sz="2000" spc="-39" dirty="0">
                <a:latin typeface="Verdana"/>
                <a:cs typeface="Verdana"/>
              </a:rPr>
              <a:t> </a:t>
            </a:r>
            <a:r>
              <a:rPr sz="2000" spc="-4" dirty="0">
                <a:latin typeface="Verdana"/>
                <a:cs typeface="Verdana"/>
              </a:rPr>
              <a:t>o</a:t>
            </a:r>
            <a:r>
              <a:rPr sz="2000" spc="0" dirty="0">
                <a:latin typeface="Verdana"/>
                <a:cs typeface="Verdana"/>
              </a:rPr>
              <a:t>n wr</a:t>
            </a:r>
            <a:r>
              <a:rPr sz="2000" spc="-9" dirty="0">
                <a:latin typeface="Verdana"/>
                <a:cs typeface="Verdana"/>
              </a:rPr>
              <a:t>i</a:t>
            </a:r>
            <a:r>
              <a:rPr sz="2000" spc="0" dirty="0">
                <a:latin typeface="Verdana"/>
                <a:cs typeface="Verdana"/>
              </a:rPr>
              <a:t>te </a:t>
            </a:r>
            <a:r>
              <a:rPr sz="2000" spc="-4" dirty="0">
                <a:latin typeface="Verdana"/>
                <a:cs typeface="Verdana"/>
              </a:rPr>
              <a:t>o</a:t>
            </a:r>
            <a:r>
              <a:rPr sz="2000" spc="0" dirty="0">
                <a:latin typeface="Verdana"/>
                <a:cs typeface="Verdana"/>
              </a:rPr>
              <a:t>p</a:t>
            </a:r>
            <a:r>
              <a:rPr sz="2000" spc="-4" dirty="0">
                <a:latin typeface="Verdana"/>
                <a:cs typeface="Verdana"/>
              </a:rPr>
              <a:t>e</a:t>
            </a:r>
            <a:r>
              <a:rPr sz="2000" spc="-39" dirty="0">
                <a:latin typeface="Verdana"/>
                <a:cs typeface="Verdana"/>
              </a:rPr>
              <a:t>r</a:t>
            </a:r>
            <a:r>
              <a:rPr sz="2000" spc="0" dirty="0">
                <a:latin typeface="Verdana"/>
                <a:cs typeface="Verdana"/>
              </a:rPr>
              <a:t>at</a:t>
            </a:r>
            <a:r>
              <a:rPr sz="2000" spc="-9" dirty="0">
                <a:latin typeface="Verdana"/>
                <a:cs typeface="Verdana"/>
              </a:rPr>
              <a:t>i</a:t>
            </a:r>
            <a:r>
              <a:rPr sz="2000" spc="-4" dirty="0">
                <a:latin typeface="Verdana"/>
                <a:cs typeface="Verdana"/>
              </a:rPr>
              <a:t>o</a:t>
            </a:r>
            <a:r>
              <a:rPr sz="2000" spc="0" dirty="0">
                <a:latin typeface="Verdana"/>
                <a:cs typeface="Verdana"/>
              </a:rPr>
              <a:t>ns</a:t>
            </a:r>
            <a:endParaRPr sz="2000">
              <a:latin typeface="Verdana"/>
              <a:cs typeface="Verdana"/>
            </a:endParaRPr>
          </a:p>
        </p:txBody>
      </p:sp>
      <p:sp>
        <p:nvSpPr>
          <p:cNvPr id="4" name="object 4"/>
          <p:cNvSpPr txBox="1"/>
          <p:nvPr/>
        </p:nvSpPr>
        <p:spPr>
          <a:xfrm>
            <a:off x="1499108" y="4996777"/>
            <a:ext cx="7027294" cy="889507"/>
          </a:xfrm>
          <a:prstGeom prst="rect">
            <a:avLst/>
          </a:prstGeom>
        </p:spPr>
        <p:txBody>
          <a:bodyPr wrap="square" lIns="0" tIns="0" rIns="0" bIns="0" rtlCol="0">
            <a:noAutofit/>
          </a:bodyPr>
          <a:lstStyle/>
          <a:p>
            <a:pPr marL="12700">
              <a:lnSpc>
                <a:spcPts val="2180"/>
              </a:lnSpc>
              <a:spcBef>
                <a:spcPts val="109"/>
              </a:spcBef>
            </a:pPr>
            <a:r>
              <a:rPr sz="2000" spc="-50" dirty="0">
                <a:latin typeface="Verdana"/>
                <a:cs typeface="Verdana"/>
              </a:rPr>
              <a:t>R</a:t>
            </a:r>
            <a:r>
              <a:rPr sz="2000" spc="-4" dirty="0">
                <a:latin typeface="Verdana"/>
                <a:cs typeface="Verdana"/>
              </a:rPr>
              <a:t>e</a:t>
            </a:r>
            <a:r>
              <a:rPr sz="2000" spc="0" dirty="0">
                <a:latin typeface="Verdana"/>
                <a:cs typeface="Verdana"/>
              </a:rPr>
              <a:t>c</a:t>
            </a:r>
            <a:r>
              <a:rPr sz="2000" spc="-4" dirty="0">
                <a:latin typeface="Verdana"/>
                <a:cs typeface="Verdana"/>
              </a:rPr>
              <a:t>omme</a:t>
            </a:r>
            <a:r>
              <a:rPr sz="2000" spc="0" dirty="0">
                <a:latin typeface="Verdana"/>
                <a:cs typeface="Verdana"/>
              </a:rPr>
              <a:t>nd</a:t>
            </a:r>
            <a:r>
              <a:rPr sz="2000" spc="-4" dirty="0">
                <a:latin typeface="Verdana"/>
                <a:cs typeface="Verdana"/>
              </a:rPr>
              <a:t>e</a:t>
            </a:r>
            <a:r>
              <a:rPr sz="2000" spc="0" dirty="0">
                <a:latin typeface="Verdana"/>
                <a:cs typeface="Verdana"/>
              </a:rPr>
              <a:t>d app</a:t>
            </a:r>
            <a:r>
              <a:rPr sz="2000" spc="-9" dirty="0">
                <a:latin typeface="Verdana"/>
                <a:cs typeface="Verdana"/>
              </a:rPr>
              <a:t>li</a:t>
            </a:r>
            <a:r>
              <a:rPr sz="2000" spc="0" dirty="0">
                <a:latin typeface="Verdana"/>
                <a:cs typeface="Verdana"/>
              </a:rPr>
              <a:t>cat</a:t>
            </a:r>
            <a:r>
              <a:rPr sz="2000" spc="-9" dirty="0">
                <a:latin typeface="Verdana"/>
                <a:cs typeface="Verdana"/>
              </a:rPr>
              <a:t>i</a:t>
            </a:r>
            <a:r>
              <a:rPr sz="2000" spc="-4" dirty="0">
                <a:latin typeface="Verdana"/>
                <a:cs typeface="Verdana"/>
              </a:rPr>
              <a:t>o</a:t>
            </a:r>
            <a:r>
              <a:rPr sz="2000" spc="0" dirty="0">
                <a:latin typeface="Verdana"/>
                <a:cs typeface="Verdana"/>
              </a:rPr>
              <a:t>ns </a:t>
            </a:r>
            <a:r>
              <a:rPr sz="2000" spc="-9" dirty="0">
                <a:latin typeface="Verdana"/>
                <a:cs typeface="Verdana"/>
              </a:rPr>
              <a:t>i</a:t>
            </a:r>
            <a:r>
              <a:rPr sz="2000" spc="0" dirty="0">
                <a:latin typeface="Verdana"/>
                <a:cs typeface="Verdana"/>
              </a:rPr>
              <a:t>nc</a:t>
            </a:r>
            <a:r>
              <a:rPr sz="2000" spc="-9" dirty="0">
                <a:latin typeface="Verdana"/>
                <a:cs typeface="Verdana"/>
              </a:rPr>
              <a:t>l</a:t>
            </a:r>
            <a:r>
              <a:rPr sz="2000" spc="0" dirty="0">
                <a:latin typeface="Verdana"/>
                <a:cs typeface="Verdana"/>
              </a:rPr>
              <a:t>ude</a:t>
            </a:r>
            <a:r>
              <a:rPr sz="2000" spc="-9" dirty="0">
                <a:latin typeface="Verdana"/>
                <a:cs typeface="Verdana"/>
              </a:rPr>
              <a:t> </a:t>
            </a:r>
            <a:r>
              <a:rPr sz="2000" spc="0" dirty="0">
                <a:latin typeface="Verdana"/>
                <a:cs typeface="Verdana"/>
              </a:rPr>
              <a:t>f</a:t>
            </a:r>
            <a:r>
              <a:rPr sz="2000" spc="-9" dirty="0">
                <a:latin typeface="Verdana"/>
                <a:cs typeface="Verdana"/>
              </a:rPr>
              <a:t>il</a:t>
            </a:r>
            <a:r>
              <a:rPr sz="2000" spc="0" dirty="0">
                <a:latin typeface="Verdana"/>
                <a:cs typeface="Verdana"/>
              </a:rPr>
              <a:t>e</a:t>
            </a:r>
            <a:r>
              <a:rPr sz="2000" spc="19" dirty="0">
                <a:latin typeface="Verdana"/>
                <a:cs typeface="Verdana"/>
              </a:rPr>
              <a:t> </a:t>
            </a:r>
            <a:r>
              <a:rPr sz="2000" spc="0" dirty="0">
                <a:latin typeface="Verdana"/>
                <a:cs typeface="Verdana"/>
              </a:rPr>
              <a:t>and app</a:t>
            </a:r>
            <a:r>
              <a:rPr sz="2000" spc="-9" dirty="0">
                <a:latin typeface="Verdana"/>
                <a:cs typeface="Verdana"/>
              </a:rPr>
              <a:t>li</a:t>
            </a:r>
            <a:r>
              <a:rPr sz="2000" spc="0" dirty="0">
                <a:latin typeface="Verdana"/>
                <a:cs typeface="Verdana"/>
              </a:rPr>
              <a:t>cat</a:t>
            </a:r>
            <a:r>
              <a:rPr sz="2000" spc="-9" dirty="0">
                <a:latin typeface="Verdana"/>
                <a:cs typeface="Verdana"/>
              </a:rPr>
              <a:t>i</a:t>
            </a:r>
            <a:r>
              <a:rPr sz="2000" spc="-4" dirty="0">
                <a:latin typeface="Verdana"/>
                <a:cs typeface="Verdana"/>
              </a:rPr>
              <a:t>o</a:t>
            </a:r>
            <a:r>
              <a:rPr sz="2000" spc="0" dirty="0">
                <a:latin typeface="Verdana"/>
                <a:cs typeface="Verdana"/>
              </a:rPr>
              <a:t>n</a:t>
            </a:r>
            <a:endParaRPr sz="2000">
              <a:latin typeface="Verdana"/>
              <a:cs typeface="Verdana"/>
            </a:endParaRPr>
          </a:p>
          <a:p>
            <a:pPr marL="12700" marR="312668">
              <a:lnSpc>
                <a:spcPts val="2400"/>
              </a:lnSpc>
              <a:spcBef>
                <a:spcPts val="71"/>
              </a:spcBef>
            </a:pPr>
            <a:r>
              <a:rPr sz="2000" spc="0" dirty="0">
                <a:latin typeface="Verdana"/>
                <a:cs typeface="Verdana"/>
              </a:rPr>
              <a:t>s</a:t>
            </a:r>
            <a:r>
              <a:rPr sz="2000" spc="-4" dirty="0">
                <a:latin typeface="Verdana"/>
                <a:cs typeface="Verdana"/>
              </a:rPr>
              <a:t>e</a:t>
            </a:r>
            <a:r>
              <a:rPr sz="2000" spc="0" dirty="0">
                <a:latin typeface="Verdana"/>
                <a:cs typeface="Verdana"/>
              </a:rPr>
              <a:t>r</a:t>
            </a:r>
            <a:r>
              <a:rPr sz="2000" spc="-9" dirty="0">
                <a:latin typeface="Verdana"/>
                <a:cs typeface="Verdana"/>
              </a:rPr>
              <a:t>v</a:t>
            </a:r>
            <a:r>
              <a:rPr sz="2000" spc="-4" dirty="0">
                <a:latin typeface="Verdana"/>
                <a:cs typeface="Verdana"/>
              </a:rPr>
              <a:t>e</a:t>
            </a:r>
            <a:r>
              <a:rPr sz="2000" spc="0" dirty="0">
                <a:latin typeface="Verdana"/>
                <a:cs typeface="Verdana"/>
              </a:rPr>
              <a:t>rs,</a:t>
            </a:r>
            <a:r>
              <a:rPr sz="2000" spc="-29" dirty="0">
                <a:latin typeface="Verdana"/>
                <a:cs typeface="Verdana"/>
              </a:rPr>
              <a:t> </a:t>
            </a:r>
            <a:r>
              <a:rPr sz="2000" spc="-4" dirty="0">
                <a:latin typeface="Verdana"/>
                <a:cs typeface="Verdana"/>
              </a:rPr>
              <a:t>em</a:t>
            </a:r>
            <a:r>
              <a:rPr sz="2000" spc="0" dirty="0">
                <a:latin typeface="Verdana"/>
                <a:cs typeface="Verdana"/>
              </a:rPr>
              <a:t>a</a:t>
            </a:r>
            <a:r>
              <a:rPr sz="2000" spc="-9" dirty="0">
                <a:latin typeface="Verdana"/>
                <a:cs typeface="Verdana"/>
              </a:rPr>
              <a:t>i</a:t>
            </a:r>
            <a:r>
              <a:rPr sz="2000" spc="0" dirty="0">
                <a:latin typeface="Verdana"/>
                <a:cs typeface="Verdana"/>
              </a:rPr>
              <a:t>l</a:t>
            </a:r>
            <a:r>
              <a:rPr sz="2000" spc="4" dirty="0">
                <a:latin typeface="Verdana"/>
                <a:cs typeface="Verdana"/>
              </a:rPr>
              <a:t> </a:t>
            </a:r>
            <a:r>
              <a:rPr sz="2000" spc="0" dirty="0">
                <a:latin typeface="Verdana"/>
                <a:cs typeface="Verdana"/>
              </a:rPr>
              <a:t>and n</a:t>
            </a:r>
            <a:r>
              <a:rPr sz="2000" spc="-4" dirty="0">
                <a:latin typeface="Verdana"/>
                <a:cs typeface="Verdana"/>
              </a:rPr>
              <a:t>e</a:t>
            </a:r>
            <a:r>
              <a:rPr sz="2000" spc="0" dirty="0">
                <a:latin typeface="Verdana"/>
                <a:cs typeface="Verdana"/>
              </a:rPr>
              <a:t>ws</a:t>
            </a:r>
            <a:r>
              <a:rPr sz="2000" spc="-14" dirty="0">
                <a:latin typeface="Verdana"/>
                <a:cs typeface="Verdana"/>
              </a:rPr>
              <a:t> </a:t>
            </a:r>
            <a:r>
              <a:rPr sz="2000" spc="0" dirty="0">
                <a:latin typeface="Verdana"/>
                <a:cs typeface="Verdana"/>
              </a:rPr>
              <a:t>s</a:t>
            </a:r>
            <a:r>
              <a:rPr sz="2000" spc="-4" dirty="0">
                <a:latin typeface="Verdana"/>
                <a:cs typeface="Verdana"/>
              </a:rPr>
              <a:t>e</a:t>
            </a:r>
            <a:r>
              <a:rPr sz="2000" spc="0" dirty="0">
                <a:latin typeface="Verdana"/>
                <a:cs typeface="Verdana"/>
              </a:rPr>
              <a:t>r</a:t>
            </a:r>
            <a:r>
              <a:rPr sz="2000" spc="-9" dirty="0">
                <a:latin typeface="Verdana"/>
                <a:cs typeface="Verdana"/>
              </a:rPr>
              <a:t>v</a:t>
            </a:r>
            <a:r>
              <a:rPr sz="2000" spc="-4" dirty="0">
                <a:latin typeface="Verdana"/>
                <a:cs typeface="Verdana"/>
              </a:rPr>
              <a:t>e</a:t>
            </a:r>
            <a:r>
              <a:rPr sz="2000" spc="0" dirty="0">
                <a:latin typeface="Verdana"/>
                <a:cs typeface="Verdana"/>
              </a:rPr>
              <a:t>rs,</a:t>
            </a:r>
            <a:r>
              <a:rPr sz="2000" spc="-29" dirty="0">
                <a:latin typeface="Verdana"/>
                <a:cs typeface="Verdana"/>
              </a:rPr>
              <a:t> </a:t>
            </a:r>
            <a:r>
              <a:rPr sz="2000" spc="0" dirty="0">
                <a:latin typeface="Verdana"/>
                <a:cs typeface="Verdana"/>
              </a:rPr>
              <a:t>database</a:t>
            </a:r>
            <a:r>
              <a:rPr sz="2000" spc="-9" dirty="0">
                <a:latin typeface="Verdana"/>
                <a:cs typeface="Verdana"/>
              </a:rPr>
              <a:t> </a:t>
            </a:r>
            <a:r>
              <a:rPr sz="2000" spc="0" dirty="0">
                <a:latin typeface="Verdana"/>
                <a:cs typeface="Verdana"/>
              </a:rPr>
              <a:t>and </a:t>
            </a:r>
            <a:r>
              <a:rPr sz="2000" spc="-94" dirty="0">
                <a:latin typeface="Verdana"/>
                <a:cs typeface="Verdana"/>
              </a:rPr>
              <a:t>W</a:t>
            </a:r>
            <a:r>
              <a:rPr sz="2000" spc="-4" dirty="0">
                <a:latin typeface="Verdana"/>
                <a:cs typeface="Verdana"/>
              </a:rPr>
              <a:t>e</a:t>
            </a:r>
            <a:r>
              <a:rPr sz="2000" spc="0" dirty="0">
                <a:latin typeface="Verdana"/>
                <a:cs typeface="Verdana"/>
              </a:rPr>
              <a:t>b s</a:t>
            </a:r>
            <a:r>
              <a:rPr sz="2000" spc="-4" dirty="0">
                <a:latin typeface="Verdana"/>
                <a:cs typeface="Verdana"/>
              </a:rPr>
              <a:t>e</a:t>
            </a:r>
            <a:r>
              <a:rPr sz="2000" spc="0" dirty="0">
                <a:latin typeface="Verdana"/>
                <a:cs typeface="Verdana"/>
              </a:rPr>
              <a:t>r</a:t>
            </a:r>
            <a:r>
              <a:rPr sz="2000" spc="-9" dirty="0">
                <a:latin typeface="Verdana"/>
                <a:cs typeface="Verdana"/>
              </a:rPr>
              <a:t>v</a:t>
            </a:r>
            <a:r>
              <a:rPr sz="2000" spc="-4" dirty="0">
                <a:latin typeface="Verdana"/>
                <a:cs typeface="Verdana"/>
              </a:rPr>
              <a:t>e</a:t>
            </a:r>
            <a:r>
              <a:rPr sz="2000" spc="0" dirty="0">
                <a:latin typeface="Verdana"/>
                <a:cs typeface="Verdana"/>
              </a:rPr>
              <a:t>rs.</a:t>
            </a:r>
            <a:endParaRPr sz="2000">
              <a:latin typeface="Verdana"/>
              <a:cs typeface="Verdana"/>
            </a:endParaRPr>
          </a:p>
        </p:txBody>
      </p:sp>
      <p:sp>
        <p:nvSpPr>
          <p:cNvPr id="3" name="object 3"/>
          <p:cNvSpPr txBox="1"/>
          <p:nvPr/>
        </p:nvSpPr>
        <p:spPr>
          <a:xfrm>
            <a:off x="1156208" y="5001180"/>
            <a:ext cx="179886" cy="279908"/>
          </a:xfrm>
          <a:prstGeom prst="rect">
            <a:avLst/>
          </a:prstGeom>
        </p:spPr>
        <p:txBody>
          <a:bodyPr wrap="square" lIns="0" tIns="0" rIns="0" bIns="0" rtlCol="0">
            <a:noAutofit/>
          </a:bodyPr>
          <a:lstStyle/>
          <a:p>
            <a:pPr marL="12700">
              <a:lnSpc>
                <a:spcPts val="2145"/>
              </a:lnSpc>
              <a:spcBef>
                <a:spcPts val="107"/>
              </a:spcBef>
            </a:pPr>
            <a:r>
              <a:rPr sz="2000" spc="0" dirty="0">
                <a:solidFill>
                  <a:srgbClr val="0F1141"/>
                </a:solidFill>
                <a:latin typeface="Wingdings"/>
                <a:cs typeface="Wingdings"/>
              </a:rPr>
              <a:t></a:t>
            </a:r>
            <a:endParaRPr sz="2000">
              <a:latin typeface="Wingdings"/>
              <a:cs typeface="Wingdings"/>
            </a:endParaRPr>
          </a:p>
        </p:txBody>
      </p:sp>
    </p:spTree>
    <p:extLst>
      <p:ext uri="{BB962C8B-B14F-4D97-AF65-F5344CB8AC3E}">
        <p14:creationId xmlns:p14="http://schemas.microsoft.com/office/powerpoint/2010/main" val="42664098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1027">
            <a:extLst>
              <a:ext uri="{FF2B5EF4-FFF2-40B4-BE49-F238E27FC236}">
                <a16:creationId xmlns:a16="http://schemas.microsoft.com/office/drawing/2014/main" id="{D5954A47-B368-1655-F594-6C2CE5996A3A}"/>
              </a:ext>
            </a:extLst>
          </p:cNvPr>
          <p:cNvSpPr>
            <a:spLocks noGrp="1" noChangeArrowheads="1"/>
          </p:cNvSpPr>
          <p:nvPr>
            <p:ph type="body" idx="1"/>
          </p:nvPr>
        </p:nvSpPr>
        <p:spPr>
          <a:xfrm>
            <a:off x="1199410" y="1229995"/>
            <a:ext cx="7989711" cy="5382542"/>
          </a:xfrm>
        </p:spPr>
        <p:txBody>
          <a:bodyPr>
            <a:normAutofit lnSpcReduction="10000"/>
          </a:bodyPr>
          <a:lstStyle/>
          <a:p>
            <a:pPr>
              <a:lnSpc>
                <a:spcPct val="90000"/>
              </a:lnSpc>
            </a:pPr>
            <a:r>
              <a:rPr lang="en-US" altLang="en-US" dirty="0"/>
              <a:t>Factors in choosing RAID level</a:t>
            </a:r>
          </a:p>
          <a:p>
            <a:pPr lvl="1">
              <a:lnSpc>
                <a:spcPct val="90000"/>
              </a:lnSpc>
            </a:pPr>
            <a:r>
              <a:rPr lang="en-US" altLang="en-US" dirty="0">
                <a:solidFill>
                  <a:srgbClr val="000099"/>
                </a:solidFill>
                <a:ea typeface="ＭＳ Ｐゴシック" panose="020B0600070205080204" pitchFamily="34" charset="-128"/>
              </a:rPr>
              <a:t>Monetary cost</a:t>
            </a:r>
          </a:p>
          <a:p>
            <a:pPr lvl="1">
              <a:lnSpc>
                <a:spcPct val="90000"/>
              </a:lnSpc>
            </a:pPr>
            <a:r>
              <a:rPr lang="en-US" altLang="en-US" dirty="0">
                <a:solidFill>
                  <a:srgbClr val="000099"/>
                </a:solidFill>
                <a:ea typeface="ＭＳ Ｐゴシック" panose="020B0600070205080204" pitchFamily="34" charset="-128"/>
              </a:rPr>
              <a:t>Performance</a:t>
            </a:r>
            <a:r>
              <a:rPr lang="en-US" altLang="en-US" dirty="0">
                <a:ea typeface="ＭＳ Ｐゴシック" panose="020B0600070205080204" pitchFamily="34" charset="-128"/>
              </a:rPr>
              <a:t>: Number of I/O operations per second, and bandwidth during normal operation</a:t>
            </a:r>
          </a:p>
          <a:p>
            <a:pPr lvl="1">
              <a:lnSpc>
                <a:spcPct val="90000"/>
              </a:lnSpc>
            </a:pPr>
            <a:r>
              <a:rPr lang="en-US" altLang="en-US" dirty="0">
                <a:solidFill>
                  <a:srgbClr val="000099"/>
                </a:solidFill>
                <a:ea typeface="ＭＳ Ｐゴシック" panose="020B0600070205080204" pitchFamily="34" charset="-128"/>
              </a:rPr>
              <a:t>Performance during failure</a:t>
            </a:r>
          </a:p>
          <a:p>
            <a:pPr lvl="1">
              <a:lnSpc>
                <a:spcPct val="90000"/>
              </a:lnSpc>
            </a:pPr>
            <a:r>
              <a:rPr lang="en-US" altLang="en-US" dirty="0">
                <a:solidFill>
                  <a:srgbClr val="000099"/>
                </a:solidFill>
                <a:ea typeface="ＭＳ Ｐゴシック" panose="020B0600070205080204" pitchFamily="34" charset="-128"/>
              </a:rPr>
              <a:t>Performance during rebuild</a:t>
            </a:r>
            <a:r>
              <a:rPr lang="en-US" altLang="en-US" dirty="0">
                <a:ea typeface="ＭＳ Ｐゴシック" panose="020B0600070205080204" pitchFamily="34" charset="-128"/>
              </a:rPr>
              <a:t> of failed disk</a:t>
            </a:r>
          </a:p>
          <a:p>
            <a:pPr lvl="2">
              <a:lnSpc>
                <a:spcPct val="90000"/>
              </a:lnSpc>
            </a:pPr>
            <a:r>
              <a:rPr lang="en-US" altLang="en-US" dirty="0">
                <a:ea typeface="ＭＳ Ｐゴシック" panose="020B0600070205080204" pitchFamily="34" charset="-128"/>
              </a:rPr>
              <a:t>Including time taken to rebuild failed disk</a:t>
            </a:r>
          </a:p>
          <a:p>
            <a:pPr>
              <a:lnSpc>
                <a:spcPct val="90000"/>
              </a:lnSpc>
            </a:pPr>
            <a:r>
              <a:rPr lang="en-US" altLang="en-US" dirty="0"/>
              <a:t>RAID 0 is used only when data safety is not important </a:t>
            </a:r>
          </a:p>
          <a:p>
            <a:pPr lvl="1">
              <a:lnSpc>
                <a:spcPct val="90000"/>
              </a:lnSpc>
            </a:pPr>
            <a:r>
              <a:rPr lang="en-US" altLang="en-US" dirty="0">
                <a:ea typeface="ＭＳ Ｐゴシック" panose="020B0600070205080204" pitchFamily="34" charset="-128"/>
              </a:rPr>
              <a:t>E.g. data can be recovered quickly from other sources</a:t>
            </a:r>
          </a:p>
          <a:p>
            <a:pPr>
              <a:lnSpc>
                <a:spcPct val="90000"/>
              </a:lnSpc>
            </a:pPr>
            <a:r>
              <a:rPr lang="en-US" altLang="en-US" dirty="0"/>
              <a:t>Level 2 and 4 never used since they are subsumed by 3 and 5</a:t>
            </a:r>
          </a:p>
          <a:p>
            <a:pPr>
              <a:lnSpc>
                <a:spcPct val="90000"/>
              </a:lnSpc>
            </a:pPr>
            <a:r>
              <a:rPr lang="en-US" altLang="en-US" dirty="0"/>
              <a:t>Level 3 is not used anymore since bit-striping forces single block reads to access all disks, wasting disk arm movement, which block striping (level 5) avoids</a:t>
            </a:r>
          </a:p>
          <a:p>
            <a:pPr>
              <a:lnSpc>
                <a:spcPct val="90000"/>
              </a:lnSpc>
            </a:pPr>
            <a:r>
              <a:rPr lang="en-US" altLang="en-US" dirty="0"/>
              <a:t>Level 6 is rarely used since levels 1 and 5 offer adequate safety for most applications</a:t>
            </a:r>
          </a:p>
        </p:txBody>
      </p:sp>
      <p:pic>
        <p:nvPicPr>
          <p:cNvPr id="4" name="Picture 3">
            <a:extLst>
              <a:ext uri="{FF2B5EF4-FFF2-40B4-BE49-F238E27FC236}">
                <a16:creationId xmlns:a16="http://schemas.microsoft.com/office/drawing/2014/main" id="{5D5112FC-357C-9643-2E39-B32FA134564F}"/>
              </a:ext>
            </a:extLst>
          </p:cNvPr>
          <p:cNvPicPr>
            <a:picLocks noChangeAspect="1"/>
          </p:cNvPicPr>
          <p:nvPr/>
        </p:nvPicPr>
        <p:blipFill>
          <a:blip r:embed="rId3"/>
          <a:stretch>
            <a:fillRect/>
          </a:stretch>
        </p:blipFill>
        <p:spPr>
          <a:xfrm>
            <a:off x="582241" y="68879"/>
            <a:ext cx="9224047" cy="890093"/>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a:extLst>
              <a:ext uri="{FF2B5EF4-FFF2-40B4-BE49-F238E27FC236}">
                <a16:creationId xmlns:a16="http://schemas.microsoft.com/office/drawing/2014/main" id="{A3B2CFE3-75DE-28C2-8E1B-570F0549EB53}"/>
              </a:ext>
            </a:extLst>
          </p:cNvPr>
          <p:cNvSpPr>
            <a:spLocks noGrp="1" noChangeArrowheads="1"/>
          </p:cNvSpPr>
          <p:nvPr>
            <p:ph type="title"/>
          </p:nvPr>
        </p:nvSpPr>
        <p:spPr>
          <a:xfrm>
            <a:off x="735171" y="1"/>
            <a:ext cx="9223058" cy="889000"/>
          </a:xfrm>
        </p:spPr>
        <p:txBody>
          <a:bodyPr>
            <a:normAutofit/>
          </a:bodyPr>
          <a:lstStyle/>
          <a:p>
            <a:pPr algn="ctr">
              <a:defRPr/>
            </a:pPr>
            <a:r>
              <a:rPr lang="en-US" sz="2800" dirty="0">
                <a:latin typeface="Verdana" panose="020B0604030504040204" pitchFamily="34" charset="0"/>
                <a:ea typeface="Verdana" panose="020B0604030504040204" pitchFamily="34" charset="0"/>
              </a:rPr>
              <a:t>Choice of RAID Level (Cont.)</a:t>
            </a:r>
          </a:p>
        </p:txBody>
      </p:sp>
      <p:sp>
        <p:nvSpPr>
          <p:cNvPr id="74755" name="Rectangle 3">
            <a:extLst>
              <a:ext uri="{FF2B5EF4-FFF2-40B4-BE49-F238E27FC236}">
                <a16:creationId xmlns:a16="http://schemas.microsoft.com/office/drawing/2014/main" id="{23ADB741-6407-740A-38FB-5501A45807F3}"/>
              </a:ext>
            </a:extLst>
          </p:cNvPr>
          <p:cNvSpPr>
            <a:spLocks noGrp="1" noChangeArrowheads="1"/>
          </p:cNvSpPr>
          <p:nvPr>
            <p:ph type="body" idx="1"/>
          </p:nvPr>
        </p:nvSpPr>
        <p:spPr>
          <a:xfrm>
            <a:off x="1309794" y="1238756"/>
            <a:ext cx="8343641" cy="5661130"/>
          </a:xfrm>
        </p:spPr>
        <p:txBody>
          <a:bodyPr/>
          <a:lstStyle/>
          <a:p>
            <a:r>
              <a:rPr lang="en-US" altLang="en-US" dirty="0"/>
              <a:t>Level 1 provides much better write performance than level 5</a:t>
            </a:r>
          </a:p>
          <a:p>
            <a:pPr lvl="1"/>
            <a:r>
              <a:rPr lang="en-US" altLang="en-US" dirty="0">
                <a:ea typeface="ＭＳ Ｐゴシック" panose="020B0600070205080204" pitchFamily="34" charset="-128"/>
              </a:rPr>
              <a:t>Level 5 requires at least 2 block reads and 2 block writes to write a single block, whereas Level 1 only requires 2 block writes</a:t>
            </a:r>
          </a:p>
          <a:p>
            <a:pPr lvl="1"/>
            <a:r>
              <a:rPr lang="en-US" altLang="en-US" dirty="0">
                <a:ea typeface="ＭＳ Ｐゴシック" panose="020B0600070205080204" pitchFamily="34" charset="-128"/>
              </a:rPr>
              <a:t>Level 1 preferred for high update environments such as log disks</a:t>
            </a:r>
          </a:p>
          <a:p>
            <a:r>
              <a:rPr lang="en-US" altLang="en-US" dirty="0"/>
              <a:t>Level 1 had higher storage cost than level 5</a:t>
            </a:r>
          </a:p>
          <a:p>
            <a:pPr lvl="1"/>
            <a:r>
              <a:rPr lang="en-US" altLang="en-US" dirty="0">
                <a:ea typeface="ＭＳ Ｐゴシック" panose="020B0600070205080204" pitchFamily="34" charset="-128"/>
              </a:rPr>
              <a:t>disk drive capacities increasing rapidly (50%/year) whereas disk access times have decreased much less (x 3 in 10 years)</a:t>
            </a:r>
          </a:p>
          <a:p>
            <a:pPr lvl="1"/>
            <a:r>
              <a:rPr lang="en-US" altLang="en-US" dirty="0">
                <a:ea typeface="ＭＳ Ｐゴシック" panose="020B0600070205080204" pitchFamily="34" charset="-128"/>
              </a:rPr>
              <a:t>I/O requirements have increased greatly, e.g. for Web servers</a:t>
            </a:r>
          </a:p>
          <a:p>
            <a:pPr lvl="1"/>
            <a:r>
              <a:rPr lang="en-US" altLang="en-US" dirty="0">
                <a:ea typeface="ＭＳ Ｐゴシック" panose="020B0600070205080204" pitchFamily="34" charset="-128"/>
              </a:rPr>
              <a:t>When enough disks have been bought to satisfy required rate of I/O, they often have spare storage capacity</a:t>
            </a:r>
          </a:p>
          <a:p>
            <a:pPr lvl="2"/>
            <a:r>
              <a:rPr lang="en-US" altLang="en-US" dirty="0">
                <a:ea typeface="ＭＳ Ｐゴシック" panose="020B0600070205080204" pitchFamily="34" charset="-128"/>
              </a:rPr>
              <a:t> so there is often no extra monetary cost for Level 1!</a:t>
            </a:r>
          </a:p>
          <a:p>
            <a:r>
              <a:rPr lang="en-US" altLang="en-US" dirty="0"/>
              <a:t>Level 5 is preferred for applications with low update rate,</a:t>
            </a:r>
            <a:br>
              <a:rPr lang="en-US" altLang="en-US" dirty="0"/>
            </a:br>
            <a:r>
              <a:rPr lang="en-US" altLang="en-US" dirty="0"/>
              <a:t>and large amounts of data</a:t>
            </a:r>
          </a:p>
          <a:p>
            <a:r>
              <a:rPr lang="en-US" altLang="en-US" dirty="0"/>
              <a:t> Level 1 is preferred for all other applications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id="{8BA32C03-CF02-1623-C651-B5B2EBA77C4E}"/>
              </a:ext>
            </a:extLst>
          </p:cNvPr>
          <p:cNvSpPr>
            <a:spLocks noGrp="1" noChangeArrowheads="1"/>
          </p:cNvSpPr>
          <p:nvPr>
            <p:ph type="title"/>
          </p:nvPr>
        </p:nvSpPr>
        <p:spPr/>
        <p:txBody>
          <a:bodyPr/>
          <a:lstStyle/>
          <a:p>
            <a:pPr algn="ctr">
              <a:defRPr/>
            </a:pPr>
            <a:r>
              <a:rPr lang="en-US" dirty="0">
                <a:ea typeface="+mj-ea"/>
              </a:rPr>
              <a:t>Hardware Issues</a:t>
            </a:r>
          </a:p>
        </p:txBody>
      </p:sp>
      <p:sp>
        <p:nvSpPr>
          <p:cNvPr id="76803" name="Rectangle 3">
            <a:extLst>
              <a:ext uri="{FF2B5EF4-FFF2-40B4-BE49-F238E27FC236}">
                <a16:creationId xmlns:a16="http://schemas.microsoft.com/office/drawing/2014/main" id="{BAD29658-1E4E-46EF-AC07-A132E33FF6AF}"/>
              </a:ext>
            </a:extLst>
          </p:cNvPr>
          <p:cNvSpPr>
            <a:spLocks noGrp="1" noChangeArrowheads="1"/>
          </p:cNvSpPr>
          <p:nvPr>
            <p:ph type="body" idx="1"/>
          </p:nvPr>
        </p:nvSpPr>
        <p:spPr>
          <a:xfrm>
            <a:off x="0" y="1736360"/>
            <a:ext cx="10693400" cy="5429850"/>
          </a:xfrm>
        </p:spPr>
        <p:txBody>
          <a:bodyPr/>
          <a:lstStyle/>
          <a:p>
            <a:r>
              <a:rPr lang="en-US" altLang="en-US" sz="1800" b="1" dirty="0">
                <a:latin typeface="Verdana" panose="020B0604030504040204" pitchFamily="34" charset="0"/>
                <a:ea typeface="Verdana" panose="020B0604030504040204" pitchFamily="34" charset="0"/>
              </a:rPr>
              <a:t>Software RAID</a:t>
            </a:r>
            <a:r>
              <a:rPr lang="en-US" altLang="en-US" sz="1800" dirty="0">
                <a:latin typeface="Verdana" panose="020B0604030504040204" pitchFamily="34" charset="0"/>
                <a:ea typeface="Verdana" panose="020B0604030504040204" pitchFamily="34" charset="0"/>
              </a:rPr>
              <a:t>:  RAID implementations done entirely in software, with no special hardware support</a:t>
            </a:r>
          </a:p>
          <a:p>
            <a:pPr marL="0" indent="0">
              <a:buNone/>
            </a:pPr>
            <a:endParaRPr lang="en-US" altLang="en-US" sz="1800" dirty="0">
              <a:latin typeface="Verdana" panose="020B0604030504040204" pitchFamily="34" charset="0"/>
              <a:ea typeface="Verdana" panose="020B0604030504040204" pitchFamily="34" charset="0"/>
            </a:endParaRPr>
          </a:p>
          <a:p>
            <a:r>
              <a:rPr lang="en-US" altLang="en-US" sz="1800" b="1" dirty="0">
                <a:latin typeface="Verdana" panose="020B0604030504040204" pitchFamily="34" charset="0"/>
                <a:ea typeface="Verdana" panose="020B0604030504040204" pitchFamily="34" charset="0"/>
              </a:rPr>
              <a:t>Hardware RAID</a:t>
            </a:r>
            <a:r>
              <a:rPr lang="en-US" altLang="en-US" sz="1800" dirty="0">
                <a:latin typeface="Verdana" panose="020B0604030504040204" pitchFamily="34" charset="0"/>
                <a:ea typeface="Verdana" panose="020B0604030504040204" pitchFamily="34" charset="0"/>
              </a:rPr>
              <a:t>:  RAID implementations with special hardware</a:t>
            </a:r>
          </a:p>
          <a:p>
            <a:pPr lvl="1"/>
            <a:r>
              <a:rPr lang="en-US" altLang="en-US" sz="1800" dirty="0">
                <a:latin typeface="Verdana" panose="020B0604030504040204" pitchFamily="34" charset="0"/>
                <a:ea typeface="Verdana" panose="020B0604030504040204" pitchFamily="34" charset="0"/>
              </a:rPr>
              <a:t>Use non-volatile RAM to record writes that are being executed</a:t>
            </a:r>
          </a:p>
          <a:p>
            <a:pPr lvl="1"/>
            <a:r>
              <a:rPr lang="en-US" altLang="en-US" sz="1800" dirty="0">
                <a:latin typeface="Verdana" panose="020B0604030504040204" pitchFamily="34" charset="0"/>
                <a:ea typeface="Verdana" panose="020B0604030504040204" pitchFamily="34" charset="0"/>
              </a:rPr>
              <a:t>Beware:  power failure during write can result in corrupted disk</a:t>
            </a:r>
          </a:p>
          <a:p>
            <a:pPr lvl="2"/>
            <a:r>
              <a:rPr lang="en-US" altLang="en-US" sz="1800" dirty="0">
                <a:latin typeface="Verdana" panose="020B0604030504040204" pitchFamily="34" charset="0"/>
                <a:ea typeface="Verdana" panose="020B0604030504040204" pitchFamily="34" charset="0"/>
              </a:rPr>
              <a:t>E.g. failure after writing one block but before writing the second in a mirrored system</a:t>
            </a:r>
          </a:p>
          <a:p>
            <a:pPr lvl="2"/>
            <a:r>
              <a:rPr lang="en-US" altLang="en-US" sz="1800" dirty="0">
                <a:latin typeface="Verdana" panose="020B0604030504040204" pitchFamily="34" charset="0"/>
                <a:ea typeface="Verdana" panose="020B0604030504040204" pitchFamily="34" charset="0"/>
              </a:rPr>
              <a:t>Such corrupted data must be detected when power is restored</a:t>
            </a:r>
          </a:p>
          <a:p>
            <a:pPr lvl="3"/>
            <a:r>
              <a:rPr lang="en-US" altLang="en-US" sz="1800" dirty="0">
                <a:latin typeface="Verdana" panose="020B0604030504040204" pitchFamily="34" charset="0"/>
                <a:ea typeface="Verdana" panose="020B0604030504040204" pitchFamily="34" charset="0"/>
              </a:rPr>
              <a:t>Recovery from corruption is similar to recovery from failed disk</a:t>
            </a:r>
          </a:p>
          <a:p>
            <a:pPr lvl="3"/>
            <a:r>
              <a:rPr lang="en-US" altLang="en-US" sz="1800" dirty="0">
                <a:latin typeface="Verdana" panose="020B0604030504040204" pitchFamily="34" charset="0"/>
                <a:ea typeface="Verdana" panose="020B0604030504040204" pitchFamily="34" charset="0"/>
              </a:rPr>
              <a:t>NV-RAM helps to efficiently detected potentially corrupted blocks</a:t>
            </a:r>
          </a:p>
          <a:p>
            <a:pPr lvl="4"/>
            <a:r>
              <a:rPr lang="en-US" altLang="en-US" sz="1800" dirty="0">
                <a:latin typeface="Verdana" panose="020B0604030504040204" pitchFamily="34" charset="0"/>
                <a:ea typeface="Verdana" panose="020B0604030504040204" pitchFamily="34" charset="0"/>
              </a:rPr>
              <a:t>Otherwise all blocks of disk must be read and compared with mirror/parity block</a:t>
            </a:r>
          </a:p>
          <a:p>
            <a:pPr lvl="3"/>
            <a:endParaRPr lang="en-US" altLang="en-US" dirty="0">
              <a:ea typeface="ＭＳ Ｐゴシック" panose="020B0600070205080204" pitchFamily="34"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1026">
            <a:extLst>
              <a:ext uri="{FF2B5EF4-FFF2-40B4-BE49-F238E27FC236}">
                <a16:creationId xmlns:a16="http://schemas.microsoft.com/office/drawing/2014/main" id="{894B961F-B904-6A20-42C9-C6FBFD4408B3}"/>
              </a:ext>
            </a:extLst>
          </p:cNvPr>
          <p:cNvSpPr>
            <a:spLocks noGrp="1" noChangeArrowheads="1"/>
          </p:cNvSpPr>
          <p:nvPr>
            <p:ph type="title"/>
          </p:nvPr>
        </p:nvSpPr>
        <p:spPr>
          <a:xfrm>
            <a:off x="735170" y="0"/>
            <a:ext cx="9223058" cy="1463029"/>
          </a:xfrm>
        </p:spPr>
        <p:txBody>
          <a:bodyPr>
            <a:normAutofit/>
          </a:bodyPr>
          <a:lstStyle/>
          <a:p>
            <a:pPr algn="ctr">
              <a:defRPr/>
            </a:pPr>
            <a:r>
              <a:rPr lang="en-US" sz="2800" dirty="0">
                <a:latin typeface="Verdana" panose="020B0604030504040204" pitchFamily="34" charset="0"/>
                <a:ea typeface="Verdana" panose="020B0604030504040204" pitchFamily="34" charset="0"/>
              </a:rPr>
              <a:t>Physical Storage Media (Cont.)</a:t>
            </a:r>
          </a:p>
        </p:txBody>
      </p:sp>
      <p:sp>
        <p:nvSpPr>
          <p:cNvPr id="29699" name="Rectangle 1027">
            <a:extLst>
              <a:ext uri="{FF2B5EF4-FFF2-40B4-BE49-F238E27FC236}">
                <a16:creationId xmlns:a16="http://schemas.microsoft.com/office/drawing/2014/main" id="{528F5270-B275-35C4-6B22-29A71A883731}"/>
              </a:ext>
            </a:extLst>
          </p:cNvPr>
          <p:cNvSpPr>
            <a:spLocks noGrp="1" noChangeArrowheads="1"/>
          </p:cNvSpPr>
          <p:nvPr>
            <p:ph type="body" idx="1"/>
          </p:nvPr>
        </p:nvSpPr>
        <p:spPr>
          <a:xfrm>
            <a:off x="1407912" y="1713039"/>
            <a:ext cx="7877575" cy="5459636"/>
          </a:xfrm>
        </p:spPr>
        <p:txBody>
          <a:bodyPr/>
          <a:lstStyle/>
          <a:p>
            <a:r>
              <a:rPr lang="en-US" altLang="en-US" sz="2000" b="1" dirty="0">
                <a:latin typeface="Verdana" panose="020B0604030504040204" pitchFamily="34" charset="0"/>
                <a:ea typeface="Verdana" panose="020B0604030504040204" pitchFamily="34" charset="0"/>
              </a:rPr>
              <a:t>Tape storage</a:t>
            </a:r>
            <a:r>
              <a:rPr lang="en-US" altLang="en-US" sz="2000" dirty="0">
                <a:latin typeface="Verdana" panose="020B0604030504040204" pitchFamily="34" charset="0"/>
                <a:ea typeface="Verdana" panose="020B0604030504040204" pitchFamily="34" charset="0"/>
              </a:rPr>
              <a:t> </a:t>
            </a:r>
          </a:p>
          <a:p>
            <a:pPr lvl="1"/>
            <a:r>
              <a:rPr lang="en-US" altLang="en-US" sz="2000" dirty="0">
                <a:latin typeface="Verdana" panose="020B0604030504040204" pitchFamily="34" charset="0"/>
                <a:ea typeface="Verdana" panose="020B0604030504040204" pitchFamily="34" charset="0"/>
              </a:rPr>
              <a:t>non-volatile, used primarily for backup (to recover from disk failure), and for archival data</a:t>
            </a:r>
          </a:p>
          <a:p>
            <a:pPr lvl="1"/>
            <a:r>
              <a:rPr lang="en-US" altLang="en-US" sz="2000" b="1" dirty="0">
                <a:latin typeface="Verdana" panose="020B0604030504040204" pitchFamily="34" charset="0"/>
                <a:ea typeface="Verdana" panose="020B0604030504040204" pitchFamily="34" charset="0"/>
              </a:rPr>
              <a:t>sequential-access </a:t>
            </a:r>
            <a:r>
              <a:rPr lang="en-US" altLang="en-US" sz="2000" dirty="0">
                <a:latin typeface="Verdana" panose="020B0604030504040204" pitchFamily="34" charset="0"/>
                <a:ea typeface="Verdana" panose="020B0604030504040204" pitchFamily="34" charset="0"/>
              </a:rPr>
              <a:t>– much slower than disk </a:t>
            </a:r>
          </a:p>
          <a:p>
            <a:pPr lvl="1"/>
            <a:r>
              <a:rPr lang="en-US" altLang="en-US" sz="2000" dirty="0">
                <a:latin typeface="Verdana" panose="020B0604030504040204" pitchFamily="34" charset="0"/>
                <a:ea typeface="Verdana" panose="020B0604030504040204" pitchFamily="34" charset="0"/>
              </a:rPr>
              <a:t>very high capacity (40 to 900 GB tapes available)</a:t>
            </a:r>
          </a:p>
          <a:p>
            <a:pPr lvl="1"/>
            <a:r>
              <a:rPr lang="en-US" altLang="en-US" sz="2000" dirty="0">
                <a:latin typeface="Verdana" panose="020B0604030504040204" pitchFamily="34" charset="0"/>
                <a:ea typeface="Verdana" panose="020B0604030504040204" pitchFamily="34" charset="0"/>
              </a:rPr>
              <a:t>tape can be removed from drive </a:t>
            </a:r>
            <a:r>
              <a:rPr lang="en-US" altLang="en-US" sz="2000" dirty="0">
                <a:latin typeface="Verdana" panose="020B0604030504040204" pitchFamily="34" charset="0"/>
                <a:ea typeface="Verdana" panose="020B0604030504040204" pitchFamily="34" charset="0"/>
                <a:sym typeface="Symbol" panose="05050102010706020507" pitchFamily="18" charset="2"/>
              </a:rPr>
              <a:t> storage costs much cheaper than disk, but drives are expensive</a:t>
            </a:r>
          </a:p>
          <a:p>
            <a:pPr lvl="1"/>
            <a:r>
              <a:rPr lang="en-US" altLang="en-US" sz="2000" dirty="0">
                <a:latin typeface="Verdana" panose="020B0604030504040204" pitchFamily="34" charset="0"/>
                <a:ea typeface="Verdana" panose="020B0604030504040204" pitchFamily="34" charset="0"/>
                <a:sym typeface="Symbol" panose="05050102010706020507" pitchFamily="18" charset="2"/>
              </a:rPr>
              <a:t>Very Less Power consumptions</a:t>
            </a:r>
          </a:p>
          <a:p>
            <a:pPr lvl="1"/>
            <a:r>
              <a:rPr lang="en-US" altLang="en-US" sz="2000" dirty="0">
                <a:latin typeface="Verdana" panose="020B0604030504040204" pitchFamily="34" charset="0"/>
                <a:ea typeface="Verdana" panose="020B0604030504040204" pitchFamily="34" charset="0"/>
                <a:sym typeface="Symbol" panose="05050102010706020507" pitchFamily="18" charset="2"/>
              </a:rPr>
              <a:t>used for supercomputer data backup</a:t>
            </a:r>
          </a:p>
          <a:p>
            <a:pPr lvl="1"/>
            <a:r>
              <a:rPr lang="en-US" altLang="en-US" sz="2000" dirty="0">
                <a:latin typeface="Verdana" panose="020B0604030504040204" pitchFamily="34" charset="0"/>
                <a:ea typeface="Verdana" panose="020B0604030504040204" pitchFamily="34" charset="0"/>
              </a:rPr>
              <a:t>Tape  available for storing massive amounts of data </a:t>
            </a:r>
          </a:p>
          <a:p>
            <a:pPr lvl="2"/>
            <a:r>
              <a:rPr lang="en-US" altLang="en-US" sz="2000" dirty="0">
                <a:latin typeface="Verdana" panose="020B0604030504040204" pitchFamily="34" charset="0"/>
                <a:ea typeface="Verdana" panose="020B0604030504040204" pitchFamily="34" charset="0"/>
              </a:rPr>
              <a:t>hundreds of terabytes (1 terabyte = 10</a:t>
            </a:r>
            <a:r>
              <a:rPr lang="en-US" altLang="en-US" sz="2000" baseline="30000" dirty="0">
                <a:latin typeface="Verdana" panose="020B0604030504040204" pitchFamily="34" charset="0"/>
                <a:ea typeface="Verdana" panose="020B0604030504040204" pitchFamily="34" charset="0"/>
              </a:rPr>
              <a:t>9 </a:t>
            </a:r>
            <a:r>
              <a:rPr lang="en-US" altLang="en-US" sz="2000" dirty="0">
                <a:latin typeface="Verdana" panose="020B0604030504040204" pitchFamily="34" charset="0"/>
                <a:ea typeface="Verdana" panose="020B0604030504040204" pitchFamily="34" charset="0"/>
              </a:rPr>
              <a:t>bytes) to even multiple </a:t>
            </a:r>
            <a:r>
              <a:rPr lang="en-US" altLang="en-US" sz="2000" b="1" dirty="0">
                <a:latin typeface="Verdana" panose="020B0604030504040204" pitchFamily="34" charset="0"/>
                <a:ea typeface="Verdana" panose="020B0604030504040204" pitchFamily="34" charset="0"/>
              </a:rPr>
              <a:t>petabytes</a:t>
            </a:r>
            <a:r>
              <a:rPr lang="en-US" altLang="en-US" sz="2000" dirty="0">
                <a:latin typeface="Verdana" panose="020B0604030504040204" pitchFamily="34" charset="0"/>
                <a:ea typeface="Verdana" panose="020B0604030504040204" pitchFamily="34" charset="0"/>
              </a:rPr>
              <a:t> (1 petabyte = 10</a:t>
            </a:r>
            <a:r>
              <a:rPr lang="en-US" altLang="en-US" sz="2000" baseline="30000" dirty="0">
                <a:latin typeface="Verdana" panose="020B0604030504040204" pitchFamily="34" charset="0"/>
                <a:ea typeface="Verdana" panose="020B0604030504040204" pitchFamily="34" charset="0"/>
              </a:rPr>
              <a:t>12</a:t>
            </a:r>
            <a:r>
              <a:rPr lang="en-US" altLang="en-US" sz="2000" dirty="0">
                <a:latin typeface="Verdana" panose="020B0604030504040204" pitchFamily="34" charset="0"/>
                <a:ea typeface="Verdana" panose="020B0604030504040204" pitchFamily="34" charset="0"/>
              </a:rPr>
              <a:t> bytes)</a:t>
            </a:r>
            <a:endParaRPr lang="en-US" altLang="en-US" sz="2000" baseline="30000" dirty="0">
              <a:latin typeface="Verdana" panose="020B0604030504040204" pitchFamily="34" charset="0"/>
              <a:ea typeface="Verdana" panose="020B0604030504040204" pitchFamily="34" charset="0"/>
            </a:endParaRPr>
          </a:p>
          <a:p>
            <a:endParaRPr lang="en-US"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026">
            <a:extLst>
              <a:ext uri="{FF2B5EF4-FFF2-40B4-BE49-F238E27FC236}">
                <a16:creationId xmlns:a16="http://schemas.microsoft.com/office/drawing/2014/main" id="{3F950F1D-09D7-EB87-1C97-47AA9C22D1D9}"/>
              </a:ext>
            </a:extLst>
          </p:cNvPr>
          <p:cNvSpPr>
            <a:spLocks noGrp="1" noChangeArrowheads="1"/>
          </p:cNvSpPr>
          <p:nvPr>
            <p:ph type="title"/>
          </p:nvPr>
        </p:nvSpPr>
        <p:spPr>
          <a:xfrm>
            <a:off x="735171" y="1"/>
            <a:ext cx="9223058" cy="812800"/>
          </a:xfrm>
        </p:spPr>
        <p:txBody>
          <a:bodyPr/>
          <a:lstStyle/>
          <a:p>
            <a:pPr algn="ctr">
              <a:defRPr/>
            </a:pPr>
            <a:r>
              <a:rPr lang="en-US" dirty="0">
                <a:ea typeface="+mj-ea"/>
              </a:rPr>
              <a:t>Hardware Issues (Cont.)</a:t>
            </a:r>
          </a:p>
        </p:txBody>
      </p:sp>
      <p:sp>
        <p:nvSpPr>
          <p:cNvPr id="78851" name="Rectangle 1027">
            <a:extLst>
              <a:ext uri="{FF2B5EF4-FFF2-40B4-BE49-F238E27FC236}">
                <a16:creationId xmlns:a16="http://schemas.microsoft.com/office/drawing/2014/main" id="{6FDF5673-5540-4DEC-6483-CADF7346AC2F}"/>
              </a:ext>
            </a:extLst>
          </p:cNvPr>
          <p:cNvSpPr>
            <a:spLocks noGrp="1" noChangeArrowheads="1"/>
          </p:cNvSpPr>
          <p:nvPr>
            <p:ph type="body" idx="1"/>
          </p:nvPr>
        </p:nvSpPr>
        <p:spPr>
          <a:xfrm>
            <a:off x="0" y="1102089"/>
            <a:ext cx="10693400" cy="5365021"/>
          </a:xfrm>
        </p:spPr>
        <p:txBody>
          <a:bodyPr>
            <a:normAutofit/>
          </a:bodyPr>
          <a:lstStyle/>
          <a:p>
            <a:r>
              <a:rPr lang="en-US" altLang="en-US" sz="1800" b="1" dirty="0">
                <a:latin typeface="Verdana" panose="020B0604030504040204" pitchFamily="34" charset="0"/>
                <a:ea typeface="Verdana" panose="020B0604030504040204" pitchFamily="34" charset="0"/>
              </a:rPr>
              <a:t>Latent failures</a:t>
            </a:r>
            <a:r>
              <a:rPr lang="en-US" altLang="en-US" sz="1800" dirty="0">
                <a:latin typeface="Verdana" panose="020B0604030504040204" pitchFamily="34" charset="0"/>
                <a:ea typeface="Verdana" panose="020B0604030504040204" pitchFamily="34" charset="0"/>
              </a:rPr>
              <a:t>: data successfully written earlier gets damaged</a:t>
            </a:r>
          </a:p>
          <a:p>
            <a:pPr lvl="1"/>
            <a:r>
              <a:rPr lang="en-US" altLang="en-US" sz="1800" dirty="0">
                <a:latin typeface="Verdana" panose="020B0604030504040204" pitchFamily="34" charset="0"/>
                <a:ea typeface="Verdana" panose="020B0604030504040204" pitchFamily="34" charset="0"/>
              </a:rPr>
              <a:t>can result in data loss even if only one disk fails</a:t>
            </a:r>
          </a:p>
          <a:p>
            <a:r>
              <a:rPr lang="en-US" altLang="en-US" sz="1800" b="1" dirty="0">
                <a:latin typeface="Verdana" panose="020B0604030504040204" pitchFamily="34" charset="0"/>
                <a:ea typeface="Verdana" panose="020B0604030504040204" pitchFamily="34" charset="0"/>
              </a:rPr>
              <a:t>Data scrubbing: </a:t>
            </a:r>
          </a:p>
          <a:p>
            <a:pPr lvl="1"/>
            <a:r>
              <a:rPr lang="en-US" altLang="en-US" sz="1800" dirty="0">
                <a:latin typeface="Verdana" panose="020B0604030504040204" pitchFamily="34" charset="0"/>
                <a:ea typeface="Verdana" panose="020B0604030504040204" pitchFamily="34" charset="0"/>
              </a:rPr>
              <a:t>continually scan for latent failures, and recover from copy/parity</a:t>
            </a:r>
          </a:p>
          <a:p>
            <a:r>
              <a:rPr lang="en-US" altLang="en-US" sz="1800" b="1" dirty="0">
                <a:latin typeface="Verdana" panose="020B0604030504040204" pitchFamily="34" charset="0"/>
                <a:ea typeface="Verdana" panose="020B0604030504040204" pitchFamily="34" charset="0"/>
              </a:rPr>
              <a:t>Hot swapping</a:t>
            </a:r>
            <a:r>
              <a:rPr lang="en-US" altLang="en-US" sz="1800" dirty="0">
                <a:latin typeface="Verdana" panose="020B0604030504040204" pitchFamily="34" charset="0"/>
                <a:ea typeface="Verdana" panose="020B0604030504040204" pitchFamily="34" charset="0"/>
              </a:rPr>
              <a:t>: replacement of disk while system is running, without power down</a:t>
            </a:r>
          </a:p>
          <a:p>
            <a:pPr lvl="1"/>
            <a:r>
              <a:rPr lang="en-US" altLang="en-US" sz="1800" dirty="0">
                <a:latin typeface="Verdana" panose="020B0604030504040204" pitchFamily="34" charset="0"/>
                <a:ea typeface="Verdana" panose="020B0604030504040204" pitchFamily="34" charset="0"/>
              </a:rPr>
              <a:t>Supported by some hardware RAID systems, </a:t>
            </a:r>
          </a:p>
          <a:p>
            <a:pPr lvl="1"/>
            <a:r>
              <a:rPr lang="en-US" altLang="en-US" sz="1800" dirty="0">
                <a:latin typeface="Verdana" panose="020B0604030504040204" pitchFamily="34" charset="0"/>
                <a:ea typeface="Verdana" panose="020B0604030504040204" pitchFamily="34" charset="0"/>
              </a:rPr>
              <a:t>reduces time to recovery, and improves availability greatly</a:t>
            </a:r>
          </a:p>
          <a:p>
            <a:r>
              <a:rPr lang="en-US" altLang="en-US" sz="1800" dirty="0">
                <a:latin typeface="Verdana" panose="020B0604030504040204" pitchFamily="34" charset="0"/>
                <a:ea typeface="Verdana" panose="020B0604030504040204" pitchFamily="34" charset="0"/>
              </a:rPr>
              <a:t>Many systems maintain spare disks which are kept online, and used as replacements for failed disks immediately on detection of failure</a:t>
            </a:r>
          </a:p>
          <a:p>
            <a:pPr lvl="1"/>
            <a:r>
              <a:rPr lang="en-US" altLang="en-US" sz="1800" dirty="0">
                <a:latin typeface="Verdana" panose="020B0604030504040204" pitchFamily="34" charset="0"/>
                <a:ea typeface="Verdana" panose="020B0604030504040204" pitchFamily="34" charset="0"/>
              </a:rPr>
              <a:t>Reduces time to recovery greatly</a:t>
            </a:r>
          </a:p>
          <a:p>
            <a:r>
              <a:rPr lang="en-US" altLang="en-US" sz="1800" dirty="0">
                <a:latin typeface="Verdana" panose="020B0604030504040204" pitchFamily="34" charset="0"/>
                <a:ea typeface="Verdana" panose="020B0604030504040204" pitchFamily="34" charset="0"/>
              </a:rPr>
              <a:t>Many hardware RAID systems ensure that a single point of failure will not stop the functioning of the system by using </a:t>
            </a:r>
          </a:p>
          <a:p>
            <a:pPr lvl="1"/>
            <a:r>
              <a:rPr lang="en-US" altLang="en-US" sz="1800" dirty="0">
                <a:latin typeface="Verdana" panose="020B0604030504040204" pitchFamily="34" charset="0"/>
                <a:ea typeface="Verdana" panose="020B0604030504040204" pitchFamily="34" charset="0"/>
              </a:rPr>
              <a:t>Redundant power supplies with battery backup</a:t>
            </a:r>
          </a:p>
          <a:p>
            <a:pPr lvl="1"/>
            <a:r>
              <a:rPr lang="en-US" altLang="en-US" sz="1800" dirty="0">
                <a:latin typeface="Verdana" panose="020B0604030504040204" pitchFamily="34" charset="0"/>
                <a:ea typeface="Verdana" panose="020B0604030504040204" pitchFamily="34" charset="0"/>
              </a:rPr>
              <a:t>Multiple controllers and multiple interconnections to guard against controller/interconnection failures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object 67"/>
          <p:cNvSpPr/>
          <p:nvPr/>
        </p:nvSpPr>
        <p:spPr>
          <a:xfrm>
            <a:off x="5264657" y="1645284"/>
            <a:ext cx="0" cy="46990"/>
          </a:xfrm>
          <a:custGeom>
            <a:avLst/>
            <a:gdLst/>
            <a:ahLst/>
            <a:cxnLst/>
            <a:rect l="l" t="t" r="r" b="b"/>
            <a:pathLst>
              <a:path h="46990">
                <a:moveTo>
                  <a:pt x="0" y="0"/>
                </a:moveTo>
                <a:lnTo>
                  <a:pt x="0" y="46990"/>
                </a:lnTo>
              </a:path>
            </a:pathLst>
          </a:custGeom>
          <a:ln w="46990">
            <a:solidFill>
              <a:srgbClr val="75C1E4"/>
            </a:solidFill>
          </a:ln>
        </p:spPr>
        <p:txBody>
          <a:bodyPr wrap="square" lIns="0" tIns="0" rIns="0" bIns="0" rtlCol="0">
            <a:noAutofit/>
          </a:bodyPr>
          <a:lstStyle/>
          <a:p>
            <a:endParaRPr/>
          </a:p>
        </p:txBody>
      </p:sp>
      <p:sp>
        <p:nvSpPr>
          <p:cNvPr id="68" name="object 68"/>
          <p:cNvSpPr/>
          <p:nvPr/>
        </p:nvSpPr>
        <p:spPr>
          <a:xfrm>
            <a:off x="4094225" y="1645284"/>
            <a:ext cx="0" cy="46990"/>
          </a:xfrm>
          <a:custGeom>
            <a:avLst/>
            <a:gdLst/>
            <a:ahLst/>
            <a:cxnLst/>
            <a:rect l="l" t="t" r="r" b="b"/>
            <a:pathLst>
              <a:path h="46990">
                <a:moveTo>
                  <a:pt x="0" y="0"/>
                </a:moveTo>
                <a:lnTo>
                  <a:pt x="0" y="46990"/>
                </a:lnTo>
              </a:path>
            </a:pathLst>
          </a:custGeom>
          <a:ln w="46990">
            <a:solidFill>
              <a:srgbClr val="75C1E4"/>
            </a:solidFill>
          </a:ln>
        </p:spPr>
        <p:txBody>
          <a:bodyPr wrap="square" lIns="0" tIns="0" rIns="0" bIns="0" rtlCol="0">
            <a:noAutofit/>
          </a:bodyPr>
          <a:lstStyle/>
          <a:p>
            <a:endParaRPr/>
          </a:p>
        </p:txBody>
      </p:sp>
      <p:sp>
        <p:nvSpPr>
          <p:cNvPr id="69" name="object 69"/>
          <p:cNvSpPr/>
          <p:nvPr/>
        </p:nvSpPr>
        <p:spPr>
          <a:xfrm>
            <a:off x="2673857" y="1645284"/>
            <a:ext cx="0" cy="46990"/>
          </a:xfrm>
          <a:custGeom>
            <a:avLst/>
            <a:gdLst/>
            <a:ahLst/>
            <a:cxnLst/>
            <a:rect l="l" t="t" r="r" b="b"/>
            <a:pathLst>
              <a:path h="46990">
                <a:moveTo>
                  <a:pt x="0" y="0"/>
                </a:moveTo>
                <a:lnTo>
                  <a:pt x="0" y="46990"/>
                </a:lnTo>
              </a:path>
            </a:pathLst>
          </a:custGeom>
          <a:ln w="46990">
            <a:solidFill>
              <a:srgbClr val="FBAF16"/>
            </a:solidFill>
          </a:ln>
        </p:spPr>
        <p:txBody>
          <a:bodyPr wrap="square" lIns="0" tIns="0" rIns="0" bIns="0" rtlCol="0">
            <a:noAutofit/>
          </a:bodyPr>
          <a:lstStyle/>
          <a:p>
            <a:endParaRPr/>
          </a:p>
        </p:txBody>
      </p:sp>
      <p:sp>
        <p:nvSpPr>
          <p:cNvPr id="70" name="object 70"/>
          <p:cNvSpPr/>
          <p:nvPr/>
        </p:nvSpPr>
        <p:spPr>
          <a:xfrm>
            <a:off x="1837181" y="1645284"/>
            <a:ext cx="0" cy="46990"/>
          </a:xfrm>
          <a:custGeom>
            <a:avLst/>
            <a:gdLst/>
            <a:ahLst/>
            <a:cxnLst/>
            <a:rect l="l" t="t" r="r" b="b"/>
            <a:pathLst>
              <a:path h="46990">
                <a:moveTo>
                  <a:pt x="0" y="0"/>
                </a:moveTo>
                <a:lnTo>
                  <a:pt x="0" y="46990"/>
                </a:lnTo>
              </a:path>
            </a:pathLst>
          </a:custGeom>
          <a:ln w="46990">
            <a:solidFill>
              <a:srgbClr val="FBAF16"/>
            </a:solidFill>
          </a:ln>
        </p:spPr>
        <p:txBody>
          <a:bodyPr wrap="square" lIns="0" tIns="0" rIns="0" bIns="0" rtlCol="0">
            <a:noAutofit/>
          </a:bodyPr>
          <a:lstStyle/>
          <a:p>
            <a:endParaRPr/>
          </a:p>
        </p:txBody>
      </p:sp>
      <p:sp>
        <p:nvSpPr>
          <p:cNvPr id="72" name="object 72"/>
          <p:cNvSpPr/>
          <p:nvPr/>
        </p:nvSpPr>
        <p:spPr>
          <a:xfrm>
            <a:off x="1001267" y="1493519"/>
            <a:ext cx="835151" cy="592835"/>
          </a:xfrm>
          <a:custGeom>
            <a:avLst/>
            <a:gdLst/>
            <a:ahLst/>
            <a:cxnLst/>
            <a:rect l="l" t="t" r="r" b="b"/>
            <a:pathLst>
              <a:path w="835151" h="592835">
                <a:moveTo>
                  <a:pt x="0" y="592835"/>
                </a:moveTo>
                <a:lnTo>
                  <a:pt x="835151" y="592835"/>
                </a:lnTo>
                <a:lnTo>
                  <a:pt x="835151" y="0"/>
                </a:lnTo>
                <a:lnTo>
                  <a:pt x="0" y="0"/>
                </a:lnTo>
                <a:lnTo>
                  <a:pt x="0" y="592835"/>
                </a:lnTo>
                <a:close/>
              </a:path>
            </a:pathLst>
          </a:custGeom>
          <a:solidFill>
            <a:srgbClr val="000000"/>
          </a:solidFill>
        </p:spPr>
        <p:txBody>
          <a:bodyPr wrap="square" lIns="0" tIns="0" rIns="0" bIns="0" rtlCol="0">
            <a:noAutofit/>
          </a:bodyPr>
          <a:lstStyle/>
          <a:p>
            <a:endParaRPr/>
          </a:p>
        </p:txBody>
      </p:sp>
      <p:sp>
        <p:nvSpPr>
          <p:cNvPr id="73" name="object 73"/>
          <p:cNvSpPr/>
          <p:nvPr/>
        </p:nvSpPr>
        <p:spPr>
          <a:xfrm>
            <a:off x="1837943" y="1493519"/>
            <a:ext cx="835151" cy="592835"/>
          </a:xfrm>
          <a:custGeom>
            <a:avLst/>
            <a:gdLst/>
            <a:ahLst/>
            <a:cxnLst/>
            <a:rect l="l" t="t" r="r" b="b"/>
            <a:pathLst>
              <a:path w="835151" h="592835">
                <a:moveTo>
                  <a:pt x="0" y="592835"/>
                </a:moveTo>
                <a:lnTo>
                  <a:pt x="835151" y="592835"/>
                </a:lnTo>
                <a:lnTo>
                  <a:pt x="835151" y="0"/>
                </a:lnTo>
                <a:lnTo>
                  <a:pt x="0" y="0"/>
                </a:lnTo>
                <a:lnTo>
                  <a:pt x="0" y="592835"/>
                </a:lnTo>
                <a:close/>
              </a:path>
            </a:pathLst>
          </a:custGeom>
          <a:solidFill>
            <a:srgbClr val="000000"/>
          </a:solidFill>
        </p:spPr>
        <p:txBody>
          <a:bodyPr wrap="square" lIns="0" tIns="0" rIns="0" bIns="0" rtlCol="0">
            <a:noAutofit/>
          </a:bodyPr>
          <a:lstStyle/>
          <a:p>
            <a:endParaRPr/>
          </a:p>
        </p:txBody>
      </p:sp>
      <p:sp>
        <p:nvSpPr>
          <p:cNvPr id="74" name="object 74"/>
          <p:cNvSpPr/>
          <p:nvPr/>
        </p:nvSpPr>
        <p:spPr>
          <a:xfrm>
            <a:off x="2674619" y="1493519"/>
            <a:ext cx="1418843" cy="592835"/>
          </a:xfrm>
          <a:custGeom>
            <a:avLst/>
            <a:gdLst/>
            <a:ahLst/>
            <a:cxnLst/>
            <a:rect l="l" t="t" r="r" b="b"/>
            <a:pathLst>
              <a:path w="1418843" h="592835">
                <a:moveTo>
                  <a:pt x="0" y="592835"/>
                </a:moveTo>
                <a:lnTo>
                  <a:pt x="1418843" y="592835"/>
                </a:lnTo>
                <a:lnTo>
                  <a:pt x="1418843" y="0"/>
                </a:lnTo>
                <a:lnTo>
                  <a:pt x="0" y="0"/>
                </a:lnTo>
                <a:lnTo>
                  <a:pt x="0" y="592835"/>
                </a:lnTo>
                <a:close/>
              </a:path>
            </a:pathLst>
          </a:custGeom>
          <a:solidFill>
            <a:srgbClr val="000000"/>
          </a:solidFill>
        </p:spPr>
        <p:txBody>
          <a:bodyPr wrap="square" lIns="0" tIns="0" rIns="0" bIns="0" rtlCol="0">
            <a:noAutofit/>
          </a:bodyPr>
          <a:lstStyle/>
          <a:p>
            <a:endParaRPr/>
          </a:p>
        </p:txBody>
      </p:sp>
      <p:sp>
        <p:nvSpPr>
          <p:cNvPr id="75" name="object 75"/>
          <p:cNvSpPr/>
          <p:nvPr/>
        </p:nvSpPr>
        <p:spPr>
          <a:xfrm>
            <a:off x="4094987" y="1493519"/>
            <a:ext cx="1168907" cy="592835"/>
          </a:xfrm>
          <a:custGeom>
            <a:avLst/>
            <a:gdLst/>
            <a:ahLst/>
            <a:cxnLst/>
            <a:rect l="l" t="t" r="r" b="b"/>
            <a:pathLst>
              <a:path w="1168907" h="592835">
                <a:moveTo>
                  <a:pt x="0" y="592835"/>
                </a:moveTo>
                <a:lnTo>
                  <a:pt x="1168907" y="592835"/>
                </a:lnTo>
                <a:lnTo>
                  <a:pt x="1168907" y="0"/>
                </a:lnTo>
                <a:lnTo>
                  <a:pt x="0" y="0"/>
                </a:lnTo>
                <a:lnTo>
                  <a:pt x="0" y="592835"/>
                </a:lnTo>
                <a:close/>
              </a:path>
            </a:pathLst>
          </a:custGeom>
          <a:solidFill>
            <a:srgbClr val="000000"/>
          </a:solidFill>
        </p:spPr>
        <p:txBody>
          <a:bodyPr wrap="square" lIns="0" tIns="0" rIns="0" bIns="0" rtlCol="0">
            <a:noAutofit/>
          </a:bodyPr>
          <a:lstStyle/>
          <a:p>
            <a:endParaRPr/>
          </a:p>
        </p:txBody>
      </p:sp>
      <p:sp>
        <p:nvSpPr>
          <p:cNvPr id="76" name="object 76"/>
          <p:cNvSpPr/>
          <p:nvPr/>
        </p:nvSpPr>
        <p:spPr>
          <a:xfrm>
            <a:off x="7437881" y="1645284"/>
            <a:ext cx="0" cy="46990"/>
          </a:xfrm>
          <a:custGeom>
            <a:avLst/>
            <a:gdLst/>
            <a:ahLst/>
            <a:cxnLst/>
            <a:rect l="l" t="t" r="r" b="b"/>
            <a:pathLst>
              <a:path h="46990">
                <a:moveTo>
                  <a:pt x="0" y="0"/>
                </a:moveTo>
                <a:lnTo>
                  <a:pt x="0" y="46990"/>
                </a:lnTo>
              </a:path>
            </a:pathLst>
          </a:custGeom>
          <a:ln w="46990">
            <a:solidFill>
              <a:srgbClr val="FF0000"/>
            </a:solidFill>
          </a:ln>
        </p:spPr>
        <p:txBody>
          <a:bodyPr wrap="square" lIns="0" tIns="0" rIns="0" bIns="0" rtlCol="0">
            <a:noAutofit/>
          </a:bodyPr>
          <a:lstStyle/>
          <a:p>
            <a:endParaRPr/>
          </a:p>
        </p:txBody>
      </p:sp>
      <p:sp>
        <p:nvSpPr>
          <p:cNvPr id="77" name="object 77"/>
          <p:cNvSpPr/>
          <p:nvPr/>
        </p:nvSpPr>
        <p:spPr>
          <a:xfrm>
            <a:off x="5265419" y="1493519"/>
            <a:ext cx="2171699" cy="592835"/>
          </a:xfrm>
          <a:custGeom>
            <a:avLst/>
            <a:gdLst/>
            <a:ahLst/>
            <a:cxnLst/>
            <a:rect l="l" t="t" r="r" b="b"/>
            <a:pathLst>
              <a:path w="2171699" h="592835">
                <a:moveTo>
                  <a:pt x="0" y="592835"/>
                </a:moveTo>
                <a:lnTo>
                  <a:pt x="2171699" y="592835"/>
                </a:lnTo>
                <a:lnTo>
                  <a:pt x="2171699" y="0"/>
                </a:lnTo>
                <a:lnTo>
                  <a:pt x="0" y="0"/>
                </a:lnTo>
                <a:lnTo>
                  <a:pt x="0" y="592835"/>
                </a:lnTo>
                <a:close/>
              </a:path>
            </a:pathLst>
          </a:custGeom>
          <a:solidFill>
            <a:srgbClr val="000000"/>
          </a:solidFill>
        </p:spPr>
        <p:txBody>
          <a:bodyPr wrap="square" lIns="0" tIns="0" rIns="0" bIns="0" rtlCol="0">
            <a:noAutofit/>
          </a:bodyPr>
          <a:lstStyle/>
          <a:p>
            <a:endParaRPr/>
          </a:p>
        </p:txBody>
      </p:sp>
      <p:sp>
        <p:nvSpPr>
          <p:cNvPr id="78" name="object 78"/>
          <p:cNvSpPr/>
          <p:nvPr/>
        </p:nvSpPr>
        <p:spPr>
          <a:xfrm>
            <a:off x="7438643" y="1493519"/>
            <a:ext cx="2171699" cy="592835"/>
          </a:xfrm>
          <a:custGeom>
            <a:avLst/>
            <a:gdLst/>
            <a:ahLst/>
            <a:cxnLst/>
            <a:rect l="l" t="t" r="r" b="b"/>
            <a:pathLst>
              <a:path w="2171699" h="592835">
                <a:moveTo>
                  <a:pt x="0" y="592835"/>
                </a:moveTo>
                <a:lnTo>
                  <a:pt x="2171699" y="592835"/>
                </a:lnTo>
                <a:lnTo>
                  <a:pt x="2171699" y="0"/>
                </a:lnTo>
                <a:lnTo>
                  <a:pt x="0" y="0"/>
                </a:lnTo>
                <a:lnTo>
                  <a:pt x="0" y="592835"/>
                </a:lnTo>
                <a:close/>
              </a:path>
            </a:pathLst>
          </a:custGeom>
          <a:solidFill>
            <a:srgbClr val="000000"/>
          </a:solidFill>
        </p:spPr>
        <p:txBody>
          <a:bodyPr wrap="square" lIns="0" tIns="0" rIns="0" bIns="0" rtlCol="0">
            <a:noAutofit/>
          </a:bodyPr>
          <a:lstStyle/>
          <a:p>
            <a:endParaRPr/>
          </a:p>
        </p:txBody>
      </p:sp>
      <p:sp>
        <p:nvSpPr>
          <p:cNvPr id="79" name="object 79"/>
          <p:cNvSpPr/>
          <p:nvPr/>
        </p:nvSpPr>
        <p:spPr>
          <a:xfrm>
            <a:off x="1837943" y="1479803"/>
            <a:ext cx="0" cy="5637275"/>
          </a:xfrm>
          <a:custGeom>
            <a:avLst/>
            <a:gdLst/>
            <a:ahLst/>
            <a:cxnLst/>
            <a:rect l="l" t="t" r="r" b="b"/>
            <a:pathLst>
              <a:path h="5637275">
                <a:moveTo>
                  <a:pt x="0" y="0"/>
                </a:moveTo>
                <a:lnTo>
                  <a:pt x="0" y="5637275"/>
                </a:lnTo>
              </a:path>
            </a:pathLst>
          </a:custGeom>
          <a:ln w="12192">
            <a:solidFill>
              <a:srgbClr val="000000"/>
            </a:solidFill>
          </a:ln>
        </p:spPr>
        <p:txBody>
          <a:bodyPr wrap="square" lIns="0" tIns="0" rIns="0" bIns="0" rtlCol="0">
            <a:noAutofit/>
          </a:bodyPr>
          <a:lstStyle/>
          <a:p>
            <a:endParaRPr/>
          </a:p>
        </p:txBody>
      </p:sp>
      <p:sp>
        <p:nvSpPr>
          <p:cNvPr id="80" name="object 80"/>
          <p:cNvSpPr/>
          <p:nvPr/>
        </p:nvSpPr>
        <p:spPr>
          <a:xfrm>
            <a:off x="2674619" y="1479803"/>
            <a:ext cx="0" cy="5637275"/>
          </a:xfrm>
          <a:custGeom>
            <a:avLst/>
            <a:gdLst/>
            <a:ahLst/>
            <a:cxnLst/>
            <a:rect l="l" t="t" r="r" b="b"/>
            <a:pathLst>
              <a:path h="5637275">
                <a:moveTo>
                  <a:pt x="0" y="0"/>
                </a:moveTo>
                <a:lnTo>
                  <a:pt x="0" y="5637275"/>
                </a:lnTo>
              </a:path>
            </a:pathLst>
          </a:custGeom>
          <a:ln w="12192">
            <a:solidFill>
              <a:srgbClr val="000000"/>
            </a:solidFill>
          </a:ln>
        </p:spPr>
        <p:txBody>
          <a:bodyPr wrap="square" lIns="0" tIns="0" rIns="0" bIns="0" rtlCol="0">
            <a:noAutofit/>
          </a:bodyPr>
          <a:lstStyle/>
          <a:p>
            <a:endParaRPr/>
          </a:p>
        </p:txBody>
      </p:sp>
      <p:sp>
        <p:nvSpPr>
          <p:cNvPr id="81" name="object 81"/>
          <p:cNvSpPr/>
          <p:nvPr/>
        </p:nvSpPr>
        <p:spPr>
          <a:xfrm>
            <a:off x="4094987" y="1479803"/>
            <a:ext cx="0" cy="5637275"/>
          </a:xfrm>
          <a:custGeom>
            <a:avLst/>
            <a:gdLst/>
            <a:ahLst/>
            <a:cxnLst/>
            <a:rect l="l" t="t" r="r" b="b"/>
            <a:pathLst>
              <a:path h="5637275">
                <a:moveTo>
                  <a:pt x="0" y="0"/>
                </a:moveTo>
                <a:lnTo>
                  <a:pt x="0" y="5637275"/>
                </a:lnTo>
              </a:path>
            </a:pathLst>
          </a:custGeom>
          <a:ln w="12192">
            <a:solidFill>
              <a:srgbClr val="000000"/>
            </a:solidFill>
          </a:ln>
        </p:spPr>
        <p:txBody>
          <a:bodyPr wrap="square" lIns="0" tIns="0" rIns="0" bIns="0" rtlCol="0">
            <a:noAutofit/>
          </a:bodyPr>
          <a:lstStyle/>
          <a:p>
            <a:endParaRPr/>
          </a:p>
        </p:txBody>
      </p:sp>
      <p:sp>
        <p:nvSpPr>
          <p:cNvPr id="82" name="object 82"/>
          <p:cNvSpPr/>
          <p:nvPr/>
        </p:nvSpPr>
        <p:spPr>
          <a:xfrm>
            <a:off x="5265419" y="1479803"/>
            <a:ext cx="0" cy="5637275"/>
          </a:xfrm>
          <a:custGeom>
            <a:avLst/>
            <a:gdLst/>
            <a:ahLst/>
            <a:cxnLst/>
            <a:rect l="l" t="t" r="r" b="b"/>
            <a:pathLst>
              <a:path h="5637275">
                <a:moveTo>
                  <a:pt x="0" y="0"/>
                </a:moveTo>
                <a:lnTo>
                  <a:pt x="0" y="5637275"/>
                </a:lnTo>
              </a:path>
            </a:pathLst>
          </a:custGeom>
          <a:ln w="12192">
            <a:solidFill>
              <a:srgbClr val="000000"/>
            </a:solidFill>
          </a:ln>
        </p:spPr>
        <p:txBody>
          <a:bodyPr wrap="square" lIns="0" tIns="0" rIns="0" bIns="0" rtlCol="0">
            <a:noAutofit/>
          </a:bodyPr>
          <a:lstStyle/>
          <a:p>
            <a:endParaRPr/>
          </a:p>
        </p:txBody>
      </p:sp>
      <p:sp>
        <p:nvSpPr>
          <p:cNvPr id="83" name="object 83"/>
          <p:cNvSpPr/>
          <p:nvPr/>
        </p:nvSpPr>
        <p:spPr>
          <a:xfrm>
            <a:off x="7438643" y="1479803"/>
            <a:ext cx="0" cy="5637275"/>
          </a:xfrm>
          <a:custGeom>
            <a:avLst/>
            <a:gdLst/>
            <a:ahLst/>
            <a:cxnLst/>
            <a:rect l="l" t="t" r="r" b="b"/>
            <a:pathLst>
              <a:path h="5637275">
                <a:moveTo>
                  <a:pt x="0" y="0"/>
                </a:moveTo>
                <a:lnTo>
                  <a:pt x="0" y="5637275"/>
                </a:lnTo>
              </a:path>
            </a:pathLst>
          </a:custGeom>
          <a:ln w="12192">
            <a:solidFill>
              <a:srgbClr val="000000"/>
            </a:solidFill>
          </a:ln>
        </p:spPr>
        <p:txBody>
          <a:bodyPr wrap="square" lIns="0" tIns="0" rIns="0" bIns="0" rtlCol="0">
            <a:noAutofit/>
          </a:bodyPr>
          <a:lstStyle/>
          <a:p>
            <a:endParaRPr/>
          </a:p>
        </p:txBody>
      </p:sp>
      <p:sp>
        <p:nvSpPr>
          <p:cNvPr id="84" name="object 84"/>
          <p:cNvSpPr/>
          <p:nvPr/>
        </p:nvSpPr>
        <p:spPr>
          <a:xfrm>
            <a:off x="987551" y="2087879"/>
            <a:ext cx="8639555" cy="0"/>
          </a:xfrm>
          <a:custGeom>
            <a:avLst/>
            <a:gdLst/>
            <a:ahLst/>
            <a:cxnLst/>
            <a:rect l="l" t="t" r="r" b="b"/>
            <a:pathLst>
              <a:path w="8639555">
                <a:moveTo>
                  <a:pt x="0" y="0"/>
                </a:moveTo>
                <a:lnTo>
                  <a:pt x="8639555" y="0"/>
                </a:lnTo>
              </a:path>
            </a:pathLst>
          </a:custGeom>
          <a:ln w="12192">
            <a:solidFill>
              <a:srgbClr val="000000"/>
            </a:solidFill>
          </a:ln>
        </p:spPr>
        <p:txBody>
          <a:bodyPr wrap="square" lIns="0" tIns="0" rIns="0" bIns="0" rtlCol="0">
            <a:noAutofit/>
          </a:bodyPr>
          <a:lstStyle/>
          <a:p>
            <a:endParaRPr/>
          </a:p>
        </p:txBody>
      </p:sp>
      <p:sp>
        <p:nvSpPr>
          <p:cNvPr id="85" name="object 85"/>
          <p:cNvSpPr/>
          <p:nvPr/>
        </p:nvSpPr>
        <p:spPr>
          <a:xfrm>
            <a:off x="987551" y="2845307"/>
            <a:ext cx="8639555" cy="0"/>
          </a:xfrm>
          <a:custGeom>
            <a:avLst/>
            <a:gdLst/>
            <a:ahLst/>
            <a:cxnLst/>
            <a:rect l="l" t="t" r="r" b="b"/>
            <a:pathLst>
              <a:path w="8639555">
                <a:moveTo>
                  <a:pt x="0" y="0"/>
                </a:moveTo>
                <a:lnTo>
                  <a:pt x="8639555" y="0"/>
                </a:lnTo>
              </a:path>
            </a:pathLst>
          </a:custGeom>
          <a:ln w="12192">
            <a:solidFill>
              <a:srgbClr val="000000"/>
            </a:solidFill>
          </a:ln>
        </p:spPr>
        <p:txBody>
          <a:bodyPr wrap="square" lIns="0" tIns="0" rIns="0" bIns="0" rtlCol="0">
            <a:noAutofit/>
          </a:bodyPr>
          <a:lstStyle/>
          <a:p>
            <a:endParaRPr/>
          </a:p>
        </p:txBody>
      </p:sp>
      <p:sp>
        <p:nvSpPr>
          <p:cNvPr id="86" name="object 86"/>
          <p:cNvSpPr/>
          <p:nvPr/>
        </p:nvSpPr>
        <p:spPr>
          <a:xfrm>
            <a:off x="987551" y="3806951"/>
            <a:ext cx="8639555" cy="0"/>
          </a:xfrm>
          <a:custGeom>
            <a:avLst/>
            <a:gdLst/>
            <a:ahLst/>
            <a:cxnLst/>
            <a:rect l="l" t="t" r="r" b="b"/>
            <a:pathLst>
              <a:path w="8639555">
                <a:moveTo>
                  <a:pt x="0" y="0"/>
                </a:moveTo>
                <a:lnTo>
                  <a:pt x="8639555" y="0"/>
                </a:lnTo>
              </a:path>
            </a:pathLst>
          </a:custGeom>
          <a:ln w="12192">
            <a:solidFill>
              <a:srgbClr val="000000"/>
            </a:solidFill>
          </a:ln>
        </p:spPr>
        <p:txBody>
          <a:bodyPr wrap="square" lIns="0" tIns="0" rIns="0" bIns="0" rtlCol="0">
            <a:noAutofit/>
          </a:bodyPr>
          <a:lstStyle/>
          <a:p>
            <a:endParaRPr/>
          </a:p>
        </p:txBody>
      </p:sp>
      <p:sp>
        <p:nvSpPr>
          <p:cNvPr id="87" name="object 87"/>
          <p:cNvSpPr/>
          <p:nvPr/>
        </p:nvSpPr>
        <p:spPr>
          <a:xfrm>
            <a:off x="987551" y="4596383"/>
            <a:ext cx="8639555" cy="0"/>
          </a:xfrm>
          <a:custGeom>
            <a:avLst/>
            <a:gdLst/>
            <a:ahLst/>
            <a:cxnLst/>
            <a:rect l="l" t="t" r="r" b="b"/>
            <a:pathLst>
              <a:path w="8639555">
                <a:moveTo>
                  <a:pt x="0" y="0"/>
                </a:moveTo>
                <a:lnTo>
                  <a:pt x="8639555" y="0"/>
                </a:lnTo>
              </a:path>
            </a:pathLst>
          </a:custGeom>
          <a:ln w="12192">
            <a:solidFill>
              <a:srgbClr val="000000"/>
            </a:solidFill>
          </a:ln>
        </p:spPr>
        <p:txBody>
          <a:bodyPr wrap="square" lIns="0" tIns="0" rIns="0" bIns="0" rtlCol="0">
            <a:noAutofit/>
          </a:bodyPr>
          <a:lstStyle/>
          <a:p>
            <a:endParaRPr/>
          </a:p>
        </p:txBody>
      </p:sp>
      <p:sp>
        <p:nvSpPr>
          <p:cNvPr id="88" name="object 88"/>
          <p:cNvSpPr/>
          <p:nvPr/>
        </p:nvSpPr>
        <p:spPr>
          <a:xfrm>
            <a:off x="987551" y="5558027"/>
            <a:ext cx="8639555" cy="0"/>
          </a:xfrm>
          <a:custGeom>
            <a:avLst/>
            <a:gdLst/>
            <a:ahLst/>
            <a:cxnLst/>
            <a:rect l="l" t="t" r="r" b="b"/>
            <a:pathLst>
              <a:path w="8639555">
                <a:moveTo>
                  <a:pt x="0" y="0"/>
                </a:moveTo>
                <a:lnTo>
                  <a:pt x="8639555" y="0"/>
                </a:lnTo>
              </a:path>
            </a:pathLst>
          </a:custGeom>
          <a:ln w="12192">
            <a:solidFill>
              <a:srgbClr val="000000"/>
            </a:solidFill>
          </a:ln>
        </p:spPr>
        <p:txBody>
          <a:bodyPr wrap="square" lIns="0" tIns="0" rIns="0" bIns="0" rtlCol="0">
            <a:noAutofit/>
          </a:bodyPr>
          <a:lstStyle/>
          <a:p>
            <a:endParaRPr/>
          </a:p>
        </p:txBody>
      </p:sp>
      <p:sp>
        <p:nvSpPr>
          <p:cNvPr id="89" name="object 89"/>
          <p:cNvSpPr/>
          <p:nvPr/>
        </p:nvSpPr>
        <p:spPr>
          <a:xfrm>
            <a:off x="987551" y="6347459"/>
            <a:ext cx="8639555" cy="0"/>
          </a:xfrm>
          <a:custGeom>
            <a:avLst/>
            <a:gdLst/>
            <a:ahLst/>
            <a:cxnLst/>
            <a:rect l="l" t="t" r="r" b="b"/>
            <a:pathLst>
              <a:path w="8639555">
                <a:moveTo>
                  <a:pt x="0" y="0"/>
                </a:moveTo>
                <a:lnTo>
                  <a:pt x="8639555" y="0"/>
                </a:lnTo>
              </a:path>
            </a:pathLst>
          </a:custGeom>
          <a:ln w="12192">
            <a:solidFill>
              <a:srgbClr val="000000"/>
            </a:solidFill>
          </a:ln>
        </p:spPr>
        <p:txBody>
          <a:bodyPr wrap="square" lIns="0" tIns="0" rIns="0" bIns="0" rtlCol="0">
            <a:noAutofit/>
          </a:bodyPr>
          <a:lstStyle/>
          <a:p>
            <a:endParaRPr/>
          </a:p>
        </p:txBody>
      </p:sp>
      <p:sp>
        <p:nvSpPr>
          <p:cNvPr id="90" name="object 90"/>
          <p:cNvSpPr/>
          <p:nvPr/>
        </p:nvSpPr>
        <p:spPr>
          <a:xfrm>
            <a:off x="1001267" y="1479803"/>
            <a:ext cx="0" cy="5637275"/>
          </a:xfrm>
          <a:custGeom>
            <a:avLst/>
            <a:gdLst/>
            <a:ahLst/>
            <a:cxnLst/>
            <a:rect l="l" t="t" r="r" b="b"/>
            <a:pathLst>
              <a:path h="5637275">
                <a:moveTo>
                  <a:pt x="0" y="0"/>
                </a:moveTo>
                <a:lnTo>
                  <a:pt x="0" y="5637275"/>
                </a:lnTo>
              </a:path>
            </a:pathLst>
          </a:custGeom>
          <a:ln w="28956">
            <a:solidFill>
              <a:srgbClr val="000000"/>
            </a:solidFill>
          </a:ln>
        </p:spPr>
        <p:txBody>
          <a:bodyPr wrap="square" lIns="0" tIns="0" rIns="0" bIns="0" rtlCol="0">
            <a:noAutofit/>
          </a:bodyPr>
          <a:lstStyle/>
          <a:p>
            <a:endParaRPr/>
          </a:p>
        </p:txBody>
      </p:sp>
      <p:sp>
        <p:nvSpPr>
          <p:cNvPr id="91" name="object 91"/>
          <p:cNvSpPr/>
          <p:nvPr/>
        </p:nvSpPr>
        <p:spPr>
          <a:xfrm>
            <a:off x="9611867" y="1479803"/>
            <a:ext cx="0" cy="5637275"/>
          </a:xfrm>
          <a:custGeom>
            <a:avLst/>
            <a:gdLst/>
            <a:ahLst/>
            <a:cxnLst/>
            <a:rect l="l" t="t" r="r" b="b"/>
            <a:pathLst>
              <a:path h="5637275">
                <a:moveTo>
                  <a:pt x="0" y="0"/>
                </a:moveTo>
                <a:lnTo>
                  <a:pt x="0" y="5637275"/>
                </a:lnTo>
              </a:path>
            </a:pathLst>
          </a:custGeom>
          <a:ln w="28956">
            <a:solidFill>
              <a:srgbClr val="000000"/>
            </a:solidFill>
          </a:ln>
        </p:spPr>
        <p:txBody>
          <a:bodyPr wrap="square" lIns="0" tIns="0" rIns="0" bIns="0" rtlCol="0">
            <a:noAutofit/>
          </a:bodyPr>
          <a:lstStyle/>
          <a:p>
            <a:endParaRPr/>
          </a:p>
        </p:txBody>
      </p:sp>
      <p:sp>
        <p:nvSpPr>
          <p:cNvPr id="92" name="object 92"/>
          <p:cNvSpPr/>
          <p:nvPr/>
        </p:nvSpPr>
        <p:spPr>
          <a:xfrm>
            <a:off x="987551" y="1493519"/>
            <a:ext cx="8639555" cy="0"/>
          </a:xfrm>
          <a:custGeom>
            <a:avLst/>
            <a:gdLst/>
            <a:ahLst/>
            <a:cxnLst/>
            <a:rect l="l" t="t" r="r" b="b"/>
            <a:pathLst>
              <a:path w="8639555">
                <a:moveTo>
                  <a:pt x="0" y="0"/>
                </a:moveTo>
                <a:lnTo>
                  <a:pt x="8639555" y="0"/>
                </a:lnTo>
              </a:path>
            </a:pathLst>
          </a:custGeom>
          <a:ln w="28956">
            <a:solidFill>
              <a:srgbClr val="000000"/>
            </a:solidFill>
          </a:ln>
        </p:spPr>
        <p:txBody>
          <a:bodyPr wrap="square" lIns="0" tIns="0" rIns="0" bIns="0" rtlCol="0">
            <a:noAutofit/>
          </a:bodyPr>
          <a:lstStyle/>
          <a:p>
            <a:endParaRPr/>
          </a:p>
        </p:txBody>
      </p:sp>
      <p:sp>
        <p:nvSpPr>
          <p:cNvPr id="93" name="object 93"/>
          <p:cNvSpPr/>
          <p:nvPr/>
        </p:nvSpPr>
        <p:spPr>
          <a:xfrm>
            <a:off x="987551" y="7103363"/>
            <a:ext cx="8639555" cy="0"/>
          </a:xfrm>
          <a:custGeom>
            <a:avLst/>
            <a:gdLst/>
            <a:ahLst/>
            <a:cxnLst/>
            <a:rect l="l" t="t" r="r" b="b"/>
            <a:pathLst>
              <a:path w="8639555">
                <a:moveTo>
                  <a:pt x="0" y="0"/>
                </a:moveTo>
                <a:lnTo>
                  <a:pt x="8639555" y="0"/>
                </a:lnTo>
              </a:path>
            </a:pathLst>
          </a:custGeom>
          <a:ln w="28956">
            <a:solidFill>
              <a:srgbClr val="000000"/>
            </a:solidFill>
          </a:ln>
        </p:spPr>
        <p:txBody>
          <a:bodyPr wrap="square" lIns="0" tIns="0" rIns="0" bIns="0" rtlCol="0">
            <a:noAutofit/>
          </a:bodyPr>
          <a:lstStyle/>
          <a:p>
            <a:endParaRPr/>
          </a:p>
        </p:txBody>
      </p:sp>
      <p:sp>
        <p:nvSpPr>
          <p:cNvPr id="59" name="object 59"/>
          <p:cNvSpPr txBox="1"/>
          <p:nvPr/>
        </p:nvSpPr>
        <p:spPr>
          <a:xfrm>
            <a:off x="912367" y="708533"/>
            <a:ext cx="811218" cy="380492"/>
          </a:xfrm>
          <a:prstGeom prst="rect">
            <a:avLst/>
          </a:prstGeom>
        </p:spPr>
        <p:txBody>
          <a:bodyPr wrap="square" lIns="0" tIns="0" rIns="0" bIns="0" rtlCol="0">
            <a:noAutofit/>
          </a:bodyPr>
          <a:lstStyle/>
          <a:p>
            <a:pPr marL="12700">
              <a:lnSpc>
                <a:spcPts val="2950"/>
              </a:lnSpc>
              <a:spcBef>
                <a:spcPts val="147"/>
              </a:spcBef>
            </a:pPr>
            <a:endParaRPr sz="2800" dirty="0">
              <a:latin typeface="Calibri"/>
              <a:cs typeface="Calibri"/>
            </a:endParaRPr>
          </a:p>
        </p:txBody>
      </p:sp>
      <p:sp>
        <p:nvSpPr>
          <p:cNvPr id="58" name="object 58"/>
          <p:cNvSpPr txBox="1"/>
          <p:nvPr/>
        </p:nvSpPr>
        <p:spPr>
          <a:xfrm>
            <a:off x="4128514" y="676814"/>
            <a:ext cx="2829080" cy="193063"/>
          </a:xfrm>
          <a:prstGeom prst="rect">
            <a:avLst/>
          </a:prstGeom>
        </p:spPr>
        <p:txBody>
          <a:bodyPr wrap="square" lIns="0" tIns="0" rIns="0" bIns="0" rtlCol="0">
            <a:noAutofit/>
          </a:bodyPr>
          <a:lstStyle/>
          <a:p>
            <a:pPr marL="12700">
              <a:lnSpc>
                <a:spcPts val="2950"/>
              </a:lnSpc>
              <a:spcBef>
                <a:spcPts val="147"/>
              </a:spcBef>
            </a:pPr>
            <a:r>
              <a:rPr lang="en-IN" sz="4200" b="1" i="1" spc="0" baseline="2925" dirty="0">
                <a:solidFill>
                  <a:srgbClr val="003480"/>
                </a:solidFill>
                <a:latin typeface="Calibri"/>
                <a:cs typeface="Calibri"/>
              </a:rPr>
              <a:t>RAID</a:t>
            </a:r>
            <a:r>
              <a:rPr lang="en-US" sz="4200" b="1" i="1" spc="0" baseline="2925" dirty="0">
                <a:solidFill>
                  <a:srgbClr val="003480"/>
                </a:solidFill>
                <a:latin typeface="Calibri"/>
                <a:cs typeface="Calibri"/>
              </a:rPr>
              <a:t> </a:t>
            </a:r>
            <a:r>
              <a:rPr sz="4200" b="1" i="1" spc="0" baseline="2925" dirty="0">
                <a:solidFill>
                  <a:srgbClr val="003480"/>
                </a:solidFill>
                <a:latin typeface="Calibri"/>
                <a:cs typeface="Calibri"/>
              </a:rPr>
              <a:t>Co</a:t>
            </a:r>
            <a:r>
              <a:rPr sz="4200" b="1" i="1" spc="-4" baseline="2925" dirty="0">
                <a:solidFill>
                  <a:srgbClr val="003480"/>
                </a:solidFill>
                <a:latin typeface="Calibri"/>
                <a:cs typeface="Calibri"/>
              </a:rPr>
              <a:t>m</a:t>
            </a:r>
            <a:r>
              <a:rPr sz="4200" b="1" i="1" spc="0" baseline="2925" dirty="0">
                <a:solidFill>
                  <a:srgbClr val="003480"/>
                </a:solidFill>
                <a:latin typeface="Calibri"/>
                <a:cs typeface="Calibri"/>
              </a:rPr>
              <a:t>parison</a:t>
            </a:r>
            <a:endParaRPr sz="2800" dirty="0">
              <a:latin typeface="Calibri"/>
              <a:cs typeface="Calibri"/>
            </a:endParaRPr>
          </a:p>
        </p:txBody>
      </p:sp>
      <p:sp>
        <p:nvSpPr>
          <p:cNvPr id="57" name="object 57"/>
          <p:cNvSpPr txBox="1"/>
          <p:nvPr/>
        </p:nvSpPr>
        <p:spPr>
          <a:xfrm>
            <a:off x="7698575" y="3334367"/>
            <a:ext cx="1671440" cy="151892"/>
          </a:xfrm>
          <a:prstGeom prst="rect">
            <a:avLst/>
          </a:prstGeom>
        </p:spPr>
        <p:txBody>
          <a:bodyPr wrap="square" lIns="0" tIns="0" rIns="0" bIns="0" rtlCol="0">
            <a:noAutofit/>
          </a:bodyPr>
          <a:lstStyle/>
          <a:p>
            <a:pPr marL="12700">
              <a:lnSpc>
                <a:spcPts val="1135"/>
              </a:lnSpc>
              <a:spcBef>
                <a:spcPts val="56"/>
              </a:spcBef>
            </a:pPr>
            <a:r>
              <a:rPr sz="1000" b="1" spc="-4" dirty="0">
                <a:latin typeface="Verdana"/>
                <a:cs typeface="Verdana"/>
              </a:rPr>
              <a:t>a</a:t>
            </a:r>
            <a:r>
              <a:rPr sz="1000" b="1" spc="0" dirty="0">
                <a:latin typeface="Verdana"/>
                <a:cs typeface="Verdana"/>
              </a:rPr>
              <a:t>s</a:t>
            </a:r>
            <a:r>
              <a:rPr sz="1000" b="1" spc="-17" dirty="0">
                <a:latin typeface="Verdana"/>
                <a:cs typeface="Verdana"/>
              </a:rPr>
              <a:t> </a:t>
            </a:r>
            <a:r>
              <a:rPr sz="1000" b="1" spc="0" dirty="0">
                <a:latin typeface="Verdana"/>
                <a:cs typeface="Verdana"/>
              </a:rPr>
              <a:t>eve</a:t>
            </a:r>
            <a:r>
              <a:rPr sz="1000" b="1" spc="-4" dirty="0">
                <a:latin typeface="Verdana"/>
                <a:cs typeface="Verdana"/>
              </a:rPr>
              <a:t>r</a:t>
            </a:r>
            <a:r>
              <a:rPr sz="1000" b="1" spc="0" dirty="0">
                <a:latin typeface="Verdana"/>
                <a:cs typeface="Verdana"/>
              </a:rPr>
              <a:t>y</a:t>
            </a:r>
            <a:r>
              <a:rPr sz="1000" b="1" spc="-11" dirty="0">
                <a:latin typeface="Verdana"/>
                <a:cs typeface="Verdana"/>
              </a:rPr>
              <a:t> </a:t>
            </a:r>
            <a:r>
              <a:rPr sz="1000" b="1" spc="-4" dirty="0">
                <a:latin typeface="Verdana"/>
                <a:cs typeface="Verdana"/>
              </a:rPr>
              <a:t>wri</a:t>
            </a:r>
            <a:r>
              <a:rPr sz="1000" b="1" spc="0" dirty="0">
                <a:latin typeface="Verdana"/>
                <a:cs typeface="Verdana"/>
              </a:rPr>
              <a:t>te</a:t>
            </a:r>
            <a:r>
              <a:rPr sz="1000" b="1" spc="-24" dirty="0">
                <a:latin typeface="Verdana"/>
                <a:cs typeface="Verdana"/>
              </a:rPr>
              <a:t> </a:t>
            </a:r>
            <a:r>
              <a:rPr sz="1000" b="1" spc="0" dirty="0">
                <a:latin typeface="Verdana"/>
                <a:cs typeface="Verdana"/>
              </a:rPr>
              <a:t>must</a:t>
            </a:r>
            <a:r>
              <a:rPr sz="1000" b="1" spc="-28" dirty="0">
                <a:latin typeface="Verdana"/>
                <a:cs typeface="Verdana"/>
              </a:rPr>
              <a:t> </a:t>
            </a:r>
            <a:r>
              <a:rPr sz="1000" b="1" spc="0" dirty="0">
                <a:latin typeface="Verdana"/>
                <a:cs typeface="Verdana"/>
              </a:rPr>
              <a:t>be</a:t>
            </a:r>
            <a:endParaRPr sz="1000">
              <a:latin typeface="Verdana"/>
              <a:cs typeface="Verdana"/>
            </a:endParaRPr>
          </a:p>
        </p:txBody>
      </p:sp>
      <p:sp>
        <p:nvSpPr>
          <p:cNvPr id="56" name="object 56"/>
          <p:cNvSpPr txBox="1"/>
          <p:nvPr/>
        </p:nvSpPr>
        <p:spPr>
          <a:xfrm>
            <a:off x="7992740" y="4057494"/>
            <a:ext cx="1082114" cy="151892"/>
          </a:xfrm>
          <a:prstGeom prst="rect">
            <a:avLst/>
          </a:prstGeom>
        </p:spPr>
        <p:txBody>
          <a:bodyPr wrap="square" lIns="0" tIns="0" rIns="0" bIns="0" rtlCol="0">
            <a:noAutofit/>
          </a:bodyPr>
          <a:lstStyle/>
          <a:p>
            <a:pPr marL="12700">
              <a:lnSpc>
                <a:spcPts val="1135"/>
              </a:lnSpc>
              <a:spcBef>
                <a:spcPts val="56"/>
              </a:spcBef>
            </a:pPr>
            <a:r>
              <a:rPr sz="1000" b="1" spc="-4" dirty="0">
                <a:latin typeface="Verdana"/>
                <a:cs typeface="Verdana"/>
              </a:rPr>
              <a:t>ra</a:t>
            </a:r>
            <a:r>
              <a:rPr sz="1000" b="1" spc="0" dirty="0">
                <a:latin typeface="Verdana"/>
                <a:cs typeface="Verdana"/>
              </a:rPr>
              <a:t>ndom</a:t>
            </a:r>
            <a:r>
              <a:rPr sz="1000" b="1" spc="-13" dirty="0">
                <a:latin typeface="Verdana"/>
                <a:cs typeface="Verdana"/>
              </a:rPr>
              <a:t> </a:t>
            </a:r>
            <a:r>
              <a:rPr sz="1000" b="1" spc="-4" dirty="0">
                <a:latin typeface="Verdana"/>
                <a:cs typeface="Verdana"/>
              </a:rPr>
              <a:t>wri</a:t>
            </a:r>
            <a:r>
              <a:rPr sz="1000" b="1" spc="0" dirty="0">
                <a:latin typeface="Verdana"/>
                <a:cs typeface="Verdana"/>
              </a:rPr>
              <a:t>tes</a:t>
            </a:r>
            <a:endParaRPr sz="1000">
              <a:latin typeface="Verdana"/>
              <a:cs typeface="Verdana"/>
            </a:endParaRPr>
          </a:p>
        </p:txBody>
      </p:sp>
      <p:sp>
        <p:nvSpPr>
          <p:cNvPr id="55" name="object 55"/>
          <p:cNvSpPr txBox="1"/>
          <p:nvPr/>
        </p:nvSpPr>
        <p:spPr>
          <a:xfrm>
            <a:off x="6142278" y="4286094"/>
            <a:ext cx="437890" cy="151892"/>
          </a:xfrm>
          <a:prstGeom prst="rect">
            <a:avLst/>
          </a:prstGeom>
        </p:spPr>
        <p:txBody>
          <a:bodyPr wrap="square" lIns="0" tIns="0" rIns="0" bIns="0" rtlCol="0">
            <a:noAutofit/>
          </a:bodyPr>
          <a:lstStyle/>
          <a:p>
            <a:pPr marL="12700">
              <a:lnSpc>
                <a:spcPts val="1135"/>
              </a:lnSpc>
              <a:spcBef>
                <a:spcPts val="56"/>
              </a:spcBef>
            </a:pPr>
            <a:r>
              <a:rPr sz="1000" b="1" spc="-4" dirty="0">
                <a:latin typeface="Verdana"/>
                <a:cs typeface="Verdana"/>
              </a:rPr>
              <a:t>r</a:t>
            </a:r>
            <a:r>
              <a:rPr sz="1000" b="1" spc="0" dirty="0">
                <a:latin typeface="Verdana"/>
                <a:cs typeface="Verdana"/>
              </a:rPr>
              <a:t>e</a:t>
            </a:r>
            <a:r>
              <a:rPr sz="1000" b="1" spc="-4" dirty="0">
                <a:latin typeface="Verdana"/>
                <a:cs typeface="Verdana"/>
              </a:rPr>
              <a:t>a</a:t>
            </a:r>
            <a:r>
              <a:rPr sz="1000" b="1" spc="0" dirty="0">
                <a:latin typeface="Verdana"/>
                <a:cs typeface="Verdana"/>
              </a:rPr>
              <a:t>ds</a:t>
            </a:r>
            <a:endParaRPr sz="1000">
              <a:latin typeface="Verdana"/>
              <a:cs typeface="Verdana"/>
            </a:endParaRPr>
          </a:p>
        </p:txBody>
      </p:sp>
      <p:sp>
        <p:nvSpPr>
          <p:cNvPr id="54" name="object 54"/>
          <p:cNvSpPr txBox="1"/>
          <p:nvPr/>
        </p:nvSpPr>
        <p:spPr>
          <a:xfrm>
            <a:off x="7570561" y="5161621"/>
            <a:ext cx="1927333" cy="151892"/>
          </a:xfrm>
          <a:prstGeom prst="rect">
            <a:avLst/>
          </a:prstGeom>
        </p:spPr>
        <p:txBody>
          <a:bodyPr wrap="square" lIns="0" tIns="0" rIns="0" bIns="0" rtlCol="0">
            <a:noAutofit/>
          </a:bodyPr>
          <a:lstStyle/>
          <a:p>
            <a:pPr marL="12700">
              <a:lnSpc>
                <a:spcPts val="1135"/>
              </a:lnSpc>
              <a:spcBef>
                <a:spcPts val="56"/>
              </a:spcBef>
            </a:pPr>
            <a:r>
              <a:rPr sz="1000" b="1" spc="0" dirty="0">
                <a:latin typeface="Verdana"/>
                <a:cs typeface="Verdana"/>
              </a:rPr>
              <a:t>F</a:t>
            </a:r>
            <a:r>
              <a:rPr sz="1000" b="1" spc="-4" dirty="0">
                <a:latin typeface="Verdana"/>
                <a:cs typeface="Verdana"/>
              </a:rPr>
              <a:t>ai</a:t>
            </a:r>
            <a:r>
              <a:rPr sz="1000" b="1" spc="0" dirty="0">
                <a:latin typeface="Verdana"/>
                <a:cs typeface="Verdana"/>
              </a:rPr>
              <a:t>r</a:t>
            </a:r>
            <a:r>
              <a:rPr sz="1000" b="1" spc="-21" dirty="0">
                <a:latin typeface="Verdana"/>
                <a:cs typeface="Verdana"/>
              </a:rPr>
              <a:t> </a:t>
            </a:r>
            <a:r>
              <a:rPr sz="1000" b="1" spc="0" dirty="0">
                <a:latin typeface="Verdana"/>
                <a:cs typeface="Verdana"/>
              </a:rPr>
              <a:t>to</a:t>
            </a:r>
            <a:r>
              <a:rPr sz="1000" b="1" spc="-16" dirty="0">
                <a:latin typeface="Verdana"/>
                <a:cs typeface="Verdana"/>
              </a:rPr>
              <a:t> </a:t>
            </a:r>
            <a:r>
              <a:rPr sz="1000" b="1" spc="0" dirty="0">
                <a:latin typeface="Verdana"/>
                <a:cs typeface="Verdana"/>
              </a:rPr>
              <a:t>good</a:t>
            </a:r>
            <a:r>
              <a:rPr sz="1000" b="1" spc="-7" dirty="0">
                <a:latin typeface="Verdana"/>
                <a:cs typeface="Verdana"/>
              </a:rPr>
              <a:t> </a:t>
            </a:r>
            <a:r>
              <a:rPr sz="1000" b="1" spc="0" dirty="0">
                <a:latin typeface="Verdana"/>
                <a:cs typeface="Verdana"/>
              </a:rPr>
              <a:t>for</a:t>
            </a:r>
            <a:r>
              <a:rPr sz="1000" b="1" spc="-16" dirty="0">
                <a:latin typeface="Verdana"/>
                <a:cs typeface="Verdana"/>
              </a:rPr>
              <a:t> </a:t>
            </a:r>
            <a:r>
              <a:rPr sz="1000" b="1" spc="0" dirty="0">
                <a:latin typeface="Verdana"/>
                <a:cs typeface="Verdana"/>
              </a:rPr>
              <a:t>sequent</a:t>
            </a:r>
            <a:r>
              <a:rPr sz="1000" b="1" spc="-4" dirty="0">
                <a:latin typeface="Verdana"/>
                <a:cs typeface="Verdana"/>
              </a:rPr>
              <a:t>ia</a:t>
            </a:r>
            <a:r>
              <a:rPr sz="1000" b="1" spc="0" dirty="0">
                <a:latin typeface="Verdana"/>
                <a:cs typeface="Verdana"/>
              </a:rPr>
              <a:t>l</a:t>
            </a:r>
            <a:endParaRPr sz="1000">
              <a:latin typeface="Verdana"/>
              <a:cs typeface="Verdana"/>
            </a:endParaRPr>
          </a:p>
        </p:txBody>
      </p:sp>
      <p:sp>
        <p:nvSpPr>
          <p:cNvPr id="52" name="object 52"/>
          <p:cNvSpPr txBox="1"/>
          <p:nvPr/>
        </p:nvSpPr>
        <p:spPr>
          <a:xfrm>
            <a:off x="208597" y="1385315"/>
            <a:ext cx="228599" cy="188975"/>
          </a:xfrm>
          <a:prstGeom prst="rect">
            <a:avLst/>
          </a:prstGeom>
        </p:spPr>
        <p:txBody>
          <a:bodyPr wrap="square" lIns="0" tIns="0" rIns="0" bIns="0" rtlCol="0">
            <a:noAutofit/>
          </a:bodyPr>
          <a:lstStyle/>
          <a:p>
            <a:pPr marL="25400">
              <a:lnSpc>
                <a:spcPts val="1000"/>
              </a:lnSpc>
            </a:pPr>
            <a:endParaRPr sz="1000"/>
          </a:p>
        </p:txBody>
      </p:sp>
      <p:sp>
        <p:nvSpPr>
          <p:cNvPr id="51" name="object 51"/>
          <p:cNvSpPr txBox="1"/>
          <p:nvPr/>
        </p:nvSpPr>
        <p:spPr>
          <a:xfrm>
            <a:off x="1001267" y="1493519"/>
            <a:ext cx="836675" cy="594359"/>
          </a:xfrm>
          <a:prstGeom prst="rect">
            <a:avLst/>
          </a:prstGeom>
        </p:spPr>
        <p:txBody>
          <a:bodyPr wrap="square" lIns="0" tIns="0" rIns="0" bIns="0" rtlCol="0">
            <a:noAutofit/>
          </a:bodyPr>
          <a:lstStyle/>
          <a:p>
            <a:pPr>
              <a:lnSpc>
                <a:spcPts val="500"/>
              </a:lnSpc>
              <a:spcBef>
                <a:spcPts val="33"/>
              </a:spcBef>
            </a:pPr>
            <a:endParaRPr sz="500"/>
          </a:p>
          <a:p>
            <a:pPr marL="247428">
              <a:lnSpc>
                <a:spcPct val="101725"/>
              </a:lnSpc>
              <a:spcBef>
                <a:spcPts val="1000"/>
              </a:spcBef>
            </a:pPr>
            <a:r>
              <a:rPr sz="1300" b="1" spc="0" dirty="0">
                <a:solidFill>
                  <a:srgbClr val="FFFFFF"/>
                </a:solidFill>
                <a:latin typeface="Calibri"/>
                <a:cs typeface="Calibri"/>
              </a:rPr>
              <a:t>R</a:t>
            </a:r>
            <a:r>
              <a:rPr sz="1300" b="1" spc="-4" dirty="0">
                <a:solidFill>
                  <a:srgbClr val="FFFFFF"/>
                </a:solidFill>
                <a:latin typeface="Calibri"/>
                <a:cs typeface="Calibri"/>
              </a:rPr>
              <a:t>A</a:t>
            </a:r>
            <a:r>
              <a:rPr sz="1300" b="1" spc="0" dirty="0">
                <a:solidFill>
                  <a:srgbClr val="FFFFFF"/>
                </a:solidFill>
                <a:latin typeface="Calibri"/>
                <a:cs typeface="Calibri"/>
              </a:rPr>
              <a:t>ID</a:t>
            </a:r>
            <a:endParaRPr sz="1300">
              <a:latin typeface="Calibri"/>
              <a:cs typeface="Calibri"/>
            </a:endParaRPr>
          </a:p>
        </p:txBody>
      </p:sp>
      <p:sp>
        <p:nvSpPr>
          <p:cNvPr id="50" name="object 50"/>
          <p:cNvSpPr txBox="1"/>
          <p:nvPr/>
        </p:nvSpPr>
        <p:spPr>
          <a:xfrm>
            <a:off x="1837943" y="1493519"/>
            <a:ext cx="836675" cy="594359"/>
          </a:xfrm>
          <a:prstGeom prst="rect">
            <a:avLst/>
          </a:prstGeom>
        </p:spPr>
        <p:txBody>
          <a:bodyPr wrap="square" lIns="0" tIns="0" rIns="0" bIns="0" rtlCol="0">
            <a:noAutofit/>
          </a:bodyPr>
          <a:lstStyle/>
          <a:p>
            <a:pPr>
              <a:lnSpc>
                <a:spcPts val="750"/>
              </a:lnSpc>
              <a:spcBef>
                <a:spcPts val="3"/>
              </a:spcBef>
            </a:pPr>
            <a:endParaRPr sz="750"/>
          </a:p>
          <a:p>
            <a:pPr marL="252445" marR="256035" algn="ctr">
              <a:lnSpc>
                <a:spcPct val="101725"/>
              </a:lnSpc>
            </a:pPr>
            <a:r>
              <a:rPr sz="1300" b="1" spc="-4" dirty="0">
                <a:solidFill>
                  <a:srgbClr val="FFFFFF"/>
                </a:solidFill>
                <a:latin typeface="Calibri"/>
                <a:cs typeface="Calibri"/>
              </a:rPr>
              <a:t>M</a:t>
            </a:r>
            <a:r>
              <a:rPr sz="1300" b="1" spc="4" dirty="0">
                <a:solidFill>
                  <a:srgbClr val="FFFFFF"/>
                </a:solidFill>
                <a:latin typeface="Calibri"/>
                <a:cs typeface="Calibri"/>
              </a:rPr>
              <a:t>i</a:t>
            </a:r>
            <a:r>
              <a:rPr sz="1300" b="1" spc="0" dirty="0">
                <a:solidFill>
                  <a:srgbClr val="FFFFFF"/>
                </a:solidFill>
                <a:latin typeface="Calibri"/>
                <a:cs typeface="Calibri"/>
              </a:rPr>
              <a:t>n</a:t>
            </a:r>
            <a:endParaRPr sz="1300">
              <a:latin typeface="Calibri"/>
              <a:cs typeface="Calibri"/>
            </a:endParaRPr>
          </a:p>
          <a:p>
            <a:pPr marL="215592" marR="217616" algn="ctr">
              <a:lnSpc>
                <a:spcPts val="1560"/>
              </a:lnSpc>
              <a:spcBef>
                <a:spcPts val="78"/>
              </a:spcBef>
            </a:pPr>
            <a:r>
              <a:rPr sz="1950" b="1" spc="0" baseline="2100" dirty="0">
                <a:solidFill>
                  <a:srgbClr val="FFFFFF"/>
                </a:solidFill>
                <a:latin typeface="Calibri"/>
                <a:cs typeface="Calibri"/>
              </a:rPr>
              <a:t>D</a:t>
            </a:r>
            <a:r>
              <a:rPr sz="1950" b="1" spc="4" baseline="2100" dirty="0">
                <a:solidFill>
                  <a:srgbClr val="FFFFFF"/>
                </a:solidFill>
                <a:latin typeface="Calibri"/>
                <a:cs typeface="Calibri"/>
              </a:rPr>
              <a:t>i</a:t>
            </a:r>
            <a:r>
              <a:rPr sz="1950" b="1" spc="0" baseline="2100" dirty="0">
                <a:solidFill>
                  <a:srgbClr val="FFFFFF"/>
                </a:solidFill>
                <a:latin typeface="Calibri"/>
                <a:cs typeface="Calibri"/>
              </a:rPr>
              <a:t>s</a:t>
            </a:r>
            <a:r>
              <a:rPr sz="1950" b="1" spc="-9" baseline="2100" dirty="0">
                <a:solidFill>
                  <a:srgbClr val="FFFFFF"/>
                </a:solidFill>
                <a:latin typeface="Calibri"/>
                <a:cs typeface="Calibri"/>
              </a:rPr>
              <a:t>k</a:t>
            </a:r>
            <a:r>
              <a:rPr sz="1950" b="1" spc="0" baseline="2100" dirty="0">
                <a:solidFill>
                  <a:srgbClr val="FFFFFF"/>
                </a:solidFill>
                <a:latin typeface="Calibri"/>
                <a:cs typeface="Calibri"/>
              </a:rPr>
              <a:t>s</a:t>
            </a:r>
            <a:endParaRPr sz="1300">
              <a:latin typeface="Calibri"/>
              <a:cs typeface="Calibri"/>
            </a:endParaRPr>
          </a:p>
        </p:txBody>
      </p:sp>
      <p:sp>
        <p:nvSpPr>
          <p:cNvPr id="49" name="object 49"/>
          <p:cNvSpPr txBox="1"/>
          <p:nvPr/>
        </p:nvSpPr>
        <p:spPr>
          <a:xfrm>
            <a:off x="2674619" y="1493519"/>
            <a:ext cx="1420367" cy="594359"/>
          </a:xfrm>
          <a:prstGeom prst="rect">
            <a:avLst/>
          </a:prstGeom>
        </p:spPr>
        <p:txBody>
          <a:bodyPr wrap="square" lIns="0" tIns="0" rIns="0" bIns="0" rtlCol="0">
            <a:noAutofit/>
          </a:bodyPr>
          <a:lstStyle/>
          <a:p>
            <a:pPr>
              <a:lnSpc>
                <a:spcPts val="750"/>
              </a:lnSpc>
              <a:spcBef>
                <a:spcPts val="3"/>
              </a:spcBef>
            </a:pPr>
            <a:endParaRPr sz="750"/>
          </a:p>
          <a:p>
            <a:pPr marL="74546" marR="78858" algn="ctr">
              <a:lnSpc>
                <a:spcPct val="101725"/>
              </a:lnSpc>
            </a:pPr>
            <a:r>
              <a:rPr sz="1300" b="1" spc="0" dirty="0">
                <a:solidFill>
                  <a:srgbClr val="FFFFFF"/>
                </a:solidFill>
                <a:latin typeface="Calibri"/>
                <a:cs typeface="Calibri"/>
              </a:rPr>
              <a:t>S</a:t>
            </a:r>
            <a:r>
              <a:rPr sz="1300" b="1" spc="-14" dirty="0">
                <a:solidFill>
                  <a:srgbClr val="FFFFFF"/>
                </a:solidFill>
                <a:latin typeface="Calibri"/>
                <a:cs typeface="Calibri"/>
              </a:rPr>
              <a:t>t</a:t>
            </a:r>
            <a:r>
              <a:rPr sz="1300" b="1" spc="0" dirty="0">
                <a:solidFill>
                  <a:srgbClr val="FFFFFF"/>
                </a:solidFill>
                <a:latin typeface="Calibri"/>
                <a:cs typeface="Calibri"/>
              </a:rPr>
              <a:t>o</a:t>
            </a:r>
            <a:r>
              <a:rPr sz="1300" b="1" spc="-29" dirty="0">
                <a:solidFill>
                  <a:srgbClr val="FFFFFF"/>
                </a:solidFill>
                <a:latin typeface="Calibri"/>
                <a:cs typeface="Calibri"/>
              </a:rPr>
              <a:t>r</a:t>
            </a:r>
            <a:r>
              <a:rPr sz="1300" b="1" spc="-4" dirty="0">
                <a:solidFill>
                  <a:srgbClr val="FFFFFF"/>
                </a:solidFill>
                <a:latin typeface="Calibri"/>
                <a:cs typeface="Calibri"/>
              </a:rPr>
              <a:t>a</a:t>
            </a:r>
            <a:r>
              <a:rPr sz="1300" b="1" spc="-14" dirty="0">
                <a:solidFill>
                  <a:srgbClr val="FFFFFF"/>
                </a:solidFill>
                <a:latin typeface="Calibri"/>
                <a:cs typeface="Calibri"/>
              </a:rPr>
              <a:t>g</a:t>
            </a:r>
            <a:r>
              <a:rPr sz="1300" b="1" spc="0" dirty="0">
                <a:solidFill>
                  <a:srgbClr val="FFFFFF"/>
                </a:solidFill>
                <a:latin typeface="Calibri"/>
                <a:cs typeface="Calibri"/>
              </a:rPr>
              <a:t>e</a:t>
            </a:r>
            <a:r>
              <a:rPr sz="1300" b="1" spc="-26" dirty="0">
                <a:solidFill>
                  <a:srgbClr val="FFFFFF"/>
                </a:solidFill>
                <a:latin typeface="Calibri"/>
                <a:cs typeface="Calibri"/>
              </a:rPr>
              <a:t> </a:t>
            </a:r>
            <a:r>
              <a:rPr sz="1300" b="1" spc="-29" dirty="0">
                <a:solidFill>
                  <a:srgbClr val="FFFFFF"/>
                </a:solidFill>
                <a:latin typeface="Calibri"/>
                <a:cs typeface="Calibri"/>
              </a:rPr>
              <a:t>E</a:t>
            </a:r>
            <a:r>
              <a:rPr sz="1300" b="1" spc="0" dirty="0">
                <a:solidFill>
                  <a:srgbClr val="FFFFFF"/>
                </a:solidFill>
                <a:latin typeface="Calibri"/>
                <a:cs typeface="Calibri"/>
              </a:rPr>
              <a:t>ff</a:t>
            </a:r>
            <a:r>
              <a:rPr sz="1300" b="1" spc="4" dirty="0">
                <a:solidFill>
                  <a:srgbClr val="FFFFFF"/>
                </a:solidFill>
                <a:latin typeface="Calibri"/>
                <a:cs typeface="Calibri"/>
              </a:rPr>
              <a:t>i</a:t>
            </a:r>
            <a:r>
              <a:rPr sz="1300" b="1" spc="0" dirty="0">
                <a:solidFill>
                  <a:srgbClr val="FFFFFF"/>
                </a:solidFill>
                <a:latin typeface="Calibri"/>
                <a:cs typeface="Calibri"/>
              </a:rPr>
              <a:t>c</a:t>
            </a:r>
            <a:r>
              <a:rPr sz="1300" b="1" spc="4" dirty="0">
                <a:solidFill>
                  <a:srgbClr val="FFFFFF"/>
                </a:solidFill>
                <a:latin typeface="Calibri"/>
                <a:cs typeface="Calibri"/>
              </a:rPr>
              <a:t>i</a:t>
            </a:r>
            <a:r>
              <a:rPr sz="1300" b="1" spc="-4" dirty="0">
                <a:solidFill>
                  <a:srgbClr val="FFFFFF"/>
                </a:solidFill>
                <a:latin typeface="Calibri"/>
                <a:cs typeface="Calibri"/>
              </a:rPr>
              <a:t>e</a:t>
            </a:r>
            <a:r>
              <a:rPr sz="1300" b="1" spc="0" dirty="0">
                <a:solidFill>
                  <a:srgbClr val="FFFFFF"/>
                </a:solidFill>
                <a:latin typeface="Calibri"/>
                <a:cs typeface="Calibri"/>
              </a:rPr>
              <a:t>ncy</a:t>
            </a:r>
            <a:endParaRPr sz="1300">
              <a:latin typeface="Calibri"/>
              <a:cs typeface="Calibri"/>
            </a:endParaRPr>
          </a:p>
          <a:p>
            <a:pPr marL="622996" marR="627295" algn="ctr">
              <a:lnSpc>
                <a:spcPts val="1560"/>
              </a:lnSpc>
              <a:spcBef>
                <a:spcPts val="78"/>
              </a:spcBef>
            </a:pPr>
            <a:r>
              <a:rPr sz="1950" b="1" spc="0" baseline="2100" dirty="0">
                <a:solidFill>
                  <a:srgbClr val="FFFFFF"/>
                </a:solidFill>
                <a:latin typeface="Calibri"/>
                <a:cs typeface="Calibri"/>
              </a:rPr>
              <a:t>%</a:t>
            </a:r>
            <a:endParaRPr sz="1300">
              <a:latin typeface="Calibri"/>
              <a:cs typeface="Calibri"/>
            </a:endParaRPr>
          </a:p>
        </p:txBody>
      </p:sp>
      <p:sp>
        <p:nvSpPr>
          <p:cNvPr id="48" name="object 48"/>
          <p:cNvSpPr txBox="1"/>
          <p:nvPr/>
        </p:nvSpPr>
        <p:spPr>
          <a:xfrm>
            <a:off x="4094987" y="1493519"/>
            <a:ext cx="1170431" cy="594359"/>
          </a:xfrm>
          <a:prstGeom prst="rect">
            <a:avLst/>
          </a:prstGeom>
        </p:spPr>
        <p:txBody>
          <a:bodyPr wrap="square" lIns="0" tIns="0" rIns="0" bIns="0" rtlCol="0">
            <a:noAutofit/>
          </a:bodyPr>
          <a:lstStyle/>
          <a:p>
            <a:pPr>
              <a:lnSpc>
                <a:spcPts val="500"/>
              </a:lnSpc>
              <a:spcBef>
                <a:spcPts val="33"/>
              </a:spcBef>
            </a:pPr>
            <a:endParaRPr sz="500"/>
          </a:p>
          <a:p>
            <a:pPr marL="412006" marR="412235" algn="ctr">
              <a:lnSpc>
                <a:spcPct val="101725"/>
              </a:lnSpc>
              <a:spcBef>
                <a:spcPts val="1000"/>
              </a:spcBef>
            </a:pPr>
            <a:r>
              <a:rPr sz="1300" b="1" spc="0" dirty="0">
                <a:solidFill>
                  <a:srgbClr val="FFFFFF"/>
                </a:solidFill>
                <a:latin typeface="Calibri"/>
                <a:cs typeface="Calibri"/>
              </a:rPr>
              <a:t>Co</a:t>
            </a:r>
            <a:r>
              <a:rPr sz="1300" b="1" spc="-14" dirty="0">
                <a:solidFill>
                  <a:srgbClr val="FFFFFF"/>
                </a:solidFill>
                <a:latin typeface="Calibri"/>
                <a:cs typeface="Calibri"/>
              </a:rPr>
              <a:t>s</a:t>
            </a:r>
            <a:r>
              <a:rPr sz="1300" b="1" spc="0" dirty="0">
                <a:solidFill>
                  <a:srgbClr val="FFFFFF"/>
                </a:solidFill>
                <a:latin typeface="Calibri"/>
                <a:cs typeface="Calibri"/>
              </a:rPr>
              <a:t>t</a:t>
            </a:r>
            <a:endParaRPr sz="1300">
              <a:latin typeface="Calibri"/>
              <a:cs typeface="Calibri"/>
            </a:endParaRPr>
          </a:p>
        </p:txBody>
      </p:sp>
      <p:sp>
        <p:nvSpPr>
          <p:cNvPr id="47" name="object 47"/>
          <p:cNvSpPr txBox="1"/>
          <p:nvPr/>
        </p:nvSpPr>
        <p:spPr>
          <a:xfrm>
            <a:off x="5265419" y="1493519"/>
            <a:ext cx="2173223" cy="594359"/>
          </a:xfrm>
          <a:prstGeom prst="rect">
            <a:avLst/>
          </a:prstGeom>
        </p:spPr>
        <p:txBody>
          <a:bodyPr wrap="square" lIns="0" tIns="0" rIns="0" bIns="0" rtlCol="0">
            <a:noAutofit/>
          </a:bodyPr>
          <a:lstStyle/>
          <a:p>
            <a:pPr>
              <a:lnSpc>
                <a:spcPts val="500"/>
              </a:lnSpc>
              <a:spcBef>
                <a:spcPts val="33"/>
              </a:spcBef>
            </a:pPr>
            <a:endParaRPr sz="500"/>
          </a:p>
          <a:p>
            <a:pPr marL="458266">
              <a:lnSpc>
                <a:spcPct val="101725"/>
              </a:lnSpc>
              <a:spcBef>
                <a:spcPts val="1000"/>
              </a:spcBef>
            </a:pPr>
            <a:r>
              <a:rPr sz="1300" b="1" spc="-19" dirty="0">
                <a:solidFill>
                  <a:srgbClr val="FFFFFF"/>
                </a:solidFill>
                <a:latin typeface="Calibri"/>
                <a:cs typeface="Calibri"/>
              </a:rPr>
              <a:t>R</a:t>
            </a:r>
            <a:r>
              <a:rPr sz="1300" b="1" spc="-4" dirty="0">
                <a:solidFill>
                  <a:srgbClr val="FFFFFF"/>
                </a:solidFill>
                <a:latin typeface="Calibri"/>
                <a:cs typeface="Calibri"/>
              </a:rPr>
              <a:t>ea</a:t>
            </a:r>
            <a:r>
              <a:rPr sz="1300" b="1" spc="0" dirty="0">
                <a:solidFill>
                  <a:srgbClr val="FFFFFF"/>
                </a:solidFill>
                <a:latin typeface="Calibri"/>
                <a:cs typeface="Calibri"/>
              </a:rPr>
              <a:t>d</a:t>
            </a:r>
            <a:r>
              <a:rPr sz="1300" b="1" spc="-12" dirty="0">
                <a:solidFill>
                  <a:srgbClr val="FFFFFF"/>
                </a:solidFill>
                <a:latin typeface="Calibri"/>
                <a:cs typeface="Calibri"/>
              </a:rPr>
              <a:t> </a:t>
            </a:r>
            <a:r>
              <a:rPr sz="1300" b="1" spc="-29" dirty="0">
                <a:solidFill>
                  <a:srgbClr val="FFFFFF"/>
                </a:solidFill>
                <a:latin typeface="Calibri"/>
                <a:cs typeface="Calibri"/>
              </a:rPr>
              <a:t>P</a:t>
            </a:r>
            <a:r>
              <a:rPr sz="1300" b="1" spc="-4" dirty="0">
                <a:solidFill>
                  <a:srgbClr val="FFFFFF"/>
                </a:solidFill>
                <a:latin typeface="Calibri"/>
                <a:cs typeface="Calibri"/>
              </a:rPr>
              <a:t>er</a:t>
            </a:r>
            <a:r>
              <a:rPr sz="1300" b="1" spc="-25" dirty="0">
                <a:solidFill>
                  <a:srgbClr val="FFFFFF"/>
                </a:solidFill>
                <a:latin typeface="Calibri"/>
                <a:cs typeface="Calibri"/>
              </a:rPr>
              <a:t>f</a:t>
            </a:r>
            <a:r>
              <a:rPr sz="1300" b="1" spc="0" dirty="0">
                <a:solidFill>
                  <a:srgbClr val="FFFFFF"/>
                </a:solidFill>
                <a:latin typeface="Calibri"/>
                <a:cs typeface="Calibri"/>
              </a:rPr>
              <a:t>o</a:t>
            </a:r>
            <a:r>
              <a:rPr sz="1300" b="1" spc="-4" dirty="0">
                <a:solidFill>
                  <a:srgbClr val="FFFFFF"/>
                </a:solidFill>
                <a:latin typeface="Calibri"/>
                <a:cs typeface="Calibri"/>
              </a:rPr>
              <a:t>r</a:t>
            </a:r>
            <a:r>
              <a:rPr sz="1300" b="1" spc="0" dirty="0">
                <a:solidFill>
                  <a:srgbClr val="FFFFFF"/>
                </a:solidFill>
                <a:latin typeface="Calibri"/>
                <a:cs typeface="Calibri"/>
              </a:rPr>
              <a:t>m</a:t>
            </a:r>
            <a:r>
              <a:rPr sz="1300" b="1" spc="-4" dirty="0">
                <a:solidFill>
                  <a:srgbClr val="FFFFFF"/>
                </a:solidFill>
                <a:latin typeface="Calibri"/>
                <a:cs typeface="Calibri"/>
              </a:rPr>
              <a:t>a</a:t>
            </a:r>
            <a:r>
              <a:rPr sz="1300" b="1" spc="0" dirty="0">
                <a:solidFill>
                  <a:srgbClr val="FFFFFF"/>
                </a:solidFill>
                <a:latin typeface="Calibri"/>
                <a:cs typeface="Calibri"/>
              </a:rPr>
              <a:t>nce</a:t>
            </a:r>
            <a:endParaRPr sz="1300">
              <a:latin typeface="Calibri"/>
              <a:cs typeface="Calibri"/>
            </a:endParaRPr>
          </a:p>
        </p:txBody>
      </p:sp>
      <p:sp>
        <p:nvSpPr>
          <p:cNvPr id="46" name="object 46"/>
          <p:cNvSpPr txBox="1"/>
          <p:nvPr/>
        </p:nvSpPr>
        <p:spPr>
          <a:xfrm>
            <a:off x="7438643" y="1493519"/>
            <a:ext cx="2173223" cy="594359"/>
          </a:xfrm>
          <a:prstGeom prst="rect">
            <a:avLst/>
          </a:prstGeom>
        </p:spPr>
        <p:txBody>
          <a:bodyPr wrap="square" lIns="0" tIns="0" rIns="0" bIns="0" rtlCol="0">
            <a:noAutofit/>
          </a:bodyPr>
          <a:lstStyle/>
          <a:p>
            <a:pPr>
              <a:lnSpc>
                <a:spcPts val="500"/>
              </a:lnSpc>
              <a:spcBef>
                <a:spcPts val="33"/>
              </a:spcBef>
            </a:pPr>
            <a:endParaRPr sz="500" dirty="0"/>
          </a:p>
          <a:p>
            <a:pPr marL="438779">
              <a:lnSpc>
                <a:spcPct val="101725"/>
              </a:lnSpc>
              <a:spcBef>
                <a:spcPts val="1000"/>
              </a:spcBef>
            </a:pPr>
            <a:r>
              <a:rPr sz="1300" b="1" spc="-34" dirty="0">
                <a:solidFill>
                  <a:srgbClr val="FFFFFF"/>
                </a:solidFill>
                <a:latin typeface="Calibri"/>
                <a:cs typeface="Calibri"/>
              </a:rPr>
              <a:t>W</a:t>
            </a:r>
            <a:r>
              <a:rPr sz="1300" b="1" spc="-4" dirty="0">
                <a:solidFill>
                  <a:srgbClr val="FFFFFF"/>
                </a:solidFill>
                <a:latin typeface="Calibri"/>
                <a:cs typeface="Calibri"/>
              </a:rPr>
              <a:t>r</a:t>
            </a:r>
            <a:r>
              <a:rPr sz="1300" b="1" spc="4" dirty="0">
                <a:solidFill>
                  <a:srgbClr val="FFFFFF"/>
                </a:solidFill>
                <a:latin typeface="Calibri"/>
                <a:cs typeface="Calibri"/>
              </a:rPr>
              <a:t>i</a:t>
            </a:r>
            <a:r>
              <a:rPr sz="1300" b="1" spc="-14" dirty="0">
                <a:solidFill>
                  <a:srgbClr val="FFFFFF"/>
                </a:solidFill>
                <a:latin typeface="Calibri"/>
                <a:cs typeface="Calibri"/>
              </a:rPr>
              <a:t>t</a:t>
            </a:r>
            <a:r>
              <a:rPr sz="1300" b="1" spc="0" dirty="0">
                <a:solidFill>
                  <a:srgbClr val="FFFFFF"/>
                </a:solidFill>
                <a:latin typeface="Calibri"/>
                <a:cs typeface="Calibri"/>
              </a:rPr>
              <a:t>e</a:t>
            </a:r>
            <a:r>
              <a:rPr sz="1300" b="1" spc="-15" dirty="0">
                <a:solidFill>
                  <a:srgbClr val="FFFFFF"/>
                </a:solidFill>
                <a:latin typeface="Calibri"/>
                <a:cs typeface="Calibri"/>
              </a:rPr>
              <a:t> </a:t>
            </a:r>
            <a:r>
              <a:rPr sz="1300" b="1" spc="-29" dirty="0">
                <a:solidFill>
                  <a:srgbClr val="FFFFFF"/>
                </a:solidFill>
                <a:latin typeface="Calibri"/>
                <a:cs typeface="Calibri"/>
              </a:rPr>
              <a:t>P</a:t>
            </a:r>
            <a:r>
              <a:rPr sz="1300" b="1" spc="-4" dirty="0">
                <a:solidFill>
                  <a:srgbClr val="FFFFFF"/>
                </a:solidFill>
                <a:latin typeface="Calibri"/>
                <a:cs typeface="Calibri"/>
              </a:rPr>
              <a:t>er</a:t>
            </a:r>
            <a:r>
              <a:rPr sz="1300" b="1" spc="-25" dirty="0">
                <a:solidFill>
                  <a:srgbClr val="FFFFFF"/>
                </a:solidFill>
                <a:latin typeface="Calibri"/>
                <a:cs typeface="Calibri"/>
              </a:rPr>
              <a:t>f</a:t>
            </a:r>
            <a:r>
              <a:rPr sz="1300" b="1" spc="0" dirty="0">
                <a:solidFill>
                  <a:srgbClr val="FFFFFF"/>
                </a:solidFill>
                <a:latin typeface="Calibri"/>
                <a:cs typeface="Calibri"/>
              </a:rPr>
              <a:t>o</a:t>
            </a:r>
            <a:r>
              <a:rPr sz="1300" b="1" spc="-4" dirty="0">
                <a:solidFill>
                  <a:srgbClr val="FFFFFF"/>
                </a:solidFill>
                <a:latin typeface="Calibri"/>
                <a:cs typeface="Calibri"/>
              </a:rPr>
              <a:t>r</a:t>
            </a:r>
            <a:r>
              <a:rPr sz="1300" b="1" spc="0" dirty="0">
                <a:solidFill>
                  <a:srgbClr val="FFFFFF"/>
                </a:solidFill>
                <a:latin typeface="Calibri"/>
                <a:cs typeface="Calibri"/>
              </a:rPr>
              <a:t>m</a:t>
            </a:r>
            <a:r>
              <a:rPr sz="1300" b="1" spc="-4" dirty="0">
                <a:solidFill>
                  <a:srgbClr val="FFFFFF"/>
                </a:solidFill>
                <a:latin typeface="Calibri"/>
                <a:cs typeface="Calibri"/>
              </a:rPr>
              <a:t>a</a:t>
            </a:r>
            <a:r>
              <a:rPr sz="1300" b="1" spc="0" dirty="0">
                <a:solidFill>
                  <a:srgbClr val="FFFFFF"/>
                </a:solidFill>
                <a:latin typeface="Calibri"/>
                <a:cs typeface="Calibri"/>
              </a:rPr>
              <a:t>nce</a:t>
            </a:r>
            <a:endParaRPr sz="1300" dirty="0">
              <a:latin typeface="Calibri"/>
              <a:cs typeface="Calibri"/>
            </a:endParaRPr>
          </a:p>
        </p:txBody>
      </p:sp>
      <p:sp>
        <p:nvSpPr>
          <p:cNvPr id="45" name="object 45"/>
          <p:cNvSpPr txBox="1"/>
          <p:nvPr/>
        </p:nvSpPr>
        <p:spPr>
          <a:xfrm>
            <a:off x="9611867" y="1479803"/>
            <a:ext cx="303276" cy="5445251"/>
          </a:xfrm>
          <a:prstGeom prst="rect">
            <a:avLst/>
          </a:prstGeom>
        </p:spPr>
        <p:txBody>
          <a:bodyPr wrap="square" lIns="0" tIns="0" rIns="0" bIns="0" rtlCol="0">
            <a:noAutofit/>
          </a:bodyPr>
          <a:lstStyle/>
          <a:p>
            <a:pPr marL="25400">
              <a:lnSpc>
                <a:spcPts val="1000"/>
              </a:lnSpc>
            </a:pPr>
            <a:endParaRPr sz="1000"/>
          </a:p>
        </p:txBody>
      </p:sp>
      <p:sp>
        <p:nvSpPr>
          <p:cNvPr id="44" name="object 44"/>
          <p:cNvSpPr txBox="1"/>
          <p:nvPr/>
        </p:nvSpPr>
        <p:spPr>
          <a:xfrm>
            <a:off x="124409" y="2135883"/>
            <a:ext cx="228599" cy="5448299"/>
          </a:xfrm>
          <a:prstGeom prst="rect">
            <a:avLst/>
          </a:prstGeom>
        </p:spPr>
        <p:txBody>
          <a:bodyPr wrap="square" lIns="0" tIns="0" rIns="0" bIns="0" rtlCol="0">
            <a:noAutofit/>
          </a:bodyPr>
          <a:lstStyle/>
          <a:p>
            <a:pPr marL="25400">
              <a:lnSpc>
                <a:spcPts val="1000"/>
              </a:lnSpc>
            </a:pPr>
            <a:endParaRPr sz="1000"/>
          </a:p>
        </p:txBody>
      </p:sp>
      <p:sp>
        <p:nvSpPr>
          <p:cNvPr id="43" name="object 43"/>
          <p:cNvSpPr txBox="1"/>
          <p:nvPr/>
        </p:nvSpPr>
        <p:spPr>
          <a:xfrm>
            <a:off x="1001267" y="2087879"/>
            <a:ext cx="836675" cy="757427"/>
          </a:xfrm>
          <a:prstGeom prst="rect">
            <a:avLst/>
          </a:prstGeom>
        </p:spPr>
        <p:txBody>
          <a:bodyPr wrap="square" lIns="0" tIns="0" rIns="0" bIns="0" rtlCol="0">
            <a:noAutofit/>
          </a:bodyPr>
          <a:lstStyle/>
          <a:p>
            <a:pPr>
              <a:lnSpc>
                <a:spcPts val="950"/>
              </a:lnSpc>
              <a:spcBef>
                <a:spcPts val="19"/>
              </a:spcBef>
            </a:pPr>
            <a:endParaRPr sz="950"/>
          </a:p>
          <a:p>
            <a:pPr marL="350178" marR="352314" algn="ctr">
              <a:lnSpc>
                <a:spcPct val="101277"/>
              </a:lnSpc>
              <a:spcBef>
                <a:spcPts val="2000"/>
              </a:spcBef>
            </a:pPr>
            <a:r>
              <a:rPr sz="1000" b="1" spc="0" dirty="0">
                <a:latin typeface="Verdana"/>
                <a:cs typeface="Verdana"/>
              </a:rPr>
              <a:t>0</a:t>
            </a:r>
            <a:endParaRPr sz="1000">
              <a:latin typeface="Verdana"/>
              <a:cs typeface="Verdana"/>
            </a:endParaRPr>
          </a:p>
        </p:txBody>
      </p:sp>
      <p:sp>
        <p:nvSpPr>
          <p:cNvPr id="42" name="object 42"/>
          <p:cNvSpPr txBox="1"/>
          <p:nvPr/>
        </p:nvSpPr>
        <p:spPr>
          <a:xfrm>
            <a:off x="1837943" y="2087879"/>
            <a:ext cx="836675" cy="757427"/>
          </a:xfrm>
          <a:prstGeom prst="rect">
            <a:avLst/>
          </a:prstGeom>
        </p:spPr>
        <p:txBody>
          <a:bodyPr wrap="square" lIns="0" tIns="0" rIns="0" bIns="0" rtlCol="0">
            <a:noAutofit/>
          </a:bodyPr>
          <a:lstStyle/>
          <a:p>
            <a:pPr>
              <a:lnSpc>
                <a:spcPts val="950"/>
              </a:lnSpc>
              <a:spcBef>
                <a:spcPts val="19"/>
              </a:spcBef>
            </a:pPr>
            <a:endParaRPr sz="950"/>
          </a:p>
          <a:p>
            <a:pPr marL="349482" marR="353010" algn="ctr">
              <a:lnSpc>
                <a:spcPct val="101277"/>
              </a:lnSpc>
              <a:spcBef>
                <a:spcPts val="2000"/>
              </a:spcBef>
            </a:pPr>
            <a:r>
              <a:rPr sz="1000" b="1" spc="0" dirty="0">
                <a:latin typeface="Verdana"/>
                <a:cs typeface="Verdana"/>
              </a:rPr>
              <a:t>2</a:t>
            </a:r>
            <a:endParaRPr sz="1000">
              <a:latin typeface="Verdana"/>
              <a:cs typeface="Verdana"/>
            </a:endParaRPr>
          </a:p>
        </p:txBody>
      </p:sp>
      <p:sp>
        <p:nvSpPr>
          <p:cNvPr id="41" name="object 41"/>
          <p:cNvSpPr txBox="1"/>
          <p:nvPr/>
        </p:nvSpPr>
        <p:spPr>
          <a:xfrm>
            <a:off x="2674619" y="2087879"/>
            <a:ext cx="1420367" cy="757427"/>
          </a:xfrm>
          <a:prstGeom prst="rect">
            <a:avLst/>
          </a:prstGeom>
        </p:spPr>
        <p:txBody>
          <a:bodyPr wrap="square" lIns="0" tIns="0" rIns="0" bIns="0" rtlCol="0">
            <a:noAutofit/>
          </a:bodyPr>
          <a:lstStyle/>
          <a:p>
            <a:pPr>
              <a:lnSpc>
                <a:spcPts val="950"/>
              </a:lnSpc>
              <a:spcBef>
                <a:spcPts val="19"/>
              </a:spcBef>
            </a:pPr>
            <a:endParaRPr sz="950"/>
          </a:p>
          <a:p>
            <a:pPr marL="551209" marR="555356" algn="ctr">
              <a:lnSpc>
                <a:spcPct val="101277"/>
              </a:lnSpc>
              <a:spcBef>
                <a:spcPts val="2000"/>
              </a:spcBef>
            </a:pPr>
            <a:r>
              <a:rPr sz="1000" b="1" spc="0" dirty="0">
                <a:latin typeface="Verdana"/>
                <a:cs typeface="Verdana"/>
              </a:rPr>
              <a:t>100</a:t>
            </a:r>
            <a:endParaRPr sz="1000">
              <a:latin typeface="Verdana"/>
              <a:cs typeface="Verdana"/>
            </a:endParaRPr>
          </a:p>
        </p:txBody>
      </p:sp>
      <p:sp>
        <p:nvSpPr>
          <p:cNvPr id="40" name="object 40"/>
          <p:cNvSpPr txBox="1"/>
          <p:nvPr/>
        </p:nvSpPr>
        <p:spPr>
          <a:xfrm>
            <a:off x="4094987" y="2087879"/>
            <a:ext cx="1170431" cy="757427"/>
          </a:xfrm>
          <a:prstGeom prst="rect">
            <a:avLst/>
          </a:prstGeom>
        </p:spPr>
        <p:txBody>
          <a:bodyPr wrap="square" lIns="0" tIns="0" rIns="0" bIns="0" rtlCol="0">
            <a:noAutofit/>
          </a:bodyPr>
          <a:lstStyle/>
          <a:p>
            <a:pPr>
              <a:lnSpc>
                <a:spcPts val="950"/>
              </a:lnSpc>
              <a:spcBef>
                <a:spcPts val="19"/>
              </a:spcBef>
            </a:pPr>
            <a:endParaRPr sz="950"/>
          </a:p>
          <a:p>
            <a:pPr marL="416356" marR="418390" algn="ctr">
              <a:lnSpc>
                <a:spcPct val="101277"/>
              </a:lnSpc>
              <a:spcBef>
                <a:spcPts val="2000"/>
              </a:spcBef>
            </a:pPr>
            <a:r>
              <a:rPr sz="1000" b="1" spc="0" dirty="0">
                <a:latin typeface="Verdana"/>
                <a:cs typeface="Verdana"/>
              </a:rPr>
              <a:t>Low</a:t>
            </a:r>
            <a:endParaRPr sz="1000">
              <a:latin typeface="Verdana"/>
              <a:cs typeface="Verdana"/>
            </a:endParaRPr>
          </a:p>
        </p:txBody>
      </p:sp>
      <p:sp>
        <p:nvSpPr>
          <p:cNvPr id="39" name="object 39"/>
          <p:cNvSpPr txBox="1"/>
          <p:nvPr/>
        </p:nvSpPr>
        <p:spPr>
          <a:xfrm>
            <a:off x="5265419" y="2087879"/>
            <a:ext cx="2173223" cy="757427"/>
          </a:xfrm>
          <a:prstGeom prst="rect">
            <a:avLst/>
          </a:prstGeom>
        </p:spPr>
        <p:txBody>
          <a:bodyPr wrap="square" lIns="0" tIns="0" rIns="0" bIns="0" rtlCol="0">
            <a:noAutofit/>
          </a:bodyPr>
          <a:lstStyle/>
          <a:p>
            <a:pPr>
              <a:lnSpc>
                <a:spcPts val="800"/>
              </a:lnSpc>
              <a:spcBef>
                <a:spcPts val="14"/>
              </a:spcBef>
            </a:pPr>
            <a:endParaRPr sz="800"/>
          </a:p>
          <a:p>
            <a:pPr marL="382066" marR="103648" indent="-259079">
              <a:lnSpc>
                <a:spcPts val="1200"/>
              </a:lnSpc>
              <a:spcBef>
                <a:spcPts val="1060"/>
              </a:spcBef>
            </a:pPr>
            <a:r>
              <a:rPr sz="1000" b="1" spc="-4" dirty="0">
                <a:latin typeface="Verdana"/>
                <a:cs typeface="Verdana"/>
              </a:rPr>
              <a:t>V</a:t>
            </a:r>
            <a:r>
              <a:rPr sz="1000" b="1" spc="0" dirty="0">
                <a:latin typeface="Verdana"/>
                <a:cs typeface="Verdana"/>
              </a:rPr>
              <a:t>e</a:t>
            </a:r>
            <a:r>
              <a:rPr sz="1000" b="1" spc="-4" dirty="0">
                <a:latin typeface="Verdana"/>
                <a:cs typeface="Verdana"/>
              </a:rPr>
              <a:t>r</a:t>
            </a:r>
            <a:r>
              <a:rPr sz="1000" b="1" spc="0" dirty="0">
                <a:latin typeface="Verdana"/>
                <a:cs typeface="Verdana"/>
              </a:rPr>
              <a:t>y</a:t>
            </a:r>
            <a:r>
              <a:rPr sz="1000" b="1" spc="-5" dirty="0">
                <a:latin typeface="Verdana"/>
                <a:cs typeface="Verdana"/>
              </a:rPr>
              <a:t> </a:t>
            </a:r>
            <a:r>
              <a:rPr sz="1000" b="1" spc="0" dirty="0">
                <a:latin typeface="Verdana"/>
                <a:cs typeface="Verdana"/>
              </a:rPr>
              <a:t>good</a:t>
            </a:r>
            <a:r>
              <a:rPr sz="1000" b="1" spc="-22" dirty="0">
                <a:latin typeface="Verdana"/>
                <a:cs typeface="Verdana"/>
              </a:rPr>
              <a:t> </a:t>
            </a:r>
            <a:r>
              <a:rPr sz="1000" b="1" spc="0" dirty="0">
                <a:latin typeface="Verdana"/>
                <a:cs typeface="Verdana"/>
              </a:rPr>
              <a:t>for</a:t>
            </a:r>
            <a:r>
              <a:rPr sz="1000" b="1" spc="-1" dirty="0">
                <a:latin typeface="Verdana"/>
                <a:cs typeface="Verdana"/>
              </a:rPr>
              <a:t> </a:t>
            </a:r>
            <a:r>
              <a:rPr sz="1000" b="1" spc="0" dirty="0">
                <a:latin typeface="Verdana"/>
                <a:cs typeface="Verdana"/>
              </a:rPr>
              <a:t>both</a:t>
            </a:r>
            <a:r>
              <a:rPr sz="1000" b="1" spc="-30" dirty="0">
                <a:latin typeface="Verdana"/>
                <a:cs typeface="Verdana"/>
              </a:rPr>
              <a:t> </a:t>
            </a:r>
            <a:r>
              <a:rPr sz="1000" b="1" spc="-4" dirty="0">
                <a:latin typeface="Verdana"/>
                <a:cs typeface="Verdana"/>
              </a:rPr>
              <a:t>ra</a:t>
            </a:r>
            <a:r>
              <a:rPr sz="1000" b="1" spc="0" dirty="0">
                <a:latin typeface="Verdana"/>
                <a:cs typeface="Verdana"/>
              </a:rPr>
              <a:t>ndom </a:t>
            </a:r>
            <a:r>
              <a:rPr sz="1000" b="1" spc="-4" dirty="0">
                <a:latin typeface="Verdana"/>
                <a:cs typeface="Verdana"/>
              </a:rPr>
              <a:t>a</a:t>
            </a:r>
            <a:r>
              <a:rPr sz="1000" b="1" spc="0" dirty="0">
                <a:latin typeface="Verdana"/>
                <a:cs typeface="Verdana"/>
              </a:rPr>
              <a:t>nd</a:t>
            </a:r>
            <a:r>
              <a:rPr sz="1000" b="1" spc="-15" dirty="0">
                <a:latin typeface="Verdana"/>
                <a:cs typeface="Verdana"/>
              </a:rPr>
              <a:t> </a:t>
            </a:r>
            <a:r>
              <a:rPr sz="1000" b="1" spc="0" dirty="0">
                <a:latin typeface="Verdana"/>
                <a:cs typeface="Verdana"/>
              </a:rPr>
              <a:t>sequent</a:t>
            </a:r>
            <a:r>
              <a:rPr sz="1000" b="1" spc="-4" dirty="0">
                <a:latin typeface="Verdana"/>
                <a:cs typeface="Verdana"/>
              </a:rPr>
              <a:t>ia</a:t>
            </a:r>
            <a:r>
              <a:rPr sz="1000" b="1" spc="0" dirty="0">
                <a:latin typeface="Verdana"/>
                <a:cs typeface="Verdana"/>
              </a:rPr>
              <a:t>l</a:t>
            </a:r>
            <a:r>
              <a:rPr sz="1000" b="1" spc="-43" dirty="0">
                <a:latin typeface="Verdana"/>
                <a:cs typeface="Verdana"/>
              </a:rPr>
              <a:t> </a:t>
            </a:r>
            <a:r>
              <a:rPr sz="1000" b="1" spc="-4" dirty="0">
                <a:latin typeface="Verdana"/>
                <a:cs typeface="Verdana"/>
              </a:rPr>
              <a:t>r</a:t>
            </a:r>
            <a:r>
              <a:rPr sz="1000" b="1" spc="0" dirty="0">
                <a:latin typeface="Verdana"/>
                <a:cs typeface="Verdana"/>
              </a:rPr>
              <a:t>e</a:t>
            </a:r>
            <a:r>
              <a:rPr sz="1000" b="1" spc="-4" dirty="0">
                <a:latin typeface="Verdana"/>
                <a:cs typeface="Verdana"/>
              </a:rPr>
              <a:t>a</a:t>
            </a:r>
            <a:r>
              <a:rPr sz="1000" b="1" spc="0" dirty="0">
                <a:latin typeface="Verdana"/>
                <a:cs typeface="Verdana"/>
              </a:rPr>
              <a:t>d</a:t>
            </a:r>
            <a:endParaRPr sz="1000">
              <a:latin typeface="Verdana"/>
              <a:cs typeface="Verdana"/>
            </a:endParaRPr>
          </a:p>
        </p:txBody>
      </p:sp>
      <p:sp>
        <p:nvSpPr>
          <p:cNvPr id="38" name="object 38"/>
          <p:cNvSpPr txBox="1"/>
          <p:nvPr/>
        </p:nvSpPr>
        <p:spPr>
          <a:xfrm>
            <a:off x="7438643" y="2087879"/>
            <a:ext cx="2173223" cy="757427"/>
          </a:xfrm>
          <a:prstGeom prst="rect">
            <a:avLst/>
          </a:prstGeom>
        </p:spPr>
        <p:txBody>
          <a:bodyPr wrap="square" lIns="0" tIns="0" rIns="0" bIns="0" rtlCol="0">
            <a:noAutofit/>
          </a:bodyPr>
          <a:lstStyle/>
          <a:p>
            <a:pPr>
              <a:lnSpc>
                <a:spcPts val="1000"/>
              </a:lnSpc>
            </a:pPr>
            <a:endParaRPr sz="1000"/>
          </a:p>
          <a:p>
            <a:pPr marL="697390" marR="699531" algn="ctr">
              <a:lnSpc>
                <a:spcPct val="101277"/>
              </a:lnSpc>
              <a:spcBef>
                <a:spcPts val="1369"/>
              </a:spcBef>
            </a:pPr>
            <a:r>
              <a:rPr sz="1000" b="1" spc="-4" dirty="0">
                <a:latin typeface="Verdana"/>
                <a:cs typeface="Verdana"/>
              </a:rPr>
              <a:t>V</a:t>
            </a:r>
            <a:r>
              <a:rPr sz="1000" b="1" spc="0" dirty="0">
                <a:latin typeface="Verdana"/>
                <a:cs typeface="Verdana"/>
              </a:rPr>
              <a:t>e</a:t>
            </a:r>
            <a:r>
              <a:rPr sz="1000" b="1" spc="-4" dirty="0">
                <a:latin typeface="Verdana"/>
                <a:cs typeface="Verdana"/>
              </a:rPr>
              <a:t>r</a:t>
            </a:r>
            <a:r>
              <a:rPr sz="1000" b="1" spc="0" dirty="0">
                <a:latin typeface="Verdana"/>
                <a:cs typeface="Verdana"/>
              </a:rPr>
              <a:t>y</a:t>
            </a:r>
            <a:r>
              <a:rPr sz="1000" b="1" spc="-5" dirty="0">
                <a:latin typeface="Verdana"/>
                <a:cs typeface="Verdana"/>
              </a:rPr>
              <a:t> </a:t>
            </a:r>
            <a:r>
              <a:rPr sz="1000" b="1" spc="0" dirty="0">
                <a:latin typeface="Verdana"/>
                <a:cs typeface="Verdana"/>
              </a:rPr>
              <a:t>good</a:t>
            </a:r>
            <a:endParaRPr sz="1000">
              <a:latin typeface="Verdana"/>
              <a:cs typeface="Verdana"/>
            </a:endParaRPr>
          </a:p>
        </p:txBody>
      </p:sp>
      <p:sp>
        <p:nvSpPr>
          <p:cNvPr id="37" name="object 37"/>
          <p:cNvSpPr txBox="1"/>
          <p:nvPr/>
        </p:nvSpPr>
        <p:spPr>
          <a:xfrm>
            <a:off x="1001267" y="2845307"/>
            <a:ext cx="836675" cy="961643"/>
          </a:xfrm>
          <a:prstGeom prst="rect">
            <a:avLst/>
          </a:prstGeom>
        </p:spPr>
        <p:txBody>
          <a:bodyPr wrap="square" lIns="0" tIns="0" rIns="0" bIns="0" rtlCol="0">
            <a:noAutofit/>
          </a:bodyPr>
          <a:lstStyle/>
          <a:p>
            <a:pPr>
              <a:lnSpc>
                <a:spcPts val="1000"/>
              </a:lnSpc>
            </a:pPr>
            <a:endParaRPr sz="1000"/>
          </a:p>
          <a:p>
            <a:pPr marL="350178" marR="352314" algn="ctr">
              <a:lnSpc>
                <a:spcPct val="101277"/>
              </a:lnSpc>
              <a:spcBef>
                <a:spcPts val="3369"/>
              </a:spcBef>
            </a:pPr>
            <a:r>
              <a:rPr sz="1000" b="1" spc="0" dirty="0">
                <a:latin typeface="Verdana"/>
                <a:cs typeface="Verdana"/>
              </a:rPr>
              <a:t>1</a:t>
            </a:r>
            <a:endParaRPr sz="1000">
              <a:latin typeface="Verdana"/>
              <a:cs typeface="Verdana"/>
            </a:endParaRPr>
          </a:p>
        </p:txBody>
      </p:sp>
      <p:sp>
        <p:nvSpPr>
          <p:cNvPr id="36" name="object 36"/>
          <p:cNvSpPr txBox="1"/>
          <p:nvPr/>
        </p:nvSpPr>
        <p:spPr>
          <a:xfrm>
            <a:off x="1837943" y="2845307"/>
            <a:ext cx="836675" cy="961643"/>
          </a:xfrm>
          <a:prstGeom prst="rect">
            <a:avLst/>
          </a:prstGeom>
        </p:spPr>
        <p:txBody>
          <a:bodyPr wrap="square" lIns="0" tIns="0" rIns="0" bIns="0" rtlCol="0">
            <a:noAutofit/>
          </a:bodyPr>
          <a:lstStyle/>
          <a:p>
            <a:pPr>
              <a:lnSpc>
                <a:spcPts val="1000"/>
              </a:lnSpc>
            </a:pPr>
            <a:endParaRPr sz="1000"/>
          </a:p>
          <a:p>
            <a:pPr marL="349482" marR="353010" algn="ctr">
              <a:lnSpc>
                <a:spcPct val="101277"/>
              </a:lnSpc>
              <a:spcBef>
                <a:spcPts val="3369"/>
              </a:spcBef>
            </a:pPr>
            <a:r>
              <a:rPr sz="1000" b="1" spc="0" dirty="0">
                <a:latin typeface="Verdana"/>
                <a:cs typeface="Verdana"/>
              </a:rPr>
              <a:t>2</a:t>
            </a:r>
            <a:endParaRPr sz="1000">
              <a:latin typeface="Verdana"/>
              <a:cs typeface="Verdana"/>
            </a:endParaRPr>
          </a:p>
        </p:txBody>
      </p:sp>
      <p:sp>
        <p:nvSpPr>
          <p:cNvPr id="35" name="object 35"/>
          <p:cNvSpPr txBox="1"/>
          <p:nvPr/>
        </p:nvSpPr>
        <p:spPr>
          <a:xfrm>
            <a:off x="2674619" y="2845307"/>
            <a:ext cx="1420367" cy="961643"/>
          </a:xfrm>
          <a:prstGeom prst="rect">
            <a:avLst/>
          </a:prstGeom>
        </p:spPr>
        <p:txBody>
          <a:bodyPr wrap="square" lIns="0" tIns="0" rIns="0" bIns="0" rtlCol="0">
            <a:noAutofit/>
          </a:bodyPr>
          <a:lstStyle/>
          <a:p>
            <a:pPr>
              <a:lnSpc>
                <a:spcPts val="1000"/>
              </a:lnSpc>
            </a:pPr>
            <a:endParaRPr sz="1000"/>
          </a:p>
          <a:p>
            <a:pPr marL="596897" marR="599477" algn="ctr">
              <a:lnSpc>
                <a:spcPct val="101277"/>
              </a:lnSpc>
              <a:spcBef>
                <a:spcPts val="3369"/>
              </a:spcBef>
            </a:pPr>
            <a:r>
              <a:rPr sz="1000" b="1" spc="0" dirty="0">
                <a:latin typeface="Verdana"/>
                <a:cs typeface="Verdana"/>
              </a:rPr>
              <a:t>50</a:t>
            </a:r>
            <a:endParaRPr sz="1000">
              <a:latin typeface="Verdana"/>
              <a:cs typeface="Verdana"/>
            </a:endParaRPr>
          </a:p>
        </p:txBody>
      </p:sp>
      <p:sp>
        <p:nvSpPr>
          <p:cNvPr id="34" name="object 34"/>
          <p:cNvSpPr txBox="1"/>
          <p:nvPr/>
        </p:nvSpPr>
        <p:spPr>
          <a:xfrm>
            <a:off x="4094987" y="2845307"/>
            <a:ext cx="1170431" cy="961643"/>
          </a:xfrm>
          <a:prstGeom prst="rect">
            <a:avLst/>
          </a:prstGeom>
        </p:spPr>
        <p:txBody>
          <a:bodyPr wrap="square" lIns="0" tIns="0" rIns="0" bIns="0" rtlCol="0">
            <a:noAutofit/>
          </a:bodyPr>
          <a:lstStyle/>
          <a:p>
            <a:pPr>
              <a:lnSpc>
                <a:spcPts val="1000"/>
              </a:lnSpc>
            </a:pPr>
            <a:endParaRPr sz="1000"/>
          </a:p>
          <a:p>
            <a:pPr marL="398099" marR="400343" algn="ctr">
              <a:lnSpc>
                <a:spcPct val="101277"/>
              </a:lnSpc>
              <a:spcBef>
                <a:spcPts val="3369"/>
              </a:spcBef>
            </a:pPr>
            <a:r>
              <a:rPr sz="1000" b="1" spc="4" dirty="0">
                <a:latin typeface="Verdana"/>
                <a:cs typeface="Verdana"/>
              </a:rPr>
              <a:t>H</a:t>
            </a:r>
            <a:r>
              <a:rPr sz="1000" b="1" spc="-4" dirty="0">
                <a:latin typeface="Verdana"/>
                <a:cs typeface="Verdana"/>
              </a:rPr>
              <a:t>i</a:t>
            </a:r>
            <a:r>
              <a:rPr sz="1000" b="1" spc="0" dirty="0">
                <a:latin typeface="Verdana"/>
                <a:cs typeface="Verdana"/>
              </a:rPr>
              <a:t>gh</a:t>
            </a:r>
            <a:endParaRPr sz="1000">
              <a:latin typeface="Verdana"/>
              <a:cs typeface="Verdana"/>
            </a:endParaRPr>
          </a:p>
        </p:txBody>
      </p:sp>
      <p:sp>
        <p:nvSpPr>
          <p:cNvPr id="33" name="object 33"/>
          <p:cNvSpPr txBox="1"/>
          <p:nvPr/>
        </p:nvSpPr>
        <p:spPr>
          <a:xfrm>
            <a:off x="5265419" y="2845307"/>
            <a:ext cx="2173223" cy="961643"/>
          </a:xfrm>
          <a:prstGeom prst="rect">
            <a:avLst/>
          </a:prstGeom>
        </p:spPr>
        <p:txBody>
          <a:bodyPr wrap="square" lIns="0" tIns="0" rIns="0" bIns="0" rtlCol="0">
            <a:noAutofit/>
          </a:bodyPr>
          <a:lstStyle/>
          <a:p>
            <a:pPr>
              <a:lnSpc>
                <a:spcPts val="1000"/>
              </a:lnSpc>
            </a:pPr>
            <a:endParaRPr sz="1000"/>
          </a:p>
          <a:p>
            <a:pPr marL="881055" marR="883624" algn="ctr">
              <a:lnSpc>
                <a:spcPct val="101277"/>
              </a:lnSpc>
              <a:spcBef>
                <a:spcPts val="2169"/>
              </a:spcBef>
            </a:pPr>
            <a:r>
              <a:rPr sz="1000" b="1" spc="-4" dirty="0">
                <a:latin typeface="Verdana"/>
                <a:cs typeface="Verdana"/>
              </a:rPr>
              <a:t>G</a:t>
            </a:r>
            <a:r>
              <a:rPr sz="1000" b="1" spc="0" dirty="0">
                <a:latin typeface="Verdana"/>
                <a:cs typeface="Verdana"/>
              </a:rPr>
              <a:t>ood</a:t>
            </a:r>
            <a:endParaRPr sz="1000">
              <a:latin typeface="Verdana"/>
              <a:cs typeface="Verdana"/>
            </a:endParaRPr>
          </a:p>
          <a:p>
            <a:pPr marL="195255" marR="199136" algn="ctr">
              <a:lnSpc>
                <a:spcPts val="1200"/>
              </a:lnSpc>
              <a:spcBef>
                <a:spcPts val="60"/>
              </a:spcBef>
            </a:pPr>
            <a:r>
              <a:rPr sz="1500" b="1" spc="0" baseline="-2742" dirty="0">
                <a:latin typeface="Verdana"/>
                <a:cs typeface="Verdana"/>
              </a:rPr>
              <a:t>Better</a:t>
            </a:r>
            <a:r>
              <a:rPr sz="1500" b="1" spc="-34" baseline="-2742" dirty="0">
                <a:latin typeface="Verdana"/>
                <a:cs typeface="Verdana"/>
              </a:rPr>
              <a:t> </a:t>
            </a:r>
            <a:r>
              <a:rPr sz="1500" b="1" spc="0" baseline="-2742" dirty="0">
                <a:latin typeface="Verdana"/>
                <a:cs typeface="Verdana"/>
              </a:rPr>
              <a:t>th</a:t>
            </a:r>
            <a:r>
              <a:rPr sz="1500" b="1" spc="-4" baseline="-2742" dirty="0">
                <a:latin typeface="Verdana"/>
                <a:cs typeface="Verdana"/>
              </a:rPr>
              <a:t>a</a:t>
            </a:r>
            <a:r>
              <a:rPr sz="1500" b="1" spc="0" baseline="-2742" dirty="0">
                <a:latin typeface="Verdana"/>
                <a:cs typeface="Verdana"/>
              </a:rPr>
              <a:t>n</a:t>
            </a:r>
            <a:r>
              <a:rPr sz="1500" b="1" spc="-30" baseline="-2742" dirty="0">
                <a:latin typeface="Verdana"/>
                <a:cs typeface="Verdana"/>
              </a:rPr>
              <a:t> </a:t>
            </a:r>
            <a:r>
              <a:rPr sz="1500" b="1" spc="0" baseline="-2742" dirty="0">
                <a:latin typeface="Verdana"/>
                <a:cs typeface="Verdana"/>
              </a:rPr>
              <a:t>a</a:t>
            </a:r>
            <a:r>
              <a:rPr sz="1500" b="1" spc="-6" baseline="-2742" dirty="0">
                <a:latin typeface="Verdana"/>
                <a:cs typeface="Verdana"/>
              </a:rPr>
              <a:t> </a:t>
            </a:r>
            <a:r>
              <a:rPr sz="1500" b="1" spc="0" baseline="-2742" dirty="0">
                <a:latin typeface="Verdana"/>
                <a:cs typeface="Verdana"/>
              </a:rPr>
              <a:t>s</a:t>
            </a:r>
            <a:r>
              <a:rPr sz="1500" b="1" spc="-4" baseline="-2742" dirty="0">
                <a:latin typeface="Verdana"/>
                <a:cs typeface="Verdana"/>
              </a:rPr>
              <a:t>i</a:t>
            </a:r>
            <a:r>
              <a:rPr sz="1500" b="1" spc="0" baseline="-2742" dirty="0">
                <a:latin typeface="Verdana"/>
                <a:cs typeface="Verdana"/>
              </a:rPr>
              <a:t>ng</a:t>
            </a:r>
            <a:r>
              <a:rPr sz="1500" b="1" spc="-4" baseline="-2742" dirty="0">
                <a:latin typeface="Verdana"/>
                <a:cs typeface="Verdana"/>
              </a:rPr>
              <a:t>l</a:t>
            </a:r>
            <a:r>
              <a:rPr sz="1500" b="1" spc="0" baseline="-2742" dirty="0">
                <a:latin typeface="Verdana"/>
                <a:cs typeface="Verdana"/>
              </a:rPr>
              <a:t>e</a:t>
            </a:r>
            <a:r>
              <a:rPr sz="1500" b="1" spc="-28" baseline="-2742" dirty="0">
                <a:latin typeface="Verdana"/>
                <a:cs typeface="Verdana"/>
              </a:rPr>
              <a:t> </a:t>
            </a:r>
            <a:r>
              <a:rPr sz="1500" b="1" spc="0" baseline="-2742" dirty="0">
                <a:latin typeface="Verdana"/>
                <a:cs typeface="Verdana"/>
              </a:rPr>
              <a:t>d</a:t>
            </a:r>
            <a:r>
              <a:rPr sz="1500" b="1" spc="-4" baseline="-2742" dirty="0">
                <a:latin typeface="Verdana"/>
                <a:cs typeface="Verdana"/>
              </a:rPr>
              <a:t>i</a:t>
            </a:r>
            <a:r>
              <a:rPr sz="1500" b="1" spc="0" baseline="-2742" dirty="0">
                <a:latin typeface="Verdana"/>
                <a:cs typeface="Verdana"/>
              </a:rPr>
              <a:t>sk</a:t>
            </a:r>
            <a:endParaRPr sz="1000">
              <a:latin typeface="Verdana"/>
              <a:cs typeface="Verdana"/>
            </a:endParaRPr>
          </a:p>
        </p:txBody>
      </p:sp>
      <p:sp>
        <p:nvSpPr>
          <p:cNvPr id="32" name="object 32"/>
          <p:cNvSpPr txBox="1"/>
          <p:nvPr/>
        </p:nvSpPr>
        <p:spPr>
          <a:xfrm>
            <a:off x="7438643" y="2845307"/>
            <a:ext cx="2173223" cy="961643"/>
          </a:xfrm>
          <a:prstGeom prst="rect">
            <a:avLst/>
          </a:prstGeom>
        </p:spPr>
        <p:txBody>
          <a:bodyPr wrap="square" lIns="0" tIns="0" rIns="0" bIns="0" rtlCol="0">
            <a:noAutofit/>
          </a:bodyPr>
          <a:lstStyle/>
          <a:p>
            <a:pPr>
              <a:lnSpc>
                <a:spcPts val="1300"/>
              </a:lnSpc>
              <a:spcBef>
                <a:spcPts val="69"/>
              </a:spcBef>
            </a:pPr>
            <a:endParaRPr sz="1300"/>
          </a:p>
          <a:p>
            <a:pPr marL="881380" marR="883298" algn="ctr">
              <a:lnSpc>
                <a:spcPct val="101277"/>
              </a:lnSpc>
            </a:pPr>
            <a:r>
              <a:rPr sz="1000" b="1" spc="-4" dirty="0">
                <a:latin typeface="Verdana"/>
                <a:cs typeface="Verdana"/>
              </a:rPr>
              <a:t>G</a:t>
            </a:r>
            <a:r>
              <a:rPr sz="1000" b="1" spc="0" dirty="0">
                <a:latin typeface="Verdana"/>
                <a:cs typeface="Verdana"/>
              </a:rPr>
              <a:t>ood</a:t>
            </a:r>
            <a:endParaRPr sz="1000">
              <a:latin typeface="Verdana"/>
              <a:cs typeface="Verdana"/>
            </a:endParaRPr>
          </a:p>
          <a:p>
            <a:pPr marL="142622" marR="145596" algn="ctr">
              <a:lnSpc>
                <a:spcPts val="1200"/>
              </a:lnSpc>
              <a:spcBef>
                <a:spcPts val="60"/>
              </a:spcBef>
            </a:pPr>
            <a:r>
              <a:rPr sz="1500" b="1" spc="0" baseline="-2742" dirty="0">
                <a:latin typeface="Verdana"/>
                <a:cs typeface="Verdana"/>
              </a:rPr>
              <a:t>S</a:t>
            </a:r>
            <a:r>
              <a:rPr sz="1500" b="1" spc="-4" baseline="-2742" dirty="0">
                <a:latin typeface="Verdana"/>
                <a:cs typeface="Verdana"/>
              </a:rPr>
              <a:t>l</a:t>
            </a:r>
            <a:r>
              <a:rPr sz="1500" b="1" spc="0" baseline="-2742" dirty="0">
                <a:latin typeface="Verdana"/>
                <a:cs typeface="Verdana"/>
              </a:rPr>
              <a:t>o</a:t>
            </a:r>
            <a:r>
              <a:rPr sz="1500" b="1" spc="-4" baseline="-2742" dirty="0">
                <a:latin typeface="Verdana"/>
                <a:cs typeface="Verdana"/>
              </a:rPr>
              <a:t>w</a:t>
            </a:r>
            <a:r>
              <a:rPr sz="1500" b="1" spc="0" baseline="-2742" dirty="0">
                <a:latin typeface="Verdana"/>
                <a:cs typeface="Verdana"/>
              </a:rPr>
              <a:t>er</a:t>
            </a:r>
            <a:r>
              <a:rPr sz="1500" b="1" spc="-23" baseline="-2742" dirty="0">
                <a:latin typeface="Verdana"/>
                <a:cs typeface="Verdana"/>
              </a:rPr>
              <a:t> </a:t>
            </a:r>
            <a:r>
              <a:rPr sz="1500" b="1" spc="0" baseline="-2742" dirty="0">
                <a:latin typeface="Verdana"/>
                <a:cs typeface="Verdana"/>
              </a:rPr>
              <a:t>th</a:t>
            </a:r>
            <a:r>
              <a:rPr sz="1500" b="1" spc="-4" baseline="-2742" dirty="0">
                <a:latin typeface="Verdana"/>
                <a:cs typeface="Verdana"/>
              </a:rPr>
              <a:t>a</a:t>
            </a:r>
            <a:r>
              <a:rPr sz="1500" b="1" spc="0" baseline="-2742" dirty="0">
                <a:latin typeface="Verdana"/>
                <a:cs typeface="Verdana"/>
              </a:rPr>
              <a:t>n</a:t>
            </a:r>
            <a:r>
              <a:rPr sz="1500" b="1" spc="-20" baseline="-2742" dirty="0">
                <a:latin typeface="Verdana"/>
                <a:cs typeface="Verdana"/>
              </a:rPr>
              <a:t> </a:t>
            </a:r>
            <a:r>
              <a:rPr sz="1500" b="1" spc="0" baseline="-2742" dirty="0">
                <a:latin typeface="Verdana"/>
                <a:cs typeface="Verdana"/>
              </a:rPr>
              <a:t>a</a:t>
            </a:r>
            <a:r>
              <a:rPr sz="1500" b="1" spc="-16" baseline="-2742" dirty="0">
                <a:latin typeface="Verdana"/>
                <a:cs typeface="Verdana"/>
              </a:rPr>
              <a:t> </a:t>
            </a:r>
            <a:r>
              <a:rPr sz="1500" b="1" spc="0" baseline="-2742" dirty="0">
                <a:latin typeface="Verdana"/>
                <a:cs typeface="Verdana"/>
              </a:rPr>
              <a:t>s</a:t>
            </a:r>
            <a:r>
              <a:rPr sz="1500" b="1" spc="-4" baseline="-2742" dirty="0">
                <a:latin typeface="Verdana"/>
                <a:cs typeface="Verdana"/>
              </a:rPr>
              <a:t>i</a:t>
            </a:r>
            <a:r>
              <a:rPr sz="1500" b="1" spc="0" baseline="-2742" dirty="0">
                <a:latin typeface="Verdana"/>
                <a:cs typeface="Verdana"/>
              </a:rPr>
              <a:t>ng</a:t>
            </a:r>
            <a:r>
              <a:rPr sz="1500" b="1" spc="-4" baseline="-2742" dirty="0">
                <a:latin typeface="Verdana"/>
                <a:cs typeface="Verdana"/>
              </a:rPr>
              <a:t>l</a:t>
            </a:r>
            <a:r>
              <a:rPr sz="1500" b="1" spc="0" baseline="-2742" dirty="0">
                <a:latin typeface="Verdana"/>
                <a:cs typeface="Verdana"/>
              </a:rPr>
              <a:t>e</a:t>
            </a:r>
            <a:r>
              <a:rPr sz="1500" b="1" spc="-28" baseline="-2742" dirty="0">
                <a:latin typeface="Verdana"/>
                <a:cs typeface="Verdana"/>
              </a:rPr>
              <a:t> </a:t>
            </a:r>
            <a:r>
              <a:rPr sz="1500" b="1" spc="0" baseline="-2742" dirty="0">
                <a:latin typeface="Verdana"/>
                <a:cs typeface="Verdana"/>
              </a:rPr>
              <a:t>d</a:t>
            </a:r>
            <a:r>
              <a:rPr sz="1500" b="1" spc="-4" baseline="-2742" dirty="0">
                <a:latin typeface="Verdana"/>
                <a:cs typeface="Verdana"/>
              </a:rPr>
              <a:t>i</a:t>
            </a:r>
            <a:r>
              <a:rPr sz="1500" b="1" spc="0" baseline="-2742" dirty="0">
                <a:latin typeface="Verdana"/>
                <a:cs typeface="Verdana"/>
              </a:rPr>
              <a:t>s</a:t>
            </a:r>
            <a:r>
              <a:rPr sz="1500" b="1" spc="4" baseline="-2742" dirty="0">
                <a:latin typeface="Verdana"/>
                <a:cs typeface="Verdana"/>
              </a:rPr>
              <a:t>k</a:t>
            </a:r>
            <a:r>
              <a:rPr sz="1500" b="1" spc="0" baseline="-2742" dirty="0">
                <a:latin typeface="Verdana"/>
                <a:cs typeface="Verdana"/>
              </a:rPr>
              <a:t>,</a:t>
            </a:r>
            <a:endParaRPr sz="1000">
              <a:latin typeface="Verdana"/>
              <a:cs typeface="Verdana"/>
            </a:endParaRPr>
          </a:p>
          <a:p>
            <a:pPr marL="229109" marR="231943" algn="ctr">
              <a:lnSpc>
                <a:spcPct val="101277"/>
              </a:lnSpc>
              <a:spcBef>
                <a:spcPts val="1124"/>
              </a:spcBef>
            </a:pPr>
            <a:r>
              <a:rPr sz="1000" b="1" spc="0" dirty="0">
                <a:latin typeface="Verdana"/>
                <a:cs typeface="Verdana"/>
              </a:rPr>
              <a:t>comm</a:t>
            </a:r>
            <a:r>
              <a:rPr sz="1000" b="1" spc="-4" dirty="0">
                <a:latin typeface="Verdana"/>
                <a:cs typeface="Verdana"/>
              </a:rPr>
              <a:t>i</a:t>
            </a:r>
            <a:r>
              <a:rPr sz="1000" b="1" spc="0" dirty="0">
                <a:latin typeface="Verdana"/>
                <a:cs typeface="Verdana"/>
              </a:rPr>
              <a:t>tted</a:t>
            </a:r>
            <a:r>
              <a:rPr sz="1000" b="1" spc="-54" dirty="0">
                <a:latin typeface="Verdana"/>
                <a:cs typeface="Verdana"/>
              </a:rPr>
              <a:t> </a:t>
            </a:r>
            <a:r>
              <a:rPr sz="1000" b="1" spc="0" dirty="0">
                <a:latin typeface="Verdana"/>
                <a:cs typeface="Verdana"/>
              </a:rPr>
              <a:t>to</a:t>
            </a:r>
            <a:r>
              <a:rPr sz="1000" b="1" spc="-16" dirty="0">
                <a:latin typeface="Verdana"/>
                <a:cs typeface="Verdana"/>
              </a:rPr>
              <a:t> </a:t>
            </a:r>
            <a:r>
              <a:rPr sz="1000" b="1" spc="0" dirty="0">
                <a:latin typeface="Verdana"/>
                <a:cs typeface="Verdana"/>
              </a:rPr>
              <a:t>t</a:t>
            </a:r>
            <a:r>
              <a:rPr sz="1000" b="1" spc="-4" dirty="0">
                <a:latin typeface="Verdana"/>
                <a:cs typeface="Verdana"/>
              </a:rPr>
              <a:t>w</a:t>
            </a:r>
            <a:r>
              <a:rPr sz="1000" b="1" spc="0" dirty="0">
                <a:latin typeface="Verdana"/>
                <a:cs typeface="Verdana"/>
              </a:rPr>
              <a:t>o</a:t>
            </a:r>
            <a:r>
              <a:rPr sz="1000" b="1" spc="-26" dirty="0">
                <a:latin typeface="Verdana"/>
                <a:cs typeface="Verdana"/>
              </a:rPr>
              <a:t> </a:t>
            </a:r>
            <a:r>
              <a:rPr sz="1000" b="1" spc="0" dirty="0">
                <a:latin typeface="Verdana"/>
                <a:cs typeface="Verdana"/>
              </a:rPr>
              <a:t>d</a:t>
            </a:r>
            <a:r>
              <a:rPr sz="1000" b="1" spc="-4" dirty="0">
                <a:latin typeface="Verdana"/>
                <a:cs typeface="Verdana"/>
              </a:rPr>
              <a:t>i</a:t>
            </a:r>
            <a:r>
              <a:rPr sz="1000" b="1" spc="0" dirty="0">
                <a:latin typeface="Verdana"/>
                <a:cs typeface="Verdana"/>
              </a:rPr>
              <a:t>s</a:t>
            </a:r>
            <a:r>
              <a:rPr sz="1000" b="1" spc="4" dirty="0">
                <a:latin typeface="Verdana"/>
                <a:cs typeface="Verdana"/>
              </a:rPr>
              <a:t>k</a:t>
            </a:r>
            <a:r>
              <a:rPr sz="1000" b="1" spc="0" dirty="0">
                <a:latin typeface="Verdana"/>
                <a:cs typeface="Verdana"/>
              </a:rPr>
              <a:t>s</a:t>
            </a:r>
            <a:endParaRPr sz="1000">
              <a:latin typeface="Verdana"/>
              <a:cs typeface="Verdana"/>
            </a:endParaRPr>
          </a:p>
        </p:txBody>
      </p:sp>
      <p:sp>
        <p:nvSpPr>
          <p:cNvPr id="31" name="object 31"/>
          <p:cNvSpPr txBox="1"/>
          <p:nvPr/>
        </p:nvSpPr>
        <p:spPr>
          <a:xfrm>
            <a:off x="1001267" y="3806951"/>
            <a:ext cx="836675" cy="789431"/>
          </a:xfrm>
          <a:prstGeom prst="rect">
            <a:avLst/>
          </a:prstGeom>
        </p:spPr>
        <p:txBody>
          <a:bodyPr wrap="square" lIns="0" tIns="0" rIns="0" bIns="0" rtlCol="0">
            <a:noAutofit/>
          </a:bodyPr>
          <a:lstStyle/>
          <a:p>
            <a:pPr>
              <a:lnSpc>
                <a:spcPts val="1000"/>
              </a:lnSpc>
            </a:pPr>
            <a:endParaRPr sz="1000"/>
          </a:p>
          <a:p>
            <a:pPr marL="350178" marR="352314" algn="ctr">
              <a:lnSpc>
                <a:spcPct val="101277"/>
              </a:lnSpc>
              <a:spcBef>
                <a:spcPts val="2091"/>
              </a:spcBef>
            </a:pPr>
            <a:r>
              <a:rPr sz="1000" b="1" spc="0" dirty="0">
                <a:latin typeface="Verdana"/>
                <a:cs typeface="Verdana"/>
              </a:rPr>
              <a:t>3</a:t>
            </a:r>
            <a:endParaRPr sz="1000">
              <a:latin typeface="Verdana"/>
              <a:cs typeface="Verdana"/>
            </a:endParaRPr>
          </a:p>
        </p:txBody>
      </p:sp>
      <p:sp>
        <p:nvSpPr>
          <p:cNvPr id="30" name="object 30"/>
          <p:cNvSpPr txBox="1"/>
          <p:nvPr/>
        </p:nvSpPr>
        <p:spPr>
          <a:xfrm>
            <a:off x="1837943" y="3806951"/>
            <a:ext cx="836675" cy="789431"/>
          </a:xfrm>
          <a:prstGeom prst="rect">
            <a:avLst/>
          </a:prstGeom>
        </p:spPr>
        <p:txBody>
          <a:bodyPr wrap="square" lIns="0" tIns="0" rIns="0" bIns="0" rtlCol="0">
            <a:noAutofit/>
          </a:bodyPr>
          <a:lstStyle/>
          <a:p>
            <a:pPr>
              <a:lnSpc>
                <a:spcPts val="1000"/>
              </a:lnSpc>
            </a:pPr>
            <a:endParaRPr sz="1000"/>
          </a:p>
          <a:p>
            <a:pPr marL="349482" marR="353010" algn="ctr">
              <a:lnSpc>
                <a:spcPct val="101277"/>
              </a:lnSpc>
              <a:spcBef>
                <a:spcPts val="2091"/>
              </a:spcBef>
            </a:pPr>
            <a:r>
              <a:rPr sz="1000" b="1" spc="0" dirty="0">
                <a:latin typeface="Verdana"/>
                <a:cs typeface="Verdana"/>
              </a:rPr>
              <a:t>3</a:t>
            </a:r>
            <a:endParaRPr sz="1000">
              <a:latin typeface="Verdana"/>
              <a:cs typeface="Verdana"/>
            </a:endParaRPr>
          </a:p>
        </p:txBody>
      </p:sp>
      <p:sp>
        <p:nvSpPr>
          <p:cNvPr id="29" name="object 29"/>
          <p:cNvSpPr txBox="1"/>
          <p:nvPr/>
        </p:nvSpPr>
        <p:spPr>
          <a:xfrm>
            <a:off x="2674619" y="3806951"/>
            <a:ext cx="1420367" cy="789431"/>
          </a:xfrm>
          <a:prstGeom prst="rect">
            <a:avLst/>
          </a:prstGeom>
        </p:spPr>
        <p:txBody>
          <a:bodyPr wrap="square" lIns="0" tIns="0" rIns="0" bIns="0" rtlCol="0">
            <a:noAutofit/>
          </a:bodyPr>
          <a:lstStyle/>
          <a:p>
            <a:pPr>
              <a:lnSpc>
                <a:spcPts val="1300"/>
              </a:lnSpc>
              <a:spcBef>
                <a:spcPts val="36"/>
              </a:spcBef>
            </a:pPr>
            <a:endParaRPr sz="1300"/>
          </a:p>
          <a:p>
            <a:pPr marL="124400" marR="128315" indent="1298" algn="ctr">
              <a:lnSpc>
                <a:spcPts val="1200"/>
              </a:lnSpc>
              <a:spcBef>
                <a:spcPts val="60"/>
              </a:spcBef>
            </a:pPr>
            <a:r>
              <a:rPr sz="1000" b="1" spc="0" dirty="0">
                <a:latin typeface="Verdana"/>
                <a:cs typeface="Verdana"/>
              </a:rPr>
              <a:t>(n</a:t>
            </a:r>
            <a:r>
              <a:rPr sz="1000" b="1" spc="4" dirty="0">
                <a:latin typeface="Verdana"/>
                <a:cs typeface="Verdana"/>
              </a:rPr>
              <a:t>-</a:t>
            </a:r>
            <a:r>
              <a:rPr sz="1000" b="1" spc="0" dirty="0">
                <a:latin typeface="Verdana"/>
                <a:cs typeface="Verdana"/>
              </a:rPr>
              <a:t>1)*100/n </a:t>
            </a:r>
            <a:r>
              <a:rPr sz="1000" b="1" spc="-4" dirty="0">
                <a:latin typeface="Verdana"/>
                <a:cs typeface="Verdana"/>
              </a:rPr>
              <a:t>w</a:t>
            </a:r>
            <a:r>
              <a:rPr sz="1000" b="1" spc="0" dirty="0">
                <a:latin typeface="Verdana"/>
                <a:cs typeface="Verdana"/>
              </a:rPr>
              <a:t>he</a:t>
            </a:r>
            <a:r>
              <a:rPr sz="1000" b="1" spc="-4" dirty="0">
                <a:latin typeface="Verdana"/>
                <a:cs typeface="Verdana"/>
              </a:rPr>
              <a:t>r</a:t>
            </a:r>
            <a:r>
              <a:rPr sz="1000" b="1" spc="0" dirty="0">
                <a:latin typeface="Verdana"/>
                <a:cs typeface="Verdana"/>
              </a:rPr>
              <a:t>e</a:t>
            </a:r>
            <a:r>
              <a:rPr sz="1000" b="1" spc="-20" dirty="0">
                <a:latin typeface="Verdana"/>
                <a:cs typeface="Verdana"/>
              </a:rPr>
              <a:t> </a:t>
            </a:r>
            <a:r>
              <a:rPr sz="1000" b="1" spc="0" dirty="0">
                <a:latin typeface="Verdana"/>
                <a:cs typeface="Verdana"/>
              </a:rPr>
              <a:t>n= number</a:t>
            </a:r>
            <a:r>
              <a:rPr sz="1000" b="1" spc="-18" dirty="0">
                <a:latin typeface="Verdana"/>
                <a:cs typeface="Verdana"/>
              </a:rPr>
              <a:t> </a:t>
            </a:r>
            <a:r>
              <a:rPr sz="1000" b="1" spc="0" dirty="0">
                <a:latin typeface="Verdana"/>
                <a:cs typeface="Verdana"/>
              </a:rPr>
              <a:t>of</a:t>
            </a:r>
            <a:r>
              <a:rPr sz="1000" b="1" spc="-16" dirty="0">
                <a:latin typeface="Verdana"/>
                <a:cs typeface="Verdana"/>
              </a:rPr>
              <a:t> </a:t>
            </a:r>
            <a:r>
              <a:rPr sz="1000" b="1" spc="0" dirty="0">
                <a:latin typeface="Verdana"/>
                <a:cs typeface="Verdana"/>
              </a:rPr>
              <a:t>d</a:t>
            </a:r>
            <a:r>
              <a:rPr sz="1000" b="1" spc="-4" dirty="0">
                <a:latin typeface="Verdana"/>
                <a:cs typeface="Verdana"/>
              </a:rPr>
              <a:t>i</a:t>
            </a:r>
            <a:r>
              <a:rPr sz="1000" b="1" spc="0" dirty="0">
                <a:latin typeface="Verdana"/>
                <a:cs typeface="Verdana"/>
              </a:rPr>
              <a:t>s</a:t>
            </a:r>
            <a:r>
              <a:rPr sz="1000" b="1" spc="4" dirty="0">
                <a:latin typeface="Verdana"/>
                <a:cs typeface="Verdana"/>
              </a:rPr>
              <a:t>k</a:t>
            </a:r>
            <a:r>
              <a:rPr sz="1000" b="1" spc="0" dirty="0">
                <a:latin typeface="Verdana"/>
                <a:cs typeface="Verdana"/>
              </a:rPr>
              <a:t>s</a:t>
            </a:r>
            <a:endParaRPr sz="1000">
              <a:latin typeface="Verdana"/>
              <a:cs typeface="Verdana"/>
            </a:endParaRPr>
          </a:p>
        </p:txBody>
      </p:sp>
      <p:sp>
        <p:nvSpPr>
          <p:cNvPr id="28" name="object 28"/>
          <p:cNvSpPr txBox="1"/>
          <p:nvPr/>
        </p:nvSpPr>
        <p:spPr>
          <a:xfrm>
            <a:off x="4094987" y="3806951"/>
            <a:ext cx="1170431" cy="789431"/>
          </a:xfrm>
          <a:prstGeom prst="rect">
            <a:avLst/>
          </a:prstGeom>
        </p:spPr>
        <p:txBody>
          <a:bodyPr wrap="square" lIns="0" tIns="0" rIns="0" bIns="0" rtlCol="0">
            <a:noAutofit/>
          </a:bodyPr>
          <a:lstStyle/>
          <a:p>
            <a:pPr>
              <a:lnSpc>
                <a:spcPts val="1000"/>
              </a:lnSpc>
            </a:pPr>
            <a:endParaRPr sz="1000"/>
          </a:p>
          <a:p>
            <a:pPr marL="251091">
              <a:lnSpc>
                <a:spcPct val="101277"/>
              </a:lnSpc>
              <a:spcBef>
                <a:spcPts val="2091"/>
              </a:spcBef>
            </a:pPr>
            <a:r>
              <a:rPr sz="1000" b="1" spc="4" dirty="0">
                <a:latin typeface="Verdana"/>
                <a:cs typeface="Verdana"/>
              </a:rPr>
              <a:t>M</a:t>
            </a:r>
            <a:r>
              <a:rPr sz="1000" b="1" spc="0" dirty="0">
                <a:latin typeface="Verdana"/>
                <a:cs typeface="Verdana"/>
              </a:rPr>
              <a:t>ode</a:t>
            </a:r>
            <a:r>
              <a:rPr sz="1000" b="1" spc="-4" dirty="0">
                <a:latin typeface="Verdana"/>
                <a:cs typeface="Verdana"/>
              </a:rPr>
              <a:t>ra</a:t>
            </a:r>
            <a:r>
              <a:rPr sz="1000" b="1" spc="0" dirty="0">
                <a:latin typeface="Verdana"/>
                <a:cs typeface="Verdana"/>
              </a:rPr>
              <a:t>te</a:t>
            </a:r>
            <a:endParaRPr sz="1000">
              <a:latin typeface="Verdana"/>
              <a:cs typeface="Verdana"/>
            </a:endParaRPr>
          </a:p>
        </p:txBody>
      </p:sp>
      <p:sp>
        <p:nvSpPr>
          <p:cNvPr id="27" name="object 27"/>
          <p:cNvSpPr txBox="1"/>
          <p:nvPr/>
        </p:nvSpPr>
        <p:spPr>
          <a:xfrm>
            <a:off x="5265419" y="3806951"/>
            <a:ext cx="2173223" cy="789431"/>
          </a:xfrm>
          <a:prstGeom prst="rect">
            <a:avLst/>
          </a:prstGeom>
        </p:spPr>
        <p:txBody>
          <a:bodyPr wrap="square" lIns="0" tIns="0" rIns="0" bIns="0" rtlCol="0">
            <a:noAutofit/>
          </a:bodyPr>
          <a:lstStyle/>
          <a:p>
            <a:pPr>
              <a:lnSpc>
                <a:spcPts val="1300"/>
              </a:lnSpc>
              <a:spcBef>
                <a:spcPts val="36"/>
              </a:spcBef>
            </a:pPr>
            <a:endParaRPr sz="1300"/>
          </a:p>
          <a:p>
            <a:pPr marL="217474" marR="91047" indent="-106680">
              <a:lnSpc>
                <a:spcPts val="1200"/>
              </a:lnSpc>
              <a:spcBef>
                <a:spcPts val="60"/>
              </a:spcBef>
            </a:pPr>
            <a:r>
              <a:rPr sz="1000" b="1" spc="-4" dirty="0">
                <a:latin typeface="Verdana"/>
                <a:cs typeface="Verdana"/>
              </a:rPr>
              <a:t>G</a:t>
            </a:r>
            <a:r>
              <a:rPr sz="1000" b="1" spc="0" dirty="0">
                <a:latin typeface="Verdana"/>
                <a:cs typeface="Verdana"/>
              </a:rPr>
              <a:t>ood</a:t>
            </a:r>
            <a:r>
              <a:rPr sz="1000" b="1" spc="-8" dirty="0">
                <a:latin typeface="Verdana"/>
                <a:cs typeface="Verdana"/>
              </a:rPr>
              <a:t> </a:t>
            </a:r>
            <a:r>
              <a:rPr sz="1000" b="1" spc="0" dirty="0">
                <a:latin typeface="Verdana"/>
                <a:cs typeface="Verdana"/>
              </a:rPr>
              <a:t>for</a:t>
            </a:r>
            <a:r>
              <a:rPr sz="1000" b="1" spc="-16" dirty="0">
                <a:latin typeface="Verdana"/>
                <a:cs typeface="Verdana"/>
              </a:rPr>
              <a:t> </a:t>
            </a:r>
            <a:r>
              <a:rPr sz="1000" b="1" spc="-4" dirty="0">
                <a:latin typeface="Verdana"/>
                <a:cs typeface="Verdana"/>
              </a:rPr>
              <a:t>ra</a:t>
            </a:r>
            <a:r>
              <a:rPr sz="1000" b="1" spc="0" dirty="0">
                <a:latin typeface="Verdana"/>
                <a:cs typeface="Verdana"/>
              </a:rPr>
              <a:t>ndom</a:t>
            </a:r>
            <a:r>
              <a:rPr sz="1000" b="1" spc="-13" dirty="0">
                <a:latin typeface="Verdana"/>
                <a:cs typeface="Verdana"/>
              </a:rPr>
              <a:t> </a:t>
            </a:r>
            <a:r>
              <a:rPr sz="1000" b="1" spc="-4" dirty="0">
                <a:latin typeface="Verdana"/>
                <a:cs typeface="Verdana"/>
              </a:rPr>
              <a:t>r</a:t>
            </a:r>
            <a:r>
              <a:rPr sz="1000" b="1" spc="0" dirty="0">
                <a:latin typeface="Verdana"/>
                <a:cs typeface="Verdana"/>
              </a:rPr>
              <a:t>e</a:t>
            </a:r>
            <a:r>
              <a:rPr sz="1000" b="1" spc="-4" dirty="0">
                <a:latin typeface="Verdana"/>
                <a:cs typeface="Verdana"/>
              </a:rPr>
              <a:t>a</a:t>
            </a:r>
            <a:r>
              <a:rPr sz="1000" b="1" spc="0" dirty="0">
                <a:latin typeface="Verdana"/>
                <a:cs typeface="Verdana"/>
              </a:rPr>
              <a:t>ds</a:t>
            </a:r>
            <a:r>
              <a:rPr sz="1000" b="1" spc="-26" dirty="0">
                <a:latin typeface="Verdana"/>
                <a:cs typeface="Verdana"/>
              </a:rPr>
              <a:t> </a:t>
            </a:r>
            <a:r>
              <a:rPr sz="1000" b="1" spc="-4" dirty="0">
                <a:latin typeface="Verdana"/>
                <a:cs typeface="Verdana"/>
              </a:rPr>
              <a:t>a</a:t>
            </a:r>
            <a:r>
              <a:rPr sz="1000" b="1" spc="0" dirty="0">
                <a:latin typeface="Verdana"/>
                <a:cs typeface="Verdana"/>
              </a:rPr>
              <a:t>nd ve</a:t>
            </a:r>
            <a:r>
              <a:rPr sz="1000" b="1" spc="-4" dirty="0">
                <a:latin typeface="Verdana"/>
                <a:cs typeface="Verdana"/>
              </a:rPr>
              <a:t>r</a:t>
            </a:r>
            <a:r>
              <a:rPr sz="1000" b="1" spc="0" dirty="0">
                <a:latin typeface="Verdana"/>
                <a:cs typeface="Verdana"/>
              </a:rPr>
              <a:t>y</a:t>
            </a:r>
            <a:r>
              <a:rPr sz="1000" b="1" spc="-19" dirty="0">
                <a:latin typeface="Verdana"/>
                <a:cs typeface="Verdana"/>
              </a:rPr>
              <a:t> </a:t>
            </a:r>
            <a:r>
              <a:rPr sz="1000" b="1" spc="0" dirty="0">
                <a:latin typeface="Verdana"/>
                <a:cs typeface="Verdana"/>
              </a:rPr>
              <a:t>good</a:t>
            </a:r>
            <a:r>
              <a:rPr sz="1000" b="1" spc="-7" dirty="0">
                <a:latin typeface="Verdana"/>
                <a:cs typeface="Verdana"/>
              </a:rPr>
              <a:t> </a:t>
            </a:r>
            <a:r>
              <a:rPr sz="1000" b="1" spc="0" dirty="0">
                <a:latin typeface="Verdana"/>
                <a:cs typeface="Verdana"/>
              </a:rPr>
              <a:t>for</a:t>
            </a:r>
            <a:r>
              <a:rPr sz="1000" b="1" spc="-16" dirty="0">
                <a:latin typeface="Verdana"/>
                <a:cs typeface="Verdana"/>
              </a:rPr>
              <a:t> </a:t>
            </a:r>
            <a:r>
              <a:rPr sz="1000" b="1" spc="0" dirty="0">
                <a:latin typeface="Verdana"/>
                <a:cs typeface="Verdana"/>
              </a:rPr>
              <a:t>sequent</a:t>
            </a:r>
            <a:r>
              <a:rPr sz="1000" b="1" spc="-4" dirty="0">
                <a:latin typeface="Verdana"/>
                <a:cs typeface="Verdana"/>
              </a:rPr>
              <a:t>ia</a:t>
            </a:r>
            <a:r>
              <a:rPr sz="1000" b="1" spc="0" dirty="0">
                <a:latin typeface="Verdana"/>
                <a:cs typeface="Verdana"/>
              </a:rPr>
              <a:t>l</a:t>
            </a:r>
            <a:endParaRPr sz="1000">
              <a:latin typeface="Verdana"/>
              <a:cs typeface="Verdana"/>
            </a:endParaRPr>
          </a:p>
        </p:txBody>
      </p:sp>
      <p:sp>
        <p:nvSpPr>
          <p:cNvPr id="26" name="object 26"/>
          <p:cNvSpPr txBox="1"/>
          <p:nvPr/>
        </p:nvSpPr>
        <p:spPr>
          <a:xfrm>
            <a:off x="7438643" y="3806951"/>
            <a:ext cx="2173223" cy="789431"/>
          </a:xfrm>
          <a:prstGeom prst="rect">
            <a:avLst/>
          </a:prstGeom>
        </p:spPr>
        <p:txBody>
          <a:bodyPr wrap="square" lIns="0" tIns="0" rIns="0" bIns="0" rtlCol="0">
            <a:noAutofit/>
          </a:bodyPr>
          <a:lstStyle/>
          <a:p>
            <a:pPr>
              <a:lnSpc>
                <a:spcPts val="650"/>
              </a:lnSpc>
              <a:spcBef>
                <a:spcPts val="41"/>
              </a:spcBef>
            </a:pPr>
            <a:endParaRPr sz="650"/>
          </a:p>
          <a:p>
            <a:pPr marL="320962" marR="322066" algn="ctr">
              <a:lnSpc>
                <a:spcPct val="101277"/>
              </a:lnSpc>
            </a:pPr>
            <a:r>
              <a:rPr sz="1000" b="1" spc="0" dirty="0">
                <a:latin typeface="Verdana"/>
                <a:cs typeface="Verdana"/>
              </a:rPr>
              <a:t>Poor</a:t>
            </a:r>
            <a:r>
              <a:rPr sz="1000" b="1" spc="-11" dirty="0">
                <a:latin typeface="Verdana"/>
                <a:cs typeface="Verdana"/>
              </a:rPr>
              <a:t> </a:t>
            </a:r>
            <a:r>
              <a:rPr sz="1000" b="1" spc="0" dirty="0">
                <a:latin typeface="Verdana"/>
                <a:cs typeface="Verdana"/>
              </a:rPr>
              <a:t>to</a:t>
            </a:r>
            <a:r>
              <a:rPr sz="1000" b="1" spc="-16" dirty="0">
                <a:latin typeface="Verdana"/>
                <a:cs typeface="Verdana"/>
              </a:rPr>
              <a:t> </a:t>
            </a:r>
            <a:r>
              <a:rPr sz="1000" b="1" spc="0" dirty="0">
                <a:latin typeface="Verdana"/>
                <a:cs typeface="Verdana"/>
              </a:rPr>
              <a:t>f</a:t>
            </a:r>
            <a:r>
              <a:rPr sz="1000" b="1" spc="-4" dirty="0">
                <a:latin typeface="Verdana"/>
                <a:cs typeface="Verdana"/>
              </a:rPr>
              <a:t>ai</a:t>
            </a:r>
            <a:r>
              <a:rPr sz="1000" b="1" spc="0" dirty="0">
                <a:latin typeface="Verdana"/>
                <a:cs typeface="Verdana"/>
              </a:rPr>
              <a:t>r</a:t>
            </a:r>
            <a:r>
              <a:rPr sz="1000" b="1" spc="-19" dirty="0">
                <a:latin typeface="Verdana"/>
                <a:cs typeface="Verdana"/>
              </a:rPr>
              <a:t> </a:t>
            </a:r>
            <a:r>
              <a:rPr sz="1000" b="1" spc="0" dirty="0">
                <a:latin typeface="Verdana"/>
                <a:cs typeface="Verdana"/>
              </a:rPr>
              <a:t>for</a:t>
            </a:r>
            <a:r>
              <a:rPr sz="1000" b="1" spc="-1" dirty="0">
                <a:latin typeface="Verdana"/>
                <a:cs typeface="Verdana"/>
              </a:rPr>
              <a:t> </a:t>
            </a:r>
            <a:r>
              <a:rPr sz="1000" b="1" spc="0" dirty="0">
                <a:latin typeface="Verdana"/>
                <a:cs typeface="Verdana"/>
              </a:rPr>
              <a:t>sm</a:t>
            </a:r>
            <a:r>
              <a:rPr sz="1000" b="1" spc="-4" dirty="0">
                <a:latin typeface="Verdana"/>
                <a:cs typeface="Verdana"/>
              </a:rPr>
              <a:t>al</a:t>
            </a:r>
            <a:r>
              <a:rPr sz="1000" b="1" spc="0" dirty="0">
                <a:latin typeface="Verdana"/>
                <a:cs typeface="Verdana"/>
              </a:rPr>
              <a:t>l</a:t>
            </a:r>
            <a:endParaRPr sz="1000">
              <a:latin typeface="Verdana"/>
              <a:cs typeface="Verdana"/>
            </a:endParaRPr>
          </a:p>
          <a:p>
            <a:pPr marL="147734" marR="148302" algn="ctr">
              <a:lnSpc>
                <a:spcPts val="1200"/>
              </a:lnSpc>
              <a:spcBef>
                <a:spcPts val="1290"/>
              </a:spcBef>
            </a:pPr>
            <a:r>
              <a:rPr sz="1000" b="1" spc="-4" dirty="0">
                <a:latin typeface="Verdana"/>
                <a:cs typeface="Verdana"/>
              </a:rPr>
              <a:t>G</a:t>
            </a:r>
            <a:r>
              <a:rPr sz="1000" b="1" spc="0" dirty="0">
                <a:latin typeface="Verdana"/>
                <a:cs typeface="Verdana"/>
              </a:rPr>
              <a:t>ood</a:t>
            </a:r>
            <a:r>
              <a:rPr sz="1000" b="1" spc="-8" dirty="0">
                <a:latin typeface="Verdana"/>
                <a:cs typeface="Verdana"/>
              </a:rPr>
              <a:t> </a:t>
            </a:r>
            <a:r>
              <a:rPr sz="1000" b="1" spc="0" dirty="0">
                <a:latin typeface="Verdana"/>
                <a:cs typeface="Verdana"/>
              </a:rPr>
              <a:t>for</a:t>
            </a:r>
            <a:r>
              <a:rPr sz="1000" b="1" spc="-16" dirty="0">
                <a:latin typeface="Verdana"/>
                <a:cs typeface="Verdana"/>
              </a:rPr>
              <a:t> </a:t>
            </a:r>
            <a:r>
              <a:rPr sz="1000" b="1" spc="-4" dirty="0">
                <a:latin typeface="Verdana"/>
                <a:cs typeface="Verdana"/>
              </a:rPr>
              <a:t>lar</a:t>
            </a:r>
            <a:r>
              <a:rPr sz="1000" b="1" spc="0" dirty="0">
                <a:latin typeface="Verdana"/>
                <a:cs typeface="Verdana"/>
              </a:rPr>
              <a:t>ge,</a:t>
            </a:r>
            <a:r>
              <a:rPr sz="1000" b="1" spc="-12" dirty="0">
                <a:latin typeface="Verdana"/>
                <a:cs typeface="Verdana"/>
              </a:rPr>
              <a:t> </a:t>
            </a:r>
            <a:r>
              <a:rPr sz="1000" b="1" spc="0" dirty="0">
                <a:latin typeface="Verdana"/>
                <a:cs typeface="Verdana"/>
              </a:rPr>
              <a:t>sequent</a:t>
            </a:r>
            <a:r>
              <a:rPr sz="1000" b="1" spc="-4" dirty="0">
                <a:latin typeface="Verdana"/>
                <a:cs typeface="Verdana"/>
              </a:rPr>
              <a:t>ia</a:t>
            </a:r>
            <a:r>
              <a:rPr sz="1000" b="1" spc="0" dirty="0">
                <a:latin typeface="Verdana"/>
                <a:cs typeface="Verdana"/>
              </a:rPr>
              <a:t>l </a:t>
            </a:r>
            <a:r>
              <a:rPr sz="1000" b="1" spc="-4" dirty="0">
                <a:latin typeface="Verdana"/>
                <a:cs typeface="Verdana"/>
              </a:rPr>
              <a:t>wri</a:t>
            </a:r>
            <a:r>
              <a:rPr sz="1000" b="1" spc="0" dirty="0">
                <a:latin typeface="Verdana"/>
                <a:cs typeface="Verdana"/>
              </a:rPr>
              <a:t>tes</a:t>
            </a:r>
            <a:endParaRPr sz="1000">
              <a:latin typeface="Verdana"/>
              <a:cs typeface="Verdana"/>
            </a:endParaRPr>
          </a:p>
        </p:txBody>
      </p:sp>
      <p:sp>
        <p:nvSpPr>
          <p:cNvPr id="25" name="object 25"/>
          <p:cNvSpPr txBox="1"/>
          <p:nvPr/>
        </p:nvSpPr>
        <p:spPr>
          <a:xfrm>
            <a:off x="1001267" y="4596383"/>
            <a:ext cx="836675" cy="961643"/>
          </a:xfrm>
          <a:prstGeom prst="rect">
            <a:avLst/>
          </a:prstGeom>
        </p:spPr>
        <p:txBody>
          <a:bodyPr wrap="square" lIns="0" tIns="0" rIns="0" bIns="0" rtlCol="0">
            <a:noAutofit/>
          </a:bodyPr>
          <a:lstStyle/>
          <a:p>
            <a:pPr>
              <a:lnSpc>
                <a:spcPts val="750"/>
              </a:lnSpc>
              <a:spcBef>
                <a:spcPts val="19"/>
              </a:spcBef>
            </a:pPr>
            <a:endParaRPr sz="750"/>
          </a:p>
          <a:p>
            <a:pPr marL="350178" marR="352314" algn="ctr">
              <a:lnSpc>
                <a:spcPct val="101277"/>
              </a:lnSpc>
              <a:spcBef>
                <a:spcPts val="3000"/>
              </a:spcBef>
            </a:pPr>
            <a:r>
              <a:rPr sz="1000" b="1" spc="0" dirty="0">
                <a:latin typeface="Verdana"/>
                <a:cs typeface="Verdana"/>
              </a:rPr>
              <a:t>5</a:t>
            </a:r>
            <a:endParaRPr sz="1000">
              <a:latin typeface="Verdana"/>
              <a:cs typeface="Verdana"/>
            </a:endParaRPr>
          </a:p>
        </p:txBody>
      </p:sp>
      <p:sp>
        <p:nvSpPr>
          <p:cNvPr id="24" name="object 24"/>
          <p:cNvSpPr txBox="1"/>
          <p:nvPr/>
        </p:nvSpPr>
        <p:spPr>
          <a:xfrm>
            <a:off x="1837943" y="4596383"/>
            <a:ext cx="836675" cy="961643"/>
          </a:xfrm>
          <a:prstGeom prst="rect">
            <a:avLst/>
          </a:prstGeom>
        </p:spPr>
        <p:txBody>
          <a:bodyPr wrap="square" lIns="0" tIns="0" rIns="0" bIns="0" rtlCol="0">
            <a:noAutofit/>
          </a:bodyPr>
          <a:lstStyle/>
          <a:p>
            <a:pPr>
              <a:lnSpc>
                <a:spcPts val="750"/>
              </a:lnSpc>
              <a:spcBef>
                <a:spcPts val="19"/>
              </a:spcBef>
            </a:pPr>
            <a:endParaRPr sz="750"/>
          </a:p>
          <a:p>
            <a:pPr marL="349482" marR="353010" algn="ctr">
              <a:lnSpc>
                <a:spcPct val="101277"/>
              </a:lnSpc>
              <a:spcBef>
                <a:spcPts val="3000"/>
              </a:spcBef>
            </a:pPr>
            <a:r>
              <a:rPr sz="1000" b="1" spc="0" dirty="0">
                <a:latin typeface="Verdana"/>
                <a:cs typeface="Verdana"/>
              </a:rPr>
              <a:t>3</a:t>
            </a:r>
            <a:endParaRPr sz="1000">
              <a:latin typeface="Verdana"/>
              <a:cs typeface="Verdana"/>
            </a:endParaRPr>
          </a:p>
        </p:txBody>
      </p:sp>
      <p:sp>
        <p:nvSpPr>
          <p:cNvPr id="23" name="object 23"/>
          <p:cNvSpPr txBox="1"/>
          <p:nvPr/>
        </p:nvSpPr>
        <p:spPr>
          <a:xfrm>
            <a:off x="2674619" y="4596383"/>
            <a:ext cx="1420367" cy="961643"/>
          </a:xfrm>
          <a:prstGeom prst="rect">
            <a:avLst/>
          </a:prstGeom>
        </p:spPr>
        <p:txBody>
          <a:bodyPr wrap="square" lIns="0" tIns="0" rIns="0" bIns="0" rtlCol="0">
            <a:noAutofit/>
          </a:bodyPr>
          <a:lstStyle/>
          <a:p>
            <a:pPr>
              <a:lnSpc>
                <a:spcPts val="1000"/>
              </a:lnSpc>
            </a:pPr>
            <a:endParaRPr sz="1000"/>
          </a:p>
          <a:p>
            <a:pPr marL="124400" marR="128315" indent="1298" algn="ctr">
              <a:lnSpc>
                <a:spcPts val="1200"/>
              </a:lnSpc>
              <a:spcBef>
                <a:spcPts val="1074"/>
              </a:spcBef>
            </a:pPr>
            <a:r>
              <a:rPr sz="1000" b="1" spc="0" dirty="0">
                <a:latin typeface="Verdana"/>
                <a:cs typeface="Verdana"/>
              </a:rPr>
              <a:t>(n</a:t>
            </a:r>
            <a:r>
              <a:rPr sz="1000" b="1" spc="4" dirty="0">
                <a:latin typeface="Verdana"/>
                <a:cs typeface="Verdana"/>
              </a:rPr>
              <a:t>-</a:t>
            </a:r>
            <a:r>
              <a:rPr sz="1000" b="1" spc="0" dirty="0">
                <a:latin typeface="Verdana"/>
                <a:cs typeface="Verdana"/>
              </a:rPr>
              <a:t>1)*100/n </a:t>
            </a:r>
            <a:r>
              <a:rPr sz="1000" b="1" spc="-4" dirty="0">
                <a:latin typeface="Verdana"/>
                <a:cs typeface="Verdana"/>
              </a:rPr>
              <a:t>w</a:t>
            </a:r>
            <a:r>
              <a:rPr sz="1000" b="1" spc="0" dirty="0">
                <a:latin typeface="Verdana"/>
                <a:cs typeface="Verdana"/>
              </a:rPr>
              <a:t>he</a:t>
            </a:r>
            <a:r>
              <a:rPr sz="1000" b="1" spc="-4" dirty="0">
                <a:latin typeface="Verdana"/>
                <a:cs typeface="Verdana"/>
              </a:rPr>
              <a:t>r</a:t>
            </a:r>
            <a:r>
              <a:rPr sz="1000" b="1" spc="0" dirty="0">
                <a:latin typeface="Verdana"/>
                <a:cs typeface="Verdana"/>
              </a:rPr>
              <a:t>e</a:t>
            </a:r>
            <a:r>
              <a:rPr sz="1000" b="1" spc="-20" dirty="0">
                <a:latin typeface="Verdana"/>
                <a:cs typeface="Verdana"/>
              </a:rPr>
              <a:t> </a:t>
            </a:r>
            <a:r>
              <a:rPr sz="1000" b="1" spc="0" dirty="0">
                <a:latin typeface="Verdana"/>
                <a:cs typeface="Verdana"/>
              </a:rPr>
              <a:t>n= number</a:t>
            </a:r>
            <a:r>
              <a:rPr sz="1000" b="1" spc="-18" dirty="0">
                <a:latin typeface="Verdana"/>
                <a:cs typeface="Verdana"/>
              </a:rPr>
              <a:t> </a:t>
            </a:r>
            <a:r>
              <a:rPr sz="1000" b="1" spc="0" dirty="0">
                <a:latin typeface="Verdana"/>
                <a:cs typeface="Verdana"/>
              </a:rPr>
              <a:t>of</a:t>
            </a:r>
            <a:r>
              <a:rPr sz="1000" b="1" spc="-16" dirty="0">
                <a:latin typeface="Verdana"/>
                <a:cs typeface="Verdana"/>
              </a:rPr>
              <a:t> </a:t>
            </a:r>
            <a:r>
              <a:rPr sz="1000" b="1" spc="0" dirty="0">
                <a:latin typeface="Verdana"/>
                <a:cs typeface="Verdana"/>
              </a:rPr>
              <a:t>d</a:t>
            </a:r>
            <a:r>
              <a:rPr sz="1000" b="1" spc="-4" dirty="0">
                <a:latin typeface="Verdana"/>
                <a:cs typeface="Verdana"/>
              </a:rPr>
              <a:t>i</a:t>
            </a:r>
            <a:r>
              <a:rPr sz="1000" b="1" spc="0" dirty="0">
                <a:latin typeface="Verdana"/>
                <a:cs typeface="Verdana"/>
              </a:rPr>
              <a:t>s</a:t>
            </a:r>
            <a:r>
              <a:rPr sz="1000" b="1" spc="4" dirty="0">
                <a:latin typeface="Verdana"/>
                <a:cs typeface="Verdana"/>
              </a:rPr>
              <a:t>k</a:t>
            </a:r>
            <a:r>
              <a:rPr sz="1000" b="1" spc="0" dirty="0">
                <a:latin typeface="Verdana"/>
                <a:cs typeface="Verdana"/>
              </a:rPr>
              <a:t>s</a:t>
            </a:r>
            <a:endParaRPr sz="1000">
              <a:latin typeface="Verdana"/>
              <a:cs typeface="Verdana"/>
            </a:endParaRPr>
          </a:p>
        </p:txBody>
      </p:sp>
      <p:sp>
        <p:nvSpPr>
          <p:cNvPr id="22" name="object 22"/>
          <p:cNvSpPr txBox="1"/>
          <p:nvPr/>
        </p:nvSpPr>
        <p:spPr>
          <a:xfrm>
            <a:off x="4094987" y="4596383"/>
            <a:ext cx="1170431" cy="961643"/>
          </a:xfrm>
          <a:prstGeom prst="rect">
            <a:avLst/>
          </a:prstGeom>
        </p:spPr>
        <p:txBody>
          <a:bodyPr wrap="square" lIns="0" tIns="0" rIns="0" bIns="0" rtlCol="0">
            <a:noAutofit/>
          </a:bodyPr>
          <a:lstStyle/>
          <a:p>
            <a:pPr>
              <a:lnSpc>
                <a:spcPts val="750"/>
              </a:lnSpc>
              <a:spcBef>
                <a:spcPts val="19"/>
              </a:spcBef>
            </a:pPr>
            <a:endParaRPr sz="750"/>
          </a:p>
          <a:p>
            <a:pPr marL="251091">
              <a:lnSpc>
                <a:spcPct val="101277"/>
              </a:lnSpc>
              <a:spcBef>
                <a:spcPts val="3000"/>
              </a:spcBef>
            </a:pPr>
            <a:r>
              <a:rPr sz="1000" b="1" spc="4" dirty="0">
                <a:latin typeface="Verdana"/>
                <a:cs typeface="Verdana"/>
              </a:rPr>
              <a:t>M</a:t>
            </a:r>
            <a:r>
              <a:rPr sz="1000" b="1" spc="0" dirty="0">
                <a:latin typeface="Verdana"/>
                <a:cs typeface="Verdana"/>
              </a:rPr>
              <a:t>ode</a:t>
            </a:r>
            <a:r>
              <a:rPr sz="1000" b="1" spc="-4" dirty="0">
                <a:latin typeface="Verdana"/>
                <a:cs typeface="Verdana"/>
              </a:rPr>
              <a:t>ra</a:t>
            </a:r>
            <a:r>
              <a:rPr sz="1000" b="1" spc="0" dirty="0">
                <a:latin typeface="Verdana"/>
                <a:cs typeface="Verdana"/>
              </a:rPr>
              <a:t>te</a:t>
            </a:r>
            <a:endParaRPr sz="1000">
              <a:latin typeface="Verdana"/>
              <a:cs typeface="Verdana"/>
            </a:endParaRPr>
          </a:p>
        </p:txBody>
      </p:sp>
      <p:sp>
        <p:nvSpPr>
          <p:cNvPr id="21" name="object 21"/>
          <p:cNvSpPr txBox="1"/>
          <p:nvPr/>
        </p:nvSpPr>
        <p:spPr>
          <a:xfrm>
            <a:off x="5265419" y="4596383"/>
            <a:ext cx="2173223" cy="961643"/>
          </a:xfrm>
          <a:prstGeom prst="rect">
            <a:avLst/>
          </a:prstGeom>
        </p:spPr>
        <p:txBody>
          <a:bodyPr wrap="square" lIns="0" tIns="0" rIns="0" bIns="0" rtlCol="0">
            <a:noAutofit/>
          </a:bodyPr>
          <a:lstStyle/>
          <a:p>
            <a:pPr>
              <a:lnSpc>
                <a:spcPts val="1000"/>
              </a:lnSpc>
            </a:pPr>
            <a:endParaRPr sz="1000"/>
          </a:p>
          <a:p>
            <a:pPr marL="294258" marR="297937" indent="0" algn="ctr">
              <a:lnSpc>
                <a:spcPts val="1200"/>
              </a:lnSpc>
              <a:spcBef>
                <a:spcPts val="1074"/>
              </a:spcBef>
            </a:pPr>
            <a:r>
              <a:rPr sz="1000" b="1" spc="-4" dirty="0">
                <a:latin typeface="Verdana"/>
                <a:cs typeface="Verdana"/>
              </a:rPr>
              <a:t>V</a:t>
            </a:r>
            <a:r>
              <a:rPr sz="1000" b="1" spc="0" dirty="0">
                <a:latin typeface="Verdana"/>
                <a:cs typeface="Verdana"/>
              </a:rPr>
              <a:t>e</a:t>
            </a:r>
            <a:r>
              <a:rPr sz="1000" b="1" spc="-4" dirty="0">
                <a:latin typeface="Verdana"/>
                <a:cs typeface="Verdana"/>
              </a:rPr>
              <a:t>r</a:t>
            </a:r>
            <a:r>
              <a:rPr sz="1000" b="1" spc="0" dirty="0">
                <a:latin typeface="Verdana"/>
                <a:cs typeface="Verdana"/>
              </a:rPr>
              <a:t>y</a:t>
            </a:r>
            <a:r>
              <a:rPr sz="1000" b="1" spc="-5" dirty="0">
                <a:latin typeface="Verdana"/>
                <a:cs typeface="Verdana"/>
              </a:rPr>
              <a:t> </a:t>
            </a:r>
            <a:r>
              <a:rPr sz="1000" b="1" spc="0" dirty="0">
                <a:latin typeface="Verdana"/>
                <a:cs typeface="Verdana"/>
              </a:rPr>
              <a:t>good</a:t>
            </a:r>
            <a:r>
              <a:rPr sz="1000" b="1" spc="-22" dirty="0">
                <a:latin typeface="Verdana"/>
                <a:cs typeface="Verdana"/>
              </a:rPr>
              <a:t> </a:t>
            </a:r>
            <a:r>
              <a:rPr sz="1000" b="1" spc="0" dirty="0">
                <a:latin typeface="Verdana"/>
                <a:cs typeface="Verdana"/>
              </a:rPr>
              <a:t>for</a:t>
            </a:r>
            <a:r>
              <a:rPr sz="1000" b="1" spc="-1" dirty="0">
                <a:latin typeface="Verdana"/>
                <a:cs typeface="Verdana"/>
              </a:rPr>
              <a:t> </a:t>
            </a:r>
            <a:r>
              <a:rPr sz="1000" b="1" spc="-4" dirty="0">
                <a:latin typeface="Verdana"/>
                <a:cs typeface="Verdana"/>
              </a:rPr>
              <a:t>ra</a:t>
            </a:r>
            <a:r>
              <a:rPr sz="1000" b="1" spc="0" dirty="0">
                <a:latin typeface="Verdana"/>
                <a:cs typeface="Verdana"/>
              </a:rPr>
              <a:t>ndom </a:t>
            </a:r>
            <a:r>
              <a:rPr sz="1000" b="1" spc="-4" dirty="0">
                <a:latin typeface="Verdana"/>
                <a:cs typeface="Verdana"/>
              </a:rPr>
              <a:t>r</a:t>
            </a:r>
            <a:r>
              <a:rPr sz="1000" b="1" spc="0" dirty="0">
                <a:latin typeface="Verdana"/>
                <a:cs typeface="Verdana"/>
              </a:rPr>
              <a:t>e</a:t>
            </a:r>
            <a:r>
              <a:rPr sz="1000" b="1" spc="-4" dirty="0">
                <a:latin typeface="Verdana"/>
                <a:cs typeface="Verdana"/>
              </a:rPr>
              <a:t>a</a:t>
            </a:r>
            <a:r>
              <a:rPr sz="1000" b="1" spc="0" dirty="0">
                <a:latin typeface="Verdana"/>
                <a:cs typeface="Verdana"/>
              </a:rPr>
              <a:t>ds</a:t>
            </a:r>
            <a:endParaRPr sz="1000">
              <a:latin typeface="Verdana"/>
              <a:cs typeface="Verdana"/>
            </a:endParaRPr>
          </a:p>
          <a:p>
            <a:pPr marL="146488" marR="149366" algn="ctr">
              <a:lnSpc>
                <a:spcPts val="1170"/>
              </a:lnSpc>
            </a:pPr>
            <a:r>
              <a:rPr sz="1000" b="1" spc="-4" dirty="0">
                <a:latin typeface="Verdana"/>
                <a:cs typeface="Verdana"/>
              </a:rPr>
              <a:t>G</a:t>
            </a:r>
            <a:r>
              <a:rPr sz="1000" b="1" spc="0" dirty="0">
                <a:latin typeface="Verdana"/>
                <a:cs typeface="Verdana"/>
              </a:rPr>
              <a:t>ood</a:t>
            </a:r>
            <a:r>
              <a:rPr sz="1000" b="1" spc="-8" dirty="0">
                <a:latin typeface="Verdana"/>
                <a:cs typeface="Verdana"/>
              </a:rPr>
              <a:t> </a:t>
            </a:r>
            <a:r>
              <a:rPr sz="1000" b="1" spc="0" dirty="0">
                <a:latin typeface="Verdana"/>
                <a:cs typeface="Verdana"/>
              </a:rPr>
              <a:t>for</a:t>
            </a:r>
            <a:r>
              <a:rPr sz="1000" b="1" spc="-16" dirty="0">
                <a:latin typeface="Verdana"/>
                <a:cs typeface="Verdana"/>
              </a:rPr>
              <a:t> </a:t>
            </a:r>
            <a:r>
              <a:rPr sz="1000" b="1" spc="0" dirty="0">
                <a:latin typeface="Verdana"/>
                <a:cs typeface="Verdana"/>
              </a:rPr>
              <a:t>sequent</a:t>
            </a:r>
            <a:r>
              <a:rPr sz="1000" b="1" spc="-4" dirty="0">
                <a:latin typeface="Verdana"/>
                <a:cs typeface="Verdana"/>
              </a:rPr>
              <a:t>ia</a:t>
            </a:r>
            <a:r>
              <a:rPr sz="1000" b="1" spc="0" dirty="0">
                <a:latin typeface="Verdana"/>
                <a:cs typeface="Verdana"/>
              </a:rPr>
              <a:t>l</a:t>
            </a:r>
            <a:r>
              <a:rPr sz="1000" b="1" spc="-43" dirty="0">
                <a:latin typeface="Verdana"/>
                <a:cs typeface="Verdana"/>
              </a:rPr>
              <a:t> </a:t>
            </a:r>
            <a:r>
              <a:rPr sz="1000" b="1" spc="-4" dirty="0">
                <a:latin typeface="Verdana"/>
                <a:cs typeface="Verdana"/>
              </a:rPr>
              <a:t>r</a:t>
            </a:r>
            <a:r>
              <a:rPr sz="1000" b="1" spc="0" dirty="0">
                <a:latin typeface="Verdana"/>
                <a:cs typeface="Verdana"/>
              </a:rPr>
              <a:t>e</a:t>
            </a:r>
            <a:r>
              <a:rPr sz="1000" b="1" spc="-4" dirty="0">
                <a:latin typeface="Verdana"/>
                <a:cs typeface="Verdana"/>
              </a:rPr>
              <a:t>a</a:t>
            </a:r>
            <a:r>
              <a:rPr sz="1000" b="1" spc="0" dirty="0">
                <a:latin typeface="Verdana"/>
                <a:cs typeface="Verdana"/>
              </a:rPr>
              <a:t>ds</a:t>
            </a:r>
            <a:endParaRPr sz="1000">
              <a:latin typeface="Verdana"/>
              <a:cs typeface="Verdana"/>
            </a:endParaRPr>
          </a:p>
        </p:txBody>
      </p:sp>
      <p:sp>
        <p:nvSpPr>
          <p:cNvPr id="20" name="object 20"/>
          <p:cNvSpPr txBox="1"/>
          <p:nvPr/>
        </p:nvSpPr>
        <p:spPr>
          <a:xfrm>
            <a:off x="7438643" y="4596383"/>
            <a:ext cx="2173223" cy="961643"/>
          </a:xfrm>
          <a:prstGeom prst="rect">
            <a:avLst/>
          </a:prstGeom>
        </p:spPr>
        <p:txBody>
          <a:bodyPr wrap="square" lIns="0" tIns="0" rIns="0" bIns="0" rtlCol="0">
            <a:noAutofit/>
          </a:bodyPr>
          <a:lstStyle/>
          <a:p>
            <a:pPr>
              <a:lnSpc>
                <a:spcPts val="800"/>
              </a:lnSpc>
              <a:spcBef>
                <a:spcPts val="14"/>
              </a:spcBef>
            </a:pPr>
            <a:endParaRPr sz="800"/>
          </a:p>
          <a:p>
            <a:pPr marL="311349" marR="314114" indent="0" algn="ctr">
              <a:lnSpc>
                <a:spcPts val="1200"/>
              </a:lnSpc>
              <a:spcBef>
                <a:spcPts val="60"/>
              </a:spcBef>
            </a:pPr>
            <a:r>
              <a:rPr sz="1000" b="1" spc="0" dirty="0">
                <a:latin typeface="Verdana"/>
                <a:cs typeface="Verdana"/>
              </a:rPr>
              <a:t>F</a:t>
            </a:r>
            <a:r>
              <a:rPr sz="1000" b="1" spc="-4" dirty="0">
                <a:latin typeface="Verdana"/>
                <a:cs typeface="Verdana"/>
              </a:rPr>
              <a:t>ai</a:t>
            </a:r>
            <a:r>
              <a:rPr sz="1000" b="1" spc="0" dirty="0">
                <a:latin typeface="Verdana"/>
                <a:cs typeface="Verdana"/>
              </a:rPr>
              <a:t>r</a:t>
            </a:r>
            <a:r>
              <a:rPr sz="1000" b="1" spc="-21" dirty="0">
                <a:latin typeface="Verdana"/>
                <a:cs typeface="Verdana"/>
              </a:rPr>
              <a:t> </a:t>
            </a:r>
            <a:r>
              <a:rPr sz="1000" b="1" spc="0" dirty="0">
                <a:latin typeface="Verdana"/>
                <a:cs typeface="Verdana"/>
              </a:rPr>
              <a:t>for</a:t>
            </a:r>
            <a:r>
              <a:rPr sz="1000" b="1" spc="-1" dirty="0">
                <a:latin typeface="Verdana"/>
                <a:cs typeface="Verdana"/>
              </a:rPr>
              <a:t> </a:t>
            </a:r>
            <a:r>
              <a:rPr sz="1000" b="1" spc="-4" dirty="0">
                <a:latin typeface="Verdana"/>
                <a:cs typeface="Verdana"/>
              </a:rPr>
              <a:t>ra</a:t>
            </a:r>
            <a:r>
              <a:rPr sz="1000" b="1" spc="0" dirty="0">
                <a:latin typeface="Verdana"/>
                <a:cs typeface="Verdana"/>
              </a:rPr>
              <a:t>ndom</a:t>
            </a:r>
            <a:r>
              <a:rPr sz="1000" b="1" spc="-23" dirty="0">
                <a:latin typeface="Verdana"/>
                <a:cs typeface="Verdana"/>
              </a:rPr>
              <a:t> </a:t>
            </a:r>
            <a:r>
              <a:rPr sz="1000" b="1" spc="-4" dirty="0">
                <a:latin typeface="Verdana"/>
                <a:cs typeface="Verdana"/>
              </a:rPr>
              <a:t>wri</a:t>
            </a:r>
            <a:r>
              <a:rPr sz="1000" b="1" spc="0" dirty="0">
                <a:latin typeface="Verdana"/>
                <a:cs typeface="Verdana"/>
              </a:rPr>
              <a:t>te S</a:t>
            </a:r>
            <a:r>
              <a:rPr sz="1000" b="1" spc="-4" dirty="0">
                <a:latin typeface="Verdana"/>
                <a:cs typeface="Verdana"/>
              </a:rPr>
              <a:t>l</a:t>
            </a:r>
            <a:r>
              <a:rPr sz="1000" b="1" spc="0" dirty="0">
                <a:latin typeface="Verdana"/>
                <a:cs typeface="Verdana"/>
              </a:rPr>
              <a:t>o</a:t>
            </a:r>
            <a:r>
              <a:rPr sz="1000" b="1" spc="-4" dirty="0">
                <a:latin typeface="Verdana"/>
                <a:cs typeface="Verdana"/>
              </a:rPr>
              <a:t>w</a:t>
            </a:r>
            <a:r>
              <a:rPr sz="1000" b="1" spc="0" dirty="0">
                <a:latin typeface="Verdana"/>
                <a:cs typeface="Verdana"/>
              </a:rPr>
              <a:t>er</a:t>
            </a:r>
            <a:r>
              <a:rPr sz="1000" b="1" spc="-23" dirty="0">
                <a:latin typeface="Verdana"/>
                <a:cs typeface="Verdana"/>
              </a:rPr>
              <a:t> </a:t>
            </a:r>
            <a:r>
              <a:rPr sz="1000" b="1" spc="0" dirty="0">
                <a:latin typeface="Verdana"/>
                <a:cs typeface="Verdana"/>
              </a:rPr>
              <a:t>due</a:t>
            </a:r>
            <a:r>
              <a:rPr sz="1000" b="1" spc="-15" dirty="0">
                <a:latin typeface="Verdana"/>
                <a:cs typeface="Verdana"/>
              </a:rPr>
              <a:t> </a:t>
            </a:r>
            <a:r>
              <a:rPr sz="1000" b="1" spc="0" dirty="0">
                <a:latin typeface="Verdana"/>
                <a:cs typeface="Verdana"/>
              </a:rPr>
              <a:t>to</a:t>
            </a:r>
            <a:r>
              <a:rPr sz="1000" b="1" spc="-16" dirty="0">
                <a:latin typeface="Verdana"/>
                <a:cs typeface="Verdana"/>
              </a:rPr>
              <a:t> </a:t>
            </a:r>
            <a:r>
              <a:rPr sz="1000" b="1" spc="0" dirty="0">
                <a:latin typeface="Verdana"/>
                <a:cs typeface="Verdana"/>
              </a:rPr>
              <a:t>p</a:t>
            </a:r>
            <a:r>
              <a:rPr sz="1000" b="1" spc="-4" dirty="0">
                <a:latin typeface="Verdana"/>
                <a:cs typeface="Verdana"/>
              </a:rPr>
              <a:t>ari</a:t>
            </a:r>
            <a:r>
              <a:rPr sz="1000" b="1" spc="0" dirty="0">
                <a:latin typeface="Verdana"/>
                <a:cs typeface="Verdana"/>
              </a:rPr>
              <a:t>ty ove</a:t>
            </a:r>
            <a:r>
              <a:rPr sz="1000" b="1" spc="-4" dirty="0">
                <a:latin typeface="Verdana"/>
                <a:cs typeface="Verdana"/>
              </a:rPr>
              <a:t>r</a:t>
            </a:r>
            <a:r>
              <a:rPr sz="1000" b="1" spc="0" dirty="0">
                <a:latin typeface="Verdana"/>
                <a:cs typeface="Verdana"/>
              </a:rPr>
              <a:t>he</a:t>
            </a:r>
            <a:r>
              <a:rPr sz="1000" b="1" spc="-4" dirty="0">
                <a:latin typeface="Verdana"/>
                <a:cs typeface="Verdana"/>
              </a:rPr>
              <a:t>a</a:t>
            </a:r>
            <a:r>
              <a:rPr sz="1000" b="1" spc="0" dirty="0">
                <a:latin typeface="Verdana"/>
                <a:cs typeface="Verdana"/>
              </a:rPr>
              <a:t>d</a:t>
            </a:r>
            <a:endParaRPr sz="1000">
              <a:latin typeface="Verdana"/>
              <a:cs typeface="Verdana"/>
            </a:endParaRPr>
          </a:p>
          <a:p>
            <a:pPr marL="841757" marR="841840" algn="ctr">
              <a:lnSpc>
                <a:spcPct val="101277"/>
              </a:lnSpc>
              <a:spcBef>
                <a:spcPts val="1094"/>
              </a:spcBef>
            </a:pPr>
            <a:r>
              <a:rPr sz="1000" b="1" spc="-4" dirty="0">
                <a:latin typeface="Verdana"/>
                <a:cs typeface="Verdana"/>
              </a:rPr>
              <a:t>wri</a:t>
            </a:r>
            <a:r>
              <a:rPr sz="1000" b="1" spc="0" dirty="0">
                <a:latin typeface="Verdana"/>
                <a:cs typeface="Verdana"/>
              </a:rPr>
              <a:t>tes</a:t>
            </a:r>
            <a:endParaRPr sz="1000">
              <a:latin typeface="Verdana"/>
              <a:cs typeface="Verdana"/>
            </a:endParaRPr>
          </a:p>
        </p:txBody>
      </p:sp>
      <p:sp>
        <p:nvSpPr>
          <p:cNvPr id="19" name="object 19"/>
          <p:cNvSpPr txBox="1"/>
          <p:nvPr/>
        </p:nvSpPr>
        <p:spPr>
          <a:xfrm>
            <a:off x="1001267" y="5558027"/>
            <a:ext cx="836675" cy="789431"/>
          </a:xfrm>
          <a:prstGeom prst="rect">
            <a:avLst/>
          </a:prstGeom>
        </p:spPr>
        <p:txBody>
          <a:bodyPr wrap="square" lIns="0" tIns="0" rIns="0" bIns="0" rtlCol="0">
            <a:noAutofit/>
          </a:bodyPr>
          <a:lstStyle/>
          <a:p>
            <a:pPr>
              <a:lnSpc>
                <a:spcPts val="1000"/>
              </a:lnSpc>
            </a:pPr>
            <a:endParaRPr sz="1000"/>
          </a:p>
          <a:p>
            <a:pPr marL="350178" marR="352314" algn="ctr">
              <a:lnSpc>
                <a:spcPct val="101277"/>
              </a:lnSpc>
              <a:spcBef>
                <a:spcPts val="1491"/>
              </a:spcBef>
            </a:pPr>
            <a:r>
              <a:rPr sz="1000" b="1" spc="0" dirty="0">
                <a:latin typeface="Verdana"/>
                <a:cs typeface="Verdana"/>
              </a:rPr>
              <a:t>6</a:t>
            </a:r>
            <a:endParaRPr sz="1000">
              <a:latin typeface="Verdana"/>
              <a:cs typeface="Verdana"/>
            </a:endParaRPr>
          </a:p>
        </p:txBody>
      </p:sp>
      <p:sp>
        <p:nvSpPr>
          <p:cNvPr id="18" name="object 18"/>
          <p:cNvSpPr txBox="1"/>
          <p:nvPr/>
        </p:nvSpPr>
        <p:spPr>
          <a:xfrm>
            <a:off x="1837943" y="5558027"/>
            <a:ext cx="836675" cy="789431"/>
          </a:xfrm>
          <a:prstGeom prst="rect">
            <a:avLst/>
          </a:prstGeom>
        </p:spPr>
        <p:txBody>
          <a:bodyPr wrap="square" lIns="0" tIns="0" rIns="0" bIns="0" rtlCol="0">
            <a:noAutofit/>
          </a:bodyPr>
          <a:lstStyle/>
          <a:p>
            <a:pPr>
              <a:lnSpc>
                <a:spcPts val="1000"/>
              </a:lnSpc>
            </a:pPr>
            <a:endParaRPr sz="1000"/>
          </a:p>
          <a:p>
            <a:pPr marL="349482" marR="353010" algn="ctr">
              <a:lnSpc>
                <a:spcPct val="101277"/>
              </a:lnSpc>
              <a:spcBef>
                <a:spcPts val="1491"/>
              </a:spcBef>
            </a:pPr>
            <a:r>
              <a:rPr sz="1000" b="1" spc="0" dirty="0">
                <a:latin typeface="Verdana"/>
                <a:cs typeface="Verdana"/>
              </a:rPr>
              <a:t>4</a:t>
            </a:r>
            <a:endParaRPr sz="1000">
              <a:latin typeface="Verdana"/>
              <a:cs typeface="Verdana"/>
            </a:endParaRPr>
          </a:p>
        </p:txBody>
      </p:sp>
      <p:sp>
        <p:nvSpPr>
          <p:cNvPr id="17" name="object 17"/>
          <p:cNvSpPr txBox="1"/>
          <p:nvPr/>
        </p:nvSpPr>
        <p:spPr>
          <a:xfrm>
            <a:off x="2674619" y="5558027"/>
            <a:ext cx="1420367" cy="789431"/>
          </a:xfrm>
          <a:prstGeom prst="rect">
            <a:avLst/>
          </a:prstGeom>
        </p:spPr>
        <p:txBody>
          <a:bodyPr wrap="square" lIns="0" tIns="0" rIns="0" bIns="0" rtlCol="0">
            <a:noAutofit/>
          </a:bodyPr>
          <a:lstStyle/>
          <a:p>
            <a:pPr>
              <a:lnSpc>
                <a:spcPts val="1300"/>
              </a:lnSpc>
              <a:spcBef>
                <a:spcPts val="36"/>
              </a:spcBef>
            </a:pPr>
            <a:endParaRPr sz="1300"/>
          </a:p>
          <a:p>
            <a:pPr marL="124400" marR="128315" indent="1298" algn="ctr">
              <a:lnSpc>
                <a:spcPts val="1200"/>
              </a:lnSpc>
              <a:spcBef>
                <a:spcPts val="60"/>
              </a:spcBef>
            </a:pPr>
            <a:r>
              <a:rPr sz="1000" b="1" spc="0" dirty="0">
                <a:latin typeface="Verdana"/>
                <a:cs typeface="Verdana"/>
              </a:rPr>
              <a:t>(n</a:t>
            </a:r>
            <a:r>
              <a:rPr sz="1000" b="1" spc="4" dirty="0">
                <a:latin typeface="Verdana"/>
                <a:cs typeface="Verdana"/>
              </a:rPr>
              <a:t>-</a:t>
            </a:r>
            <a:r>
              <a:rPr sz="1000" b="1" spc="0" dirty="0">
                <a:latin typeface="Verdana"/>
                <a:cs typeface="Verdana"/>
              </a:rPr>
              <a:t>2)*100/n </a:t>
            </a:r>
            <a:r>
              <a:rPr sz="1000" b="1" spc="-4" dirty="0">
                <a:latin typeface="Verdana"/>
                <a:cs typeface="Verdana"/>
              </a:rPr>
              <a:t>w</a:t>
            </a:r>
            <a:r>
              <a:rPr sz="1000" b="1" spc="0" dirty="0">
                <a:latin typeface="Verdana"/>
                <a:cs typeface="Verdana"/>
              </a:rPr>
              <a:t>he</a:t>
            </a:r>
            <a:r>
              <a:rPr sz="1000" b="1" spc="-4" dirty="0">
                <a:latin typeface="Verdana"/>
                <a:cs typeface="Verdana"/>
              </a:rPr>
              <a:t>r</a:t>
            </a:r>
            <a:r>
              <a:rPr sz="1000" b="1" spc="0" dirty="0">
                <a:latin typeface="Verdana"/>
                <a:cs typeface="Verdana"/>
              </a:rPr>
              <a:t>e</a:t>
            </a:r>
            <a:r>
              <a:rPr sz="1000" b="1" spc="-20" dirty="0">
                <a:latin typeface="Verdana"/>
                <a:cs typeface="Verdana"/>
              </a:rPr>
              <a:t> </a:t>
            </a:r>
            <a:r>
              <a:rPr sz="1000" b="1" spc="0" dirty="0">
                <a:latin typeface="Verdana"/>
                <a:cs typeface="Verdana"/>
              </a:rPr>
              <a:t>n= number</a:t>
            </a:r>
            <a:r>
              <a:rPr sz="1000" b="1" spc="-18" dirty="0">
                <a:latin typeface="Verdana"/>
                <a:cs typeface="Verdana"/>
              </a:rPr>
              <a:t> </a:t>
            </a:r>
            <a:r>
              <a:rPr sz="1000" b="1" spc="0" dirty="0">
                <a:latin typeface="Verdana"/>
                <a:cs typeface="Verdana"/>
              </a:rPr>
              <a:t>of</a:t>
            </a:r>
            <a:r>
              <a:rPr sz="1000" b="1" spc="-16" dirty="0">
                <a:latin typeface="Verdana"/>
                <a:cs typeface="Verdana"/>
              </a:rPr>
              <a:t> </a:t>
            </a:r>
            <a:r>
              <a:rPr sz="1000" b="1" spc="0" dirty="0">
                <a:latin typeface="Verdana"/>
                <a:cs typeface="Verdana"/>
              </a:rPr>
              <a:t>d</a:t>
            </a:r>
            <a:r>
              <a:rPr sz="1000" b="1" spc="-4" dirty="0">
                <a:latin typeface="Verdana"/>
                <a:cs typeface="Verdana"/>
              </a:rPr>
              <a:t>i</a:t>
            </a:r>
            <a:r>
              <a:rPr sz="1000" b="1" spc="0" dirty="0">
                <a:latin typeface="Verdana"/>
                <a:cs typeface="Verdana"/>
              </a:rPr>
              <a:t>s</a:t>
            </a:r>
            <a:r>
              <a:rPr sz="1000" b="1" spc="4" dirty="0">
                <a:latin typeface="Verdana"/>
                <a:cs typeface="Verdana"/>
              </a:rPr>
              <a:t>k</a:t>
            </a:r>
            <a:r>
              <a:rPr sz="1000" b="1" spc="0" dirty="0">
                <a:latin typeface="Verdana"/>
                <a:cs typeface="Verdana"/>
              </a:rPr>
              <a:t>s</a:t>
            </a:r>
            <a:endParaRPr sz="1000">
              <a:latin typeface="Verdana"/>
              <a:cs typeface="Verdana"/>
            </a:endParaRPr>
          </a:p>
        </p:txBody>
      </p:sp>
      <p:sp>
        <p:nvSpPr>
          <p:cNvPr id="16" name="object 16"/>
          <p:cNvSpPr txBox="1"/>
          <p:nvPr/>
        </p:nvSpPr>
        <p:spPr>
          <a:xfrm>
            <a:off x="4094987" y="5558027"/>
            <a:ext cx="1170431" cy="789431"/>
          </a:xfrm>
          <a:prstGeom prst="rect">
            <a:avLst/>
          </a:prstGeom>
        </p:spPr>
        <p:txBody>
          <a:bodyPr wrap="square" lIns="0" tIns="0" rIns="0" bIns="0" rtlCol="0">
            <a:noAutofit/>
          </a:bodyPr>
          <a:lstStyle/>
          <a:p>
            <a:pPr>
              <a:lnSpc>
                <a:spcPts val="1300"/>
              </a:lnSpc>
              <a:spcBef>
                <a:spcPts val="36"/>
              </a:spcBef>
            </a:pPr>
            <a:endParaRPr sz="1300"/>
          </a:p>
          <a:p>
            <a:pPr marL="97782" marR="100806" indent="0" algn="ctr">
              <a:lnSpc>
                <a:spcPts val="1200"/>
              </a:lnSpc>
              <a:spcBef>
                <a:spcPts val="60"/>
              </a:spcBef>
            </a:pPr>
            <a:r>
              <a:rPr sz="1000" b="1" spc="4" dirty="0">
                <a:latin typeface="Verdana"/>
                <a:cs typeface="Verdana"/>
              </a:rPr>
              <a:t>M</a:t>
            </a:r>
            <a:r>
              <a:rPr sz="1000" b="1" spc="0" dirty="0">
                <a:latin typeface="Verdana"/>
                <a:cs typeface="Verdana"/>
              </a:rPr>
              <a:t>ode</a:t>
            </a:r>
            <a:r>
              <a:rPr sz="1000" b="1" spc="-4" dirty="0">
                <a:latin typeface="Verdana"/>
                <a:cs typeface="Verdana"/>
              </a:rPr>
              <a:t>ra</a:t>
            </a:r>
            <a:r>
              <a:rPr sz="1000" b="1" spc="0" dirty="0">
                <a:latin typeface="Verdana"/>
                <a:cs typeface="Verdana"/>
              </a:rPr>
              <a:t>te</a:t>
            </a:r>
            <a:r>
              <a:rPr sz="1000" b="1" spc="-37" dirty="0">
                <a:latin typeface="Verdana"/>
                <a:cs typeface="Verdana"/>
              </a:rPr>
              <a:t> </a:t>
            </a:r>
            <a:r>
              <a:rPr sz="1000" b="1" spc="0" dirty="0">
                <a:latin typeface="Verdana"/>
                <a:cs typeface="Verdana"/>
              </a:rPr>
              <a:t>but mo</a:t>
            </a:r>
            <a:r>
              <a:rPr sz="1000" b="1" spc="-4" dirty="0">
                <a:latin typeface="Verdana"/>
                <a:cs typeface="Verdana"/>
              </a:rPr>
              <a:t>r</a:t>
            </a:r>
            <a:r>
              <a:rPr sz="1000" b="1" spc="0" dirty="0">
                <a:latin typeface="Verdana"/>
                <a:cs typeface="Verdana"/>
              </a:rPr>
              <a:t>e</a:t>
            </a:r>
            <a:r>
              <a:rPr sz="1000" b="1" spc="-14" dirty="0">
                <a:latin typeface="Verdana"/>
                <a:cs typeface="Verdana"/>
              </a:rPr>
              <a:t> </a:t>
            </a:r>
            <a:r>
              <a:rPr sz="1000" b="1" spc="0" dirty="0">
                <a:latin typeface="Verdana"/>
                <a:cs typeface="Verdana"/>
              </a:rPr>
              <a:t>th</a:t>
            </a:r>
            <a:r>
              <a:rPr sz="1000" b="1" spc="-4" dirty="0">
                <a:latin typeface="Verdana"/>
                <a:cs typeface="Verdana"/>
              </a:rPr>
              <a:t>a</a:t>
            </a:r>
            <a:r>
              <a:rPr sz="1000" b="1" spc="0" dirty="0">
                <a:latin typeface="Verdana"/>
                <a:cs typeface="Verdana"/>
              </a:rPr>
              <a:t>n R</a:t>
            </a:r>
            <a:r>
              <a:rPr sz="1000" b="1" spc="-4" dirty="0">
                <a:latin typeface="Verdana"/>
                <a:cs typeface="Verdana"/>
              </a:rPr>
              <a:t>AI</a:t>
            </a:r>
            <a:r>
              <a:rPr sz="1000" b="1" spc="0" dirty="0">
                <a:latin typeface="Verdana"/>
                <a:cs typeface="Verdana"/>
              </a:rPr>
              <a:t>D</a:t>
            </a:r>
            <a:r>
              <a:rPr sz="1000" b="1" spc="-9" dirty="0">
                <a:latin typeface="Verdana"/>
                <a:cs typeface="Verdana"/>
              </a:rPr>
              <a:t> </a:t>
            </a:r>
            <a:r>
              <a:rPr sz="1000" b="1" spc="0" dirty="0">
                <a:latin typeface="Verdana"/>
                <a:cs typeface="Verdana"/>
              </a:rPr>
              <a:t>5</a:t>
            </a:r>
            <a:endParaRPr sz="1000">
              <a:latin typeface="Verdana"/>
              <a:cs typeface="Verdana"/>
            </a:endParaRPr>
          </a:p>
        </p:txBody>
      </p:sp>
      <p:sp>
        <p:nvSpPr>
          <p:cNvPr id="15" name="object 15"/>
          <p:cNvSpPr txBox="1"/>
          <p:nvPr/>
        </p:nvSpPr>
        <p:spPr>
          <a:xfrm>
            <a:off x="5265419" y="5558027"/>
            <a:ext cx="2173223" cy="789431"/>
          </a:xfrm>
          <a:prstGeom prst="rect">
            <a:avLst/>
          </a:prstGeom>
        </p:spPr>
        <p:txBody>
          <a:bodyPr wrap="square" lIns="0" tIns="0" rIns="0" bIns="0" rtlCol="0">
            <a:noAutofit/>
          </a:bodyPr>
          <a:lstStyle/>
          <a:p>
            <a:pPr>
              <a:lnSpc>
                <a:spcPts val="1300"/>
              </a:lnSpc>
              <a:spcBef>
                <a:spcPts val="36"/>
              </a:spcBef>
            </a:pPr>
            <a:endParaRPr sz="1300"/>
          </a:p>
          <a:p>
            <a:pPr marL="294258" marR="297937" indent="0" algn="ctr">
              <a:lnSpc>
                <a:spcPts val="1200"/>
              </a:lnSpc>
              <a:spcBef>
                <a:spcPts val="60"/>
              </a:spcBef>
            </a:pPr>
            <a:r>
              <a:rPr sz="1000" b="1" spc="-4" dirty="0">
                <a:latin typeface="Verdana"/>
                <a:cs typeface="Verdana"/>
              </a:rPr>
              <a:t>V</a:t>
            </a:r>
            <a:r>
              <a:rPr sz="1000" b="1" spc="0" dirty="0">
                <a:latin typeface="Verdana"/>
                <a:cs typeface="Verdana"/>
              </a:rPr>
              <a:t>e</a:t>
            </a:r>
            <a:r>
              <a:rPr sz="1000" b="1" spc="-4" dirty="0">
                <a:latin typeface="Verdana"/>
                <a:cs typeface="Verdana"/>
              </a:rPr>
              <a:t>r</a:t>
            </a:r>
            <a:r>
              <a:rPr sz="1000" b="1" spc="0" dirty="0">
                <a:latin typeface="Verdana"/>
                <a:cs typeface="Verdana"/>
              </a:rPr>
              <a:t>y</a:t>
            </a:r>
            <a:r>
              <a:rPr sz="1000" b="1" spc="-5" dirty="0">
                <a:latin typeface="Verdana"/>
                <a:cs typeface="Verdana"/>
              </a:rPr>
              <a:t> </a:t>
            </a:r>
            <a:r>
              <a:rPr sz="1000" b="1" spc="0" dirty="0">
                <a:latin typeface="Verdana"/>
                <a:cs typeface="Verdana"/>
              </a:rPr>
              <a:t>good</a:t>
            </a:r>
            <a:r>
              <a:rPr sz="1000" b="1" spc="-22" dirty="0">
                <a:latin typeface="Verdana"/>
                <a:cs typeface="Verdana"/>
              </a:rPr>
              <a:t> </a:t>
            </a:r>
            <a:r>
              <a:rPr sz="1000" b="1" spc="0" dirty="0">
                <a:latin typeface="Verdana"/>
                <a:cs typeface="Verdana"/>
              </a:rPr>
              <a:t>for</a:t>
            </a:r>
            <a:r>
              <a:rPr sz="1000" b="1" spc="-1" dirty="0">
                <a:latin typeface="Verdana"/>
                <a:cs typeface="Verdana"/>
              </a:rPr>
              <a:t> </a:t>
            </a:r>
            <a:r>
              <a:rPr sz="1000" b="1" spc="-4" dirty="0">
                <a:latin typeface="Verdana"/>
                <a:cs typeface="Verdana"/>
              </a:rPr>
              <a:t>ra</a:t>
            </a:r>
            <a:r>
              <a:rPr sz="1000" b="1" spc="0" dirty="0">
                <a:latin typeface="Verdana"/>
                <a:cs typeface="Verdana"/>
              </a:rPr>
              <a:t>ndom </a:t>
            </a:r>
            <a:r>
              <a:rPr sz="1000" b="1" spc="-4" dirty="0">
                <a:latin typeface="Verdana"/>
                <a:cs typeface="Verdana"/>
              </a:rPr>
              <a:t>r</a:t>
            </a:r>
            <a:r>
              <a:rPr sz="1000" b="1" spc="0" dirty="0">
                <a:latin typeface="Verdana"/>
                <a:cs typeface="Verdana"/>
              </a:rPr>
              <a:t>e</a:t>
            </a:r>
            <a:r>
              <a:rPr sz="1000" b="1" spc="-4" dirty="0">
                <a:latin typeface="Verdana"/>
                <a:cs typeface="Verdana"/>
              </a:rPr>
              <a:t>a</a:t>
            </a:r>
            <a:r>
              <a:rPr sz="1000" b="1" spc="0" dirty="0">
                <a:latin typeface="Verdana"/>
                <a:cs typeface="Verdana"/>
              </a:rPr>
              <a:t>ds</a:t>
            </a:r>
            <a:endParaRPr sz="1000">
              <a:latin typeface="Verdana"/>
              <a:cs typeface="Verdana"/>
            </a:endParaRPr>
          </a:p>
          <a:p>
            <a:pPr marL="146488" marR="149366" algn="ctr">
              <a:lnSpc>
                <a:spcPts val="1170"/>
              </a:lnSpc>
            </a:pPr>
            <a:r>
              <a:rPr sz="1000" b="1" spc="-4" dirty="0">
                <a:latin typeface="Verdana"/>
                <a:cs typeface="Verdana"/>
              </a:rPr>
              <a:t>G</a:t>
            </a:r>
            <a:r>
              <a:rPr sz="1000" b="1" spc="0" dirty="0">
                <a:latin typeface="Verdana"/>
                <a:cs typeface="Verdana"/>
              </a:rPr>
              <a:t>ood</a:t>
            </a:r>
            <a:r>
              <a:rPr sz="1000" b="1" spc="-8" dirty="0">
                <a:latin typeface="Verdana"/>
                <a:cs typeface="Verdana"/>
              </a:rPr>
              <a:t> </a:t>
            </a:r>
            <a:r>
              <a:rPr sz="1000" b="1" spc="0" dirty="0">
                <a:latin typeface="Verdana"/>
                <a:cs typeface="Verdana"/>
              </a:rPr>
              <a:t>for</a:t>
            </a:r>
            <a:r>
              <a:rPr sz="1000" b="1" spc="-16" dirty="0">
                <a:latin typeface="Verdana"/>
                <a:cs typeface="Verdana"/>
              </a:rPr>
              <a:t> </a:t>
            </a:r>
            <a:r>
              <a:rPr sz="1000" b="1" spc="0" dirty="0">
                <a:latin typeface="Verdana"/>
                <a:cs typeface="Verdana"/>
              </a:rPr>
              <a:t>sequent</a:t>
            </a:r>
            <a:r>
              <a:rPr sz="1000" b="1" spc="-4" dirty="0">
                <a:latin typeface="Verdana"/>
                <a:cs typeface="Verdana"/>
              </a:rPr>
              <a:t>ia</a:t>
            </a:r>
            <a:r>
              <a:rPr sz="1000" b="1" spc="0" dirty="0">
                <a:latin typeface="Verdana"/>
                <a:cs typeface="Verdana"/>
              </a:rPr>
              <a:t>l</a:t>
            </a:r>
            <a:r>
              <a:rPr sz="1000" b="1" spc="-43" dirty="0">
                <a:latin typeface="Verdana"/>
                <a:cs typeface="Verdana"/>
              </a:rPr>
              <a:t> </a:t>
            </a:r>
            <a:r>
              <a:rPr sz="1000" b="1" spc="-4" dirty="0">
                <a:latin typeface="Verdana"/>
                <a:cs typeface="Verdana"/>
              </a:rPr>
              <a:t>r</a:t>
            </a:r>
            <a:r>
              <a:rPr sz="1000" b="1" spc="0" dirty="0">
                <a:latin typeface="Verdana"/>
                <a:cs typeface="Verdana"/>
              </a:rPr>
              <a:t>e</a:t>
            </a:r>
            <a:r>
              <a:rPr sz="1000" b="1" spc="-4" dirty="0">
                <a:latin typeface="Verdana"/>
                <a:cs typeface="Verdana"/>
              </a:rPr>
              <a:t>a</a:t>
            </a:r>
            <a:r>
              <a:rPr sz="1000" b="1" spc="0" dirty="0">
                <a:latin typeface="Verdana"/>
                <a:cs typeface="Verdana"/>
              </a:rPr>
              <a:t>ds</a:t>
            </a:r>
            <a:endParaRPr sz="1000">
              <a:latin typeface="Verdana"/>
              <a:cs typeface="Verdana"/>
            </a:endParaRPr>
          </a:p>
        </p:txBody>
      </p:sp>
      <p:sp>
        <p:nvSpPr>
          <p:cNvPr id="14" name="object 14"/>
          <p:cNvSpPr txBox="1"/>
          <p:nvPr/>
        </p:nvSpPr>
        <p:spPr>
          <a:xfrm>
            <a:off x="7438643" y="5558027"/>
            <a:ext cx="2173223" cy="789431"/>
          </a:xfrm>
          <a:prstGeom prst="rect">
            <a:avLst/>
          </a:prstGeom>
        </p:spPr>
        <p:txBody>
          <a:bodyPr wrap="square" lIns="0" tIns="0" rIns="0" bIns="0" rtlCol="0">
            <a:noAutofit/>
          </a:bodyPr>
          <a:lstStyle/>
          <a:p>
            <a:pPr>
              <a:lnSpc>
                <a:spcPts val="1300"/>
              </a:lnSpc>
              <a:spcBef>
                <a:spcPts val="36"/>
              </a:spcBef>
            </a:pPr>
            <a:endParaRPr sz="1300"/>
          </a:p>
          <a:p>
            <a:pPr marL="136120" marR="137695" indent="-1460" algn="ctr">
              <a:lnSpc>
                <a:spcPts val="1200"/>
              </a:lnSpc>
              <a:spcBef>
                <a:spcPts val="60"/>
              </a:spcBef>
            </a:pPr>
            <a:r>
              <a:rPr sz="1000" b="1" spc="-4" dirty="0">
                <a:latin typeface="Verdana"/>
                <a:cs typeface="Verdana"/>
              </a:rPr>
              <a:t>G</a:t>
            </a:r>
            <a:r>
              <a:rPr sz="1000" b="1" spc="0" dirty="0">
                <a:latin typeface="Verdana"/>
                <a:cs typeface="Verdana"/>
              </a:rPr>
              <a:t>ood</a:t>
            </a:r>
            <a:r>
              <a:rPr sz="1000" b="1" spc="-8" dirty="0">
                <a:latin typeface="Verdana"/>
                <a:cs typeface="Verdana"/>
              </a:rPr>
              <a:t> </a:t>
            </a:r>
            <a:r>
              <a:rPr sz="1000" b="1" spc="0" dirty="0">
                <a:latin typeface="Verdana"/>
                <a:cs typeface="Verdana"/>
              </a:rPr>
              <a:t>for</a:t>
            </a:r>
            <a:r>
              <a:rPr sz="1000" b="1" spc="-16" dirty="0">
                <a:latin typeface="Verdana"/>
                <a:cs typeface="Verdana"/>
              </a:rPr>
              <a:t> </a:t>
            </a:r>
            <a:r>
              <a:rPr sz="1000" b="1" spc="0" dirty="0">
                <a:latin typeface="Verdana"/>
                <a:cs typeface="Verdana"/>
              </a:rPr>
              <a:t>sm</a:t>
            </a:r>
            <a:r>
              <a:rPr sz="1000" b="1" spc="-4" dirty="0">
                <a:latin typeface="Verdana"/>
                <a:cs typeface="Verdana"/>
              </a:rPr>
              <a:t>all</a:t>
            </a:r>
            <a:r>
              <a:rPr sz="1000" b="1" spc="0" dirty="0">
                <a:latin typeface="Verdana"/>
                <a:cs typeface="Verdana"/>
              </a:rPr>
              <a:t>,</a:t>
            </a:r>
            <a:r>
              <a:rPr sz="1000" b="1" spc="-13" dirty="0">
                <a:latin typeface="Verdana"/>
                <a:cs typeface="Verdana"/>
              </a:rPr>
              <a:t> </a:t>
            </a:r>
            <a:r>
              <a:rPr sz="1000" b="1" spc="-4" dirty="0">
                <a:latin typeface="Verdana"/>
                <a:cs typeface="Verdana"/>
              </a:rPr>
              <a:t>ra</a:t>
            </a:r>
            <a:r>
              <a:rPr sz="1000" b="1" spc="0" dirty="0">
                <a:latin typeface="Verdana"/>
                <a:cs typeface="Verdana"/>
              </a:rPr>
              <a:t>ndom </a:t>
            </a:r>
            <a:r>
              <a:rPr sz="1000" b="1" spc="-4" dirty="0">
                <a:latin typeface="Verdana"/>
                <a:cs typeface="Verdana"/>
              </a:rPr>
              <a:t>wri</a:t>
            </a:r>
            <a:r>
              <a:rPr sz="1000" b="1" spc="0" dirty="0">
                <a:latin typeface="Verdana"/>
                <a:cs typeface="Verdana"/>
              </a:rPr>
              <a:t>tes                        </a:t>
            </a:r>
            <a:r>
              <a:rPr sz="1000" b="1" spc="210" dirty="0">
                <a:latin typeface="Verdana"/>
                <a:cs typeface="Verdana"/>
              </a:rPr>
              <a:t> </a:t>
            </a:r>
            <a:r>
              <a:rPr sz="1000" b="1" spc="0" dirty="0">
                <a:latin typeface="Verdana"/>
                <a:cs typeface="Verdana"/>
              </a:rPr>
              <a:t>(h</a:t>
            </a:r>
            <a:r>
              <a:rPr sz="1000" b="1" spc="-4" dirty="0">
                <a:latin typeface="Verdana"/>
                <a:cs typeface="Verdana"/>
              </a:rPr>
              <a:t>a</a:t>
            </a:r>
            <a:r>
              <a:rPr sz="1000" b="1" spc="0" dirty="0">
                <a:latin typeface="Verdana"/>
                <a:cs typeface="Verdana"/>
              </a:rPr>
              <a:t>s </a:t>
            </a:r>
            <a:r>
              <a:rPr sz="1000" b="1" spc="-4" dirty="0">
                <a:latin typeface="Verdana"/>
                <a:cs typeface="Verdana"/>
              </a:rPr>
              <a:t>wri</a:t>
            </a:r>
            <a:r>
              <a:rPr sz="1000" b="1" spc="0" dirty="0">
                <a:latin typeface="Verdana"/>
                <a:cs typeface="Verdana"/>
              </a:rPr>
              <a:t>te</a:t>
            </a:r>
            <a:r>
              <a:rPr sz="1000" b="1" spc="-24" dirty="0">
                <a:latin typeface="Verdana"/>
                <a:cs typeface="Verdana"/>
              </a:rPr>
              <a:t> </a:t>
            </a:r>
            <a:r>
              <a:rPr sz="1000" b="1" spc="0" dirty="0">
                <a:latin typeface="Verdana"/>
                <a:cs typeface="Verdana"/>
              </a:rPr>
              <a:t>pen</a:t>
            </a:r>
            <a:r>
              <a:rPr sz="1000" b="1" spc="-4" dirty="0">
                <a:latin typeface="Verdana"/>
                <a:cs typeface="Verdana"/>
              </a:rPr>
              <a:t>al</a:t>
            </a:r>
            <a:r>
              <a:rPr sz="1000" b="1" spc="0" dirty="0">
                <a:latin typeface="Verdana"/>
                <a:cs typeface="Verdana"/>
              </a:rPr>
              <a:t>ty)</a:t>
            </a:r>
            <a:endParaRPr sz="1000">
              <a:latin typeface="Verdana"/>
              <a:cs typeface="Verdana"/>
            </a:endParaRPr>
          </a:p>
        </p:txBody>
      </p:sp>
      <p:sp>
        <p:nvSpPr>
          <p:cNvPr id="13" name="object 13"/>
          <p:cNvSpPr txBox="1"/>
          <p:nvPr/>
        </p:nvSpPr>
        <p:spPr>
          <a:xfrm>
            <a:off x="1001267" y="6347459"/>
            <a:ext cx="836675" cy="755903"/>
          </a:xfrm>
          <a:prstGeom prst="rect">
            <a:avLst/>
          </a:prstGeom>
        </p:spPr>
        <p:txBody>
          <a:bodyPr wrap="square" lIns="0" tIns="0" rIns="0" bIns="0" rtlCol="0">
            <a:noAutofit/>
          </a:bodyPr>
          <a:lstStyle/>
          <a:p>
            <a:pPr>
              <a:lnSpc>
                <a:spcPts val="1200"/>
              </a:lnSpc>
              <a:spcBef>
                <a:spcPts val="4"/>
              </a:spcBef>
            </a:pPr>
            <a:endParaRPr sz="1200"/>
          </a:p>
          <a:p>
            <a:pPr marL="287021" marR="250931" indent="-13716">
              <a:lnSpc>
                <a:spcPts val="1200"/>
              </a:lnSpc>
              <a:spcBef>
                <a:spcPts val="60"/>
              </a:spcBef>
            </a:pPr>
            <a:r>
              <a:rPr sz="1000" b="1" spc="0" dirty="0">
                <a:latin typeface="Verdana"/>
                <a:cs typeface="Verdana"/>
              </a:rPr>
              <a:t>1+0 </a:t>
            </a:r>
            <a:r>
              <a:rPr sz="1000" b="1" spc="-4" dirty="0">
                <a:latin typeface="Verdana"/>
                <a:cs typeface="Verdana"/>
              </a:rPr>
              <a:t>a</a:t>
            </a:r>
            <a:r>
              <a:rPr sz="1000" b="1" spc="0" dirty="0">
                <a:latin typeface="Verdana"/>
                <a:cs typeface="Verdana"/>
              </a:rPr>
              <a:t>nd</a:t>
            </a:r>
            <a:endParaRPr sz="1000">
              <a:latin typeface="Verdana"/>
              <a:cs typeface="Verdana"/>
            </a:endParaRPr>
          </a:p>
          <a:p>
            <a:pPr marL="273305">
              <a:lnSpc>
                <a:spcPts val="1170"/>
              </a:lnSpc>
            </a:pPr>
            <a:r>
              <a:rPr sz="1000" b="1" spc="0" dirty="0">
                <a:latin typeface="Verdana"/>
                <a:cs typeface="Verdana"/>
              </a:rPr>
              <a:t>0+1</a:t>
            </a:r>
            <a:endParaRPr sz="1000">
              <a:latin typeface="Verdana"/>
              <a:cs typeface="Verdana"/>
            </a:endParaRPr>
          </a:p>
        </p:txBody>
      </p:sp>
      <p:sp>
        <p:nvSpPr>
          <p:cNvPr id="12" name="object 12"/>
          <p:cNvSpPr txBox="1"/>
          <p:nvPr/>
        </p:nvSpPr>
        <p:spPr>
          <a:xfrm>
            <a:off x="1837943" y="6347459"/>
            <a:ext cx="836675" cy="755903"/>
          </a:xfrm>
          <a:prstGeom prst="rect">
            <a:avLst/>
          </a:prstGeom>
        </p:spPr>
        <p:txBody>
          <a:bodyPr wrap="square" lIns="0" tIns="0" rIns="0" bIns="0" rtlCol="0">
            <a:noAutofit/>
          </a:bodyPr>
          <a:lstStyle/>
          <a:p>
            <a:pPr>
              <a:lnSpc>
                <a:spcPts val="1000"/>
              </a:lnSpc>
            </a:pPr>
            <a:endParaRPr sz="1000"/>
          </a:p>
          <a:p>
            <a:pPr marL="349482" marR="353010" algn="ctr">
              <a:lnSpc>
                <a:spcPct val="101277"/>
              </a:lnSpc>
              <a:spcBef>
                <a:spcPts val="1359"/>
              </a:spcBef>
            </a:pPr>
            <a:r>
              <a:rPr sz="1000" b="1" spc="0" dirty="0">
                <a:latin typeface="Verdana"/>
                <a:cs typeface="Verdana"/>
              </a:rPr>
              <a:t>4</a:t>
            </a:r>
            <a:endParaRPr sz="1000">
              <a:latin typeface="Verdana"/>
              <a:cs typeface="Verdana"/>
            </a:endParaRPr>
          </a:p>
        </p:txBody>
      </p:sp>
      <p:sp>
        <p:nvSpPr>
          <p:cNvPr id="11" name="object 11"/>
          <p:cNvSpPr txBox="1"/>
          <p:nvPr/>
        </p:nvSpPr>
        <p:spPr>
          <a:xfrm>
            <a:off x="2674619" y="6347459"/>
            <a:ext cx="182879" cy="755903"/>
          </a:xfrm>
          <a:prstGeom prst="rect">
            <a:avLst/>
          </a:prstGeom>
        </p:spPr>
        <p:txBody>
          <a:bodyPr wrap="square" lIns="0" tIns="0" rIns="0" bIns="0" rtlCol="0">
            <a:noAutofit/>
          </a:bodyPr>
          <a:lstStyle/>
          <a:p>
            <a:pPr marL="25400">
              <a:lnSpc>
                <a:spcPts val="1000"/>
              </a:lnSpc>
            </a:pPr>
            <a:endParaRPr sz="1000"/>
          </a:p>
        </p:txBody>
      </p:sp>
      <p:sp>
        <p:nvSpPr>
          <p:cNvPr id="10" name="object 10"/>
          <p:cNvSpPr txBox="1"/>
          <p:nvPr/>
        </p:nvSpPr>
        <p:spPr>
          <a:xfrm>
            <a:off x="2857499" y="6347459"/>
            <a:ext cx="1237487" cy="577595"/>
          </a:xfrm>
          <a:prstGeom prst="rect">
            <a:avLst/>
          </a:prstGeom>
        </p:spPr>
        <p:txBody>
          <a:bodyPr wrap="square" lIns="0" tIns="0" rIns="0" bIns="0" rtlCol="0">
            <a:noAutofit/>
          </a:bodyPr>
          <a:lstStyle/>
          <a:p>
            <a:pPr>
              <a:lnSpc>
                <a:spcPts val="1000"/>
              </a:lnSpc>
            </a:pPr>
            <a:endParaRPr sz="1000" dirty="0"/>
          </a:p>
          <a:p>
            <a:pPr marL="414017" marR="599477" algn="ctr">
              <a:lnSpc>
                <a:spcPct val="101277"/>
              </a:lnSpc>
              <a:spcBef>
                <a:spcPts val="1359"/>
              </a:spcBef>
            </a:pPr>
            <a:r>
              <a:rPr sz="1000" b="1" spc="0" dirty="0">
                <a:latin typeface="Verdana"/>
                <a:cs typeface="Verdana"/>
              </a:rPr>
              <a:t>50</a:t>
            </a:r>
            <a:endParaRPr sz="1000" dirty="0">
              <a:latin typeface="Verdana"/>
              <a:cs typeface="Verdana"/>
            </a:endParaRPr>
          </a:p>
        </p:txBody>
      </p:sp>
      <p:sp>
        <p:nvSpPr>
          <p:cNvPr id="9" name="object 9"/>
          <p:cNvSpPr txBox="1"/>
          <p:nvPr/>
        </p:nvSpPr>
        <p:spPr>
          <a:xfrm>
            <a:off x="4128514" y="6333435"/>
            <a:ext cx="1170431" cy="230360"/>
          </a:xfrm>
          <a:prstGeom prst="rect">
            <a:avLst/>
          </a:prstGeom>
        </p:spPr>
        <p:txBody>
          <a:bodyPr wrap="square" lIns="0" tIns="0" rIns="0" bIns="0" rtlCol="0">
            <a:noAutofit/>
          </a:bodyPr>
          <a:lstStyle/>
          <a:p>
            <a:pPr>
              <a:lnSpc>
                <a:spcPts val="1000"/>
              </a:lnSpc>
            </a:pPr>
            <a:endParaRPr sz="1000" dirty="0"/>
          </a:p>
          <a:p>
            <a:pPr marL="398099" marR="400343" algn="ctr">
              <a:lnSpc>
                <a:spcPct val="101277"/>
              </a:lnSpc>
              <a:spcBef>
                <a:spcPts val="1359"/>
              </a:spcBef>
            </a:pPr>
            <a:r>
              <a:rPr sz="1000" b="1" spc="4" dirty="0">
                <a:latin typeface="Verdana"/>
                <a:cs typeface="Verdana"/>
              </a:rPr>
              <a:t>H</a:t>
            </a:r>
            <a:r>
              <a:rPr sz="1000" b="1" spc="-4" dirty="0">
                <a:latin typeface="Verdana"/>
                <a:cs typeface="Verdana"/>
              </a:rPr>
              <a:t>i</a:t>
            </a:r>
            <a:r>
              <a:rPr sz="1000" b="1" spc="0" dirty="0">
                <a:latin typeface="Verdana"/>
                <a:cs typeface="Verdana"/>
              </a:rPr>
              <a:t>gh</a:t>
            </a:r>
            <a:endParaRPr sz="1000" dirty="0">
              <a:latin typeface="Verdana"/>
              <a:cs typeface="Verdana"/>
            </a:endParaRPr>
          </a:p>
        </p:txBody>
      </p:sp>
      <p:sp>
        <p:nvSpPr>
          <p:cNvPr id="8" name="object 8"/>
          <p:cNvSpPr txBox="1"/>
          <p:nvPr/>
        </p:nvSpPr>
        <p:spPr>
          <a:xfrm>
            <a:off x="5265419" y="6347459"/>
            <a:ext cx="2173223" cy="577595"/>
          </a:xfrm>
          <a:prstGeom prst="rect">
            <a:avLst/>
          </a:prstGeom>
        </p:spPr>
        <p:txBody>
          <a:bodyPr wrap="square" lIns="0" tIns="0" rIns="0" bIns="0" rtlCol="0">
            <a:noAutofit/>
          </a:bodyPr>
          <a:lstStyle/>
          <a:p>
            <a:pPr>
              <a:lnSpc>
                <a:spcPts val="1000"/>
              </a:lnSpc>
            </a:pPr>
            <a:endParaRPr sz="1000"/>
          </a:p>
          <a:p>
            <a:pPr marL="702779" marR="705572" algn="ctr">
              <a:lnSpc>
                <a:spcPct val="101277"/>
              </a:lnSpc>
              <a:spcBef>
                <a:spcPts val="1359"/>
              </a:spcBef>
            </a:pPr>
            <a:r>
              <a:rPr sz="1000" b="1" spc="-4" dirty="0">
                <a:latin typeface="Verdana"/>
                <a:cs typeface="Verdana"/>
              </a:rPr>
              <a:t>V</a:t>
            </a:r>
            <a:r>
              <a:rPr sz="1000" b="1" spc="0" dirty="0">
                <a:latin typeface="Verdana"/>
                <a:cs typeface="Verdana"/>
              </a:rPr>
              <a:t>e</a:t>
            </a:r>
            <a:r>
              <a:rPr sz="1000" b="1" spc="-4" dirty="0">
                <a:latin typeface="Verdana"/>
                <a:cs typeface="Verdana"/>
              </a:rPr>
              <a:t>r</a:t>
            </a:r>
            <a:r>
              <a:rPr sz="1000" b="1" spc="0" dirty="0">
                <a:latin typeface="Verdana"/>
                <a:cs typeface="Verdana"/>
              </a:rPr>
              <a:t>y</a:t>
            </a:r>
            <a:r>
              <a:rPr sz="1000" b="1" spc="-5" dirty="0">
                <a:latin typeface="Verdana"/>
                <a:cs typeface="Verdana"/>
              </a:rPr>
              <a:t> </a:t>
            </a:r>
            <a:r>
              <a:rPr sz="1000" b="1" spc="0" dirty="0">
                <a:latin typeface="Verdana"/>
                <a:cs typeface="Verdana"/>
              </a:rPr>
              <a:t>good</a:t>
            </a:r>
            <a:endParaRPr sz="1000">
              <a:latin typeface="Verdana"/>
              <a:cs typeface="Verdana"/>
            </a:endParaRPr>
          </a:p>
        </p:txBody>
      </p:sp>
      <p:sp>
        <p:nvSpPr>
          <p:cNvPr id="7" name="object 7"/>
          <p:cNvSpPr txBox="1"/>
          <p:nvPr/>
        </p:nvSpPr>
        <p:spPr>
          <a:xfrm>
            <a:off x="7353818" y="6361483"/>
            <a:ext cx="2173223" cy="577595"/>
          </a:xfrm>
          <a:prstGeom prst="rect">
            <a:avLst/>
          </a:prstGeom>
        </p:spPr>
        <p:txBody>
          <a:bodyPr wrap="square" lIns="0" tIns="0" rIns="0" bIns="0" rtlCol="0">
            <a:noAutofit/>
          </a:bodyPr>
          <a:lstStyle/>
          <a:p>
            <a:pPr>
              <a:lnSpc>
                <a:spcPts val="1000"/>
              </a:lnSpc>
            </a:pPr>
            <a:endParaRPr sz="1000" dirty="0"/>
          </a:p>
          <a:p>
            <a:pPr marL="881413" marR="883266" algn="ctr">
              <a:lnSpc>
                <a:spcPct val="101277"/>
              </a:lnSpc>
              <a:spcBef>
                <a:spcPts val="1359"/>
              </a:spcBef>
            </a:pPr>
            <a:r>
              <a:rPr sz="1000" b="1" spc="-4" dirty="0">
                <a:latin typeface="Verdana"/>
                <a:cs typeface="Verdana"/>
              </a:rPr>
              <a:t>G</a:t>
            </a:r>
            <a:r>
              <a:rPr sz="1000" b="1" spc="0" dirty="0">
                <a:latin typeface="Verdana"/>
                <a:cs typeface="Verdana"/>
              </a:rPr>
              <a:t>ood</a:t>
            </a:r>
            <a:endParaRPr sz="1000" dirty="0">
              <a:latin typeface="Verdana"/>
              <a:cs typeface="Verdana"/>
            </a:endParaRPr>
          </a:p>
        </p:txBody>
      </p:sp>
      <p:sp>
        <p:nvSpPr>
          <p:cNvPr id="6" name="object 6"/>
          <p:cNvSpPr txBox="1"/>
          <p:nvPr/>
        </p:nvSpPr>
        <p:spPr>
          <a:xfrm>
            <a:off x="2644422" y="7405875"/>
            <a:ext cx="1237487" cy="178307"/>
          </a:xfrm>
          <a:prstGeom prst="rect">
            <a:avLst/>
          </a:prstGeom>
        </p:spPr>
        <p:txBody>
          <a:bodyPr wrap="square" lIns="0" tIns="0" rIns="0" bIns="0" rtlCol="0">
            <a:noAutofit/>
          </a:bodyPr>
          <a:lstStyle/>
          <a:p>
            <a:pPr marL="25400">
              <a:lnSpc>
                <a:spcPts val="1000"/>
              </a:lnSpc>
            </a:pPr>
            <a:endParaRPr sz="1000"/>
          </a:p>
        </p:txBody>
      </p:sp>
      <p:sp>
        <p:nvSpPr>
          <p:cNvPr id="5" name="object 5"/>
          <p:cNvSpPr txBox="1"/>
          <p:nvPr/>
        </p:nvSpPr>
        <p:spPr>
          <a:xfrm>
            <a:off x="4118611" y="7208554"/>
            <a:ext cx="1170431" cy="178307"/>
          </a:xfrm>
          <a:prstGeom prst="rect">
            <a:avLst/>
          </a:prstGeom>
        </p:spPr>
        <p:txBody>
          <a:bodyPr wrap="square" lIns="0" tIns="0" rIns="0" bIns="0" rtlCol="0">
            <a:noAutofit/>
          </a:bodyPr>
          <a:lstStyle/>
          <a:p>
            <a:pPr marL="25400">
              <a:lnSpc>
                <a:spcPts val="1000"/>
              </a:lnSpc>
            </a:pPr>
            <a:endParaRPr sz="1000"/>
          </a:p>
        </p:txBody>
      </p:sp>
      <p:sp>
        <p:nvSpPr>
          <p:cNvPr id="3" name="object 3"/>
          <p:cNvSpPr txBox="1"/>
          <p:nvPr/>
        </p:nvSpPr>
        <p:spPr>
          <a:xfrm>
            <a:off x="7590282" y="7324959"/>
            <a:ext cx="2173223" cy="178307"/>
          </a:xfrm>
          <a:prstGeom prst="rect">
            <a:avLst/>
          </a:prstGeom>
        </p:spPr>
        <p:txBody>
          <a:bodyPr wrap="square" lIns="0" tIns="0" rIns="0" bIns="0" rtlCol="0">
            <a:noAutofit/>
          </a:bodyPr>
          <a:lstStyle/>
          <a:p>
            <a:pPr marL="25400">
              <a:lnSpc>
                <a:spcPts val="1000"/>
              </a:lnSpc>
            </a:pPr>
            <a:endParaRPr sz="10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ibre Channel vs iSCSI vs FCoE: Choosing with SAN in Mind">
            <a:extLst>
              <a:ext uri="{FF2B5EF4-FFF2-40B4-BE49-F238E27FC236}">
                <a16:creationId xmlns:a16="http://schemas.microsoft.com/office/drawing/2014/main" id="{AA755EDD-D0AC-E7D6-29FF-02A11D07D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622300"/>
            <a:ext cx="9938658"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3460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ber channel switch vs Ethernet Switch: What Are the Differences? | FS  Community">
            <a:extLst>
              <a:ext uri="{FF2B5EF4-FFF2-40B4-BE49-F238E27FC236}">
                <a16:creationId xmlns:a16="http://schemas.microsoft.com/office/drawing/2014/main" id="{302E7574-BA5F-B3B5-8056-EE9D68ED41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925" y="584200"/>
            <a:ext cx="10184745" cy="6629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5201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rocade VDX 6730 Converged Switch for IBM (withdrawn product)">
            <a:extLst>
              <a:ext uri="{FF2B5EF4-FFF2-40B4-BE49-F238E27FC236}">
                <a16:creationId xmlns:a16="http://schemas.microsoft.com/office/drawing/2014/main" id="{31E160DB-A956-1486-723B-4001A8CDD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2039155"/>
            <a:ext cx="10540530" cy="2664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1260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bject 63"/>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33" name="object 33"/>
          <p:cNvSpPr/>
          <p:nvPr/>
        </p:nvSpPr>
        <p:spPr>
          <a:xfrm>
            <a:off x="2564598" y="2561754"/>
            <a:ext cx="5296478" cy="1595980"/>
          </a:xfrm>
          <a:prstGeom prst="rect">
            <a:avLst/>
          </a:prstGeom>
          <a:blipFill>
            <a:blip r:embed="rId2" cstate="print"/>
            <a:stretch>
              <a:fillRect/>
            </a:stretch>
          </a:blipFill>
        </p:spPr>
        <p:txBody>
          <a:bodyPr wrap="square" lIns="0" tIns="0" rIns="0" bIns="0" rtlCol="0">
            <a:noAutofit/>
          </a:bodyPr>
          <a:lstStyle/>
          <a:p>
            <a:endParaRPr sz="1987"/>
          </a:p>
        </p:txBody>
      </p:sp>
      <p:sp>
        <p:nvSpPr>
          <p:cNvPr id="34" name="object 34"/>
          <p:cNvSpPr/>
          <p:nvPr/>
        </p:nvSpPr>
        <p:spPr>
          <a:xfrm>
            <a:off x="2497317" y="2528070"/>
            <a:ext cx="2833963" cy="586795"/>
          </a:xfrm>
          <a:prstGeom prst="rect">
            <a:avLst/>
          </a:prstGeom>
          <a:blipFill>
            <a:blip r:embed="rId3" cstate="print"/>
            <a:stretch>
              <a:fillRect/>
            </a:stretch>
          </a:blipFill>
        </p:spPr>
        <p:txBody>
          <a:bodyPr wrap="square" lIns="0" tIns="0" rIns="0" bIns="0" rtlCol="0">
            <a:noAutofit/>
          </a:bodyPr>
          <a:lstStyle/>
          <a:p>
            <a:endParaRPr sz="1987"/>
          </a:p>
        </p:txBody>
      </p:sp>
      <p:sp>
        <p:nvSpPr>
          <p:cNvPr id="35" name="object 35"/>
          <p:cNvSpPr/>
          <p:nvPr/>
        </p:nvSpPr>
        <p:spPr>
          <a:xfrm>
            <a:off x="2537686" y="2534842"/>
            <a:ext cx="5298440" cy="1597941"/>
          </a:xfrm>
          <a:custGeom>
            <a:avLst/>
            <a:gdLst/>
            <a:ahLst/>
            <a:cxnLst/>
            <a:rect l="l" t="t" r="r" b="b"/>
            <a:pathLst>
              <a:path w="4800600" h="1447800">
                <a:moveTo>
                  <a:pt x="0" y="1447799"/>
                </a:moveTo>
                <a:lnTo>
                  <a:pt x="4800600" y="1447799"/>
                </a:lnTo>
                <a:lnTo>
                  <a:pt x="4800600" y="0"/>
                </a:lnTo>
                <a:lnTo>
                  <a:pt x="0" y="0"/>
                </a:lnTo>
                <a:lnTo>
                  <a:pt x="0" y="1447799"/>
                </a:lnTo>
                <a:close/>
              </a:path>
            </a:pathLst>
          </a:custGeom>
          <a:solidFill>
            <a:srgbClr val="DDDDDD"/>
          </a:solidFill>
        </p:spPr>
        <p:txBody>
          <a:bodyPr wrap="square" lIns="0" tIns="0" rIns="0" bIns="0" rtlCol="0">
            <a:noAutofit/>
          </a:bodyPr>
          <a:lstStyle/>
          <a:p>
            <a:endParaRPr sz="1987"/>
          </a:p>
        </p:txBody>
      </p:sp>
      <p:sp>
        <p:nvSpPr>
          <p:cNvPr id="36" name="object 36"/>
          <p:cNvSpPr/>
          <p:nvPr/>
        </p:nvSpPr>
        <p:spPr>
          <a:xfrm>
            <a:off x="2564598" y="4159765"/>
            <a:ext cx="5296478" cy="3025718"/>
          </a:xfrm>
          <a:prstGeom prst="rect">
            <a:avLst/>
          </a:prstGeom>
          <a:blipFill>
            <a:blip r:embed="rId4" cstate="print"/>
            <a:stretch>
              <a:fillRect/>
            </a:stretch>
          </a:blipFill>
        </p:spPr>
        <p:txBody>
          <a:bodyPr wrap="square" lIns="0" tIns="0" rIns="0" bIns="0" rtlCol="0">
            <a:noAutofit/>
          </a:bodyPr>
          <a:lstStyle/>
          <a:p>
            <a:endParaRPr sz="1987"/>
          </a:p>
        </p:txBody>
      </p:sp>
      <p:sp>
        <p:nvSpPr>
          <p:cNvPr id="37" name="object 37"/>
          <p:cNvSpPr/>
          <p:nvPr/>
        </p:nvSpPr>
        <p:spPr>
          <a:xfrm>
            <a:off x="2497317" y="6716404"/>
            <a:ext cx="2053636" cy="586795"/>
          </a:xfrm>
          <a:prstGeom prst="rect">
            <a:avLst/>
          </a:prstGeom>
          <a:blipFill>
            <a:blip r:embed="rId5" cstate="print"/>
            <a:stretch>
              <a:fillRect/>
            </a:stretch>
          </a:blipFill>
        </p:spPr>
        <p:txBody>
          <a:bodyPr wrap="square" lIns="0" tIns="0" rIns="0" bIns="0" rtlCol="0">
            <a:noAutofit/>
          </a:bodyPr>
          <a:lstStyle/>
          <a:p>
            <a:endParaRPr sz="1987"/>
          </a:p>
        </p:txBody>
      </p:sp>
      <p:sp>
        <p:nvSpPr>
          <p:cNvPr id="38" name="object 38"/>
          <p:cNvSpPr/>
          <p:nvPr/>
        </p:nvSpPr>
        <p:spPr>
          <a:xfrm>
            <a:off x="2537686" y="4132783"/>
            <a:ext cx="5298440" cy="3027680"/>
          </a:xfrm>
          <a:custGeom>
            <a:avLst/>
            <a:gdLst/>
            <a:ahLst/>
            <a:cxnLst/>
            <a:rect l="l" t="t" r="r" b="b"/>
            <a:pathLst>
              <a:path w="4800600" h="2743200">
                <a:moveTo>
                  <a:pt x="0" y="2743199"/>
                </a:moveTo>
                <a:lnTo>
                  <a:pt x="4800600" y="2743199"/>
                </a:lnTo>
                <a:lnTo>
                  <a:pt x="4800600" y="0"/>
                </a:lnTo>
                <a:lnTo>
                  <a:pt x="0" y="0"/>
                </a:lnTo>
                <a:lnTo>
                  <a:pt x="0" y="2743199"/>
                </a:lnTo>
                <a:close/>
              </a:path>
            </a:pathLst>
          </a:custGeom>
          <a:solidFill>
            <a:srgbClr val="B5B5FF"/>
          </a:solidFill>
        </p:spPr>
        <p:txBody>
          <a:bodyPr wrap="square" lIns="0" tIns="0" rIns="0" bIns="0" rtlCol="0">
            <a:noAutofit/>
          </a:bodyPr>
          <a:lstStyle/>
          <a:p>
            <a:endParaRPr sz="1987"/>
          </a:p>
        </p:txBody>
      </p:sp>
      <p:sp>
        <p:nvSpPr>
          <p:cNvPr id="39" name="object 39"/>
          <p:cNvSpPr/>
          <p:nvPr/>
        </p:nvSpPr>
        <p:spPr>
          <a:xfrm>
            <a:off x="2811859" y="6089001"/>
            <a:ext cx="4801957" cy="680990"/>
          </a:xfrm>
          <a:prstGeom prst="rect">
            <a:avLst/>
          </a:prstGeom>
          <a:blipFill>
            <a:blip r:embed="rId6" cstate="print"/>
            <a:stretch>
              <a:fillRect/>
            </a:stretch>
          </a:blipFill>
        </p:spPr>
        <p:txBody>
          <a:bodyPr wrap="square" lIns="0" tIns="0" rIns="0" bIns="0" rtlCol="0">
            <a:noAutofit/>
          </a:bodyPr>
          <a:lstStyle/>
          <a:p>
            <a:endParaRPr sz="1987"/>
          </a:p>
        </p:txBody>
      </p:sp>
      <p:sp>
        <p:nvSpPr>
          <p:cNvPr id="40" name="object 40"/>
          <p:cNvSpPr/>
          <p:nvPr/>
        </p:nvSpPr>
        <p:spPr>
          <a:xfrm>
            <a:off x="2766444" y="6203380"/>
            <a:ext cx="3510146" cy="527979"/>
          </a:xfrm>
          <a:prstGeom prst="rect">
            <a:avLst/>
          </a:prstGeom>
          <a:blipFill>
            <a:blip r:embed="rId7" cstate="print"/>
            <a:stretch>
              <a:fillRect/>
            </a:stretch>
          </a:blipFill>
        </p:spPr>
        <p:txBody>
          <a:bodyPr wrap="square" lIns="0" tIns="0" rIns="0" bIns="0" rtlCol="0">
            <a:noAutofit/>
          </a:bodyPr>
          <a:lstStyle/>
          <a:p>
            <a:endParaRPr sz="1987"/>
          </a:p>
        </p:txBody>
      </p:sp>
      <p:sp>
        <p:nvSpPr>
          <p:cNvPr id="41" name="object 41"/>
          <p:cNvSpPr/>
          <p:nvPr/>
        </p:nvSpPr>
        <p:spPr>
          <a:xfrm>
            <a:off x="2789992" y="6067134"/>
            <a:ext cx="4793827" cy="672818"/>
          </a:xfrm>
          <a:custGeom>
            <a:avLst/>
            <a:gdLst/>
            <a:ahLst/>
            <a:cxnLst/>
            <a:rect l="l" t="t" r="r" b="b"/>
            <a:pathLst>
              <a:path w="4343400" h="609600">
                <a:moveTo>
                  <a:pt x="0" y="609599"/>
                </a:moveTo>
                <a:lnTo>
                  <a:pt x="4343400" y="609599"/>
                </a:lnTo>
                <a:lnTo>
                  <a:pt x="4343400" y="0"/>
                </a:lnTo>
                <a:lnTo>
                  <a:pt x="0" y="0"/>
                </a:lnTo>
                <a:lnTo>
                  <a:pt x="0" y="609599"/>
                </a:lnTo>
                <a:close/>
              </a:path>
            </a:pathLst>
          </a:custGeom>
          <a:solidFill>
            <a:srgbClr val="FF9933"/>
          </a:solidFill>
        </p:spPr>
        <p:txBody>
          <a:bodyPr wrap="square" lIns="0" tIns="0" rIns="0" bIns="0" rtlCol="0">
            <a:noAutofit/>
          </a:bodyPr>
          <a:lstStyle/>
          <a:p>
            <a:endParaRPr sz="1987"/>
          </a:p>
        </p:txBody>
      </p:sp>
      <p:sp>
        <p:nvSpPr>
          <p:cNvPr id="42" name="object 42"/>
          <p:cNvSpPr/>
          <p:nvPr/>
        </p:nvSpPr>
        <p:spPr>
          <a:xfrm>
            <a:off x="2789992" y="6067134"/>
            <a:ext cx="4793827" cy="672818"/>
          </a:xfrm>
          <a:custGeom>
            <a:avLst/>
            <a:gdLst/>
            <a:ahLst/>
            <a:cxnLst/>
            <a:rect l="l" t="t" r="r" b="b"/>
            <a:pathLst>
              <a:path w="4343400" h="609600">
                <a:moveTo>
                  <a:pt x="0" y="609599"/>
                </a:moveTo>
                <a:lnTo>
                  <a:pt x="4343400" y="609599"/>
                </a:lnTo>
                <a:lnTo>
                  <a:pt x="4343400" y="0"/>
                </a:lnTo>
                <a:lnTo>
                  <a:pt x="0" y="0"/>
                </a:lnTo>
                <a:lnTo>
                  <a:pt x="0" y="609599"/>
                </a:lnTo>
                <a:close/>
              </a:path>
            </a:pathLst>
          </a:custGeom>
          <a:ln w="9144">
            <a:solidFill>
              <a:srgbClr val="000000"/>
            </a:solidFill>
          </a:ln>
        </p:spPr>
        <p:txBody>
          <a:bodyPr wrap="square" lIns="0" tIns="0" rIns="0" bIns="0" rtlCol="0">
            <a:noAutofit/>
          </a:bodyPr>
          <a:lstStyle/>
          <a:p>
            <a:endParaRPr sz="1987"/>
          </a:p>
        </p:txBody>
      </p:sp>
      <p:sp>
        <p:nvSpPr>
          <p:cNvPr id="43" name="object 43"/>
          <p:cNvSpPr/>
          <p:nvPr/>
        </p:nvSpPr>
        <p:spPr>
          <a:xfrm>
            <a:off x="2724393" y="3142114"/>
            <a:ext cx="2704587" cy="770180"/>
          </a:xfrm>
          <a:prstGeom prst="rect">
            <a:avLst/>
          </a:prstGeom>
          <a:blipFill>
            <a:blip r:embed="rId8" cstate="print"/>
            <a:stretch>
              <a:fillRect/>
            </a:stretch>
          </a:blipFill>
        </p:spPr>
        <p:txBody>
          <a:bodyPr wrap="square" lIns="0" tIns="0" rIns="0" bIns="0" rtlCol="0">
            <a:noAutofit/>
          </a:bodyPr>
          <a:lstStyle/>
          <a:p>
            <a:endParaRPr sz="1987"/>
          </a:p>
        </p:txBody>
      </p:sp>
      <p:sp>
        <p:nvSpPr>
          <p:cNvPr id="44" name="object 44"/>
          <p:cNvSpPr/>
          <p:nvPr/>
        </p:nvSpPr>
        <p:spPr>
          <a:xfrm>
            <a:off x="2705890" y="3123555"/>
            <a:ext cx="2691271" cy="756920"/>
          </a:xfrm>
          <a:custGeom>
            <a:avLst/>
            <a:gdLst/>
            <a:ahLst/>
            <a:cxnLst/>
            <a:rect l="l" t="t" r="r" b="b"/>
            <a:pathLst>
              <a:path w="2438400" h="685800">
                <a:moveTo>
                  <a:pt x="0" y="0"/>
                </a:moveTo>
                <a:lnTo>
                  <a:pt x="0" y="685800"/>
                </a:lnTo>
                <a:lnTo>
                  <a:pt x="1600200" y="685800"/>
                </a:lnTo>
                <a:lnTo>
                  <a:pt x="1600200" y="304800"/>
                </a:lnTo>
                <a:lnTo>
                  <a:pt x="2438400" y="304800"/>
                </a:lnTo>
                <a:lnTo>
                  <a:pt x="2438400" y="0"/>
                </a:lnTo>
                <a:lnTo>
                  <a:pt x="0" y="0"/>
                </a:lnTo>
                <a:close/>
              </a:path>
            </a:pathLst>
          </a:custGeom>
          <a:solidFill>
            <a:srgbClr val="808080"/>
          </a:solidFill>
        </p:spPr>
        <p:txBody>
          <a:bodyPr wrap="square" lIns="0" tIns="0" rIns="0" bIns="0" rtlCol="0">
            <a:noAutofit/>
          </a:bodyPr>
          <a:lstStyle/>
          <a:p>
            <a:endParaRPr sz="1987"/>
          </a:p>
        </p:txBody>
      </p:sp>
      <p:sp>
        <p:nvSpPr>
          <p:cNvPr id="45" name="object 45"/>
          <p:cNvSpPr/>
          <p:nvPr/>
        </p:nvSpPr>
        <p:spPr>
          <a:xfrm>
            <a:off x="2705890" y="3123555"/>
            <a:ext cx="2691271" cy="756920"/>
          </a:xfrm>
          <a:custGeom>
            <a:avLst/>
            <a:gdLst/>
            <a:ahLst/>
            <a:cxnLst/>
            <a:rect l="l" t="t" r="r" b="b"/>
            <a:pathLst>
              <a:path w="2438400" h="685800">
                <a:moveTo>
                  <a:pt x="0" y="0"/>
                </a:moveTo>
                <a:lnTo>
                  <a:pt x="0" y="685800"/>
                </a:lnTo>
                <a:lnTo>
                  <a:pt x="1600200" y="685800"/>
                </a:lnTo>
                <a:lnTo>
                  <a:pt x="1600200" y="304800"/>
                </a:lnTo>
                <a:lnTo>
                  <a:pt x="2438400" y="304800"/>
                </a:lnTo>
                <a:lnTo>
                  <a:pt x="2438400" y="0"/>
                </a:lnTo>
                <a:lnTo>
                  <a:pt x="0" y="0"/>
                </a:lnTo>
                <a:close/>
              </a:path>
            </a:pathLst>
          </a:custGeom>
          <a:ln w="12700">
            <a:solidFill>
              <a:srgbClr val="000000"/>
            </a:solidFill>
          </a:ln>
        </p:spPr>
        <p:txBody>
          <a:bodyPr wrap="square" lIns="0" tIns="0" rIns="0" bIns="0" rtlCol="0">
            <a:noAutofit/>
          </a:bodyPr>
          <a:lstStyle/>
          <a:p>
            <a:endParaRPr sz="1987"/>
          </a:p>
        </p:txBody>
      </p:sp>
      <p:sp>
        <p:nvSpPr>
          <p:cNvPr id="46" name="object 46"/>
          <p:cNvSpPr/>
          <p:nvPr/>
        </p:nvSpPr>
        <p:spPr>
          <a:xfrm>
            <a:off x="4658745" y="3142114"/>
            <a:ext cx="2704587" cy="770180"/>
          </a:xfrm>
          <a:prstGeom prst="rect">
            <a:avLst/>
          </a:prstGeom>
          <a:blipFill>
            <a:blip r:embed="rId9" cstate="print"/>
            <a:stretch>
              <a:fillRect/>
            </a:stretch>
          </a:blipFill>
        </p:spPr>
        <p:txBody>
          <a:bodyPr wrap="square" lIns="0" tIns="0" rIns="0" bIns="0" rtlCol="0">
            <a:noAutofit/>
          </a:bodyPr>
          <a:lstStyle/>
          <a:p>
            <a:endParaRPr sz="1987"/>
          </a:p>
        </p:txBody>
      </p:sp>
      <p:sp>
        <p:nvSpPr>
          <p:cNvPr id="47" name="object 47"/>
          <p:cNvSpPr/>
          <p:nvPr/>
        </p:nvSpPr>
        <p:spPr>
          <a:xfrm>
            <a:off x="4640241" y="3123555"/>
            <a:ext cx="2691271" cy="756920"/>
          </a:xfrm>
          <a:custGeom>
            <a:avLst/>
            <a:gdLst/>
            <a:ahLst/>
            <a:cxnLst/>
            <a:rect l="l" t="t" r="r" b="b"/>
            <a:pathLst>
              <a:path w="2438400" h="685800">
                <a:moveTo>
                  <a:pt x="2438400" y="685800"/>
                </a:moveTo>
                <a:lnTo>
                  <a:pt x="2438400" y="0"/>
                </a:lnTo>
                <a:lnTo>
                  <a:pt x="838200" y="0"/>
                </a:lnTo>
                <a:lnTo>
                  <a:pt x="838200" y="381000"/>
                </a:lnTo>
                <a:lnTo>
                  <a:pt x="0" y="381000"/>
                </a:lnTo>
                <a:lnTo>
                  <a:pt x="0" y="685800"/>
                </a:lnTo>
                <a:lnTo>
                  <a:pt x="2438400" y="685800"/>
                </a:lnTo>
                <a:close/>
              </a:path>
            </a:pathLst>
          </a:custGeom>
          <a:solidFill>
            <a:srgbClr val="808080"/>
          </a:solidFill>
        </p:spPr>
        <p:txBody>
          <a:bodyPr wrap="square" lIns="0" tIns="0" rIns="0" bIns="0" rtlCol="0">
            <a:noAutofit/>
          </a:bodyPr>
          <a:lstStyle/>
          <a:p>
            <a:endParaRPr sz="1987"/>
          </a:p>
        </p:txBody>
      </p:sp>
      <p:sp>
        <p:nvSpPr>
          <p:cNvPr id="48" name="object 48"/>
          <p:cNvSpPr/>
          <p:nvPr/>
        </p:nvSpPr>
        <p:spPr>
          <a:xfrm>
            <a:off x="4640241" y="3123555"/>
            <a:ext cx="2691271" cy="756920"/>
          </a:xfrm>
          <a:custGeom>
            <a:avLst/>
            <a:gdLst/>
            <a:ahLst/>
            <a:cxnLst/>
            <a:rect l="l" t="t" r="r" b="b"/>
            <a:pathLst>
              <a:path w="2438400" h="685800">
                <a:moveTo>
                  <a:pt x="2438400" y="685800"/>
                </a:moveTo>
                <a:lnTo>
                  <a:pt x="2438400" y="0"/>
                </a:lnTo>
                <a:lnTo>
                  <a:pt x="838200" y="0"/>
                </a:lnTo>
                <a:lnTo>
                  <a:pt x="838200" y="381000"/>
                </a:lnTo>
                <a:lnTo>
                  <a:pt x="0" y="381000"/>
                </a:lnTo>
                <a:lnTo>
                  <a:pt x="0" y="685800"/>
                </a:lnTo>
                <a:lnTo>
                  <a:pt x="2438400" y="685800"/>
                </a:lnTo>
                <a:close/>
              </a:path>
            </a:pathLst>
          </a:custGeom>
          <a:ln w="12700">
            <a:solidFill>
              <a:srgbClr val="000000"/>
            </a:solidFill>
          </a:ln>
        </p:spPr>
        <p:txBody>
          <a:bodyPr wrap="square" lIns="0" tIns="0" rIns="0" bIns="0" rtlCol="0">
            <a:noAutofit/>
          </a:bodyPr>
          <a:lstStyle/>
          <a:p>
            <a:endParaRPr sz="1987"/>
          </a:p>
        </p:txBody>
      </p:sp>
      <p:sp>
        <p:nvSpPr>
          <p:cNvPr id="49" name="object 49"/>
          <p:cNvSpPr/>
          <p:nvPr/>
        </p:nvSpPr>
        <p:spPr>
          <a:xfrm>
            <a:off x="3316473" y="2199272"/>
            <a:ext cx="126153" cy="3868702"/>
          </a:xfrm>
          <a:custGeom>
            <a:avLst/>
            <a:gdLst/>
            <a:ahLst/>
            <a:cxnLst/>
            <a:rect l="l" t="t" r="r" b="b"/>
            <a:pathLst>
              <a:path w="114300" h="3505200">
                <a:moveTo>
                  <a:pt x="38100" y="3390899"/>
                </a:moveTo>
                <a:lnTo>
                  <a:pt x="0" y="3390900"/>
                </a:lnTo>
                <a:lnTo>
                  <a:pt x="57150" y="3505200"/>
                </a:lnTo>
                <a:lnTo>
                  <a:pt x="114300" y="3390900"/>
                </a:lnTo>
                <a:lnTo>
                  <a:pt x="76200" y="3390899"/>
                </a:lnTo>
                <a:lnTo>
                  <a:pt x="76200" y="3409950"/>
                </a:lnTo>
                <a:lnTo>
                  <a:pt x="38100" y="3409950"/>
                </a:lnTo>
                <a:lnTo>
                  <a:pt x="38100" y="3390899"/>
                </a:lnTo>
                <a:close/>
              </a:path>
              <a:path w="114300" h="3505200">
                <a:moveTo>
                  <a:pt x="38100" y="3409950"/>
                </a:moveTo>
                <a:lnTo>
                  <a:pt x="76200" y="3409950"/>
                </a:lnTo>
                <a:lnTo>
                  <a:pt x="76200" y="0"/>
                </a:lnTo>
                <a:lnTo>
                  <a:pt x="38100" y="0"/>
                </a:lnTo>
                <a:lnTo>
                  <a:pt x="38100" y="3409950"/>
                </a:lnTo>
                <a:close/>
              </a:path>
            </a:pathLst>
          </a:custGeom>
          <a:solidFill>
            <a:srgbClr val="FF0000"/>
          </a:solidFill>
        </p:spPr>
        <p:txBody>
          <a:bodyPr wrap="square" lIns="0" tIns="0" rIns="0" bIns="0" rtlCol="0">
            <a:noAutofit/>
          </a:bodyPr>
          <a:lstStyle/>
          <a:p>
            <a:endParaRPr sz="1987"/>
          </a:p>
        </p:txBody>
      </p:sp>
      <p:sp>
        <p:nvSpPr>
          <p:cNvPr id="50" name="object 50"/>
          <p:cNvSpPr/>
          <p:nvPr/>
        </p:nvSpPr>
        <p:spPr>
          <a:xfrm>
            <a:off x="6064933" y="2199272"/>
            <a:ext cx="126153" cy="3868702"/>
          </a:xfrm>
          <a:custGeom>
            <a:avLst/>
            <a:gdLst/>
            <a:ahLst/>
            <a:cxnLst/>
            <a:rect l="l" t="t" r="r" b="b"/>
            <a:pathLst>
              <a:path w="114300" h="3505200">
                <a:moveTo>
                  <a:pt x="38100" y="3390899"/>
                </a:moveTo>
                <a:lnTo>
                  <a:pt x="0" y="3390900"/>
                </a:lnTo>
                <a:lnTo>
                  <a:pt x="57150" y="3505200"/>
                </a:lnTo>
                <a:lnTo>
                  <a:pt x="114300" y="3390900"/>
                </a:lnTo>
                <a:lnTo>
                  <a:pt x="76200" y="3390899"/>
                </a:lnTo>
                <a:lnTo>
                  <a:pt x="76200" y="3409950"/>
                </a:lnTo>
                <a:lnTo>
                  <a:pt x="38100" y="3409950"/>
                </a:lnTo>
                <a:lnTo>
                  <a:pt x="38100" y="3390899"/>
                </a:lnTo>
                <a:close/>
              </a:path>
              <a:path w="114300" h="3505200">
                <a:moveTo>
                  <a:pt x="38100" y="3409950"/>
                </a:moveTo>
                <a:lnTo>
                  <a:pt x="76200" y="3409950"/>
                </a:lnTo>
                <a:lnTo>
                  <a:pt x="76200" y="0"/>
                </a:lnTo>
                <a:lnTo>
                  <a:pt x="38100" y="0"/>
                </a:lnTo>
                <a:lnTo>
                  <a:pt x="38100" y="3409950"/>
                </a:lnTo>
                <a:close/>
              </a:path>
            </a:pathLst>
          </a:custGeom>
          <a:solidFill>
            <a:srgbClr val="FF0000"/>
          </a:solidFill>
        </p:spPr>
        <p:txBody>
          <a:bodyPr wrap="square" lIns="0" tIns="0" rIns="0" bIns="0" rtlCol="0">
            <a:noAutofit/>
          </a:bodyPr>
          <a:lstStyle/>
          <a:p>
            <a:endParaRPr sz="1987"/>
          </a:p>
        </p:txBody>
      </p:sp>
      <p:sp>
        <p:nvSpPr>
          <p:cNvPr id="51" name="object 51"/>
          <p:cNvSpPr/>
          <p:nvPr/>
        </p:nvSpPr>
        <p:spPr>
          <a:xfrm>
            <a:off x="6932868" y="2199272"/>
            <a:ext cx="126153" cy="3868702"/>
          </a:xfrm>
          <a:custGeom>
            <a:avLst/>
            <a:gdLst/>
            <a:ahLst/>
            <a:cxnLst/>
            <a:rect l="l" t="t" r="r" b="b"/>
            <a:pathLst>
              <a:path w="114300" h="3505200">
                <a:moveTo>
                  <a:pt x="38100" y="3390899"/>
                </a:moveTo>
                <a:lnTo>
                  <a:pt x="0" y="3390900"/>
                </a:lnTo>
                <a:lnTo>
                  <a:pt x="57150" y="3505200"/>
                </a:lnTo>
                <a:lnTo>
                  <a:pt x="114300" y="3390900"/>
                </a:lnTo>
                <a:lnTo>
                  <a:pt x="76200" y="3390899"/>
                </a:lnTo>
                <a:lnTo>
                  <a:pt x="76200" y="3409950"/>
                </a:lnTo>
                <a:lnTo>
                  <a:pt x="38100" y="3409950"/>
                </a:lnTo>
                <a:lnTo>
                  <a:pt x="38100" y="3390899"/>
                </a:lnTo>
                <a:close/>
              </a:path>
              <a:path w="114300" h="3505200">
                <a:moveTo>
                  <a:pt x="38100" y="3409950"/>
                </a:moveTo>
                <a:lnTo>
                  <a:pt x="76200" y="3409950"/>
                </a:lnTo>
                <a:lnTo>
                  <a:pt x="76200" y="0"/>
                </a:lnTo>
                <a:lnTo>
                  <a:pt x="38100" y="0"/>
                </a:lnTo>
                <a:lnTo>
                  <a:pt x="38100" y="3409950"/>
                </a:lnTo>
                <a:close/>
              </a:path>
            </a:pathLst>
          </a:custGeom>
          <a:solidFill>
            <a:srgbClr val="FF0000"/>
          </a:solidFill>
        </p:spPr>
        <p:txBody>
          <a:bodyPr wrap="square" lIns="0" tIns="0" rIns="0" bIns="0" rtlCol="0">
            <a:noAutofit/>
          </a:bodyPr>
          <a:lstStyle/>
          <a:p>
            <a:endParaRPr sz="1987"/>
          </a:p>
        </p:txBody>
      </p:sp>
      <p:sp>
        <p:nvSpPr>
          <p:cNvPr id="52" name="object 52"/>
          <p:cNvSpPr/>
          <p:nvPr/>
        </p:nvSpPr>
        <p:spPr>
          <a:xfrm>
            <a:off x="4911051" y="3292601"/>
            <a:ext cx="126153" cy="2775373"/>
          </a:xfrm>
          <a:custGeom>
            <a:avLst/>
            <a:gdLst/>
            <a:ahLst/>
            <a:cxnLst/>
            <a:rect l="l" t="t" r="r" b="b"/>
            <a:pathLst>
              <a:path w="114300" h="2514600">
                <a:moveTo>
                  <a:pt x="38100" y="2400299"/>
                </a:moveTo>
                <a:lnTo>
                  <a:pt x="0" y="2400300"/>
                </a:lnTo>
                <a:lnTo>
                  <a:pt x="57150" y="2514600"/>
                </a:lnTo>
                <a:lnTo>
                  <a:pt x="114300" y="2400300"/>
                </a:lnTo>
                <a:lnTo>
                  <a:pt x="76200" y="2400299"/>
                </a:lnTo>
                <a:lnTo>
                  <a:pt x="76200" y="2419350"/>
                </a:lnTo>
                <a:lnTo>
                  <a:pt x="38100" y="2419350"/>
                </a:lnTo>
                <a:lnTo>
                  <a:pt x="38100" y="2400299"/>
                </a:lnTo>
                <a:close/>
              </a:path>
              <a:path w="114300" h="2514600">
                <a:moveTo>
                  <a:pt x="38100" y="2419350"/>
                </a:moveTo>
                <a:lnTo>
                  <a:pt x="76200" y="2419350"/>
                </a:lnTo>
                <a:lnTo>
                  <a:pt x="76200" y="0"/>
                </a:lnTo>
                <a:lnTo>
                  <a:pt x="38100" y="0"/>
                </a:lnTo>
                <a:lnTo>
                  <a:pt x="38100" y="2419350"/>
                </a:lnTo>
                <a:close/>
              </a:path>
            </a:pathLst>
          </a:custGeom>
          <a:solidFill>
            <a:srgbClr val="FF0000"/>
          </a:solidFill>
        </p:spPr>
        <p:txBody>
          <a:bodyPr wrap="square" lIns="0" tIns="0" rIns="0" bIns="0" rtlCol="0">
            <a:noAutofit/>
          </a:bodyPr>
          <a:lstStyle/>
          <a:p>
            <a:endParaRPr sz="1987"/>
          </a:p>
        </p:txBody>
      </p:sp>
      <p:sp>
        <p:nvSpPr>
          <p:cNvPr id="53" name="object 53"/>
          <p:cNvSpPr/>
          <p:nvPr/>
        </p:nvSpPr>
        <p:spPr>
          <a:xfrm>
            <a:off x="4501473" y="2450738"/>
            <a:ext cx="0" cy="841863"/>
          </a:xfrm>
          <a:custGeom>
            <a:avLst/>
            <a:gdLst/>
            <a:ahLst/>
            <a:cxnLst/>
            <a:rect l="l" t="t" r="r" b="b"/>
            <a:pathLst>
              <a:path h="762762">
                <a:moveTo>
                  <a:pt x="0" y="0"/>
                </a:moveTo>
                <a:lnTo>
                  <a:pt x="0" y="762762"/>
                </a:lnTo>
              </a:path>
            </a:pathLst>
          </a:custGeom>
          <a:ln w="38100">
            <a:solidFill>
              <a:srgbClr val="FF0000"/>
            </a:solidFill>
          </a:ln>
        </p:spPr>
        <p:txBody>
          <a:bodyPr wrap="square" lIns="0" tIns="0" rIns="0" bIns="0" rtlCol="0">
            <a:noAutofit/>
          </a:bodyPr>
          <a:lstStyle/>
          <a:p>
            <a:endParaRPr sz="1987"/>
          </a:p>
        </p:txBody>
      </p:sp>
      <p:sp>
        <p:nvSpPr>
          <p:cNvPr id="54" name="object 54"/>
          <p:cNvSpPr/>
          <p:nvPr/>
        </p:nvSpPr>
        <p:spPr>
          <a:xfrm>
            <a:off x="4472878" y="3292601"/>
            <a:ext cx="533207" cy="0"/>
          </a:xfrm>
          <a:custGeom>
            <a:avLst/>
            <a:gdLst/>
            <a:ahLst/>
            <a:cxnLst/>
            <a:rect l="l" t="t" r="r" b="b"/>
            <a:pathLst>
              <a:path w="483107">
                <a:moveTo>
                  <a:pt x="0" y="0"/>
                </a:moveTo>
                <a:lnTo>
                  <a:pt x="483107" y="0"/>
                </a:lnTo>
              </a:path>
            </a:pathLst>
          </a:custGeom>
          <a:ln w="38100">
            <a:solidFill>
              <a:srgbClr val="FF0000"/>
            </a:solidFill>
          </a:ln>
        </p:spPr>
        <p:txBody>
          <a:bodyPr wrap="square" lIns="0" tIns="0" rIns="0" bIns="0" rtlCol="0">
            <a:noAutofit/>
          </a:bodyPr>
          <a:lstStyle/>
          <a:p>
            <a:endParaRPr sz="1987"/>
          </a:p>
        </p:txBody>
      </p:sp>
      <p:sp>
        <p:nvSpPr>
          <p:cNvPr id="55" name="object 55"/>
          <p:cNvSpPr/>
          <p:nvPr/>
        </p:nvSpPr>
        <p:spPr>
          <a:xfrm>
            <a:off x="7437482" y="2199272"/>
            <a:ext cx="126152" cy="3868702"/>
          </a:xfrm>
          <a:custGeom>
            <a:avLst/>
            <a:gdLst/>
            <a:ahLst/>
            <a:cxnLst/>
            <a:rect l="l" t="t" r="r" b="b"/>
            <a:pathLst>
              <a:path w="114300" h="3505200">
                <a:moveTo>
                  <a:pt x="38100" y="3390899"/>
                </a:moveTo>
                <a:lnTo>
                  <a:pt x="0" y="3390900"/>
                </a:lnTo>
                <a:lnTo>
                  <a:pt x="57149" y="3505200"/>
                </a:lnTo>
                <a:lnTo>
                  <a:pt x="114299" y="3390900"/>
                </a:lnTo>
                <a:lnTo>
                  <a:pt x="76200" y="3390899"/>
                </a:lnTo>
                <a:lnTo>
                  <a:pt x="76199" y="3409950"/>
                </a:lnTo>
                <a:lnTo>
                  <a:pt x="38099" y="3409950"/>
                </a:lnTo>
                <a:lnTo>
                  <a:pt x="38100" y="3390899"/>
                </a:lnTo>
                <a:close/>
              </a:path>
              <a:path w="114300" h="3505200">
                <a:moveTo>
                  <a:pt x="38099" y="3409950"/>
                </a:moveTo>
                <a:lnTo>
                  <a:pt x="76199" y="3409950"/>
                </a:lnTo>
                <a:lnTo>
                  <a:pt x="76199" y="0"/>
                </a:lnTo>
                <a:lnTo>
                  <a:pt x="38099" y="0"/>
                </a:lnTo>
                <a:lnTo>
                  <a:pt x="38099" y="3409950"/>
                </a:lnTo>
                <a:close/>
              </a:path>
            </a:pathLst>
          </a:custGeom>
          <a:solidFill>
            <a:srgbClr val="FF0000"/>
          </a:solidFill>
        </p:spPr>
        <p:txBody>
          <a:bodyPr wrap="square" lIns="0" tIns="0" rIns="0" bIns="0" rtlCol="0">
            <a:noAutofit/>
          </a:bodyPr>
          <a:lstStyle/>
          <a:p>
            <a:endParaRPr sz="1987"/>
          </a:p>
        </p:txBody>
      </p:sp>
      <p:sp>
        <p:nvSpPr>
          <p:cNvPr id="56" name="object 56"/>
          <p:cNvSpPr/>
          <p:nvPr/>
        </p:nvSpPr>
        <p:spPr>
          <a:xfrm>
            <a:off x="3883321" y="4469192"/>
            <a:ext cx="2770327" cy="1207708"/>
          </a:xfrm>
          <a:custGeom>
            <a:avLst/>
            <a:gdLst/>
            <a:ahLst/>
            <a:cxnLst/>
            <a:rect l="l" t="t" r="r" b="b"/>
            <a:pathLst>
              <a:path w="2510028" h="1094231">
                <a:moveTo>
                  <a:pt x="0" y="1094231"/>
                </a:moveTo>
                <a:lnTo>
                  <a:pt x="2510028" y="1094231"/>
                </a:lnTo>
                <a:lnTo>
                  <a:pt x="2510028" y="0"/>
                </a:lnTo>
                <a:lnTo>
                  <a:pt x="0" y="0"/>
                </a:lnTo>
                <a:lnTo>
                  <a:pt x="0" y="1094231"/>
                </a:lnTo>
                <a:close/>
              </a:path>
            </a:pathLst>
          </a:custGeom>
          <a:solidFill>
            <a:srgbClr val="B5B5FF"/>
          </a:solidFill>
        </p:spPr>
        <p:txBody>
          <a:bodyPr wrap="square" lIns="0" tIns="0" rIns="0" bIns="0" rtlCol="0">
            <a:noAutofit/>
          </a:bodyPr>
          <a:lstStyle/>
          <a:p>
            <a:endParaRPr sz="1987"/>
          </a:p>
        </p:txBody>
      </p:sp>
      <p:sp>
        <p:nvSpPr>
          <p:cNvPr id="57" name="object 57"/>
          <p:cNvSpPr/>
          <p:nvPr/>
        </p:nvSpPr>
        <p:spPr>
          <a:xfrm>
            <a:off x="3883321" y="4469192"/>
            <a:ext cx="2770327" cy="1207708"/>
          </a:xfrm>
          <a:custGeom>
            <a:avLst/>
            <a:gdLst/>
            <a:ahLst/>
            <a:cxnLst/>
            <a:rect l="l" t="t" r="r" b="b"/>
            <a:pathLst>
              <a:path w="2510028" h="1094231">
                <a:moveTo>
                  <a:pt x="0" y="1094231"/>
                </a:moveTo>
                <a:lnTo>
                  <a:pt x="2510028" y="1094231"/>
                </a:lnTo>
                <a:lnTo>
                  <a:pt x="2510028" y="0"/>
                </a:lnTo>
                <a:lnTo>
                  <a:pt x="0" y="0"/>
                </a:lnTo>
                <a:lnTo>
                  <a:pt x="0" y="1094231"/>
                </a:lnTo>
                <a:close/>
              </a:path>
            </a:pathLst>
          </a:custGeom>
          <a:ln w="9144">
            <a:solidFill>
              <a:srgbClr val="000000"/>
            </a:solidFill>
          </a:ln>
        </p:spPr>
        <p:txBody>
          <a:bodyPr wrap="square" lIns="0" tIns="0" rIns="0" bIns="0" rtlCol="0">
            <a:noAutofit/>
          </a:bodyPr>
          <a:lstStyle/>
          <a:p>
            <a:endParaRPr sz="1987"/>
          </a:p>
        </p:txBody>
      </p:sp>
      <p:sp>
        <p:nvSpPr>
          <p:cNvPr id="58" name="object 58"/>
          <p:cNvSpPr/>
          <p:nvPr/>
        </p:nvSpPr>
        <p:spPr>
          <a:xfrm>
            <a:off x="4616693" y="4908206"/>
            <a:ext cx="1300220" cy="333044"/>
          </a:xfrm>
          <a:custGeom>
            <a:avLst/>
            <a:gdLst/>
            <a:ahLst/>
            <a:cxnLst/>
            <a:rect l="l" t="t" r="r" b="b"/>
            <a:pathLst>
              <a:path w="1178052" h="301751">
                <a:moveTo>
                  <a:pt x="0" y="301752"/>
                </a:moveTo>
                <a:lnTo>
                  <a:pt x="1178052" y="301752"/>
                </a:lnTo>
                <a:lnTo>
                  <a:pt x="1178052" y="0"/>
                </a:lnTo>
                <a:lnTo>
                  <a:pt x="0" y="0"/>
                </a:lnTo>
                <a:lnTo>
                  <a:pt x="0" y="301752"/>
                </a:lnTo>
                <a:close/>
              </a:path>
            </a:pathLst>
          </a:custGeom>
          <a:solidFill>
            <a:srgbClr val="00FFFF"/>
          </a:solidFill>
        </p:spPr>
        <p:txBody>
          <a:bodyPr wrap="square" lIns="0" tIns="0" rIns="0" bIns="0" rtlCol="0">
            <a:noAutofit/>
          </a:bodyPr>
          <a:lstStyle/>
          <a:p>
            <a:endParaRPr sz="1987"/>
          </a:p>
        </p:txBody>
      </p:sp>
      <p:sp>
        <p:nvSpPr>
          <p:cNvPr id="59" name="object 59"/>
          <p:cNvSpPr/>
          <p:nvPr/>
        </p:nvSpPr>
        <p:spPr>
          <a:xfrm>
            <a:off x="3883321" y="4469191"/>
            <a:ext cx="957083" cy="373414"/>
          </a:xfrm>
          <a:custGeom>
            <a:avLst/>
            <a:gdLst/>
            <a:ahLst/>
            <a:cxnLst/>
            <a:rect l="l" t="t" r="r" b="b"/>
            <a:pathLst>
              <a:path w="867156" h="338328">
                <a:moveTo>
                  <a:pt x="0" y="338328"/>
                </a:moveTo>
                <a:lnTo>
                  <a:pt x="867156" y="338328"/>
                </a:lnTo>
                <a:lnTo>
                  <a:pt x="867156" y="0"/>
                </a:lnTo>
                <a:lnTo>
                  <a:pt x="0" y="0"/>
                </a:lnTo>
                <a:lnTo>
                  <a:pt x="0" y="338328"/>
                </a:lnTo>
                <a:close/>
              </a:path>
            </a:pathLst>
          </a:custGeom>
          <a:solidFill>
            <a:srgbClr val="3333FF"/>
          </a:solidFill>
        </p:spPr>
        <p:txBody>
          <a:bodyPr wrap="square" lIns="0" tIns="0" rIns="0" bIns="0" rtlCol="0">
            <a:noAutofit/>
          </a:bodyPr>
          <a:lstStyle/>
          <a:p>
            <a:endParaRPr sz="1987"/>
          </a:p>
        </p:txBody>
      </p:sp>
      <p:sp>
        <p:nvSpPr>
          <p:cNvPr id="60" name="object 60"/>
          <p:cNvSpPr/>
          <p:nvPr/>
        </p:nvSpPr>
        <p:spPr>
          <a:xfrm>
            <a:off x="5741980" y="5345538"/>
            <a:ext cx="911668" cy="331362"/>
          </a:xfrm>
          <a:custGeom>
            <a:avLst/>
            <a:gdLst/>
            <a:ahLst/>
            <a:cxnLst/>
            <a:rect l="l" t="t" r="r" b="b"/>
            <a:pathLst>
              <a:path w="826008" h="300227">
                <a:moveTo>
                  <a:pt x="0" y="300227"/>
                </a:moveTo>
                <a:lnTo>
                  <a:pt x="826008" y="300227"/>
                </a:lnTo>
                <a:lnTo>
                  <a:pt x="826008" y="0"/>
                </a:lnTo>
                <a:lnTo>
                  <a:pt x="0" y="0"/>
                </a:lnTo>
                <a:lnTo>
                  <a:pt x="0" y="300227"/>
                </a:lnTo>
                <a:close/>
              </a:path>
            </a:pathLst>
          </a:custGeom>
          <a:solidFill>
            <a:srgbClr val="FF9933"/>
          </a:solidFill>
        </p:spPr>
        <p:txBody>
          <a:bodyPr wrap="square" lIns="0" tIns="0" rIns="0" bIns="0" rtlCol="0">
            <a:noAutofit/>
          </a:bodyPr>
          <a:lstStyle/>
          <a:p>
            <a:endParaRPr sz="1987"/>
          </a:p>
        </p:txBody>
      </p:sp>
      <p:sp>
        <p:nvSpPr>
          <p:cNvPr id="61" name="object 61"/>
          <p:cNvSpPr/>
          <p:nvPr/>
        </p:nvSpPr>
        <p:spPr>
          <a:xfrm>
            <a:off x="2537686" y="1777920"/>
            <a:ext cx="5298440" cy="672818"/>
          </a:xfrm>
          <a:custGeom>
            <a:avLst/>
            <a:gdLst/>
            <a:ahLst/>
            <a:cxnLst/>
            <a:rect l="l" t="t" r="r" b="b"/>
            <a:pathLst>
              <a:path w="4800600" h="609600">
                <a:moveTo>
                  <a:pt x="0" y="609600"/>
                </a:moveTo>
                <a:lnTo>
                  <a:pt x="4800600" y="609600"/>
                </a:lnTo>
                <a:lnTo>
                  <a:pt x="4800600" y="0"/>
                </a:lnTo>
                <a:lnTo>
                  <a:pt x="0" y="0"/>
                </a:lnTo>
                <a:lnTo>
                  <a:pt x="0" y="609600"/>
                </a:lnTo>
                <a:close/>
              </a:path>
            </a:pathLst>
          </a:custGeom>
          <a:solidFill>
            <a:srgbClr val="00CC99"/>
          </a:solidFill>
        </p:spPr>
        <p:txBody>
          <a:bodyPr wrap="square" lIns="0" tIns="0" rIns="0" bIns="0" rtlCol="0">
            <a:noAutofit/>
          </a:bodyPr>
          <a:lstStyle/>
          <a:p>
            <a:endParaRPr sz="1987"/>
          </a:p>
        </p:txBody>
      </p:sp>
      <p:sp>
        <p:nvSpPr>
          <p:cNvPr id="62" name="object 62"/>
          <p:cNvSpPr/>
          <p:nvPr/>
        </p:nvSpPr>
        <p:spPr>
          <a:xfrm>
            <a:off x="2537686" y="1777920"/>
            <a:ext cx="5298440" cy="672818"/>
          </a:xfrm>
          <a:custGeom>
            <a:avLst/>
            <a:gdLst/>
            <a:ahLst/>
            <a:cxnLst/>
            <a:rect l="l" t="t" r="r" b="b"/>
            <a:pathLst>
              <a:path w="4800600" h="609600">
                <a:moveTo>
                  <a:pt x="0" y="609600"/>
                </a:moveTo>
                <a:lnTo>
                  <a:pt x="4800600" y="609600"/>
                </a:lnTo>
                <a:lnTo>
                  <a:pt x="4800600" y="0"/>
                </a:lnTo>
                <a:lnTo>
                  <a:pt x="0" y="0"/>
                </a:lnTo>
                <a:lnTo>
                  <a:pt x="0" y="609600"/>
                </a:lnTo>
                <a:close/>
              </a:path>
            </a:pathLst>
          </a:custGeom>
          <a:ln w="9144">
            <a:solidFill>
              <a:srgbClr val="000000"/>
            </a:solidFill>
          </a:ln>
        </p:spPr>
        <p:txBody>
          <a:bodyPr wrap="square" lIns="0" tIns="0" rIns="0" bIns="0" rtlCol="0">
            <a:noAutofit/>
          </a:bodyPr>
          <a:lstStyle/>
          <a:p>
            <a:endParaRPr sz="1987"/>
          </a:p>
        </p:txBody>
      </p:sp>
      <p:sp>
        <p:nvSpPr>
          <p:cNvPr id="28" name="object 28"/>
          <p:cNvSpPr txBox="1"/>
          <p:nvPr/>
        </p:nvSpPr>
        <p:spPr>
          <a:xfrm>
            <a:off x="2625292" y="2615149"/>
            <a:ext cx="2570146" cy="308935"/>
          </a:xfrm>
          <a:prstGeom prst="rect">
            <a:avLst/>
          </a:prstGeom>
        </p:spPr>
        <p:txBody>
          <a:bodyPr wrap="square" lIns="0" tIns="0" rIns="0" bIns="0" rtlCol="0">
            <a:noAutofit/>
          </a:bodyPr>
          <a:lstStyle/>
          <a:p>
            <a:pPr marL="14017">
              <a:lnSpc>
                <a:spcPts val="2434"/>
              </a:lnSpc>
              <a:spcBef>
                <a:spcPts val="121"/>
              </a:spcBef>
            </a:pPr>
            <a:r>
              <a:rPr sz="3311" b="1" baseline="2363" dirty="0">
                <a:latin typeface="Arial Black"/>
                <a:cs typeface="Arial Black"/>
              </a:rPr>
              <a:t>File/</a:t>
            </a:r>
            <a:r>
              <a:rPr sz="3311" b="1" spc="32" baseline="2363" dirty="0">
                <a:latin typeface="Arial Black"/>
                <a:cs typeface="Arial Black"/>
              </a:rPr>
              <a:t>r</a:t>
            </a:r>
            <a:r>
              <a:rPr sz="3311" b="1" baseline="2363" dirty="0">
                <a:latin typeface="Arial Black"/>
                <a:cs typeface="Arial Black"/>
              </a:rPr>
              <a:t>e</a:t>
            </a:r>
            <a:r>
              <a:rPr sz="3311" b="1" spc="-10" baseline="2363" dirty="0">
                <a:latin typeface="Arial Black"/>
                <a:cs typeface="Arial Black"/>
              </a:rPr>
              <a:t>c</a:t>
            </a:r>
            <a:r>
              <a:rPr sz="3311" b="1" baseline="2363" dirty="0">
                <a:latin typeface="Arial Black"/>
                <a:cs typeface="Arial Black"/>
              </a:rPr>
              <a:t>o</a:t>
            </a:r>
            <a:r>
              <a:rPr sz="3311" b="1" spc="43" baseline="2363" dirty="0">
                <a:latin typeface="Arial Black"/>
                <a:cs typeface="Arial Black"/>
              </a:rPr>
              <a:t>r</a:t>
            </a:r>
            <a:r>
              <a:rPr sz="3311" b="1" baseline="2363" dirty="0">
                <a:latin typeface="Arial Black"/>
                <a:cs typeface="Arial Black"/>
              </a:rPr>
              <a:t>d la</a:t>
            </a:r>
            <a:r>
              <a:rPr sz="3311" b="1" spc="-38" baseline="2363" dirty="0">
                <a:latin typeface="Arial Black"/>
                <a:cs typeface="Arial Black"/>
              </a:rPr>
              <a:t>y</a:t>
            </a:r>
            <a:r>
              <a:rPr sz="3311" b="1" baseline="2363" dirty="0">
                <a:latin typeface="Arial Black"/>
                <a:cs typeface="Arial Black"/>
              </a:rPr>
              <a:t>er</a:t>
            </a:r>
            <a:endParaRPr sz="2207">
              <a:latin typeface="Arial Black"/>
              <a:cs typeface="Arial Black"/>
            </a:endParaRPr>
          </a:p>
        </p:txBody>
      </p:sp>
      <p:sp>
        <p:nvSpPr>
          <p:cNvPr id="27" name="object 27"/>
          <p:cNvSpPr txBox="1"/>
          <p:nvPr/>
        </p:nvSpPr>
        <p:spPr>
          <a:xfrm>
            <a:off x="2961982" y="3228324"/>
            <a:ext cx="1185112" cy="280341"/>
          </a:xfrm>
          <a:prstGeom prst="rect">
            <a:avLst/>
          </a:prstGeom>
        </p:spPr>
        <p:txBody>
          <a:bodyPr wrap="square" lIns="0" tIns="0" rIns="0" bIns="0" rtlCol="0">
            <a:noAutofit/>
          </a:bodyPr>
          <a:lstStyle/>
          <a:p>
            <a:pPr marL="14017">
              <a:lnSpc>
                <a:spcPts val="2140"/>
              </a:lnSpc>
              <a:spcBef>
                <a:spcPts val="107"/>
              </a:spcBef>
            </a:pPr>
            <a:r>
              <a:rPr sz="1987" b="1" i="1" dirty="0">
                <a:solidFill>
                  <a:srgbClr val="FFFFFF"/>
                </a:solidFill>
                <a:latin typeface="Arial"/>
                <a:cs typeface="Arial"/>
              </a:rPr>
              <a:t>D</a:t>
            </a:r>
            <a:r>
              <a:rPr sz="1987" b="1" i="1" spc="-10" dirty="0">
                <a:solidFill>
                  <a:srgbClr val="FFFFFF"/>
                </a:solidFill>
                <a:latin typeface="Arial"/>
                <a:cs typeface="Arial"/>
              </a:rPr>
              <a:t>a</a:t>
            </a:r>
            <a:r>
              <a:rPr sz="1987" b="1" i="1" dirty="0">
                <a:solidFill>
                  <a:srgbClr val="FFFFFF"/>
                </a:solidFill>
                <a:latin typeface="Arial"/>
                <a:cs typeface="Arial"/>
              </a:rPr>
              <a:t>taba</a:t>
            </a:r>
            <a:r>
              <a:rPr sz="1987" b="1" i="1" spc="-10" dirty="0">
                <a:solidFill>
                  <a:srgbClr val="FFFFFF"/>
                </a:solidFill>
                <a:latin typeface="Arial"/>
                <a:cs typeface="Arial"/>
              </a:rPr>
              <a:t>s</a:t>
            </a:r>
            <a:r>
              <a:rPr sz="1987" b="1" i="1" dirty="0">
                <a:solidFill>
                  <a:srgbClr val="FFFFFF"/>
                </a:solidFill>
                <a:latin typeface="Arial"/>
                <a:cs typeface="Arial"/>
              </a:rPr>
              <a:t>e</a:t>
            </a:r>
            <a:endParaRPr sz="1987">
              <a:latin typeface="Arial"/>
              <a:cs typeface="Arial"/>
            </a:endParaRPr>
          </a:p>
        </p:txBody>
      </p:sp>
      <p:sp>
        <p:nvSpPr>
          <p:cNvPr id="26" name="object 26"/>
          <p:cNvSpPr txBox="1"/>
          <p:nvPr/>
        </p:nvSpPr>
        <p:spPr>
          <a:xfrm>
            <a:off x="2789992" y="6067134"/>
            <a:ext cx="4793827" cy="672818"/>
          </a:xfrm>
          <a:prstGeom prst="rect">
            <a:avLst/>
          </a:prstGeom>
        </p:spPr>
        <p:txBody>
          <a:bodyPr wrap="square" lIns="0" tIns="0" rIns="0" bIns="0" rtlCol="0">
            <a:noAutofit/>
          </a:bodyPr>
          <a:lstStyle/>
          <a:p>
            <a:pPr marL="28034">
              <a:lnSpc>
                <a:spcPts val="1104"/>
              </a:lnSpc>
            </a:pPr>
            <a:endParaRPr sz="1104"/>
          </a:p>
        </p:txBody>
      </p:sp>
      <p:sp>
        <p:nvSpPr>
          <p:cNvPr id="25" name="object 25"/>
          <p:cNvSpPr txBox="1"/>
          <p:nvPr/>
        </p:nvSpPr>
        <p:spPr>
          <a:xfrm>
            <a:off x="4616693" y="4908206"/>
            <a:ext cx="1300220" cy="333044"/>
          </a:xfrm>
          <a:prstGeom prst="rect">
            <a:avLst/>
          </a:prstGeom>
        </p:spPr>
        <p:txBody>
          <a:bodyPr wrap="square" lIns="0" tIns="0" rIns="0" bIns="0" rtlCol="0">
            <a:noAutofit/>
          </a:bodyPr>
          <a:lstStyle/>
          <a:p>
            <a:pPr marL="28034">
              <a:lnSpc>
                <a:spcPts val="1104"/>
              </a:lnSpc>
            </a:pPr>
            <a:endParaRPr sz="1104"/>
          </a:p>
        </p:txBody>
      </p:sp>
      <p:sp>
        <p:nvSpPr>
          <p:cNvPr id="24" name="object 24"/>
          <p:cNvSpPr txBox="1"/>
          <p:nvPr/>
        </p:nvSpPr>
        <p:spPr>
          <a:xfrm>
            <a:off x="3883321" y="4469193"/>
            <a:ext cx="957083" cy="373413"/>
          </a:xfrm>
          <a:prstGeom prst="rect">
            <a:avLst/>
          </a:prstGeom>
        </p:spPr>
        <p:txBody>
          <a:bodyPr wrap="square" lIns="0" tIns="0" rIns="0" bIns="0" rtlCol="0">
            <a:noAutofit/>
          </a:bodyPr>
          <a:lstStyle/>
          <a:p>
            <a:pPr marL="28034">
              <a:lnSpc>
                <a:spcPts val="1104"/>
              </a:lnSpc>
            </a:pPr>
            <a:endParaRPr sz="1104"/>
          </a:p>
        </p:txBody>
      </p:sp>
      <p:sp>
        <p:nvSpPr>
          <p:cNvPr id="23" name="object 23"/>
          <p:cNvSpPr txBox="1"/>
          <p:nvPr/>
        </p:nvSpPr>
        <p:spPr>
          <a:xfrm>
            <a:off x="4840405" y="4469193"/>
            <a:ext cx="1813244" cy="373413"/>
          </a:xfrm>
          <a:prstGeom prst="rect">
            <a:avLst/>
          </a:prstGeom>
        </p:spPr>
        <p:txBody>
          <a:bodyPr wrap="square" lIns="0" tIns="0" rIns="0" bIns="0" rtlCol="0">
            <a:noAutofit/>
          </a:bodyPr>
          <a:lstStyle/>
          <a:p>
            <a:pPr marL="28034">
              <a:lnSpc>
                <a:spcPts val="1104"/>
              </a:lnSpc>
            </a:pPr>
            <a:endParaRPr sz="1104"/>
          </a:p>
        </p:txBody>
      </p:sp>
      <p:sp>
        <p:nvSpPr>
          <p:cNvPr id="22" name="object 22"/>
          <p:cNvSpPr txBox="1"/>
          <p:nvPr/>
        </p:nvSpPr>
        <p:spPr>
          <a:xfrm>
            <a:off x="3883321" y="4842605"/>
            <a:ext cx="2770327" cy="502931"/>
          </a:xfrm>
          <a:prstGeom prst="rect">
            <a:avLst/>
          </a:prstGeom>
        </p:spPr>
        <p:txBody>
          <a:bodyPr wrap="square" lIns="0" tIns="0" rIns="0" bIns="0" rtlCol="0">
            <a:noAutofit/>
          </a:bodyPr>
          <a:lstStyle/>
          <a:p>
            <a:pPr marL="28034">
              <a:lnSpc>
                <a:spcPts val="1104"/>
              </a:lnSpc>
            </a:pPr>
            <a:endParaRPr sz="1104"/>
          </a:p>
        </p:txBody>
      </p:sp>
      <p:sp>
        <p:nvSpPr>
          <p:cNvPr id="21" name="object 21"/>
          <p:cNvSpPr txBox="1"/>
          <p:nvPr/>
        </p:nvSpPr>
        <p:spPr>
          <a:xfrm>
            <a:off x="3883321" y="5345538"/>
            <a:ext cx="1858659" cy="331362"/>
          </a:xfrm>
          <a:prstGeom prst="rect">
            <a:avLst/>
          </a:prstGeom>
        </p:spPr>
        <p:txBody>
          <a:bodyPr wrap="square" lIns="0" tIns="0" rIns="0" bIns="0" rtlCol="0">
            <a:noAutofit/>
          </a:bodyPr>
          <a:lstStyle/>
          <a:p>
            <a:pPr marL="28034">
              <a:lnSpc>
                <a:spcPts val="1104"/>
              </a:lnSpc>
            </a:pPr>
            <a:endParaRPr sz="1104"/>
          </a:p>
        </p:txBody>
      </p:sp>
      <p:sp>
        <p:nvSpPr>
          <p:cNvPr id="20" name="object 20"/>
          <p:cNvSpPr txBox="1"/>
          <p:nvPr/>
        </p:nvSpPr>
        <p:spPr>
          <a:xfrm>
            <a:off x="5741980" y="5345538"/>
            <a:ext cx="911668" cy="331362"/>
          </a:xfrm>
          <a:prstGeom prst="rect">
            <a:avLst/>
          </a:prstGeom>
        </p:spPr>
        <p:txBody>
          <a:bodyPr wrap="square" lIns="0" tIns="0" rIns="0" bIns="0" rtlCol="0">
            <a:noAutofit/>
          </a:bodyPr>
          <a:lstStyle/>
          <a:p>
            <a:pPr marL="28034">
              <a:lnSpc>
                <a:spcPts val="1104"/>
              </a:lnSpc>
            </a:pPr>
            <a:endParaRPr sz="1104"/>
          </a:p>
        </p:txBody>
      </p:sp>
      <p:sp>
        <p:nvSpPr>
          <p:cNvPr id="19" name="object 19"/>
          <p:cNvSpPr txBox="1"/>
          <p:nvPr/>
        </p:nvSpPr>
        <p:spPr>
          <a:xfrm>
            <a:off x="4640242" y="3123555"/>
            <a:ext cx="925124" cy="420511"/>
          </a:xfrm>
          <a:prstGeom prst="rect">
            <a:avLst/>
          </a:prstGeom>
        </p:spPr>
        <p:txBody>
          <a:bodyPr wrap="square" lIns="0" tIns="0" rIns="0" bIns="0" rtlCol="0">
            <a:noAutofit/>
          </a:bodyPr>
          <a:lstStyle/>
          <a:p>
            <a:pPr marL="28034">
              <a:lnSpc>
                <a:spcPts val="1104"/>
              </a:lnSpc>
            </a:pPr>
            <a:endParaRPr sz="1104"/>
          </a:p>
        </p:txBody>
      </p:sp>
      <p:sp>
        <p:nvSpPr>
          <p:cNvPr id="18" name="object 18"/>
          <p:cNvSpPr txBox="1"/>
          <p:nvPr/>
        </p:nvSpPr>
        <p:spPr>
          <a:xfrm>
            <a:off x="5565366" y="3123555"/>
            <a:ext cx="1766147" cy="420511"/>
          </a:xfrm>
          <a:prstGeom prst="rect">
            <a:avLst/>
          </a:prstGeom>
        </p:spPr>
        <p:txBody>
          <a:bodyPr wrap="square" lIns="0" tIns="0" rIns="0" bIns="0" rtlCol="0">
            <a:noAutofit/>
          </a:bodyPr>
          <a:lstStyle/>
          <a:p>
            <a:pPr marL="28034">
              <a:lnSpc>
                <a:spcPts val="1104"/>
              </a:lnSpc>
            </a:pPr>
            <a:endParaRPr sz="1104"/>
          </a:p>
        </p:txBody>
      </p:sp>
      <p:sp>
        <p:nvSpPr>
          <p:cNvPr id="17" name="object 17"/>
          <p:cNvSpPr txBox="1"/>
          <p:nvPr/>
        </p:nvSpPr>
        <p:spPr>
          <a:xfrm>
            <a:off x="4640241" y="3544066"/>
            <a:ext cx="2691271" cy="336409"/>
          </a:xfrm>
          <a:prstGeom prst="rect">
            <a:avLst/>
          </a:prstGeom>
        </p:spPr>
        <p:txBody>
          <a:bodyPr wrap="square" lIns="0" tIns="0" rIns="0" bIns="0" rtlCol="0">
            <a:noAutofit/>
          </a:bodyPr>
          <a:lstStyle/>
          <a:p>
            <a:pPr marL="28034">
              <a:lnSpc>
                <a:spcPts val="1104"/>
              </a:lnSpc>
            </a:pPr>
            <a:endParaRPr sz="1104"/>
          </a:p>
        </p:txBody>
      </p:sp>
      <p:sp>
        <p:nvSpPr>
          <p:cNvPr id="16" name="object 16"/>
          <p:cNvSpPr txBox="1"/>
          <p:nvPr/>
        </p:nvSpPr>
        <p:spPr>
          <a:xfrm>
            <a:off x="2537686" y="1777920"/>
            <a:ext cx="5298440" cy="672818"/>
          </a:xfrm>
          <a:prstGeom prst="rect">
            <a:avLst/>
          </a:prstGeom>
        </p:spPr>
        <p:txBody>
          <a:bodyPr wrap="square" lIns="0" tIns="0" rIns="0" bIns="0" rtlCol="0">
            <a:noAutofit/>
          </a:bodyPr>
          <a:lstStyle/>
          <a:p>
            <a:pPr>
              <a:lnSpc>
                <a:spcPts val="1104"/>
              </a:lnSpc>
              <a:spcBef>
                <a:spcPts val="55"/>
              </a:spcBef>
            </a:pPr>
            <a:endParaRPr sz="1104"/>
          </a:p>
          <a:p>
            <a:pPr marL="101623">
              <a:lnSpc>
                <a:spcPct val="95825"/>
              </a:lnSpc>
            </a:pPr>
            <a:r>
              <a:rPr sz="2649" dirty="0">
                <a:latin typeface="Arial"/>
                <a:cs typeface="Arial"/>
              </a:rPr>
              <a:t>A</a:t>
            </a:r>
            <a:r>
              <a:rPr sz="2649" spc="-4" dirty="0">
                <a:latin typeface="Arial"/>
                <a:cs typeface="Arial"/>
              </a:rPr>
              <a:t>p</a:t>
            </a:r>
            <a:r>
              <a:rPr sz="2649" dirty="0">
                <a:latin typeface="Arial"/>
                <a:cs typeface="Arial"/>
              </a:rPr>
              <a:t>p</a:t>
            </a:r>
            <a:r>
              <a:rPr sz="2649" spc="-4" dirty="0">
                <a:latin typeface="Arial"/>
                <a:cs typeface="Arial"/>
              </a:rPr>
              <a:t>l</a:t>
            </a:r>
            <a:r>
              <a:rPr sz="2649" dirty="0">
                <a:latin typeface="Arial"/>
                <a:cs typeface="Arial"/>
              </a:rPr>
              <a:t>ic</a:t>
            </a:r>
            <a:r>
              <a:rPr sz="2649" spc="-4" dirty="0">
                <a:latin typeface="Arial"/>
                <a:cs typeface="Arial"/>
              </a:rPr>
              <a:t>a</a:t>
            </a:r>
            <a:r>
              <a:rPr sz="2649" dirty="0">
                <a:latin typeface="Arial"/>
                <a:cs typeface="Arial"/>
              </a:rPr>
              <a:t>tion</a:t>
            </a:r>
            <a:endParaRPr sz="2649">
              <a:latin typeface="Arial"/>
              <a:cs typeface="Arial"/>
            </a:endParaRPr>
          </a:p>
        </p:txBody>
      </p:sp>
      <p:sp>
        <p:nvSpPr>
          <p:cNvPr id="15" name="object 15"/>
          <p:cNvSpPr txBox="1"/>
          <p:nvPr/>
        </p:nvSpPr>
        <p:spPr>
          <a:xfrm>
            <a:off x="2537686" y="2450738"/>
            <a:ext cx="1963787" cy="84102"/>
          </a:xfrm>
          <a:prstGeom prst="rect">
            <a:avLst/>
          </a:prstGeom>
        </p:spPr>
        <p:txBody>
          <a:bodyPr wrap="square" lIns="0" tIns="0" rIns="0" bIns="0" rtlCol="0">
            <a:noAutofit/>
          </a:bodyPr>
          <a:lstStyle/>
          <a:p>
            <a:pPr marL="28034">
              <a:lnSpc>
                <a:spcPts val="662"/>
              </a:lnSpc>
            </a:pPr>
            <a:endParaRPr sz="662"/>
          </a:p>
        </p:txBody>
      </p:sp>
      <p:sp>
        <p:nvSpPr>
          <p:cNvPr id="14" name="object 14"/>
          <p:cNvSpPr txBox="1"/>
          <p:nvPr/>
        </p:nvSpPr>
        <p:spPr>
          <a:xfrm>
            <a:off x="4501473" y="2450738"/>
            <a:ext cx="3334653" cy="84102"/>
          </a:xfrm>
          <a:prstGeom prst="rect">
            <a:avLst/>
          </a:prstGeom>
        </p:spPr>
        <p:txBody>
          <a:bodyPr wrap="square" lIns="0" tIns="0" rIns="0" bIns="0" rtlCol="0">
            <a:noAutofit/>
          </a:bodyPr>
          <a:lstStyle/>
          <a:p>
            <a:pPr marL="28034">
              <a:lnSpc>
                <a:spcPts val="662"/>
              </a:lnSpc>
            </a:pPr>
            <a:endParaRPr sz="662"/>
          </a:p>
        </p:txBody>
      </p:sp>
      <p:sp>
        <p:nvSpPr>
          <p:cNvPr id="13" name="object 13"/>
          <p:cNvSpPr txBox="1"/>
          <p:nvPr/>
        </p:nvSpPr>
        <p:spPr>
          <a:xfrm>
            <a:off x="2537686" y="2534842"/>
            <a:ext cx="1963787" cy="588714"/>
          </a:xfrm>
          <a:prstGeom prst="rect">
            <a:avLst/>
          </a:prstGeom>
        </p:spPr>
        <p:txBody>
          <a:bodyPr wrap="square" lIns="0" tIns="0" rIns="0" bIns="0" rtlCol="0">
            <a:noAutofit/>
          </a:bodyPr>
          <a:lstStyle/>
          <a:p>
            <a:pPr marL="101623">
              <a:lnSpc>
                <a:spcPct val="117513"/>
              </a:lnSpc>
              <a:spcBef>
                <a:spcPts val="39"/>
              </a:spcBef>
            </a:pPr>
            <a:r>
              <a:rPr sz="2207" b="1" dirty="0">
                <a:latin typeface="Arial Black"/>
                <a:cs typeface="Arial Black"/>
              </a:rPr>
              <a:t>File/</a:t>
            </a:r>
            <a:r>
              <a:rPr sz="2207" b="1" spc="32" dirty="0">
                <a:latin typeface="Arial Black"/>
                <a:cs typeface="Arial Black"/>
              </a:rPr>
              <a:t>r</a:t>
            </a:r>
            <a:r>
              <a:rPr sz="2207" b="1" dirty="0">
                <a:latin typeface="Arial Black"/>
                <a:cs typeface="Arial Black"/>
              </a:rPr>
              <a:t>e</a:t>
            </a:r>
            <a:r>
              <a:rPr sz="2207" b="1" spc="-10" dirty="0">
                <a:latin typeface="Arial Black"/>
                <a:cs typeface="Arial Black"/>
              </a:rPr>
              <a:t>c</a:t>
            </a:r>
            <a:r>
              <a:rPr sz="2207" b="1" dirty="0">
                <a:latin typeface="Arial Black"/>
                <a:cs typeface="Arial Black"/>
              </a:rPr>
              <a:t>o</a:t>
            </a:r>
            <a:r>
              <a:rPr sz="2207" b="1" spc="43" dirty="0">
                <a:latin typeface="Arial Black"/>
                <a:cs typeface="Arial Black"/>
              </a:rPr>
              <a:t>r</a:t>
            </a:r>
            <a:r>
              <a:rPr sz="2207" b="1" dirty="0">
                <a:latin typeface="Arial Black"/>
                <a:cs typeface="Arial Black"/>
              </a:rPr>
              <a:t>d</a:t>
            </a:r>
            <a:endParaRPr sz="2207">
              <a:latin typeface="Arial Black"/>
              <a:cs typeface="Arial Black"/>
            </a:endParaRPr>
          </a:p>
        </p:txBody>
      </p:sp>
      <p:sp>
        <p:nvSpPr>
          <p:cNvPr id="12" name="object 12"/>
          <p:cNvSpPr txBox="1"/>
          <p:nvPr/>
        </p:nvSpPr>
        <p:spPr>
          <a:xfrm>
            <a:off x="4501473" y="2534842"/>
            <a:ext cx="3334653" cy="588714"/>
          </a:xfrm>
          <a:prstGeom prst="rect">
            <a:avLst/>
          </a:prstGeom>
        </p:spPr>
        <p:txBody>
          <a:bodyPr wrap="square" lIns="0" tIns="0" rIns="0" bIns="0" rtlCol="0">
            <a:noAutofit/>
          </a:bodyPr>
          <a:lstStyle/>
          <a:p>
            <a:pPr marL="28034">
              <a:lnSpc>
                <a:spcPts val="1104"/>
              </a:lnSpc>
            </a:pPr>
            <a:endParaRPr sz="1104"/>
          </a:p>
        </p:txBody>
      </p:sp>
      <p:sp>
        <p:nvSpPr>
          <p:cNvPr id="11" name="object 11"/>
          <p:cNvSpPr txBox="1"/>
          <p:nvPr/>
        </p:nvSpPr>
        <p:spPr>
          <a:xfrm>
            <a:off x="2537686" y="3123555"/>
            <a:ext cx="168204" cy="756920"/>
          </a:xfrm>
          <a:prstGeom prst="rect">
            <a:avLst/>
          </a:prstGeom>
        </p:spPr>
        <p:txBody>
          <a:bodyPr wrap="square" lIns="0" tIns="0" rIns="0" bIns="0" rtlCol="0">
            <a:noAutofit/>
          </a:bodyPr>
          <a:lstStyle/>
          <a:p>
            <a:pPr marL="28034">
              <a:lnSpc>
                <a:spcPts val="1104"/>
              </a:lnSpc>
            </a:pPr>
            <a:endParaRPr sz="1104"/>
          </a:p>
        </p:txBody>
      </p:sp>
      <p:sp>
        <p:nvSpPr>
          <p:cNvPr id="10" name="object 10"/>
          <p:cNvSpPr txBox="1"/>
          <p:nvPr/>
        </p:nvSpPr>
        <p:spPr>
          <a:xfrm>
            <a:off x="2705890" y="3123556"/>
            <a:ext cx="1795582" cy="169045"/>
          </a:xfrm>
          <a:prstGeom prst="rect">
            <a:avLst/>
          </a:prstGeom>
        </p:spPr>
        <p:txBody>
          <a:bodyPr wrap="square" lIns="0" tIns="0" rIns="0" bIns="0" rtlCol="0">
            <a:noAutofit/>
          </a:bodyPr>
          <a:lstStyle/>
          <a:p>
            <a:pPr marL="28034">
              <a:lnSpc>
                <a:spcPts val="1104"/>
              </a:lnSpc>
            </a:pPr>
            <a:endParaRPr sz="1104"/>
          </a:p>
        </p:txBody>
      </p:sp>
      <p:sp>
        <p:nvSpPr>
          <p:cNvPr id="9" name="object 9"/>
          <p:cNvSpPr txBox="1"/>
          <p:nvPr/>
        </p:nvSpPr>
        <p:spPr>
          <a:xfrm>
            <a:off x="4501473" y="3123556"/>
            <a:ext cx="504613" cy="169045"/>
          </a:xfrm>
          <a:prstGeom prst="rect">
            <a:avLst/>
          </a:prstGeom>
        </p:spPr>
        <p:txBody>
          <a:bodyPr wrap="square" lIns="0" tIns="0" rIns="0" bIns="0" rtlCol="0">
            <a:noAutofit/>
          </a:bodyPr>
          <a:lstStyle/>
          <a:p>
            <a:pPr marL="28034">
              <a:lnSpc>
                <a:spcPts val="1104"/>
              </a:lnSpc>
            </a:pPr>
            <a:endParaRPr sz="1104"/>
          </a:p>
        </p:txBody>
      </p:sp>
      <p:sp>
        <p:nvSpPr>
          <p:cNvPr id="8" name="object 8"/>
          <p:cNvSpPr txBox="1"/>
          <p:nvPr/>
        </p:nvSpPr>
        <p:spPr>
          <a:xfrm>
            <a:off x="5006086" y="3123555"/>
            <a:ext cx="391075" cy="336409"/>
          </a:xfrm>
          <a:prstGeom prst="rect">
            <a:avLst/>
          </a:prstGeom>
        </p:spPr>
        <p:txBody>
          <a:bodyPr wrap="square" lIns="0" tIns="0" rIns="0" bIns="0" rtlCol="0">
            <a:noAutofit/>
          </a:bodyPr>
          <a:lstStyle/>
          <a:p>
            <a:pPr marL="28034">
              <a:lnSpc>
                <a:spcPts val="1104"/>
              </a:lnSpc>
            </a:pPr>
            <a:endParaRPr sz="1104"/>
          </a:p>
        </p:txBody>
      </p:sp>
      <p:sp>
        <p:nvSpPr>
          <p:cNvPr id="7" name="object 7"/>
          <p:cNvSpPr txBox="1"/>
          <p:nvPr/>
        </p:nvSpPr>
        <p:spPr>
          <a:xfrm>
            <a:off x="5397162" y="3123555"/>
            <a:ext cx="2438964" cy="336409"/>
          </a:xfrm>
          <a:prstGeom prst="rect">
            <a:avLst/>
          </a:prstGeom>
        </p:spPr>
        <p:txBody>
          <a:bodyPr wrap="square" lIns="0" tIns="0" rIns="0" bIns="0" rtlCol="0">
            <a:noAutofit/>
          </a:bodyPr>
          <a:lstStyle/>
          <a:p>
            <a:pPr>
              <a:lnSpc>
                <a:spcPts val="717"/>
              </a:lnSpc>
              <a:spcBef>
                <a:spcPts val="20"/>
              </a:spcBef>
            </a:pPr>
            <a:endParaRPr sz="717"/>
          </a:p>
          <a:p>
            <a:pPr marL="270527">
              <a:lnSpc>
                <a:spcPts val="1909"/>
              </a:lnSpc>
              <a:spcBef>
                <a:spcPts val="95"/>
              </a:spcBef>
            </a:pPr>
            <a:r>
              <a:rPr sz="2980" b="1" i="1" baseline="-9662" dirty="0">
                <a:solidFill>
                  <a:srgbClr val="FFFFFF"/>
                </a:solidFill>
                <a:latin typeface="Arial"/>
                <a:cs typeface="Arial"/>
              </a:rPr>
              <a:t>F</a:t>
            </a:r>
            <a:r>
              <a:rPr sz="2980" b="1" i="1" spc="4" baseline="-9662" dirty="0">
                <a:solidFill>
                  <a:srgbClr val="FFFFFF"/>
                </a:solidFill>
                <a:latin typeface="Arial"/>
                <a:cs typeface="Arial"/>
              </a:rPr>
              <a:t>i</a:t>
            </a:r>
            <a:r>
              <a:rPr sz="2980" b="1" i="1" baseline="-9662" dirty="0">
                <a:solidFill>
                  <a:srgbClr val="FFFFFF"/>
                </a:solidFill>
                <a:latin typeface="Arial"/>
                <a:cs typeface="Arial"/>
              </a:rPr>
              <a:t>le</a:t>
            </a:r>
            <a:r>
              <a:rPr sz="2980" b="1" i="1" spc="-4" baseline="-9662" dirty="0">
                <a:solidFill>
                  <a:srgbClr val="FFFFFF"/>
                </a:solidFill>
                <a:latin typeface="Arial"/>
                <a:cs typeface="Arial"/>
              </a:rPr>
              <a:t> </a:t>
            </a:r>
            <a:r>
              <a:rPr sz="2980" b="1" i="1" baseline="-9662" dirty="0">
                <a:solidFill>
                  <a:srgbClr val="FFFFFF"/>
                </a:solidFill>
                <a:latin typeface="Arial"/>
                <a:cs typeface="Arial"/>
              </a:rPr>
              <a:t>s</a:t>
            </a:r>
            <a:r>
              <a:rPr sz="2980" b="1" i="1" spc="-10" baseline="-9662" dirty="0">
                <a:solidFill>
                  <a:srgbClr val="FFFFFF"/>
                </a:solidFill>
                <a:latin typeface="Arial"/>
                <a:cs typeface="Arial"/>
              </a:rPr>
              <a:t>y</a:t>
            </a:r>
            <a:r>
              <a:rPr sz="2980" b="1" i="1" baseline="-9662" dirty="0">
                <a:solidFill>
                  <a:srgbClr val="FFFFFF"/>
                </a:solidFill>
                <a:latin typeface="Arial"/>
                <a:cs typeface="Arial"/>
              </a:rPr>
              <a:t>st</a:t>
            </a:r>
            <a:r>
              <a:rPr sz="2980" b="1" i="1" spc="-10" baseline="-9662" dirty="0">
                <a:solidFill>
                  <a:srgbClr val="FFFFFF"/>
                </a:solidFill>
                <a:latin typeface="Arial"/>
                <a:cs typeface="Arial"/>
              </a:rPr>
              <a:t>e</a:t>
            </a:r>
            <a:r>
              <a:rPr sz="2980" b="1" i="1" baseline="-9662" dirty="0">
                <a:solidFill>
                  <a:srgbClr val="FFFFFF"/>
                </a:solidFill>
                <a:latin typeface="Arial"/>
                <a:cs typeface="Arial"/>
              </a:rPr>
              <a:t>m</a:t>
            </a:r>
            <a:endParaRPr sz="1987">
              <a:latin typeface="Arial"/>
              <a:cs typeface="Arial"/>
            </a:endParaRPr>
          </a:p>
        </p:txBody>
      </p:sp>
      <p:sp>
        <p:nvSpPr>
          <p:cNvPr id="6" name="object 6"/>
          <p:cNvSpPr txBox="1"/>
          <p:nvPr/>
        </p:nvSpPr>
        <p:spPr>
          <a:xfrm>
            <a:off x="2705890" y="3292602"/>
            <a:ext cx="2300196" cy="167362"/>
          </a:xfrm>
          <a:prstGeom prst="rect">
            <a:avLst/>
          </a:prstGeom>
        </p:spPr>
        <p:txBody>
          <a:bodyPr wrap="square" lIns="0" tIns="0" rIns="0" bIns="0" rtlCol="0">
            <a:noAutofit/>
          </a:bodyPr>
          <a:lstStyle/>
          <a:p>
            <a:pPr marL="28034">
              <a:lnSpc>
                <a:spcPts val="1104"/>
              </a:lnSpc>
            </a:pPr>
            <a:endParaRPr sz="1104"/>
          </a:p>
        </p:txBody>
      </p:sp>
      <p:sp>
        <p:nvSpPr>
          <p:cNvPr id="5" name="object 5"/>
          <p:cNvSpPr txBox="1"/>
          <p:nvPr/>
        </p:nvSpPr>
        <p:spPr>
          <a:xfrm>
            <a:off x="2705890" y="3459964"/>
            <a:ext cx="1766147" cy="420511"/>
          </a:xfrm>
          <a:prstGeom prst="rect">
            <a:avLst/>
          </a:prstGeom>
        </p:spPr>
        <p:txBody>
          <a:bodyPr wrap="square" lIns="0" tIns="0" rIns="0" bIns="0" rtlCol="0">
            <a:noAutofit/>
          </a:bodyPr>
          <a:lstStyle/>
          <a:p>
            <a:pPr marL="270107">
              <a:lnSpc>
                <a:spcPct val="95825"/>
              </a:lnSpc>
              <a:spcBef>
                <a:spcPts val="414"/>
              </a:spcBef>
            </a:pPr>
            <a:r>
              <a:rPr sz="1987" b="1" i="1" dirty="0">
                <a:solidFill>
                  <a:srgbClr val="FFFFFF"/>
                </a:solidFill>
                <a:latin typeface="Arial"/>
                <a:cs typeface="Arial"/>
              </a:rPr>
              <a:t>(d</a:t>
            </a:r>
            <a:r>
              <a:rPr sz="1987" b="1" i="1" spc="4" dirty="0">
                <a:solidFill>
                  <a:srgbClr val="FFFFFF"/>
                </a:solidFill>
                <a:latin typeface="Arial"/>
                <a:cs typeface="Arial"/>
              </a:rPr>
              <a:t>b</a:t>
            </a:r>
            <a:r>
              <a:rPr sz="1987" b="1" i="1" dirty="0">
                <a:solidFill>
                  <a:srgbClr val="FFFFFF"/>
                </a:solidFill>
                <a:latin typeface="Arial"/>
                <a:cs typeface="Arial"/>
              </a:rPr>
              <a:t>m</a:t>
            </a:r>
            <a:r>
              <a:rPr sz="1987" b="1" i="1" spc="-10" dirty="0">
                <a:solidFill>
                  <a:srgbClr val="FFFFFF"/>
                </a:solidFill>
                <a:latin typeface="Arial"/>
                <a:cs typeface="Arial"/>
              </a:rPr>
              <a:t>s</a:t>
            </a:r>
            <a:r>
              <a:rPr sz="1987" b="1" i="1" dirty="0">
                <a:solidFill>
                  <a:srgbClr val="FFFFFF"/>
                </a:solidFill>
                <a:latin typeface="Arial"/>
                <a:cs typeface="Arial"/>
              </a:rPr>
              <a:t>)</a:t>
            </a:r>
            <a:endParaRPr sz="1987">
              <a:latin typeface="Arial"/>
              <a:cs typeface="Arial"/>
            </a:endParaRPr>
          </a:p>
        </p:txBody>
      </p:sp>
      <p:sp>
        <p:nvSpPr>
          <p:cNvPr id="4" name="object 4"/>
          <p:cNvSpPr txBox="1"/>
          <p:nvPr/>
        </p:nvSpPr>
        <p:spPr>
          <a:xfrm>
            <a:off x="4472037" y="3459964"/>
            <a:ext cx="3364089" cy="420511"/>
          </a:xfrm>
          <a:prstGeom prst="rect">
            <a:avLst/>
          </a:prstGeom>
        </p:spPr>
        <p:txBody>
          <a:bodyPr wrap="square" lIns="0" tIns="0" rIns="0" bIns="0" rtlCol="0">
            <a:noAutofit/>
          </a:bodyPr>
          <a:lstStyle/>
          <a:p>
            <a:pPr marL="1162173" marR="1644469" algn="ctr">
              <a:lnSpc>
                <a:spcPct val="95825"/>
              </a:lnSpc>
              <a:spcBef>
                <a:spcPts val="469"/>
              </a:spcBef>
            </a:pPr>
            <a:r>
              <a:rPr sz="1987" b="1" i="1" dirty="0">
                <a:solidFill>
                  <a:srgbClr val="FFFFFF"/>
                </a:solidFill>
                <a:latin typeface="Arial"/>
                <a:cs typeface="Arial"/>
              </a:rPr>
              <a:t>(FS)</a:t>
            </a:r>
            <a:endParaRPr sz="1987">
              <a:latin typeface="Arial"/>
              <a:cs typeface="Arial"/>
            </a:endParaRPr>
          </a:p>
        </p:txBody>
      </p:sp>
      <p:sp>
        <p:nvSpPr>
          <p:cNvPr id="3" name="object 3"/>
          <p:cNvSpPr txBox="1"/>
          <p:nvPr/>
        </p:nvSpPr>
        <p:spPr>
          <a:xfrm>
            <a:off x="2537686" y="3880475"/>
            <a:ext cx="5298440" cy="252307"/>
          </a:xfrm>
          <a:prstGeom prst="rect">
            <a:avLst/>
          </a:prstGeom>
        </p:spPr>
        <p:txBody>
          <a:bodyPr wrap="square" lIns="0" tIns="0" rIns="0" bIns="0" rtlCol="0">
            <a:noAutofit/>
          </a:bodyPr>
          <a:lstStyle/>
          <a:p>
            <a:pPr marL="28034">
              <a:lnSpc>
                <a:spcPts val="1104"/>
              </a:lnSpc>
            </a:pPr>
            <a:endParaRPr sz="1104"/>
          </a:p>
        </p:txBody>
      </p:sp>
      <p:sp>
        <p:nvSpPr>
          <p:cNvPr id="2" name="object 2"/>
          <p:cNvSpPr txBox="1"/>
          <p:nvPr/>
        </p:nvSpPr>
        <p:spPr>
          <a:xfrm>
            <a:off x="2537686" y="4132784"/>
            <a:ext cx="5298440" cy="3027679"/>
          </a:xfrm>
          <a:prstGeom prst="rect">
            <a:avLst/>
          </a:prstGeom>
        </p:spPr>
        <p:txBody>
          <a:bodyPr wrap="square" lIns="0" tIns="0" rIns="0" bIns="0" rtlCol="0">
            <a:noAutofit/>
          </a:bodyPr>
          <a:lstStyle/>
          <a:p>
            <a:pPr>
              <a:lnSpc>
                <a:spcPts val="993"/>
              </a:lnSpc>
              <a:spcBef>
                <a:spcPts val="12"/>
              </a:spcBef>
            </a:pPr>
            <a:endParaRPr sz="993"/>
          </a:p>
          <a:p>
            <a:pPr marL="1447535">
              <a:lnSpc>
                <a:spcPct val="95825"/>
              </a:lnSpc>
              <a:spcBef>
                <a:spcPts val="2207"/>
              </a:spcBef>
            </a:pPr>
            <a:r>
              <a:rPr sz="1324" b="1" spc="-4" dirty="0">
                <a:solidFill>
                  <a:srgbClr val="FFFFFF"/>
                </a:solidFill>
                <a:latin typeface="Arial"/>
                <a:cs typeface="Arial"/>
              </a:rPr>
              <a:t>H</a:t>
            </a:r>
            <a:r>
              <a:rPr sz="1324" b="1" dirty="0">
                <a:solidFill>
                  <a:srgbClr val="FFFFFF"/>
                </a:solidFill>
                <a:latin typeface="Arial"/>
                <a:cs typeface="Arial"/>
              </a:rPr>
              <a:t>ost</a:t>
            </a:r>
            <a:endParaRPr sz="1324">
              <a:latin typeface="Arial"/>
              <a:cs typeface="Arial"/>
            </a:endParaRPr>
          </a:p>
          <a:p>
            <a:pPr marL="2148981" marR="2419284" algn="ctr">
              <a:lnSpc>
                <a:spcPct val="95825"/>
              </a:lnSpc>
              <a:spcBef>
                <a:spcPts val="1782"/>
              </a:spcBef>
            </a:pPr>
            <a:r>
              <a:rPr sz="1324" b="1" dirty="0">
                <a:latin typeface="Arial"/>
                <a:cs typeface="Arial"/>
              </a:rPr>
              <a:t>N</a:t>
            </a:r>
            <a:r>
              <a:rPr sz="1324" b="1" spc="4" dirty="0">
                <a:latin typeface="Arial"/>
                <a:cs typeface="Arial"/>
              </a:rPr>
              <a:t>e</a:t>
            </a:r>
            <a:r>
              <a:rPr sz="1324" b="1" dirty="0">
                <a:latin typeface="Arial"/>
                <a:cs typeface="Arial"/>
              </a:rPr>
              <a:t>t</a:t>
            </a:r>
            <a:r>
              <a:rPr sz="1324" b="1" spc="28" dirty="0">
                <a:latin typeface="Arial"/>
                <a:cs typeface="Arial"/>
              </a:rPr>
              <a:t>w</a:t>
            </a:r>
            <a:r>
              <a:rPr sz="1324" b="1" dirty="0">
                <a:latin typeface="Arial"/>
                <a:cs typeface="Arial"/>
              </a:rPr>
              <a:t>o</a:t>
            </a:r>
            <a:r>
              <a:rPr sz="1324" b="1" spc="4" dirty="0">
                <a:latin typeface="Arial"/>
                <a:cs typeface="Arial"/>
              </a:rPr>
              <a:t>r</a:t>
            </a:r>
            <a:r>
              <a:rPr sz="1324" b="1" dirty="0">
                <a:latin typeface="Arial"/>
                <a:cs typeface="Arial"/>
              </a:rPr>
              <a:t>k</a:t>
            </a:r>
            <a:endParaRPr sz="1324">
              <a:latin typeface="Arial"/>
              <a:cs typeface="Arial"/>
            </a:endParaRPr>
          </a:p>
          <a:p>
            <a:pPr marL="1447535">
              <a:lnSpc>
                <a:spcPct val="95825"/>
              </a:lnSpc>
              <a:spcBef>
                <a:spcPts val="66"/>
              </a:spcBef>
            </a:pPr>
            <a:r>
              <a:rPr sz="1545" i="1" dirty="0">
                <a:latin typeface="Arial"/>
                <a:cs typeface="Arial"/>
              </a:rPr>
              <a:t>Blo</a:t>
            </a:r>
            <a:r>
              <a:rPr sz="1545" i="1" spc="4" dirty="0">
                <a:latin typeface="Arial"/>
                <a:cs typeface="Arial"/>
              </a:rPr>
              <a:t>c</a:t>
            </a:r>
            <a:r>
              <a:rPr sz="1545" i="1" dirty="0">
                <a:latin typeface="Arial"/>
                <a:cs typeface="Arial"/>
              </a:rPr>
              <a:t>k</a:t>
            </a:r>
            <a:endParaRPr sz="1545">
              <a:latin typeface="Arial"/>
              <a:cs typeface="Arial"/>
            </a:endParaRPr>
          </a:p>
          <a:p>
            <a:pPr marL="1447535">
              <a:lnSpc>
                <a:spcPts val="1779"/>
              </a:lnSpc>
              <a:spcBef>
                <a:spcPts val="61"/>
              </a:spcBef>
            </a:pPr>
            <a:r>
              <a:rPr sz="1545" i="1" dirty="0">
                <a:latin typeface="Arial"/>
                <a:cs typeface="Arial"/>
              </a:rPr>
              <a:t>aggrega</a:t>
            </a:r>
            <a:r>
              <a:rPr sz="1545" i="1" spc="-10" dirty="0">
                <a:latin typeface="Arial"/>
                <a:cs typeface="Arial"/>
              </a:rPr>
              <a:t>t</a:t>
            </a:r>
            <a:r>
              <a:rPr sz="1545" i="1" dirty="0">
                <a:latin typeface="Arial"/>
                <a:cs typeface="Arial"/>
              </a:rPr>
              <a:t>ion              </a:t>
            </a:r>
            <a:r>
              <a:rPr sz="1545" i="1" spc="49" dirty="0">
                <a:latin typeface="Arial"/>
                <a:cs typeface="Arial"/>
              </a:rPr>
              <a:t> </a:t>
            </a:r>
            <a:r>
              <a:rPr sz="1987" b="1" baseline="9662" dirty="0">
                <a:solidFill>
                  <a:srgbClr val="FFFFFF"/>
                </a:solidFill>
                <a:latin typeface="Arial"/>
                <a:cs typeface="Arial"/>
              </a:rPr>
              <a:t>De</a:t>
            </a:r>
            <a:r>
              <a:rPr sz="1987" b="1" spc="-15" baseline="9662" dirty="0">
                <a:solidFill>
                  <a:srgbClr val="FFFFFF"/>
                </a:solidFill>
                <a:latin typeface="Arial"/>
                <a:cs typeface="Arial"/>
              </a:rPr>
              <a:t>v</a:t>
            </a:r>
            <a:r>
              <a:rPr sz="1987" b="1" baseline="9662" dirty="0">
                <a:solidFill>
                  <a:srgbClr val="FFFFFF"/>
                </a:solidFill>
                <a:latin typeface="Arial"/>
                <a:cs typeface="Arial"/>
              </a:rPr>
              <a:t>i</a:t>
            </a:r>
            <a:r>
              <a:rPr sz="1987" b="1" spc="4" baseline="9662" dirty="0">
                <a:solidFill>
                  <a:srgbClr val="FFFFFF"/>
                </a:solidFill>
                <a:latin typeface="Arial"/>
                <a:cs typeface="Arial"/>
              </a:rPr>
              <a:t>c</a:t>
            </a:r>
            <a:r>
              <a:rPr sz="1987" b="1" baseline="9662" dirty="0">
                <a:solidFill>
                  <a:srgbClr val="FFFFFF"/>
                </a:solidFill>
                <a:latin typeface="Arial"/>
                <a:cs typeface="Arial"/>
              </a:rPr>
              <a:t>e</a:t>
            </a:r>
            <a:endParaRPr sz="1324">
              <a:latin typeface="Arial"/>
              <a:cs typeface="Arial"/>
            </a:endParaRPr>
          </a:p>
          <a:p>
            <a:pPr marL="353929">
              <a:lnSpc>
                <a:spcPct val="95825"/>
              </a:lnSpc>
              <a:spcBef>
                <a:spcPts val="5026"/>
              </a:spcBef>
            </a:pPr>
            <a:r>
              <a:rPr sz="1987" b="1" i="1" dirty="0">
                <a:solidFill>
                  <a:srgbClr val="FFFFFF"/>
                </a:solidFill>
                <a:latin typeface="Arial"/>
                <a:cs typeface="Arial"/>
              </a:rPr>
              <a:t>St</a:t>
            </a:r>
            <a:r>
              <a:rPr sz="1987" b="1" i="1" spc="10" dirty="0">
                <a:solidFill>
                  <a:srgbClr val="FFFFFF"/>
                </a:solidFill>
                <a:latin typeface="Arial"/>
                <a:cs typeface="Arial"/>
              </a:rPr>
              <a:t>o</a:t>
            </a:r>
            <a:r>
              <a:rPr sz="1987" b="1" i="1" dirty="0">
                <a:solidFill>
                  <a:srgbClr val="FFFFFF"/>
                </a:solidFill>
                <a:latin typeface="Arial"/>
                <a:cs typeface="Arial"/>
              </a:rPr>
              <a:t>rage</a:t>
            </a:r>
            <a:r>
              <a:rPr sz="1987" b="1" i="1" spc="4" dirty="0">
                <a:solidFill>
                  <a:srgbClr val="FFFFFF"/>
                </a:solidFill>
                <a:latin typeface="Arial"/>
                <a:cs typeface="Arial"/>
              </a:rPr>
              <a:t> d</a:t>
            </a:r>
            <a:r>
              <a:rPr sz="1987" b="1" i="1" dirty="0">
                <a:solidFill>
                  <a:srgbClr val="FFFFFF"/>
                </a:solidFill>
                <a:latin typeface="Arial"/>
                <a:cs typeface="Arial"/>
              </a:rPr>
              <a:t>evices</a:t>
            </a:r>
            <a:r>
              <a:rPr sz="1987" b="1" i="1" spc="15" dirty="0">
                <a:solidFill>
                  <a:srgbClr val="FFFFFF"/>
                </a:solidFill>
                <a:latin typeface="Arial"/>
                <a:cs typeface="Arial"/>
              </a:rPr>
              <a:t> </a:t>
            </a:r>
            <a:r>
              <a:rPr sz="1987" b="1" i="1" dirty="0">
                <a:solidFill>
                  <a:srgbClr val="FFFFFF"/>
                </a:solidFill>
                <a:latin typeface="Arial"/>
                <a:cs typeface="Arial"/>
              </a:rPr>
              <a:t>(</a:t>
            </a:r>
            <a:r>
              <a:rPr sz="1987" b="1" i="1" spc="4" dirty="0">
                <a:solidFill>
                  <a:srgbClr val="FFFFFF"/>
                </a:solidFill>
                <a:latin typeface="Arial"/>
                <a:cs typeface="Arial"/>
              </a:rPr>
              <a:t>di</a:t>
            </a:r>
            <a:r>
              <a:rPr sz="1987" b="1" i="1" dirty="0">
                <a:solidFill>
                  <a:srgbClr val="FFFFFF"/>
                </a:solidFill>
                <a:latin typeface="Arial"/>
                <a:cs typeface="Arial"/>
              </a:rPr>
              <a:t>sk</a:t>
            </a:r>
            <a:r>
              <a:rPr sz="1987" b="1" i="1" spc="-4" dirty="0">
                <a:solidFill>
                  <a:srgbClr val="FFFFFF"/>
                </a:solidFill>
                <a:latin typeface="Arial"/>
                <a:cs typeface="Arial"/>
              </a:rPr>
              <a:t>s</a:t>
            </a:r>
            <a:r>
              <a:rPr sz="1987" b="1" i="1" dirty="0">
                <a:solidFill>
                  <a:srgbClr val="FFFFFF"/>
                </a:solidFill>
                <a:latin typeface="Arial"/>
                <a:cs typeface="Arial"/>
              </a:rPr>
              <a:t>, …)</a:t>
            </a:r>
            <a:endParaRPr sz="1987">
              <a:latin typeface="Arial"/>
              <a:cs typeface="Arial"/>
            </a:endParaRPr>
          </a:p>
          <a:p>
            <a:pPr marL="101623">
              <a:lnSpc>
                <a:spcPct val="117513"/>
              </a:lnSpc>
              <a:spcBef>
                <a:spcPts val="1387"/>
              </a:spcBef>
            </a:pPr>
            <a:r>
              <a:rPr sz="2207" b="1" dirty="0">
                <a:latin typeface="Arial Black"/>
                <a:cs typeface="Arial Black"/>
              </a:rPr>
              <a:t>Blo</a:t>
            </a:r>
            <a:r>
              <a:rPr sz="2207" b="1" spc="-43" dirty="0">
                <a:latin typeface="Arial Black"/>
                <a:cs typeface="Arial Black"/>
              </a:rPr>
              <a:t>c</a:t>
            </a:r>
            <a:r>
              <a:rPr sz="2207" b="1" dirty="0">
                <a:latin typeface="Arial Black"/>
                <a:cs typeface="Arial Black"/>
              </a:rPr>
              <a:t>k</a:t>
            </a:r>
            <a:r>
              <a:rPr sz="2207" b="1" spc="-10" dirty="0">
                <a:latin typeface="Arial Black"/>
                <a:cs typeface="Arial Black"/>
              </a:rPr>
              <a:t> </a:t>
            </a:r>
            <a:r>
              <a:rPr sz="2207" b="1" dirty="0">
                <a:latin typeface="Arial Black"/>
                <a:cs typeface="Arial Black"/>
              </a:rPr>
              <a:t>la</a:t>
            </a:r>
            <a:r>
              <a:rPr sz="2207" b="1" spc="-38" dirty="0">
                <a:latin typeface="Arial Black"/>
                <a:cs typeface="Arial Black"/>
              </a:rPr>
              <a:t>y</a:t>
            </a:r>
            <a:r>
              <a:rPr sz="2207" b="1" dirty="0">
                <a:latin typeface="Arial Black"/>
                <a:cs typeface="Arial Black"/>
              </a:rPr>
              <a:t>er</a:t>
            </a:r>
            <a:endParaRPr sz="2207">
              <a:latin typeface="Arial Black"/>
              <a:cs typeface="Arial Black"/>
            </a:endParaRPr>
          </a:p>
        </p:txBody>
      </p:sp>
      <p:sp>
        <p:nvSpPr>
          <p:cNvPr id="66" name="object 44">
            <a:extLst>
              <a:ext uri="{FF2B5EF4-FFF2-40B4-BE49-F238E27FC236}">
                <a16:creationId xmlns:a16="http://schemas.microsoft.com/office/drawing/2014/main" id="{7EDC6137-09CD-9CED-D59D-0D161EE90F28}"/>
              </a:ext>
            </a:extLst>
          </p:cNvPr>
          <p:cNvSpPr txBox="1"/>
          <p:nvPr/>
        </p:nvSpPr>
        <p:spPr>
          <a:xfrm>
            <a:off x="1225226" y="427521"/>
            <a:ext cx="8677472" cy="645343"/>
          </a:xfrm>
          <a:prstGeom prst="rect">
            <a:avLst/>
          </a:prstGeom>
        </p:spPr>
        <p:txBody>
          <a:bodyPr wrap="square" lIns="0" tIns="0" rIns="0" bIns="0" rtlCol="0">
            <a:noAutofit/>
          </a:bodyPr>
          <a:lstStyle/>
          <a:p>
            <a:pPr marL="14017" algn="ctr">
              <a:lnSpc>
                <a:spcPts val="5060"/>
              </a:lnSpc>
              <a:spcBef>
                <a:spcPts val="253"/>
              </a:spcBef>
            </a:pPr>
            <a:r>
              <a:rPr sz="3090" b="1" baseline="3103" dirty="0">
                <a:latin typeface="Verdana" panose="020B0604030504040204" pitchFamily="34" charset="0"/>
                <a:ea typeface="Verdana" panose="020B0604030504040204" pitchFamily="34" charset="0"/>
                <a:cs typeface="Calibri Light"/>
              </a:rPr>
              <a:t>The SNIA sha</a:t>
            </a:r>
            <a:r>
              <a:rPr sz="3090" b="1" spc="-60" baseline="3103" dirty="0">
                <a:latin typeface="Verdana" panose="020B0604030504040204" pitchFamily="34" charset="0"/>
                <a:ea typeface="Verdana" panose="020B0604030504040204" pitchFamily="34" charset="0"/>
                <a:cs typeface="Calibri Light"/>
              </a:rPr>
              <a:t>r</a:t>
            </a:r>
            <a:r>
              <a:rPr sz="3090" b="1" baseline="3103" dirty="0">
                <a:latin typeface="Verdana" panose="020B0604030504040204" pitchFamily="34" charset="0"/>
                <a:ea typeface="Verdana" panose="020B0604030504040204" pitchFamily="34" charset="0"/>
                <a:cs typeface="Calibri Light"/>
              </a:rPr>
              <a:t>ed </a:t>
            </a:r>
            <a:r>
              <a:rPr sz="3090" b="1" spc="-65" baseline="3103" dirty="0">
                <a:latin typeface="Verdana" panose="020B0604030504040204" pitchFamily="34" charset="0"/>
                <a:ea typeface="Verdana" panose="020B0604030504040204" pitchFamily="34" charset="0"/>
                <a:cs typeface="Calibri Light"/>
              </a:rPr>
              <a:t>s</a:t>
            </a:r>
            <a:r>
              <a:rPr sz="3090" b="1" spc="-43" baseline="3103" dirty="0">
                <a:latin typeface="Verdana" panose="020B0604030504040204" pitchFamily="34" charset="0"/>
                <a:ea typeface="Verdana" panose="020B0604030504040204" pitchFamily="34" charset="0"/>
                <a:cs typeface="Calibri Light"/>
              </a:rPr>
              <a:t>t</a:t>
            </a:r>
            <a:r>
              <a:rPr sz="3090" b="1" baseline="3103" dirty="0">
                <a:latin typeface="Verdana" panose="020B0604030504040204" pitchFamily="34" charset="0"/>
                <a:ea typeface="Verdana" panose="020B0604030504040204" pitchFamily="34" charset="0"/>
                <a:cs typeface="Calibri Light"/>
              </a:rPr>
              <a:t>o</a:t>
            </a:r>
            <a:r>
              <a:rPr sz="3090" b="1" spc="-93" baseline="3103" dirty="0">
                <a:latin typeface="Verdana" panose="020B0604030504040204" pitchFamily="34" charset="0"/>
                <a:ea typeface="Verdana" panose="020B0604030504040204" pitchFamily="34" charset="0"/>
                <a:cs typeface="Calibri Light"/>
              </a:rPr>
              <a:t>r</a:t>
            </a:r>
            <a:r>
              <a:rPr sz="3090" b="1" baseline="3103" dirty="0">
                <a:latin typeface="Verdana" panose="020B0604030504040204" pitchFamily="34" charset="0"/>
                <a:ea typeface="Verdana" panose="020B0604030504040204" pitchFamily="34" charset="0"/>
                <a:cs typeface="Calibri Light"/>
              </a:rPr>
              <a:t>a</a:t>
            </a:r>
            <a:r>
              <a:rPr sz="3090" b="1" spc="-38" baseline="3103" dirty="0">
                <a:latin typeface="Verdana" panose="020B0604030504040204" pitchFamily="34" charset="0"/>
                <a:ea typeface="Verdana" panose="020B0604030504040204" pitchFamily="34" charset="0"/>
                <a:cs typeface="Calibri Light"/>
              </a:rPr>
              <a:t>g</a:t>
            </a:r>
            <a:r>
              <a:rPr sz="3090" b="1" baseline="3103" dirty="0">
                <a:latin typeface="Verdana" panose="020B0604030504040204" pitchFamily="34" charset="0"/>
                <a:ea typeface="Verdana" panose="020B0604030504040204" pitchFamily="34" charset="0"/>
                <a:cs typeface="Calibri Light"/>
              </a:rPr>
              <a:t>e</a:t>
            </a:r>
            <a:r>
              <a:rPr sz="3090" b="1" spc="-15"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model (</a:t>
            </a:r>
            <a:r>
              <a:rPr lang="en-US" sz="3090" b="1" baseline="3103" dirty="0">
                <a:latin typeface="Verdana" panose="020B0604030504040204" pitchFamily="34" charset="0"/>
                <a:ea typeface="Verdana" panose="020B0604030504040204" pitchFamily="34" charset="0"/>
                <a:cs typeface="Calibri Light"/>
              </a:rPr>
              <a:t>1</a:t>
            </a:r>
            <a:r>
              <a:rPr sz="3090" b="1" baseline="3103" dirty="0">
                <a:latin typeface="Verdana" panose="020B0604030504040204" pitchFamily="34" charset="0"/>
                <a:ea typeface="Verdana" panose="020B0604030504040204" pitchFamily="34" charset="0"/>
                <a:cs typeface="Calibri Light"/>
              </a:rPr>
              <a:t>)</a:t>
            </a:r>
            <a:endParaRPr sz="3090" b="1" dirty="0">
              <a:latin typeface="Verdana" panose="020B0604030504040204" pitchFamily="34" charset="0"/>
              <a:ea typeface="Verdana" panose="020B0604030504040204" pitchFamily="34" charset="0"/>
              <a:cs typeface="Calibri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4">
            <a:extLst>
              <a:ext uri="{FF2B5EF4-FFF2-40B4-BE49-F238E27FC236}">
                <a16:creationId xmlns:a16="http://schemas.microsoft.com/office/drawing/2014/main" id="{16DBF1A6-BC0A-C073-B185-5FACC25FFD4E}"/>
              </a:ext>
            </a:extLst>
          </p:cNvPr>
          <p:cNvSpPr txBox="1"/>
          <p:nvPr/>
        </p:nvSpPr>
        <p:spPr>
          <a:xfrm>
            <a:off x="1225226" y="427521"/>
            <a:ext cx="8677472" cy="645343"/>
          </a:xfrm>
          <a:prstGeom prst="rect">
            <a:avLst/>
          </a:prstGeom>
        </p:spPr>
        <p:txBody>
          <a:bodyPr wrap="square" lIns="0" tIns="0" rIns="0" bIns="0" rtlCol="0">
            <a:noAutofit/>
          </a:bodyPr>
          <a:lstStyle/>
          <a:p>
            <a:pPr marL="14017" algn="ctr">
              <a:lnSpc>
                <a:spcPts val="5060"/>
              </a:lnSpc>
              <a:spcBef>
                <a:spcPts val="253"/>
              </a:spcBef>
            </a:pPr>
            <a:r>
              <a:rPr sz="3090" b="1" baseline="3103" dirty="0">
                <a:latin typeface="Verdana" panose="020B0604030504040204" pitchFamily="34" charset="0"/>
                <a:ea typeface="Verdana" panose="020B0604030504040204" pitchFamily="34" charset="0"/>
                <a:cs typeface="Calibri Light"/>
              </a:rPr>
              <a:t>The SNIA sha</a:t>
            </a:r>
            <a:r>
              <a:rPr sz="3090" b="1" spc="-60" baseline="3103" dirty="0">
                <a:latin typeface="Verdana" panose="020B0604030504040204" pitchFamily="34" charset="0"/>
                <a:ea typeface="Verdana" panose="020B0604030504040204" pitchFamily="34" charset="0"/>
                <a:cs typeface="Calibri Light"/>
              </a:rPr>
              <a:t>r</a:t>
            </a:r>
            <a:r>
              <a:rPr sz="3090" b="1" baseline="3103" dirty="0">
                <a:latin typeface="Verdana" panose="020B0604030504040204" pitchFamily="34" charset="0"/>
                <a:ea typeface="Verdana" panose="020B0604030504040204" pitchFamily="34" charset="0"/>
                <a:cs typeface="Calibri Light"/>
              </a:rPr>
              <a:t>ed </a:t>
            </a:r>
            <a:r>
              <a:rPr sz="3090" b="1" spc="-65" baseline="3103" dirty="0">
                <a:latin typeface="Verdana" panose="020B0604030504040204" pitchFamily="34" charset="0"/>
                <a:ea typeface="Verdana" panose="020B0604030504040204" pitchFamily="34" charset="0"/>
                <a:cs typeface="Calibri Light"/>
              </a:rPr>
              <a:t>s</a:t>
            </a:r>
            <a:r>
              <a:rPr sz="3090" b="1" spc="-43" baseline="3103" dirty="0">
                <a:latin typeface="Verdana" panose="020B0604030504040204" pitchFamily="34" charset="0"/>
                <a:ea typeface="Verdana" panose="020B0604030504040204" pitchFamily="34" charset="0"/>
                <a:cs typeface="Calibri Light"/>
              </a:rPr>
              <a:t>t</a:t>
            </a:r>
            <a:r>
              <a:rPr sz="3090" b="1" baseline="3103" dirty="0">
                <a:latin typeface="Verdana" panose="020B0604030504040204" pitchFamily="34" charset="0"/>
                <a:ea typeface="Verdana" panose="020B0604030504040204" pitchFamily="34" charset="0"/>
                <a:cs typeface="Calibri Light"/>
              </a:rPr>
              <a:t>o</a:t>
            </a:r>
            <a:r>
              <a:rPr sz="3090" b="1" spc="-93" baseline="3103" dirty="0">
                <a:latin typeface="Verdana" panose="020B0604030504040204" pitchFamily="34" charset="0"/>
                <a:ea typeface="Verdana" panose="020B0604030504040204" pitchFamily="34" charset="0"/>
                <a:cs typeface="Calibri Light"/>
              </a:rPr>
              <a:t>r</a:t>
            </a:r>
            <a:r>
              <a:rPr sz="3090" b="1" baseline="3103" dirty="0">
                <a:latin typeface="Verdana" panose="020B0604030504040204" pitchFamily="34" charset="0"/>
                <a:ea typeface="Verdana" panose="020B0604030504040204" pitchFamily="34" charset="0"/>
                <a:cs typeface="Calibri Light"/>
              </a:rPr>
              <a:t>a</a:t>
            </a:r>
            <a:r>
              <a:rPr sz="3090" b="1" spc="-38" baseline="3103" dirty="0">
                <a:latin typeface="Verdana" panose="020B0604030504040204" pitchFamily="34" charset="0"/>
                <a:ea typeface="Verdana" panose="020B0604030504040204" pitchFamily="34" charset="0"/>
                <a:cs typeface="Calibri Light"/>
              </a:rPr>
              <a:t>g</a:t>
            </a:r>
            <a:r>
              <a:rPr sz="3090" b="1" baseline="3103" dirty="0">
                <a:latin typeface="Verdana" panose="020B0604030504040204" pitchFamily="34" charset="0"/>
                <a:ea typeface="Verdana" panose="020B0604030504040204" pitchFamily="34" charset="0"/>
                <a:cs typeface="Calibri Light"/>
              </a:rPr>
              <a:t>e</a:t>
            </a:r>
            <a:r>
              <a:rPr sz="3090" b="1" spc="-15"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model (2)</a:t>
            </a:r>
            <a:endParaRPr sz="3090" b="1" dirty="0">
              <a:latin typeface="Verdana" panose="020B0604030504040204" pitchFamily="34" charset="0"/>
              <a:ea typeface="Verdana" panose="020B0604030504040204" pitchFamily="34" charset="0"/>
              <a:cs typeface="Calibri Light"/>
            </a:endParaRPr>
          </a:p>
        </p:txBody>
      </p:sp>
      <p:pic>
        <p:nvPicPr>
          <p:cNvPr id="4" name="Picture 3">
            <a:extLst>
              <a:ext uri="{FF2B5EF4-FFF2-40B4-BE49-F238E27FC236}">
                <a16:creationId xmlns:a16="http://schemas.microsoft.com/office/drawing/2014/main" id="{F7EB3665-9871-8459-C7FB-A3D7A876A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283" y="1429738"/>
            <a:ext cx="9226509" cy="5293524"/>
          </a:xfrm>
          <a:prstGeom prst="rect">
            <a:avLst/>
          </a:prstGeom>
        </p:spPr>
      </p:pic>
    </p:spTree>
    <p:extLst>
      <p:ext uri="{BB962C8B-B14F-4D97-AF65-F5344CB8AC3E}">
        <p14:creationId xmlns:p14="http://schemas.microsoft.com/office/powerpoint/2010/main" val="34621525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bject 76"/>
          <p:cNvSpPr txBox="1"/>
          <p:nvPr/>
        </p:nvSpPr>
        <p:spPr>
          <a:xfrm>
            <a:off x="2473208" y="3182758"/>
            <a:ext cx="3331046" cy="1730213"/>
          </a:xfrm>
          <a:prstGeom prst="rect">
            <a:avLst/>
          </a:prstGeom>
        </p:spPr>
        <p:txBody>
          <a:bodyPr wrap="square" lIns="0" tIns="0" rIns="0" bIns="0" rtlCol="0">
            <a:noAutofit/>
          </a:bodyPr>
          <a:lstStyle/>
          <a:p>
            <a:pPr marL="992115">
              <a:lnSpc>
                <a:spcPts val="8112"/>
              </a:lnSpc>
              <a:spcBef>
                <a:spcPts val="405"/>
              </a:spcBef>
            </a:pPr>
            <a:r>
              <a:rPr sz="3146" b="1" baseline="3051" dirty="0">
                <a:solidFill>
                  <a:srgbClr val="28282D"/>
                </a:solidFill>
                <a:latin typeface="Times New Roman"/>
                <a:cs typeface="Times New Roman"/>
              </a:rPr>
              <a:t>rt.=::::::::</a:t>
            </a:r>
            <a:r>
              <a:rPr sz="3146" b="1" spc="-976" baseline="3051" dirty="0">
                <a:solidFill>
                  <a:srgbClr val="28282D"/>
                </a:solidFill>
                <a:latin typeface="Times New Roman"/>
                <a:cs typeface="Times New Roman"/>
              </a:rPr>
              <a:t>U</a:t>
            </a:r>
            <a:r>
              <a:rPr sz="3146" b="1" baseline="3051" dirty="0">
                <a:solidFill>
                  <a:srgbClr val="171717"/>
                </a:solidFill>
                <a:latin typeface="Times New Roman"/>
                <a:cs typeface="Times New Roman"/>
              </a:rPr>
              <a:t>•     </a:t>
            </a:r>
            <a:r>
              <a:rPr sz="3146" b="1" spc="-76" baseline="3051" dirty="0">
                <a:solidFill>
                  <a:srgbClr val="171717"/>
                </a:solidFill>
                <a:latin typeface="Times New Roman"/>
                <a:cs typeface="Times New Roman"/>
              </a:rPr>
              <a:t> </a:t>
            </a:r>
            <a:r>
              <a:rPr sz="7947" dirty="0">
                <a:solidFill>
                  <a:srgbClr val="5D5D5D"/>
                </a:solidFill>
                <a:latin typeface="Times New Roman"/>
                <a:cs typeface="Times New Roman"/>
              </a:rPr>
              <a:t>-</a:t>
            </a:r>
            <a:r>
              <a:rPr sz="7947" dirty="0">
                <a:solidFill>
                  <a:srgbClr val="4D4D4D"/>
                </a:solidFill>
                <a:latin typeface="Times New Roman"/>
                <a:cs typeface="Times New Roman"/>
              </a:rPr>
              <a:t>~</a:t>
            </a:r>
            <a:endParaRPr sz="7947">
              <a:latin typeface="Times New Roman"/>
              <a:cs typeface="Times New Roman"/>
            </a:endParaRPr>
          </a:p>
        </p:txBody>
      </p:sp>
      <p:sp>
        <p:nvSpPr>
          <p:cNvPr id="75" name="object 75"/>
          <p:cNvSpPr txBox="1"/>
          <p:nvPr/>
        </p:nvSpPr>
        <p:spPr>
          <a:xfrm>
            <a:off x="2704489" y="5387808"/>
            <a:ext cx="2445973" cy="1186182"/>
          </a:xfrm>
          <a:prstGeom prst="rect">
            <a:avLst/>
          </a:prstGeom>
        </p:spPr>
        <p:txBody>
          <a:bodyPr wrap="square" lIns="0" tIns="0" rIns="0" bIns="0" rtlCol="0">
            <a:noAutofit/>
          </a:bodyPr>
          <a:lstStyle/>
          <a:p>
            <a:pPr marR="180819" algn="r">
              <a:lnSpc>
                <a:spcPts val="5408"/>
              </a:lnSpc>
              <a:spcBef>
                <a:spcPts val="270"/>
              </a:spcBef>
            </a:pPr>
            <a:r>
              <a:rPr sz="3642" b="1" spc="-1086" baseline="-3952" dirty="0">
                <a:solidFill>
                  <a:srgbClr val="020404"/>
                </a:solidFill>
                <a:latin typeface="Times New Roman"/>
                <a:cs typeface="Times New Roman"/>
              </a:rPr>
              <a:t>y</a:t>
            </a:r>
            <a:r>
              <a:rPr sz="5298" dirty="0">
                <a:solidFill>
                  <a:srgbClr val="020404"/>
                </a:solidFill>
                <a:latin typeface="Times New Roman"/>
                <a:cs typeface="Times New Roman"/>
              </a:rPr>
              <a:t>-</a:t>
            </a:r>
            <a:endParaRPr sz="5298">
              <a:latin typeface="Times New Roman"/>
              <a:cs typeface="Times New Roman"/>
            </a:endParaRPr>
          </a:p>
        </p:txBody>
      </p:sp>
      <p:sp>
        <p:nvSpPr>
          <p:cNvPr id="74" name="object 74"/>
          <p:cNvSpPr txBox="1"/>
          <p:nvPr/>
        </p:nvSpPr>
        <p:spPr>
          <a:xfrm>
            <a:off x="2644263" y="4919981"/>
            <a:ext cx="291044" cy="798970"/>
          </a:xfrm>
          <a:prstGeom prst="rect">
            <a:avLst/>
          </a:prstGeom>
        </p:spPr>
        <p:txBody>
          <a:bodyPr wrap="square" lIns="0" tIns="0" rIns="0" bIns="0" rtlCol="0">
            <a:noAutofit/>
          </a:bodyPr>
          <a:lstStyle/>
          <a:p>
            <a:pPr marR="37145">
              <a:lnSpc>
                <a:spcPts val="1104"/>
              </a:lnSpc>
            </a:pPr>
            <a:endParaRPr sz="1104"/>
          </a:p>
          <a:p>
            <a:pPr>
              <a:lnSpc>
                <a:spcPct val="95825"/>
              </a:lnSpc>
              <a:spcBef>
                <a:spcPts val="1648"/>
              </a:spcBef>
            </a:pPr>
            <a:r>
              <a:rPr sz="1214" b="1" dirty="0">
                <a:solidFill>
                  <a:srgbClr val="5D5D5D"/>
                </a:solidFill>
                <a:latin typeface="Arial"/>
                <a:cs typeface="Arial"/>
              </a:rPr>
              <a:t>-.:,</a:t>
            </a:r>
            <a:endParaRPr sz="1214">
              <a:latin typeface="Arial"/>
              <a:cs typeface="Arial"/>
            </a:endParaRPr>
          </a:p>
        </p:txBody>
      </p:sp>
      <p:sp>
        <p:nvSpPr>
          <p:cNvPr id="73" name="object 73"/>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49" name="object 49"/>
          <p:cNvSpPr/>
          <p:nvPr/>
        </p:nvSpPr>
        <p:spPr>
          <a:xfrm>
            <a:off x="2473207" y="3602379"/>
            <a:ext cx="3244944" cy="1310593"/>
          </a:xfrm>
          <a:prstGeom prst="rect">
            <a:avLst/>
          </a:prstGeom>
          <a:blipFill>
            <a:blip r:embed="rId2" cstate="print"/>
            <a:stretch>
              <a:fillRect/>
            </a:stretch>
          </a:blipFill>
        </p:spPr>
        <p:txBody>
          <a:bodyPr wrap="square" lIns="0" tIns="0" rIns="0" bIns="0" rtlCol="0">
            <a:noAutofit/>
          </a:bodyPr>
          <a:lstStyle/>
          <a:p>
            <a:endParaRPr sz="1987"/>
          </a:p>
        </p:txBody>
      </p:sp>
      <p:sp>
        <p:nvSpPr>
          <p:cNvPr id="50" name="object 50"/>
          <p:cNvSpPr/>
          <p:nvPr/>
        </p:nvSpPr>
        <p:spPr>
          <a:xfrm>
            <a:off x="4001064" y="4317247"/>
            <a:ext cx="1892299" cy="0"/>
          </a:xfrm>
          <a:custGeom>
            <a:avLst/>
            <a:gdLst/>
            <a:ahLst/>
            <a:cxnLst/>
            <a:rect l="l" t="t" r="r" b="b"/>
            <a:pathLst>
              <a:path w="1714499">
                <a:moveTo>
                  <a:pt x="0" y="0"/>
                </a:moveTo>
                <a:lnTo>
                  <a:pt x="1714499" y="0"/>
                </a:lnTo>
              </a:path>
            </a:pathLst>
          </a:custGeom>
          <a:ln w="25399">
            <a:solidFill>
              <a:srgbClr val="6E6E6E"/>
            </a:solidFill>
          </a:ln>
        </p:spPr>
        <p:txBody>
          <a:bodyPr wrap="square" lIns="0" tIns="0" rIns="0" bIns="0" rtlCol="0">
            <a:noAutofit/>
          </a:bodyPr>
          <a:lstStyle/>
          <a:p>
            <a:endParaRPr sz="1987"/>
          </a:p>
        </p:txBody>
      </p:sp>
      <p:sp>
        <p:nvSpPr>
          <p:cNvPr id="51" name="object 51"/>
          <p:cNvSpPr/>
          <p:nvPr/>
        </p:nvSpPr>
        <p:spPr>
          <a:xfrm>
            <a:off x="931333" y="4317247"/>
            <a:ext cx="1541873" cy="0"/>
          </a:xfrm>
          <a:custGeom>
            <a:avLst/>
            <a:gdLst/>
            <a:ahLst/>
            <a:cxnLst/>
            <a:rect l="l" t="t" r="r" b="b"/>
            <a:pathLst>
              <a:path w="1396999">
                <a:moveTo>
                  <a:pt x="0" y="0"/>
                </a:moveTo>
                <a:lnTo>
                  <a:pt x="1396999" y="0"/>
                </a:lnTo>
              </a:path>
            </a:pathLst>
          </a:custGeom>
          <a:ln w="25399">
            <a:solidFill>
              <a:srgbClr val="939595"/>
            </a:solidFill>
          </a:ln>
        </p:spPr>
        <p:txBody>
          <a:bodyPr wrap="square" lIns="0" tIns="0" rIns="0" bIns="0" rtlCol="0">
            <a:noAutofit/>
          </a:bodyPr>
          <a:lstStyle/>
          <a:p>
            <a:endParaRPr sz="1987"/>
          </a:p>
        </p:txBody>
      </p:sp>
      <p:sp>
        <p:nvSpPr>
          <p:cNvPr id="52" name="object 52"/>
          <p:cNvSpPr/>
          <p:nvPr/>
        </p:nvSpPr>
        <p:spPr>
          <a:xfrm>
            <a:off x="4407557" y="4359299"/>
            <a:ext cx="0" cy="560680"/>
          </a:xfrm>
          <a:custGeom>
            <a:avLst/>
            <a:gdLst/>
            <a:ahLst/>
            <a:cxnLst/>
            <a:rect l="l" t="t" r="r" b="b"/>
            <a:pathLst>
              <a:path h="507999">
                <a:moveTo>
                  <a:pt x="0" y="507999"/>
                </a:moveTo>
                <a:lnTo>
                  <a:pt x="0" y="0"/>
                </a:lnTo>
              </a:path>
            </a:pathLst>
          </a:custGeom>
          <a:ln w="88899">
            <a:solidFill>
              <a:srgbClr val="020404"/>
            </a:solidFill>
          </a:ln>
        </p:spPr>
        <p:txBody>
          <a:bodyPr wrap="square" lIns="0" tIns="0" rIns="0" bIns="0" rtlCol="0">
            <a:noAutofit/>
          </a:bodyPr>
          <a:lstStyle/>
          <a:p>
            <a:endParaRPr sz="1987"/>
          </a:p>
        </p:txBody>
      </p:sp>
      <p:sp>
        <p:nvSpPr>
          <p:cNvPr id="53" name="object 53"/>
          <p:cNvSpPr/>
          <p:nvPr/>
        </p:nvSpPr>
        <p:spPr>
          <a:xfrm>
            <a:off x="4884137" y="4359299"/>
            <a:ext cx="0" cy="546663"/>
          </a:xfrm>
          <a:custGeom>
            <a:avLst/>
            <a:gdLst/>
            <a:ahLst/>
            <a:cxnLst/>
            <a:rect l="l" t="t" r="r" b="b"/>
            <a:pathLst>
              <a:path h="495299">
                <a:moveTo>
                  <a:pt x="0" y="495299"/>
                </a:moveTo>
                <a:lnTo>
                  <a:pt x="0" y="0"/>
                </a:lnTo>
              </a:path>
            </a:pathLst>
          </a:custGeom>
          <a:ln w="101599">
            <a:solidFill>
              <a:srgbClr val="020404"/>
            </a:solidFill>
          </a:ln>
        </p:spPr>
        <p:txBody>
          <a:bodyPr wrap="square" lIns="0" tIns="0" rIns="0" bIns="0" rtlCol="0">
            <a:noAutofit/>
          </a:bodyPr>
          <a:lstStyle/>
          <a:p>
            <a:endParaRPr sz="1987"/>
          </a:p>
        </p:txBody>
      </p:sp>
      <p:sp>
        <p:nvSpPr>
          <p:cNvPr id="54" name="object 54"/>
          <p:cNvSpPr/>
          <p:nvPr/>
        </p:nvSpPr>
        <p:spPr>
          <a:xfrm>
            <a:off x="4001064" y="4485452"/>
            <a:ext cx="1289566" cy="0"/>
          </a:xfrm>
          <a:custGeom>
            <a:avLst/>
            <a:gdLst/>
            <a:ahLst/>
            <a:cxnLst/>
            <a:rect l="l" t="t" r="r" b="b"/>
            <a:pathLst>
              <a:path w="1168399">
                <a:moveTo>
                  <a:pt x="0" y="0"/>
                </a:moveTo>
                <a:lnTo>
                  <a:pt x="1168399" y="0"/>
                </a:lnTo>
              </a:path>
            </a:pathLst>
          </a:custGeom>
          <a:ln w="25399">
            <a:solidFill>
              <a:srgbClr val="28282D"/>
            </a:solidFill>
          </a:ln>
        </p:spPr>
        <p:txBody>
          <a:bodyPr wrap="square" lIns="0" tIns="0" rIns="0" bIns="0" rtlCol="0">
            <a:noAutofit/>
          </a:bodyPr>
          <a:lstStyle/>
          <a:p>
            <a:endParaRPr sz="1987"/>
          </a:p>
        </p:txBody>
      </p:sp>
      <p:sp>
        <p:nvSpPr>
          <p:cNvPr id="55" name="object 55"/>
          <p:cNvSpPr/>
          <p:nvPr/>
        </p:nvSpPr>
        <p:spPr>
          <a:xfrm>
            <a:off x="5276614" y="4457418"/>
            <a:ext cx="0" cy="1219481"/>
          </a:xfrm>
          <a:custGeom>
            <a:avLst/>
            <a:gdLst/>
            <a:ahLst/>
            <a:cxnLst/>
            <a:rect l="l" t="t" r="r" b="b"/>
            <a:pathLst>
              <a:path h="1104899">
                <a:moveTo>
                  <a:pt x="0" y="1104899"/>
                </a:moveTo>
                <a:lnTo>
                  <a:pt x="0" y="0"/>
                </a:lnTo>
              </a:path>
            </a:pathLst>
          </a:custGeom>
          <a:ln w="25399">
            <a:solidFill>
              <a:srgbClr val="5D5D5D"/>
            </a:solidFill>
          </a:ln>
        </p:spPr>
        <p:txBody>
          <a:bodyPr wrap="square" lIns="0" tIns="0" rIns="0" bIns="0" rtlCol="0">
            <a:noAutofit/>
          </a:bodyPr>
          <a:lstStyle/>
          <a:p>
            <a:endParaRPr sz="1987"/>
          </a:p>
        </p:txBody>
      </p:sp>
      <p:sp>
        <p:nvSpPr>
          <p:cNvPr id="56" name="object 56"/>
          <p:cNvSpPr/>
          <p:nvPr/>
        </p:nvSpPr>
        <p:spPr>
          <a:xfrm>
            <a:off x="1926542" y="4527504"/>
            <a:ext cx="0" cy="1359651"/>
          </a:xfrm>
          <a:custGeom>
            <a:avLst/>
            <a:gdLst/>
            <a:ahLst/>
            <a:cxnLst/>
            <a:rect l="l" t="t" r="r" b="b"/>
            <a:pathLst>
              <a:path h="1231899">
                <a:moveTo>
                  <a:pt x="0" y="1231899"/>
                </a:moveTo>
                <a:lnTo>
                  <a:pt x="0" y="0"/>
                </a:lnTo>
              </a:path>
            </a:pathLst>
          </a:custGeom>
          <a:ln w="25399">
            <a:solidFill>
              <a:srgbClr val="B1B1E4"/>
            </a:solidFill>
          </a:ln>
        </p:spPr>
        <p:txBody>
          <a:bodyPr wrap="square" lIns="0" tIns="0" rIns="0" bIns="0" rtlCol="0">
            <a:noAutofit/>
          </a:bodyPr>
          <a:lstStyle/>
          <a:p>
            <a:endParaRPr sz="1987"/>
          </a:p>
        </p:txBody>
      </p:sp>
      <p:sp>
        <p:nvSpPr>
          <p:cNvPr id="57" name="object 57"/>
          <p:cNvSpPr/>
          <p:nvPr/>
        </p:nvSpPr>
        <p:spPr>
          <a:xfrm>
            <a:off x="931333" y="4905963"/>
            <a:ext cx="1513839" cy="0"/>
          </a:xfrm>
          <a:custGeom>
            <a:avLst/>
            <a:gdLst/>
            <a:ahLst/>
            <a:cxnLst/>
            <a:rect l="l" t="t" r="r" b="b"/>
            <a:pathLst>
              <a:path w="1371599">
                <a:moveTo>
                  <a:pt x="0" y="0"/>
                </a:moveTo>
                <a:lnTo>
                  <a:pt x="1371599" y="0"/>
                </a:lnTo>
              </a:path>
            </a:pathLst>
          </a:custGeom>
          <a:ln w="12699">
            <a:solidFill>
              <a:srgbClr val="939595"/>
            </a:solidFill>
          </a:ln>
        </p:spPr>
        <p:txBody>
          <a:bodyPr wrap="square" lIns="0" tIns="0" rIns="0" bIns="0" rtlCol="0">
            <a:noAutofit/>
          </a:bodyPr>
          <a:lstStyle/>
          <a:p>
            <a:endParaRPr sz="1987"/>
          </a:p>
        </p:txBody>
      </p:sp>
      <p:sp>
        <p:nvSpPr>
          <p:cNvPr id="58" name="object 58"/>
          <p:cNvSpPr/>
          <p:nvPr/>
        </p:nvSpPr>
        <p:spPr>
          <a:xfrm>
            <a:off x="931333" y="5326474"/>
            <a:ext cx="1037260" cy="0"/>
          </a:xfrm>
          <a:custGeom>
            <a:avLst/>
            <a:gdLst/>
            <a:ahLst/>
            <a:cxnLst/>
            <a:rect l="l" t="t" r="r" b="b"/>
            <a:pathLst>
              <a:path w="939799">
                <a:moveTo>
                  <a:pt x="0" y="0"/>
                </a:moveTo>
                <a:lnTo>
                  <a:pt x="939799" y="0"/>
                </a:lnTo>
              </a:path>
            </a:pathLst>
          </a:custGeom>
          <a:ln w="25399">
            <a:solidFill>
              <a:srgbClr val="939595"/>
            </a:solidFill>
          </a:ln>
        </p:spPr>
        <p:txBody>
          <a:bodyPr wrap="square" lIns="0" tIns="0" rIns="0" bIns="0" rtlCol="0">
            <a:noAutofit/>
          </a:bodyPr>
          <a:lstStyle/>
          <a:p>
            <a:endParaRPr sz="1987"/>
          </a:p>
        </p:txBody>
      </p:sp>
      <p:sp>
        <p:nvSpPr>
          <p:cNvPr id="59" name="object 59"/>
          <p:cNvSpPr/>
          <p:nvPr/>
        </p:nvSpPr>
        <p:spPr>
          <a:xfrm>
            <a:off x="931333" y="5803053"/>
            <a:ext cx="1009226" cy="0"/>
          </a:xfrm>
          <a:custGeom>
            <a:avLst/>
            <a:gdLst/>
            <a:ahLst/>
            <a:cxnLst/>
            <a:rect l="l" t="t" r="r" b="b"/>
            <a:pathLst>
              <a:path w="914399">
                <a:moveTo>
                  <a:pt x="0" y="0"/>
                </a:moveTo>
                <a:lnTo>
                  <a:pt x="914399" y="0"/>
                </a:lnTo>
              </a:path>
            </a:pathLst>
          </a:custGeom>
          <a:ln w="25399">
            <a:solidFill>
              <a:srgbClr val="939595"/>
            </a:solidFill>
          </a:ln>
        </p:spPr>
        <p:txBody>
          <a:bodyPr wrap="square" lIns="0" tIns="0" rIns="0" bIns="0" rtlCol="0">
            <a:noAutofit/>
          </a:bodyPr>
          <a:lstStyle/>
          <a:p>
            <a:endParaRPr sz="1987"/>
          </a:p>
        </p:txBody>
      </p:sp>
      <p:sp>
        <p:nvSpPr>
          <p:cNvPr id="60" name="object 60"/>
          <p:cNvSpPr/>
          <p:nvPr/>
        </p:nvSpPr>
        <p:spPr>
          <a:xfrm>
            <a:off x="5304649" y="4905963"/>
            <a:ext cx="588714" cy="0"/>
          </a:xfrm>
          <a:custGeom>
            <a:avLst/>
            <a:gdLst/>
            <a:ahLst/>
            <a:cxnLst/>
            <a:rect l="l" t="t" r="r" b="b"/>
            <a:pathLst>
              <a:path w="533399">
                <a:moveTo>
                  <a:pt x="0" y="0"/>
                </a:moveTo>
                <a:lnTo>
                  <a:pt x="533399" y="0"/>
                </a:lnTo>
              </a:path>
            </a:pathLst>
          </a:custGeom>
          <a:ln w="25399">
            <a:solidFill>
              <a:srgbClr val="939595"/>
            </a:solidFill>
          </a:ln>
        </p:spPr>
        <p:txBody>
          <a:bodyPr wrap="square" lIns="0" tIns="0" rIns="0" bIns="0" rtlCol="0">
            <a:noAutofit/>
          </a:bodyPr>
          <a:lstStyle/>
          <a:p>
            <a:endParaRPr sz="1987"/>
          </a:p>
        </p:txBody>
      </p:sp>
      <p:sp>
        <p:nvSpPr>
          <p:cNvPr id="61" name="object 61"/>
          <p:cNvSpPr/>
          <p:nvPr/>
        </p:nvSpPr>
        <p:spPr>
          <a:xfrm>
            <a:off x="2704489" y="5473653"/>
            <a:ext cx="2445973" cy="1100336"/>
          </a:xfrm>
          <a:prstGeom prst="rect">
            <a:avLst/>
          </a:prstGeom>
          <a:blipFill>
            <a:blip r:embed="rId3" cstate="print"/>
            <a:stretch>
              <a:fillRect/>
            </a:stretch>
          </a:blipFill>
        </p:spPr>
        <p:txBody>
          <a:bodyPr wrap="square" lIns="0" tIns="0" rIns="0" bIns="0" rtlCol="0">
            <a:noAutofit/>
          </a:bodyPr>
          <a:lstStyle/>
          <a:p>
            <a:endParaRPr sz="1987"/>
          </a:p>
        </p:txBody>
      </p:sp>
      <p:sp>
        <p:nvSpPr>
          <p:cNvPr id="62" name="object 62"/>
          <p:cNvSpPr/>
          <p:nvPr/>
        </p:nvSpPr>
        <p:spPr>
          <a:xfrm>
            <a:off x="1926542" y="6181514"/>
            <a:ext cx="0" cy="448544"/>
          </a:xfrm>
          <a:custGeom>
            <a:avLst/>
            <a:gdLst/>
            <a:ahLst/>
            <a:cxnLst/>
            <a:rect l="l" t="t" r="r" b="b"/>
            <a:pathLst>
              <a:path h="406399">
                <a:moveTo>
                  <a:pt x="0" y="406399"/>
                </a:moveTo>
                <a:lnTo>
                  <a:pt x="0" y="0"/>
                </a:lnTo>
              </a:path>
            </a:pathLst>
          </a:custGeom>
          <a:ln w="25399">
            <a:solidFill>
              <a:srgbClr val="B1B1E4"/>
            </a:solidFill>
          </a:ln>
        </p:spPr>
        <p:txBody>
          <a:bodyPr wrap="square" lIns="0" tIns="0" rIns="0" bIns="0" rtlCol="0">
            <a:noAutofit/>
          </a:bodyPr>
          <a:lstStyle/>
          <a:p>
            <a:endParaRPr sz="1987"/>
          </a:p>
        </p:txBody>
      </p:sp>
      <p:sp>
        <p:nvSpPr>
          <p:cNvPr id="63" name="object 63"/>
          <p:cNvSpPr/>
          <p:nvPr/>
        </p:nvSpPr>
        <p:spPr>
          <a:xfrm>
            <a:off x="931333" y="6588007"/>
            <a:ext cx="4962030" cy="0"/>
          </a:xfrm>
          <a:custGeom>
            <a:avLst/>
            <a:gdLst/>
            <a:ahLst/>
            <a:cxnLst/>
            <a:rect l="l" t="t" r="r" b="b"/>
            <a:pathLst>
              <a:path w="4495799">
                <a:moveTo>
                  <a:pt x="0" y="0"/>
                </a:moveTo>
                <a:lnTo>
                  <a:pt x="4495799" y="0"/>
                </a:lnTo>
              </a:path>
            </a:pathLst>
          </a:custGeom>
          <a:ln w="25399">
            <a:solidFill>
              <a:srgbClr val="939595"/>
            </a:solidFill>
          </a:ln>
        </p:spPr>
        <p:txBody>
          <a:bodyPr wrap="square" lIns="0" tIns="0" rIns="0" bIns="0" rtlCol="0">
            <a:noAutofit/>
          </a:bodyPr>
          <a:lstStyle/>
          <a:p>
            <a:endParaRPr sz="1987"/>
          </a:p>
        </p:txBody>
      </p:sp>
      <p:sp>
        <p:nvSpPr>
          <p:cNvPr id="64" name="object 64"/>
          <p:cNvSpPr/>
          <p:nvPr/>
        </p:nvSpPr>
        <p:spPr>
          <a:xfrm>
            <a:off x="2473206" y="5340492"/>
            <a:ext cx="0" cy="448544"/>
          </a:xfrm>
          <a:custGeom>
            <a:avLst/>
            <a:gdLst/>
            <a:ahLst/>
            <a:cxnLst/>
            <a:rect l="l" t="t" r="r" b="b"/>
            <a:pathLst>
              <a:path h="406399">
                <a:moveTo>
                  <a:pt x="0" y="406399"/>
                </a:moveTo>
                <a:lnTo>
                  <a:pt x="0" y="0"/>
                </a:lnTo>
              </a:path>
            </a:pathLst>
          </a:custGeom>
          <a:ln w="12699">
            <a:solidFill>
              <a:srgbClr val="4D4D4D"/>
            </a:solidFill>
          </a:ln>
        </p:spPr>
        <p:txBody>
          <a:bodyPr wrap="square" lIns="0" tIns="0" rIns="0" bIns="0" rtlCol="0">
            <a:noAutofit/>
          </a:bodyPr>
          <a:lstStyle/>
          <a:p>
            <a:endParaRPr sz="1987"/>
          </a:p>
        </p:txBody>
      </p:sp>
      <p:sp>
        <p:nvSpPr>
          <p:cNvPr id="65" name="object 65"/>
          <p:cNvSpPr/>
          <p:nvPr/>
        </p:nvSpPr>
        <p:spPr>
          <a:xfrm>
            <a:off x="2781581" y="4919981"/>
            <a:ext cx="0" cy="798970"/>
          </a:xfrm>
          <a:custGeom>
            <a:avLst/>
            <a:gdLst/>
            <a:ahLst/>
            <a:cxnLst/>
            <a:rect l="l" t="t" r="r" b="b"/>
            <a:pathLst>
              <a:path h="723899">
                <a:moveTo>
                  <a:pt x="0" y="723899"/>
                </a:moveTo>
                <a:lnTo>
                  <a:pt x="0" y="0"/>
                </a:lnTo>
              </a:path>
            </a:pathLst>
          </a:custGeom>
          <a:ln w="88899">
            <a:solidFill>
              <a:srgbClr val="020404"/>
            </a:solidFill>
          </a:ln>
        </p:spPr>
        <p:txBody>
          <a:bodyPr wrap="square" lIns="0" tIns="0" rIns="0" bIns="0" rtlCol="0">
            <a:noAutofit/>
          </a:bodyPr>
          <a:lstStyle/>
          <a:p>
            <a:endParaRPr sz="1987"/>
          </a:p>
        </p:txBody>
      </p:sp>
      <p:sp>
        <p:nvSpPr>
          <p:cNvPr id="66" name="object 66"/>
          <p:cNvSpPr/>
          <p:nvPr/>
        </p:nvSpPr>
        <p:spPr>
          <a:xfrm>
            <a:off x="2094747" y="6013309"/>
            <a:ext cx="602731" cy="0"/>
          </a:xfrm>
          <a:custGeom>
            <a:avLst/>
            <a:gdLst/>
            <a:ahLst/>
            <a:cxnLst/>
            <a:rect l="l" t="t" r="r" b="b"/>
            <a:pathLst>
              <a:path w="546099">
                <a:moveTo>
                  <a:pt x="0" y="0"/>
                </a:moveTo>
                <a:lnTo>
                  <a:pt x="546099" y="0"/>
                </a:lnTo>
              </a:path>
            </a:pathLst>
          </a:custGeom>
          <a:ln w="25399">
            <a:solidFill>
              <a:srgbClr val="543F2B"/>
            </a:solidFill>
          </a:ln>
        </p:spPr>
        <p:txBody>
          <a:bodyPr wrap="square" lIns="0" tIns="0" rIns="0" bIns="0" rtlCol="0">
            <a:noAutofit/>
          </a:bodyPr>
          <a:lstStyle/>
          <a:p>
            <a:endParaRPr sz="1987"/>
          </a:p>
        </p:txBody>
      </p:sp>
      <p:sp>
        <p:nvSpPr>
          <p:cNvPr id="67" name="object 67"/>
          <p:cNvSpPr/>
          <p:nvPr/>
        </p:nvSpPr>
        <p:spPr>
          <a:xfrm>
            <a:off x="4996273" y="6489888"/>
            <a:ext cx="672817" cy="0"/>
          </a:xfrm>
          <a:custGeom>
            <a:avLst/>
            <a:gdLst/>
            <a:ahLst/>
            <a:cxnLst/>
            <a:rect l="l" t="t" r="r" b="b"/>
            <a:pathLst>
              <a:path w="609599">
                <a:moveTo>
                  <a:pt x="0" y="0"/>
                </a:moveTo>
                <a:lnTo>
                  <a:pt x="609599" y="0"/>
                </a:lnTo>
              </a:path>
            </a:pathLst>
          </a:custGeom>
          <a:ln w="25399">
            <a:solidFill>
              <a:srgbClr val="543F2B"/>
            </a:solidFill>
          </a:ln>
        </p:spPr>
        <p:txBody>
          <a:bodyPr wrap="square" lIns="0" tIns="0" rIns="0" bIns="0" rtlCol="0">
            <a:noAutofit/>
          </a:bodyPr>
          <a:lstStyle/>
          <a:p>
            <a:endParaRPr sz="1987"/>
          </a:p>
        </p:txBody>
      </p:sp>
      <p:sp>
        <p:nvSpPr>
          <p:cNvPr id="68" name="object 68"/>
          <p:cNvSpPr/>
          <p:nvPr/>
        </p:nvSpPr>
        <p:spPr>
          <a:xfrm>
            <a:off x="5851312" y="3265970"/>
            <a:ext cx="0" cy="3364088"/>
          </a:xfrm>
          <a:custGeom>
            <a:avLst/>
            <a:gdLst/>
            <a:ahLst/>
            <a:cxnLst/>
            <a:rect l="l" t="t" r="r" b="b"/>
            <a:pathLst>
              <a:path h="3047999">
                <a:moveTo>
                  <a:pt x="0" y="3047999"/>
                </a:moveTo>
                <a:lnTo>
                  <a:pt x="0" y="0"/>
                </a:lnTo>
              </a:path>
            </a:pathLst>
          </a:custGeom>
          <a:ln w="25399">
            <a:solidFill>
              <a:srgbClr val="939595"/>
            </a:solidFill>
          </a:ln>
        </p:spPr>
        <p:txBody>
          <a:bodyPr wrap="square" lIns="0" tIns="0" rIns="0" bIns="0" rtlCol="0">
            <a:noAutofit/>
          </a:bodyPr>
          <a:lstStyle/>
          <a:p>
            <a:endParaRPr sz="1987"/>
          </a:p>
        </p:txBody>
      </p:sp>
      <p:sp>
        <p:nvSpPr>
          <p:cNvPr id="45" name="object 45"/>
          <p:cNvSpPr/>
          <p:nvPr/>
        </p:nvSpPr>
        <p:spPr>
          <a:xfrm>
            <a:off x="931333" y="2593152"/>
            <a:ext cx="4919979" cy="0"/>
          </a:xfrm>
          <a:custGeom>
            <a:avLst/>
            <a:gdLst/>
            <a:ahLst/>
            <a:cxnLst/>
            <a:rect l="l" t="t" r="r" b="b"/>
            <a:pathLst>
              <a:path w="4457699">
                <a:moveTo>
                  <a:pt x="0" y="0"/>
                </a:moveTo>
                <a:lnTo>
                  <a:pt x="4457699" y="0"/>
                </a:lnTo>
              </a:path>
            </a:pathLst>
          </a:custGeom>
          <a:ln w="25399">
            <a:solidFill>
              <a:srgbClr val="939595"/>
            </a:solidFill>
          </a:ln>
        </p:spPr>
        <p:txBody>
          <a:bodyPr wrap="square" lIns="0" tIns="0" rIns="0" bIns="0" rtlCol="0">
            <a:noAutofit/>
          </a:bodyPr>
          <a:lstStyle/>
          <a:p>
            <a:endParaRPr sz="1987"/>
          </a:p>
        </p:txBody>
      </p:sp>
      <p:sp>
        <p:nvSpPr>
          <p:cNvPr id="46" name="object 46"/>
          <p:cNvSpPr/>
          <p:nvPr/>
        </p:nvSpPr>
        <p:spPr>
          <a:xfrm>
            <a:off x="1926542" y="2593153"/>
            <a:ext cx="0" cy="518629"/>
          </a:xfrm>
          <a:custGeom>
            <a:avLst/>
            <a:gdLst/>
            <a:ahLst/>
            <a:cxnLst/>
            <a:rect l="l" t="t" r="r" b="b"/>
            <a:pathLst>
              <a:path h="469899">
                <a:moveTo>
                  <a:pt x="0" y="469899"/>
                </a:moveTo>
                <a:lnTo>
                  <a:pt x="0" y="0"/>
                </a:lnTo>
              </a:path>
            </a:pathLst>
          </a:custGeom>
          <a:ln w="25399">
            <a:solidFill>
              <a:srgbClr val="1C6454"/>
            </a:solidFill>
          </a:ln>
        </p:spPr>
        <p:txBody>
          <a:bodyPr wrap="square" lIns="0" tIns="0" rIns="0" bIns="0" rtlCol="0">
            <a:noAutofit/>
          </a:bodyPr>
          <a:lstStyle/>
          <a:p>
            <a:endParaRPr sz="1987"/>
          </a:p>
        </p:txBody>
      </p:sp>
      <p:sp>
        <p:nvSpPr>
          <p:cNvPr id="47" name="object 47"/>
          <p:cNvSpPr/>
          <p:nvPr/>
        </p:nvSpPr>
        <p:spPr>
          <a:xfrm>
            <a:off x="1898509" y="3083748"/>
            <a:ext cx="3952803" cy="0"/>
          </a:xfrm>
          <a:custGeom>
            <a:avLst/>
            <a:gdLst/>
            <a:ahLst/>
            <a:cxnLst/>
            <a:rect l="l" t="t" r="r" b="b"/>
            <a:pathLst>
              <a:path w="3581399">
                <a:moveTo>
                  <a:pt x="0" y="0"/>
                </a:moveTo>
                <a:lnTo>
                  <a:pt x="3581399" y="0"/>
                </a:lnTo>
              </a:path>
            </a:pathLst>
          </a:custGeom>
          <a:ln w="25399">
            <a:solidFill>
              <a:srgbClr val="00463A"/>
            </a:solidFill>
          </a:ln>
        </p:spPr>
        <p:txBody>
          <a:bodyPr wrap="square" lIns="0" tIns="0" rIns="0" bIns="0" rtlCol="0">
            <a:noAutofit/>
          </a:bodyPr>
          <a:lstStyle/>
          <a:p>
            <a:endParaRPr sz="1987"/>
          </a:p>
        </p:txBody>
      </p:sp>
      <p:sp>
        <p:nvSpPr>
          <p:cNvPr id="48" name="object 48"/>
          <p:cNvSpPr/>
          <p:nvPr/>
        </p:nvSpPr>
        <p:spPr>
          <a:xfrm>
            <a:off x="5823278" y="2593153"/>
            <a:ext cx="0" cy="518629"/>
          </a:xfrm>
          <a:custGeom>
            <a:avLst/>
            <a:gdLst/>
            <a:ahLst/>
            <a:cxnLst/>
            <a:rect l="l" t="t" r="r" b="b"/>
            <a:pathLst>
              <a:path h="469899">
                <a:moveTo>
                  <a:pt x="0" y="469899"/>
                </a:moveTo>
                <a:lnTo>
                  <a:pt x="0" y="0"/>
                </a:lnTo>
              </a:path>
            </a:pathLst>
          </a:custGeom>
          <a:ln w="25399">
            <a:solidFill>
              <a:srgbClr val="1C6454"/>
            </a:solidFill>
          </a:ln>
        </p:spPr>
        <p:txBody>
          <a:bodyPr wrap="square" lIns="0" tIns="0" rIns="0" bIns="0" rtlCol="0">
            <a:noAutofit/>
          </a:bodyPr>
          <a:lstStyle/>
          <a:p>
            <a:endParaRPr sz="1987"/>
          </a:p>
        </p:txBody>
      </p:sp>
      <p:sp>
        <p:nvSpPr>
          <p:cNvPr id="43" name="object 43"/>
          <p:cNvSpPr txBox="1"/>
          <p:nvPr/>
        </p:nvSpPr>
        <p:spPr>
          <a:xfrm>
            <a:off x="6068577" y="2600650"/>
            <a:ext cx="2640256" cy="252307"/>
          </a:xfrm>
          <a:prstGeom prst="rect">
            <a:avLst/>
          </a:prstGeom>
        </p:spPr>
        <p:txBody>
          <a:bodyPr wrap="square" lIns="0" tIns="0" rIns="0" bIns="0" rtlCol="0">
            <a:noAutofit/>
          </a:bodyPr>
          <a:lstStyle/>
          <a:p>
            <a:pPr marL="14017">
              <a:lnSpc>
                <a:spcPts val="1915"/>
              </a:lnSpc>
              <a:spcBef>
                <a:spcPts val="95"/>
              </a:spcBef>
            </a:pPr>
            <a:r>
              <a:rPr sz="1766" dirty="0">
                <a:solidFill>
                  <a:srgbClr val="4D4D4D"/>
                </a:solidFill>
                <a:latin typeface="Arial"/>
                <a:cs typeface="Arial"/>
              </a:rPr>
              <a:t>Th</a:t>
            </a:r>
            <a:r>
              <a:rPr sz="1766" dirty="0">
                <a:solidFill>
                  <a:srgbClr val="5D5D5D"/>
                </a:solidFill>
                <a:latin typeface="Arial"/>
                <a:cs typeface="Arial"/>
              </a:rPr>
              <a:t>e</a:t>
            </a:r>
            <a:r>
              <a:rPr sz="1766" spc="111" dirty="0">
                <a:solidFill>
                  <a:srgbClr val="5D5D5D"/>
                </a:solidFill>
                <a:latin typeface="Arial"/>
                <a:cs typeface="Arial"/>
              </a:rPr>
              <a:t> </a:t>
            </a:r>
            <a:r>
              <a:rPr sz="1766" dirty="0">
                <a:solidFill>
                  <a:srgbClr val="5D5D5D"/>
                </a:solidFill>
                <a:latin typeface="Arial"/>
                <a:cs typeface="Arial"/>
              </a:rPr>
              <a:t>layers</a:t>
            </a:r>
            <a:r>
              <a:rPr sz="1766" spc="15" dirty="0">
                <a:solidFill>
                  <a:srgbClr val="5D5D5D"/>
                </a:solidFill>
                <a:latin typeface="Arial"/>
                <a:cs typeface="Arial"/>
              </a:rPr>
              <a:t> </a:t>
            </a:r>
            <a:r>
              <a:rPr sz="1766" dirty="0">
                <a:solidFill>
                  <a:srgbClr val="5D5D5D"/>
                </a:solidFill>
                <a:latin typeface="Arial"/>
                <a:cs typeface="Arial"/>
              </a:rPr>
              <a:t>are</a:t>
            </a:r>
            <a:r>
              <a:rPr sz="1766" spc="21" dirty="0">
                <a:solidFill>
                  <a:srgbClr val="5D5D5D"/>
                </a:solidFill>
                <a:latin typeface="Arial"/>
                <a:cs typeface="Arial"/>
              </a:rPr>
              <a:t> </a:t>
            </a:r>
            <a:r>
              <a:rPr sz="1766" dirty="0">
                <a:solidFill>
                  <a:srgbClr val="5D5D5D"/>
                </a:solidFill>
                <a:latin typeface="Arial"/>
                <a:cs typeface="Arial"/>
              </a:rPr>
              <a:t>a</a:t>
            </a:r>
            <a:r>
              <a:rPr sz="1766" dirty="0">
                <a:solidFill>
                  <a:srgbClr val="6E6E6E"/>
                </a:solidFill>
                <a:latin typeface="Arial"/>
                <a:cs typeface="Arial"/>
              </a:rPr>
              <a:t>s</a:t>
            </a:r>
            <a:r>
              <a:rPr sz="1766" spc="-33" dirty="0">
                <a:solidFill>
                  <a:srgbClr val="6E6E6E"/>
                </a:solidFill>
                <a:latin typeface="Arial"/>
                <a:cs typeface="Arial"/>
              </a:rPr>
              <a:t> </a:t>
            </a:r>
            <a:r>
              <a:rPr sz="1766" dirty="0">
                <a:solidFill>
                  <a:srgbClr val="5D5D5D"/>
                </a:solidFill>
                <a:latin typeface="Arial"/>
                <a:cs typeface="Arial"/>
              </a:rPr>
              <a:t>follo</a:t>
            </a:r>
            <a:r>
              <a:rPr sz="1766" spc="-4" dirty="0">
                <a:solidFill>
                  <a:srgbClr val="5D5D5D"/>
                </a:solidFill>
                <a:latin typeface="Arial"/>
                <a:cs typeface="Arial"/>
              </a:rPr>
              <a:t>w</a:t>
            </a:r>
            <a:r>
              <a:rPr sz="1766" dirty="0">
                <a:solidFill>
                  <a:srgbClr val="6E6E6E"/>
                </a:solidFill>
                <a:latin typeface="Arial"/>
                <a:cs typeface="Arial"/>
              </a:rPr>
              <a:t>s:</a:t>
            </a:r>
            <a:endParaRPr sz="1766">
              <a:latin typeface="Arial"/>
              <a:cs typeface="Arial"/>
            </a:endParaRPr>
          </a:p>
        </p:txBody>
      </p:sp>
      <p:sp>
        <p:nvSpPr>
          <p:cNvPr id="42" name="object 42"/>
          <p:cNvSpPr txBox="1"/>
          <p:nvPr/>
        </p:nvSpPr>
        <p:spPr>
          <a:xfrm>
            <a:off x="917316" y="3031674"/>
            <a:ext cx="5023705" cy="252307"/>
          </a:xfrm>
          <a:prstGeom prst="rect">
            <a:avLst/>
          </a:prstGeom>
        </p:spPr>
        <p:txBody>
          <a:bodyPr wrap="square" lIns="0" tIns="0" rIns="0" bIns="0" rtlCol="0">
            <a:noAutofit/>
          </a:bodyPr>
          <a:lstStyle/>
          <a:p>
            <a:pPr marL="14017">
              <a:lnSpc>
                <a:spcPts val="1915"/>
              </a:lnSpc>
              <a:tabLst>
                <a:tab pos="4962014" algn="l"/>
              </a:tabLst>
            </a:pPr>
            <a:r>
              <a:rPr sz="1766" u="heavy" dirty="0">
                <a:solidFill>
                  <a:srgbClr val="020404"/>
                </a:solidFill>
                <a:latin typeface="Arial"/>
                <a:cs typeface="Arial"/>
              </a:rPr>
              <a:t> 	</a:t>
            </a:r>
            <a:endParaRPr sz="1766">
              <a:latin typeface="Arial"/>
              <a:cs typeface="Arial"/>
            </a:endParaRPr>
          </a:p>
        </p:txBody>
      </p:sp>
      <p:sp>
        <p:nvSpPr>
          <p:cNvPr id="41" name="object 41"/>
          <p:cNvSpPr txBox="1"/>
          <p:nvPr/>
        </p:nvSpPr>
        <p:spPr>
          <a:xfrm>
            <a:off x="6068578" y="3031674"/>
            <a:ext cx="140191" cy="672818"/>
          </a:xfrm>
          <a:prstGeom prst="rect">
            <a:avLst/>
          </a:prstGeom>
        </p:spPr>
        <p:txBody>
          <a:bodyPr wrap="square" lIns="0" tIns="0" rIns="0" bIns="0" rtlCol="0">
            <a:noAutofit/>
          </a:bodyPr>
          <a:lstStyle/>
          <a:p>
            <a:pPr marL="14017">
              <a:lnSpc>
                <a:spcPts val="1915"/>
              </a:lnSpc>
              <a:spcBef>
                <a:spcPts val="95"/>
              </a:spcBef>
            </a:pPr>
            <a:r>
              <a:rPr sz="1766" dirty="0">
                <a:solidFill>
                  <a:srgbClr val="020404"/>
                </a:solidFill>
                <a:latin typeface="Arial"/>
                <a:cs typeface="Arial"/>
              </a:rPr>
              <a:t>•</a:t>
            </a:r>
            <a:endParaRPr sz="1766">
              <a:latin typeface="Arial"/>
              <a:cs typeface="Arial"/>
            </a:endParaRPr>
          </a:p>
          <a:p>
            <a:pPr marL="14017">
              <a:lnSpc>
                <a:spcPct val="95825"/>
              </a:lnSpc>
              <a:spcBef>
                <a:spcPts val="1184"/>
              </a:spcBef>
            </a:pPr>
            <a:r>
              <a:rPr sz="1766" dirty="0">
                <a:solidFill>
                  <a:srgbClr val="020404"/>
                </a:solidFill>
                <a:latin typeface="Arial"/>
                <a:cs typeface="Arial"/>
              </a:rPr>
              <a:t>•</a:t>
            </a:r>
            <a:endParaRPr sz="1766">
              <a:latin typeface="Arial"/>
              <a:cs typeface="Arial"/>
            </a:endParaRPr>
          </a:p>
        </p:txBody>
      </p:sp>
      <p:sp>
        <p:nvSpPr>
          <p:cNvPr id="40" name="object 40"/>
          <p:cNvSpPr txBox="1"/>
          <p:nvPr/>
        </p:nvSpPr>
        <p:spPr>
          <a:xfrm>
            <a:off x="6436525" y="3031675"/>
            <a:ext cx="287752" cy="1923838"/>
          </a:xfrm>
          <a:prstGeom prst="rect">
            <a:avLst/>
          </a:prstGeom>
        </p:spPr>
        <p:txBody>
          <a:bodyPr wrap="square" lIns="0" tIns="0" rIns="0" bIns="0" rtlCol="0">
            <a:noAutofit/>
          </a:bodyPr>
          <a:lstStyle/>
          <a:p>
            <a:pPr marL="24530">
              <a:lnSpc>
                <a:spcPts val="1915"/>
              </a:lnSpc>
              <a:spcBef>
                <a:spcPts val="95"/>
              </a:spcBef>
            </a:pPr>
            <a:r>
              <a:rPr sz="1766" dirty="0">
                <a:solidFill>
                  <a:srgbClr val="5D5D5D"/>
                </a:solidFill>
                <a:latin typeface="Arial"/>
                <a:cs typeface="Arial"/>
              </a:rPr>
              <a:t>I</a:t>
            </a:r>
            <a:r>
              <a:rPr sz="1766" dirty="0">
                <a:solidFill>
                  <a:srgbClr val="6E6E6E"/>
                </a:solidFill>
                <a:latin typeface="Arial"/>
                <a:cs typeface="Arial"/>
              </a:rPr>
              <a:t>V</a:t>
            </a:r>
            <a:r>
              <a:rPr sz="1766" dirty="0">
                <a:solidFill>
                  <a:srgbClr val="939595"/>
                </a:solidFill>
                <a:latin typeface="Arial"/>
                <a:cs typeface="Arial"/>
              </a:rPr>
              <a:t>.</a:t>
            </a:r>
            <a:endParaRPr sz="1766">
              <a:latin typeface="Arial"/>
              <a:cs typeface="Arial"/>
            </a:endParaRPr>
          </a:p>
          <a:p>
            <a:pPr marL="14017" marR="30758" indent="10513">
              <a:lnSpc>
                <a:spcPts val="2030"/>
              </a:lnSpc>
              <a:spcBef>
                <a:spcPts val="1184"/>
              </a:spcBef>
            </a:pPr>
            <a:r>
              <a:rPr sz="1766" dirty="0">
                <a:solidFill>
                  <a:srgbClr val="4D4D4D"/>
                </a:solidFill>
                <a:latin typeface="Arial"/>
                <a:cs typeface="Arial"/>
              </a:rPr>
              <a:t>Il</a:t>
            </a:r>
            <a:r>
              <a:rPr sz="1766" dirty="0">
                <a:solidFill>
                  <a:srgbClr val="5D5D5D"/>
                </a:solidFill>
                <a:latin typeface="Arial"/>
                <a:cs typeface="Arial"/>
              </a:rPr>
              <a:t>l. </a:t>
            </a:r>
            <a:endParaRPr sz="1766">
              <a:latin typeface="Arial"/>
              <a:cs typeface="Arial"/>
            </a:endParaRPr>
          </a:p>
          <a:p>
            <a:pPr marL="14017" marR="30758">
              <a:lnSpc>
                <a:spcPts val="2030"/>
              </a:lnSpc>
              <a:spcBef>
                <a:spcPts val="1238"/>
              </a:spcBef>
            </a:pPr>
            <a:r>
              <a:rPr sz="1766" dirty="0">
                <a:solidFill>
                  <a:srgbClr val="939595"/>
                </a:solidFill>
                <a:latin typeface="Arial"/>
                <a:cs typeface="Arial"/>
              </a:rPr>
              <a:t>o </a:t>
            </a:r>
            <a:endParaRPr sz="1766">
              <a:latin typeface="Arial"/>
              <a:cs typeface="Arial"/>
            </a:endParaRPr>
          </a:p>
          <a:p>
            <a:pPr marL="14017" marR="30758">
              <a:lnSpc>
                <a:spcPts val="2030"/>
              </a:lnSpc>
              <a:spcBef>
                <a:spcPts val="1238"/>
              </a:spcBef>
            </a:pPr>
            <a:r>
              <a:rPr sz="1766" dirty="0">
                <a:solidFill>
                  <a:srgbClr val="939595"/>
                </a:solidFill>
                <a:latin typeface="Arial"/>
                <a:cs typeface="Arial"/>
              </a:rPr>
              <a:t>o</a:t>
            </a:r>
            <a:endParaRPr sz="1766">
              <a:latin typeface="Arial"/>
              <a:cs typeface="Arial"/>
            </a:endParaRPr>
          </a:p>
          <a:p>
            <a:pPr marL="24530" marR="33640">
              <a:lnSpc>
                <a:spcPct val="95825"/>
              </a:lnSpc>
              <a:spcBef>
                <a:spcPts val="1316"/>
              </a:spcBef>
            </a:pPr>
            <a:r>
              <a:rPr sz="1766" dirty="0">
                <a:solidFill>
                  <a:srgbClr val="4D4D4D"/>
                </a:solidFill>
                <a:latin typeface="Arial"/>
                <a:cs typeface="Arial"/>
              </a:rPr>
              <a:t>II.</a:t>
            </a:r>
            <a:endParaRPr sz="1766">
              <a:latin typeface="Arial"/>
              <a:cs typeface="Arial"/>
            </a:endParaRPr>
          </a:p>
        </p:txBody>
      </p:sp>
      <p:sp>
        <p:nvSpPr>
          <p:cNvPr id="39" name="object 39"/>
          <p:cNvSpPr txBox="1"/>
          <p:nvPr/>
        </p:nvSpPr>
        <p:spPr>
          <a:xfrm>
            <a:off x="6699344" y="3031675"/>
            <a:ext cx="2461884" cy="1923838"/>
          </a:xfrm>
          <a:prstGeom prst="rect">
            <a:avLst/>
          </a:prstGeom>
        </p:spPr>
        <p:txBody>
          <a:bodyPr wrap="square" lIns="0" tIns="0" rIns="0" bIns="0" rtlCol="0">
            <a:noAutofit/>
          </a:bodyPr>
          <a:lstStyle/>
          <a:p>
            <a:pPr marL="87606" marR="33640">
              <a:lnSpc>
                <a:spcPts val="1915"/>
              </a:lnSpc>
              <a:spcBef>
                <a:spcPts val="95"/>
              </a:spcBef>
            </a:pPr>
            <a:r>
              <a:rPr sz="1766" dirty="0">
                <a:solidFill>
                  <a:srgbClr val="5D5D5D"/>
                </a:solidFill>
                <a:latin typeface="Arial"/>
                <a:cs typeface="Arial"/>
              </a:rPr>
              <a:t>Ap</a:t>
            </a:r>
            <a:r>
              <a:rPr sz="1766" dirty="0">
                <a:solidFill>
                  <a:srgbClr val="4D4D4D"/>
                </a:solidFill>
                <a:latin typeface="Arial"/>
                <a:cs typeface="Arial"/>
              </a:rPr>
              <a:t>p</a:t>
            </a:r>
            <a:r>
              <a:rPr sz="1766" dirty="0">
                <a:solidFill>
                  <a:srgbClr val="6E6E6E"/>
                </a:solidFill>
                <a:latin typeface="Arial"/>
                <a:cs typeface="Arial"/>
              </a:rPr>
              <a:t>li</a:t>
            </a:r>
            <a:r>
              <a:rPr sz="1766" dirty="0">
                <a:solidFill>
                  <a:srgbClr val="5D5D5D"/>
                </a:solidFill>
                <a:latin typeface="Arial"/>
                <a:cs typeface="Arial"/>
              </a:rPr>
              <a:t>ca</a:t>
            </a:r>
            <a:r>
              <a:rPr sz="1766" dirty="0">
                <a:solidFill>
                  <a:srgbClr val="4D4D4D"/>
                </a:solidFill>
                <a:latin typeface="Arial"/>
                <a:cs typeface="Arial"/>
              </a:rPr>
              <a:t>t</a:t>
            </a:r>
            <a:r>
              <a:rPr sz="1766" dirty="0">
                <a:solidFill>
                  <a:srgbClr val="6E6E6E"/>
                </a:solidFill>
                <a:latin typeface="Arial"/>
                <a:cs typeface="Arial"/>
              </a:rPr>
              <a:t>i</a:t>
            </a:r>
            <a:r>
              <a:rPr sz="1766" dirty="0">
                <a:solidFill>
                  <a:srgbClr val="5D5D5D"/>
                </a:solidFill>
                <a:latin typeface="Arial"/>
                <a:cs typeface="Arial"/>
              </a:rPr>
              <a:t>on</a:t>
            </a:r>
            <a:endParaRPr sz="1766">
              <a:latin typeface="Arial"/>
              <a:cs typeface="Arial"/>
            </a:endParaRPr>
          </a:p>
          <a:p>
            <a:pPr marL="140170" marR="728137" indent="-63076">
              <a:lnSpc>
                <a:spcPts val="2030"/>
              </a:lnSpc>
              <a:spcBef>
                <a:spcPts val="1184"/>
              </a:spcBef>
            </a:pPr>
            <a:r>
              <a:rPr sz="1766" dirty="0">
                <a:solidFill>
                  <a:srgbClr val="4D4D4D"/>
                </a:solidFill>
                <a:latin typeface="Arial"/>
                <a:cs typeface="Arial"/>
              </a:rPr>
              <a:t>F</a:t>
            </a:r>
            <a:r>
              <a:rPr sz="1766" dirty="0">
                <a:solidFill>
                  <a:srgbClr val="6E6E6E"/>
                </a:solidFill>
                <a:latin typeface="Arial"/>
                <a:cs typeface="Arial"/>
              </a:rPr>
              <a:t>i</a:t>
            </a:r>
            <a:r>
              <a:rPr sz="1766" dirty="0">
                <a:solidFill>
                  <a:srgbClr val="5D5D5D"/>
                </a:solidFill>
                <a:latin typeface="Arial"/>
                <a:cs typeface="Arial"/>
              </a:rPr>
              <a:t>le</a:t>
            </a:r>
            <a:r>
              <a:rPr sz="1766" dirty="0">
                <a:solidFill>
                  <a:srgbClr val="939595"/>
                </a:solidFill>
                <a:latin typeface="Arial"/>
                <a:cs typeface="Arial"/>
              </a:rPr>
              <a:t>/</a:t>
            </a:r>
            <a:r>
              <a:rPr sz="1766" dirty="0">
                <a:solidFill>
                  <a:srgbClr val="5D5D5D"/>
                </a:solidFill>
                <a:latin typeface="Arial"/>
                <a:cs typeface="Arial"/>
              </a:rPr>
              <a:t>reco</a:t>
            </a:r>
            <a:r>
              <a:rPr sz="1766" dirty="0">
                <a:solidFill>
                  <a:srgbClr val="4D4D4D"/>
                </a:solidFill>
                <a:latin typeface="Arial"/>
                <a:cs typeface="Arial"/>
              </a:rPr>
              <a:t>r</a:t>
            </a:r>
            <a:r>
              <a:rPr sz="1766" dirty="0">
                <a:solidFill>
                  <a:srgbClr val="5D5D5D"/>
                </a:solidFill>
                <a:latin typeface="Arial"/>
                <a:cs typeface="Arial"/>
              </a:rPr>
              <a:t>d </a:t>
            </a:r>
            <a:r>
              <a:rPr sz="1766" spc="4" dirty="0">
                <a:solidFill>
                  <a:srgbClr val="5D5D5D"/>
                </a:solidFill>
                <a:latin typeface="Arial"/>
                <a:cs typeface="Arial"/>
              </a:rPr>
              <a:t> </a:t>
            </a:r>
            <a:r>
              <a:rPr sz="1766" dirty="0">
                <a:solidFill>
                  <a:srgbClr val="6E6E6E"/>
                </a:solidFill>
                <a:latin typeface="Arial"/>
                <a:cs typeface="Arial"/>
              </a:rPr>
              <a:t>l</a:t>
            </a:r>
            <a:r>
              <a:rPr sz="1766" dirty="0">
                <a:solidFill>
                  <a:srgbClr val="5D5D5D"/>
                </a:solidFill>
                <a:latin typeface="Arial"/>
                <a:cs typeface="Arial"/>
              </a:rPr>
              <a:t>a</a:t>
            </a:r>
            <a:r>
              <a:rPr sz="1766" dirty="0">
                <a:solidFill>
                  <a:srgbClr val="4D4D4D"/>
                </a:solidFill>
                <a:latin typeface="Arial"/>
                <a:cs typeface="Arial"/>
              </a:rPr>
              <a:t>y</a:t>
            </a:r>
            <a:r>
              <a:rPr sz="1766" dirty="0">
                <a:solidFill>
                  <a:srgbClr val="5D5D5D"/>
                </a:solidFill>
                <a:latin typeface="Arial"/>
                <a:cs typeface="Arial"/>
              </a:rPr>
              <a:t>er </a:t>
            </a:r>
            <a:endParaRPr sz="1766">
              <a:latin typeface="Arial"/>
              <a:cs typeface="Arial"/>
            </a:endParaRPr>
          </a:p>
          <a:p>
            <a:pPr marL="140170" marR="728137">
              <a:lnSpc>
                <a:spcPts val="2030"/>
              </a:lnSpc>
              <a:spcBef>
                <a:spcPts val="1238"/>
              </a:spcBef>
            </a:pPr>
            <a:r>
              <a:rPr sz="1766" dirty="0">
                <a:solidFill>
                  <a:srgbClr val="4D4D4D"/>
                </a:solidFill>
                <a:latin typeface="Arial"/>
                <a:cs typeface="Arial"/>
              </a:rPr>
              <a:t>lll</a:t>
            </a:r>
            <a:r>
              <a:rPr sz="1766" dirty="0">
                <a:solidFill>
                  <a:srgbClr val="5D5D5D"/>
                </a:solidFill>
                <a:latin typeface="Arial"/>
                <a:cs typeface="Arial"/>
              </a:rPr>
              <a:t>b.</a:t>
            </a:r>
            <a:r>
              <a:rPr sz="1766" spc="254" dirty="0">
                <a:solidFill>
                  <a:srgbClr val="5D5D5D"/>
                </a:solidFill>
                <a:latin typeface="Arial"/>
                <a:cs typeface="Arial"/>
              </a:rPr>
              <a:t> </a:t>
            </a:r>
            <a:r>
              <a:rPr sz="1766" dirty="0">
                <a:solidFill>
                  <a:srgbClr val="4D4D4D"/>
                </a:solidFill>
                <a:latin typeface="Arial"/>
                <a:cs typeface="Arial"/>
              </a:rPr>
              <a:t>Data</a:t>
            </a:r>
            <a:r>
              <a:rPr sz="1766" dirty="0">
                <a:solidFill>
                  <a:srgbClr val="5D5D5D"/>
                </a:solidFill>
                <a:latin typeface="Arial"/>
                <a:cs typeface="Arial"/>
              </a:rPr>
              <a:t>b</a:t>
            </a:r>
            <a:r>
              <a:rPr sz="1766" dirty="0">
                <a:solidFill>
                  <a:srgbClr val="4D4D4D"/>
                </a:solidFill>
                <a:latin typeface="Arial"/>
                <a:cs typeface="Arial"/>
              </a:rPr>
              <a:t>a</a:t>
            </a:r>
            <a:r>
              <a:rPr sz="1766" dirty="0">
                <a:solidFill>
                  <a:srgbClr val="5D5D5D"/>
                </a:solidFill>
                <a:latin typeface="Arial"/>
                <a:cs typeface="Arial"/>
              </a:rPr>
              <a:t>s</a:t>
            </a:r>
            <a:r>
              <a:rPr sz="1766" dirty="0">
                <a:solidFill>
                  <a:srgbClr val="4D4D4D"/>
                </a:solidFill>
                <a:latin typeface="Arial"/>
                <a:cs typeface="Arial"/>
              </a:rPr>
              <a:t>e </a:t>
            </a:r>
            <a:endParaRPr sz="1766">
              <a:latin typeface="Arial"/>
              <a:cs typeface="Arial"/>
            </a:endParaRPr>
          </a:p>
          <a:p>
            <a:pPr marL="140170" marR="728137">
              <a:lnSpc>
                <a:spcPts val="2030"/>
              </a:lnSpc>
              <a:spcBef>
                <a:spcPts val="1238"/>
              </a:spcBef>
            </a:pPr>
            <a:r>
              <a:rPr sz="1766" dirty="0">
                <a:solidFill>
                  <a:srgbClr val="4D4D4D"/>
                </a:solidFill>
                <a:latin typeface="Arial"/>
                <a:cs typeface="Arial"/>
              </a:rPr>
              <a:t>Ill</a:t>
            </a:r>
            <a:r>
              <a:rPr sz="1766" dirty="0">
                <a:solidFill>
                  <a:srgbClr val="5D5D5D"/>
                </a:solidFill>
                <a:latin typeface="Arial"/>
                <a:cs typeface="Arial"/>
              </a:rPr>
              <a:t>a</a:t>
            </a:r>
            <a:r>
              <a:rPr sz="1766" dirty="0">
                <a:solidFill>
                  <a:srgbClr val="4D4D4D"/>
                </a:solidFill>
                <a:latin typeface="Arial"/>
                <a:cs typeface="Arial"/>
              </a:rPr>
              <a:t>. </a:t>
            </a:r>
            <a:r>
              <a:rPr sz="1766" spc="32" dirty="0">
                <a:solidFill>
                  <a:srgbClr val="4D4D4D"/>
                </a:solidFill>
                <a:latin typeface="Arial"/>
                <a:cs typeface="Arial"/>
              </a:rPr>
              <a:t> </a:t>
            </a:r>
            <a:r>
              <a:rPr sz="1766" dirty="0">
                <a:solidFill>
                  <a:srgbClr val="5D5D5D"/>
                </a:solidFill>
                <a:latin typeface="Arial"/>
                <a:cs typeface="Arial"/>
              </a:rPr>
              <a:t>F</a:t>
            </a:r>
            <a:r>
              <a:rPr sz="1766" dirty="0">
                <a:solidFill>
                  <a:srgbClr val="6E6E6E"/>
                </a:solidFill>
                <a:latin typeface="Arial"/>
                <a:cs typeface="Arial"/>
              </a:rPr>
              <a:t>i</a:t>
            </a:r>
            <a:r>
              <a:rPr sz="1766" dirty="0">
                <a:solidFill>
                  <a:srgbClr val="5D5D5D"/>
                </a:solidFill>
                <a:latin typeface="Arial"/>
                <a:cs typeface="Arial"/>
              </a:rPr>
              <a:t>l</a:t>
            </a:r>
            <a:r>
              <a:rPr sz="1766" dirty="0">
                <a:solidFill>
                  <a:srgbClr val="4D4D4D"/>
                </a:solidFill>
                <a:latin typeface="Arial"/>
                <a:cs typeface="Arial"/>
              </a:rPr>
              <a:t>e </a:t>
            </a:r>
            <a:r>
              <a:rPr sz="1766" spc="115" dirty="0">
                <a:solidFill>
                  <a:srgbClr val="4D4D4D"/>
                </a:solidFill>
                <a:latin typeface="Arial"/>
                <a:cs typeface="Arial"/>
              </a:rPr>
              <a:t> </a:t>
            </a:r>
            <a:r>
              <a:rPr sz="1766" dirty="0">
                <a:solidFill>
                  <a:srgbClr val="5D5D5D"/>
                </a:solidFill>
                <a:latin typeface="Arial"/>
                <a:cs typeface="Arial"/>
              </a:rPr>
              <a:t>sy</a:t>
            </a:r>
            <a:r>
              <a:rPr sz="1766" dirty="0">
                <a:solidFill>
                  <a:srgbClr val="4D4D4D"/>
                </a:solidFill>
                <a:latin typeface="Arial"/>
                <a:cs typeface="Arial"/>
              </a:rPr>
              <a:t>s</a:t>
            </a:r>
            <a:r>
              <a:rPr sz="1766" dirty="0">
                <a:solidFill>
                  <a:srgbClr val="383838"/>
                </a:solidFill>
                <a:latin typeface="Arial"/>
                <a:cs typeface="Arial"/>
              </a:rPr>
              <a:t>t</a:t>
            </a:r>
            <a:r>
              <a:rPr sz="1766" dirty="0">
                <a:solidFill>
                  <a:srgbClr val="4D4D4D"/>
                </a:solidFill>
                <a:latin typeface="Arial"/>
                <a:cs typeface="Arial"/>
              </a:rPr>
              <a:t>e</a:t>
            </a:r>
            <a:r>
              <a:rPr sz="1766" dirty="0">
                <a:solidFill>
                  <a:srgbClr val="5D5D5D"/>
                </a:solidFill>
                <a:latin typeface="Arial"/>
                <a:cs typeface="Arial"/>
              </a:rPr>
              <a:t>m</a:t>
            </a:r>
            <a:endParaRPr sz="1766">
              <a:latin typeface="Arial"/>
              <a:cs typeface="Arial"/>
            </a:endParaRPr>
          </a:p>
          <a:p>
            <a:pPr marL="14017">
              <a:lnSpc>
                <a:spcPct val="95825"/>
              </a:lnSpc>
              <a:spcBef>
                <a:spcPts val="1316"/>
              </a:spcBef>
            </a:pPr>
            <a:r>
              <a:rPr sz="1766" dirty="0">
                <a:solidFill>
                  <a:srgbClr val="4D4D4D"/>
                </a:solidFill>
                <a:latin typeface="Arial"/>
                <a:cs typeface="Arial"/>
              </a:rPr>
              <a:t>Bl</a:t>
            </a:r>
            <a:r>
              <a:rPr sz="1766" dirty="0">
                <a:solidFill>
                  <a:srgbClr val="5D5D5D"/>
                </a:solidFill>
                <a:latin typeface="Arial"/>
                <a:cs typeface="Arial"/>
              </a:rPr>
              <a:t>ock</a:t>
            </a:r>
            <a:r>
              <a:rPr sz="1766" spc="-3" dirty="0">
                <a:solidFill>
                  <a:srgbClr val="5D5D5D"/>
                </a:solidFill>
                <a:latin typeface="Arial"/>
                <a:cs typeface="Arial"/>
              </a:rPr>
              <a:t> </a:t>
            </a:r>
            <a:r>
              <a:rPr sz="1766" dirty="0">
                <a:solidFill>
                  <a:srgbClr val="4D4D4D"/>
                </a:solidFill>
                <a:latin typeface="Arial"/>
                <a:cs typeface="Arial"/>
              </a:rPr>
              <a:t>ag</a:t>
            </a:r>
            <a:r>
              <a:rPr sz="1766" dirty="0">
                <a:solidFill>
                  <a:srgbClr val="5D5D5D"/>
                </a:solidFill>
                <a:latin typeface="Arial"/>
                <a:cs typeface="Arial"/>
              </a:rPr>
              <a:t>g</a:t>
            </a:r>
            <a:r>
              <a:rPr sz="1766" dirty="0">
                <a:solidFill>
                  <a:srgbClr val="4D4D4D"/>
                </a:solidFill>
                <a:latin typeface="Arial"/>
                <a:cs typeface="Arial"/>
              </a:rPr>
              <a:t>r</a:t>
            </a:r>
            <a:r>
              <a:rPr sz="1766" dirty="0">
                <a:solidFill>
                  <a:srgbClr val="5D5D5D"/>
                </a:solidFill>
                <a:latin typeface="Arial"/>
                <a:cs typeface="Arial"/>
              </a:rPr>
              <a:t>eg</a:t>
            </a:r>
            <a:r>
              <a:rPr sz="1766" dirty="0">
                <a:solidFill>
                  <a:srgbClr val="4D4D4D"/>
                </a:solidFill>
                <a:latin typeface="Arial"/>
                <a:cs typeface="Arial"/>
              </a:rPr>
              <a:t>at</a:t>
            </a:r>
            <a:r>
              <a:rPr sz="1766" dirty="0">
                <a:solidFill>
                  <a:srgbClr val="6E6E6E"/>
                </a:solidFill>
                <a:latin typeface="Arial"/>
                <a:cs typeface="Arial"/>
              </a:rPr>
              <a:t>i</a:t>
            </a:r>
            <a:r>
              <a:rPr sz="1766" dirty="0">
                <a:solidFill>
                  <a:srgbClr val="5D5D5D"/>
                </a:solidFill>
                <a:latin typeface="Arial"/>
                <a:cs typeface="Arial"/>
              </a:rPr>
              <a:t>o</a:t>
            </a:r>
            <a:r>
              <a:rPr sz="1766" dirty="0">
                <a:solidFill>
                  <a:srgbClr val="4D4D4D"/>
                </a:solidFill>
                <a:latin typeface="Arial"/>
                <a:cs typeface="Arial"/>
              </a:rPr>
              <a:t>n </a:t>
            </a:r>
            <a:r>
              <a:rPr sz="1766" spc="181" dirty="0">
                <a:solidFill>
                  <a:srgbClr val="4D4D4D"/>
                </a:solidFill>
                <a:latin typeface="Arial"/>
                <a:cs typeface="Arial"/>
              </a:rPr>
              <a:t> </a:t>
            </a:r>
            <a:r>
              <a:rPr sz="1766" dirty="0">
                <a:solidFill>
                  <a:srgbClr val="5D5D5D"/>
                </a:solidFill>
                <a:latin typeface="Arial"/>
                <a:cs typeface="Arial"/>
              </a:rPr>
              <a:t>l</a:t>
            </a:r>
            <a:r>
              <a:rPr sz="1766" dirty="0">
                <a:solidFill>
                  <a:srgbClr val="4D4D4D"/>
                </a:solidFill>
                <a:latin typeface="Arial"/>
                <a:cs typeface="Arial"/>
              </a:rPr>
              <a:t>ayer</a:t>
            </a:r>
            <a:r>
              <a:rPr sz="1766" dirty="0">
                <a:solidFill>
                  <a:srgbClr val="5D5D5D"/>
                </a:solidFill>
                <a:latin typeface="Arial"/>
                <a:cs typeface="Arial"/>
              </a:rPr>
              <a:t>,</a:t>
            </a:r>
            <a:endParaRPr sz="1766">
              <a:latin typeface="Arial"/>
              <a:cs typeface="Arial"/>
            </a:endParaRPr>
          </a:p>
        </p:txBody>
      </p:sp>
      <p:sp>
        <p:nvSpPr>
          <p:cNvPr id="38" name="object 38"/>
          <p:cNvSpPr txBox="1"/>
          <p:nvPr/>
        </p:nvSpPr>
        <p:spPr>
          <a:xfrm>
            <a:off x="2778078" y="3325186"/>
            <a:ext cx="1410325" cy="266324"/>
          </a:xfrm>
          <a:prstGeom prst="rect">
            <a:avLst/>
          </a:prstGeom>
        </p:spPr>
        <p:txBody>
          <a:bodyPr wrap="square" lIns="0" tIns="0" rIns="0" bIns="0" rtlCol="0">
            <a:noAutofit/>
          </a:bodyPr>
          <a:lstStyle/>
          <a:p>
            <a:pPr marL="14017">
              <a:lnSpc>
                <a:spcPts val="2030"/>
              </a:lnSpc>
              <a:spcBef>
                <a:spcPts val="102"/>
              </a:spcBef>
            </a:pPr>
            <a:r>
              <a:rPr sz="1876" b="1" dirty="0">
                <a:solidFill>
                  <a:srgbClr val="020404"/>
                </a:solidFill>
                <a:latin typeface="Arial"/>
                <a:cs typeface="Arial"/>
              </a:rPr>
              <a:t>Fil</a:t>
            </a:r>
            <a:r>
              <a:rPr sz="1876" b="1" spc="-253" dirty="0">
                <a:solidFill>
                  <a:srgbClr val="020404"/>
                </a:solidFill>
                <a:latin typeface="Arial"/>
                <a:cs typeface="Arial"/>
              </a:rPr>
              <a:t>e</a:t>
            </a:r>
            <a:r>
              <a:rPr sz="1876" b="1" dirty="0">
                <a:solidFill>
                  <a:srgbClr val="4D4D4D"/>
                </a:solidFill>
                <a:latin typeface="Arial"/>
                <a:cs typeface="Arial"/>
              </a:rPr>
              <a:t>/</a:t>
            </a:r>
            <a:r>
              <a:rPr sz="1876" b="1" dirty="0">
                <a:solidFill>
                  <a:srgbClr val="020404"/>
                </a:solidFill>
                <a:latin typeface="Arial"/>
                <a:cs typeface="Arial"/>
              </a:rPr>
              <a:t>record</a:t>
            </a:r>
            <a:endParaRPr sz="1876">
              <a:latin typeface="Arial"/>
              <a:cs typeface="Arial"/>
            </a:endParaRPr>
          </a:p>
        </p:txBody>
      </p:sp>
      <p:sp>
        <p:nvSpPr>
          <p:cNvPr id="37" name="object 37"/>
          <p:cNvSpPr txBox="1"/>
          <p:nvPr/>
        </p:nvSpPr>
        <p:spPr>
          <a:xfrm>
            <a:off x="4302430" y="3325186"/>
            <a:ext cx="675941" cy="266324"/>
          </a:xfrm>
          <a:prstGeom prst="rect">
            <a:avLst/>
          </a:prstGeom>
        </p:spPr>
        <p:txBody>
          <a:bodyPr wrap="square" lIns="0" tIns="0" rIns="0" bIns="0" rtlCol="0">
            <a:noAutofit/>
          </a:bodyPr>
          <a:lstStyle/>
          <a:p>
            <a:pPr marL="14017">
              <a:lnSpc>
                <a:spcPts val="2030"/>
              </a:lnSpc>
              <a:spcBef>
                <a:spcPts val="102"/>
              </a:spcBef>
            </a:pPr>
            <a:r>
              <a:rPr sz="1876" b="1" dirty="0">
                <a:solidFill>
                  <a:srgbClr val="020404"/>
                </a:solidFill>
                <a:latin typeface="Arial"/>
                <a:cs typeface="Arial"/>
              </a:rPr>
              <a:t>layer</a:t>
            </a:r>
            <a:endParaRPr sz="1876">
              <a:latin typeface="Arial"/>
              <a:cs typeface="Arial"/>
            </a:endParaRPr>
          </a:p>
        </p:txBody>
      </p:sp>
      <p:sp>
        <p:nvSpPr>
          <p:cNvPr id="36" name="object 36"/>
          <p:cNvSpPr txBox="1"/>
          <p:nvPr/>
        </p:nvSpPr>
        <p:spPr>
          <a:xfrm>
            <a:off x="6068578" y="4703206"/>
            <a:ext cx="140191" cy="252307"/>
          </a:xfrm>
          <a:prstGeom prst="rect">
            <a:avLst/>
          </a:prstGeom>
        </p:spPr>
        <p:txBody>
          <a:bodyPr wrap="square" lIns="0" tIns="0" rIns="0" bIns="0" rtlCol="0">
            <a:noAutofit/>
          </a:bodyPr>
          <a:lstStyle/>
          <a:p>
            <a:pPr marL="14017">
              <a:lnSpc>
                <a:spcPts val="1915"/>
              </a:lnSpc>
              <a:spcBef>
                <a:spcPts val="95"/>
              </a:spcBef>
            </a:pPr>
            <a:r>
              <a:rPr sz="1766" dirty="0">
                <a:solidFill>
                  <a:srgbClr val="020404"/>
                </a:solidFill>
                <a:latin typeface="Arial"/>
                <a:cs typeface="Arial"/>
              </a:rPr>
              <a:t>•</a:t>
            </a:r>
            <a:endParaRPr sz="1766">
              <a:latin typeface="Arial"/>
              <a:cs typeface="Arial"/>
            </a:endParaRPr>
          </a:p>
        </p:txBody>
      </p:sp>
      <p:sp>
        <p:nvSpPr>
          <p:cNvPr id="35" name="object 35"/>
          <p:cNvSpPr txBox="1"/>
          <p:nvPr/>
        </p:nvSpPr>
        <p:spPr>
          <a:xfrm>
            <a:off x="9190873" y="4703206"/>
            <a:ext cx="452241" cy="252307"/>
          </a:xfrm>
          <a:prstGeom prst="rect">
            <a:avLst/>
          </a:prstGeom>
        </p:spPr>
        <p:txBody>
          <a:bodyPr wrap="square" lIns="0" tIns="0" rIns="0" bIns="0" rtlCol="0">
            <a:noAutofit/>
          </a:bodyPr>
          <a:lstStyle/>
          <a:p>
            <a:pPr marL="14017">
              <a:lnSpc>
                <a:spcPts val="1915"/>
              </a:lnSpc>
              <a:spcBef>
                <a:spcPts val="95"/>
              </a:spcBef>
            </a:pPr>
            <a:r>
              <a:rPr sz="1766" dirty="0">
                <a:solidFill>
                  <a:srgbClr val="4D4D4D"/>
                </a:solidFill>
                <a:latin typeface="Arial"/>
                <a:cs typeface="Arial"/>
              </a:rPr>
              <a:t>wit</a:t>
            </a:r>
            <a:r>
              <a:rPr sz="1766" dirty="0">
                <a:solidFill>
                  <a:srgbClr val="5D5D5D"/>
                </a:solidFill>
                <a:latin typeface="Arial"/>
                <a:cs typeface="Arial"/>
              </a:rPr>
              <a:t>h</a:t>
            </a:r>
            <a:endParaRPr sz="1766">
              <a:latin typeface="Arial"/>
              <a:cs typeface="Arial"/>
            </a:endParaRPr>
          </a:p>
        </p:txBody>
      </p:sp>
      <p:sp>
        <p:nvSpPr>
          <p:cNvPr id="34" name="object 34"/>
          <p:cNvSpPr txBox="1"/>
          <p:nvPr/>
        </p:nvSpPr>
        <p:spPr>
          <a:xfrm>
            <a:off x="4828070" y="4850274"/>
            <a:ext cx="218023" cy="602733"/>
          </a:xfrm>
          <a:prstGeom prst="rect">
            <a:avLst/>
          </a:prstGeom>
        </p:spPr>
        <p:txBody>
          <a:bodyPr wrap="square" lIns="0" tIns="0" rIns="0" bIns="0" rtlCol="0">
            <a:noAutofit/>
          </a:bodyPr>
          <a:lstStyle/>
          <a:p>
            <a:pPr marL="14017">
              <a:lnSpc>
                <a:spcPts val="4735"/>
              </a:lnSpc>
              <a:spcBef>
                <a:spcPts val="236"/>
              </a:spcBef>
            </a:pPr>
            <a:r>
              <a:rPr sz="4525" dirty="0">
                <a:solidFill>
                  <a:srgbClr val="020404"/>
                </a:solidFill>
                <a:latin typeface="Arial"/>
                <a:cs typeface="Arial"/>
              </a:rPr>
              <a:t>I</a:t>
            </a:r>
            <a:endParaRPr sz="4525">
              <a:latin typeface="Arial"/>
              <a:cs typeface="Arial"/>
            </a:endParaRPr>
          </a:p>
        </p:txBody>
      </p:sp>
      <p:sp>
        <p:nvSpPr>
          <p:cNvPr id="33" name="object 33"/>
          <p:cNvSpPr txBox="1"/>
          <p:nvPr/>
        </p:nvSpPr>
        <p:spPr>
          <a:xfrm>
            <a:off x="5238068" y="4929783"/>
            <a:ext cx="131299" cy="577344"/>
          </a:xfrm>
          <a:prstGeom prst="rect">
            <a:avLst/>
          </a:prstGeom>
        </p:spPr>
        <p:txBody>
          <a:bodyPr wrap="square" lIns="0" tIns="0" rIns="0" bIns="0" rtlCol="0">
            <a:noAutofit/>
          </a:bodyPr>
          <a:lstStyle/>
          <a:p>
            <a:pPr marL="14017">
              <a:lnSpc>
                <a:spcPts val="3857"/>
              </a:lnSpc>
              <a:spcBef>
                <a:spcPts val="192"/>
              </a:spcBef>
            </a:pPr>
            <a:r>
              <a:rPr sz="3753" dirty="0">
                <a:solidFill>
                  <a:srgbClr val="4D4D4D"/>
                </a:solidFill>
                <a:latin typeface="Arial"/>
                <a:cs typeface="Arial"/>
              </a:rPr>
              <a:t>I</a:t>
            </a:r>
            <a:endParaRPr sz="3753">
              <a:latin typeface="Arial"/>
              <a:cs typeface="Arial"/>
            </a:endParaRPr>
          </a:p>
          <a:p>
            <a:pPr marL="14017" marR="71487">
              <a:lnSpc>
                <a:spcPts val="590"/>
              </a:lnSpc>
            </a:pPr>
            <a:r>
              <a:rPr sz="662" dirty="0">
                <a:solidFill>
                  <a:srgbClr val="4D4D4D"/>
                </a:solidFill>
                <a:latin typeface="Arial"/>
                <a:cs typeface="Arial"/>
              </a:rPr>
              <a:t>I</a:t>
            </a:r>
            <a:endParaRPr sz="662">
              <a:latin typeface="Arial"/>
              <a:cs typeface="Arial"/>
            </a:endParaRPr>
          </a:p>
        </p:txBody>
      </p:sp>
      <p:sp>
        <p:nvSpPr>
          <p:cNvPr id="32" name="object 32"/>
          <p:cNvSpPr txBox="1"/>
          <p:nvPr/>
        </p:nvSpPr>
        <p:spPr>
          <a:xfrm>
            <a:off x="6436525" y="4987051"/>
            <a:ext cx="2611696" cy="672818"/>
          </a:xfrm>
          <a:prstGeom prst="rect">
            <a:avLst/>
          </a:prstGeom>
        </p:spPr>
        <p:txBody>
          <a:bodyPr wrap="square" lIns="0" tIns="0" rIns="0" bIns="0" rtlCol="0">
            <a:noAutofit/>
          </a:bodyPr>
          <a:lstStyle/>
          <a:p>
            <a:pPr marL="14017">
              <a:lnSpc>
                <a:spcPts val="1915"/>
              </a:lnSpc>
              <a:spcBef>
                <a:spcPts val="95"/>
              </a:spcBef>
            </a:pPr>
            <a:r>
              <a:rPr sz="1766" dirty="0">
                <a:solidFill>
                  <a:srgbClr val="5D5D5D"/>
                </a:solidFill>
                <a:latin typeface="Arial"/>
                <a:cs typeface="Arial"/>
              </a:rPr>
              <a:t>three</a:t>
            </a:r>
            <a:r>
              <a:rPr sz="1766" spc="38" dirty="0">
                <a:solidFill>
                  <a:srgbClr val="5D5D5D"/>
                </a:solidFill>
                <a:latin typeface="Arial"/>
                <a:cs typeface="Arial"/>
              </a:rPr>
              <a:t> </a:t>
            </a:r>
            <a:r>
              <a:rPr sz="1766" dirty="0">
                <a:solidFill>
                  <a:srgbClr val="6E6E6E"/>
                </a:solidFill>
                <a:latin typeface="Arial"/>
                <a:cs typeface="Arial"/>
              </a:rPr>
              <a:t>f</a:t>
            </a:r>
            <a:r>
              <a:rPr sz="1766" dirty="0">
                <a:solidFill>
                  <a:srgbClr val="5D5D5D"/>
                </a:solidFill>
                <a:latin typeface="Arial"/>
                <a:cs typeface="Arial"/>
              </a:rPr>
              <a:t>unctio</a:t>
            </a:r>
            <a:r>
              <a:rPr sz="1766" dirty="0">
                <a:solidFill>
                  <a:srgbClr val="4D4D4D"/>
                </a:solidFill>
                <a:latin typeface="Arial"/>
                <a:cs typeface="Arial"/>
              </a:rPr>
              <a:t>n</a:t>
            </a:r>
            <a:r>
              <a:rPr sz="1766" dirty="0">
                <a:solidFill>
                  <a:srgbClr val="6E6E6E"/>
                </a:solidFill>
                <a:latin typeface="Arial"/>
                <a:cs typeface="Arial"/>
              </a:rPr>
              <a:t>-p</a:t>
            </a:r>
            <a:r>
              <a:rPr sz="1766" dirty="0">
                <a:solidFill>
                  <a:srgbClr val="171717"/>
                </a:solidFill>
                <a:latin typeface="Arial"/>
                <a:cs typeface="Arial"/>
              </a:rPr>
              <a:t>l</a:t>
            </a:r>
            <a:r>
              <a:rPr sz="1766" dirty="0">
                <a:solidFill>
                  <a:srgbClr val="5D5D5D"/>
                </a:solidFill>
                <a:latin typeface="Arial"/>
                <a:cs typeface="Arial"/>
              </a:rPr>
              <a:t>a</a:t>
            </a:r>
            <a:r>
              <a:rPr sz="1766" dirty="0">
                <a:solidFill>
                  <a:srgbClr val="6E6E6E"/>
                </a:solidFill>
                <a:latin typeface="Arial"/>
                <a:cs typeface="Arial"/>
              </a:rPr>
              <a:t>c</a:t>
            </a:r>
            <a:r>
              <a:rPr sz="1766" dirty="0">
                <a:solidFill>
                  <a:srgbClr val="5D5D5D"/>
                </a:solidFill>
                <a:latin typeface="Arial"/>
                <a:cs typeface="Arial"/>
              </a:rPr>
              <a:t>eme</a:t>
            </a:r>
            <a:r>
              <a:rPr sz="1766" dirty="0">
                <a:solidFill>
                  <a:srgbClr val="4D4D4D"/>
                </a:solidFill>
                <a:latin typeface="Arial"/>
                <a:cs typeface="Arial"/>
              </a:rPr>
              <a:t>nt</a:t>
            </a:r>
            <a:r>
              <a:rPr sz="1766" dirty="0">
                <a:solidFill>
                  <a:srgbClr val="6E6E6E"/>
                </a:solidFill>
                <a:latin typeface="Arial"/>
                <a:cs typeface="Arial"/>
              </a:rPr>
              <a:t>s</a:t>
            </a:r>
            <a:r>
              <a:rPr sz="1766" dirty="0">
                <a:solidFill>
                  <a:srgbClr val="939595"/>
                </a:solidFill>
                <a:latin typeface="Arial"/>
                <a:cs typeface="Arial"/>
              </a:rPr>
              <a:t>:</a:t>
            </a:r>
            <a:endParaRPr sz="1766">
              <a:latin typeface="Arial"/>
              <a:cs typeface="Arial"/>
            </a:endParaRPr>
          </a:p>
          <a:p>
            <a:pPr marL="14017" marR="33640">
              <a:lnSpc>
                <a:spcPct val="95825"/>
              </a:lnSpc>
              <a:spcBef>
                <a:spcPts val="1184"/>
              </a:spcBef>
            </a:pPr>
            <a:r>
              <a:rPr sz="1766" dirty="0">
                <a:solidFill>
                  <a:srgbClr val="939595"/>
                </a:solidFill>
                <a:latin typeface="Arial"/>
                <a:cs typeface="Arial"/>
              </a:rPr>
              <a:t>o   </a:t>
            </a:r>
            <a:r>
              <a:rPr sz="1766" spc="120" dirty="0">
                <a:solidFill>
                  <a:srgbClr val="939595"/>
                </a:solidFill>
                <a:latin typeface="Arial"/>
                <a:cs typeface="Arial"/>
              </a:rPr>
              <a:t> </a:t>
            </a:r>
            <a:r>
              <a:rPr sz="1766" dirty="0">
                <a:solidFill>
                  <a:srgbClr val="4D4D4D"/>
                </a:solidFill>
                <a:latin typeface="Arial"/>
                <a:cs typeface="Arial"/>
              </a:rPr>
              <a:t>li</a:t>
            </a:r>
            <a:r>
              <a:rPr sz="1766" dirty="0">
                <a:solidFill>
                  <a:srgbClr val="5D5D5D"/>
                </a:solidFill>
                <a:latin typeface="Arial"/>
                <a:cs typeface="Arial"/>
              </a:rPr>
              <a:t>e</a:t>
            </a:r>
            <a:r>
              <a:rPr sz="1766" dirty="0">
                <a:solidFill>
                  <a:srgbClr val="939595"/>
                </a:solidFill>
                <a:latin typeface="Arial"/>
                <a:cs typeface="Arial"/>
              </a:rPr>
              <a:t>. </a:t>
            </a:r>
            <a:r>
              <a:rPr sz="1766" spc="43" dirty="0">
                <a:solidFill>
                  <a:srgbClr val="939595"/>
                </a:solidFill>
                <a:latin typeface="Arial"/>
                <a:cs typeface="Arial"/>
              </a:rPr>
              <a:t> </a:t>
            </a:r>
            <a:r>
              <a:rPr sz="1766" dirty="0">
                <a:solidFill>
                  <a:srgbClr val="4D4D4D"/>
                </a:solidFill>
                <a:latin typeface="Arial"/>
                <a:cs typeface="Arial"/>
              </a:rPr>
              <a:t>H</a:t>
            </a:r>
            <a:r>
              <a:rPr sz="1766" dirty="0">
                <a:solidFill>
                  <a:srgbClr val="5D5D5D"/>
                </a:solidFill>
                <a:latin typeface="Arial"/>
                <a:cs typeface="Arial"/>
              </a:rPr>
              <a:t>o</a:t>
            </a:r>
            <a:r>
              <a:rPr sz="1766" dirty="0">
                <a:solidFill>
                  <a:srgbClr val="6E6E6E"/>
                </a:solidFill>
                <a:latin typeface="Arial"/>
                <a:cs typeface="Arial"/>
              </a:rPr>
              <a:t>s</a:t>
            </a:r>
            <a:r>
              <a:rPr sz="1766" dirty="0">
                <a:solidFill>
                  <a:srgbClr val="4D4D4D"/>
                </a:solidFill>
                <a:latin typeface="Arial"/>
                <a:cs typeface="Arial"/>
              </a:rPr>
              <a:t>t</a:t>
            </a:r>
            <a:endParaRPr sz="1766">
              <a:latin typeface="Arial"/>
              <a:cs typeface="Arial"/>
            </a:endParaRPr>
          </a:p>
        </p:txBody>
      </p:sp>
      <p:sp>
        <p:nvSpPr>
          <p:cNvPr id="31" name="object 31"/>
          <p:cNvSpPr txBox="1"/>
          <p:nvPr/>
        </p:nvSpPr>
        <p:spPr>
          <a:xfrm>
            <a:off x="3503460" y="5021125"/>
            <a:ext cx="806828" cy="210256"/>
          </a:xfrm>
          <a:prstGeom prst="rect">
            <a:avLst/>
          </a:prstGeom>
        </p:spPr>
        <p:txBody>
          <a:bodyPr wrap="square" lIns="0" tIns="0" rIns="0" bIns="0" rtlCol="0">
            <a:noAutofit/>
          </a:bodyPr>
          <a:lstStyle/>
          <a:p>
            <a:pPr marL="14017">
              <a:lnSpc>
                <a:spcPts val="1578"/>
              </a:lnSpc>
              <a:spcBef>
                <a:spcPts val="78"/>
              </a:spcBef>
            </a:pPr>
            <a:r>
              <a:rPr sz="1435" b="1" dirty="0">
                <a:solidFill>
                  <a:srgbClr val="00231C"/>
                </a:solidFill>
                <a:latin typeface="Arial"/>
                <a:cs typeface="Arial"/>
              </a:rPr>
              <a:t>N</a:t>
            </a:r>
            <a:r>
              <a:rPr sz="1435" b="1" dirty="0">
                <a:solidFill>
                  <a:srgbClr val="020404"/>
                </a:solidFill>
                <a:latin typeface="Arial"/>
                <a:cs typeface="Arial"/>
              </a:rPr>
              <a:t>e</a:t>
            </a:r>
            <a:r>
              <a:rPr sz="1435" b="1" dirty="0">
                <a:solidFill>
                  <a:srgbClr val="00231C"/>
                </a:solidFill>
                <a:latin typeface="Arial"/>
                <a:cs typeface="Arial"/>
              </a:rPr>
              <a:t>t</a:t>
            </a:r>
            <a:r>
              <a:rPr sz="1435" b="1" spc="-187" dirty="0">
                <a:solidFill>
                  <a:srgbClr val="00231C"/>
                </a:solidFill>
                <a:latin typeface="Arial"/>
                <a:cs typeface="Arial"/>
              </a:rPr>
              <a:t>w</a:t>
            </a:r>
            <a:r>
              <a:rPr sz="1435" b="1" spc="-93" dirty="0">
                <a:solidFill>
                  <a:srgbClr val="020404"/>
                </a:solidFill>
                <a:latin typeface="Arial"/>
                <a:cs typeface="Arial"/>
              </a:rPr>
              <a:t>o</a:t>
            </a:r>
            <a:r>
              <a:rPr sz="1435" b="1" dirty="0">
                <a:solidFill>
                  <a:srgbClr val="00463A"/>
                </a:solidFill>
                <a:latin typeface="Arial"/>
                <a:cs typeface="Arial"/>
              </a:rPr>
              <a:t>rk</a:t>
            </a:r>
            <a:endParaRPr sz="1435">
              <a:latin typeface="Arial"/>
              <a:cs typeface="Arial"/>
            </a:endParaRPr>
          </a:p>
        </p:txBody>
      </p:sp>
      <p:sp>
        <p:nvSpPr>
          <p:cNvPr id="30" name="object 30"/>
          <p:cNvSpPr txBox="1"/>
          <p:nvPr/>
        </p:nvSpPr>
        <p:spPr>
          <a:xfrm>
            <a:off x="4828069" y="5394991"/>
            <a:ext cx="58841" cy="112136"/>
          </a:xfrm>
          <a:prstGeom prst="rect">
            <a:avLst/>
          </a:prstGeom>
        </p:spPr>
        <p:txBody>
          <a:bodyPr wrap="square" lIns="0" tIns="0" rIns="0" bIns="0" rtlCol="0">
            <a:noAutofit/>
          </a:bodyPr>
          <a:lstStyle/>
          <a:p>
            <a:pPr marL="14017">
              <a:lnSpc>
                <a:spcPct val="95825"/>
              </a:lnSpc>
              <a:spcBef>
                <a:spcPts val="22"/>
              </a:spcBef>
            </a:pPr>
            <a:r>
              <a:rPr sz="662" dirty="0">
                <a:solidFill>
                  <a:srgbClr val="020404"/>
                </a:solidFill>
                <a:latin typeface="Arial"/>
                <a:cs typeface="Arial"/>
              </a:rPr>
              <a:t>-</a:t>
            </a:r>
            <a:endParaRPr sz="662">
              <a:latin typeface="Arial"/>
              <a:cs typeface="Arial"/>
            </a:endParaRPr>
          </a:p>
        </p:txBody>
      </p:sp>
      <p:sp>
        <p:nvSpPr>
          <p:cNvPr id="29" name="object 29"/>
          <p:cNvSpPr txBox="1"/>
          <p:nvPr/>
        </p:nvSpPr>
        <p:spPr>
          <a:xfrm>
            <a:off x="6436524" y="5817561"/>
            <a:ext cx="186405" cy="651792"/>
          </a:xfrm>
          <a:prstGeom prst="rect">
            <a:avLst/>
          </a:prstGeom>
        </p:spPr>
        <p:txBody>
          <a:bodyPr wrap="square" lIns="0" tIns="0" rIns="0" bIns="0" rtlCol="0">
            <a:noAutofit/>
          </a:bodyPr>
          <a:lstStyle/>
          <a:p>
            <a:pPr marL="14017">
              <a:lnSpc>
                <a:spcPts val="1915"/>
              </a:lnSpc>
              <a:spcBef>
                <a:spcPts val="95"/>
              </a:spcBef>
            </a:pPr>
            <a:r>
              <a:rPr sz="1766" dirty="0">
                <a:solidFill>
                  <a:srgbClr val="939595"/>
                </a:solidFill>
                <a:latin typeface="Arial"/>
                <a:cs typeface="Arial"/>
              </a:rPr>
              <a:t>o</a:t>
            </a:r>
            <a:endParaRPr sz="1766">
              <a:latin typeface="Arial"/>
              <a:cs typeface="Arial"/>
            </a:endParaRPr>
          </a:p>
          <a:p>
            <a:pPr marL="14017">
              <a:lnSpc>
                <a:spcPct val="95825"/>
              </a:lnSpc>
              <a:spcBef>
                <a:spcPts val="1019"/>
              </a:spcBef>
            </a:pPr>
            <a:r>
              <a:rPr sz="1766" dirty="0">
                <a:solidFill>
                  <a:srgbClr val="939595"/>
                </a:solidFill>
                <a:latin typeface="Arial"/>
                <a:cs typeface="Arial"/>
              </a:rPr>
              <a:t>o</a:t>
            </a:r>
            <a:endParaRPr sz="1766">
              <a:latin typeface="Arial"/>
              <a:cs typeface="Arial"/>
            </a:endParaRPr>
          </a:p>
        </p:txBody>
      </p:sp>
      <p:sp>
        <p:nvSpPr>
          <p:cNvPr id="28" name="object 28"/>
          <p:cNvSpPr txBox="1"/>
          <p:nvPr/>
        </p:nvSpPr>
        <p:spPr>
          <a:xfrm>
            <a:off x="6825498" y="5817561"/>
            <a:ext cx="1252138" cy="651792"/>
          </a:xfrm>
          <a:prstGeom prst="rect">
            <a:avLst/>
          </a:prstGeom>
        </p:spPr>
        <p:txBody>
          <a:bodyPr wrap="square" lIns="0" tIns="0" rIns="0" bIns="0" rtlCol="0">
            <a:noAutofit/>
          </a:bodyPr>
          <a:lstStyle/>
          <a:p>
            <a:pPr marL="14017">
              <a:lnSpc>
                <a:spcPts val="1915"/>
              </a:lnSpc>
              <a:spcBef>
                <a:spcPts val="95"/>
              </a:spcBef>
            </a:pPr>
            <a:r>
              <a:rPr sz="1766" dirty="0">
                <a:solidFill>
                  <a:srgbClr val="4D4D4D"/>
                </a:solidFill>
                <a:latin typeface="Arial"/>
                <a:cs typeface="Arial"/>
              </a:rPr>
              <a:t>llb.</a:t>
            </a:r>
            <a:r>
              <a:rPr sz="1766" spc="148" dirty="0">
                <a:solidFill>
                  <a:srgbClr val="4D4D4D"/>
                </a:solidFill>
                <a:latin typeface="Arial"/>
                <a:cs typeface="Arial"/>
              </a:rPr>
              <a:t> </a:t>
            </a:r>
            <a:r>
              <a:rPr sz="1766" dirty="0">
                <a:solidFill>
                  <a:srgbClr val="4D4D4D"/>
                </a:solidFill>
                <a:latin typeface="Arial"/>
                <a:cs typeface="Arial"/>
              </a:rPr>
              <a:t>Network</a:t>
            </a:r>
            <a:endParaRPr sz="1766">
              <a:latin typeface="Arial"/>
              <a:cs typeface="Arial"/>
            </a:endParaRPr>
          </a:p>
          <a:p>
            <a:pPr marL="14017" marR="33640">
              <a:lnSpc>
                <a:spcPct val="95825"/>
              </a:lnSpc>
              <a:spcBef>
                <a:spcPts val="1019"/>
              </a:spcBef>
            </a:pPr>
            <a:r>
              <a:rPr sz="1766" dirty="0">
                <a:solidFill>
                  <a:srgbClr val="4D4D4D"/>
                </a:solidFill>
                <a:latin typeface="Arial"/>
                <a:cs typeface="Arial"/>
              </a:rPr>
              <a:t>Il</a:t>
            </a:r>
            <a:r>
              <a:rPr sz="1766" dirty="0">
                <a:solidFill>
                  <a:srgbClr val="5D5D5D"/>
                </a:solidFill>
                <a:latin typeface="Arial"/>
                <a:cs typeface="Arial"/>
              </a:rPr>
              <a:t>a</a:t>
            </a:r>
            <a:r>
              <a:rPr sz="1766" dirty="0">
                <a:solidFill>
                  <a:srgbClr val="6E6E6E"/>
                </a:solidFill>
                <a:latin typeface="Arial"/>
                <a:cs typeface="Arial"/>
              </a:rPr>
              <a:t>. </a:t>
            </a:r>
            <a:r>
              <a:rPr sz="1766" spc="43" dirty="0">
                <a:solidFill>
                  <a:srgbClr val="6E6E6E"/>
                </a:solidFill>
                <a:latin typeface="Arial"/>
                <a:cs typeface="Arial"/>
              </a:rPr>
              <a:t> </a:t>
            </a:r>
            <a:r>
              <a:rPr sz="1766" dirty="0">
                <a:solidFill>
                  <a:srgbClr val="4D4D4D"/>
                </a:solidFill>
                <a:latin typeface="Arial"/>
                <a:cs typeface="Arial"/>
              </a:rPr>
              <a:t>D</a:t>
            </a:r>
            <a:r>
              <a:rPr sz="1766" dirty="0">
                <a:solidFill>
                  <a:srgbClr val="5D5D5D"/>
                </a:solidFill>
                <a:latin typeface="Arial"/>
                <a:cs typeface="Arial"/>
              </a:rPr>
              <a:t>e</a:t>
            </a:r>
            <a:r>
              <a:rPr sz="1766" dirty="0">
                <a:solidFill>
                  <a:srgbClr val="4D4D4D"/>
                </a:solidFill>
                <a:latin typeface="Arial"/>
                <a:cs typeface="Arial"/>
              </a:rPr>
              <a:t>v</a:t>
            </a:r>
            <a:r>
              <a:rPr sz="1766" dirty="0">
                <a:solidFill>
                  <a:srgbClr val="020404"/>
                </a:solidFill>
                <a:latin typeface="Arial"/>
                <a:cs typeface="Arial"/>
              </a:rPr>
              <a:t>i</a:t>
            </a:r>
            <a:r>
              <a:rPr sz="1766" dirty="0">
                <a:solidFill>
                  <a:srgbClr val="5D5D5D"/>
                </a:solidFill>
                <a:latin typeface="Arial"/>
                <a:cs typeface="Arial"/>
              </a:rPr>
              <a:t>ce</a:t>
            </a:r>
            <a:endParaRPr sz="1766">
              <a:latin typeface="Arial"/>
              <a:cs typeface="Arial"/>
            </a:endParaRPr>
          </a:p>
        </p:txBody>
      </p:sp>
      <p:sp>
        <p:nvSpPr>
          <p:cNvPr id="27" name="object 27"/>
          <p:cNvSpPr txBox="1"/>
          <p:nvPr/>
        </p:nvSpPr>
        <p:spPr>
          <a:xfrm>
            <a:off x="6447038" y="6658583"/>
            <a:ext cx="1839063" cy="252306"/>
          </a:xfrm>
          <a:prstGeom prst="rect">
            <a:avLst/>
          </a:prstGeom>
        </p:spPr>
        <p:txBody>
          <a:bodyPr wrap="square" lIns="0" tIns="0" rIns="0" bIns="0" rtlCol="0">
            <a:noAutofit/>
          </a:bodyPr>
          <a:lstStyle/>
          <a:p>
            <a:pPr marL="14017">
              <a:lnSpc>
                <a:spcPts val="1915"/>
              </a:lnSpc>
              <a:spcBef>
                <a:spcPts val="95"/>
              </a:spcBef>
            </a:pPr>
            <a:r>
              <a:rPr sz="1656" dirty="0">
                <a:solidFill>
                  <a:srgbClr val="5D5D5D"/>
                </a:solidFill>
                <a:latin typeface="Arial"/>
                <a:cs typeface="Arial"/>
              </a:rPr>
              <a:t>I.</a:t>
            </a:r>
            <a:r>
              <a:rPr sz="1656" spc="31" dirty="0">
                <a:solidFill>
                  <a:srgbClr val="5D5D5D"/>
                </a:solidFill>
                <a:latin typeface="Arial"/>
                <a:cs typeface="Arial"/>
              </a:rPr>
              <a:t> </a:t>
            </a:r>
            <a:r>
              <a:rPr sz="1766" dirty="0">
                <a:solidFill>
                  <a:srgbClr val="5D5D5D"/>
                </a:solidFill>
                <a:latin typeface="Arial"/>
                <a:cs typeface="Arial"/>
              </a:rPr>
              <a:t>S</a:t>
            </a:r>
            <a:r>
              <a:rPr sz="1766" dirty="0">
                <a:solidFill>
                  <a:srgbClr val="4D4D4D"/>
                </a:solidFill>
                <a:latin typeface="Arial"/>
                <a:cs typeface="Arial"/>
              </a:rPr>
              <a:t>to</a:t>
            </a:r>
            <a:r>
              <a:rPr sz="1766" dirty="0">
                <a:solidFill>
                  <a:srgbClr val="5D5D5D"/>
                </a:solidFill>
                <a:latin typeface="Arial"/>
                <a:cs typeface="Arial"/>
              </a:rPr>
              <a:t>r</a:t>
            </a:r>
            <a:r>
              <a:rPr sz="1766" dirty="0">
                <a:solidFill>
                  <a:srgbClr val="4D4D4D"/>
                </a:solidFill>
                <a:latin typeface="Arial"/>
                <a:cs typeface="Arial"/>
              </a:rPr>
              <a:t>age</a:t>
            </a:r>
            <a:r>
              <a:rPr sz="1766" spc="115" dirty="0">
                <a:solidFill>
                  <a:srgbClr val="4D4D4D"/>
                </a:solidFill>
                <a:latin typeface="Arial"/>
                <a:cs typeface="Arial"/>
              </a:rPr>
              <a:t> </a:t>
            </a:r>
            <a:r>
              <a:rPr sz="1766" dirty="0">
                <a:solidFill>
                  <a:srgbClr val="6E6E6E"/>
                </a:solidFill>
                <a:latin typeface="Arial"/>
                <a:cs typeface="Arial"/>
              </a:rPr>
              <a:t>d</a:t>
            </a:r>
            <a:r>
              <a:rPr sz="1766" dirty="0">
                <a:solidFill>
                  <a:srgbClr val="4D4D4D"/>
                </a:solidFill>
                <a:latin typeface="Arial"/>
                <a:cs typeface="Arial"/>
              </a:rPr>
              <a:t>ev</a:t>
            </a:r>
            <a:r>
              <a:rPr sz="1766" dirty="0">
                <a:solidFill>
                  <a:srgbClr val="5D5D5D"/>
                </a:solidFill>
                <a:latin typeface="Arial"/>
                <a:cs typeface="Arial"/>
              </a:rPr>
              <a:t>i</a:t>
            </a:r>
            <a:r>
              <a:rPr sz="1766" dirty="0">
                <a:solidFill>
                  <a:srgbClr val="4D4D4D"/>
                </a:solidFill>
                <a:latin typeface="Arial"/>
                <a:cs typeface="Arial"/>
              </a:rPr>
              <a:t>ce</a:t>
            </a:r>
            <a:r>
              <a:rPr sz="1766" dirty="0">
                <a:solidFill>
                  <a:srgbClr val="5D5D5D"/>
                </a:solidFill>
                <a:latin typeface="Arial"/>
                <a:cs typeface="Arial"/>
              </a:rPr>
              <a:t>s</a:t>
            </a:r>
            <a:endParaRPr sz="1766">
              <a:latin typeface="Arial"/>
              <a:cs typeface="Arial"/>
            </a:endParaRPr>
          </a:p>
        </p:txBody>
      </p:sp>
      <p:sp>
        <p:nvSpPr>
          <p:cNvPr id="26" name="object 26"/>
          <p:cNvSpPr txBox="1"/>
          <p:nvPr/>
        </p:nvSpPr>
        <p:spPr>
          <a:xfrm>
            <a:off x="6068578" y="6669941"/>
            <a:ext cx="140542" cy="238290"/>
          </a:xfrm>
          <a:prstGeom prst="rect">
            <a:avLst/>
          </a:prstGeom>
        </p:spPr>
        <p:txBody>
          <a:bodyPr wrap="square" lIns="0" tIns="0" rIns="0" bIns="0" rtlCol="0">
            <a:noAutofit/>
          </a:bodyPr>
          <a:lstStyle/>
          <a:p>
            <a:pPr marL="14017">
              <a:lnSpc>
                <a:spcPts val="1805"/>
              </a:lnSpc>
              <a:spcBef>
                <a:spcPts val="89"/>
              </a:spcBef>
            </a:pPr>
            <a:r>
              <a:rPr sz="1656" dirty="0">
                <a:solidFill>
                  <a:srgbClr val="020404"/>
                </a:solidFill>
                <a:latin typeface="Arial"/>
                <a:cs typeface="Arial"/>
              </a:rPr>
              <a:t>•</a:t>
            </a:r>
            <a:endParaRPr sz="1656">
              <a:latin typeface="Arial"/>
              <a:cs typeface="Arial"/>
            </a:endParaRPr>
          </a:p>
        </p:txBody>
      </p:sp>
      <p:sp>
        <p:nvSpPr>
          <p:cNvPr id="25" name="object 25"/>
          <p:cNvSpPr txBox="1"/>
          <p:nvPr/>
        </p:nvSpPr>
        <p:spPr>
          <a:xfrm>
            <a:off x="931333" y="4527503"/>
            <a:ext cx="995209" cy="378459"/>
          </a:xfrm>
          <a:prstGeom prst="rect">
            <a:avLst/>
          </a:prstGeom>
        </p:spPr>
        <p:txBody>
          <a:bodyPr wrap="square" lIns="0" tIns="0" rIns="0" bIns="0" rtlCol="0">
            <a:noAutofit/>
          </a:bodyPr>
          <a:lstStyle/>
          <a:p>
            <a:pPr marL="28034">
              <a:lnSpc>
                <a:spcPts val="1104"/>
              </a:lnSpc>
            </a:pPr>
            <a:endParaRPr sz="1104"/>
          </a:p>
        </p:txBody>
      </p:sp>
      <p:sp>
        <p:nvSpPr>
          <p:cNvPr id="24" name="object 24"/>
          <p:cNvSpPr txBox="1"/>
          <p:nvPr/>
        </p:nvSpPr>
        <p:spPr>
          <a:xfrm>
            <a:off x="1926543" y="4527503"/>
            <a:ext cx="518629" cy="378459"/>
          </a:xfrm>
          <a:prstGeom prst="rect">
            <a:avLst/>
          </a:prstGeom>
        </p:spPr>
        <p:txBody>
          <a:bodyPr wrap="square" lIns="0" tIns="0" rIns="0" bIns="0" rtlCol="0">
            <a:noAutofit/>
          </a:bodyPr>
          <a:lstStyle/>
          <a:p>
            <a:pPr marL="28034">
              <a:lnSpc>
                <a:spcPts val="1104"/>
              </a:lnSpc>
            </a:pPr>
            <a:endParaRPr sz="1104"/>
          </a:p>
        </p:txBody>
      </p:sp>
      <p:sp>
        <p:nvSpPr>
          <p:cNvPr id="23" name="object 23"/>
          <p:cNvSpPr txBox="1"/>
          <p:nvPr/>
        </p:nvSpPr>
        <p:spPr>
          <a:xfrm>
            <a:off x="931333" y="4905964"/>
            <a:ext cx="995209" cy="420510"/>
          </a:xfrm>
          <a:prstGeom prst="rect">
            <a:avLst/>
          </a:prstGeom>
        </p:spPr>
        <p:txBody>
          <a:bodyPr wrap="square" lIns="0" tIns="0" rIns="0" bIns="0" rtlCol="0">
            <a:noAutofit/>
          </a:bodyPr>
          <a:lstStyle/>
          <a:p>
            <a:pPr marL="262819">
              <a:lnSpc>
                <a:spcPct val="95825"/>
              </a:lnSpc>
              <a:spcBef>
                <a:spcPts val="126"/>
              </a:spcBef>
            </a:pPr>
            <a:r>
              <a:rPr sz="2539" b="1" dirty="0">
                <a:solidFill>
                  <a:srgbClr val="FD0202"/>
                </a:solidFill>
                <a:latin typeface="Arial"/>
                <a:cs typeface="Arial"/>
              </a:rPr>
              <a:t>I </a:t>
            </a:r>
            <a:r>
              <a:rPr sz="2539" b="1" spc="7" dirty="0">
                <a:solidFill>
                  <a:srgbClr val="FD0202"/>
                </a:solidFill>
                <a:latin typeface="Arial"/>
                <a:cs typeface="Arial"/>
              </a:rPr>
              <a:t> </a:t>
            </a:r>
            <a:r>
              <a:rPr sz="2539" b="1" dirty="0">
                <a:solidFill>
                  <a:srgbClr val="FD0202"/>
                </a:solidFill>
                <a:latin typeface="Arial"/>
                <a:cs typeface="Arial"/>
              </a:rPr>
              <a:t>lb</a:t>
            </a:r>
            <a:endParaRPr sz="2539">
              <a:latin typeface="Arial"/>
              <a:cs typeface="Arial"/>
            </a:endParaRPr>
          </a:p>
        </p:txBody>
      </p:sp>
      <p:sp>
        <p:nvSpPr>
          <p:cNvPr id="22" name="object 22"/>
          <p:cNvSpPr txBox="1"/>
          <p:nvPr/>
        </p:nvSpPr>
        <p:spPr>
          <a:xfrm>
            <a:off x="1926543" y="4905964"/>
            <a:ext cx="518629" cy="981191"/>
          </a:xfrm>
          <a:prstGeom prst="rect">
            <a:avLst/>
          </a:prstGeom>
        </p:spPr>
        <p:txBody>
          <a:bodyPr wrap="square" lIns="0" tIns="0" rIns="0" bIns="0" rtlCol="0">
            <a:noAutofit/>
          </a:bodyPr>
          <a:lstStyle/>
          <a:p>
            <a:pPr marL="28034">
              <a:lnSpc>
                <a:spcPts val="1104"/>
              </a:lnSpc>
            </a:pPr>
            <a:endParaRPr sz="1104"/>
          </a:p>
        </p:txBody>
      </p:sp>
      <p:sp>
        <p:nvSpPr>
          <p:cNvPr id="21" name="object 21"/>
          <p:cNvSpPr txBox="1"/>
          <p:nvPr/>
        </p:nvSpPr>
        <p:spPr>
          <a:xfrm>
            <a:off x="931333" y="5326475"/>
            <a:ext cx="995209" cy="476578"/>
          </a:xfrm>
          <a:prstGeom prst="rect">
            <a:avLst/>
          </a:prstGeom>
        </p:spPr>
        <p:txBody>
          <a:bodyPr wrap="square" lIns="0" tIns="0" rIns="0" bIns="0" rtlCol="0">
            <a:noAutofit/>
          </a:bodyPr>
          <a:lstStyle/>
          <a:p>
            <a:pPr marL="28034">
              <a:lnSpc>
                <a:spcPts val="1104"/>
              </a:lnSpc>
            </a:pPr>
            <a:endParaRPr sz="1104"/>
          </a:p>
        </p:txBody>
      </p:sp>
      <p:sp>
        <p:nvSpPr>
          <p:cNvPr id="20" name="object 20"/>
          <p:cNvSpPr txBox="1"/>
          <p:nvPr/>
        </p:nvSpPr>
        <p:spPr>
          <a:xfrm>
            <a:off x="931333" y="5803054"/>
            <a:ext cx="995209" cy="84101"/>
          </a:xfrm>
          <a:prstGeom prst="rect">
            <a:avLst/>
          </a:prstGeom>
        </p:spPr>
        <p:txBody>
          <a:bodyPr wrap="square" lIns="0" tIns="0" rIns="0" bIns="0" rtlCol="0">
            <a:noAutofit/>
          </a:bodyPr>
          <a:lstStyle/>
          <a:p>
            <a:pPr marL="28034">
              <a:lnSpc>
                <a:spcPts val="607"/>
              </a:lnSpc>
              <a:spcBef>
                <a:spcPts val="54"/>
              </a:spcBef>
            </a:pPr>
            <a:endParaRPr sz="607"/>
          </a:p>
        </p:txBody>
      </p:sp>
      <p:sp>
        <p:nvSpPr>
          <p:cNvPr id="19" name="object 19"/>
          <p:cNvSpPr txBox="1"/>
          <p:nvPr/>
        </p:nvSpPr>
        <p:spPr>
          <a:xfrm>
            <a:off x="931332" y="3265970"/>
            <a:ext cx="3091960" cy="2915543"/>
          </a:xfrm>
          <a:prstGeom prst="rect">
            <a:avLst/>
          </a:prstGeom>
        </p:spPr>
        <p:txBody>
          <a:bodyPr wrap="square" lIns="0" tIns="0" rIns="0" bIns="0" rtlCol="0">
            <a:noAutofit/>
          </a:bodyPr>
          <a:lstStyle/>
          <a:p>
            <a:pPr marL="1860755" marR="22229">
              <a:lnSpc>
                <a:spcPct val="95825"/>
              </a:lnSpc>
              <a:spcBef>
                <a:spcPts val="337"/>
              </a:spcBef>
            </a:pPr>
            <a:r>
              <a:rPr sz="1876" b="1" dirty="0">
                <a:solidFill>
                  <a:srgbClr val="020404"/>
                </a:solidFill>
                <a:latin typeface="Arial"/>
                <a:cs typeface="Arial"/>
              </a:rPr>
              <a:t>Fil</a:t>
            </a:r>
            <a:r>
              <a:rPr sz="1876" b="1" spc="-253" dirty="0">
                <a:solidFill>
                  <a:srgbClr val="020404"/>
                </a:solidFill>
                <a:latin typeface="Arial"/>
                <a:cs typeface="Arial"/>
              </a:rPr>
              <a:t>e</a:t>
            </a:r>
            <a:r>
              <a:rPr sz="1876" b="1" dirty="0">
                <a:solidFill>
                  <a:srgbClr val="4D4D4D"/>
                </a:solidFill>
                <a:latin typeface="Arial"/>
                <a:cs typeface="Arial"/>
              </a:rPr>
              <a:t>/</a:t>
            </a:r>
            <a:endParaRPr sz="1876">
              <a:latin typeface="Arial"/>
              <a:cs typeface="Arial"/>
            </a:endParaRPr>
          </a:p>
          <a:p>
            <a:pPr marL="304870" marR="22229">
              <a:lnSpc>
                <a:spcPts val="6192"/>
              </a:lnSpc>
              <a:spcBef>
                <a:spcPts val="309"/>
              </a:spcBef>
            </a:pPr>
            <a:r>
              <a:rPr sz="2318" b="1" baseline="78681" dirty="0">
                <a:solidFill>
                  <a:srgbClr val="FD3838"/>
                </a:solidFill>
                <a:latin typeface="Arial"/>
                <a:cs typeface="Arial"/>
              </a:rPr>
              <a:t>111                  </a:t>
            </a:r>
            <a:r>
              <a:rPr sz="2318" b="1" spc="192" baseline="78681" dirty="0">
                <a:solidFill>
                  <a:srgbClr val="FD3838"/>
                </a:solidFill>
                <a:latin typeface="Arial"/>
                <a:cs typeface="Arial"/>
              </a:rPr>
              <a:t> </a:t>
            </a:r>
            <a:r>
              <a:rPr sz="5960" dirty="0">
                <a:solidFill>
                  <a:srgbClr val="171717"/>
                </a:solidFill>
                <a:latin typeface="Arial"/>
                <a:cs typeface="Arial"/>
              </a:rPr>
              <a:t>I                       </a:t>
            </a:r>
            <a:r>
              <a:rPr sz="5960" spc="108" dirty="0">
                <a:solidFill>
                  <a:srgbClr val="171717"/>
                </a:solidFill>
                <a:latin typeface="Arial"/>
                <a:cs typeface="Arial"/>
              </a:rPr>
              <a:t> </a:t>
            </a:r>
            <a:r>
              <a:rPr sz="3146" b="1" baseline="47296" dirty="0">
                <a:solidFill>
                  <a:srgbClr val="6E6E6E"/>
                </a:solidFill>
                <a:latin typeface="Times New Roman"/>
                <a:cs typeface="Times New Roman"/>
              </a:rPr>
              <a:t>•</a:t>
            </a:r>
            <a:endParaRPr sz="2097">
              <a:latin typeface="Times New Roman"/>
              <a:cs typeface="Times New Roman"/>
            </a:endParaRPr>
          </a:p>
          <a:p>
            <a:pPr marL="273331" marR="22229">
              <a:lnSpc>
                <a:spcPct val="95825"/>
              </a:lnSpc>
              <a:spcBef>
                <a:spcPts val="236"/>
              </a:spcBef>
            </a:pPr>
            <a:r>
              <a:rPr sz="2539" dirty="0">
                <a:solidFill>
                  <a:srgbClr val="FD0202"/>
                </a:solidFill>
                <a:latin typeface="Arial"/>
                <a:cs typeface="Arial"/>
              </a:rPr>
              <a:t>I</a:t>
            </a:r>
            <a:r>
              <a:rPr sz="2539" spc="-286" dirty="0">
                <a:solidFill>
                  <a:srgbClr val="FD0202"/>
                </a:solidFill>
                <a:latin typeface="Arial"/>
                <a:cs typeface="Arial"/>
              </a:rPr>
              <a:t> </a:t>
            </a:r>
            <a:r>
              <a:rPr sz="2539" dirty="0">
                <a:solidFill>
                  <a:srgbClr val="FD3838"/>
                </a:solidFill>
                <a:latin typeface="Arial"/>
                <a:cs typeface="Arial"/>
              </a:rPr>
              <a:t>l</a:t>
            </a:r>
            <a:r>
              <a:rPr sz="2539" dirty="0">
                <a:solidFill>
                  <a:srgbClr val="FD2323"/>
                </a:solidFill>
                <a:latin typeface="Arial"/>
                <a:cs typeface="Arial"/>
              </a:rPr>
              <a:t>e</a:t>
            </a:r>
            <a:endParaRPr sz="2539">
              <a:latin typeface="Arial"/>
              <a:cs typeface="Arial"/>
            </a:endParaRPr>
          </a:p>
          <a:p>
            <a:pPr marL="262819">
              <a:lnSpc>
                <a:spcPts val="2903"/>
              </a:lnSpc>
              <a:spcBef>
                <a:spcPts val="1033"/>
              </a:spcBef>
            </a:pPr>
            <a:r>
              <a:rPr sz="3808" b="1" baseline="-1260" dirty="0">
                <a:solidFill>
                  <a:srgbClr val="FD0202"/>
                </a:solidFill>
                <a:latin typeface="Arial"/>
                <a:cs typeface="Arial"/>
              </a:rPr>
              <a:t>I </a:t>
            </a:r>
            <a:r>
              <a:rPr sz="3808" b="1" spc="7" baseline="-1260" dirty="0">
                <a:solidFill>
                  <a:srgbClr val="FD0202"/>
                </a:solidFill>
                <a:latin typeface="Arial"/>
                <a:cs typeface="Arial"/>
              </a:rPr>
              <a:t> </a:t>
            </a:r>
            <a:r>
              <a:rPr sz="3808" b="1" baseline="-1260" dirty="0">
                <a:solidFill>
                  <a:srgbClr val="FD0202"/>
                </a:solidFill>
                <a:latin typeface="Arial"/>
                <a:cs typeface="Arial"/>
              </a:rPr>
              <a:t>lb                    </a:t>
            </a:r>
            <a:r>
              <a:rPr sz="3808" b="1" spc="526" baseline="-1260" dirty="0">
                <a:solidFill>
                  <a:srgbClr val="FD0202"/>
                </a:solidFill>
                <a:latin typeface="Arial"/>
                <a:cs typeface="Arial"/>
              </a:rPr>
              <a:t> </a:t>
            </a:r>
            <a:r>
              <a:rPr sz="2152" b="1" baseline="11149" dirty="0">
                <a:solidFill>
                  <a:srgbClr val="00231C"/>
                </a:solidFill>
                <a:latin typeface="Arial"/>
                <a:cs typeface="Arial"/>
              </a:rPr>
              <a:t>N</a:t>
            </a:r>
            <a:r>
              <a:rPr sz="2152" b="1" baseline="11149" dirty="0">
                <a:solidFill>
                  <a:srgbClr val="020404"/>
                </a:solidFill>
                <a:latin typeface="Arial"/>
                <a:cs typeface="Arial"/>
              </a:rPr>
              <a:t>e</a:t>
            </a:r>
            <a:r>
              <a:rPr sz="2152" b="1" baseline="11149" dirty="0">
                <a:solidFill>
                  <a:srgbClr val="00231C"/>
                </a:solidFill>
                <a:latin typeface="Arial"/>
                <a:cs typeface="Arial"/>
              </a:rPr>
              <a:t>t</a:t>
            </a:r>
            <a:r>
              <a:rPr sz="2152" b="1" spc="-187" baseline="11149" dirty="0">
                <a:solidFill>
                  <a:srgbClr val="00231C"/>
                </a:solidFill>
                <a:latin typeface="Arial"/>
                <a:cs typeface="Arial"/>
              </a:rPr>
              <a:t>w</a:t>
            </a:r>
            <a:endParaRPr sz="1435">
              <a:latin typeface="Arial"/>
              <a:cs typeface="Arial"/>
            </a:endParaRPr>
          </a:p>
          <a:p>
            <a:pPr marL="1618962" marR="22229">
              <a:lnSpc>
                <a:spcPts val="1225"/>
              </a:lnSpc>
            </a:pPr>
            <a:r>
              <a:rPr sz="1214" b="1" dirty="0">
                <a:solidFill>
                  <a:srgbClr val="5D5D5D"/>
                </a:solidFill>
                <a:latin typeface="Arial"/>
                <a:cs typeface="Arial"/>
              </a:rPr>
              <a:t>..    </a:t>
            </a:r>
            <a:r>
              <a:rPr sz="1214" b="1" spc="18" dirty="0">
                <a:solidFill>
                  <a:srgbClr val="5D5D5D"/>
                </a:solidFill>
                <a:latin typeface="Arial"/>
                <a:cs typeface="Arial"/>
              </a:rPr>
              <a:t> </a:t>
            </a:r>
            <a:r>
              <a:rPr sz="1214" b="1" spc="-83" dirty="0">
                <a:solidFill>
                  <a:srgbClr val="5D5D5D"/>
                </a:solidFill>
                <a:latin typeface="Arial"/>
                <a:cs typeface="Arial"/>
              </a:rPr>
              <a:t>,</a:t>
            </a:r>
            <a:r>
              <a:rPr sz="1214" b="1" dirty="0">
                <a:solidFill>
                  <a:srgbClr val="A3A5AC"/>
                </a:solidFill>
                <a:latin typeface="Arial"/>
                <a:cs typeface="Arial"/>
              </a:rPr>
              <a:t>~      </a:t>
            </a:r>
            <a:r>
              <a:rPr sz="1214" b="1" spc="15" dirty="0">
                <a:solidFill>
                  <a:srgbClr val="A3A5AC"/>
                </a:solidFill>
                <a:latin typeface="Arial"/>
                <a:cs typeface="Arial"/>
              </a:rPr>
              <a:t> </a:t>
            </a:r>
            <a:r>
              <a:rPr sz="1214" b="1" dirty="0">
                <a:solidFill>
                  <a:srgbClr val="020404"/>
                </a:solidFill>
                <a:latin typeface="Arial"/>
                <a:cs typeface="Arial"/>
              </a:rPr>
              <a:t>-           </a:t>
            </a:r>
            <a:r>
              <a:rPr sz="1214" b="1" spc="111" dirty="0">
                <a:solidFill>
                  <a:srgbClr val="020404"/>
                </a:solidFill>
                <a:latin typeface="Arial"/>
                <a:cs typeface="Arial"/>
              </a:rPr>
              <a:t> </a:t>
            </a:r>
            <a:r>
              <a:rPr sz="1214" b="1" dirty="0">
                <a:solidFill>
                  <a:srgbClr val="020404"/>
                </a:solidFill>
                <a:latin typeface="Arial"/>
                <a:cs typeface="Arial"/>
              </a:rPr>
              <a:t>-</a:t>
            </a:r>
            <a:endParaRPr sz="1214">
              <a:latin typeface="Arial"/>
              <a:cs typeface="Arial"/>
            </a:endParaRPr>
          </a:p>
          <a:p>
            <a:pPr marL="262819" marR="22229">
              <a:lnSpc>
                <a:spcPts val="2632"/>
              </a:lnSpc>
              <a:spcBef>
                <a:spcPts val="70"/>
              </a:spcBef>
            </a:pPr>
            <a:r>
              <a:rPr sz="2318" b="1" baseline="-2070" dirty="0">
                <a:solidFill>
                  <a:srgbClr val="FD0202"/>
                </a:solidFill>
                <a:latin typeface="Arial"/>
                <a:cs typeface="Arial"/>
              </a:rPr>
              <a:t>11</a:t>
            </a:r>
            <a:r>
              <a:rPr sz="2318" b="1" spc="79" baseline="-2070" dirty="0">
                <a:solidFill>
                  <a:srgbClr val="FD0202"/>
                </a:solidFill>
                <a:latin typeface="Arial"/>
                <a:cs typeface="Arial"/>
              </a:rPr>
              <a:t> </a:t>
            </a:r>
            <a:r>
              <a:rPr sz="3477" baseline="-1380" dirty="0">
                <a:solidFill>
                  <a:srgbClr val="FD2323"/>
                </a:solidFill>
                <a:latin typeface="Arial"/>
                <a:cs typeface="Arial"/>
              </a:rPr>
              <a:t>a</a:t>
            </a:r>
            <a:endParaRPr sz="2318">
              <a:latin typeface="Arial"/>
              <a:cs typeface="Arial"/>
            </a:endParaRPr>
          </a:p>
        </p:txBody>
      </p:sp>
      <p:sp>
        <p:nvSpPr>
          <p:cNvPr id="18" name="object 18"/>
          <p:cNvSpPr txBox="1"/>
          <p:nvPr/>
        </p:nvSpPr>
        <p:spPr>
          <a:xfrm>
            <a:off x="4001064" y="3265970"/>
            <a:ext cx="1850248" cy="1051277"/>
          </a:xfrm>
          <a:prstGeom prst="rect">
            <a:avLst/>
          </a:prstGeom>
        </p:spPr>
        <p:txBody>
          <a:bodyPr wrap="square" lIns="0" tIns="0" rIns="0" bIns="0" rtlCol="0">
            <a:noAutofit/>
          </a:bodyPr>
          <a:lstStyle/>
          <a:p>
            <a:pPr marR="182194" algn="r">
              <a:lnSpc>
                <a:spcPts val="7455"/>
              </a:lnSpc>
              <a:spcBef>
                <a:spcPts val="372"/>
              </a:spcBef>
            </a:pPr>
            <a:r>
              <a:rPr sz="11920" baseline="1610" dirty="0">
                <a:solidFill>
                  <a:srgbClr val="A3A5AC"/>
                </a:solidFill>
                <a:latin typeface="Times New Roman"/>
                <a:cs typeface="Times New Roman"/>
              </a:rPr>
              <a:t>1</a:t>
            </a:r>
            <a:endParaRPr sz="7947">
              <a:latin typeface="Times New Roman"/>
              <a:cs typeface="Times New Roman"/>
            </a:endParaRPr>
          </a:p>
        </p:txBody>
      </p:sp>
      <p:sp>
        <p:nvSpPr>
          <p:cNvPr id="17" name="object 17"/>
          <p:cNvSpPr txBox="1"/>
          <p:nvPr/>
        </p:nvSpPr>
        <p:spPr>
          <a:xfrm>
            <a:off x="5851313" y="3265970"/>
            <a:ext cx="42050" cy="1051277"/>
          </a:xfrm>
          <a:prstGeom prst="rect">
            <a:avLst/>
          </a:prstGeom>
        </p:spPr>
        <p:txBody>
          <a:bodyPr wrap="square" lIns="0" tIns="0" rIns="0" bIns="0" rtlCol="0">
            <a:noAutofit/>
          </a:bodyPr>
          <a:lstStyle/>
          <a:p>
            <a:pPr marL="28034">
              <a:lnSpc>
                <a:spcPts val="1104"/>
              </a:lnSpc>
            </a:pPr>
            <a:endParaRPr sz="1104"/>
          </a:p>
        </p:txBody>
      </p:sp>
      <p:sp>
        <p:nvSpPr>
          <p:cNvPr id="16" name="object 16"/>
          <p:cNvSpPr txBox="1"/>
          <p:nvPr/>
        </p:nvSpPr>
        <p:spPr>
          <a:xfrm>
            <a:off x="4001064" y="4317248"/>
            <a:ext cx="1850248" cy="168203"/>
          </a:xfrm>
          <a:prstGeom prst="rect">
            <a:avLst/>
          </a:prstGeom>
        </p:spPr>
        <p:txBody>
          <a:bodyPr wrap="square" lIns="0" tIns="0" rIns="0" bIns="0" rtlCol="0">
            <a:noAutofit/>
          </a:bodyPr>
          <a:lstStyle/>
          <a:p>
            <a:pPr marL="28034">
              <a:lnSpc>
                <a:spcPts val="1104"/>
              </a:lnSpc>
            </a:pPr>
            <a:endParaRPr sz="1104"/>
          </a:p>
        </p:txBody>
      </p:sp>
      <p:sp>
        <p:nvSpPr>
          <p:cNvPr id="15" name="object 15"/>
          <p:cNvSpPr txBox="1"/>
          <p:nvPr/>
        </p:nvSpPr>
        <p:spPr>
          <a:xfrm>
            <a:off x="5851313" y="4317248"/>
            <a:ext cx="42050" cy="588714"/>
          </a:xfrm>
          <a:prstGeom prst="rect">
            <a:avLst/>
          </a:prstGeom>
        </p:spPr>
        <p:txBody>
          <a:bodyPr wrap="square" lIns="0" tIns="0" rIns="0" bIns="0" rtlCol="0">
            <a:noAutofit/>
          </a:bodyPr>
          <a:lstStyle/>
          <a:p>
            <a:pPr marL="28034">
              <a:lnSpc>
                <a:spcPts val="1104"/>
              </a:lnSpc>
            </a:pPr>
            <a:endParaRPr sz="1104"/>
          </a:p>
        </p:txBody>
      </p:sp>
      <p:sp>
        <p:nvSpPr>
          <p:cNvPr id="14" name="object 14"/>
          <p:cNvSpPr txBox="1"/>
          <p:nvPr/>
        </p:nvSpPr>
        <p:spPr>
          <a:xfrm>
            <a:off x="4001064" y="4485452"/>
            <a:ext cx="1275549" cy="1191447"/>
          </a:xfrm>
          <a:prstGeom prst="rect">
            <a:avLst/>
          </a:prstGeom>
        </p:spPr>
        <p:txBody>
          <a:bodyPr wrap="square" lIns="0" tIns="0" rIns="0" bIns="0" rtlCol="0">
            <a:noAutofit/>
          </a:bodyPr>
          <a:lstStyle/>
          <a:p>
            <a:pPr>
              <a:lnSpc>
                <a:spcPts val="607"/>
              </a:lnSpc>
              <a:spcBef>
                <a:spcPts val="47"/>
              </a:spcBef>
            </a:pPr>
            <a:endParaRPr sz="607"/>
          </a:p>
          <a:p>
            <a:pPr marL="357433">
              <a:lnSpc>
                <a:spcPct val="95825"/>
              </a:lnSpc>
              <a:spcBef>
                <a:spcPts val="5519"/>
              </a:spcBef>
            </a:pPr>
            <a:r>
              <a:rPr sz="1214" b="1" dirty="0">
                <a:solidFill>
                  <a:srgbClr val="020404"/>
                </a:solidFill>
                <a:latin typeface="Arial"/>
                <a:cs typeface="Arial"/>
              </a:rPr>
              <a:t>iii</a:t>
            </a:r>
            <a:endParaRPr sz="1214">
              <a:latin typeface="Arial"/>
              <a:cs typeface="Arial"/>
            </a:endParaRPr>
          </a:p>
        </p:txBody>
      </p:sp>
      <p:sp>
        <p:nvSpPr>
          <p:cNvPr id="13" name="object 13"/>
          <p:cNvSpPr txBox="1"/>
          <p:nvPr/>
        </p:nvSpPr>
        <p:spPr>
          <a:xfrm>
            <a:off x="5276614" y="4485452"/>
            <a:ext cx="574697" cy="420510"/>
          </a:xfrm>
          <a:prstGeom prst="rect">
            <a:avLst/>
          </a:prstGeom>
        </p:spPr>
        <p:txBody>
          <a:bodyPr wrap="square" lIns="0" tIns="0" rIns="0" bIns="0" rtlCol="0">
            <a:noAutofit/>
          </a:bodyPr>
          <a:lstStyle/>
          <a:p>
            <a:pPr marL="28034">
              <a:lnSpc>
                <a:spcPts val="1104"/>
              </a:lnSpc>
            </a:pPr>
            <a:endParaRPr sz="1104"/>
          </a:p>
        </p:txBody>
      </p:sp>
      <p:sp>
        <p:nvSpPr>
          <p:cNvPr id="12" name="object 12"/>
          <p:cNvSpPr txBox="1"/>
          <p:nvPr/>
        </p:nvSpPr>
        <p:spPr>
          <a:xfrm>
            <a:off x="5276614" y="4905963"/>
            <a:ext cx="574697" cy="770936"/>
          </a:xfrm>
          <a:prstGeom prst="rect">
            <a:avLst/>
          </a:prstGeom>
        </p:spPr>
        <p:txBody>
          <a:bodyPr wrap="square" lIns="0" tIns="0" rIns="0" bIns="0" rtlCol="0">
            <a:noAutofit/>
          </a:bodyPr>
          <a:lstStyle/>
          <a:p>
            <a:pPr marL="28034">
              <a:lnSpc>
                <a:spcPts val="1104"/>
              </a:lnSpc>
            </a:pPr>
            <a:endParaRPr sz="1104"/>
          </a:p>
        </p:txBody>
      </p:sp>
      <p:sp>
        <p:nvSpPr>
          <p:cNvPr id="11" name="object 11"/>
          <p:cNvSpPr txBox="1"/>
          <p:nvPr/>
        </p:nvSpPr>
        <p:spPr>
          <a:xfrm>
            <a:off x="5851313" y="4905964"/>
            <a:ext cx="42050" cy="1682043"/>
          </a:xfrm>
          <a:prstGeom prst="rect">
            <a:avLst/>
          </a:prstGeom>
        </p:spPr>
        <p:txBody>
          <a:bodyPr wrap="square" lIns="0" tIns="0" rIns="0" bIns="0" rtlCol="0">
            <a:noAutofit/>
          </a:bodyPr>
          <a:lstStyle/>
          <a:p>
            <a:pPr marL="28034">
              <a:lnSpc>
                <a:spcPts val="1104"/>
              </a:lnSpc>
            </a:pPr>
            <a:endParaRPr sz="1104"/>
          </a:p>
        </p:txBody>
      </p:sp>
      <p:sp>
        <p:nvSpPr>
          <p:cNvPr id="10" name="object 10"/>
          <p:cNvSpPr txBox="1"/>
          <p:nvPr/>
        </p:nvSpPr>
        <p:spPr>
          <a:xfrm>
            <a:off x="4001064" y="5676901"/>
            <a:ext cx="1850248" cy="911106"/>
          </a:xfrm>
          <a:prstGeom prst="rect">
            <a:avLst/>
          </a:prstGeom>
        </p:spPr>
        <p:txBody>
          <a:bodyPr wrap="square" lIns="0" tIns="0" rIns="0" bIns="0" rtlCol="0">
            <a:noAutofit/>
          </a:bodyPr>
          <a:lstStyle/>
          <a:p>
            <a:pPr marL="28034">
              <a:lnSpc>
                <a:spcPts val="1104"/>
              </a:lnSpc>
            </a:pPr>
            <a:endParaRPr sz="1104"/>
          </a:p>
        </p:txBody>
      </p:sp>
      <p:sp>
        <p:nvSpPr>
          <p:cNvPr id="9" name="object 9"/>
          <p:cNvSpPr txBox="1"/>
          <p:nvPr/>
        </p:nvSpPr>
        <p:spPr>
          <a:xfrm>
            <a:off x="931333" y="6181514"/>
            <a:ext cx="995209" cy="406493"/>
          </a:xfrm>
          <a:prstGeom prst="rect">
            <a:avLst/>
          </a:prstGeom>
        </p:spPr>
        <p:txBody>
          <a:bodyPr wrap="square" lIns="0" tIns="0" rIns="0" bIns="0" rtlCol="0">
            <a:noAutofit/>
          </a:bodyPr>
          <a:lstStyle/>
          <a:p>
            <a:pPr marL="28034">
              <a:lnSpc>
                <a:spcPts val="1104"/>
              </a:lnSpc>
            </a:pPr>
            <a:endParaRPr sz="1104"/>
          </a:p>
        </p:txBody>
      </p:sp>
      <p:sp>
        <p:nvSpPr>
          <p:cNvPr id="8" name="object 8"/>
          <p:cNvSpPr txBox="1"/>
          <p:nvPr/>
        </p:nvSpPr>
        <p:spPr>
          <a:xfrm>
            <a:off x="1926543" y="6181514"/>
            <a:ext cx="2074520" cy="406493"/>
          </a:xfrm>
          <a:prstGeom prst="rect">
            <a:avLst/>
          </a:prstGeom>
        </p:spPr>
        <p:txBody>
          <a:bodyPr wrap="square" lIns="0" tIns="0" rIns="0" bIns="0" rtlCol="0">
            <a:noAutofit/>
          </a:bodyPr>
          <a:lstStyle/>
          <a:p>
            <a:pPr marL="28034">
              <a:lnSpc>
                <a:spcPts val="1104"/>
              </a:lnSpc>
            </a:pPr>
            <a:endParaRPr sz="1104"/>
          </a:p>
        </p:txBody>
      </p:sp>
      <p:sp>
        <p:nvSpPr>
          <p:cNvPr id="7" name="object 7"/>
          <p:cNvSpPr txBox="1"/>
          <p:nvPr/>
        </p:nvSpPr>
        <p:spPr>
          <a:xfrm>
            <a:off x="931333" y="6588008"/>
            <a:ext cx="995209" cy="42050"/>
          </a:xfrm>
          <a:prstGeom prst="rect">
            <a:avLst/>
          </a:prstGeom>
        </p:spPr>
        <p:txBody>
          <a:bodyPr wrap="square" lIns="0" tIns="0" rIns="0" bIns="0" rtlCol="0">
            <a:noAutofit/>
          </a:bodyPr>
          <a:lstStyle/>
          <a:p>
            <a:endParaRPr sz="1987"/>
          </a:p>
        </p:txBody>
      </p:sp>
      <p:sp>
        <p:nvSpPr>
          <p:cNvPr id="6" name="object 6"/>
          <p:cNvSpPr txBox="1"/>
          <p:nvPr/>
        </p:nvSpPr>
        <p:spPr>
          <a:xfrm>
            <a:off x="1926543" y="6588008"/>
            <a:ext cx="3924769" cy="42050"/>
          </a:xfrm>
          <a:prstGeom prst="rect">
            <a:avLst/>
          </a:prstGeom>
        </p:spPr>
        <p:txBody>
          <a:bodyPr wrap="square" lIns="0" tIns="0" rIns="0" bIns="0" rtlCol="0">
            <a:noAutofit/>
          </a:bodyPr>
          <a:lstStyle/>
          <a:p>
            <a:endParaRPr sz="1987"/>
          </a:p>
        </p:txBody>
      </p:sp>
      <p:sp>
        <p:nvSpPr>
          <p:cNvPr id="5" name="object 5"/>
          <p:cNvSpPr txBox="1"/>
          <p:nvPr/>
        </p:nvSpPr>
        <p:spPr>
          <a:xfrm>
            <a:off x="5851313" y="6588008"/>
            <a:ext cx="42050" cy="42050"/>
          </a:xfrm>
          <a:prstGeom prst="rect">
            <a:avLst/>
          </a:prstGeom>
        </p:spPr>
        <p:txBody>
          <a:bodyPr wrap="square" lIns="0" tIns="0" rIns="0" bIns="0" rtlCol="0">
            <a:noAutofit/>
          </a:bodyPr>
          <a:lstStyle/>
          <a:p>
            <a:endParaRPr sz="1987"/>
          </a:p>
        </p:txBody>
      </p:sp>
      <p:sp>
        <p:nvSpPr>
          <p:cNvPr id="4" name="object 4"/>
          <p:cNvSpPr txBox="1"/>
          <p:nvPr/>
        </p:nvSpPr>
        <p:spPr>
          <a:xfrm>
            <a:off x="931333" y="2593153"/>
            <a:ext cx="995209" cy="518629"/>
          </a:xfrm>
          <a:prstGeom prst="rect">
            <a:avLst/>
          </a:prstGeom>
        </p:spPr>
        <p:txBody>
          <a:bodyPr wrap="square" lIns="0" tIns="0" rIns="0" bIns="0" rtlCol="0">
            <a:noAutofit/>
          </a:bodyPr>
          <a:lstStyle/>
          <a:p>
            <a:pPr>
              <a:lnSpc>
                <a:spcPts val="883"/>
              </a:lnSpc>
              <a:spcBef>
                <a:spcPts val="12"/>
              </a:spcBef>
            </a:pPr>
            <a:endParaRPr sz="883"/>
          </a:p>
          <a:p>
            <a:pPr marL="283844">
              <a:lnSpc>
                <a:spcPct val="95825"/>
              </a:lnSpc>
            </a:pPr>
            <a:r>
              <a:rPr sz="2428" dirty="0">
                <a:solidFill>
                  <a:srgbClr val="939595"/>
                </a:solidFill>
                <a:latin typeface="Arial"/>
                <a:cs typeface="Arial"/>
              </a:rPr>
              <a:t>I</a:t>
            </a:r>
            <a:r>
              <a:rPr sz="2428" dirty="0">
                <a:solidFill>
                  <a:srgbClr val="A3A5AC"/>
                </a:solidFill>
                <a:latin typeface="Arial"/>
                <a:cs typeface="Arial"/>
              </a:rPr>
              <a:t>V</a:t>
            </a:r>
            <a:endParaRPr sz="2428">
              <a:latin typeface="Arial"/>
              <a:cs typeface="Arial"/>
            </a:endParaRPr>
          </a:p>
        </p:txBody>
      </p:sp>
      <p:sp>
        <p:nvSpPr>
          <p:cNvPr id="3" name="object 3"/>
          <p:cNvSpPr txBox="1"/>
          <p:nvPr/>
        </p:nvSpPr>
        <p:spPr>
          <a:xfrm>
            <a:off x="1926543" y="2593153"/>
            <a:ext cx="3896735" cy="490595"/>
          </a:xfrm>
          <a:prstGeom prst="rect">
            <a:avLst/>
          </a:prstGeom>
        </p:spPr>
        <p:txBody>
          <a:bodyPr wrap="square" lIns="0" tIns="0" rIns="0" bIns="0" rtlCol="0">
            <a:noAutofit/>
          </a:bodyPr>
          <a:lstStyle/>
          <a:p>
            <a:pPr>
              <a:lnSpc>
                <a:spcPts val="552"/>
              </a:lnSpc>
              <a:spcBef>
                <a:spcPts val="12"/>
              </a:spcBef>
            </a:pPr>
            <a:endParaRPr sz="552"/>
          </a:p>
          <a:p>
            <a:pPr marL="1233495">
              <a:lnSpc>
                <a:spcPct val="95825"/>
              </a:lnSpc>
            </a:pPr>
            <a:r>
              <a:rPr sz="2428" b="1" dirty="0">
                <a:solidFill>
                  <a:srgbClr val="00231C"/>
                </a:solidFill>
                <a:latin typeface="Arial"/>
                <a:cs typeface="Arial"/>
              </a:rPr>
              <a:t>Ap</a:t>
            </a:r>
            <a:r>
              <a:rPr sz="2428" b="1" spc="-391" dirty="0">
                <a:solidFill>
                  <a:srgbClr val="00231C"/>
                </a:solidFill>
                <a:latin typeface="Arial"/>
                <a:cs typeface="Arial"/>
              </a:rPr>
              <a:t>p</a:t>
            </a:r>
            <a:r>
              <a:rPr sz="2428" b="1" dirty="0">
                <a:solidFill>
                  <a:srgbClr val="00463A"/>
                </a:solidFill>
                <a:latin typeface="Arial"/>
                <a:cs typeface="Arial"/>
              </a:rPr>
              <a:t>l</a:t>
            </a:r>
            <a:r>
              <a:rPr sz="2428" b="1" spc="-231" dirty="0">
                <a:solidFill>
                  <a:srgbClr val="00463A"/>
                </a:solidFill>
                <a:latin typeface="Arial"/>
                <a:cs typeface="Arial"/>
              </a:rPr>
              <a:t>i</a:t>
            </a:r>
            <a:r>
              <a:rPr sz="2428" b="1" dirty="0">
                <a:solidFill>
                  <a:srgbClr val="00231C"/>
                </a:solidFill>
                <a:latin typeface="Arial"/>
                <a:cs typeface="Arial"/>
              </a:rPr>
              <a:t>cation</a:t>
            </a:r>
            <a:endParaRPr sz="2428">
              <a:latin typeface="Arial"/>
              <a:cs typeface="Arial"/>
            </a:endParaRPr>
          </a:p>
        </p:txBody>
      </p:sp>
      <p:sp>
        <p:nvSpPr>
          <p:cNvPr id="2" name="object 2"/>
          <p:cNvSpPr txBox="1"/>
          <p:nvPr/>
        </p:nvSpPr>
        <p:spPr>
          <a:xfrm>
            <a:off x="931333" y="3073236"/>
            <a:ext cx="4962030" cy="168204"/>
          </a:xfrm>
          <a:prstGeom prst="rect">
            <a:avLst/>
          </a:prstGeom>
        </p:spPr>
        <p:txBody>
          <a:bodyPr wrap="square" lIns="0" tIns="0" rIns="0" bIns="0" rtlCol="0">
            <a:noAutofit/>
          </a:bodyPr>
          <a:lstStyle/>
          <a:p>
            <a:pPr marL="28034">
              <a:lnSpc>
                <a:spcPts val="1104"/>
              </a:lnSpc>
            </a:pPr>
            <a:endParaRPr sz="1104"/>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5" name="object 5"/>
          <p:cNvSpPr txBox="1"/>
          <p:nvPr/>
        </p:nvSpPr>
        <p:spPr>
          <a:xfrm>
            <a:off x="2823634" y="304452"/>
            <a:ext cx="5292331" cy="645343"/>
          </a:xfrm>
          <a:prstGeom prst="rect">
            <a:avLst/>
          </a:prstGeom>
        </p:spPr>
        <p:txBody>
          <a:bodyPr wrap="square" lIns="0" tIns="0" rIns="0" bIns="0" rtlCol="0">
            <a:noAutofit/>
          </a:bodyPr>
          <a:lstStyle/>
          <a:p>
            <a:pPr marL="14017" algn="ctr">
              <a:lnSpc>
                <a:spcPts val="5060"/>
              </a:lnSpc>
              <a:spcBef>
                <a:spcPts val="253"/>
              </a:spcBef>
            </a:pPr>
            <a:r>
              <a:rPr sz="3090" b="1" spc="-264" baseline="3103" dirty="0">
                <a:latin typeface="Verdana" panose="020B0604030504040204" pitchFamily="34" charset="0"/>
                <a:ea typeface="Verdana" panose="020B0604030504040204" pitchFamily="34" charset="0"/>
                <a:cs typeface="Calibri Light"/>
              </a:rPr>
              <a:t>T</a:t>
            </a:r>
            <a:r>
              <a:rPr sz="3090" b="1" baseline="3103" dirty="0">
                <a:latin typeface="Verdana" panose="020B0604030504040204" pitchFamily="34" charset="0"/>
                <a:ea typeface="Verdana" panose="020B0604030504040204" pitchFamily="34" charset="0"/>
                <a:cs typeface="Calibri Light"/>
              </a:rPr>
              <a:t>ypi</a:t>
            </a:r>
            <a:r>
              <a:rPr sz="3090" b="1" spc="-43" baseline="3103" dirty="0">
                <a:latin typeface="Verdana" panose="020B0604030504040204" pitchFamily="34" charset="0"/>
                <a:ea typeface="Verdana" panose="020B0604030504040204" pitchFamily="34" charset="0"/>
                <a:cs typeface="Calibri Light"/>
              </a:rPr>
              <a:t>c</a:t>
            </a:r>
            <a:r>
              <a:rPr sz="3090" b="1" baseline="3103" dirty="0">
                <a:latin typeface="Verdana" panose="020B0604030504040204" pitchFamily="34" charset="0"/>
                <a:ea typeface="Verdana" panose="020B0604030504040204" pitchFamily="34" charset="0"/>
                <a:cs typeface="Calibri Light"/>
              </a:rPr>
              <a:t>al Block</a:t>
            </a:r>
            <a:r>
              <a:rPr sz="3090" b="1" spc="15"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D</a:t>
            </a:r>
            <a:r>
              <a:rPr sz="3090" b="1" spc="-28" baseline="3103" dirty="0">
                <a:latin typeface="Verdana" panose="020B0604030504040204" pitchFamily="34" charset="0"/>
                <a:ea typeface="Verdana" panose="020B0604030504040204" pitchFamily="34" charset="0"/>
                <a:cs typeface="Calibri Light"/>
              </a:rPr>
              <a:t>e</a:t>
            </a:r>
            <a:r>
              <a:rPr sz="3090" b="1" baseline="3103" dirty="0">
                <a:latin typeface="Verdana" panose="020B0604030504040204" pitchFamily="34" charset="0"/>
                <a:ea typeface="Verdana" panose="020B0604030504040204" pitchFamily="34" charset="0"/>
                <a:cs typeface="Calibri Light"/>
              </a:rPr>
              <a:t>vices</a:t>
            </a:r>
            <a:endParaRPr sz="3090" b="1" dirty="0">
              <a:latin typeface="Verdana" panose="020B0604030504040204" pitchFamily="34" charset="0"/>
              <a:ea typeface="Verdana" panose="020B0604030504040204" pitchFamily="34" charset="0"/>
              <a:cs typeface="Calibri Light"/>
            </a:endParaRPr>
          </a:p>
        </p:txBody>
      </p:sp>
      <p:sp>
        <p:nvSpPr>
          <p:cNvPr id="4" name="object 4"/>
          <p:cNvSpPr txBox="1"/>
          <p:nvPr/>
        </p:nvSpPr>
        <p:spPr>
          <a:xfrm>
            <a:off x="723881" y="1658265"/>
            <a:ext cx="223992" cy="2112367"/>
          </a:xfrm>
          <a:prstGeom prst="rect">
            <a:avLst/>
          </a:prstGeom>
        </p:spPr>
        <p:txBody>
          <a:bodyPr wrap="square" lIns="0" tIns="0" rIns="0" bIns="0" rtlCol="0">
            <a:noAutofit/>
          </a:bodyPr>
          <a:lstStyle/>
          <a:p>
            <a:pPr marL="14017">
              <a:lnSpc>
                <a:spcPts val="3267"/>
              </a:lnSpc>
              <a:spcBef>
                <a:spcPts val="163"/>
              </a:spcBef>
            </a:pPr>
            <a:r>
              <a:rPr sz="3090" dirty="0">
                <a:solidFill>
                  <a:srgbClr val="C00000"/>
                </a:solidFill>
                <a:latin typeface="Arial"/>
                <a:cs typeface="Arial"/>
              </a:rPr>
              <a:t>•</a:t>
            </a:r>
            <a:endParaRPr sz="3090">
              <a:latin typeface="Arial"/>
              <a:cs typeface="Arial"/>
            </a:endParaRPr>
          </a:p>
          <a:p>
            <a:pPr marL="14017">
              <a:lnSpc>
                <a:spcPct val="95825"/>
              </a:lnSpc>
              <a:spcBef>
                <a:spcPts val="735"/>
              </a:spcBef>
            </a:pPr>
            <a:r>
              <a:rPr sz="3090" dirty="0">
                <a:solidFill>
                  <a:srgbClr val="6F2F9F"/>
                </a:solidFill>
                <a:latin typeface="Arial"/>
                <a:cs typeface="Arial"/>
              </a:rPr>
              <a:t>•</a:t>
            </a:r>
            <a:endParaRPr sz="3090">
              <a:latin typeface="Arial"/>
              <a:cs typeface="Arial"/>
            </a:endParaRPr>
          </a:p>
          <a:p>
            <a:pPr marL="14017">
              <a:lnSpc>
                <a:spcPct val="95825"/>
              </a:lnSpc>
              <a:spcBef>
                <a:spcPts val="883"/>
              </a:spcBef>
            </a:pPr>
            <a:r>
              <a:rPr sz="3090" dirty="0">
                <a:solidFill>
                  <a:srgbClr val="00AF50"/>
                </a:solidFill>
                <a:latin typeface="Arial"/>
                <a:cs typeface="Arial"/>
              </a:rPr>
              <a:t>•</a:t>
            </a:r>
            <a:endParaRPr sz="3090">
              <a:latin typeface="Arial"/>
              <a:cs typeface="Arial"/>
            </a:endParaRPr>
          </a:p>
          <a:p>
            <a:pPr marL="14017">
              <a:lnSpc>
                <a:spcPct val="95825"/>
              </a:lnSpc>
              <a:spcBef>
                <a:spcPts val="883"/>
              </a:spcBef>
            </a:pPr>
            <a:r>
              <a:rPr sz="3090" dirty="0">
                <a:solidFill>
                  <a:srgbClr val="006FC0"/>
                </a:solidFill>
                <a:latin typeface="Arial"/>
                <a:cs typeface="Arial"/>
              </a:rPr>
              <a:t>•</a:t>
            </a:r>
            <a:endParaRPr sz="3090">
              <a:latin typeface="Arial"/>
              <a:cs typeface="Arial"/>
            </a:endParaRPr>
          </a:p>
        </p:txBody>
      </p:sp>
      <p:sp>
        <p:nvSpPr>
          <p:cNvPr id="3" name="object 3"/>
          <p:cNvSpPr txBox="1"/>
          <p:nvPr/>
        </p:nvSpPr>
        <p:spPr>
          <a:xfrm>
            <a:off x="976188" y="1681904"/>
            <a:ext cx="4743011" cy="2911339"/>
          </a:xfrm>
          <a:prstGeom prst="rect">
            <a:avLst/>
          </a:prstGeom>
        </p:spPr>
        <p:txBody>
          <a:bodyPr wrap="square" lIns="0" tIns="0" rIns="0" bIns="0" rtlCol="0">
            <a:noAutofit/>
          </a:bodyPr>
          <a:lstStyle/>
          <a:p>
            <a:pPr marL="14017" marR="53504">
              <a:lnSpc>
                <a:spcPts val="3256"/>
              </a:lnSpc>
              <a:spcBef>
                <a:spcPts val="162"/>
              </a:spcBef>
            </a:pPr>
            <a:r>
              <a:rPr sz="4636" baseline="2925" dirty="0">
                <a:solidFill>
                  <a:srgbClr val="C00000"/>
                </a:solidFill>
                <a:latin typeface="Calibri"/>
                <a:cs typeface="Calibri"/>
              </a:rPr>
              <a:t>Ha</a:t>
            </a:r>
            <a:r>
              <a:rPr sz="4636" spc="-38" baseline="2925" dirty="0">
                <a:solidFill>
                  <a:srgbClr val="C00000"/>
                </a:solidFill>
                <a:latin typeface="Calibri"/>
                <a:cs typeface="Calibri"/>
              </a:rPr>
              <a:t>r</a:t>
            </a:r>
            <a:r>
              <a:rPr sz="4636" baseline="2925" dirty="0">
                <a:solidFill>
                  <a:srgbClr val="C00000"/>
                </a:solidFill>
                <a:latin typeface="Calibri"/>
                <a:cs typeface="Calibri"/>
              </a:rPr>
              <a:t>d</a:t>
            </a:r>
            <a:r>
              <a:rPr sz="4636" spc="-55" baseline="2925" dirty="0">
                <a:solidFill>
                  <a:srgbClr val="C00000"/>
                </a:solidFill>
                <a:latin typeface="Calibri"/>
                <a:cs typeface="Calibri"/>
              </a:rPr>
              <a:t> </a:t>
            </a:r>
            <a:r>
              <a:rPr sz="4636" baseline="2925" dirty="0">
                <a:solidFill>
                  <a:srgbClr val="C00000"/>
                </a:solidFill>
                <a:latin typeface="Calibri"/>
                <a:cs typeface="Calibri"/>
              </a:rPr>
              <a:t>D</a:t>
            </a:r>
            <a:r>
              <a:rPr sz="4636" spc="-10" baseline="2925" dirty="0">
                <a:solidFill>
                  <a:srgbClr val="C00000"/>
                </a:solidFill>
                <a:latin typeface="Calibri"/>
                <a:cs typeface="Calibri"/>
              </a:rPr>
              <a:t>i</a:t>
            </a:r>
            <a:r>
              <a:rPr sz="4636" baseline="2925" dirty="0">
                <a:solidFill>
                  <a:srgbClr val="C00000"/>
                </a:solidFill>
                <a:latin typeface="Calibri"/>
                <a:cs typeface="Calibri"/>
              </a:rPr>
              <a:t>sk</a:t>
            </a:r>
            <a:r>
              <a:rPr sz="4636" spc="-24" baseline="2925" dirty="0">
                <a:solidFill>
                  <a:srgbClr val="C00000"/>
                </a:solidFill>
                <a:latin typeface="Calibri"/>
                <a:cs typeface="Calibri"/>
              </a:rPr>
              <a:t> </a:t>
            </a:r>
            <a:r>
              <a:rPr sz="4636" baseline="2925" dirty="0">
                <a:solidFill>
                  <a:srgbClr val="C00000"/>
                </a:solidFill>
                <a:latin typeface="Calibri"/>
                <a:cs typeface="Calibri"/>
              </a:rPr>
              <a:t>Dr</a:t>
            </a:r>
            <a:r>
              <a:rPr sz="4636" spc="-10" baseline="2925" dirty="0">
                <a:solidFill>
                  <a:srgbClr val="C00000"/>
                </a:solidFill>
                <a:latin typeface="Calibri"/>
                <a:cs typeface="Calibri"/>
              </a:rPr>
              <a:t>i</a:t>
            </a:r>
            <a:r>
              <a:rPr sz="4636" spc="-28" baseline="2925" dirty="0">
                <a:solidFill>
                  <a:srgbClr val="C00000"/>
                </a:solidFill>
                <a:latin typeface="Calibri"/>
                <a:cs typeface="Calibri"/>
              </a:rPr>
              <a:t>v</a:t>
            </a:r>
            <a:r>
              <a:rPr sz="4636" baseline="2925" dirty="0">
                <a:solidFill>
                  <a:srgbClr val="C00000"/>
                </a:solidFill>
                <a:latin typeface="Calibri"/>
                <a:cs typeface="Calibri"/>
              </a:rPr>
              <a:t>es</a:t>
            </a:r>
            <a:r>
              <a:rPr sz="4636" spc="-42" baseline="2925" dirty="0">
                <a:solidFill>
                  <a:srgbClr val="C00000"/>
                </a:solidFill>
                <a:latin typeface="Calibri"/>
                <a:cs typeface="Calibri"/>
              </a:rPr>
              <a:t> </a:t>
            </a:r>
            <a:r>
              <a:rPr sz="4636" baseline="2925" dirty="0">
                <a:solidFill>
                  <a:srgbClr val="C00000"/>
                </a:solidFill>
                <a:latin typeface="Calibri"/>
                <a:cs typeface="Calibri"/>
              </a:rPr>
              <a:t>(HDDs)</a:t>
            </a:r>
            <a:endParaRPr sz="3090">
              <a:latin typeface="Calibri"/>
              <a:cs typeface="Calibri"/>
            </a:endParaRPr>
          </a:p>
          <a:p>
            <a:pPr marL="14017" marR="171119">
              <a:lnSpc>
                <a:spcPts val="3771"/>
              </a:lnSpc>
              <a:spcBef>
                <a:spcPts val="517"/>
              </a:spcBef>
            </a:pPr>
            <a:r>
              <a:rPr sz="3090" dirty="0">
                <a:solidFill>
                  <a:srgbClr val="6F2F9F"/>
                </a:solidFill>
                <a:latin typeface="Calibri"/>
                <a:cs typeface="Calibri"/>
              </a:rPr>
              <a:t>Sol</a:t>
            </a:r>
            <a:r>
              <a:rPr sz="3090" spc="-10" dirty="0">
                <a:solidFill>
                  <a:srgbClr val="6F2F9F"/>
                </a:solidFill>
                <a:latin typeface="Calibri"/>
                <a:cs typeface="Calibri"/>
              </a:rPr>
              <a:t>i</a:t>
            </a:r>
            <a:r>
              <a:rPr sz="3090" dirty="0">
                <a:solidFill>
                  <a:srgbClr val="6F2F9F"/>
                </a:solidFill>
                <a:latin typeface="Calibri"/>
                <a:cs typeface="Calibri"/>
              </a:rPr>
              <a:t>d</a:t>
            </a:r>
            <a:r>
              <a:rPr sz="3090" spc="-55" dirty="0">
                <a:solidFill>
                  <a:srgbClr val="6F2F9F"/>
                </a:solidFill>
                <a:latin typeface="Calibri"/>
                <a:cs typeface="Calibri"/>
              </a:rPr>
              <a:t> </a:t>
            </a:r>
            <a:r>
              <a:rPr sz="3090" dirty="0">
                <a:solidFill>
                  <a:srgbClr val="6F2F9F"/>
                </a:solidFill>
                <a:latin typeface="Calibri"/>
                <a:cs typeface="Calibri"/>
              </a:rPr>
              <a:t>S</a:t>
            </a:r>
            <a:r>
              <a:rPr sz="3090" spc="-43" dirty="0">
                <a:solidFill>
                  <a:srgbClr val="6F2F9F"/>
                </a:solidFill>
                <a:latin typeface="Calibri"/>
                <a:cs typeface="Calibri"/>
              </a:rPr>
              <a:t>t</a:t>
            </a:r>
            <a:r>
              <a:rPr sz="3090" spc="-21" dirty="0">
                <a:solidFill>
                  <a:srgbClr val="6F2F9F"/>
                </a:solidFill>
                <a:latin typeface="Calibri"/>
                <a:cs typeface="Calibri"/>
              </a:rPr>
              <a:t>a</a:t>
            </a:r>
            <a:r>
              <a:rPr sz="3090" spc="-28" dirty="0">
                <a:solidFill>
                  <a:srgbClr val="6F2F9F"/>
                </a:solidFill>
                <a:latin typeface="Calibri"/>
                <a:cs typeface="Calibri"/>
              </a:rPr>
              <a:t>t</a:t>
            </a:r>
            <a:r>
              <a:rPr sz="3090" dirty="0">
                <a:solidFill>
                  <a:srgbClr val="6F2F9F"/>
                </a:solidFill>
                <a:latin typeface="Calibri"/>
                <a:cs typeface="Calibri"/>
              </a:rPr>
              <a:t>e</a:t>
            </a:r>
            <a:r>
              <a:rPr sz="3090" spc="-30" dirty="0">
                <a:solidFill>
                  <a:srgbClr val="6F2F9F"/>
                </a:solidFill>
                <a:latin typeface="Calibri"/>
                <a:cs typeface="Calibri"/>
              </a:rPr>
              <a:t> </a:t>
            </a:r>
            <a:r>
              <a:rPr sz="3090" dirty="0">
                <a:solidFill>
                  <a:srgbClr val="6F2F9F"/>
                </a:solidFill>
                <a:latin typeface="Calibri"/>
                <a:cs typeface="Calibri"/>
              </a:rPr>
              <a:t>Dr</a:t>
            </a:r>
            <a:r>
              <a:rPr sz="3090" spc="-10" dirty="0">
                <a:solidFill>
                  <a:srgbClr val="6F2F9F"/>
                </a:solidFill>
                <a:latin typeface="Calibri"/>
                <a:cs typeface="Calibri"/>
              </a:rPr>
              <a:t>i</a:t>
            </a:r>
            <a:r>
              <a:rPr sz="3090" spc="-28" dirty="0">
                <a:solidFill>
                  <a:srgbClr val="6F2F9F"/>
                </a:solidFill>
                <a:latin typeface="Calibri"/>
                <a:cs typeface="Calibri"/>
              </a:rPr>
              <a:t>v</a:t>
            </a:r>
            <a:r>
              <a:rPr sz="3090" dirty="0">
                <a:solidFill>
                  <a:srgbClr val="6F2F9F"/>
                </a:solidFill>
                <a:latin typeface="Calibri"/>
                <a:cs typeface="Calibri"/>
              </a:rPr>
              <a:t>es</a:t>
            </a:r>
            <a:r>
              <a:rPr sz="3090" spc="-53" dirty="0">
                <a:solidFill>
                  <a:srgbClr val="6F2F9F"/>
                </a:solidFill>
                <a:latin typeface="Calibri"/>
                <a:cs typeface="Calibri"/>
              </a:rPr>
              <a:t> </a:t>
            </a:r>
            <a:r>
              <a:rPr sz="3090" dirty="0">
                <a:solidFill>
                  <a:srgbClr val="6F2F9F"/>
                </a:solidFill>
                <a:latin typeface="Calibri"/>
                <a:cs typeface="Calibri"/>
              </a:rPr>
              <a:t>(SSDs) </a:t>
            </a:r>
            <a:endParaRPr sz="3090">
              <a:latin typeface="Calibri"/>
              <a:cs typeface="Calibri"/>
            </a:endParaRPr>
          </a:p>
          <a:p>
            <a:pPr marL="14017" marR="171119">
              <a:lnSpc>
                <a:spcPts val="3771"/>
              </a:lnSpc>
              <a:spcBef>
                <a:spcPts val="663"/>
              </a:spcBef>
            </a:pPr>
            <a:r>
              <a:rPr sz="3090" dirty="0">
                <a:solidFill>
                  <a:srgbClr val="00AF50"/>
                </a:solidFill>
                <a:latin typeface="Calibri"/>
                <a:cs typeface="Calibri"/>
              </a:rPr>
              <a:t>S</a:t>
            </a:r>
            <a:r>
              <a:rPr sz="3090" spc="-28" dirty="0">
                <a:solidFill>
                  <a:srgbClr val="00AF50"/>
                </a:solidFill>
                <a:latin typeface="Calibri"/>
                <a:cs typeface="Calibri"/>
              </a:rPr>
              <a:t>t</a:t>
            </a:r>
            <a:r>
              <a:rPr sz="3090" dirty="0">
                <a:solidFill>
                  <a:srgbClr val="00AF50"/>
                </a:solidFill>
                <a:latin typeface="Calibri"/>
                <a:cs typeface="Calibri"/>
              </a:rPr>
              <a:t>o</a:t>
            </a:r>
            <a:r>
              <a:rPr sz="3090" spc="-65" dirty="0">
                <a:solidFill>
                  <a:srgbClr val="00AF50"/>
                </a:solidFill>
                <a:latin typeface="Calibri"/>
                <a:cs typeface="Calibri"/>
              </a:rPr>
              <a:t>r</a:t>
            </a:r>
            <a:r>
              <a:rPr sz="3090" dirty="0">
                <a:solidFill>
                  <a:srgbClr val="00AF50"/>
                </a:solidFill>
                <a:latin typeface="Calibri"/>
                <a:cs typeface="Calibri"/>
              </a:rPr>
              <a:t>a</a:t>
            </a:r>
            <a:r>
              <a:rPr sz="3090" spc="-15" dirty="0">
                <a:solidFill>
                  <a:srgbClr val="00AF50"/>
                </a:solidFill>
                <a:latin typeface="Calibri"/>
                <a:cs typeface="Calibri"/>
              </a:rPr>
              <a:t>g</a:t>
            </a:r>
            <a:r>
              <a:rPr sz="3090" dirty="0">
                <a:solidFill>
                  <a:srgbClr val="00AF50"/>
                </a:solidFill>
                <a:latin typeface="Calibri"/>
                <a:cs typeface="Calibri"/>
              </a:rPr>
              <a:t>e</a:t>
            </a:r>
            <a:r>
              <a:rPr sz="3090" spc="-71" dirty="0">
                <a:solidFill>
                  <a:srgbClr val="00AF50"/>
                </a:solidFill>
                <a:latin typeface="Calibri"/>
                <a:cs typeface="Calibri"/>
              </a:rPr>
              <a:t> </a:t>
            </a:r>
            <a:r>
              <a:rPr sz="3090" dirty="0">
                <a:solidFill>
                  <a:srgbClr val="00AF50"/>
                </a:solidFill>
                <a:latin typeface="Calibri"/>
                <a:cs typeface="Calibri"/>
              </a:rPr>
              <a:t>A</a:t>
            </a:r>
            <a:r>
              <a:rPr sz="3090" spc="-10" dirty="0">
                <a:solidFill>
                  <a:srgbClr val="00AF50"/>
                </a:solidFill>
                <a:latin typeface="Calibri"/>
                <a:cs typeface="Calibri"/>
              </a:rPr>
              <a:t>r</a:t>
            </a:r>
            <a:r>
              <a:rPr sz="3090" spc="-71" dirty="0">
                <a:solidFill>
                  <a:srgbClr val="00AF50"/>
                </a:solidFill>
                <a:latin typeface="Calibri"/>
                <a:cs typeface="Calibri"/>
              </a:rPr>
              <a:t>r</a:t>
            </a:r>
            <a:r>
              <a:rPr sz="3090" spc="-43" dirty="0">
                <a:solidFill>
                  <a:srgbClr val="00AF50"/>
                </a:solidFill>
                <a:latin typeface="Calibri"/>
                <a:cs typeface="Calibri"/>
              </a:rPr>
              <a:t>a</a:t>
            </a:r>
            <a:r>
              <a:rPr sz="3090" spc="-32" dirty="0">
                <a:solidFill>
                  <a:srgbClr val="00AF50"/>
                </a:solidFill>
                <a:latin typeface="Calibri"/>
                <a:cs typeface="Calibri"/>
              </a:rPr>
              <a:t>y</a:t>
            </a:r>
            <a:r>
              <a:rPr sz="3090" dirty="0">
                <a:solidFill>
                  <a:srgbClr val="00AF50"/>
                </a:solidFill>
                <a:latin typeface="Calibri"/>
                <a:cs typeface="Calibri"/>
              </a:rPr>
              <a:t>s</a:t>
            </a:r>
            <a:r>
              <a:rPr sz="3090" spc="-57" dirty="0">
                <a:solidFill>
                  <a:srgbClr val="00AF50"/>
                </a:solidFill>
                <a:latin typeface="Calibri"/>
                <a:cs typeface="Calibri"/>
              </a:rPr>
              <a:t> </a:t>
            </a:r>
            <a:r>
              <a:rPr sz="3090" dirty="0">
                <a:solidFill>
                  <a:srgbClr val="00AF50"/>
                </a:solidFill>
                <a:latin typeface="Calibri"/>
                <a:cs typeface="Calibri"/>
              </a:rPr>
              <a:t>(</a:t>
            </a:r>
            <a:r>
              <a:rPr sz="3090" spc="10" dirty="0">
                <a:solidFill>
                  <a:srgbClr val="00AF50"/>
                </a:solidFill>
                <a:latin typeface="Calibri"/>
                <a:cs typeface="Calibri"/>
              </a:rPr>
              <a:t>R</a:t>
            </a:r>
            <a:r>
              <a:rPr sz="3090" dirty="0">
                <a:solidFill>
                  <a:srgbClr val="00AF50"/>
                </a:solidFill>
                <a:latin typeface="Calibri"/>
                <a:cs typeface="Calibri"/>
              </a:rPr>
              <a:t>AID) </a:t>
            </a:r>
            <a:endParaRPr sz="3090">
              <a:latin typeface="Calibri"/>
              <a:cs typeface="Calibri"/>
            </a:endParaRPr>
          </a:p>
          <a:p>
            <a:pPr marL="14017" marR="171119">
              <a:lnSpc>
                <a:spcPts val="3771"/>
              </a:lnSpc>
              <a:spcBef>
                <a:spcPts val="663"/>
              </a:spcBef>
            </a:pPr>
            <a:r>
              <a:rPr sz="3090" dirty="0">
                <a:solidFill>
                  <a:srgbClr val="006FC0"/>
                </a:solidFill>
                <a:latin typeface="Calibri"/>
                <a:cs typeface="Calibri"/>
              </a:rPr>
              <a:t>S</a:t>
            </a:r>
            <a:r>
              <a:rPr sz="3090" spc="-28" dirty="0">
                <a:solidFill>
                  <a:srgbClr val="006FC0"/>
                </a:solidFill>
                <a:latin typeface="Calibri"/>
                <a:cs typeface="Calibri"/>
              </a:rPr>
              <a:t>t</a:t>
            </a:r>
            <a:r>
              <a:rPr sz="3090" dirty="0">
                <a:solidFill>
                  <a:srgbClr val="006FC0"/>
                </a:solidFill>
                <a:latin typeface="Calibri"/>
                <a:cs typeface="Calibri"/>
              </a:rPr>
              <a:t>o</a:t>
            </a:r>
            <a:r>
              <a:rPr sz="3090" spc="-65" dirty="0">
                <a:solidFill>
                  <a:srgbClr val="006FC0"/>
                </a:solidFill>
                <a:latin typeface="Calibri"/>
                <a:cs typeface="Calibri"/>
              </a:rPr>
              <a:t>r</a:t>
            </a:r>
            <a:r>
              <a:rPr sz="3090" dirty="0">
                <a:solidFill>
                  <a:srgbClr val="006FC0"/>
                </a:solidFill>
                <a:latin typeface="Calibri"/>
                <a:cs typeface="Calibri"/>
              </a:rPr>
              <a:t>a</a:t>
            </a:r>
            <a:r>
              <a:rPr sz="3090" spc="-15" dirty="0">
                <a:solidFill>
                  <a:srgbClr val="006FC0"/>
                </a:solidFill>
                <a:latin typeface="Calibri"/>
                <a:cs typeface="Calibri"/>
              </a:rPr>
              <a:t>g</a:t>
            </a:r>
            <a:r>
              <a:rPr sz="3090" dirty="0">
                <a:solidFill>
                  <a:srgbClr val="006FC0"/>
                </a:solidFill>
                <a:latin typeface="Calibri"/>
                <a:cs typeface="Calibri"/>
              </a:rPr>
              <a:t>e</a:t>
            </a:r>
            <a:r>
              <a:rPr sz="3090" spc="-71" dirty="0">
                <a:solidFill>
                  <a:srgbClr val="006FC0"/>
                </a:solidFill>
                <a:latin typeface="Calibri"/>
                <a:cs typeface="Calibri"/>
              </a:rPr>
              <a:t> </a:t>
            </a:r>
            <a:r>
              <a:rPr sz="3090" dirty="0">
                <a:solidFill>
                  <a:srgbClr val="006FC0"/>
                </a:solidFill>
                <a:latin typeface="Calibri"/>
                <a:cs typeface="Calibri"/>
              </a:rPr>
              <a:t>A</a:t>
            </a:r>
            <a:r>
              <a:rPr sz="3090" spc="-49" dirty="0">
                <a:solidFill>
                  <a:srgbClr val="006FC0"/>
                </a:solidFill>
                <a:latin typeface="Calibri"/>
                <a:cs typeface="Calibri"/>
              </a:rPr>
              <a:t>r</a:t>
            </a:r>
            <a:r>
              <a:rPr sz="3090" dirty="0">
                <a:solidFill>
                  <a:srgbClr val="006FC0"/>
                </a:solidFill>
                <a:latin typeface="Calibri"/>
                <a:cs typeface="Calibri"/>
              </a:rPr>
              <a:t>ea</a:t>
            </a:r>
            <a:r>
              <a:rPr sz="3090" spc="-58" dirty="0">
                <a:solidFill>
                  <a:srgbClr val="006FC0"/>
                </a:solidFill>
                <a:latin typeface="Calibri"/>
                <a:cs typeface="Calibri"/>
              </a:rPr>
              <a:t> </a:t>
            </a:r>
            <a:r>
              <a:rPr sz="3090" dirty="0">
                <a:solidFill>
                  <a:srgbClr val="006FC0"/>
                </a:solidFill>
                <a:latin typeface="Calibri"/>
                <a:cs typeface="Calibri"/>
              </a:rPr>
              <a:t>N</a:t>
            </a:r>
            <a:r>
              <a:rPr sz="3090" spc="-15" dirty="0">
                <a:solidFill>
                  <a:srgbClr val="006FC0"/>
                </a:solidFill>
                <a:latin typeface="Calibri"/>
                <a:cs typeface="Calibri"/>
              </a:rPr>
              <a:t>e</a:t>
            </a:r>
            <a:r>
              <a:rPr sz="3090" dirty="0">
                <a:solidFill>
                  <a:srgbClr val="006FC0"/>
                </a:solidFill>
                <a:latin typeface="Calibri"/>
                <a:cs typeface="Calibri"/>
              </a:rPr>
              <a:t>t</a:t>
            </a:r>
            <a:r>
              <a:rPr sz="3090" spc="-21" dirty="0">
                <a:solidFill>
                  <a:srgbClr val="006FC0"/>
                </a:solidFill>
                <a:latin typeface="Calibri"/>
                <a:cs typeface="Calibri"/>
              </a:rPr>
              <a:t>w</a:t>
            </a:r>
            <a:r>
              <a:rPr sz="3090" dirty="0">
                <a:solidFill>
                  <a:srgbClr val="006FC0"/>
                </a:solidFill>
                <a:latin typeface="Calibri"/>
                <a:cs typeface="Calibri"/>
              </a:rPr>
              <a:t>ork</a:t>
            </a:r>
            <a:r>
              <a:rPr sz="3090" spc="-65" dirty="0">
                <a:solidFill>
                  <a:srgbClr val="006FC0"/>
                </a:solidFill>
                <a:latin typeface="Calibri"/>
                <a:cs typeface="Calibri"/>
              </a:rPr>
              <a:t> </a:t>
            </a:r>
            <a:r>
              <a:rPr sz="3090" dirty="0">
                <a:solidFill>
                  <a:srgbClr val="006FC0"/>
                </a:solidFill>
                <a:latin typeface="Calibri"/>
                <a:cs typeface="Calibri"/>
              </a:rPr>
              <a:t>(</a:t>
            </a:r>
            <a:r>
              <a:rPr sz="3090" spc="-21" dirty="0">
                <a:solidFill>
                  <a:srgbClr val="006FC0"/>
                </a:solidFill>
                <a:latin typeface="Calibri"/>
                <a:cs typeface="Calibri"/>
              </a:rPr>
              <a:t>S</a:t>
            </a:r>
            <a:r>
              <a:rPr sz="3090" dirty="0">
                <a:solidFill>
                  <a:srgbClr val="006FC0"/>
                </a:solidFill>
                <a:latin typeface="Calibri"/>
                <a:cs typeface="Calibri"/>
              </a:rPr>
              <a:t>AN)</a:t>
            </a:r>
            <a:endParaRPr sz="3090">
              <a:latin typeface="Calibri"/>
              <a:cs typeface="Calibri"/>
            </a:endParaRPr>
          </a:p>
          <a:p>
            <a:pPr marL="266323">
              <a:lnSpc>
                <a:spcPts val="2759"/>
              </a:lnSpc>
              <a:spcBef>
                <a:spcPts val="801"/>
              </a:spcBef>
            </a:pPr>
            <a:r>
              <a:rPr sz="3973" baseline="3623" dirty="0">
                <a:solidFill>
                  <a:srgbClr val="003580"/>
                </a:solidFill>
                <a:latin typeface="Arial"/>
                <a:cs typeface="Arial"/>
              </a:rPr>
              <a:t>•</a:t>
            </a:r>
            <a:r>
              <a:rPr sz="3973" spc="330" baseline="3623" dirty="0">
                <a:solidFill>
                  <a:srgbClr val="003580"/>
                </a:solidFill>
                <a:latin typeface="Arial"/>
                <a:cs typeface="Arial"/>
              </a:rPr>
              <a:t> </a:t>
            </a:r>
            <a:r>
              <a:rPr sz="3973" baseline="3413" dirty="0">
                <a:solidFill>
                  <a:srgbClr val="003580"/>
                </a:solidFill>
                <a:latin typeface="Calibri"/>
                <a:cs typeface="Calibri"/>
              </a:rPr>
              <a:t>Dedi</a:t>
            </a:r>
            <a:r>
              <a:rPr sz="3973" spc="-15" baseline="3413" dirty="0">
                <a:solidFill>
                  <a:srgbClr val="003580"/>
                </a:solidFill>
                <a:latin typeface="Calibri"/>
                <a:cs typeface="Calibri"/>
              </a:rPr>
              <a:t>c</a:t>
            </a:r>
            <a:r>
              <a:rPr sz="3973" spc="-21" baseline="3413" dirty="0">
                <a:solidFill>
                  <a:srgbClr val="003580"/>
                </a:solidFill>
                <a:latin typeface="Calibri"/>
                <a:cs typeface="Calibri"/>
              </a:rPr>
              <a:t>a</a:t>
            </a:r>
            <a:r>
              <a:rPr sz="3973" spc="-28" baseline="3413" dirty="0">
                <a:solidFill>
                  <a:srgbClr val="003580"/>
                </a:solidFill>
                <a:latin typeface="Calibri"/>
                <a:cs typeface="Calibri"/>
              </a:rPr>
              <a:t>t</a:t>
            </a:r>
            <a:r>
              <a:rPr sz="3973" baseline="3413" dirty="0">
                <a:solidFill>
                  <a:srgbClr val="003580"/>
                </a:solidFill>
                <a:latin typeface="Calibri"/>
                <a:cs typeface="Calibri"/>
              </a:rPr>
              <a:t>ed</a:t>
            </a:r>
            <a:r>
              <a:rPr sz="3973" spc="-10" baseline="3413" dirty="0">
                <a:solidFill>
                  <a:srgbClr val="003580"/>
                </a:solidFill>
                <a:latin typeface="Calibri"/>
                <a:cs typeface="Calibri"/>
              </a:rPr>
              <a:t> </a:t>
            </a:r>
            <a:r>
              <a:rPr sz="3973" baseline="3413" dirty="0">
                <a:solidFill>
                  <a:srgbClr val="003580"/>
                </a:solidFill>
                <a:latin typeface="Calibri"/>
                <a:cs typeface="Calibri"/>
              </a:rPr>
              <a:t>high speed net</a:t>
            </a:r>
            <a:r>
              <a:rPr sz="3973" spc="-32" baseline="3413" dirty="0">
                <a:solidFill>
                  <a:srgbClr val="003580"/>
                </a:solidFill>
                <a:latin typeface="Calibri"/>
                <a:cs typeface="Calibri"/>
              </a:rPr>
              <a:t>w</a:t>
            </a:r>
            <a:r>
              <a:rPr sz="3973" baseline="3413" dirty="0">
                <a:solidFill>
                  <a:srgbClr val="003580"/>
                </a:solidFill>
                <a:latin typeface="Calibri"/>
                <a:cs typeface="Calibri"/>
              </a:rPr>
              <a:t>ork</a:t>
            </a:r>
            <a:endParaRPr sz="2649">
              <a:latin typeface="Calibri"/>
              <a:cs typeface="Calibri"/>
            </a:endParaRPr>
          </a:p>
          <a:p>
            <a:pPr marL="518964" marR="53504">
              <a:lnSpc>
                <a:spcPts val="2859"/>
              </a:lnSpc>
              <a:spcBef>
                <a:spcPts val="4"/>
              </a:spcBef>
            </a:pPr>
            <a:r>
              <a:rPr sz="3973" baseline="3413" dirty="0">
                <a:solidFill>
                  <a:srgbClr val="003580"/>
                </a:solidFill>
                <a:latin typeface="Calibri"/>
                <a:cs typeface="Calibri"/>
              </a:rPr>
              <a:t>d</a:t>
            </a:r>
            <a:r>
              <a:rPr sz="3973" spc="-4" baseline="3413" dirty="0">
                <a:solidFill>
                  <a:srgbClr val="003580"/>
                </a:solidFill>
                <a:latin typeface="Calibri"/>
                <a:cs typeface="Calibri"/>
              </a:rPr>
              <a:t>e</a:t>
            </a:r>
            <a:r>
              <a:rPr sz="3973" baseline="3413" dirty="0">
                <a:solidFill>
                  <a:srgbClr val="003580"/>
                </a:solidFill>
                <a:latin typeface="Calibri"/>
                <a:cs typeface="Calibri"/>
              </a:rPr>
              <a:t>vices</a:t>
            </a:r>
            <a:endParaRPr sz="2649">
              <a:latin typeface="Calibri"/>
              <a:cs typeface="Calibri"/>
            </a:endParaRPr>
          </a:p>
        </p:txBody>
      </p:sp>
      <p:sp>
        <p:nvSpPr>
          <p:cNvPr id="2" name="object 2"/>
          <p:cNvSpPr txBox="1"/>
          <p:nvPr/>
        </p:nvSpPr>
        <p:spPr>
          <a:xfrm>
            <a:off x="5711479" y="3865478"/>
            <a:ext cx="4092378" cy="364443"/>
          </a:xfrm>
          <a:prstGeom prst="rect">
            <a:avLst/>
          </a:prstGeom>
        </p:spPr>
        <p:txBody>
          <a:bodyPr wrap="square" lIns="0" tIns="0" rIns="0" bIns="0" rtlCol="0">
            <a:noAutofit/>
          </a:bodyPr>
          <a:lstStyle/>
          <a:p>
            <a:pPr marL="14017">
              <a:lnSpc>
                <a:spcPts val="2809"/>
              </a:lnSpc>
              <a:spcBef>
                <a:spcPts val="140"/>
              </a:spcBef>
            </a:pPr>
            <a:r>
              <a:rPr sz="3973" baseline="3413" dirty="0">
                <a:solidFill>
                  <a:srgbClr val="003580"/>
                </a:solidFill>
                <a:latin typeface="Calibri"/>
                <a:cs typeface="Calibri"/>
              </a:rPr>
              <a:t>of se</a:t>
            </a:r>
            <a:r>
              <a:rPr sz="3973" spc="38" baseline="3413" dirty="0">
                <a:solidFill>
                  <a:srgbClr val="003580"/>
                </a:solidFill>
                <a:latin typeface="Calibri"/>
                <a:cs typeface="Calibri"/>
              </a:rPr>
              <a:t>r</a:t>
            </a:r>
            <a:r>
              <a:rPr sz="3973" spc="-32" baseline="3413" dirty="0">
                <a:solidFill>
                  <a:srgbClr val="003580"/>
                </a:solidFill>
                <a:latin typeface="Calibri"/>
                <a:cs typeface="Calibri"/>
              </a:rPr>
              <a:t>v</a:t>
            </a:r>
            <a:r>
              <a:rPr sz="3973" baseline="3413" dirty="0">
                <a:solidFill>
                  <a:srgbClr val="003580"/>
                </a:solidFill>
                <a:latin typeface="Calibri"/>
                <a:cs typeface="Calibri"/>
              </a:rPr>
              <a:t>e</a:t>
            </a:r>
            <a:r>
              <a:rPr sz="3973" spc="-28" baseline="3413" dirty="0">
                <a:solidFill>
                  <a:srgbClr val="003580"/>
                </a:solidFill>
                <a:latin typeface="Calibri"/>
                <a:cs typeface="Calibri"/>
              </a:rPr>
              <a:t>r</a:t>
            </a:r>
            <a:r>
              <a:rPr sz="3973" baseline="3413" dirty="0">
                <a:solidFill>
                  <a:srgbClr val="003580"/>
                </a:solidFill>
                <a:latin typeface="Calibri"/>
                <a:cs typeface="Calibri"/>
              </a:rPr>
              <a:t>s and </a:t>
            </a:r>
            <a:r>
              <a:rPr sz="3973" spc="-4" baseline="3413" dirty="0">
                <a:solidFill>
                  <a:srgbClr val="003580"/>
                </a:solidFill>
                <a:latin typeface="Calibri"/>
                <a:cs typeface="Calibri"/>
              </a:rPr>
              <a:t>s</a:t>
            </a:r>
            <a:r>
              <a:rPr sz="3973" baseline="3413" dirty="0">
                <a:solidFill>
                  <a:srgbClr val="003580"/>
                </a:solidFill>
                <a:latin typeface="Calibri"/>
                <a:cs typeface="Calibri"/>
              </a:rPr>
              <a:t>ha</a:t>
            </a:r>
            <a:r>
              <a:rPr sz="3973" spc="-32" baseline="3413" dirty="0">
                <a:solidFill>
                  <a:srgbClr val="003580"/>
                </a:solidFill>
                <a:latin typeface="Calibri"/>
                <a:cs typeface="Calibri"/>
              </a:rPr>
              <a:t>r</a:t>
            </a:r>
            <a:r>
              <a:rPr sz="3973" baseline="3413" dirty="0">
                <a:solidFill>
                  <a:srgbClr val="003580"/>
                </a:solidFill>
                <a:latin typeface="Calibri"/>
                <a:cs typeface="Calibri"/>
              </a:rPr>
              <a:t>ed </a:t>
            </a:r>
            <a:r>
              <a:rPr sz="3973" spc="-28" baseline="3413" dirty="0">
                <a:solidFill>
                  <a:srgbClr val="003580"/>
                </a:solidFill>
                <a:latin typeface="Calibri"/>
                <a:cs typeface="Calibri"/>
              </a:rPr>
              <a:t>st</a:t>
            </a:r>
            <a:r>
              <a:rPr sz="3973" baseline="3413" dirty="0">
                <a:solidFill>
                  <a:srgbClr val="003580"/>
                </a:solidFill>
                <a:latin typeface="Calibri"/>
                <a:cs typeface="Calibri"/>
              </a:rPr>
              <a:t>o</a:t>
            </a:r>
            <a:r>
              <a:rPr sz="3973" spc="-55" baseline="3413" dirty="0">
                <a:solidFill>
                  <a:srgbClr val="003580"/>
                </a:solidFill>
                <a:latin typeface="Calibri"/>
                <a:cs typeface="Calibri"/>
              </a:rPr>
              <a:t>r</a:t>
            </a:r>
            <a:r>
              <a:rPr sz="3973" baseline="3413" dirty="0">
                <a:solidFill>
                  <a:srgbClr val="003580"/>
                </a:solidFill>
                <a:latin typeface="Calibri"/>
                <a:cs typeface="Calibri"/>
              </a:rPr>
              <a:t>a</a:t>
            </a:r>
            <a:r>
              <a:rPr sz="3973" spc="-28" baseline="3413" dirty="0">
                <a:solidFill>
                  <a:srgbClr val="003580"/>
                </a:solidFill>
                <a:latin typeface="Calibri"/>
                <a:cs typeface="Calibri"/>
              </a:rPr>
              <a:t>g</a:t>
            </a:r>
            <a:r>
              <a:rPr sz="3973" baseline="3413" dirty="0">
                <a:solidFill>
                  <a:srgbClr val="003580"/>
                </a:solidFill>
                <a:latin typeface="Calibri"/>
                <a:cs typeface="Calibri"/>
              </a:rPr>
              <a:t>e</a:t>
            </a:r>
            <a:endParaRPr sz="2649">
              <a:latin typeface="Calibri"/>
              <a:cs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3" name="object 3"/>
          <p:cNvSpPr/>
          <p:nvPr/>
        </p:nvSpPr>
        <p:spPr>
          <a:xfrm>
            <a:off x="1636110" y="2201795"/>
            <a:ext cx="7337078" cy="4876247"/>
          </a:xfrm>
          <a:prstGeom prst="rect">
            <a:avLst/>
          </a:prstGeom>
          <a:blipFill>
            <a:blip r:embed="rId2" cstate="print"/>
            <a:stretch>
              <a:fillRect/>
            </a:stretch>
          </a:blipFill>
        </p:spPr>
        <p:txBody>
          <a:bodyPr wrap="square" lIns="0" tIns="0" rIns="0" bIns="0" rtlCol="0">
            <a:noAutofit/>
          </a:bodyPr>
          <a:lstStyle/>
          <a:p>
            <a:endParaRPr sz="1987"/>
          </a:p>
        </p:txBody>
      </p:sp>
      <p:sp>
        <p:nvSpPr>
          <p:cNvPr id="2" name="object 2"/>
          <p:cNvSpPr txBox="1"/>
          <p:nvPr/>
        </p:nvSpPr>
        <p:spPr>
          <a:xfrm>
            <a:off x="2066714" y="471856"/>
            <a:ext cx="7082340" cy="645343"/>
          </a:xfrm>
          <a:prstGeom prst="rect">
            <a:avLst/>
          </a:prstGeom>
        </p:spPr>
        <p:txBody>
          <a:bodyPr wrap="square" lIns="0" tIns="0" rIns="0" bIns="0" rtlCol="0">
            <a:noAutofit/>
          </a:bodyPr>
          <a:lstStyle/>
          <a:p>
            <a:pPr marL="14017" algn="ctr">
              <a:lnSpc>
                <a:spcPts val="5060"/>
              </a:lnSpc>
              <a:spcBef>
                <a:spcPts val="253"/>
              </a:spcBef>
            </a:pPr>
            <a:r>
              <a:rPr sz="3090" b="1" baseline="3103" dirty="0">
                <a:latin typeface="Verdana" panose="020B0604030504040204" pitchFamily="34" charset="0"/>
                <a:ea typeface="Verdana" panose="020B0604030504040204" pitchFamily="34" charset="0"/>
                <a:cs typeface="Calibri Light"/>
              </a:rPr>
              <a:t>S</a:t>
            </a:r>
            <a:r>
              <a:rPr sz="3090" b="1" spc="-49" baseline="3103" dirty="0">
                <a:latin typeface="Verdana" panose="020B0604030504040204" pitchFamily="34" charset="0"/>
                <a:ea typeface="Verdana" panose="020B0604030504040204" pitchFamily="34" charset="0"/>
                <a:cs typeface="Calibri Light"/>
              </a:rPr>
              <a:t>t</a:t>
            </a:r>
            <a:r>
              <a:rPr sz="3090" b="1" baseline="3103" dirty="0">
                <a:latin typeface="Verdana" panose="020B0604030504040204" pitchFamily="34" charset="0"/>
                <a:ea typeface="Verdana" panose="020B0604030504040204" pitchFamily="34" charset="0"/>
                <a:cs typeface="Calibri Light"/>
              </a:rPr>
              <a:t>o</a:t>
            </a:r>
            <a:r>
              <a:rPr sz="3090" b="1" spc="-93" baseline="3103" dirty="0">
                <a:latin typeface="Verdana" panose="020B0604030504040204" pitchFamily="34" charset="0"/>
                <a:ea typeface="Verdana" panose="020B0604030504040204" pitchFamily="34" charset="0"/>
                <a:cs typeface="Calibri Light"/>
              </a:rPr>
              <a:t>r</a:t>
            </a:r>
            <a:r>
              <a:rPr sz="3090" b="1" baseline="3103" dirty="0">
                <a:latin typeface="Verdana" panose="020B0604030504040204" pitchFamily="34" charset="0"/>
                <a:ea typeface="Verdana" panose="020B0604030504040204" pitchFamily="34" charset="0"/>
                <a:cs typeface="Calibri Light"/>
              </a:rPr>
              <a:t>a</a:t>
            </a:r>
            <a:r>
              <a:rPr sz="3090" b="1" spc="-38" baseline="3103" dirty="0">
                <a:latin typeface="Verdana" panose="020B0604030504040204" pitchFamily="34" charset="0"/>
                <a:ea typeface="Verdana" panose="020B0604030504040204" pitchFamily="34" charset="0"/>
                <a:cs typeface="Calibri Light"/>
              </a:rPr>
              <a:t>g</a:t>
            </a:r>
            <a:r>
              <a:rPr sz="3090" b="1" baseline="3103" dirty="0">
                <a:latin typeface="Verdana" panose="020B0604030504040204" pitchFamily="34" charset="0"/>
                <a:ea typeface="Verdana" panose="020B0604030504040204" pitchFamily="34" charset="0"/>
                <a:cs typeface="Calibri Light"/>
              </a:rPr>
              <a:t>e A</a:t>
            </a:r>
            <a:r>
              <a:rPr sz="3090" b="1" spc="-60" baseline="3103" dirty="0">
                <a:latin typeface="Verdana" panose="020B0604030504040204" pitchFamily="34" charset="0"/>
                <a:ea typeface="Verdana" panose="020B0604030504040204" pitchFamily="34" charset="0"/>
                <a:cs typeface="Calibri Light"/>
              </a:rPr>
              <a:t>r</a:t>
            </a:r>
            <a:r>
              <a:rPr sz="3090" b="1" baseline="3103" dirty="0">
                <a:latin typeface="Verdana" panose="020B0604030504040204" pitchFamily="34" charset="0"/>
                <a:ea typeface="Verdana" panose="020B0604030504040204" pitchFamily="34" charset="0"/>
                <a:cs typeface="Calibri Light"/>
              </a:rPr>
              <a:t>ea </a:t>
            </a:r>
            <a:r>
              <a:rPr sz="3090" b="1" spc="-15" baseline="3103" dirty="0">
                <a:latin typeface="Verdana" panose="020B0604030504040204" pitchFamily="34" charset="0"/>
                <a:ea typeface="Verdana" panose="020B0604030504040204" pitchFamily="34" charset="0"/>
                <a:cs typeface="Calibri Light"/>
              </a:rPr>
              <a:t>N</a:t>
            </a:r>
            <a:r>
              <a:rPr sz="3090" b="1" spc="-28" baseline="3103" dirty="0">
                <a:latin typeface="Verdana" panose="020B0604030504040204" pitchFamily="34" charset="0"/>
                <a:ea typeface="Verdana" panose="020B0604030504040204" pitchFamily="34" charset="0"/>
                <a:cs typeface="Calibri Light"/>
              </a:rPr>
              <a:t>e</a:t>
            </a:r>
            <a:r>
              <a:rPr sz="3090" b="1" baseline="3103" dirty="0">
                <a:latin typeface="Verdana" panose="020B0604030504040204" pitchFamily="34" charset="0"/>
                <a:ea typeface="Verdana" panose="020B0604030504040204" pitchFamily="34" charset="0"/>
                <a:cs typeface="Calibri Light"/>
              </a:rPr>
              <a:t>t</a:t>
            </a:r>
            <a:r>
              <a:rPr sz="3090" b="1" spc="-55" baseline="3103" dirty="0">
                <a:latin typeface="Verdana" panose="020B0604030504040204" pitchFamily="34" charset="0"/>
                <a:ea typeface="Verdana" panose="020B0604030504040204" pitchFamily="34" charset="0"/>
                <a:cs typeface="Calibri Light"/>
              </a:rPr>
              <a:t>w</a:t>
            </a:r>
            <a:r>
              <a:rPr sz="3090" b="1" baseline="3103" dirty="0">
                <a:latin typeface="Verdana" panose="020B0604030504040204" pitchFamily="34" charset="0"/>
                <a:ea typeface="Verdana" panose="020B0604030504040204" pitchFamily="34" charset="0"/>
                <a:cs typeface="Calibri Light"/>
              </a:rPr>
              <a:t>ork (</a:t>
            </a:r>
            <a:r>
              <a:rPr sz="3090" b="1" spc="-15" baseline="3103" dirty="0">
                <a:latin typeface="Verdana" panose="020B0604030504040204" pitchFamily="34" charset="0"/>
                <a:ea typeface="Verdana" panose="020B0604030504040204" pitchFamily="34" charset="0"/>
                <a:cs typeface="Calibri Light"/>
              </a:rPr>
              <a:t>S</a:t>
            </a:r>
            <a:r>
              <a:rPr sz="3090" b="1" baseline="3103" dirty="0">
                <a:latin typeface="Verdana" panose="020B0604030504040204" pitchFamily="34" charset="0"/>
                <a:ea typeface="Verdana" panose="020B0604030504040204" pitchFamily="34" charset="0"/>
                <a:cs typeface="Calibri Light"/>
              </a:rPr>
              <a:t>AN)</a:t>
            </a:r>
            <a:endParaRPr sz="3090" b="1" dirty="0">
              <a:latin typeface="Verdana" panose="020B0604030504040204" pitchFamily="34" charset="0"/>
              <a:ea typeface="Verdana" panose="020B0604030504040204" pitchFamily="34" charset="0"/>
              <a:cs typeface="Calibri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alar i6000 Tape Library | Quantum">
            <a:extLst>
              <a:ext uri="{FF2B5EF4-FFF2-40B4-BE49-F238E27FC236}">
                <a16:creationId xmlns:a16="http://schemas.microsoft.com/office/drawing/2014/main" id="{2F889E3B-6DDD-98D0-C108-08E243AAC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3813"/>
            <a:ext cx="1069340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7921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bject 32"/>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15" name="object 15"/>
          <p:cNvSpPr/>
          <p:nvPr/>
        </p:nvSpPr>
        <p:spPr>
          <a:xfrm>
            <a:off x="6530019" y="4291736"/>
            <a:ext cx="978949" cy="1083237"/>
          </a:xfrm>
          <a:custGeom>
            <a:avLst/>
            <a:gdLst/>
            <a:ahLst/>
            <a:cxnLst/>
            <a:rect l="l" t="t" r="r" b="b"/>
            <a:pathLst>
              <a:path w="886967" h="981456">
                <a:moveTo>
                  <a:pt x="886967" y="0"/>
                </a:moveTo>
                <a:lnTo>
                  <a:pt x="0" y="981456"/>
                </a:lnTo>
              </a:path>
            </a:pathLst>
          </a:custGeom>
          <a:ln w="38100">
            <a:solidFill>
              <a:srgbClr val="FF9900"/>
            </a:solidFill>
          </a:ln>
        </p:spPr>
        <p:txBody>
          <a:bodyPr wrap="square" lIns="0" tIns="0" rIns="0" bIns="0" rtlCol="0">
            <a:noAutofit/>
          </a:bodyPr>
          <a:lstStyle/>
          <a:p>
            <a:endParaRPr sz="1987"/>
          </a:p>
        </p:txBody>
      </p:sp>
      <p:sp>
        <p:nvSpPr>
          <p:cNvPr id="16" name="object 16"/>
          <p:cNvSpPr/>
          <p:nvPr/>
        </p:nvSpPr>
        <p:spPr>
          <a:xfrm>
            <a:off x="8255797" y="2730799"/>
            <a:ext cx="541617" cy="1056324"/>
          </a:xfrm>
          <a:custGeom>
            <a:avLst/>
            <a:gdLst/>
            <a:ahLst/>
            <a:cxnLst/>
            <a:rect l="l" t="t" r="r" b="b"/>
            <a:pathLst>
              <a:path w="490727" h="957072">
                <a:moveTo>
                  <a:pt x="0" y="957072"/>
                </a:moveTo>
                <a:lnTo>
                  <a:pt x="490727" y="0"/>
                </a:lnTo>
              </a:path>
            </a:pathLst>
          </a:custGeom>
          <a:ln w="38100">
            <a:solidFill>
              <a:srgbClr val="FF9900"/>
            </a:solidFill>
          </a:ln>
        </p:spPr>
        <p:txBody>
          <a:bodyPr wrap="square" lIns="0" tIns="0" rIns="0" bIns="0" rtlCol="0">
            <a:noAutofit/>
          </a:bodyPr>
          <a:lstStyle/>
          <a:p>
            <a:endParaRPr sz="1987"/>
          </a:p>
        </p:txBody>
      </p:sp>
      <p:sp>
        <p:nvSpPr>
          <p:cNvPr id="17" name="object 17"/>
          <p:cNvSpPr/>
          <p:nvPr/>
        </p:nvSpPr>
        <p:spPr>
          <a:xfrm>
            <a:off x="6980806" y="2730800"/>
            <a:ext cx="630767" cy="1044548"/>
          </a:xfrm>
          <a:custGeom>
            <a:avLst/>
            <a:gdLst/>
            <a:ahLst/>
            <a:cxnLst/>
            <a:rect l="l" t="t" r="r" b="b"/>
            <a:pathLst>
              <a:path w="571500" h="946403">
                <a:moveTo>
                  <a:pt x="571500" y="946403"/>
                </a:moveTo>
                <a:lnTo>
                  <a:pt x="0" y="0"/>
                </a:lnTo>
              </a:path>
            </a:pathLst>
          </a:custGeom>
          <a:ln w="38100">
            <a:solidFill>
              <a:srgbClr val="FF9900"/>
            </a:solidFill>
          </a:ln>
        </p:spPr>
        <p:txBody>
          <a:bodyPr wrap="square" lIns="0" tIns="0" rIns="0" bIns="0" rtlCol="0">
            <a:noAutofit/>
          </a:bodyPr>
          <a:lstStyle/>
          <a:p>
            <a:endParaRPr sz="1987"/>
          </a:p>
        </p:txBody>
      </p:sp>
      <p:sp>
        <p:nvSpPr>
          <p:cNvPr id="18" name="object 18"/>
          <p:cNvSpPr/>
          <p:nvPr/>
        </p:nvSpPr>
        <p:spPr>
          <a:xfrm>
            <a:off x="7877336" y="2742574"/>
            <a:ext cx="0" cy="1084918"/>
          </a:xfrm>
          <a:custGeom>
            <a:avLst/>
            <a:gdLst/>
            <a:ahLst/>
            <a:cxnLst/>
            <a:rect l="l" t="t" r="r" b="b"/>
            <a:pathLst>
              <a:path h="982979">
                <a:moveTo>
                  <a:pt x="0" y="982979"/>
                </a:moveTo>
                <a:lnTo>
                  <a:pt x="0" y="0"/>
                </a:lnTo>
              </a:path>
            </a:pathLst>
          </a:custGeom>
          <a:ln w="38100">
            <a:solidFill>
              <a:srgbClr val="FF9900"/>
            </a:solidFill>
          </a:ln>
        </p:spPr>
        <p:txBody>
          <a:bodyPr wrap="square" lIns="0" tIns="0" rIns="0" bIns="0" rtlCol="0">
            <a:noAutofit/>
          </a:bodyPr>
          <a:lstStyle/>
          <a:p>
            <a:endParaRPr sz="1987"/>
          </a:p>
        </p:txBody>
      </p:sp>
      <p:sp>
        <p:nvSpPr>
          <p:cNvPr id="19" name="object 19"/>
          <p:cNvSpPr/>
          <p:nvPr/>
        </p:nvSpPr>
        <p:spPr>
          <a:xfrm>
            <a:off x="7272641" y="3747596"/>
            <a:ext cx="935217" cy="605535"/>
          </a:xfrm>
          <a:custGeom>
            <a:avLst/>
            <a:gdLst/>
            <a:ahLst/>
            <a:cxnLst/>
            <a:rect l="l" t="t" r="r" b="b"/>
            <a:pathLst>
              <a:path w="847344" h="548639">
                <a:moveTo>
                  <a:pt x="46990" y="415544"/>
                </a:moveTo>
                <a:lnTo>
                  <a:pt x="47498" y="426211"/>
                </a:lnTo>
                <a:lnTo>
                  <a:pt x="50165" y="437260"/>
                </a:lnTo>
                <a:lnTo>
                  <a:pt x="53340" y="447928"/>
                </a:lnTo>
                <a:lnTo>
                  <a:pt x="58674" y="459613"/>
                </a:lnTo>
                <a:lnTo>
                  <a:pt x="65024" y="472820"/>
                </a:lnTo>
                <a:lnTo>
                  <a:pt x="73406" y="485013"/>
                </a:lnTo>
                <a:lnTo>
                  <a:pt x="83439" y="496188"/>
                </a:lnTo>
                <a:lnTo>
                  <a:pt x="88773" y="501522"/>
                </a:lnTo>
                <a:lnTo>
                  <a:pt x="95123" y="507238"/>
                </a:lnTo>
                <a:lnTo>
                  <a:pt x="105156" y="515746"/>
                </a:lnTo>
                <a:lnTo>
                  <a:pt x="117221" y="523239"/>
                </a:lnTo>
                <a:lnTo>
                  <a:pt x="127254" y="528446"/>
                </a:lnTo>
                <a:lnTo>
                  <a:pt x="137922" y="533272"/>
                </a:lnTo>
                <a:lnTo>
                  <a:pt x="148462" y="536447"/>
                </a:lnTo>
                <a:lnTo>
                  <a:pt x="159004" y="539622"/>
                </a:lnTo>
                <a:lnTo>
                  <a:pt x="169037" y="541273"/>
                </a:lnTo>
                <a:lnTo>
                  <a:pt x="179578" y="542289"/>
                </a:lnTo>
                <a:lnTo>
                  <a:pt x="190119" y="542289"/>
                </a:lnTo>
                <a:lnTo>
                  <a:pt x="201295" y="541782"/>
                </a:lnTo>
                <a:lnTo>
                  <a:pt x="212344" y="539622"/>
                </a:lnTo>
                <a:lnTo>
                  <a:pt x="215011" y="538607"/>
                </a:lnTo>
                <a:lnTo>
                  <a:pt x="217677" y="538098"/>
                </a:lnTo>
                <a:lnTo>
                  <a:pt x="223520" y="536447"/>
                </a:lnTo>
                <a:lnTo>
                  <a:pt x="228219" y="534288"/>
                </a:lnTo>
                <a:lnTo>
                  <a:pt x="231901" y="532764"/>
                </a:lnTo>
                <a:lnTo>
                  <a:pt x="233552" y="532764"/>
                </a:lnTo>
                <a:lnTo>
                  <a:pt x="238251" y="529589"/>
                </a:lnTo>
                <a:lnTo>
                  <a:pt x="243586" y="527430"/>
                </a:lnTo>
                <a:lnTo>
                  <a:pt x="247269" y="523747"/>
                </a:lnTo>
                <a:lnTo>
                  <a:pt x="251968" y="521080"/>
                </a:lnTo>
                <a:lnTo>
                  <a:pt x="253619" y="518413"/>
                </a:lnTo>
                <a:lnTo>
                  <a:pt x="256159" y="516889"/>
                </a:lnTo>
                <a:lnTo>
                  <a:pt x="260985" y="513079"/>
                </a:lnTo>
                <a:lnTo>
                  <a:pt x="268859" y="504697"/>
                </a:lnTo>
                <a:lnTo>
                  <a:pt x="277368" y="495680"/>
                </a:lnTo>
                <a:lnTo>
                  <a:pt x="293750" y="507238"/>
                </a:lnTo>
                <a:lnTo>
                  <a:pt x="310642" y="518413"/>
                </a:lnTo>
                <a:lnTo>
                  <a:pt x="328041" y="527430"/>
                </a:lnTo>
                <a:lnTo>
                  <a:pt x="345440" y="534796"/>
                </a:lnTo>
                <a:lnTo>
                  <a:pt x="362966" y="540130"/>
                </a:lnTo>
                <a:lnTo>
                  <a:pt x="380873" y="544957"/>
                </a:lnTo>
                <a:lnTo>
                  <a:pt x="398779" y="546988"/>
                </a:lnTo>
                <a:lnTo>
                  <a:pt x="417829" y="548639"/>
                </a:lnTo>
                <a:lnTo>
                  <a:pt x="435864" y="546988"/>
                </a:lnTo>
                <a:lnTo>
                  <a:pt x="454278" y="544957"/>
                </a:lnTo>
                <a:lnTo>
                  <a:pt x="473328" y="540130"/>
                </a:lnTo>
                <a:lnTo>
                  <a:pt x="492378" y="534796"/>
                </a:lnTo>
                <a:lnTo>
                  <a:pt x="510794" y="527430"/>
                </a:lnTo>
                <a:lnTo>
                  <a:pt x="530860" y="518413"/>
                </a:lnTo>
                <a:lnTo>
                  <a:pt x="550418" y="507238"/>
                </a:lnTo>
                <a:lnTo>
                  <a:pt x="571119" y="495680"/>
                </a:lnTo>
                <a:lnTo>
                  <a:pt x="577976" y="504697"/>
                </a:lnTo>
                <a:lnTo>
                  <a:pt x="586359" y="513079"/>
                </a:lnTo>
                <a:lnTo>
                  <a:pt x="594868" y="521080"/>
                </a:lnTo>
                <a:lnTo>
                  <a:pt x="604901" y="527430"/>
                </a:lnTo>
                <a:lnTo>
                  <a:pt x="614426" y="532764"/>
                </a:lnTo>
                <a:lnTo>
                  <a:pt x="624967" y="536447"/>
                </a:lnTo>
                <a:lnTo>
                  <a:pt x="636016" y="539622"/>
                </a:lnTo>
                <a:lnTo>
                  <a:pt x="648208" y="541782"/>
                </a:lnTo>
                <a:lnTo>
                  <a:pt x="656081" y="541782"/>
                </a:lnTo>
                <a:lnTo>
                  <a:pt x="658241" y="542289"/>
                </a:lnTo>
                <a:lnTo>
                  <a:pt x="668274" y="542289"/>
                </a:lnTo>
                <a:lnTo>
                  <a:pt x="678815" y="541273"/>
                </a:lnTo>
                <a:lnTo>
                  <a:pt x="689355" y="539622"/>
                </a:lnTo>
                <a:lnTo>
                  <a:pt x="699897" y="536447"/>
                </a:lnTo>
                <a:lnTo>
                  <a:pt x="710565" y="533272"/>
                </a:lnTo>
                <a:lnTo>
                  <a:pt x="721105" y="528446"/>
                </a:lnTo>
                <a:lnTo>
                  <a:pt x="731647" y="523239"/>
                </a:lnTo>
                <a:lnTo>
                  <a:pt x="740664" y="516889"/>
                </a:lnTo>
                <a:lnTo>
                  <a:pt x="750189" y="510413"/>
                </a:lnTo>
                <a:lnTo>
                  <a:pt x="758063" y="502538"/>
                </a:lnTo>
                <a:lnTo>
                  <a:pt x="766572" y="495045"/>
                </a:lnTo>
                <a:lnTo>
                  <a:pt x="773429" y="486028"/>
                </a:lnTo>
                <a:lnTo>
                  <a:pt x="779779" y="478154"/>
                </a:lnTo>
                <a:lnTo>
                  <a:pt x="785495" y="468629"/>
                </a:lnTo>
                <a:lnTo>
                  <a:pt x="790828" y="459613"/>
                </a:lnTo>
                <a:lnTo>
                  <a:pt x="794512" y="448944"/>
                </a:lnTo>
                <a:lnTo>
                  <a:pt x="797178" y="439419"/>
                </a:lnTo>
                <a:lnTo>
                  <a:pt x="799846" y="429894"/>
                </a:lnTo>
                <a:lnTo>
                  <a:pt x="801370" y="420877"/>
                </a:lnTo>
                <a:lnTo>
                  <a:pt x="801370" y="410336"/>
                </a:lnTo>
                <a:lnTo>
                  <a:pt x="800862" y="400684"/>
                </a:lnTo>
                <a:lnTo>
                  <a:pt x="799846" y="391794"/>
                </a:lnTo>
                <a:lnTo>
                  <a:pt x="797687" y="382142"/>
                </a:lnTo>
                <a:lnTo>
                  <a:pt x="794003" y="372109"/>
                </a:lnTo>
                <a:lnTo>
                  <a:pt x="806196" y="358901"/>
                </a:lnTo>
                <a:lnTo>
                  <a:pt x="817245" y="346201"/>
                </a:lnTo>
                <a:lnTo>
                  <a:pt x="825626" y="332866"/>
                </a:lnTo>
                <a:lnTo>
                  <a:pt x="834136" y="320166"/>
                </a:lnTo>
                <a:lnTo>
                  <a:pt x="839470" y="307466"/>
                </a:lnTo>
                <a:lnTo>
                  <a:pt x="844169" y="294258"/>
                </a:lnTo>
                <a:lnTo>
                  <a:pt x="846327" y="281431"/>
                </a:lnTo>
                <a:lnTo>
                  <a:pt x="847344" y="269875"/>
                </a:lnTo>
                <a:lnTo>
                  <a:pt x="846327" y="257047"/>
                </a:lnTo>
                <a:lnTo>
                  <a:pt x="844169" y="244855"/>
                </a:lnTo>
                <a:lnTo>
                  <a:pt x="839470" y="231647"/>
                </a:lnTo>
                <a:lnTo>
                  <a:pt x="834136" y="219963"/>
                </a:lnTo>
                <a:lnTo>
                  <a:pt x="825626" y="207263"/>
                </a:lnTo>
                <a:lnTo>
                  <a:pt x="817245" y="195579"/>
                </a:lnTo>
                <a:lnTo>
                  <a:pt x="806196" y="183895"/>
                </a:lnTo>
                <a:lnTo>
                  <a:pt x="794003" y="172338"/>
                </a:lnTo>
                <a:lnTo>
                  <a:pt x="796671" y="160654"/>
                </a:lnTo>
                <a:lnTo>
                  <a:pt x="799846" y="149987"/>
                </a:lnTo>
                <a:lnTo>
                  <a:pt x="800862" y="138302"/>
                </a:lnTo>
                <a:lnTo>
                  <a:pt x="801370" y="127762"/>
                </a:lnTo>
                <a:lnTo>
                  <a:pt x="799846" y="116077"/>
                </a:lnTo>
                <a:lnTo>
                  <a:pt x="797687" y="105537"/>
                </a:lnTo>
                <a:lnTo>
                  <a:pt x="795020" y="94361"/>
                </a:lnTo>
                <a:lnTo>
                  <a:pt x="790828" y="83692"/>
                </a:lnTo>
                <a:lnTo>
                  <a:pt x="785495" y="73660"/>
                </a:lnTo>
                <a:lnTo>
                  <a:pt x="779779" y="64135"/>
                </a:lnTo>
                <a:lnTo>
                  <a:pt x="773429" y="55625"/>
                </a:lnTo>
                <a:lnTo>
                  <a:pt x="766572" y="48260"/>
                </a:lnTo>
                <a:lnTo>
                  <a:pt x="758063" y="39750"/>
                </a:lnTo>
                <a:lnTo>
                  <a:pt x="750189" y="32892"/>
                </a:lnTo>
                <a:lnTo>
                  <a:pt x="740664" y="26035"/>
                </a:lnTo>
                <a:lnTo>
                  <a:pt x="731647" y="20192"/>
                </a:lnTo>
                <a:lnTo>
                  <a:pt x="710565" y="10032"/>
                </a:lnTo>
                <a:lnTo>
                  <a:pt x="689355" y="3682"/>
                </a:lnTo>
                <a:lnTo>
                  <a:pt x="668274" y="507"/>
                </a:lnTo>
                <a:lnTo>
                  <a:pt x="658241" y="0"/>
                </a:lnTo>
                <a:lnTo>
                  <a:pt x="648208" y="1015"/>
                </a:lnTo>
                <a:lnTo>
                  <a:pt x="636016" y="3175"/>
                </a:lnTo>
                <a:lnTo>
                  <a:pt x="624967" y="5841"/>
                </a:lnTo>
                <a:lnTo>
                  <a:pt x="614426" y="10032"/>
                </a:lnTo>
                <a:lnTo>
                  <a:pt x="604901" y="15875"/>
                </a:lnTo>
                <a:lnTo>
                  <a:pt x="594868" y="21716"/>
                </a:lnTo>
                <a:lnTo>
                  <a:pt x="586359" y="29210"/>
                </a:lnTo>
                <a:lnTo>
                  <a:pt x="577976" y="38226"/>
                </a:lnTo>
                <a:lnTo>
                  <a:pt x="571119" y="48260"/>
                </a:lnTo>
                <a:lnTo>
                  <a:pt x="552576" y="37591"/>
                </a:lnTo>
                <a:lnTo>
                  <a:pt x="533526" y="28575"/>
                </a:lnTo>
                <a:lnTo>
                  <a:pt x="515112" y="21208"/>
                </a:lnTo>
                <a:lnTo>
                  <a:pt x="497586" y="15366"/>
                </a:lnTo>
                <a:lnTo>
                  <a:pt x="479171" y="10032"/>
                </a:lnTo>
                <a:lnTo>
                  <a:pt x="460121" y="6857"/>
                </a:lnTo>
                <a:lnTo>
                  <a:pt x="441578" y="5333"/>
                </a:lnTo>
                <a:lnTo>
                  <a:pt x="424179" y="4825"/>
                </a:lnTo>
                <a:lnTo>
                  <a:pt x="405765" y="5333"/>
                </a:lnTo>
                <a:lnTo>
                  <a:pt x="386715" y="6857"/>
                </a:lnTo>
                <a:lnTo>
                  <a:pt x="368173" y="10032"/>
                </a:lnTo>
                <a:lnTo>
                  <a:pt x="350774" y="15366"/>
                </a:lnTo>
                <a:lnTo>
                  <a:pt x="331724" y="21208"/>
                </a:lnTo>
                <a:lnTo>
                  <a:pt x="313309" y="28575"/>
                </a:lnTo>
                <a:lnTo>
                  <a:pt x="294767" y="37591"/>
                </a:lnTo>
                <a:lnTo>
                  <a:pt x="277368" y="48260"/>
                </a:lnTo>
                <a:lnTo>
                  <a:pt x="268859" y="38226"/>
                </a:lnTo>
                <a:lnTo>
                  <a:pt x="260985" y="29210"/>
                </a:lnTo>
                <a:lnTo>
                  <a:pt x="251968" y="21716"/>
                </a:lnTo>
                <a:lnTo>
                  <a:pt x="243586" y="15875"/>
                </a:lnTo>
                <a:lnTo>
                  <a:pt x="233552" y="10032"/>
                </a:lnTo>
                <a:lnTo>
                  <a:pt x="223520" y="5841"/>
                </a:lnTo>
                <a:lnTo>
                  <a:pt x="212344" y="3175"/>
                </a:lnTo>
                <a:lnTo>
                  <a:pt x="201295" y="1015"/>
                </a:lnTo>
                <a:lnTo>
                  <a:pt x="179578" y="507"/>
                </a:lnTo>
                <a:lnTo>
                  <a:pt x="159004" y="3682"/>
                </a:lnTo>
                <a:lnTo>
                  <a:pt x="137922" y="10032"/>
                </a:lnTo>
                <a:lnTo>
                  <a:pt x="117221" y="20192"/>
                </a:lnTo>
                <a:lnTo>
                  <a:pt x="106680" y="26035"/>
                </a:lnTo>
                <a:lnTo>
                  <a:pt x="98298" y="32892"/>
                </a:lnTo>
                <a:lnTo>
                  <a:pt x="89281" y="39750"/>
                </a:lnTo>
                <a:lnTo>
                  <a:pt x="81915" y="48260"/>
                </a:lnTo>
                <a:lnTo>
                  <a:pt x="73914" y="55625"/>
                </a:lnTo>
                <a:lnTo>
                  <a:pt x="68199" y="64135"/>
                </a:lnTo>
                <a:lnTo>
                  <a:pt x="58674" y="83692"/>
                </a:lnTo>
                <a:lnTo>
                  <a:pt x="53340" y="94361"/>
                </a:lnTo>
                <a:lnTo>
                  <a:pt x="50165" y="105537"/>
                </a:lnTo>
                <a:lnTo>
                  <a:pt x="47498" y="116077"/>
                </a:lnTo>
                <a:lnTo>
                  <a:pt x="46990" y="127762"/>
                </a:lnTo>
                <a:lnTo>
                  <a:pt x="45974" y="138302"/>
                </a:lnTo>
                <a:lnTo>
                  <a:pt x="48133" y="149987"/>
                </a:lnTo>
                <a:lnTo>
                  <a:pt x="54356" y="172338"/>
                </a:lnTo>
                <a:lnTo>
                  <a:pt x="41148" y="183895"/>
                </a:lnTo>
                <a:lnTo>
                  <a:pt x="30099" y="196723"/>
                </a:lnTo>
                <a:lnTo>
                  <a:pt x="20574" y="209423"/>
                </a:lnTo>
                <a:lnTo>
                  <a:pt x="13716" y="222630"/>
                </a:lnTo>
                <a:lnTo>
                  <a:pt x="6858" y="234314"/>
                </a:lnTo>
                <a:lnTo>
                  <a:pt x="3175" y="247014"/>
                </a:lnTo>
                <a:lnTo>
                  <a:pt x="508" y="259714"/>
                </a:lnTo>
                <a:lnTo>
                  <a:pt x="0" y="273050"/>
                </a:lnTo>
                <a:lnTo>
                  <a:pt x="508" y="284606"/>
                </a:lnTo>
                <a:lnTo>
                  <a:pt x="3175" y="297433"/>
                </a:lnTo>
                <a:lnTo>
                  <a:pt x="6858" y="309625"/>
                </a:lnTo>
                <a:lnTo>
                  <a:pt x="13716" y="322325"/>
                </a:lnTo>
                <a:lnTo>
                  <a:pt x="20574" y="334009"/>
                </a:lnTo>
                <a:lnTo>
                  <a:pt x="30099" y="347217"/>
                </a:lnTo>
                <a:lnTo>
                  <a:pt x="41148" y="359409"/>
                </a:lnTo>
                <a:lnTo>
                  <a:pt x="54356" y="372109"/>
                </a:lnTo>
                <a:lnTo>
                  <a:pt x="48133" y="393319"/>
                </a:lnTo>
                <a:lnTo>
                  <a:pt x="45974" y="403986"/>
                </a:lnTo>
                <a:lnTo>
                  <a:pt x="46990" y="415544"/>
                </a:lnTo>
                <a:close/>
              </a:path>
            </a:pathLst>
          </a:custGeom>
          <a:solidFill>
            <a:srgbClr val="FFFFFF"/>
          </a:solidFill>
        </p:spPr>
        <p:txBody>
          <a:bodyPr wrap="square" lIns="0" tIns="0" rIns="0" bIns="0" rtlCol="0">
            <a:noAutofit/>
          </a:bodyPr>
          <a:lstStyle/>
          <a:p>
            <a:endParaRPr sz="1987"/>
          </a:p>
        </p:txBody>
      </p:sp>
      <p:sp>
        <p:nvSpPr>
          <p:cNvPr id="20" name="object 20"/>
          <p:cNvSpPr/>
          <p:nvPr/>
        </p:nvSpPr>
        <p:spPr>
          <a:xfrm>
            <a:off x="6902591" y="1478517"/>
            <a:ext cx="677864" cy="0"/>
          </a:xfrm>
          <a:custGeom>
            <a:avLst/>
            <a:gdLst/>
            <a:ahLst/>
            <a:cxnLst/>
            <a:rect l="l" t="t" r="r" b="b"/>
            <a:pathLst>
              <a:path w="614172">
                <a:moveTo>
                  <a:pt x="614172" y="0"/>
                </a:moveTo>
                <a:lnTo>
                  <a:pt x="0" y="0"/>
                </a:lnTo>
              </a:path>
            </a:pathLst>
          </a:custGeom>
          <a:ln w="24384">
            <a:solidFill>
              <a:srgbClr val="000000"/>
            </a:solidFill>
          </a:ln>
        </p:spPr>
        <p:txBody>
          <a:bodyPr wrap="square" lIns="0" tIns="0" rIns="0" bIns="0" rtlCol="0">
            <a:noAutofit/>
          </a:bodyPr>
          <a:lstStyle/>
          <a:p>
            <a:endParaRPr sz="1987"/>
          </a:p>
        </p:txBody>
      </p:sp>
      <p:sp>
        <p:nvSpPr>
          <p:cNvPr id="21" name="object 21"/>
          <p:cNvSpPr/>
          <p:nvPr/>
        </p:nvSpPr>
        <p:spPr>
          <a:xfrm>
            <a:off x="6741115" y="1392733"/>
            <a:ext cx="200162" cy="176614"/>
          </a:xfrm>
          <a:custGeom>
            <a:avLst/>
            <a:gdLst/>
            <a:ahLst/>
            <a:cxnLst/>
            <a:rect l="l" t="t" r="r" b="b"/>
            <a:pathLst>
              <a:path w="181355" h="160019">
                <a:moveTo>
                  <a:pt x="144271" y="80010"/>
                </a:moveTo>
                <a:lnTo>
                  <a:pt x="181355" y="0"/>
                </a:lnTo>
                <a:lnTo>
                  <a:pt x="0" y="80010"/>
                </a:lnTo>
                <a:lnTo>
                  <a:pt x="181355" y="160019"/>
                </a:lnTo>
                <a:lnTo>
                  <a:pt x="144271" y="80010"/>
                </a:lnTo>
                <a:close/>
              </a:path>
            </a:pathLst>
          </a:custGeom>
          <a:solidFill>
            <a:srgbClr val="000000"/>
          </a:solidFill>
        </p:spPr>
        <p:txBody>
          <a:bodyPr wrap="square" lIns="0" tIns="0" rIns="0" bIns="0" rtlCol="0">
            <a:noAutofit/>
          </a:bodyPr>
          <a:lstStyle/>
          <a:p>
            <a:endParaRPr sz="1987"/>
          </a:p>
        </p:txBody>
      </p:sp>
      <p:sp>
        <p:nvSpPr>
          <p:cNvPr id="22" name="object 22"/>
          <p:cNvSpPr/>
          <p:nvPr/>
        </p:nvSpPr>
        <p:spPr>
          <a:xfrm>
            <a:off x="6581321" y="1542434"/>
            <a:ext cx="736735" cy="1248077"/>
          </a:xfrm>
          <a:prstGeom prst="rect">
            <a:avLst/>
          </a:prstGeom>
          <a:blipFill>
            <a:blip r:embed="rId2" cstate="print"/>
            <a:stretch>
              <a:fillRect/>
            </a:stretch>
          </a:blipFill>
        </p:spPr>
        <p:txBody>
          <a:bodyPr wrap="square" lIns="0" tIns="0" rIns="0" bIns="0" rtlCol="0">
            <a:noAutofit/>
          </a:bodyPr>
          <a:lstStyle/>
          <a:p>
            <a:endParaRPr sz="1987"/>
          </a:p>
        </p:txBody>
      </p:sp>
      <p:sp>
        <p:nvSpPr>
          <p:cNvPr id="23" name="object 23"/>
          <p:cNvSpPr/>
          <p:nvPr/>
        </p:nvSpPr>
        <p:spPr>
          <a:xfrm>
            <a:off x="7570363" y="1572712"/>
            <a:ext cx="735052" cy="1249758"/>
          </a:xfrm>
          <a:prstGeom prst="rect">
            <a:avLst/>
          </a:prstGeom>
          <a:blipFill>
            <a:blip r:embed="rId2" cstate="print"/>
            <a:stretch>
              <a:fillRect/>
            </a:stretch>
          </a:blipFill>
        </p:spPr>
        <p:txBody>
          <a:bodyPr wrap="square" lIns="0" tIns="0" rIns="0" bIns="0" rtlCol="0">
            <a:noAutofit/>
          </a:bodyPr>
          <a:lstStyle/>
          <a:p>
            <a:endParaRPr sz="1987"/>
          </a:p>
        </p:txBody>
      </p:sp>
      <p:sp>
        <p:nvSpPr>
          <p:cNvPr id="24" name="object 24"/>
          <p:cNvSpPr/>
          <p:nvPr/>
        </p:nvSpPr>
        <p:spPr>
          <a:xfrm>
            <a:off x="8382790" y="1478517"/>
            <a:ext cx="640859" cy="0"/>
          </a:xfrm>
          <a:custGeom>
            <a:avLst/>
            <a:gdLst/>
            <a:ahLst/>
            <a:cxnLst/>
            <a:rect l="l" t="t" r="r" b="b"/>
            <a:pathLst>
              <a:path w="580644">
                <a:moveTo>
                  <a:pt x="580644" y="0"/>
                </a:moveTo>
                <a:lnTo>
                  <a:pt x="0" y="0"/>
                </a:lnTo>
              </a:path>
            </a:pathLst>
          </a:custGeom>
          <a:ln w="24384">
            <a:solidFill>
              <a:srgbClr val="000000"/>
            </a:solidFill>
          </a:ln>
        </p:spPr>
        <p:txBody>
          <a:bodyPr wrap="square" lIns="0" tIns="0" rIns="0" bIns="0" rtlCol="0">
            <a:noAutofit/>
          </a:bodyPr>
          <a:lstStyle/>
          <a:p>
            <a:endParaRPr sz="1987"/>
          </a:p>
        </p:txBody>
      </p:sp>
      <p:sp>
        <p:nvSpPr>
          <p:cNvPr id="25" name="object 25"/>
          <p:cNvSpPr/>
          <p:nvPr/>
        </p:nvSpPr>
        <p:spPr>
          <a:xfrm>
            <a:off x="8793210" y="1392733"/>
            <a:ext cx="200162" cy="176614"/>
          </a:xfrm>
          <a:custGeom>
            <a:avLst/>
            <a:gdLst/>
            <a:ahLst/>
            <a:cxnLst/>
            <a:rect l="l" t="t" r="r" b="b"/>
            <a:pathLst>
              <a:path w="181355" h="160019">
                <a:moveTo>
                  <a:pt x="37592" y="80010"/>
                </a:moveTo>
                <a:lnTo>
                  <a:pt x="0" y="160019"/>
                </a:lnTo>
                <a:lnTo>
                  <a:pt x="181355" y="80010"/>
                </a:lnTo>
                <a:lnTo>
                  <a:pt x="0" y="0"/>
                </a:lnTo>
                <a:lnTo>
                  <a:pt x="37592" y="80010"/>
                </a:lnTo>
                <a:close/>
              </a:path>
            </a:pathLst>
          </a:custGeom>
          <a:solidFill>
            <a:srgbClr val="000000"/>
          </a:solidFill>
        </p:spPr>
        <p:txBody>
          <a:bodyPr wrap="square" lIns="0" tIns="0" rIns="0" bIns="0" rtlCol="0">
            <a:noAutofit/>
          </a:bodyPr>
          <a:lstStyle/>
          <a:p>
            <a:endParaRPr sz="1987"/>
          </a:p>
        </p:txBody>
      </p:sp>
      <p:sp>
        <p:nvSpPr>
          <p:cNvPr id="26" name="object 26"/>
          <p:cNvSpPr/>
          <p:nvPr/>
        </p:nvSpPr>
        <p:spPr>
          <a:xfrm>
            <a:off x="8596410" y="1564302"/>
            <a:ext cx="736735" cy="1249758"/>
          </a:xfrm>
          <a:prstGeom prst="rect">
            <a:avLst/>
          </a:prstGeom>
          <a:blipFill>
            <a:blip r:embed="rId2" cstate="print"/>
            <a:stretch>
              <a:fillRect/>
            </a:stretch>
          </a:blipFill>
        </p:spPr>
        <p:txBody>
          <a:bodyPr wrap="square" lIns="0" tIns="0" rIns="0" bIns="0" rtlCol="0">
            <a:noAutofit/>
          </a:bodyPr>
          <a:lstStyle/>
          <a:p>
            <a:endParaRPr sz="1987"/>
          </a:p>
        </p:txBody>
      </p:sp>
      <p:sp>
        <p:nvSpPr>
          <p:cNvPr id="27" name="object 27"/>
          <p:cNvSpPr/>
          <p:nvPr/>
        </p:nvSpPr>
        <p:spPr>
          <a:xfrm>
            <a:off x="5989241" y="5295076"/>
            <a:ext cx="1313676" cy="1725778"/>
          </a:xfrm>
          <a:prstGeom prst="rect">
            <a:avLst/>
          </a:prstGeom>
          <a:blipFill>
            <a:blip r:embed="rId3" cstate="print"/>
            <a:stretch>
              <a:fillRect/>
            </a:stretch>
          </a:blipFill>
        </p:spPr>
        <p:txBody>
          <a:bodyPr wrap="square" lIns="0" tIns="0" rIns="0" bIns="0" rtlCol="0">
            <a:noAutofit/>
          </a:bodyPr>
          <a:lstStyle/>
          <a:p>
            <a:endParaRPr sz="1987"/>
          </a:p>
        </p:txBody>
      </p:sp>
      <p:sp>
        <p:nvSpPr>
          <p:cNvPr id="28" name="object 28"/>
          <p:cNvSpPr/>
          <p:nvPr/>
        </p:nvSpPr>
        <p:spPr>
          <a:xfrm>
            <a:off x="8307939" y="4291737"/>
            <a:ext cx="930171" cy="1056323"/>
          </a:xfrm>
          <a:custGeom>
            <a:avLst/>
            <a:gdLst/>
            <a:ahLst/>
            <a:cxnLst/>
            <a:rect l="l" t="t" r="r" b="b"/>
            <a:pathLst>
              <a:path w="842772" h="957071">
                <a:moveTo>
                  <a:pt x="0" y="0"/>
                </a:moveTo>
                <a:lnTo>
                  <a:pt x="842772" y="957071"/>
                </a:lnTo>
              </a:path>
            </a:pathLst>
          </a:custGeom>
          <a:ln w="38100">
            <a:solidFill>
              <a:srgbClr val="FF9900"/>
            </a:solidFill>
          </a:ln>
        </p:spPr>
        <p:txBody>
          <a:bodyPr wrap="square" lIns="0" tIns="0" rIns="0" bIns="0" rtlCol="0">
            <a:noAutofit/>
          </a:bodyPr>
          <a:lstStyle/>
          <a:p>
            <a:endParaRPr sz="1987"/>
          </a:p>
        </p:txBody>
      </p:sp>
      <p:sp>
        <p:nvSpPr>
          <p:cNvPr id="29" name="object 29"/>
          <p:cNvSpPr/>
          <p:nvPr/>
        </p:nvSpPr>
        <p:spPr>
          <a:xfrm>
            <a:off x="8549312" y="5271527"/>
            <a:ext cx="1311995" cy="1725778"/>
          </a:xfrm>
          <a:prstGeom prst="rect">
            <a:avLst/>
          </a:prstGeom>
          <a:blipFill>
            <a:blip r:embed="rId3" cstate="print"/>
            <a:stretch>
              <a:fillRect/>
            </a:stretch>
          </a:blipFill>
        </p:spPr>
        <p:txBody>
          <a:bodyPr wrap="square" lIns="0" tIns="0" rIns="0" bIns="0" rtlCol="0">
            <a:noAutofit/>
          </a:bodyPr>
          <a:lstStyle/>
          <a:p>
            <a:endParaRPr sz="1987"/>
          </a:p>
        </p:txBody>
      </p:sp>
      <p:sp>
        <p:nvSpPr>
          <p:cNvPr id="30" name="object 30"/>
          <p:cNvSpPr/>
          <p:nvPr/>
        </p:nvSpPr>
        <p:spPr>
          <a:xfrm>
            <a:off x="7316374" y="3680313"/>
            <a:ext cx="1226210" cy="740100"/>
          </a:xfrm>
          <a:prstGeom prst="rect">
            <a:avLst/>
          </a:prstGeom>
          <a:blipFill>
            <a:blip r:embed="rId4" cstate="print"/>
            <a:stretch>
              <a:fillRect/>
            </a:stretch>
          </a:blipFill>
        </p:spPr>
        <p:txBody>
          <a:bodyPr wrap="square" lIns="0" tIns="0" rIns="0" bIns="0" rtlCol="0">
            <a:noAutofit/>
          </a:bodyPr>
          <a:lstStyle/>
          <a:p>
            <a:endParaRPr sz="1987"/>
          </a:p>
        </p:txBody>
      </p:sp>
      <p:sp>
        <p:nvSpPr>
          <p:cNvPr id="31" name="object 31"/>
          <p:cNvSpPr/>
          <p:nvPr/>
        </p:nvSpPr>
        <p:spPr>
          <a:xfrm>
            <a:off x="7316374" y="3680313"/>
            <a:ext cx="1226210" cy="740100"/>
          </a:xfrm>
          <a:custGeom>
            <a:avLst/>
            <a:gdLst/>
            <a:ahLst/>
            <a:cxnLst/>
            <a:rect l="l" t="t" r="r" b="b"/>
            <a:pathLst>
              <a:path w="1110996" h="670560">
                <a:moveTo>
                  <a:pt x="849502" y="1524"/>
                </a:moveTo>
                <a:lnTo>
                  <a:pt x="875156" y="0"/>
                </a:lnTo>
                <a:lnTo>
                  <a:pt x="903351" y="3683"/>
                </a:lnTo>
                <a:lnTo>
                  <a:pt x="916559" y="5841"/>
                </a:lnTo>
                <a:lnTo>
                  <a:pt x="930655" y="11684"/>
                </a:lnTo>
                <a:lnTo>
                  <a:pt x="958723" y="24891"/>
                </a:lnTo>
                <a:lnTo>
                  <a:pt x="971296" y="31496"/>
                </a:lnTo>
                <a:lnTo>
                  <a:pt x="982979" y="40259"/>
                </a:lnTo>
                <a:lnTo>
                  <a:pt x="1004824" y="58547"/>
                </a:lnTo>
                <a:lnTo>
                  <a:pt x="1021969" y="78993"/>
                </a:lnTo>
                <a:lnTo>
                  <a:pt x="1036827" y="102362"/>
                </a:lnTo>
                <a:lnTo>
                  <a:pt x="1041526" y="114808"/>
                </a:lnTo>
                <a:lnTo>
                  <a:pt x="1046226" y="128650"/>
                </a:lnTo>
                <a:lnTo>
                  <a:pt x="1048512" y="141859"/>
                </a:lnTo>
                <a:lnTo>
                  <a:pt x="1050925" y="156463"/>
                </a:lnTo>
                <a:lnTo>
                  <a:pt x="1050036" y="168148"/>
                </a:lnTo>
                <a:lnTo>
                  <a:pt x="1047750" y="182752"/>
                </a:lnTo>
                <a:lnTo>
                  <a:pt x="1045464" y="196723"/>
                </a:lnTo>
                <a:lnTo>
                  <a:pt x="1040765" y="210565"/>
                </a:lnTo>
                <a:lnTo>
                  <a:pt x="1056386" y="224536"/>
                </a:lnTo>
                <a:lnTo>
                  <a:pt x="1070355" y="239902"/>
                </a:lnTo>
                <a:lnTo>
                  <a:pt x="1082928" y="253746"/>
                </a:lnTo>
                <a:lnTo>
                  <a:pt x="1093089" y="269113"/>
                </a:lnTo>
                <a:lnTo>
                  <a:pt x="1099312" y="283718"/>
                </a:lnTo>
                <a:lnTo>
                  <a:pt x="1106297" y="299085"/>
                </a:lnTo>
                <a:lnTo>
                  <a:pt x="1108710" y="315213"/>
                </a:lnTo>
                <a:lnTo>
                  <a:pt x="1110996" y="330581"/>
                </a:lnTo>
                <a:lnTo>
                  <a:pt x="1108710" y="345186"/>
                </a:lnTo>
                <a:lnTo>
                  <a:pt x="1106297" y="360552"/>
                </a:lnTo>
                <a:lnTo>
                  <a:pt x="1099312" y="376555"/>
                </a:lnTo>
                <a:lnTo>
                  <a:pt x="1093089" y="391921"/>
                </a:lnTo>
                <a:lnTo>
                  <a:pt x="1082928" y="408050"/>
                </a:lnTo>
                <a:lnTo>
                  <a:pt x="1070355" y="424180"/>
                </a:lnTo>
                <a:lnTo>
                  <a:pt x="1056386" y="439419"/>
                </a:lnTo>
                <a:lnTo>
                  <a:pt x="1040765" y="455549"/>
                </a:lnTo>
                <a:lnTo>
                  <a:pt x="1046226" y="467994"/>
                </a:lnTo>
                <a:lnTo>
                  <a:pt x="1050036" y="490727"/>
                </a:lnTo>
                <a:lnTo>
                  <a:pt x="1050036" y="514857"/>
                </a:lnTo>
                <a:lnTo>
                  <a:pt x="1047750" y="525780"/>
                </a:lnTo>
                <a:lnTo>
                  <a:pt x="1045464" y="538226"/>
                </a:lnTo>
                <a:lnTo>
                  <a:pt x="1041526" y="549910"/>
                </a:lnTo>
                <a:lnTo>
                  <a:pt x="1036827" y="562356"/>
                </a:lnTo>
                <a:lnTo>
                  <a:pt x="1028953" y="574039"/>
                </a:lnTo>
                <a:lnTo>
                  <a:pt x="1021969" y="584962"/>
                </a:lnTo>
                <a:lnTo>
                  <a:pt x="1013460" y="596011"/>
                </a:lnTo>
                <a:lnTo>
                  <a:pt x="1004824" y="606170"/>
                </a:lnTo>
                <a:lnTo>
                  <a:pt x="993901" y="614933"/>
                </a:lnTo>
                <a:lnTo>
                  <a:pt x="982979" y="623696"/>
                </a:lnTo>
                <a:lnTo>
                  <a:pt x="976756" y="627380"/>
                </a:lnTo>
                <a:lnTo>
                  <a:pt x="971296" y="631825"/>
                </a:lnTo>
                <a:lnTo>
                  <a:pt x="958723" y="640588"/>
                </a:lnTo>
                <a:lnTo>
                  <a:pt x="943864" y="646430"/>
                </a:lnTo>
                <a:lnTo>
                  <a:pt x="930655" y="652271"/>
                </a:lnTo>
                <a:lnTo>
                  <a:pt x="923671" y="653795"/>
                </a:lnTo>
                <a:lnTo>
                  <a:pt x="919734" y="654431"/>
                </a:lnTo>
                <a:lnTo>
                  <a:pt x="916559" y="656717"/>
                </a:lnTo>
                <a:lnTo>
                  <a:pt x="903351" y="659638"/>
                </a:lnTo>
                <a:lnTo>
                  <a:pt x="875156" y="663194"/>
                </a:lnTo>
                <a:lnTo>
                  <a:pt x="849502" y="663194"/>
                </a:lnTo>
                <a:lnTo>
                  <a:pt x="832993" y="661035"/>
                </a:lnTo>
                <a:lnTo>
                  <a:pt x="819023" y="656717"/>
                </a:lnTo>
                <a:lnTo>
                  <a:pt x="804926" y="650875"/>
                </a:lnTo>
                <a:lnTo>
                  <a:pt x="793242" y="644906"/>
                </a:lnTo>
                <a:lnTo>
                  <a:pt x="779906" y="636905"/>
                </a:lnTo>
                <a:lnTo>
                  <a:pt x="768985" y="628142"/>
                </a:lnTo>
                <a:lnTo>
                  <a:pt x="758063" y="617855"/>
                </a:lnTo>
                <a:lnTo>
                  <a:pt x="748792" y="606170"/>
                </a:lnTo>
                <a:lnTo>
                  <a:pt x="723011" y="620140"/>
                </a:lnTo>
                <a:lnTo>
                  <a:pt x="696468" y="633221"/>
                </a:lnTo>
                <a:lnTo>
                  <a:pt x="670687" y="644270"/>
                </a:lnTo>
                <a:lnTo>
                  <a:pt x="645668" y="653795"/>
                </a:lnTo>
                <a:lnTo>
                  <a:pt x="619887" y="659638"/>
                </a:lnTo>
                <a:lnTo>
                  <a:pt x="595756" y="666114"/>
                </a:lnTo>
                <a:lnTo>
                  <a:pt x="570738" y="668401"/>
                </a:lnTo>
                <a:lnTo>
                  <a:pt x="547243" y="670560"/>
                </a:lnTo>
                <a:lnTo>
                  <a:pt x="523113" y="668401"/>
                </a:lnTo>
                <a:lnTo>
                  <a:pt x="498855" y="666114"/>
                </a:lnTo>
                <a:lnTo>
                  <a:pt x="475488" y="659638"/>
                </a:lnTo>
                <a:lnTo>
                  <a:pt x="452881" y="653795"/>
                </a:lnTo>
                <a:lnTo>
                  <a:pt x="429387" y="644270"/>
                </a:lnTo>
                <a:lnTo>
                  <a:pt x="406780" y="633221"/>
                </a:lnTo>
                <a:lnTo>
                  <a:pt x="384175" y="620140"/>
                </a:lnTo>
                <a:lnTo>
                  <a:pt x="363093" y="606170"/>
                </a:lnTo>
                <a:lnTo>
                  <a:pt x="357631" y="611377"/>
                </a:lnTo>
                <a:lnTo>
                  <a:pt x="355219" y="612775"/>
                </a:lnTo>
                <a:lnTo>
                  <a:pt x="354456" y="614299"/>
                </a:lnTo>
                <a:lnTo>
                  <a:pt x="352932" y="617855"/>
                </a:lnTo>
                <a:lnTo>
                  <a:pt x="342011" y="628142"/>
                </a:lnTo>
                <a:lnTo>
                  <a:pt x="330200" y="636905"/>
                </a:lnTo>
                <a:lnTo>
                  <a:pt x="318516" y="644906"/>
                </a:lnTo>
                <a:lnTo>
                  <a:pt x="306070" y="650875"/>
                </a:lnTo>
                <a:lnTo>
                  <a:pt x="292735" y="656717"/>
                </a:lnTo>
                <a:lnTo>
                  <a:pt x="278002" y="661035"/>
                </a:lnTo>
                <a:lnTo>
                  <a:pt x="270128" y="661796"/>
                </a:lnTo>
                <a:lnTo>
                  <a:pt x="263905" y="663194"/>
                </a:lnTo>
                <a:lnTo>
                  <a:pt x="235839" y="663194"/>
                </a:lnTo>
                <a:lnTo>
                  <a:pt x="208406" y="659638"/>
                </a:lnTo>
                <a:lnTo>
                  <a:pt x="193675" y="656717"/>
                </a:lnTo>
                <a:lnTo>
                  <a:pt x="180340" y="652271"/>
                </a:lnTo>
                <a:lnTo>
                  <a:pt x="167131" y="646430"/>
                </a:lnTo>
                <a:lnTo>
                  <a:pt x="153797" y="640588"/>
                </a:lnTo>
                <a:lnTo>
                  <a:pt x="138175" y="631063"/>
                </a:lnTo>
                <a:lnTo>
                  <a:pt x="124968" y="621538"/>
                </a:lnTo>
                <a:lnTo>
                  <a:pt x="109347" y="608457"/>
                </a:lnTo>
                <a:lnTo>
                  <a:pt x="96774" y="593725"/>
                </a:lnTo>
                <a:lnTo>
                  <a:pt x="84328" y="578485"/>
                </a:lnTo>
                <a:lnTo>
                  <a:pt x="76454" y="562356"/>
                </a:lnTo>
                <a:lnTo>
                  <a:pt x="65532" y="534543"/>
                </a:lnTo>
                <a:lnTo>
                  <a:pt x="60960" y="508254"/>
                </a:lnTo>
                <a:lnTo>
                  <a:pt x="60071" y="494283"/>
                </a:lnTo>
                <a:lnTo>
                  <a:pt x="63246" y="481838"/>
                </a:lnTo>
                <a:lnTo>
                  <a:pt x="71882" y="455549"/>
                </a:lnTo>
                <a:lnTo>
                  <a:pt x="53848" y="439419"/>
                </a:lnTo>
                <a:lnTo>
                  <a:pt x="39878" y="424814"/>
                </a:lnTo>
                <a:lnTo>
                  <a:pt x="27305" y="408813"/>
                </a:lnTo>
                <a:lnTo>
                  <a:pt x="17907" y="394843"/>
                </a:lnTo>
                <a:lnTo>
                  <a:pt x="9398" y="378840"/>
                </a:lnTo>
                <a:lnTo>
                  <a:pt x="6223" y="371475"/>
                </a:lnTo>
                <a:lnTo>
                  <a:pt x="3937" y="364108"/>
                </a:lnTo>
                <a:lnTo>
                  <a:pt x="1524" y="348106"/>
                </a:lnTo>
                <a:lnTo>
                  <a:pt x="0" y="334137"/>
                </a:lnTo>
                <a:lnTo>
                  <a:pt x="1524" y="318769"/>
                </a:lnTo>
                <a:lnTo>
                  <a:pt x="3937" y="302768"/>
                </a:lnTo>
                <a:lnTo>
                  <a:pt x="9398" y="286638"/>
                </a:lnTo>
                <a:lnTo>
                  <a:pt x="17907" y="272034"/>
                </a:lnTo>
                <a:lnTo>
                  <a:pt x="27305" y="255904"/>
                </a:lnTo>
                <a:lnTo>
                  <a:pt x="39878" y="240537"/>
                </a:lnTo>
                <a:lnTo>
                  <a:pt x="53848" y="224536"/>
                </a:lnTo>
                <a:lnTo>
                  <a:pt x="71882" y="210565"/>
                </a:lnTo>
                <a:lnTo>
                  <a:pt x="63246" y="182752"/>
                </a:lnTo>
                <a:lnTo>
                  <a:pt x="60071" y="168148"/>
                </a:lnTo>
                <a:lnTo>
                  <a:pt x="60960" y="156463"/>
                </a:lnTo>
                <a:lnTo>
                  <a:pt x="65532" y="128650"/>
                </a:lnTo>
                <a:lnTo>
                  <a:pt x="76454" y="102362"/>
                </a:lnTo>
                <a:lnTo>
                  <a:pt x="89026" y="78993"/>
                </a:lnTo>
                <a:lnTo>
                  <a:pt x="106934" y="58547"/>
                </a:lnTo>
                <a:lnTo>
                  <a:pt x="128016" y="40259"/>
                </a:lnTo>
                <a:lnTo>
                  <a:pt x="139700" y="31496"/>
                </a:lnTo>
                <a:lnTo>
                  <a:pt x="153797" y="24891"/>
                </a:lnTo>
                <a:lnTo>
                  <a:pt x="180340" y="11684"/>
                </a:lnTo>
                <a:lnTo>
                  <a:pt x="208406" y="3683"/>
                </a:lnTo>
                <a:lnTo>
                  <a:pt x="235839" y="0"/>
                </a:lnTo>
                <a:lnTo>
                  <a:pt x="263905" y="1524"/>
                </a:lnTo>
                <a:lnTo>
                  <a:pt x="278002" y="3683"/>
                </a:lnTo>
                <a:lnTo>
                  <a:pt x="292735" y="8000"/>
                </a:lnTo>
                <a:lnTo>
                  <a:pt x="306070" y="12446"/>
                </a:lnTo>
                <a:lnTo>
                  <a:pt x="318516" y="19050"/>
                </a:lnTo>
                <a:lnTo>
                  <a:pt x="330200" y="26288"/>
                </a:lnTo>
                <a:lnTo>
                  <a:pt x="342011" y="35813"/>
                </a:lnTo>
                <a:lnTo>
                  <a:pt x="352932" y="45338"/>
                </a:lnTo>
                <a:lnTo>
                  <a:pt x="363093" y="58547"/>
                </a:lnTo>
                <a:lnTo>
                  <a:pt x="409828" y="35051"/>
                </a:lnTo>
                <a:lnTo>
                  <a:pt x="434086" y="25653"/>
                </a:lnTo>
                <a:lnTo>
                  <a:pt x="458343" y="19050"/>
                </a:lnTo>
                <a:lnTo>
                  <a:pt x="482473" y="13208"/>
                </a:lnTo>
                <a:lnTo>
                  <a:pt x="507492" y="8762"/>
                </a:lnTo>
                <a:lnTo>
                  <a:pt x="555878" y="5841"/>
                </a:lnTo>
                <a:lnTo>
                  <a:pt x="602742" y="8762"/>
                </a:lnTo>
                <a:lnTo>
                  <a:pt x="626999" y="13208"/>
                </a:lnTo>
                <a:lnTo>
                  <a:pt x="651891" y="19050"/>
                </a:lnTo>
                <a:lnTo>
                  <a:pt x="676148" y="25653"/>
                </a:lnTo>
                <a:lnTo>
                  <a:pt x="700277" y="35051"/>
                </a:lnTo>
                <a:lnTo>
                  <a:pt x="748792" y="58547"/>
                </a:lnTo>
                <a:lnTo>
                  <a:pt x="758063" y="45338"/>
                </a:lnTo>
                <a:lnTo>
                  <a:pt x="768985" y="35813"/>
                </a:lnTo>
                <a:lnTo>
                  <a:pt x="779906" y="26288"/>
                </a:lnTo>
                <a:lnTo>
                  <a:pt x="793242" y="19050"/>
                </a:lnTo>
                <a:lnTo>
                  <a:pt x="804926" y="12446"/>
                </a:lnTo>
                <a:lnTo>
                  <a:pt x="819023" y="8000"/>
                </a:lnTo>
                <a:lnTo>
                  <a:pt x="832993" y="3683"/>
                </a:lnTo>
                <a:lnTo>
                  <a:pt x="849502" y="1524"/>
                </a:lnTo>
              </a:path>
            </a:pathLst>
          </a:custGeom>
          <a:ln w="12192">
            <a:solidFill>
              <a:srgbClr val="993300"/>
            </a:solidFill>
          </a:ln>
        </p:spPr>
        <p:txBody>
          <a:bodyPr wrap="square" lIns="0" tIns="0" rIns="0" bIns="0" rtlCol="0">
            <a:noAutofit/>
          </a:bodyPr>
          <a:lstStyle/>
          <a:p>
            <a:endParaRPr sz="1987"/>
          </a:p>
        </p:txBody>
      </p:sp>
      <p:sp>
        <p:nvSpPr>
          <p:cNvPr id="14" name="object 14"/>
          <p:cNvSpPr txBox="1"/>
          <p:nvPr/>
        </p:nvSpPr>
        <p:spPr>
          <a:xfrm>
            <a:off x="3304227" y="292116"/>
            <a:ext cx="4490360" cy="645343"/>
          </a:xfrm>
          <a:prstGeom prst="rect">
            <a:avLst/>
          </a:prstGeom>
        </p:spPr>
        <p:txBody>
          <a:bodyPr wrap="square" lIns="0" tIns="0" rIns="0" bIns="0" rtlCol="0">
            <a:noAutofit/>
          </a:bodyPr>
          <a:lstStyle/>
          <a:p>
            <a:pPr marL="14017" algn="ctr">
              <a:lnSpc>
                <a:spcPts val="5060"/>
              </a:lnSpc>
              <a:spcBef>
                <a:spcPts val="253"/>
              </a:spcBef>
            </a:pPr>
            <a:r>
              <a:rPr sz="3090" b="1" spc="-60" baseline="3103" dirty="0">
                <a:latin typeface="Verdana" panose="020B0604030504040204" pitchFamily="34" charset="0"/>
                <a:ea typeface="Verdana" panose="020B0604030504040204" pitchFamily="34" charset="0"/>
                <a:cs typeface="Calibri Light"/>
              </a:rPr>
              <a:t>F</a:t>
            </a:r>
            <a:r>
              <a:rPr sz="3090" b="1" baseline="3103" dirty="0">
                <a:latin typeface="Verdana" panose="020B0604030504040204" pitchFamily="34" charset="0"/>
                <a:ea typeface="Verdana" panose="020B0604030504040204" pitchFamily="34" charset="0"/>
                <a:cs typeface="Calibri Light"/>
              </a:rPr>
              <a:t>e</a:t>
            </a:r>
            <a:r>
              <a:rPr sz="3090" b="1" spc="-55" baseline="3103" dirty="0">
                <a:latin typeface="Verdana" panose="020B0604030504040204" pitchFamily="34" charset="0"/>
                <a:ea typeface="Verdana" panose="020B0604030504040204" pitchFamily="34" charset="0"/>
                <a:cs typeface="Calibri Light"/>
              </a:rPr>
              <a:t>a</a:t>
            </a:r>
            <a:r>
              <a:rPr sz="3090" b="1" baseline="3103" dirty="0">
                <a:latin typeface="Verdana" panose="020B0604030504040204" pitchFamily="34" charset="0"/>
                <a:ea typeface="Verdana" panose="020B0604030504040204" pitchFamily="34" charset="0"/>
                <a:cs typeface="Calibri Light"/>
              </a:rPr>
              <a:t>tu</a:t>
            </a:r>
            <a:r>
              <a:rPr sz="3090" b="1" spc="-49" baseline="3103" dirty="0">
                <a:latin typeface="Verdana" panose="020B0604030504040204" pitchFamily="34" charset="0"/>
                <a:ea typeface="Verdana" panose="020B0604030504040204" pitchFamily="34" charset="0"/>
                <a:cs typeface="Calibri Light"/>
              </a:rPr>
              <a:t>r</a:t>
            </a:r>
            <a:r>
              <a:rPr sz="3090" b="1" baseline="3103" dirty="0">
                <a:latin typeface="Verdana" panose="020B0604030504040204" pitchFamily="34" charset="0"/>
                <a:ea typeface="Verdana" panose="020B0604030504040204" pitchFamily="34" charset="0"/>
                <a:cs typeface="Calibri Light"/>
              </a:rPr>
              <a:t>es</a:t>
            </a:r>
            <a:r>
              <a:rPr sz="3090" b="1" spc="-28"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of a </a:t>
            </a:r>
            <a:r>
              <a:rPr sz="3090" b="1" spc="-28" baseline="3103" dirty="0">
                <a:latin typeface="Verdana" panose="020B0604030504040204" pitchFamily="34" charset="0"/>
                <a:ea typeface="Verdana" panose="020B0604030504040204" pitchFamily="34" charset="0"/>
                <a:cs typeface="Calibri Light"/>
              </a:rPr>
              <a:t>S</a:t>
            </a:r>
            <a:r>
              <a:rPr sz="3090" b="1" baseline="3103" dirty="0">
                <a:latin typeface="Verdana" panose="020B0604030504040204" pitchFamily="34" charset="0"/>
                <a:ea typeface="Verdana" panose="020B0604030504040204" pitchFamily="34" charset="0"/>
                <a:cs typeface="Calibri Light"/>
              </a:rPr>
              <a:t>AN</a:t>
            </a:r>
            <a:endParaRPr sz="3090" b="1" dirty="0">
              <a:latin typeface="Verdana" panose="020B0604030504040204" pitchFamily="34" charset="0"/>
              <a:ea typeface="Verdana" panose="020B0604030504040204" pitchFamily="34" charset="0"/>
              <a:cs typeface="Calibri Light"/>
            </a:endParaRPr>
          </a:p>
        </p:txBody>
      </p:sp>
      <p:sp>
        <p:nvSpPr>
          <p:cNvPr id="13" name="object 13"/>
          <p:cNvSpPr txBox="1"/>
          <p:nvPr/>
        </p:nvSpPr>
        <p:spPr>
          <a:xfrm>
            <a:off x="7634420" y="1399127"/>
            <a:ext cx="669229" cy="196239"/>
          </a:xfrm>
          <a:prstGeom prst="rect">
            <a:avLst/>
          </a:prstGeom>
        </p:spPr>
        <p:txBody>
          <a:bodyPr wrap="square" lIns="0" tIns="0" rIns="0" bIns="0" rtlCol="0">
            <a:noAutofit/>
          </a:bodyPr>
          <a:lstStyle/>
          <a:p>
            <a:pPr marL="14017">
              <a:lnSpc>
                <a:spcPts val="1462"/>
              </a:lnSpc>
              <a:spcBef>
                <a:spcPts val="73"/>
              </a:spcBef>
            </a:pPr>
            <a:r>
              <a:rPr sz="1324" b="1" dirty="0">
                <a:latin typeface="Arial"/>
                <a:cs typeface="Arial"/>
              </a:rPr>
              <a:t>S</a:t>
            </a:r>
            <a:r>
              <a:rPr sz="1324" b="1" spc="4" dirty="0">
                <a:latin typeface="Arial"/>
                <a:cs typeface="Arial"/>
              </a:rPr>
              <a:t>e</a:t>
            </a:r>
            <a:r>
              <a:rPr sz="1324" b="1" dirty="0">
                <a:latin typeface="Arial"/>
                <a:cs typeface="Arial"/>
              </a:rPr>
              <a:t>r</a:t>
            </a:r>
            <a:r>
              <a:rPr sz="1324" b="1" spc="-21" dirty="0">
                <a:latin typeface="Arial"/>
                <a:cs typeface="Arial"/>
              </a:rPr>
              <a:t>v</a:t>
            </a:r>
            <a:r>
              <a:rPr sz="1324" b="1" spc="4" dirty="0">
                <a:latin typeface="Arial"/>
                <a:cs typeface="Arial"/>
              </a:rPr>
              <a:t>e</a:t>
            </a:r>
            <a:r>
              <a:rPr sz="1324" b="1" dirty="0">
                <a:latin typeface="Arial"/>
                <a:cs typeface="Arial"/>
              </a:rPr>
              <a:t>rs</a:t>
            </a:r>
            <a:endParaRPr sz="1324">
              <a:latin typeface="Arial"/>
              <a:cs typeface="Arial"/>
            </a:endParaRPr>
          </a:p>
        </p:txBody>
      </p:sp>
      <p:sp>
        <p:nvSpPr>
          <p:cNvPr id="12" name="object 12"/>
          <p:cNvSpPr txBox="1"/>
          <p:nvPr/>
        </p:nvSpPr>
        <p:spPr>
          <a:xfrm>
            <a:off x="723881" y="1657830"/>
            <a:ext cx="196406" cy="869119"/>
          </a:xfrm>
          <a:prstGeom prst="rect">
            <a:avLst/>
          </a:prstGeom>
        </p:spPr>
        <p:txBody>
          <a:bodyPr wrap="square" lIns="0" tIns="0" rIns="0" bIns="0" rtlCol="0">
            <a:noAutofit/>
          </a:bodyPr>
          <a:lstStyle/>
          <a:p>
            <a:pPr marL="14017" marR="168">
              <a:lnSpc>
                <a:spcPts val="2820"/>
              </a:lnSpc>
              <a:spcBef>
                <a:spcPts val="140"/>
              </a:spcBef>
            </a:pPr>
            <a:r>
              <a:rPr sz="2649" dirty="0">
                <a:solidFill>
                  <a:srgbClr val="003580"/>
                </a:solidFill>
                <a:latin typeface="Arial"/>
                <a:cs typeface="Arial"/>
              </a:rPr>
              <a:t>•</a:t>
            </a:r>
            <a:endParaRPr sz="2649">
              <a:latin typeface="Arial"/>
              <a:cs typeface="Arial"/>
            </a:endParaRPr>
          </a:p>
          <a:p>
            <a:pPr marL="14017">
              <a:lnSpc>
                <a:spcPct val="95825"/>
              </a:lnSpc>
              <a:spcBef>
                <a:spcPts val="786"/>
              </a:spcBef>
            </a:pPr>
            <a:r>
              <a:rPr sz="2649" dirty="0">
                <a:solidFill>
                  <a:srgbClr val="00AF50"/>
                </a:solidFill>
                <a:latin typeface="Arial"/>
                <a:cs typeface="Arial"/>
              </a:rPr>
              <a:t>•</a:t>
            </a:r>
            <a:endParaRPr sz="2649">
              <a:latin typeface="Arial"/>
              <a:cs typeface="Arial"/>
            </a:endParaRPr>
          </a:p>
        </p:txBody>
      </p:sp>
      <p:sp>
        <p:nvSpPr>
          <p:cNvPr id="11" name="object 11"/>
          <p:cNvSpPr txBox="1"/>
          <p:nvPr/>
        </p:nvSpPr>
        <p:spPr>
          <a:xfrm>
            <a:off x="976189" y="1678120"/>
            <a:ext cx="4261330" cy="2169556"/>
          </a:xfrm>
          <a:prstGeom prst="rect">
            <a:avLst/>
          </a:prstGeom>
        </p:spPr>
        <p:txBody>
          <a:bodyPr wrap="square" lIns="0" tIns="0" rIns="0" bIns="0" rtlCol="0">
            <a:noAutofit/>
          </a:bodyPr>
          <a:lstStyle/>
          <a:p>
            <a:pPr marL="14017">
              <a:lnSpc>
                <a:spcPts val="2809"/>
              </a:lnSpc>
              <a:spcBef>
                <a:spcPts val="140"/>
              </a:spcBef>
            </a:pPr>
            <a:r>
              <a:rPr sz="3973" baseline="3413" dirty="0">
                <a:solidFill>
                  <a:srgbClr val="003580"/>
                </a:solidFill>
                <a:latin typeface="Calibri"/>
                <a:cs typeface="Calibri"/>
              </a:rPr>
              <a:t>P</a:t>
            </a:r>
            <a:r>
              <a:rPr sz="3973" spc="-38" baseline="3413" dirty="0">
                <a:solidFill>
                  <a:srgbClr val="003580"/>
                </a:solidFill>
                <a:latin typeface="Calibri"/>
                <a:cs typeface="Calibri"/>
              </a:rPr>
              <a:t>r</a:t>
            </a:r>
            <a:r>
              <a:rPr sz="3973" spc="-21" baseline="3413" dirty="0">
                <a:solidFill>
                  <a:srgbClr val="003580"/>
                </a:solidFill>
                <a:latin typeface="Calibri"/>
                <a:cs typeface="Calibri"/>
              </a:rPr>
              <a:t>o</a:t>
            </a:r>
            <a:r>
              <a:rPr sz="3973" baseline="3413" dirty="0">
                <a:solidFill>
                  <a:srgbClr val="003580"/>
                </a:solidFill>
                <a:latin typeface="Calibri"/>
                <a:cs typeface="Calibri"/>
              </a:rPr>
              <a:t>vide block l</a:t>
            </a:r>
            <a:r>
              <a:rPr sz="3973" spc="-10" baseline="3413" dirty="0">
                <a:solidFill>
                  <a:srgbClr val="003580"/>
                </a:solidFill>
                <a:latin typeface="Calibri"/>
                <a:cs typeface="Calibri"/>
              </a:rPr>
              <a:t>e</a:t>
            </a:r>
            <a:r>
              <a:rPr sz="3973" spc="-32" baseline="3413" dirty="0">
                <a:solidFill>
                  <a:srgbClr val="003580"/>
                </a:solidFill>
                <a:latin typeface="Calibri"/>
                <a:cs typeface="Calibri"/>
              </a:rPr>
              <a:t>v</a:t>
            </a:r>
            <a:r>
              <a:rPr sz="3973" baseline="3413" dirty="0">
                <a:solidFill>
                  <a:srgbClr val="003580"/>
                </a:solidFill>
                <a:latin typeface="Calibri"/>
                <a:cs typeface="Calibri"/>
              </a:rPr>
              <a:t>el d</a:t>
            </a:r>
            <a:r>
              <a:rPr sz="3973" spc="-21" baseline="3413" dirty="0">
                <a:solidFill>
                  <a:srgbClr val="003580"/>
                </a:solidFill>
                <a:latin typeface="Calibri"/>
                <a:cs typeface="Calibri"/>
              </a:rPr>
              <a:t>a</a:t>
            </a:r>
            <a:r>
              <a:rPr sz="3973" spc="-28" baseline="3413" dirty="0">
                <a:solidFill>
                  <a:srgbClr val="003580"/>
                </a:solidFill>
                <a:latin typeface="Calibri"/>
                <a:cs typeface="Calibri"/>
              </a:rPr>
              <a:t>t</a:t>
            </a:r>
            <a:r>
              <a:rPr sz="3973" baseline="3413" dirty="0">
                <a:solidFill>
                  <a:srgbClr val="003580"/>
                </a:solidFill>
                <a:latin typeface="Calibri"/>
                <a:cs typeface="Calibri"/>
              </a:rPr>
              <a:t>a</a:t>
            </a:r>
            <a:r>
              <a:rPr sz="3973" spc="-10" baseline="3413" dirty="0">
                <a:solidFill>
                  <a:srgbClr val="003580"/>
                </a:solidFill>
                <a:latin typeface="Calibri"/>
                <a:cs typeface="Calibri"/>
              </a:rPr>
              <a:t> </a:t>
            </a:r>
            <a:r>
              <a:rPr sz="3973" baseline="3413" dirty="0">
                <a:solidFill>
                  <a:srgbClr val="003580"/>
                </a:solidFill>
                <a:latin typeface="Calibri"/>
                <a:cs typeface="Calibri"/>
              </a:rPr>
              <a:t>ac</a:t>
            </a:r>
            <a:r>
              <a:rPr sz="3973" spc="10" baseline="3413" dirty="0">
                <a:solidFill>
                  <a:srgbClr val="003580"/>
                </a:solidFill>
                <a:latin typeface="Calibri"/>
                <a:cs typeface="Calibri"/>
              </a:rPr>
              <a:t>c</a:t>
            </a:r>
            <a:r>
              <a:rPr sz="3973" baseline="3413" dirty="0">
                <a:solidFill>
                  <a:srgbClr val="003580"/>
                </a:solidFill>
                <a:latin typeface="Calibri"/>
                <a:cs typeface="Calibri"/>
              </a:rPr>
              <a:t>ess</a:t>
            </a:r>
            <a:endParaRPr sz="2649">
              <a:latin typeface="Calibri"/>
              <a:cs typeface="Calibri"/>
            </a:endParaRPr>
          </a:p>
          <a:p>
            <a:pPr marL="14017" marR="50461">
              <a:lnSpc>
                <a:spcPct val="101725"/>
              </a:lnSpc>
              <a:spcBef>
                <a:spcPts val="599"/>
              </a:spcBef>
            </a:pPr>
            <a:r>
              <a:rPr sz="2649" spc="-38" dirty="0">
                <a:solidFill>
                  <a:srgbClr val="00AF50"/>
                </a:solidFill>
                <a:latin typeface="Calibri"/>
                <a:cs typeface="Calibri"/>
              </a:rPr>
              <a:t>R</a:t>
            </a:r>
            <a:r>
              <a:rPr sz="2649" dirty="0">
                <a:solidFill>
                  <a:srgbClr val="00AF50"/>
                </a:solidFill>
                <a:latin typeface="Calibri"/>
                <a:cs typeface="Calibri"/>
              </a:rPr>
              <a:t>esou</a:t>
            </a:r>
            <a:r>
              <a:rPr sz="2649" spc="-43" dirty="0">
                <a:solidFill>
                  <a:srgbClr val="00AF50"/>
                </a:solidFill>
                <a:latin typeface="Calibri"/>
                <a:cs typeface="Calibri"/>
              </a:rPr>
              <a:t>r</a:t>
            </a:r>
            <a:r>
              <a:rPr sz="2649" dirty="0">
                <a:solidFill>
                  <a:srgbClr val="00AF50"/>
                </a:solidFill>
                <a:latin typeface="Calibri"/>
                <a:cs typeface="Calibri"/>
              </a:rPr>
              <a:t>ce</a:t>
            </a:r>
            <a:r>
              <a:rPr sz="2649" spc="-21" dirty="0">
                <a:solidFill>
                  <a:srgbClr val="00AF50"/>
                </a:solidFill>
                <a:latin typeface="Calibri"/>
                <a:cs typeface="Calibri"/>
              </a:rPr>
              <a:t> </a:t>
            </a:r>
            <a:r>
              <a:rPr sz="2649" dirty="0">
                <a:solidFill>
                  <a:srgbClr val="00AF50"/>
                </a:solidFill>
                <a:latin typeface="Calibri"/>
                <a:cs typeface="Calibri"/>
              </a:rPr>
              <a:t>Cons</a:t>
            </a:r>
            <a:r>
              <a:rPr sz="2649" spc="-15" dirty="0">
                <a:solidFill>
                  <a:srgbClr val="00AF50"/>
                </a:solidFill>
                <a:latin typeface="Calibri"/>
                <a:cs typeface="Calibri"/>
              </a:rPr>
              <a:t>o</a:t>
            </a:r>
            <a:r>
              <a:rPr sz="2649" dirty="0">
                <a:solidFill>
                  <a:srgbClr val="00AF50"/>
                </a:solidFill>
                <a:latin typeface="Calibri"/>
                <a:cs typeface="Calibri"/>
              </a:rPr>
              <a:t>lid</a:t>
            </a:r>
            <a:r>
              <a:rPr sz="2649" spc="-28" dirty="0">
                <a:solidFill>
                  <a:srgbClr val="00AF50"/>
                </a:solidFill>
                <a:latin typeface="Calibri"/>
                <a:cs typeface="Calibri"/>
              </a:rPr>
              <a:t>a</a:t>
            </a:r>
            <a:r>
              <a:rPr sz="2649" dirty="0">
                <a:solidFill>
                  <a:srgbClr val="00AF50"/>
                </a:solidFill>
                <a:latin typeface="Calibri"/>
                <a:cs typeface="Calibri"/>
              </a:rPr>
              <a:t>ti</a:t>
            </a:r>
            <a:r>
              <a:rPr sz="2649" spc="-4" dirty="0">
                <a:solidFill>
                  <a:srgbClr val="00AF50"/>
                </a:solidFill>
                <a:latin typeface="Calibri"/>
                <a:cs typeface="Calibri"/>
              </a:rPr>
              <a:t>o</a:t>
            </a:r>
            <a:r>
              <a:rPr sz="2649" dirty="0">
                <a:solidFill>
                  <a:srgbClr val="00AF50"/>
                </a:solidFill>
                <a:latin typeface="Calibri"/>
                <a:cs typeface="Calibri"/>
              </a:rPr>
              <a:t>n</a:t>
            </a:r>
            <a:endParaRPr sz="2649">
              <a:latin typeface="Calibri"/>
              <a:cs typeface="Calibri"/>
            </a:endParaRPr>
          </a:p>
          <a:p>
            <a:pPr marL="518964" marR="402868" indent="-252641">
              <a:lnSpc>
                <a:spcPts val="2859"/>
              </a:lnSpc>
              <a:spcBef>
                <a:spcPts val="551"/>
              </a:spcBef>
              <a:tabLst>
                <a:tab pos="588714" algn="l"/>
              </a:tabLst>
            </a:pPr>
            <a:r>
              <a:rPr sz="2649" dirty="0">
                <a:latin typeface="Arial"/>
                <a:cs typeface="Arial"/>
              </a:rPr>
              <a:t>•		</a:t>
            </a:r>
            <a:r>
              <a:rPr sz="2649" dirty="0">
                <a:latin typeface="Calibri"/>
                <a:cs typeface="Calibri"/>
              </a:rPr>
              <a:t>C</a:t>
            </a:r>
            <a:r>
              <a:rPr sz="2649" spc="10" dirty="0">
                <a:latin typeface="Calibri"/>
                <a:cs typeface="Calibri"/>
              </a:rPr>
              <a:t>e</a:t>
            </a:r>
            <a:r>
              <a:rPr sz="2649" spc="-28" dirty="0">
                <a:latin typeface="Calibri"/>
                <a:cs typeface="Calibri"/>
              </a:rPr>
              <a:t>n</a:t>
            </a:r>
            <a:r>
              <a:rPr sz="2649" dirty="0">
                <a:latin typeface="Calibri"/>
                <a:cs typeface="Calibri"/>
              </a:rPr>
              <a:t>t</a:t>
            </a:r>
            <a:r>
              <a:rPr sz="2649" spc="-49" dirty="0">
                <a:latin typeface="Calibri"/>
                <a:cs typeface="Calibri"/>
              </a:rPr>
              <a:t>r</a:t>
            </a:r>
            <a:r>
              <a:rPr sz="2649" dirty="0">
                <a:latin typeface="Calibri"/>
                <a:cs typeface="Calibri"/>
              </a:rPr>
              <a:t>ali</a:t>
            </a:r>
            <a:r>
              <a:rPr sz="2649" spc="-49" dirty="0">
                <a:latin typeface="Calibri"/>
                <a:cs typeface="Calibri"/>
              </a:rPr>
              <a:t>z</a:t>
            </a:r>
            <a:r>
              <a:rPr sz="2649" dirty="0">
                <a:latin typeface="Calibri"/>
                <a:cs typeface="Calibri"/>
              </a:rPr>
              <a:t>ed</a:t>
            </a:r>
            <a:r>
              <a:rPr sz="2649" spc="-21" dirty="0">
                <a:latin typeface="Calibri"/>
                <a:cs typeface="Calibri"/>
              </a:rPr>
              <a:t> </a:t>
            </a:r>
            <a:r>
              <a:rPr sz="2649" spc="-28" dirty="0">
                <a:latin typeface="Calibri"/>
                <a:cs typeface="Calibri"/>
              </a:rPr>
              <a:t>st</a:t>
            </a:r>
            <a:r>
              <a:rPr sz="2649" dirty="0">
                <a:latin typeface="Calibri"/>
                <a:cs typeface="Calibri"/>
              </a:rPr>
              <a:t>o</a:t>
            </a:r>
            <a:r>
              <a:rPr sz="2649" spc="-55" dirty="0">
                <a:latin typeface="Calibri"/>
                <a:cs typeface="Calibri"/>
              </a:rPr>
              <a:t>r</a:t>
            </a:r>
            <a:r>
              <a:rPr sz="2649" dirty="0">
                <a:latin typeface="Calibri"/>
                <a:cs typeface="Calibri"/>
              </a:rPr>
              <a:t>a</a:t>
            </a:r>
            <a:r>
              <a:rPr sz="2649" spc="-28" dirty="0">
                <a:latin typeface="Calibri"/>
                <a:cs typeface="Calibri"/>
              </a:rPr>
              <a:t>g</a:t>
            </a:r>
            <a:r>
              <a:rPr sz="2649" dirty="0">
                <a:latin typeface="Calibri"/>
                <a:cs typeface="Calibri"/>
              </a:rPr>
              <a:t>e</a:t>
            </a:r>
            <a:r>
              <a:rPr sz="2649" spc="-10" dirty="0">
                <a:latin typeface="Calibri"/>
                <a:cs typeface="Calibri"/>
              </a:rPr>
              <a:t> </a:t>
            </a:r>
            <a:r>
              <a:rPr sz="2649" dirty="0">
                <a:latin typeface="Calibri"/>
                <a:cs typeface="Calibri"/>
              </a:rPr>
              <a:t>and mana</a:t>
            </a:r>
            <a:r>
              <a:rPr sz="2649" spc="-21" dirty="0">
                <a:latin typeface="Calibri"/>
                <a:cs typeface="Calibri"/>
              </a:rPr>
              <a:t>g</a:t>
            </a:r>
            <a:r>
              <a:rPr sz="2649" dirty="0">
                <a:latin typeface="Calibri"/>
                <a:cs typeface="Calibri"/>
              </a:rPr>
              <a:t>em</a:t>
            </a:r>
            <a:r>
              <a:rPr sz="2649" spc="10" dirty="0">
                <a:latin typeface="Calibri"/>
                <a:cs typeface="Calibri"/>
              </a:rPr>
              <a:t>e</a:t>
            </a:r>
            <a:r>
              <a:rPr sz="2649" spc="-28" dirty="0">
                <a:latin typeface="Calibri"/>
                <a:cs typeface="Calibri"/>
              </a:rPr>
              <a:t>n</a:t>
            </a:r>
            <a:r>
              <a:rPr sz="2649" dirty="0">
                <a:latin typeface="Calibri"/>
                <a:cs typeface="Calibri"/>
              </a:rPr>
              <a:t>t</a:t>
            </a:r>
            <a:endParaRPr sz="2649">
              <a:latin typeface="Calibri"/>
              <a:cs typeface="Calibri"/>
            </a:endParaRPr>
          </a:p>
          <a:p>
            <a:pPr marL="14017" marR="50461">
              <a:lnSpc>
                <a:spcPct val="101725"/>
              </a:lnSpc>
              <a:spcBef>
                <a:spcPts val="736"/>
              </a:spcBef>
            </a:pPr>
            <a:r>
              <a:rPr sz="2649" dirty="0">
                <a:solidFill>
                  <a:srgbClr val="C00000"/>
                </a:solidFill>
                <a:latin typeface="Calibri"/>
                <a:cs typeface="Calibri"/>
              </a:rPr>
              <a:t>S</a:t>
            </a:r>
            <a:r>
              <a:rPr sz="2649" spc="-21" dirty="0">
                <a:solidFill>
                  <a:srgbClr val="C00000"/>
                </a:solidFill>
                <a:latin typeface="Calibri"/>
                <a:cs typeface="Calibri"/>
              </a:rPr>
              <a:t>c</a:t>
            </a:r>
            <a:r>
              <a:rPr sz="2649" dirty="0">
                <a:solidFill>
                  <a:srgbClr val="C00000"/>
                </a:solidFill>
                <a:latin typeface="Calibri"/>
                <a:cs typeface="Calibri"/>
              </a:rPr>
              <a:t>alability</a:t>
            </a:r>
            <a:endParaRPr sz="2649">
              <a:latin typeface="Calibri"/>
              <a:cs typeface="Calibri"/>
            </a:endParaRPr>
          </a:p>
        </p:txBody>
      </p:sp>
      <p:sp>
        <p:nvSpPr>
          <p:cNvPr id="10" name="object 10"/>
          <p:cNvSpPr txBox="1"/>
          <p:nvPr/>
        </p:nvSpPr>
        <p:spPr>
          <a:xfrm>
            <a:off x="723881" y="3462943"/>
            <a:ext cx="196239" cy="364443"/>
          </a:xfrm>
          <a:prstGeom prst="rect">
            <a:avLst/>
          </a:prstGeom>
        </p:spPr>
        <p:txBody>
          <a:bodyPr wrap="square" lIns="0" tIns="0" rIns="0" bIns="0" rtlCol="0">
            <a:noAutofit/>
          </a:bodyPr>
          <a:lstStyle/>
          <a:p>
            <a:pPr marL="14017">
              <a:lnSpc>
                <a:spcPts val="2820"/>
              </a:lnSpc>
              <a:spcBef>
                <a:spcPts val="140"/>
              </a:spcBef>
            </a:pPr>
            <a:r>
              <a:rPr sz="2649" dirty="0">
                <a:solidFill>
                  <a:srgbClr val="C00000"/>
                </a:solidFill>
                <a:latin typeface="Arial"/>
                <a:cs typeface="Arial"/>
              </a:rPr>
              <a:t>•</a:t>
            </a:r>
            <a:endParaRPr sz="2649">
              <a:latin typeface="Arial"/>
              <a:cs typeface="Arial"/>
            </a:endParaRPr>
          </a:p>
        </p:txBody>
      </p:sp>
      <p:sp>
        <p:nvSpPr>
          <p:cNvPr id="9" name="object 9"/>
          <p:cNvSpPr txBox="1"/>
          <p:nvPr/>
        </p:nvSpPr>
        <p:spPr>
          <a:xfrm>
            <a:off x="976188" y="3895650"/>
            <a:ext cx="2874859" cy="1252667"/>
          </a:xfrm>
          <a:prstGeom prst="rect">
            <a:avLst/>
          </a:prstGeom>
        </p:spPr>
        <p:txBody>
          <a:bodyPr wrap="square" lIns="0" tIns="0" rIns="0" bIns="0" rtlCol="0">
            <a:noAutofit/>
          </a:bodyPr>
          <a:lstStyle/>
          <a:p>
            <a:pPr marL="221506" algn="ctr">
              <a:lnSpc>
                <a:spcPts val="2969"/>
              </a:lnSpc>
              <a:spcBef>
                <a:spcPts val="148"/>
              </a:spcBef>
            </a:pPr>
            <a:r>
              <a:rPr sz="3973" baseline="2415" dirty="0">
                <a:latin typeface="Arial"/>
                <a:cs typeface="Arial"/>
              </a:rPr>
              <a:t>•</a:t>
            </a:r>
            <a:r>
              <a:rPr sz="3973" spc="330" baseline="2415" dirty="0">
                <a:latin typeface="Arial"/>
                <a:cs typeface="Arial"/>
              </a:rPr>
              <a:t> </a:t>
            </a:r>
            <a:r>
              <a:rPr sz="3973" baseline="2275" dirty="0">
                <a:latin typeface="Calibri"/>
                <a:cs typeface="Calibri"/>
              </a:rPr>
              <a:t>Theo</a:t>
            </a:r>
            <a:r>
              <a:rPr sz="3973" spc="-43" baseline="2275" dirty="0">
                <a:latin typeface="Calibri"/>
                <a:cs typeface="Calibri"/>
              </a:rPr>
              <a:t>r</a:t>
            </a:r>
            <a:r>
              <a:rPr sz="3973" baseline="2275" dirty="0">
                <a:latin typeface="Calibri"/>
                <a:cs typeface="Calibri"/>
              </a:rPr>
              <a:t>eti</a:t>
            </a:r>
            <a:r>
              <a:rPr sz="3973" spc="-28" baseline="2275" dirty="0">
                <a:latin typeface="Calibri"/>
                <a:cs typeface="Calibri"/>
              </a:rPr>
              <a:t>c</a:t>
            </a:r>
            <a:r>
              <a:rPr sz="3973" baseline="2275" dirty="0">
                <a:latin typeface="Calibri"/>
                <a:cs typeface="Calibri"/>
              </a:rPr>
              <a:t>al limit:</a:t>
            </a:r>
            <a:endParaRPr sz="2649">
              <a:latin typeface="Calibri"/>
              <a:cs typeface="Calibri"/>
            </a:endParaRPr>
          </a:p>
          <a:p>
            <a:pPr marL="479717" marR="297290" algn="ctr">
              <a:lnSpc>
                <a:spcPts val="2859"/>
              </a:lnSpc>
            </a:pPr>
            <a:r>
              <a:rPr sz="3973" baseline="3413" dirty="0">
                <a:latin typeface="Calibri"/>
                <a:cs typeface="Calibri"/>
              </a:rPr>
              <a:t>million</a:t>
            </a:r>
            <a:r>
              <a:rPr sz="3973" spc="-15" baseline="3413" dirty="0">
                <a:latin typeface="Calibri"/>
                <a:cs typeface="Calibri"/>
              </a:rPr>
              <a:t> </a:t>
            </a:r>
            <a:r>
              <a:rPr sz="3973" baseline="3413" dirty="0">
                <a:latin typeface="Calibri"/>
                <a:cs typeface="Calibri"/>
              </a:rPr>
              <a:t>d</a:t>
            </a:r>
            <a:r>
              <a:rPr sz="3973" spc="-4" baseline="3413" dirty="0">
                <a:latin typeface="Calibri"/>
                <a:cs typeface="Calibri"/>
              </a:rPr>
              <a:t>e</a:t>
            </a:r>
            <a:r>
              <a:rPr sz="3973" baseline="3413" dirty="0">
                <a:latin typeface="Calibri"/>
                <a:cs typeface="Calibri"/>
              </a:rPr>
              <a:t>vices</a:t>
            </a:r>
            <a:endParaRPr sz="2649">
              <a:latin typeface="Calibri"/>
              <a:cs typeface="Calibri"/>
            </a:endParaRPr>
          </a:p>
          <a:p>
            <a:pPr marL="14017" marR="30799">
              <a:lnSpc>
                <a:spcPct val="101725"/>
              </a:lnSpc>
              <a:spcBef>
                <a:spcPts val="596"/>
              </a:spcBef>
            </a:pPr>
            <a:r>
              <a:rPr sz="2649" dirty="0">
                <a:solidFill>
                  <a:srgbClr val="6F2F9F"/>
                </a:solidFill>
                <a:latin typeface="Calibri"/>
                <a:cs typeface="Calibri"/>
              </a:rPr>
              <a:t>S</a:t>
            </a:r>
            <a:r>
              <a:rPr sz="2649" spc="4" dirty="0">
                <a:solidFill>
                  <a:srgbClr val="6F2F9F"/>
                </a:solidFill>
                <a:latin typeface="Calibri"/>
                <a:cs typeface="Calibri"/>
              </a:rPr>
              <a:t>e</a:t>
            </a:r>
            <a:r>
              <a:rPr sz="2649" dirty="0">
                <a:solidFill>
                  <a:srgbClr val="6F2F9F"/>
                </a:solidFill>
                <a:latin typeface="Calibri"/>
                <a:cs typeface="Calibri"/>
              </a:rPr>
              <a:t>cu</a:t>
            </a:r>
            <a:r>
              <a:rPr sz="2649" spc="-32" dirty="0">
                <a:solidFill>
                  <a:srgbClr val="6F2F9F"/>
                </a:solidFill>
                <a:latin typeface="Calibri"/>
                <a:cs typeface="Calibri"/>
              </a:rPr>
              <a:t>r</a:t>
            </a:r>
            <a:r>
              <a:rPr sz="2649" dirty="0">
                <a:solidFill>
                  <a:srgbClr val="6F2F9F"/>
                </a:solidFill>
                <a:latin typeface="Calibri"/>
                <a:cs typeface="Calibri"/>
              </a:rPr>
              <a:t>e</a:t>
            </a:r>
            <a:r>
              <a:rPr sz="2649" spc="-10" dirty="0">
                <a:solidFill>
                  <a:srgbClr val="6F2F9F"/>
                </a:solidFill>
                <a:latin typeface="Calibri"/>
                <a:cs typeface="Calibri"/>
              </a:rPr>
              <a:t> </a:t>
            </a:r>
            <a:r>
              <a:rPr sz="2649" dirty="0">
                <a:solidFill>
                  <a:srgbClr val="6F2F9F"/>
                </a:solidFill>
                <a:latin typeface="Calibri"/>
                <a:cs typeface="Calibri"/>
              </a:rPr>
              <a:t>A</a:t>
            </a:r>
            <a:r>
              <a:rPr sz="2649" spc="4" dirty="0">
                <a:solidFill>
                  <a:srgbClr val="6F2F9F"/>
                </a:solidFill>
                <a:latin typeface="Calibri"/>
                <a:cs typeface="Calibri"/>
              </a:rPr>
              <a:t>c</a:t>
            </a:r>
            <a:r>
              <a:rPr sz="2649" dirty="0">
                <a:solidFill>
                  <a:srgbClr val="6F2F9F"/>
                </a:solidFill>
                <a:latin typeface="Calibri"/>
                <a:cs typeface="Calibri"/>
              </a:rPr>
              <a:t>c</a:t>
            </a:r>
            <a:r>
              <a:rPr sz="2649" spc="10" dirty="0">
                <a:solidFill>
                  <a:srgbClr val="6F2F9F"/>
                </a:solidFill>
                <a:latin typeface="Calibri"/>
                <a:cs typeface="Calibri"/>
              </a:rPr>
              <a:t>e</a:t>
            </a:r>
            <a:r>
              <a:rPr sz="2649" dirty="0">
                <a:solidFill>
                  <a:srgbClr val="6F2F9F"/>
                </a:solidFill>
                <a:latin typeface="Calibri"/>
                <a:cs typeface="Calibri"/>
              </a:rPr>
              <a:t>ss</a:t>
            </a:r>
            <a:endParaRPr sz="2649">
              <a:latin typeface="Calibri"/>
              <a:cs typeface="Calibri"/>
            </a:endParaRPr>
          </a:p>
        </p:txBody>
      </p:sp>
      <p:sp>
        <p:nvSpPr>
          <p:cNvPr id="8" name="object 8"/>
          <p:cNvSpPr txBox="1"/>
          <p:nvPr/>
        </p:nvSpPr>
        <p:spPr>
          <a:xfrm>
            <a:off x="3865940" y="3915940"/>
            <a:ext cx="850737" cy="364443"/>
          </a:xfrm>
          <a:prstGeom prst="rect">
            <a:avLst/>
          </a:prstGeom>
        </p:spPr>
        <p:txBody>
          <a:bodyPr wrap="square" lIns="0" tIns="0" rIns="0" bIns="0" rtlCol="0">
            <a:noAutofit/>
          </a:bodyPr>
          <a:lstStyle/>
          <a:p>
            <a:pPr marL="14017">
              <a:lnSpc>
                <a:spcPts val="2809"/>
              </a:lnSpc>
              <a:spcBef>
                <a:spcPts val="140"/>
              </a:spcBef>
            </a:pPr>
            <a:r>
              <a:rPr sz="3973" baseline="3413" dirty="0">
                <a:latin typeface="Calibri"/>
                <a:cs typeface="Calibri"/>
              </a:rPr>
              <a:t>Ap</a:t>
            </a:r>
            <a:r>
              <a:rPr sz="3973" spc="-49" baseline="3413" dirty="0">
                <a:latin typeface="Calibri"/>
                <a:cs typeface="Calibri"/>
              </a:rPr>
              <a:t>p</a:t>
            </a:r>
            <a:r>
              <a:rPr sz="3973" baseline="3413" dirty="0">
                <a:latin typeface="Calibri"/>
                <a:cs typeface="Calibri"/>
              </a:rPr>
              <a:t>x.</a:t>
            </a:r>
            <a:endParaRPr sz="2649">
              <a:latin typeface="Calibri"/>
              <a:cs typeface="Calibri"/>
            </a:endParaRPr>
          </a:p>
        </p:txBody>
      </p:sp>
      <p:sp>
        <p:nvSpPr>
          <p:cNvPr id="7" name="object 7"/>
          <p:cNvSpPr txBox="1"/>
          <p:nvPr/>
        </p:nvSpPr>
        <p:spPr>
          <a:xfrm>
            <a:off x="4712008" y="3915940"/>
            <a:ext cx="419503" cy="364443"/>
          </a:xfrm>
          <a:prstGeom prst="rect">
            <a:avLst/>
          </a:prstGeom>
        </p:spPr>
        <p:txBody>
          <a:bodyPr wrap="square" lIns="0" tIns="0" rIns="0" bIns="0" rtlCol="0">
            <a:noAutofit/>
          </a:bodyPr>
          <a:lstStyle/>
          <a:p>
            <a:pPr marL="14017">
              <a:lnSpc>
                <a:spcPts val="2809"/>
              </a:lnSpc>
              <a:spcBef>
                <a:spcPts val="140"/>
              </a:spcBef>
            </a:pPr>
            <a:r>
              <a:rPr sz="3973" baseline="3413" dirty="0">
                <a:latin typeface="Calibri"/>
                <a:cs typeface="Calibri"/>
              </a:rPr>
              <a:t>15</a:t>
            </a:r>
            <a:endParaRPr sz="2649">
              <a:latin typeface="Calibri"/>
              <a:cs typeface="Calibri"/>
            </a:endParaRPr>
          </a:p>
        </p:txBody>
      </p:sp>
      <p:sp>
        <p:nvSpPr>
          <p:cNvPr id="6" name="object 6"/>
          <p:cNvSpPr txBox="1"/>
          <p:nvPr/>
        </p:nvSpPr>
        <p:spPr>
          <a:xfrm>
            <a:off x="7428231" y="3939829"/>
            <a:ext cx="402204" cy="280341"/>
          </a:xfrm>
          <a:prstGeom prst="rect">
            <a:avLst/>
          </a:prstGeom>
        </p:spPr>
        <p:txBody>
          <a:bodyPr wrap="square" lIns="0" tIns="0" rIns="0" bIns="0" rtlCol="0">
            <a:noAutofit/>
          </a:bodyPr>
          <a:lstStyle/>
          <a:p>
            <a:pPr marL="14017">
              <a:lnSpc>
                <a:spcPts val="2140"/>
              </a:lnSpc>
              <a:spcBef>
                <a:spcPts val="107"/>
              </a:spcBef>
            </a:pPr>
            <a:r>
              <a:rPr sz="1987" dirty="0">
                <a:latin typeface="Arial"/>
                <a:cs typeface="Arial"/>
              </a:rPr>
              <a:t>FC</a:t>
            </a:r>
            <a:endParaRPr sz="1987">
              <a:latin typeface="Arial"/>
              <a:cs typeface="Arial"/>
            </a:endParaRPr>
          </a:p>
        </p:txBody>
      </p:sp>
      <p:sp>
        <p:nvSpPr>
          <p:cNvPr id="5" name="object 5"/>
          <p:cNvSpPr txBox="1"/>
          <p:nvPr/>
        </p:nvSpPr>
        <p:spPr>
          <a:xfrm>
            <a:off x="7834696" y="3939829"/>
            <a:ext cx="584622" cy="280341"/>
          </a:xfrm>
          <a:prstGeom prst="rect">
            <a:avLst/>
          </a:prstGeom>
        </p:spPr>
        <p:txBody>
          <a:bodyPr wrap="square" lIns="0" tIns="0" rIns="0" bIns="0" rtlCol="0">
            <a:noAutofit/>
          </a:bodyPr>
          <a:lstStyle/>
          <a:p>
            <a:pPr marL="14017">
              <a:lnSpc>
                <a:spcPts val="2140"/>
              </a:lnSpc>
              <a:spcBef>
                <a:spcPts val="107"/>
              </a:spcBef>
            </a:pPr>
            <a:r>
              <a:rPr sz="1987" dirty="0">
                <a:latin typeface="Arial"/>
                <a:cs typeface="Arial"/>
              </a:rPr>
              <a:t>SAN</a:t>
            </a:r>
            <a:endParaRPr sz="1987">
              <a:latin typeface="Arial"/>
              <a:cs typeface="Arial"/>
            </a:endParaRPr>
          </a:p>
        </p:txBody>
      </p:sp>
      <p:sp>
        <p:nvSpPr>
          <p:cNvPr id="4" name="object 4"/>
          <p:cNvSpPr txBox="1"/>
          <p:nvPr/>
        </p:nvSpPr>
        <p:spPr>
          <a:xfrm>
            <a:off x="723881" y="4763584"/>
            <a:ext cx="196239" cy="364443"/>
          </a:xfrm>
          <a:prstGeom prst="rect">
            <a:avLst/>
          </a:prstGeom>
        </p:spPr>
        <p:txBody>
          <a:bodyPr wrap="square" lIns="0" tIns="0" rIns="0" bIns="0" rtlCol="0">
            <a:noAutofit/>
          </a:bodyPr>
          <a:lstStyle/>
          <a:p>
            <a:pPr marL="14017">
              <a:lnSpc>
                <a:spcPts val="2820"/>
              </a:lnSpc>
              <a:spcBef>
                <a:spcPts val="140"/>
              </a:spcBef>
            </a:pPr>
            <a:r>
              <a:rPr sz="2649" dirty="0">
                <a:solidFill>
                  <a:srgbClr val="6F2F9F"/>
                </a:solidFill>
                <a:latin typeface="Arial"/>
                <a:cs typeface="Arial"/>
              </a:rPr>
              <a:t>•</a:t>
            </a:r>
            <a:endParaRPr sz="2649">
              <a:latin typeface="Arial"/>
              <a:cs typeface="Arial"/>
            </a:endParaRPr>
          </a:p>
        </p:txBody>
      </p:sp>
      <p:sp>
        <p:nvSpPr>
          <p:cNvPr id="3" name="object 3"/>
          <p:cNvSpPr txBox="1"/>
          <p:nvPr/>
        </p:nvSpPr>
        <p:spPr>
          <a:xfrm>
            <a:off x="6025685" y="7075410"/>
            <a:ext cx="1153657" cy="196239"/>
          </a:xfrm>
          <a:prstGeom prst="rect">
            <a:avLst/>
          </a:prstGeom>
        </p:spPr>
        <p:txBody>
          <a:bodyPr wrap="square" lIns="0" tIns="0" rIns="0" bIns="0" rtlCol="0">
            <a:noAutofit/>
          </a:bodyPr>
          <a:lstStyle/>
          <a:p>
            <a:pPr marL="14017">
              <a:lnSpc>
                <a:spcPts val="1462"/>
              </a:lnSpc>
              <a:spcBef>
                <a:spcPts val="73"/>
              </a:spcBef>
            </a:pPr>
            <a:r>
              <a:rPr sz="1324" b="1" dirty="0">
                <a:latin typeface="Arial"/>
                <a:cs typeface="Arial"/>
              </a:rPr>
              <a:t>St</a:t>
            </a:r>
            <a:r>
              <a:rPr sz="1324" b="1" spc="-4" dirty="0">
                <a:latin typeface="Arial"/>
                <a:cs typeface="Arial"/>
              </a:rPr>
              <a:t>o</a:t>
            </a:r>
            <a:r>
              <a:rPr sz="1324" b="1" dirty="0">
                <a:latin typeface="Arial"/>
                <a:cs typeface="Arial"/>
              </a:rPr>
              <a:t>r</a:t>
            </a:r>
            <a:r>
              <a:rPr sz="1324" b="1" spc="4" dirty="0">
                <a:latin typeface="Arial"/>
                <a:cs typeface="Arial"/>
              </a:rPr>
              <a:t>a</a:t>
            </a:r>
            <a:r>
              <a:rPr sz="1324" b="1" dirty="0">
                <a:latin typeface="Arial"/>
                <a:cs typeface="Arial"/>
              </a:rPr>
              <a:t>ge</a:t>
            </a:r>
            <a:r>
              <a:rPr sz="1324" b="1" spc="-60" dirty="0">
                <a:latin typeface="Arial"/>
                <a:cs typeface="Arial"/>
              </a:rPr>
              <a:t> </a:t>
            </a:r>
            <a:r>
              <a:rPr sz="1324" b="1" spc="-43" dirty="0">
                <a:latin typeface="Arial"/>
                <a:cs typeface="Arial"/>
              </a:rPr>
              <a:t>A</a:t>
            </a:r>
            <a:r>
              <a:rPr sz="1324" b="1" dirty="0">
                <a:latin typeface="Arial"/>
                <a:cs typeface="Arial"/>
              </a:rPr>
              <a:t>rr</a:t>
            </a:r>
            <a:r>
              <a:rPr sz="1324" b="1" spc="4" dirty="0">
                <a:latin typeface="Arial"/>
                <a:cs typeface="Arial"/>
              </a:rPr>
              <a:t>a</a:t>
            </a:r>
            <a:r>
              <a:rPr sz="1324" b="1" dirty="0">
                <a:latin typeface="Arial"/>
                <a:cs typeface="Arial"/>
              </a:rPr>
              <a:t>y</a:t>
            </a:r>
            <a:endParaRPr sz="1324">
              <a:latin typeface="Arial"/>
              <a:cs typeface="Arial"/>
            </a:endParaRPr>
          </a:p>
        </p:txBody>
      </p:sp>
      <p:sp>
        <p:nvSpPr>
          <p:cNvPr id="2" name="object 2"/>
          <p:cNvSpPr txBox="1"/>
          <p:nvPr/>
        </p:nvSpPr>
        <p:spPr>
          <a:xfrm>
            <a:off x="8754943" y="7075410"/>
            <a:ext cx="1153657" cy="196239"/>
          </a:xfrm>
          <a:prstGeom prst="rect">
            <a:avLst/>
          </a:prstGeom>
        </p:spPr>
        <p:txBody>
          <a:bodyPr wrap="square" lIns="0" tIns="0" rIns="0" bIns="0" rtlCol="0">
            <a:noAutofit/>
          </a:bodyPr>
          <a:lstStyle/>
          <a:p>
            <a:pPr marL="14017">
              <a:lnSpc>
                <a:spcPts val="1462"/>
              </a:lnSpc>
              <a:spcBef>
                <a:spcPts val="73"/>
              </a:spcBef>
            </a:pPr>
            <a:r>
              <a:rPr sz="1324" b="1" dirty="0">
                <a:latin typeface="Arial"/>
                <a:cs typeface="Arial"/>
              </a:rPr>
              <a:t>St</a:t>
            </a:r>
            <a:r>
              <a:rPr sz="1324" b="1" spc="-4" dirty="0">
                <a:latin typeface="Arial"/>
                <a:cs typeface="Arial"/>
              </a:rPr>
              <a:t>o</a:t>
            </a:r>
            <a:r>
              <a:rPr sz="1324" b="1" dirty="0">
                <a:latin typeface="Arial"/>
                <a:cs typeface="Arial"/>
              </a:rPr>
              <a:t>r</a:t>
            </a:r>
            <a:r>
              <a:rPr sz="1324" b="1" spc="4" dirty="0">
                <a:latin typeface="Arial"/>
                <a:cs typeface="Arial"/>
              </a:rPr>
              <a:t>a</a:t>
            </a:r>
            <a:r>
              <a:rPr sz="1324" b="1" dirty="0">
                <a:latin typeface="Arial"/>
                <a:cs typeface="Arial"/>
              </a:rPr>
              <a:t>ge</a:t>
            </a:r>
            <a:r>
              <a:rPr sz="1324" b="1" spc="-60" dirty="0">
                <a:latin typeface="Arial"/>
                <a:cs typeface="Arial"/>
              </a:rPr>
              <a:t> </a:t>
            </a:r>
            <a:r>
              <a:rPr sz="1324" b="1" spc="-43" dirty="0">
                <a:latin typeface="Arial"/>
                <a:cs typeface="Arial"/>
              </a:rPr>
              <a:t>A</a:t>
            </a:r>
            <a:r>
              <a:rPr sz="1324" b="1" dirty="0">
                <a:latin typeface="Arial"/>
                <a:cs typeface="Arial"/>
              </a:rPr>
              <a:t>rr</a:t>
            </a:r>
            <a:r>
              <a:rPr sz="1324" b="1" spc="4" dirty="0">
                <a:latin typeface="Arial"/>
                <a:cs typeface="Arial"/>
              </a:rPr>
              <a:t>a</a:t>
            </a:r>
            <a:r>
              <a:rPr sz="1324" b="1" dirty="0">
                <a:latin typeface="Arial"/>
                <a:cs typeface="Arial"/>
              </a:rPr>
              <a:t>y</a:t>
            </a:r>
            <a:endParaRPr sz="1324">
              <a:latin typeface="Arial"/>
              <a:cs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6" name="object 6"/>
          <p:cNvSpPr txBox="1"/>
          <p:nvPr/>
        </p:nvSpPr>
        <p:spPr>
          <a:xfrm>
            <a:off x="2004100" y="270879"/>
            <a:ext cx="6622586" cy="645343"/>
          </a:xfrm>
          <a:prstGeom prst="rect">
            <a:avLst/>
          </a:prstGeom>
        </p:spPr>
        <p:txBody>
          <a:bodyPr wrap="square" lIns="0" tIns="0" rIns="0" bIns="0" rtlCol="0">
            <a:noAutofit/>
          </a:bodyPr>
          <a:lstStyle/>
          <a:p>
            <a:pPr marL="14017" algn="ctr">
              <a:lnSpc>
                <a:spcPts val="5060"/>
              </a:lnSpc>
              <a:spcBef>
                <a:spcPts val="253"/>
              </a:spcBef>
            </a:pPr>
            <a:r>
              <a:rPr sz="3090" b="1" spc="-264" baseline="3103" dirty="0">
                <a:latin typeface="Verdana" panose="020B0604030504040204" pitchFamily="34" charset="0"/>
                <a:ea typeface="Verdana" panose="020B0604030504040204" pitchFamily="34" charset="0"/>
                <a:cs typeface="Calibri Light"/>
              </a:rPr>
              <a:t>T</a:t>
            </a:r>
            <a:r>
              <a:rPr sz="3090" b="1" baseline="3103" dirty="0">
                <a:latin typeface="Verdana" panose="020B0604030504040204" pitchFamily="34" charset="0"/>
                <a:ea typeface="Verdana" panose="020B0604030504040204" pitchFamily="34" charset="0"/>
                <a:cs typeface="Calibri Light"/>
              </a:rPr>
              <a:t>ypes of </a:t>
            </a:r>
            <a:r>
              <a:rPr sz="3090" b="1" spc="-28" baseline="3103" dirty="0">
                <a:latin typeface="Verdana" panose="020B0604030504040204" pitchFamily="34" charset="0"/>
                <a:ea typeface="Verdana" panose="020B0604030504040204" pitchFamily="34" charset="0"/>
                <a:cs typeface="Calibri Light"/>
              </a:rPr>
              <a:t>S</a:t>
            </a:r>
            <a:r>
              <a:rPr sz="3090" b="1" baseline="3103" dirty="0">
                <a:latin typeface="Verdana" panose="020B0604030504040204" pitchFamily="34" charset="0"/>
                <a:ea typeface="Verdana" panose="020B0604030504040204" pitchFamily="34" charset="0"/>
                <a:cs typeface="Calibri Light"/>
              </a:rPr>
              <a:t>ANs in D</a:t>
            </a:r>
            <a:r>
              <a:rPr sz="3090" b="1" spc="-43" baseline="3103" dirty="0">
                <a:latin typeface="Verdana" panose="020B0604030504040204" pitchFamily="34" charset="0"/>
                <a:ea typeface="Verdana" panose="020B0604030504040204" pitchFamily="34" charset="0"/>
                <a:cs typeface="Calibri Light"/>
              </a:rPr>
              <a:t>a</a:t>
            </a:r>
            <a:r>
              <a:rPr sz="3090" b="1" spc="-60" baseline="3103" dirty="0">
                <a:latin typeface="Verdana" panose="020B0604030504040204" pitchFamily="34" charset="0"/>
                <a:ea typeface="Verdana" panose="020B0604030504040204" pitchFamily="34" charset="0"/>
                <a:cs typeface="Calibri Light"/>
              </a:rPr>
              <a:t>t</a:t>
            </a:r>
            <a:r>
              <a:rPr sz="3090" b="1" baseline="3103" dirty="0">
                <a:latin typeface="Verdana" panose="020B0604030504040204" pitchFamily="34" charset="0"/>
                <a:ea typeface="Verdana" panose="020B0604030504040204" pitchFamily="34" charset="0"/>
                <a:cs typeface="Calibri Light"/>
              </a:rPr>
              <a:t>a</a:t>
            </a:r>
            <a:r>
              <a:rPr lang="en-US" sz="3090" b="1" baseline="3103" dirty="0">
                <a:latin typeface="Verdana" panose="020B0604030504040204" pitchFamily="34" charset="0"/>
                <a:ea typeface="Verdana" panose="020B0604030504040204" pitchFamily="34" charset="0"/>
                <a:cs typeface="Calibri Light"/>
              </a:rPr>
              <a:t> </a:t>
            </a:r>
            <a:r>
              <a:rPr lang="en-IN" sz="3090" b="1" baseline="3103" dirty="0">
                <a:latin typeface="Verdana" panose="020B0604030504040204" pitchFamily="34" charset="0"/>
                <a:ea typeface="Verdana" panose="020B0604030504040204" pitchFamily="34" charset="0"/>
                <a:cs typeface="Calibri Light"/>
              </a:rPr>
              <a:t>Centre</a:t>
            </a:r>
            <a:endParaRPr lang="en-IN" sz="3090" b="1" dirty="0">
              <a:latin typeface="Verdana" panose="020B0604030504040204" pitchFamily="34" charset="0"/>
              <a:ea typeface="Verdana" panose="020B0604030504040204" pitchFamily="34" charset="0"/>
              <a:cs typeface="Calibri Light"/>
            </a:endParaRPr>
          </a:p>
          <a:p>
            <a:pPr marL="14017">
              <a:lnSpc>
                <a:spcPts val="5060"/>
              </a:lnSpc>
              <a:spcBef>
                <a:spcPts val="253"/>
              </a:spcBef>
            </a:pPr>
            <a:endParaRPr sz="4856" dirty="0">
              <a:latin typeface="Calibri Light"/>
              <a:cs typeface="Calibri Light"/>
            </a:endParaRPr>
          </a:p>
        </p:txBody>
      </p:sp>
      <p:sp>
        <p:nvSpPr>
          <p:cNvPr id="5" name="object 5"/>
          <p:cNvSpPr txBox="1"/>
          <p:nvPr/>
        </p:nvSpPr>
        <p:spPr>
          <a:xfrm>
            <a:off x="5966618" y="838640"/>
            <a:ext cx="1784199" cy="645343"/>
          </a:xfrm>
          <a:prstGeom prst="rect">
            <a:avLst/>
          </a:prstGeom>
        </p:spPr>
        <p:txBody>
          <a:bodyPr wrap="square" lIns="0" tIns="0" rIns="0" bIns="0" rtlCol="0">
            <a:noAutofit/>
          </a:bodyPr>
          <a:lstStyle/>
          <a:p>
            <a:pPr marL="14017">
              <a:lnSpc>
                <a:spcPts val="5060"/>
              </a:lnSpc>
              <a:spcBef>
                <a:spcPts val="253"/>
              </a:spcBef>
            </a:pPr>
            <a:endParaRPr sz="4856" dirty="0">
              <a:latin typeface="Calibri Light"/>
              <a:cs typeface="Calibri Light"/>
            </a:endParaRPr>
          </a:p>
        </p:txBody>
      </p:sp>
      <p:sp>
        <p:nvSpPr>
          <p:cNvPr id="4" name="object 4"/>
          <p:cNvSpPr txBox="1"/>
          <p:nvPr/>
        </p:nvSpPr>
        <p:spPr>
          <a:xfrm>
            <a:off x="892086" y="1744330"/>
            <a:ext cx="224160" cy="2677737"/>
          </a:xfrm>
          <a:prstGeom prst="rect">
            <a:avLst/>
          </a:prstGeom>
        </p:spPr>
        <p:txBody>
          <a:bodyPr wrap="square" lIns="0" tIns="0" rIns="0" bIns="0" rtlCol="0">
            <a:noAutofit/>
          </a:bodyPr>
          <a:lstStyle/>
          <a:p>
            <a:pPr marL="14017" marR="168">
              <a:lnSpc>
                <a:spcPts val="3267"/>
              </a:lnSpc>
              <a:spcBef>
                <a:spcPts val="163"/>
              </a:spcBef>
            </a:pPr>
            <a:r>
              <a:rPr sz="3090" dirty="0">
                <a:solidFill>
                  <a:srgbClr val="006FC0"/>
                </a:solidFill>
                <a:latin typeface="Arial"/>
                <a:cs typeface="Arial"/>
              </a:rPr>
              <a:t>•</a:t>
            </a:r>
            <a:endParaRPr sz="3090">
              <a:latin typeface="Arial"/>
              <a:cs typeface="Arial"/>
            </a:endParaRPr>
          </a:p>
          <a:p>
            <a:pPr marL="14017">
              <a:lnSpc>
                <a:spcPct val="95825"/>
              </a:lnSpc>
              <a:spcBef>
                <a:spcPts val="733"/>
              </a:spcBef>
            </a:pPr>
            <a:r>
              <a:rPr sz="3090" dirty="0">
                <a:solidFill>
                  <a:srgbClr val="C00000"/>
                </a:solidFill>
                <a:latin typeface="Arial"/>
                <a:cs typeface="Arial"/>
              </a:rPr>
              <a:t>•</a:t>
            </a:r>
            <a:endParaRPr sz="3090">
              <a:latin typeface="Arial"/>
              <a:cs typeface="Arial"/>
            </a:endParaRPr>
          </a:p>
          <a:p>
            <a:pPr marL="14017" marR="168">
              <a:lnSpc>
                <a:spcPct val="95825"/>
              </a:lnSpc>
              <a:spcBef>
                <a:spcPts val="886"/>
              </a:spcBef>
            </a:pPr>
            <a:r>
              <a:rPr sz="3090" dirty="0">
                <a:solidFill>
                  <a:srgbClr val="00AF50"/>
                </a:solidFill>
                <a:latin typeface="Arial"/>
                <a:cs typeface="Arial"/>
              </a:rPr>
              <a:t>•</a:t>
            </a:r>
            <a:endParaRPr sz="3090">
              <a:latin typeface="Arial"/>
              <a:cs typeface="Arial"/>
            </a:endParaRPr>
          </a:p>
          <a:p>
            <a:pPr marL="14017" marR="168">
              <a:lnSpc>
                <a:spcPct val="95825"/>
              </a:lnSpc>
              <a:spcBef>
                <a:spcPts val="883"/>
              </a:spcBef>
            </a:pPr>
            <a:r>
              <a:rPr sz="3090" dirty="0">
                <a:solidFill>
                  <a:srgbClr val="D97B5B"/>
                </a:solidFill>
                <a:latin typeface="Arial"/>
                <a:cs typeface="Arial"/>
              </a:rPr>
              <a:t>•</a:t>
            </a:r>
            <a:endParaRPr sz="3090">
              <a:latin typeface="Arial"/>
              <a:cs typeface="Arial"/>
            </a:endParaRPr>
          </a:p>
          <a:p>
            <a:pPr marL="14017">
              <a:lnSpc>
                <a:spcPct val="95825"/>
              </a:lnSpc>
              <a:spcBef>
                <a:spcPts val="896"/>
              </a:spcBef>
            </a:pPr>
            <a:r>
              <a:rPr sz="3090" dirty="0">
                <a:solidFill>
                  <a:srgbClr val="6F2F9F"/>
                </a:solidFill>
                <a:latin typeface="Arial"/>
                <a:cs typeface="Arial"/>
              </a:rPr>
              <a:t>•</a:t>
            </a:r>
            <a:endParaRPr sz="3090">
              <a:latin typeface="Arial"/>
              <a:cs typeface="Arial"/>
            </a:endParaRPr>
          </a:p>
        </p:txBody>
      </p:sp>
      <p:sp>
        <p:nvSpPr>
          <p:cNvPr id="3" name="object 3"/>
          <p:cNvSpPr txBox="1"/>
          <p:nvPr/>
        </p:nvSpPr>
        <p:spPr>
          <a:xfrm>
            <a:off x="1144393" y="1767970"/>
            <a:ext cx="3594303" cy="2677758"/>
          </a:xfrm>
          <a:prstGeom prst="rect">
            <a:avLst/>
          </a:prstGeom>
        </p:spPr>
        <p:txBody>
          <a:bodyPr wrap="square" lIns="0" tIns="0" rIns="0" bIns="0" rtlCol="0">
            <a:noAutofit/>
          </a:bodyPr>
          <a:lstStyle/>
          <a:p>
            <a:pPr marL="14017">
              <a:lnSpc>
                <a:spcPts val="3256"/>
              </a:lnSpc>
              <a:spcBef>
                <a:spcPts val="162"/>
              </a:spcBef>
            </a:pPr>
            <a:r>
              <a:rPr sz="4636" baseline="2925" dirty="0">
                <a:solidFill>
                  <a:srgbClr val="006FC0"/>
                </a:solidFill>
                <a:latin typeface="Calibri"/>
                <a:cs typeface="Calibri"/>
              </a:rPr>
              <a:t>S</a:t>
            </a:r>
            <a:r>
              <a:rPr sz="4636" spc="-21" baseline="2925" dirty="0">
                <a:solidFill>
                  <a:srgbClr val="006FC0"/>
                </a:solidFill>
                <a:latin typeface="Calibri"/>
                <a:cs typeface="Calibri"/>
              </a:rPr>
              <a:t>t</a:t>
            </a:r>
            <a:r>
              <a:rPr sz="4636" baseline="2925" dirty="0">
                <a:solidFill>
                  <a:srgbClr val="006FC0"/>
                </a:solidFill>
                <a:latin typeface="Calibri"/>
                <a:cs typeface="Calibri"/>
              </a:rPr>
              <a:t>o</a:t>
            </a:r>
            <a:r>
              <a:rPr sz="4636" spc="-60" baseline="2925" dirty="0">
                <a:solidFill>
                  <a:srgbClr val="006FC0"/>
                </a:solidFill>
                <a:latin typeface="Calibri"/>
                <a:cs typeface="Calibri"/>
              </a:rPr>
              <a:t>r</a:t>
            </a:r>
            <a:r>
              <a:rPr sz="4636" baseline="2925" dirty="0">
                <a:solidFill>
                  <a:srgbClr val="006FC0"/>
                </a:solidFill>
                <a:latin typeface="Calibri"/>
                <a:cs typeface="Calibri"/>
              </a:rPr>
              <a:t>a</a:t>
            </a:r>
            <a:r>
              <a:rPr sz="4636" spc="-10" baseline="2925" dirty="0">
                <a:solidFill>
                  <a:srgbClr val="006FC0"/>
                </a:solidFill>
                <a:latin typeface="Calibri"/>
                <a:cs typeface="Calibri"/>
              </a:rPr>
              <a:t>g</a:t>
            </a:r>
            <a:r>
              <a:rPr sz="4636" baseline="2925" dirty="0">
                <a:solidFill>
                  <a:srgbClr val="006FC0"/>
                </a:solidFill>
                <a:latin typeface="Calibri"/>
                <a:cs typeface="Calibri"/>
              </a:rPr>
              <a:t>e</a:t>
            </a:r>
            <a:r>
              <a:rPr sz="4636" spc="-71" baseline="2925" dirty="0">
                <a:solidFill>
                  <a:srgbClr val="006FC0"/>
                </a:solidFill>
                <a:latin typeface="Calibri"/>
                <a:cs typeface="Calibri"/>
              </a:rPr>
              <a:t> </a:t>
            </a:r>
            <a:r>
              <a:rPr sz="4636" baseline="2925" dirty="0">
                <a:solidFill>
                  <a:srgbClr val="006FC0"/>
                </a:solidFill>
                <a:latin typeface="Calibri"/>
                <a:cs typeface="Calibri"/>
              </a:rPr>
              <a:t>A</a:t>
            </a:r>
            <a:r>
              <a:rPr sz="4636" spc="-38" baseline="2925" dirty="0">
                <a:solidFill>
                  <a:srgbClr val="006FC0"/>
                </a:solidFill>
                <a:latin typeface="Calibri"/>
                <a:cs typeface="Calibri"/>
              </a:rPr>
              <a:t>r</a:t>
            </a:r>
            <a:r>
              <a:rPr sz="4636" baseline="2925" dirty="0">
                <a:solidFill>
                  <a:srgbClr val="006FC0"/>
                </a:solidFill>
                <a:latin typeface="Calibri"/>
                <a:cs typeface="Calibri"/>
              </a:rPr>
              <a:t>ea</a:t>
            </a:r>
            <a:r>
              <a:rPr sz="4636" spc="-58" baseline="2925" dirty="0">
                <a:solidFill>
                  <a:srgbClr val="006FC0"/>
                </a:solidFill>
                <a:latin typeface="Calibri"/>
                <a:cs typeface="Calibri"/>
              </a:rPr>
              <a:t> </a:t>
            </a:r>
            <a:r>
              <a:rPr sz="4636" baseline="2925" dirty="0">
                <a:solidFill>
                  <a:srgbClr val="006FC0"/>
                </a:solidFill>
                <a:latin typeface="Calibri"/>
                <a:cs typeface="Calibri"/>
              </a:rPr>
              <a:t>Net</a:t>
            </a:r>
            <a:r>
              <a:rPr sz="4636" spc="-21" baseline="2925" dirty="0">
                <a:solidFill>
                  <a:srgbClr val="006FC0"/>
                </a:solidFill>
                <a:latin typeface="Calibri"/>
                <a:cs typeface="Calibri"/>
              </a:rPr>
              <a:t>w</a:t>
            </a:r>
            <a:r>
              <a:rPr sz="4636" baseline="2925" dirty="0">
                <a:solidFill>
                  <a:srgbClr val="006FC0"/>
                </a:solidFill>
                <a:latin typeface="Calibri"/>
                <a:cs typeface="Calibri"/>
              </a:rPr>
              <a:t>ork</a:t>
            </a:r>
            <a:endParaRPr sz="3090">
              <a:latin typeface="Calibri"/>
              <a:cs typeface="Calibri"/>
            </a:endParaRPr>
          </a:p>
          <a:p>
            <a:pPr marL="14017" marR="1978645">
              <a:lnSpc>
                <a:spcPts val="3771"/>
              </a:lnSpc>
              <a:spcBef>
                <a:spcPts val="514"/>
              </a:spcBef>
            </a:pPr>
            <a:r>
              <a:rPr sz="3090" dirty="0">
                <a:solidFill>
                  <a:srgbClr val="C00000"/>
                </a:solidFill>
                <a:latin typeface="Calibri"/>
                <a:cs typeface="Calibri"/>
              </a:rPr>
              <a:t>IP </a:t>
            </a:r>
            <a:r>
              <a:rPr sz="3090" spc="-15" dirty="0">
                <a:solidFill>
                  <a:srgbClr val="C00000"/>
                </a:solidFill>
                <a:latin typeface="Calibri"/>
                <a:cs typeface="Calibri"/>
              </a:rPr>
              <a:t>S</a:t>
            </a:r>
            <a:r>
              <a:rPr sz="3090" dirty="0">
                <a:solidFill>
                  <a:srgbClr val="C00000"/>
                </a:solidFill>
                <a:latin typeface="Calibri"/>
                <a:cs typeface="Calibri"/>
              </a:rPr>
              <a:t>AN </a:t>
            </a:r>
            <a:r>
              <a:rPr sz="3090" spc="-21" dirty="0">
                <a:solidFill>
                  <a:srgbClr val="00AF50"/>
                </a:solidFill>
                <a:latin typeface="Calibri"/>
                <a:cs typeface="Calibri"/>
              </a:rPr>
              <a:t>F</a:t>
            </a:r>
            <a:r>
              <a:rPr sz="3090" dirty="0">
                <a:solidFill>
                  <a:srgbClr val="00AF50"/>
                </a:solidFill>
                <a:latin typeface="Calibri"/>
                <a:cs typeface="Calibri"/>
              </a:rPr>
              <a:t>C </a:t>
            </a:r>
            <a:endParaRPr sz="3090">
              <a:latin typeface="Calibri"/>
              <a:cs typeface="Calibri"/>
            </a:endParaRPr>
          </a:p>
          <a:p>
            <a:pPr marL="14017" marR="1978645">
              <a:lnSpc>
                <a:spcPts val="3771"/>
              </a:lnSpc>
              <a:spcBef>
                <a:spcPts val="667"/>
              </a:spcBef>
            </a:pPr>
            <a:r>
              <a:rPr sz="3090" spc="-15" dirty="0">
                <a:solidFill>
                  <a:srgbClr val="00AF50"/>
                </a:solidFill>
                <a:latin typeface="Calibri"/>
                <a:cs typeface="Calibri"/>
              </a:rPr>
              <a:t>S</a:t>
            </a:r>
            <a:r>
              <a:rPr sz="3090" dirty="0">
                <a:solidFill>
                  <a:srgbClr val="00AF50"/>
                </a:solidFill>
                <a:latin typeface="Calibri"/>
                <a:cs typeface="Calibri"/>
              </a:rPr>
              <a:t>AN</a:t>
            </a:r>
            <a:r>
              <a:rPr sz="3090" spc="-58" dirty="0">
                <a:solidFill>
                  <a:srgbClr val="00AF50"/>
                </a:solidFill>
                <a:latin typeface="Calibri"/>
                <a:cs typeface="Calibri"/>
              </a:rPr>
              <a:t> </a:t>
            </a:r>
            <a:r>
              <a:rPr sz="3090" spc="-21" dirty="0">
                <a:solidFill>
                  <a:srgbClr val="D97B5B"/>
                </a:solidFill>
                <a:latin typeface="Calibri"/>
                <a:cs typeface="Calibri"/>
              </a:rPr>
              <a:t>F</a:t>
            </a:r>
            <a:r>
              <a:rPr sz="3090" dirty="0">
                <a:solidFill>
                  <a:srgbClr val="D97B5B"/>
                </a:solidFill>
                <a:latin typeface="Calibri"/>
                <a:cs typeface="Calibri"/>
              </a:rPr>
              <a:t>CoE </a:t>
            </a:r>
            <a:endParaRPr sz="3090">
              <a:latin typeface="Calibri"/>
              <a:cs typeface="Calibri"/>
            </a:endParaRPr>
          </a:p>
          <a:p>
            <a:pPr marL="14017" marR="1978645">
              <a:lnSpc>
                <a:spcPts val="3771"/>
              </a:lnSpc>
              <a:spcBef>
                <a:spcPts val="667"/>
              </a:spcBef>
            </a:pPr>
            <a:r>
              <a:rPr sz="3090" spc="-28" dirty="0">
                <a:solidFill>
                  <a:srgbClr val="D97B5B"/>
                </a:solidFill>
                <a:latin typeface="Calibri"/>
                <a:cs typeface="Calibri"/>
              </a:rPr>
              <a:t>S</a:t>
            </a:r>
            <a:r>
              <a:rPr sz="3090" dirty="0">
                <a:solidFill>
                  <a:srgbClr val="D97B5B"/>
                </a:solidFill>
                <a:latin typeface="Calibri"/>
                <a:cs typeface="Calibri"/>
              </a:rPr>
              <a:t>AN</a:t>
            </a:r>
            <a:endParaRPr sz="3090">
              <a:latin typeface="Calibri"/>
              <a:cs typeface="Calibri"/>
            </a:endParaRPr>
          </a:p>
          <a:p>
            <a:pPr marL="14017" marR="58786">
              <a:lnSpc>
                <a:spcPct val="101725"/>
              </a:lnSpc>
              <a:spcBef>
                <a:spcPts val="678"/>
              </a:spcBef>
            </a:pPr>
            <a:r>
              <a:rPr sz="3090" dirty="0">
                <a:solidFill>
                  <a:srgbClr val="6F2F9F"/>
                </a:solidFill>
                <a:latin typeface="Calibri"/>
                <a:cs typeface="Calibri"/>
              </a:rPr>
              <a:t>I</a:t>
            </a:r>
            <a:r>
              <a:rPr sz="3090" spc="-10" dirty="0">
                <a:solidFill>
                  <a:srgbClr val="6F2F9F"/>
                </a:solidFill>
                <a:latin typeface="Calibri"/>
                <a:cs typeface="Calibri"/>
              </a:rPr>
              <a:t>n</a:t>
            </a:r>
            <a:r>
              <a:rPr sz="3090" dirty="0">
                <a:solidFill>
                  <a:srgbClr val="6F2F9F"/>
                </a:solidFill>
                <a:latin typeface="Calibri"/>
                <a:cs typeface="Calibri"/>
              </a:rPr>
              <a:t>fin</a:t>
            </a:r>
            <a:r>
              <a:rPr sz="3090" spc="-10" dirty="0">
                <a:solidFill>
                  <a:srgbClr val="6F2F9F"/>
                </a:solidFill>
                <a:latin typeface="Calibri"/>
                <a:cs typeface="Calibri"/>
              </a:rPr>
              <a:t>i</a:t>
            </a:r>
            <a:r>
              <a:rPr sz="3090" dirty="0">
                <a:solidFill>
                  <a:srgbClr val="6F2F9F"/>
                </a:solidFill>
                <a:latin typeface="Calibri"/>
                <a:cs typeface="Calibri"/>
              </a:rPr>
              <a:t>band</a:t>
            </a:r>
            <a:r>
              <a:rPr sz="3090" spc="10" dirty="0">
                <a:solidFill>
                  <a:srgbClr val="6F2F9F"/>
                </a:solidFill>
                <a:latin typeface="Calibri"/>
                <a:cs typeface="Calibri"/>
              </a:rPr>
              <a:t> </a:t>
            </a:r>
            <a:r>
              <a:rPr sz="3090" spc="-28" dirty="0">
                <a:solidFill>
                  <a:srgbClr val="6F2F9F"/>
                </a:solidFill>
                <a:latin typeface="Calibri"/>
                <a:cs typeface="Calibri"/>
              </a:rPr>
              <a:t>S</a:t>
            </a:r>
            <a:r>
              <a:rPr sz="3090" dirty="0">
                <a:solidFill>
                  <a:srgbClr val="6F2F9F"/>
                </a:solidFill>
                <a:latin typeface="Calibri"/>
                <a:cs typeface="Calibri"/>
              </a:rPr>
              <a:t>AN??</a:t>
            </a:r>
            <a:endParaRPr sz="3090">
              <a:latin typeface="Calibri"/>
              <a:cs typeface="Calibri"/>
            </a:endParaRPr>
          </a:p>
        </p:txBody>
      </p:sp>
      <p:sp>
        <p:nvSpPr>
          <p:cNvPr id="2" name="object 2"/>
          <p:cNvSpPr txBox="1"/>
          <p:nvPr/>
        </p:nvSpPr>
        <p:spPr>
          <a:xfrm>
            <a:off x="4743752" y="1767969"/>
            <a:ext cx="982092" cy="419950"/>
          </a:xfrm>
          <a:prstGeom prst="rect">
            <a:avLst/>
          </a:prstGeom>
        </p:spPr>
        <p:txBody>
          <a:bodyPr wrap="square" lIns="0" tIns="0" rIns="0" bIns="0" rtlCol="0">
            <a:noAutofit/>
          </a:bodyPr>
          <a:lstStyle/>
          <a:p>
            <a:pPr marL="14017">
              <a:lnSpc>
                <a:spcPts val="3256"/>
              </a:lnSpc>
              <a:spcBef>
                <a:spcPts val="162"/>
              </a:spcBef>
            </a:pPr>
            <a:r>
              <a:rPr sz="4636" baseline="2925" dirty="0">
                <a:solidFill>
                  <a:srgbClr val="006FC0"/>
                </a:solidFill>
                <a:latin typeface="Calibri"/>
                <a:cs typeface="Calibri"/>
              </a:rPr>
              <a:t>(</a:t>
            </a:r>
            <a:r>
              <a:rPr sz="4636" spc="-15" baseline="2925" dirty="0">
                <a:solidFill>
                  <a:srgbClr val="006FC0"/>
                </a:solidFill>
                <a:latin typeface="Calibri"/>
                <a:cs typeface="Calibri"/>
              </a:rPr>
              <a:t>S</a:t>
            </a:r>
            <a:r>
              <a:rPr sz="4636" baseline="2925" dirty="0">
                <a:solidFill>
                  <a:srgbClr val="006FC0"/>
                </a:solidFill>
                <a:latin typeface="Calibri"/>
                <a:cs typeface="Calibri"/>
              </a:rPr>
              <a:t>AN)</a:t>
            </a:r>
            <a:endParaRPr sz="3090">
              <a:latin typeface="Calibri"/>
              <a:cs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10" name="object 10"/>
          <p:cNvSpPr txBox="1"/>
          <p:nvPr/>
        </p:nvSpPr>
        <p:spPr>
          <a:xfrm>
            <a:off x="3476480" y="270941"/>
            <a:ext cx="4069284" cy="645343"/>
          </a:xfrm>
          <a:prstGeom prst="rect">
            <a:avLst/>
          </a:prstGeom>
        </p:spPr>
        <p:txBody>
          <a:bodyPr wrap="square" lIns="0" tIns="0" rIns="0" bIns="0" rtlCol="0">
            <a:noAutofit/>
          </a:bodyPr>
          <a:lstStyle/>
          <a:p>
            <a:pPr marL="14017" algn="ctr">
              <a:lnSpc>
                <a:spcPts val="5060"/>
              </a:lnSpc>
              <a:spcBef>
                <a:spcPts val="253"/>
              </a:spcBef>
            </a:pPr>
            <a:r>
              <a:rPr sz="3090" b="1" baseline="3103" dirty="0">
                <a:latin typeface="Verdana" panose="020B0604030504040204" pitchFamily="34" charset="0"/>
                <a:ea typeface="Verdana" panose="020B0604030504040204" pitchFamily="34" charset="0"/>
                <a:cs typeface="Calibri Light"/>
              </a:rPr>
              <a:t>Dri</a:t>
            </a:r>
            <a:r>
              <a:rPr sz="3090" b="1" spc="-49" baseline="3103" dirty="0">
                <a:latin typeface="Verdana" panose="020B0604030504040204" pitchFamily="34" charset="0"/>
                <a:ea typeface="Verdana" panose="020B0604030504040204" pitchFamily="34" charset="0"/>
                <a:cs typeface="Calibri Light"/>
              </a:rPr>
              <a:t>v</a:t>
            </a:r>
            <a:r>
              <a:rPr sz="3090" b="1" baseline="3103" dirty="0">
                <a:latin typeface="Verdana" panose="020B0604030504040204" pitchFamily="34" charset="0"/>
                <a:ea typeface="Verdana" panose="020B0604030504040204" pitchFamily="34" charset="0"/>
                <a:cs typeface="Calibri Light"/>
              </a:rPr>
              <a:t>e</a:t>
            </a:r>
            <a:r>
              <a:rPr sz="3090" b="1" spc="-93" baseline="3103" dirty="0">
                <a:latin typeface="Verdana" panose="020B0604030504040204" pitchFamily="34" charset="0"/>
                <a:ea typeface="Verdana" panose="020B0604030504040204" pitchFamily="34" charset="0"/>
                <a:cs typeface="Calibri Light"/>
              </a:rPr>
              <a:t>r</a:t>
            </a:r>
            <a:r>
              <a:rPr sz="3090" b="1" baseline="3103" dirty="0">
                <a:latin typeface="Verdana" panose="020B0604030504040204" pitchFamily="34" charset="0"/>
                <a:ea typeface="Verdana" panose="020B0604030504040204" pitchFamily="34" charset="0"/>
                <a:cs typeface="Calibri Light"/>
              </a:rPr>
              <a:t>s </a:t>
            </a:r>
            <a:r>
              <a:rPr sz="3090" b="1" spc="-126" baseline="3103" dirty="0">
                <a:latin typeface="Verdana" panose="020B0604030504040204" pitchFamily="34" charset="0"/>
                <a:ea typeface="Verdana" panose="020B0604030504040204" pitchFamily="34" charset="0"/>
                <a:cs typeface="Calibri Light"/>
              </a:rPr>
              <a:t>f</a:t>
            </a:r>
            <a:r>
              <a:rPr sz="3090" b="1" baseline="3103" dirty="0">
                <a:latin typeface="Verdana" panose="020B0604030504040204" pitchFamily="34" charset="0"/>
                <a:ea typeface="Verdana" panose="020B0604030504040204" pitchFamily="34" charset="0"/>
                <a:cs typeface="Calibri Light"/>
              </a:rPr>
              <a:t>or </a:t>
            </a:r>
            <a:r>
              <a:rPr sz="3090" b="1" spc="-49" baseline="3103" dirty="0">
                <a:latin typeface="Verdana" panose="020B0604030504040204" pitchFamily="34" charset="0"/>
                <a:ea typeface="Verdana" panose="020B0604030504040204" pitchFamily="34" charset="0"/>
                <a:cs typeface="Calibri Light"/>
              </a:rPr>
              <a:t>F</a:t>
            </a:r>
            <a:r>
              <a:rPr sz="3090" b="1" baseline="3103" dirty="0">
                <a:latin typeface="Verdana" panose="020B0604030504040204" pitchFamily="34" charset="0"/>
                <a:ea typeface="Verdana" panose="020B0604030504040204" pitchFamily="34" charset="0"/>
                <a:cs typeface="Calibri Light"/>
              </a:rPr>
              <a:t>CoE</a:t>
            </a:r>
            <a:endParaRPr sz="3090" b="1" dirty="0">
              <a:latin typeface="Verdana" panose="020B0604030504040204" pitchFamily="34" charset="0"/>
              <a:ea typeface="Verdana" panose="020B0604030504040204" pitchFamily="34" charset="0"/>
              <a:cs typeface="Calibri Light"/>
            </a:endParaRPr>
          </a:p>
        </p:txBody>
      </p:sp>
      <p:sp>
        <p:nvSpPr>
          <p:cNvPr id="9" name="object 9"/>
          <p:cNvSpPr txBox="1"/>
          <p:nvPr/>
        </p:nvSpPr>
        <p:spPr>
          <a:xfrm>
            <a:off x="723881" y="1576126"/>
            <a:ext cx="223992" cy="419950"/>
          </a:xfrm>
          <a:prstGeom prst="rect">
            <a:avLst/>
          </a:prstGeom>
        </p:spPr>
        <p:txBody>
          <a:bodyPr wrap="square" lIns="0" tIns="0" rIns="0" bIns="0" rtlCol="0">
            <a:noAutofit/>
          </a:bodyPr>
          <a:lstStyle/>
          <a:p>
            <a:pPr marL="14017">
              <a:lnSpc>
                <a:spcPts val="3267"/>
              </a:lnSpc>
              <a:spcBef>
                <a:spcPts val="163"/>
              </a:spcBef>
            </a:pPr>
            <a:r>
              <a:rPr sz="3090" dirty="0">
                <a:solidFill>
                  <a:srgbClr val="C00000"/>
                </a:solidFill>
                <a:latin typeface="Arial"/>
                <a:cs typeface="Arial"/>
              </a:rPr>
              <a:t>•</a:t>
            </a:r>
            <a:endParaRPr sz="3090">
              <a:latin typeface="Arial"/>
              <a:cs typeface="Arial"/>
            </a:endParaRPr>
          </a:p>
        </p:txBody>
      </p:sp>
      <p:sp>
        <p:nvSpPr>
          <p:cNvPr id="8" name="object 8"/>
          <p:cNvSpPr txBox="1"/>
          <p:nvPr/>
        </p:nvSpPr>
        <p:spPr>
          <a:xfrm>
            <a:off x="976188" y="1599765"/>
            <a:ext cx="8958229" cy="1833288"/>
          </a:xfrm>
          <a:prstGeom prst="rect">
            <a:avLst/>
          </a:prstGeom>
        </p:spPr>
        <p:txBody>
          <a:bodyPr wrap="square" lIns="0" tIns="0" rIns="0" bIns="0" rtlCol="0">
            <a:noAutofit/>
          </a:bodyPr>
          <a:lstStyle/>
          <a:p>
            <a:pPr marL="14017" marR="35988">
              <a:lnSpc>
                <a:spcPts val="3256"/>
              </a:lnSpc>
              <a:spcBef>
                <a:spcPts val="162"/>
              </a:spcBef>
            </a:pPr>
            <a:r>
              <a:rPr sz="4636" spc="-28" baseline="2925" dirty="0">
                <a:solidFill>
                  <a:srgbClr val="C00000"/>
                </a:solidFill>
                <a:latin typeface="Calibri"/>
                <a:cs typeface="Calibri"/>
              </a:rPr>
              <a:t>F</a:t>
            </a:r>
            <a:r>
              <a:rPr sz="4636" baseline="2925" dirty="0">
                <a:solidFill>
                  <a:srgbClr val="C00000"/>
                </a:solidFill>
                <a:latin typeface="Calibri"/>
                <a:cs typeface="Calibri"/>
              </a:rPr>
              <a:t>CoE</a:t>
            </a:r>
            <a:r>
              <a:rPr sz="4636" spc="-62" baseline="2925" dirty="0">
                <a:solidFill>
                  <a:srgbClr val="C00000"/>
                </a:solidFill>
                <a:latin typeface="Calibri"/>
                <a:cs typeface="Calibri"/>
              </a:rPr>
              <a:t> </a:t>
            </a:r>
            <a:r>
              <a:rPr sz="4636" baseline="2925" dirty="0">
                <a:solidFill>
                  <a:srgbClr val="C00000"/>
                </a:solidFill>
                <a:latin typeface="Calibri"/>
                <a:cs typeface="Calibri"/>
              </a:rPr>
              <a:t>is</a:t>
            </a:r>
            <a:r>
              <a:rPr sz="4636" spc="-19" baseline="2925" dirty="0">
                <a:solidFill>
                  <a:srgbClr val="C00000"/>
                </a:solidFill>
                <a:latin typeface="Calibri"/>
                <a:cs typeface="Calibri"/>
              </a:rPr>
              <a:t> </a:t>
            </a:r>
            <a:r>
              <a:rPr sz="4636" baseline="2925" dirty="0">
                <a:solidFill>
                  <a:srgbClr val="C00000"/>
                </a:solidFill>
                <a:latin typeface="Calibri"/>
                <a:cs typeface="Calibri"/>
              </a:rPr>
              <a:t>a</a:t>
            </a:r>
            <a:r>
              <a:rPr sz="4636" spc="-9" baseline="2925" dirty="0">
                <a:solidFill>
                  <a:srgbClr val="C00000"/>
                </a:solidFill>
                <a:latin typeface="Calibri"/>
                <a:cs typeface="Calibri"/>
              </a:rPr>
              <a:t> </a:t>
            </a:r>
            <a:r>
              <a:rPr sz="4636" spc="-10" baseline="2925" dirty="0">
                <a:solidFill>
                  <a:srgbClr val="C00000"/>
                </a:solidFill>
                <a:latin typeface="Calibri"/>
                <a:cs typeface="Calibri"/>
              </a:rPr>
              <a:t>p</a:t>
            </a:r>
            <a:r>
              <a:rPr sz="4636" spc="-55" baseline="2925" dirty="0">
                <a:solidFill>
                  <a:srgbClr val="C00000"/>
                </a:solidFill>
                <a:latin typeface="Calibri"/>
                <a:cs typeface="Calibri"/>
              </a:rPr>
              <a:t>r</a:t>
            </a:r>
            <a:r>
              <a:rPr sz="4636" baseline="2925" dirty="0">
                <a:solidFill>
                  <a:srgbClr val="C00000"/>
                </a:solidFill>
                <a:latin typeface="Calibri"/>
                <a:cs typeface="Calibri"/>
              </a:rPr>
              <a:t>o</a:t>
            </a:r>
            <a:r>
              <a:rPr sz="4636" spc="-28" baseline="2925" dirty="0">
                <a:solidFill>
                  <a:srgbClr val="C00000"/>
                </a:solidFill>
                <a:latin typeface="Calibri"/>
                <a:cs typeface="Calibri"/>
              </a:rPr>
              <a:t>t</a:t>
            </a:r>
            <a:r>
              <a:rPr sz="4636" baseline="2925" dirty="0">
                <a:solidFill>
                  <a:srgbClr val="C00000"/>
                </a:solidFill>
                <a:latin typeface="Calibri"/>
                <a:cs typeface="Calibri"/>
              </a:rPr>
              <a:t>o</a:t>
            </a:r>
            <a:r>
              <a:rPr sz="4636" spc="-15" baseline="2925" dirty="0">
                <a:solidFill>
                  <a:srgbClr val="C00000"/>
                </a:solidFill>
                <a:latin typeface="Calibri"/>
                <a:cs typeface="Calibri"/>
              </a:rPr>
              <a:t>c</a:t>
            </a:r>
            <a:r>
              <a:rPr sz="4636" baseline="2925" dirty="0">
                <a:solidFill>
                  <a:srgbClr val="C00000"/>
                </a:solidFill>
                <a:latin typeface="Calibri"/>
                <a:cs typeface="Calibri"/>
              </a:rPr>
              <a:t>ol</a:t>
            </a:r>
            <a:r>
              <a:rPr sz="4636" spc="-46" baseline="2925" dirty="0">
                <a:solidFill>
                  <a:srgbClr val="C00000"/>
                </a:solidFill>
                <a:latin typeface="Calibri"/>
                <a:cs typeface="Calibri"/>
              </a:rPr>
              <a:t> </a:t>
            </a:r>
            <a:r>
              <a:rPr sz="4636" baseline="2925" dirty="0">
                <a:solidFill>
                  <a:srgbClr val="C00000"/>
                </a:solidFill>
                <a:latin typeface="Calibri"/>
                <a:cs typeface="Calibri"/>
              </a:rPr>
              <a:t>th</a:t>
            </a:r>
            <a:r>
              <a:rPr sz="4636" spc="-28" baseline="2925" dirty="0">
                <a:solidFill>
                  <a:srgbClr val="C00000"/>
                </a:solidFill>
                <a:latin typeface="Calibri"/>
                <a:cs typeface="Calibri"/>
              </a:rPr>
              <a:t>a</a:t>
            </a:r>
            <a:r>
              <a:rPr sz="4636" baseline="2925" dirty="0">
                <a:solidFill>
                  <a:srgbClr val="C00000"/>
                </a:solidFill>
                <a:latin typeface="Calibri"/>
                <a:cs typeface="Calibri"/>
              </a:rPr>
              <a:t>t</a:t>
            </a:r>
            <a:r>
              <a:rPr sz="4636" spc="-41" baseline="2925" dirty="0">
                <a:solidFill>
                  <a:srgbClr val="C00000"/>
                </a:solidFill>
                <a:latin typeface="Calibri"/>
                <a:cs typeface="Calibri"/>
              </a:rPr>
              <a:t> </a:t>
            </a:r>
            <a:r>
              <a:rPr sz="4636" baseline="2925" dirty="0">
                <a:solidFill>
                  <a:srgbClr val="C00000"/>
                </a:solidFill>
                <a:latin typeface="Calibri"/>
                <a:cs typeface="Calibri"/>
              </a:rPr>
              <a:t>t</a:t>
            </a:r>
            <a:r>
              <a:rPr sz="4636" spc="-65" baseline="2925" dirty="0">
                <a:solidFill>
                  <a:srgbClr val="C00000"/>
                </a:solidFill>
                <a:latin typeface="Calibri"/>
                <a:cs typeface="Calibri"/>
              </a:rPr>
              <a:t>r</a:t>
            </a:r>
            <a:r>
              <a:rPr sz="4636" baseline="2925" dirty="0">
                <a:solidFill>
                  <a:srgbClr val="C00000"/>
                </a:solidFill>
                <a:latin typeface="Calibri"/>
                <a:cs typeface="Calibri"/>
              </a:rPr>
              <a:t>ansports</a:t>
            </a:r>
            <a:r>
              <a:rPr sz="4636" spc="-64" baseline="2925" dirty="0">
                <a:solidFill>
                  <a:srgbClr val="C00000"/>
                </a:solidFill>
                <a:latin typeface="Calibri"/>
                <a:cs typeface="Calibri"/>
              </a:rPr>
              <a:t> </a:t>
            </a:r>
            <a:r>
              <a:rPr sz="4636" spc="-28" baseline="2925" dirty="0">
                <a:solidFill>
                  <a:srgbClr val="C00000"/>
                </a:solidFill>
                <a:latin typeface="Calibri"/>
                <a:cs typeface="Calibri"/>
              </a:rPr>
              <a:t>F</a:t>
            </a:r>
            <a:r>
              <a:rPr sz="4636" baseline="2925" dirty="0">
                <a:solidFill>
                  <a:srgbClr val="C00000"/>
                </a:solidFill>
                <a:latin typeface="Calibri"/>
                <a:cs typeface="Calibri"/>
              </a:rPr>
              <a:t>C</a:t>
            </a:r>
            <a:r>
              <a:rPr sz="4636" spc="-30" baseline="2925" dirty="0">
                <a:solidFill>
                  <a:srgbClr val="C00000"/>
                </a:solidFill>
                <a:latin typeface="Calibri"/>
                <a:cs typeface="Calibri"/>
              </a:rPr>
              <a:t> </a:t>
            </a:r>
            <a:r>
              <a:rPr sz="4636" baseline="2925" dirty="0">
                <a:solidFill>
                  <a:srgbClr val="C00000"/>
                </a:solidFill>
                <a:latin typeface="Calibri"/>
                <a:cs typeface="Calibri"/>
              </a:rPr>
              <a:t>d</a:t>
            </a:r>
            <a:r>
              <a:rPr sz="4636" spc="-28" baseline="2925" dirty="0">
                <a:solidFill>
                  <a:srgbClr val="C00000"/>
                </a:solidFill>
                <a:latin typeface="Calibri"/>
                <a:cs typeface="Calibri"/>
              </a:rPr>
              <a:t>a</a:t>
            </a:r>
            <a:r>
              <a:rPr sz="4636" spc="-38" baseline="2925" dirty="0">
                <a:solidFill>
                  <a:srgbClr val="C00000"/>
                </a:solidFill>
                <a:latin typeface="Calibri"/>
                <a:cs typeface="Calibri"/>
              </a:rPr>
              <a:t>t</a:t>
            </a:r>
            <a:r>
              <a:rPr sz="4636" baseline="2925" dirty="0">
                <a:solidFill>
                  <a:srgbClr val="C00000"/>
                </a:solidFill>
                <a:latin typeface="Calibri"/>
                <a:cs typeface="Calibri"/>
              </a:rPr>
              <a:t>a</a:t>
            </a:r>
            <a:r>
              <a:rPr sz="4636" spc="-45" baseline="2925" dirty="0">
                <a:solidFill>
                  <a:srgbClr val="C00000"/>
                </a:solidFill>
                <a:latin typeface="Calibri"/>
                <a:cs typeface="Calibri"/>
              </a:rPr>
              <a:t> </a:t>
            </a:r>
            <a:r>
              <a:rPr sz="4636" spc="-10" baseline="2925" dirty="0">
                <a:solidFill>
                  <a:srgbClr val="C00000"/>
                </a:solidFill>
                <a:latin typeface="Calibri"/>
                <a:cs typeface="Calibri"/>
              </a:rPr>
              <a:t>o</a:t>
            </a:r>
            <a:r>
              <a:rPr sz="4636" spc="-28" baseline="2925" dirty="0">
                <a:solidFill>
                  <a:srgbClr val="C00000"/>
                </a:solidFill>
                <a:latin typeface="Calibri"/>
                <a:cs typeface="Calibri"/>
              </a:rPr>
              <a:t>v</a:t>
            </a:r>
            <a:r>
              <a:rPr sz="4636" baseline="2925" dirty="0">
                <a:solidFill>
                  <a:srgbClr val="C00000"/>
                </a:solidFill>
                <a:latin typeface="Calibri"/>
                <a:cs typeface="Calibri"/>
              </a:rPr>
              <a:t>er</a:t>
            </a:r>
            <a:r>
              <a:rPr sz="4636" spc="-42" baseline="2925" dirty="0">
                <a:solidFill>
                  <a:srgbClr val="C00000"/>
                </a:solidFill>
                <a:latin typeface="Calibri"/>
                <a:cs typeface="Calibri"/>
              </a:rPr>
              <a:t> </a:t>
            </a:r>
            <a:r>
              <a:rPr sz="4636" spc="-38" baseline="2925" dirty="0">
                <a:solidFill>
                  <a:srgbClr val="C00000"/>
                </a:solidFill>
                <a:latin typeface="Calibri"/>
                <a:cs typeface="Calibri"/>
              </a:rPr>
              <a:t>E</a:t>
            </a:r>
            <a:r>
              <a:rPr sz="4636" baseline="2925" dirty="0">
                <a:solidFill>
                  <a:srgbClr val="C00000"/>
                </a:solidFill>
                <a:latin typeface="Calibri"/>
                <a:cs typeface="Calibri"/>
              </a:rPr>
              <a:t>the</a:t>
            </a:r>
            <a:r>
              <a:rPr sz="4636" spc="-4" baseline="2925" dirty="0">
                <a:solidFill>
                  <a:srgbClr val="C00000"/>
                </a:solidFill>
                <a:latin typeface="Calibri"/>
                <a:cs typeface="Calibri"/>
              </a:rPr>
              <a:t>r</a:t>
            </a:r>
            <a:r>
              <a:rPr sz="4636" baseline="2925" dirty="0">
                <a:solidFill>
                  <a:srgbClr val="C00000"/>
                </a:solidFill>
                <a:latin typeface="Calibri"/>
                <a:cs typeface="Calibri"/>
              </a:rPr>
              <a:t>n</a:t>
            </a:r>
            <a:r>
              <a:rPr sz="4636" spc="-15" baseline="2925" dirty="0">
                <a:solidFill>
                  <a:srgbClr val="C00000"/>
                </a:solidFill>
                <a:latin typeface="Calibri"/>
                <a:cs typeface="Calibri"/>
              </a:rPr>
              <a:t>e</a:t>
            </a:r>
            <a:r>
              <a:rPr sz="4636" baseline="2925" dirty="0">
                <a:solidFill>
                  <a:srgbClr val="C00000"/>
                </a:solidFill>
                <a:latin typeface="Calibri"/>
                <a:cs typeface="Calibri"/>
              </a:rPr>
              <a:t>t</a:t>
            </a:r>
            <a:endParaRPr sz="3090">
              <a:latin typeface="Calibri"/>
              <a:cs typeface="Calibri"/>
            </a:endParaRPr>
          </a:p>
          <a:p>
            <a:pPr marL="14017" marR="57847">
              <a:lnSpc>
                <a:spcPts val="3339"/>
              </a:lnSpc>
              <a:spcBef>
                <a:spcPts val="3"/>
              </a:spcBef>
            </a:pPr>
            <a:r>
              <a:rPr sz="4636" baseline="2925" dirty="0">
                <a:solidFill>
                  <a:srgbClr val="C00000"/>
                </a:solidFill>
                <a:latin typeface="Calibri"/>
                <a:cs typeface="Calibri"/>
              </a:rPr>
              <a:t>n</a:t>
            </a:r>
            <a:r>
              <a:rPr sz="4636" spc="-15" baseline="2925" dirty="0">
                <a:solidFill>
                  <a:srgbClr val="C00000"/>
                </a:solidFill>
                <a:latin typeface="Calibri"/>
                <a:cs typeface="Calibri"/>
              </a:rPr>
              <a:t>e</a:t>
            </a:r>
            <a:r>
              <a:rPr sz="4636" baseline="2925" dirty="0">
                <a:solidFill>
                  <a:srgbClr val="C00000"/>
                </a:solidFill>
                <a:latin typeface="Calibri"/>
                <a:cs typeface="Calibri"/>
              </a:rPr>
              <a:t>t</a:t>
            </a:r>
            <a:r>
              <a:rPr sz="4636" spc="-21" baseline="2925" dirty="0">
                <a:solidFill>
                  <a:srgbClr val="C00000"/>
                </a:solidFill>
                <a:latin typeface="Calibri"/>
                <a:cs typeface="Calibri"/>
              </a:rPr>
              <a:t>w</a:t>
            </a:r>
            <a:r>
              <a:rPr sz="4636" baseline="2925" dirty="0">
                <a:solidFill>
                  <a:srgbClr val="C00000"/>
                </a:solidFill>
                <a:latin typeface="Calibri"/>
                <a:cs typeface="Calibri"/>
              </a:rPr>
              <a:t>ork</a:t>
            </a:r>
            <a:r>
              <a:rPr sz="4636" spc="-72" baseline="2925" dirty="0">
                <a:solidFill>
                  <a:srgbClr val="C00000"/>
                </a:solidFill>
                <a:latin typeface="Calibri"/>
                <a:cs typeface="Calibri"/>
              </a:rPr>
              <a:t> </a:t>
            </a:r>
            <a:r>
              <a:rPr sz="4636" baseline="2925" dirty="0">
                <a:solidFill>
                  <a:srgbClr val="C00000"/>
                </a:solidFill>
                <a:latin typeface="Calibri"/>
                <a:cs typeface="Calibri"/>
              </a:rPr>
              <a:t>(Co</a:t>
            </a:r>
            <a:r>
              <a:rPr sz="4636" spc="-55" baseline="2925" dirty="0">
                <a:solidFill>
                  <a:srgbClr val="C00000"/>
                </a:solidFill>
                <a:latin typeface="Calibri"/>
                <a:cs typeface="Calibri"/>
              </a:rPr>
              <a:t>n</a:t>
            </a:r>
            <a:r>
              <a:rPr sz="4636" spc="-28" baseline="2925" dirty="0">
                <a:solidFill>
                  <a:srgbClr val="C00000"/>
                </a:solidFill>
                <a:latin typeface="Calibri"/>
                <a:cs typeface="Calibri"/>
              </a:rPr>
              <a:t>v</a:t>
            </a:r>
            <a:r>
              <a:rPr sz="4636" baseline="2925" dirty="0">
                <a:solidFill>
                  <a:srgbClr val="C00000"/>
                </a:solidFill>
                <a:latin typeface="Calibri"/>
                <a:cs typeface="Calibri"/>
              </a:rPr>
              <a:t>e</a:t>
            </a:r>
            <a:r>
              <a:rPr sz="4636" spc="-38" baseline="2925" dirty="0">
                <a:solidFill>
                  <a:srgbClr val="C00000"/>
                </a:solidFill>
                <a:latin typeface="Calibri"/>
                <a:cs typeface="Calibri"/>
              </a:rPr>
              <a:t>r</a:t>
            </a:r>
            <a:r>
              <a:rPr sz="4636" spc="-21" baseline="2925" dirty="0">
                <a:solidFill>
                  <a:srgbClr val="C00000"/>
                </a:solidFill>
                <a:latin typeface="Calibri"/>
                <a:cs typeface="Calibri"/>
              </a:rPr>
              <a:t>g</a:t>
            </a:r>
            <a:r>
              <a:rPr sz="4636" baseline="2925" dirty="0">
                <a:solidFill>
                  <a:srgbClr val="C00000"/>
                </a:solidFill>
                <a:latin typeface="Calibri"/>
                <a:cs typeface="Calibri"/>
              </a:rPr>
              <a:t>ed</a:t>
            </a:r>
            <a:r>
              <a:rPr sz="4636" spc="-105" baseline="2925" dirty="0">
                <a:solidFill>
                  <a:srgbClr val="C00000"/>
                </a:solidFill>
                <a:latin typeface="Calibri"/>
                <a:cs typeface="Calibri"/>
              </a:rPr>
              <a:t> </a:t>
            </a:r>
            <a:r>
              <a:rPr sz="4636" baseline="2925" dirty="0">
                <a:solidFill>
                  <a:srgbClr val="C00000"/>
                </a:solidFill>
                <a:latin typeface="Calibri"/>
                <a:cs typeface="Calibri"/>
              </a:rPr>
              <a:t>Enhanced</a:t>
            </a:r>
            <a:r>
              <a:rPr sz="4636" spc="-100" baseline="2925" dirty="0">
                <a:solidFill>
                  <a:srgbClr val="C00000"/>
                </a:solidFill>
                <a:latin typeface="Calibri"/>
                <a:cs typeface="Calibri"/>
              </a:rPr>
              <a:t> </a:t>
            </a:r>
            <a:r>
              <a:rPr sz="4636" spc="-38" baseline="2925" dirty="0">
                <a:solidFill>
                  <a:srgbClr val="C00000"/>
                </a:solidFill>
                <a:latin typeface="Calibri"/>
                <a:cs typeface="Calibri"/>
              </a:rPr>
              <a:t>E</a:t>
            </a:r>
            <a:r>
              <a:rPr sz="4636" baseline="2925" dirty="0">
                <a:solidFill>
                  <a:srgbClr val="C00000"/>
                </a:solidFill>
                <a:latin typeface="Calibri"/>
                <a:cs typeface="Calibri"/>
              </a:rPr>
              <a:t>the</a:t>
            </a:r>
            <a:r>
              <a:rPr sz="4636" spc="-4" baseline="2925" dirty="0">
                <a:solidFill>
                  <a:srgbClr val="C00000"/>
                </a:solidFill>
                <a:latin typeface="Calibri"/>
                <a:cs typeface="Calibri"/>
              </a:rPr>
              <a:t>r</a:t>
            </a:r>
            <a:r>
              <a:rPr sz="4636" baseline="2925" dirty="0">
                <a:solidFill>
                  <a:srgbClr val="C00000"/>
                </a:solidFill>
                <a:latin typeface="Calibri"/>
                <a:cs typeface="Calibri"/>
              </a:rPr>
              <a:t>n</a:t>
            </a:r>
            <a:r>
              <a:rPr sz="4636" spc="-15" baseline="2925" dirty="0">
                <a:solidFill>
                  <a:srgbClr val="C00000"/>
                </a:solidFill>
                <a:latin typeface="Calibri"/>
                <a:cs typeface="Calibri"/>
              </a:rPr>
              <a:t>e</a:t>
            </a:r>
            <a:r>
              <a:rPr sz="4636" baseline="2925" dirty="0">
                <a:solidFill>
                  <a:srgbClr val="C00000"/>
                </a:solidFill>
                <a:latin typeface="Calibri"/>
                <a:cs typeface="Calibri"/>
              </a:rPr>
              <a:t>t)</a:t>
            </a:r>
            <a:endParaRPr sz="3090">
              <a:latin typeface="Calibri"/>
              <a:cs typeface="Calibri"/>
            </a:endParaRPr>
          </a:p>
          <a:p>
            <a:pPr marL="14017">
              <a:lnSpc>
                <a:spcPts val="3333"/>
              </a:lnSpc>
              <a:spcBef>
                <a:spcPts val="956"/>
              </a:spcBef>
            </a:pPr>
            <a:r>
              <a:rPr sz="3090" spc="-28" dirty="0">
                <a:latin typeface="Calibri"/>
                <a:cs typeface="Calibri"/>
              </a:rPr>
              <a:t>F</a:t>
            </a:r>
            <a:r>
              <a:rPr sz="3090" dirty="0">
                <a:latin typeface="Calibri"/>
                <a:cs typeface="Calibri"/>
              </a:rPr>
              <a:t>CoE</a:t>
            </a:r>
            <a:r>
              <a:rPr sz="3090" spc="-62" dirty="0">
                <a:latin typeface="Calibri"/>
                <a:cs typeface="Calibri"/>
              </a:rPr>
              <a:t> </a:t>
            </a:r>
            <a:r>
              <a:rPr sz="3090" dirty="0">
                <a:latin typeface="Calibri"/>
                <a:cs typeface="Calibri"/>
              </a:rPr>
              <a:t>is</a:t>
            </a:r>
            <a:r>
              <a:rPr sz="3090" spc="-19" dirty="0">
                <a:latin typeface="Calibri"/>
                <a:cs typeface="Calibri"/>
              </a:rPr>
              <a:t> </a:t>
            </a:r>
            <a:r>
              <a:rPr sz="3090" dirty="0">
                <a:latin typeface="Calibri"/>
                <a:cs typeface="Calibri"/>
              </a:rPr>
              <a:t>being</a:t>
            </a:r>
            <a:r>
              <a:rPr sz="3090" spc="-57" dirty="0">
                <a:latin typeface="Calibri"/>
                <a:cs typeface="Calibri"/>
              </a:rPr>
              <a:t> </a:t>
            </a:r>
            <a:r>
              <a:rPr sz="3090" dirty="0">
                <a:latin typeface="Calibri"/>
                <a:cs typeface="Calibri"/>
              </a:rPr>
              <a:t>pos</a:t>
            </a:r>
            <a:r>
              <a:rPr sz="3090" spc="-10" dirty="0">
                <a:latin typeface="Calibri"/>
                <a:cs typeface="Calibri"/>
              </a:rPr>
              <a:t>i</a:t>
            </a:r>
            <a:r>
              <a:rPr sz="3090" dirty="0">
                <a:latin typeface="Calibri"/>
                <a:cs typeface="Calibri"/>
              </a:rPr>
              <a:t>tio</a:t>
            </a:r>
            <a:r>
              <a:rPr sz="3090" spc="-10" dirty="0">
                <a:latin typeface="Calibri"/>
                <a:cs typeface="Calibri"/>
              </a:rPr>
              <a:t>n</a:t>
            </a:r>
            <a:r>
              <a:rPr sz="3090" dirty="0">
                <a:latin typeface="Calibri"/>
                <a:cs typeface="Calibri"/>
              </a:rPr>
              <a:t>ed</a:t>
            </a:r>
            <a:r>
              <a:rPr sz="3090" spc="-94" dirty="0">
                <a:latin typeface="Calibri"/>
                <a:cs typeface="Calibri"/>
              </a:rPr>
              <a:t> </a:t>
            </a:r>
            <a:r>
              <a:rPr sz="3090" dirty="0">
                <a:latin typeface="Calibri"/>
                <a:cs typeface="Calibri"/>
              </a:rPr>
              <a:t>as</a:t>
            </a:r>
            <a:r>
              <a:rPr sz="3090" spc="-26" dirty="0">
                <a:latin typeface="Calibri"/>
                <a:cs typeface="Calibri"/>
              </a:rPr>
              <a:t> </a:t>
            </a:r>
            <a:r>
              <a:rPr sz="3090" dirty="0">
                <a:latin typeface="Calibri"/>
                <a:cs typeface="Calibri"/>
              </a:rPr>
              <a:t>a</a:t>
            </a:r>
            <a:r>
              <a:rPr sz="3090" spc="-9" dirty="0">
                <a:latin typeface="Calibri"/>
                <a:cs typeface="Calibri"/>
              </a:rPr>
              <a:t> </a:t>
            </a:r>
            <a:r>
              <a:rPr sz="3090" spc="-38" dirty="0">
                <a:latin typeface="Calibri"/>
                <a:cs typeface="Calibri"/>
              </a:rPr>
              <a:t>s</a:t>
            </a:r>
            <a:r>
              <a:rPr sz="3090" spc="-28" dirty="0">
                <a:latin typeface="Calibri"/>
                <a:cs typeface="Calibri"/>
              </a:rPr>
              <a:t>t</a:t>
            </a:r>
            <a:r>
              <a:rPr sz="3090" dirty="0">
                <a:latin typeface="Calibri"/>
                <a:cs typeface="Calibri"/>
              </a:rPr>
              <a:t>o</a:t>
            </a:r>
            <a:r>
              <a:rPr sz="3090" spc="-65" dirty="0">
                <a:latin typeface="Calibri"/>
                <a:cs typeface="Calibri"/>
              </a:rPr>
              <a:t>r</a:t>
            </a:r>
            <a:r>
              <a:rPr sz="3090" dirty="0">
                <a:latin typeface="Calibri"/>
                <a:cs typeface="Calibri"/>
              </a:rPr>
              <a:t>a</a:t>
            </a:r>
            <a:r>
              <a:rPr sz="3090" spc="-15" dirty="0">
                <a:latin typeface="Calibri"/>
                <a:cs typeface="Calibri"/>
              </a:rPr>
              <a:t>g</a:t>
            </a:r>
            <a:r>
              <a:rPr sz="3090" dirty="0">
                <a:latin typeface="Calibri"/>
                <a:cs typeface="Calibri"/>
              </a:rPr>
              <a:t>e</a:t>
            </a:r>
            <a:r>
              <a:rPr sz="3090" spc="-83" dirty="0">
                <a:latin typeface="Calibri"/>
                <a:cs typeface="Calibri"/>
              </a:rPr>
              <a:t> </a:t>
            </a:r>
            <a:r>
              <a:rPr sz="3090" dirty="0">
                <a:latin typeface="Calibri"/>
                <a:cs typeface="Calibri"/>
              </a:rPr>
              <a:t>n</a:t>
            </a:r>
            <a:r>
              <a:rPr sz="3090" spc="-15" dirty="0">
                <a:latin typeface="Calibri"/>
                <a:cs typeface="Calibri"/>
              </a:rPr>
              <a:t>e</a:t>
            </a:r>
            <a:r>
              <a:rPr sz="3090" dirty="0">
                <a:latin typeface="Calibri"/>
                <a:cs typeface="Calibri"/>
              </a:rPr>
              <a:t>t</a:t>
            </a:r>
            <a:r>
              <a:rPr sz="3090" spc="-21" dirty="0">
                <a:latin typeface="Calibri"/>
                <a:cs typeface="Calibri"/>
              </a:rPr>
              <a:t>w</a:t>
            </a:r>
            <a:r>
              <a:rPr sz="3090" dirty="0">
                <a:latin typeface="Calibri"/>
                <a:cs typeface="Calibri"/>
              </a:rPr>
              <a:t>ork</a:t>
            </a:r>
            <a:r>
              <a:rPr sz="3090" spc="-4" dirty="0">
                <a:latin typeface="Calibri"/>
                <a:cs typeface="Calibri"/>
              </a:rPr>
              <a:t>i</a:t>
            </a:r>
            <a:r>
              <a:rPr sz="3090" dirty="0">
                <a:latin typeface="Calibri"/>
                <a:cs typeface="Calibri"/>
              </a:rPr>
              <a:t>ng</a:t>
            </a:r>
            <a:r>
              <a:rPr sz="3090" spc="-99" dirty="0">
                <a:latin typeface="Calibri"/>
                <a:cs typeface="Calibri"/>
              </a:rPr>
              <a:t> </a:t>
            </a:r>
            <a:r>
              <a:rPr sz="3090" dirty="0">
                <a:latin typeface="Calibri"/>
                <a:cs typeface="Calibri"/>
              </a:rPr>
              <a:t>o</a:t>
            </a:r>
            <a:r>
              <a:rPr sz="3090" spc="-15" dirty="0">
                <a:latin typeface="Calibri"/>
                <a:cs typeface="Calibri"/>
              </a:rPr>
              <a:t>p</a:t>
            </a:r>
            <a:r>
              <a:rPr sz="3090" dirty="0">
                <a:latin typeface="Calibri"/>
                <a:cs typeface="Calibri"/>
              </a:rPr>
              <a:t>tion be</a:t>
            </a:r>
            <a:r>
              <a:rPr sz="3090" spc="-21" dirty="0">
                <a:latin typeface="Calibri"/>
                <a:cs typeface="Calibri"/>
              </a:rPr>
              <a:t>c</a:t>
            </a:r>
            <a:r>
              <a:rPr sz="3090" dirty="0">
                <a:latin typeface="Calibri"/>
                <a:cs typeface="Calibri"/>
              </a:rPr>
              <a:t>ause:</a:t>
            </a:r>
            <a:endParaRPr sz="3090">
              <a:latin typeface="Calibri"/>
              <a:cs typeface="Calibri"/>
            </a:endParaRPr>
          </a:p>
        </p:txBody>
      </p:sp>
      <p:sp>
        <p:nvSpPr>
          <p:cNvPr id="7" name="object 7"/>
          <p:cNvSpPr txBox="1"/>
          <p:nvPr/>
        </p:nvSpPr>
        <p:spPr>
          <a:xfrm>
            <a:off x="723881" y="2565588"/>
            <a:ext cx="223992" cy="419950"/>
          </a:xfrm>
          <a:prstGeom prst="rect">
            <a:avLst/>
          </a:prstGeom>
        </p:spPr>
        <p:txBody>
          <a:bodyPr wrap="square" lIns="0" tIns="0" rIns="0" bIns="0" rtlCol="0">
            <a:noAutofit/>
          </a:bodyPr>
          <a:lstStyle/>
          <a:p>
            <a:pPr marL="14017">
              <a:lnSpc>
                <a:spcPts val="3267"/>
              </a:lnSpc>
              <a:spcBef>
                <a:spcPts val="163"/>
              </a:spcBef>
            </a:pPr>
            <a:r>
              <a:rPr sz="3090" dirty="0">
                <a:latin typeface="Arial"/>
                <a:cs typeface="Arial"/>
              </a:rPr>
              <a:t>•</a:t>
            </a:r>
            <a:endParaRPr sz="3090">
              <a:latin typeface="Arial"/>
              <a:cs typeface="Arial"/>
            </a:endParaRPr>
          </a:p>
        </p:txBody>
      </p:sp>
      <p:sp>
        <p:nvSpPr>
          <p:cNvPr id="6" name="object 6"/>
          <p:cNvSpPr txBox="1"/>
          <p:nvPr/>
        </p:nvSpPr>
        <p:spPr>
          <a:xfrm>
            <a:off x="1228494" y="3481866"/>
            <a:ext cx="196239" cy="364443"/>
          </a:xfrm>
          <a:prstGeom prst="rect">
            <a:avLst/>
          </a:prstGeom>
        </p:spPr>
        <p:txBody>
          <a:bodyPr wrap="square" lIns="0" tIns="0" rIns="0" bIns="0" rtlCol="0">
            <a:noAutofit/>
          </a:bodyPr>
          <a:lstStyle/>
          <a:p>
            <a:pPr marL="14017">
              <a:lnSpc>
                <a:spcPts val="2820"/>
              </a:lnSpc>
              <a:spcBef>
                <a:spcPts val="140"/>
              </a:spcBef>
            </a:pPr>
            <a:r>
              <a:rPr sz="2649" dirty="0">
                <a:latin typeface="Arial"/>
                <a:cs typeface="Arial"/>
              </a:rPr>
              <a:t>•</a:t>
            </a:r>
            <a:endParaRPr sz="2649">
              <a:latin typeface="Arial"/>
              <a:cs typeface="Arial"/>
            </a:endParaRPr>
          </a:p>
        </p:txBody>
      </p:sp>
      <p:sp>
        <p:nvSpPr>
          <p:cNvPr id="5" name="object 5"/>
          <p:cNvSpPr txBox="1"/>
          <p:nvPr/>
        </p:nvSpPr>
        <p:spPr>
          <a:xfrm>
            <a:off x="1481137" y="3502157"/>
            <a:ext cx="8059971" cy="727848"/>
          </a:xfrm>
          <a:prstGeom prst="rect">
            <a:avLst/>
          </a:prstGeom>
        </p:spPr>
        <p:txBody>
          <a:bodyPr wrap="square" lIns="0" tIns="0" rIns="0" bIns="0" rtlCol="0">
            <a:noAutofit/>
          </a:bodyPr>
          <a:lstStyle/>
          <a:p>
            <a:pPr marL="14017">
              <a:lnSpc>
                <a:spcPts val="2809"/>
              </a:lnSpc>
              <a:spcBef>
                <a:spcPts val="140"/>
              </a:spcBef>
            </a:pPr>
            <a:r>
              <a:rPr sz="3973" baseline="3413" dirty="0">
                <a:latin typeface="Calibri"/>
                <a:cs typeface="Calibri"/>
              </a:rPr>
              <a:t>En</a:t>
            </a:r>
            <a:r>
              <a:rPr sz="3973" spc="4" baseline="3413" dirty="0">
                <a:latin typeface="Calibri"/>
                <a:cs typeface="Calibri"/>
              </a:rPr>
              <a:t>a</a:t>
            </a:r>
            <a:r>
              <a:rPr sz="3973" baseline="3413" dirty="0">
                <a:latin typeface="Calibri"/>
                <a:cs typeface="Calibri"/>
              </a:rPr>
              <a:t>bles </a:t>
            </a:r>
            <a:r>
              <a:rPr sz="3973" spc="-21" baseline="3413" dirty="0">
                <a:latin typeface="Calibri"/>
                <a:cs typeface="Calibri"/>
              </a:rPr>
              <a:t>c</a:t>
            </a:r>
            <a:r>
              <a:rPr sz="3973" baseline="3413" dirty="0">
                <a:latin typeface="Calibri"/>
                <a:cs typeface="Calibri"/>
              </a:rPr>
              <a:t>on</a:t>
            </a:r>
            <a:r>
              <a:rPr sz="3973" spc="-10" baseline="3413" dirty="0">
                <a:latin typeface="Calibri"/>
                <a:cs typeface="Calibri"/>
              </a:rPr>
              <a:t>s</a:t>
            </a:r>
            <a:r>
              <a:rPr sz="3973" baseline="3413" dirty="0">
                <a:latin typeface="Calibri"/>
                <a:cs typeface="Calibri"/>
              </a:rPr>
              <a:t>olid</a:t>
            </a:r>
            <a:r>
              <a:rPr sz="3973" spc="-28" baseline="3413" dirty="0">
                <a:latin typeface="Calibri"/>
                <a:cs typeface="Calibri"/>
              </a:rPr>
              <a:t>a</a:t>
            </a:r>
            <a:r>
              <a:rPr sz="3973" baseline="3413" dirty="0">
                <a:latin typeface="Calibri"/>
                <a:cs typeface="Calibri"/>
              </a:rPr>
              <a:t>tion</a:t>
            </a:r>
            <a:r>
              <a:rPr sz="3973" spc="-10" baseline="3413" dirty="0">
                <a:latin typeface="Calibri"/>
                <a:cs typeface="Calibri"/>
              </a:rPr>
              <a:t> </a:t>
            </a:r>
            <a:r>
              <a:rPr sz="3973" baseline="3413" dirty="0">
                <a:latin typeface="Calibri"/>
                <a:cs typeface="Calibri"/>
              </a:rPr>
              <a:t>of</a:t>
            </a:r>
            <a:r>
              <a:rPr sz="3973" spc="-10" baseline="3413" dirty="0">
                <a:latin typeface="Calibri"/>
                <a:cs typeface="Calibri"/>
              </a:rPr>
              <a:t> </a:t>
            </a:r>
            <a:r>
              <a:rPr sz="3973" spc="-28" baseline="3413" dirty="0">
                <a:latin typeface="Calibri"/>
                <a:cs typeface="Calibri"/>
              </a:rPr>
              <a:t>F</a:t>
            </a:r>
            <a:r>
              <a:rPr sz="3973" baseline="3413" dirty="0">
                <a:latin typeface="Calibri"/>
                <a:cs typeface="Calibri"/>
              </a:rPr>
              <a:t>C</a:t>
            </a:r>
            <a:r>
              <a:rPr sz="3973" spc="-10" baseline="3413" dirty="0">
                <a:latin typeface="Calibri"/>
                <a:cs typeface="Calibri"/>
              </a:rPr>
              <a:t> S</a:t>
            </a:r>
            <a:r>
              <a:rPr sz="3973" baseline="3413" dirty="0">
                <a:latin typeface="Calibri"/>
                <a:cs typeface="Calibri"/>
              </a:rPr>
              <a:t>AN</a:t>
            </a:r>
            <a:r>
              <a:rPr sz="3973" spc="-10" baseline="3413" dirty="0">
                <a:latin typeface="Calibri"/>
                <a:cs typeface="Calibri"/>
              </a:rPr>
              <a:t> </a:t>
            </a:r>
            <a:r>
              <a:rPr sz="3973" baseline="3413" dirty="0">
                <a:latin typeface="Calibri"/>
                <a:cs typeface="Calibri"/>
              </a:rPr>
              <a:t>t</a:t>
            </a:r>
            <a:r>
              <a:rPr sz="3973" spc="-49" baseline="3413" dirty="0">
                <a:latin typeface="Calibri"/>
                <a:cs typeface="Calibri"/>
              </a:rPr>
              <a:t>r</a:t>
            </a:r>
            <a:r>
              <a:rPr sz="3973" spc="-10" baseline="3413" dirty="0">
                <a:latin typeface="Calibri"/>
                <a:cs typeface="Calibri"/>
              </a:rPr>
              <a:t>a</a:t>
            </a:r>
            <a:r>
              <a:rPr sz="3973" spc="-28" baseline="3413" dirty="0">
                <a:latin typeface="Calibri"/>
                <a:cs typeface="Calibri"/>
              </a:rPr>
              <a:t>f</a:t>
            </a:r>
            <a:r>
              <a:rPr sz="3973" baseline="3413" dirty="0">
                <a:latin typeface="Calibri"/>
                <a:cs typeface="Calibri"/>
              </a:rPr>
              <a:t>fic</a:t>
            </a:r>
            <a:r>
              <a:rPr sz="3973" spc="-10" baseline="3413" dirty="0">
                <a:latin typeface="Calibri"/>
                <a:cs typeface="Calibri"/>
              </a:rPr>
              <a:t> </a:t>
            </a:r>
            <a:r>
              <a:rPr sz="3973" baseline="3413" dirty="0">
                <a:latin typeface="Calibri"/>
                <a:cs typeface="Calibri"/>
              </a:rPr>
              <a:t>and </a:t>
            </a:r>
            <a:r>
              <a:rPr sz="3973" spc="-21" baseline="3413" dirty="0">
                <a:latin typeface="Calibri"/>
                <a:cs typeface="Calibri"/>
              </a:rPr>
              <a:t>E</a:t>
            </a:r>
            <a:r>
              <a:rPr sz="3973" baseline="3413" dirty="0">
                <a:latin typeface="Calibri"/>
                <a:cs typeface="Calibri"/>
              </a:rPr>
              <a:t>the</a:t>
            </a:r>
            <a:r>
              <a:rPr sz="3973" spc="4" baseline="3413" dirty="0">
                <a:latin typeface="Calibri"/>
                <a:cs typeface="Calibri"/>
              </a:rPr>
              <a:t>r</a:t>
            </a:r>
            <a:r>
              <a:rPr sz="3973" baseline="3413" dirty="0">
                <a:latin typeface="Calibri"/>
                <a:cs typeface="Calibri"/>
              </a:rPr>
              <a:t>n</a:t>
            </a:r>
            <a:r>
              <a:rPr sz="3973" spc="-4" baseline="3413" dirty="0">
                <a:latin typeface="Calibri"/>
                <a:cs typeface="Calibri"/>
              </a:rPr>
              <a:t>e</a:t>
            </a:r>
            <a:r>
              <a:rPr sz="3973" baseline="3413" dirty="0">
                <a:latin typeface="Calibri"/>
                <a:cs typeface="Calibri"/>
              </a:rPr>
              <a:t>t</a:t>
            </a:r>
            <a:r>
              <a:rPr sz="3973" spc="-15" baseline="3413" dirty="0">
                <a:latin typeface="Calibri"/>
                <a:cs typeface="Calibri"/>
              </a:rPr>
              <a:t> </a:t>
            </a:r>
            <a:r>
              <a:rPr sz="3973" baseline="3413" dirty="0">
                <a:latin typeface="Calibri"/>
                <a:cs typeface="Calibri"/>
              </a:rPr>
              <a:t>t</a:t>
            </a:r>
            <a:r>
              <a:rPr sz="3973" spc="-49" baseline="3413" dirty="0">
                <a:latin typeface="Calibri"/>
                <a:cs typeface="Calibri"/>
              </a:rPr>
              <a:t>r</a:t>
            </a:r>
            <a:r>
              <a:rPr sz="3973" spc="-10" baseline="3413" dirty="0">
                <a:latin typeface="Calibri"/>
                <a:cs typeface="Calibri"/>
              </a:rPr>
              <a:t>a</a:t>
            </a:r>
            <a:r>
              <a:rPr sz="3973" spc="-28" baseline="3413" dirty="0">
                <a:latin typeface="Calibri"/>
                <a:cs typeface="Calibri"/>
              </a:rPr>
              <a:t>f</a:t>
            </a:r>
            <a:r>
              <a:rPr sz="3973" baseline="3413" dirty="0">
                <a:latin typeface="Calibri"/>
                <a:cs typeface="Calibri"/>
              </a:rPr>
              <a:t>fic</a:t>
            </a:r>
            <a:endParaRPr sz="2649">
              <a:latin typeface="Calibri"/>
              <a:cs typeface="Calibri"/>
            </a:endParaRPr>
          </a:p>
          <a:p>
            <a:pPr marL="14017" marR="50461">
              <a:lnSpc>
                <a:spcPts val="2859"/>
              </a:lnSpc>
              <a:spcBef>
                <a:spcPts val="2"/>
              </a:spcBef>
            </a:pPr>
            <a:r>
              <a:rPr sz="3973" baseline="3413" dirty="0">
                <a:latin typeface="Calibri"/>
                <a:cs typeface="Calibri"/>
              </a:rPr>
              <a:t>o</a:t>
            </a:r>
            <a:r>
              <a:rPr sz="3973" spc="-38" baseline="3413" dirty="0">
                <a:latin typeface="Calibri"/>
                <a:cs typeface="Calibri"/>
              </a:rPr>
              <a:t>n</a:t>
            </a:r>
            <a:r>
              <a:rPr sz="3973" spc="-28" baseline="3413" dirty="0">
                <a:latin typeface="Calibri"/>
                <a:cs typeface="Calibri"/>
              </a:rPr>
              <a:t>t</a:t>
            </a:r>
            <a:r>
              <a:rPr sz="3973" baseline="3413" dirty="0">
                <a:latin typeface="Calibri"/>
                <a:cs typeface="Calibri"/>
              </a:rPr>
              <a:t>o</a:t>
            </a:r>
            <a:r>
              <a:rPr sz="3973" spc="-10" baseline="3413" dirty="0">
                <a:latin typeface="Calibri"/>
                <a:cs typeface="Calibri"/>
              </a:rPr>
              <a:t> </a:t>
            </a:r>
            <a:r>
              <a:rPr sz="3973" baseline="3413" dirty="0">
                <a:latin typeface="Calibri"/>
                <a:cs typeface="Calibri"/>
              </a:rPr>
              <a:t>a </a:t>
            </a:r>
            <a:r>
              <a:rPr sz="3973" spc="-21" baseline="3413" dirty="0">
                <a:latin typeface="Calibri"/>
                <a:cs typeface="Calibri"/>
              </a:rPr>
              <a:t>c</a:t>
            </a:r>
            <a:r>
              <a:rPr sz="3973" baseline="3413" dirty="0">
                <a:latin typeface="Calibri"/>
                <a:cs typeface="Calibri"/>
              </a:rPr>
              <a:t>omm</a:t>
            </a:r>
            <a:r>
              <a:rPr sz="3973" spc="-15" baseline="3413" dirty="0">
                <a:latin typeface="Calibri"/>
                <a:cs typeface="Calibri"/>
              </a:rPr>
              <a:t>o</a:t>
            </a:r>
            <a:r>
              <a:rPr sz="3973" baseline="3413" dirty="0">
                <a:latin typeface="Calibri"/>
                <a:cs typeface="Calibri"/>
              </a:rPr>
              <a:t>n</a:t>
            </a:r>
            <a:r>
              <a:rPr sz="3973" spc="-15" baseline="3413" dirty="0">
                <a:latin typeface="Calibri"/>
                <a:cs typeface="Calibri"/>
              </a:rPr>
              <a:t> </a:t>
            </a:r>
            <a:r>
              <a:rPr sz="3973" spc="-21" baseline="3413" dirty="0">
                <a:latin typeface="Calibri"/>
                <a:cs typeface="Calibri"/>
              </a:rPr>
              <a:t>E</a:t>
            </a:r>
            <a:r>
              <a:rPr sz="3973" baseline="3413" dirty="0">
                <a:latin typeface="Calibri"/>
                <a:cs typeface="Calibri"/>
              </a:rPr>
              <a:t>thernet</a:t>
            </a:r>
            <a:r>
              <a:rPr sz="3973" spc="-21" baseline="3413" dirty="0">
                <a:latin typeface="Calibri"/>
                <a:cs typeface="Calibri"/>
              </a:rPr>
              <a:t> </a:t>
            </a:r>
            <a:r>
              <a:rPr sz="3973" baseline="3413" dirty="0">
                <a:latin typeface="Calibri"/>
                <a:cs typeface="Calibri"/>
              </a:rPr>
              <a:t>i</a:t>
            </a:r>
            <a:r>
              <a:rPr sz="3973" spc="-15" baseline="3413" dirty="0">
                <a:latin typeface="Calibri"/>
                <a:cs typeface="Calibri"/>
              </a:rPr>
              <a:t>n</a:t>
            </a:r>
            <a:r>
              <a:rPr sz="3973" baseline="3413" dirty="0">
                <a:latin typeface="Calibri"/>
                <a:cs typeface="Calibri"/>
              </a:rPr>
              <a:t>f</a:t>
            </a:r>
            <a:r>
              <a:rPr sz="3973" spc="-55" baseline="3413" dirty="0">
                <a:latin typeface="Calibri"/>
                <a:cs typeface="Calibri"/>
              </a:rPr>
              <a:t>r</a:t>
            </a:r>
            <a:r>
              <a:rPr sz="3973" baseline="3413" dirty="0">
                <a:latin typeface="Calibri"/>
                <a:cs typeface="Calibri"/>
              </a:rPr>
              <a:t>a</a:t>
            </a:r>
            <a:r>
              <a:rPr sz="3973" spc="-28" baseline="3413" dirty="0">
                <a:latin typeface="Calibri"/>
                <a:cs typeface="Calibri"/>
              </a:rPr>
              <a:t>s</a:t>
            </a:r>
            <a:r>
              <a:rPr sz="3973" baseline="3413" dirty="0">
                <a:latin typeface="Calibri"/>
                <a:cs typeface="Calibri"/>
              </a:rPr>
              <a:t>tructu</a:t>
            </a:r>
            <a:r>
              <a:rPr sz="3973" spc="-38" baseline="3413" dirty="0">
                <a:latin typeface="Calibri"/>
                <a:cs typeface="Calibri"/>
              </a:rPr>
              <a:t>r</a:t>
            </a:r>
            <a:r>
              <a:rPr sz="3973" baseline="3413" dirty="0">
                <a:latin typeface="Calibri"/>
                <a:cs typeface="Calibri"/>
              </a:rPr>
              <a:t>e</a:t>
            </a:r>
            <a:endParaRPr sz="2649">
              <a:latin typeface="Calibri"/>
              <a:cs typeface="Calibri"/>
            </a:endParaRPr>
          </a:p>
        </p:txBody>
      </p:sp>
      <p:sp>
        <p:nvSpPr>
          <p:cNvPr id="4" name="object 4"/>
          <p:cNvSpPr txBox="1"/>
          <p:nvPr/>
        </p:nvSpPr>
        <p:spPr>
          <a:xfrm>
            <a:off x="1228494" y="4279436"/>
            <a:ext cx="196239" cy="1230696"/>
          </a:xfrm>
          <a:prstGeom prst="rect">
            <a:avLst/>
          </a:prstGeom>
        </p:spPr>
        <p:txBody>
          <a:bodyPr wrap="square" lIns="0" tIns="0" rIns="0" bIns="0" rtlCol="0">
            <a:noAutofit/>
          </a:bodyPr>
          <a:lstStyle/>
          <a:p>
            <a:pPr marL="14017">
              <a:lnSpc>
                <a:spcPts val="2820"/>
              </a:lnSpc>
              <a:spcBef>
                <a:spcPts val="140"/>
              </a:spcBef>
            </a:pPr>
            <a:r>
              <a:rPr sz="2649" dirty="0">
                <a:latin typeface="Arial"/>
                <a:cs typeface="Arial"/>
              </a:rPr>
              <a:t>•</a:t>
            </a:r>
            <a:endParaRPr sz="2649">
              <a:latin typeface="Arial"/>
              <a:cs typeface="Arial"/>
            </a:endParaRPr>
          </a:p>
          <a:p>
            <a:pPr marL="14017">
              <a:lnSpc>
                <a:spcPct val="95825"/>
              </a:lnSpc>
              <a:spcBef>
                <a:spcPts val="228"/>
              </a:spcBef>
            </a:pPr>
            <a:r>
              <a:rPr sz="2649" dirty="0">
                <a:latin typeface="Arial"/>
                <a:cs typeface="Arial"/>
              </a:rPr>
              <a:t>•</a:t>
            </a:r>
            <a:endParaRPr sz="2649">
              <a:latin typeface="Arial"/>
              <a:cs typeface="Arial"/>
            </a:endParaRPr>
          </a:p>
          <a:p>
            <a:pPr marL="14017">
              <a:lnSpc>
                <a:spcPct val="95825"/>
              </a:lnSpc>
              <a:spcBef>
                <a:spcPts val="359"/>
              </a:spcBef>
            </a:pPr>
            <a:r>
              <a:rPr sz="2649" dirty="0">
                <a:latin typeface="Arial"/>
                <a:cs typeface="Arial"/>
              </a:rPr>
              <a:t>•</a:t>
            </a:r>
            <a:endParaRPr sz="2649">
              <a:latin typeface="Arial"/>
              <a:cs typeface="Arial"/>
            </a:endParaRPr>
          </a:p>
        </p:txBody>
      </p:sp>
      <p:sp>
        <p:nvSpPr>
          <p:cNvPr id="3" name="object 3"/>
          <p:cNvSpPr txBox="1"/>
          <p:nvPr/>
        </p:nvSpPr>
        <p:spPr>
          <a:xfrm>
            <a:off x="1481137" y="4299726"/>
            <a:ext cx="1230956" cy="1230696"/>
          </a:xfrm>
          <a:prstGeom prst="rect">
            <a:avLst/>
          </a:prstGeom>
        </p:spPr>
        <p:txBody>
          <a:bodyPr wrap="square" lIns="0" tIns="0" rIns="0" bIns="0" rtlCol="0">
            <a:noAutofit/>
          </a:bodyPr>
          <a:lstStyle/>
          <a:p>
            <a:pPr marL="14017" marR="11136">
              <a:lnSpc>
                <a:spcPts val="2809"/>
              </a:lnSpc>
              <a:spcBef>
                <a:spcPts val="140"/>
              </a:spcBef>
            </a:pPr>
            <a:r>
              <a:rPr sz="3973" spc="-32" baseline="3413" dirty="0">
                <a:latin typeface="Calibri"/>
                <a:cs typeface="Calibri"/>
              </a:rPr>
              <a:t>R</a:t>
            </a:r>
            <a:r>
              <a:rPr sz="3973" baseline="3413" dirty="0">
                <a:latin typeface="Calibri"/>
                <a:cs typeface="Calibri"/>
              </a:rPr>
              <a:t>edu</a:t>
            </a:r>
            <a:r>
              <a:rPr sz="3973" spc="4" baseline="3413" dirty="0">
                <a:latin typeface="Calibri"/>
                <a:cs typeface="Calibri"/>
              </a:rPr>
              <a:t>c</a:t>
            </a:r>
            <a:r>
              <a:rPr sz="3973" baseline="3413" dirty="0">
                <a:latin typeface="Calibri"/>
                <a:cs typeface="Calibri"/>
              </a:rPr>
              <a:t>es</a:t>
            </a:r>
            <a:endParaRPr sz="2649">
              <a:latin typeface="Calibri"/>
              <a:cs typeface="Calibri"/>
            </a:endParaRPr>
          </a:p>
          <a:p>
            <a:pPr marL="14017">
              <a:lnSpc>
                <a:spcPct val="101725"/>
              </a:lnSpc>
              <a:spcBef>
                <a:spcPts val="41"/>
              </a:spcBef>
            </a:pPr>
            <a:r>
              <a:rPr sz="2649" spc="-32" dirty="0">
                <a:latin typeface="Calibri"/>
                <a:cs typeface="Calibri"/>
              </a:rPr>
              <a:t>R</a:t>
            </a:r>
            <a:r>
              <a:rPr sz="2649" dirty="0">
                <a:latin typeface="Calibri"/>
                <a:cs typeface="Calibri"/>
              </a:rPr>
              <a:t>edu</a:t>
            </a:r>
            <a:r>
              <a:rPr sz="2649" spc="4" dirty="0">
                <a:latin typeface="Calibri"/>
                <a:cs typeface="Calibri"/>
              </a:rPr>
              <a:t>c</a:t>
            </a:r>
            <a:r>
              <a:rPr sz="2649" dirty="0">
                <a:latin typeface="Calibri"/>
                <a:cs typeface="Calibri"/>
              </a:rPr>
              <a:t>es</a:t>
            </a:r>
            <a:endParaRPr sz="2649">
              <a:latin typeface="Calibri"/>
              <a:cs typeface="Calibri"/>
            </a:endParaRPr>
          </a:p>
          <a:p>
            <a:pPr marL="14017" marR="11136">
              <a:lnSpc>
                <a:spcPct val="101725"/>
              </a:lnSpc>
              <a:spcBef>
                <a:spcPts val="171"/>
              </a:spcBef>
            </a:pPr>
            <a:r>
              <a:rPr sz="2649" spc="-32" dirty="0">
                <a:latin typeface="Calibri"/>
                <a:cs typeface="Calibri"/>
              </a:rPr>
              <a:t>R</a:t>
            </a:r>
            <a:r>
              <a:rPr sz="2649" dirty="0">
                <a:latin typeface="Calibri"/>
                <a:cs typeface="Calibri"/>
              </a:rPr>
              <a:t>edu</a:t>
            </a:r>
            <a:r>
              <a:rPr sz="2649" spc="4" dirty="0">
                <a:latin typeface="Calibri"/>
                <a:cs typeface="Calibri"/>
              </a:rPr>
              <a:t>c</a:t>
            </a:r>
            <a:r>
              <a:rPr sz="2649" dirty="0">
                <a:latin typeface="Calibri"/>
                <a:cs typeface="Calibri"/>
              </a:rPr>
              <a:t>es</a:t>
            </a:r>
            <a:endParaRPr sz="2649">
              <a:latin typeface="Calibri"/>
              <a:cs typeface="Calibri"/>
            </a:endParaRPr>
          </a:p>
        </p:txBody>
      </p:sp>
      <p:sp>
        <p:nvSpPr>
          <p:cNvPr id="2" name="object 2"/>
          <p:cNvSpPr txBox="1"/>
          <p:nvPr/>
        </p:nvSpPr>
        <p:spPr>
          <a:xfrm>
            <a:off x="2696920" y="4299726"/>
            <a:ext cx="6747503" cy="1230696"/>
          </a:xfrm>
          <a:prstGeom prst="rect">
            <a:avLst/>
          </a:prstGeom>
        </p:spPr>
        <p:txBody>
          <a:bodyPr wrap="square" lIns="0" tIns="0" rIns="0" bIns="0" rtlCol="0">
            <a:noAutofit/>
          </a:bodyPr>
          <a:lstStyle/>
          <a:p>
            <a:pPr marL="14017">
              <a:lnSpc>
                <a:spcPts val="2809"/>
              </a:lnSpc>
              <a:spcBef>
                <a:spcPts val="140"/>
              </a:spcBef>
            </a:pPr>
            <a:r>
              <a:rPr sz="3973" baseline="3413" dirty="0">
                <a:latin typeface="Calibri"/>
                <a:cs typeface="Calibri"/>
              </a:rPr>
              <a:t>the</a:t>
            </a:r>
            <a:r>
              <a:rPr sz="3973" spc="-10" baseline="3413" dirty="0">
                <a:latin typeface="Calibri"/>
                <a:cs typeface="Calibri"/>
              </a:rPr>
              <a:t> </a:t>
            </a:r>
            <a:r>
              <a:rPr sz="3973" baseline="3413" dirty="0">
                <a:latin typeface="Calibri"/>
                <a:cs typeface="Calibri"/>
              </a:rPr>
              <a:t>numb</a:t>
            </a:r>
            <a:r>
              <a:rPr sz="3973" spc="4" baseline="3413" dirty="0">
                <a:latin typeface="Calibri"/>
                <a:cs typeface="Calibri"/>
              </a:rPr>
              <a:t>e</a:t>
            </a:r>
            <a:r>
              <a:rPr sz="3973" baseline="3413" dirty="0">
                <a:latin typeface="Calibri"/>
                <a:cs typeface="Calibri"/>
              </a:rPr>
              <a:t>r of</a:t>
            </a:r>
            <a:r>
              <a:rPr sz="3973" spc="-10" baseline="3413" dirty="0">
                <a:latin typeface="Calibri"/>
                <a:cs typeface="Calibri"/>
              </a:rPr>
              <a:t> </a:t>
            </a:r>
            <a:r>
              <a:rPr sz="3973" baseline="3413" dirty="0">
                <a:latin typeface="Calibri"/>
                <a:cs typeface="Calibri"/>
              </a:rPr>
              <a:t>adap</a:t>
            </a:r>
            <a:r>
              <a:rPr sz="3973" spc="-38" baseline="3413" dirty="0">
                <a:latin typeface="Calibri"/>
                <a:cs typeface="Calibri"/>
              </a:rPr>
              <a:t>t</a:t>
            </a:r>
            <a:r>
              <a:rPr sz="3973" baseline="3413" dirty="0">
                <a:latin typeface="Calibri"/>
                <a:cs typeface="Calibri"/>
              </a:rPr>
              <a:t>e</a:t>
            </a:r>
            <a:r>
              <a:rPr sz="3973" spc="-28" baseline="3413" dirty="0">
                <a:latin typeface="Calibri"/>
                <a:cs typeface="Calibri"/>
              </a:rPr>
              <a:t>r</a:t>
            </a:r>
            <a:r>
              <a:rPr sz="3973" baseline="3413" dirty="0">
                <a:latin typeface="Calibri"/>
                <a:cs typeface="Calibri"/>
              </a:rPr>
              <a:t>s,</a:t>
            </a:r>
            <a:r>
              <a:rPr sz="3973" spc="-15" baseline="3413" dirty="0">
                <a:latin typeface="Calibri"/>
                <a:cs typeface="Calibri"/>
              </a:rPr>
              <a:t> s</a:t>
            </a:r>
            <a:r>
              <a:rPr sz="3973" baseline="3413" dirty="0">
                <a:latin typeface="Calibri"/>
                <a:cs typeface="Calibri"/>
              </a:rPr>
              <a:t>wi</a:t>
            </a:r>
            <a:r>
              <a:rPr sz="3973" spc="-21" baseline="3413" dirty="0">
                <a:latin typeface="Calibri"/>
                <a:cs typeface="Calibri"/>
              </a:rPr>
              <a:t>t</a:t>
            </a:r>
            <a:r>
              <a:rPr sz="3973" baseline="3413" dirty="0">
                <a:latin typeface="Calibri"/>
                <a:cs typeface="Calibri"/>
              </a:rPr>
              <a:t>ch</a:t>
            </a:r>
            <a:r>
              <a:rPr sz="3973" spc="-10" baseline="3413" dirty="0">
                <a:latin typeface="Calibri"/>
                <a:cs typeface="Calibri"/>
              </a:rPr>
              <a:t> </a:t>
            </a:r>
            <a:r>
              <a:rPr sz="3973" baseline="3413" dirty="0">
                <a:latin typeface="Calibri"/>
                <a:cs typeface="Calibri"/>
              </a:rPr>
              <a:t>ports,</a:t>
            </a:r>
            <a:r>
              <a:rPr sz="3973" spc="-21" baseline="3413" dirty="0">
                <a:latin typeface="Calibri"/>
                <a:cs typeface="Calibri"/>
              </a:rPr>
              <a:t> </a:t>
            </a:r>
            <a:r>
              <a:rPr sz="3973" baseline="3413" dirty="0">
                <a:latin typeface="Calibri"/>
                <a:cs typeface="Calibri"/>
              </a:rPr>
              <a:t>and </a:t>
            </a:r>
            <a:r>
              <a:rPr sz="3973" spc="-21" baseline="3413" dirty="0">
                <a:latin typeface="Calibri"/>
                <a:cs typeface="Calibri"/>
              </a:rPr>
              <a:t>c</a:t>
            </a:r>
            <a:r>
              <a:rPr sz="3973" baseline="3413" dirty="0">
                <a:latin typeface="Calibri"/>
                <a:cs typeface="Calibri"/>
              </a:rPr>
              <a:t>abl</a:t>
            </a:r>
            <a:r>
              <a:rPr sz="3973" spc="4" baseline="3413" dirty="0">
                <a:latin typeface="Calibri"/>
                <a:cs typeface="Calibri"/>
              </a:rPr>
              <a:t>e</a:t>
            </a:r>
            <a:r>
              <a:rPr sz="3973" baseline="3413" dirty="0">
                <a:latin typeface="Calibri"/>
                <a:cs typeface="Calibri"/>
              </a:rPr>
              <a:t>s</a:t>
            </a:r>
            <a:endParaRPr sz="2649">
              <a:latin typeface="Calibri"/>
              <a:cs typeface="Calibri"/>
            </a:endParaRPr>
          </a:p>
          <a:p>
            <a:pPr marL="14017" marR="1167911">
              <a:lnSpc>
                <a:spcPts val="3233"/>
              </a:lnSpc>
              <a:spcBef>
                <a:spcPts val="41"/>
              </a:spcBef>
            </a:pPr>
            <a:r>
              <a:rPr sz="2649" spc="-21" dirty="0">
                <a:latin typeface="Calibri"/>
                <a:cs typeface="Calibri"/>
              </a:rPr>
              <a:t>c</a:t>
            </a:r>
            <a:r>
              <a:rPr sz="2649" dirty="0">
                <a:latin typeface="Calibri"/>
                <a:cs typeface="Calibri"/>
              </a:rPr>
              <a:t>o</a:t>
            </a:r>
            <a:r>
              <a:rPr sz="2649" spc="-32" dirty="0">
                <a:latin typeface="Calibri"/>
                <a:cs typeface="Calibri"/>
              </a:rPr>
              <a:t>s</a:t>
            </a:r>
            <a:r>
              <a:rPr sz="2649" dirty="0">
                <a:latin typeface="Calibri"/>
                <a:cs typeface="Calibri"/>
              </a:rPr>
              <a:t>t</a:t>
            </a:r>
            <a:r>
              <a:rPr sz="2649" spc="-15" dirty="0">
                <a:latin typeface="Calibri"/>
                <a:cs typeface="Calibri"/>
              </a:rPr>
              <a:t> </a:t>
            </a:r>
            <a:r>
              <a:rPr sz="2649" dirty="0">
                <a:latin typeface="Calibri"/>
                <a:cs typeface="Calibri"/>
              </a:rPr>
              <a:t>and e</a:t>
            </a:r>
            <a:r>
              <a:rPr sz="2649" spc="4" dirty="0">
                <a:latin typeface="Calibri"/>
                <a:cs typeface="Calibri"/>
              </a:rPr>
              <a:t>a</a:t>
            </a:r>
            <a:r>
              <a:rPr sz="2649" dirty="0">
                <a:latin typeface="Calibri"/>
                <a:cs typeface="Calibri"/>
              </a:rPr>
              <a:t>ses d</a:t>
            </a:r>
            <a:r>
              <a:rPr sz="2649" spc="-28" dirty="0">
                <a:latin typeface="Calibri"/>
                <a:cs typeface="Calibri"/>
              </a:rPr>
              <a:t>at</a:t>
            </a:r>
            <a:r>
              <a:rPr sz="2649" dirty="0">
                <a:latin typeface="Calibri"/>
                <a:cs typeface="Calibri"/>
              </a:rPr>
              <a:t>a</a:t>
            </a:r>
            <a:r>
              <a:rPr sz="2649" spc="-10" dirty="0">
                <a:latin typeface="Calibri"/>
                <a:cs typeface="Calibri"/>
              </a:rPr>
              <a:t> </a:t>
            </a:r>
            <a:r>
              <a:rPr sz="2649" dirty="0">
                <a:latin typeface="Calibri"/>
                <a:cs typeface="Calibri"/>
              </a:rPr>
              <a:t>c</a:t>
            </a:r>
            <a:r>
              <a:rPr sz="2649" spc="10" dirty="0">
                <a:latin typeface="Calibri"/>
                <a:cs typeface="Calibri"/>
              </a:rPr>
              <a:t>e</a:t>
            </a:r>
            <a:r>
              <a:rPr sz="2649" spc="-28" dirty="0">
                <a:latin typeface="Calibri"/>
                <a:cs typeface="Calibri"/>
              </a:rPr>
              <a:t>nt</a:t>
            </a:r>
            <a:r>
              <a:rPr sz="2649" dirty="0">
                <a:latin typeface="Calibri"/>
                <a:cs typeface="Calibri"/>
              </a:rPr>
              <a:t>er</a:t>
            </a:r>
            <a:r>
              <a:rPr sz="2649" spc="-10" dirty="0">
                <a:latin typeface="Calibri"/>
                <a:cs typeface="Calibri"/>
              </a:rPr>
              <a:t> </a:t>
            </a:r>
            <a:r>
              <a:rPr sz="2649" dirty="0">
                <a:latin typeface="Calibri"/>
                <a:cs typeface="Calibri"/>
              </a:rPr>
              <a:t>mana</a:t>
            </a:r>
            <a:r>
              <a:rPr sz="2649" spc="-21" dirty="0">
                <a:latin typeface="Calibri"/>
                <a:cs typeface="Calibri"/>
              </a:rPr>
              <a:t>g</a:t>
            </a:r>
            <a:r>
              <a:rPr sz="2649" dirty="0">
                <a:latin typeface="Calibri"/>
                <a:cs typeface="Calibri"/>
              </a:rPr>
              <a:t>em</a:t>
            </a:r>
            <a:r>
              <a:rPr sz="2649" spc="10" dirty="0">
                <a:latin typeface="Calibri"/>
                <a:cs typeface="Calibri"/>
              </a:rPr>
              <a:t>e</a:t>
            </a:r>
            <a:r>
              <a:rPr sz="2649" spc="-28" dirty="0">
                <a:latin typeface="Calibri"/>
                <a:cs typeface="Calibri"/>
              </a:rPr>
              <a:t>n</a:t>
            </a:r>
            <a:r>
              <a:rPr sz="2649" dirty="0">
                <a:latin typeface="Calibri"/>
                <a:cs typeface="Calibri"/>
              </a:rPr>
              <a:t>t </a:t>
            </a:r>
            <a:endParaRPr sz="2649">
              <a:latin typeface="Calibri"/>
              <a:cs typeface="Calibri"/>
            </a:endParaRPr>
          </a:p>
          <a:p>
            <a:pPr marL="14017" marR="1167911">
              <a:lnSpc>
                <a:spcPts val="3233"/>
              </a:lnSpc>
              <a:spcBef>
                <a:spcPts val="171"/>
              </a:spcBef>
            </a:pPr>
            <a:r>
              <a:rPr sz="2649" dirty="0">
                <a:latin typeface="Calibri"/>
                <a:cs typeface="Calibri"/>
              </a:rPr>
              <a:t>p</a:t>
            </a:r>
            <a:r>
              <a:rPr sz="2649" spc="-21" dirty="0">
                <a:latin typeface="Calibri"/>
                <a:cs typeface="Calibri"/>
              </a:rPr>
              <a:t>o</a:t>
            </a:r>
            <a:r>
              <a:rPr sz="2649" spc="-28" dirty="0">
                <a:latin typeface="Calibri"/>
                <a:cs typeface="Calibri"/>
              </a:rPr>
              <a:t>w</a:t>
            </a:r>
            <a:r>
              <a:rPr sz="2649" dirty="0">
                <a:latin typeface="Calibri"/>
                <a:cs typeface="Calibri"/>
              </a:rPr>
              <a:t>er</a:t>
            </a:r>
            <a:r>
              <a:rPr sz="2649" spc="4" dirty="0">
                <a:latin typeface="Calibri"/>
                <a:cs typeface="Calibri"/>
              </a:rPr>
              <a:t> </a:t>
            </a:r>
            <a:r>
              <a:rPr sz="2649" dirty="0">
                <a:latin typeface="Calibri"/>
                <a:cs typeface="Calibri"/>
              </a:rPr>
              <a:t>and </a:t>
            </a:r>
            <a:r>
              <a:rPr sz="2649" spc="-21" dirty="0">
                <a:latin typeface="Calibri"/>
                <a:cs typeface="Calibri"/>
              </a:rPr>
              <a:t>c</a:t>
            </a:r>
            <a:r>
              <a:rPr sz="2649" dirty="0">
                <a:latin typeface="Calibri"/>
                <a:cs typeface="Calibri"/>
              </a:rPr>
              <a:t>o</a:t>
            </a:r>
            <a:r>
              <a:rPr sz="2649" spc="-10" dirty="0">
                <a:latin typeface="Calibri"/>
                <a:cs typeface="Calibri"/>
              </a:rPr>
              <a:t>o</a:t>
            </a:r>
            <a:r>
              <a:rPr sz="2649" dirty="0">
                <a:latin typeface="Calibri"/>
                <a:cs typeface="Calibri"/>
              </a:rPr>
              <a:t>ling</a:t>
            </a:r>
            <a:r>
              <a:rPr sz="2649" spc="-15" dirty="0">
                <a:latin typeface="Calibri"/>
                <a:cs typeface="Calibri"/>
              </a:rPr>
              <a:t> </a:t>
            </a:r>
            <a:r>
              <a:rPr sz="2649" spc="-21" dirty="0">
                <a:latin typeface="Calibri"/>
                <a:cs typeface="Calibri"/>
              </a:rPr>
              <a:t>c</a:t>
            </a:r>
            <a:r>
              <a:rPr sz="2649" dirty="0">
                <a:latin typeface="Calibri"/>
                <a:cs typeface="Calibri"/>
              </a:rPr>
              <a:t>o</a:t>
            </a:r>
            <a:r>
              <a:rPr sz="2649" spc="-32" dirty="0">
                <a:latin typeface="Calibri"/>
                <a:cs typeface="Calibri"/>
              </a:rPr>
              <a:t>s</a:t>
            </a:r>
            <a:r>
              <a:rPr sz="2649" dirty="0">
                <a:latin typeface="Calibri"/>
                <a:cs typeface="Calibri"/>
              </a:rPr>
              <a:t>t, and fl</a:t>
            </a:r>
            <a:r>
              <a:rPr sz="2649" spc="-4" dirty="0">
                <a:latin typeface="Calibri"/>
                <a:cs typeface="Calibri"/>
              </a:rPr>
              <a:t>o</a:t>
            </a:r>
            <a:r>
              <a:rPr sz="2649" dirty="0">
                <a:latin typeface="Calibri"/>
                <a:cs typeface="Calibri"/>
              </a:rPr>
              <a:t>or </a:t>
            </a:r>
            <a:r>
              <a:rPr sz="2649" spc="-4" dirty="0">
                <a:latin typeface="Calibri"/>
                <a:cs typeface="Calibri"/>
              </a:rPr>
              <a:t>s</a:t>
            </a:r>
            <a:r>
              <a:rPr sz="2649" dirty="0">
                <a:latin typeface="Calibri"/>
                <a:cs typeface="Calibri"/>
              </a:rPr>
              <a:t>pa</a:t>
            </a:r>
            <a:r>
              <a:rPr sz="2649" spc="4" dirty="0">
                <a:latin typeface="Calibri"/>
                <a:cs typeface="Calibri"/>
              </a:rPr>
              <a:t>c</a:t>
            </a:r>
            <a:r>
              <a:rPr sz="2649" dirty="0">
                <a:latin typeface="Calibri"/>
                <a:cs typeface="Calibri"/>
              </a:rPr>
              <a:t>e</a:t>
            </a:r>
            <a:endParaRPr sz="2649">
              <a:latin typeface="Calibri"/>
              <a:cs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66"/>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16" name="object 16"/>
          <p:cNvSpPr/>
          <p:nvPr/>
        </p:nvSpPr>
        <p:spPr>
          <a:xfrm>
            <a:off x="2703367" y="5417025"/>
            <a:ext cx="1528978" cy="417146"/>
          </a:xfrm>
          <a:custGeom>
            <a:avLst/>
            <a:gdLst/>
            <a:ahLst/>
            <a:cxnLst/>
            <a:rect l="l" t="t" r="r" b="b"/>
            <a:pathLst>
              <a:path w="1385316" h="377951">
                <a:moveTo>
                  <a:pt x="0" y="0"/>
                </a:moveTo>
                <a:lnTo>
                  <a:pt x="1385316" y="377951"/>
                </a:lnTo>
              </a:path>
            </a:pathLst>
          </a:custGeom>
          <a:ln w="38100">
            <a:solidFill>
              <a:srgbClr val="FF9900"/>
            </a:solidFill>
          </a:ln>
        </p:spPr>
        <p:txBody>
          <a:bodyPr wrap="square" lIns="0" tIns="0" rIns="0" bIns="0" rtlCol="0">
            <a:noAutofit/>
          </a:bodyPr>
          <a:lstStyle/>
          <a:p>
            <a:endParaRPr sz="1987"/>
          </a:p>
        </p:txBody>
      </p:sp>
      <p:sp>
        <p:nvSpPr>
          <p:cNvPr id="17" name="object 17"/>
          <p:cNvSpPr/>
          <p:nvPr/>
        </p:nvSpPr>
        <p:spPr>
          <a:xfrm>
            <a:off x="2631039" y="5356470"/>
            <a:ext cx="1766147" cy="513024"/>
          </a:xfrm>
          <a:custGeom>
            <a:avLst/>
            <a:gdLst/>
            <a:ahLst/>
            <a:cxnLst/>
            <a:rect l="l" t="t" r="r" b="b"/>
            <a:pathLst>
              <a:path w="1600200" h="464820">
                <a:moveTo>
                  <a:pt x="1600200" y="0"/>
                </a:moveTo>
                <a:lnTo>
                  <a:pt x="0" y="464820"/>
                </a:lnTo>
              </a:path>
            </a:pathLst>
          </a:custGeom>
          <a:ln w="38099">
            <a:solidFill>
              <a:srgbClr val="FF9900"/>
            </a:solidFill>
          </a:ln>
        </p:spPr>
        <p:txBody>
          <a:bodyPr wrap="square" lIns="0" tIns="0" rIns="0" bIns="0" rtlCol="0">
            <a:noAutofit/>
          </a:bodyPr>
          <a:lstStyle/>
          <a:p>
            <a:endParaRPr sz="1987"/>
          </a:p>
        </p:txBody>
      </p:sp>
      <p:sp>
        <p:nvSpPr>
          <p:cNvPr id="18" name="object 18"/>
          <p:cNvSpPr/>
          <p:nvPr/>
        </p:nvSpPr>
        <p:spPr>
          <a:xfrm>
            <a:off x="4388776" y="4439756"/>
            <a:ext cx="0" cy="1460015"/>
          </a:xfrm>
          <a:custGeom>
            <a:avLst/>
            <a:gdLst/>
            <a:ahLst/>
            <a:cxnLst/>
            <a:rect l="l" t="t" r="r" b="b"/>
            <a:pathLst>
              <a:path h="1322831">
                <a:moveTo>
                  <a:pt x="0" y="1322832"/>
                </a:moveTo>
                <a:lnTo>
                  <a:pt x="0" y="0"/>
                </a:lnTo>
              </a:path>
            </a:pathLst>
          </a:custGeom>
          <a:ln w="38100">
            <a:solidFill>
              <a:srgbClr val="FF9900"/>
            </a:solidFill>
          </a:ln>
        </p:spPr>
        <p:txBody>
          <a:bodyPr wrap="square" lIns="0" tIns="0" rIns="0" bIns="0" rtlCol="0">
            <a:noAutofit/>
          </a:bodyPr>
          <a:lstStyle/>
          <a:p>
            <a:endParaRPr sz="1987"/>
          </a:p>
        </p:txBody>
      </p:sp>
      <p:sp>
        <p:nvSpPr>
          <p:cNvPr id="19" name="object 19"/>
          <p:cNvSpPr/>
          <p:nvPr/>
        </p:nvSpPr>
        <p:spPr>
          <a:xfrm>
            <a:off x="2513296" y="4355654"/>
            <a:ext cx="0" cy="1544117"/>
          </a:xfrm>
          <a:custGeom>
            <a:avLst/>
            <a:gdLst/>
            <a:ahLst/>
            <a:cxnLst/>
            <a:rect l="l" t="t" r="r" b="b"/>
            <a:pathLst>
              <a:path h="1399031">
                <a:moveTo>
                  <a:pt x="0" y="1399032"/>
                </a:moveTo>
                <a:lnTo>
                  <a:pt x="0" y="0"/>
                </a:lnTo>
              </a:path>
            </a:pathLst>
          </a:custGeom>
          <a:ln w="38100">
            <a:solidFill>
              <a:srgbClr val="FF9900"/>
            </a:solidFill>
          </a:ln>
        </p:spPr>
        <p:txBody>
          <a:bodyPr wrap="square" lIns="0" tIns="0" rIns="0" bIns="0" rtlCol="0">
            <a:noAutofit/>
          </a:bodyPr>
          <a:lstStyle/>
          <a:p>
            <a:endParaRPr sz="1987"/>
          </a:p>
        </p:txBody>
      </p:sp>
      <p:sp>
        <p:nvSpPr>
          <p:cNvPr id="20" name="object 20"/>
          <p:cNvSpPr/>
          <p:nvPr/>
        </p:nvSpPr>
        <p:spPr>
          <a:xfrm>
            <a:off x="2017934" y="5032677"/>
            <a:ext cx="1009226" cy="415464"/>
          </a:xfrm>
          <a:prstGeom prst="rect">
            <a:avLst/>
          </a:prstGeom>
          <a:blipFill>
            <a:blip r:embed="rId2" cstate="print"/>
            <a:stretch>
              <a:fillRect/>
            </a:stretch>
          </a:blipFill>
        </p:spPr>
        <p:txBody>
          <a:bodyPr wrap="square" lIns="0" tIns="0" rIns="0" bIns="0" rtlCol="0">
            <a:noAutofit/>
          </a:bodyPr>
          <a:lstStyle/>
          <a:p>
            <a:endParaRPr sz="1987"/>
          </a:p>
        </p:txBody>
      </p:sp>
      <p:sp>
        <p:nvSpPr>
          <p:cNvPr id="21" name="object 21"/>
          <p:cNvSpPr/>
          <p:nvPr/>
        </p:nvSpPr>
        <p:spPr>
          <a:xfrm>
            <a:off x="2154180" y="5828284"/>
            <a:ext cx="723278" cy="1227892"/>
          </a:xfrm>
          <a:prstGeom prst="rect">
            <a:avLst/>
          </a:prstGeom>
          <a:blipFill>
            <a:blip r:embed="rId3" cstate="print"/>
            <a:stretch>
              <a:fillRect/>
            </a:stretch>
          </a:blipFill>
        </p:spPr>
        <p:txBody>
          <a:bodyPr wrap="square" lIns="0" tIns="0" rIns="0" bIns="0" rtlCol="0">
            <a:noAutofit/>
          </a:bodyPr>
          <a:lstStyle/>
          <a:p>
            <a:endParaRPr sz="1987"/>
          </a:p>
        </p:txBody>
      </p:sp>
      <p:sp>
        <p:nvSpPr>
          <p:cNvPr id="22" name="object 22"/>
          <p:cNvSpPr/>
          <p:nvPr/>
        </p:nvSpPr>
        <p:spPr>
          <a:xfrm>
            <a:off x="4027977" y="5828284"/>
            <a:ext cx="723279" cy="1227892"/>
          </a:xfrm>
          <a:prstGeom prst="rect">
            <a:avLst/>
          </a:prstGeom>
          <a:blipFill>
            <a:blip r:embed="rId3" cstate="print"/>
            <a:stretch>
              <a:fillRect/>
            </a:stretch>
          </a:blipFill>
        </p:spPr>
        <p:txBody>
          <a:bodyPr wrap="square" lIns="0" tIns="0" rIns="0" bIns="0" rtlCol="0">
            <a:noAutofit/>
          </a:bodyPr>
          <a:lstStyle/>
          <a:p>
            <a:endParaRPr sz="1987"/>
          </a:p>
        </p:txBody>
      </p:sp>
      <p:sp>
        <p:nvSpPr>
          <p:cNvPr id="23" name="object 23"/>
          <p:cNvSpPr/>
          <p:nvPr/>
        </p:nvSpPr>
        <p:spPr>
          <a:xfrm>
            <a:off x="6137261" y="3300172"/>
            <a:ext cx="881391" cy="432284"/>
          </a:xfrm>
          <a:custGeom>
            <a:avLst/>
            <a:gdLst/>
            <a:ahLst/>
            <a:cxnLst/>
            <a:rect l="l" t="t" r="r" b="b"/>
            <a:pathLst>
              <a:path w="798576" h="391667">
                <a:moveTo>
                  <a:pt x="0" y="0"/>
                </a:moveTo>
                <a:lnTo>
                  <a:pt x="567309" y="278384"/>
                </a:lnTo>
                <a:lnTo>
                  <a:pt x="798576" y="391667"/>
                </a:lnTo>
              </a:path>
            </a:pathLst>
          </a:custGeom>
          <a:ln w="12191">
            <a:solidFill>
              <a:srgbClr val="0000FF"/>
            </a:solidFill>
          </a:ln>
        </p:spPr>
        <p:txBody>
          <a:bodyPr wrap="square" lIns="0" tIns="0" rIns="0" bIns="0" rtlCol="0">
            <a:noAutofit/>
          </a:bodyPr>
          <a:lstStyle/>
          <a:p>
            <a:endParaRPr sz="1987"/>
          </a:p>
        </p:txBody>
      </p:sp>
      <p:sp>
        <p:nvSpPr>
          <p:cNvPr id="24" name="object 24"/>
          <p:cNvSpPr/>
          <p:nvPr/>
        </p:nvSpPr>
        <p:spPr>
          <a:xfrm>
            <a:off x="6729341" y="3732455"/>
            <a:ext cx="289311" cy="136246"/>
          </a:xfrm>
          <a:custGeom>
            <a:avLst/>
            <a:gdLst/>
            <a:ahLst/>
            <a:cxnLst/>
            <a:rect l="l" t="t" r="r" b="b"/>
            <a:pathLst>
              <a:path w="262127" h="123444">
                <a:moveTo>
                  <a:pt x="262127" y="0"/>
                </a:moveTo>
                <a:lnTo>
                  <a:pt x="0" y="123444"/>
                </a:lnTo>
              </a:path>
            </a:pathLst>
          </a:custGeom>
          <a:ln w="12192">
            <a:solidFill>
              <a:srgbClr val="0000FF"/>
            </a:solidFill>
          </a:ln>
        </p:spPr>
        <p:txBody>
          <a:bodyPr wrap="square" lIns="0" tIns="0" rIns="0" bIns="0" rtlCol="0">
            <a:noAutofit/>
          </a:bodyPr>
          <a:lstStyle/>
          <a:p>
            <a:endParaRPr sz="1987"/>
          </a:p>
        </p:txBody>
      </p:sp>
      <p:sp>
        <p:nvSpPr>
          <p:cNvPr id="25" name="object 25"/>
          <p:cNvSpPr/>
          <p:nvPr/>
        </p:nvSpPr>
        <p:spPr>
          <a:xfrm>
            <a:off x="4426622" y="3288398"/>
            <a:ext cx="2302718" cy="580304"/>
          </a:xfrm>
          <a:custGeom>
            <a:avLst/>
            <a:gdLst/>
            <a:ahLst/>
            <a:cxnLst/>
            <a:rect l="l" t="t" r="r" b="b"/>
            <a:pathLst>
              <a:path w="2086355" h="525779">
                <a:moveTo>
                  <a:pt x="0" y="0"/>
                </a:moveTo>
                <a:lnTo>
                  <a:pt x="741806" y="187070"/>
                </a:lnTo>
                <a:lnTo>
                  <a:pt x="1041018" y="262381"/>
                </a:lnTo>
                <a:lnTo>
                  <a:pt x="1646936" y="415035"/>
                </a:lnTo>
                <a:lnTo>
                  <a:pt x="2086355" y="525779"/>
                </a:lnTo>
              </a:path>
            </a:pathLst>
          </a:custGeom>
          <a:ln w="12192">
            <a:solidFill>
              <a:srgbClr val="0000FF"/>
            </a:solidFill>
          </a:ln>
        </p:spPr>
        <p:txBody>
          <a:bodyPr wrap="square" lIns="0" tIns="0" rIns="0" bIns="0" rtlCol="0">
            <a:noAutofit/>
          </a:bodyPr>
          <a:lstStyle/>
          <a:p>
            <a:endParaRPr sz="1987"/>
          </a:p>
        </p:txBody>
      </p:sp>
      <p:sp>
        <p:nvSpPr>
          <p:cNvPr id="26" name="object 26"/>
          <p:cNvSpPr/>
          <p:nvPr/>
        </p:nvSpPr>
        <p:spPr>
          <a:xfrm>
            <a:off x="6137261" y="3868703"/>
            <a:ext cx="592080" cy="280900"/>
          </a:xfrm>
          <a:custGeom>
            <a:avLst/>
            <a:gdLst/>
            <a:ahLst/>
            <a:cxnLst/>
            <a:rect l="l" t="t" r="r" b="b"/>
            <a:pathLst>
              <a:path w="536448" h="254507">
                <a:moveTo>
                  <a:pt x="0" y="254507"/>
                </a:moveTo>
                <a:lnTo>
                  <a:pt x="536448" y="0"/>
                </a:lnTo>
              </a:path>
            </a:pathLst>
          </a:custGeom>
          <a:ln w="12192">
            <a:solidFill>
              <a:srgbClr val="0000FF"/>
            </a:solidFill>
          </a:ln>
        </p:spPr>
        <p:txBody>
          <a:bodyPr wrap="square" lIns="0" tIns="0" rIns="0" bIns="0" rtlCol="0">
            <a:noAutofit/>
          </a:bodyPr>
          <a:lstStyle/>
          <a:p>
            <a:endParaRPr sz="1987"/>
          </a:p>
        </p:txBody>
      </p:sp>
      <p:sp>
        <p:nvSpPr>
          <p:cNvPr id="27" name="object 27"/>
          <p:cNvSpPr/>
          <p:nvPr/>
        </p:nvSpPr>
        <p:spPr>
          <a:xfrm>
            <a:off x="4426622" y="3288397"/>
            <a:ext cx="1735869" cy="983995"/>
          </a:xfrm>
          <a:custGeom>
            <a:avLst/>
            <a:gdLst/>
            <a:ahLst/>
            <a:cxnLst/>
            <a:rect l="l" t="t" r="r" b="b"/>
            <a:pathLst>
              <a:path w="1572767" h="891539">
                <a:moveTo>
                  <a:pt x="1572767" y="891539"/>
                </a:moveTo>
                <a:lnTo>
                  <a:pt x="1024381" y="580389"/>
                </a:lnTo>
                <a:lnTo>
                  <a:pt x="741426" y="420877"/>
                </a:lnTo>
                <a:lnTo>
                  <a:pt x="450595" y="255524"/>
                </a:lnTo>
                <a:lnTo>
                  <a:pt x="0" y="0"/>
                </a:lnTo>
              </a:path>
            </a:pathLst>
          </a:custGeom>
          <a:ln w="12192">
            <a:solidFill>
              <a:srgbClr val="0000FF"/>
            </a:solidFill>
          </a:ln>
        </p:spPr>
        <p:txBody>
          <a:bodyPr wrap="square" lIns="0" tIns="0" rIns="0" bIns="0" rtlCol="0">
            <a:noAutofit/>
          </a:bodyPr>
          <a:lstStyle/>
          <a:p>
            <a:endParaRPr sz="1987"/>
          </a:p>
        </p:txBody>
      </p:sp>
      <p:sp>
        <p:nvSpPr>
          <p:cNvPr id="28" name="object 28"/>
          <p:cNvSpPr/>
          <p:nvPr/>
        </p:nvSpPr>
        <p:spPr>
          <a:xfrm>
            <a:off x="4294581" y="3216910"/>
            <a:ext cx="132882" cy="72328"/>
          </a:xfrm>
          <a:custGeom>
            <a:avLst/>
            <a:gdLst/>
            <a:ahLst/>
            <a:cxnLst/>
            <a:rect l="l" t="t" r="r" b="b"/>
            <a:pathLst>
              <a:path w="120396" h="65532">
                <a:moveTo>
                  <a:pt x="120396" y="65532"/>
                </a:moveTo>
                <a:lnTo>
                  <a:pt x="0" y="0"/>
                </a:lnTo>
              </a:path>
            </a:pathLst>
          </a:custGeom>
          <a:ln w="10668">
            <a:solidFill>
              <a:srgbClr val="000000"/>
            </a:solidFill>
          </a:ln>
        </p:spPr>
        <p:txBody>
          <a:bodyPr wrap="square" lIns="0" tIns="0" rIns="0" bIns="0" rtlCol="0">
            <a:noAutofit/>
          </a:bodyPr>
          <a:lstStyle/>
          <a:p>
            <a:endParaRPr sz="1987"/>
          </a:p>
        </p:txBody>
      </p:sp>
      <p:sp>
        <p:nvSpPr>
          <p:cNvPr id="29" name="object 29"/>
          <p:cNvSpPr/>
          <p:nvPr/>
        </p:nvSpPr>
        <p:spPr>
          <a:xfrm>
            <a:off x="7895838" y="3240459"/>
            <a:ext cx="0" cy="79055"/>
          </a:xfrm>
          <a:custGeom>
            <a:avLst/>
            <a:gdLst/>
            <a:ahLst/>
            <a:cxnLst/>
            <a:rect l="l" t="t" r="r" b="b"/>
            <a:pathLst>
              <a:path h="71627">
                <a:moveTo>
                  <a:pt x="0" y="0"/>
                </a:moveTo>
                <a:lnTo>
                  <a:pt x="0" y="53086"/>
                </a:lnTo>
                <a:lnTo>
                  <a:pt x="0" y="71627"/>
                </a:lnTo>
              </a:path>
            </a:pathLst>
          </a:custGeom>
          <a:ln w="10668">
            <a:solidFill>
              <a:srgbClr val="000000"/>
            </a:solidFill>
          </a:ln>
        </p:spPr>
        <p:txBody>
          <a:bodyPr wrap="square" lIns="0" tIns="0" rIns="0" bIns="0" rtlCol="0">
            <a:noAutofit/>
          </a:bodyPr>
          <a:lstStyle/>
          <a:p>
            <a:endParaRPr sz="1987"/>
          </a:p>
        </p:txBody>
      </p:sp>
      <p:sp>
        <p:nvSpPr>
          <p:cNvPr id="30" name="object 30"/>
          <p:cNvSpPr/>
          <p:nvPr/>
        </p:nvSpPr>
        <p:spPr>
          <a:xfrm>
            <a:off x="7895839" y="3289238"/>
            <a:ext cx="62235" cy="30276"/>
          </a:xfrm>
          <a:custGeom>
            <a:avLst/>
            <a:gdLst/>
            <a:ahLst/>
            <a:cxnLst/>
            <a:rect l="l" t="t" r="r" b="b"/>
            <a:pathLst>
              <a:path w="56387" h="27431">
                <a:moveTo>
                  <a:pt x="0" y="27431"/>
                </a:moveTo>
                <a:lnTo>
                  <a:pt x="56387" y="0"/>
                </a:lnTo>
              </a:path>
            </a:pathLst>
          </a:custGeom>
          <a:ln w="10668">
            <a:solidFill>
              <a:srgbClr val="000000"/>
            </a:solidFill>
          </a:ln>
        </p:spPr>
        <p:txBody>
          <a:bodyPr wrap="square" lIns="0" tIns="0" rIns="0" bIns="0" rtlCol="0">
            <a:noAutofit/>
          </a:bodyPr>
          <a:lstStyle/>
          <a:p>
            <a:endParaRPr sz="1987"/>
          </a:p>
        </p:txBody>
      </p:sp>
      <p:sp>
        <p:nvSpPr>
          <p:cNvPr id="31" name="object 31"/>
          <p:cNvSpPr/>
          <p:nvPr/>
        </p:nvSpPr>
        <p:spPr>
          <a:xfrm>
            <a:off x="7894996" y="3318674"/>
            <a:ext cx="1682" cy="842704"/>
          </a:xfrm>
          <a:custGeom>
            <a:avLst/>
            <a:gdLst/>
            <a:ahLst/>
            <a:cxnLst/>
            <a:rect l="l" t="t" r="r" b="b"/>
            <a:pathLst>
              <a:path w="1524" h="763524">
                <a:moveTo>
                  <a:pt x="0" y="763524"/>
                </a:moveTo>
                <a:lnTo>
                  <a:pt x="1524" y="0"/>
                </a:lnTo>
              </a:path>
            </a:pathLst>
          </a:custGeom>
          <a:ln w="12192">
            <a:solidFill>
              <a:srgbClr val="0000FF"/>
            </a:solidFill>
          </a:ln>
        </p:spPr>
        <p:txBody>
          <a:bodyPr wrap="square" lIns="0" tIns="0" rIns="0" bIns="0" rtlCol="0">
            <a:noAutofit/>
          </a:bodyPr>
          <a:lstStyle/>
          <a:p>
            <a:endParaRPr sz="1987"/>
          </a:p>
        </p:txBody>
      </p:sp>
      <p:sp>
        <p:nvSpPr>
          <p:cNvPr id="32" name="object 32"/>
          <p:cNvSpPr/>
          <p:nvPr/>
        </p:nvSpPr>
        <p:spPr>
          <a:xfrm>
            <a:off x="7018653" y="3732456"/>
            <a:ext cx="876344" cy="428921"/>
          </a:xfrm>
          <a:custGeom>
            <a:avLst/>
            <a:gdLst/>
            <a:ahLst/>
            <a:cxnLst/>
            <a:rect l="l" t="t" r="r" b="b"/>
            <a:pathLst>
              <a:path w="794003" h="388620">
                <a:moveTo>
                  <a:pt x="794003" y="388620"/>
                </a:moveTo>
                <a:lnTo>
                  <a:pt x="0" y="0"/>
                </a:lnTo>
              </a:path>
            </a:pathLst>
          </a:custGeom>
          <a:ln w="12192">
            <a:solidFill>
              <a:srgbClr val="0000FF"/>
            </a:solidFill>
          </a:ln>
        </p:spPr>
        <p:txBody>
          <a:bodyPr wrap="square" lIns="0" tIns="0" rIns="0" bIns="0" rtlCol="0">
            <a:noAutofit/>
          </a:bodyPr>
          <a:lstStyle/>
          <a:p>
            <a:endParaRPr sz="1987"/>
          </a:p>
        </p:txBody>
      </p:sp>
      <p:sp>
        <p:nvSpPr>
          <p:cNvPr id="33" name="object 33"/>
          <p:cNvSpPr/>
          <p:nvPr/>
        </p:nvSpPr>
        <p:spPr>
          <a:xfrm>
            <a:off x="7018653" y="3318674"/>
            <a:ext cx="876344" cy="413782"/>
          </a:xfrm>
          <a:custGeom>
            <a:avLst/>
            <a:gdLst/>
            <a:ahLst/>
            <a:cxnLst/>
            <a:rect l="l" t="t" r="r" b="b"/>
            <a:pathLst>
              <a:path w="794003" h="374903">
                <a:moveTo>
                  <a:pt x="794003" y="0"/>
                </a:moveTo>
                <a:lnTo>
                  <a:pt x="0" y="374903"/>
                </a:lnTo>
              </a:path>
            </a:pathLst>
          </a:custGeom>
          <a:ln w="12192">
            <a:solidFill>
              <a:srgbClr val="0000FF"/>
            </a:solidFill>
          </a:ln>
        </p:spPr>
        <p:txBody>
          <a:bodyPr wrap="square" lIns="0" tIns="0" rIns="0" bIns="0" rtlCol="0">
            <a:noAutofit/>
          </a:bodyPr>
          <a:lstStyle/>
          <a:p>
            <a:endParaRPr sz="1987"/>
          </a:p>
        </p:txBody>
      </p:sp>
      <p:sp>
        <p:nvSpPr>
          <p:cNvPr id="34" name="object 34"/>
          <p:cNvSpPr/>
          <p:nvPr/>
        </p:nvSpPr>
        <p:spPr>
          <a:xfrm>
            <a:off x="6729341" y="3868703"/>
            <a:ext cx="1165656" cy="292675"/>
          </a:xfrm>
          <a:custGeom>
            <a:avLst/>
            <a:gdLst/>
            <a:ahLst/>
            <a:cxnLst/>
            <a:rect l="l" t="t" r="r" b="b"/>
            <a:pathLst>
              <a:path w="1056131" h="265175">
                <a:moveTo>
                  <a:pt x="0" y="0"/>
                </a:moveTo>
                <a:lnTo>
                  <a:pt x="1056131" y="265175"/>
                </a:lnTo>
              </a:path>
            </a:pathLst>
          </a:custGeom>
          <a:ln w="12192">
            <a:solidFill>
              <a:srgbClr val="0000FF"/>
            </a:solidFill>
          </a:ln>
        </p:spPr>
        <p:txBody>
          <a:bodyPr wrap="square" lIns="0" tIns="0" rIns="0" bIns="0" rtlCol="0">
            <a:noAutofit/>
          </a:bodyPr>
          <a:lstStyle/>
          <a:p>
            <a:endParaRPr sz="1987"/>
          </a:p>
        </p:txBody>
      </p:sp>
      <p:sp>
        <p:nvSpPr>
          <p:cNvPr id="35" name="object 35"/>
          <p:cNvSpPr/>
          <p:nvPr/>
        </p:nvSpPr>
        <p:spPr>
          <a:xfrm>
            <a:off x="2514136" y="3264849"/>
            <a:ext cx="3599575" cy="995769"/>
          </a:xfrm>
          <a:custGeom>
            <a:avLst/>
            <a:gdLst/>
            <a:ahLst/>
            <a:cxnLst/>
            <a:rect l="l" t="t" r="r" b="b"/>
            <a:pathLst>
              <a:path w="3261360" h="902208">
                <a:moveTo>
                  <a:pt x="0" y="0"/>
                </a:moveTo>
                <a:lnTo>
                  <a:pt x="1061212" y="293877"/>
                </a:lnTo>
                <a:lnTo>
                  <a:pt x="1544955" y="427863"/>
                </a:lnTo>
                <a:lnTo>
                  <a:pt x="1680971" y="465454"/>
                </a:lnTo>
                <a:lnTo>
                  <a:pt x="2172589" y="601471"/>
                </a:lnTo>
                <a:lnTo>
                  <a:pt x="2462149" y="681482"/>
                </a:lnTo>
                <a:lnTo>
                  <a:pt x="3261360" y="902207"/>
                </a:lnTo>
              </a:path>
            </a:pathLst>
          </a:custGeom>
          <a:ln w="12192">
            <a:solidFill>
              <a:srgbClr val="0000FF"/>
            </a:solidFill>
          </a:ln>
        </p:spPr>
        <p:txBody>
          <a:bodyPr wrap="square" lIns="0" tIns="0" rIns="0" bIns="0" rtlCol="0">
            <a:noAutofit/>
          </a:bodyPr>
          <a:lstStyle/>
          <a:p>
            <a:endParaRPr sz="1987"/>
          </a:p>
        </p:txBody>
      </p:sp>
      <p:sp>
        <p:nvSpPr>
          <p:cNvPr id="36" name="object 36"/>
          <p:cNvSpPr/>
          <p:nvPr/>
        </p:nvSpPr>
        <p:spPr>
          <a:xfrm>
            <a:off x="5228116" y="3704704"/>
            <a:ext cx="80737" cy="16819"/>
          </a:xfrm>
          <a:custGeom>
            <a:avLst/>
            <a:gdLst/>
            <a:ahLst/>
            <a:cxnLst/>
            <a:rect l="l" t="t" r="r" b="b"/>
            <a:pathLst>
              <a:path w="73151" h="15239">
                <a:moveTo>
                  <a:pt x="0" y="0"/>
                </a:moveTo>
                <a:lnTo>
                  <a:pt x="73151" y="15239"/>
                </a:lnTo>
              </a:path>
            </a:pathLst>
          </a:custGeom>
          <a:ln w="10668">
            <a:solidFill>
              <a:srgbClr val="000000"/>
            </a:solidFill>
          </a:ln>
        </p:spPr>
        <p:txBody>
          <a:bodyPr wrap="square" lIns="0" tIns="0" rIns="0" bIns="0" rtlCol="0">
            <a:noAutofit/>
          </a:bodyPr>
          <a:lstStyle/>
          <a:p>
            <a:endParaRPr sz="1987"/>
          </a:p>
        </p:txBody>
      </p:sp>
      <p:sp>
        <p:nvSpPr>
          <p:cNvPr id="37" name="object 37"/>
          <p:cNvSpPr/>
          <p:nvPr/>
        </p:nvSpPr>
        <p:spPr>
          <a:xfrm>
            <a:off x="2514977" y="3302694"/>
            <a:ext cx="1682" cy="798971"/>
          </a:xfrm>
          <a:custGeom>
            <a:avLst/>
            <a:gdLst/>
            <a:ahLst/>
            <a:cxnLst/>
            <a:rect l="l" t="t" r="r" b="b"/>
            <a:pathLst>
              <a:path w="1524" h="723900">
                <a:moveTo>
                  <a:pt x="0" y="723900"/>
                </a:moveTo>
                <a:lnTo>
                  <a:pt x="1524" y="0"/>
                </a:lnTo>
              </a:path>
            </a:pathLst>
          </a:custGeom>
          <a:ln w="38100">
            <a:solidFill>
              <a:srgbClr val="FF9900"/>
            </a:solidFill>
          </a:ln>
        </p:spPr>
        <p:txBody>
          <a:bodyPr wrap="square" lIns="0" tIns="0" rIns="0" bIns="0" rtlCol="0">
            <a:noAutofit/>
          </a:bodyPr>
          <a:lstStyle/>
          <a:p>
            <a:endParaRPr sz="1987"/>
          </a:p>
        </p:txBody>
      </p:sp>
      <p:sp>
        <p:nvSpPr>
          <p:cNvPr id="38" name="object 38"/>
          <p:cNvSpPr/>
          <p:nvPr/>
        </p:nvSpPr>
        <p:spPr>
          <a:xfrm>
            <a:off x="3426647" y="3703021"/>
            <a:ext cx="324633" cy="142973"/>
          </a:xfrm>
          <a:custGeom>
            <a:avLst/>
            <a:gdLst/>
            <a:ahLst/>
            <a:cxnLst/>
            <a:rect l="l" t="t" r="r" b="b"/>
            <a:pathLst>
              <a:path w="294131" h="129539">
                <a:moveTo>
                  <a:pt x="0" y="0"/>
                </a:moveTo>
                <a:lnTo>
                  <a:pt x="294131" y="129539"/>
                </a:lnTo>
              </a:path>
            </a:pathLst>
          </a:custGeom>
          <a:ln w="38100">
            <a:solidFill>
              <a:srgbClr val="FF9900"/>
            </a:solidFill>
          </a:ln>
        </p:spPr>
        <p:txBody>
          <a:bodyPr wrap="square" lIns="0" tIns="0" rIns="0" bIns="0" rtlCol="0">
            <a:noAutofit/>
          </a:bodyPr>
          <a:lstStyle/>
          <a:p>
            <a:endParaRPr sz="1987"/>
          </a:p>
        </p:txBody>
      </p:sp>
      <p:sp>
        <p:nvSpPr>
          <p:cNvPr id="39" name="object 39"/>
          <p:cNvSpPr/>
          <p:nvPr/>
        </p:nvSpPr>
        <p:spPr>
          <a:xfrm>
            <a:off x="3426647" y="3289238"/>
            <a:ext cx="943626" cy="413782"/>
          </a:xfrm>
          <a:custGeom>
            <a:avLst/>
            <a:gdLst/>
            <a:ahLst/>
            <a:cxnLst/>
            <a:rect l="l" t="t" r="r" b="b"/>
            <a:pathLst>
              <a:path w="854963" h="374903">
                <a:moveTo>
                  <a:pt x="854963" y="373252"/>
                </a:moveTo>
                <a:lnTo>
                  <a:pt x="854963" y="0"/>
                </a:lnTo>
                <a:lnTo>
                  <a:pt x="235838" y="271652"/>
                </a:lnTo>
                <a:lnTo>
                  <a:pt x="0" y="374903"/>
                </a:lnTo>
              </a:path>
            </a:pathLst>
          </a:custGeom>
          <a:ln w="38099">
            <a:solidFill>
              <a:srgbClr val="FF9900"/>
            </a:solidFill>
          </a:ln>
        </p:spPr>
        <p:txBody>
          <a:bodyPr wrap="square" lIns="0" tIns="0" rIns="0" bIns="0" rtlCol="0">
            <a:noAutofit/>
          </a:bodyPr>
          <a:lstStyle/>
          <a:p>
            <a:endParaRPr sz="1987"/>
          </a:p>
        </p:txBody>
      </p:sp>
      <p:sp>
        <p:nvSpPr>
          <p:cNvPr id="40" name="object 40"/>
          <p:cNvSpPr/>
          <p:nvPr/>
        </p:nvSpPr>
        <p:spPr>
          <a:xfrm>
            <a:off x="3751282" y="3701339"/>
            <a:ext cx="618991" cy="144655"/>
          </a:xfrm>
          <a:custGeom>
            <a:avLst/>
            <a:gdLst/>
            <a:ahLst/>
            <a:cxnLst/>
            <a:rect l="l" t="t" r="r" b="b"/>
            <a:pathLst>
              <a:path w="560831" h="131063">
                <a:moveTo>
                  <a:pt x="560831" y="0"/>
                </a:moveTo>
                <a:lnTo>
                  <a:pt x="424814" y="32258"/>
                </a:lnTo>
                <a:lnTo>
                  <a:pt x="0" y="131063"/>
                </a:lnTo>
              </a:path>
            </a:pathLst>
          </a:custGeom>
          <a:ln w="38100">
            <a:solidFill>
              <a:srgbClr val="FF9900"/>
            </a:solidFill>
          </a:ln>
        </p:spPr>
        <p:txBody>
          <a:bodyPr wrap="square" lIns="0" tIns="0" rIns="0" bIns="0" rtlCol="0">
            <a:noAutofit/>
          </a:bodyPr>
          <a:lstStyle/>
          <a:p>
            <a:endParaRPr sz="1987"/>
          </a:p>
        </p:txBody>
      </p:sp>
      <p:sp>
        <p:nvSpPr>
          <p:cNvPr id="41" name="object 41"/>
          <p:cNvSpPr/>
          <p:nvPr/>
        </p:nvSpPr>
        <p:spPr>
          <a:xfrm>
            <a:off x="2514136" y="3264849"/>
            <a:ext cx="1682" cy="37004"/>
          </a:xfrm>
          <a:custGeom>
            <a:avLst/>
            <a:gdLst/>
            <a:ahLst/>
            <a:cxnLst/>
            <a:rect l="l" t="t" r="r" b="b"/>
            <a:pathLst>
              <a:path w="1524" h="33527">
                <a:moveTo>
                  <a:pt x="0" y="33527"/>
                </a:moveTo>
                <a:lnTo>
                  <a:pt x="1524" y="0"/>
                </a:lnTo>
              </a:path>
            </a:pathLst>
          </a:custGeom>
          <a:ln w="33528">
            <a:solidFill>
              <a:srgbClr val="000000"/>
            </a:solidFill>
          </a:ln>
        </p:spPr>
        <p:txBody>
          <a:bodyPr wrap="square" lIns="0" tIns="0" rIns="0" bIns="0" rtlCol="0">
            <a:noAutofit/>
          </a:bodyPr>
          <a:lstStyle/>
          <a:p>
            <a:endParaRPr sz="1987"/>
          </a:p>
        </p:txBody>
      </p:sp>
      <p:sp>
        <p:nvSpPr>
          <p:cNvPr id="42" name="object 42"/>
          <p:cNvSpPr/>
          <p:nvPr/>
        </p:nvSpPr>
        <p:spPr>
          <a:xfrm>
            <a:off x="4370272" y="3701339"/>
            <a:ext cx="0" cy="417146"/>
          </a:xfrm>
          <a:custGeom>
            <a:avLst/>
            <a:gdLst/>
            <a:ahLst/>
            <a:cxnLst/>
            <a:rect l="l" t="t" r="r" b="b"/>
            <a:pathLst>
              <a:path h="377951">
                <a:moveTo>
                  <a:pt x="0" y="377951"/>
                </a:moveTo>
                <a:lnTo>
                  <a:pt x="0" y="69723"/>
                </a:lnTo>
                <a:lnTo>
                  <a:pt x="0" y="0"/>
                </a:lnTo>
              </a:path>
            </a:pathLst>
          </a:custGeom>
          <a:ln w="38100">
            <a:solidFill>
              <a:srgbClr val="FF9900"/>
            </a:solidFill>
          </a:ln>
        </p:spPr>
        <p:txBody>
          <a:bodyPr wrap="square" lIns="0" tIns="0" rIns="0" bIns="0" rtlCol="0">
            <a:noAutofit/>
          </a:bodyPr>
          <a:lstStyle/>
          <a:p>
            <a:endParaRPr sz="1987"/>
          </a:p>
        </p:txBody>
      </p:sp>
      <p:sp>
        <p:nvSpPr>
          <p:cNvPr id="43" name="object 43"/>
          <p:cNvSpPr/>
          <p:nvPr/>
        </p:nvSpPr>
        <p:spPr>
          <a:xfrm>
            <a:off x="3751282" y="3845995"/>
            <a:ext cx="618991" cy="272490"/>
          </a:xfrm>
          <a:custGeom>
            <a:avLst/>
            <a:gdLst/>
            <a:ahLst/>
            <a:cxnLst/>
            <a:rect l="l" t="t" r="r" b="b"/>
            <a:pathLst>
              <a:path w="560831" h="246887">
                <a:moveTo>
                  <a:pt x="560831" y="246887"/>
                </a:moveTo>
                <a:lnTo>
                  <a:pt x="0" y="0"/>
                </a:lnTo>
              </a:path>
            </a:pathLst>
          </a:custGeom>
          <a:ln w="38100">
            <a:solidFill>
              <a:srgbClr val="FF9900"/>
            </a:solidFill>
          </a:ln>
        </p:spPr>
        <p:txBody>
          <a:bodyPr wrap="square" lIns="0" tIns="0" rIns="0" bIns="0" rtlCol="0">
            <a:noAutofit/>
          </a:bodyPr>
          <a:lstStyle/>
          <a:p>
            <a:endParaRPr sz="1987"/>
          </a:p>
        </p:txBody>
      </p:sp>
      <p:sp>
        <p:nvSpPr>
          <p:cNvPr id="44" name="object 44"/>
          <p:cNvSpPr/>
          <p:nvPr/>
        </p:nvSpPr>
        <p:spPr>
          <a:xfrm>
            <a:off x="7894996" y="3288398"/>
            <a:ext cx="62236" cy="10091"/>
          </a:xfrm>
          <a:custGeom>
            <a:avLst/>
            <a:gdLst/>
            <a:ahLst/>
            <a:cxnLst/>
            <a:rect l="l" t="t" r="r" b="b"/>
            <a:pathLst>
              <a:path w="56388" h="9143">
                <a:moveTo>
                  <a:pt x="56388" y="0"/>
                </a:moveTo>
                <a:lnTo>
                  <a:pt x="0" y="9143"/>
                </a:lnTo>
              </a:path>
            </a:pathLst>
          </a:custGeom>
          <a:ln w="33528">
            <a:solidFill>
              <a:srgbClr val="000000"/>
            </a:solidFill>
          </a:ln>
        </p:spPr>
        <p:txBody>
          <a:bodyPr wrap="square" lIns="0" tIns="0" rIns="0" bIns="0" rtlCol="0">
            <a:noAutofit/>
          </a:bodyPr>
          <a:lstStyle/>
          <a:p>
            <a:endParaRPr sz="1987"/>
          </a:p>
        </p:txBody>
      </p:sp>
      <p:sp>
        <p:nvSpPr>
          <p:cNvPr id="45" name="object 45"/>
          <p:cNvSpPr/>
          <p:nvPr/>
        </p:nvSpPr>
        <p:spPr>
          <a:xfrm>
            <a:off x="2514977" y="3703021"/>
            <a:ext cx="911668" cy="398645"/>
          </a:xfrm>
          <a:custGeom>
            <a:avLst/>
            <a:gdLst/>
            <a:ahLst/>
            <a:cxnLst/>
            <a:rect l="l" t="t" r="r" b="b"/>
            <a:pathLst>
              <a:path w="826008" h="361188">
                <a:moveTo>
                  <a:pt x="0" y="361188"/>
                </a:moveTo>
                <a:lnTo>
                  <a:pt x="826008" y="0"/>
                </a:lnTo>
              </a:path>
            </a:pathLst>
          </a:custGeom>
          <a:ln w="38100">
            <a:solidFill>
              <a:srgbClr val="FF9900"/>
            </a:solidFill>
          </a:ln>
        </p:spPr>
        <p:txBody>
          <a:bodyPr wrap="square" lIns="0" tIns="0" rIns="0" bIns="0" rtlCol="0">
            <a:noAutofit/>
          </a:bodyPr>
          <a:lstStyle/>
          <a:p>
            <a:endParaRPr sz="1987"/>
          </a:p>
        </p:txBody>
      </p:sp>
      <p:sp>
        <p:nvSpPr>
          <p:cNvPr id="46" name="object 46"/>
          <p:cNvSpPr/>
          <p:nvPr/>
        </p:nvSpPr>
        <p:spPr>
          <a:xfrm>
            <a:off x="2612537" y="3845995"/>
            <a:ext cx="1138744" cy="267445"/>
          </a:xfrm>
          <a:custGeom>
            <a:avLst/>
            <a:gdLst/>
            <a:ahLst/>
            <a:cxnLst/>
            <a:rect l="l" t="t" r="r" b="b"/>
            <a:pathLst>
              <a:path w="1031748" h="242316">
                <a:moveTo>
                  <a:pt x="1031748" y="0"/>
                </a:moveTo>
                <a:lnTo>
                  <a:pt x="0" y="242316"/>
                </a:lnTo>
              </a:path>
            </a:pathLst>
          </a:custGeom>
          <a:ln w="38100">
            <a:solidFill>
              <a:srgbClr val="FF9900"/>
            </a:solidFill>
          </a:ln>
        </p:spPr>
        <p:txBody>
          <a:bodyPr wrap="square" lIns="0" tIns="0" rIns="0" bIns="0" rtlCol="0">
            <a:noAutofit/>
          </a:bodyPr>
          <a:lstStyle/>
          <a:p>
            <a:endParaRPr sz="1987"/>
          </a:p>
        </p:txBody>
      </p:sp>
      <p:sp>
        <p:nvSpPr>
          <p:cNvPr id="47" name="object 47"/>
          <p:cNvSpPr/>
          <p:nvPr/>
        </p:nvSpPr>
        <p:spPr>
          <a:xfrm>
            <a:off x="2514977" y="3302694"/>
            <a:ext cx="911668" cy="400327"/>
          </a:xfrm>
          <a:custGeom>
            <a:avLst/>
            <a:gdLst/>
            <a:ahLst/>
            <a:cxnLst/>
            <a:rect l="l" t="t" r="r" b="b"/>
            <a:pathLst>
              <a:path w="826008" h="362712">
                <a:moveTo>
                  <a:pt x="826008" y="362712"/>
                </a:moveTo>
                <a:lnTo>
                  <a:pt x="0" y="0"/>
                </a:lnTo>
              </a:path>
            </a:pathLst>
          </a:custGeom>
          <a:ln w="38100">
            <a:solidFill>
              <a:srgbClr val="FF9900"/>
            </a:solidFill>
          </a:ln>
        </p:spPr>
        <p:txBody>
          <a:bodyPr wrap="square" lIns="0" tIns="0" rIns="0" bIns="0" rtlCol="0">
            <a:noAutofit/>
          </a:bodyPr>
          <a:lstStyle/>
          <a:p>
            <a:endParaRPr sz="1987"/>
          </a:p>
        </p:txBody>
      </p:sp>
      <p:sp>
        <p:nvSpPr>
          <p:cNvPr id="48" name="object 48"/>
          <p:cNvSpPr/>
          <p:nvPr/>
        </p:nvSpPr>
        <p:spPr>
          <a:xfrm>
            <a:off x="4456056" y="3317833"/>
            <a:ext cx="3399412" cy="906622"/>
          </a:xfrm>
          <a:custGeom>
            <a:avLst/>
            <a:gdLst/>
            <a:ahLst/>
            <a:cxnLst/>
            <a:rect l="l" t="t" r="r" b="b"/>
            <a:pathLst>
              <a:path w="3080004" h="821436">
                <a:moveTo>
                  <a:pt x="0" y="821436"/>
                </a:moveTo>
                <a:lnTo>
                  <a:pt x="703199" y="633984"/>
                </a:lnTo>
                <a:lnTo>
                  <a:pt x="998474" y="554989"/>
                </a:lnTo>
                <a:lnTo>
                  <a:pt x="1621790" y="389763"/>
                </a:lnTo>
                <a:lnTo>
                  <a:pt x="2092198" y="263779"/>
                </a:lnTo>
                <a:lnTo>
                  <a:pt x="3080004" y="0"/>
                </a:lnTo>
              </a:path>
            </a:pathLst>
          </a:custGeom>
          <a:ln w="38100">
            <a:solidFill>
              <a:srgbClr val="FF9900"/>
            </a:solidFill>
          </a:ln>
        </p:spPr>
        <p:txBody>
          <a:bodyPr wrap="square" lIns="0" tIns="0" rIns="0" bIns="0" rtlCol="0">
            <a:noAutofit/>
          </a:bodyPr>
          <a:lstStyle/>
          <a:p>
            <a:endParaRPr sz="1987"/>
          </a:p>
        </p:txBody>
      </p:sp>
      <p:sp>
        <p:nvSpPr>
          <p:cNvPr id="49" name="object 49"/>
          <p:cNvSpPr/>
          <p:nvPr/>
        </p:nvSpPr>
        <p:spPr>
          <a:xfrm>
            <a:off x="4370272" y="3289238"/>
            <a:ext cx="1756054" cy="872980"/>
          </a:xfrm>
          <a:custGeom>
            <a:avLst/>
            <a:gdLst/>
            <a:ahLst/>
            <a:cxnLst/>
            <a:rect l="l" t="t" r="r" b="b"/>
            <a:pathLst>
              <a:path w="1591056" h="790955">
                <a:moveTo>
                  <a:pt x="0" y="373252"/>
                </a:moveTo>
                <a:lnTo>
                  <a:pt x="502158" y="255650"/>
                </a:lnTo>
                <a:lnTo>
                  <a:pt x="793623" y="187451"/>
                </a:lnTo>
                <a:lnTo>
                  <a:pt x="1584706" y="2158"/>
                </a:lnTo>
                <a:lnTo>
                  <a:pt x="1591056" y="0"/>
                </a:lnTo>
                <a:lnTo>
                  <a:pt x="1586865" y="3175"/>
                </a:lnTo>
                <a:lnTo>
                  <a:pt x="1093216" y="262635"/>
                </a:lnTo>
                <a:lnTo>
                  <a:pt x="850265" y="390651"/>
                </a:lnTo>
                <a:lnTo>
                  <a:pt x="793115" y="420877"/>
                </a:lnTo>
                <a:lnTo>
                  <a:pt x="491490" y="579246"/>
                </a:lnTo>
                <a:lnTo>
                  <a:pt x="88900" y="790955"/>
                </a:lnTo>
                <a:lnTo>
                  <a:pt x="0" y="751839"/>
                </a:lnTo>
              </a:path>
            </a:pathLst>
          </a:custGeom>
          <a:ln w="38099">
            <a:solidFill>
              <a:srgbClr val="FF9900"/>
            </a:solidFill>
          </a:ln>
        </p:spPr>
        <p:txBody>
          <a:bodyPr wrap="square" lIns="0" tIns="0" rIns="0" bIns="0" rtlCol="0">
            <a:noAutofit/>
          </a:bodyPr>
          <a:lstStyle/>
          <a:p>
            <a:endParaRPr sz="1987"/>
          </a:p>
        </p:txBody>
      </p:sp>
      <p:sp>
        <p:nvSpPr>
          <p:cNvPr id="50" name="object 50"/>
          <p:cNvSpPr/>
          <p:nvPr/>
        </p:nvSpPr>
        <p:spPr>
          <a:xfrm>
            <a:off x="6080071" y="3303536"/>
            <a:ext cx="1682" cy="847749"/>
          </a:xfrm>
          <a:custGeom>
            <a:avLst/>
            <a:gdLst/>
            <a:ahLst/>
            <a:cxnLst/>
            <a:rect l="l" t="t" r="r" b="b"/>
            <a:pathLst>
              <a:path w="1524" h="768095">
                <a:moveTo>
                  <a:pt x="0" y="0"/>
                </a:moveTo>
                <a:lnTo>
                  <a:pt x="1524" y="768095"/>
                </a:lnTo>
              </a:path>
            </a:pathLst>
          </a:custGeom>
          <a:ln w="12192">
            <a:solidFill>
              <a:srgbClr val="0000FF"/>
            </a:solidFill>
          </a:ln>
        </p:spPr>
        <p:txBody>
          <a:bodyPr wrap="square" lIns="0" tIns="0" rIns="0" bIns="0" rtlCol="0">
            <a:noAutofit/>
          </a:bodyPr>
          <a:lstStyle/>
          <a:p>
            <a:endParaRPr sz="1987"/>
          </a:p>
        </p:txBody>
      </p:sp>
      <p:sp>
        <p:nvSpPr>
          <p:cNvPr id="51" name="object 51"/>
          <p:cNvSpPr/>
          <p:nvPr/>
        </p:nvSpPr>
        <p:spPr>
          <a:xfrm>
            <a:off x="2705890" y="3288398"/>
            <a:ext cx="5177333" cy="921759"/>
          </a:xfrm>
          <a:custGeom>
            <a:avLst/>
            <a:gdLst/>
            <a:ahLst/>
            <a:cxnLst/>
            <a:rect l="l" t="t" r="r" b="b"/>
            <a:pathLst>
              <a:path w="4690872" h="835151">
                <a:moveTo>
                  <a:pt x="0" y="0"/>
                </a:moveTo>
                <a:lnTo>
                  <a:pt x="2406015" y="400050"/>
                </a:lnTo>
                <a:lnTo>
                  <a:pt x="4690872" y="835151"/>
                </a:lnTo>
              </a:path>
            </a:pathLst>
          </a:custGeom>
          <a:ln w="12192">
            <a:solidFill>
              <a:srgbClr val="0000FF"/>
            </a:solidFill>
          </a:ln>
        </p:spPr>
        <p:txBody>
          <a:bodyPr wrap="square" lIns="0" tIns="0" rIns="0" bIns="0" rtlCol="0">
            <a:noAutofit/>
          </a:bodyPr>
          <a:lstStyle/>
          <a:p>
            <a:endParaRPr sz="1987"/>
          </a:p>
        </p:txBody>
      </p:sp>
      <p:sp>
        <p:nvSpPr>
          <p:cNvPr id="52" name="object 52"/>
          <p:cNvSpPr/>
          <p:nvPr/>
        </p:nvSpPr>
        <p:spPr>
          <a:xfrm>
            <a:off x="2794197" y="3306058"/>
            <a:ext cx="5019221" cy="839340"/>
          </a:xfrm>
          <a:custGeom>
            <a:avLst/>
            <a:gdLst/>
            <a:ahLst/>
            <a:cxnLst/>
            <a:rect l="l" t="t" r="r" b="b"/>
            <a:pathLst>
              <a:path w="4547616" h="760476">
                <a:moveTo>
                  <a:pt x="0" y="760476"/>
                </a:moveTo>
                <a:lnTo>
                  <a:pt x="4547616" y="0"/>
                </a:lnTo>
              </a:path>
            </a:pathLst>
          </a:custGeom>
          <a:ln w="38100">
            <a:solidFill>
              <a:srgbClr val="FF9900"/>
            </a:solidFill>
          </a:ln>
        </p:spPr>
        <p:txBody>
          <a:bodyPr wrap="square" lIns="0" tIns="0" rIns="0" bIns="0" rtlCol="0">
            <a:noAutofit/>
          </a:bodyPr>
          <a:lstStyle/>
          <a:p>
            <a:endParaRPr sz="1987"/>
          </a:p>
        </p:txBody>
      </p:sp>
      <p:sp>
        <p:nvSpPr>
          <p:cNvPr id="53" name="object 53"/>
          <p:cNvSpPr/>
          <p:nvPr/>
        </p:nvSpPr>
        <p:spPr>
          <a:xfrm>
            <a:off x="7255821" y="4438916"/>
            <a:ext cx="684591" cy="760283"/>
          </a:xfrm>
          <a:custGeom>
            <a:avLst/>
            <a:gdLst/>
            <a:ahLst/>
            <a:cxnLst/>
            <a:rect l="l" t="t" r="r" b="b"/>
            <a:pathLst>
              <a:path w="620267" h="688847">
                <a:moveTo>
                  <a:pt x="0" y="688847"/>
                </a:moveTo>
                <a:lnTo>
                  <a:pt x="620267" y="0"/>
                </a:lnTo>
              </a:path>
            </a:pathLst>
          </a:custGeom>
          <a:ln w="12192">
            <a:solidFill>
              <a:srgbClr val="0000FF"/>
            </a:solidFill>
          </a:ln>
        </p:spPr>
        <p:txBody>
          <a:bodyPr wrap="square" lIns="0" tIns="0" rIns="0" bIns="0" rtlCol="0">
            <a:noAutofit/>
          </a:bodyPr>
          <a:lstStyle/>
          <a:p>
            <a:endParaRPr sz="1987"/>
          </a:p>
        </p:txBody>
      </p:sp>
      <p:sp>
        <p:nvSpPr>
          <p:cNvPr id="54" name="object 54"/>
          <p:cNvSpPr/>
          <p:nvPr/>
        </p:nvSpPr>
        <p:spPr>
          <a:xfrm>
            <a:off x="6076707" y="4492741"/>
            <a:ext cx="842704" cy="706458"/>
          </a:xfrm>
          <a:custGeom>
            <a:avLst/>
            <a:gdLst/>
            <a:ahLst/>
            <a:cxnLst/>
            <a:rect l="l" t="t" r="r" b="b"/>
            <a:pathLst>
              <a:path w="763524" h="640079">
                <a:moveTo>
                  <a:pt x="763524" y="640080"/>
                </a:moveTo>
                <a:lnTo>
                  <a:pt x="0" y="0"/>
                </a:lnTo>
              </a:path>
            </a:pathLst>
          </a:custGeom>
          <a:ln w="12192">
            <a:solidFill>
              <a:srgbClr val="0000FF"/>
            </a:solidFill>
          </a:ln>
        </p:spPr>
        <p:txBody>
          <a:bodyPr wrap="square" lIns="0" tIns="0" rIns="0" bIns="0" rtlCol="0">
            <a:noAutofit/>
          </a:bodyPr>
          <a:lstStyle/>
          <a:p>
            <a:endParaRPr sz="1987"/>
          </a:p>
        </p:txBody>
      </p:sp>
      <p:sp>
        <p:nvSpPr>
          <p:cNvPr id="55" name="object 55"/>
          <p:cNvSpPr/>
          <p:nvPr/>
        </p:nvSpPr>
        <p:spPr>
          <a:xfrm>
            <a:off x="6725976" y="5037723"/>
            <a:ext cx="817474" cy="526480"/>
          </a:xfrm>
          <a:custGeom>
            <a:avLst/>
            <a:gdLst/>
            <a:ahLst/>
            <a:cxnLst/>
            <a:rect l="l" t="t" r="r" b="b"/>
            <a:pathLst>
              <a:path w="740664" h="477012">
                <a:moveTo>
                  <a:pt x="40512" y="361569"/>
                </a:moveTo>
                <a:lnTo>
                  <a:pt x="41021" y="370713"/>
                </a:lnTo>
                <a:lnTo>
                  <a:pt x="43561" y="380238"/>
                </a:lnTo>
                <a:lnTo>
                  <a:pt x="46100" y="389382"/>
                </a:lnTo>
                <a:lnTo>
                  <a:pt x="50673" y="399542"/>
                </a:lnTo>
                <a:lnTo>
                  <a:pt x="56769" y="411734"/>
                </a:lnTo>
                <a:lnTo>
                  <a:pt x="64389" y="422275"/>
                </a:lnTo>
                <a:lnTo>
                  <a:pt x="73025" y="431927"/>
                </a:lnTo>
                <a:lnTo>
                  <a:pt x="77597" y="436499"/>
                </a:lnTo>
                <a:lnTo>
                  <a:pt x="83185" y="441579"/>
                </a:lnTo>
                <a:lnTo>
                  <a:pt x="92329" y="448691"/>
                </a:lnTo>
                <a:lnTo>
                  <a:pt x="102362" y="455295"/>
                </a:lnTo>
                <a:lnTo>
                  <a:pt x="110998" y="459740"/>
                </a:lnTo>
                <a:lnTo>
                  <a:pt x="120142" y="463804"/>
                </a:lnTo>
                <a:lnTo>
                  <a:pt x="129286" y="466852"/>
                </a:lnTo>
                <a:lnTo>
                  <a:pt x="138430" y="469392"/>
                </a:lnTo>
                <a:lnTo>
                  <a:pt x="148082" y="470916"/>
                </a:lnTo>
                <a:lnTo>
                  <a:pt x="157099" y="471932"/>
                </a:lnTo>
                <a:lnTo>
                  <a:pt x="166243" y="471932"/>
                </a:lnTo>
                <a:lnTo>
                  <a:pt x="175895" y="471424"/>
                </a:lnTo>
                <a:lnTo>
                  <a:pt x="185547" y="469392"/>
                </a:lnTo>
                <a:lnTo>
                  <a:pt x="188595" y="467868"/>
                </a:lnTo>
                <a:lnTo>
                  <a:pt x="190119" y="467868"/>
                </a:lnTo>
                <a:lnTo>
                  <a:pt x="195199" y="466852"/>
                </a:lnTo>
                <a:lnTo>
                  <a:pt x="199262" y="464820"/>
                </a:lnTo>
                <a:lnTo>
                  <a:pt x="202311" y="463296"/>
                </a:lnTo>
                <a:lnTo>
                  <a:pt x="203835" y="463296"/>
                </a:lnTo>
                <a:lnTo>
                  <a:pt x="207899" y="460756"/>
                </a:lnTo>
                <a:lnTo>
                  <a:pt x="212471" y="458724"/>
                </a:lnTo>
                <a:lnTo>
                  <a:pt x="215900" y="455803"/>
                </a:lnTo>
                <a:lnTo>
                  <a:pt x="219964" y="453263"/>
                </a:lnTo>
                <a:lnTo>
                  <a:pt x="223520" y="449707"/>
                </a:lnTo>
                <a:lnTo>
                  <a:pt x="227584" y="446659"/>
                </a:lnTo>
                <a:lnTo>
                  <a:pt x="234696" y="439039"/>
                </a:lnTo>
                <a:lnTo>
                  <a:pt x="242316" y="431419"/>
                </a:lnTo>
                <a:lnTo>
                  <a:pt x="256540" y="441579"/>
                </a:lnTo>
                <a:lnTo>
                  <a:pt x="271272" y="451231"/>
                </a:lnTo>
                <a:lnTo>
                  <a:pt x="286385" y="458724"/>
                </a:lnTo>
                <a:lnTo>
                  <a:pt x="301625" y="465328"/>
                </a:lnTo>
                <a:lnTo>
                  <a:pt x="316865" y="469900"/>
                </a:lnTo>
                <a:lnTo>
                  <a:pt x="333121" y="473964"/>
                </a:lnTo>
                <a:lnTo>
                  <a:pt x="348742" y="475996"/>
                </a:lnTo>
                <a:lnTo>
                  <a:pt x="364998" y="477012"/>
                </a:lnTo>
                <a:lnTo>
                  <a:pt x="380746" y="475996"/>
                </a:lnTo>
                <a:lnTo>
                  <a:pt x="397002" y="473964"/>
                </a:lnTo>
                <a:lnTo>
                  <a:pt x="413131" y="469900"/>
                </a:lnTo>
                <a:lnTo>
                  <a:pt x="430911" y="465328"/>
                </a:lnTo>
                <a:lnTo>
                  <a:pt x="447167" y="458724"/>
                </a:lnTo>
                <a:lnTo>
                  <a:pt x="464312" y="451231"/>
                </a:lnTo>
                <a:lnTo>
                  <a:pt x="481584" y="441579"/>
                </a:lnTo>
                <a:lnTo>
                  <a:pt x="499364" y="431419"/>
                </a:lnTo>
                <a:lnTo>
                  <a:pt x="505460" y="439039"/>
                </a:lnTo>
                <a:lnTo>
                  <a:pt x="512572" y="446659"/>
                </a:lnTo>
                <a:lnTo>
                  <a:pt x="520700" y="453263"/>
                </a:lnTo>
                <a:lnTo>
                  <a:pt x="528701" y="458724"/>
                </a:lnTo>
                <a:lnTo>
                  <a:pt x="536829" y="463296"/>
                </a:lnTo>
                <a:lnTo>
                  <a:pt x="545973" y="466852"/>
                </a:lnTo>
                <a:lnTo>
                  <a:pt x="555625" y="469392"/>
                </a:lnTo>
                <a:lnTo>
                  <a:pt x="566293" y="471424"/>
                </a:lnTo>
                <a:lnTo>
                  <a:pt x="573405" y="471424"/>
                </a:lnTo>
                <a:lnTo>
                  <a:pt x="574929" y="471932"/>
                </a:lnTo>
                <a:lnTo>
                  <a:pt x="584073" y="471932"/>
                </a:lnTo>
                <a:lnTo>
                  <a:pt x="593090" y="470916"/>
                </a:lnTo>
                <a:lnTo>
                  <a:pt x="602234" y="469392"/>
                </a:lnTo>
                <a:lnTo>
                  <a:pt x="611886" y="466852"/>
                </a:lnTo>
                <a:lnTo>
                  <a:pt x="621030" y="463804"/>
                </a:lnTo>
                <a:lnTo>
                  <a:pt x="630174" y="459740"/>
                </a:lnTo>
                <a:lnTo>
                  <a:pt x="639318" y="455295"/>
                </a:lnTo>
                <a:lnTo>
                  <a:pt x="647446" y="449707"/>
                </a:lnTo>
                <a:lnTo>
                  <a:pt x="655447" y="444119"/>
                </a:lnTo>
                <a:lnTo>
                  <a:pt x="662559" y="437515"/>
                </a:lnTo>
                <a:lnTo>
                  <a:pt x="669671" y="430911"/>
                </a:lnTo>
                <a:lnTo>
                  <a:pt x="675767" y="423291"/>
                </a:lnTo>
                <a:lnTo>
                  <a:pt x="681354" y="416306"/>
                </a:lnTo>
                <a:lnTo>
                  <a:pt x="686435" y="407670"/>
                </a:lnTo>
                <a:lnTo>
                  <a:pt x="691006" y="399542"/>
                </a:lnTo>
                <a:lnTo>
                  <a:pt x="694054" y="390398"/>
                </a:lnTo>
                <a:lnTo>
                  <a:pt x="696595" y="382270"/>
                </a:lnTo>
                <a:lnTo>
                  <a:pt x="698626" y="374269"/>
                </a:lnTo>
                <a:lnTo>
                  <a:pt x="700659" y="366141"/>
                </a:lnTo>
                <a:lnTo>
                  <a:pt x="700659" y="356997"/>
                </a:lnTo>
                <a:lnTo>
                  <a:pt x="699643" y="348869"/>
                </a:lnTo>
                <a:lnTo>
                  <a:pt x="698626" y="340741"/>
                </a:lnTo>
                <a:lnTo>
                  <a:pt x="697102" y="332740"/>
                </a:lnTo>
                <a:lnTo>
                  <a:pt x="693547" y="324104"/>
                </a:lnTo>
                <a:lnTo>
                  <a:pt x="704723" y="311912"/>
                </a:lnTo>
                <a:lnTo>
                  <a:pt x="714248" y="300736"/>
                </a:lnTo>
                <a:lnTo>
                  <a:pt x="721868" y="289687"/>
                </a:lnTo>
                <a:lnTo>
                  <a:pt x="728979" y="278511"/>
                </a:lnTo>
                <a:lnTo>
                  <a:pt x="733551" y="267335"/>
                </a:lnTo>
                <a:lnTo>
                  <a:pt x="737616" y="256286"/>
                </a:lnTo>
                <a:lnTo>
                  <a:pt x="739648" y="245110"/>
                </a:lnTo>
                <a:lnTo>
                  <a:pt x="740664" y="234950"/>
                </a:lnTo>
                <a:lnTo>
                  <a:pt x="739648" y="223774"/>
                </a:lnTo>
                <a:lnTo>
                  <a:pt x="737616" y="212725"/>
                </a:lnTo>
                <a:lnTo>
                  <a:pt x="733551" y="201549"/>
                </a:lnTo>
                <a:lnTo>
                  <a:pt x="728979" y="191389"/>
                </a:lnTo>
                <a:lnTo>
                  <a:pt x="721868" y="180213"/>
                </a:lnTo>
                <a:lnTo>
                  <a:pt x="714248" y="170180"/>
                </a:lnTo>
                <a:lnTo>
                  <a:pt x="704723" y="160020"/>
                </a:lnTo>
                <a:lnTo>
                  <a:pt x="693547" y="149860"/>
                </a:lnTo>
                <a:lnTo>
                  <a:pt x="696087" y="139700"/>
                </a:lnTo>
                <a:lnTo>
                  <a:pt x="698626" y="130683"/>
                </a:lnTo>
                <a:lnTo>
                  <a:pt x="699643" y="120015"/>
                </a:lnTo>
                <a:lnTo>
                  <a:pt x="700659" y="110871"/>
                </a:lnTo>
                <a:lnTo>
                  <a:pt x="698626" y="100711"/>
                </a:lnTo>
                <a:lnTo>
                  <a:pt x="697102" y="91694"/>
                </a:lnTo>
                <a:lnTo>
                  <a:pt x="694563" y="82042"/>
                </a:lnTo>
                <a:lnTo>
                  <a:pt x="691006" y="72898"/>
                </a:lnTo>
                <a:lnTo>
                  <a:pt x="686435" y="64262"/>
                </a:lnTo>
                <a:lnTo>
                  <a:pt x="681354" y="56261"/>
                </a:lnTo>
                <a:lnTo>
                  <a:pt x="675767" y="48641"/>
                </a:lnTo>
                <a:lnTo>
                  <a:pt x="669671" y="42037"/>
                </a:lnTo>
                <a:lnTo>
                  <a:pt x="662559" y="34925"/>
                </a:lnTo>
                <a:lnTo>
                  <a:pt x="655447" y="28321"/>
                </a:lnTo>
                <a:lnTo>
                  <a:pt x="647446" y="22225"/>
                </a:lnTo>
                <a:lnTo>
                  <a:pt x="639318" y="17272"/>
                </a:lnTo>
                <a:lnTo>
                  <a:pt x="621030" y="8636"/>
                </a:lnTo>
                <a:lnTo>
                  <a:pt x="602234" y="3048"/>
                </a:lnTo>
                <a:lnTo>
                  <a:pt x="584073" y="508"/>
                </a:lnTo>
                <a:lnTo>
                  <a:pt x="574929" y="0"/>
                </a:lnTo>
                <a:lnTo>
                  <a:pt x="566293" y="1016"/>
                </a:lnTo>
                <a:lnTo>
                  <a:pt x="555625" y="2540"/>
                </a:lnTo>
                <a:lnTo>
                  <a:pt x="545973" y="5080"/>
                </a:lnTo>
                <a:lnTo>
                  <a:pt x="536829" y="8636"/>
                </a:lnTo>
                <a:lnTo>
                  <a:pt x="528701" y="13716"/>
                </a:lnTo>
                <a:lnTo>
                  <a:pt x="512572" y="25273"/>
                </a:lnTo>
                <a:lnTo>
                  <a:pt x="505460" y="32893"/>
                </a:lnTo>
                <a:lnTo>
                  <a:pt x="499364" y="42037"/>
                </a:lnTo>
                <a:lnTo>
                  <a:pt x="483108" y="32385"/>
                </a:lnTo>
                <a:lnTo>
                  <a:pt x="466852" y="24765"/>
                </a:lnTo>
                <a:lnTo>
                  <a:pt x="450723" y="18288"/>
                </a:lnTo>
                <a:lnTo>
                  <a:pt x="434975" y="13208"/>
                </a:lnTo>
                <a:lnTo>
                  <a:pt x="418211" y="8636"/>
                </a:lnTo>
                <a:lnTo>
                  <a:pt x="401955" y="6096"/>
                </a:lnTo>
                <a:lnTo>
                  <a:pt x="385825" y="4572"/>
                </a:lnTo>
                <a:lnTo>
                  <a:pt x="370586" y="4064"/>
                </a:lnTo>
                <a:lnTo>
                  <a:pt x="354330" y="4572"/>
                </a:lnTo>
                <a:lnTo>
                  <a:pt x="338200" y="6096"/>
                </a:lnTo>
                <a:lnTo>
                  <a:pt x="321437" y="8636"/>
                </a:lnTo>
                <a:lnTo>
                  <a:pt x="306197" y="13208"/>
                </a:lnTo>
                <a:lnTo>
                  <a:pt x="289941" y="18288"/>
                </a:lnTo>
                <a:lnTo>
                  <a:pt x="273812" y="24765"/>
                </a:lnTo>
                <a:lnTo>
                  <a:pt x="257556" y="32385"/>
                </a:lnTo>
                <a:lnTo>
                  <a:pt x="242316" y="42037"/>
                </a:lnTo>
                <a:lnTo>
                  <a:pt x="234696" y="32893"/>
                </a:lnTo>
                <a:lnTo>
                  <a:pt x="227584" y="25273"/>
                </a:lnTo>
                <a:lnTo>
                  <a:pt x="219964" y="18796"/>
                </a:lnTo>
                <a:lnTo>
                  <a:pt x="212471" y="13716"/>
                </a:lnTo>
                <a:lnTo>
                  <a:pt x="203835" y="8636"/>
                </a:lnTo>
                <a:lnTo>
                  <a:pt x="195199" y="5080"/>
                </a:lnTo>
                <a:lnTo>
                  <a:pt x="185547" y="2540"/>
                </a:lnTo>
                <a:lnTo>
                  <a:pt x="175895" y="1016"/>
                </a:lnTo>
                <a:lnTo>
                  <a:pt x="157099" y="508"/>
                </a:lnTo>
                <a:lnTo>
                  <a:pt x="138430" y="3048"/>
                </a:lnTo>
                <a:lnTo>
                  <a:pt x="120142" y="8636"/>
                </a:lnTo>
                <a:lnTo>
                  <a:pt x="102362" y="17272"/>
                </a:lnTo>
                <a:lnTo>
                  <a:pt x="93218" y="22225"/>
                </a:lnTo>
                <a:lnTo>
                  <a:pt x="85725" y="28321"/>
                </a:lnTo>
                <a:lnTo>
                  <a:pt x="78105" y="34925"/>
                </a:lnTo>
                <a:lnTo>
                  <a:pt x="72009" y="42037"/>
                </a:lnTo>
                <a:lnTo>
                  <a:pt x="65405" y="48641"/>
                </a:lnTo>
                <a:lnTo>
                  <a:pt x="60325" y="56261"/>
                </a:lnTo>
                <a:lnTo>
                  <a:pt x="50673" y="72898"/>
                </a:lnTo>
                <a:lnTo>
                  <a:pt x="46100" y="82042"/>
                </a:lnTo>
                <a:lnTo>
                  <a:pt x="43561" y="91694"/>
                </a:lnTo>
                <a:lnTo>
                  <a:pt x="41021" y="100711"/>
                </a:lnTo>
                <a:lnTo>
                  <a:pt x="40512" y="110871"/>
                </a:lnTo>
                <a:lnTo>
                  <a:pt x="40005" y="120015"/>
                </a:lnTo>
                <a:lnTo>
                  <a:pt x="41529" y="130683"/>
                </a:lnTo>
                <a:lnTo>
                  <a:pt x="44069" y="139700"/>
                </a:lnTo>
                <a:lnTo>
                  <a:pt x="47625" y="149860"/>
                </a:lnTo>
                <a:lnTo>
                  <a:pt x="35941" y="160020"/>
                </a:lnTo>
                <a:lnTo>
                  <a:pt x="26416" y="171196"/>
                </a:lnTo>
                <a:lnTo>
                  <a:pt x="18287" y="182245"/>
                </a:lnTo>
                <a:lnTo>
                  <a:pt x="11684" y="193421"/>
                </a:lnTo>
                <a:lnTo>
                  <a:pt x="6096" y="203581"/>
                </a:lnTo>
                <a:lnTo>
                  <a:pt x="2540" y="214757"/>
                </a:lnTo>
                <a:lnTo>
                  <a:pt x="508" y="226314"/>
                </a:lnTo>
                <a:lnTo>
                  <a:pt x="0" y="237490"/>
                </a:lnTo>
                <a:lnTo>
                  <a:pt x="508" y="247650"/>
                </a:lnTo>
                <a:lnTo>
                  <a:pt x="2540" y="258699"/>
                </a:lnTo>
                <a:lnTo>
                  <a:pt x="6096" y="269367"/>
                </a:lnTo>
                <a:lnTo>
                  <a:pt x="11684" y="280543"/>
                </a:lnTo>
                <a:lnTo>
                  <a:pt x="18287" y="290703"/>
                </a:lnTo>
                <a:lnTo>
                  <a:pt x="26416" y="301752"/>
                </a:lnTo>
                <a:lnTo>
                  <a:pt x="35941" y="312420"/>
                </a:lnTo>
                <a:lnTo>
                  <a:pt x="47625" y="324104"/>
                </a:lnTo>
                <a:lnTo>
                  <a:pt x="44069" y="333248"/>
                </a:lnTo>
                <a:lnTo>
                  <a:pt x="41529" y="342265"/>
                </a:lnTo>
                <a:lnTo>
                  <a:pt x="40005" y="351409"/>
                </a:lnTo>
                <a:lnTo>
                  <a:pt x="40512" y="361569"/>
                </a:lnTo>
                <a:close/>
              </a:path>
            </a:pathLst>
          </a:custGeom>
          <a:solidFill>
            <a:srgbClr val="FFFFFF"/>
          </a:solidFill>
        </p:spPr>
        <p:txBody>
          <a:bodyPr wrap="square" lIns="0" tIns="0" rIns="0" bIns="0" rtlCol="0">
            <a:noAutofit/>
          </a:bodyPr>
          <a:lstStyle/>
          <a:p>
            <a:endParaRPr sz="1987"/>
          </a:p>
        </p:txBody>
      </p:sp>
      <p:sp>
        <p:nvSpPr>
          <p:cNvPr id="56" name="object 56"/>
          <p:cNvSpPr/>
          <p:nvPr/>
        </p:nvSpPr>
        <p:spPr>
          <a:xfrm>
            <a:off x="5573776" y="4100825"/>
            <a:ext cx="1009227" cy="417146"/>
          </a:xfrm>
          <a:prstGeom prst="rect">
            <a:avLst/>
          </a:prstGeom>
          <a:blipFill>
            <a:blip r:embed="rId4" cstate="print"/>
            <a:stretch>
              <a:fillRect/>
            </a:stretch>
          </a:blipFill>
        </p:spPr>
        <p:txBody>
          <a:bodyPr wrap="square" lIns="0" tIns="0" rIns="0" bIns="0" rtlCol="0">
            <a:noAutofit/>
          </a:bodyPr>
          <a:lstStyle/>
          <a:p>
            <a:endParaRPr sz="1987"/>
          </a:p>
        </p:txBody>
      </p:sp>
      <p:sp>
        <p:nvSpPr>
          <p:cNvPr id="57" name="object 57"/>
          <p:cNvSpPr/>
          <p:nvPr/>
        </p:nvSpPr>
        <p:spPr>
          <a:xfrm>
            <a:off x="6559454" y="4946893"/>
            <a:ext cx="1009227" cy="655996"/>
          </a:xfrm>
          <a:prstGeom prst="rect">
            <a:avLst/>
          </a:prstGeom>
          <a:blipFill>
            <a:blip r:embed="rId5" cstate="print"/>
            <a:stretch>
              <a:fillRect/>
            </a:stretch>
          </a:blipFill>
        </p:spPr>
        <p:txBody>
          <a:bodyPr wrap="square" lIns="0" tIns="0" rIns="0" bIns="0" rtlCol="0">
            <a:noAutofit/>
          </a:bodyPr>
          <a:lstStyle/>
          <a:p>
            <a:endParaRPr sz="1987"/>
          </a:p>
        </p:txBody>
      </p:sp>
      <p:sp>
        <p:nvSpPr>
          <p:cNvPr id="58" name="object 58"/>
          <p:cNvSpPr/>
          <p:nvPr/>
        </p:nvSpPr>
        <p:spPr>
          <a:xfrm>
            <a:off x="2461993" y="2425508"/>
            <a:ext cx="405373" cy="938580"/>
          </a:xfrm>
          <a:prstGeom prst="rect">
            <a:avLst/>
          </a:prstGeom>
          <a:blipFill>
            <a:blip r:embed="rId6" cstate="print"/>
            <a:stretch>
              <a:fillRect/>
            </a:stretch>
          </a:blipFill>
        </p:spPr>
        <p:txBody>
          <a:bodyPr wrap="square" lIns="0" tIns="0" rIns="0" bIns="0" rtlCol="0">
            <a:noAutofit/>
          </a:bodyPr>
          <a:lstStyle/>
          <a:p>
            <a:endParaRPr sz="1987"/>
          </a:p>
        </p:txBody>
      </p:sp>
      <p:sp>
        <p:nvSpPr>
          <p:cNvPr id="59" name="object 59"/>
          <p:cNvSpPr/>
          <p:nvPr/>
        </p:nvSpPr>
        <p:spPr>
          <a:xfrm>
            <a:off x="3975834" y="1700547"/>
            <a:ext cx="795606" cy="1663542"/>
          </a:xfrm>
          <a:prstGeom prst="rect">
            <a:avLst/>
          </a:prstGeom>
          <a:blipFill>
            <a:blip r:embed="rId7" cstate="print"/>
            <a:stretch>
              <a:fillRect/>
            </a:stretch>
          </a:blipFill>
        </p:spPr>
        <p:txBody>
          <a:bodyPr wrap="square" lIns="0" tIns="0" rIns="0" bIns="0" rtlCol="0">
            <a:noAutofit/>
          </a:bodyPr>
          <a:lstStyle/>
          <a:p>
            <a:endParaRPr sz="1987"/>
          </a:p>
        </p:txBody>
      </p:sp>
      <p:sp>
        <p:nvSpPr>
          <p:cNvPr id="60" name="object 60"/>
          <p:cNvSpPr/>
          <p:nvPr/>
        </p:nvSpPr>
        <p:spPr>
          <a:xfrm>
            <a:off x="3895095" y="5032677"/>
            <a:ext cx="1009227" cy="415464"/>
          </a:xfrm>
          <a:prstGeom prst="rect">
            <a:avLst/>
          </a:prstGeom>
          <a:blipFill>
            <a:blip r:embed="rId2" cstate="print"/>
            <a:stretch>
              <a:fillRect/>
            </a:stretch>
          </a:blipFill>
        </p:spPr>
        <p:txBody>
          <a:bodyPr wrap="square" lIns="0" tIns="0" rIns="0" bIns="0" rtlCol="0">
            <a:noAutofit/>
          </a:bodyPr>
          <a:lstStyle/>
          <a:p>
            <a:endParaRPr sz="1987"/>
          </a:p>
        </p:txBody>
      </p:sp>
      <p:sp>
        <p:nvSpPr>
          <p:cNvPr id="61" name="object 61"/>
          <p:cNvSpPr/>
          <p:nvPr/>
        </p:nvSpPr>
        <p:spPr>
          <a:xfrm>
            <a:off x="2017934" y="4102507"/>
            <a:ext cx="1009226" cy="415464"/>
          </a:xfrm>
          <a:prstGeom prst="rect">
            <a:avLst/>
          </a:prstGeom>
          <a:blipFill>
            <a:blip r:embed="rId2" cstate="print"/>
            <a:stretch>
              <a:fillRect/>
            </a:stretch>
          </a:blipFill>
        </p:spPr>
        <p:txBody>
          <a:bodyPr wrap="square" lIns="0" tIns="0" rIns="0" bIns="0" rtlCol="0">
            <a:noAutofit/>
          </a:bodyPr>
          <a:lstStyle/>
          <a:p>
            <a:endParaRPr sz="1987"/>
          </a:p>
        </p:txBody>
      </p:sp>
      <p:sp>
        <p:nvSpPr>
          <p:cNvPr id="62" name="object 62"/>
          <p:cNvSpPr/>
          <p:nvPr/>
        </p:nvSpPr>
        <p:spPr>
          <a:xfrm>
            <a:off x="3895095" y="4102507"/>
            <a:ext cx="1009227" cy="415464"/>
          </a:xfrm>
          <a:prstGeom prst="rect">
            <a:avLst/>
          </a:prstGeom>
          <a:blipFill>
            <a:blip r:embed="rId2" cstate="print"/>
            <a:stretch>
              <a:fillRect/>
            </a:stretch>
          </a:blipFill>
        </p:spPr>
        <p:txBody>
          <a:bodyPr wrap="square" lIns="0" tIns="0" rIns="0" bIns="0" rtlCol="0">
            <a:noAutofit/>
          </a:bodyPr>
          <a:lstStyle/>
          <a:p>
            <a:endParaRPr sz="1987"/>
          </a:p>
        </p:txBody>
      </p:sp>
      <p:sp>
        <p:nvSpPr>
          <p:cNvPr id="63" name="object 63"/>
          <p:cNvSpPr/>
          <p:nvPr/>
        </p:nvSpPr>
        <p:spPr>
          <a:xfrm>
            <a:off x="7422343" y="4100825"/>
            <a:ext cx="1010909" cy="417146"/>
          </a:xfrm>
          <a:prstGeom prst="rect">
            <a:avLst/>
          </a:prstGeom>
          <a:blipFill>
            <a:blip r:embed="rId4" cstate="print"/>
            <a:stretch>
              <a:fillRect/>
            </a:stretch>
          </a:blipFill>
        </p:spPr>
        <p:txBody>
          <a:bodyPr wrap="square" lIns="0" tIns="0" rIns="0" bIns="0" rtlCol="0">
            <a:noAutofit/>
          </a:bodyPr>
          <a:lstStyle/>
          <a:p>
            <a:endParaRPr sz="1987"/>
          </a:p>
        </p:txBody>
      </p:sp>
      <p:sp>
        <p:nvSpPr>
          <p:cNvPr id="64" name="object 64"/>
          <p:cNvSpPr/>
          <p:nvPr/>
        </p:nvSpPr>
        <p:spPr>
          <a:xfrm>
            <a:off x="5873180" y="2437283"/>
            <a:ext cx="407055" cy="938580"/>
          </a:xfrm>
          <a:prstGeom prst="rect">
            <a:avLst/>
          </a:prstGeom>
          <a:blipFill>
            <a:blip r:embed="rId6" cstate="print"/>
            <a:stretch>
              <a:fillRect/>
            </a:stretch>
          </a:blipFill>
        </p:spPr>
        <p:txBody>
          <a:bodyPr wrap="square" lIns="0" tIns="0" rIns="0" bIns="0" rtlCol="0">
            <a:noAutofit/>
          </a:bodyPr>
          <a:lstStyle/>
          <a:p>
            <a:endParaRPr sz="1987"/>
          </a:p>
        </p:txBody>
      </p:sp>
      <p:sp>
        <p:nvSpPr>
          <p:cNvPr id="65" name="object 65"/>
          <p:cNvSpPr/>
          <p:nvPr/>
        </p:nvSpPr>
        <p:spPr>
          <a:xfrm>
            <a:off x="7387020" y="1712320"/>
            <a:ext cx="797289" cy="1663542"/>
          </a:xfrm>
          <a:prstGeom prst="rect">
            <a:avLst/>
          </a:prstGeom>
          <a:blipFill>
            <a:blip r:embed="rId7" cstate="print"/>
            <a:stretch>
              <a:fillRect/>
            </a:stretch>
          </a:blipFill>
        </p:spPr>
        <p:txBody>
          <a:bodyPr wrap="square" lIns="0" tIns="0" rIns="0" bIns="0" rtlCol="0">
            <a:noAutofit/>
          </a:bodyPr>
          <a:lstStyle/>
          <a:p>
            <a:endParaRPr sz="1987"/>
          </a:p>
        </p:txBody>
      </p:sp>
      <p:sp>
        <p:nvSpPr>
          <p:cNvPr id="11" name="object 11"/>
          <p:cNvSpPr txBox="1"/>
          <p:nvPr/>
        </p:nvSpPr>
        <p:spPr>
          <a:xfrm>
            <a:off x="4046620" y="1461277"/>
            <a:ext cx="659154"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Se</a:t>
            </a:r>
            <a:r>
              <a:rPr sz="2318" b="1" spc="15" baseline="1950" dirty="0">
                <a:latin typeface="Calibri"/>
                <a:cs typeface="Calibri"/>
              </a:rPr>
              <a:t>r</a:t>
            </a:r>
            <a:r>
              <a:rPr sz="2318" b="1" spc="-15" baseline="1950" dirty="0">
                <a:latin typeface="Calibri"/>
                <a:cs typeface="Calibri"/>
              </a:rPr>
              <a:t>v</a:t>
            </a:r>
            <a:r>
              <a:rPr sz="2318" b="1" baseline="1950" dirty="0">
                <a:latin typeface="Calibri"/>
                <a:cs typeface="Calibri"/>
              </a:rPr>
              <a:t>e</a:t>
            </a:r>
            <a:r>
              <a:rPr sz="2318" b="1" spc="-4" baseline="1950" dirty="0">
                <a:latin typeface="Calibri"/>
                <a:cs typeface="Calibri"/>
              </a:rPr>
              <a:t>r</a:t>
            </a:r>
            <a:r>
              <a:rPr sz="2318" b="1" baseline="1950" dirty="0">
                <a:latin typeface="Calibri"/>
                <a:cs typeface="Calibri"/>
              </a:rPr>
              <a:t>s</a:t>
            </a:r>
            <a:endParaRPr sz="1545">
              <a:latin typeface="Calibri"/>
              <a:cs typeface="Calibri"/>
            </a:endParaRPr>
          </a:p>
        </p:txBody>
      </p:sp>
      <p:sp>
        <p:nvSpPr>
          <p:cNvPr id="10" name="object 10"/>
          <p:cNvSpPr txBox="1"/>
          <p:nvPr/>
        </p:nvSpPr>
        <p:spPr>
          <a:xfrm>
            <a:off x="7434958" y="1476695"/>
            <a:ext cx="659154"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Se</a:t>
            </a:r>
            <a:r>
              <a:rPr sz="2318" b="1" spc="15" baseline="1950" dirty="0">
                <a:latin typeface="Calibri"/>
                <a:cs typeface="Calibri"/>
              </a:rPr>
              <a:t>r</a:t>
            </a:r>
            <a:r>
              <a:rPr sz="2318" b="1" spc="-15" baseline="1950" dirty="0">
                <a:latin typeface="Calibri"/>
                <a:cs typeface="Calibri"/>
              </a:rPr>
              <a:t>v</a:t>
            </a:r>
            <a:r>
              <a:rPr sz="2318" b="1" baseline="1950" dirty="0">
                <a:latin typeface="Calibri"/>
                <a:cs typeface="Calibri"/>
              </a:rPr>
              <a:t>e</a:t>
            </a:r>
            <a:r>
              <a:rPr sz="2318" b="1" spc="-4" baseline="1950" dirty="0">
                <a:latin typeface="Calibri"/>
                <a:cs typeface="Calibri"/>
              </a:rPr>
              <a:t>r</a:t>
            </a:r>
            <a:r>
              <a:rPr sz="2318" b="1" baseline="1950" dirty="0">
                <a:latin typeface="Calibri"/>
                <a:cs typeface="Calibri"/>
              </a:rPr>
              <a:t>s</a:t>
            </a:r>
            <a:endParaRPr sz="1545">
              <a:latin typeface="Calibri"/>
              <a:cs typeface="Calibri"/>
            </a:endParaRPr>
          </a:p>
        </p:txBody>
      </p:sp>
      <p:sp>
        <p:nvSpPr>
          <p:cNvPr id="9" name="object 9"/>
          <p:cNvSpPr txBox="1"/>
          <p:nvPr/>
        </p:nvSpPr>
        <p:spPr>
          <a:xfrm>
            <a:off x="2389386" y="2205301"/>
            <a:ext cx="581410"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Se</a:t>
            </a:r>
            <a:r>
              <a:rPr sz="2318" b="1" spc="15" baseline="1950" dirty="0">
                <a:latin typeface="Calibri"/>
                <a:cs typeface="Calibri"/>
              </a:rPr>
              <a:t>r</a:t>
            </a:r>
            <a:r>
              <a:rPr sz="2318" b="1" spc="-15" baseline="1950" dirty="0">
                <a:latin typeface="Calibri"/>
                <a:cs typeface="Calibri"/>
              </a:rPr>
              <a:t>v</a:t>
            </a:r>
            <a:r>
              <a:rPr sz="2318" b="1" baseline="1950" dirty="0">
                <a:latin typeface="Calibri"/>
                <a:cs typeface="Calibri"/>
              </a:rPr>
              <a:t>er</a:t>
            </a:r>
            <a:endParaRPr sz="1545">
              <a:latin typeface="Calibri"/>
              <a:cs typeface="Calibri"/>
            </a:endParaRPr>
          </a:p>
        </p:txBody>
      </p:sp>
      <p:sp>
        <p:nvSpPr>
          <p:cNvPr id="8" name="object 8"/>
          <p:cNvSpPr txBox="1"/>
          <p:nvPr/>
        </p:nvSpPr>
        <p:spPr>
          <a:xfrm>
            <a:off x="5798610" y="2205301"/>
            <a:ext cx="582591"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Se</a:t>
            </a:r>
            <a:r>
              <a:rPr sz="2318" b="1" spc="21" baseline="1950" dirty="0">
                <a:latin typeface="Calibri"/>
                <a:cs typeface="Calibri"/>
              </a:rPr>
              <a:t>r</a:t>
            </a:r>
            <a:r>
              <a:rPr sz="2318" b="1" spc="-15" baseline="1950" dirty="0">
                <a:latin typeface="Calibri"/>
                <a:cs typeface="Calibri"/>
              </a:rPr>
              <a:t>v</a:t>
            </a:r>
            <a:r>
              <a:rPr sz="2318" b="1" baseline="1950" dirty="0">
                <a:latin typeface="Calibri"/>
                <a:cs typeface="Calibri"/>
              </a:rPr>
              <a:t>er</a:t>
            </a:r>
            <a:endParaRPr sz="1545">
              <a:latin typeface="Calibri"/>
              <a:cs typeface="Calibri"/>
            </a:endParaRPr>
          </a:p>
        </p:txBody>
      </p:sp>
      <p:sp>
        <p:nvSpPr>
          <p:cNvPr id="7" name="object 7"/>
          <p:cNvSpPr txBox="1"/>
          <p:nvPr/>
        </p:nvSpPr>
        <p:spPr>
          <a:xfrm>
            <a:off x="3105656" y="4128577"/>
            <a:ext cx="768924" cy="393037"/>
          </a:xfrm>
          <a:prstGeom prst="rect">
            <a:avLst/>
          </a:prstGeom>
        </p:spPr>
        <p:txBody>
          <a:bodyPr wrap="square" lIns="0" tIns="0" rIns="0" bIns="0" rtlCol="0">
            <a:noAutofit/>
          </a:bodyPr>
          <a:lstStyle/>
          <a:p>
            <a:pPr marL="14017" indent="262678">
              <a:lnSpc>
                <a:spcPts val="1885"/>
              </a:lnSpc>
              <a:spcBef>
                <a:spcPts val="237"/>
              </a:spcBef>
            </a:pPr>
            <a:r>
              <a:rPr sz="1545" b="1" spc="-10" dirty="0">
                <a:latin typeface="Calibri"/>
                <a:cs typeface="Calibri"/>
              </a:rPr>
              <a:t>FC </a:t>
            </a:r>
            <a:endParaRPr sz="1545">
              <a:latin typeface="Calibri"/>
              <a:cs typeface="Calibri"/>
            </a:endParaRPr>
          </a:p>
          <a:p>
            <a:pPr marL="14017">
              <a:lnSpc>
                <a:spcPts val="1885"/>
              </a:lnSpc>
            </a:pPr>
            <a:r>
              <a:rPr sz="1545" b="1" spc="-15" dirty="0">
                <a:latin typeface="Calibri"/>
                <a:cs typeface="Calibri"/>
              </a:rPr>
              <a:t>S</a:t>
            </a:r>
            <a:r>
              <a:rPr sz="1545" b="1" dirty="0">
                <a:latin typeface="Calibri"/>
                <a:cs typeface="Calibri"/>
              </a:rPr>
              <a:t>wi</a:t>
            </a:r>
            <a:r>
              <a:rPr sz="1545" b="1" spc="-15" dirty="0">
                <a:latin typeface="Calibri"/>
                <a:cs typeface="Calibri"/>
              </a:rPr>
              <a:t>t</a:t>
            </a:r>
            <a:r>
              <a:rPr sz="1545" b="1" dirty="0">
                <a:latin typeface="Calibri"/>
                <a:cs typeface="Calibri"/>
              </a:rPr>
              <a:t>c</a:t>
            </a:r>
            <a:r>
              <a:rPr sz="1545" b="1" spc="4" dirty="0">
                <a:latin typeface="Calibri"/>
                <a:cs typeface="Calibri"/>
              </a:rPr>
              <a:t>h</a:t>
            </a:r>
            <a:r>
              <a:rPr sz="1545" b="1" dirty="0">
                <a:latin typeface="Calibri"/>
                <a:cs typeface="Calibri"/>
              </a:rPr>
              <a:t>es</a:t>
            </a:r>
            <a:endParaRPr sz="1545">
              <a:latin typeface="Calibri"/>
              <a:cs typeface="Calibri"/>
            </a:endParaRPr>
          </a:p>
        </p:txBody>
      </p:sp>
      <p:sp>
        <p:nvSpPr>
          <p:cNvPr id="6" name="object 6"/>
          <p:cNvSpPr txBox="1"/>
          <p:nvPr/>
        </p:nvSpPr>
        <p:spPr>
          <a:xfrm>
            <a:off x="6630240" y="4140352"/>
            <a:ext cx="760673" cy="393122"/>
          </a:xfrm>
          <a:prstGeom prst="rect">
            <a:avLst/>
          </a:prstGeom>
        </p:spPr>
        <p:txBody>
          <a:bodyPr wrap="square" lIns="0" tIns="0" rIns="0" bIns="0" rtlCol="0">
            <a:noAutofit/>
          </a:bodyPr>
          <a:lstStyle/>
          <a:p>
            <a:pPr marL="262933" marR="277365" algn="ctr">
              <a:lnSpc>
                <a:spcPts val="1562"/>
              </a:lnSpc>
              <a:spcBef>
                <a:spcPts val="77"/>
              </a:spcBef>
            </a:pPr>
            <a:r>
              <a:rPr sz="1545" b="1" spc="-4" dirty="0">
                <a:latin typeface="Calibri"/>
                <a:cs typeface="Calibri"/>
              </a:rPr>
              <a:t>IP</a:t>
            </a:r>
            <a:endParaRPr sz="1545">
              <a:latin typeface="Calibri"/>
              <a:cs typeface="Calibri"/>
            </a:endParaRPr>
          </a:p>
          <a:p>
            <a:pPr algn="ctr">
              <a:lnSpc>
                <a:spcPts val="1451"/>
              </a:lnSpc>
            </a:pPr>
            <a:r>
              <a:rPr sz="2318" b="1" spc="-15" baseline="3900" dirty="0">
                <a:latin typeface="Calibri"/>
                <a:cs typeface="Calibri"/>
              </a:rPr>
              <a:t>S</a:t>
            </a:r>
            <a:r>
              <a:rPr sz="2318" b="1" baseline="3900" dirty="0">
                <a:latin typeface="Calibri"/>
                <a:cs typeface="Calibri"/>
              </a:rPr>
              <a:t>wi</a:t>
            </a:r>
            <a:r>
              <a:rPr sz="2318" b="1" spc="-21" baseline="3900" dirty="0">
                <a:latin typeface="Calibri"/>
                <a:cs typeface="Calibri"/>
              </a:rPr>
              <a:t>t</a:t>
            </a:r>
            <a:r>
              <a:rPr sz="2318" b="1" baseline="3900" dirty="0">
                <a:latin typeface="Calibri"/>
                <a:cs typeface="Calibri"/>
              </a:rPr>
              <a:t>ches</a:t>
            </a:r>
            <a:endParaRPr sz="1545">
              <a:latin typeface="Calibri"/>
              <a:cs typeface="Calibri"/>
            </a:endParaRPr>
          </a:p>
        </p:txBody>
      </p:sp>
      <p:sp>
        <p:nvSpPr>
          <p:cNvPr id="5" name="object 5"/>
          <p:cNvSpPr txBox="1"/>
          <p:nvPr/>
        </p:nvSpPr>
        <p:spPr>
          <a:xfrm>
            <a:off x="6831665" y="5004390"/>
            <a:ext cx="491292" cy="280676"/>
          </a:xfrm>
          <a:prstGeom prst="rect">
            <a:avLst/>
          </a:prstGeom>
        </p:spPr>
        <p:txBody>
          <a:bodyPr wrap="square" lIns="0" tIns="0" rIns="0" bIns="0" rtlCol="0">
            <a:noAutofit/>
          </a:bodyPr>
          <a:lstStyle/>
          <a:p>
            <a:pPr marL="14017">
              <a:lnSpc>
                <a:spcPts val="2136"/>
              </a:lnSpc>
              <a:spcBef>
                <a:spcPts val="106"/>
              </a:spcBef>
            </a:pPr>
            <a:r>
              <a:rPr sz="2980" b="1" spc="-4" baseline="3034" dirty="0">
                <a:latin typeface="Calibri"/>
                <a:cs typeface="Calibri"/>
              </a:rPr>
              <a:t>L</a:t>
            </a:r>
            <a:r>
              <a:rPr sz="2980" b="1" baseline="3034" dirty="0">
                <a:latin typeface="Calibri"/>
                <a:cs typeface="Calibri"/>
              </a:rPr>
              <a:t>AN</a:t>
            </a:r>
            <a:endParaRPr sz="1987">
              <a:latin typeface="Calibri"/>
              <a:cs typeface="Calibri"/>
            </a:endParaRPr>
          </a:p>
        </p:txBody>
      </p:sp>
      <p:sp>
        <p:nvSpPr>
          <p:cNvPr id="4" name="object 4"/>
          <p:cNvSpPr txBox="1"/>
          <p:nvPr/>
        </p:nvSpPr>
        <p:spPr>
          <a:xfrm>
            <a:off x="3099208" y="5049638"/>
            <a:ext cx="767661" cy="393037"/>
          </a:xfrm>
          <a:prstGeom prst="rect">
            <a:avLst/>
          </a:prstGeom>
        </p:spPr>
        <p:txBody>
          <a:bodyPr wrap="square" lIns="0" tIns="0" rIns="0" bIns="0" rtlCol="0">
            <a:noAutofit/>
          </a:bodyPr>
          <a:lstStyle/>
          <a:p>
            <a:pPr marL="14017" indent="262398">
              <a:lnSpc>
                <a:spcPts val="1885"/>
              </a:lnSpc>
              <a:spcBef>
                <a:spcPts val="237"/>
              </a:spcBef>
            </a:pPr>
            <a:r>
              <a:rPr sz="1545" b="1" spc="-10" dirty="0">
                <a:latin typeface="Calibri"/>
                <a:cs typeface="Calibri"/>
              </a:rPr>
              <a:t>FC </a:t>
            </a:r>
            <a:endParaRPr sz="1545">
              <a:latin typeface="Calibri"/>
              <a:cs typeface="Calibri"/>
            </a:endParaRPr>
          </a:p>
          <a:p>
            <a:pPr marL="14017">
              <a:lnSpc>
                <a:spcPts val="1885"/>
              </a:lnSpc>
            </a:pPr>
            <a:r>
              <a:rPr sz="1545" b="1" spc="-15" dirty="0">
                <a:latin typeface="Calibri"/>
                <a:cs typeface="Calibri"/>
              </a:rPr>
              <a:t>S</a:t>
            </a:r>
            <a:r>
              <a:rPr sz="1545" b="1" dirty="0">
                <a:latin typeface="Calibri"/>
                <a:cs typeface="Calibri"/>
              </a:rPr>
              <a:t>wi</a:t>
            </a:r>
            <a:r>
              <a:rPr sz="1545" b="1" spc="-15" dirty="0">
                <a:latin typeface="Calibri"/>
                <a:cs typeface="Calibri"/>
              </a:rPr>
              <a:t>t</a:t>
            </a:r>
            <a:r>
              <a:rPr sz="1545" b="1" dirty="0">
                <a:latin typeface="Calibri"/>
                <a:cs typeface="Calibri"/>
              </a:rPr>
              <a:t>ch</a:t>
            </a:r>
            <a:r>
              <a:rPr sz="1545" b="1" spc="4" dirty="0">
                <a:latin typeface="Calibri"/>
                <a:cs typeface="Calibri"/>
              </a:rPr>
              <a:t>e</a:t>
            </a:r>
            <a:r>
              <a:rPr sz="1545" b="1" dirty="0">
                <a:latin typeface="Calibri"/>
                <a:cs typeface="Calibri"/>
              </a:rPr>
              <a:t>s</a:t>
            </a:r>
            <a:endParaRPr sz="1545">
              <a:latin typeface="Calibri"/>
              <a:cs typeface="Calibri"/>
            </a:endParaRPr>
          </a:p>
        </p:txBody>
      </p:sp>
      <p:sp>
        <p:nvSpPr>
          <p:cNvPr id="3" name="object 3"/>
          <p:cNvSpPr txBox="1"/>
          <p:nvPr/>
        </p:nvSpPr>
        <p:spPr>
          <a:xfrm>
            <a:off x="1931590" y="7080930"/>
            <a:ext cx="1159753" cy="224833"/>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S</a:t>
            </a:r>
            <a:r>
              <a:rPr sz="2318" b="1" spc="-10" baseline="1950" dirty="0">
                <a:latin typeface="Calibri"/>
                <a:cs typeface="Calibri"/>
              </a:rPr>
              <a:t>t</a:t>
            </a:r>
            <a:r>
              <a:rPr sz="2318" b="1" baseline="1950" dirty="0">
                <a:latin typeface="Calibri"/>
                <a:cs typeface="Calibri"/>
              </a:rPr>
              <a:t>o</a:t>
            </a:r>
            <a:r>
              <a:rPr sz="2318" b="1" spc="-32" baseline="1950" dirty="0">
                <a:latin typeface="Calibri"/>
                <a:cs typeface="Calibri"/>
              </a:rPr>
              <a:t>r</a:t>
            </a:r>
            <a:r>
              <a:rPr sz="2318" b="1" baseline="1950" dirty="0">
                <a:latin typeface="Calibri"/>
                <a:cs typeface="Calibri"/>
              </a:rPr>
              <a:t>a</a:t>
            </a:r>
            <a:r>
              <a:rPr sz="2318" b="1" spc="-15" baseline="1950" dirty="0">
                <a:latin typeface="Calibri"/>
                <a:cs typeface="Calibri"/>
              </a:rPr>
              <a:t>g</a:t>
            </a:r>
            <a:r>
              <a:rPr sz="2318" b="1" baseline="1950" dirty="0">
                <a:latin typeface="Calibri"/>
                <a:cs typeface="Calibri"/>
              </a:rPr>
              <a:t>e</a:t>
            </a:r>
            <a:r>
              <a:rPr sz="2318" b="1" spc="-32" baseline="1950" dirty="0">
                <a:latin typeface="Calibri"/>
                <a:cs typeface="Calibri"/>
              </a:rPr>
              <a:t> </a:t>
            </a:r>
            <a:r>
              <a:rPr sz="2318" b="1" baseline="1950" dirty="0">
                <a:latin typeface="Calibri"/>
                <a:cs typeface="Calibri"/>
              </a:rPr>
              <a:t>A</a:t>
            </a:r>
            <a:r>
              <a:rPr sz="2318" b="1" spc="4" baseline="1950" dirty="0">
                <a:latin typeface="Calibri"/>
                <a:cs typeface="Calibri"/>
              </a:rPr>
              <a:t>r</a:t>
            </a:r>
            <a:r>
              <a:rPr sz="2318" b="1" spc="-32" baseline="1950" dirty="0">
                <a:latin typeface="Calibri"/>
                <a:cs typeface="Calibri"/>
              </a:rPr>
              <a:t>r</a:t>
            </a:r>
            <a:r>
              <a:rPr sz="2318" b="1" spc="-21" baseline="1950" dirty="0">
                <a:latin typeface="Calibri"/>
                <a:cs typeface="Calibri"/>
              </a:rPr>
              <a:t>a</a:t>
            </a:r>
            <a:r>
              <a:rPr sz="2318" b="1" baseline="1950" dirty="0">
                <a:latin typeface="Calibri"/>
                <a:cs typeface="Calibri"/>
              </a:rPr>
              <a:t>y</a:t>
            </a:r>
            <a:endParaRPr sz="1545">
              <a:latin typeface="Calibri"/>
              <a:cs typeface="Calibri"/>
            </a:endParaRPr>
          </a:p>
        </p:txBody>
      </p:sp>
      <p:sp>
        <p:nvSpPr>
          <p:cNvPr id="2" name="object 2"/>
          <p:cNvSpPr txBox="1"/>
          <p:nvPr/>
        </p:nvSpPr>
        <p:spPr>
          <a:xfrm>
            <a:off x="3829917" y="7080930"/>
            <a:ext cx="1159753" cy="224833"/>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S</a:t>
            </a:r>
            <a:r>
              <a:rPr sz="2318" b="1" spc="-10" baseline="1950" dirty="0">
                <a:latin typeface="Calibri"/>
                <a:cs typeface="Calibri"/>
              </a:rPr>
              <a:t>t</a:t>
            </a:r>
            <a:r>
              <a:rPr sz="2318" b="1" baseline="1950" dirty="0">
                <a:latin typeface="Calibri"/>
                <a:cs typeface="Calibri"/>
              </a:rPr>
              <a:t>o</a:t>
            </a:r>
            <a:r>
              <a:rPr sz="2318" b="1" spc="-32" baseline="1950" dirty="0">
                <a:latin typeface="Calibri"/>
                <a:cs typeface="Calibri"/>
              </a:rPr>
              <a:t>r</a:t>
            </a:r>
            <a:r>
              <a:rPr sz="2318" b="1" baseline="1950" dirty="0">
                <a:latin typeface="Calibri"/>
                <a:cs typeface="Calibri"/>
              </a:rPr>
              <a:t>a</a:t>
            </a:r>
            <a:r>
              <a:rPr sz="2318" b="1" spc="-15" baseline="1950" dirty="0">
                <a:latin typeface="Calibri"/>
                <a:cs typeface="Calibri"/>
              </a:rPr>
              <a:t>g</a:t>
            </a:r>
            <a:r>
              <a:rPr sz="2318" b="1" baseline="1950" dirty="0">
                <a:latin typeface="Calibri"/>
                <a:cs typeface="Calibri"/>
              </a:rPr>
              <a:t>e</a:t>
            </a:r>
            <a:r>
              <a:rPr sz="2318" b="1" spc="-32" baseline="1950" dirty="0">
                <a:latin typeface="Calibri"/>
                <a:cs typeface="Calibri"/>
              </a:rPr>
              <a:t> </a:t>
            </a:r>
            <a:r>
              <a:rPr sz="2318" b="1" baseline="1950" dirty="0">
                <a:latin typeface="Calibri"/>
                <a:cs typeface="Calibri"/>
              </a:rPr>
              <a:t>A</a:t>
            </a:r>
            <a:r>
              <a:rPr sz="2318" b="1" spc="4" baseline="1950" dirty="0">
                <a:latin typeface="Calibri"/>
                <a:cs typeface="Calibri"/>
              </a:rPr>
              <a:t>r</a:t>
            </a:r>
            <a:r>
              <a:rPr sz="2318" b="1" spc="-32" baseline="1950" dirty="0">
                <a:latin typeface="Calibri"/>
                <a:cs typeface="Calibri"/>
              </a:rPr>
              <a:t>r</a:t>
            </a:r>
            <a:r>
              <a:rPr sz="2318" b="1" spc="-21" baseline="1950" dirty="0">
                <a:latin typeface="Calibri"/>
                <a:cs typeface="Calibri"/>
              </a:rPr>
              <a:t>a</a:t>
            </a:r>
            <a:r>
              <a:rPr sz="2318" b="1" baseline="1950" dirty="0">
                <a:latin typeface="Calibri"/>
                <a:cs typeface="Calibri"/>
              </a:rPr>
              <a:t>y</a:t>
            </a:r>
            <a:endParaRPr sz="1545">
              <a:latin typeface="Calibri"/>
              <a:cs typeface="Calibri"/>
            </a:endParaRPr>
          </a:p>
        </p:txBody>
      </p:sp>
      <p:sp>
        <p:nvSpPr>
          <p:cNvPr id="69" name="TextBox 68">
            <a:extLst>
              <a:ext uri="{FF2B5EF4-FFF2-40B4-BE49-F238E27FC236}">
                <a16:creationId xmlns:a16="http://schemas.microsoft.com/office/drawing/2014/main" id="{9A9809A7-397B-3A06-8150-EAC8C5008C67}"/>
              </a:ext>
            </a:extLst>
          </p:cNvPr>
          <p:cNvSpPr txBox="1"/>
          <p:nvPr/>
        </p:nvSpPr>
        <p:spPr>
          <a:xfrm>
            <a:off x="552873" y="336409"/>
            <a:ext cx="9419449" cy="567848"/>
          </a:xfrm>
          <a:prstGeom prst="rect">
            <a:avLst/>
          </a:prstGeom>
          <a:noFill/>
        </p:spPr>
        <p:txBody>
          <a:bodyPr wrap="square" rtlCol="0">
            <a:spAutoFit/>
          </a:bodyPr>
          <a:lstStyle/>
          <a:p>
            <a:pPr algn="ctr"/>
            <a:r>
              <a:rPr lang="en-US" sz="3090" dirty="0">
                <a:latin typeface="Verdana" panose="020B0604030504040204" pitchFamily="34" charset="0"/>
                <a:ea typeface="Verdana" panose="020B0604030504040204" pitchFamily="34" charset="0"/>
              </a:rPr>
              <a:t>Data Center Connectivity layout with FC</a:t>
            </a:r>
            <a:endParaRPr lang="en-IN" sz="3090" dirty="0">
              <a:latin typeface="Verdana" panose="020B0604030504040204" pitchFamily="34" charset="0"/>
              <a:ea typeface="Verdana" panose="020B0604030504040204"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bject 40"/>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14" name="object 14"/>
          <p:cNvSpPr/>
          <p:nvPr/>
        </p:nvSpPr>
        <p:spPr>
          <a:xfrm>
            <a:off x="4133946" y="3300172"/>
            <a:ext cx="1549864" cy="864991"/>
          </a:xfrm>
          <a:custGeom>
            <a:avLst/>
            <a:gdLst/>
            <a:ahLst/>
            <a:cxnLst/>
            <a:rect l="l" t="t" r="r" b="b"/>
            <a:pathLst>
              <a:path w="1404239" h="783716">
                <a:moveTo>
                  <a:pt x="0" y="0"/>
                </a:moveTo>
                <a:lnTo>
                  <a:pt x="1404239" y="783717"/>
                </a:lnTo>
              </a:path>
            </a:pathLst>
          </a:custGeom>
          <a:ln w="12192">
            <a:solidFill>
              <a:srgbClr val="0000FF"/>
            </a:solidFill>
          </a:ln>
        </p:spPr>
        <p:txBody>
          <a:bodyPr wrap="square" lIns="0" tIns="0" rIns="0" bIns="0" rtlCol="0">
            <a:noAutofit/>
          </a:bodyPr>
          <a:lstStyle/>
          <a:p>
            <a:endParaRPr sz="1987"/>
          </a:p>
        </p:txBody>
      </p:sp>
      <p:sp>
        <p:nvSpPr>
          <p:cNvPr id="15" name="object 15"/>
          <p:cNvSpPr/>
          <p:nvPr/>
        </p:nvSpPr>
        <p:spPr>
          <a:xfrm>
            <a:off x="4001064" y="3241300"/>
            <a:ext cx="0" cy="1093329"/>
          </a:xfrm>
          <a:custGeom>
            <a:avLst/>
            <a:gdLst/>
            <a:ahLst/>
            <a:cxnLst/>
            <a:rect l="l" t="t" r="r" b="b"/>
            <a:pathLst>
              <a:path h="990600">
                <a:moveTo>
                  <a:pt x="0" y="0"/>
                </a:moveTo>
                <a:lnTo>
                  <a:pt x="0" y="990600"/>
                </a:lnTo>
              </a:path>
            </a:pathLst>
          </a:custGeom>
          <a:ln w="12192">
            <a:solidFill>
              <a:srgbClr val="0000FF"/>
            </a:solidFill>
          </a:ln>
        </p:spPr>
        <p:txBody>
          <a:bodyPr wrap="square" lIns="0" tIns="0" rIns="0" bIns="0" rtlCol="0">
            <a:noAutofit/>
          </a:bodyPr>
          <a:lstStyle/>
          <a:p>
            <a:endParaRPr sz="1987"/>
          </a:p>
        </p:txBody>
      </p:sp>
      <p:sp>
        <p:nvSpPr>
          <p:cNvPr id="16" name="object 16"/>
          <p:cNvSpPr/>
          <p:nvPr/>
        </p:nvSpPr>
        <p:spPr>
          <a:xfrm>
            <a:off x="4001065" y="3325402"/>
            <a:ext cx="1682044" cy="925124"/>
          </a:xfrm>
          <a:custGeom>
            <a:avLst/>
            <a:gdLst/>
            <a:ahLst/>
            <a:cxnLst/>
            <a:rect l="l" t="t" r="r" b="b"/>
            <a:pathLst>
              <a:path w="1524000" h="838200">
                <a:moveTo>
                  <a:pt x="1524000" y="0"/>
                </a:moveTo>
                <a:lnTo>
                  <a:pt x="0" y="838200"/>
                </a:lnTo>
              </a:path>
            </a:pathLst>
          </a:custGeom>
          <a:ln w="12192">
            <a:solidFill>
              <a:srgbClr val="0000FF"/>
            </a:solidFill>
          </a:ln>
        </p:spPr>
        <p:txBody>
          <a:bodyPr wrap="square" lIns="0" tIns="0" rIns="0" bIns="0" rtlCol="0">
            <a:noAutofit/>
          </a:bodyPr>
          <a:lstStyle/>
          <a:p>
            <a:endParaRPr sz="1987"/>
          </a:p>
        </p:txBody>
      </p:sp>
      <p:sp>
        <p:nvSpPr>
          <p:cNvPr id="17" name="object 17"/>
          <p:cNvSpPr/>
          <p:nvPr/>
        </p:nvSpPr>
        <p:spPr>
          <a:xfrm>
            <a:off x="5863088" y="3241300"/>
            <a:ext cx="0" cy="1093329"/>
          </a:xfrm>
          <a:custGeom>
            <a:avLst/>
            <a:gdLst/>
            <a:ahLst/>
            <a:cxnLst/>
            <a:rect l="l" t="t" r="r" b="b"/>
            <a:pathLst>
              <a:path h="990600">
                <a:moveTo>
                  <a:pt x="0" y="0"/>
                </a:moveTo>
                <a:lnTo>
                  <a:pt x="0" y="990600"/>
                </a:lnTo>
              </a:path>
            </a:pathLst>
          </a:custGeom>
          <a:ln w="12192">
            <a:solidFill>
              <a:srgbClr val="0000FF"/>
            </a:solidFill>
          </a:ln>
        </p:spPr>
        <p:txBody>
          <a:bodyPr wrap="square" lIns="0" tIns="0" rIns="0" bIns="0" rtlCol="0">
            <a:noAutofit/>
          </a:bodyPr>
          <a:lstStyle/>
          <a:p>
            <a:endParaRPr sz="1987"/>
          </a:p>
        </p:txBody>
      </p:sp>
      <p:sp>
        <p:nvSpPr>
          <p:cNvPr id="18" name="object 18"/>
          <p:cNvSpPr/>
          <p:nvPr/>
        </p:nvSpPr>
        <p:spPr>
          <a:xfrm>
            <a:off x="6103620" y="3337176"/>
            <a:ext cx="1513840" cy="828968"/>
          </a:xfrm>
          <a:custGeom>
            <a:avLst/>
            <a:gdLst/>
            <a:ahLst/>
            <a:cxnLst/>
            <a:rect l="l" t="t" r="r" b="b"/>
            <a:pathLst>
              <a:path w="1371600" h="751078">
                <a:moveTo>
                  <a:pt x="1371600" y="0"/>
                </a:moveTo>
                <a:lnTo>
                  <a:pt x="0" y="751078"/>
                </a:lnTo>
              </a:path>
            </a:pathLst>
          </a:custGeom>
          <a:ln w="12192">
            <a:solidFill>
              <a:srgbClr val="0000FF"/>
            </a:solidFill>
          </a:ln>
        </p:spPr>
        <p:txBody>
          <a:bodyPr wrap="square" lIns="0" tIns="0" rIns="0" bIns="0" rtlCol="0">
            <a:noAutofit/>
          </a:bodyPr>
          <a:lstStyle/>
          <a:p>
            <a:endParaRPr sz="1987"/>
          </a:p>
        </p:txBody>
      </p:sp>
      <p:sp>
        <p:nvSpPr>
          <p:cNvPr id="19" name="object 19"/>
          <p:cNvSpPr/>
          <p:nvPr/>
        </p:nvSpPr>
        <p:spPr>
          <a:xfrm>
            <a:off x="4085167" y="3325402"/>
            <a:ext cx="3364089" cy="925124"/>
          </a:xfrm>
          <a:custGeom>
            <a:avLst/>
            <a:gdLst/>
            <a:ahLst/>
            <a:cxnLst/>
            <a:rect l="l" t="t" r="r" b="b"/>
            <a:pathLst>
              <a:path w="3048000" h="838200">
                <a:moveTo>
                  <a:pt x="3048000" y="0"/>
                </a:moveTo>
                <a:lnTo>
                  <a:pt x="0" y="838200"/>
                </a:lnTo>
              </a:path>
            </a:pathLst>
          </a:custGeom>
          <a:ln w="12192">
            <a:solidFill>
              <a:srgbClr val="0000FF"/>
            </a:solidFill>
          </a:ln>
        </p:spPr>
        <p:txBody>
          <a:bodyPr wrap="square" lIns="0" tIns="0" rIns="0" bIns="0" rtlCol="0">
            <a:noAutofit/>
          </a:bodyPr>
          <a:lstStyle/>
          <a:p>
            <a:endParaRPr sz="1987"/>
          </a:p>
        </p:txBody>
      </p:sp>
      <p:sp>
        <p:nvSpPr>
          <p:cNvPr id="20" name="object 20"/>
          <p:cNvSpPr/>
          <p:nvPr/>
        </p:nvSpPr>
        <p:spPr>
          <a:xfrm>
            <a:off x="2367799" y="3325402"/>
            <a:ext cx="3400113" cy="925124"/>
          </a:xfrm>
          <a:custGeom>
            <a:avLst/>
            <a:gdLst/>
            <a:ahLst/>
            <a:cxnLst/>
            <a:rect l="l" t="t" r="r" b="b"/>
            <a:pathLst>
              <a:path w="3080639" h="838200">
                <a:moveTo>
                  <a:pt x="0" y="0"/>
                </a:moveTo>
                <a:lnTo>
                  <a:pt x="3080639" y="838200"/>
                </a:lnTo>
              </a:path>
            </a:pathLst>
          </a:custGeom>
          <a:ln w="12192">
            <a:solidFill>
              <a:srgbClr val="0000FF"/>
            </a:solidFill>
          </a:ln>
        </p:spPr>
        <p:txBody>
          <a:bodyPr wrap="square" lIns="0" tIns="0" rIns="0" bIns="0" rtlCol="0">
            <a:noAutofit/>
          </a:bodyPr>
          <a:lstStyle/>
          <a:p>
            <a:endParaRPr sz="1987"/>
          </a:p>
        </p:txBody>
      </p:sp>
      <p:sp>
        <p:nvSpPr>
          <p:cNvPr id="21" name="object 21"/>
          <p:cNvSpPr/>
          <p:nvPr/>
        </p:nvSpPr>
        <p:spPr>
          <a:xfrm>
            <a:off x="2199594" y="3313627"/>
            <a:ext cx="1609997" cy="937179"/>
          </a:xfrm>
          <a:custGeom>
            <a:avLst/>
            <a:gdLst/>
            <a:ahLst/>
            <a:cxnLst/>
            <a:rect l="l" t="t" r="r" b="b"/>
            <a:pathLst>
              <a:path w="1458722" h="849122">
                <a:moveTo>
                  <a:pt x="0" y="0"/>
                </a:moveTo>
                <a:lnTo>
                  <a:pt x="1458722" y="849122"/>
                </a:lnTo>
              </a:path>
            </a:pathLst>
          </a:custGeom>
          <a:ln w="12192">
            <a:solidFill>
              <a:srgbClr val="0000FF"/>
            </a:solidFill>
          </a:ln>
        </p:spPr>
        <p:txBody>
          <a:bodyPr wrap="square" lIns="0" tIns="0" rIns="0" bIns="0" rtlCol="0">
            <a:noAutofit/>
          </a:bodyPr>
          <a:lstStyle/>
          <a:p>
            <a:endParaRPr sz="1987"/>
          </a:p>
        </p:txBody>
      </p:sp>
      <p:sp>
        <p:nvSpPr>
          <p:cNvPr id="22" name="object 22"/>
          <p:cNvSpPr/>
          <p:nvPr/>
        </p:nvSpPr>
        <p:spPr>
          <a:xfrm>
            <a:off x="3993494" y="4379202"/>
            <a:ext cx="0" cy="1544117"/>
          </a:xfrm>
          <a:custGeom>
            <a:avLst/>
            <a:gdLst/>
            <a:ahLst/>
            <a:cxnLst/>
            <a:rect l="l" t="t" r="r" b="b"/>
            <a:pathLst>
              <a:path h="1399032">
                <a:moveTo>
                  <a:pt x="0" y="1399032"/>
                </a:moveTo>
                <a:lnTo>
                  <a:pt x="0" y="0"/>
                </a:lnTo>
              </a:path>
            </a:pathLst>
          </a:custGeom>
          <a:ln w="38100">
            <a:solidFill>
              <a:srgbClr val="FF9900"/>
            </a:solidFill>
          </a:ln>
        </p:spPr>
        <p:txBody>
          <a:bodyPr wrap="square" lIns="0" tIns="0" rIns="0" bIns="0" rtlCol="0">
            <a:noAutofit/>
          </a:bodyPr>
          <a:lstStyle/>
          <a:p>
            <a:endParaRPr sz="1987"/>
          </a:p>
        </p:txBody>
      </p:sp>
      <p:sp>
        <p:nvSpPr>
          <p:cNvPr id="23" name="object 23"/>
          <p:cNvSpPr/>
          <p:nvPr/>
        </p:nvSpPr>
        <p:spPr>
          <a:xfrm>
            <a:off x="4181883" y="5440573"/>
            <a:ext cx="1530660" cy="417147"/>
          </a:xfrm>
          <a:custGeom>
            <a:avLst/>
            <a:gdLst/>
            <a:ahLst/>
            <a:cxnLst/>
            <a:rect l="l" t="t" r="r" b="b"/>
            <a:pathLst>
              <a:path w="1386840" h="377951">
                <a:moveTo>
                  <a:pt x="0" y="0"/>
                </a:moveTo>
                <a:lnTo>
                  <a:pt x="1386840" y="377952"/>
                </a:lnTo>
              </a:path>
            </a:pathLst>
          </a:custGeom>
          <a:ln w="38100">
            <a:solidFill>
              <a:srgbClr val="FF9900"/>
            </a:solidFill>
          </a:ln>
        </p:spPr>
        <p:txBody>
          <a:bodyPr wrap="square" lIns="0" tIns="0" rIns="0" bIns="0" rtlCol="0">
            <a:noAutofit/>
          </a:bodyPr>
          <a:lstStyle/>
          <a:p>
            <a:endParaRPr sz="1987"/>
          </a:p>
        </p:txBody>
      </p:sp>
      <p:sp>
        <p:nvSpPr>
          <p:cNvPr id="24" name="object 24"/>
          <p:cNvSpPr/>
          <p:nvPr/>
        </p:nvSpPr>
        <p:spPr>
          <a:xfrm>
            <a:off x="4109556" y="5380019"/>
            <a:ext cx="1766147" cy="513024"/>
          </a:xfrm>
          <a:custGeom>
            <a:avLst/>
            <a:gdLst/>
            <a:ahLst/>
            <a:cxnLst/>
            <a:rect l="l" t="t" r="r" b="b"/>
            <a:pathLst>
              <a:path w="1600200" h="464820">
                <a:moveTo>
                  <a:pt x="1600200" y="0"/>
                </a:moveTo>
                <a:lnTo>
                  <a:pt x="0" y="464820"/>
                </a:lnTo>
              </a:path>
            </a:pathLst>
          </a:custGeom>
          <a:ln w="38099">
            <a:solidFill>
              <a:srgbClr val="FF9900"/>
            </a:solidFill>
          </a:ln>
        </p:spPr>
        <p:txBody>
          <a:bodyPr wrap="square" lIns="0" tIns="0" rIns="0" bIns="0" rtlCol="0">
            <a:noAutofit/>
          </a:bodyPr>
          <a:lstStyle/>
          <a:p>
            <a:endParaRPr sz="1987"/>
          </a:p>
        </p:txBody>
      </p:sp>
      <p:sp>
        <p:nvSpPr>
          <p:cNvPr id="25" name="object 25"/>
          <p:cNvSpPr/>
          <p:nvPr/>
        </p:nvSpPr>
        <p:spPr>
          <a:xfrm>
            <a:off x="5874862" y="4418731"/>
            <a:ext cx="3027679" cy="588716"/>
          </a:xfrm>
          <a:custGeom>
            <a:avLst/>
            <a:gdLst/>
            <a:ahLst/>
            <a:cxnLst/>
            <a:rect l="l" t="t" r="r" b="b"/>
            <a:pathLst>
              <a:path w="2743199" h="533400">
                <a:moveTo>
                  <a:pt x="2743199" y="533400"/>
                </a:moveTo>
                <a:lnTo>
                  <a:pt x="0" y="0"/>
                </a:lnTo>
              </a:path>
            </a:pathLst>
          </a:custGeom>
          <a:ln w="12192">
            <a:solidFill>
              <a:srgbClr val="0000FF"/>
            </a:solidFill>
          </a:ln>
        </p:spPr>
        <p:txBody>
          <a:bodyPr wrap="square" lIns="0" tIns="0" rIns="0" bIns="0" rtlCol="0">
            <a:noAutofit/>
          </a:bodyPr>
          <a:lstStyle/>
          <a:p>
            <a:endParaRPr sz="1987"/>
          </a:p>
        </p:txBody>
      </p:sp>
      <p:sp>
        <p:nvSpPr>
          <p:cNvPr id="26" name="object 26"/>
          <p:cNvSpPr/>
          <p:nvPr/>
        </p:nvSpPr>
        <p:spPr>
          <a:xfrm>
            <a:off x="4276920" y="4502833"/>
            <a:ext cx="4121008" cy="719914"/>
          </a:xfrm>
          <a:custGeom>
            <a:avLst/>
            <a:gdLst/>
            <a:ahLst/>
            <a:cxnLst/>
            <a:rect l="l" t="t" r="r" b="b"/>
            <a:pathLst>
              <a:path w="3733799" h="652272">
                <a:moveTo>
                  <a:pt x="3733799" y="652271"/>
                </a:moveTo>
                <a:lnTo>
                  <a:pt x="0" y="0"/>
                </a:lnTo>
              </a:path>
            </a:pathLst>
          </a:custGeom>
          <a:ln w="12191">
            <a:solidFill>
              <a:srgbClr val="0000FF"/>
            </a:solidFill>
          </a:ln>
        </p:spPr>
        <p:txBody>
          <a:bodyPr wrap="square" lIns="0" tIns="0" rIns="0" bIns="0" rtlCol="0">
            <a:noAutofit/>
          </a:bodyPr>
          <a:lstStyle/>
          <a:p>
            <a:endParaRPr sz="1987"/>
          </a:p>
        </p:txBody>
      </p:sp>
      <p:sp>
        <p:nvSpPr>
          <p:cNvPr id="27" name="object 27"/>
          <p:cNvSpPr/>
          <p:nvPr/>
        </p:nvSpPr>
        <p:spPr>
          <a:xfrm>
            <a:off x="5868975" y="4463304"/>
            <a:ext cx="0" cy="1460015"/>
          </a:xfrm>
          <a:custGeom>
            <a:avLst/>
            <a:gdLst/>
            <a:ahLst/>
            <a:cxnLst/>
            <a:rect l="l" t="t" r="r" b="b"/>
            <a:pathLst>
              <a:path h="1322832">
                <a:moveTo>
                  <a:pt x="0" y="1322832"/>
                </a:moveTo>
                <a:lnTo>
                  <a:pt x="0" y="0"/>
                </a:lnTo>
              </a:path>
            </a:pathLst>
          </a:custGeom>
          <a:ln w="38100">
            <a:solidFill>
              <a:srgbClr val="FF9900"/>
            </a:solidFill>
          </a:ln>
        </p:spPr>
        <p:txBody>
          <a:bodyPr wrap="square" lIns="0" tIns="0" rIns="0" bIns="0" rtlCol="0">
            <a:noAutofit/>
          </a:bodyPr>
          <a:lstStyle/>
          <a:p>
            <a:endParaRPr sz="1987"/>
          </a:p>
        </p:txBody>
      </p:sp>
      <p:sp>
        <p:nvSpPr>
          <p:cNvPr id="28" name="object 28"/>
          <p:cNvSpPr/>
          <p:nvPr/>
        </p:nvSpPr>
        <p:spPr>
          <a:xfrm>
            <a:off x="8204493" y="5061272"/>
            <a:ext cx="817474" cy="526479"/>
          </a:xfrm>
          <a:custGeom>
            <a:avLst/>
            <a:gdLst/>
            <a:ahLst/>
            <a:cxnLst/>
            <a:rect l="l" t="t" r="r" b="b"/>
            <a:pathLst>
              <a:path w="740664" h="477011">
                <a:moveTo>
                  <a:pt x="40513" y="361568"/>
                </a:moveTo>
                <a:lnTo>
                  <a:pt x="41021" y="370712"/>
                </a:lnTo>
                <a:lnTo>
                  <a:pt x="43560" y="380237"/>
                </a:lnTo>
                <a:lnTo>
                  <a:pt x="46100" y="389381"/>
                </a:lnTo>
                <a:lnTo>
                  <a:pt x="50673" y="399541"/>
                </a:lnTo>
                <a:lnTo>
                  <a:pt x="56769" y="411733"/>
                </a:lnTo>
                <a:lnTo>
                  <a:pt x="64389" y="422274"/>
                </a:lnTo>
                <a:lnTo>
                  <a:pt x="73025" y="431926"/>
                </a:lnTo>
                <a:lnTo>
                  <a:pt x="77597" y="436498"/>
                </a:lnTo>
                <a:lnTo>
                  <a:pt x="83184" y="441578"/>
                </a:lnTo>
                <a:lnTo>
                  <a:pt x="92328" y="448690"/>
                </a:lnTo>
                <a:lnTo>
                  <a:pt x="102362" y="455294"/>
                </a:lnTo>
                <a:lnTo>
                  <a:pt x="110998" y="459739"/>
                </a:lnTo>
                <a:lnTo>
                  <a:pt x="120142" y="463803"/>
                </a:lnTo>
                <a:lnTo>
                  <a:pt x="129285" y="466851"/>
                </a:lnTo>
                <a:lnTo>
                  <a:pt x="138429" y="469391"/>
                </a:lnTo>
                <a:lnTo>
                  <a:pt x="148081" y="470915"/>
                </a:lnTo>
                <a:lnTo>
                  <a:pt x="157099" y="471931"/>
                </a:lnTo>
                <a:lnTo>
                  <a:pt x="166243" y="471931"/>
                </a:lnTo>
                <a:lnTo>
                  <a:pt x="175895" y="471423"/>
                </a:lnTo>
                <a:lnTo>
                  <a:pt x="185547" y="469391"/>
                </a:lnTo>
                <a:lnTo>
                  <a:pt x="188595" y="467867"/>
                </a:lnTo>
                <a:lnTo>
                  <a:pt x="190119" y="467867"/>
                </a:lnTo>
                <a:lnTo>
                  <a:pt x="195199" y="466851"/>
                </a:lnTo>
                <a:lnTo>
                  <a:pt x="199263" y="464819"/>
                </a:lnTo>
                <a:lnTo>
                  <a:pt x="202310" y="463295"/>
                </a:lnTo>
                <a:lnTo>
                  <a:pt x="203834" y="463295"/>
                </a:lnTo>
                <a:lnTo>
                  <a:pt x="207899" y="460755"/>
                </a:lnTo>
                <a:lnTo>
                  <a:pt x="212471" y="458723"/>
                </a:lnTo>
                <a:lnTo>
                  <a:pt x="215900" y="455802"/>
                </a:lnTo>
                <a:lnTo>
                  <a:pt x="219964" y="453262"/>
                </a:lnTo>
                <a:lnTo>
                  <a:pt x="223520" y="449706"/>
                </a:lnTo>
                <a:lnTo>
                  <a:pt x="227583" y="446658"/>
                </a:lnTo>
                <a:lnTo>
                  <a:pt x="234696" y="439038"/>
                </a:lnTo>
                <a:lnTo>
                  <a:pt x="242316" y="431418"/>
                </a:lnTo>
                <a:lnTo>
                  <a:pt x="256540" y="441578"/>
                </a:lnTo>
                <a:lnTo>
                  <a:pt x="271272" y="451230"/>
                </a:lnTo>
                <a:lnTo>
                  <a:pt x="286384" y="458723"/>
                </a:lnTo>
                <a:lnTo>
                  <a:pt x="301625" y="465327"/>
                </a:lnTo>
                <a:lnTo>
                  <a:pt x="316865" y="469899"/>
                </a:lnTo>
                <a:lnTo>
                  <a:pt x="333121" y="473963"/>
                </a:lnTo>
                <a:lnTo>
                  <a:pt x="348742" y="475995"/>
                </a:lnTo>
                <a:lnTo>
                  <a:pt x="364998" y="477011"/>
                </a:lnTo>
                <a:lnTo>
                  <a:pt x="380746" y="475995"/>
                </a:lnTo>
                <a:lnTo>
                  <a:pt x="397001" y="473963"/>
                </a:lnTo>
                <a:lnTo>
                  <a:pt x="413130" y="469899"/>
                </a:lnTo>
                <a:lnTo>
                  <a:pt x="430910" y="465327"/>
                </a:lnTo>
                <a:lnTo>
                  <a:pt x="447167" y="458723"/>
                </a:lnTo>
                <a:lnTo>
                  <a:pt x="464312" y="451230"/>
                </a:lnTo>
                <a:lnTo>
                  <a:pt x="481583" y="441578"/>
                </a:lnTo>
                <a:lnTo>
                  <a:pt x="499364" y="431418"/>
                </a:lnTo>
                <a:lnTo>
                  <a:pt x="505459" y="439038"/>
                </a:lnTo>
                <a:lnTo>
                  <a:pt x="512572" y="446658"/>
                </a:lnTo>
                <a:lnTo>
                  <a:pt x="520700" y="453262"/>
                </a:lnTo>
                <a:lnTo>
                  <a:pt x="528701" y="458723"/>
                </a:lnTo>
                <a:lnTo>
                  <a:pt x="536828" y="463295"/>
                </a:lnTo>
                <a:lnTo>
                  <a:pt x="545973" y="466851"/>
                </a:lnTo>
                <a:lnTo>
                  <a:pt x="555625" y="469391"/>
                </a:lnTo>
                <a:lnTo>
                  <a:pt x="566293" y="471423"/>
                </a:lnTo>
                <a:lnTo>
                  <a:pt x="573404" y="471423"/>
                </a:lnTo>
                <a:lnTo>
                  <a:pt x="574928" y="471931"/>
                </a:lnTo>
                <a:lnTo>
                  <a:pt x="584073" y="471931"/>
                </a:lnTo>
                <a:lnTo>
                  <a:pt x="593090" y="470915"/>
                </a:lnTo>
                <a:lnTo>
                  <a:pt x="602233" y="469391"/>
                </a:lnTo>
                <a:lnTo>
                  <a:pt x="611885" y="466851"/>
                </a:lnTo>
                <a:lnTo>
                  <a:pt x="621029" y="463803"/>
                </a:lnTo>
                <a:lnTo>
                  <a:pt x="630174" y="459739"/>
                </a:lnTo>
                <a:lnTo>
                  <a:pt x="639318" y="455294"/>
                </a:lnTo>
                <a:lnTo>
                  <a:pt x="647446" y="449706"/>
                </a:lnTo>
                <a:lnTo>
                  <a:pt x="655447" y="444118"/>
                </a:lnTo>
                <a:lnTo>
                  <a:pt x="662558" y="437514"/>
                </a:lnTo>
                <a:lnTo>
                  <a:pt x="669671" y="430910"/>
                </a:lnTo>
                <a:lnTo>
                  <a:pt x="675767" y="423290"/>
                </a:lnTo>
                <a:lnTo>
                  <a:pt x="681354" y="416305"/>
                </a:lnTo>
                <a:lnTo>
                  <a:pt x="686434" y="407669"/>
                </a:lnTo>
                <a:lnTo>
                  <a:pt x="691006" y="399541"/>
                </a:lnTo>
                <a:lnTo>
                  <a:pt x="694054" y="390397"/>
                </a:lnTo>
                <a:lnTo>
                  <a:pt x="696595" y="382269"/>
                </a:lnTo>
                <a:lnTo>
                  <a:pt x="698626" y="374268"/>
                </a:lnTo>
                <a:lnTo>
                  <a:pt x="700658" y="366140"/>
                </a:lnTo>
                <a:lnTo>
                  <a:pt x="700658" y="356996"/>
                </a:lnTo>
                <a:lnTo>
                  <a:pt x="699643" y="348868"/>
                </a:lnTo>
                <a:lnTo>
                  <a:pt x="698626" y="340740"/>
                </a:lnTo>
                <a:lnTo>
                  <a:pt x="697102" y="332739"/>
                </a:lnTo>
                <a:lnTo>
                  <a:pt x="693547" y="324103"/>
                </a:lnTo>
                <a:lnTo>
                  <a:pt x="704723" y="311911"/>
                </a:lnTo>
                <a:lnTo>
                  <a:pt x="714248" y="300735"/>
                </a:lnTo>
                <a:lnTo>
                  <a:pt x="721868" y="289686"/>
                </a:lnTo>
                <a:lnTo>
                  <a:pt x="728979" y="278510"/>
                </a:lnTo>
                <a:lnTo>
                  <a:pt x="733551" y="267334"/>
                </a:lnTo>
                <a:lnTo>
                  <a:pt x="737616" y="256285"/>
                </a:lnTo>
                <a:lnTo>
                  <a:pt x="739648" y="245109"/>
                </a:lnTo>
                <a:lnTo>
                  <a:pt x="740664" y="234949"/>
                </a:lnTo>
                <a:lnTo>
                  <a:pt x="739648" y="223773"/>
                </a:lnTo>
                <a:lnTo>
                  <a:pt x="737616" y="212724"/>
                </a:lnTo>
                <a:lnTo>
                  <a:pt x="733551" y="201548"/>
                </a:lnTo>
                <a:lnTo>
                  <a:pt x="728979" y="191388"/>
                </a:lnTo>
                <a:lnTo>
                  <a:pt x="721868" y="180212"/>
                </a:lnTo>
                <a:lnTo>
                  <a:pt x="714248" y="170179"/>
                </a:lnTo>
                <a:lnTo>
                  <a:pt x="704723" y="160019"/>
                </a:lnTo>
                <a:lnTo>
                  <a:pt x="693547" y="149859"/>
                </a:lnTo>
                <a:lnTo>
                  <a:pt x="696087" y="139699"/>
                </a:lnTo>
                <a:lnTo>
                  <a:pt x="698626" y="130682"/>
                </a:lnTo>
                <a:lnTo>
                  <a:pt x="699643" y="120014"/>
                </a:lnTo>
                <a:lnTo>
                  <a:pt x="700658" y="110870"/>
                </a:lnTo>
                <a:lnTo>
                  <a:pt x="698626" y="100710"/>
                </a:lnTo>
                <a:lnTo>
                  <a:pt x="697102" y="91693"/>
                </a:lnTo>
                <a:lnTo>
                  <a:pt x="694563" y="82041"/>
                </a:lnTo>
                <a:lnTo>
                  <a:pt x="691006" y="72897"/>
                </a:lnTo>
                <a:lnTo>
                  <a:pt x="686434" y="64261"/>
                </a:lnTo>
                <a:lnTo>
                  <a:pt x="681354" y="56260"/>
                </a:lnTo>
                <a:lnTo>
                  <a:pt x="675767" y="48640"/>
                </a:lnTo>
                <a:lnTo>
                  <a:pt x="669671" y="42036"/>
                </a:lnTo>
                <a:lnTo>
                  <a:pt x="662558" y="34924"/>
                </a:lnTo>
                <a:lnTo>
                  <a:pt x="655447" y="28320"/>
                </a:lnTo>
                <a:lnTo>
                  <a:pt x="647446" y="22224"/>
                </a:lnTo>
                <a:lnTo>
                  <a:pt x="639318" y="17271"/>
                </a:lnTo>
                <a:lnTo>
                  <a:pt x="621029" y="8635"/>
                </a:lnTo>
                <a:lnTo>
                  <a:pt x="602233" y="3047"/>
                </a:lnTo>
                <a:lnTo>
                  <a:pt x="584073" y="507"/>
                </a:lnTo>
                <a:lnTo>
                  <a:pt x="574928" y="0"/>
                </a:lnTo>
                <a:lnTo>
                  <a:pt x="566293" y="1015"/>
                </a:lnTo>
                <a:lnTo>
                  <a:pt x="555625" y="2539"/>
                </a:lnTo>
                <a:lnTo>
                  <a:pt x="545973" y="5079"/>
                </a:lnTo>
                <a:lnTo>
                  <a:pt x="536828" y="8635"/>
                </a:lnTo>
                <a:lnTo>
                  <a:pt x="528701" y="13715"/>
                </a:lnTo>
                <a:lnTo>
                  <a:pt x="512572" y="25272"/>
                </a:lnTo>
                <a:lnTo>
                  <a:pt x="505459" y="32892"/>
                </a:lnTo>
                <a:lnTo>
                  <a:pt x="499364" y="42036"/>
                </a:lnTo>
                <a:lnTo>
                  <a:pt x="483107" y="32384"/>
                </a:lnTo>
                <a:lnTo>
                  <a:pt x="466851" y="24764"/>
                </a:lnTo>
                <a:lnTo>
                  <a:pt x="450723" y="18287"/>
                </a:lnTo>
                <a:lnTo>
                  <a:pt x="434975" y="13207"/>
                </a:lnTo>
                <a:lnTo>
                  <a:pt x="418210" y="8635"/>
                </a:lnTo>
                <a:lnTo>
                  <a:pt x="401954" y="6095"/>
                </a:lnTo>
                <a:lnTo>
                  <a:pt x="385825" y="4571"/>
                </a:lnTo>
                <a:lnTo>
                  <a:pt x="370585" y="4063"/>
                </a:lnTo>
                <a:lnTo>
                  <a:pt x="354329" y="4571"/>
                </a:lnTo>
                <a:lnTo>
                  <a:pt x="338200" y="6095"/>
                </a:lnTo>
                <a:lnTo>
                  <a:pt x="321437" y="8635"/>
                </a:lnTo>
                <a:lnTo>
                  <a:pt x="306197" y="13207"/>
                </a:lnTo>
                <a:lnTo>
                  <a:pt x="289941" y="18287"/>
                </a:lnTo>
                <a:lnTo>
                  <a:pt x="273812" y="24764"/>
                </a:lnTo>
                <a:lnTo>
                  <a:pt x="257555" y="32384"/>
                </a:lnTo>
                <a:lnTo>
                  <a:pt x="242316" y="42036"/>
                </a:lnTo>
                <a:lnTo>
                  <a:pt x="234696" y="32892"/>
                </a:lnTo>
                <a:lnTo>
                  <a:pt x="227583" y="25272"/>
                </a:lnTo>
                <a:lnTo>
                  <a:pt x="219964" y="18795"/>
                </a:lnTo>
                <a:lnTo>
                  <a:pt x="212471" y="13715"/>
                </a:lnTo>
                <a:lnTo>
                  <a:pt x="203834" y="8635"/>
                </a:lnTo>
                <a:lnTo>
                  <a:pt x="195199" y="5079"/>
                </a:lnTo>
                <a:lnTo>
                  <a:pt x="185547" y="2539"/>
                </a:lnTo>
                <a:lnTo>
                  <a:pt x="175895" y="1015"/>
                </a:lnTo>
                <a:lnTo>
                  <a:pt x="157099" y="507"/>
                </a:lnTo>
                <a:lnTo>
                  <a:pt x="138429" y="3047"/>
                </a:lnTo>
                <a:lnTo>
                  <a:pt x="120142" y="8635"/>
                </a:lnTo>
                <a:lnTo>
                  <a:pt x="102362" y="17271"/>
                </a:lnTo>
                <a:lnTo>
                  <a:pt x="93218" y="22224"/>
                </a:lnTo>
                <a:lnTo>
                  <a:pt x="85725" y="28320"/>
                </a:lnTo>
                <a:lnTo>
                  <a:pt x="78104" y="34924"/>
                </a:lnTo>
                <a:lnTo>
                  <a:pt x="72008" y="42036"/>
                </a:lnTo>
                <a:lnTo>
                  <a:pt x="65404" y="48640"/>
                </a:lnTo>
                <a:lnTo>
                  <a:pt x="60325" y="56260"/>
                </a:lnTo>
                <a:lnTo>
                  <a:pt x="50673" y="72897"/>
                </a:lnTo>
                <a:lnTo>
                  <a:pt x="46100" y="82041"/>
                </a:lnTo>
                <a:lnTo>
                  <a:pt x="43560" y="91693"/>
                </a:lnTo>
                <a:lnTo>
                  <a:pt x="41021" y="100710"/>
                </a:lnTo>
                <a:lnTo>
                  <a:pt x="40513" y="110870"/>
                </a:lnTo>
                <a:lnTo>
                  <a:pt x="40004" y="120014"/>
                </a:lnTo>
                <a:lnTo>
                  <a:pt x="41528" y="130682"/>
                </a:lnTo>
                <a:lnTo>
                  <a:pt x="44069" y="139699"/>
                </a:lnTo>
                <a:lnTo>
                  <a:pt x="47625" y="149859"/>
                </a:lnTo>
                <a:lnTo>
                  <a:pt x="35941" y="160019"/>
                </a:lnTo>
                <a:lnTo>
                  <a:pt x="26416" y="171195"/>
                </a:lnTo>
                <a:lnTo>
                  <a:pt x="18288" y="182244"/>
                </a:lnTo>
                <a:lnTo>
                  <a:pt x="11683" y="193420"/>
                </a:lnTo>
                <a:lnTo>
                  <a:pt x="6096" y="203580"/>
                </a:lnTo>
                <a:lnTo>
                  <a:pt x="2540" y="214756"/>
                </a:lnTo>
                <a:lnTo>
                  <a:pt x="507" y="226313"/>
                </a:lnTo>
                <a:lnTo>
                  <a:pt x="0" y="237489"/>
                </a:lnTo>
                <a:lnTo>
                  <a:pt x="507" y="247649"/>
                </a:lnTo>
                <a:lnTo>
                  <a:pt x="2540" y="258698"/>
                </a:lnTo>
                <a:lnTo>
                  <a:pt x="6096" y="269366"/>
                </a:lnTo>
                <a:lnTo>
                  <a:pt x="11683" y="280542"/>
                </a:lnTo>
                <a:lnTo>
                  <a:pt x="18288" y="290702"/>
                </a:lnTo>
                <a:lnTo>
                  <a:pt x="26416" y="301751"/>
                </a:lnTo>
                <a:lnTo>
                  <a:pt x="35941" y="312419"/>
                </a:lnTo>
                <a:lnTo>
                  <a:pt x="47625" y="324103"/>
                </a:lnTo>
                <a:lnTo>
                  <a:pt x="44069" y="333247"/>
                </a:lnTo>
                <a:lnTo>
                  <a:pt x="41528" y="342264"/>
                </a:lnTo>
                <a:lnTo>
                  <a:pt x="40004" y="351408"/>
                </a:lnTo>
                <a:lnTo>
                  <a:pt x="40513" y="361568"/>
                </a:lnTo>
                <a:close/>
              </a:path>
            </a:pathLst>
          </a:custGeom>
          <a:solidFill>
            <a:srgbClr val="FFFFFF"/>
          </a:solidFill>
        </p:spPr>
        <p:txBody>
          <a:bodyPr wrap="square" lIns="0" tIns="0" rIns="0" bIns="0" rtlCol="0">
            <a:noAutofit/>
          </a:bodyPr>
          <a:lstStyle/>
          <a:p>
            <a:endParaRPr sz="1987"/>
          </a:p>
        </p:txBody>
      </p:sp>
      <p:sp>
        <p:nvSpPr>
          <p:cNvPr id="29" name="object 29"/>
          <p:cNvSpPr/>
          <p:nvPr/>
        </p:nvSpPr>
        <p:spPr>
          <a:xfrm>
            <a:off x="3496451" y="5056226"/>
            <a:ext cx="1009227" cy="415464"/>
          </a:xfrm>
          <a:prstGeom prst="rect">
            <a:avLst/>
          </a:prstGeom>
          <a:blipFill>
            <a:blip r:embed="rId2" cstate="print"/>
            <a:stretch>
              <a:fillRect/>
            </a:stretch>
          </a:blipFill>
        </p:spPr>
        <p:txBody>
          <a:bodyPr wrap="square" lIns="0" tIns="0" rIns="0" bIns="0" rtlCol="0">
            <a:noAutofit/>
          </a:bodyPr>
          <a:lstStyle/>
          <a:p>
            <a:endParaRPr sz="1987"/>
          </a:p>
        </p:txBody>
      </p:sp>
      <p:sp>
        <p:nvSpPr>
          <p:cNvPr id="30" name="object 30"/>
          <p:cNvSpPr/>
          <p:nvPr/>
        </p:nvSpPr>
        <p:spPr>
          <a:xfrm>
            <a:off x="3632697" y="5851833"/>
            <a:ext cx="723278" cy="1227892"/>
          </a:xfrm>
          <a:prstGeom prst="rect">
            <a:avLst/>
          </a:prstGeom>
          <a:blipFill>
            <a:blip r:embed="rId3" cstate="print"/>
            <a:stretch>
              <a:fillRect/>
            </a:stretch>
          </a:blipFill>
        </p:spPr>
        <p:txBody>
          <a:bodyPr wrap="square" lIns="0" tIns="0" rIns="0" bIns="0" rtlCol="0">
            <a:noAutofit/>
          </a:bodyPr>
          <a:lstStyle/>
          <a:p>
            <a:endParaRPr sz="1987"/>
          </a:p>
        </p:txBody>
      </p:sp>
      <p:sp>
        <p:nvSpPr>
          <p:cNvPr id="31" name="object 31"/>
          <p:cNvSpPr/>
          <p:nvPr/>
        </p:nvSpPr>
        <p:spPr>
          <a:xfrm>
            <a:off x="8037971" y="4970441"/>
            <a:ext cx="1009227" cy="654315"/>
          </a:xfrm>
          <a:prstGeom prst="rect">
            <a:avLst/>
          </a:prstGeom>
          <a:blipFill>
            <a:blip r:embed="rId4" cstate="print"/>
            <a:stretch>
              <a:fillRect/>
            </a:stretch>
          </a:blipFill>
        </p:spPr>
        <p:txBody>
          <a:bodyPr wrap="square" lIns="0" tIns="0" rIns="0" bIns="0" rtlCol="0">
            <a:noAutofit/>
          </a:bodyPr>
          <a:lstStyle/>
          <a:p>
            <a:endParaRPr sz="1987"/>
          </a:p>
        </p:txBody>
      </p:sp>
      <p:sp>
        <p:nvSpPr>
          <p:cNvPr id="32" name="object 32"/>
          <p:cNvSpPr/>
          <p:nvPr/>
        </p:nvSpPr>
        <p:spPr>
          <a:xfrm>
            <a:off x="2147451" y="2449057"/>
            <a:ext cx="405373" cy="938580"/>
          </a:xfrm>
          <a:prstGeom prst="rect">
            <a:avLst/>
          </a:prstGeom>
          <a:blipFill>
            <a:blip r:embed="rId5" cstate="print"/>
            <a:stretch>
              <a:fillRect/>
            </a:stretch>
          </a:blipFill>
        </p:spPr>
        <p:txBody>
          <a:bodyPr wrap="square" lIns="0" tIns="0" rIns="0" bIns="0" rtlCol="0">
            <a:noAutofit/>
          </a:bodyPr>
          <a:lstStyle/>
          <a:p>
            <a:endParaRPr sz="1987"/>
          </a:p>
        </p:txBody>
      </p:sp>
      <p:sp>
        <p:nvSpPr>
          <p:cNvPr id="33" name="object 33"/>
          <p:cNvSpPr/>
          <p:nvPr/>
        </p:nvSpPr>
        <p:spPr>
          <a:xfrm>
            <a:off x="3661292" y="1724096"/>
            <a:ext cx="795606" cy="1663542"/>
          </a:xfrm>
          <a:prstGeom prst="rect">
            <a:avLst/>
          </a:prstGeom>
          <a:blipFill>
            <a:blip r:embed="rId6" cstate="print"/>
            <a:stretch>
              <a:fillRect/>
            </a:stretch>
          </a:blipFill>
        </p:spPr>
        <p:txBody>
          <a:bodyPr wrap="square" lIns="0" tIns="0" rIns="0" bIns="0" rtlCol="0">
            <a:noAutofit/>
          </a:bodyPr>
          <a:lstStyle/>
          <a:p>
            <a:endParaRPr sz="1987"/>
          </a:p>
        </p:txBody>
      </p:sp>
      <p:sp>
        <p:nvSpPr>
          <p:cNvPr id="34" name="object 34"/>
          <p:cNvSpPr/>
          <p:nvPr/>
        </p:nvSpPr>
        <p:spPr>
          <a:xfrm>
            <a:off x="5506494" y="5851833"/>
            <a:ext cx="723279" cy="1227892"/>
          </a:xfrm>
          <a:prstGeom prst="rect">
            <a:avLst/>
          </a:prstGeom>
          <a:blipFill>
            <a:blip r:embed="rId3" cstate="print"/>
            <a:stretch>
              <a:fillRect/>
            </a:stretch>
          </a:blipFill>
        </p:spPr>
        <p:txBody>
          <a:bodyPr wrap="square" lIns="0" tIns="0" rIns="0" bIns="0" rtlCol="0">
            <a:noAutofit/>
          </a:bodyPr>
          <a:lstStyle/>
          <a:p>
            <a:endParaRPr sz="1987"/>
          </a:p>
        </p:txBody>
      </p:sp>
      <p:sp>
        <p:nvSpPr>
          <p:cNvPr id="35" name="object 35"/>
          <p:cNvSpPr/>
          <p:nvPr/>
        </p:nvSpPr>
        <p:spPr>
          <a:xfrm>
            <a:off x="5375295" y="5056226"/>
            <a:ext cx="1009227" cy="415464"/>
          </a:xfrm>
          <a:prstGeom prst="rect">
            <a:avLst/>
          </a:prstGeom>
          <a:blipFill>
            <a:blip r:embed="rId2" cstate="print"/>
            <a:stretch>
              <a:fillRect/>
            </a:stretch>
          </a:blipFill>
        </p:spPr>
        <p:txBody>
          <a:bodyPr wrap="square" lIns="0" tIns="0" rIns="0" bIns="0" rtlCol="0">
            <a:noAutofit/>
          </a:bodyPr>
          <a:lstStyle/>
          <a:p>
            <a:endParaRPr sz="1987"/>
          </a:p>
        </p:txBody>
      </p:sp>
      <p:sp>
        <p:nvSpPr>
          <p:cNvPr id="36" name="object 36"/>
          <p:cNvSpPr/>
          <p:nvPr/>
        </p:nvSpPr>
        <p:spPr>
          <a:xfrm>
            <a:off x="5560320" y="2460831"/>
            <a:ext cx="405373" cy="938580"/>
          </a:xfrm>
          <a:prstGeom prst="rect">
            <a:avLst/>
          </a:prstGeom>
          <a:blipFill>
            <a:blip r:embed="rId5" cstate="print"/>
            <a:stretch>
              <a:fillRect/>
            </a:stretch>
          </a:blipFill>
        </p:spPr>
        <p:txBody>
          <a:bodyPr wrap="square" lIns="0" tIns="0" rIns="0" bIns="0" rtlCol="0">
            <a:noAutofit/>
          </a:bodyPr>
          <a:lstStyle/>
          <a:p>
            <a:endParaRPr sz="1987"/>
          </a:p>
        </p:txBody>
      </p:sp>
      <p:sp>
        <p:nvSpPr>
          <p:cNvPr id="37" name="object 37"/>
          <p:cNvSpPr/>
          <p:nvPr/>
        </p:nvSpPr>
        <p:spPr>
          <a:xfrm>
            <a:off x="7074160" y="1735869"/>
            <a:ext cx="795606" cy="1663542"/>
          </a:xfrm>
          <a:prstGeom prst="rect">
            <a:avLst/>
          </a:prstGeom>
          <a:blipFill>
            <a:blip r:embed="rId6" cstate="print"/>
            <a:stretch>
              <a:fillRect/>
            </a:stretch>
          </a:blipFill>
        </p:spPr>
        <p:txBody>
          <a:bodyPr wrap="square" lIns="0" tIns="0" rIns="0" bIns="0" rtlCol="0">
            <a:noAutofit/>
          </a:bodyPr>
          <a:lstStyle/>
          <a:p>
            <a:endParaRPr sz="1987"/>
          </a:p>
        </p:txBody>
      </p:sp>
      <p:sp>
        <p:nvSpPr>
          <p:cNvPr id="38" name="object 38"/>
          <p:cNvSpPr/>
          <p:nvPr/>
        </p:nvSpPr>
        <p:spPr>
          <a:xfrm>
            <a:off x="3496451" y="4117645"/>
            <a:ext cx="1009227" cy="417146"/>
          </a:xfrm>
          <a:prstGeom prst="rect">
            <a:avLst/>
          </a:prstGeom>
          <a:blipFill>
            <a:blip r:embed="rId7" cstate="print"/>
            <a:stretch>
              <a:fillRect/>
            </a:stretch>
          </a:blipFill>
        </p:spPr>
        <p:txBody>
          <a:bodyPr wrap="square" lIns="0" tIns="0" rIns="0" bIns="0" rtlCol="0">
            <a:noAutofit/>
          </a:bodyPr>
          <a:lstStyle/>
          <a:p>
            <a:endParaRPr sz="1987"/>
          </a:p>
        </p:txBody>
      </p:sp>
      <p:sp>
        <p:nvSpPr>
          <p:cNvPr id="39" name="object 39"/>
          <p:cNvSpPr/>
          <p:nvPr/>
        </p:nvSpPr>
        <p:spPr>
          <a:xfrm>
            <a:off x="5358474" y="4117645"/>
            <a:ext cx="1009227" cy="417146"/>
          </a:xfrm>
          <a:prstGeom prst="rect">
            <a:avLst/>
          </a:prstGeom>
          <a:blipFill>
            <a:blip r:embed="rId7" cstate="print"/>
            <a:stretch>
              <a:fillRect/>
            </a:stretch>
          </a:blipFill>
        </p:spPr>
        <p:txBody>
          <a:bodyPr wrap="square" lIns="0" tIns="0" rIns="0" bIns="0" rtlCol="0">
            <a:noAutofit/>
          </a:bodyPr>
          <a:lstStyle/>
          <a:p>
            <a:endParaRPr sz="1987"/>
          </a:p>
        </p:txBody>
      </p:sp>
      <p:sp>
        <p:nvSpPr>
          <p:cNvPr id="8" name="object 8"/>
          <p:cNvSpPr txBox="1"/>
          <p:nvPr/>
        </p:nvSpPr>
        <p:spPr>
          <a:xfrm>
            <a:off x="2075545" y="2228850"/>
            <a:ext cx="581410"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Se</a:t>
            </a:r>
            <a:r>
              <a:rPr sz="2318" b="1" spc="15" baseline="1950" dirty="0">
                <a:latin typeface="Calibri"/>
                <a:cs typeface="Calibri"/>
              </a:rPr>
              <a:t>r</a:t>
            </a:r>
            <a:r>
              <a:rPr sz="2318" b="1" spc="-15" baseline="1950" dirty="0">
                <a:latin typeface="Calibri"/>
                <a:cs typeface="Calibri"/>
              </a:rPr>
              <a:t>v</a:t>
            </a:r>
            <a:r>
              <a:rPr sz="2318" b="1" baseline="1950" dirty="0">
                <a:latin typeface="Calibri"/>
                <a:cs typeface="Calibri"/>
              </a:rPr>
              <a:t>er</a:t>
            </a:r>
            <a:endParaRPr sz="1545">
              <a:latin typeface="Calibri"/>
              <a:cs typeface="Calibri"/>
            </a:endParaRPr>
          </a:p>
        </p:txBody>
      </p:sp>
      <p:sp>
        <p:nvSpPr>
          <p:cNvPr id="7" name="object 7"/>
          <p:cNvSpPr txBox="1"/>
          <p:nvPr/>
        </p:nvSpPr>
        <p:spPr>
          <a:xfrm>
            <a:off x="5484768" y="2228850"/>
            <a:ext cx="581410"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Se</a:t>
            </a:r>
            <a:r>
              <a:rPr sz="2318" b="1" spc="15" baseline="1950" dirty="0">
                <a:latin typeface="Calibri"/>
                <a:cs typeface="Calibri"/>
              </a:rPr>
              <a:t>r</a:t>
            </a:r>
            <a:r>
              <a:rPr sz="2318" b="1" spc="-15" baseline="1950" dirty="0">
                <a:latin typeface="Calibri"/>
                <a:cs typeface="Calibri"/>
              </a:rPr>
              <a:t>v</a:t>
            </a:r>
            <a:r>
              <a:rPr sz="2318" b="1" baseline="1950" dirty="0">
                <a:latin typeface="Calibri"/>
                <a:cs typeface="Calibri"/>
              </a:rPr>
              <a:t>er</a:t>
            </a:r>
            <a:endParaRPr sz="1545">
              <a:latin typeface="Calibri"/>
              <a:cs typeface="Calibri"/>
            </a:endParaRPr>
          </a:p>
        </p:txBody>
      </p:sp>
      <p:sp>
        <p:nvSpPr>
          <p:cNvPr id="6" name="object 6"/>
          <p:cNvSpPr txBox="1"/>
          <p:nvPr/>
        </p:nvSpPr>
        <p:spPr>
          <a:xfrm>
            <a:off x="4585154" y="4151846"/>
            <a:ext cx="760673" cy="393122"/>
          </a:xfrm>
          <a:prstGeom prst="rect">
            <a:avLst/>
          </a:prstGeom>
        </p:spPr>
        <p:txBody>
          <a:bodyPr wrap="square" lIns="0" tIns="0" rIns="0" bIns="0" rtlCol="0">
            <a:noAutofit/>
          </a:bodyPr>
          <a:lstStyle/>
          <a:p>
            <a:pPr marL="143509" marR="158084" algn="ctr">
              <a:lnSpc>
                <a:spcPts val="1562"/>
              </a:lnSpc>
              <a:spcBef>
                <a:spcPts val="77"/>
              </a:spcBef>
            </a:pPr>
            <a:r>
              <a:rPr sz="1545" b="1" spc="-10" dirty="0">
                <a:latin typeface="Calibri"/>
                <a:cs typeface="Calibri"/>
              </a:rPr>
              <a:t>F</a:t>
            </a:r>
            <a:r>
              <a:rPr sz="1545" b="1" dirty="0">
                <a:latin typeface="Calibri"/>
                <a:cs typeface="Calibri"/>
              </a:rPr>
              <a:t>CoE</a:t>
            </a:r>
            <a:endParaRPr sz="1545" dirty="0">
              <a:latin typeface="Calibri"/>
              <a:cs typeface="Calibri"/>
            </a:endParaRPr>
          </a:p>
          <a:p>
            <a:pPr algn="ctr">
              <a:lnSpc>
                <a:spcPts val="1451"/>
              </a:lnSpc>
            </a:pPr>
            <a:r>
              <a:rPr sz="2318" b="1" spc="-15" baseline="3900" dirty="0">
                <a:latin typeface="Calibri"/>
                <a:cs typeface="Calibri"/>
              </a:rPr>
              <a:t>S</a:t>
            </a:r>
            <a:r>
              <a:rPr sz="2318" b="1" baseline="3900" dirty="0">
                <a:latin typeface="Calibri"/>
                <a:cs typeface="Calibri"/>
              </a:rPr>
              <a:t>wi</a:t>
            </a:r>
            <a:r>
              <a:rPr sz="2318" b="1" spc="-21" baseline="3900" dirty="0">
                <a:latin typeface="Calibri"/>
                <a:cs typeface="Calibri"/>
              </a:rPr>
              <a:t>t</a:t>
            </a:r>
            <a:r>
              <a:rPr sz="2318" b="1" baseline="3900" dirty="0">
                <a:latin typeface="Calibri"/>
                <a:cs typeface="Calibri"/>
              </a:rPr>
              <a:t>ches</a:t>
            </a:r>
            <a:endParaRPr sz="1545" dirty="0">
              <a:latin typeface="Calibri"/>
              <a:cs typeface="Calibri"/>
            </a:endParaRPr>
          </a:p>
        </p:txBody>
      </p:sp>
      <p:sp>
        <p:nvSpPr>
          <p:cNvPr id="5" name="object 5"/>
          <p:cNvSpPr txBox="1"/>
          <p:nvPr/>
        </p:nvSpPr>
        <p:spPr>
          <a:xfrm>
            <a:off x="8310883" y="5028191"/>
            <a:ext cx="490927" cy="280341"/>
          </a:xfrm>
          <a:prstGeom prst="rect">
            <a:avLst/>
          </a:prstGeom>
        </p:spPr>
        <p:txBody>
          <a:bodyPr wrap="square" lIns="0" tIns="0" rIns="0" bIns="0" rtlCol="0">
            <a:noAutofit/>
          </a:bodyPr>
          <a:lstStyle/>
          <a:p>
            <a:pPr marL="14017">
              <a:lnSpc>
                <a:spcPts val="2136"/>
              </a:lnSpc>
              <a:spcBef>
                <a:spcPts val="106"/>
              </a:spcBef>
            </a:pPr>
            <a:r>
              <a:rPr sz="2980" b="1" spc="-4" baseline="3034" dirty="0">
                <a:latin typeface="Calibri"/>
                <a:cs typeface="Calibri"/>
              </a:rPr>
              <a:t>L</a:t>
            </a:r>
            <a:r>
              <a:rPr sz="2980" b="1" baseline="3034" dirty="0">
                <a:latin typeface="Calibri"/>
                <a:cs typeface="Calibri"/>
              </a:rPr>
              <a:t>AN</a:t>
            </a:r>
            <a:endParaRPr sz="1987">
              <a:latin typeface="Calibri"/>
              <a:cs typeface="Calibri"/>
            </a:endParaRPr>
          </a:p>
        </p:txBody>
      </p:sp>
      <p:sp>
        <p:nvSpPr>
          <p:cNvPr id="4" name="object 4"/>
          <p:cNvSpPr txBox="1"/>
          <p:nvPr/>
        </p:nvSpPr>
        <p:spPr>
          <a:xfrm>
            <a:off x="4578426" y="5073187"/>
            <a:ext cx="767661" cy="393037"/>
          </a:xfrm>
          <a:prstGeom prst="rect">
            <a:avLst/>
          </a:prstGeom>
        </p:spPr>
        <p:txBody>
          <a:bodyPr wrap="square" lIns="0" tIns="0" rIns="0" bIns="0" rtlCol="0">
            <a:noAutofit/>
          </a:bodyPr>
          <a:lstStyle/>
          <a:p>
            <a:pPr marL="14017" indent="262398">
              <a:lnSpc>
                <a:spcPts val="1885"/>
              </a:lnSpc>
              <a:spcBef>
                <a:spcPts val="237"/>
              </a:spcBef>
            </a:pPr>
            <a:r>
              <a:rPr sz="1545" b="1" spc="-4" dirty="0">
                <a:latin typeface="Calibri"/>
                <a:cs typeface="Calibri"/>
              </a:rPr>
              <a:t>FC </a:t>
            </a:r>
            <a:endParaRPr sz="1545">
              <a:latin typeface="Calibri"/>
              <a:cs typeface="Calibri"/>
            </a:endParaRPr>
          </a:p>
          <a:p>
            <a:pPr marL="14017">
              <a:lnSpc>
                <a:spcPts val="1885"/>
              </a:lnSpc>
            </a:pPr>
            <a:r>
              <a:rPr sz="1545" b="1" spc="-15" dirty="0">
                <a:latin typeface="Calibri"/>
                <a:cs typeface="Calibri"/>
              </a:rPr>
              <a:t>S</a:t>
            </a:r>
            <a:r>
              <a:rPr sz="1545" b="1" dirty="0">
                <a:latin typeface="Calibri"/>
                <a:cs typeface="Calibri"/>
              </a:rPr>
              <a:t>wi</a:t>
            </a:r>
            <a:r>
              <a:rPr sz="1545" b="1" spc="-15" dirty="0">
                <a:latin typeface="Calibri"/>
                <a:cs typeface="Calibri"/>
              </a:rPr>
              <a:t>t</a:t>
            </a:r>
            <a:r>
              <a:rPr sz="1545" b="1" dirty="0">
                <a:latin typeface="Calibri"/>
                <a:cs typeface="Calibri"/>
              </a:rPr>
              <a:t>ch</a:t>
            </a:r>
            <a:r>
              <a:rPr sz="1545" b="1" spc="4" dirty="0">
                <a:latin typeface="Calibri"/>
                <a:cs typeface="Calibri"/>
              </a:rPr>
              <a:t>e</a:t>
            </a:r>
            <a:r>
              <a:rPr sz="1545" b="1" dirty="0">
                <a:latin typeface="Calibri"/>
                <a:cs typeface="Calibri"/>
              </a:rPr>
              <a:t>s</a:t>
            </a:r>
            <a:endParaRPr sz="1545">
              <a:latin typeface="Calibri"/>
              <a:cs typeface="Calibri"/>
            </a:endParaRPr>
          </a:p>
        </p:txBody>
      </p:sp>
      <p:sp>
        <p:nvSpPr>
          <p:cNvPr id="3" name="object 3"/>
          <p:cNvSpPr txBox="1"/>
          <p:nvPr/>
        </p:nvSpPr>
        <p:spPr>
          <a:xfrm>
            <a:off x="3410808" y="7104479"/>
            <a:ext cx="1159753" cy="224833"/>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S</a:t>
            </a:r>
            <a:r>
              <a:rPr sz="2318" b="1" spc="-10" baseline="1950" dirty="0">
                <a:latin typeface="Calibri"/>
                <a:cs typeface="Calibri"/>
              </a:rPr>
              <a:t>t</a:t>
            </a:r>
            <a:r>
              <a:rPr sz="2318" b="1" baseline="1950" dirty="0">
                <a:latin typeface="Calibri"/>
                <a:cs typeface="Calibri"/>
              </a:rPr>
              <a:t>o</a:t>
            </a:r>
            <a:r>
              <a:rPr sz="2318" b="1" spc="-32" baseline="1950" dirty="0">
                <a:latin typeface="Calibri"/>
                <a:cs typeface="Calibri"/>
              </a:rPr>
              <a:t>r</a:t>
            </a:r>
            <a:r>
              <a:rPr sz="2318" b="1" baseline="1950" dirty="0">
                <a:latin typeface="Calibri"/>
                <a:cs typeface="Calibri"/>
              </a:rPr>
              <a:t>a</a:t>
            </a:r>
            <a:r>
              <a:rPr sz="2318" b="1" spc="-15" baseline="1950" dirty="0">
                <a:latin typeface="Calibri"/>
                <a:cs typeface="Calibri"/>
              </a:rPr>
              <a:t>g</a:t>
            </a:r>
            <a:r>
              <a:rPr sz="2318" b="1" baseline="1950" dirty="0">
                <a:latin typeface="Calibri"/>
                <a:cs typeface="Calibri"/>
              </a:rPr>
              <a:t>e</a:t>
            </a:r>
            <a:r>
              <a:rPr sz="2318" b="1" spc="-32" baseline="1950" dirty="0">
                <a:latin typeface="Calibri"/>
                <a:cs typeface="Calibri"/>
              </a:rPr>
              <a:t> </a:t>
            </a:r>
            <a:r>
              <a:rPr sz="2318" b="1" baseline="1950" dirty="0">
                <a:latin typeface="Calibri"/>
                <a:cs typeface="Calibri"/>
              </a:rPr>
              <a:t>A</a:t>
            </a:r>
            <a:r>
              <a:rPr sz="2318" b="1" spc="4" baseline="1950" dirty="0">
                <a:latin typeface="Calibri"/>
                <a:cs typeface="Calibri"/>
              </a:rPr>
              <a:t>r</a:t>
            </a:r>
            <a:r>
              <a:rPr sz="2318" b="1" spc="-32" baseline="1950" dirty="0">
                <a:latin typeface="Calibri"/>
                <a:cs typeface="Calibri"/>
              </a:rPr>
              <a:t>r</a:t>
            </a:r>
            <a:r>
              <a:rPr sz="2318" b="1" spc="-21" baseline="1950" dirty="0">
                <a:latin typeface="Calibri"/>
                <a:cs typeface="Calibri"/>
              </a:rPr>
              <a:t>a</a:t>
            </a:r>
            <a:r>
              <a:rPr sz="2318" b="1" baseline="1950" dirty="0">
                <a:latin typeface="Calibri"/>
                <a:cs typeface="Calibri"/>
              </a:rPr>
              <a:t>y</a:t>
            </a:r>
            <a:endParaRPr sz="1545">
              <a:latin typeface="Calibri"/>
              <a:cs typeface="Calibri"/>
            </a:endParaRPr>
          </a:p>
        </p:txBody>
      </p:sp>
      <p:sp>
        <p:nvSpPr>
          <p:cNvPr id="2" name="object 2"/>
          <p:cNvSpPr txBox="1"/>
          <p:nvPr/>
        </p:nvSpPr>
        <p:spPr>
          <a:xfrm>
            <a:off x="5309415" y="7104479"/>
            <a:ext cx="1159753" cy="224833"/>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S</a:t>
            </a:r>
            <a:r>
              <a:rPr sz="2318" b="1" spc="-10" baseline="1950" dirty="0">
                <a:latin typeface="Calibri"/>
                <a:cs typeface="Calibri"/>
              </a:rPr>
              <a:t>t</a:t>
            </a:r>
            <a:r>
              <a:rPr sz="2318" b="1" baseline="1950" dirty="0">
                <a:latin typeface="Calibri"/>
                <a:cs typeface="Calibri"/>
              </a:rPr>
              <a:t>o</a:t>
            </a:r>
            <a:r>
              <a:rPr sz="2318" b="1" spc="-32" baseline="1950" dirty="0">
                <a:latin typeface="Calibri"/>
                <a:cs typeface="Calibri"/>
              </a:rPr>
              <a:t>r</a:t>
            </a:r>
            <a:r>
              <a:rPr sz="2318" b="1" baseline="1950" dirty="0">
                <a:latin typeface="Calibri"/>
                <a:cs typeface="Calibri"/>
              </a:rPr>
              <a:t>a</a:t>
            </a:r>
            <a:r>
              <a:rPr sz="2318" b="1" spc="-15" baseline="1950" dirty="0">
                <a:latin typeface="Calibri"/>
                <a:cs typeface="Calibri"/>
              </a:rPr>
              <a:t>g</a:t>
            </a:r>
            <a:r>
              <a:rPr sz="2318" b="1" baseline="1950" dirty="0">
                <a:latin typeface="Calibri"/>
                <a:cs typeface="Calibri"/>
              </a:rPr>
              <a:t>e</a:t>
            </a:r>
            <a:r>
              <a:rPr sz="2318" b="1" spc="-32" baseline="1950" dirty="0">
                <a:latin typeface="Calibri"/>
                <a:cs typeface="Calibri"/>
              </a:rPr>
              <a:t> </a:t>
            </a:r>
            <a:r>
              <a:rPr sz="2318" b="1" baseline="1950" dirty="0">
                <a:latin typeface="Calibri"/>
                <a:cs typeface="Calibri"/>
              </a:rPr>
              <a:t>A</a:t>
            </a:r>
            <a:r>
              <a:rPr sz="2318" b="1" spc="4" baseline="1950" dirty="0">
                <a:latin typeface="Calibri"/>
                <a:cs typeface="Calibri"/>
              </a:rPr>
              <a:t>r</a:t>
            </a:r>
            <a:r>
              <a:rPr sz="2318" b="1" spc="-32" baseline="1950" dirty="0">
                <a:latin typeface="Calibri"/>
                <a:cs typeface="Calibri"/>
              </a:rPr>
              <a:t>r</a:t>
            </a:r>
            <a:r>
              <a:rPr sz="2318" b="1" spc="-21" baseline="1950" dirty="0">
                <a:latin typeface="Calibri"/>
                <a:cs typeface="Calibri"/>
              </a:rPr>
              <a:t>a</a:t>
            </a:r>
            <a:r>
              <a:rPr sz="2318" b="1" baseline="1950" dirty="0">
                <a:latin typeface="Calibri"/>
                <a:cs typeface="Calibri"/>
              </a:rPr>
              <a:t>y</a:t>
            </a:r>
            <a:endParaRPr sz="1545">
              <a:latin typeface="Calibri"/>
              <a:cs typeface="Calibri"/>
            </a:endParaRPr>
          </a:p>
        </p:txBody>
      </p:sp>
      <p:sp>
        <p:nvSpPr>
          <p:cNvPr id="43" name="TextBox 42">
            <a:extLst>
              <a:ext uri="{FF2B5EF4-FFF2-40B4-BE49-F238E27FC236}">
                <a16:creationId xmlns:a16="http://schemas.microsoft.com/office/drawing/2014/main" id="{EC38CA1C-611D-B9BB-F8E7-310D9BF5B451}"/>
              </a:ext>
            </a:extLst>
          </p:cNvPr>
          <p:cNvSpPr txBox="1"/>
          <p:nvPr/>
        </p:nvSpPr>
        <p:spPr>
          <a:xfrm>
            <a:off x="552873" y="336409"/>
            <a:ext cx="9419449" cy="567848"/>
          </a:xfrm>
          <a:prstGeom prst="rect">
            <a:avLst/>
          </a:prstGeom>
          <a:noFill/>
        </p:spPr>
        <p:txBody>
          <a:bodyPr wrap="square" rtlCol="0">
            <a:spAutoFit/>
          </a:bodyPr>
          <a:lstStyle/>
          <a:p>
            <a:pPr algn="ctr"/>
            <a:r>
              <a:rPr lang="en-US" sz="3090" dirty="0">
                <a:latin typeface="Verdana" panose="020B0604030504040204" pitchFamily="34" charset="0"/>
                <a:ea typeface="Verdana" panose="020B0604030504040204" pitchFamily="34" charset="0"/>
              </a:rPr>
              <a:t>Data Center Connectivity layout with FCOE</a:t>
            </a:r>
            <a:endParaRPr lang="en-IN" sz="3090" dirty="0">
              <a:latin typeface="Verdana" panose="020B0604030504040204" pitchFamily="34" charset="0"/>
              <a:ea typeface="Verdana" panose="020B060403050404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4" name="object 4"/>
          <p:cNvSpPr txBox="1"/>
          <p:nvPr/>
        </p:nvSpPr>
        <p:spPr>
          <a:xfrm>
            <a:off x="2066714" y="420511"/>
            <a:ext cx="6812800" cy="532983"/>
          </a:xfrm>
          <a:prstGeom prst="rect">
            <a:avLst/>
          </a:prstGeom>
        </p:spPr>
        <p:txBody>
          <a:bodyPr wrap="square" lIns="0" tIns="0" rIns="0" bIns="0" rtlCol="0">
            <a:noAutofit/>
          </a:bodyPr>
          <a:lstStyle/>
          <a:p>
            <a:pPr marL="14017" algn="ctr">
              <a:lnSpc>
                <a:spcPts val="4161"/>
              </a:lnSpc>
              <a:spcBef>
                <a:spcPts val="207"/>
              </a:spcBef>
            </a:pPr>
            <a:r>
              <a:rPr sz="3090" b="1" baseline="3034" dirty="0">
                <a:latin typeface="Verdana" panose="020B0604030504040204" pitchFamily="34" charset="0"/>
                <a:ea typeface="Verdana" panose="020B0604030504040204" pitchFamily="34" charset="0"/>
                <a:cs typeface="Calibri Light"/>
              </a:rPr>
              <a:t>Comp</a:t>
            </a:r>
            <a:r>
              <a:rPr sz="3090" b="1" spc="-15" baseline="3034" dirty="0">
                <a:latin typeface="Verdana" panose="020B0604030504040204" pitchFamily="34" charset="0"/>
                <a:ea typeface="Verdana" panose="020B0604030504040204" pitchFamily="34" charset="0"/>
                <a:cs typeface="Calibri Light"/>
              </a:rPr>
              <a:t>o</a:t>
            </a:r>
            <a:r>
              <a:rPr sz="3090" b="1" baseline="3034" dirty="0">
                <a:latin typeface="Verdana" panose="020B0604030504040204" pitchFamily="34" charset="0"/>
                <a:ea typeface="Verdana" panose="020B0604030504040204" pitchFamily="34" charset="0"/>
                <a:cs typeface="Calibri Light"/>
              </a:rPr>
              <a:t>ne</a:t>
            </a:r>
            <a:r>
              <a:rPr sz="3090" b="1" spc="-43" baseline="3034" dirty="0">
                <a:latin typeface="Verdana" panose="020B0604030504040204" pitchFamily="34" charset="0"/>
                <a:ea typeface="Verdana" panose="020B0604030504040204" pitchFamily="34" charset="0"/>
                <a:cs typeface="Calibri Light"/>
              </a:rPr>
              <a:t>n</a:t>
            </a:r>
            <a:r>
              <a:rPr sz="3090" b="1" baseline="3034" dirty="0">
                <a:latin typeface="Verdana" panose="020B0604030504040204" pitchFamily="34" charset="0"/>
                <a:ea typeface="Verdana" panose="020B0604030504040204" pitchFamily="34" charset="0"/>
                <a:cs typeface="Calibri Light"/>
              </a:rPr>
              <a:t>ts of an</a:t>
            </a:r>
            <a:r>
              <a:rPr sz="3090" b="1" spc="21" baseline="3034" dirty="0">
                <a:latin typeface="Verdana" panose="020B0604030504040204" pitchFamily="34" charset="0"/>
                <a:ea typeface="Verdana" panose="020B0604030504040204" pitchFamily="34" charset="0"/>
                <a:cs typeface="Calibri Light"/>
              </a:rPr>
              <a:t> </a:t>
            </a:r>
            <a:r>
              <a:rPr sz="3090" b="1" spc="-38" baseline="3034" dirty="0">
                <a:latin typeface="Verdana" panose="020B0604030504040204" pitchFamily="34" charset="0"/>
                <a:ea typeface="Verdana" panose="020B0604030504040204" pitchFamily="34" charset="0"/>
                <a:cs typeface="Calibri Light"/>
              </a:rPr>
              <a:t>F</a:t>
            </a:r>
            <a:r>
              <a:rPr sz="3090" b="1" baseline="3034" dirty="0">
                <a:latin typeface="Verdana" panose="020B0604030504040204" pitchFamily="34" charset="0"/>
                <a:ea typeface="Verdana" panose="020B0604030504040204" pitchFamily="34" charset="0"/>
                <a:cs typeface="Calibri Light"/>
              </a:rPr>
              <a:t>CoE</a:t>
            </a:r>
            <a:r>
              <a:rPr sz="3090" b="1" spc="-21" baseline="3034" dirty="0">
                <a:latin typeface="Verdana" panose="020B0604030504040204" pitchFamily="34" charset="0"/>
                <a:ea typeface="Verdana" panose="020B0604030504040204" pitchFamily="34" charset="0"/>
                <a:cs typeface="Calibri Light"/>
              </a:rPr>
              <a:t> </a:t>
            </a:r>
            <a:r>
              <a:rPr sz="3090" b="1" baseline="3034" dirty="0">
                <a:latin typeface="Verdana" panose="020B0604030504040204" pitchFamily="34" charset="0"/>
                <a:ea typeface="Verdana" panose="020B0604030504040204" pitchFamily="34" charset="0"/>
                <a:cs typeface="Calibri Light"/>
              </a:rPr>
              <a:t>N</a:t>
            </a:r>
            <a:r>
              <a:rPr sz="3090" b="1" spc="-21" baseline="3034" dirty="0">
                <a:latin typeface="Verdana" panose="020B0604030504040204" pitchFamily="34" charset="0"/>
                <a:ea typeface="Verdana" panose="020B0604030504040204" pitchFamily="34" charset="0"/>
                <a:cs typeface="Calibri Light"/>
              </a:rPr>
              <a:t>e</a:t>
            </a:r>
            <a:r>
              <a:rPr sz="3090" b="1" baseline="3034" dirty="0">
                <a:latin typeface="Verdana" panose="020B0604030504040204" pitchFamily="34" charset="0"/>
                <a:ea typeface="Verdana" panose="020B0604030504040204" pitchFamily="34" charset="0"/>
                <a:cs typeface="Calibri Light"/>
              </a:rPr>
              <a:t>t</a:t>
            </a:r>
            <a:r>
              <a:rPr sz="3090" b="1" spc="-28" baseline="3034" dirty="0">
                <a:latin typeface="Verdana" panose="020B0604030504040204" pitchFamily="34" charset="0"/>
                <a:ea typeface="Verdana" panose="020B0604030504040204" pitchFamily="34" charset="0"/>
                <a:cs typeface="Calibri Light"/>
              </a:rPr>
              <a:t>w</a:t>
            </a:r>
            <a:r>
              <a:rPr sz="3090" b="1" baseline="3034" dirty="0">
                <a:latin typeface="Verdana" panose="020B0604030504040204" pitchFamily="34" charset="0"/>
                <a:ea typeface="Verdana" panose="020B0604030504040204" pitchFamily="34" charset="0"/>
                <a:cs typeface="Calibri Light"/>
              </a:rPr>
              <a:t>ork</a:t>
            </a:r>
            <a:endParaRPr sz="3090" b="1" dirty="0">
              <a:latin typeface="Verdana" panose="020B0604030504040204" pitchFamily="34" charset="0"/>
              <a:ea typeface="Verdana" panose="020B0604030504040204" pitchFamily="34" charset="0"/>
              <a:cs typeface="Calibri Light"/>
            </a:endParaRPr>
          </a:p>
        </p:txBody>
      </p:sp>
      <p:sp>
        <p:nvSpPr>
          <p:cNvPr id="3" name="object 3"/>
          <p:cNvSpPr txBox="1"/>
          <p:nvPr/>
        </p:nvSpPr>
        <p:spPr>
          <a:xfrm>
            <a:off x="723881" y="1670039"/>
            <a:ext cx="224160" cy="1548883"/>
          </a:xfrm>
          <a:prstGeom prst="rect">
            <a:avLst/>
          </a:prstGeom>
        </p:spPr>
        <p:txBody>
          <a:bodyPr wrap="square" lIns="0" tIns="0" rIns="0" bIns="0" rtlCol="0">
            <a:noAutofit/>
          </a:bodyPr>
          <a:lstStyle/>
          <a:p>
            <a:pPr marL="14017" marR="168">
              <a:lnSpc>
                <a:spcPts val="3267"/>
              </a:lnSpc>
              <a:spcBef>
                <a:spcPts val="163"/>
              </a:spcBef>
            </a:pPr>
            <a:r>
              <a:rPr sz="3090" dirty="0">
                <a:latin typeface="Arial"/>
                <a:cs typeface="Arial"/>
              </a:rPr>
              <a:t>•</a:t>
            </a:r>
            <a:endParaRPr sz="3090">
              <a:latin typeface="Arial"/>
              <a:cs typeface="Arial"/>
            </a:endParaRPr>
          </a:p>
          <a:p>
            <a:pPr marL="14017">
              <a:lnSpc>
                <a:spcPct val="95825"/>
              </a:lnSpc>
              <a:spcBef>
                <a:spcPts val="733"/>
              </a:spcBef>
            </a:pPr>
            <a:r>
              <a:rPr sz="3090" dirty="0">
                <a:latin typeface="Arial"/>
                <a:cs typeface="Arial"/>
              </a:rPr>
              <a:t>•</a:t>
            </a:r>
            <a:endParaRPr sz="3090">
              <a:latin typeface="Arial"/>
              <a:cs typeface="Arial"/>
            </a:endParaRPr>
          </a:p>
          <a:p>
            <a:pPr marL="14017" marR="168">
              <a:lnSpc>
                <a:spcPct val="95825"/>
              </a:lnSpc>
              <a:spcBef>
                <a:spcPts val="885"/>
              </a:spcBef>
            </a:pPr>
            <a:r>
              <a:rPr sz="3090" dirty="0">
                <a:latin typeface="Arial"/>
                <a:cs typeface="Arial"/>
              </a:rPr>
              <a:t>•</a:t>
            </a:r>
            <a:endParaRPr sz="3090">
              <a:latin typeface="Arial"/>
              <a:cs typeface="Arial"/>
            </a:endParaRPr>
          </a:p>
        </p:txBody>
      </p:sp>
      <p:sp>
        <p:nvSpPr>
          <p:cNvPr id="2" name="object 2"/>
          <p:cNvSpPr txBox="1"/>
          <p:nvPr/>
        </p:nvSpPr>
        <p:spPr>
          <a:xfrm>
            <a:off x="976189" y="1693679"/>
            <a:ext cx="5640185" cy="1548881"/>
          </a:xfrm>
          <a:prstGeom prst="rect">
            <a:avLst/>
          </a:prstGeom>
        </p:spPr>
        <p:txBody>
          <a:bodyPr wrap="square" lIns="0" tIns="0" rIns="0" bIns="0" rtlCol="0">
            <a:noAutofit/>
          </a:bodyPr>
          <a:lstStyle/>
          <a:p>
            <a:pPr marL="14017">
              <a:lnSpc>
                <a:spcPts val="3256"/>
              </a:lnSpc>
              <a:spcBef>
                <a:spcPts val="162"/>
              </a:spcBef>
            </a:pPr>
            <a:r>
              <a:rPr sz="4636" baseline="2925" dirty="0">
                <a:latin typeface="Calibri"/>
                <a:cs typeface="Calibri"/>
              </a:rPr>
              <a:t>Co</a:t>
            </a:r>
            <a:r>
              <a:rPr sz="4636" spc="-60" baseline="2925" dirty="0">
                <a:latin typeface="Calibri"/>
                <a:cs typeface="Calibri"/>
              </a:rPr>
              <a:t>n</a:t>
            </a:r>
            <a:r>
              <a:rPr sz="4636" spc="-28" baseline="2925" dirty="0">
                <a:latin typeface="Calibri"/>
                <a:cs typeface="Calibri"/>
              </a:rPr>
              <a:t>v</a:t>
            </a:r>
            <a:r>
              <a:rPr sz="4636" baseline="2925" dirty="0">
                <a:latin typeface="Calibri"/>
                <a:cs typeface="Calibri"/>
              </a:rPr>
              <a:t>e</a:t>
            </a:r>
            <a:r>
              <a:rPr sz="4636" spc="-38" baseline="2925" dirty="0">
                <a:latin typeface="Calibri"/>
                <a:cs typeface="Calibri"/>
              </a:rPr>
              <a:t>r</a:t>
            </a:r>
            <a:r>
              <a:rPr sz="4636" spc="-21" baseline="2925" dirty="0">
                <a:latin typeface="Calibri"/>
                <a:cs typeface="Calibri"/>
              </a:rPr>
              <a:t>g</a:t>
            </a:r>
            <a:r>
              <a:rPr sz="4636" baseline="2925" dirty="0">
                <a:latin typeface="Calibri"/>
                <a:cs typeface="Calibri"/>
              </a:rPr>
              <a:t>ed</a:t>
            </a:r>
            <a:r>
              <a:rPr sz="4636" spc="-95" baseline="2925" dirty="0">
                <a:latin typeface="Calibri"/>
                <a:cs typeface="Calibri"/>
              </a:rPr>
              <a:t> </a:t>
            </a:r>
            <a:r>
              <a:rPr sz="4636" baseline="2925" dirty="0">
                <a:latin typeface="Calibri"/>
                <a:cs typeface="Calibri"/>
              </a:rPr>
              <a:t>N</a:t>
            </a:r>
            <a:r>
              <a:rPr sz="4636" spc="-15" baseline="2925" dirty="0">
                <a:latin typeface="Calibri"/>
                <a:cs typeface="Calibri"/>
              </a:rPr>
              <a:t>e</a:t>
            </a:r>
            <a:r>
              <a:rPr sz="4636" baseline="2925" dirty="0">
                <a:latin typeface="Calibri"/>
                <a:cs typeface="Calibri"/>
              </a:rPr>
              <a:t>t</a:t>
            </a:r>
            <a:r>
              <a:rPr sz="4636" spc="-21" baseline="2925" dirty="0">
                <a:latin typeface="Calibri"/>
                <a:cs typeface="Calibri"/>
              </a:rPr>
              <a:t>w</a:t>
            </a:r>
            <a:r>
              <a:rPr sz="4636" baseline="2925" dirty="0">
                <a:latin typeface="Calibri"/>
                <a:cs typeface="Calibri"/>
              </a:rPr>
              <a:t>ork</a:t>
            </a:r>
            <a:r>
              <a:rPr sz="4636" spc="-76" baseline="2925" dirty="0">
                <a:latin typeface="Calibri"/>
                <a:cs typeface="Calibri"/>
              </a:rPr>
              <a:t> </a:t>
            </a:r>
            <a:r>
              <a:rPr sz="4636" baseline="2925" dirty="0">
                <a:latin typeface="Calibri"/>
                <a:cs typeface="Calibri"/>
              </a:rPr>
              <a:t>Ada</a:t>
            </a:r>
            <a:r>
              <a:rPr sz="4636" spc="-10" baseline="2925" dirty="0">
                <a:latin typeface="Calibri"/>
                <a:cs typeface="Calibri"/>
              </a:rPr>
              <a:t>p</a:t>
            </a:r>
            <a:r>
              <a:rPr sz="4636" spc="-28" baseline="2925" dirty="0">
                <a:latin typeface="Calibri"/>
                <a:cs typeface="Calibri"/>
              </a:rPr>
              <a:t>t</a:t>
            </a:r>
            <a:r>
              <a:rPr sz="4636" baseline="2925" dirty="0">
                <a:latin typeface="Calibri"/>
                <a:cs typeface="Calibri"/>
              </a:rPr>
              <a:t>er</a:t>
            </a:r>
            <a:r>
              <a:rPr sz="4636" spc="-63" baseline="2925" dirty="0">
                <a:latin typeface="Calibri"/>
                <a:cs typeface="Calibri"/>
              </a:rPr>
              <a:t> </a:t>
            </a:r>
            <a:r>
              <a:rPr sz="4636" baseline="2925" dirty="0">
                <a:latin typeface="Calibri"/>
                <a:cs typeface="Calibri"/>
              </a:rPr>
              <a:t>(CNA)</a:t>
            </a:r>
            <a:endParaRPr sz="3090">
              <a:latin typeface="Calibri"/>
              <a:cs typeface="Calibri"/>
            </a:endParaRPr>
          </a:p>
          <a:p>
            <a:pPr marL="14017" marR="58786">
              <a:lnSpc>
                <a:spcPct val="101725"/>
              </a:lnSpc>
              <a:spcBef>
                <a:spcPts val="514"/>
              </a:spcBef>
            </a:pPr>
            <a:r>
              <a:rPr sz="3090" dirty="0">
                <a:latin typeface="Calibri"/>
                <a:cs typeface="Calibri"/>
              </a:rPr>
              <a:t>Cab</a:t>
            </a:r>
            <a:r>
              <a:rPr sz="3090" spc="-15" dirty="0">
                <a:latin typeface="Calibri"/>
                <a:cs typeface="Calibri"/>
              </a:rPr>
              <a:t>l</a:t>
            </a:r>
            <a:r>
              <a:rPr sz="3090" dirty="0">
                <a:latin typeface="Calibri"/>
                <a:cs typeface="Calibri"/>
              </a:rPr>
              <a:t>e</a:t>
            </a:r>
            <a:endParaRPr sz="3090">
              <a:latin typeface="Calibri"/>
              <a:cs typeface="Calibri"/>
            </a:endParaRPr>
          </a:p>
          <a:p>
            <a:pPr marL="14017" marR="58786">
              <a:lnSpc>
                <a:spcPct val="101725"/>
              </a:lnSpc>
              <a:spcBef>
                <a:spcPts val="667"/>
              </a:spcBef>
            </a:pPr>
            <a:r>
              <a:rPr sz="3090" spc="-28" dirty="0">
                <a:latin typeface="Calibri"/>
                <a:cs typeface="Calibri"/>
              </a:rPr>
              <a:t>F</a:t>
            </a:r>
            <a:r>
              <a:rPr sz="3090" dirty="0">
                <a:latin typeface="Calibri"/>
                <a:cs typeface="Calibri"/>
              </a:rPr>
              <a:t>CoE</a:t>
            </a:r>
            <a:r>
              <a:rPr sz="3090" spc="-62" dirty="0">
                <a:latin typeface="Calibri"/>
                <a:cs typeface="Calibri"/>
              </a:rPr>
              <a:t> </a:t>
            </a:r>
            <a:r>
              <a:rPr sz="3090" dirty="0">
                <a:latin typeface="Calibri"/>
                <a:cs typeface="Calibri"/>
              </a:rPr>
              <a:t>swi</a:t>
            </a:r>
            <a:r>
              <a:rPr sz="3090" spc="-49" dirty="0">
                <a:latin typeface="Calibri"/>
                <a:cs typeface="Calibri"/>
              </a:rPr>
              <a:t>t</a:t>
            </a:r>
            <a:r>
              <a:rPr sz="3090" dirty="0">
                <a:latin typeface="Calibri"/>
                <a:cs typeface="Calibri"/>
              </a:rPr>
              <a:t>ch</a:t>
            </a:r>
            <a:endParaRPr sz="3090">
              <a:latin typeface="Calibri"/>
              <a:cs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7" name="object 7"/>
          <p:cNvSpPr/>
          <p:nvPr/>
        </p:nvSpPr>
        <p:spPr>
          <a:xfrm>
            <a:off x="6692336" y="1690454"/>
            <a:ext cx="3515472" cy="5466644"/>
          </a:xfrm>
          <a:prstGeom prst="rect">
            <a:avLst/>
          </a:prstGeom>
          <a:blipFill>
            <a:blip r:embed="rId2" cstate="print"/>
            <a:stretch>
              <a:fillRect/>
            </a:stretch>
          </a:blipFill>
        </p:spPr>
        <p:txBody>
          <a:bodyPr wrap="square" lIns="0" tIns="0" rIns="0" bIns="0" rtlCol="0">
            <a:noAutofit/>
          </a:bodyPr>
          <a:lstStyle/>
          <a:p>
            <a:endParaRPr sz="1987"/>
          </a:p>
        </p:txBody>
      </p:sp>
      <p:sp>
        <p:nvSpPr>
          <p:cNvPr id="6" name="object 6"/>
          <p:cNvSpPr txBox="1"/>
          <p:nvPr/>
        </p:nvSpPr>
        <p:spPr>
          <a:xfrm>
            <a:off x="552874" y="251745"/>
            <a:ext cx="9654934" cy="532983"/>
          </a:xfrm>
          <a:prstGeom prst="rect">
            <a:avLst/>
          </a:prstGeom>
        </p:spPr>
        <p:txBody>
          <a:bodyPr wrap="square" lIns="0" tIns="0" rIns="0" bIns="0" rtlCol="0">
            <a:noAutofit/>
          </a:bodyPr>
          <a:lstStyle/>
          <a:p>
            <a:pPr marL="14017" algn="ctr">
              <a:lnSpc>
                <a:spcPts val="4161"/>
              </a:lnSpc>
              <a:spcBef>
                <a:spcPts val="207"/>
              </a:spcBef>
            </a:pPr>
            <a:r>
              <a:rPr sz="3090" b="1" baseline="3034" dirty="0">
                <a:latin typeface="Verdana" panose="020B0604030504040204" pitchFamily="34" charset="0"/>
                <a:ea typeface="Verdana" panose="020B0604030504040204" pitchFamily="34" charset="0"/>
                <a:cs typeface="Calibri Light"/>
              </a:rPr>
              <a:t>Co</a:t>
            </a:r>
            <a:r>
              <a:rPr sz="3090" b="1" spc="-65" baseline="3034" dirty="0">
                <a:latin typeface="Verdana" panose="020B0604030504040204" pitchFamily="34" charset="0"/>
                <a:ea typeface="Verdana" panose="020B0604030504040204" pitchFamily="34" charset="0"/>
                <a:cs typeface="Calibri Light"/>
              </a:rPr>
              <a:t>n</a:t>
            </a:r>
            <a:r>
              <a:rPr sz="3090" b="1" spc="-38" baseline="3034" dirty="0">
                <a:latin typeface="Verdana" panose="020B0604030504040204" pitchFamily="34" charset="0"/>
                <a:ea typeface="Verdana" panose="020B0604030504040204" pitchFamily="34" charset="0"/>
                <a:cs typeface="Calibri Light"/>
              </a:rPr>
              <a:t>v</a:t>
            </a:r>
            <a:r>
              <a:rPr sz="3090" b="1" baseline="3034" dirty="0">
                <a:latin typeface="Verdana" panose="020B0604030504040204" pitchFamily="34" charset="0"/>
                <a:ea typeface="Verdana" panose="020B0604030504040204" pitchFamily="34" charset="0"/>
                <a:cs typeface="Calibri Light"/>
              </a:rPr>
              <a:t>e</a:t>
            </a:r>
            <a:r>
              <a:rPr sz="3090" b="1" spc="-60" baseline="3034" dirty="0">
                <a:latin typeface="Verdana" panose="020B0604030504040204" pitchFamily="34" charset="0"/>
                <a:ea typeface="Verdana" panose="020B0604030504040204" pitchFamily="34" charset="0"/>
                <a:cs typeface="Calibri Light"/>
              </a:rPr>
              <a:t>r</a:t>
            </a:r>
            <a:r>
              <a:rPr sz="3090" b="1" spc="-21" baseline="3034" dirty="0">
                <a:latin typeface="Verdana" panose="020B0604030504040204" pitchFamily="34" charset="0"/>
                <a:ea typeface="Verdana" panose="020B0604030504040204" pitchFamily="34" charset="0"/>
                <a:cs typeface="Calibri Light"/>
              </a:rPr>
              <a:t>g</a:t>
            </a:r>
            <a:r>
              <a:rPr sz="3090" b="1" baseline="3034" dirty="0">
                <a:latin typeface="Verdana" panose="020B0604030504040204" pitchFamily="34" charset="0"/>
                <a:ea typeface="Verdana" panose="020B0604030504040204" pitchFamily="34" charset="0"/>
                <a:cs typeface="Calibri Light"/>
              </a:rPr>
              <a:t>ed</a:t>
            </a:r>
            <a:r>
              <a:rPr sz="3090" b="1" spc="-15" baseline="3034" dirty="0">
                <a:latin typeface="Verdana" panose="020B0604030504040204" pitchFamily="34" charset="0"/>
                <a:ea typeface="Verdana" panose="020B0604030504040204" pitchFamily="34" charset="0"/>
                <a:cs typeface="Calibri Light"/>
              </a:rPr>
              <a:t> </a:t>
            </a:r>
            <a:r>
              <a:rPr sz="3090" b="1" baseline="3034" dirty="0">
                <a:latin typeface="Verdana" panose="020B0604030504040204" pitchFamily="34" charset="0"/>
                <a:ea typeface="Verdana" panose="020B0604030504040204" pitchFamily="34" charset="0"/>
                <a:cs typeface="Calibri Light"/>
              </a:rPr>
              <a:t>N</a:t>
            </a:r>
            <a:r>
              <a:rPr sz="3090" b="1" spc="-28" baseline="3034" dirty="0">
                <a:latin typeface="Verdana" panose="020B0604030504040204" pitchFamily="34" charset="0"/>
                <a:ea typeface="Verdana" panose="020B0604030504040204" pitchFamily="34" charset="0"/>
                <a:cs typeface="Calibri Light"/>
              </a:rPr>
              <a:t>e</a:t>
            </a:r>
            <a:r>
              <a:rPr sz="3090" b="1" baseline="3034" dirty="0">
                <a:latin typeface="Verdana" panose="020B0604030504040204" pitchFamily="34" charset="0"/>
                <a:ea typeface="Verdana" panose="020B0604030504040204" pitchFamily="34" charset="0"/>
                <a:cs typeface="Calibri Light"/>
              </a:rPr>
              <a:t>t</a:t>
            </a:r>
            <a:r>
              <a:rPr sz="3090" b="1" spc="-32" baseline="3034" dirty="0">
                <a:latin typeface="Verdana" panose="020B0604030504040204" pitchFamily="34" charset="0"/>
                <a:ea typeface="Verdana" panose="020B0604030504040204" pitchFamily="34" charset="0"/>
                <a:cs typeface="Calibri Light"/>
              </a:rPr>
              <a:t>w</a:t>
            </a:r>
            <a:r>
              <a:rPr sz="3090" b="1" baseline="3034" dirty="0">
                <a:latin typeface="Verdana" panose="020B0604030504040204" pitchFamily="34" charset="0"/>
                <a:ea typeface="Verdana" panose="020B0604030504040204" pitchFamily="34" charset="0"/>
                <a:cs typeface="Calibri Light"/>
              </a:rPr>
              <a:t>o</a:t>
            </a:r>
            <a:r>
              <a:rPr sz="3090" b="1" spc="-10" baseline="3034" dirty="0">
                <a:latin typeface="Verdana" panose="020B0604030504040204" pitchFamily="34" charset="0"/>
                <a:ea typeface="Verdana" panose="020B0604030504040204" pitchFamily="34" charset="0"/>
                <a:cs typeface="Calibri Light"/>
              </a:rPr>
              <a:t>r</a:t>
            </a:r>
            <a:r>
              <a:rPr sz="3090" b="1" baseline="3034" dirty="0">
                <a:latin typeface="Verdana" panose="020B0604030504040204" pitchFamily="34" charset="0"/>
                <a:ea typeface="Verdana" panose="020B0604030504040204" pitchFamily="34" charset="0"/>
                <a:cs typeface="Calibri Light"/>
              </a:rPr>
              <a:t>k Ada</a:t>
            </a:r>
            <a:r>
              <a:rPr sz="3090" b="1" spc="-21" baseline="3034" dirty="0">
                <a:latin typeface="Verdana" panose="020B0604030504040204" pitchFamily="34" charset="0"/>
                <a:ea typeface="Verdana" panose="020B0604030504040204" pitchFamily="34" charset="0"/>
                <a:cs typeface="Calibri Light"/>
              </a:rPr>
              <a:t>p</a:t>
            </a:r>
            <a:r>
              <a:rPr sz="3090" b="1" spc="-32" baseline="3034" dirty="0">
                <a:latin typeface="Verdana" panose="020B0604030504040204" pitchFamily="34" charset="0"/>
                <a:ea typeface="Verdana" panose="020B0604030504040204" pitchFamily="34" charset="0"/>
                <a:cs typeface="Calibri Light"/>
              </a:rPr>
              <a:t>t</a:t>
            </a:r>
            <a:r>
              <a:rPr sz="3090" b="1" baseline="3034" dirty="0">
                <a:latin typeface="Verdana" panose="020B0604030504040204" pitchFamily="34" charset="0"/>
                <a:ea typeface="Verdana" panose="020B0604030504040204" pitchFamily="34" charset="0"/>
                <a:cs typeface="Calibri Light"/>
              </a:rPr>
              <a:t>er</a:t>
            </a:r>
            <a:r>
              <a:rPr lang="en-US" sz="3090" b="1" baseline="3034" dirty="0">
                <a:latin typeface="Verdana" panose="020B0604030504040204" pitchFamily="34" charset="0"/>
                <a:ea typeface="Verdana" panose="020B0604030504040204" pitchFamily="34" charset="0"/>
                <a:cs typeface="Calibri Light"/>
              </a:rPr>
              <a:t>-(CNA)</a:t>
            </a:r>
            <a:endParaRPr sz="3090" b="1" dirty="0">
              <a:latin typeface="Verdana" panose="020B0604030504040204" pitchFamily="34" charset="0"/>
              <a:ea typeface="Verdana" panose="020B0604030504040204" pitchFamily="34" charset="0"/>
              <a:cs typeface="Calibri Light"/>
            </a:endParaRPr>
          </a:p>
        </p:txBody>
      </p:sp>
      <p:sp>
        <p:nvSpPr>
          <p:cNvPr id="4" name="object 4"/>
          <p:cNvSpPr txBox="1"/>
          <p:nvPr/>
        </p:nvSpPr>
        <p:spPr>
          <a:xfrm>
            <a:off x="723881" y="1728911"/>
            <a:ext cx="223992" cy="419950"/>
          </a:xfrm>
          <a:prstGeom prst="rect">
            <a:avLst/>
          </a:prstGeom>
        </p:spPr>
        <p:txBody>
          <a:bodyPr wrap="square" lIns="0" tIns="0" rIns="0" bIns="0" rtlCol="0">
            <a:noAutofit/>
          </a:bodyPr>
          <a:lstStyle/>
          <a:p>
            <a:pPr marL="14017">
              <a:lnSpc>
                <a:spcPts val="3267"/>
              </a:lnSpc>
              <a:spcBef>
                <a:spcPts val="163"/>
              </a:spcBef>
            </a:pPr>
            <a:r>
              <a:rPr sz="3090" dirty="0">
                <a:latin typeface="Arial"/>
                <a:cs typeface="Arial"/>
              </a:rPr>
              <a:t>•</a:t>
            </a:r>
            <a:endParaRPr sz="3090">
              <a:latin typeface="Arial"/>
              <a:cs typeface="Arial"/>
            </a:endParaRPr>
          </a:p>
        </p:txBody>
      </p:sp>
      <p:sp>
        <p:nvSpPr>
          <p:cNvPr id="3" name="object 3"/>
          <p:cNvSpPr txBox="1"/>
          <p:nvPr/>
        </p:nvSpPr>
        <p:spPr>
          <a:xfrm>
            <a:off x="976188" y="1752549"/>
            <a:ext cx="5426161" cy="4214923"/>
          </a:xfrm>
          <a:prstGeom prst="rect">
            <a:avLst/>
          </a:prstGeom>
        </p:spPr>
        <p:txBody>
          <a:bodyPr wrap="square" lIns="0" tIns="0" rIns="0" bIns="0" rtlCol="0">
            <a:noAutofit/>
          </a:bodyPr>
          <a:lstStyle/>
          <a:p>
            <a:pPr marL="14017" marR="48148">
              <a:lnSpc>
                <a:spcPts val="3256"/>
              </a:lnSpc>
              <a:spcBef>
                <a:spcPts val="162"/>
              </a:spcBef>
            </a:pPr>
            <a:r>
              <a:rPr sz="4636" baseline="2925" dirty="0">
                <a:latin typeface="Calibri"/>
                <a:cs typeface="Calibri"/>
              </a:rPr>
              <a:t>P</a:t>
            </a:r>
            <a:r>
              <a:rPr sz="4636" spc="-60" baseline="2925" dirty="0">
                <a:latin typeface="Calibri"/>
                <a:cs typeface="Calibri"/>
              </a:rPr>
              <a:t>r</a:t>
            </a:r>
            <a:r>
              <a:rPr sz="4636" spc="-10" baseline="2925" dirty="0">
                <a:latin typeface="Calibri"/>
                <a:cs typeface="Calibri"/>
              </a:rPr>
              <a:t>o</a:t>
            </a:r>
            <a:r>
              <a:rPr sz="4636" baseline="2925" dirty="0">
                <a:latin typeface="Calibri"/>
                <a:cs typeface="Calibri"/>
              </a:rPr>
              <a:t>v</a:t>
            </a:r>
            <a:r>
              <a:rPr sz="4636" spc="-10" baseline="2925" dirty="0">
                <a:latin typeface="Calibri"/>
                <a:cs typeface="Calibri"/>
              </a:rPr>
              <a:t>i</a:t>
            </a:r>
            <a:r>
              <a:rPr sz="4636" baseline="2925" dirty="0">
                <a:latin typeface="Calibri"/>
                <a:cs typeface="Calibri"/>
              </a:rPr>
              <a:t>des</a:t>
            </a:r>
            <a:r>
              <a:rPr sz="4636" spc="-53" baseline="2925" dirty="0">
                <a:latin typeface="Calibri"/>
                <a:cs typeface="Calibri"/>
              </a:rPr>
              <a:t> </a:t>
            </a:r>
            <a:r>
              <a:rPr sz="4636" baseline="2925" dirty="0">
                <a:latin typeface="Calibri"/>
                <a:cs typeface="Calibri"/>
              </a:rPr>
              <a:t>fu</a:t>
            </a:r>
            <a:r>
              <a:rPr sz="4636" spc="-10" baseline="2925" dirty="0">
                <a:latin typeface="Calibri"/>
                <a:cs typeface="Calibri"/>
              </a:rPr>
              <a:t>n</a:t>
            </a:r>
            <a:r>
              <a:rPr sz="4636" baseline="2925" dirty="0">
                <a:latin typeface="Calibri"/>
                <a:cs typeface="Calibri"/>
              </a:rPr>
              <a:t>ctional</a:t>
            </a:r>
            <a:r>
              <a:rPr sz="4636" spc="-10" baseline="2925" dirty="0">
                <a:latin typeface="Calibri"/>
                <a:cs typeface="Calibri"/>
              </a:rPr>
              <a:t>i</a:t>
            </a:r>
            <a:r>
              <a:rPr sz="4636" baseline="2925" dirty="0">
                <a:latin typeface="Calibri"/>
                <a:cs typeface="Calibri"/>
              </a:rPr>
              <a:t>ty</a:t>
            </a:r>
            <a:r>
              <a:rPr sz="4636" spc="-100" baseline="2925" dirty="0">
                <a:latin typeface="Calibri"/>
                <a:cs typeface="Calibri"/>
              </a:rPr>
              <a:t> </a:t>
            </a:r>
            <a:r>
              <a:rPr sz="4636" baseline="2925" dirty="0">
                <a:latin typeface="Calibri"/>
                <a:cs typeface="Calibri"/>
              </a:rPr>
              <a:t>of</a:t>
            </a:r>
            <a:r>
              <a:rPr sz="4636" spc="-25" baseline="2925" dirty="0">
                <a:latin typeface="Calibri"/>
                <a:cs typeface="Calibri"/>
              </a:rPr>
              <a:t> </a:t>
            </a:r>
            <a:r>
              <a:rPr sz="4636" baseline="2925" dirty="0">
                <a:latin typeface="Calibri"/>
                <a:cs typeface="Calibri"/>
              </a:rPr>
              <a:t>both</a:t>
            </a:r>
            <a:r>
              <a:rPr sz="4636" spc="-14" baseline="2925" dirty="0">
                <a:latin typeface="Calibri"/>
                <a:cs typeface="Calibri"/>
              </a:rPr>
              <a:t> </a:t>
            </a:r>
            <a:r>
              <a:rPr sz="4636" baseline="2925" dirty="0">
                <a:latin typeface="Calibri"/>
                <a:cs typeface="Calibri"/>
              </a:rPr>
              <a:t>–</a:t>
            </a:r>
            <a:r>
              <a:rPr sz="4636" spc="-14" baseline="2925" dirty="0">
                <a:latin typeface="Calibri"/>
                <a:cs typeface="Calibri"/>
              </a:rPr>
              <a:t> </a:t>
            </a:r>
            <a:r>
              <a:rPr sz="4636" baseline="2925" dirty="0">
                <a:latin typeface="Calibri"/>
                <a:cs typeface="Calibri"/>
              </a:rPr>
              <a:t>a</a:t>
            </a:r>
            <a:endParaRPr sz="3090">
              <a:latin typeface="Calibri"/>
              <a:cs typeface="Calibri"/>
            </a:endParaRPr>
          </a:p>
          <a:p>
            <a:pPr marL="14017" marR="48148">
              <a:lnSpc>
                <a:spcPts val="3339"/>
              </a:lnSpc>
              <a:spcBef>
                <a:spcPts val="3"/>
              </a:spcBef>
            </a:pPr>
            <a:r>
              <a:rPr sz="4636" spc="-38" baseline="2925" dirty="0">
                <a:latin typeface="Calibri"/>
                <a:cs typeface="Calibri"/>
              </a:rPr>
              <a:t>st</a:t>
            </a:r>
            <a:r>
              <a:rPr sz="4636" baseline="2925" dirty="0">
                <a:latin typeface="Calibri"/>
                <a:cs typeface="Calibri"/>
              </a:rPr>
              <a:t>anda</a:t>
            </a:r>
            <a:r>
              <a:rPr sz="4636" spc="-43" baseline="2925" dirty="0">
                <a:latin typeface="Calibri"/>
                <a:cs typeface="Calibri"/>
              </a:rPr>
              <a:t>r</a:t>
            </a:r>
            <a:r>
              <a:rPr sz="4636" baseline="2925" dirty="0">
                <a:latin typeface="Calibri"/>
                <a:cs typeface="Calibri"/>
              </a:rPr>
              <a:t>d</a:t>
            </a:r>
            <a:r>
              <a:rPr sz="4636" spc="-67" baseline="2925" dirty="0">
                <a:latin typeface="Calibri"/>
                <a:cs typeface="Calibri"/>
              </a:rPr>
              <a:t> </a:t>
            </a:r>
            <a:r>
              <a:rPr sz="4636" baseline="2925" dirty="0">
                <a:latin typeface="Calibri"/>
                <a:cs typeface="Calibri"/>
              </a:rPr>
              <a:t>NIC</a:t>
            </a:r>
            <a:r>
              <a:rPr sz="4636" spc="-32" baseline="2925" dirty="0">
                <a:latin typeface="Calibri"/>
                <a:cs typeface="Calibri"/>
              </a:rPr>
              <a:t> </a:t>
            </a:r>
            <a:r>
              <a:rPr sz="4636" baseline="2925" dirty="0">
                <a:latin typeface="Calibri"/>
                <a:cs typeface="Calibri"/>
              </a:rPr>
              <a:t>and</a:t>
            </a:r>
            <a:r>
              <a:rPr sz="4636" spc="-35" baseline="2925" dirty="0">
                <a:latin typeface="Calibri"/>
                <a:cs typeface="Calibri"/>
              </a:rPr>
              <a:t> </a:t>
            </a:r>
            <a:r>
              <a:rPr sz="4636" baseline="2925" dirty="0">
                <a:latin typeface="Calibri"/>
                <a:cs typeface="Calibri"/>
              </a:rPr>
              <a:t>an</a:t>
            </a:r>
            <a:r>
              <a:rPr sz="4636" spc="-20" baseline="2925" dirty="0">
                <a:latin typeface="Calibri"/>
                <a:cs typeface="Calibri"/>
              </a:rPr>
              <a:t> </a:t>
            </a:r>
            <a:r>
              <a:rPr sz="4636" spc="-28" baseline="2925" dirty="0">
                <a:latin typeface="Calibri"/>
                <a:cs typeface="Calibri"/>
              </a:rPr>
              <a:t>F</a:t>
            </a:r>
            <a:r>
              <a:rPr sz="4636" baseline="2925" dirty="0">
                <a:latin typeface="Calibri"/>
                <a:cs typeface="Calibri"/>
              </a:rPr>
              <a:t>C</a:t>
            </a:r>
            <a:r>
              <a:rPr sz="4636" spc="-30" baseline="2925" dirty="0">
                <a:latin typeface="Calibri"/>
                <a:cs typeface="Calibri"/>
              </a:rPr>
              <a:t> </a:t>
            </a:r>
            <a:r>
              <a:rPr sz="4636" baseline="2925" dirty="0">
                <a:latin typeface="Calibri"/>
                <a:cs typeface="Calibri"/>
              </a:rPr>
              <a:t>H</a:t>
            </a:r>
            <a:r>
              <a:rPr sz="4636" spc="-21" baseline="2925" dirty="0">
                <a:latin typeface="Calibri"/>
                <a:cs typeface="Calibri"/>
              </a:rPr>
              <a:t>B</a:t>
            </a:r>
            <a:r>
              <a:rPr sz="4636" baseline="2925" dirty="0">
                <a:latin typeface="Calibri"/>
                <a:cs typeface="Calibri"/>
              </a:rPr>
              <a:t>A</a:t>
            </a:r>
            <a:endParaRPr sz="3090">
              <a:latin typeface="Calibri"/>
              <a:cs typeface="Calibri"/>
            </a:endParaRPr>
          </a:p>
          <a:p>
            <a:pPr marL="518964" marR="566" indent="-252641">
              <a:lnSpc>
                <a:spcPts val="2859"/>
              </a:lnSpc>
              <a:spcBef>
                <a:spcPts val="395"/>
              </a:spcBef>
            </a:pPr>
            <a:r>
              <a:rPr sz="2649" dirty="0">
                <a:latin typeface="Arial"/>
                <a:cs typeface="Arial"/>
              </a:rPr>
              <a:t>•</a:t>
            </a:r>
            <a:r>
              <a:rPr sz="2649" spc="330" dirty="0">
                <a:latin typeface="Arial"/>
                <a:cs typeface="Arial"/>
              </a:rPr>
              <a:t> </a:t>
            </a:r>
            <a:r>
              <a:rPr sz="2649" dirty="0">
                <a:latin typeface="Calibri"/>
                <a:cs typeface="Calibri"/>
              </a:rPr>
              <a:t>Eli</a:t>
            </a:r>
            <a:r>
              <a:rPr sz="2649" spc="4" dirty="0">
                <a:latin typeface="Calibri"/>
                <a:cs typeface="Calibri"/>
              </a:rPr>
              <a:t>m</a:t>
            </a:r>
            <a:r>
              <a:rPr sz="2649" dirty="0">
                <a:latin typeface="Calibri"/>
                <a:cs typeface="Calibri"/>
              </a:rPr>
              <a:t>in</a:t>
            </a:r>
            <a:r>
              <a:rPr sz="2649" spc="-21" dirty="0">
                <a:latin typeface="Calibri"/>
                <a:cs typeface="Calibri"/>
              </a:rPr>
              <a:t>a</a:t>
            </a:r>
            <a:r>
              <a:rPr sz="2649" spc="-28" dirty="0">
                <a:latin typeface="Calibri"/>
                <a:cs typeface="Calibri"/>
              </a:rPr>
              <a:t>t</a:t>
            </a:r>
            <a:r>
              <a:rPr sz="2649" dirty="0">
                <a:latin typeface="Calibri"/>
                <a:cs typeface="Calibri"/>
              </a:rPr>
              <a:t>es</a:t>
            </a:r>
            <a:r>
              <a:rPr sz="2649" spc="-26" dirty="0">
                <a:latin typeface="Calibri"/>
                <a:cs typeface="Calibri"/>
              </a:rPr>
              <a:t> </a:t>
            </a:r>
            <a:r>
              <a:rPr sz="2649" dirty="0">
                <a:latin typeface="Calibri"/>
                <a:cs typeface="Calibri"/>
              </a:rPr>
              <a:t>the n</a:t>
            </a:r>
            <a:r>
              <a:rPr sz="2649" spc="4" dirty="0">
                <a:latin typeface="Calibri"/>
                <a:cs typeface="Calibri"/>
              </a:rPr>
              <a:t>e</a:t>
            </a:r>
            <a:r>
              <a:rPr sz="2649" dirty="0">
                <a:latin typeface="Calibri"/>
                <a:cs typeface="Calibri"/>
              </a:rPr>
              <a:t>ed </a:t>
            </a:r>
            <a:r>
              <a:rPr sz="2649" spc="-21" dirty="0">
                <a:latin typeface="Calibri"/>
                <a:cs typeface="Calibri"/>
              </a:rPr>
              <a:t>t</a:t>
            </a:r>
            <a:r>
              <a:rPr sz="2649" dirty="0">
                <a:latin typeface="Calibri"/>
                <a:cs typeface="Calibri"/>
              </a:rPr>
              <a:t>o</a:t>
            </a:r>
            <a:r>
              <a:rPr sz="2649" spc="-10" dirty="0">
                <a:latin typeface="Calibri"/>
                <a:cs typeface="Calibri"/>
              </a:rPr>
              <a:t> </a:t>
            </a:r>
            <a:r>
              <a:rPr sz="2649" dirty="0">
                <a:latin typeface="Calibri"/>
                <a:cs typeface="Calibri"/>
              </a:rPr>
              <a:t>depl</a:t>
            </a:r>
            <a:r>
              <a:rPr sz="2649" spc="-10" dirty="0">
                <a:latin typeface="Calibri"/>
                <a:cs typeface="Calibri"/>
              </a:rPr>
              <a:t>o</a:t>
            </a:r>
            <a:r>
              <a:rPr sz="2649" dirty="0">
                <a:latin typeface="Calibri"/>
                <a:cs typeface="Calibri"/>
              </a:rPr>
              <a:t>y sepa</a:t>
            </a:r>
            <a:r>
              <a:rPr sz="2649" spc="-43" dirty="0">
                <a:latin typeface="Calibri"/>
                <a:cs typeface="Calibri"/>
              </a:rPr>
              <a:t>r</a:t>
            </a:r>
            <a:r>
              <a:rPr sz="2649" spc="-21" dirty="0">
                <a:latin typeface="Calibri"/>
                <a:cs typeface="Calibri"/>
              </a:rPr>
              <a:t>a</a:t>
            </a:r>
            <a:r>
              <a:rPr sz="2649" spc="-28" dirty="0">
                <a:latin typeface="Calibri"/>
                <a:cs typeface="Calibri"/>
              </a:rPr>
              <a:t>t</a:t>
            </a:r>
            <a:r>
              <a:rPr sz="2649" dirty="0">
                <a:latin typeface="Calibri"/>
                <a:cs typeface="Calibri"/>
              </a:rPr>
              <a:t>e</a:t>
            </a:r>
            <a:r>
              <a:rPr sz="2649" spc="-10" dirty="0">
                <a:latin typeface="Calibri"/>
                <a:cs typeface="Calibri"/>
              </a:rPr>
              <a:t> </a:t>
            </a:r>
            <a:r>
              <a:rPr sz="2649" dirty="0">
                <a:latin typeface="Calibri"/>
                <a:cs typeface="Calibri"/>
              </a:rPr>
              <a:t>adap</a:t>
            </a:r>
            <a:r>
              <a:rPr sz="2649" spc="-38" dirty="0">
                <a:latin typeface="Calibri"/>
                <a:cs typeface="Calibri"/>
              </a:rPr>
              <a:t>t</a:t>
            </a:r>
            <a:r>
              <a:rPr sz="2649" dirty="0">
                <a:latin typeface="Calibri"/>
                <a:cs typeface="Calibri"/>
              </a:rPr>
              <a:t>e</a:t>
            </a:r>
            <a:r>
              <a:rPr sz="2649" spc="-28" dirty="0">
                <a:latin typeface="Calibri"/>
                <a:cs typeface="Calibri"/>
              </a:rPr>
              <a:t>r</a:t>
            </a:r>
            <a:r>
              <a:rPr sz="2649" dirty="0">
                <a:latin typeface="Calibri"/>
                <a:cs typeface="Calibri"/>
              </a:rPr>
              <a:t>s</a:t>
            </a:r>
            <a:r>
              <a:rPr sz="2649" spc="-15" dirty="0">
                <a:latin typeface="Calibri"/>
                <a:cs typeface="Calibri"/>
              </a:rPr>
              <a:t> </a:t>
            </a:r>
            <a:r>
              <a:rPr sz="2649" dirty="0">
                <a:latin typeface="Calibri"/>
                <a:cs typeface="Calibri"/>
              </a:rPr>
              <a:t>and </a:t>
            </a:r>
            <a:r>
              <a:rPr sz="2649" spc="-21" dirty="0">
                <a:latin typeface="Calibri"/>
                <a:cs typeface="Calibri"/>
              </a:rPr>
              <a:t>c</a:t>
            </a:r>
            <a:r>
              <a:rPr sz="2649" dirty="0">
                <a:latin typeface="Calibri"/>
                <a:cs typeface="Calibri"/>
              </a:rPr>
              <a:t>abl</a:t>
            </a:r>
            <a:r>
              <a:rPr sz="2649" spc="4" dirty="0">
                <a:latin typeface="Calibri"/>
                <a:cs typeface="Calibri"/>
              </a:rPr>
              <a:t>e</a:t>
            </a:r>
            <a:r>
              <a:rPr sz="2649" dirty="0">
                <a:latin typeface="Calibri"/>
                <a:cs typeface="Calibri"/>
              </a:rPr>
              <a:t>s </a:t>
            </a:r>
            <a:r>
              <a:rPr sz="2649" spc="-60" dirty="0">
                <a:latin typeface="Calibri"/>
                <a:cs typeface="Calibri"/>
              </a:rPr>
              <a:t>f</a:t>
            </a:r>
            <a:r>
              <a:rPr sz="2649" dirty="0">
                <a:latin typeface="Calibri"/>
                <a:cs typeface="Calibri"/>
              </a:rPr>
              <a:t>or </a:t>
            </a:r>
            <a:r>
              <a:rPr sz="2649" spc="-32" dirty="0">
                <a:latin typeface="Calibri"/>
                <a:cs typeface="Calibri"/>
              </a:rPr>
              <a:t>F</a:t>
            </a:r>
            <a:r>
              <a:rPr sz="2649" dirty="0">
                <a:latin typeface="Calibri"/>
                <a:cs typeface="Calibri"/>
              </a:rPr>
              <a:t>C and </a:t>
            </a:r>
            <a:r>
              <a:rPr sz="2649" spc="-21" dirty="0">
                <a:latin typeface="Calibri"/>
                <a:cs typeface="Calibri"/>
              </a:rPr>
              <a:t>E</a:t>
            </a:r>
            <a:r>
              <a:rPr sz="2649" dirty="0">
                <a:latin typeface="Calibri"/>
                <a:cs typeface="Calibri"/>
              </a:rPr>
              <a:t>the</a:t>
            </a:r>
            <a:r>
              <a:rPr sz="2649" spc="4" dirty="0">
                <a:latin typeface="Calibri"/>
                <a:cs typeface="Calibri"/>
              </a:rPr>
              <a:t>r</a:t>
            </a:r>
            <a:r>
              <a:rPr sz="2649" dirty="0">
                <a:latin typeface="Calibri"/>
                <a:cs typeface="Calibri"/>
              </a:rPr>
              <a:t>n</a:t>
            </a:r>
            <a:r>
              <a:rPr sz="2649" spc="-4" dirty="0">
                <a:latin typeface="Calibri"/>
                <a:cs typeface="Calibri"/>
              </a:rPr>
              <a:t>e</a:t>
            </a:r>
            <a:r>
              <a:rPr sz="2649" dirty="0">
                <a:latin typeface="Calibri"/>
                <a:cs typeface="Calibri"/>
              </a:rPr>
              <a:t>t</a:t>
            </a:r>
            <a:r>
              <a:rPr sz="2649" spc="-15" dirty="0">
                <a:latin typeface="Calibri"/>
                <a:cs typeface="Calibri"/>
              </a:rPr>
              <a:t> </a:t>
            </a:r>
            <a:r>
              <a:rPr sz="2649" spc="-21" dirty="0">
                <a:latin typeface="Calibri"/>
                <a:cs typeface="Calibri"/>
              </a:rPr>
              <a:t>c</a:t>
            </a:r>
            <a:r>
              <a:rPr sz="2649" dirty="0">
                <a:latin typeface="Calibri"/>
                <a:cs typeface="Calibri"/>
              </a:rPr>
              <a:t>ommuni</a:t>
            </a:r>
            <a:r>
              <a:rPr sz="2649" spc="-21" dirty="0">
                <a:latin typeface="Calibri"/>
                <a:cs typeface="Calibri"/>
              </a:rPr>
              <a:t>ca</a:t>
            </a:r>
            <a:r>
              <a:rPr sz="2649" dirty="0">
                <a:latin typeface="Calibri"/>
                <a:cs typeface="Calibri"/>
              </a:rPr>
              <a:t>tions</a:t>
            </a:r>
            <a:endParaRPr sz="2649">
              <a:latin typeface="Calibri"/>
              <a:cs typeface="Calibri"/>
            </a:endParaRPr>
          </a:p>
          <a:p>
            <a:pPr marL="14017">
              <a:lnSpc>
                <a:spcPct val="101725"/>
              </a:lnSpc>
              <a:spcBef>
                <a:spcPts val="660"/>
              </a:spcBef>
            </a:pPr>
            <a:r>
              <a:rPr sz="3090" dirty="0">
                <a:latin typeface="Calibri"/>
                <a:cs typeface="Calibri"/>
              </a:rPr>
              <a:t>Co</a:t>
            </a:r>
            <a:r>
              <a:rPr sz="3090" spc="-32" dirty="0">
                <a:latin typeface="Calibri"/>
                <a:cs typeface="Calibri"/>
              </a:rPr>
              <a:t>n</a:t>
            </a:r>
            <a:r>
              <a:rPr sz="3090" spc="-38" dirty="0">
                <a:latin typeface="Calibri"/>
                <a:cs typeface="Calibri"/>
              </a:rPr>
              <a:t>t</a:t>
            </a:r>
            <a:r>
              <a:rPr sz="3090" dirty="0">
                <a:latin typeface="Calibri"/>
                <a:cs typeface="Calibri"/>
              </a:rPr>
              <a:t>ains</a:t>
            </a:r>
            <a:r>
              <a:rPr sz="3090" spc="-82" dirty="0">
                <a:latin typeface="Calibri"/>
                <a:cs typeface="Calibri"/>
              </a:rPr>
              <a:t> </a:t>
            </a:r>
            <a:r>
              <a:rPr sz="3090" dirty="0">
                <a:latin typeface="Calibri"/>
                <a:cs typeface="Calibri"/>
              </a:rPr>
              <a:t>sepa</a:t>
            </a:r>
            <a:r>
              <a:rPr sz="3090" spc="-71" dirty="0">
                <a:latin typeface="Calibri"/>
                <a:cs typeface="Calibri"/>
              </a:rPr>
              <a:t>r</a:t>
            </a:r>
            <a:r>
              <a:rPr sz="3090" spc="-21" dirty="0">
                <a:latin typeface="Calibri"/>
                <a:cs typeface="Calibri"/>
              </a:rPr>
              <a:t>a</a:t>
            </a:r>
            <a:r>
              <a:rPr sz="3090" spc="-28" dirty="0">
                <a:latin typeface="Calibri"/>
                <a:cs typeface="Calibri"/>
              </a:rPr>
              <a:t>t</a:t>
            </a:r>
            <a:r>
              <a:rPr sz="3090" dirty="0">
                <a:latin typeface="Calibri"/>
                <a:cs typeface="Calibri"/>
              </a:rPr>
              <a:t>e</a:t>
            </a:r>
            <a:r>
              <a:rPr sz="3090" spc="-99" dirty="0">
                <a:latin typeface="Calibri"/>
                <a:cs typeface="Calibri"/>
              </a:rPr>
              <a:t> </a:t>
            </a:r>
            <a:r>
              <a:rPr sz="3090" dirty="0">
                <a:latin typeface="Calibri"/>
                <a:cs typeface="Calibri"/>
              </a:rPr>
              <a:t>modu</a:t>
            </a:r>
            <a:r>
              <a:rPr sz="3090" spc="-10" dirty="0">
                <a:latin typeface="Calibri"/>
                <a:cs typeface="Calibri"/>
              </a:rPr>
              <a:t>l</a:t>
            </a:r>
            <a:r>
              <a:rPr sz="3090" dirty="0">
                <a:latin typeface="Calibri"/>
                <a:cs typeface="Calibri"/>
              </a:rPr>
              <a:t>es</a:t>
            </a:r>
            <a:r>
              <a:rPr sz="3090" spc="-68" dirty="0">
                <a:latin typeface="Calibri"/>
                <a:cs typeface="Calibri"/>
              </a:rPr>
              <a:t> </a:t>
            </a:r>
            <a:r>
              <a:rPr sz="3090" spc="-65" dirty="0">
                <a:latin typeface="Calibri"/>
                <a:cs typeface="Calibri"/>
              </a:rPr>
              <a:t>f</a:t>
            </a:r>
            <a:r>
              <a:rPr sz="3090" dirty="0">
                <a:latin typeface="Calibri"/>
                <a:cs typeface="Calibri"/>
              </a:rPr>
              <a:t>or</a:t>
            </a:r>
            <a:r>
              <a:rPr sz="3090" spc="-36" dirty="0">
                <a:latin typeface="Calibri"/>
                <a:cs typeface="Calibri"/>
              </a:rPr>
              <a:t> </a:t>
            </a:r>
            <a:r>
              <a:rPr sz="3090" dirty="0">
                <a:latin typeface="Calibri"/>
                <a:cs typeface="Calibri"/>
              </a:rPr>
              <a:t>10</a:t>
            </a:r>
            <a:endParaRPr sz="3090">
              <a:latin typeface="Calibri"/>
              <a:cs typeface="Calibri"/>
            </a:endParaRPr>
          </a:p>
          <a:p>
            <a:pPr marL="14017" marR="48148">
              <a:lnSpc>
                <a:spcPts val="3339"/>
              </a:lnSpc>
              <a:spcBef>
                <a:spcPts val="167"/>
              </a:spcBef>
            </a:pPr>
            <a:r>
              <a:rPr sz="4636" baseline="2925" dirty="0">
                <a:latin typeface="Calibri"/>
                <a:cs typeface="Calibri"/>
              </a:rPr>
              <a:t>Gi</a:t>
            </a:r>
            <a:r>
              <a:rPr sz="4636" spc="-55" baseline="2925" dirty="0">
                <a:latin typeface="Calibri"/>
                <a:cs typeface="Calibri"/>
              </a:rPr>
              <a:t>g</a:t>
            </a:r>
            <a:r>
              <a:rPr sz="4636" baseline="2925" dirty="0">
                <a:latin typeface="Calibri"/>
                <a:cs typeface="Calibri"/>
              </a:rPr>
              <a:t>abit</a:t>
            </a:r>
            <a:r>
              <a:rPr sz="4636" spc="-47" baseline="2925" dirty="0">
                <a:latin typeface="Calibri"/>
                <a:cs typeface="Calibri"/>
              </a:rPr>
              <a:t> </a:t>
            </a:r>
            <a:r>
              <a:rPr sz="4636" spc="-38" baseline="2925" dirty="0">
                <a:latin typeface="Calibri"/>
                <a:cs typeface="Calibri"/>
              </a:rPr>
              <a:t>E</a:t>
            </a:r>
            <a:r>
              <a:rPr sz="4636" baseline="2925" dirty="0">
                <a:latin typeface="Calibri"/>
                <a:cs typeface="Calibri"/>
              </a:rPr>
              <a:t>the</a:t>
            </a:r>
            <a:r>
              <a:rPr sz="4636" spc="-4" baseline="2925" dirty="0">
                <a:latin typeface="Calibri"/>
                <a:cs typeface="Calibri"/>
              </a:rPr>
              <a:t>r</a:t>
            </a:r>
            <a:r>
              <a:rPr sz="4636" baseline="2925" dirty="0">
                <a:latin typeface="Calibri"/>
                <a:cs typeface="Calibri"/>
              </a:rPr>
              <a:t>n</a:t>
            </a:r>
            <a:r>
              <a:rPr sz="4636" spc="-15" baseline="2925" dirty="0">
                <a:latin typeface="Calibri"/>
                <a:cs typeface="Calibri"/>
              </a:rPr>
              <a:t>e</a:t>
            </a:r>
            <a:r>
              <a:rPr sz="4636" baseline="2925" dirty="0">
                <a:latin typeface="Calibri"/>
                <a:cs typeface="Calibri"/>
              </a:rPr>
              <a:t>t,</a:t>
            </a:r>
            <a:r>
              <a:rPr sz="4636" spc="-35" baseline="2925" dirty="0">
                <a:latin typeface="Calibri"/>
                <a:cs typeface="Calibri"/>
              </a:rPr>
              <a:t> </a:t>
            </a:r>
            <a:r>
              <a:rPr sz="4636" spc="-28" baseline="2925" dirty="0">
                <a:latin typeface="Calibri"/>
                <a:cs typeface="Calibri"/>
              </a:rPr>
              <a:t>F</a:t>
            </a:r>
            <a:r>
              <a:rPr sz="4636" spc="-15" baseline="2925" dirty="0">
                <a:latin typeface="Calibri"/>
                <a:cs typeface="Calibri"/>
              </a:rPr>
              <a:t>C</a:t>
            </a:r>
            <a:r>
              <a:rPr sz="4636" baseline="2925" dirty="0">
                <a:latin typeface="Calibri"/>
                <a:cs typeface="Calibri"/>
              </a:rPr>
              <a:t>,</a:t>
            </a:r>
            <a:r>
              <a:rPr sz="4636" spc="-19" baseline="2925" dirty="0">
                <a:latin typeface="Calibri"/>
                <a:cs typeface="Calibri"/>
              </a:rPr>
              <a:t> </a:t>
            </a:r>
            <a:r>
              <a:rPr sz="4636" baseline="2925" dirty="0">
                <a:latin typeface="Calibri"/>
                <a:cs typeface="Calibri"/>
              </a:rPr>
              <a:t>and</a:t>
            </a:r>
            <a:r>
              <a:rPr sz="4636" spc="-35" baseline="2925" dirty="0">
                <a:latin typeface="Calibri"/>
                <a:cs typeface="Calibri"/>
              </a:rPr>
              <a:t> </a:t>
            </a:r>
            <a:r>
              <a:rPr sz="4636" spc="-28" baseline="2925" dirty="0">
                <a:latin typeface="Calibri"/>
                <a:cs typeface="Calibri"/>
              </a:rPr>
              <a:t>F</a:t>
            </a:r>
            <a:r>
              <a:rPr sz="4636" baseline="2925" dirty="0">
                <a:latin typeface="Calibri"/>
                <a:cs typeface="Calibri"/>
              </a:rPr>
              <a:t>CoE</a:t>
            </a:r>
            <a:endParaRPr sz="3090">
              <a:latin typeface="Calibri"/>
              <a:cs typeface="Calibri"/>
            </a:endParaRPr>
          </a:p>
          <a:p>
            <a:pPr marL="14017" marR="48148">
              <a:lnSpc>
                <a:spcPts val="3339"/>
              </a:lnSpc>
            </a:pPr>
            <a:r>
              <a:rPr sz="4636" baseline="2925" dirty="0">
                <a:latin typeface="Calibri"/>
                <a:cs typeface="Calibri"/>
              </a:rPr>
              <a:t>ASICs</a:t>
            </a:r>
            <a:endParaRPr sz="3090">
              <a:latin typeface="Calibri"/>
              <a:cs typeface="Calibri"/>
            </a:endParaRPr>
          </a:p>
          <a:p>
            <a:pPr marL="518964" marR="214888" indent="-252641">
              <a:lnSpc>
                <a:spcPts val="2859"/>
              </a:lnSpc>
              <a:spcBef>
                <a:spcPts val="395"/>
              </a:spcBef>
            </a:pPr>
            <a:r>
              <a:rPr sz="2649" dirty="0">
                <a:latin typeface="Arial"/>
                <a:cs typeface="Arial"/>
              </a:rPr>
              <a:t>•</a:t>
            </a:r>
            <a:r>
              <a:rPr sz="2649" spc="330" dirty="0">
                <a:latin typeface="Arial"/>
                <a:cs typeface="Arial"/>
              </a:rPr>
              <a:t> </a:t>
            </a:r>
            <a:r>
              <a:rPr sz="2649" spc="-28" dirty="0">
                <a:latin typeface="Calibri"/>
                <a:cs typeface="Calibri"/>
              </a:rPr>
              <a:t>F</a:t>
            </a:r>
            <a:r>
              <a:rPr sz="2649" dirty="0">
                <a:latin typeface="Calibri"/>
                <a:cs typeface="Calibri"/>
              </a:rPr>
              <a:t>CoE</a:t>
            </a:r>
            <a:r>
              <a:rPr sz="2649" spc="-10" dirty="0">
                <a:latin typeface="Calibri"/>
                <a:cs typeface="Calibri"/>
              </a:rPr>
              <a:t> </a:t>
            </a:r>
            <a:r>
              <a:rPr sz="2649" dirty="0">
                <a:latin typeface="Calibri"/>
                <a:cs typeface="Calibri"/>
              </a:rPr>
              <a:t>ASIC</a:t>
            </a:r>
            <a:r>
              <a:rPr sz="2649" spc="-21" dirty="0">
                <a:latin typeface="Calibri"/>
                <a:cs typeface="Calibri"/>
              </a:rPr>
              <a:t> </a:t>
            </a:r>
            <a:r>
              <a:rPr sz="2649" dirty="0">
                <a:latin typeface="Calibri"/>
                <a:cs typeface="Calibri"/>
              </a:rPr>
              <a:t>en</a:t>
            </a:r>
            <a:r>
              <a:rPr sz="2649" spc="-15" dirty="0">
                <a:latin typeface="Calibri"/>
                <a:cs typeface="Calibri"/>
              </a:rPr>
              <a:t>c</a:t>
            </a:r>
            <a:r>
              <a:rPr sz="2649" dirty="0">
                <a:latin typeface="Calibri"/>
                <a:cs typeface="Calibri"/>
              </a:rPr>
              <a:t>a</a:t>
            </a:r>
            <a:r>
              <a:rPr sz="2649" spc="-10" dirty="0">
                <a:latin typeface="Calibri"/>
                <a:cs typeface="Calibri"/>
              </a:rPr>
              <a:t>p</a:t>
            </a:r>
            <a:r>
              <a:rPr sz="2649" dirty="0">
                <a:latin typeface="Calibri"/>
                <a:cs typeface="Calibri"/>
              </a:rPr>
              <a:t>sul</a:t>
            </a:r>
            <a:r>
              <a:rPr sz="2649" spc="-28" dirty="0">
                <a:latin typeface="Calibri"/>
                <a:cs typeface="Calibri"/>
              </a:rPr>
              <a:t>at</a:t>
            </a:r>
            <a:r>
              <a:rPr sz="2649" dirty="0">
                <a:latin typeface="Calibri"/>
                <a:cs typeface="Calibri"/>
              </a:rPr>
              <a:t>es </a:t>
            </a:r>
            <a:r>
              <a:rPr sz="2649" spc="-28" dirty="0">
                <a:latin typeface="Calibri"/>
                <a:cs typeface="Calibri"/>
              </a:rPr>
              <a:t>F</a:t>
            </a:r>
            <a:r>
              <a:rPr sz="2649" dirty="0">
                <a:latin typeface="Calibri"/>
                <a:cs typeface="Calibri"/>
              </a:rPr>
              <a:t>C</a:t>
            </a:r>
            <a:r>
              <a:rPr sz="2649" spc="-10" dirty="0">
                <a:latin typeface="Calibri"/>
                <a:cs typeface="Calibri"/>
              </a:rPr>
              <a:t> </a:t>
            </a:r>
            <a:r>
              <a:rPr sz="2649" dirty="0">
                <a:latin typeface="Calibri"/>
                <a:cs typeface="Calibri"/>
              </a:rPr>
              <a:t>f</a:t>
            </a:r>
            <a:r>
              <a:rPr sz="2649" spc="-49" dirty="0">
                <a:latin typeface="Calibri"/>
                <a:cs typeface="Calibri"/>
              </a:rPr>
              <a:t>r</a:t>
            </a:r>
            <a:r>
              <a:rPr sz="2649" dirty="0">
                <a:latin typeface="Calibri"/>
                <a:cs typeface="Calibri"/>
              </a:rPr>
              <a:t>am</a:t>
            </a:r>
            <a:r>
              <a:rPr sz="2649" spc="10" dirty="0">
                <a:latin typeface="Calibri"/>
                <a:cs typeface="Calibri"/>
              </a:rPr>
              <a:t>e</a:t>
            </a:r>
            <a:r>
              <a:rPr sz="2649" dirty="0">
                <a:latin typeface="Calibri"/>
                <a:cs typeface="Calibri"/>
              </a:rPr>
              <a:t>s i</a:t>
            </a:r>
            <a:r>
              <a:rPr sz="2649" spc="-28" dirty="0">
                <a:latin typeface="Calibri"/>
                <a:cs typeface="Calibri"/>
              </a:rPr>
              <a:t>nt</a:t>
            </a:r>
            <a:r>
              <a:rPr sz="2649" dirty="0">
                <a:latin typeface="Calibri"/>
                <a:cs typeface="Calibri"/>
              </a:rPr>
              <a:t>o</a:t>
            </a:r>
            <a:r>
              <a:rPr sz="2649" spc="-10" dirty="0">
                <a:latin typeface="Calibri"/>
                <a:cs typeface="Calibri"/>
              </a:rPr>
              <a:t> </a:t>
            </a:r>
            <a:r>
              <a:rPr sz="2649" spc="-21" dirty="0">
                <a:latin typeface="Calibri"/>
                <a:cs typeface="Calibri"/>
              </a:rPr>
              <a:t>E</a:t>
            </a:r>
            <a:r>
              <a:rPr sz="2649" dirty="0">
                <a:latin typeface="Calibri"/>
                <a:cs typeface="Calibri"/>
              </a:rPr>
              <a:t>the</a:t>
            </a:r>
            <a:r>
              <a:rPr sz="2649" spc="4" dirty="0">
                <a:latin typeface="Calibri"/>
                <a:cs typeface="Calibri"/>
              </a:rPr>
              <a:t>r</a:t>
            </a:r>
            <a:r>
              <a:rPr sz="2649" dirty="0">
                <a:latin typeface="Calibri"/>
                <a:cs typeface="Calibri"/>
              </a:rPr>
              <a:t>n</a:t>
            </a:r>
            <a:r>
              <a:rPr sz="2649" spc="-4" dirty="0">
                <a:latin typeface="Calibri"/>
                <a:cs typeface="Calibri"/>
              </a:rPr>
              <a:t>e</a:t>
            </a:r>
            <a:r>
              <a:rPr sz="2649" dirty="0">
                <a:latin typeface="Calibri"/>
                <a:cs typeface="Calibri"/>
              </a:rPr>
              <a:t>t</a:t>
            </a:r>
            <a:r>
              <a:rPr sz="2649" spc="-15" dirty="0">
                <a:latin typeface="Calibri"/>
                <a:cs typeface="Calibri"/>
              </a:rPr>
              <a:t> </a:t>
            </a:r>
            <a:r>
              <a:rPr sz="2649" dirty="0">
                <a:latin typeface="Calibri"/>
                <a:cs typeface="Calibri"/>
              </a:rPr>
              <a:t>f</a:t>
            </a:r>
            <a:r>
              <a:rPr sz="2649" spc="-49" dirty="0">
                <a:latin typeface="Calibri"/>
                <a:cs typeface="Calibri"/>
              </a:rPr>
              <a:t>r</a:t>
            </a:r>
            <a:r>
              <a:rPr sz="2649" dirty="0">
                <a:latin typeface="Calibri"/>
                <a:cs typeface="Calibri"/>
              </a:rPr>
              <a:t>am</a:t>
            </a:r>
            <a:r>
              <a:rPr sz="2649" spc="10" dirty="0">
                <a:latin typeface="Calibri"/>
                <a:cs typeface="Calibri"/>
              </a:rPr>
              <a:t>e</a:t>
            </a:r>
            <a:r>
              <a:rPr sz="2649" dirty="0">
                <a:latin typeface="Calibri"/>
                <a:cs typeface="Calibri"/>
              </a:rPr>
              <a:t>s</a:t>
            </a:r>
            <a:endParaRPr sz="2649">
              <a:latin typeface="Calibri"/>
              <a:cs typeface="Calibri"/>
            </a:endParaRPr>
          </a:p>
        </p:txBody>
      </p:sp>
      <p:sp>
        <p:nvSpPr>
          <p:cNvPr id="2" name="object 2"/>
          <p:cNvSpPr txBox="1"/>
          <p:nvPr/>
        </p:nvSpPr>
        <p:spPr>
          <a:xfrm>
            <a:off x="723881" y="3877162"/>
            <a:ext cx="223992" cy="419950"/>
          </a:xfrm>
          <a:prstGeom prst="rect">
            <a:avLst/>
          </a:prstGeom>
        </p:spPr>
        <p:txBody>
          <a:bodyPr wrap="square" lIns="0" tIns="0" rIns="0" bIns="0" rtlCol="0">
            <a:noAutofit/>
          </a:bodyPr>
          <a:lstStyle/>
          <a:p>
            <a:pPr marL="14017">
              <a:lnSpc>
                <a:spcPts val="3267"/>
              </a:lnSpc>
              <a:spcBef>
                <a:spcPts val="163"/>
              </a:spcBef>
            </a:pPr>
            <a:r>
              <a:rPr sz="3090" dirty="0">
                <a:latin typeface="Arial"/>
                <a:cs typeface="Arial"/>
              </a:rPr>
              <a:t>•</a:t>
            </a:r>
            <a:endParaRPr sz="3090">
              <a:latin typeface="Arial"/>
              <a:cs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7" name="object 7"/>
          <p:cNvSpPr/>
          <p:nvPr/>
        </p:nvSpPr>
        <p:spPr>
          <a:xfrm>
            <a:off x="1309793" y="3621722"/>
            <a:ext cx="4078958" cy="409297"/>
          </a:xfrm>
          <a:custGeom>
            <a:avLst/>
            <a:gdLst/>
            <a:ahLst/>
            <a:cxnLst/>
            <a:rect l="l" t="t" r="r" b="b"/>
            <a:pathLst>
              <a:path w="3695700" h="370840">
                <a:moveTo>
                  <a:pt x="0" y="370840"/>
                </a:moveTo>
                <a:lnTo>
                  <a:pt x="3695700" y="370840"/>
                </a:lnTo>
                <a:lnTo>
                  <a:pt x="3695700" y="0"/>
                </a:lnTo>
                <a:lnTo>
                  <a:pt x="0" y="0"/>
                </a:lnTo>
                <a:lnTo>
                  <a:pt x="0" y="370840"/>
                </a:lnTo>
                <a:close/>
              </a:path>
            </a:pathLst>
          </a:custGeom>
          <a:solidFill>
            <a:srgbClr val="5B9BD4"/>
          </a:solidFill>
        </p:spPr>
        <p:txBody>
          <a:bodyPr wrap="square" lIns="0" tIns="0" rIns="0" bIns="0" rtlCol="0">
            <a:noAutofit/>
          </a:bodyPr>
          <a:lstStyle/>
          <a:p>
            <a:endParaRPr sz="1987"/>
          </a:p>
        </p:txBody>
      </p:sp>
      <p:sp>
        <p:nvSpPr>
          <p:cNvPr id="8" name="object 8"/>
          <p:cNvSpPr/>
          <p:nvPr/>
        </p:nvSpPr>
        <p:spPr>
          <a:xfrm>
            <a:off x="5388751" y="3621722"/>
            <a:ext cx="4078958" cy="409297"/>
          </a:xfrm>
          <a:custGeom>
            <a:avLst/>
            <a:gdLst/>
            <a:ahLst/>
            <a:cxnLst/>
            <a:rect l="l" t="t" r="r" b="b"/>
            <a:pathLst>
              <a:path w="3695700" h="370840">
                <a:moveTo>
                  <a:pt x="0" y="370840"/>
                </a:moveTo>
                <a:lnTo>
                  <a:pt x="3695700" y="370840"/>
                </a:lnTo>
                <a:lnTo>
                  <a:pt x="3695700" y="0"/>
                </a:lnTo>
                <a:lnTo>
                  <a:pt x="0" y="0"/>
                </a:lnTo>
                <a:lnTo>
                  <a:pt x="0" y="370840"/>
                </a:lnTo>
                <a:close/>
              </a:path>
            </a:pathLst>
          </a:custGeom>
          <a:solidFill>
            <a:srgbClr val="5B9BD4"/>
          </a:solidFill>
        </p:spPr>
        <p:txBody>
          <a:bodyPr wrap="square" lIns="0" tIns="0" rIns="0" bIns="0" rtlCol="0">
            <a:noAutofit/>
          </a:bodyPr>
          <a:lstStyle/>
          <a:p>
            <a:endParaRPr sz="1987"/>
          </a:p>
        </p:txBody>
      </p:sp>
      <p:sp>
        <p:nvSpPr>
          <p:cNvPr id="9" name="object 9"/>
          <p:cNvSpPr/>
          <p:nvPr/>
        </p:nvSpPr>
        <p:spPr>
          <a:xfrm>
            <a:off x="1309793" y="4031019"/>
            <a:ext cx="4078958" cy="706459"/>
          </a:xfrm>
          <a:custGeom>
            <a:avLst/>
            <a:gdLst/>
            <a:ahLst/>
            <a:cxnLst/>
            <a:rect l="l" t="t" r="r" b="b"/>
            <a:pathLst>
              <a:path w="3695700" h="640080">
                <a:moveTo>
                  <a:pt x="0" y="640080"/>
                </a:moveTo>
                <a:lnTo>
                  <a:pt x="3695700" y="640080"/>
                </a:lnTo>
                <a:lnTo>
                  <a:pt x="3695700" y="0"/>
                </a:lnTo>
                <a:lnTo>
                  <a:pt x="0" y="0"/>
                </a:lnTo>
                <a:lnTo>
                  <a:pt x="0" y="640080"/>
                </a:lnTo>
                <a:close/>
              </a:path>
            </a:pathLst>
          </a:custGeom>
          <a:solidFill>
            <a:srgbClr val="D2DEEE"/>
          </a:solidFill>
        </p:spPr>
        <p:txBody>
          <a:bodyPr wrap="square" lIns="0" tIns="0" rIns="0" bIns="0" rtlCol="0">
            <a:noAutofit/>
          </a:bodyPr>
          <a:lstStyle/>
          <a:p>
            <a:endParaRPr sz="1987"/>
          </a:p>
        </p:txBody>
      </p:sp>
      <p:sp>
        <p:nvSpPr>
          <p:cNvPr id="10" name="object 10"/>
          <p:cNvSpPr/>
          <p:nvPr/>
        </p:nvSpPr>
        <p:spPr>
          <a:xfrm>
            <a:off x="5388751" y="4031019"/>
            <a:ext cx="4078958" cy="706459"/>
          </a:xfrm>
          <a:custGeom>
            <a:avLst/>
            <a:gdLst/>
            <a:ahLst/>
            <a:cxnLst/>
            <a:rect l="l" t="t" r="r" b="b"/>
            <a:pathLst>
              <a:path w="3695700" h="640080">
                <a:moveTo>
                  <a:pt x="0" y="640080"/>
                </a:moveTo>
                <a:lnTo>
                  <a:pt x="3695700" y="640080"/>
                </a:lnTo>
                <a:lnTo>
                  <a:pt x="3695700" y="0"/>
                </a:lnTo>
                <a:lnTo>
                  <a:pt x="0" y="0"/>
                </a:lnTo>
                <a:lnTo>
                  <a:pt x="0" y="640080"/>
                </a:lnTo>
                <a:close/>
              </a:path>
            </a:pathLst>
          </a:custGeom>
          <a:solidFill>
            <a:srgbClr val="D2DEEE"/>
          </a:solidFill>
        </p:spPr>
        <p:txBody>
          <a:bodyPr wrap="square" lIns="0" tIns="0" rIns="0" bIns="0" rtlCol="0">
            <a:noAutofit/>
          </a:bodyPr>
          <a:lstStyle/>
          <a:p>
            <a:endParaRPr sz="1987"/>
          </a:p>
        </p:txBody>
      </p:sp>
      <p:sp>
        <p:nvSpPr>
          <p:cNvPr id="11" name="object 11"/>
          <p:cNvSpPr/>
          <p:nvPr/>
        </p:nvSpPr>
        <p:spPr>
          <a:xfrm>
            <a:off x="1309793" y="4737478"/>
            <a:ext cx="4078958" cy="1009227"/>
          </a:xfrm>
          <a:custGeom>
            <a:avLst/>
            <a:gdLst/>
            <a:ahLst/>
            <a:cxnLst/>
            <a:rect l="l" t="t" r="r" b="b"/>
            <a:pathLst>
              <a:path w="3695700" h="914400">
                <a:moveTo>
                  <a:pt x="0" y="914399"/>
                </a:moveTo>
                <a:lnTo>
                  <a:pt x="3695700" y="914399"/>
                </a:lnTo>
                <a:lnTo>
                  <a:pt x="3695700" y="0"/>
                </a:lnTo>
                <a:lnTo>
                  <a:pt x="0" y="0"/>
                </a:lnTo>
                <a:lnTo>
                  <a:pt x="0" y="914399"/>
                </a:lnTo>
                <a:close/>
              </a:path>
            </a:pathLst>
          </a:custGeom>
          <a:solidFill>
            <a:srgbClr val="EAEEF7"/>
          </a:solidFill>
        </p:spPr>
        <p:txBody>
          <a:bodyPr wrap="square" lIns="0" tIns="0" rIns="0" bIns="0" rtlCol="0">
            <a:noAutofit/>
          </a:bodyPr>
          <a:lstStyle/>
          <a:p>
            <a:endParaRPr sz="1987"/>
          </a:p>
        </p:txBody>
      </p:sp>
      <p:sp>
        <p:nvSpPr>
          <p:cNvPr id="12" name="object 12"/>
          <p:cNvSpPr/>
          <p:nvPr/>
        </p:nvSpPr>
        <p:spPr>
          <a:xfrm>
            <a:off x="5388751" y="4737478"/>
            <a:ext cx="4078958" cy="1009227"/>
          </a:xfrm>
          <a:custGeom>
            <a:avLst/>
            <a:gdLst/>
            <a:ahLst/>
            <a:cxnLst/>
            <a:rect l="l" t="t" r="r" b="b"/>
            <a:pathLst>
              <a:path w="3695700" h="914400">
                <a:moveTo>
                  <a:pt x="0" y="914399"/>
                </a:moveTo>
                <a:lnTo>
                  <a:pt x="3695700" y="914399"/>
                </a:lnTo>
                <a:lnTo>
                  <a:pt x="3695700" y="0"/>
                </a:lnTo>
                <a:lnTo>
                  <a:pt x="0" y="0"/>
                </a:lnTo>
                <a:lnTo>
                  <a:pt x="0" y="914399"/>
                </a:lnTo>
                <a:close/>
              </a:path>
            </a:pathLst>
          </a:custGeom>
          <a:solidFill>
            <a:srgbClr val="EAEEF7"/>
          </a:solidFill>
        </p:spPr>
        <p:txBody>
          <a:bodyPr wrap="square" lIns="0" tIns="0" rIns="0" bIns="0" rtlCol="0">
            <a:noAutofit/>
          </a:bodyPr>
          <a:lstStyle/>
          <a:p>
            <a:endParaRPr sz="1987"/>
          </a:p>
        </p:txBody>
      </p:sp>
      <p:sp>
        <p:nvSpPr>
          <p:cNvPr id="13" name="object 13"/>
          <p:cNvSpPr/>
          <p:nvPr/>
        </p:nvSpPr>
        <p:spPr>
          <a:xfrm>
            <a:off x="1309793" y="5746718"/>
            <a:ext cx="4078958" cy="1009227"/>
          </a:xfrm>
          <a:custGeom>
            <a:avLst/>
            <a:gdLst/>
            <a:ahLst/>
            <a:cxnLst/>
            <a:rect l="l" t="t" r="r" b="b"/>
            <a:pathLst>
              <a:path w="3695700" h="914400">
                <a:moveTo>
                  <a:pt x="0" y="914400"/>
                </a:moveTo>
                <a:lnTo>
                  <a:pt x="3695700" y="914400"/>
                </a:lnTo>
                <a:lnTo>
                  <a:pt x="3695700" y="0"/>
                </a:lnTo>
                <a:lnTo>
                  <a:pt x="0" y="0"/>
                </a:lnTo>
                <a:lnTo>
                  <a:pt x="0" y="914400"/>
                </a:lnTo>
                <a:close/>
              </a:path>
            </a:pathLst>
          </a:custGeom>
          <a:solidFill>
            <a:srgbClr val="D2DEEE"/>
          </a:solidFill>
        </p:spPr>
        <p:txBody>
          <a:bodyPr wrap="square" lIns="0" tIns="0" rIns="0" bIns="0" rtlCol="0">
            <a:noAutofit/>
          </a:bodyPr>
          <a:lstStyle/>
          <a:p>
            <a:endParaRPr sz="1987"/>
          </a:p>
        </p:txBody>
      </p:sp>
      <p:sp>
        <p:nvSpPr>
          <p:cNvPr id="14" name="object 14"/>
          <p:cNvSpPr/>
          <p:nvPr/>
        </p:nvSpPr>
        <p:spPr>
          <a:xfrm>
            <a:off x="5388751" y="5746718"/>
            <a:ext cx="4078958" cy="1009227"/>
          </a:xfrm>
          <a:custGeom>
            <a:avLst/>
            <a:gdLst/>
            <a:ahLst/>
            <a:cxnLst/>
            <a:rect l="l" t="t" r="r" b="b"/>
            <a:pathLst>
              <a:path w="3695700" h="914400">
                <a:moveTo>
                  <a:pt x="0" y="914400"/>
                </a:moveTo>
                <a:lnTo>
                  <a:pt x="3695700" y="914400"/>
                </a:lnTo>
                <a:lnTo>
                  <a:pt x="3695700" y="0"/>
                </a:lnTo>
                <a:lnTo>
                  <a:pt x="0" y="0"/>
                </a:lnTo>
                <a:lnTo>
                  <a:pt x="0" y="914400"/>
                </a:lnTo>
                <a:close/>
              </a:path>
            </a:pathLst>
          </a:custGeom>
          <a:solidFill>
            <a:srgbClr val="D2DEEE"/>
          </a:solidFill>
        </p:spPr>
        <p:txBody>
          <a:bodyPr wrap="square" lIns="0" tIns="0" rIns="0" bIns="0" rtlCol="0">
            <a:noAutofit/>
          </a:bodyPr>
          <a:lstStyle/>
          <a:p>
            <a:endParaRPr sz="1987"/>
          </a:p>
        </p:txBody>
      </p:sp>
      <p:sp>
        <p:nvSpPr>
          <p:cNvPr id="15" name="object 15"/>
          <p:cNvSpPr/>
          <p:nvPr/>
        </p:nvSpPr>
        <p:spPr>
          <a:xfrm>
            <a:off x="1302785" y="4031020"/>
            <a:ext cx="8171933" cy="0"/>
          </a:xfrm>
          <a:custGeom>
            <a:avLst/>
            <a:gdLst/>
            <a:ahLst/>
            <a:cxnLst/>
            <a:rect l="l" t="t" r="r" b="b"/>
            <a:pathLst>
              <a:path w="7404100">
                <a:moveTo>
                  <a:pt x="0" y="0"/>
                </a:moveTo>
                <a:lnTo>
                  <a:pt x="7404100" y="0"/>
                </a:lnTo>
              </a:path>
            </a:pathLst>
          </a:custGeom>
          <a:ln w="38100">
            <a:solidFill>
              <a:srgbClr val="FFFFFF"/>
            </a:solidFill>
          </a:ln>
        </p:spPr>
        <p:txBody>
          <a:bodyPr wrap="square" lIns="0" tIns="0" rIns="0" bIns="0" rtlCol="0">
            <a:noAutofit/>
          </a:bodyPr>
          <a:lstStyle/>
          <a:p>
            <a:endParaRPr sz="1987"/>
          </a:p>
        </p:txBody>
      </p:sp>
      <p:sp>
        <p:nvSpPr>
          <p:cNvPr id="6" name="object 6"/>
          <p:cNvSpPr txBox="1"/>
          <p:nvPr/>
        </p:nvSpPr>
        <p:spPr>
          <a:xfrm>
            <a:off x="502187" y="831798"/>
            <a:ext cx="7231684" cy="2280347"/>
          </a:xfrm>
          <a:prstGeom prst="rect">
            <a:avLst/>
          </a:prstGeom>
        </p:spPr>
        <p:txBody>
          <a:bodyPr wrap="square" lIns="0" tIns="0" rIns="0" bIns="0" rtlCol="0">
            <a:noAutofit/>
          </a:bodyPr>
          <a:lstStyle/>
          <a:p>
            <a:pPr marL="235709">
              <a:lnSpc>
                <a:spcPct val="101725"/>
              </a:lnSpc>
              <a:spcBef>
                <a:spcPts val="2918"/>
              </a:spcBef>
            </a:pPr>
            <a:endParaRPr lang="en-US" sz="3090" dirty="0">
              <a:latin typeface="Arial"/>
              <a:cs typeface="Arial"/>
            </a:endParaRPr>
          </a:p>
          <a:p>
            <a:pPr marL="235709">
              <a:lnSpc>
                <a:spcPct val="101725"/>
              </a:lnSpc>
              <a:spcBef>
                <a:spcPts val="2918"/>
              </a:spcBef>
            </a:pPr>
            <a:r>
              <a:rPr sz="3090" dirty="0">
                <a:latin typeface="Arial"/>
                <a:cs typeface="Arial"/>
              </a:rPr>
              <a:t>•</a:t>
            </a:r>
            <a:r>
              <a:rPr sz="3090" spc="39" dirty="0">
                <a:latin typeface="Arial"/>
                <a:cs typeface="Arial"/>
              </a:rPr>
              <a:t> </a:t>
            </a:r>
            <a:r>
              <a:rPr sz="3090" spc="-126" dirty="0">
                <a:latin typeface="Calibri"/>
                <a:cs typeface="Calibri"/>
              </a:rPr>
              <a:t>T</a:t>
            </a:r>
            <a:r>
              <a:rPr sz="3090" spc="-21" dirty="0">
                <a:latin typeface="Calibri"/>
                <a:cs typeface="Calibri"/>
              </a:rPr>
              <a:t>w</a:t>
            </a:r>
            <a:r>
              <a:rPr sz="3090" dirty="0">
                <a:latin typeface="Calibri"/>
                <a:cs typeface="Calibri"/>
              </a:rPr>
              <a:t>o</a:t>
            </a:r>
            <a:r>
              <a:rPr sz="3090" spc="-53" dirty="0">
                <a:latin typeface="Calibri"/>
                <a:cs typeface="Calibri"/>
              </a:rPr>
              <a:t> </a:t>
            </a:r>
            <a:r>
              <a:rPr sz="3090" dirty="0">
                <a:latin typeface="Calibri"/>
                <a:cs typeface="Calibri"/>
              </a:rPr>
              <a:t>o</a:t>
            </a:r>
            <a:r>
              <a:rPr sz="3090" spc="-21" dirty="0">
                <a:latin typeface="Calibri"/>
                <a:cs typeface="Calibri"/>
              </a:rPr>
              <a:t>p</a:t>
            </a:r>
            <a:r>
              <a:rPr sz="3090" dirty="0">
                <a:latin typeface="Calibri"/>
                <a:cs typeface="Calibri"/>
              </a:rPr>
              <a:t>tio</a:t>
            </a:r>
            <a:r>
              <a:rPr sz="3090" spc="-10" dirty="0">
                <a:latin typeface="Calibri"/>
                <a:cs typeface="Calibri"/>
              </a:rPr>
              <a:t>n</a:t>
            </a:r>
            <a:r>
              <a:rPr sz="3090" dirty="0">
                <a:latin typeface="Calibri"/>
                <a:cs typeface="Calibri"/>
              </a:rPr>
              <a:t>s</a:t>
            </a:r>
            <a:r>
              <a:rPr sz="3090" spc="-55" dirty="0">
                <a:latin typeface="Calibri"/>
                <a:cs typeface="Calibri"/>
              </a:rPr>
              <a:t> </a:t>
            </a:r>
            <a:r>
              <a:rPr sz="3090" dirty="0">
                <a:latin typeface="Calibri"/>
                <a:cs typeface="Calibri"/>
              </a:rPr>
              <a:t>a</a:t>
            </a:r>
            <a:r>
              <a:rPr sz="3090" spc="-38" dirty="0">
                <a:latin typeface="Calibri"/>
                <a:cs typeface="Calibri"/>
              </a:rPr>
              <a:t>r</a:t>
            </a:r>
            <a:r>
              <a:rPr sz="3090" dirty="0">
                <a:latin typeface="Calibri"/>
                <a:cs typeface="Calibri"/>
              </a:rPr>
              <a:t>e</a:t>
            </a:r>
            <a:r>
              <a:rPr sz="3090" spc="-41" dirty="0">
                <a:latin typeface="Calibri"/>
                <a:cs typeface="Calibri"/>
              </a:rPr>
              <a:t> </a:t>
            </a:r>
            <a:r>
              <a:rPr sz="3090" spc="-55" dirty="0">
                <a:latin typeface="Calibri"/>
                <a:cs typeface="Calibri"/>
              </a:rPr>
              <a:t>a</a:t>
            </a:r>
            <a:r>
              <a:rPr sz="3090" spc="-43" dirty="0">
                <a:latin typeface="Calibri"/>
                <a:cs typeface="Calibri"/>
              </a:rPr>
              <a:t>v</a:t>
            </a:r>
            <a:r>
              <a:rPr sz="3090" dirty="0">
                <a:latin typeface="Calibri"/>
                <a:cs typeface="Calibri"/>
              </a:rPr>
              <a:t>ai</a:t>
            </a:r>
            <a:r>
              <a:rPr sz="3090" spc="-4" dirty="0">
                <a:latin typeface="Calibri"/>
                <a:cs typeface="Calibri"/>
              </a:rPr>
              <a:t>l</a:t>
            </a:r>
            <a:r>
              <a:rPr sz="3090" dirty="0">
                <a:latin typeface="Calibri"/>
                <a:cs typeface="Calibri"/>
              </a:rPr>
              <a:t>able</a:t>
            </a:r>
            <a:r>
              <a:rPr sz="3090" spc="-97" dirty="0">
                <a:latin typeface="Calibri"/>
                <a:cs typeface="Calibri"/>
              </a:rPr>
              <a:t> </a:t>
            </a:r>
            <a:r>
              <a:rPr sz="3090" spc="-71" dirty="0">
                <a:latin typeface="Calibri"/>
                <a:cs typeface="Calibri"/>
              </a:rPr>
              <a:t>f</a:t>
            </a:r>
            <a:r>
              <a:rPr sz="3090" dirty="0">
                <a:latin typeface="Calibri"/>
                <a:cs typeface="Calibri"/>
              </a:rPr>
              <a:t>or</a:t>
            </a:r>
            <a:r>
              <a:rPr sz="3090" spc="-36" dirty="0">
                <a:latin typeface="Calibri"/>
                <a:cs typeface="Calibri"/>
              </a:rPr>
              <a:t> </a:t>
            </a:r>
            <a:r>
              <a:rPr sz="3090" spc="-21" dirty="0">
                <a:latin typeface="Calibri"/>
                <a:cs typeface="Calibri"/>
              </a:rPr>
              <a:t>F</a:t>
            </a:r>
            <a:r>
              <a:rPr sz="3090" dirty="0">
                <a:latin typeface="Calibri"/>
                <a:cs typeface="Calibri"/>
              </a:rPr>
              <a:t>CoE</a:t>
            </a:r>
            <a:r>
              <a:rPr sz="3090" spc="-62" dirty="0">
                <a:latin typeface="Calibri"/>
                <a:cs typeface="Calibri"/>
              </a:rPr>
              <a:t> </a:t>
            </a:r>
            <a:r>
              <a:rPr sz="3090" spc="-10" dirty="0">
                <a:latin typeface="Calibri"/>
                <a:cs typeface="Calibri"/>
              </a:rPr>
              <a:t>c</a:t>
            </a:r>
            <a:r>
              <a:rPr sz="3090" dirty="0">
                <a:latin typeface="Calibri"/>
                <a:cs typeface="Calibri"/>
              </a:rPr>
              <a:t>abl</a:t>
            </a:r>
            <a:r>
              <a:rPr sz="3090" spc="-10" dirty="0">
                <a:latin typeface="Calibri"/>
                <a:cs typeface="Calibri"/>
              </a:rPr>
              <a:t>i</a:t>
            </a:r>
            <a:r>
              <a:rPr sz="3090" dirty="0">
                <a:latin typeface="Calibri"/>
                <a:cs typeface="Calibri"/>
              </a:rPr>
              <a:t>ng</a:t>
            </a:r>
          </a:p>
          <a:p>
            <a:pPr marL="740321" marR="62333">
              <a:lnSpc>
                <a:spcPct val="101725"/>
              </a:lnSpc>
              <a:spcBef>
                <a:spcPts val="182"/>
              </a:spcBef>
            </a:pPr>
            <a:r>
              <a:rPr sz="2649" dirty="0">
                <a:latin typeface="Arial"/>
                <a:cs typeface="Arial"/>
              </a:rPr>
              <a:t>•</a:t>
            </a:r>
            <a:r>
              <a:rPr sz="2649" spc="330" dirty="0">
                <a:latin typeface="Arial"/>
                <a:cs typeface="Arial"/>
              </a:rPr>
              <a:t> </a:t>
            </a:r>
            <a:r>
              <a:rPr sz="2649" dirty="0">
                <a:latin typeface="Calibri"/>
                <a:cs typeface="Calibri"/>
              </a:rPr>
              <a:t>Copper</a:t>
            </a:r>
            <a:r>
              <a:rPr sz="2649" spc="-10" dirty="0">
                <a:latin typeface="Calibri"/>
                <a:cs typeface="Calibri"/>
              </a:rPr>
              <a:t> </a:t>
            </a:r>
            <a:r>
              <a:rPr sz="2649" dirty="0">
                <a:latin typeface="Calibri"/>
                <a:cs typeface="Calibri"/>
              </a:rPr>
              <a:t>based</a:t>
            </a:r>
            <a:r>
              <a:rPr sz="2649" spc="10" dirty="0">
                <a:latin typeface="Calibri"/>
                <a:cs typeface="Calibri"/>
              </a:rPr>
              <a:t> </a:t>
            </a:r>
            <a:r>
              <a:rPr sz="2649" spc="-110" dirty="0">
                <a:latin typeface="Calibri"/>
                <a:cs typeface="Calibri"/>
              </a:rPr>
              <a:t>T</a:t>
            </a:r>
            <a:r>
              <a:rPr sz="2649" dirty="0">
                <a:latin typeface="Calibri"/>
                <a:cs typeface="Calibri"/>
              </a:rPr>
              <a:t>win</a:t>
            </a:r>
            <a:r>
              <a:rPr sz="2649" spc="-21" dirty="0">
                <a:latin typeface="Calibri"/>
                <a:cs typeface="Calibri"/>
              </a:rPr>
              <a:t>a</a:t>
            </a:r>
            <a:r>
              <a:rPr sz="2649" dirty="0">
                <a:latin typeface="Calibri"/>
                <a:cs typeface="Calibri"/>
              </a:rPr>
              <a:t>x</a:t>
            </a:r>
            <a:r>
              <a:rPr sz="2649" spc="-10" dirty="0">
                <a:latin typeface="Calibri"/>
                <a:cs typeface="Calibri"/>
              </a:rPr>
              <a:t> </a:t>
            </a:r>
            <a:r>
              <a:rPr sz="2649" spc="-21" dirty="0">
                <a:latin typeface="Calibri"/>
                <a:cs typeface="Calibri"/>
              </a:rPr>
              <a:t>c</a:t>
            </a:r>
            <a:r>
              <a:rPr sz="2649" dirty="0">
                <a:latin typeface="Calibri"/>
                <a:cs typeface="Calibri"/>
              </a:rPr>
              <a:t>able</a:t>
            </a:r>
          </a:p>
          <a:p>
            <a:pPr marL="740321" marR="62333">
              <a:lnSpc>
                <a:spcPct val="101725"/>
              </a:lnSpc>
              <a:spcBef>
                <a:spcPts val="182"/>
              </a:spcBef>
            </a:pPr>
            <a:r>
              <a:rPr sz="2649" dirty="0">
                <a:latin typeface="Arial"/>
                <a:cs typeface="Arial"/>
              </a:rPr>
              <a:t>•</a:t>
            </a:r>
            <a:r>
              <a:rPr sz="2649" spc="324" dirty="0">
                <a:latin typeface="Arial"/>
                <a:cs typeface="Arial"/>
              </a:rPr>
              <a:t> </a:t>
            </a:r>
            <a:r>
              <a:rPr sz="2649" dirty="0">
                <a:latin typeface="Calibri"/>
                <a:cs typeface="Calibri"/>
              </a:rPr>
              <a:t>S</a:t>
            </a:r>
            <a:r>
              <a:rPr sz="2649" spc="-28" dirty="0">
                <a:latin typeface="Calibri"/>
                <a:cs typeface="Calibri"/>
              </a:rPr>
              <a:t>t</a:t>
            </a:r>
            <a:r>
              <a:rPr sz="2649" dirty="0">
                <a:latin typeface="Calibri"/>
                <a:cs typeface="Calibri"/>
              </a:rPr>
              <a:t>anda</a:t>
            </a:r>
            <a:r>
              <a:rPr sz="2649" spc="-38" dirty="0">
                <a:latin typeface="Calibri"/>
                <a:cs typeface="Calibri"/>
              </a:rPr>
              <a:t>r</a:t>
            </a:r>
            <a:r>
              <a:rPr sz="2649" dirty="0">
                <a:latin typeface="Calibri"/>
                <a:cs typeface="Calibri"/>
              </a:rPr>
              <a:t>d</a:t>
            </a:r>
            <a:r>
              <a:rPr sz="2649" spc="-15" dirty="0">
                <a:latin typeface="Calibri"/>
                <a:cs typeface="Calibri"/>
              </a:rPr>
              <a:t> </a:t>
            </a:r>
            <a:r>
              <a:rPr sz="2649" dirty="0">
                <a:latin typeface="Calibri"/>
                <a:cs typeface="Calibri"/>
              </a:rPr>
              <a:t>fiber o</a:t>
            </a:r>
            <a:r>
              <a:rPr sz="2649" spc="-21" dirty="0">
                <a:latin typeface="Calibri"/>
                <a:cs typeface="Calibri"/>
              </a:rPr>
              <a:t>p</a:t>
            </a:r>
            <a:r>
              <a:rPr sz="2649" dirty="0">
                <a:latin typeface="Calibri"/>
                <a:cs typeface="Calibri"/>
              </a:rPr>
              <a:t>ti</a:t>
            </a:r>
            <a:r>
              <a:rPr sz="2649" spc="-21" dirty="0">
                <a:latin typeface="Calibri"/>
                <a:cs typeface="Calibri"/>
              </a:rPr>
              <a:t>c</a:t>
            </a:r>
            <a:r>
              <a:rPr sz="2649" dirty="0">
                <a:latin typeface="Calibri"/>
                <a:cs typeface="Calibri"/>
              </a:rPr>
              <a:t>al</a:t>
            </a:r>
            <a:r>
              <a:rPr sz="2649" spc="-15" dirty="0">
                <a:latin typeface="Calibri"/>
                <a:cs typeface="Calibri"/>
              </a:rPr>
              <a:t> </a:t>
            </a:r>
            <a:r>
              <a:rPr sz="2649" spc="-21" dirty="0">
                <a:latin typeface="Calibri"/>
                <a:cs typeface="Calibri"/>
              </a:rPr>
              <a:t>c</a:t>
            </a:r>
            <a:r>
              <a:rPr sz="2649" dirty="0">
                <a:latin typeface="Calibri"/>
                <a:cs typeface="Calibri"/>
              </a:rPr>
              <a:t>able</a:t>
            </a:r>
          </a:p>
        </p:txBody>
      </p:sp>
      <p:sp>
        <p:nvSpPr>
          <p:cNvPr id="5" name="object 5"/>
          <p:cNvSpPr txBox="1"/>
          <p:nvPr/>
        </p:nvSpPr>
        <p:spPr>
          <a:xfrm>
            <a:off x="1309793" y="3621722"/>
            <a:ext cx="8157916" cy="409297"/>
          </a:xfrm>
          <a:prstGeom prst="rect">
            <a:avLst/>
          </a:prstGeom>
        </p:spPr>
        <p:txBody>
          <a:bodyPr wrap="square" lIns="0" tIns="0" rIns="0" bIns="0" rtlCol="0">
            <a:noAutofit/>
          </a:bodyPr>
          <a:lstStyle/>
          <a:p>
            <a:pPr marL="101258">
              <a:lnSpc>
                <a:spcPct val="101725"/>
              </a:lnSpc>
              <a:spcBef>
                <a:spcPts val="364"/>
              </a:spcBef>
            </a:pPr>
            <a:r>
              <a:rPr sz="1987" b="1" spc="-55" dirty="0">
                <a:solidFill>
                  <a:srgbClr val="FFFFFF"/>
                </a:solidFill>
                <a:latin typeface="Calibri"/>
                <a:cs typeface="Calibri"/>
              </a:rPr>
              <a:t>T</a:t>
            </a:r>
            <a:r>
              <a:rPr sz="1987" b="1" dirty="0">
                <a:solidFill>
                  <a:srgbClr val="FFFFFF"/>
                </a:solidFill>
                <a:latin typeface="Calibri"/>
                <a:cs typeface="Calibri"/>
              </a:rPr>
              <a:t>wi</a:t>
            </a:r>
            <a:r>
              <a:rPr sz="1987" b="1" spc="10" dirty="0">
                <a:solidFill>
                  <a:srgbClr val="FFFFFF"/>
                </a:solidFill>
                <a:latin typeface="Calibri"/>
                <a:cs typeface="Calibri"/>
              </a:rPr>
              <a:t>n</a:t>
            </a:r>
            <a:r>
              <a:rPr sz="1987" b="1" spc="-10" dirty="0">
                <a:solidFill>
                  <a:srgbClr val="FFFFFF"/>
                </a:solidFill>
                <a:latin typeface="Calibri"/>
                <a:cs typeface="Calibri"/>
              </a:rPr>
              <a:t>a</a:t>
            </a:r>
            <a:r>
              <a:rPr sz="1987" b="1" dirty="0">
                <a:solidFill>
                  <a:srgbClr val="FFFFFF"/>
                </a:solidFill>
                <a:latin typeface="Calibri"/>
                <a:cs typeface="Calibri"/>
              </a:rPr>
              <a:t>x</a:t>
            </a:r>
            <a:r>
              <a:rPr sz="1987" b="1" spc="-38" dirty="0">
                <a:solidFill>
                  <a:srgbClr val="FFFFFF"/>
                </a:solidFill>
                <a:latin typeface="Calibri"/>
                <a:cs typeface="Calibri"/>
              </a:rPr>
              <a:t> </a:t>
            </a:r>
            <a:r>
              <a:rPr sz="1987" b="1" dirty="0">
                <a:solidFill>
                  <a:srgbClr val="FFFFFF"/>
                </a:solidFill>
                <a:latin typeface="Calibri"/>
                <a:cs typeface="Calibri"/>
              </a:rPr>
              <a:t>C</a:t>
            </a:r>
            <a:r>
              <a:rPr sz="1987" b="1" spc="-4" dirty="0">
                <a:solidFill>
                  <a:srgbClr val="FFFFFF"/>
                </a:solidFill>
                <a:latin typeface="Calibri"/>
                <a:cs typeface="Calibri"/>
              </a:rPr>
              <a:t>a</a:t>
            </a:r>
            <a:r>
              <a:rPr sz="1987" b="1" spc="4" dirty="0">
                <a:solidFill>
                  <a:srgbClr val="FFFFFF"/>
                </a:solidFill>
                <a:latin typeface="Calibri"/>
                <a:cs typeface="Calibri"/>
              </a:rPr>
              <a:t>b</a:t>
            </a:r>
            <a:r>
              <a:rPr sz="1987" b="1" dirty="0">
                <a:solidFill>
                  <a:srgbClr val="FFFFFF"/>
                </a:solidFill>
                <a:latin typeface="Calibri"/>
                <a:cs typeface="Calibri"/>
              </a:rPr>
              <a:t>le                                              </a:t>
            </a:r>
            <a:r>
              <a:rPr sz="1987" b="1" spc="170" dirty="0">
                <a:solidFill>
                  <a:srgbClr val="FFFFFF"/>
                </a:solidFill>
                <a:latin typeface="Calibri"/>
                <a:cs typeface="Calibri"/>
              </a:rPr>
              <a:t> </a:t>
            </a:r>
            <a:r>
              <a:rPr sz="1987" b="1" dirty="0">
                <a:solidFill>
                  <a:srgbClr val="FFFFFF"/>
                </a:solidFill>
                <a:latin typeface="Calibri"/>
                <a:cs typeface="Calibri"/>
              </a:rPr>
              <a:t>Fi</a:t>
            </a:r>
            <a:r>
              <a:rPr sz="1987" b="1" spc="10" dirty="0">
                <a:solidFill>
                  <a:srgbClr val="FFFFFF"/>
                </a:solidFill>
                <a:latin typeface="Calibri"/>
                <a:cs typeface="Calibri"/>
              </a:rPr>
              <a:t>b</a:t>
            </a:r>
            <a:r>
              <a:rPr sz="1987" b="1" spc="4" dirty="0">
                <a:solidFill>
                  <a:srgbClr val="FFFFFF"/>
                </a:solidFill>
                <a:latin typeface="Calibri"/>
                <a:cs typeface="Calibri"/>
              </a:rPr>
              <a:t>e</a:t>
            </a:r>
            <a:r>
              <a:rPr sz="1987" b="1" dirty="0">
                <a:solidFill>
                  <a:srgbClr val="FFFFFF"/>
                </a:solidFill>
                <a:latin typeface="Calibri"/>
                <a:cs typeface="Calibri"/>
              </a:rPr>
              <a:t>r</a:t>
            </a:r>
            <a:r>
              <a:rPr sz="1987" b="1" spc="-28" dirty="0">
                <a:solidFill>
                  <a:srgbClr val="FFFFFF"/>
                </a:solidFill>
                <a:latin typeface="Calibri"/>
                <a:cs typeface="Calibri"/>
              </a:rPr>
              <a:t> </a:t>
            </a:r>
            <a:r>
              <a:rPr sz="1987" b="1" dirty="0">
                <a:solidFill>
                  <a:srgbClr val="FFFFFF"/>
                </a:solidFill>
                <a:latin typeface="Calibri"/>
                <a:cs typeface="Calibri"/>
              </a:rPr>
              <a:t>O</a:t>
            </a:r>
            <a:r>
              <a:rPr sz="1987" b="1" spc="-10" dirty="0">
                <a:solidFill>
                  <a:srgbClr val="FFFFFF"/>
                </a:solidFill>
                <a:latin typeface="Calibri"/>
                <a:cs typeface="Calibri"/>
              </a:rPr>
              <a:t>p</a:t>
            </a:r>
            <a:r>
              <a:rPr sz="1987" b="1" dirty="0">
                <a:solidFill>
                  <a:srgbClr val="FFFFFF"/>
                </a:solidFill>
                <a:latin typeface="Calibri"/>
                <a:cs typeface="Calibri"/>
              </a:rPr>
              <a:t>ti</a:t>
            </a:r>
            <a:r>
              <a:rPr sz="1987" b="1" spc="-4" dirty="0">
                <a:solidFill>
                  <a:srgbClr val="FFFFFF"/>
                </a:solidFill>
                <a:latin typeface="Calibri"/>
                <a:cs typeface="Calibri"/>
              </a:rPr>
              <a:t>c</a:t>
            </a:r>
            <a:r>
              <a:rPr sz="1987" b="1" dirty="0">
                <a:solidFill>
                  <a:srgbClr val="FFFFFF"/>
                </a:solidFill>
                <a:latin typeface="Calibri"/>
                <a:cs typeface="Calibri"/>
              </a:rPr>
              <a:t>al</a:t>
            </a:r>
            <a:r>
              <a:rPr sz="1987" b="1" spc="-10" dirty="0">
                <a:solidFill>
                  <a:srgbClr val="FFFFFF"/>
                </a:solidFill>
                <a:latin typeface="Calibri"/>
                <a:cs typeface="Calibri"/>
              </a:rPr>
              <a:t> </a:t>
            </a:r>
            <a:r>
              <a:rPr sz="1987" b="1" dirty="0">
                <a:solidFill>
                  <a:srgbClr val="FFFFFF"/>
                </a:solidFill>
                <a:latin typeface="Calibri"/>
                <a:cs typeface="Calibri"/>
              </a:rPr>
              <a:t>C</a:t>
            </a:r>
            <a:r>
              <a:rPr sz="1987" b="1" spc="-4" dirty="0">
                <a:solidFill>
                  <a:srgbClr val="FFFFFF"/>
                </a:solidFill>
                <a:latin typeface="Calibri"/>
                <a:cs typeface="Calibri"/>
              </a:rPr>
              <a:t>a</a:t>
            </a:r>
            <a:r>
              <a:rPr sz="1987" b="1" spc="4" dirty="0">
                <a:solidFill>
                  <a:srgbClr val="FFFFFF"/>
                </a:solidFill>
                <a:latin typeface="Calibri"/>
                <a:cs typeface="Calibri"/>
              </a:rPr>
              <a:t>b</a:t>
            </a:r>
            <a:r>
              <a:rPr sz="1987" b="1" dirty="0">
                <a:solidFill>
                  <a:srgbClr val="FFFFFF"/>
                </a:solidFill>
                <a:latin typeface="Calibri"/>
                <a:cs typeface="Calibri"/>
              </a:rPr>
              <a:t>le</a:t>
            </a:r>
            <a:endParaRPr sz="1987">
              <a:latin typeface="Calibri"/>
              <a:cs typeface="Calibri"/>
            </a:endParaRPr>
          </a:p>
        </p:txBody>
      </p:sp>
      <p:sp>
        <p:nvSpPr>
          <p:cNvPr id="4" name="object 4"/>
          <p:cNvSpPr txBox="1"/>
          <p:nvPr/>
        </p:nvSpPr>
        <p:spPr>
          <a:xfrm>
            <a:off x="1309793" y="4031020"/>
            <a:ext cx="8157916" cy="706458"/>
          </a:xfrm>
          <a:prstGeom prst="rect">
            <a:avLst/>
          </a:prstGeom>
        </p:spPr>
        <p:txBody>
          <a:bodyPr wrap="square" lIns="0" tIns="0" rIns="0" bIns="0" rtlCol="0">
            <a:noAutofit/>
          </a:bodyPr>
          <a:lstStyle/>
          <a:p>
            <a:pPr marL="101258">
              <a:lnSpc>
                <a:spcPct val="101725"/>
              </a:lnSpc>
              <a:spcBef>
                <a:spcPts val="364"/>
              </a:spcBef>
            </a:pPr>
            <a:r>
              <a:rPr sz="1987" dirty="0">
                <a:latin typeface="Calibri"/>
                <a:cs typeface="Calibri"/>
              </a:rPr>
              <a:t>Sui</a:t>
            </a:r>
            <a:r>
              <a:rPr sz="1987" spc="-32" dirty="0">
                <a:latin typeface="Calibri"/>
                <a:cs typeface="Calibri"/>
              </a:rPr>
              <a:t>t</a:t>
            </a:r>
            <a:r>
              <a:rPr sz="1987" dirty="0">
                <a:latin typeface="Calibri"/>
                <a:cs typeface="Calibri"/>
              </a:rPr>
              <a:t>able</a:t>
            </a:r>
            <a:r>
              <a:rPr sz="1987" spc="15" dirty="0">
                <a:latin typeface="Calibri"/>
                <a:cs typeface="Calibri"/>
              </a:rPr>
              <a:t> </a:t>
            </a:r>
            <a:r>
              <a:rPr sz="1987" spc="-38" dirty="0">
                <a:latin typeface="Calibri"/>
                <a:cs typeface="Calibri"/>
              </a:rPr>
              <a:t>f</a:t>
            </a:r>
            <a:r>
              <a:rPr sz="1987" dirty="0">
                <a:latin typeface="Calibri"/>
                <a:cs typeface="Calibri"/>
              </a:rPr>
              <a:t>or</a:t>
            </a:r>
            <a:r>
              <a:rPr sz="1987" spc="4" dirty="0">
                <a:latin typeface="Calibri"/>
                <a:cs typeface="Calibri"/>
              </a:rPr>
              <a:t> </a:t>
            </a:r>
            <a:r>
              <a:rPr sz="1987" dirty="0">
                <a:latin typeface="Calibri"/>
                <a:cs typeface="Calibri"/>
              </a:rPr>
              <a:t>s</a:t>
            </a:r>
            <a:r>
              <a:rPr sz="1987" spc="4" dirty="0">
                <a:latin typeface="Calibri"/>
                <a:cs typeface="Calibri"/>
              </a:rPr>
              <a:t>h</a:t>
            </a:r>
            <a:r>
              <a:rPr sz="1987" dirty="0">
                <a:latin typeface="Calibri"/>
                <a:cs typeface="Calibri"/>
              </a:rPr>
              <a:t>or</a:t>
            </a:r>
            <a:r>
              <a:rPr sz="1987" spc="-32" dirty="0">
                <a:latin typeface="Calibri"/>
                <a:cs typeface="Calibri"/>
              </a:rPr>
              <a:t>t</a:t>
            </a:r>
            <a:r>
              <a:rPr sz="1987" dirty="0">
                <a:latin typeface="Calibri"/>
                <a:cs typeface="Calibri"/>
              </a:rPr>
              <a:t>er di</a:t>
            </a:r>
            <a:r>
              <a:rPr sz="1987" spc="-21" dirty="0">
                <a:latin typeface="Calibri"/>
                <a:cs typeface="Calibri"/>
              </a:rPr>
              <a:t>s</a:t>
            </a:r>
            <a:r>
              <a:rPr sz="1987" spc="-28" dirty="0">
                <a:latin typeface="Calibri"/>
                <a:cs typeface="Calibri"/>
              </a:rPr>
              <a:t>t</a:t>
            </a:r>
            <a:r>
              <a:rPr sz="1987" dirty="0">
                <a:latin typeface="Calibri"/>
                <a:cs typeface="Calibri"/>
              </a:rPr>
              <a:t>ances</a:t>
            </a:r>
            <a:r>
              <a:rPr sz="1987" spc="15" dirty="0">
                <a:latin typeface="Calibri"/>
                <a:cs typeface="Calibri"/>
              </a:rPr>
              <a:t> </a:t>
            </a:r>
            <a:r>
              <a:rPr sz="1987" dirty="0">
                <a:latin typeface="Calibri"/>
                <a:cs typeface="Calibri"/>
              </a:rPr>
              <a:t>(up</a:t>
            </a:r>
            <a:r>
              <a:rPr sz="1987" spc="10" dirty="0">
                <a:latin typeface="Calibri"/>
                <a:cs typeface="Calibri"/>
              </a:rPr>
              <a:t> </a:t>
            </a:r>
            <a:r>
              <a:rPr sz="1987" spc="-15" dirty="0">
                <a:latin typeface="Calibri"/>
                <a:cs typeface="Calibri"/>
              </a:rPr>
              <a:t>t</a:t>
            </a:r>
            <a:r>
              <a:rPr sz="1987" dirty="0">
                <a:latin typeface="Calibri"/>
                <a:cs typeface="Calibri"/>
              </a:rPr>
              <a:t>o      </a:t>
            </a:r>
            <a:r>
              <a:rPr sz="1987" spc="126" dirty="0">
                <a:latin typeface="Calibri"/>
                <a:cs typeface="Calibri"/>
              </a:rPr>
              <a:t> </a:t>
            </a:r>
            <a:r>
              <a:rPr sz="1987" dirty="0">
                <a:latin typeface="Calibri"/>
                <a:cs typeface="Calibri"/>
              </a:rPr>
              <a:t>Can</a:t>
            </a:r>
            <a:r>
              <a:rPr sz="1987" spc="15" dirty="0">
                <a:latin typeface="Calibri"/>
                <a:cs typeface="Calibri"/>
              </a:rPr>
              <a:t> </a:t>
            </a:r>
            <a:r>
              <a:rPr sz="1987" dirty="0">
                <a:latin typeface="Calibri"/>
                <a:cs typeface="Calibri"/>
              </a:rPr>
              <a:t>run </a:t>
            </a:r>
            <a:r>
              <a:rPr sz="1987" spc="-10" dirty="0">
                <a:latin typeface="Calibri"/>
                <a:cs typeface="Calibri"/>
              </a:rPr>
              <a:t>ov</a:t>
            </a:r>
            <a:r>
              <a:rPr sz="1987" dirty="0">
                <a:latin typeface="Calibri"/>
                <a:cs typeface="Calibri"/>
              </a:rPr>
              <a:t>er</a:t>
            </a:r>
            <a:r>
              <a:rPr sz="1987" spc="10" dirty="0">
                <a:latin typeface="Calibri"/>
                <a:cs typeface="Calibri"/>
              </a:rPr>
              <a:t> </a:t>
            </a:r>
            <a:r>
              <a:rPr sz="1987" spc="-4" dirty="0">
                <a:latin typeface="Calibri"/>
                <a:cs typeface="Calibri"/>
              </a:rPr>
              <a:t>l</a:t>
            </a:r>
            <a:r>
              <a:rPr sz="1987" dirty="0">
                <a:latin typeface="Calibri"/>
                <a:cs typeface="Calibri"/>
              </a:rPr>
              <a:t>on</a:t>
            </a:r>
            <a:r>
              <a:rPr sz="1987" spc="-4" dirty="0">
                <a:latin typeface="Calibri"/>
                <a:cs typeface="Calibri"/>
              </a:rPr>
              <a:t>g</a:t>
            </a:r>
            <a:r>
              <a:rPr sz="1987" dirty="0">
                <a:latin typeface="Calibri"/>
                <a:cs typeface="Calibri"/>
              </a:rPr>
              <a:t>er di</a:t>
            </a:r>
            <a:r>
              <a:rPr sz="1987" spc="-21" dirty="0">
                <a:latin typeface="Calibri"/>
                <a:cs typeface="Calibri"/>
              </a:rPr>
              <a:t>s</a:t>
            </a:r>
            <a:r>
              <a:rPr sz="1987" spc="-28" dirty="0">
                <a:latin typeface="Calibri"/>
                <a:cs typeface="Calibri"/>
              </a:rPr>
              <a:t>t</a:t>
            </a:r>
            <a:r>
              <a:rPr sz="1987" dirty="0">
                <a:latin typeface="Calibri"/>
                <a:cs typeface="Calibri"/>
              </a:rPr>
              <a:t>ances</a:t>
            </a:r>
            <a:endParaRPr sz="1987">
              <a:latin typeface="Calibri"/>
              <a:cs typeface="Calibri"/>
            </a:endParaRPr>
          </a:p>
          <a:p>
            <a:pPr marL="101258">
              <a:lnSpc>
                <a:spcPts val="2384"/>
              </a:lnSpc>
              <a:spcBef>
                <a:spcPts val="119"/>
              </a:spcBef>
            </a:pPr>
            <a:r>
              <a:rPr sz="2980" baseline="1517" dirty="0">
                <a:latin typeface="Calibri"/>
                <a:cs typeface="Calibri"/>
              </a:rPr>
              <a:t>10 m</a:t>
            </a:r>
            <a:r>
              <a:rPr sz="2980" spc="-10" baseline="1517" dirty="0">
                <a:latin typeface="Calibri"/>
                <a:cs typeface="Calibri"/>
              </a:rPr>
              <a:t>e</a:t>
            </a:r>
            <a:r>
              <a:rPr sz="2980" spc="-28" baseline="1517" dirty="0">
                <a:latin typeface="Calibri"/>
                <a:cs typeface="Calibri"/>
              </a:rPr>
              <a:t>t</a:t>
            </a:r>
            <a:r>
              <a:rPr sz="2980" baseline="1517" dirty="0">
                <a:latin typeface="Calibri"/>
                <a:cs typeface="Calibri"/>
              </a:rPr>
              <a:t>e</a:t>
            </a:r>
            <a:r>
              <a:rPr sz="2980" spc="-38" baseline="1517" dirty="0">
                <a:latin typeface="Calibri"/>
                <a:cs typeface="Calibri"/>
              </a:rPr>
              <a:t>r</a:t>
            </a:r>
            <a:r>
              <a:rPr sz="2980" baseline="1517" dirty="0">
                <a:latin typeface="Calibri"/>
                <a:cs typeface="Calibri"/>
              </a:rPr>
              <a:t>s)</a:t>
            </a:r>
            <a:endParaRPr sz="1987">
              <a:latin typeface="Calibri"/>
              <a:cs typeface="Calibri"/>
            </a:endParaRPr>
          </a:p>
        </p:txBody>
      </p:sp>
      <p:sp>
        <p:nvSpPr>
          <p:cNvPr id="3" name="object 3"/>
          <p:cNvSpPr txBox="1"/>
          <p:nvPr/>
        </p:nvSpPr>
        <p:spPr>
          <a:xfrm>
            <a:off x="1309793" y="4737477"/>
            <a:ext cx="8157916" cy="1009233"/>
          </a:xfrm>
          <a:prstGeom prst="rect">
            <a:avLst/>
          </a:prstGeom>
        </p:spPr>
        <p:txBody>
          <a:bodyPr wrap="square" lIns="0" tIns="0" rIns="0" bIns="0" rtlCol="0">
            <a:noAutofit/>
          </a:bodyPr>
          <a:lstStyle/>
          <a:p>
            <a:pPr marL="101258" marR="739489">
              <a:lnSpc>
                <a:spcPts val="2384"/>
              </a:lnSpc>
              <a:spcBef>
                <a:spcPts val="472"/>
              </a:spcBef>
            </a:pPr>
            <a:r>
              <a:rPr sz="1987" spc="-43" dirty="0">
                <a:latin typeface="Calibri"/>
                <a:cs typeface="Calibri"/>
              </a:rPr>
              <a:t>R</a:t>
            </a:r>
            <a:r>
              <a:rPr sz="1987" dirty="0">
                <a:latin typeface="Calibri"/>
                <a:cs typeface="Calibri"/>
              </a:rPr>
              <a:t>e</a:t>
            </a:r>
            <a:r>
              <a:rPr sz="1987" spc="4" dirty="0">
                <a:latin typeface="Calibri"/>
                <a:cs typeface="Calibri"/>
              </a:rPr>
              <a:t>q</a:t>
            </a:r>
            <a:r>
              <a:rPr sz="1987" dirty="0">
                <a:latin typeface="Calibri"/>
                <a:cs typeface="Calibri"/>
              </a:rPr>
              <a:t>ui</a:t>
            </a:r>
            <a:r>
              <a:rPr sz="1987" spc="-32" dirty="0">
                <a:latin typeface="Calibri"/>
                <a:cs typeface="Calibri"/>
              </a:rPr>
              <a:t>r</a:t>
            </a:r>
            <a:r>
              <a:rPr sz="1987" dirty="0">
                <a:latin typeface="Calibri"/>
                <a:cs typeface="Calibri"/>
              </a:rPr>
              <a:t>es</a:t>
            </a:r>
            <a:r>
              <a:rPr sz="1987" spc="15" dirty="0">
                <a:latin typeface="Calibri"/>
                <a:cs typeface="Calibri"/>
              </a:rPr>
              <a:t> </a:t>
            </a:r>
            <a:r>
              <a:rPr sz="1987" spc="-4" dirty="0">
                <a:latin typeface="Calibri"/>
                <a:cs typeface="Calibri"/>
              </a:rPr>
              <a:t>l</a:t>
            </a:r>
            <a:r>
              <a:rPr sz="1987" dirty="0">
                <a:latin typeface="Calibri"/>
                <a:cs typeface="Calibri"/>
              </a:rPr>
              <a:t>e</a:t>
            </a:r>
            <a:r>
              <a:rPr sz="1987" spc="4" dirty="0">
                <a:latin typeface="Calibri"/>
                <a:cs typeface="Calibri"/>
              </a:rPr>
              <a:t>s</a:t>
            </a:r>
            <a:r>
              <a:rPr sz="1987" dirty="0">
                <a:latin typeface="Calibri"/>
                <a:cs typeface="Calibri"/>
              </a:rPr>
              <a:t>s p</a:t>
            </a:r>
            <a:r>
              <a:rPr sz="1987" spc="-10" dirty="0">
                <a:latin typeface="Calibri"/>
                <a:cs typeface="Calibri"/>
              </a:rPr>
              <a:t>o</a:t>
            </a:r>
            <a:r>
              <a:rPr sz="1987" spc="-15" dirty="0">
                <a:latin typeface="Calibri"/>
                <a:cs typeface="Calibri"/>
              </a:rPr>
              <a:t>w</a:t>
            </a:r>
            <a:r>
              <a:rPr sz="1987" dirty="0">
                <a:latin typeface="Calibri"/>
                <a:cs typeface="Calibri"/>
              </a:rPr>
              <a:t>er</a:t>
            </a:r>
            <a:r>
              <a:rPr sz="1987" spc="10" dirty="0">
                <a:latin typeface="Calibri"/>
                <a:cs typeface="Calibri"/>
              </a:rPr>
              <a:t> </a:t>
            </a:r>
            <a:r>
              <a:rPr sz="1987" dirty="0">
                <a:latin typeface="Calibri"/>
                <a:cs typeface="Calibri"/>
              </a:rPr>
              <a:t>and a</a:t>
            </a:r>
            <a:r>
              <a:rPr sz="1987" spc="-28" dirty="0">
                <a:latin typeface="Calibri"/>
                <a:cs typeface="Calibri"/>
              </a:rPr>
              <a:t>r</a:t>
            </a:r>
            <a:r>
              <a:rPr sz="1987" dirty="0">
                <a:latin typeface="Calibri"/>
                <a:cs typeface="Calibri"/>
              </a:rPr>
              <a:t>e</a:t>
            </a:r>
            <a:r>
              <a:rPr sz="1987" spc="15" dirty="0">
                <a:latin typeface="Calibri"/>
                <a:cs typeface="Calibri"/>
              </a:rPr>
              <a:t> </a:t>
            </a:r>
            <a:r>
              <a:rPr sz="1987" spc="-4" dirty="0">
                <a:latin typeface="Calibri"/>
                <a:cs typeface="Calibri"/>
              </a:rPr>
              <a:t>l</a:t>
            </a:r>
            <a:r>
              <a:rPr sz="1987" dirty="0">
                <a:latin typeface="Calibri"/>
                <a:cs typeface="Calibri"/>
              </a:rPr>
              <a:t>e</a:t>
            </a:r>
            <a:r>
              <a:rPr sz="1987" spc="4" dirty="0">
                <a:latin typeface="Calibri"/>
                <a:cs typeface="Calibri"/>
              </a:rPr>
              <a:t>s</a:t>
            </a:r>
            <a:r>
              <a:rPr sz="1987" dirty="0">
                <a:latin typeface="Calibri"/>
                <a:cs typeface="Calibri"/>
              </a:rPr>
              <a:t>s            </a:t>
            </a:r>
            <a:r>
              <a:rPr sz="1987" spc="175" dirty="0">
                <a:latin typeface="Calibri"/>
                <a:cs typeface="Calibri"/>
              </a:rPr>
              <a:t> </a:t>
            </a:r>
            <a:r>
              <a:rPr sz="1987" spc="-43" dirty="0">
                <a:latin typeface="Calibri"/>
                <a:cs typeface="Calibri"/>
              </a:rPr>
              <a:t>R</a:t>
            </a:r>
            <a:r>
              <a:rPr sz="1987" dirty="0">
                <a:latin typeface="Calibri"/>
                <a:cs typeface="Calibri"/>
              </a:rPr>
              <a:t>el</a:t>
            </a:r>
            <a:r>
              <a:rPr sz="1987" spc="-10" dirty="0">
                <a:latin typeface="Calibri"/>
                <a:cs typeface="Calibri"/>
              </a:rPr>
              <a:t>a</a:t>
            </a:r>
            <a:r>
              <a:rPr sz="1987" dirty="0">
                <a:latin typeface="Calibri"/>
                <a:cs typeface="Calibri"/>
              </a:rPr>
              <a:t>t</a:t>
            </a:r>
            <a:r>
              <a:rPr sz="1987" spc="-10" dirty="0">
                <a:latin typeface="Calibri"/>
                <a:cs typeface="Calibri"/>
              </a:rPr>
              <a:t>iv</a:t>
            </a:r>
            <a:r>
              <a:rPr sz="1987" dirty="0">
                <a:latin typeface="Calibri"/>
                <a:cs typeface="Calibri"/>
              </a:rPr>
              <a:t>ely</a:t>
            </a:r>
            <a:r>
              <a:rPr sz="1987" spc="10" dirty="0">
                <a:latin typeface="Calibri"/>
                <a:cs typeface="Calibri"/>
              </a:rPr>
              <a:t> </a:t>
            </a:r>
            <a:r>
              <a:rPr sz="1987" dirty="0">
                <a:latin typeface="Calibri"/>
                <a:cs typeface="Calibri"/>
              </a:rPr>
              <a:t>mo</a:t>
            </a:r>
            <a:r>
              <a:rPr sz="1987" spc="-28" dirty="0">
                <a:latin typeface="Calibri"/>
                <a:cs typeface="Calibri"/>
              </a:rPr>
              <a:t>r</a:t>
            </a:r>
            <a:r>
              <a:rPr sz="1987" dirty="0">
                <a:latin typeface="Calibri"/>
                <a:cs typeface="Calibri"/>
              </a:rPr>
              <a:t>e </a:t>
            </a:r>
            <a:r>
              <a:rPr sz="1987" spc="-15" dirty="0">
                <a:latin typeface="Calibri"/>
                <a:cs typeface="Calibri"/>
              </a:rPr>
              <a:t>e</a:t>
            </a:r>
            <a:r>
              <a:rPr sz="1987" dirty="0">
                <a:latin typeface="Calibri"/>
                <a:cs typeface="Calibri"/>
              </a:rPr>
              <a:t>xp</a:t>
            </a:r>
            <a:r>
              <a:rPr sz="1987" spc="4" dirty="0">
                <a:latin typeface="Calibri"/>
                <a:cs typeface="Calibri"/>
              </a:rPr>
              <a:t>e</a:t>
            </a:r>
            <a:r>
              <a:rPr sz="1987" dirty="0">
                <a:latin typeface="Calibri"/>
                <a:cs typeface="Calibri"/>
              </a:rPr>
              <a:t>n</a:t>
            </a:r>
            <a:r>
              <a:rPr sz="1987" spc="4" dirty="0">
                <a:latin typeface="Calibri"/>
                <a:cs typeface="Calibri"/>
              </a:rPr>
              <a:t>s</a:t>
            </a:r>
            <a:r>
              <a:rPr sz="1987" spc="-4" dirty="0">
                <a:latin typeface="Calibri"/>
                <a:cs typeface="Calibri"/>
              </a:rPr>
              <a:t>i</a:t>
            </a:r>
            <a:r>
              <a:rPr sz="1987" spc="-10" dirty="0">
                <a:latin typeface="Calibri"/>
                <a:cs typeface="Calibri"/>
              </a:rPr>
              <a:t>v</a:t>
            </a:r>
            <a:r>
              <a:rPr sz="1987" dirty="0">
                <a:latin typeface="Calibri"/>
                <a:cs typeface="Calibri"/>
              </a:rPr>
              <a:t>e</a:t>
            </a:r>
            <a:r>
              <a:rPr sz="1987" spc="-4" dirty="0">
                <a:latin typeface="Calibri"/>
                <a:cs typeface="Calibri"/>
              </a:rPr>
              <a:t> </a:t>
            </a:r>
            <a:r>
              <a:rPr sz="1987" dirty="0">
                <a:latin typeface="Calibri"/>
                <a:cs typeface="Calibri"/>
              </a:rPr>
              <a:t>than </a:t>
            </a:r>
            <a:r>
              <a:rPr sz="1987" spc="-21" dirty="0">
                <a:latin typeface="Calibri"/>
                <a:cs typeface="Calibri"/>
              </a:rPr>
              <a:t>e</a:t>
            </a:r>
            <a:r>
              <a:rPr sz="1987" dirty="0">
                <a:latin typeface="Calibri"/>
                <a:cs typeface="Calibri"/>
              </a:rPr>
              <a:t>xp</a:t>
            </a:r>
            <a:r>
              <a:rPr sz="1987" spc="4" dirty="0">
                <a:latin typeface="Calibri"/>
                <a:cs typeface="Calibri"/>
              </a:rPr>
              <a:t>e</a:t>
            </a:r>
            <a:r>
              <a:rPr sz="1987" dirty="0">
                <a:latin typeface="Calibri"/>
                <a:cs typeface="Calibri"/>
              </a:rPr>
              <a:t>n</a:t>
            </a:r>
            <a:r>
              <a:rPr sz="1987" spc="4" dirty="0">
                <a:latin typeface="Calibri"/>
                <a:cs typeface="Calibri"/>
              </a:rPr>
              <a:t>s</a:t>
            </a:r>
            <a:r>
              <a:rPr sz="1987" spc="-4" dirty="0">
                <a:latin typeface="Calibri"/>
                <a:cs typeface="Calibri"/>
              </a:rPr>
              <a:t>i</a:t>
            </a:r>
            <a:r>
              <a:rPr sz="1987" spc="-10" dirty="0">
                <a:latin typeface="Calibri"/>
                <a:cs typeface="Calibri"/>
              </a:rPr>
              <a:t>v</a:t>
            </a:r>
            <a:r>
              <a:rPr sz="1987" dirty="0">
                <a:latin typeface="Calibri"/>
                <a:cs typeface="Calibri"/>
              </a:rPr>
              <a:t>e</a:t>
            </a:r>
            <a:r>
              <a:rPr sz="1987" spc="-4" dirty="0">
                <a:latin typeface="Calibri"/>
                <a:cs typeface="Calibri"/>
              </a:rPr>
              <a:t> </a:t>
            </a:r>
            <a:r>
              <a:rPr sz="1987" dirty="0">
                <a:latin typeface="Calibri"/>
                <a:cs typeface="Calibri"/>
              </a:rPr>
              <a:t>than</a:t>
            </a:r>
            <a:r>
              <a:rPr sz="1987" spc="15" dirty="0">
                <a:latin typeface="Calibri"/>
                <a:cs typeface="Calibri"/>
              </a:rPr>
              <a:t> </a:t>
            </a:r>
            <a:r>
              <a:rPr sz="1987" dirty="0">
                <a:latin typeface="Calibri"/>
                <a:cs typeface="Calibri"/>
              </a:rPr>
              <a:t>fiber o</a:t>
            </a:r>
            <a:r>
              <a:rPr sz="1987" spc="-10" dirty="0">
                <a:latin typeface="Calibri"/>
                <a:cs typeface="Calibri"/>
              </a:rPr>
              <a:t>p</a:t>
            </a:r>
            <a:r>
              <a:rPr sz="1987" dirty="0">
                <a:latin typeface="Calibri"/>
                <a:cs typeface="Calibri"/>
              </a:rPr>
              <a:t>t</a:t>
            </a:r>
            <a:r>
              <a:rPr sz="1987" spc="-10" dirty="0">
                <a:latin typeface="Calibri"/>
                <a:cs typeface="Calibri"/>
              </a:rPr>
              <a:t>i</a:t>
            </a:r>
            <a:r>
              <a:rPr sz="1987" spc="-21" dirty="0">
                <a:latin typeface="Calibri"/>
                <a:cs typeface="Calibri"/>
              </a:rPr>
              <a:t>c</a:t>
            </a:r>
            <a:r>
              <a:rPr sz="1987" dirty="0">
                <a:latin typeface="Calibri"/>
                <a:cs typeface="Calibri"/>
              </a:rPr>
              <a:t>al</a:t>
            </a:r>
            <a:r>
              <a:rPr sz="1987" spc="21" dirty="0">
                <a:latin typeface="Calibri"/>
                <a:cs typeface="Calibri"/>
              </a:rPr>
              <a:t> </a:t>
            </a:r>
            <a:r>
              <a:rPr sz="1987" spc="-21" dirty="0">
                <a:latin typeface="Calibri"/>
                <a:cs typeface="Calibri"/>
              </a:rPr>
              <a:t>c</a:t>
            </a:r>
            <a:r>
              <a:rPr sz="1987" dirty="0">
                <a:latin typeface="Calibri"/>
                <a:cs typeface="Calibri"/>
              </a:rPr>
              <a:t>able          </a:t>
            </a:r>
            <a:r>
              <a:rPr sz="1987" spc="159" dirty="0">
                <a:latin typeface="Calibri"/>
                <a:cs typeface="Calibri"/>
              </a:rPr>
              <a:t> </a:t>
            </a:r>
            <a:r>
              <a:rPr sz="1987" spc="-83" dirty="0">
                <a:latin typeface="Calibri"/>
                <a:cs typeface="Calibri"/>
              </a:rPr>
              <a:t>T</a:t>
            </a:r>
            <a:r>
              <a:rPr sz="1987" dirty="0">
                <a:latin typeface="Calibri"/>
                <a:cs typeface="Calibri"/>
              </a:rPr>
              <a:t>w</a:t>
            </a:r>
            <a:r>
              <a:rPr sz="1987" spc="-10" dirty="0">
                <a:latin typeface="Calibri"/>
                <a:cs typeface="Calibri"/>
              </a:rPr>
              <a:t>i</a:t>
            </a:r>
            <a:r>
              <a:rPr sz="1987" dirty="0">
                <a:latin typeface="Calibri"/>
                <a:cs typeface="Calibri"/>
              </a:rPr>
              <a:t>n</a:t>
            </a:r>
            <a:r>
              <a:rPr sz="1987" spc="-10" dirty="0">
                <a:latin typeface="Calibri"/>
                <a:cs typeface="Calibri"/>
              </a:rPr>
              <a:t>a</a:t>
            </a:r>
            <a:r>
              <a:rPr sz="1987" dirty="0">
                <a:latin typeface="Calibri"/>
                <a:cs typeface="Calibri"/>
              </a:rPr>
              <a:t>x </a:t>
            </a:r>
            <a:r>
              <a:rPr sz="1987" spc="-21" dirty="0">
                <a:latin typeface="Calibri"/>
                <a:cs typeface="Calibri"/>
              </a:rPr>
              <a:t>c</a:t>
            </a:r>
            <a:r>
              <a:rPr sz="1987" dirty="0">
                <a:latin typeface="Calibri"/>
                <a:cs typeface="Calibri"/>
              </a:rPr>
              <a:t>ables</a:t>
            </a:r>
            <a:endParaRPr sz="1987">
              <a:latin typeface="Calibri"/>
              <a:cs typeface="Calibri"/>
            </a:endParaRPr>
          </a:p>
        </p:txBody>
      </p:sp>
      <p:sp>
        <p:nvSpPr>
          <p:cNvPr id="2" name="object 2"/>
          <p:cNvSpPr txBox="1"/>
          <p:nvPr/>
        </p:nvSpPr>
        <p:spPr>
          <a:xfrm>
            <a:off x="1309793" y="5746712"/>
            <a:ext cx="8157916" cy="1009233"/>
          </a:xfrm>
          <a:prstGeom prst="rect">
            <a:avLst/>
          </a:prstGeom>
        </p:spPr>
        <p:txBody>
          <a:bodyPr wrap="square" lIns="0" tIns="0" rIns="0" bIns="0" rtlCol="0">
            <a:noAutofit/>
          </a:bodyPr>
          <a:lstStyle/>
          <a:p>
            <a:pPr marL="101258">
              <a:lnSpc>
                <a:spcPct val="101725"/>
              </a:lnSpc>
              <a:spcBef>
                <a:spcPts val="369"/>
              </a:spcBef>
            </a:pPr>
            <a:r>
              <a:rPr sz="1987" dirty="0">
                <a:latin typeface="Calibri"/>
                <a:cs typeface="Calibri"/>
              </a:rPr>
              <a:t>Uses Sm</a:t>
            </a:r>
            <a:r>
              <a:rPr sz="1987" spc="4" dirty="0">
                <a:latin typeface="Calibri"/>
                <a:cs typeface="Calibri"/>
              </a:rPr>
              <a:t>a</a:t>
            </a:r>
            <a:r>
              <a:rPr sz="1987" spc="-4" dirty="0">
                <a:latin typeface="Calibri"/>
                <a:cs typeface="Calibri"/>
              </a:rPr>
              <a:t>l</a:t>
            </a:r>
            <a:r>
              <a:rPr sz="1987" dirty="0">
                <a:latin typeface="Calibri"/>
                <a:cs typeface="Calibri"/>
              </a:rPr>
              <a:t>l</a:t>
            </a:r>
            <a:r>
              <a:rPr sz="1987" spc="-4" dirty="0">
                <a:latin typeface="Calibri"/>
                <a:cs typeface="Calibri"/>
              </a:rPr>
              <a:t> </a:t>
            </a:r>
            <a:r>
              <a:rPr sz="1987" spc="-21" dirty="0">
                <a:latin typeface="Calibri"/>
                <a:cs typeface="Calibri"/>
              </a:rPr>
              <a:t>F</a:t>
            </a:r>
            <a:r>
              <a:rPr sz="1987" dirty="0">
                <a:latin typeface="Calibri"/>
                <a:cs typeface="Calibri"/>
              </a:rPr>
              <a:t>orm</a:t>
            </a:r>
            <a:r>
              <a:rPr sz="1987" spc="10" dirty="0">
                <a:latin typeface="Calibri"/>
                <a:cs typeface="Calibri"/>
              </a:rPr>
              <a:t> </a:t>
            </a:r>
            <a:r>
              <a:rPr sz="1987" spc="-55" dirty="0">
                <a:latin typeface="Calibri"/>
                <a:cs typeface="Calibri"/>
              </a:rPr>
              <a:t>F</a:t>
            </a:r>
            <a:r>
              <a:rPr sz="1987" dirty="0">
                <a:latin typeface="Calibri"/>
                <a:cs typeface="Calibri"/>
              </a:rPr>
              <a:t>ac</a:t>
            </a:r>
            <a:r>
              <a:rPr sz="1987" spc="-21" dirty="0">
                <a:latin typeface="Calibri"/>
                <a:cs typeface="Calibri"/>
              </a:rPr>
              <a:t>t</a:t>
            </a:r>
            <a:r>
              <a:rPr sz="1987" dirty="0">
                <a:latin typeface="Calibri"/>
                <a:cs typeface="Calibri"/>
              </a:rPr>
              <a:t>or </a:t>
            </a:r>
            <a:r>
              <a:rPr sz="1987" spc="-10" dirty="0">
                <a:latin typeface="Calibri"/>
                <a:cs typeface="Calibri"/>
              </a:rPr>
              <a:t>P</a:t>
            </a:r>
            <a:r>
              <a:rPr sz="1987" spc="-4" dirty="0">
                <a:latin typeface="Calibri"/>
                <a:cs typeface="Calibri"/>
              </a:rPr>
              <a:t>l</a:t>
            </a:r>
            <a:r>
              <a:rPr sz="1987" dirty="0">
                <a:latin typeface="Calibri"/>
                <a:cs typeface="Calibri"/>
              </a:rPr>
              <a:t>u</a:t>
            </a:r>
            <a:r>
              <a:rPr sz="1987" spc="21" dirty="0">
                <a:latin typeface="Calibri"/>
                <a:cs typeface="Calibri"/>
              </a:rPr>
              <a:t>g</a:t>
            </a:r>
            <a:r>
              <a:rPr sz="1987" spc="-32" dirty="0">
                <a:latin typeface="Calibri"/>
                <a:cs typeface="Calibri"/>
              </a:rPr>
              <a:t>g</a:t>
            </a:r>
            <a:r>
              <a:rPr sz="1987" dirty="0">
                <a:latin typeface="Calibri"/>
                <a:cs typeface="Calibri"/>
              </a:rPr>
              <a:t>able          </a:t>
            </a:r>
            <a:r>
              <a:rPr sz="1987" spc="148" dirty="0">
                <a:latin typeface="Calibri"/>
                <a:cs typeface="Calibri"/>
              </a:rPr>
              <a:t> </a:t>
            </a:r>
            <a:r>
              <a:rPr sz="1987" dirty="0">
                <a:latin typeface="Calibri"/>
                <a:cs typeface="Calibri"/>
              </a:rPr>
              <a:t>Uses Sm</a:t>
            </a:r>
            <a:r>
              <a:rPr sz="1987" spc="4" dirty="0">
                <a:latin typeface="Calibri"/>
                <a:cs typeface="Calibri"/>
              </a:rPr>
              <a:t>a</a:t>
            </a:r>
            <a:r>
              <a:rPr sz="1987" spc="-4" dirty="0">
                <a:latin typeface="Calibri"/>
                <a:cs typeface="Calibri"/>
              </a:rPr>
              <a:t>l</a:t>
            </a:r>
            <a:r>
              <a:rPr sz="1987" dirty="0">
                <a:latin typeface="Calibri"/>
                <a:cs typeface="Calibri"/>
              </a:rPr>
              <a:t>l</a:t>
            </a:r>
            <a:r>
              <a:rPr sz="1987" spc="-4" dirty="0">
                <a:latin typeface="Calibri"/>
                <a:cs typeface="Calibri"/>
              </a:rPr>
              <a:t> </a:t>
            </a:r>
            <a:r>
              <a:rPr sz="1987" spc="-21" dirty="0">
                <a:latin typeface="Calibri"/>
                <a:cs typeface="Calibri"/>
              </a:rPr>
              <a:t>F</a:t>
            </a:r>
            <a:r>
              <a:rPr sz="1987" dirty="0">
                <a:latin typeface="Calibri"/>
                <a:cs typeface="Calibri"/>
              </a:rPr>
              <a:t>orm</a:t>
            </a:r>
            <a:r>
              <a:rPr sz="1987" spc="10" dirty="0">
                <a:latin typeface="Calibri"/>
                <a:cs typeface="Calibri"/>
              </a:rPr>
              <a:t> </a:t>
            </a:r>
            <a:r>
              <a:rPr sz="1987" spc="-55" dirty="0">
                <a:latin typeface="Calibri"/>
                <a:cs typeface="Calibri"/>
              </a:rPr>
              <a:t>F</a:t>
            </a:r>
            <a:r>
              <a:rPr sz="1987" dirty="0">
                <a:latin typeface="Calibri"/>
                <a:cs typeface="Calibri"/>
              </a:rPr>
              <a:t>ac</a:t>
            </a:r>
            <a:r>
              <a:rPr sz="1987" spc="-21" dirty="0">
                <a:latin typeface="Calibri"/>
                <a:cs typeface="Calibri"/>
              </a:rPr>
              <a:t>t</a:t>
            </a:r>
            <a:r>
              <a:rPr sz="1987" dirty="0">
                <a:latin typeface="Calibri"/>
                <a:cs typeface="Calibri"/>
              </a:rPr>
              <a:t>or </a:t>
            </a:r>
            <a:r>
              <a:rPr sz="1987" spc="-10" dirty="0">
                <a:latin typeface="Calibri"/>
                <a:cs typeface="Calibri"/>
              </a:rPr>
              <a:t>P</a:t>
            </a:r>
            <a:r>
              <a:rPr sz="1987" spc="-4" dirty="0">
                <a:latin typeface="Calibri"/>
                <a:cs typeface="Calibri"/>
              </a:rPr>
              <a:t>l</a:t>
            </a:r>
            <a:r>
              <a:rPr sz="1987" dirty="0">
                <a:latin typeface="Calibri"/>
                <a:cs typeface="Calibri"/>
              </a:rPr>
              <a:t>u</a:t>
            </a:r>
            <a:r>
              <a:rPr sz="1987" spc="21" dirty="0">
                <a:latin typeface="Calibri"/>
                <a:cs typeface="Calibri"/>
              </a:rPr>
              <a:t>g</a:t>
            </a:r>
            <a:r>
              <a:rPr sz="1987" spc="-32" dirty="0">
                <a:latin typeface="Calibri"/>
                <a:cs typeface="Calibri"/>
              </a:rPr>
              <a:t>g</a:t>
            </a:r>
            <a:r>
              <a:rPr sz="1987" dirty="0">
                <a:latin typeface="Calibri"/>
                <a:cs typeface="Calibri"/>
              </a:rPr>
              <a:t>able</a:t>
            </a:r>
            <a:endParaRPr sz="1987">
              <a:latin typeface="Calibri"/>
              <a:cs typeface="Calibri"/>
            </a:endParaRPr>
          </a:p>
          <a:p>
            <a:pPr marL="101258">
              <a:lnSpc>
                <a:spcPts val="2384"/>
              </a:lnSpc>
              <a:spcBef>
                <a:spcPts val="119"/>
              </a:spcBef>
            </a:pPr>
            <a:r>
              <a:rPr sz="2980" spc="-4" baseline="1517" dirty="0">
                <a:latin typeface="Calibri"/>
                <a:cs typeface="Calibri"/>
              </a:rPr>
              <a:t>Pl</a:t>
            </a:r>
            <a:r>
              <a:rPr sz="2980" baseline="1517" dirty="0">
                <a:latin typeface="Calibri"/>
                <a:cs typeface="Calibri"/>
              </a:rPr>
              <a:t>us </a:t>
            </a:r>
            <a:r>
              <a:rPr sz="2980" spc="-4" baseline="1517" dirty="0">
                <a:latin typeface="Calibri"/>
                <a:cs typeface="Calibri"/>
              </a:rPr>
              <a:t>(</a:t>
            </a:r>
            <a:r>
              <a:rPr sz="2980" baseline="1517" dirty="0">
                <a:latin typeface="Calibri"/>
                <a:cs typeface="Calibri"/>
              </a:rPr>
              <a:t>SF</a:t>
            </a:r>
            <a:r>
              <a:rPr sz="2980" spc="-10" baseline="1517" dirty="0">
                <a:latin typeface="Calibri"/>
                <a:cs typeface="Calibri"/>
              </a:rPr>
              <a:t>P</a:t>
            </a:r>
            <a:r>
              <a:rPr sz="2980" baseline="1517" dirty="0">
                <a:latin typeface="Calibri"/>
                <a:cs typeface="Calibri"/>
              </a:rPr>
              <a:t>+)</a:t>
            </a:r>
            <a:r>
              <a:rPr sz="2980" spc="21" baseline="1517" dirty="0">
                <a:latin typeface="Calibri"/>
                <a:cs typeface="Calibri"/>
              </a:rPr>
              <a:t> </a:t>
            </a:r>
            <a:r>
              <a:rPr sz="2980" spc="-21" baseline="1517" dirty="0">
                <a:latin typeface="Calibri"/>
                <a:cs typeface="Calibri"/>
              </a:rPr>
              <a:t>c</a:t>
            </a:r>
            <a:r>
              <a:rPr sz="2980" baseline="1517" dirty="0">
                <a:latin typeface="Calibri"/>
                <a:cs typeface="Calibri"/>
              </a:rPr>
              <a:t>onnec</a:t>
            </a:r>
            <a:r>
              <a:rPr sz="2980" spc="-21" baseline="1517" dirty="0">
                <a:latin typeface="Calibri"/>
                <a:cs typeface="Calibri"/>
              </a:rPr>
              <a:t>t</a:t>
            </a:r>
            <a:r>
              <a:rPr sz="2980" baseline="1517" dirty="0">
                <a:latin typeface="Calibri"/>
                <a:cs typeface="Calibri"/>
              </a:rPr>
              <a:t>or                               </a:t>
            </a:r>
            <a:r>
              <a:rPr sz="2980" spc="321" baseline="1517" dirty="0">
                <a:latin typeface="Calibri"/>
                <a:cs typeface="Calibri"/>
              </a:rPr>
              <a:t> </a:t>
            </a:r>
            <a:r>
              <a:rPr sz="2980" spc="-4" baseline="1517" dirty="0">
                <a:latin typeface="Calibri"/>
                <a:cs typeface="Calibri"/>
              </a:rPr>
              <a:t>Pl</a:t>
            </a:r>
            <a:r>
              <a:rPr sz="2980" baseline="1517" dirty="0">
                <a:latin typeface="Calibri"/>
                <a:cs typeface="Calibri"/>
              </a:rPr>
              <a:t>us </a:t>
            </a:r>
            <a:r>
              <a:rPr sz="2980" spc="-4" baseline="1517" dirty="0">
                <a:latin typeface="Calibri"/>
                <a:cs typeface="Calibri"/>
              </a:rPr>
              <a:t>(</a:t>
            </a:r>
            <a:r>
              <a:rPr sz="2980" baseline="1517" dirty="0">
                <a:latin typeface="Calibri"/>
                <a:cs typeface="Calibri"/>
              </a:rPr>
              <a:t>SF</a:t>
            </a:r>
            <a:r>
              <a:rPr sz="2980" spc="-10" baseline="1517" dirty="0">
                <a:latin typeface="Calibri"/>
                <a:cs typeface="Calibri"/>
              </a:rPr>
              <a:t>P</a:t>
            </a:r>
            <a:r>
              <a:rPr sz="2980" baseline="1517" dirty="0">
                <a:latin typeface="Calibri"/>
                <a:cs typeface="Calibri"/>
              </a:rPr>
              <a:t>+)</a:t>
            </a:r>
            <a:r>
              <a:rPr sz="2980" spc="21" baseline="1517" dirty="0">
                <a:latin typeface="Calibri"/>
                <a:cs typeface="Calibri"/>
              </a:rPr>
              <a:t> </a:t>
            </a:r>
            <a:r>
              <a:rPr sz="2980" spc="-21" baseline="1517" dirty="0">
                <a:latin typeface="Calibri"/>
                <a:cs typeface="Calibri"/>
              </a:rPr>
              <a:t>c</a:t>
            </a:r>
            <a:r>
              <a:rPr sz="2980" baseline="1517" dirty="0">
                <a:latin typeface="Calibri"/>
                <a:cs typeface="Calibri"/>
              </a:rPr>
              <a:t>onnec</a:t>
            </a:r>
            <a:r>
              <a:rPr sz="2980" spc="-21" baseline="1517" dirty="0">
                <a:latin typeface="Calibri"/>
                <a:cs typeface="Calibri"/>
              </a:rPr>
              <a:t>t</a:t>
            </a:r>
            <a:r>
              <a:rPr sz="2980" baseline="1517" dirty="0">
                <a:latin typeface="Calibri"/>
                <a:cs typeface="Calibri"/>
              </a:rPr>
              <a:t>or</a:t>
            </a:r>
            <a:endParaRPr sz="1987">
              <a:latin typeface="Calibri"/>
              <a:cs typeface="Calibri"/>
            </a:endParaRPr>
          </a:p>
        </p:txBody>
      </p:sp>
      <p:sp>
        <p:nvSpPr>
          <p:cNvPr id="19" name="TextBox 18">
            <a:extLst>
              <a:ext uri="{FF2B5EF4-FFF2-40B4-BE49-F238E27FC236}">
                <a16:creationId xmlns:a16="http://schemas.microsoft.com/office/drawing/2014/main" id="{42433988-EFE0-9FD2-371E-2D4154957F69}"/>
              </a:ext>
            </a:extLst>
          </p:cNvPr>
          <p:cNvSpPr txBox="1"/>
          <p:nvPr/>
        </p:nvSpPr>
        <p:spPr>
          <a:xfrm>
            <a:off x="1302785" y="168204"/>
            <a:ext cx="7231684" cy="567848"/>
          </a:xfrm>
          <a:prstGeom prst="rect">
            <a:avLst/>
          </a:prstGeom>
          <a:noFill/>
        </p:spPr>
        <p:txBody>
          <a:bodyPr wrap="square" rtlCol="0">
            <a:spAutoFit/>
          </a:bodyPr>
          <a:lstStyle/>
          <a:p>
            <a:pPr algn="ctr"/>
            <a:r>
              <a:rPr lang="en-US" sz="3090" dirty="0">
                <a:latin typeface="Verdana" panose="020B0604030504040204" pitchFamily="34" charset="0"/>
                <a:ea typeface="Verdana" panose="020B0604030504040204" pitchFamily="34" charset="0"/>
              </a:rPr>
              <a:t>Connectivity</a:t>
            </a:r>
            <a:endParaRPr lang="en-IN" sz="3090" dirty="0">
              <a:latin typeface="Verdana" panose="020B0604030504040204" pitchFamily="34" charset="0"/>
              <a:ea typeface="Verdana" panose="020B0604030504040204"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object 458"/>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40" name="object 40"/>
          <p:cNvSpPr/>
          <p:nvPr/>
        </p:nvSpPr>
        <p:spPr>
          <a:xfrm>
            <a:off x="5422392" y="2669404"/>
            <a:ext cx="4708042" cy="2482698"/>
          </a:xfrm>
          <a:custGeom>
            <a:avLst/>
            <a:gdLst/>
            <a:ahLst/>
            <a:cxnLst/>
            <a:rect l="l" t="t" r="r" b="b"/>
            <a:pathLst>
              <a:path w="4265676" h="2249424">
                <a:moveTo>
                  <a:pt x="0" y="2249424"/>
                </a:moveTo>
                <a:lnTo>
                  <a:pt x="4265676" y="2249424"/>
                </a:lnTo>
                <a:lnTo>
                  <a:pt x="4265676" y="0"/>
                </a:lnTo>
                <a:lnTo>
                  <a:pt x="0" y="0"/>
                </a:lnTo>
                <a:lnTo>
                  <a:pt x="0" y="2249424"/>
                </a:lnTo>
                <a:close/>
              </a:path>
            </a:pathLst>
          </a:custGeom>
          <a:solidFill>
            <a:srgbClr val="C8C8C8"/>
          </a:solidFill>
        </p:spPr>
        <p:txBody>
          <a:bodyPr wrap="square" lIns="0" tIns="0" rIns="0" bIns="0" rtlCol="0">
            <a:noAutofit/>
          </a:bodyPr>
          <a:lstStyle/>
          <a:p>
            <a:endParaRPr sz="1987"/>
          </a:p>
        </p:txBody>
      </p:sp>
      <p:sp>
        <p:nvSpPr>
          <p:cNvPr id="41" name="object 41"/>
          <p:cNvSpPr/>
          <p:nvPr/>
        </p:nvSpPr>
        <p:spPr>
          <a:xfrm>
            <a:off x="5432484" y="2679496"/>
            <a:ext cx="4689540" cy="2462513"/>
          </a:xfrm>
          <a:custGeom>
            <a:avLst/>
            <a:gdLst/>
            <a:ahLst/>
            <a:cxnLst/>
            <a:rect l="l" t="t" r="r" b="b"/>
            <a:pathLst>
              <a:path w="4248912" h="2231136">
                <a:moveTo>
                  <a:pt x="0" y="2231136"/>
                </a:moveTo>
                <a:lnTo>
                  <a:pt x="4248912" y="2231136"/>
                </a:lnTo>
                <a:lnTo>
                  <a:pt x="4248912" y="0"/>
                </a:lnTo>
                <a:lnTo>
                  <a:pt x="0" y="0"/>
                </a:lnTo>
                <a:lnTo>
                  <a:pt x="0" y="2231136"/>
                </a:lnTo>
                <a:close/>
              </a:path>
            </a:pathLst>
          </a:custGeom>
          <a:ln w="21336">
            <a:solidFill>
              <a:srgbClr val="000000"/>
            </a:solidFill>
          </a:ln>
        </p:spPr>
        <p:txBody>
          <a:bodyPr wrap="square" lIns="0" tIns="0" rIns="0" bIns="0" rtlCol="0">
            <a:noAutofit/>
          </a:bodyPr>
          <a:lstStyle/>
          <a:p>
            <a:endParaRPr sz="1987"/>
          </a:p>
        </p:txBody>
      </p:sp>
      <p:sp>
        <p:nvSpPr>
          <p:cNvPr id="42" name="object 42"/>
          <p:cNvSpPr/>
          <p:nvPr/>
        </p:nvSpPr>
        <p:spPr>
          <a:xfrm>
            <a:off x="9415566" y="4531427"/>
            <a:ext cx="1682" cy="1211072"/>
          </a:xfrm>
          <a:custGeom>
            <a:avLst/>
            <a:gdLst/>
            <a:ahLst/>
            <a:cxnLst/>
            <a:rect l="l" t="t" r="r" b="b"/>
            <a:pathLst>
              <a:path w="1524" h="1097279">
                <a:moveTo>
                  <a:pt x="0" y="1097280"/>
                </a:moveTo>
                <a:lnTo>
                  <a:pt x="1524" y="0"/>
                </a:lnTo>
              </a:path>
            </a:pathLst>
          </a:custGeom>
          <a:ln w="21336">
            <a:solidFill>
              <a:srgbClr val="000000"/>
            </a:solidFill>
          </a:ln>
        </p:spPr>
        <p:txBody>
          <a:bodyPr wrap="square" lIns="0" tIns="0" rIns="0" bIns="0" rtlCol="0">
            <a:noAutofit/>
          </a:bodyPr>
          <a:lstStyle/>
          <a:p>
            <a:endParaRPr sz="1987"/>
          </a:p>
        </p:txBody>
      </p:sp>
      <p:sp>
        <p:nvSpPr>
          <p:cNvPr id="43" name="object 43"/>
          <p:cNvSpPr/>
          <p:nvPr/>
        </p:nvSpPr>
        <p:spPr>
          <a:xfrm>
            <a:off x="8310462" y="4788781"/>
            <a:ext cx="0" cy="546664"/>
          </a:xfrm>
          <a:custGeom>
            <a:avLst/>
            <a:gdLst/>
            <a:ahLst/>
            <a:cxnLst/>
            <a:rect l="l" t="t" r="r" b="b"/>
            <a:pathLst>
              <a:path h="495300">
                <a:moveTo>
                  <a:pt x="0" y="0"/>
                </a:moveTo>
                <a:lnTo>
                  <a:pt x="0" y="495300"/>
                </a:lnTo>
              </a:path>
            </a:pathLst>
          </a:custGeom>
          <a:ln w="21336">
            <a:solidFill>
              <a:srgbClr val="000000"/>
            </a:solidFill>
          </a:ln>
        </p:spPr>
        <p:txBody>
          <a:bodyPr wrap="square" lIns="0" tIns="0" rIns="0" bIns="0" rtlCol="0">
            <a:noAutofit/>
          </a:bodyPr>
          <a:lstStyle/>
          <a:p>
            <a:endParaRPr sz="1987"/>
          </a:p>
        </p:txBody>
      </p:sp>
      <p:sp>
        <p:nvSpPr>
          <p:cNvPr id="44" name="object 44"/>
          <p:cNvSpPr/>
          <p:nvPr/>
        </p:nvSpPr>
        <p:spPr>
          <a:xfrm>
            <a:off x="7203677" y="4531427"/>
            <a:ext cx="1682" cy="1180795"/>
          </a:xfrm>
          <a:custGeom>
            <a:avLst/>
            <a:gdLst/>
            <a:ahLst/>
            <a:cxnLst/>
            <a:rect l="l" t="t" r="r" b="b"/>
            <a:pathLst>
              <a:path w="1524" h="1069848">
                <a:moveTo>
                  <a:pt x="0" y="1069848"/>
                </a:moveTo>
                <a:lnTo>
                  <a:pt x="1524" y="0"/>
                </a:lnTo>
              </a:path>
            </a:pathLst>
          </a:custGeom>
          <a:ln w="21336">
            <a:solidFill>
              <a:srgbClr val="000000"/>
            </a:solidFill>
          </a:ln>
        </p:spPr>
        <p:txBody>
          <a:bodyPr wrap="square" lIns="0" tIns="0" rIns="0" bIns="0" rtlCol="0">
            <a:noAutofit/>
          </a:bodyPr>
          <a:lstStyle/>
          <a:p>
            <a:endParaRPr sz="1987"/>
          </a:p>
        </p:txBody>
      </p:sp>
      <p:sp>
        <p:nvSpPr>
          <p:cNvPr id="45" name="object 45"/>
          <p:cNvSpPr/>
          <p:nvPr/>
        </p:nvSpPr>
        <p:spPr>
          <a:xfrm>
            <a:off x="6058205" y="4788781"/>
            <a:ext cx="0" cy="546664"/>
          </a:xfrm>
          <a:custGeom>
            <a:avLst/>
            <a:gdLst/>
            <a:ahLst/>
            <a:cxnLst/>
            <a:rect l="l" t="t" r="r" b="b"/>
            <a:pathLst>
              <a:path h="495300">
                <a:moveTo>
                  <a:pt x="0" y="0"/>
                </a:moveTo>
                <a:lnTo>
                  <a:pt x="0" y="495300"/>
                </a:lnTo>
              </a:path>
            </a:pathLst>
          </a:custGeom>
          <a:ln w="21336">
            <a:solidFill>
              <a:srgbClr val="000000"/>
            </a:solidFill>
          </a:ln>
        </p:spPr>
        <p:txBody>
          <a:bodyPr wrap="square" lIns="0" tIns="0" rIns="0" bIns="0" rtlCol="0">
            <a:noAutofit/>
          </a:bodyPr>
          <a:lstStyle/>
          <a:p>
            <a:endParaRPr sz="1987"/>
          </a:p>
        </p:txBody>
      </p:sp>
      <p:sp>
        <p:nvSpPr>
          <p:cNvPr id="46" name="object 46"/>
          <p:cNvSpPr/>
          <p:nvPr/>
        </p:nvSpPr>
        <p:spPr>
          <a:xfrm>
            <a:off x="6058205" y="2516339"/>
            <a:ext cx="0" cy="496203"/>
          </a:xfrm>
          <a:custGeom>
            <a:avLst/>
            <a:gdLst/>
            <a:ahLst/>
            <a:cxnLst/>
            <a:rect l="l" t="t" r="r" b="b"/>
            <a:pathLst>
              <a:path h="449580">
                <a:moveTo>
                  <a:pt x="0" y="0"/>
                </a:moveTo>
                <a:lnTo>
                  <a:pt x="0" y="449580"/>
                </a:lnTo>
              </a:path>
            </a:pathLst>
          </a:custGeom>
          <a:ln w="21336">
            <a:solidFill>
              <a:srgbClr val="000000"/>
            </a:solidFill>
          </a:ln>
        </p:spPr>
        <p:txBody>
          <a:bodyPr wrap="square" lIns="0" tIns="0" rIns="0" bIns="0" rtlCol="0">
            <a:noAutofit/>
          </a:bodyPr>
          <a:lstStyle/>
          <a:p>
            <a:endParaRPr sz="1987"/>
          </a:p>
        </p:txBody>
      </p:sp>
      <p:sp>
        <p:nvSpPr>
          <p:cNvPr id="47" name="object 47"/>
          <p:cNvSpPr/>
          <p:nvPr/>
        </p:nvSpPr>
        <p:spPr>
          <a:xfrm>
            <a:off x="6441712" y="2087417"/>
            <a:ext cx="10091" cy="0"/>
          </a:xfrm>
          <a:custGeom>
            <a:avLst/>
            <a:gdLst/>
            <a:ahLst/>
            <a:cxnLst/>
            <a:rect l="l" t="t" r="r" b="b"/>
            <a:pathLst>
              <a:path w="9143">
                <a:moveTo>
                  <a:pt x="0" y="0"/>
                </a:moveTo>
                <a:lnTo>
                  <a:pt x="9143" y="0"/>
                </a:lnTo>
              </a:path>
            </a:pathLst>
          </a:custGeom>
          <a:ln w="7366">
            <a:solidFill>
              <a:srgbClr val="2E5496"/>
            </a:solidFill>
          </a:ln>
        </p:spPr>
        <p:txBody>
          <a:bodyPr wrap="square" lIns="0" tIns="0" rIns="0" bIns="0" rtlCol="0">
            <a:noAutofit/>
          </a:bodyPr>
          <a:lstStyle/>
          <a:p>
            <a:endParaRPr sz="1987"/>
          </a:p>
        </p:txBody>
      </p:sp>
      <p:sp>
        <p:nvSpPr>
          <p:cNvPr id="48" name="object 48"/>
          <p:cNvSpPr/>
          <p:nvPr/>
        </p:nvSpPr>
        <p:spPr>
          <a:xfrm>
            <a:off x="6441712" y="2079847"/>
            <a:ext cx="10091" cy="0"/>
          </a:xfrm>
          <a:custGeom>
            <a:avLst/>
            <a:gdLst/>
            <a:ahLst/>
            <a:cxnLst/>
            <a:rect l="l" t="t" r="r" b="b"/>
            <a:pathLst>
              <a:path w="9143">
                <a:moveTo>
                  <a:pt x="0" y="0"/>
                </a:moveTo>
                <a:lnTo>
                  <a:pt x="9143" y="0"/>
                </a:lnTo>
              </a:path>
            </a:pathLst>
          </a:custGeom>
          <a:ln w="8890">
            <a:solidFill>
              <a:srgbClr val="2E5496"/>
            </a:solidFill>
          </a:ln>
        </p:spPr>
        <p:txBody>
          <a:bodyPr wrap="square" lIns="0" tIns="0" rIns="0" bIns="0" rtlCol="0">
            <a:noAutofit/>
          </a:bodyPr>
          <a:lstStyle/>
          <a:p>
            <a:endParaRPr sz="1987"/>
          </a:p>
        </p:txBody>
      </p:sp>
      <p:sp>
        <p:nvSpPr>
          <p:cNvPr id="49" name="object 49"/>
          <p:cNvSpPr/>
          <p:nvPr/>
        </p:nvSpPr>
        <p:spPr>
          <a:xfrm>
            <a:off x="5652832" y="2087417"/>
            <a:ext cx="10092" cy="0"/>
          </a:xfrm>
          <a:custGeom>
            <a:avLst/>
            <a:gdLst/>
            <a:ahLst/>
            <a:cxnLst/>
            <a:rect l="l" t="t" r="r" b="b"/>
            <a:pathLst>
              <a:path w="9144">
                <a:moveTo>
                  <a:pt x="0" y="0"/>
                </a:moveTo>
                <a:lnTo>
                  <a:pt x="9144" y="0"/>
                </a:lnTo>
              </a:path>
            </a:pathLst>
          </a:custGeom>
          <a:ln w="7366">
            <a:solidFill>
              <a:srgbClr val="2E5496"/>
            </a:solidFill>
          </a:ln>
        </p:spPr>
        <p:txBody>
          <a:bodyPr wrap="square" lIns="0" tIns="0" rIns="0" bIns="0" rtlCol="0">
            <a:noAutofit/>
          </a:bodyPr>
          <a:lstStyle/>
          <a:p>
            <a:endParaRPr sz="1987"/>
          </a:p>
        </p:txBody>
      </p:sp>
      <p:sp>
        <p:nvSpPr>
          <p:cNvPr id="50" name="object 50"/>
          <p:cNvSpPr/>
          <p:nvPr/>
        </p:nvSpPr>
        <p:spPr>
          <a:xfrm>
            <a:off x="5652832" y="2079847"/>
            <a:ext cx="10092" cy="0"/>
          </a:xfrm>
          <a:custGeom>
            <a:avLst/>
            <a:gdLst/>
            <a:ahLst/>
            <a:cxnLst/>
            <a:rect l="l" t="t" r="r" b="b"/>
            <a:pathLst>
              <a:path w="9144">
                <a:moveTo>
                  <a:pt x="0" y="0"/>
                </a:moveTo>
                <a:lnTo>
                  <a:pt x="9144" y="0"/>
                </a:lnTo>
              </a:path>
            </a:pathLst>
          </a:custGeom>
          <a:ln w="8890">
            <a:solidFill>
              <a:srgbClr val="2E5496"/>
            </a:solidFill>
          </a:ln>
        </p:spPr>
        <p:txBody>
          <a:bodyPr wrap="square" lIns="0" tIns="0" rIns="0" bIns="0" rtlCol="0">
            <a:noAutofit/>
          </a:bodyPr>
          <a:lstStyle/>
          <a:p>
            <a:endParaRPr sz="1987"/>
          </a:p>
        </p:txBody>
      </p:sp>
      <p:sp>
        <p:nvSpPr>
          <p:cNvPr id="51" name="object 51"/>
          <p:cNvSpPr/>
          <p:nvPr/>
        </p:nvSpPr>
        <p:spPr>
          <a:xfrm>
            <a:off x="5652832" y="2072278"/>
            <a:ext cx="798971" cy="0"/>
          </a:xfrm>
          <a:custGeom>
            <a:avLst/>
            <a:gdLst/>
            <a:ahLst/>
            <a:cxnLst/>
            <a:rect l="l" t="t" r="r" b="b"/>
            <a:pathLst>
              <a:path w="723900">
                <a:moveTo>
                  <a:pt x="0" y="0"/>
                </a:moveTo>
                <a:lnTo>
                  <a:pt x="723900" y="0"/>
                </a:lnTo>
              </a:path>
            </a:pathLst>
          </a:custGeom>
          <a:ln w="7366">
            <a:solidFill>
              <a:srgbClr val="2E5496"/>
            </a:solidFill>
          </a:ln>
        </p:spPr>
        <p:txBody>
          <a:bodyPr wrap="square" lIns="0" tIns="0" rIns="0" bIns="0" rtlCol="0">
            <a:noAutofit/>
          </a:bodyPr>
          <a:lstStyle/>
          <a:p>
            <a:endParaRPr sz="1987"/>
          </a:p>
        </p:txBody>
      </p:sp>
      <p:sp>
        <p:nvSpPr>
          <p:cNvPr id="52" name="object 52"/>
          <p:cNvSpPr/>
          <p:nvPr/>
        </p:nvSpPr>
        <p:spPr>
          <a:xfrm>
            <a:off x="6441712" y="2100031"/>
            <a:ext cx="10091" cy="0"/>
          </a:xfrm>
          <a:custGeom>
            <a:avLst/>
            <a:gdLst/>
            <a:ahLst/>
            <a:cxnLst/>
            <a:rect l="l" t="t" r="r" b="b"/>
            <a:pathLst>
              <a:path w="9143">
                <a:moveTo>
                  <a:pt x="0" y="0"/>
                </a:moveTo>
                <a:lnTo>
                  <a:pt x="9143" y="0"/>
                </a:lnTo>
              </a:path>
            </a:pathLst>
          </a:custGeom>
          <a:ln w="8890">
            <a:solidFill>
              <a:srgbClr val="2E5496"/>
            </a:solidFill>
          </a:ln>
        </p:spPr>
        <p:txBody>
          <a:bodyPr wrap="square" lIns="0" tIns="0" rIns="0" bIns="0" rtlCol="0">
            <a:noAutofit/>
          </a:bodyPr>
          <a:lstStyle/>
          <a:p>
            <a:endParaRPr sz="1987"/>
          </a:p>
        </p:txBody>
      </p:sp>
      <p:sp>
        <p:nvSpPr>
          <p:cNvPr id="53" name="object 53"/>
          <p:cNvSpPr/>
          <p:nvPr/>
        </p:nvSpPr>
        <p:spPr>
          <a:xfrm>
            <a:off x="5652832" y="2100031"/>
            <a:ext cx="10092" cy="0"/>
          </a:xfrm>
          <a:custGeom>
            <a:avLst/>
            <a:gdLst/>
            <a:ahLst/>
            <a:cxnLst/>
            <a:rect l="l" t="t" r="r" b="b"/>
            <a:pathLst>
              <a:path w="9144">
                <a:moveTo>
                  <a:pt x="0" y="0"/>
                </a:moveTo>
                <a:lnTo>
                  <a:pt x="9144" y="0"/>
                </a:lnTo>
              </a:path>
            </a:pathLst>
          </a:custGeom>
          <a:ln w="8890">
            <a:solidFill>
              <a:srgbClr val="2E5496"/>
            </a:solidFill>
          </a:ln>
        </p:spPr>
        <p:txBody>
          <a:bodyPr wrap="square" lIns="0" tIns="0" rIns="0" bIns="0" rtlCol="0">
            <a:noAutofit/>
          </a:bodyPr>
          <a:lstStyle/>
          <a:p>
            <a:endParaRPr sz="1987"/>
          </a:p>
        </p:txBody>
      </p:sp>
      <p:sp>
        <p:nvSpPr>
          <p:cNvPr id="54" name="object 54"/>
          <p:cNvSpPr/>
          <p:nvPr/>
        </p:nvSpPr>
        <p:spPr>
          <a:xfrm>
            <a:off x="6441712" y="2093303"/>
            <a:ext cx="10091" cy="0"/>
          </a:xfrm>
          <a:custGeom>
            <a:avLst/>
            <a:gdLst/>
            <a:ahLst/>
            <a:cxnLst/>
            <a:rect l="l" t="t" r="r" b="b"/>
            <a:pathLst>
              <a:path w="9143">
                <a:moveTo>
                  <a:pt x="0" y="0"/>
                </a:moveTo>
                <a:lnTo>
                  <a:pt x="9143" y="0"/>
                </a:lnTo>
              </a:path>
            </a:pathLst>
          </a:custGeom>
          <a:ln w="5842">
            <a:solidFill>
              <a:srgbClr val="2E5496"/>
            </a:solidFill>
          </a:ln>
        </p:spPr>
        <p:txBody>
          <a:bodyPr wrap="square" lIns="0" tIns="0" rIns="0" bIns="0" rtlCol="0">
            <a:noAutofit/>
          </a:bodyPr>
          <a:lstStyle/>
          <a:p>
            <a:endParaRPr sz="1987"/>
          </a:p>
        </p:txBody>
      </p:sp>
      <p:sp>
        <p:nvSpPr>
          <p:cNvPr id="55" name="object 55"/>
          <p:cNvSpPr/>
          <p:nvPr/>
        </p:nvSpPr>
        <p:spPr>
          <a:xfrm>
            <a:off x="5652832" y="2093303"/>
            <a:ext cx="10092" cy="0"/>
          </a:xfrm>
          <a:custGeom>
            <a:avLst/>
            <a:gdLst/>
            <a:ahLst/>
            <a:cxnLst/>
            <a:rect l="l" t="t" r="r" b="b"/>
            <a:pathLst>
              <a:path w="9144">
                <a:moveTo>
                  <a:pt x="0" y="0"/>
                </a:moveTo>
                <a:lnTo>
                  <a:pt x="9144" y="0"/>
                </a:lnTo>
              </a:path>
            </a:pathLst>
          </a:custGeom>
          <a:ln w="5842">
            <a:solidFill>
              <a:srgbClr val="2E5496"/>
            </a:solidFill>
          </a:ln>
        </p:spPr>
        <p:txBody>
          <a:bodyPr wrap="square" lIns="0" tIns="0" rIns="0" bIns="0" rtlCol="0">
            <a:noAutofit/>
          </a:bodyPr>
          <a:lstStyle/>
          <a:p>
            <a:endParaRPr sz="1987"/>
          </a:p>
        </p:txBody>
      </p:sp>
      <p:sp>
        <p:nvSpPr>
          <p:cNvPr id="56" name="object 56"/>
          <p:cNvSpPr/>
          <p:nvPr/>
        </p:nvSpPr>
        <p:spPr>
          <a:xfrm>
            <a:off x="5652832" y="2057981"/>
            <a:ext cx="798971" cy="0"/>
          </a:xfrm>
          <a:custGeom>
            <a:avLst/>
            <a:gdLst/>
            <a:ahLst/>
            <a:cxnLst/>
            <a:rect l="l" t="t" r="r" b="b"/>
            <a:pathLst>
              <a:path w="723900">
                <a:moveTo>
                  <a:pt x="0" y="0"/>
                </a:moveTo>
                <a:lnTo>
                  <a:pt x="723900" y="0"/>
                </a:lnTo>
              </a:path>
            </a:pathLst>
          </a:custGeom>
          <a:ln w="21082">
            <a:solidFill>
              <a:srgbClr val="2E5496"/>
            </a:solidFill>
          </a:ln>
        </p:spPr>
        <p:txBody>
          <a:bodyPr wrap="square" lIns="0" tIns="0" rIns="0" bIns="0" rtlCol="0">
            <a:noAutofit/>
          </a:bodyPr>
          <a:lstStyle/>
          <a:p>
            <a:endParaRPr sz="1987"/>
          </a:p>
        </p:txBody>
      </p:sp>
      <p:sp>
        <p:nvSpPr>
          <p:cNvPr id="57" name="object 57"/>
          <p:cNvSpPr/>
          <p:nvPr/>
        </p:nvSpPr>
        <p:spPr>
          <a:xfrm>
            <a:off x="6424190" y="2152316"/>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E5496"/>
          </a:solidFill>
        </p:spPr>
        <p:txBody>
          <a:bodyPr wrap="square" lIns="0" tIns="0" rIns="0" bIns="0" rtlCol="0">
            <a:noAutofit/>
          </a:bodyPr>
          <a:lstStyle/>
          <a:p>
            <a:endParaRPr sz="1987"/>
          </a:p>
        </p:txBody>
      </p:sp>
      <p:sp>
        <p:nvSpPr>
          <p:cNvPr id="58" name="object 58"/>
          <p:cNvSpPr/>
          <p:nvPr/>
        </p:nvSpPr>
        <p:spPr>
          <a:xfrm>
            <a:off x="6421667" y="2103537"/>
            <a:ext cx="50181" cy="50181"/>
          </a:xfrm>
          <a:custGeom>
            <a:avLst/>
            <a:gdLst/>
            <a:ahLst/>
            <a:cxnLst/>
            <a:rect l="l" t="t" r="r" b="b"/>
            <a:pathLst>
              <a:path w="45466" h="45466">
                <a:moveTo>
                  <a:pt x="0" y="45466"/>
                </a:moveTo>
                <a:lnTo>
                  <a:pt x="45466" y="45466"/>
                </a:lnTo>
                <a:lnTo>
                  <a:pt x="45466"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59" name="object 59"/>
          <p:cNvSpPr/>
          <p:nvPr/>
        </p:nvSpPr>
        <p:spPr>
          <a:xfrm>
            <a:off x="5635311" y="2152316"/>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E5496"/>
          </a:solidFill>
        </p:spPr>
        <p:txBody>
          <a:bodyPr wrap="square" lIns="0" tIns="0" rIns="0" bIns="0" rtlCol="0">
            <a:noAutofit/>
          </a:bodyPr>
          <a:lstStyle/>
          <a:p>
            <a:endParaRPr sz="1987"/>
          </a:p>
        </p:txBody>
      </p:sp>
      <p:sp>
        <p:nvSpPr>
          <p:cNvPr id="60" name="object 60"/>
          <p:cNvSpPr/>
          <p:nvPr/>
        </p:nvSpPr>
        <p:spPr>
          <a:xfrm>
            <a:off x="5632788" y="2103537"/>
            <a:ext cx="50181" cy="50181"/>
          </a:xfrm>
          <a:custGeom>
            <a:avLst/>
            <a:gdLst/>
            <a:ahLst/>
            <a:cxnLst/>
            <a:rect l="l" t="t" r="r" b="b"/>
            <a:pathLst>
              <a:path w="45466" h="45466">
                <a:moveTo>
                  <a:pt x="0" y="45466"/>
                </a:moveTo>
                <a:lnTo>
                  <a:pt x="45466" y="45466"/>
                </a:lnTo>
                <a:lnTo>
                  <a:pt x="45466"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61" name="object 61"/>
          <p:cNvSpPr/>
          <p:nvPr/>
        </p:nvSpPr>
        <p:spPr>
          <a:xfrm>
            <a:off x="6421667" y="2236417"/>
            <a:ext cx="50181" cy="50181"/>
          </a:xfrm>
          <a:custGeom>
            <a:avLst/>
            <a:gdLst/>
            <a:ahLst/>
            <a:cxnLst/>
            <a:rect l="l" t="t" r="r" b="b"/>
            <a:pathLst>
              <a:path w="45466" h="45466">
                <a:moveTo>
                  <a:pt x="0" y="45466"/>
                </a:moveTo>
                <a:lnTo>
                  <a:pt x="45466" y="45466"/>
                </a:lnTo>
                <a:lnTo>
                  <a:pt x="45466"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62" name="object 62"/>
          <p:cNvSpPr/>
          <p:nvPr/>
        </p:nvSpPr>
        <p:spPr>
          <a:xfrm>
            <a:off x="5632788" y="2236417"/>
            <a:ext cx="50181" cy="50181"/>
          </a:xfrm>
          <a:custGeom>
            <a:avLst/>
            <a:gdLst/>
            <a:ahLst/>
            <a:cxnLst/>
            <a:rect l="l" t="t" r="r" b="b"/>
            <a:pathLst>
              <a:path w="45466" h="45466">
                <a:moveTo>
                  <a:pt x="0" y="45466"/>
                </a:moveTo>
                <a:lnTo>
                  <a:pt x="45466" y="45466"/>
                </a:lnTo>
                <a:lnTo>
                  <a:pt x="45466"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63" name="object 63"/>
          <p:cNvSpPr/>
          <p:nvPr/>
        </p:nvSpPr>
        <p:spPr>
          <a:xfrm>
            <a:off x="6424190" y="2285196"/>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E5496"/>
          </a:solidFill>
        </p:spPr>
        <p:txBody>
          <a:bodyPr wrap="square" lIns="0" tIns="0" rIns="0" bIns="0" rtlCol="0">
            <a:noAutofit/>
          </a:bodyPr>
          <a:lstStyle/>
          <a:p>
            <a:endParaRPr sz="1987"/>
          </a:p>
        </p:txBody>
      </p:sp>
      <p:sp>
        <p:nvSpPr>
          <p:cNvPr id="64" name="object 64"/>
          <p:cNvSpPr/>
          <p:nvPr/>
        </p:nvSpPr>
        <p:spPr>
          <a:xfrm>
            <a:off x="5635311" y="2285196"/>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E5496"/>
          </a:solidFill>
        </p:spPr>
        <p:txBody>
          <a:bodyPr wrap="square" lIns="0" tIns="0" rIns="0" bIns="0" rtlCol="0">
            <a:noAutofit/>
          </a:bodyPr>
          <a:lstStyle/>
          <a:p>
            <a:endParaRPr sz="1987"/>
          </a:p>
        </p:txBody>
      </p:sp>
      <p:sp>
        <p:nvSpPr>
          <p:cNvPr id="65" name="object 65"/>
          <p:cNvSpPr/>
          <p:nvPr/>
        </p:nvSpPr>
        <p:spPr>
          <a:xfrm>
            <a:off x="6421667" y="2328930"/>
            <a:ext cx="50181" cy="50181"/>
          </a:xfrm>
          <a:custGeom>
            <a:avLst/>
            <a:gdLst/>
            <a:ahLst/>
            <a:cxnLst/>
            <a:rect l="l" t="t" r="r" b="b"/>
            <a:pathLst>
              <a:path w="45466" h="45466">
                <a:moveTo>
                  <a:pt x="0" y="45466"/>
                </a:moveTo>
                <a:lnTo>
                  <a:pt x="45466" y="45466"/>
                </a:lnTo>
                <a:lnTo>
                  <a:pt x="45466"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66" name="object 66"/>
          <p:cNvSpPr/>
          <p:nvPr/>
        </p:nvSpPr>
        <p:spPr>
          <a:xfrm>
            <a:off x="5632788" y="2328930"/>
            <a:ext cx="50181" cy="50181"/>
          </a:xfrm>
          <a:custGeom>
            <a:avLst/>
            <a:gdLst/>
            <a:ahLst/>
            <a:cxnLst/>
            <a:rect l="l" t="t" r="r" b="b"/>
            <a:pathLst>
              <a:path w="45466" h="45466">
                <a:moveTo>
                  <a:pt x="0" y="45466"/>
                </a:moveTo>
                <a:lnTo>
                  <a:pt x="45466" y="45466"/>
                </a:lnTo>
                <a:lnTo>
                  <a:pt x="45466"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67" name="object 67"/>
          <p:cNvSpPr/>
          <p:nvPr/>
        </p:nvSpPr>
        <p:spPr>
          <a:xfrm>
            <a:off x="6425031" y="2419761"/>
            <a:ext cx="43453" cy="43453"/>
          </a:xfrm>
          <a:custGeom>
            <a:avLst/>
            <a:gdLst/>
            <a:ahLst/>
            <a:cxnLst/>
            <a:rect l="l" t="t" r="r" b="b"/>
            <a:pathLst>
              <a:path w="39370" h="39370">
                <a:moveTo>
                  <a:pt x="0" y="39370"/>
                </a:moveTo>
                <a:lnTo>
                  <a:pt x="39370" y="39370"/>
                </a:lnTo>
                <a:lnTo>
                  <a:pt x="39370" y="0"/>
                </a:lnTo>
                <a:lnTo>
                  <a:pt x="0" y="0"/>
                </a:lnTo>
                <a:lnTo>
                  <a:pt x="0" y="39370"/>
                </a:lnTo>
                <a:close/>
              </a:path>
            </a:pathLst>
          </a:custGeom>
          <a:solidFill>
            <a:srgbClr val="2E5496"/>
          </a:solidFill>
        </p:spPr>
        <p:txBody>
          <a:bodyPr wrap="square" lIns="0" tIns="0" rIns="0" bIns="0" rtlCol="0">
            <a:noAutofit/>
          </a:bodyPr>
          <a:lstStyle/>
          <a:p>
            <a:endParaRPr sz="1987"/>
          </a:p>
        </p:txBody>
      </p:sp>
      <p:sp>
        <p:nvSpPr>
          <p:cNvPr id="68" name="object 68"/>
          <p:cNvSpPr/>
          <p:nvPr/>
        </p:nvSpPr>
        <p:spPr>
          <a:xfrm>
            <a:off x="5636152" y="2419761"/>
            <a:ext cx="43453" cy="43453"/>
          </a:xfrm>
          <a:custGeom>
            <a:avLst/>
            <a:gdLst/>
            <a:ahLst/>
            <a:cxnLst/>
            <a:rect l="l" t="t" r="r" b="b"/>
            <a:pathLst>
              <a:path w="39370" h="39370">
                <a:moveTo>
                  <a:pt x="0" y="39370"/>
                </a:moveTo>
                <a:lnTo>
                  <a:pt x="39370" y="39370"/>
                </a:lnTo>
                <a:lnTo>
                  <a:pt x="39370" y="0"/>
                </a:lnTo>
                <a:lnTo>
                  <a:pt x="0" y="0"/>
                </a:lnTo>
                <a:lnTo>
                  <a:pt x="0" y="39370"/>
                </a:lnTo>
                <a:close/>
              </a:path>
            </a:pathLst>
          </a:custGeom>
          <a:solidFill>
            <a:srgbClr val="2E5496"/>
          </a:solidFill>
        </p:spPr>
        <p:txBody>
          <a:bodyPr wrap="square" lIns="0" tIns="0" rIns="0" bIns="0" rtlCol="0">
            <a:noAutofit/>
          </a:bodyPr>
          <a:lstStyle/>
          <a:p>
            <a:endParaRPr sz="1987"/>
          </a:p>
        </p:txBody>
      </p:sp>
      <p:sp>
        <p:nvSpPr>
          <p:cNvPr id="69" name="object 69"/>
          <p:cNvSpPr/>
          <p:nvPr/>
        </p:nvSpPr>
        <p:spPr>
          <a:xfrm>
            <a:off x="6441712" y="2465877"/>
            <a:ext cx="10091" cy="0"/>
          </a:xfrm>
          <a:custGeom>
            <a:avLst/>
            <a:gdLst/>
            <a:ahLst/>
            <a:cxnLst/>
            <a:rect l="l" t="t" r="r" b="b"/>
            <a:pathLst>
              <a:path w="9143">
                <a:moveTo>
                  <a:pt x="0" y="0"/>
                </a:moveTo>
                <a:lnTo>
                  <a:pt x="9143" y="0"/>
                </a:lnTo>
              </a:path>
            </a:pathLst>
          </a:custGeom>
          <a:ln w="7366">
            <a:solidFill>
              <a:srgbClr val="2E5496"/>
            </a:solidFill>
          </a:ln>
        </p:spPr>
        <p:txBody>
          <a:bodyPr wrap="square" lIns="0" tIns="0" rIns="0" bIns="0" rtlCol="0">
            <a:noAutofit/>
          </a:bodyPr>
          <a:lstStyle/>
          <a:p>
            <a:endParaRPr sz="1987"/>
          </a:p>
        </p:txBody>
      </p:sp>
      <p:sp>
        <p:nvSpPr>
          <p:cNvPr id="70" name="object 70"/>
          <p:cNvSpPr/>
          <p:nvPr/>
        </p:nvSpPr>
        <p:spPr>
          <a:xfrm>
            <a:off x="5652832" y="2465877"/>
            <a:ext cx="10092" cy="0"/>
          </a:xfrm>
          <a:custGeom>
            <a:avLst/>
            <a:gdLst/>
            <a:ahLst/>
            <a:cxnLst/>
            <a:rect l="l" t="t" r="r" b="b"/>
            <a:pathLst>
              <a:path w="9144">
                <a:moveTo>
                  <a:pt x="0" y="0"/>
                </a:moveTo>
                <a:lnTo>
                  <a:pt x="9144" y="0"/>
                </a:lnTo>
              </a:path>
            </a:pathLst>
          </a:custGeom>
          <a:ln w="7366">
            <a:solidFill>
              <a:srgbClr val="2E5496"/>
            </a:solidFill>
          </a:ln>
        </p:spPr>
        <p:txBody>
          <a:bodyPr wrap="square" lIns="0" tIns="0" rIns="0" bIns="0" rtlCol="0">
            <a:noAutofit/>
          </a:bodyPr>
          <a:lstStyle/>
          <a:p>
            <a:endParaRPr sz="1987"/>
          </a:p>
        </p:txBody>
      </p:sp>
      <p:sp>
        <p:nvSpPr>
          <p:cNvPr id="71" name="object 71"/>
          <p:cNvSpPr/>
          <p:nvPr/>
        </p:nvSpPr>
        <p:spPr>
          <a:xfrm>
            <a:off x="6441712" y="2487744"/>
            <a:ext cx="10091" cy="0"/>
          </a:xfrm>
          <a:custGeom>
            <a:avLst/>
            <a:gdLst/>
            <a:ahLst/>
            <a:cxnLst/>
            <a:rect l="l" t="t" r="r" b="b"/>
            <a:pathLst>
              <a:path w="9143">
                <a:moveTo>
                  <a:pt x="0" y="0"/>
                </a:moveTo>
                <a:lnTo>
                  <a:pt x="9143" y="0"/>
                </a:lnTo>
              </a:path>
            </a:pathLst>
          </a:custGeom>
          <a:ln w="7366">
            <a:solidFill>
              <a:srgbClr val="2E5496"/>
            </a:solidFill>
          </a:ln>
        </p:spPr>
        <p:txBody>
          <a:bodyPr wrap="square" lIns="0" tIns="0" rIns="0" bIns="0" rtlCol="0">
            <a:noAutofit/>
          </a:bodyPr>
          <a:lstStyle/>
          <a:p>
            <a:endParaRPr sz="1987"/>
          </a:p>
        </p:txBody>
      </p:sp>
      <p:sp>
        <p:nvSpPr>
          <p:cNvPr id="72" name="object 72"/>
          <p:cNvSpPr/>
          <p:nvPr/>
        </p:nvSpPr>
        <p:spPr>
          <a:xfrm>
            <a:off x="5652832" y="2487744"/>
            <a:ext cx="10092" cy="0"/>
          </a:xfrm>
          <a:custGeom>
            <a:avLst/>
            <a:gdLst/>
            <a:ahLst/>
            <a:cxnLst/>
            <a:rect l="l" t="t" r="r" b="b"/>
            <a:pathLst>
              <a:path w="9144">
                <a:moveTo>
                  <a:pt x="0" y="0"/>
                </a:moveTo>
                <a:lnTo>
                  <a:pt x="9144" y="0"/>
                </a:lnTo>
              </a:path>
            </a:pathLst>
          </a:custGeom>
          <a:ln w="7366">
            <a:solidFill>
              <a:srgbClr val="2E5496"/>
            </a:solidFill>
          </a:ln>
        </p:spPr>
        <p:txBody>
          <a:bodyPr wrap="square" lIns="0" tIns="0" rIns="0" bIns="0" rtlCol="0">
            <a:noAutofit/>
          </a:bodyPr>
          <a:lstStyle/>
          <a:p>
            <a:endParaRPr sz="1987"/>
          </a:p>
        </p:txBody>
      </p:sp>
      <p:sp>
        <p:nvSpPr>
          <p:cNvPr id="73" name="object 73"/>
          <p:cNvSpPr/>
          <p:nvPr/>
        </p:nvSpPr>
        <p:spPr>
          <a:xfrm>
            <a:off x="6441712" y="2480173"/>
            <a:ext cx="10091" cy="0"/>
          </a:xfrm>
          <a:custGeom>
            <a:avLst/>
            <a:gdLst/>
            <a:ahLst/>
            <a:cxnLst/>
            <a:rect l="l" t="t" r="r" b="b"/>
            <a:pathLst>
              <a:path w="9143">
                <a:moveTo>
                  <a:pt x="0" y="0"/>
                </a:moveTo>
                <a:lnTo>
                  <a:pt x="9143" y="0"/>
                </a:lnTo>
              </a:path>
            </a:pathLst>
          </a:custGeom>
          <a:ln w="8890">
            <a:solidFill>
              <a:srgbClr val="2E5496"/>
            </a:solidFill>
          </a:ln>
        </p:spPr>
        <p:txBody>
          <a:bodyPr wrap="square" lIns="0" tIns="0" rIns="0" bIns="0" rtlCol="0">
            <a:noAutofit/>
          </a:bodyPr>
          <a:lstStyle/>
          <a:p>
            <a:endParaRPr sz="1987"/>
          </a:p>
        </p:txBody>
      </p:sp>
      <p:sp>
        <p:nvSpPr>
          <p:cNvPr id="74" name="object 74"/>
          <p:cNvSpPr/>
          <p:nvPr/>
        </p:nvSpPr>
        <p:spPr>
          <a:xfrm>
            <a:off x="5652832" y="2480173"/>
            <a:ext cx="10092" cy="0"/>
          </a:xfrm>
          <a:custGeom>
            <a:avLst/>
            <a:gdLst/>
            <a:ahLst/>
            <a:cxnLst/>
            <a:rect l="l" t="t" r="r" b="b"/>
            <a:pathLst>
              <a:path w="9144">
                <a:moveTo>
                  <a:pt x="0" y="0"/>
                </a:moveTo>
                <a:lnTo>
                  <a:pt x="9144" y="0"/>
                </a:lnTo>
              </a:path>
            </a:pathLst>
          </a:custGeom>
          <a:ln w="8890">
            <a:solidFill>
              <a:srgbClr val="2E5496"/>
            </a:solidFill>
          </a:ln>
        </p:spPr>
        <p:txBody>
          <a:bodyPr wrap="square" lIns="0" tIns="0" rIns="0" bIns="0" rtlCol="0">
            <a:noAutofit/>
          </a:bodyPr>
          <a:lstStyle/>
          <a:p>
            <a:endParaRPr sz="1987"/>
          </a:p>
        </p:txBody>
      </p:sp>
      <p:sp>
        <p:nvSpPr>
          <p:cNvPr id="75" name="object 75"/>
          <p:cNvSpPr/>
          <p:nvPr/>
        </p:nvSpPr>
        <p:spPr>
          <a:xfrm>
            <a:off x="5652832" y="2501200"/>
            <a:ext cx="798971" cy="0"/>
          </a:xfrm>
          <a:custGeom>
            <a:avLst/>
            <a:gdLst/>
            <a:ahLst/>
            <a:cxnLst/>
            <a:rect l="l" t="t" r="r" b="b"/>
            <a:pathLst>
              <a:path w="723900">
                <a:moveTo>
                  <a:pt x="0" y="0"/>
                </a:moveTo>
                <a:lnTo>
                  <a:pt x="723900" y="0"/>
                </a:lnTo>
              </a:path>
            </a:pathLst>
          </a:custGeom>
          <a:ln w="7366">
            <a:solidFill>
              <a:srgbClr val="2E5496"/>
            </a:solidFill>
          </a:ln>
        </p:spPr>
        <p:txBody>
          <a:bodyPr wrap="square" lIns="0" tIns="0" rIns="0" bIns="0" rtlCol="0">
            <a:noAutofit/>
          </a:bodyPr>
          <a:lstStyle/>
          <a:p>
            <a:endParaRPr sz="1987"/>
          </a:p>
        </p:txBody>
      </p:sp>
      <p:sp>
        <p:nvSpPr>
          <p:cNvPr id="76" name="object 76"/>
          <p:cNvSpPr/>
          <p:nvPr/>
        </p:nvSpPr>
        <p:spPr>
          <a:xfrm>
            <a:off x="6441712" y="2494471"/>
            <a:ext cx="10091" cy="0"/>
          </a:xfrm>
          <a:custGeom>
            <a:avLst/>
            <a:gdLst/>
            <a:ahLst/>
            <a:cxnLst/>
            <a:rect l="l" t="t" r="r" b="b"/>
            <a:pathLst>
              <a:path w="9143">
                <a:moveTo>
                  <a:pt x="0" y="0"/>
                </a:moveTo>
                <a:lnTo>
                  <a:pt x="9143" y="0"/>
                </a:lnTo>
              </a:path>
            </a:pathLst>
          </a:custGeom>
          <a:ln w="7366">
            <a:solidFill>
              <a:srgbClr val="2E5496"/>
            </a:solidFill>
          </a:ln>
        </p:spPr>
        <p:txBody>
          <a:bodyPr wrap="square" lIns="0" tIns="0" rIns="0" bIns="0" rtlCol="0">
            <a:noAutofit/>
          </a:bodyPr>
          <a:lstStyle/>
          <a:p>
            <a:endParaRPr sz="1987"/>
          </a:p>
        </p:txBody>
      </p:sp>
      <p:sp>
        <p:nvSpPr>
          <p:cNvPr id="77" name="object 77"/>
          <p:cNvSpPr/>
          <p:nvPr/>
        </p:nvSpPr>
        <p:spPr>
          <a:xfrm>
            <a:off x="5652832" y="2494471"/>
            <a:ext cx="10092" cy="0"/>
          </a:xfrm>
          <a:custGeom>
            <a:avLst/>
            <a:gdLst/>
            <a:ahLst/>
            <a:cxnLst/>
            <a:rect l="l" t="t" r="r" b="b"/>
            <a:pathLst>
              <a:path w="9144">
                <a:moveTo>
                  <a:pt x="0" y="0"/>
                </a:moveTo>
                <a:lnTo>
                  <a:pt x="9144" y="0"/>
                </a:lnTo>
              </a:path>
            </a:pathLst>
          </a:custGeom>
          <a:ln w="7366">
            <a:solidFill>
              <a:srgbClr val="2E5496"/>
            </a:solidFill>
          </a:ln>
        </p:spPr>
        <p:txBody>
          <a:bodyPr wrap="square" lIns="0" tIns="0" rIns="0" bIns="0" rtlCol="0">
            <a:noAutofit/>
          </a:bodyPr>
          <a:lstStyle/>
          <a:p>
            <a:endParaRPr sz="1987"/>
          </a:p>
        </p:txBody>
      </p:sp>
      <p:sp>
        <p:nvSpPr>
          <p:cNvPr id="78" name="object 78"/>
          <p:cNvSpPr/>
          <p:nvPr/>
        </p:nvSpPr>
        <p:spPr>
          <a:xfrm>
            <a:off x="5652832" y="2515497"/>
            <a:ext cx="798971" cy="0"/>
          </a:xfrm>
          <a:custGeom>
            <a:avLst/>
            <a:gdLst/>
            <a:ahLst/>
            <a:cxnLst/>
            <a:rect l="l" t="t" r="r" b="b"/>
            <a:pathLst>
              <a:path w="723900">
                <a:moveTo>
                  <a:pt x="0" y="0"/>
                </a:moveTo>
                <a:lnTo>
                  <a:pt x="723900" y="0"/>
                </a:lnTo>
              </a:path>
            </a:pathLst>
          </a:custGeom>
          <a:ln w="21082">
            <a:solidFill>
              <a:srgbClr val="2E5496"/>
            </a:solidFill>
          </a:ln>
        </p:spPr>
        <p:txBody>
          <a:bodyPr wrap="square" lIns="0" tIns="0" rIns="0" bIns="0" rtlCol="0">
            <a:noAutofit/>
          </a:bodyPr>
          <a:lstStyle/>
          <a:p>
            <a:endParaRPr sz="1987"/>
          </a:p>
        </p:txBody>
      </p:sp>
      <p:sp>
        <p:nvSpPr>
          <p:cNvPr id="79" name="object 79"/>
          <p:cNvSpPr/>
          <p:nvPr/>
        </p:nvSpPr>
        <p:spPr>
          <a:xfrm>
            <a:off x="6441712" y="2468539"/>
            <a:ext cx="10091" cy="8130"/>
          </a:xfrm>
          <a:custGeom>
            <a:avLst/>
            <a:gdLst/>
            <a:ahLst/>
            <a:cxnLst/>
            <a:rect l="l" t="t" r="r" b="b"/>
            <a:pathLst>
              <a:path w="9143" h="7366">
                <a:moveTo>
                  <a:pt x="0" y="7366"/>
                </a:moveTo>
                <a:lnTo>
                  <a:pt x="9143" y="7366"/>
                </a:lnTo>
                <a:lnTo>
                  <a:pt x="9143" y="0"/>
                </a:lnTo>
                <a:lnTo>
                  <a:pt x="0" y="0"/>
                </a:lnTo>
                <a:lnTo>
                  <a:pt x="0" y="7366"/>
                </a:lnTo>
                <a:close/>
              </a:path>
            </a:pathLst>
          </a:custGeom>
          <a:solidFill>
            <a:srgbClr val="2E5496"/>
          </a:solidFill>
        </p:spPr>
        <p:txBody>
          <a:bodyPr wrap="square" lIns="0" tIns="0" rIns="0" bIns="0" rtlCol="0">
            <a:noAutofit/>
          </a:bodyPr>
          <a:lstStyle/>
          <a:p>
            <a:endParaRPr sz="1987"/>
          </a:p>
        </p:txBody>
      </p:sp>
      <p:sp>
        <p:nvSpPr>
          <p:cNvPr id="80" name="object 80"/>
          <p:cNvSpPr/>
          <p:nvPr/>
        </p:nvSpPr>
        <p:spPr>
          <a:xfrm>
            <a:off x="5652832" y="2468539"/>
            <a:ext cx="10092" cy="8130"/>
          </a:xfrm>
          <a:custGeom>
            <a:avLst/>
            <a:gdLst/>
            <a:ahLst/>
            <a:cxnLst/>
            <a:rect l="l" t="t" r="r" b="b"/>
            <a:pathLst>
              <a:path w="9144" h="7366">
                <a:moveTo>
                  <a:pt x="0" y="7366"/>
                </a:moveTo>
                <a:lnTo>
                  <a:pt x="9144" y="7366"/>
                </a:lnTo>
                <a:lnTo>
                  <a:pt x="9144" y="0"/>
                </a:lnTo>
                <a:lnTo>
                  <a:pt x="0" y="0"/>
                </a:lnTo>
                <a:lnTo>
                  <a:pt x="0" y="7366"/>
                </a:lnTo>
                <a:close/>
              </a:path>
            </a:pathLst>
          </a:custGeom>
          <a:solidFill>
            <a:srgbClr val="2E5496"/>
          </a:solidFill>
        </p:spPr>
        <p:txBody>
          <a:bodyPr wrap="square" lIns="0" tIns="0" rIns="0" bIns="0" rtlCol="0">
            <a:noAutofit/>
          </a:bodyPr>
          <a:lstStyle/>
          <a:p>
            <a:endParaRPr sz="1987"/>
          </a:p>
        </p:txBody>
      </p:sp>
      <p:sp>
        <p:nvSpPr>
          <p:cNvPr id="81" name="object 81"/>
          <p:cNvSpPr/>
          <p:nvPr/>
        </p:nvSpPr>
        <p:spPr>
          <a:xfrm>
            <a:off x="6425031" y="2377710"/>
            <a:ext cx="43453" cy="43453"/>
          </a:xfrm>
          <a:custGeom>
            <a:avLst/>
            <a:gdLst/>
            <a:ahLst/>
            <a:cxnLst/>
            <a:rect l="l" t="t" r="r" b="b"/>
            <a:pathLst>
              <a:path w="39370" h="39370">
                <a:moveTo>
                  <a:pt x="0" y="39370"/>
                </a:moveTo>
                <a:lnTo>
                  <a:pt x="39370" y="39370"/>
                </a:lnTo>
                <a:lnTo>
                  <a:pt x="39370" y="0"/>
                </a:lnTo>
                <a:lnTo>
                  <a:pt x="0" y="0"/>
                </a:lnTo>
                <a:lnTo>
                  <a:pt x="0" y="39370"/>
                </a:lnTo>
                <a:close/>
              </a:path>
            </a:pathLst>
          </a:custGeom>
          <a:solidFill>
            <a:srgbClr val="2E5496"/>
          </a:solidFill>
        </p:spPr>
        <p:txBody>
          <a:bodyPr wrap="square" lIns="0" tIns="0" rIns="0" bIns="0" rtlCol="0">
            <a:noAutofit/>
          </a:bodyPr>
          <a:lstStyle/>
          <a:p>
            <a:endParaRPr sz="1987"/>
          </a:p>
        </p:txBody>
      </p:sp>
      <p:sp>
        <p:nvSpPr>
          <p:cNvPr id="82" name="object 82"/>
          <p:cNvSpPr/>
          <p:nvPr/>
        </p:nvSpPr>
        <p:spPr>
          <a:xfrm>
            <a:off x="5636152" y="2377710"/>
            <a:ext cx="43453" cy="43453"/>
          </a:xfrm>
          <a:custGeom>
            <a:avLst/>
            <a:gdLst/>
            <a:ahLst/>
            <a:cxnLst/>
            <a:rect l="l" t="t" r="r" b="b"/>
            <a:pathLst>
              <a:path w="39370" h="39370">
                <a:moveTo>
                  <a:pt x="0" y="39370"/>
                </a:moveTo>
                <a:lnTo>
                  <a:pt x="39370" y="39370"/>
                </a:lnTo>
                <a:lnTo>
                  <a:pt x="39370" y="0"/>
                </a:lnTo>
                <a:lnTo>
                  <a:pt x="0" y="0"/>
                </a:lnTo>
                <a:lnTo>
                  <a:pt x="0" y="39370"/>
                </a:lnTo>
                <a:close/>
              </a:path>
            </a:pathLst>
          </a:custGeom>
          <a:solidFill>
            <a:srgbClr val="2E5496"/>
          </a:solidFill>
        </p:spPr>
        <p:txBody>
          <a:bodyPr wrap="square" lIns="0" tIns="0" rIns="0" bIns="0" rtlCol="0">
            <a:noAutofit/>
          </a:bodyPr>
          <a:lstStyle/>
          <a:p>
            <a:endParaRPr sz="1987"/>
          </a:p>
        </p:txBody>
      </p:sp>
      <p:sp>
        <p:nvSpPr>
          <p:cNvPr id="83" name="object 83"/>
          <p:cNvSpPr/>
          <p:nvPr/>
        </p:nvSpPr>
        <p:spPr>
          <a:xfrm>
            <a:off x="6425872" y="2196049"/>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E5496"/>
          </a:solidFill>
        </p:spPr>
        <p:txBody>
          <a:bodyPr wrap="square" lIns="0" tIns="0" rIns="0" bIns="0" rtlCol="0">
            <a:noAutofit/>
          </a:bodyPr>
          <a:lstStyle/>
          <a:p>
            <a:endParaRPr sz="1987"/>
          </a:p>
        </p:txBody>
      </p:sp>
      <p:sp>
        <p:nvSpPr>
          <p:cNvPr id="84" name="object 84"/>
          <p:cNvSpPr/>
          <p:nvPr/>
        </p:nvSpPr>
        <p:spPr>
          <a:xfrm>
            <a:off x="5636993" y="2196049"/>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E5496"/>
          </a:solidFill>
        </p:spPr>
        <p:txBody>
          <a:bodyPr wrap="square" lIns="0" tIns="0" rIns="0" bIns="0" rtlCol="0">
            <a:noAutofit/>
          </a:bodyPr>
          <a:lstStyle/>
          <a:p>
            <a:endParaRPr sz="1987"/>
          </a:p>
        </p:txBody>
      </p:sp>
      <p:sp>
        <p:nvSpPr>
          <p:cNvPr id="85" name="object 85"/>
          <p:cNvSpPr/>
          <p:nvPr/>
        </p:nvSpPr>
        <p:spPr>
          <a:xfrm>
            <a:off x="5662924" y="2057141"/>
            <a:ext cx="778787" cy="459197"/>
          </a:xfrm>
          <a:custGeom>
            <a:avLst/>
            <a:gdLst/>
            <a:ahLst/>
            <a:cxnLst/>
            <a:rect l="l" t="t" r="r" b="b"/>
            <a:pathLst>
              <a:path w="705612" h="416051">
                <a:moveTo>
                  <a:pt x="0" y="416051"/>
                </a:moveTo>
                <a:lnTo>
                  <a:pt x="705612" y="416051"/>
                </a:lnTo>
                <a:lnTo>
                  <a:pt x="705612" y="0"/>
                </a:lnTo>
                <a:lnTo>
                  <a:pt x="0" y="0"/>
                </a:lnTo>
                <a:lnTo>
                  <a:pt x="0" y="416051"/>
                </a:lnTo>
                <a:close/>
              </a:path>
            </a:pathLst>
          </a:custGeom>
          <a:solidFill>
            <a:srgbClr val="2E5496"/>
          </a:solidFill>
        </p:spPr>
        <p:txBody>
          <a:bodyPr wrap="square" lIns="0" tIns="0" rIns="0" bIns="0" rtlCol="0">
            <a:noAutofit/>
          </a:bodyPr>
          <a:lstStyle/>
          <a:p>
            <a:endParaRPr sz="1987"/>
          </a:p>
        </p:txBody>
      </p:sp>
      <p:sp>
        <p:nvSpPr>
          <p:cNvPr id="86" name="object 86"/>
          <p:cNvSpPr/>
          <p:nvPr/>
        </p:nvSpPr>
        <p:spPr>
          <a:xfrm>
            <a:off x="5662924" y="2057141"/>
            <a:ext cx="778787" cy="459197"/>
          </a:xfrm>
          <a:custGeom>
            <a:avLst/>
            <a:gdLst/>
            <a:ahLst/>
            <a:cxnLst/>
            <a:rect l="l" t="t" r="r" b="b"/>
            <a:pathLst>
              <a:path w="705612" h="416051">
                <a:moveTo>
                  <a:pt x="0" y="416051"/>
                </a:moveTo>
                <a:lnTo>
                  <a:pt x="705612" y="416051"/>
                </a:lnTo>
                <a:lnTo>
                  <a:pt x="705612" y="0"/>
                </a:lnTo>
                <a:lnTo>
                  <a:pt x="0" y="0"/>
                </a:lnTo>
                <a:lnTo>
                  <a:pt x="0" y="416051"/>
                </a:lnTo>
                <a:close/>
              </a:path>
            </a:pathLst>
          </a:custGeom>
          <a:ln w="21336">
            <a:solidFill>
              <a:srgbClr val="000000"/>
            </a:solidFill>
          </a:ln>
        </p:spPr>
        <p:txBody>
          <a:bodyPr wrap="square" lIns="0" tIns="0" rIns="0" bIns="0" rtlCol="0">
            <a:noAutofit/>
          </a:bodyPr>
          <a:lstStyle/>
          <a:p>
            <a:endParaRPr sz="1987"/>
          </a:p>
        </p:txBody>
      </p:sp>
      <p:sp>
        <p:nvSpPr>
          <p:cNvPr id="87" name="object 87"/>
          <p:cNvSpPr/>
          <p:nvPr/>
        </p:nvSpPr>
        <p:spPr>
          <a:xfrm>
            <a:off x="5799170" y="2210207"/>
            <a:ext cx="455833" cy="183342"/>
          </a:xfrm>
          <a:custGeom>
            <a:avLst/>
            <a:gdLst/>
            <a:ahLst/>
            <a:cxnLst/>
            <a:rect l="l" t="t" r="r" b="b"/>
            <a:pathLst>
              <a:path w="413003" h="166115">
                <a:moveTo>
                  <a:pt x="0" y="166115"/>
                </a:moveTo>
                <a:lnTo>
                  <a:pt x="413003" y="166115"/>
                </a:lnTo>
                <a:lnTo>
                  <a:pt x="413003" y="0"/>
                </a:lnTo>
                <a:lnTo>
                  <a:pt x="0" y="0"/>
                </a:lnTo>
                <a:lnTo>
                  <a:pt x="0" y="166115"/>
                </a:lnTo>
                <a:close/>
              </a:path>
            </a:pathLst>
          </a:custGeom>
          <a:solidFill>
            <a:srgbClr val="2E5496"/>
          </a:solidFill>
        </p:spPr>
        <p:txBody>
          <a:bodyPr wrap="square" lIns="0" tIns="0" rIns="0" bIns="0" rtlCol="0">
            <a:noAutofit/>
          </a:bodyPr>
          <a:lstStyle/>
          <a:p>
            <a:endParaRPr sz="1987"/>
          </a:p>
        </p:txBody>
      </p:sp>
      <p:sp>
        <p:nvSpPr>
          <p:cNvPr id="88" name="object 88"/>
          <p:cNvSpPr/>
          <p:nvPr/>
        </p:nvSpPr>
        <p:spPr>
          <a:xfrm>
            <a:off x="7163308" y="2068915"/>
            <a:ext cx="1682" cy="1439829"/>
          </a:xfrm>
          <a:custGeom>
            <a:avLst/>
            <a:gdLst/>
            <a:ahLst/>
            <a:cxnLst/>
            <a:rect l="l" t="t" r="r" b="b"/>
            <a:pathLst>
              <a:path w="1524" h="1304543">
                <a:moveTo>
                  <a:pt x="0" y="1304543"/>
                </a:moveTo>
                <a:lnTo>
                  <a:pt x="1524" y="0"/>
                </a:lnTo>
              </a:path>
            </a:pathLst>
          </a:custGeom>
          <a:ln w="21336">
            <a:solidFill>
              <a:srgbClr val="000000"/>
            </a:solidFill>
          </a:ln>
        </p:spPr>
        <p:txBody>
          <a:bodyPr wrap="square" lIns="0" tIns="0" rIns="0" bIns="0" rtlCol="0">
            <a:noAutofit/>
          </a:bodyPr>
          <a:lstStyle/>
          <a:p>
            <a:endParaRPr sz="1987"/>
          </a:p>
        </p:txBody>
      </p:sp>
      <p:sp>
        <p:nvSpPr>
          <p:cNvPr id="89" name="object 89"/>
          <p:cNvSpPr/>
          <p:nvPr/>
        </p:nvSpPr>
        <p:spPr>
          <a:xfrm>
            <a:off x="8300370" y="2119375"/>
            <a:ext cx="1682" cy="1389369"/>
          </a:xfrm>
          <a:custGeom>
            <a:avLst/>
            <a:gdLst/>
            <a:ahLst/>
            <a:cxnLst/>
            <a:rect l="l" t="t" r="r" b="b"/>
            <a:pathLst>
              <a:path w="1524" h="1258824">
                <a:moveTo>
                  <a:pt x="0" y="1258824"/>
                </a:moveTo>
                <a:lnTo>
                  <a:pt x="1524" y="0"/>
                </a:lnTo>
              </a:path>
            </a:pathLst>
          </a:custGeom>
          <a:ln w="21336">
            <a:solidFill>
              <a:srgbClr val="000000"/>
            </a:solidFill>
          </a:ln>
        </p:spPr>
        <p:txBody>
          <a:bodyPr wrap="square" lIns="0" tIns="0" rIns="0" bIns="0" rtlCol="0">
            <a:noAutofit/>
          </a:bodyPr>
          <a:lstStyle/>
          <a:p>
            <a:endParaRPr sz="1987"/>
          </a:p>
        </p:txBody>
      </p:sp>
      <p:sp>
        <p:nvSpPr>
          <p:cNvPr id="90" name="object 90"/>
          <p:cNvSpPr/>
          <p:nvPr/>
        </p:nvSpPr>
        <p:spPr>
          <a:xfrm>
            <a:off x="9445843" y="2068915"/>
            <a:ext cx="1681" cy="1439829"/>
          </a:xfrm>
          <a:custGeom>
            <a:avLst/>
            <a:gdLst/>
            <a:ahLst/>
            <a:cxnLst/>
            <a:rect l="l" t="t" r="r" b="b"/>
            <a:pathLst>
              <a:path w="1523" h="1304543">
                <a:moveTo>
                  <a:pt x="0" y="1304543"/>
                </a:moveTo>
                <a:lnTo>
                  <a:pt x="1523" y="0"/>
                </a:lnTo>
              </a:path>
            </a:pathLst>
          </a:custGeom>
          <a:ln w="21336">
            <a:solidFill>
              <a:srgbClr val="000000"/>
            </a:solidFill>
          </a:ln>
        </p:spPr>
        <p:txBody>
          <a:bodyPr wrap="square" lIns="0" tIns="0" rIns="0" bIns="0" rtlCol="0">
            <a:noAutofit/>
          </a:bodyPr>
          <a:lstStyle/>
          <a:p>
            <a:endParaRPr sz="1987"/>
          </a:p>
        </p:txBody>
      </p:sp>
      <p:sp>
        <p:nvSpPr>
          <p:cNvPr id="91" name="object 91"/>
          <p:cNvSpPr/>
          <p:nvPr/>
        </p:nvSpPr>
        <p:spPr>
          <a:xfrm>
            <a:off x="7745295" y="3066367"/>
            <a:ext cx="1682" cy="1648404"/>
          </a:xfrm>
          <a:custGeom>
            <a:avLst/>
            <a:gdLst/>
            <a:ahLst/>
            <a:cxnLst/>
            <a:rect l="l" t="t" r="r" b="b"/>
            <a:pathLst>
              <a:path w="1524" h="1493520">
                <a:moveTo>
                  <a:pt x="0" y="1493520"/>
                </a:moveTo>
                <a:lnTo>
                  <a:pt x="1524" y="0"/>
                </a:lnTo>
              </a:path>
            </a:pathLst>
          </a:custGeom>
          <a:ln w="21336">
            <a:solidFill>
              <a:srgbClr val="000000"/>
            </a:solidFill>
          </a:ln>
        </p:spPr>
        <p:txBody>
          <a:bodyPr wrap="square" lIns="0" tIns="0" rIns="0" bIns="0" rtlCol="0">
            <a:noAutofit/>
          </a:bodyPr>
          <a:lstStyle/>
          <a:p>
            <a:endParaRPr sz="1987"/>
          </a:p>
        </p:txBody>
      </p:sp>
      <p:sp>
        <p:nvSpPr>
          <p:cNvPr id="92" name="object 92"/>
          <p:cNvSpPr/>
          <p:nvPr/>
        </p:nvSpPr>
        <p:spPr>
          <a:xfrm>
            <a:off x="9834395" y="3043658"/>
            <a:ext cx="10092" cy="0"/>
          </a:xfrm>
          <a:custGeom>
            <a:avLst/>
            <a:gdLst/>
            <a:ahLst/>
            <a:cxnLst/>
            <a:rect l="l" t="t" r="r" b="b"/>
            <a:pathLst>
              <a:path w="9144">
                <a:moveTo>
                  <a:pt x="0" y="0"/>
                </a:moveTo>
                <a:lnTo>
                  <a:pt x="9144" y="0"/>
                </a:lnTo>
              </a:path>
            </a:pathLst>
          </a:custGeom>
          <a:ln w="8890">
            <a:solidFill>
              <a:srgbClr val="8FAADC"/>
            </a:solidFill>
          </a:ln>
        </p:spPr>
        <p:txBody>
          <a:bodyPr wrap="square" lIns="0" tIns="0" rIns="0" bIns="0" rtlCol="0">
            <a:noAutofit/>
          </a:bodyPr>
          <a:lstStyle/>
          <a:p>
            <a:endParaRPr sz="1987"/>
          </a:p>
        </p:txBody>
      </p:sp>
      <p:sp>
        <p:nvSpPr>
          <p:cNvPr id="93" name="object 93"/>
          <p:cNvSpPr/>
          <p:nvPr/>
        </p:nvSpPr>
        <p:spPr>
          <a:xfrm>
            <a:off x="5673858" y="3038752"/>
            <a:ext cx="0" cy="9812"/>
          </a:xfrm>
          <a:custGeom>
            <a:avLst/>
            <a:gdLst/>
            <a:ahLst/>
            <a:cxnLst/>
            <a:rect l="l" t="t" r="r" b="b"/>
            <a:pathLst>
              <a:path h="8890">
                <a:moveTo>
                  <a:pt x="0" y="0"/>
                </a:moveTo>
                <a:lnTo>
                  <a:pt x="0" y="8890"/>
                </a:lnTo>
              </a:path>
            </a:pathLst>
          </a:custGeom>
          <a:ln w="8890">
            <a:solidFill>
              <a:srgbClr val="8FAADC"/>
            </a:solidFill>
          </a:ln>
        </p:spPr>
        <p:txBody>
          <a:bodyPr wrap="square" lIns="0" tIns="0" rIns="0" bIns="0" rtlCol="0">
            <a:noAutofit/>
          </a:bodyPr>
          <a:lstStyle/>
          <a:p>
            <a:endParaRPr sz="1987"/>
          </a:p>
        </p:txBody>
      </p:sp>
      <p:sp>
        <p:nvSpPr>
          <p:cNvPr id="94" name="object 94"/>
          <p:cNvSpPr/>
          <p:nvPr/>
        </p:nvSpPr>
        <p:spPr>
          <a:xfrm>
            <a:off x="9841964" y="3033706"/>
            <a:ext cx="0" cy="19904"/>
          </a:xfrm>
          <a:custGeom>
            <a:avLst/>
            <a:gdLst/>
            <a:ahLst/>
            <a:cxnLst/>
            <a:rect l="l" t="t" r="r" b="b"/>
            <a:pathLst>
              <a:path h="18034">
                <a:moveTo>
                  <a:pt x="0" y="0"/>
                </a:moveTo>
                <a:lnTo>
                  <a:pt x="0" y="18034"/>
                </a:lnTo>
              </a:path>
            </a:pathLst>
          </a:custGeom>
          <a:ln w="18034">
            <a:solidFill>
              <a:srgbClr val="000000"/>
            </a:solidFill>
          </a:ln>
        </p:spPr>
        <p:txBody>
          <a:bodyPr wrap="square" lIns="0" tIns="0" rIns="0" bIns="0" rtlCol="0">
            <a:noAutofit/>
          </a:bodyPr>
          <a:lstStyle/>
          <a:p>
            <a:endParaRPr sz="1987"/>
          </a:p>
        </p:txBody>
      </p:sp>
      <p:sp>
        <p:nvSpPr>
          <p:cNvPr id="95" name="object 95"/>
          <p:cNvSpPr/>
          <p:nvPr/>
        </p:nvSpPr>
        <p:spPr>
          <a:xfrm>
            <a:off x="5671335" y="3033706"/>
            <a:ext cx="0" cy="19904"/>
          </a:xfrm>
          <a:custGeom>
            <a:avLst/>
            <a:gdLst/>
            <a:ahLst/>
            <a:cxnLst/>
            <a:rect l="l" t="t" r="r" b="b"/>
            <a:pathLst>
              <a:path h="18034">
                <a:moveTo>
                  <a:pt x="0" y="0"/>
                </a:moveTo>
                <a:lnTo>
                  <a:pt x="0" y="18034"/>
                </a:lnTo>
              </a:path>
            </a:pathLst>
          </a:custGeom>
          <a:ln w="18034">
            <a:solidFill>
              <a:srgbClr val="000000"/>
            </a:solidFill>
          </a:ln>
        </p:spPr>
        <p:txBody>
          <a:bodyPr wrap="square" lIns="0" tIns="0" rIns="0" bIns="0" rtlCol="0">
            <a:noAutofit/>
          </a:bodyPr>
          <a:lstStyle/>
          <a:p>
            <a:endParaRPr sz="1987"/>
          </a:p>
        </p:txBody>
      </p:sp>
      <p:sp>
        <p:nvSpPr>
          <p:cNvPr id="96" name="object 96"/>
          <p:cNvSpPr/>
          <p:nvPr/>
        </p:nvSpPr>
        <p:spPr>
          <a:xfrm>
            <a:off x="9834395" y="3072253"/>
            <a:ext cx="10092" cy="0"/>
          </a:xfrm>
          <a:custGeom>
            <a:avLst/>
            <a:gdLst/>
            <a:ahLst/>
            <a:cxnLst/>
            <a:rect l="l" t="t" r="r" b="b"/>
            <a:pathLst>
              <a:path w="9144">
                <a:moveTo>
                  <a:pt x="0" y="0"/>
                </a:moveTo>
                <a:lnTo>
                  <a:pt x="9144" y="0"/>
                </a:lnTo>
              </a:path>
            </a:pathLst>
          </a:custGeom>
          <a:ln w="8890">
            <a:solidFill>
              <a:srgbClr val="8FAADC"/>
            </a:solidFill>
          </a:ln>
        </p:spPr>
        <p:txBody>
          <a:bodyPr wrap="square" lIns="0" tIns="0" rIns="0" bIns="0" rtlCol="0">
            <a:noAutofit/>
          </a:bodyPr>
          <a:lstStyle/>
          <a:p>
            <a:endParaRPr sz="1987"/>
          </a:p>
        </p:txBody>
      </p:sp>
      <p:sp>
        <p:nvSpPr>
          <p:cNvPr id="97" name="object 97"/>
          <p:cNvSpPr/>
          <p:nvPr/>
        </p:nvSpPr>
        <p:spPr>
          <a:xfrm>
            <a:off x="5673858" y="3067347"/>
            <a:ext cx="0" cy="9812"/>
          </a:xfrm>
          <a:custGeom>
            <a:avLst/>
            <a:gdLst/>
            <a:ahLst/>
            <a:cxnLst/>
            <a:rect l="l" t="t" r="r" b="b"/>
            <a:pathLst>
              <a:path h="8890">
                <a:moveTo>
                  <a:pt x="0" y="0"/>
                </a:moveTo>
                <a:lnTo>
                  <a:pt x="0" y="8890"/>
                </a:lnTo>
              </a:path>
            </a:pathLst>
          </a:custGeom>
          <a:ln w="8890">
            <a:solidFill>
              <a:srgbClr val="8FAADC"/>
            </a:solidFill>
          </a:ln>
        </p:spPr>
        <p:txBody>
          <a:bodyPr wrap="square" lIns="0" tIns="0" rIns="0" bIns="0" rtlCol="0">
            <a:noAutofit/>
          </a:bodyPr>
          <a:lstStyle/>
          <a:p>
            <a:endParaRPr sz="1987"/>
          </a:p>
        </p:txBody>
      </p:sp>
      <p:sp>
        <p:nvSpPr>
          <p:cNvPr id="98" name="object 98"/>
          <p:cNvSpPr/>
          <p:nvPr/>
        </p:nvSpPr>
        <p:spPr>
          <a:xfrm>
            <a:off x="9841964" y="3062301"/>
            <a:ext cx="0" cy="19904"/>
          </a:xfrm>
          <a:custGeom>
            <a:avLst/>
            <a:gdLst/>
            <a:ahLst/>
            <a:cxnLst/>
            <a:rect l="l" t="t" r="r" b="b"/>
            <a:pathLst>
              <a:path h="18034">
                <a:moveTo>
                  <a:pt x="0" y="0"/>
                </a:moveTo>
                <a:lnTo>
                  <a:pt x="0" y="18034"/>
                </a:lnTo>
              </a:path>
            </a:pathLst>
          </a:custGeom>
          <a:ln w="18034">
            <a:solidFill>
              <a:srgbClr val="000000"/>
            </a:solidFill>
          </a:ln>
        </p:spPr>
        <p:txBody>
          <a:bodyPr wrap="square" lIns="0" tIns="0" rIns="0" bIns="0" rtlCol="0">
            <a:noAutofit/>
          </a:bodyPr>
          <a:lstStyle/>
          <a:p>
            <a:endParaRPr sz="1987"/>
          </a:p>
        </p:txBody>
      </p:sp>
      <p:sp>
        <p:nvSpPr>
          <p:cNvPr id="99" name="object 99"/>
          <p:cNvSpPr/>
          <p:nvPr/>
        </p:nvSpPr>
        <p:spPr>
          <a:xfrm>
            <a:off x="5671335" y="3062301"/>
            <a:ext cx="0" cy="19904"/>
          </a:xfrm>
          <a:custGeom>
            <a:avLst/>
            <a:gdLst/>
            <a:ahLst/>
            <a:cxnLst/>
            <a:rect l="l" t="t" r="r" b="b"/>
            <a:pathLst>
              <a:path h="18034">
                <a:moveTo>
                  <a:pt x="0" y="0"/>
                </a:moveTo>
                <a:lnTo>
                  <a:pt x="0" y="18034"/>
                </a:lnTo>
              </a:path>
            </a:pathLst>
          </a:custGeom>
          <a:ln w="18034">
            <a:solidFill>
              <a:srgbClr val="000000"/>
            </a:solidFill>
          </a:ln>
        </p:spPr>
        <p:txBody>
          <a:bodyPr wrap="square" lIns="0" tIns="0" rIns="0" bIns="0" rtlCol="0">
            <a:noAutofit/>
          </a:bodyPr>
          <a:lstStyle/>
          <a:p>
            <a:endParaRPr sz="1987"/>
          </a:p>
        </p:txBody>
      </p:sp>
      <p:sp>
        <p:nvSpPr>
          <p:cNvPr id="100" name="object 100"/>
          <p:cNvSpPr/>
          <p:nvPr/>
        </p:nvSpPr>
        <p:spPr>
          <a:xfrm>
            <a:off x="9839441" y="3057255"/>
            <a:ext cx="0" cy="11494"/>
          </a:xfrm>
          <a:custGeom>
            <a:avLst/>
            <a:gdLst/>
            <a:ahLst/>
            <a:cxnLst/>
            <a:rect l="l" t="t" r="r" b="b"/>
            <a:pathLst>
              <a:path h="10414">
                <a:moveTo>
                  <a:pt x="0" y="0"/>
                </a:moveTo>
                <a:lnTo>
                  <a:pt x="0" y="10414"/>
                </a:lnTo>
              </a:path>
            </a:pathLst>
          </a:custGeom>
          <a:ln w="10414">
            <a:solidFill>
              <a:srgbClr val="8FAADC"/>
            </a:solidFill>
          </a:ln>
        </p:spPr>
        <p:txBody>
          <a:bodyPr wrap="square" lIns="0" tIns="0" rIns="0" bIns="0" rtlCol="0">
            <a:noAutofit/>
          </a:bodyPr>
          <a:lstStyle/>
          <a:p>
            <a:endParaRPr sz="1987"/>
          </a:p>
        </p:txBody>
      </p:sp>
      <p:sp>
        <p:nvSpPr>
          <p:cNvPr id="101" name="object 101"/>
          <p:cNvSpPr/>
          <p:nvPr/>
        </p:nvSpPr>
        <p:spPr>
          <a:xfrm>
            <a:off x="5673858" y="3057255"/>
            <a:ext cx="0" cy="11494"/>
          </a:xfrm>
          <a:custGeom>
            <a:avLst/>
            <a:gdLst/>
            <a:ahLst/>
            <a:cxnLst/>
            <a:rect l="l" t="t" r="r" b="b"/>
            <a:pathLst>
              <a:path h="10414">
                <a:moveTo>
                  <a:pt x="0" y="0"/>
                </a:moveTo>
                <a:lnTo>
                  <a:pt x="0" y="10414"/>
                </a:lnTo>
              </a:path>
            </a:pathLst>
          </a:custGeom>
          <a:ln w="10414">
            <a:solidFill>
              <a:srgbClr val="8FAADC"/>
            </a:solidFill>
          </a:ln>
        </p:spPr>
        <p:txBody>
          <a:bodyPr wrap="square" lIns="0" tIns="0" rIns="0" bIns="0" rtlCol="0">
            <a:noAutofit/>
          </a:bodyPr>
          <a:lstStyle/>
          <a:p>
            <a:endParaRPr sz="1987"/>
          </a:p>
        </p:txBody>
      </p:sp>
      <p:sp>
        <p:nvSpPr>
          <p:cNvPr id="102" name="object 102"/>
          <p:cNvSpPr/>
          <p:nvPr/>
        </p:nvSpPr>
        <p:spPr>
          <a:xfrm>
            <a:off x="9841964" y="3052209"/>
            <a:ext cx="0" cy="21586"/>
          </a:xfrm>
          <a:custGeom>
            <a:avLst/>
            <a:gdLst/>
            <a:ahLst/>
            <a:cxnLst/>
            <a:rect l="l" t="t" r="r" b="b"/>
            <a:pathLst>
              <a:path h="19558">
                <a:moveTo>
                  <a:pt x="0" y="0"/>
                </a:moveTo>
                <a:lnTo>
                  <a:pt x="0" y="19558"/>
                </a:lnTo>
              </a:path>
            </a:pathLst>
          </a:custGeom>
          <a:ln w="19558">
            <a:solidFill>
              <a:srgbClr val="000000"/>
            </a:solidFill>
          </a:ln>
        </p:spPr>
        <p:txBody>
          <a:bodyPr wrap="square" lIns="0" tIns="0" rIns="0" bIns="0" rtlCol="0">
            <a:noAutofit/>
          </a:bodyPr>
          <a:lstStyle/>
          <a:p>
            <a:endParaRPr sz="1987"/>
          </a:p>
        </p:txBody>
      </p:sp>
      <p:sp>
        <p:nvSpPr>
          <p:cNvPr id="103" name="object 103"/>
          <p:cNvSpPr/>
          <p:nvPr/>
        </p:nvSpPr>
        <p:spPr>
          <a:xfrm>
            <a:off x="5671335" y="3052209"/>
            <a:ext cx="0" cy="21586"/>
          </a:xfrm>
          <a:custGeom>
            <a:avLst/>
            <a:gdLst/>
            <a:ahLst/>
            <a:cxnLst/>
            <a:rect l="l" t="t" r="r" b="b"/>
            <a:pathLst>
              <a:path h="19558">
                <a:moveTo>
                  <a:pt x="0" y="0"/>
                </a:moveTo>
                <a:lnTo>
                  <a:pt x="0" y="19558"/>
                </a:lnTo>
              </a:path>
            </a:pathLst>
          </a:custGeom>
          <a:ln w="19558">
            <a:solidFill>
              <a:srgbClr val="000000"/>
            </a:solidFill>
          </a:ln>
        </p:spPr>
        <p:txBody>
          <a:bodyPr wrap="square" lIns="0" tIns="0" rIns="0" bIns="0" rtlCol="0">
            <a:noAutofit/>
          </a:bodyPr>
          <a:lstStyle/>
          <a:p>
            <a:endParaRPr sz="1987"/>
          </a:p>
        </p:txBody>
      </p:sp>
      <p:sp>
        <p:nvSpPr>
          <p:cNvPr id="104" name="object 104"/>
          <p:cNvSpPr/>
          <p:nvPr/>
        </p:nvSpPr>
        <p:spPr>
          <a:xfrm>
            <a:off x="9839441" y="3047164"/>
            <a:ext cx="0" cy="11494"/>
          </a:xfrm>
          <a:custGeom>
            <a:avLst/>
            <a:gdLst/>
            <a:ahLst/>
            <a:cxnLst/>
            <a:rect l="l" t="t" r="r" b="b"/>
            <a:pathLst>
              <a:path h="10414">
                <a:moveTo>
                  <a:pt x="0" y="0"/>
                </a:moveTo>
                <a:lnTo>
                  <a:pt x="0" y="10414"/>
                </a:lnTo>
              </a:path>
            </a:pathLst>
          </a:custGeom>
          <a:ln w="10414">
            <a:solidFill>
              <a:srgbClr val="8FAADC"/>
            </a:solidFill>
          </a:ln>
        </p:spPr>
        <p:txBody>
          <a:bodyPr wrap="square" lIns="0" tIns="0" rIns="0" bIns="0" rtlCol="0">
            <a:noAutofit/>
          </a:bodyPr>
          <a:lstStyle/>
          <a:p>
            <a:endParaRPr sz="1987"/>
          </a:p>
        </p:txBody>
      </p:sp>
      <p:sp>
        <p:nvSpPr>
          <p:cNvPr id="105" name="object 105"/>
          <p:cNvSpPr/>
          <p:nvPr/>
        </p:nvSpPr>
        <p:spPr>
          <a:xfrm>
            <a:off x="5673858" y="3047164"/>
            <a:ext cx="0" cy="11494"/>
          </a:xfrm>
          <a:custGeom>
            <a:avLst/>
            <a:gdLst/>
            <a:ahLst/>
            <a:cxnLst/>
            <a:rect l="l" t="t" r="r" b="b"/>
            <a:pathLst>
              <a:path h="10414">
                <a:moveTo>
                  <a:pt x="0" y="0"/>
                </a:moveTo>
                <a:lnTo>
                  <a:pt x="0" y="10414"/>
                </a:lnTo>
              </a:path>
            </a:pathLst>
          </a:custGeom>
          <a:ln w="10414">
            <a:solidFill>
              <a:srgbClr val="8FAADC"/>
            </a:solidFill>
          </a:ln>
        </p:spPr>
        <p:txBody>
          <a:bodyPr wrap="square" lIns="0" tIns="0" rIns="0" bIns="0" rtlCol="0">
            <a:noAutofit/>
          </a:bodyPr>
          <a:lstStyle/>
          <a:p>
            <a:endParaRPr sz="1987"/>
          </a:p>
        </p:txBody>
      </p:sp>
      <p:sp>
        <p:nvSpPr>
          <p:cNvPr id="106" name="object 106"/>
          <p:cNvSpPr/>
          <p:nvPr/>
        </p:nvSpPr>
        <p:spPr>
          <a:xfrm>
            <a:off x="9841964" y="3042117"/>
            <a:ext cx="0" cy="21586"/>
          </a:xfrm>
          <a:custGeom>
            <a:avLst/>
            <a:gdLst/>
            <a:ahLst/>
            <a:cxnLst/>
            <a:rect l="l" t="t" r="r" b="b"/>
            <a:pathLst>
              <a:path h="19558">
                <a:moveTo>
                  <a:pt x="0" y="0"/>
                </a:moveTo>
                <a:lnTo>
                  <a:pt x="0" y="19558"/>
                </a:lnTo>
              </a:path>
            </a:pathLst>
          </a:custGeom>
          <a:ln w="19558">
            <a:solidFill>
              <a:srgbClr val="000000"/>
            </a:solidFill>
          </a:ln>
        </p:spPr>
        <p:txBody>
          <a:bodyPr wrap="square" lIns="0" tIns="0" rIns="0" bIns="0" rtlCol="0">
            <a:noAutofit/>
          </a:bodyPr>
          <a:lstStyle/>
          <a:p>
            <a:endParaRPr sz="1987"/>
          </a:p>
        </p:txBody>
      </p:sp>
      <p:sp>
        <p:nvSpPr>
          <p:cNvPr id="107" name="object 107"/>
          <p:cNvSpPr/>
          <p:nvPr/>
        </p:nvSpPr>
        <p:spPr>
          <a:xfrm>
            <a:off x="5671335" y="3042117"/>
            <a:ext cx="0" cy="21586"/>
          </a:xfrm>
          <a:custGeom>
            <a:avLst/>
            <a:gdLst/>
            <a:ahLst/>
            <a:cxnLst/>
            <a:rect l="l" t="t" r="r" b="b"/>
            <a:pathLst>
              <a:path h="19558">
                <a:moveTo>
                  <a:pt x="0" y="0"/>
                </a:moveTo>
                <a:lnTo>
                  <a:pt x="0" y="19558"/>
                </a:lnTo>
              </a:path>
            </a:pathLst>
          </a:custGeom>
          <a:ln w="19558">
            <a:solidFill>
              <a:srgbClr val="000000"/>
            </a:solidFill>
          </a:ln>
        </p:spPr>
        <p:txBody>
          <a:bodyPr wrap="square" lIns="0" tIns="0" rIns="0" bIns="0" rtlCol="0">
            <a:noAutofit/>
          </a:bodyPr>
          <a:lstStyle/>
          <a:p>
            <a:endParaRPr sz="1987"/>
          </a:p>
        </p:txBody>
      </p:sp>
      <p:sp>
        <p:nvSpPr>
          <p:cNvPr id="108" name="object 108"/>
          <p:cNvSpPr/>
          <p:nvPr/>
        </p:nvSpPr>
        <p:spPr>
          <a:xfrm>
            <a:off x="9839441" y="3075759"/>
            <a:ext cx="0" cy="13175"/>
          </a:xfrm>
          <a:custGeom>
            <a:avLst/>
            <a:gdLst/>
            <a:ahLst/>
            <a:cxnLst/>
            <a:rect l="l" t="t" r="r" b="b"/>
            <a:pathLst>
              <a:path h="11937">
                <a:moveTo>
                  <a:pt x="0" y="0"/>
                </a:moveTo>
                <a:lnTo>
                  <a:pt x="0" y="11937"/>
                </a:lnTo>
              </a:path>
            </a:pathLst>
          </a:custGeom>
          <a:ln w="11937">
            <a:solidFill>
              <a:srgbClr val="8FAADC"/>
            </a:solidFill>
          </a:ln>
        </p:spPr>
        <p:txBody>
          <a:bodyPr wrap="square" lIns="0" tIns="0" rIns="0" bIns="0" rtlCol="0">
            <a:noAutofit/>
          </a:bodyPr>
          <a:lstStyle/>
          <a:p>
            <a:endParaRPr sz="1987"/>
          </a:p>
        </p:txBody>
      </p:sp>
      <p:sp>
        <p:nvSpPr>
          <p:cNvPr id="109" name="object 109"/>
          <p:cNvSpPr/>
          <p:nvPr/>
        </p:nvSpPr>
        <p:spPr>
          <a:xfrm>
            <a:off x="5673858" y="3075759"/>
            <a:ext cx="0" cy="13175"/>
          </a:xfrm>
          <a:custGeom>
            <a:avLst/>
            <a:gdLst/>
            <a:ahLst/>
            <a:cxnLst/>
            <a:rect l="l" t="t" r="r" b="b"/>
            <a:pathLst>
              <a:path h="11937">
                <a:moveTo>
                  <a:pt x="0" y="0"/>
                </a:moveTo>
                <a:lnTo>
                  <a:pt x="0" y="11937"/>
                </a:lnTo>
              </a:path>
            </a:pathLst>
          </a:custGeom>
          <a:ln w="11937">
            <a:solidFill>
              <a:srgbClr val="8FAADC"/>
            </a:solidFill>
          </a:ln>
        </p:spPr>
        <p:txBody>
          <a:bodyPr wrap="square" lIns="0" tIns="0" rIns="0" bIns="0" rtlCol="0">
            <a:noAutofit/>
          </a:bodyPr>
          <a:lstStyle/>
          <a:p>
            <a:endParaRPr sz="1987"/>
          </a:p>
        </p:txBody>
      </p:sp>
      <p:sp>
        <p:nvSpPr>
          <p:cNvPr id="110" name="object 110"/>
          <p:cNvSpPr/>
          <p:nvPr/>
        </p:nvSpPr>
        <p:spPr>
          <a:xfrm>
            <a:off x="9841964" y="3070713"/>
            <a:ext cx="0" cy="23267"/>
          </a:xfrm>
          <a:custGeom>
            <a:avLst/>
            <a:gdLst/>
            <a:ahLst/>
            <a:cxnLst/>
            <a:rect l="l" t="t" r="r" b="b"/>
            <a:pathLst>
              <a:path h="21081">
                <a:moveTo>
                  <a:pt x="0" y="0"/>
                </a:moveTo>
                <a:lnTo>
                  <a:pt x="0" y="21081"/>
                </a:lnTo>
              </a:path>
            </a:pathLst>
          </a:custGeom>
          <a:ln w="21082">
            <a:solidFill>
              <a:srgbClr val="000000"/>
            </a:solidFill>
          </a:ln>
        </p:spPr>
        <p:txBody>
          <a:bodyPr wrap="square" lIns="0" tIns="0" rIns="0" bIns="0" rtlCol="0">
            <a:noAutofit/>
          </a:bodyPr>
          <a:lstStyle/>
          <a:p>
            <a:endParaRPr sz="1987"/>
          </a:p>
        </p:txBody>
      </p:sp>
      <p:sp>
        <p:nvSpPr>
          <p:cNvPr id="111" name="object 111"/>
          <p:cNvSpPr/>
          <p:nvPr/>
        </p:nvSpPr>
        <p:spPr>
          <a:xfrm>
            <a:off x="5671335" y="3070713"/>
            <a:ext cx="0" cy="23267"/>
          </a:xfrm>
          <a:custGeom>
            <a:avLst/>
            <a:gdLst/>
            <a:ahLst/>
            <a:cxnLst/>
            <a:rect l="l" t="t" r="r" b="b"/>
            <a:pathLst>
              <a:path h="21081">
                <a:moveTo>
                  <a:pt x="0" y="0"/>
                </a:moveTo>
                <a:lnTo>
                  <a:pt x="0" y="21081"/>
                </a:lnTo>
              </a:path>
            </a:pathLst>
          </a:custGeom>
          <a:ln w="21082">
            <a:solidFill>
              <a:srgbClr val="000000"/>
            </a:solidFill>
          </a:ln>
        </p:spPr>
        <p:txBody>
          <a:bodyPr wrap="square" lIns="0" tIns="0" rIns="0" bIns="0" rtlCol="0">
            <a:noAutofit/>
          </a:bodyPr>
          <a:lstStyle/>
          <a:p>
            <a:endParaRPr sz="1987"/>
          </a:p>
        </p:txBody>
      </p:sp>
      <p:sp>
        <p:nvSpPr>
          <p:cNvPr id="112" name="object 112"/>
          <p:cNvSpPr/>
          <p:nvPr/>
        </p:nvSpPr>
        <p:spPr>
          <a:xfrm>
            <a:off x="5669653" y="3007144"/>
            <a:ext cx="4174833" cy="0"/>
          </a:xfrm>
          <a:custGeom>
            <a:avLst/>
            <a:gdLst/>
            <a:ahLst/>
            <a:cxnLst/>
            <a:rect l="l" t="t" r="r" b="b"/>
            <a:pathLst>
              <a:path w="3782567">
                <a:moveTo>
                  <a:pt x="0" y="0"/>
                </a:moveTo>
                <a:lnTo>
                  <a:pt x="3782567" y="0"/>
                </a:lnTo>
              </a:path>
            </a:pathLst>
          </a:custGeom>
          <a:ln w="34797">
            <a:solidFill>
              <a:srgbClr val="8FAADC"/>
            </a:solidFill>
          </a:ln>
        </p:spPr>
        <p:txBody>
          <a:bodyPr wrap="square" lIns="0" tIns="0" rIns="0" bIns="0" rtlCol="0">
            <a:noAutofit/>
          </a:bodyPr>
          <a:lstStyle/>
          <a:p>
            <a:endParaRPr sz="1987"/>
          </a:p>
        </p:txBody>
      </p:sp>
      <p:sp>
        <p:nvSpPr>
          <p:cNvPr id="113" name="object 113"/>
          <p:cNvSpPr/>
          <p:nvPr/>
        </p:nvSpPr>
        <p:spPr>
          <a:xfrm>
            <a:off x="5669653" y="3002450"/>
            <a:ext cx="4174833" cy="37004"/>
          </a:xfrm>
          <a:custGeom>
            <a:avLst/>
            <a:gdLst/>
            <a:ahLst/>
            <a:cxnLst/>
            <a:rect l="l" t="t" r="r" b="b"/>
            <a:pathLst>
              <a:path w="3782567" h="33527">
                <a:moveTo>
                  <a:pt x="0" y="33527"/>
                </a:moveTo>
                <a:lnTo>
                  <a:pt x="3782567" y="33527"/>
                </a:lnTo>
                <a:lnTo>
                  <a:pt x="3782567" y="0"/>
                </a:lnTo>
                <a:lnTo>
                  <a:pt x="0" y="0"/>
                </a:lnTo>
                <a:lnTo>
                  <a:pt x="0" y="33527"/>
                </a:lnTo>
                <a:close/>
              </a:path>
            </a:pathLst>
          </a:custGeom>
          <a:ln w="9144">
            <a:solidFill>
              <a:srgbClr val="000000"/>
            </a:solidFill>
          </a:ln>
        </p:spPr>
        <p:txBody>
          <a:bodyPr wrap="square" lIns="0" tIns="0" rIns="0" bIns="0" rtlCol="0">
            <a:noAutofit/>
          </a:bodyPr>
          <a:lstStyle/>
          <a:p>
            <a:endParaRPr sz="1987"/>
          </a:p>
        </p:txBody>
      </p:sp>
      <p:sp>
        <p:nvSpPr>
          <p:cNvPr id="114" name="object 114"/>
          <p:cNvSpPr/>
          <p:nvPr/>
        </p:nvSpPr>
        <p:spPr>
          <a:xfrm>
            <a:off x="9839441" y="3600555"/>
            <a:ext cx="0" cy="11494"/>
          </a:xfrm>
          <a:custGeom>
            <a:avLst/>
            <a:gdLst/>
            <a:ahLst/>
            <a:cxnLst/>
            <a:rect l="l" t="t" r="r" b="b"/>
            <a:pathLst>
              <a:path h="10414">
                <a:moveTo>
                  <a:pt x="0" y="0"/>
                </a:moveTo>
                <a:lnTo>
                  <a:pt x="0" y="10414"/>
                </a:lnTo>
              </a:path>
            </a:pathLst>
          </a:custGeom>
          <a:ln w="10414">
            <a:solidFill>
              <a:srgbClr val="8FAADC"/>
            </a:solidFill>
          </a:ln>
        </p:spPr>
        <p:txBody>
          <a:bodyPr wrap="square" lIns="0" tIns="0" rIns="0" bIns="0" rtlCol="0">
            <a:noAutofit/>
          </a:bodyPr>
          <a:lstStyle/>
          <a:p>
            <a:endParaRPr sz="1987"/>
          </a:p>
        </p:txBody>
      </p:sp>
      <p:sp>
        <p:nvSpPr>
          <p:cNvPr id="115" name="object 115"/>
          <p:cNvSpPr/>
          <p:nvPr/>
        </p:nvSpPr>
        <p:spPr>
          <a:xfrm>
            <a:off x="5673858" y="3600555"/>
            <a:ext cx="0" cy="11494"/>
          </a:xfrm>
          <a:custGeom>
            <a:avLst/>
            <a:gdLst/>
            <a:ahLst/>
            <a:cxnLst/>
            <a:rect l="l" t="t" r="r" b="b"/>
            <a:pathLst>
              <a:path h="10414">
                <a:moveTo>
                  <a:pt x="0" y="0"/>
                </a:moveTo>
                <a:lnTo>
                  <a:pt x="0" y="10414"/>
                </a:lnTo>
              </a:path>
            </a:pathLst>
          </a:custGeom>
          <a:ln w="10414">
            <a:solidFill>
              <a:srgbClr val="8FAADC"/>
            </a:solidFill>
          </a:ln>
        </p:spPr>
        <p:txBody>
          <a:bodyPr wrap="square" lIns="0" tIns="0" rIns="0" bIns="0" rtlCol="0">
            <a:noAutofit/>
          </a:bodyPr>
          <a:lstStyle/>
          <a:p>
            <a:endParaRPr sz="1987"/>
          </a:p>
        </p:txBody>
      </p:sp>
      <p:sp>
        <p:nvSpPr>
          <p:cNvPr id="116" name="object 116"/>
          <p:cNvSpPr/>
          <p:nvPr/>
        </p:nvSpPr>
        <p:spPr>
          <a:xfrm>
            <a:off x="9841964" y="3595509"/>
            <a:ext cx="0" cy="21586"/>
          </a:xfrm>
          <a:custGeom>
            <a:avLst/>
            <a:gdLst/>
            <a:ahLst/>
            <a:cxnLst/>
            <a:rect l="l" t="t" r="r" b="b"/>
            <a:pathLst>
              <a:path h="19558">
                <a:moveTo>
                  <a:pt x="0" y="0"/>
                </a:moveTo>
                <a:lnTo>
                  <a:pt x="0" y="19558"/>
                </a:lnTo>
              </a:path>
            </a:pathLst>
          </a:custGeom>
          <a:ln w="19558">
            <a:solidFill>
              <a:srgbClr val="000000"/>
            </a:solidFill>
          </a:ln>
        </p:spPr>
        <p:txBody>
          <a:bodyPr wrap="square" lIns="0" tIns="0" rIns="0" bIns="0" rtlCol="0">
            <a:noAutofit/>
          </a:bodyPr>
          <a:lstStyle/>
          <a:p>
            <a:endParaRPr sz="1987"/>
          </a:p>
        </p:txBody>
      </p:sp>
      <p:sp>
        <p:nvSpPr>
          <p:cNvPr id="117" name="object 117"/>
          <p:cNvSpPr/>
          <p:nvPr/>
        </p:nvSpPr>
        <p:spPr>
          <a:xfrm>
            <a:off x="5671335" y="3595509"/>
            <a:ext cx="0" cy="21586"/>
          </a:xfrm>
          <a:custGeom>
            <a:avLst/>
            <a:gdLst/>
            <a:ahLst/>
            <a:cxnLst/>
            <a:rect l="l" t="t" r="r" b="b"/>
            <a:pathLst>
              <a:path h="19558">
                <a:moveTo>
                  <a:pt x="0" y="0"/>
                </a:moveTo>
                <a:lnTo>
                  <a:pt x="0" y="19558"/>
                </a:lnTo>
              </a:path>
            </a:pathLst>
          </a:custGeom>
          <a:ln w="19558">
            <a:solidFill>
              <a:srgbClr val="000000"/>
            </a:solidFill>
          </a:ln>
        </p:spPr>
        <p:txBody>
          <a:bodyPr wrap="square" lIns="0" tIns="0" rIns="0" bIns="0" rtlCol="0">
            <a:noAutofit/>
          </a:bodyPr>
          <a:lstStyle/>
          <a:p>
            <a:endParaRPr sz="1987"/>
          </a:p>
        </p:txBody>
      </p:sp>
      <p:sp>
        <p:nvSpPr>
          <p:cNvPr id="118" name="object 118"/>
          <p:cNvSpPr/>
          <p:nvPr/>
        </p:nvSpPr>
        <p:spPr>
          <a:xfrm>
            <a:off x="9839441" y="3590463"/>
            <a:ext cx="0" cy="11494"/>
          </a:xfrm>
          <a:custGeom>
            <a:avLst/>
            <a:gdLst/>
            <a:ahLst/>
            <a:cxnLst/>
            <a:rect l="l" t="t" r="r" b="b"/>
            <a:pathLst>
              <a:path h="10414">
                <a:moveTo>
                  <a:pt x="0" y="0"/>
                </a:moveTo>
                <a:lnTo>
                  <a:pt x="0" y="10414"/>
                </a:lnTo>
              </a:path>
            </a:pathLst>
          </a:custGeom>
          <a:ln w="10414">
            <a:solidFill>
              <a:srgbClr val="8FAADC"/>
            </a:solidFill>
          </a:ln>
        </p:spPr>
        <p:txBody>
          <a:bodyPr wrap="square" lIns="0" tIns="0" rIns="0" bIns="0" rtlCol="0">
            <a:noAutofit/>
          </a:bodyPr>
          <a:lstStyle/>
          <a:p>
            <a:endParaRPr sz="1987"/>
          </a:p>
        </p:txBody>
      </p:sp>
      <p:sp>
        <p:nvSpPr>
          <p:cNvPr id="119" name="object 119"/>
          <p:cNvSpPr/>
          <p:nvPr/>
        </p:nvSpPr>
        <p:spPr>
          <a:xfrm>
            <a:off x="5673858" y="3590463"/>
            <a:ext cx="0" cy="11494"/>
          </a:xfrm>
          <a:custGeom>
            <a:avLst/>
            <a:gdLst/>
            <a:ahLst/>
            <a:cxnLst/>
            <a:rect l="l" t="t" r="r" b="b"/>
            <a:pathLst>
              <a:path h="10414">
                <a:moveTo>
                  <a:pt x="0" y="0"/>
                </a:moveTo>
                <a:lnTo>
                  <a:pt x="0" y="10414"/>
                </a:lnTo>
              </a:path>
            </a:pathLst>
          </a:custGeom>
          <a:ln w="10414">
            <a:solidFill>
              <a:srgbClr val="8FAADC"/>
            </a:solidFill>
          </a:ln>
        </p:spPr>
        <p:txBody>
          <a:bodyPr wrap="square" lIns="0" tIns="0" rIns="0" bIns="0" rtlCol="0">
            <a:noAutofit/>
          </a:bodyPr>
          <a:lstStyle/>
          <a:p>
            <a:endParaRPr sz="1987"/>
          </a:p>
        </p:txBody>
      </p:sp>
      <p:sp>
        <p:nvSpPr>
          <p:cNvPr id="120" name="object 120"/>
          <p:cNvSpPr/>
          <p:nvPr/>
        </p:nvSpPr>
        <p:spPr>
          <a:xfrm>
            <a:off x="9841964" y="3585417"/>
            <a:ext cx="0" cy="21586"/>
          </a:xfrm>
          <a:custGeom>
            <a:avLst/>
            <a:gdLst/>
            <a:ahLst/>
            <a:cxnLst/>
            <a:rect l="l" t="t" r="r" b="b"/>
            <a:pathLst>
              <a:path h="19558">
                <a:moveTo>
                  <a:pt x="0" y="0"/>
                </a:moveTo>
                <a:lnTo>
                  <a:pt x="0" y="19558"/>
                </a:lnTo>
              </a:path>
            </a:pathLst>
          </a:custGeom>
          <a:ln w="19558">
            <a:solidFill>
              <a:srgbClr val="000000"/>
            </a:solidFill>
          </a:ln>
        </p:spPr>
        <p:txBody>
          <a:bodyPr wrap="square" lIns="0" tIns="0" rIns="0" bIns="0" rtlCol="0">
            <a:noAutofit/>
          </a:bodyPr>
          <a:lstStyle/>
          <a:p>
            <a:endParaRPr sz="1987"/>
          </a:p>
        </p:txBody>
      </p:sp>
      <p:sp>
        <p:nvSpPr>
          <p:cNvPr id="121" name="object 121"/>
          <p:cNvSpPr/>
          <p:nvPr/>
        </p:nvSpPr>
        <p:spPr>
          <a:xfrm>
            <a:off x="5671335" y="3585417"/>
            <a:ext cx="0" cy="21586"/>
          </a:xfrm>
          <a:custGeom>
            <a:avLst/>
            <a:gdLst/>
            <a:ahLst/>
            <a:cxnLst/>
            <a:rect l="l" t="t" r="r" b="b"/>
            <a:pathLst>
              <a:path h="19558">
                <a:moveTo>
                  <a:pt x="0" y="0"/>
                </a:moveTo>
                <a:lnTo>
                  <a:pt x="0" y="19558"/>
                </a:lnTo>
              </a:path>
            </a:pathLst>
          </a:custGeom>
          <a:ln w="19558">
            <a:solidFill>
              <a:srgbClr val="000000"/>
            </a:solidFill>
          </a:ln>
        </p:spPr>
        <p:txBody>
          <a:bodyPr wrap="square" lIns="0" tIns="0" rIns="0" bIns="0" rtlCol="0">
            <a:noAutofit/>
          </a:bodyPr>
          <a:lstStyle/>
          <a:p>
            <a:endParaRPr sz="1987"/>
          </a:p>
        </p:txBody>
      </p:sp>
      <p:sp>
        <p:nvSpPr>
          <p:cNvPr id="122" name="object 122"/>
          <p:cNvSpPr/>
          <p:nvPr/>
        </p:nvSpPr>
        <p:spPr>
          <a:xfrm>
            <a:off x="9839441" y="3629152"/>
            <a:ext cx="0" cy="13175"/>
          </a:xfrm>
          <a:custGeom>
            <a:avLst/>
            <a:gdLst/>
            <a:ahLst/>
            <a:cxnLst/>
            <a:rect l="l" t="t" r="r" b="b"/>
            <a:pathLst>
              <a:path h="11937">
                <a:moveTo>
                  <a:pt x="0" y="0"/>
                </a:moveTo>
                <a:lnTo>
                  <a:pt x="0" y="11937"/>
                </a:lnTo>
              </a:path>
            </a:pathLst>
          </a:custGeom>
          <a:ln w="11937">
            <a:solidFill>
              <a:srgbClr val="8FAADC"/>
            </a:solidFill>
          </a:ln>
        </p:spPr>
        <p:txBody>
          <a:bodyPr wrap="square" lIns="0" tIns="0" rIns="0" bIns="0" rtlCol="0">
            <a:noAutofit/>
          </a:bodyPr>
          <a:lstStyle/>
          <a:p>
            <a:endParaRPr sz="1987"/>
          </a:p>
        </p:txBody>
      </p:sp>
      <p:sp>
        <p:nvSpPr>
          <p:cNvPr id="123" name="object 123"/>
          <p:cNvSpPr/>
          <p:nvPr/>
        </p:nvSpPr>
        <p:spPr>
          <a:xfrm>
            <a:off x="5673858" y="3629152"/>
            <a:ext cx="0" cy="13175"/>
          </a:xfrm>
          <a:custGeom>
            <a:avLst/>
            <a:gdLst/>
            <a:ahLst/>
            <a:cxnLst/>
            <a:rect l="l" t="t" r="r" b="b"/>
            <a:pathLst>
              <a:path h="11937">
                <a:moveTo>
                  <a:pt x="0" y="0"/>
                </a:moveTo>
                <a:lnTo>
                  <a:pt x="0" y="11937"/>
                </a:lnTo>
              </a:path>
            </a:pathLst>
          </a:custGeom>
          <a:ln w="11937">
            <a:solidFill>
              <a:srgbClr val="8FAADC"/>
            </a:solidFill>
          </a:ln>
        </p:spPr>
        <p:txBody>
          <a:bodyPr wrap="square" lIns="0" tIns="0" rIns="0" bIns="0" rtlCol="0">
            <a:noAutofit/>
          </a:bodyPr>
          <a:lstStyle/>
          <a:p>
            <a:endParaRPr sz="1987"/>
          </a:p>
        </p:txBody>
      </p:sp>
      <p:sp>
        <p:nvSpPr>
          <p:cNvPr id="124" name="object 124"/>
          <p:cNvSpPr/>
          <p:nvPr/>
        </p:nvSpPr>
        <p:spPr>
          <a:xfrm>
            <a:off x="9841964" y="3624106"/>
            <a:ext cx="0" cy="23267"/>
          </a:xfrm>
          <a:custGeom>
            <a:avLst/>
            <a:gdLst/>
            <a:ahLst/>
            <a:cxnLst/>
            <a:rect l="l" t="t" r="r" b="b"/>
            <a:pathLst>
              <a:path h="21081">
                <a:moveTo>
                  <a:pt x="0" y="0"/>
                </a:moveTo>
                <a:lnTo>
                  <a:pt x="0" y="21081"/>
                </a:lnTo>
              </a:path>
            </a:pathLst>
          </a:custGeom>
          <a:ln w="21082">
            <a:solidFill>
              <a:srgbClr val="000000"/>
            </a:solidFill>
          </a:ln>
        </p:spPr>
        <p:txBody>
          <a:bodyPr wrap="square" lIns="0" tIns="0" rIns="0" bIns="0" rtlCol="0">
            <a:noAutofit/>
          </a:bodyPr>
          <a:lstStyle/>
          <a:p>
            <a:endParaRPr sz="1987"/>
          </a:p>
        </p:txBody>
      </p:sp>
      <p:sp>
        <p:nvSpPr>
          <p:cNvPr id="125" name="object 125"/>
          <p:cNvSpPr/>
          <p:nvPr/>
        </p:nvSpPr>
        <p:spPr>
          <a:xfrm>
            <a:off x="5671335" y="3624106"/>
            <a:ext cx="0" cy="23267"/>
          </a:xfrm>
          <a:custGeom>
            <a:avLst/>
            <a:gdLst/>
            <a:ahLst/>
            <a:cxnLst/>
            <a:rect l="l" t="t" r="r" b="b"/>
            <a:pathLst>
              <a:path h="21081">
                <a:moveTo>
                  <a:pt x="0" y="0"/>
                </a:moveTo>
                <a:lnTo>
                  <a:pt x="0" y="21081"/>
                </a:lnTo>
              </a:path>
            </a:pathLst>
          </a:custGeom>
          <a:ln w="21082">
            <a:solidFill>
              <a:srgbClr val="000000"/>
            </a:solidFill>
          </a:ln>
        </p:spPr>
        <p:txBody>
          <a:bodyPr wrap="square" lIns="0" tIns="0" rIns="0" bIns="0" rtlCol="0">
            <a:noAutofit/>
          </a:bodyPr>
          <a:lstStyle/>
          <a:p>
            <a:endParaRPr sz="1987"/>
          </a:p>
        </p:txBody>
      </p:sp>
      <p:sp>
        <p:nvSpPr>
          <p:cNvPr id="126" name="object 126"/>
          <p:cNvSpPr/>
          <p:nvPr/>
        </p:nvSpPr>
        <p:spPr>
          <a:xfrm>
            <a:off x="9839441" y="3619058"/>
            <a:ext cx="0" cy="11494"/>
          </a:xfrm>
          <a:custGeom>
            <a:avLst/>
            <a:gdLst/>
            <a:ahLst/>
            <a:cxnLst/>
            <a:rect l="l" t="t" r="r" b="b"/>
            <a:pathLst>
              <a:path h="10414">
                <a:moveTo>
                  <a:pt x="0" y="0"/>
                </a:moveTo>
                <a:lnTo>
                  <a:pt x="0" y="10414"/>
                </a:lnTo>
              </a:path>
            </a:pathLst>
          </a:custGeom>
          <a:ln w="10414">
            <a:solidFill>
              <a:srgbClr val="8FAADC"/>
            </a:solidFill>
          </a:ln>
        </p:spPr>
        <p:txBody>
          <a:bodyPr wrap="square" lIns="0" tIns="0" rIns="0" bIns="0" rtlCol="0">
            <a:noAutofit/>
          </a:bodyPr>
          <a:lstStyle/>
          <a:p>
            <a:endParaRPr sz="1987"/>
          </a:p>
        </p:txBody>
      </p:sp>
      <p:sp>
        <p:nvSpPr>
          <p:cNvPr id="127" name="object 127"/>
          <p:cNvSpPr/>
          <p:nvPr/>
        </p:nvSpPr>
        <p:spPr>
          <a:xfrm>
            <a:off x="5673858" y="3619058"/>
            <a:ext cx="0" cy="11494"/>
          </a:xfrm>
          <a:custGeom>
            <a:avLst/>
            <a:gdLst/>
            <a:ahLst/>
            <a:cxnLst/>
            <a:rect l="l" t="t" r="r" b="b"/>
            <a:pathLst>
              <a:path h="10414">
                <a:moveTo>
                  <a:pt x="0" y="0"/>
                </a:moveTo>
                <a:lnTo>
                  <a:pt x="0" y="10414"/>
                </a:lnTo>
              </a:path>
            </a:pathLst>
          </a:custGeom>
          <a:ln w="10414">
            <a:solidFill>
              <a:srgbClr val="8FAADC"/>
            </a:solidFill>
          </a:ln>
        </p:spPr>
        <p:txBody>
          <a:bodyPr wrap="square" lIns="0" tIns="0" rIns="0" bIns="0" rtlCol="0">
            <a:noAutofit/>
          </a:bodyPr>
          <a:lstStyle/>
          <a:p>
            <a:endParaRPr sz="1987"/>
          </a:p>
        </p:txBody>
      </p:sp>
      <p:sp>
        <p:nvSpPr>
          <p:cNvPr id="128" name="object 128"/>
          <p:cNvSpPr/>
          <p:nvPr/>
        </p:nvSpPr>
        <p:spPr>
          <a:xfrm>
            <a:off x="9841964" y="3614012"/>
            <a:ext cx="0" cy="21586"/>
          </a:xfrm>
          <a:custGeom>
            <a:avLst/>
            <a:gdLst/>
            <a:ahLst/>
            <a:cxnLst/>
            <a:rect l="l" t="t" r="r" b="b"/>
            <a:pathLst>
              <a:path h="19558">
                <a:moveTo>
                  <a:pt x="0" y="0"/>
                </a:moveTo>
                <a:lnTo>
                  <a:pt x="0" y="19558"/>
                </a:lnTo>
              </a:path>
            </a:pathLst>
          </a:custGeom>
          <a:ln w="19558">
            <a:solidFill>
              <a:srgbClr val="000000"/>
            </a:solidFill>
          </a:ln>
        </p:spPr>
        <p:txBody>
          <a:bodyPr wrap="square" lIns="0" tIns="0" rIns="0" bIns="0" rtlCol="0">
            <a:noAutofit/>
          </a:bodyPr>
          <a:lstStyle/>
          <a:p>
            <a:endParaRPr sz="1987"/>
          </a:p>
        </p:txBody>
      </p:sp>
      <p:sp>
        <p:nvSpPr>
          <p:cNvPr id="129" name="object 129"/>
          <p:cNvSpPr/>
          <p:nvPr/>
        </p:nvSpPr>
        <p:spPr>
          <a:xfrm>
            <a:off x="5671335" y="3614012"/>
            <a:ext cx="0" cy="21586"/>
          </a:xfrm>
          <a:custGeom>
            <a:avLst/>
            <a:gdLst/>
            <a:ahLst/>
            <a:cxnLst/>
            <a:rect l="l" t="t" r="r" b="b"/>
            <a:pathLst>
              <a:path h="19558">
                <a:moveTo>
                  <a:pt x="0" y="0"/>
                </a:moveTo>
                <a:lnTo>
                  <a:pt x="0" y="19558"/>
                </a:lnTo>
              </a:path>
            </a:pathLst>
          </a:custGeom>
          <a:ln w="19558">
            <a:solidFill>
              <a:srgbClr val="000000"/>
            </a:solidFill>
          </a:ln>
        </p:spPr>
        <p:txBody>
          <a:bodyPr wrap="square" lIns="0" tIns="0" rIns="0" bIns="0" rtlCol="0">
            <a:noAutofit/>
          </a:bodyPr>
          <a:lstStyle/>
          <a:p>
            <a:endParaRPr sz="1987"/>
          </a:p>
        </p:txBody>
      </p:sp>
      <p:sp>
        <p:nvSpPr>
          <p:cNvPr id="130" name="object 130"/>
          <p:cNvSpPr/>
          <p:nvPr/>
        </p:nvSpPr>
        <p:spPr>
          <a:xfrm>
            <a:off x="9834395" y="3615553"/>
            <a:ext cx="10092" cy="0"/>
          </a:xfrm>
          <a:custGeom>
            <a:avLst/>
            <a:gdLst/>
            <a:ahLst/>
            <a:cxnLst/>
            <a:rect l="l" t="t" r="r" b="b"/>
            <a:pathLst>
              <a:path w="9144">
                <a:moveTo>
                  <a:pt x="0" y="0"/>
                </a:moveTo>
                <a:lnTo>
                  <a:pt x="9144" y="0"/>
                </a:lnTo>
              </a:path>
            </a:pathLst>
          </a:custGeom>
          <a:ln w="8890">
            <a:solidFill>
              <a:srgbClr val="8FAADC"/>
            </a:solidFill>
          </a:ln>
        </p:spPr>
        <p:txBody>
          <a:bodyPr wrap="square" lIns="0" tIns="0" rIns="0" bIns="0" rtlCol="0">
            <a:noAutofit/>
          </a:bodyPr>
          <a:lstStyle/>
          <a:p>
            <a:endParaRPr sz="1987"/>
          </a:p>
        </p:txBody>
      </p:sp>
      <p:sp>
        <p:nvSpPr>
          <p:cNvPr id="131" name="object 131"/>
          <p:cNvSpPr/>
          <p:nvPr/>
        </p:nvSpPr>
        <p:spPr>
          <a:xfrm>
            <a:off x="5673858" y="3610647"/>
            <a:ext cx="0" cy="9812"/>
          </a:xfrm>
          <a:custGeom>
            <a:avLst/>
            <a:gdLst/>
            <a:ahLst/>
            <a:cxnLst/>
            <a:rect l="l" t="t" r="r" b="b"/>
            <a:pathLst>
              <a:path h="8890">
                <a:moveTo>
                  <a:pt x="0" y="0"/>
                </a:moveTo>
                <a:lnTo>
                  <a:pt x="0" y="8890"/>
                </a:lnTo>
              </a:path>
            </a:pathLst>
          </a:custGeom>
          <a:ln w="8890">
            <a:solidFill>
              <a:srgbClr val="8FAADC"/>
            </a:solidFill>
          </a:ln>
        </p:spPr>
        <p:txBody>
          <a:bodyPr wrap="square" lIns="0" tIns="0" rIns="0" bIns="0" rtlCol="0">
            <a:noAutofit/>
          </a:bodyPr>
          <a:lstStyle/>
          <a:p>
            <a:endParaRPr sz="1987"/>
          </a:p>
        </p:txBody>
      </p:sp>
      <p:sp>
        <p:nvSpPr>
          <p:cNvPr id="132" name="object 132"/>
          <p:cNvSpPr/>
          <p:nvPr/>
        </p:nvSpPr>
        <p:spPr>
          <a:xfrm>
            <a:off x="9841964" y="3605601"/>
            <a:ext cx="0" cy="19904"/>
          </a:xfrm>
          <a:custGeom>
            <a:avLst/>
            <a:gdLst/>
            <a:ahLst/>
            <a:cxnLst/>
            <a:rect l="l" t="t" r="r" b="b"/>
            <a:pathLst>
              <a:path h="18034">
                <a:moveTo>
                  <a:pt x="0" y="0"/>
                </a:moveTo>
                <a:lnTo>
                  <a:pt x="0" y="18034"/>
                </a:lnTo>
              </a:path>
            </a:pathLst>
          </a:custGeom>
          <a:ln w="18034">
            <a:solidFill>
              <a:srgbClr val="000000"/>
            </a:solidFill>
          </a:ln>
        </p:spPr>
        <p:txBody>
          <a:bodyPr wrap="square" lIns="0" tIns="0" rIns="0" bIns="0" rtlCol="0">
            <a:noAutofit/>
          </a:bodyPr>
          <a:lstStyle/>
          <a:p>
            <a:endParaRPr sz="1987"/>
          </a:p>
        </p:txBody>
      </p:sp>
      <p:sp>
        <p:nvSpPr>
          <p:cNvPr id="133" name="object 133"/>
          <p:cNvSpPr/>
          <p:nvPr/>
        </p:nvSpPr>
        <p:spPr>
          <a:xfrm>
            <a:off x="5671335" y="3605601"/>
            <a:ext cx="0" cy="19904"/>
          </a:xfrm>
          <a:custGeom>
            <a:avLst/>
            <a:gdLst/>
            <a:ahLst/>
            <a:cxnLst/>
            <a:rect l="l" t="t" r="r" b="b"/>
            <a:pathLst>
              <a:path h="18034">
                <a:moveTo>
                  <a:pt x="0" y="0"/>
                </a:moveTo>
                <a:lnTo>
                  <a:pt x="0" y="18034"/>
                </a:lnTo>
              </a:path>
            </a:pathLst>
          </a:custGeom>
          <a:ln w="18034">
            <a:solidFill>
              <a:srgbClr val="000000"/>
            </a:solidFill>
          </a:ln>
        </p:spPr>
        <p:txBody>
          <a:bodyPr wrap="square" lIns="0" tIns="0" rIns="0" bIns="0" rtlCol="0">
            <a:noAutofit/>
          </a:bodyPr>
          <a:lstStyle/>
          <a:p>
            <a:endParaRPr sz="1987"/>
          </a:p>
        </p:txBody>
      </p:sp>
      <p:sp>
        <p:nvSpPr>
          <p:cNvPr id="134" name="object 134"/>
          <p:cNvSpPr/>
          <p:nvPr/>
        </p:nvSpPr>
        <p:spPr>
          <a:xfrm>
            <a:off x="5669653" y="3689073"/>
            <a:ext cx="4174833" cy="0"/>
          </a:xfrm>
          <a:custGeom>
            <a:avLst/>
            <a:gdLst/>
            <a:ahLst/>
            <a:cxnLst/>
            <a:rect l="l" t="t" r="r" b="b"/>
            <a:pathLst>
              <a:path w="3782567">
                <a:moveTo>
                  <a:pt x="0" y="0"/>
                </a:moveTo>
                <a:lnTo>
                  <a:pt x="3782567" y="0"/>
                </a:lnTo>
              </a:path>
            </a:pathLst>
          </a:custGeom>
          <a:ln w="48514">
            <a:solidFill>
              <a:srgbClr val="8FAADC"/>
            </a:solidFill>
          </a:ln>
        </p:spPr>
        <p:txBody>
          <a:bodyPr wrap="square" lIns="0" tIns="0" rIns="0" bIns="0" rtlCol="0">
            <a:noAutofit/>
          </a:bodyPr>
          <a:lstStyle/>
          <a:p>
            <a:endParaRPr sz="1987"/>
          </a:p>
        </p:txBody>
      </p:sp>
      <p:sp>
        <p:nvSpPr>
          <p:cNvPr id="135" name="object 135"/>
          <p:cNvSpPr/>
          <p:nvPr/>
        </p:nvSpPr>
        <p:spPr>
          <a:xfrm>
            <a:off x="5669653" y="3641625"/>
            <a:ext cx="4174833" cy="52143"/>
          </a:xfrm>
          <a:custGeom>
            <a:avLst/>
            <a:gdLst/>
            <a:ahLst/>
            <a:cxnLst/>
            <a:rect l="l" t="t" r="r" b="b"/>
            <a:pathLst>
              <a:path w="3782567" h="47244">
                <a:moveTo>
                  <a:pt x="0" y="47244"/>
                </a:moveTo>
                <a:lnTo>
                  <a:pt x="3782567" y="47244"/>
                </a:lnTo>
                <a:lnTo>
                  <a:pt x="3782567" y="0"/>
                </a:lnTo>
                <a:lnTo>
                  <a:pt x="0" y="0"/>
                </a:lnTo>
                <a:lnTo>
                  <a:pt x="0" y="47244"/>
                </a:lnTo>
                <a:close/>
              </a:path>
            </a:pathLst>
          </a:custGeom>
          <a:ln w="9144">
            <a:solidFill>
              <a:srgbClr val="000000"/>
            </a:solidFill>
          </a:ln>
        </p:spPr>
        <p:txBody>
          <a:bodyPr wrap="square" lIns="0" tIns="0" rIns="0" bIns="0" rtlCol="0">
            <a:noAutofit/>
          </a:bodyPr>
          <a:lstStyle/>
          <a:p>
            <a:endParaRPr sz="1987"/>
          </a:p>
        </p:txBody>
      </p:sp>
      <p:sp>
        <p:nvSpPr>
          <p:cNvPr id="136" name="object 136"/>
          <p:cNvSpPr/>
          <p:nvPr/>
        </p:nvSpPr>
        <p:spPr>
          <a:xfrm>
            <a:off x="9834395" y="3088234"/>
            <a:ext cx="10092" cy="502930"/>
          </a:xfrm>
          <a:custGeom>
            <a:avLst/>
            <a:gdLst/>
            <a:ahLst/>
            <a:cxnLst/>
            <a:rect l="l" t="t" r="r" b="b"/>
            <a:pathLst>
              <a:path w="9144" h="455675">
                <a:moveTo>
                  <a:pt x="0" y="455675"/>
                </a:moveTo>
                <a:lnTo>
                  <a:pt x="9144" y="455675"/>
                </a:lnTo>
                <a:lnTo>
                  <a:pt x="9144" y="0"/>
                </a:lnTo>
                <a:lnTo>
                  <a:pt x="0" y="0"/>
                </a:lnTo>
                <a:lnTo>
                  <a:pt x="0" y="455675"/>
                </a:lnTo>
                <a:close/>
              </a:path>
            </a:pathLst>
          </a:custGeom>
          <a:solidFill>
            <a:srgbClr val="8FAADC"/>
          </a:solidFill>
        </p:spPr>
        <p:txBody>
          <a:bodyPr wrap="square" lIns="0" tIns="0" rIns="0" bIns="0" rtlCol="0">
            <a:noAutofit/>
          </a:bodyPr>
          <a:lstStyle/>
          <a:p>
            <a:endParaRPr sz="1987"/>
          </a:p>
        </p:txBody>
      </p:sp>
      <p:sp>
        <p:nvSpPr>
          <p:cNvPr id="137" name="object 137"/>
          <p:cNvSpPr/>
          <p:nvPr/>
        </p:nvSpPr>
        <p:spPr>
          <a:xfrm>
            <a:off x="5669653" y="3088234"/>
            <a:ext cx="8409" cy="502930"/>
          </a:xfrm>
          <a:custGeom>
            <a:avLst/>
            <a:gdLst/>
            <a:ahLst/>
            <a:cxnLst/>
            <a:rect l="l" t="t" r="r" b="b"/>
            <a:pathLst>
              <a:path w="7619" h="455675">
                <a:moveTo>
                  <a:pt x="0" y="455675"/>
                </a:moveTo>
                <a:lnTo>
                  <a:pt x="7619" y="455675"/>
                </a:lnTo>
                <a:lnTo>
                  <a:pt x="7619" y="0"/>
                </a:lnTo>
                <a:lnTo>
                  <a:pt x="0" y="0"/>
                </a:lnTo>
                <a:lnTo>
                  <a:pt x="0" y="455675"/>
                </a:lnTo>
                <a:close/>
              </a:path>
            </a:pathLst>
          </a:custGeom>
          <a:solidFill>
            <a:srgbClr val="8FAADC"/>
          </a:solidFill>
        </p:spPr>
        <p:txBody>
          <a:bodyPr wrap="square" lIns="0" tIns="0" rIns="0" bIns="0" rtlCol="0">
            <a:noAutofit/>
          </a:bodyPr>
          <a:lstStyle/>
          <a:p>
            <a:endParaRPr sz="1987"/>
          </a:p>
        </p:txBody>
      </p:sp>
      <p:sp>
        <p:nvSpPr>
          <p:cNvPr id="138" name="object 138"/>
          <p:cNvSpPr/>
          <p:nvPr/>
        </p:nvSpPr>
        <p:spPr>
          <a:xfrm>
            <a:off x="5669653" y="3088234"/>
            <a:ext cx="4174833" cy="502930"/>
          </a:xfrm>
          <a:custGeom>
            <a:avLst/>
            <a:gdLst/>
            <a:ahLst/>
            <a:cxnLst/>
            <a:rect l="l" t="t" r="r" b="b"/>
            <a:pathLst>
              <a:path w="3782567" h="455675">
                <a:moveTo>
                  <a:pt x="0" y="455675"/>
                </a:moveTo>
                <a:lnTo>
                  <a:pt x="3782567" y="455675"/>
                </a:lnTo>
                <a:lnTo>
                  <a:pt x="3782567" y="0"/>
                </a:lnTo>
                <a:lnTo>
                  <a:pt x="0" y="0"/>
                </a:lnTo>
                <a:lnTo>
                  <a:pt x="0" y="455675"/>
                </a:lnTo>
                <a:close/>
              </a:path>
            </a:pathLst>
          </a:custGeom>
          <a:ln w="9144">
            <a:solidFill>
              <a:srgbClr val="000000"/>
            </a:solidFill>
          </a:ln>
        </p:spPr>
        <p:txBody>
          <a:bodyPr wrap="square" lIns="0" tIns="0" rIns="0" bIns="0" rtlCol="0">
            <a:noAutofit/>
          </a:bodyPr>
          <a:lstStyle/>
          <a:p>
            <a:endParaRPr sz="1987"/>
          </a:p>
        </p:txBody>
      </p:sp>
      <p:sp>
        <p:nvSpPr>
          <p:cNvPr id="139" name="object 139"/>
          <p:cNvSpPr/>
          <p:nvPr/>
        </p:nvSpPr>
        <p:spPr>
          <a:xfrm>
            <a:off x="5678063" y="3012541"/>
            <a:ext cx="4156332" cy="671136"/>
          </a:xfrm>
          <a:custGeom>
            <a:avLst/>
            <a:gdLst/>
            <a:ahLst/>
            <a:cxnLst/>
            <a:rect l="l" t="t" r="r" b="b"/>
            <a:pathLst>
              <a:path w="3765804" h="608076">
                <a:moveTo>
                  <a:pt x="0" y="608076"/>
                </a:moveTo>
                <a:lnTo>
                  <a:pt x="3765804" y="608076"/>
                </a:lnTo>
                <a:lnTo>
                  <a:pt x="3765804" y="0"/>
                </a:lnTo>
                <a:lnTo>
                  <a:pt x="0" y="0"/>
                </a:lnTo>
                <a:lnTo>
                  <a:pt x="0" y="608076"/>
                </a:lnTo>
                <a:close/>
              </a:path>
            </a:pathLst>
          </a:custGeom>
          <a:solidFill>
            <a:srgbClr val="8FAADC"/>
          </a:solidFill>
        </p:spPr>
        <p:txBody>
          <a:bodyPr wrap="square" lIns="0" tIns="0" rIns="0" bIns="0" rtlCol="0">
            <a:noAutofit/>
          </a:bodyPr>
          <a:lstStyle/>
          <a:p>
            <a:endParaRPr sz="1987"/>
          </a:p>
        </p:txBody>
      </p:sp>
      <p:sp>
        <p:nvSpPr>
          <p:cNvPr id="140" name="object 140"/>
          <p:cNvSpPr/>
          <p:nvPr/>
        </p:nvSpPr>
        <p:spPr>
          <a:xfrm>
            <a:off x="5678063" y="3012541"/>
            <a:ext cx="4156332" cy="671136"/>
          </a:xfrm>
          <a:custGeom>
            <a:avLst/>
            <a:gdLst/>
            <a:ahLst/>
            <a:cxnLst/>
            <a:rect l="l" t="t" r="r" b="b"/>
            <a:pathLst>
              <a:path w="3765804" h="608076">
                <a:moveTo>
                  <a:pt x="0" y="608076"/>
                </a:moveTo>
                <a:lnTo>
                  <a:pt x="3765804" y="608076"/>
                </a:lnTo>
                <a:lnTo>
                  <a:pt x="3765804" y="0"/>
                </a:lnTo>
                <a:lnTo>
                  <a:pt x="0" y="0"/>
                </a:lnTo>
                <a:lnTo>
                  <a:pt x="0" y="608076"/>
                </a:lnTo>
                <a:close/>
              </a:path>
            </a:pathLst>
          </a:custGeom>
          <a:ln w="21336">
            <a:solidFill>
              <a:srgbClr val="000000"/>
            </a:solidFill>
          </a:ln>
        </p:spPr>
        <p:txBody>
          <a:bodyPr wrap="square" lIns="0" tIns="0" rIns="0" bIns="0" rtlCol="0">
            <a:noAutofit/>
          </a:bodyPr>
          <a:lstStyle/>
          <a:p>
            <a:endParaRPr sz="1987"/>
          </a:p>
        </p:txBody>
      </p:sp>
      <p:sp>
        <p:nvSpPr>
          <p:cNvPr id="141" name="object 141"/>
          <p:cNvSpPr/>
          <p:nvPr/>
        </p:nvSpPr>
        <p:spPr>
          <a:xfrm>
            <a:off x="7556907" y="2087417"/>
            <a:ext cx="10091" cy="0"/>
          </a:xfrm>
          <a:custGeom>
            <a:avLst/>
            <a:gdLst/>
            <a:ahLst/>
            <a:cxnLst/>
            <a:rect l="l" t="t" r="r" b="b"/>
            <a:pathLst>
              <a:path w="9143">
                <a:moveTo>
                  <a:pt x="0" y="0"/>
                </a:moveTo>
                <a:lnTo>
                  <a:pt x="9143" y="0"/>
                </a:lnTo>
              </a:path>
            </a:pathLst>
          </a:custGeom>
          <a:ln w="7366">
            <a:solidFill>
              <a:srgbClr val="2E5496"/>
            </a:solidFill>
          </a:ln>
        </p:spPr>
        <p:txBody>
          <a:bodyPr wrap="square" lIns="0" tIns="0" rIns="0" bIns="0" rtlCol="0">
            <a:noAutofit/>
          </a:bodyPr>
          <a:lstStyle/>
          <a:p>
            <a:endParaRPr sz="1987"/>
          </a:p>
        </p:txBody>
      </p:sp>
      <p:sp>
        <p:nvSpPr>
          <p:cNvPr id="142" name="object 142"/>
          <p:cNvSpPr/>
          <p:nvPr/>
        </p:nvSpPr>
        <p:spPr>
          <a:xfrm>
            <a:off x="7556907" y="2079847"/>
            <a:ext cx="10091" cy="0"/>
          </a:xfrm>
          <a:custGeom>
            <a:avLst/>
            <a:gdLst/>
            <a:ahLst/>
            <a:cxnLst/>
            <a:rect l="l" t="t" r="r" b="b"/>
            <a:pathLst>
              <a:path w="9143">
                <a:moveTo>
                  <a:pt x="0" y="0"/>
                </a:moveTo>
                <a:lnTo>
                  <a:pt x="9143" y="0"/>
                </a:lnTo>
              </a:path>
            </a:pathLst>
          </a:custGeom>
          <a:ln w="8890">
            <a:solidFill>
              <a:srgbClr val="2E5496"/>
            </a:solidFill>
          </a:ln>
        </p:spPr>
        <p:txBody>
          <a:bodyPr wrap="square" lIns="0" tIns="0" rIns="0" bIns="0" rtlCol="0">
            <a:noAutofit/>
          </a:bodyPr>
          <a:lstStyle/>
          <a:p>
            <a:endParaRPr sz="1987"/>
          </a:p>
        </p:txBody>
      </p:sp>
      <p:sp>
        <p:nvSpPr>
          <p:cNvPr id="143" name="object 143"/>
          <p:cNvSpPr/>
          <p:nvPr/>
        </p:nvSpPr>
        <p:spPr>
          <a:xfrm>
            <a:off x="6769710" y="2087417"/>
            <a:ext cx="10092" cy="0"/>
          </a:xfrm>
          <a:custGeom>
            <a:avLst/>
            <a:gdLst/>
            <a:ahLst/>
            <a:cxnLst/>
            <a:rect l="l" t="t" r="r" b="b"/>
            <a:pathLst>
              <a:path w="9144">
                <a:moveTo>
                  <a:pt x="0" y="0"/>
                </a:moveTo>
                <a:lnTo>
                  <a:pt x="9144" y="0"/>
                </a:lnTo>
              </a:path>
            </a:pathLst>
          </a:custGeom>
          <a:ln w="7366">
            <a:solidFill>
              <a:srgbClr val="2E5496"/>
            </a:solidFill>
          </a:ln>
        </p:spPr>
        <p:txBody>
          <a:bodyPr wrap="square" lIns="0" tIns="0" rIns="0" bIns="0" rtlCol="0">
            <a:noAutofit/>
          </a:bodyPr>
          <a:lstStyle/>
          <a:p>
            <a:endParaRPr sz="1987"/>
          </a:p>
        </p:txBody>
      </p:sp>
      <p:sp>
        <p:nvSpPr>
          <p:cNvPr id="144" name="object 144"/>
          <p:cNvSpPr/>
          <p:nvPr/>
        </p:nvSpPr>
        <p:spPr>
          <a:xfrm>
            <a:off x="6769710" y="2079847"/>
            <a:ext cx="10092" cy="0"/>
          </a:xfrm>
          <a:custGeom>
            <a:avLst/>
            <a:gdLst/>
            <a:ahLst/>
            <a:cxnLst/>
            <a:rect l="l" t="t" r="r" b="b"/>
            <a:pathLst>
              <a:path w="9144">
                <a:moveTo>
                  <a:pt x="0" y="0"/>
                </a:moveTo>
                <a:lnTo>
                  <a:pt x="9144" y="0"/>
                </a:lnTo>
              </a:path>
            </a:pathLst>
          </a:custGeom>
          <a:ln w="8890">
            <a:solidFill>
              <a:srgbClr val="2E5496"/>
            </a:solidFill>
          </a:ln>
        </p:spPr>
        <p:txBody>
          <a:bodyPr wrap="square" lIns="0" tIns="0" rIns="0" bIns="0" rtlCol="0">
            <a:noAutofit/>
          </a:bodyPr>
          <a:lstStyle/>
          <a:p>
            <a:endParaRPr sz="1987"/>
          </a:p>
        </p:txBody>
      </p:sp>
      <p:sp>
        <p:nvSpPr>
          <p:cNvPr id="145" name="object 145"/>
          <p:cNvSpPr/>
          <p:nvPr/>
        </p:nvSpPr>
        <p:spPr>
          <a:xfrm>
            <a:off x="6769710" y="2072278"/>
            <a:ext cx="797289" cy="0"/>
          </a:xfrm>
          <a:custGeom>
            <a:avLst/>
            <a:gdLst/>
            <a:ahLst/>
            <a:cxnLst/>
            <a:rect l="l" t="t" r="r" b="b"/>
            <a:pathLst>
              <a:path w="722376">
                <a:moveTo>
                  <a:pt x="0" y="0"/>
                </a:moveTo>
                <a:lnTo>
                  <a:pt x="722376" y="0"/>
                </a:lnTo>
              </a:path>
            </a:pathLst>
          </a:custGeom>
          <a:ln w="7366">
            <a:solidFill>
              <a:srgbClr val="2E5496"/>
            </a:solidFill>
          </a:ln>
        </p:spPr>
        <p:txBody>
          <a:bodyPr wrap="square" lIns="0" tIns="0" rIns="0" bIns="0" rtlCol="0">
            <a:noAutofit/>
          </a:bodyPr>
          <a:lstStyle/>
          <a:p>
            <a:endParaRPr sz="1987"/>
          </a:p>
        </p:txBody>
      </p:sp>
      <p:sp>
        <p:nvSpPr>
          <p:cNvPr id="146" name="object 146"/>
          <p:cNvSpPr/>
          <p:nvPr/>
        </p:nvSpPr>
        <p:spPr>
          <a:xfrm>
            <a:off x="7556907" y="2100031"/>
            <a:ext cx="10091" cy="0"/>
          </a:xfrm>
          <a:custGeom>
            <a:avLst/>
            <a:gdLst/>
            <a:ahLst/>
            <a:cxnLst/>
            <a:rect l="l" t="t" r="r" b="b"/>
            <a:pathLst>
              <a:path w="9143">
                <a:moveTo>
                  <a:pt x="0" y="0"/>
                </a:moveTo>
                <a:lnTo>
                  <a:pt x="9143" y="0"/>
                </a:lnTo>
              </a:path>
            </a:pathLst>
          </a:custGeom>
          <a:ln w="8890">
            <a:solidFill>
              <a:srgbClr val="2E5496"/>
            </a:solidFill>
          </a:ln>
        </p:spPr>
        <p:txBody>
          <a:bodyPr wrap="square" lIns="0" tIns="0" rIns="0" bIns="0" rtlCol="0">
            <a:noAutofit/>
          </a:bodyPr>
          <a:lstStyle/>
          <a:p>
            <a:endParaRPr sz="1987"/>
          </a:p>
        </p:txBody>
      </p:sp>
      <p:sp>
        <p:nvSpPr>
          <p:cNvPr id="147" name="object 147"/>
          <p:cNvSpPr/>
          <p:nvPr/>
        </p:nvSpPr>
        <p:spPr>
          <a:xfrm>
            <a:off x="6769710" y="2100031"/>
            <a:ext cx="10092" cy="0"/>
          </a:xfrm>
          <a:custGeom>
            <a:avLst/>
            <a:gdLst/>
            <a:ahLst/>
            <a:cxnLst/>
            <a:rect l="l" t="t" r="r" b="b"/>
            <a:pathLst>
              <a:path w="9144">
                <a:moveTo>
                  <a:pt x="0" y="0"/>
                </a:moveTo>
                <a:lnTo>
                  <a:pt x="9144" y="0"/>
                </a:lnTo>
              </a:path>
            </a:pathLst>
          </a:custGeom>
          <a:ln w="8890">
            <a:solidFill>
              <a:srgbClr val="2E5496"/>
            </a:solidFill>
          </a:ln>
        </p:spPr>
        <p:txBody>
          <a:bodyPr wrap="square" lIns="0" tIns="0" rIns="0" bIns="0" rtlCol="0">
            <a:noAutofit/>
          </a:bodyPr>
          <a:lstStyle/>
          <a:p>
            <a:endParaRPr sz="1987"/>
          </a:p>
        </p:txBody>
      </p:sp>
      <p:sp>
        <p:nvSpPr>
          <p:cNvPr id="148" name="object 148"/>
          <p:cNvSpPr/>
          <p:nvPr/>
        </p:nvSpPr>
        <p:spPr>
          <a:xfrm>
            <a:off x="7556907" y="2093303"/>
            <a:ext cx="10091" cy="0"/>
          </a:xfrm>
          <a:custGeom>
            <a:avLst/>
            <a:gdLst/>
            <a:ahLst/>
            <a:cxnLst/>
            <a:rect l="l" t="t" r="r" b="b"/>
            <a:pathLst>
              <a:path w="9143">
                <a:moveTo>
                  <a:pt x="0" y="0"/>
                </a:moveTo>
                <a:lnTo>
                  <a:pt x="9143" y="0"/>
                </a:lnTo>
              </a:path>
            </a:pathLst>
          </a:custGeom>
          <a:ln w="5842">
            <a:solidFill>
              <a:srgbClr val="2E5496"/>
            </a:solidFill>
          </a:ln>
        </p:spPr>
        <p:txBody>
          <a:bodyPr wrap="square" lIns="0" tIns="0" rIns="0" bIns="0" rtlCol="0">
            <a:noAutofit/>
          </a:bodyPr>
          <a:lstStyle/>
          <a:p>
            <a:endParaRPr sz="1987"/>
          </a:p>
        </p:txBody>
      </p:sp>
      <p:sp>
        <p:nvSpPr>
          <p:cNvPr id="149" name="object 149"/>
          <p:cNvSpPr/>
          <p:nvPr/>
        </p:nvSpPr>
        <p:spPr>
          <a:xfrm>
            <a:off x="6769710" y="2093303"/>
            <a:ext cx="10092" cy="0"/>
          </a:xfrm>
          <a:custGeom>
            <a:avLst/>
            <a:gdLst/>
            <a:ahLst/>
            <a:cxnLst/>
            <a:rect l="l" t="t" r="r" b="b"/>
            <a:pathLst>
              <a:path w="9144">
                <a:moveTo>
                  <a:pt x="0" y="0"/>
                </a:moveTo>
                <a:lnTo>
                  <a:pt x="9144" y="0"/>
                </a:lnTo>
              </a:path>
            </a:pathLst>
          </a:custGeom>
          <a:ln w="5842">
            <a:solidFill>
              <a:srgbClr val="2E5496"/>
            </a:solidFill>
          </a:ln>
        </p:spPr>
        <p:txBody>
          <a:bodyPr wrap="square" lIns="0" tIns="0" rIns="0" bIns="0" rtlCol="0">
            <a:noAutofit/>
          </a:bodyPr>
          <a:lstStyle/>
          <a:p>
            <a:endParaRPr sz="1987"/>
          </a:p>
        </p:txBody>
      </p:sp>
      <p:sp>
        <p:nvSpPr>
          <p:cNvPr id="150" name="object 150"/>
          <p:cNvSpPr/>
          <p:nvPr/>
        </p:nvSpPr>
        <p:spPr>
          <a:xfrm>
            <a:off x="6769710" y="2057981"/>
            <a:ext cx="797289" cy="0"/>
          </a:xfrm>
          <a:custGeom>
            <a:avLst/>
            <a:gdLst/>
            <a:ahLst/>
            <a:cxnLst/>
            <a:rect l="l" t="t" r="r" b="b"/>
            <a:pathLst>
              <a:path w="722376">
                <a:moveTo>
                  <a:pt x="0" y="0"/>
                </a:moveTo>
                <a:lnTo>
                  <a:pt x="722376" y="0"/>
                </a:lnTo>
              </a:path>
            </a:pathLst>
          </a:custGeom>
          <a:ln w="21082">
            <a:solidFill>
              <a:srgbClr val="2E5496"/>
            </a:solidFill>
          </a:ln>
        </p:spPr>
        <p:txBody>
          <a:bodyPr wrap="square" lIns="0" tIns="0" rIns="0" bIns="0" rtlCol="0">
            <a:noAutofit/>
          </a:bodyPr>
          <a:lstStyle/>
          <a:p>
            <a:endParaRPr sz="1987"/>
          </a:p>
        </p:txBody>
      </p:sp>
      <p:sp>
        <p:nvSpPr>
          <p:cNvPr id="151" name="object 151"/>
          <p:cNvSpPr/>
          <p:nvPr/>
        </p:nvSpPr>
        <p:spPr>
          <a:xfrm>
            <a:off x="7539384" y="2152316"/>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E5496"/>
          </a:solidFill>
        </p:spPr>
        <p:txBody>
          <a:bodyPr wrap="square" lIns="0" tIns="0" rIns="0" bIns="0" rtlCol="0">
            <a:noAutofit/>
          </a:bodyPr>
          <a:lstStyle/>
          <a:p>
            <a:endParaRPr sz="1987"/>
          </a:p>
        </p:txBody>
      </p:sp>
      <p:sp>
        <p:nvSpPr>
          <p:cNvPr id="152" name="object 152"/>
          <p:cNvSpPr/>
          <p:nvPr/>
        </p:nvSpPr>
        <p:spPr>
          <a:xfrm>
            <a:off x="7536863" y="2103537"/>
            <a:ext cx="50180" cy="50181"/>
          </a:xfrm>
          <a:custGeom>
            <a:avLst/>
            <a:gdLst/>
            <a:ahLst/>
            <a:cxnLst/>
            <a:rect l="l" t="t" r="r" b="b"/>
            <a:pathLst>
              <a:path w="45465" h="45466">
                <a:moveTo>
                  <a:pt x="0" y="45466"/>
                </a:moveTo>
                <a:lnTo>
                  <a:pt x="45465" y="45466"/>
                </a:lnTo>
                <a:lnTo>
                  <a:pt x="45465"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153" name="object 153"/>
          <p:cNvSpPr/>
          <p:nvPr/>
        </p:nvSpPr>
        <p:spPr>
          <a:xfrm>
            <a:off x="6752188" y="2152316"/>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E5496"/>
          </a:solidFill>
        </p:spPr>
        <p:txBody>
          <a:bodyPr wrap="square" lIns="0" tIns="0" rIns="0" bIns="0" rtlCol="0">
            <a:noAutofit/>
          </a:bodyPr>
          <a:lstStyle/>
          <a:p>
            <a:endParaRPr sz="1987"/>
          </a:p>
        </p:txBody>
      </p:sp>
      <p:sp>
        <p:nvSpPr>
          <p:cNvPr id="154" name="object 154"/>
          <p:cNvSpPr/>
          <p:nvPr/>
        </p:nvSpPr>
        <p:spPr>
          <a:xfrm>
            <a:off x="6749665" y="2103537"/>
            <a:ext cx="50181" cy="50181"/>
          </a:xfrm>
          <a:custGeom>
            <a:avLst/>
            <a:gdLst/>
            <a:ahLst/>
            <a:cxnLst/>
            <a:rect l="l" t="t" r="r" b="b"/>
            <a:pathLst>
              <a:path w="45466" h="45466">
                <a:moveTo>
                  <a:pt x="0" y="45466"/>
                </a:moveTo>
                <a:lnTo>
                  <a:pt x="45466" y="45466"/>
                </a:lnTo>
                <a:lnTo>
                  <a:pt x="45466"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155" name="object 155"/>
          <p:cNvSpPr/>
          <p:nvPr/>
        </p:nvSpPr>
        <p:spPr>
          <a:xfrm>
            <a:off x="7536863" y="2236417"/>
            <a:ext cx="50180" cy="50181"/>
          </a:xfrm>
          <a:custGeom>
            <a:avLst/>
            <a:gdLst/>
            <a:ahLst/>
            <a:cxnLst/>
            <a:rect l="l" t="t" r="r" b="b"/>
            <a:pathLst>
              <a:path w="45465" h="45466">
                <a:moveTo>
                  <a:pt x="0" y="45466"/>
                </a:moveTo>
                <a:lnTo>
                  <a:pt x="45465" y="45466"/>
                </a:lnTo>
                <a:lnTo>
                  <a:pt x="45465"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156" name="object 156"/>
          <p:cNvSpPr/>
          <p:nvPr/>
        </p:nvSpPr>
        <p:spPr>
          <a:xfrm>
            <a:off x="6749665" y="2236417"/>
            <a:ext cx="50181" cy="50181"/>
          </a:xfrm>
          <a:custGeom>
            <a:avLst/>
            <a:gdLst/>
            <a:ahLst/>
            <a:cxnLst/>
            <a:rect l="l" t="t" r="r" b="b"/>
            <a:pathLst>
              <a:path w="45466" h="45466">
                <a:moveTo>
                  <a:pt x="0" y="45466"/>
                </a:moveTo>
                <a:lnTo>
                  <a:pt x="45466" y="45466"/>
                </a:lnTo>
                <a:lnTo>
                  <a:pt x="45466"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157" name="object 157"/>
          <p:cNvSpPr/>
          <p:nvPr/>
        </p:nvSpPr>
        <p:spPr>
          <a:xfrm>
            <a:off x="7539384" y="2285196"/>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E5496"/>
          </a:solidFill>
        </p:spPr>
        <p:txBody>
          <a:bodyPr wrap="square" lIns="0" tIns="0" rIns="0" bIns="0" rtlCol="0">
            <a:noAutofit/>
          </a:bodyPr>
          <a:lstStyle/>
          <a:p>
            <a:endParaRPr sz="1987"/>
          </a:p>
        </p:txBody>
      </p:sp>
      <p:sp>
        <p:nvSpPr>
          <p:cNvPr id="158" name="object 158"/>
          <p:cNvSpPr/>
          <p:nvPr/>
        </p:nvSpPr>
        <p:spPr>
          <a:xfrm>
            <a:off x="6752188" y="2285196"/>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E5496"/>
          </a:solidFill>
        </p:spPr>
        <p:txBody>
          <a:bodyPr wrap="square" lIns="0" tIns="0" rIns="0" bIns="0" rtlCol="0">
            <a:noAutofit/>
          </a:bodyPr>
          <a:lstStyle/>
          <a:p>
            <a:endParaRPr sz="1987"/>
          </a:p>
        </p:txBody>
      </p:sp>
      <p:sp>
        <p:nvSpPr>
          <p:cNvPr id="159" name="object 159"/>
          <p:cNvSpPr/>
          <p:nvPr/>
        </p:nvSpPr>
        <p:spPr>
          <a:xfrm>
            <a:off x="7536863" y="2328930"/>
            <a:ext cx="50180" cy="50181"/>
          </a:xfrm>
          <a:custGeom>
            <a:avLst/>
            <a:gdLst/>
            <a:ahLst/>
            <a:cxnLst/>
            <a:rect l="l" t="t" r="r" b="b"/>
            <a:pathLst>
              <a:path w="45465" h="45466">
                <a:moveTo>
                  <a:pt x="0" y="45466"/>
                </a:moveTo>
                <a:lnTo>
                  <a:pt x="45465" y="45466"/>
                </a:lnTo>
                <a:lnTo>
                  <a:pt x="45465"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160" name="object 160"/>
          <p:cNvSpPr/>
          <p:nvPr/>
        </p:nvSpPr>
        <p:spPr>
          <a:xfrm>
            <a:off x="6749665" y="2328930"/>
            <a:ext cx="50181" cy="50181"/>
          </a:xfrm>
          <a:custGeom>
            <a:avLst/>
            <a:gdLst/>
            <a:ahLst/>
            <a:cxnLst/>
            <a:rect l="l" t="t" r="r" b="b"/>
            <a:pathLst>
              <a:path w="45466" h="45466">
                <a:moveTo>
                  <a:pt x="0" y="45466"/>
                </a:moveTo>
                <a:lnTo>
                  <a:pt x="45466" y="45466"/>
                </a:lnTo>
                <a:lnTo>
                  <a:pt x="45466"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161" name="object 161"/>
          <p:cNvSpPr/>
          <p:nvPr/>
        </p:nvSpPr>
        <p:spPr>
          <a:xfrm>
            <a:off x="7540227" y="2419761"/>
            <a:ext cx="43452" cy="43453"/>
          </a:xfrm>
          <a:custGeom>
            <a:avLst/>
            <a:gdLst/>
            <a:ahLst/>
            <a:cxnLst/>
            <a:rect l="l" t="t" r="r" b="b"/>
            <a:pathLst>
              <a:path w="39369" h="39370">
                <a:moveTo>
                  <a:pt x="0" y="39370"/>
                </a:moveTo>
                <a:lnTo>
                  <a:pt x="39369" y="39370"/>
                </a:lnTo>
                <a:lnTo>
                  <a:pt x="39369" y="0"/>
                </a:lnTo>
                <a:lnTo>
                  <a:pt x="0" y="0"/>
                </a:lnTo>
                <a:lnTo>
                  <a:pt x="0" y="39370"/>
                </a:lnTo>
                <a:close/>
              </a:path>
            </a:pathLst>
          </a:custGeom>
          <a:solidFill>
            <a:srgbClr val="2E5496"/>
          </a:solidFill>
        </p:spPr>
        <p:txBody>
          <a:bodyPr wrap="square" lIns="0" tIns="0" rIns="0" bIns="0" rtlCol="0">
            <a:noAutofit/>
          </a:bodyPr>
          <a:lstStyle/>
          <a:p>
            <a:endParaRPr sz="1987"/>
          </a:p>
        </p:txBody>
      </p:sp>
      <p:sp>
        <p:nvSpPr>
          <p:cNvPr id="162" name="object 162"/>
          <p:cNvSpPr/>
          <p:nvPr/>
        </p:nvSpPr>
        <p:spPr>
          <a:xfrm>
            <a:off x="6753029" y="2419761"/>
            <a:ext cx="43453" cy="43453"/>
          </a:xfrm>
          <a:custGeom>
            <a:avLst/>
            <a:gdLst/>
            <a:ahLst/>
            <a:cxnLst/>
            <a:rect l="l" t="t" r="r" b="b"/>
            <a:pathLst>
              <a:path w="39370" h="39370">
                <a:moveTo>
                  <a:pt x="0" y="39370"/>
                </a:moveTo>
                <a:lnTo>
                  <a:pt x="39370" y="39370"/>
                </a:lnTo>
                <a:lnTo>
                  <a:pt x="39370" y="0"/>
                </a:lnTo>
                <a:lnTo>
                  <a:pt x="0" y="0"/>
                </a:lnTo>
                <a:lnTo>
                  <a:pt x="0" y="39370"/>
                </a:lnTo>
                <a:close/>
              </a:path>
            </a:pathLst>
          </a:custGeom>
          <a:solidFill>
            <a:srgbClr val="2E5496"/>
          </a:solidFill>
        </p:spPr>
        <p:txBody>
          <a:bodyPr wrap="square" lIns="0" tIns="0" rIns="0" bIns="0" rtlCol="0">
            <a:noAutofit/>
          </a:bodyPr>
          <a:lstStyle/>
          <a:p>
            <a:endParaRPr sz="1987"/>
          </a:p>
        </p:txBody>
      </p:sp>
      <p:sp>
        <p:nvSpPr>
          <p:cNvPr id="163" name="object 163"/>
          <p:cNvSpPr/>
          <p:nvPr/>
        </p:nvSpPr>
        <p:spPr>
          <a:xfrm>
            <a:off x="7556907" y="2465877"/>
            <a:ext cx="10091" cy="0"/>
          </a:xfrm>
          <a:custGeom>
            <a:avLst/>
            <a:gdLst/>
            <a:ahLst/>
            <a:cxnLst/>
            <a:rect l="l" t="t" r="r" b="b"/>
            <a:pathLst>
              <a:path w="9143">
                <a:moveTo>
                  <a:pt x="0" y="0"/>
                </a:moveTo>
                <a:lnTo>
                  <a:pt x="9143" y="0"/>
                </a:lnTo>
              </a:path>
            </a:pathLst>
          </a:custGeom>
          <a:ln w="7366">
            <a:solidFill>
              <a:srgbClr val="2E5496"/>
            </a:solidFill>
          </a:ln>
        </p:spPr>
        <p:txBody>
          <a:bodyPr wrap="square" lIns="0" tIns="0" rIns="0" bIns="0" rtlCol="0">
            <a:noAutofit/>
          </a:bodyPr>
          <a:lstStyle/>
          <a:p>
            <a:endParaRPr sz="1987"/>
          </a:p>
        </p:txBody>
      </p:sp>
      <p:sp>
        <p:nvSpPr>
          <p:cNvPr id="164" name="object 164"/>
          <p:cNvSpPr/>
          <p:nvPr/>
        </p:nvSpPr>
        <p:spPr>
          <a:xfrm>
            <a:off x="6769710" y="2465877"/>
            <a:ext cx="10092" cy="0"/>
          </a:xfrm>
          <a:custGeom>
            <a:avLst/>
            <a:gdLst/>
            <a:ahLst/>
            <a:cxnLst/>
            <a:rect l="l" t="t" r="r" b="b"/>
            <a:pathLst>
              <a:path w="9144">
                <a:moveTo>
                  <a:pt x="0" y="0"/>
                </a:moveTo>
                <a:lnTo>
                  <a:pt x="9144" y="0"/>
                </a:lnTo>
              </a:path>
            </a:pathLst>
          </a:custGeom>
          <a:ln w="7366">
            <a:solidFill>
              <a:srgbClr val="2E5496"/>
            </a:solidFill>
          </a:ln>
        </p:spPr>
        <p:txBody>
          <a:bodyPr wrap="square" lIns="0" tIns="0" rIns="0" bIns="0" rtlCol="0">
            <a:noAutofit/>
          </a:bodyPr>
          <a:lstStyle/>
          <a:p>
            <a:endParaRPr sz="1987"/>
          </a:p>
        </p:txBody>
      </p:sp>
      <p:sp>
        <p:nvSpPr>
          <p:cNvPr id="165" name="object 165"/>
          <p:cNvSpPr/>
          <p:nvPr/>
        </p:nvSpPr>
        <p:spPr>
          <a:xfrm>
            <a:off x="7556907" y="2487744"/>
            <a:ext cx="10091" cy="0"/>
          </a:xfrm>
          <a:custGeom>
            <a:avLst/>
            <a:gdLst/>
            <a:ahLst/>
            <a:cxnLst/>
            <a:rect l="l" t="t" r="r" b="b"/>
            <a:pathLst>
              <a:path w="9143">
                <a:moveTo>
                  <a:pt x="0" y="0"/>
                </a:moveTo>
                <a:lnTo>
                  <a:pt x="9143" y="0"/>
                </a:lnTo>
              </a:path>
            </a:pathLst>
          </a:custGeom>
          <a:ln w="7366">
            <a:solidFill>
              <a:srgbClr val="2E5496"/>
            </a:solidFill>
          </a:ln>
        </p:spPr>
        <p:txBody>
          <a:bodyPr wrap="square" lIns="0" tIns="0" rIns="0" bIns="0" rtlCol="0">
            <a:noAutofit/>
          </a:bodyPr>
          <a:lstStyle/>
          <a:p>
            <a:endParaRPr sz="1987"/>
          </a:p>
        </p:txBody>
      </p:sp>
      <p:sp>
        <p:nvSpPr>
          <p:cNvPr id="166" name="object 166"/>
          <p:cNvSpPr/>
          <p:nvPr/>
        </p:nvSpPr>
        <p:spPr>
          <a:xfrm>
            <a:off x="6769710" y="2487744"/>
            <a:ext cx="10092" cy="0"/>
          </a:xfrm>
          <a:custGeom>
            <a:avLst/>
            <a:gdLst/>
            <a:ahLst/>
            <a:cxnLst/>
            <a:rect l="l" t="t" r="r" b="b"/>
            <a:pathLst>
              <a:path w="9144">
                <a:moveTo>
                  <a:pt x="0" y="0"/>
                </a:moveTo>
                <a:lnTo>
                  <a:pt x="9144" y="0"/>
                </a:lnTo>
              </a:path>
            </a:pathLst>
          </a:custGeom>
          <a:ln w="7366">
            <a:solidFill>
              <a:srgbClr val="2E5496"/>
            </a:solidFill>
          </a:ln>
        </p:spPr>
        <p:txBody>
          <a:bodyPr wrap="square" lIns="0" tIns="0" rIns="0" bIns="0" rtlCol="0">
            <a:noAutofit/>
          </a:bodyPr>
          <a:lstStyle/>
          <a:p>
            <a:endParaRPr sz="1987"/>
          </a:p>
        </p:txBody>
      </p:sp>
      <p:sp>
        <p:nvSpPr>
          <p:cNvPr id="167" name="object 167"/>
          <p:cNvSpPr/>
          <p:nvPr/>
        </p:nvSpPr>
        <p:spPr>
          <a:xfrm>
            <a:off x="7556907" y="2480173"/>
            <a:ext cx="10091" cy="0"/>
          </a:xfrm>
          <a:custGeom>
            <a:avLst/>
            <a:gdLst/>
            <a:ahLst/>
            <a:cxnLst/>
            <a:rect l="l" t="t" r="r" b="b"/>
            <a:pathLst>
              <a:path w="9143">
                <a:moveTo>
                  <a:pt x="0" y="0"/>
                </a:moveTo>
                <a:lnTo>
                  <a:pt x="9143" y="0"/>
                </a:lnTo>
              </a:path>
            </a:pathLst>
          </a:custGeom>
          <a:ln w="8890">
            <a:solidFill>
              <a:srgbClr val="2E5496"/>
            </a:solidFill>
          </a:ln>
        </p:spPr>
        <p:txBody>
          <a:bodyPr wrap="square" lIns="0" tIns="0" rIns="0" bIns="0" rtlCol="0">
            <a:noAutofit/>
          </a:bodyPr>
          <a:lstStyle/>
          <a:p>
            <a:endParaRPr sz="1987"/>
          </a:p>
        </p:txBody>
      </p:sp>
      <p:sp>
        <p:nvSpPr>
          <p:cNvPr id="168" name="object 168"/>
          <p:cNvSpPr/>
          <p:nvPr/>
        </p:nvSpPr>
        <p:spPr>
          <a:xfrm>
            <a:off x="6769710" y="2480173"/>
            <a:ext cx="10092" cy="0"/>
          </a:xfrm>
          <a:custGeom>
            <a:avLst/>
            <a:gdLst/>
            <a:ahLst/>
            <a:cxnLst/>
            <a:rect l="l" t="t" r="r" b="b"/>
            <a:pathLst>
              <a:path w="9144">
                <a:moveTo>
                  <a:pt x="0" y="0"/>
                </a:moveTo>
                <a:lnTo>
                  <a:pt x="9144" y="0"/>
                </a:lnTo>
              </a:path>
            </a:pathLst>
          </a:custGeom>
          <a:ln w="8890">
            <a:solidFill>
              <a:srgbClr val="2E5496"/>
            </a:solidFill>
          </a:ln>
        </p:spPr>
        <p:txBody>
          <a:bodyPr wrap="square" lIns="0" tIns="0" rIns="0" bIns="0" rtlCol="0">
            <a:noAutofit/>
          </a:bodyPr>
          <a:lstStyle/>
          <a:p>
            <a:endParaRPr sz="1987"/>
          </a:p>
        </p:txBody>
      </p:sp>
      <p:sp>
        <p:nvSpPr>
          <p:cNvPr id="169" name="object 169"/>
          <p:cNvSpPr/>
          <p:nvPr/>
        </p:nvSpPr>
        <p:spPr>
          <a:xfrm>
            <a:off x="6769710" y="2501200"/>
            <a:ext cx="797289" cy="0"/>
          </a:xfrm>
          <a:custGeom>
            <a:avLst/>
            <a:gdLst/>
            <a:ahLst/>
            <a:cxnLst/>
            <a:rect l="l" t="t" r="r" b="b"/>
            <a:pathLst>
              <a:path w="722376">
                <a:moveTo>
                  <a:pt x="0" y="0"/>
                </a:moveTo>
                <a:lnTo>
                  <a:pt x="722376" y="0"/>
                </a:lnTo>
              </a:path>
            </a:pathLst>
          </a:custGeom>
          <a:ln w="7366">
            <a:solidFill>
              <a:srgbClr val="2E5496"/>
            </a:solidFill>
          </a:ln>
        </p:spPr>
        <p:txBody>
          <a:bodyPr wrap="square" lIns="0" tIns="0" rIns="0" bIns="0" rtlCol="0">
            <a:noAutofit/>
          </a:bodyPr>
          <a:lstStyle/>
          <a:p>
            <a:endParaRPr sz="1987"/>
          </a:p>
        </p:txBody>
      </p:sp>
      <p:sp>
        <p:nvSpPr>
          <p:cNvPr id="170" name="object 170"/>
          <p:cNvSpPr/>
          <p:nvPr/>
        </p:nvSpPr>
        <p:spPr>
          <a:xfrm>
            <a:off x="7556907" y="2494471"/>
            <a:ext cx="10091" cy="0"/>
          </a:xfrm>
          <a:custGeom>
            <a:avLst/>
            <a:gdLst/>
            <a:ahLst/>
            <a:cxnLst/>
            <a:rect l="l" t="t" r="r" b="b"/>
            <a:pathLst>
              <a:path w="9143">
                <a:moveTo>
                  <a:pt x="0" y="0"/>
                </a:moveTo>
                <a:lnTo>
                  <a:pt x="9143" y="0"/>
                </a:lnTo>
              </a:path>
            </a:pathLst>
          </a:custGeom>
          <a:ln w="7366">
            <a:solidFill>
              <a:srgbClr val="2E5496"/>
            </a:solidFill>
          </a:ln>
        </p:spPr>
        <p:txBody>
          <a:bodyPr wrap="square" lIns="0" tIns="0" rIns="0" bIns="0" rtlCol="0">
            <a:noAutofit/>
          </a:bodyPr>
          <a:lstStyle/>
          <a:p>
            <a:endParaRPr sz="1987"/>
          </a:p>
        </p:txBody>
      </p:sp>
      <p:sp>
        <p:nvSpPr>
          <p:cNvPr id="171" name="object 171"/>
          <p:cNvSpPr/>
          <p:nvPr/>
        </p:nvSpPr>
        <p:spPr>
          <a:xfrm>
            <a:off x="6769710" y="2494471"/>
            <a:ext cx="10092" cy="0"/>
          </a:xfrm>
          <a:custGeom>
            <a:avLst/>
            <a:gdLst/>
            <a:ahLst/>
            <a:cxnLst/>
            <a:rect l="l" t="t" r="r" b="b"/>
            <a:pathLst>
              <a:path w="9144">
                <a:moveTo>
                  <a:pt x="0" y="0"/>
                </a:moveTo>
                <a:lnTo>
                  <a:pt x="9144" y="0"/>
                </a:lnTo>
              </a:path>
            </a:pathLst>
          </a:custGeom>
          <a:ln w="7366">
            <a:solidFill>
              <a:srgbClr val="2E5496"/>
            </a:solidFill>
          </a:ln>
        </p:spPr>
        <p:txBody>
          <a:bodyPr wrap="square" lIns="0" tIns="0" rIns="0" bIns="0" rtlCol="0">
            <a:noAutofit/>
          </a:bodyPr>
          <a:lstStyle/>
          <a:p>
            <a:endParaRPr sz="1987"/>
          </a:p>
        </p:txBody>
      </p:sp>
      <p:sp>
        <p:nvSpPr>
          <p:cNvPr id="172" name="object 172"/>
          <p:cNvSpPr/>
          <p:nvPr/>
        </p:nvSpPr>
        <p:spPr>
          <a:xfrm>
            <a:off x="6769710" y="2515497"/>
            <a:ext cx="797289" cy="0"/>
          </a:xfrm>
          <a:custGeom>
            <a:avLst/>
            <a:gdLst/>
            <a:ahLst/>
            <a:cxnLst/>
            <a:rect l="l" t="t" r="r" b="b"/>
            <a:pathLst>
              <a:path w="722376">
                <a:moveTo>
                  <a:pt x="0" y="0"/>
                </a:moveTo>
                <a:lnTo>
                  <a:pt x="722376" y="0"/>
                </a:lnTo>
              </a:path>
            </a:pathLst>
          </a:custGeom>
          <a:ln w="21082">
            <a:solidFill>
              <a:srgbClr val="2E5496"/>
            </a:solidFill>
          </a:ln>
        </p:spPr>
        <p:txBody>
          <a:bodyPr wrap="square" lIns="0" tIns="0" rIns="0" bIns="0" rtlCol="0">
            <a:noAutofit/>
          </a:bodyPr>
          <a:lstStyle/>
          <a:p>
            <a:endParaRPr sz="1987"/>
          </a:p>
        </p:txBody>
      </p:sp>
      <p:sp>
        <p:nvSpPr>
          <p:cNvPr id="173" name="object 173"/>
          <p:cNvSpPr/>
          <p:nvPr/>
        </p:nvSpPr>
        <p:spPr>
          <a:xfrm>
            <a:off x="7556907" y="2468539"/>
            <a:ext cx="10091" cy="8130"/>
          </a:xfrm>
          <a:custGeom>
            <a:avLst/>
            <a:gdLst/>
            <a:ahLst/>
            <a:cxnLst/>
            <a:rect l="l" t="t" r="r" b="b"/>
            <a:pathLst>
              <a:path w="9143" h="7366">
                <a:moveTo>
                  <a:pt x="0" y="7366"/>
                </a:moveTo>
                <a:lnTo>
                  <a:pt x="9143" y="7366"/>
                </a:lnTo>
                <a:lnTo>
                  <a:pt x="9143" y="0"/>
                </a:lnTo>
                <a:lnTo>
                  <a:pt x="0" y="0"/>
                </a:lnTo>
                <a:lnTo>
                  <a:pt x="0" y="7366"/>
                </a:lnTo>
                <a:close/>
              </a:path>
            </a:pathLst>
          </a:custGeom>
          <a:solidFill>
            <a:srgbClr val="2E5496"/>
          </a:solidFill>
        </p:spPr>
        <p:txBody>
          <a:bodyPr wrap="square" lIns="0" tIns="0" rIns="0" bIns="0" rtlCol="0">
            <a:noAutofit/>
          </a:bodyPr>
          <a:lstStyle/>
          <a:p>
            <a:endParaRPr sz="1987"/>
          </a:p>
        </p:txBody>
      </p:sp>
      <p:sp>
        <p:nvSpPr>
          <p:cNvPr id="174" name="object 174"/>
          <p:cNvSpPr/>
          <p:nvPr/>
        </p:nvSpPr>
        <p:spPr>
          <a:xfrm>
            <a:off x="6769710" y="2468539"/>
            <a:ext cx="10092" cy="8130"/>
          </a:xfrm>
          <a:custGeom>
            <a:avLst/>
            <a:gdLst/>
            <a:ahLst/>
            <a:cxnLst/>
            <a:rect l="l" t="t" r="r" b="b"/>
            <a:pathLst>
              <a:path w="9144" h="7366">
                <a:moveTo>
                  <a:pt x="0" y="7366"/>
                </a:moveTo>
                <a:lnTo>
                  <a:pt x="9144" y="7366"/>
                </a:lnTo>
                <a:lnTo>
                  <a:pt x="9144" y="0"/>
                </a:lnTo>
                <a:lnTo>
                  <a:pt x="0" y="0"/>
                </a:lnTo>
                <a:lnTo>
                  <a:pt x="0" y="7366"/>
                </a:lnTo>
                <a:close/>
              </a:path>
            </a:pathLst>
          </a:custGeom>
          <a:solidFill>
            <a:srgbClr val="2E5496"/>
          </a:solidFill>
        </p:spPr>
        <p:txBody>
          <a:bodyPr wrap="square" lIns="0" tIns="0" rIns="0" bIns="0" rtlCol="0">
            <a:noAutofit/>
          </a:bodyPr>
          <a:lstStyle/>
          <a:p>
            <a:endParaRPr sz="1987"/>
          </a:p>
        </p:txBody>
      </p:sp>
      <p:sp>
        <p:nvSpPr>
          <p:cNvPr id="175" name="object 175"/>
          <p:cNvSpPr/>
          <p:nvPr/>
        </p:nvSpPr>
        <p:spPr>
          <a:xfrm>
            <a:off x="7540227" y="2377710"/>
            <a:ext cx="43452" cy="43453"/>
          </a:xfrm>
          <a:custGeom>
            <a:avLst/>
            <a:gdLst/>
            <a:ahLst/>
            <a:cxnLst/>
            <a:rect l="l" t="t" r="r" b="b"/>
            <a:pathLst>
              <a:path w="39369" h="39370">
                <a:moveTo>
                  <a:pt x="0" y="39370"/>
                </a:moveTo>
                <a:lnTo>
                  <a:pt x="39369" y="39370"/>
                </a:lnTo>
                <a:lnTo>
                  <a:pt x="39369" y="0"/>
                </a:lnTo>
                <a:lnTo>
                  <a:pt x="0" y="0"/>
                </a:lnTo>
                <a:lnTo>
                  <a:pt x="0" y="39370"/>
                </a:lnTo>
                <a:close/>
              </a:path>
            </a:pathLst>
          </a:custGeom>
          <a:solidFill>
            <a:srgbClr val="2E5496"/>
          </a:solidFill>
        </p:spPr>
        <p:txBody>
          <a:bodyPr wrap="square" lIns="0" tIns="0" rIns="0" bIns="0" rtlCol="0">
            <a:noAutofit/>
          </a:bodyPr>
          <a:lstStyle/>
          <a:p>
            <a:endParaRPr sz="1987"/>
          </a:p>
        </p:txBody>
      </p:sp>
      <p:sp>
        <p:nvSpPr>
          <p:cNvPr id="176" name="object 176"/>
          <p:cNvSpPr/>
          <p:nvPr/>
        </p:nvSpPr>
        <p:spPr>
          <a:xfrm>
            <a:off x="6753029" y="2377710"/>
            <a:ext cx="43453" cy="43453"/>
          </a:xfrm>
          <a:custGeom>
            <a:avLst/>
            <a:gdLst/>
            <a:ahLst/>
            <a:cxnLst/>
            <a:rect l="l" t="t" r="r" b="b"/>
            <a:pathLst>
              <a:path w="39370" h="39370">
                <a:moveTo>
                  <a:pt x="0" y="39370"/>
                </a:moveTo>
                <a:lnTo>
                  <a:pt x="39370" y="39370"/>
                </a:lnTo>
                <a:lnTo>
                  <a:pt x="39370" y="0"/>
                </a:lnTo>
                <a:lnTo>
                  <a:pt x="0" y="0"/>
                </a:lnTo>
                <a:lnTo>
                  <a:pt x="0" y="39370"/>
                </a:lnTo>
                <a:close/>
              </a:path>
            </a:pathLst>
          </a:custGeom>
          <a:solidFill>
            <a:srgbClr val="2E5496"/>
          </a:solidFill>
        </p:spPr>
        <p:txBody>
          <a:bodyPr wrap="square" lIns="0" tIns="0" rIns="0" bIns="0" rtlCol="0">
            <a:noAutofit/>
          </a:bodyPr>
          <a:lstStyle/>
          <a:p>
            <a:endParaRPr sz="1987"/>
          </a:p>
        </p:txBody>
      </p:sp>
      <p:sp>
        <p:nvSpPr>
          <p:cNvPr id="177" name="object 177"/>
          <p:cNvSpPr/>
          <p:nvPr/>
        </p:nvSpPr>
        <p:spPr>
          <a:xfrm>
            <a:off x="7541066" y="2196049"/>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E5496"/>
          </a:solidFill>
        </p:spPr>
        <p:txBody>
          <a:bodyPr wrap="square" lIns="0" tIns="0" rIns="0" bIns="0" rtlCol="0">
            <a:noAutofit/>
          </a:bodyPr>
          <a:lstStyle/>
          <a:p>
            <a:endParaRPr sz="1987"/>
          </a:p>
        </p:txBody>
      </p:sp>
      <p:sp>
        <p:nvSpPr>
          <p:cNvPr id="178" name="object 178"/>
          <p:cNvSpPr/>
          <p:nvPr/>
        </p:nvSpPr>
        <p:spPr>
          <a:xfrm>
            <a:off x="6753870" y="2196049"/>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E5496"/>
          </a:solidFill>
        </p:spPr>
        <p:txBody>
          <a:bodyPr wrap="square" lIns="0" tIns="0" rIns="0" bIns="0" rtlCol="0">
            <a:noAutofit/>
          </a:bodyPr>
          <a:lstStyle/>
          <a:p>
            <a:endParaRPr sz="1987"/>
          </a:p>
        </p:txBody>
      </p:sp>
      <p:sp>
        <p:nvSpPr>
          <p:cNvPr id="179" name="object 179"/>
          <p:cNvSpPr/>
          <p:nvPr/>
        </p:nvSpPr>
        <p:spPr>
          <a:xfrm>
            <a:off x="6779802" y="2057141"/>
            <a:ext cx="777105" cy="459197"/>
          </a:xfrm>
          <a:custGeom>
            <a:avLst/>
            <a:gdLst/>
            <a:ahLst/>
            <a:cxnLst/>
            <a:rect l="l" t="t" r="r" b="b"/>
            <a:pathLst>
              <a:path w="704088" h="416051">
                <a:moveTo>
                  <a:pt x="0" y="416051"/>
                </a:moveTo>
                <a:lnTo>
                  <a:pt x="704088" y="416051"/>
                </a:lnTo>
                <a:lnTo>
                  <a:pt x="704088" y="0"/>
                </a:lnTo>
                <a:lnTo>
                  <a:pt x="0" y="0"/>
                </a:lnTo>
                <a:lnTo>
                  <a:pt x="0" y="416051"/>
                </a:lnTo>
                <a:close/>
              </a:path>
            </a:pathLst>
          </a:custGeom>
          <a:solidFill>
            <a:srgbClr val="2E5496"/>
          </a:solidFill>
        </p:spPr>
        <p:txBody>
          <a:bodyPr wrap="square" lIns="0" tIns="0" rIns="0" bIns="0" rtlCol="0">
            <a:noAutofit/>
          </a:bodyPr>
          <a:lstStyle/>
          <a:p>
            <a:endParaRPr sz="1987"/>
          </a:p>
        </p:txBody>
      </p:sp>
      <p:sp>
        <p:nvSpPr>
          <p:cNvPr id="180" name="object 180"/>
          <p:cNvSpPr/>
          <p:nvPr/>
        </p:nvSpPr>
        <p:spPr>
          <a:xfrm>
            <a:off x="6779802" y="2057141"/>
            <a:ext cx="777105" cy="459197"/>
          </a:xfrm>
          <a:custGeom>
            <a:avLst/>
            <a:gdLst/>
            <a:ahLst/>
            <a:cxnLst/>
            <a:rect l="l" t="t" r="r" b="b"/>
            <a:pathLst>
              <a:path w="704088" h="416051">
                <a:moveTo>
                  <a:pt x="0" y="416051"/>
                </a:moveTo>
                <a:lnTo>
                  <a:pt x="704088" y="416051"/>
                </a:lnTo>
                <a:lnTo>
                  <a:pt x="704088" y="0"/>
                </a:lnTo>
                <a:lnTo>
                  <a:pt x="0" y="0"/>
                </a:lnTo>
                <a:lnTo>
                  <a:pt x="0" y="416051"/>
                </a:lnTo>
                <a:close/>
              </a:path>
            </a:pathLst>
          </a:custGeom>
          <a:ln w="21336">
            <a:solidFill>
              <a:srgbClr val="000000"/>
            </a:solidFill>
          </a:ln>
        </p:spPr>
        <p:txBody>
          <a:bodyPr wrap="square" lIns="0" tIns="0" rIns="0" bIns="0" rtlCol="0">
            <a:noAutofit/>
          </a:bodyPr>
          <a:lstStyle/>
          <a:p>
            <a:endParaRPr sz="1987"/>
          </a:p>
        </p:txBody>
      </p:sp>
      <p:sp>
        <p:nvSpPr>
          <p:cNvPr id="181" name="object 181"/>
          <p:cNvSpPr/>
          <p:nvPr/>
        </p:nvSpPr>
        <p:spPr>
          <a:xfrm>
            <a:off x="6916048" y="2210207"/>
            <a:ext cx="455833" cy="183342"/>
          </a:xfrm>
          <a:custGeom>
            <a:avLst/>
            <a:gdLst/>
            <a:ahLst/>
            <a:cxnLst/>
            <a:rect l="l" t="t" r="r" b="b"/>
            <a:pathLst>
              <a:path w="413003" h="166115">
                <a:moveTo>
                  <a:pt x="0" y="166115"/>
                </a:moveTo>
                <a:lnTo>
                  <a:pt x="413003" y="166115"/>
                </a:lnTo>
                <a:lnTo>
                  <a:pt x="413003" y="0"/>
                </a:lnTo>
                <a:lnTo>
                  <a:pt x="0" y="0"/>
                </a:lnTo>
                <a:lnTo>
                  <a:pt x="0" y="166115"/>
                </a:lnTo>
                <a:close/>
              </a:path>
            </a:pathLst>
          </a:custGeom>
          <a:solidFill>
            <a:srgbClr val="2E5496"/>
          </a:solidFill>
        </p:spPr>
        <p:txBody>
          <a:bodyPr wrap="square" lIns="0" tIns="0" rIns="0" bIns="0" rtlCol="0">
            <a:noAutofit/>
          </a:bodyPr>
          <a:lstStyle/>
          <a:p>
            <a:endParaRPr sz="1987"/>
          </a:p>
        </p:txBody>
      </p:sp>
      <p:sp>
        <p:nvSpPr>
          <p:cNvPr id="182" name="object 182"/>
          <p:cNvSpPr/>
          <p:nvPr/>
        </p:nvSpPr>
        <p:spPr>
          <a:xfrm>
            <a:off x="8693967" y="2087417"/>
            <a:ext cx="10092" cy="0"/>
          </a:xfrm>
          <a:custGeom>
            <a:avLst/>
            <a:gdLst/>
            <a:ahLst/>
            <a:cxnLst/>
            <a:rect l="l" t="t" r="r" b="b"/>
            <a:pathLst>
              <a:path w="9144">
                <a:moveTo>
                  <a:pt x="0" y="0"/>
                </a:moveTo>
                <a:lnTo>
                  <a:pt x="9144" y="0"/>
                </a:lnTo>
              </a:path>
            </a:pathLst>
          </a:custGeom>
          <a:ln w="7366">
            <a:solidFill>
              <a:srgbClr val="2E5496"/>
            </a:solidFill>
          </a:ln>
        </p:spPr>
        <p:txBody>
          <a:bodyPr wrap="square" lIns="0" tIns="0" rIns="0" bIns="0" rtlCol="0">
            <a:noAutofit/>
          </a:bodyPr>
          <a:lstStyle/>
          <a:p>
            <a:endParaRPr sz="1987"/>
          </a:p>
        </p:txBody>
      </p:sp>
      <p:sp>
        <p:nvSpPr>
          <p:cNvPr id="183" name="object 183"/>
          <p:cNvSpPr/>
          <p:nvPr/>
        </p:nvSpPr>
        <p:spPr>
          <a:xfrm>
            <a:off x="8693967" y="2079847"/>
            <a:ext cx="10092" cy="0"/>
          </a:xfrm>
          <a:custGeom>
            <a:avLst/>
            <a:gdLst/>
            <a:ahLst/>
            <a:cxnLst/>
            <a:rect l="l" t="t" r="r" b="b"/>
            <a:pathLst>
              <a:path w="9144">
                <a:moveTo>
                  <a:pt x="0" y="0"/>
                </a:moveTo>
                <a:lnTo>
                  <a:pt x="9144" y="0"/>
                </a:lnTo>
              </a:path>
            </a:pathLst>
          </a:custGeom>
          <a:ln w="8890">
            <a:solidFill>
              <a:srgbClr val="2E5496"/>
            </a:solidFill>
          </a:ln>
        </p:spPr>
        <p:txBody>
          <a:bodyPr wrap="square" lIns="0" tIns="0" rIns="0" bIns="0" rtlCol="0">
            <a:noAutofit/>
          </a:bodyPr>
          <a:lstStyle/>
          <a:p>
            <a:endParaRPr sz="1987"/>
          </a:p>
        </p:txBody>
      </p:sp>
      <p:sp>
        <p:nvSpPr>
          <p:cNvPr id="184" name="object 184"/>
          <p:cNvSpPr/>
          <p:nvPr/>
        </p:nvSpPr>
        <p:spPr>
          <a:xfrm>
            <a:off x="7905090" y="2087417"/>
            <a:ext cx="10092" cy="0"/>
          </a:xfrm>
          <a:custGeom>
            <a:avLst/>
            <a:gdLst/>
            <a:ahLst/>
            <a:cxnLst/>
            <a:rect l="l" t="t" r="r" b="b"/>
            <a:pathLst>
              <a:path w="9144">
                <a:moveTo>
                  <a:pt x="0" y="0"/>
                </a:moveTo>
                <a:lnTo>
                  <a:pt x="9144" y="0"/>
                </a:lnTo>
              </a:path>
            </a:pathLst>
          </a:custGeom>
          <a:ln w="7366">
            <a:solidFill>
              <a:srgbClr val="2E5496"/>
            </a:solidFill>
          </a:ln>
        </p:spPr>
        <p:txBody>
          <a:bodyPr wrap="square" lIns="0" tIns="0" rIns="0" bIns="0" rtlCol="0">
            <a:noAutofit/>
          </a:bodyPr>
          <a:lstStyle/>
          <a:p>
            <a:endParaRPr sz="1987"/>
          </a:p>
        </p:txBody>
      </p:sp>
      <p:sp>
        <p:nvSpPr>
          <p:cNvPr id="185" name="object 185"/>
          <p:cNvSpPr/>
          <p:nvPr/>
        </p:nvSpPr>
        <p:spPr>
          <a:xfrm>
            <a:off x="7905090" y="2079847"/>
            <a:ext cx="10092" cy="0"/>
          </a:xfrm>
          <a:custGeom>
            <a:avLst/>
            <a:gdLst/>
            <a:ahLst/>
            <a:cxnLst/>
            <a:rect l="l" t="t" r="r" b="b"/>
            <a:pathLst>
              <a:path w="9144">
                <a:moveTo>
                  <a:pt x="0" y="0"/>
                </a:moveTo>
                <a:lnTo>
                  <a:pt x="9144" y="0"/>
                </a:lnTo>
              </a:path>
            </a:pathLst>
          </a:custGeom>
          <a:ln w="8890">
            <a:solidFill>
              <a:srgbClr val="2E5496"/>
            </a:solidFill>
          </a:ln>
        </p:spPr>
        <p:txBody>
          <a:bodyPr wrap="square" lIns="0" tIns="0" rIns="0" bIns="0" rtlCol="0">
            <a:noAutofit/>
          </a:bodyPr>
          <a:lstStyle/>
          <a:p>
            <a:endParaRPr sz="1987"/>
          </a:p>
        </p:txBody>
      </p:sp>
      <p:sp>
        <p:nvSpPr>
          <p:cNvPr id="186" name="object 186"/>
          <p:cNvSpPr/>
          <p:nvPr/>
        </p:nvSpPr>
        <p:spPr>
          <a:xfrm>
            <a:off x="7905090" y="2072278"/>
            <a:ext cx="798971" cy="0"/>
          </a:xfrm>
          <a:custGeom>
            <a:avLst/>
            <a:gdLst/>
            <a:ahLst/>
            <a:cxnLst/>
            <a:rect l="l" t="t" r="r" b="b"/>
            <a:pathLst>
              <a:path w="723900">
                <a:moveTo>
                  <a:pt x="0" y="0"/>
                </a:moveTo>
                <a:lnTo>
                  <a:pt x="723900" y="0"/>
                </a:lnTo>
              </a:path>
            </a:pathLst>
          </a:custGeom>
          <a:ln w="7366">
            <a:solidFill>
              <a:srgbClr val="2E5496"/>
            </a:solidFill>
          </a:ln>
        </p:spPr>
        <p:txBody>
          <a:bodyPr wrap="square" lIns="0" tIns="0" rIns="0" bIns="0" rtlCol="0">
            <a:noAutofit/>
          </a:bodyPr>
          <a:lstStyle/>
          <a:p>
            <a:endParaRPr sz="1987"/>
          </a:p>
        </p:txBody>
      </p:sp>
      <p:sp>
        <p:nvSpPr>
          <p:cNvPr id="187" name="object 187"/>
          <p:cNvSpPr/>
          <p:nvPr/>
        </p:nvSpPr>
        <p:spPr>
          <a:xfrm>
            <a:off x="8693967" y="2100031"/>
            <a:ext cx="10092" cy="0"/>
          </a:xfrm>
          <a:custGeom>
            <a:avLst/>
            <a:gdLst/>
            <a:ahLst/>
            <a:cxnLst/>
            <a:rect l="l" t="t" r="r" b="b"/>
            <a:pathLst>
              <a:path w="9144">
                <a:moveTo>
                  <a:pt x="0" y="0"/>
                </a:moveTo>
                <a:lnTo>
                  <a:pt x="9144" y="0"/>
                </a:lnTo>
              </a:path>
            </a:pathLst>
          </a:custGeom>
          <a:ln w="8890">
            <a:solidFill>
              <a:srgbClr val="2E5496"/>
            </a:solidFill>
          </a:ln>
        </p:spPr>
        <p:txBody>
          <a:bodyPr wrap="square" lIns="0" tIns="0" rIns="0" bIns="0" rtlCol="0">
            <a:noAutofit/>
          </a:bodyPr>
          <a:lstStyle/>
          <a:p>
            <a:endParaRPr sz="1987"/>
          </a:p>
        </p:txBody>
      </p:sp>
      <p:sp>
        <p:nvSpPr>
          <p:cNvPr id="188" name="object 188"/>
          <p:cNvSpPr/>
          <p:nvPr/>
        </p:nvSpPr>
        <p:spPr>
          <a:xfrm>
            <a:off x="7905090" y="2100031"/>
            <a:ext cx="10092" cy="0"/>
          </a:xfrm>
          <a:custGeom>
            <a:avLst/>
            <a:gdLst/>
            <a:ahLst/>
            <a:cxnLst/>
            <a:rect l="l" t="t" r="r" b="b"/>
            <a:pathLst>
              <a:path w="9144">
                <a:moveTo>
                  <a:pt x="0" y="0"/>
                </a:moveTo>
                <a:lnTo>
                  <a:pt x="9144" y="0"/>
                </a:lnTo>
              </a:path>
            </a:pathLst>
          </a:custGeom>
          <a:ln w="8890">
            <a:solidFill>
              <a:srgbClr val="2E5496"/>
            </a:solidFill>
          </a:ln>
        </p:spPr>
        <p:txBody>
          <a:bodyPr wrap="square" lIns="0" tIns="0" rIns="0" bIns="0" rtlCol="0">
            <a:noAutofit/>
          </a:bodyPr>
          <a:lstStyle/>
          <a:p>
            <a:endParaRPr sz="1987"/>
          </a:p>
        </p:txBody>
      </p:sp>
      <p:sp>
        <p:nvSpPr>
          <p:cNvPr id="189" name="object 189"/>
          <p:cNvSpPr/>
          <p:nvPr/>
        </p:nvSpPr>
        <p:spPr>
          <a:xfrm>
            <a:off x="8693967" y="2093303"/>
            <a:ext cx="10092" cy="0"/>
          </a:xfrm>
          <a:custGeom>
            <a:avLst/>
            <a:gdLst/>
            <a:ahLst/>
            <a:cxnLst/>
            <a:rect l="l" t="t" r="r" b="b"/>
            <a:pathLst>
              <a:path w="9144">
                <a:moveTo>
                  <a:pt x="0" y="0"/>
                </a:moveTo>
                <a:lnTo>
                  <a:pt x="9144" y="0"/>
                </a:lnTo>
              </a:path>
            </a:pathLst>
          </a:custGeom>
          <a:ln w="5842">
            <a:solidFill>
              <a:srgbClr val="2E5496"/>
            </a:solidFill>
          </a:ln>
        </p:spPr>
        <p:txBody>
          <a:bodyPr wrap="square" lIns="0" tIns="0" rIns="0" bIns="0" rtlCol="0">
            <a:noAutofit/>
          </a:bodyPr>
          <a:lstStyle/>
          <a:p>
            <a:endParaRPr sz="1987"/>
          </a:p>
        </p:txBody>
      </p:sp>
      <p:sp>
        <p:nvSpPr>
          <p:cNvPr id="190" name="object 190"/>
          <p:cNvSpPr/>
          <p:nvPr/>
        </p:nvSpPr>
        <p:spPr>
          <a:xfrm>
            <a:off x="7905090" y="2093303"/>
            <a:ext cx="10092" cy="0"/>
          </a:xfrm>
          <a:custGeom>
            <a:avLst/>
            <a:gdLst/>
            <a:ahLst/>
            <a:cxnLst/>
            <a:rect l="l" t="t" r="r" b="b"/>
            <a:pathLst>
              <a:path w="9144">
                <a:moveTo>
                  <a:pt x="0" y="0"/>
                </a:moveTo>
                <a:lnTo>
                  <a:pt x="9144" y="0"/>
                </a:lnTo>
              </a:path>
            </a:pathLst>
          </a:custGeom>
          <a:ln w="5842">
            <a:solidFill>
              <a:srgbClr val="2E5496"/>
            </a:solidFill>
          </a:ln>
        </p:spPr>
        <p:txBody>
          <a:bodyPr wrap="square" lIns="0" tIns="0" rIns="0" bIns="0" rtlCol="0">
            <a:noAutofit/>
          </a:bodyPr>
          <a:lstStyle/>
          <a:p>
            <a:endParaRPr sz="1987"/>
          </a:p>
        </p:txBody>
      </p:sp>
      <p:sp>
        <p:nvSpPr>
          <p:cNvPr id="191" name="object 191"/>
          <p:cNvSpPr/>
          <p:nvPr/>
        </p:nvSpPr>
        <p:spPr>
          <a:xfrm>
            <a:off x="7905090" y="2057981"/>
            <a:ext cx="798971" cy="0"/>
          </a:xfrm>
          <a:custGeom>
            <a:avLst/>
            <a:gdLst/>
            <a:ahLst/>
            <a:cxnLst/>
            <a:rect l="l" t="t" r="r" b="b"/>
            <a:pathLst>
              <a:path w="723900">
                <a:moveTo>
                  <a:pt x="0" y="0"/>
                </a:moveTo>
                <a:lnTo>
                  <a:pt x="723900" y="0"/>
                </a:lnTo>
              </a:path>
            </a:pathLst>
          </a:custGeom>
          <a:ln w="21082">
            <a:solidFill>
              <a:srgbClr val="2E5496"/>
            </a:solidFill>
          </a:ln>
        </p:spPr>
        <p:txBody>
          <a:bodyPr wrap="square" lIns="0" tIns="0" rIns="0" bIns="0" rtlCol="0">
            <a:noAutofit/>
          </a:bodyPr>
          <a:lstStyle/>
          <a:p>
            <a:endParaRPr sz="1987"/>
          </a:p>
        </p:txBody>
      </p:sp>
      <p:sp>
        <p:nvSpPr>
          <p:cNvPr id="192" name="object 192"/>
          <p:cNvSpPr/>
          <p:nvPr/>
        </p:nvSpPr>
        <p:spPr>
          <a:xfrm>
            <a:off x="8676446" y="2152316"/>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E5496"/>
          </a:solidFill>
        </p:spPr>
        <p:txBody>
          <a:bodyPr wrap="square" lIns="0" tIns="0" rIns="0" bIns="0" rtlCol="0">
            <a:noAutofit/>
          </a:bodyPr>
          <a:lstStyle/>
          <a:p>
            <a:endParaRPr sz="1987"/>
          </a:p>
        </p:txBody>
      </p:sp>
      <p:sp>
        <p:nvSpPr>
          <p:cNvPr id="193" name="object 193"/>
          <p:cNvSpPr/>
          <p:nvPr/>
        </p:nvSpPr>
        <p:spPr>
          <a:xfrm>
            <a:off x="8673925" y="2103537"/>
            <a:ext cx="50180" cy="50181"/>
          </a:xfrm>
          <a:custGeom>
            <a:avLst/>
            <a:gdLst/>
            <a:ahLst/>
            <a:cxnLst/>
            <a:rect l="l" t="t" r="r" b="b"/>
            <a:pathLst>
              <a:path w="45465" h="45466">
                <a:moveTo>
                  <a:pt x="0" y="45466"/>
                </a:moveTo>
                <a:lnTo>
                  <a:pt x="45465" y="45466"/>
                </a:lnTo>
                <a:lnTo>
                  <a:pt x="45465"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194" name="object 194"/>
          <p:cNvSpPr/>
          <p:nvPr/>
        </p:nvSpPr>
        <p:spPr>
          <a:xfrm>
            <a:off x="7887568" y="2152316"/>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E5496"/>
          </a:solidFill>
        </p:spPr>
        <p:txBody>
          <a:bodyPr wrap="square" lIns="0" tIns="0" rIns="0" bIns="0" rtlCol="0">
            <a:noAutofit/>
          </a:bodyPr>
          <a:lstStyle/>
          <a:p>
            <a:endParaRPr sz="1987"/>
          </a:p>
        </p:txBody>
      </p:sp>
      <p:sp>
        <p:nvSpPr>
          <p:cNvPr id="195" name="object 195"/>
          <p:cNvSpPr/>
          <p:nvPr/>
        </p:nvSpPr>
        <p:spPr>
          <a:xfrm>
            <a:off x="7885046" y="2103537"/>
            <a:ext cx="50180" cy="50181"/>
          </a:xfrm>
          <a:custGeom>
            <a:avLst/>
            <a:gdLst/>
            <a:ahLst/>
            <a:cxnLst/>
            <a:rect l="l" t="t" r="r" b="b"/>
            <a:pathLst>
              <a:path w="45465" h="45466">
                <a:moveTo>
                  <a:pt x="0" y="45466"/>
                </a:moveTo>
                <a:lnTo>
                  <a:pt x="45465" y="45466"/>
                </a:lnTo>
                <a:lnTo>
                  <a:pt x="45465"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196" name="object 196"/>
          <p:cNvSpPr/>
          <p:nvPr/>
        </p:nvSpPr>
        <p:spPr>
          <a:xfrm>
            <a:off x="8673925" y="2236417"/>
            <a:ext cx="50180" cy="50181"/>
          </a:xfrm>
          <a:custGeom>
            <a:avLst/>
            <a:gdLst/>
            <a:ahLst/>
            <a:cxnLst/>
            <a:rect l="l" t="t" r="r" b="b"/>
            <a:pathLst>
              <a:path w="45465" h="45466">
                <a:moveTo>
                  <a:pt x="0" y="45466"/>
                </a:moveTo>
                <a:lnTo>
                  <a:pt x="45465" y="45466"/>
                </a:lnTo>
                <a:lnTo>
                  <a:pt x="45465"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197" name="object 197"/>
          <p:cNvSpPr/>
          <p:nvPr/>
        </p:nvSpPr>
        <p:spPr>
          <a:xfrm>
            <a:off x="7885046" y="2236417"/>
            <a:ext cx="50180" cy="50181"/>
          </a:xfrm>
          <a:custGeom>
            <a:avLst/>
            <a:gdLst/>
            <a:ahLst/>
            <a:cxnLst/>
            <a:rect l="l" t="t" r="r" b="b"/>
            <a:pathLst>
              <a:path w="45465" h="45466">
                <a:moveTo>
                  <a:pt x="0" y="45466"/>
                </a:moveTo>
                <a:lnTo>
                  <a:pt x="45465" y="45466"/>
                </a:lnTo>
                <a:lnTo>
                  <a:pt x="45465"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198" name="object 198"/>
          <p:cNvSpPr/>
          <p:nvPr/>
        </p:nvSpPr>
        <p:spPr>
          <a:xfrm>
            <a:off x="8676446" y="2285196"/>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E5496"/>
          </a:solidFill>
        </p:spPr>
        <p:txBody>
          <a:bodyPr wrap="square" lIns="0" tIns="0" rIns="0" bIns="0" rtlCol="0">
            <a:noAutofit/>
          </a:bodyPr>
          <a:lstStyle/>
          <a:p>
            <a:endParaRPr sz="1987"/>
          </a:p>
        </p:txBody>
      </p:sp>
      <p:sp>
        <p:nvSpPr>
          <p:cNvPr id="199" name="object 199"/>
          <p:cNvSpPr/>
          <p:nvPr/>
        </p:nvSpPr>
        <p:spPr>
          <a:xfrm>
            <a:off x="7887568" y="2285196"/>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E5496"/>
          </a:solidFill>
        </p:spPr>
        <p:txBody>
          <a:bodyPr wrap="square" lIns="0" tIns="0" rIns="0" bIns="0" rtlCol="0">
            <a:noAutofit/>
          </a:bodyPr>
          <a:lstStyle/>
          <a:p>
            <a:endParaRPr sz="1987"/>
          </a:p>
        </p:txBody>
      </p:sp>
      <p:sp>
        <p:nvSpPr>
          <p:cNvPr id="200" name="object 200"/>
          <p:cNvSpPr/>
          <p:nvPr/>
        </p:nvSpPr>
        <p:spPr>
          <a:xfrm>
            <a:off x="8673925" y="2328930"/>
            <a:ext cx="50180" cy="50181"/>
          </a:xfrm>
          <a:custGeom>
            <a:avLst/>
            <a:gdLst/>
            <a:ahLst/>
            <a:cxnLst/>
            <a:rect l="l" t="t" r="r" b="b"/>
            <a:pathLst>
              <a:path w="45465" h="45466">
                <a:moveTo>
                  <a:pt x="0" y="45466"/>
                </a:moveTo>
                <a:lnTo>
                  <a:pt x="45465" y="45466"/>
                </a:lnTo>
                <a:lnTo>
                  <a:pt x="45465"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201" name="object 201"/>
          <p:cNvSpPr/>
          <p:nvPr/>
        </p:nvSpPr>
        <p:spPr>
          <a:xfrm>
            <a:off x="7885046" y="2328930"/>
            <a:ext cx="50180" cy="50181"/>
          </a:xfrm>
          <a:custGeom>
            <a:avLst/>
            <a:gdLst/>
            <a:ahLst/>
            <a:cxnLst/>
            <a:rect l="l" t="t" r="r" b="b"/>
            <a:pathLst>
              <a:path w="45465" h="45466">
                <a:moveTo>
                  <a:pt x="0" y="45466"/>
                </a:moveTo>
                <a:lnTo>
                  <a:pt x="45465" y="45466"/>
                </a:lnTo>
                <a:lnTo>
                  <a:pt x="45465"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202" name="object 202"/>
          <p:cNvSpPr/>
          <p:nvPr/>
        </p:nvSpPr>
        <p:spPr>
          <a:xfrm>
            <a:off x="8677289" y="2419761"/>
            <a:ext cx="43452" cy="43453"/>
          </a:xfrm>
          <a:custGeom>
            <a:avLst/>
            <a:gdLst/>
            <a:ahLst/>
            <a:cxnLst/>
            <a:rect l="l" t="t" r="r" b="b"/>
            <a:pathLst>
              <a:path w="39369" h="39370">
                <a:moveTo>
                  <a:pt x="0" y="39370"/>
                </a:moveTo>
                <a:lnTo>
                  <a:pt x="39369" y="39370"/>
                </a:lnTo>
                <a:lnTo>
                  <a:pt x="39369" y="0"/>
                </a:lnTo>
                <a:lnTo>
                  <a:pt x="0" y="0"/>
                </a:lnTo>
                <a:lnTo>
                  <a:pt x="0" y="39370"/>
                </a:lnTo>
                <a:close/>
              </a:path>
            </a:pathLst>
          </a:custGeom>
          <a:solidFill>
            <a:srgbClr val="2E5496"/>
          </a:solidFill>
        </p:spPr>
        <p:txBody>
          <a:bodyPr wrap="square" lIns="0" tIns="0" rIns="0" bIns="0" rtlCol="0">
            <a:noAutofit/>
          </a:bodyPr>
          <a:lstStyle/>
          <a:p>
            <a:endParaRPr sz="1987"/>
          </a:p>
        </p:txBody>
      </p:sp>
      <p:sp>
        <p:nvSpPr>
          <p:cNvPr id="203" name="object 203"/>
          <p:cNvSpPr/>
          <p:nvPr/>
        </p:nvSpPr>
        <p:spPr>
          <a:xfrm>
            <a:off x="7888410" y="2419761"/>
            <a:ext cx="43452" cy="43453"/>
          </a:xfrm>
          <a:custGeom>
            <a:avLst/>
            <a:gdLst/>
            <a:ahLst/>
            <a:cxnLst/>
            <a:rect l="l" t="t" r="r" b="b"/>
            <a:pathLst>
              <a:path w="39369" h="39370">
                <a:moveTo>
                  <a:pt x="0" y="39370"/>
                </a:moveTo>
                <a:lnTo>
                  <a:pt x="39369" y="39370"/>
                </a:lnTo>
                <a:lnTo>
                  <a:pt x="39369" y="0"/>
                </a:lnTo>
                <a:lnTo>
                  <a:pt x="0" y="0"/>
                </a:lnTo>
                <a:lnTo>
                  <a:pt x="0" y="39370"/>
                </a:lnTo>
                <a:close/>
              </a:path>
            </a:pathLst>
          </a:custGeom>
          <a:solidFill>
            <a:srgbClr val="2E5496"/>
          </a:solidFill>
        </p:spPr>
        <p:txBody>
          <a:bodyPr wrap="square" lIns="0" tIns="0" rIns="0" bIns="0" rtlCol="0">
            <a:noAutofit/>
          </a:bodyPr>
          <a:lstStyle/>
          <a:p>
            <a:endParaRPr sz="1987"/>
          </a:p>
        </p:txBody>
      </p:sp>
      <p:sp>
        <p:nvSpPr>
          <p:cNvPr id="204" name="object 204"/>
          <p:cNvSpPr/>
          <p:nvPr/>
        </p:nvSpPr>
        <p:spPr>
          <a:xfrm>
            <a:off x="8693967" y="2465877"/>
            <a:ext cx="10092" cy="0"/>
          </a:xfrm>
          <a:custGeom>
            <a:avLst/>
            <a:gdLst/>
            <a:ahLst/>
            <a:cxnLst/>
            <a:rect l="l" t="t" r="r" b="b"/>
            <a:pathLst>
              <a:path w="9144">
                <a:moveTo>
                  <a:pt x="0" y="0"/>
                </a:moveTo>
                <a:lnTo>
                  <a:pt x="9144" y="0"/>
                </a:lnTo>
              </a:path>
            </a:pathLst>
          </a:custGeom>
          <a:ln w="7366">
            <a:solidFill>
              <a:srgbClr val="2E5496"/>
            </a:solidFill>
          </a:ln>
        </p:spPr>
        <p:txBody>
          <a:bodyPr wrap="square" lIns="0" tIns="0" rIns="0" bIns="0" rtlCol="0">
            <a:noAutofit/>
          </a:bodyPr>
          <a:lstStyle/>
          <a:p>
            <a:endParaRPr sz="1987"/>
          </a:p>
        </p:txBody>
      </p:sp>
      <p:sp>
        <p:nvSpPr>
          <p:cNvPr id="205" name="object 205"/>
          <p:cNvSpPr/>
          <p:nvPr/>
        </p:nvSpPr>
        <p:spPr>
          <a:xfrm>
            <a:off x="7905090" y="2465877"/>
            <a:ext cx="10092" cy="0"/>
          </a:xfrm>
          <a:custGeom>
            <a:avLst/>
            <a:gdLst/>
            <a:ahLst/>
            <a:cxnLst/>
            <a:rect l="l" t="t" r="r" b="b"/>
            <a:pathLst>
              <a:path w="9144">
                <a:moveTo>
                  <a:pt x="0" y="0"/>
                </a:moveTo>
                <a:lnTo>
                  <a:pt x="9144" y="0"/>
                </a:lnTo>
              </a:path>
            </a:pathLst>
          </a:custGeom>
          <a:ln w="7366">
            <a:solidFill>
              <a:srgbClr val="2E5496"/>
            </a:solidFill>
          </a:ln>
        </p:spPr>
        <p:txBody>
          <a:bodyPr wrap="square" lIns="0" tIns="0" rIns="0" bIns="0" rtlCol="0">
            <a:noAutofit/>
          </a:bodyPr>
          <a:lstStyle/>
          <a:p>
            <a:endParaRPr sz="1987"/>
          </a:p>
        </p:txBody>
      </p:sp>
      <p:sp>
        <p:nvSpPr>
          <p:cNvPr id="206" name="object 206"/>
          <p:cNvSpPr/>
          <p:nvPr/>
        </p:nvSpPr>
        <p:spPr>
          <a:xfrm>
            <a:off x="8693967" y="2487744"/>
            <a:ext cx="10092" cy="0"/>
          </a:xfrm>
          <a:custGeom>
            <a:avLst/>
            <a:gdLst/>
            <a:ahLst/>
            <a:cxnLst/>
            <a:rect l="l" t="t" r="r" b="b"/>
            <a:pathLst>
              <a:path w="9144">
                <a:moveTo>
                  <a:pt x="0" y="0"/>
                </a:moveTo>
                <a:lnTo>
                  <a:pt x="9144" y="0"/>
                </a:lnTo>
              </a:path>
            </a:pathLst>
          </a:custGeom>
          <a:ln w="7366">
            <a:solidFill>
              <a:srgbClr val="2E5496"/>
            </a:solidFill>
          </a:ln>
        </p:spPr>
        <p:txBody>
          <a:bodyPr wrap="square" lIns="0" tIns="0" rIns="0" bIns="0" rtlCol="0">
            <a:noAutofit/>
          </a:bodyPr>
          <a:lstStyle/>
          <a:p>
            <a:endParaRPr sz="1987"/>
          </a:p>
        </p:txBody>
      </p:sp>
      <p:sp>
        <p:nvSpPr>
          <p:cNvPr id="207" name="object 207"/>
          <p:cNvSpPr/>
          <p:nvPr/>
        </p:nvSpPr>
        <p:spPr>
          <a:xfrm>
            <a:off x="7905090" y="2487744"/>
            <a:ext cx="10092" cy="0"/>
          </a:xfrm>
          <a:custGeom>
            <a:avLst/>
            <a:gdLst/>
            <a:ahLst/>
            <a:cxnLst/>
            <a:rect l="l" t="t" r="r" b="b"/>
            <a:pathLst>
              <a:path w="9144">
                <a:moveTo>
                  <a:pt x="0" y="0"/>
                </a:moveTo>
                <a:lnTo>
                  <a:pt x="9144" y="0"/>
                </a:lnTo>
              </a:path>
            </a:pathLst>
          </a:custGeom>
          <a:ln w="7366">
            <a:solidFill>
              <a:srgbClr val="2E5496"/>
            </a:solidFill>
          </a:ln>
        </p:spPr>
        <p:txBody>
          <a:bodyPr wrap="square" lIns="0" tIns="0" rIns="0" bIns="0" rtlCol="0">
            <a:noAutofit/>
          </a:bodyPr>
          <a:lstStyle/>
          <a:p>
            <a:endParaRPr sz="1987"/>
          </a:p>
        </p:txBody>
      </p:sp>
      <p:sp>
        <p:nvSpPr>
          <p:cNvPr id="208" name="object 208"/>
          <p:cNvSpPr/>
          <p:nvPr/>
        </p:nvSpPr>
        <p:spPr>
          <a:xfrm>
            <a:off x="8693967" y="2480173"/>
            <a:ext cx="10092" cy="0"/>
          </a:xfrm>
          <a:custGeom>
            <a:avLst/>
            <a:gdLst/>
            <a:ahLst/>
            <a:cxnLst/>
            <a:rect l="l" t="t" r="r" b="b"/>
            <a:pathLst>
              <a:path w="9144">
                <a:moveTo>
                  <a:pt x="0" y="0"/>
                </a:moveTo>
                <a:lnTo>
                  <a:pt x="9144" y="0"/>
                </a:lnTo>
              </a:path>
            </a:pathLst>
          </a:custGeom>
          <a:ln w="8890">
            <a:solidFill>
              <a:srgbClr val="2E5496"/>
            </a:solidFill>
          </a:ln>
        </p:spPr>
        <p:txBody>
          <a:bodyPr wrap="square" lIns="0" tIns="0" rIns="0" bIns="0" rtlCol="0">
            <a:noAutofit/>
          </a:bodyPr>
          <a:lstStyle/>
          <a:p>
            <a:endParaRPr sz="1987"/>
          </a:p>
        </p:txBody>
      </p:sp>
      <p:sp>
        <p:nvSpPr>
          <p:cNvPr id="209" name="object 209"/>
          <p:cNvSpPr/>
          <p:nvPr/>
        </p:nvSpPr>
        <p:spPr>
          <a:xfrm>
            <a:off x="7905090" y="2480173"/>
            <a:ext cx="10092" cy="0"/>
          </a:xfrm>
          <a:custGeom>
            <a:avLst/>
            <a:gdLst/>
            <a:ahLst/>
            <a:cxnLst/>
            <a:rect l="l" t="t" r="r" b="b"/>
            <a:pathLst>
              <a:path w="9144">
                <a:moveTo>
                  <a:pt x="0" y="0"/>
                </a:moveTo>
                <a:lnTo>
                  <a:pt x="9144" y="0"/>
                </a:lnTo>
              </a:path>
            </a:pathLst>
          </a:custGeom>
          <a:ln w="8890">
            <a:solidFill>
              <a:srgbClr val="2E5496"/>
            </a:solidFill>
          </a:ln>
        </p:spPr>
        <p:txBody>
          <a:bodyPr wrap="square" lIns="0" tIns="0" rIns="0" bIns="0" rtlCol="0">
            <a:noAutofit/>
          </a:bodyPr>
          <a:lstStyle/>
          <a:p>
            <a:endParaRPr sz="1987"/>
          </a:p>
        </p:txBody>
      </p:sp>
      <p:sp>
        <p:nvSpPr>
          <p:cNvPr id="210" name="object 210"/>
          <p:cNvSpPr/>
          <p:nvPr/>
        </p:nvSpPr>
        <p:spPr>
          <a:xfrm>
            <a:off x="7905090" y="2501200"/>
            <a:ext cx="798971" cy="0"/>
          </a:xfrm>
          <a:custGeom>
            <a:avLst/>
            <a:gdLst/>
            <a:ahLst/>
            <a:cxnLst/>
            <a:rect l="l" t="t" r="r" b="b"/>
            <a:pathLst>
              <a:path w="723900">
                <a:moveTo>
                  <a:pt x="0" y="0"/>
                </a:moveTo>
                <a:lnTo>
                  <a:pt x="723900" y="0"/>
                </a:lnTo>
              </a:path>
            </a:pathLst>
          </a:custGeom>
          <a:ln w="7366">
            <a:solidFill>
              <a:srgbClr val="2E5496"/>
            </a:solidFill>
          </a:ln>
        </p:spPr>
        <p:txBody>
          <a:bodyPr wrap="square" lIns="0" tIns="0" rIns="0" bIns="0" rtlCol="0">
            <a:noAutofit/>
          </a:bodyPr>
          <a:lstStyle/>
          <a:p>
            <a:endParaRPr sz="1987"/>
          </a:p>
        </p:txBody>
      </p:sp>
      <p:sp>
        <p:nvSpPr>
          <p:cNvPr id="211" name="object 211"/>
          <p:cNvSpPr/>
          <p:nvPr/>
        </p:nvSpPr>
        <p:spPr>
          <a:xfrm>
            <a:off x="8693967" y="2494471"/>
            <a:ext cx="10092" cy="0"/>
          </a:xfrm>
          <a:custGeom>
            <a:avLst/>
            <a:gdLst/>
            <a:ahLst/>
            <a:cxnLst/>
            <a:rect l="l" t="t" r="r" b="b"/>
            <a:pathLst>
              <a:path w="9144">
                <a:moveTo>
                  <a:pt x="0" y="0"/>
                </a:moveTo>
                <a:lnTo>
                  <a:pt x="9144" y="0"/>
                </a:lnTo>
              </a:path>
            </a:pathLst>
          </a:custGeom>
          <a:ln w="7366">
            <a:solidFill>
              <a:srgbClr val="2E5496"/>
            </a:solidFill>
          </a:ln>
        </p:spPr>
        <p:txBody>
          <a:bodyPr wrap="square" lIns="0" tIns="0" rIns="0" bIns="0" rtlCol="0">
            <a:noAutofit/>
          </a:bodyPr>
          <a:lstStyle/>
          <a:p>
            <a:endParaRPr sz="1987"/>
          </a:p>
        </p:txBody>
      </p:sp>
      <p:sp>
        <p:nvSpPr>
          <p:cNvPr id="212" name="object 212"/>
          <p:cNvSpPr/>
          <p:nvPr/>
        </p:nvSpPr>
        <p:spPr>
          <a:xfrm>
            <a:off x="7905090" y="2494471"/>
            <a:ext cx="10092" cy="0"/>
          </a:xfrm>
          <a:custGeom>
            <a:avLst/>
            <a:gdLst/>
            <a:ahLst/>
            <a:cxnLst/>
            <a:rect l="l" t="t" r="r" b="b"/>
            <a:pathLst>
              <a:path w="9144">
                <a:moveTo>
                  <a:pt x="0" y="0"/>
                </a:moveTo>
                <a:lnTo>
                  <a:pt x="9144" y="0"/>
                </a:lnTo>
              </a:path>
            </a:pathLst>
          </a:custGeom>
          <a:ln w="7366">
            <a:solidFill>
              <a:srgbClr val="2E5496"/>
            </a:solidFill>
          </a:ln>
        </p:spPr>
        <p:txBody>
          <a:bodyPr wrap="square" lIns="0" tIns="0" rIns="0" bIns="0" rtlCol="0">
            <a:noAutofit/>
          </a:bodyPr>
          <a:lstStyle/>
          <a:p>
            <a:endParaRPr sz="1987"/>
          </a:p>
        </p:txBody>
      </p:sp>
      <p:sp>
        <p:nvSpPr>
          <p:cNvPr id="213" name="object 213"/>
          <p:cNvSpPr/>
          <p:nvPr/>
        </p:nvSpPr>
        <p:spPr>
          <a:xfrm>
            <a:off x="7905090" y="2515497"/>
            <a:ext cx="798971" cy="0"/>
          </a:xfrm>
          <a:custGeom>
            <a:avLst/>
            <a:gdLst/>
            <a:ahLst/>
            <a:cxnLst/>
            <a:rect l="l" t="t" r="r" b="b"/>
            <a:pathLst>
              <a:path w="723900">
                <a:moveTo>
                  <a:pt x="0" y="0"/>
                </a:moveTo>
                <a:lnTo>
                  <a:pt x="723900" y="0"/>
                </a:lnTo>
              </a:path>
            </a:pathLst>
          </a:custGeom>
          <a:ln w="21082">
            <a:solidFill>
              <a:srgbClr val="2E5496"/>
            </a:solidFill>
          </a:ln>
        </p:spPr>
        <p:txBody>
          <a:bodyPr wrap="square" lIns="0" tIns="0" rIns="0" bIns="0" rtlCol="0">
            <a:noAutofit/>
          </a:bodyPr>
          <a:lstStyle/>
          <a:p>
            <a:endParaRPr sz="1987"/>
          </a:p>
        </p:txBody>
      </p:sp>
      <p:sp>
        <p:nvSpPr>
          <p:cNvPr id="214" name="object 214"/>
          <p:cNvSpPr/>
          <p:nvPr/>
        </p:nvSpPr>
        <p:spPr>
          <a:xfrm>
            <a:off x="8693967" y="2468539"/>
            <a:ext cx="10092" cy="8130"/>
          </a:xfrm>
          <a:custGeom>
            <a:avLst/>
            <a:gdLst/>
            <a:ahLst/>
            <a:cxnLst/>
            <a:rect l="l" t="t" r="r" b="b"/>
            <a:pathLst>
              <a:path w="9144" h="7366">
                <a:moveTo>
                  <a:pt x="0" y="7366"/>
                </a:moveTo>
                <a:lnTo>
                  <a:pt x="9144" y="7366"/>
                </a:lnTo>
                <a:lnTo>
                  <a:pt x="9144" y="0"/>
                </a:lnTo>
                <a:lnTo>
                  <a:pt x="0" y="0"/>
                </a:lnTo>
                <a:lnTo>
                  <a:pt x="0" y="7366"/>
                </a:lnTo>
                <a:close/>
              </a:path>
            </a:pathLst>
          </a:custGeom>
          <a:solidFill>
            <a:srgbClr val="2E5496"/>
          </a:solidFill>
        </p:spPr>
        <p:txBody>
          <a:bodyPr wrap="square" lIns="0" tIns="0" rIns="0" bIns="0" rtlCol="0">
            <a:noAutofit/>
          </a:bodyPr>
          <a:lstStyle/>
          <a:p>
            <a:endParaRPr sz="1987"/>
          </a:p>
        </p:txBody>
      </p:sp>
      <p:sp>
        <p:nvSpPr>
          <p:cNvPr id="215" name="object 215"/>
          <p:cNvSpPr/>
          <p:nvPr/>
        </p:nvSpPr>
        <p:spPr>
          <a:xfrm>
            <a:off x="7905090" y="2468539"/>
            <a:ext cx="10092" cy="8130"/>
          </a:xfrm>
          <a:custGeom>
            <a:avLst/>
            <a:gdLst/>
            <a:ahLst/>
            <a:cxnLst/>
            <a:rect l="l" t="t" r="r" b="b"/>
            <a:pathLst>
              <a:path w="9144" h="7366">
                <a:moveTo>
                  <a:pt x="0" y="7366"/>
                </a:moveTo>
                <a:lnTo>
                  <a:pt x="9144" y="7366"/>
                </a:lnTo>
                <a:lnTo>
                  <a:pt x="9144" y="0"/>
                </a:lnTo>
                <a:lnTo>
                  <a:pt x="0" y="0"/>
                </a:lnTo>
                <a:lnTo>
                  <a:pt x="0" y="7366"/>
                </a:lnTo>
                <a:close/>
              </a:path>
            </a:pathLst>
          </a:custGeom>
          <a:solidFill>
            <a:srgbClr val="2E5496"/>
          </a:solidFill>
        </p:spPr>
        <p:txBody>
          <a:bodyPr wrap="square" lIns="0" tIns="0" rIns="0" bIns="0" rtlCol="0">
            <a:noAutofit/>
          </a:bodyPr>
          <a:lstStyle/>
          <a:p>
            <a:endParaRPr sz="1987"/>
          </a:p>
        </p:txBody>
      </p:sp>
      <p:sp>
        <p:nvSpPr>
          <p:cNvPr id="216" name="object 216"/>
          <p:cNvSpPr/>
          <p:nvPr/>
        </p:nvSpPr>
        <p:spPr>
          <a:xfrm>
            <a:off x="8677289" y="2377710"/>
            <a:ext cx="43452" cy="43453"/>
          </a:xfrm>
          <a:custGeom>
            <a:avLst/>
            <a:gdLst/>
            <a:ahLst/>
            <a:cxnLst/>
            <a:rect l="l" t="t" r="r" b="b"/>
            <a:pathLst>
              <a:path w="39369" h="39370">
                <a:moveTo>
                  <a:pt x="0" y="39370"/>
                </a:moveTo>
                <a:lnTo>
                  <a:pt x="39369" y="39370"/>
                </a:lnTo>
                <a:lnTo>
                  <a:pt x="39369" y="0"/>
                </a:lnTo>
                <a:lnTo>
                  <a:pt x="0" y="0"/>
                </a:lnTo>
                <a:lnTo>
                  <a:pt x="0" y="39370"/>
                </a:lnTo>
                <a:close/>
              </a:path>
            </a:pathLst>
          </a:custGeom>
          <a:solidFill>
            <a:srgbClr val="2E5496"/>
          </a:solidFill>
        </p:spPr>
        <p:txBody>
          <a:bodyPr wrap="square" lIns="0" tIns="0" rIns="0" bIns="0" rtlCol="0">
            <a:noAutofit/>
          </a:bodyPr>
          <a:lstStyle/>
          <a:p>
            <a:endParaRPr sz="1987"/>
          </a:p>
        </p:txBody>
      </p:sp>
      <p:sp>
        <p:nvSpPr>
          <p:cNvPr id="217" name="object 217"/>
          <p:cNvSpPr/>
          <p:nvPr/>
        </p:nvSpPr>
        <p:spPr>
          <a:xfrm>
            <a:off x="7888410" y="2377710"/>
            <a:ext cx="43452" cy="43453"/>
          </a:xfrm>
          <a:custGeom>
            <a:avLst/>
            <a:gdLst/>
            <a:ahLst/>
            <a:cxnLst/>
            <a:rect l="l" t="t" r="r" b="b"/>
            <a:pathLst>
              <a:path w="39369" h="39370">
                <a:moveTo>
                  <a:pt x="0" y="39370"/>
                </a:moveTo>
                <a:lnTo>
                  <a:pt x="39369" y="39370"/>
                </a:lnTo>
                <a:lnTo>
                  <a:pt x="39369" y="0"/>
                </a:lnTo>
                <a:lnTo>
                  <a:pt x="0" y="0"/>
                </a:lnTo>
                <a:lnTo>
                  <a:pt x="0" y="39370"/>
                </a:lnTo>
                <a:close/>
              </a:path>
            </a:pathLst>
          </a:custGeom>
          <a:solidFill>
            <a:srgbClr val="2E5496"/>
          </a:solidFill>
        </p:spPr>
        <p:txBody>
          <a:bodyPr wrap="square" lIns="0" tIns="0" rIns="0" bIns="0" rtlCol="0">
            <a:noAutofit/>
          </a:bodyPr>
          <a:lstStyle/>
          <a:p>
            <a:endParaRPr sz="1987"/>
          </a:p>
        </p:txBody>
      </p:sp>
      <p:sp>
        <p:nvSpPr>
          <p:cNvPr id="218" name="object 218"/>
          <p:cNvSpPr/>
          <p:nvPr/>
        </p:nvSpPr>
        <p:spPr>
          <a:xfrm>
            <a:off x="8678128" y="2196049"/>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E5496"/>
          </a:solidFill>
        </p:spPr>
        <p:txBody>
          <a:bodyPr wrap="square" lIns="0" tIns="0" rIns="0" bIns="0" rtlCol="0">
            <a:noAutofit/>
          </a:bodyPr>
          <a:lstStyle/>
          <a:p>
            <a:endParaRPr sz="1987"/>
          </a:p>
        </p:txBody>
      </p:sp>
      <p:sp>
        <p:nvSpPr>
          <p:cNvPr id="219" name="object 219"/>
          <p:cNvSpPr/>
          <p:nvPr/>
        </p:nvSpPr>
        <p:spPr>
          <a:xfrm>
            <a:off x="7889250" y="2196049"/>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E5496"/>
          </a:solidFill>
        </p:spPr>
        <p:txBody>
          <a:bodyPr wrap="square" lIns="0" tIns="0" rIns="0" bIns="0" rtlCol="0">
            <a:noAutofit/>
          </a:bodyPr>
          <a:lstStyle/>
          <a:p>
            <a:endParaRPr sz="1987"/>
          </a:p>
        </p:txBody>
      </p:sp>
      <p:sp>
        <p:nvSpPr>
          <p:cNvPr id="220" name="object 220"/>
          <p:cNvSpPr/>
          <p:nvPr/>
        </p:nvSpPr>
        <p:spPr>
          <a:xfrm>
            <a:off x="7915183" y="2057141"/>
            <a:ext cx="778785" cy="459197"/>
          </a:xfrm>
          <a:custGeom>
            <a:avLst/>
            <a:gdLst/>
            <a:ahLst/>
            <a:cxnLst/>
            <a:rect l="l" t="t" r="r" b="b"/>
            <a:pathLst>
              <a:path w="705611" h="416051">
                <a:moveTo>
                  <a:pt x="0" y="416051"/>
                </a:moveTo>
                <a:lnTo>
                  <a:pt x="705611" y="416051"/>
                </a:lnTo>
                <a:lnTo>
                  <a:pt x="705611" y="0"/>
                </a:lnTo>
                <a:lnTo>
                  <a:pt x="0" y="0"/>
                </a:lnTo>
                <a:lnTo>
                  <a:pt x="0" y="416051"/>
                </a:lnTo>
                <a:close/>
              </a:path>
            </a:pathLst>
          </a:custGeom>
          <a:solidFill>
            <a:srgbClr val="2E5496"/>
          </a:solidFill>
        </p:spPr>
        <p:txBody>
          <a:bodyPr wrap="square" lIns="0" tIns="0" rIns="0" bIns="0" rtlCol="0">
            <a:noAutofit/>
          </a:bodyPr>
          <a:lstStyle/>
          <a:p>
            <a:endParaRPr sz="1987"/>
          </a:p>
        </p:txBody>
      </p:sp>
      <p:sp>
        <p:nvSpPr>
          <p:cNvPr id="221" name="object 221"/>
          <p:cNvSpPr/>
          <p:nvPr/>
        </p:nvSpPr>
        <p:spPr>
          <a:xfrm>
            <a:off x="7915183" y="2057141"/>
            <a:ext cx="778785" cy="459197"/>
          </a:xfrm>
          <a:custGeom>
            <a:avLst/>
            <a:gdLst/>
            <a:ahLst/>
            <a:cxnLst/>
            <a:rect l="l" t="t" r="r" b="b"/>
            <a:pathLst>
              <a:path w="705611" h="416051">
                <a:moveTo>
                  <a:pt x="0" y="416051"/>
                </a:moveTo>
                <a:lnTo>
                  <a:pt x="705611" y="416051"/>
                </a:lnTo>
                <a:lnTo>
                  <a:pt x="705611" y="0"/>
                </a:lnTo>
                <a:lnTo>
                  <a:pt x="0" y="0"/>
                </a:lnTo>
                <a:lnTo>
                  <a:pt x="0" y="416051"/>
                </a:lnTo>
                <a:close/>
              </a:path>
            </a:pathLst>
          </a:custGeom>
          <a:ln w="21336">
            <a:solidFill>
              <a:srgbClr val="000000"/>
            </a:solidFill>
          </a:ln>
        </p:spPr>
        <p:txBody>
          <a:bodyPr wrap="square" lIns="0" tIns="0" rIns="0" bIns="0" rtlCol="0">
            <a:noAutofit/>
          </a:bodyPr>
          <a:lstStyle/>
          <a:p>
            <a:endParaRPr sz="1987"/>
          </a:p>
        </p:txBody>
      </p:sp>
      <p:sp>
        <p:nvSpPr>
          <p:cNvPr id="222" name="object 222"/>
          <p:cNvSpPr/>
          <p:nvPr/>
        </p:nvSpPr>
        <p:spPr>
          <a:xfrm>
            <a:off x="8051428" y="2210207"/>
            <a:ext cx="455833" cy="183342"/>
          </a:xfrm>
          <a:custGeom>
            <a:avLst/>
            <a:gdLst/>
            <a:ahLst/>
            <a:cxnLst/>
            <a:rect l="l" t="t" r="r" b="b"/>
            <a:pathLst>
              <a:path w="413003" h="166115">
                <a:moveTo>
                  <a:pt x="0" y="166115"/>
                </a:moveTo>
                <a:lnTo>
                  <a:pt x="413003" y="166115"/>
                </a:lnTo>
                <a:lnTo>
                  <a:pt x="413003" y="0"/>
                </a:lnTo>
                <a:lnTo>
                  <a:pt x="0" y="0"/>
                </a:lnTo>
                <a:lnTo>
                  <a:pt x="0" y="166115"/>
                </a:lnTo>
                <a:close/>
              </a:path>
            </a:pathLst>
          </a:custGeom>
          <a:solidFill>
            <a:srgbClr val="2E5496"/>
          </a:solidFill>
        </p:spPr>
        <p:txBody>
          <a:bodyPr wrap="square" lIns="0" tIns="0" rIns="0" bIns="0" rtlCol="0">
            <a:noAutofit/>
          </a:bodyPr>
          <a:lstStyle/>
          <a:p>
            <a:endParaRPr sz="1987"/>
          </a:p>
        </p:txBody>
      </p:sp>
      <p:sp>
        <p:nvSpPr>
          <p:cNvPr id="223" name="object 223"/>
          <p:cNvSpPr/>
          <p:nvPr/>
        </p:nvSpPr>
        <p:spPr>
          <a:xfrm>
            <a:off x="9841123" y="2087417"/>
            <a:ext cx="10091" cy="0"/>
          </a:xfrm>
          <a:custGeom>
            <a:avLst/>
            <a:gdLst/>
            <a:ahLst/>
            <a:cxnLst/>
            <a:rect l="l" t="t" r="r" b="b"/>
            <a:pathLst>
              <a:path w="9143">
                <a:moveTo>
                  <a:pt x="0" y="0"/>
                </a:moveTo>
                <a:lnTo>
                  <a:pt x="9143" y="0"/>
                </a:lnTo>
              </a:path>
            </a:pathLst>
          </a:custGeom>
          <a:ln w="7366">
            <a:solidFill>
              <a:srgbClr val="2E5496"/>
            </a:solidFill>
          </a:ln>
        </p:spPr>
        <p:txBody>
          <a:bodyPr wrap="square" lIns="0" tIns="0" rIns="0" bIns="0" rtlCol="0">
            <a:noAutofit/>
          </a:bodyPr>
          <a:lstStyle/>
          <a:p>
            <a:endParaRPr sz="1987"/>
          </a:p>
        </p:txBody>
      </p:sp>
      <p:sp>
        <p:nvSpPr>
          <p:cNvPr id="224" name="object 224"/>
          <p:cNvSpPr/>
          <p:nvPr/>
        </p:nvSpPr>
        <p:spPr>
          <a:xfrm>
            <a:off x="9841123" y="2079847"/>
            <a:ext cx="10091" cy="0"/>
          </a:xfrm>
          <a:custGeom>
            <a:avLst/>
            <a:gdLst/>
            <a:ahLst/>
            <a:cxnLst/>
            <a:rect l="l" t="t" r="r" b="b"/>
            <a:pathLst>
              <a:path w="9143">
                <a:moveTo>
                  <a:pt x="0" y="0"/>
                </a:moveTo>
                <a:lnTo>
                  <a:pt x="9143" y="0"/>
                </a:lnTo>
              </a:path>
            </a:pathLst>
          </a:custGeom>
          <a:ln w="8890">
            <a:solidFill>
              <a:srgbClr val="2E5496"/>
            </a:solidFill>
          </a:ln>
        </p:spPr>
        <p:txBody>
          <a:bodyPr wrap="square" lIns="0" tIns="0" rIns="0" bIns="0" rtlCol="0">
            <a:noAutofit/>
          </a:bodyPr>
          <a:lstStyle/>
          <a:p>
            <a:endParaRPr sz="1987"/>
          </a:p>
        </p:txBody>
      </p:sp>
      <p:sp>
        <p:nvSpPr>
          <p:cNvPr id="225" name="object 225"/>
          <p:cNvSpPr/>
          <p:nvPr/>
        </p:nvSpPr>
        <p:spPr>
          <a:xfrm>
            <a:off x="9052244" y="2087417"/>
            <a:ext cx="10092" cy="0"/>
          </a:xfrm>
          <a:custGeom>
            <a:avLst/>
            <a:gdLst/>
            <a:ahLst/>
            <a:cxnLst/>
            <a:rect l="l" t="t" r="r" b="b"/>
            <a:pathLst>
              <a:path w="9144">
                <a:moveTo>
                  <a:pt x="0" y="0"/>
                </a:moveTo>
                <a:lnTo>
                  <a:pt x="9144" y="0"/>
                </a:lnTo>
              </a:path>
            </a:pathLst>
          </a:custGeom>
          <a:ln w="7366">
            <a:solidFill>
              <a:srgbClr val="2E5496"/>
            </a:solidFill>
          </a:ln>
        </p:spPr>
        <p:txBody>
          <a:bodyPr wrap="square" lIns="0" tIns="0" rIns="0" bIns="0" rtlCol="0">
            <a:noAutofit/>
          </a:bodyPr>
          <a:lstStyle/>
          <a:p>
            <a:endParaRPr sz="1987"/>
          </a:p>
        </p:txBody>
      </p:sp>
      <p:sp>
        <p:nvSpPr>
          <p:cNvPr id="226" name="object 226"/>
          <p:cNvSpPr/>
          <p:nvPr/>
        </p:nvSpPr>
        <p:spPr>
          <a:xfrm>
            <a:off x="9052244" y="2079847"/>
            <a:ext cx="10092" cy="0"/>
          </a:xfrm>
          <a:custGeom>
            <a:avLst/>
            <a:gdLst/>
            <a:ahLst/>
            <a:cxnLst/>
            <a:rect l="l" t="t" r="r" b="b"/>
            <a:pathLst>
              <a:path w="9144">
                <a:moveTo>
                  <a:pt x="0" y="0"/>
                </a:moveTo>
                <a:lnTo>
                  <a:pt x="9144" y="0"/>
                </a:lnTo>
              </a:path>
            </a:pathLst>
          </a:custGeom>
          <a:ln w="8890">
            <a:solidFill>
              <a:srgbClr val="2E5496"/>
            </a:solidFill>
          </a:ln>
        </p:spPr>
        <p:txBody>
          <a:bodyPr wrap="square" lIns="0" tIns="0" rIns="0" bIns="0" rtlCol="0">
            <a:noAutofit/>
          </a:bodyPr>
          <a:lstStyle/>
          <a:p>
            <a:endParaRPr sz="1987"/>
          </a:p>
        </p:txBody>
      </p:sp>
      <p:sp>
        <p:nvSpPr>
          <p:cNvPr id="227" name="object 227"/>
          <p:cNvSpPr/>
          <p:nvPr/>
        </p:nvSpPr>
        <p:spPr>
          <a:xfrm>
            <a:off x="9052244" y="2072278"/>
            <a:ext cx="798971" cy="0"/>
          </a:xfrm>
          <a:custGeom>
            <a:avLst/>
            <a:gdLst/>
            <a:ahLst/>
            <a:cxnLst/>
            <a:rect l="l" t="t" r="r" b="b"/>
            <a:pathLst>
              <a:path w="723900">
                <a:moveTo>
                  <a:pt x="0" y="0"/>
                </a:moveTo>
                <a:lnTo>
                  <a:pt x="723900" y="0"/>
                </a:lnTo>
              </a:path>
            </a:pathLst>
          </a:custGeom>
          <a:ln w="7366">
            <a:solidFill>
              <a:srgbClr val="2E5496"/>
            </a:solidFill>
          </a:ln>
        </p:spPr>
        <p:txBody>
          <a:bodyPr wrap="square" lIns="0" tIns="0" rIns="0" bIns="0" rtlCol="0">
            <a:noAutofit/>
          </a:bodyPr>
          <a:lstStyle/>
          <a:p>
            <a:endParaRPr sz="1987"/>
          </a:p>
        </p:txBody>
      </p:sp>
      <p:sp>
        <p:nvSpPr>
          <p:cNvPr id="228" name="object 228"/>
          <p:cNvSpPr/>
          <p:nvPr/>
        </p:nvSpPr>
        <p:spPr>
          <a:xfrm>
            <a:off x="9841123" y="2100031"/>
            <a:ext cx="10091" cy="0"/>
          </a:xfrm>
          <a:custGeom>
            <a:avLst/>
            <a:gdLst/>
            <a:ahLst/>
            <a:cxnLst/>
            <a:rect l="l" t="t" r="r" b="b"/>
            <a:pathLst>
              <a:path w="9143">
                <a:moveTo>
                  <a:pt x="0" y="0"/>
                </a:moveTo>
                <a:lnTo>
                  <a:pt x="9143" y="0"/>
                </a:lnTo>
              </a:path>
            </a:pathLst>
          </a:custGeom>
          <a:ln w="8890">
            <a:solidFill>
              <a:srgbClr val="2E5496"/>
            </a:solidFill>
          </a:ln>
        </p:spPr>
        <p:txBody>
          <a:bodyPr wrap="square" lIns="0" tIns="0" rIns="0" bIns="0" rtlCol="0">
            <a:noAutofit/>
          </a:bodyPr>
          <a:lstStyle/>
          <a:p>
            <a:endParaRPr sz="1987"/>
          </a:p>
        </p:txBody>
      </p:sp>
      <p:sp>
        <p:nvSpPr>
          <p:cNvPr id="229" name="object 229"/>
          <p:cNvSpPr/>
          <p:nvPr/>
        </p:nvSpPr>
        <p:spPr>
          <a:xfrm>
            <a:off x="9052244" y="2100031"/>
            <a:ext cx="10092" cy="0"/>
          </a:xfrm>
          <a:custGeom>
            <a:avLst/>
            <a:gdLst/>
            <a:ahLst/>
            <a:cxnLst/>
            <a:rect l="l" t="t" r="r" b="b"/>
            <a:pathLst>
              <a:path w="9144">
                <a:moveTo>
                  <a:pt x="0" y="0"/>
                </a:moveTo>
                <a:lnTo>
                  <a:pt x="9144" y="0"/>
                </a:lnTo>
              </a:path>
            </a:pathLst>
          </a:custGeom>
          <a:ln w="8890">
            <a:solidFill>
              <a:srgbClr val="2E5496"/>
            </a:solidFill>
          </a:ln>
        </p:spPr>
        <p:txBody>
          <a:bodyPr wrap="square" lIns="0" tIns="0" rIns="0" bIns="0" rtlCol="0">
            <a:noAutofit/>
          </a:bodyPr>
          <a:lstStyle/>
          <a:p>
            <a:endParaRPr sz="1987"/>
          </a:p>
        </p:txBody>
      </p:sp>
      <p:sp>
        <p:nvSpPr>
          <p:cNvPr id="230" name="object 230"/>
          <p:cNvSpPr/>
          <p:nvPr/>
        </p:nvSpPr>
        <p:spPr>
          <a:xfrm>
            <a:off x="9841123" y="2093303"/>
            <a:ext cx="10091" cy="0"/>
          </a:xfrm>
          <a:custGeom>
            <a:avLst/>
            <a:gdLst/>
            <a:ahLst/>
            <a:cxnLst/>
            <a:rect l="l" t="t" r="r" b="b"/>
            <a:pathLst>
              <a:path w="9143">
                <a:moveTo>
                  <a:pt x="0" y="0"/>
                </a:moveTo>
                <a:lnTo>
                  <a:pt x="9143" y="0"/>
                </a:lnTo>
              </a:path>
            </a:pathLst>
          </a:custGeom>
          <a:ln w="5842">
            <a:solidFill>
              <a:srgbClr val="2E5496"/>
            </a:solidFill>
          </a:ln>
        </p:spPr>
        <p:txBody>
          <a:bodyPr wrap="square" lIns="0" tIns="0" rIns="0" bIns="0" rtlCol="0">
            <a:noAutofit/>
          </a:bodyPr>
          <a:lstStyle/>
          <a:p>
            <a:endParaRPr sz="1987"/>
          </a:p>
        </p:txBody>
      </p:sp>
      <p:sp>
        <p:nvSpPr>
          <p:cNvPr id="231" name="object 231"/>
          <p:cNvSpPr/>
          <p:nvPr/>
        </p:nvSpPr>
        <p:spPr>
          <a:xfrm>
            <a:off x="9052244" y="2093303"/>
            <a:ext cx="10092" cy="0"/>
          </a:xfrm>
          <a:custGeom>
            <a:avLst/>
            <a:gdLst/>
            <a:ahLst/>
            <a:cxnLst/>
            <a:rect l="l" t="t" r="r" b="b"/>
            <a:pathLst>
              <a:path w="9144">
                <a:moveTo>
                  <a:pt x="0" y="0"/>
                </a:moveTo>
                <a:lnTo>
                  <a:pt x="9144" y="0"/>
                </a:lnTo>
              </a:path>
            </a:pathLst>
          </a:custGeom>
          <a:ln w="5842">
            <a:solidFill>
              <a:srgbClr val="2E5496"/>
            </a:solidFill>
          </a:ln>
        </p:spPr>
        <p:txBody>
          <a:bodyPr wrap="square" lIns="0" tIns="0" rIns="0" bIns="0" rtlCol="0">
            <a:noAutofit/>
          </a:bodyPr>
          <a:lstStyle/>
          <a:p>
            <a:endParaRPr sz="1987"/>
          </a:p>
        </p:txBody>
      </p:sp>
      <p:sp>
        <p:nvSpPr>
          <p:cNvPr id="232" name="object 232"/>
          <p:cNvSpPr/>
          <p:nvPr/>
        </p:nvSpPr>
        <p:spPr>
          <a:xfrm>
            <a:off x="9052244" y="2057981"/>
            <a:ext cx="798971" cy="0"/>
          </a:xfrm>
          <a:custGeom>
            <a:avLst/>
            <a:gdLst/>
            <a:ahLst/>
            <a:cxnLst/>
            <a:rect l="l" t="t" r="r" b="b"/>
            <a:pathLst>
              <a:path w="723900">
                <a:moveTo>
                  <a:pt x="0" y="0"/>
                </a:moveTo>
                <a:lnTo>
                  <a:pt x="723900" y="0"/>
                </a:lnTo>
              </a:path>
            </a:pathLst>
          </a:custGeom>
          <a:ln w="21082">
            <a:solidFill>
              <a:srgbClr val="2E5496"/>
            </a:solidFill>
          </a:ln>
        </p:spPr>
        <p:txBody>
          <a:bodyPr wrap="square" lIns="0" tIns="0" rIns="0" bIns="0" rtlCol="0">
            <a:noAutofit/>
          </a:bodyPr>
          <a:lstStyle/>
          <a:p>
            <a:endParaRPr sz="1987"/>
          </a:p>
        </p:txBody>
      </p:sp>
      <p:sp>
        <p:nvSpPr>
          <p:cNvPr id="233" name="object 233"/>
          <p:cNvSpPr/>
          <p:nvPr/>
        </p:nvSpPr>
        <p:spPr>
          <a:xfrm>
            <a:off x="9823601" y="2152316"/>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E5496"/>
          </a:solidFill>
        </p:spPr>
        <p:txBody>
          <a:bodyPr wrap="square" lIns="0" tIns="0" rIns="0" bIns="0" rtlCol="0">
            <a:noAutofit/>
          </a:bodyPr>
          <a:lstStyle/>
          <a:p>
            <a:endParaRPr sz="1987"/>
          </a:p>
        </p:txBody>
      </p:sp>
      <p:sp>
        <p:nvSpPr>
          <p:cNvPr id="234" name="object 234"/>
          <p:cNvSpPr/>
          <p:nvPr/>
        </p:nvSpPr>
        <p:spPr>
          <a:xfrm>
            <a:off x="9821079" y="2103537"/>
            <a:ext cx="50180" cy="50181"/>
          </a:xfrm>
          <a:custGeom>
            <a:avLst/>
            <a:gdLst/>
            <a:ahLst/>
            <a:cxnLst/>
            <a:rect l="l" t="t" r="r" b="b"/>
            <a:pathLst>
              <a:path w="45465" h="45466">
                <a:moveTo>
                  <a:pt x="0" y="45466"/>
                </a:moveTo>
                <a:lnTo>
                  <a:pt x="45465" y="45466"/>
                </a:lnTo>
                <a:lnTo>
                  <a:pt x="45465"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235" name="object 235"/>
          <p:cNvSpPr/>
          <p:nvPr/>
        </p:nvSpPr>
        <p:spPr>
          <a:xfrm>
            <a:off x="9034723" y="2152316"/>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E5496"/>
          </a:solidFill>
        </p:spPr>
        <p:txBody>
          <a:bodyPr wrap="square" lIns="0" tIns="0" rIns="0" bIns="0" rtlCol="0">
            <a:noAutofit/>
          </a:bodyPr>
          <a:lstStyle/>
          <a:p>
            <a:endParaRPr sz="1987"/>
          </a:p>
        </p:txBody>
      </p:sp>
      <p:sp>
        <p:nvSpPr>
          <p:cNvPr id="236" name="object 236"/>
          <p:cNvSpPr/>
          <p:nvPr/>
        </p:nvSpPr>
        <p:spPr>
          <a:xfrm>
            <a:off x="9032200" y="2103537"/>
            <a:ext cx="50180" cy="50181"/>
          </a:xfrm>
          <a:custGeom>
            <a:avLst/>
            <a:gdLst/>
            <a:ahLst/>
            <a:cxnLst/>
            <a:rect l="l" t="t" r="r" b="b"/>
            <a:pathLst>
              <a:path w="45465" h="45466">
                <a:moveTo>
                  <a:pt x="0" y="45466"/>
                </a:moveTo>
                <a:lnTo>
                  <a:pt x="45465" y="45466"/>
                </a:lnTo>
                <a:lnTo>
                  <a:pt x="45465"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237" name="object 237"/>
          <p:cNvSpPr/>
          <p:nvPr/>
        </p:nvSpPr>
        <p:spPr>
          <a:xfrm>
            <a:off x="9821079" y="2236417"/>
            <a:ext cx="50180" cy="50181"/>
          </a:xfrm>
          <a:custGeom>
            <a:avLst/>
            <a:gdLst/>
            <a:ahLst/>
            <a:cxnLst/>
            <a:rect l="l" t="t" r="r" b="b"/>
            <a:pathLst>
              <a:path w="45465" h="45466">
                <a:moveTo>
                  <a:pt x="0" y="45466"/>
                </a:moveTo>
                <a:lnTo>
                  <a:pt x="45465" y="45466"/>
                </a:lnTo>
                <a:lnTo>
                  <a:pt x="45465"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238" name="object 238"/>
          <p:cNvSpPr/>
          <p:nvPr/>
        </p:nvSpPr>
        <p:spPr>
          <a:xfrm>
            <a:off x="9032200" y="2236417"/>
            <a:ext cx="50180" cy="50181"/>
          </a:xfrm>
          <a:custGeom>
            <a:avLst/>
            <a:gdLst/>
            <a:ahLst/>
            <a:cxnLst/>
            <a:rect l="l" t="t" r="r" b="b"/>
            <a:pathLst>
              <a:path w="45465" h="45466">
                <a:moveTo>
                  <a:pt x="0" y="45466"/>
                </a:moveTo>
                <a:lnTo>
                  <a:pt x="45465" y="45466"/>
                </a:lnTo>
                <a:lnTo>
                  <a:pt x="45465"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239" name="object 239"/>
          <p:cNvSpPr/>
          <p:nvPr/>
        </p:nvSpPr>
        <p:spPr>
          <a:xfrm>
            <a:off x="9823601" y="2285196"/>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E5496"/>
          </a:solidFill>
        </p:spPr>
        <p:txBody>
          <a:bodyPr wrap="square" lIns="0" tIns="0" rIns="0" bIns="0" rtlCol="0">
            <a:noAutofit/>
          </a:bodyPr>
          <a:lstStyle/>
          <a:p>
            <a:endParaRPr sz="1987"/>
          </a:p>
        </p:txBody>
      </p:sp>
      <p:sp>
        <p:nvSpPr>
          <p:cNvPr id="240" name="object 240"/>
          <p:cNvSpPr/>
          <p:nvPr/>
        </p:nvSpPr>
        <p:spPr>
          <a:xfrm>
            <a:off x="9034723" y="2285196"/>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E5496"/>
          </a:solidFill>
        </p:spPr>
        <p:txBody>
          <a:bodyPr wrap="square" lIns="0" tIns="0" rIns="0" bIns="0" rtlCol="0">
            <a:noAutofit/>
          </a:bodyPr>
          <a:lstStyle/>
          <a:p>
            <a:endParaRPr sz="1987"/>
          </a:p>
        </p:txBody>
      </p:sp>
      <p:sp>
        <p:nvSpPr>
          <p:cNvPr id="241" name="object 241"/>
          <p:cNvSpPr/>
          <p:nvPr/>
        </p:nvSpPr>
        <p:spPr>
          <a:xfrm>
            <a:off x="9821079" y="2328930"/>
            <a:ext cx="50180" cy="50181"/>
          </a:xfrm>
          <a:custGeom>
            <a:avLst/>
            <a:gdLst/>
            <a:ahLst/>
            <a:cxnLst/>
            <a:rect l="l" t="t" r="r" b="b"/>
            <a:pathLst>
              <a:path w="45465" h="45466">
                <a:moveTo>
                  <a:pt x="0" y="45466"/>
                </a:moveTo>
                <a:lnTo>
                  <a:pt x="45465" y="45466"/>
                </a:lnTo>
                <a:lnTo>
                  <a:pt x="45465"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242" name="object 242"/>
          <p:cNvSpPr/>
          <p:nvPr/>
        </p:nvSpPr>
        <p:spPr>
          <a:xfrm>
            <a:off x="9032200" y="2328930"/>
            <a:ext cx="50180" cy="50181"/>
          </a:xfrm>
          <a:custGeom>
            <a:avLst/>
            <a:gdLst/>
            <a:ahLst/>
            <a:cxnLst/>
            <a:rect l="l" t="t" r="r" b="b"/>
            <a:pathLst>
              <a:path w="45465" h="45466">
                <a:moveTo>
                  <a:pt x="0" y="45466"/>
                </a:moveTo>
                <a:lnTo>
                  <a:pt x="45465" y="45466"/>
                </a:lnTo>
                <a:lnTo>
                  <a:pt x="45465" y="0"/>
                </a:lnTo>
                <a:lnTo>
                  <a:pt x="0" y="0"/>
                </a:lnTo>
                <a:lnTo>
                  <a:pt x="0" y="45466"/>
                </a:lnTo>
                <a:close/>
              </a:path>
            </a:pathLst>
          </a:custGeom>
          <a:solidFill>
            <a:srgbClr val="2E5496"/>
          </a:solidFill>
        </p:spPr>
        <p:txBody>
          <a:bodyPr wrap="square" lIns="0" tIns="0" rIns="0" bIns="0" rtlCol="0">
            <a:noAutofit/>
          </a:bodyPr>
          <a:lstStyle/>
          <a:p>
            <a:endParaRPr sz="1987"/>
          </a:p>
        </p:txBody>
      </p:sp>
      <p:sp>
        <p:nvSpPr>
          <p:cNvPr id="243" name="object 243"/>
          <p:cNvSpPr/>
          <p:nvPr/>
        </p:nvSpPr>
        <p:spPr>
          <a:xfrm>
            <a:off x="9824443" y="2419761"/>
            <a:ext cx="43452" cy="43453"/>
          </a:xfrm>
          <a:custGeom>
            <a:avLst/>
            <a:gdLst/>
            <a:ahLst/>
            <a:cxnLst/>
            <a:rect l="l" t="t" r="r" b="b"/>
            <a:pathLst>
              <a:path w="39369" h="39370">
                <a:moveTo>
                  <a:pt x="0" y="39370"/>
                </a:moveTo>
                <a:lnTo>
                  <a:pt x="39369" y="39370"/>
                </a:lnTo>
                <a:lnTo>
                  <a:pt x="39369" y="0"/>
                </a:lnTo>
                <a:lnTo>
                  <a:pt x="0" y="0"/>
                </a:lnTo>
                <a:lnTo>
                  <a:pt x="0" y="39370"/>
                </a:lnTo>
                <a:close/>
              </a:path>
            </a:pathLst>
          </a:custGeom>
          <a:solidFill>
            <a:srgbClr val="2E5496"/>
          </a:solidFill>
        </p:spPr>
        <p:txBody>
          <a:bodyPr wrap="square" lIns="0" tIns="0" rIns="0" bIns="0" rtlCol="0">
            <a:noAutofit/>
          </a:bodyPr>
          <a:lstStyle/>
          <a:p>
            <a:endParaRPr sz="1987"/>
          </a:p>
        </p:txBody>
      </p:sp>
      <p:sp>
        <p:nvSpPr>
          <p:cNvPr id="244" name="object 244"/>
          <p:cNvSpPr/>
          <p:nvPr/>
        </p:nvSpPr>
        <p:spPr>
          <a:xfrm>
            <a:off x="9035564" y="2419761"/>
            <a:ext cx="43452" cy="43453"/>
          </a:xfrm>
          <a:custGeom>
            <a:avLst/>
            <a:gdLst/>
            <a:ahLst/>
            <a:cxnLst/>
            <a:rect l="l" t="t" r="r" b="b"/>
            <a:pathLst>
              <a:path w="39369" h="39370">
                <a:moveTo>
                  <a:pt x="0" y="39370"/>
                </a:moveTo>
                <a:lnTo>
                  <a:pt x="39369" y="39370"/>
                </a:lnTo>
                <a:lnTo>
                  <a:pt x="39369" y="0"/>
                </a:lnTo>
                <a:lnTo>
                  <a:pt x="0" y="0"/>
                </a:lnTo>
                <a:lnTo>
                  <a:pt x="0" y="39370"/>
                </a:lnTo>
                <a:close/>
              </a:path>
            </a:pathLst>
          </a:custGeom>
          <a:solidFill>
            <a:srgbClr val="2E5496"/>
          </a:solidFill>
        </p:spPr>
        <p:txBody>
          <a:bodyPr wrap="square" lIns="0" tIns="0" rIns="0" bIns="0" rtlCol="0">
            <a:noAutofit/>
          </a:bodyPr>
          <a:lstStyle/>
          <a:p>
            <a:endParaRPr sz="1987"/>
          </a:p>
        </p:txBody>
      </p:sp>
      <p:sp>
        <p:nvSpPr>
          <p:cNvPr id="245" name="object 245"/>
          <p:cNvSpPr/>
          <p:nvPr/>
        </p:nvSpPr>
        <p:spPr>
          <a:xfrm>
            <a:off x="9841123" y="2465877"/>
            <a:ext cx="10091" cy="0"/>
          </a:xfrm>
          <a:custGeom>
            <a:avLst/>
            <a:gdLst/>
            <a:ahLst/>
            <a:cxnLst/>
            <a:rect l="l" t="t" r="r" b="b"/>
            <a:pathLst>
              <a:path w="9143">
                <a:moveTo>
                  <a:pt x="0" y="0"/>
                </a:moveTo>
                <a:lnTo>
                  <a:pt x="9143" y="0"/>
                </a:lnTo>
              </a:path>
            </a:pathLst>
          </a:custGeom>
          <a:ln w="7366">
            <a:solidFill>
              <a:srgbClr val="2E5496"/>
            </a:solidFill>
          </a:ln>
        </p:spPr>
        <p:txBody>
          <a:bodyPr wrap="square" lIns="0" tIns="0" rIns="0" bIns="0" rtlCol="0">
            <a:noAutofit/>
          </a:bodyPr>
          <a:lstStyle/>
          <a:p>
            <a:endParaRPr sz="1987"/>
          </a:p>
        </p:txBody>
      </p:sp>
      <p:sp>
        <p:nvSpPr>
          <p:cNvPr id="246" name="object 246"/>
          <p:cNvSpPr/>
          <p:nvPr/>
        </p:nvSpPr>
        <p:spPr>
          <a:xfrm>
            <a:off x="9052244" y="2461812"/>
            <a:ext cx="10092" cy="8130"/>
          </a:xfrm>
          <a:custGeom>
            <a:avLst/>
            <a:gdLst/>
            <a:ahLst/>
            <a:cxnLst/>
            <a:rect l="l" t="t" r="r" b="b"/>
            <a:pathLst>
              <a:path w="9144" h="7366">
                <a:moveTo>
                  <a:pt x="0" y="7366"/>
                </a:moveTo>
                <a:lnTo>
                  <a:pt x="9144" y="7366"/>
                </a:lnTo>
                <a:lnTo>
                  <a:pt x="9144" y="0"/>
                </a:lnTo>
                <a:lnTo>
                  <a:pt x="0" y="0"/>
                </a:lnTo>
                <a:lnTo>
                  <a:pt x="0" y="7366"/>
                </a:lnTo>
                <a:close/>
              </a:path>
            </a:pathLst>
          </a:custGeom>
          <a:solidFill>
            <a:srgbClr val="2E5496"/>
          </a:solidFill>
        </p:spPr>
        <p:txBody>
          <a:bodyPr wrap="square" lIns="0" tIns="0" rIns="0" bIns="0" rtlCol="0">
            <a:noAutofit/>
          </a:bodyPr>
          <a:lstStyle/>
          <a:p>
            <a:endParaRPr sz="1987"/>
          </a:p>
        </p:txBody>
      </p:sp>
      <p:sp>
        <p:nvSpPr>
          <p:cNvPr id="247" name="object 247"/>
          <p:cNvSpPr/>
          <p:nvPr/>
        </p:nvSpPr>
        <p:spPr>
          <a:xfrm>
            <a:off x="9841123" y="2487744"/>
            <a:ext cx="10091" cy="0"/>
          </a:xfrm>
          <a:custGeom>
            <a:avLst/>
            <a:gdLst/>
            <a:ahLst/>
            <a:cxnLst/>
            <a:rect l="l" t="t" r="r" b="b"/>
            <a:pathLst>
              <a:path w="9143">
                <a:moveTo>
                  <a:pt x="0" y="0"/>
                </a:moveTo>
                <a:lnTo>
                  <a:pt x="9143" y="0"/>
                </a:lnTo>
              </a:path>
            </a:pathLst>
          </a:custGeom>
          <a:ln w="7366">
            <a:solidFill>
              <a:srgbClr val="2E5496"/>
            </a:solidFill>
          </a:ln>
        </p:spPr>
        <p:txBody>
          <a:bodyPr wrap="square" lIns="0" tIns="0" rIns="0" bIns="0" rtlCol="0">
            <a:noAutofit/>
          </a:bodyPr>
          <a:lstStyle/>
          <a:p>
            <a:endParaRPr sz="1987"/>
          </a:p>
        </p:txBody>
      </p:sp>
      <p:sp>
        <p:nvSpPr>
          <p:cNvPr id="248" name="object 248"/>
          <p:cNvSpPr/>
          <p:nvPr/>
        </p:nvSpPr>
        <p:spPr>
          <a:xfrm>
            <a:off x="9052244" y="2487744"/>
            <a:ext cx="10092" cy="0"/>
          </a:xfrm>
          <a:custGeom>
            <a:avLst/>
            <a:gdLst/>
            <a:ahLst/>
            <a:cxnLst/>
            <a:rect l="l" t="t" r="r" b="b"/>
            <a:pathLst>
              <a:path w="9144">
                <a:moveTo>
                  <a:pt x="0" y="0"/>
                </a:moveTo>
                <a:lnTo>
                  <a:pt x="9144" y="0"/>
                </a:lnTo>
              </a:path>
            </a:pathLst>
          </a:custGeom>
          <a:ln w="7366">
            <a:solidFill>
              <a:srgbClr val="2E5496"/>
            </a:solidFill>
          </a:ln>
        </p:spPr>
        <p:txBody>
          <a:bodyPr wrap="square" lIns="0" tIns="0" rIns="0" bIns="0" rtlCol="0">
            <a:noAutofit/>
          </a:bodyPr>
          <a:lstStyle/>
          <a:p>
            <a:endParaRPr sz="1987"/>
          </a:p>
        </p:txBody>
      </p:sp>
      <p:sp>
        <p:nvSpPr>
          <p:cNvPr id="249" name="object 249"/>
          <p:cNvSpPr/>
          <p:nvPr/>
        </p:nvSpPr>
        <p:spPr>
          <a:xfrm>
            <a:off x="9841123" y="2480173"/>
            <a:ext cx="10091" cy="0"/>
          </a:xfrm>
          <a:custGeom>
            <a:avLst/>
            <a:gdLst/>
            <a:ahLst/>
            <a:cxnLst/>
            <a:rect l="l" t="t" r="r" b="b"/>
            <a:pathLst>
              <a:path w="9143">
                <a:moveTo>
                  <a:pt x="0" y="0"/>
                </a:moveTo>
                <a:lnTo>
                  <a:pt x="9143" y="0"/>
                </a:lnTo>
              </a:path>
            </a:pathLst>
          </a:custGeom>
          <a:ln w="8890">
            <a:solidFill>
              <a:srgbClr val="2E5496"/>
            </a:solidFill>
          </a:ln>
        </p:spPr>
        <p:txBody>
          <a:bodyPr wrap="square" lIns="0" tIns="0" rIns="0" bIns="0" rtlCol="0">
            <a:noAutofit/>
          </a:bodyPr>
          <a:lstStyle/>
          <a:p>
            <a:endParaRPr sz="1987"/>
          </a:p>
        </p:txBody>
      </p:sp>
      <p:sp>
        <p:nvSpPr>
          <p:cNvPr id="250" name="object 250"/>
          <p:cNvSpPr/>
          <p:nvPr/>
        </p:nvSpPr>
        <p:spPr>
          <a:xfrm>
            <a:off x="9052244" y="2480173"/>
            <a:ext cx="10092" cy="0"/>
          </a:xfrm>
          <a:custGeom>
            <a:avLst/>
            <a:gdLst/>
            <a:ahLst/>
            <a:cxnLst/>
            <a:rect l="l" t="t" r="r" b="b"/>
            <a:pathLst>
              <a:path w="9144">
                <a:moveTo>
                  <a:pt x="0" y="0"/>
                </a:moveTo>
                <a:lnTo>
                  <a:pt x="9144" y="0"/>
                </a:lnTo>
              </a:path>
            </a:pathLst>
          </a:custGeom>
          <a:ln w="8890">
            <a:solidFill>
              <a:srgbClr val="2E5496"/>
            </a:solidFill>
          </a:ln>
        </p:spPr>
        <p:txBody>
          <a:bodyPr wrap="square" lIns="0" tIns="0" rIns="0" bIns="0" rtlCol="0">
            <a:noAutofit/>
          </a:bodyPr>
          <a:lstStyle/>
          <a:p>
            <a:endParaRPr sz="1987"/>
          </a:p>
        </p:txBody>
      </p:sp>
      <p:sp>
        <p:nvSpPr>
          <p:cNvPr id="251" name="object 251"/>
          <p:cNvSpPr/>
          <p:nvPr/>
        </p:nvSpPr>
        <p:spPr>
          <a:xfrm>
            <a:off x="9052244" y="2501200"/>
            <a:ext cx="798971" cy="0"/>
          </a:xfrm>
          <a:custGeom>
            <a:avLst/>
            <a:gdLst/>
            <a:ahLst/>
            <a:cxnLst/>
            <a:rect l="l" t="t" r="r" b="b"/>
            <a:pathLst>
              <a:path w="723900">
                <a:moveTo>
                  <a:pt x="0" y="0"/>
                </a:moveTo>
                <a:lnTo>
                  <a:pt x="723900" y="0"/>
                </a:lnTo>
              </a:path>
            </a:pathLst>
          </a:custGeom>
          <a:ln w="7366">
            <a:solidFill>
              <a:srgbClr val="2E5496"/>
            </a:solidFill>
          </a:ln>
        </p:spPr>
        <p:txBody>
          <a:bodyPr wrap="square" lIns="0" tIns="0" rIns="0" bIns="0" rtlCol="0">
            <a:noAutofit/>
          </a:bodyPr>
          <a:lstStyle/>
          <a:p>
            <a:endParaRPr sz="1987"/>
          </a:p>
        </p:txBody>
      </p:sp>
      <p:sp>
        <p:nvSpPr>
          <p:cNvPr id="252" name="object 252"/>
          <p:cNvSpPr/>
          <p:nvPr/>
        </p:nvSpPr>
        <p:spPr>
          <a:xfrm>
            <a:off x="9841123" y="2494471"/>
            <a:ext cx="10091" cy="0"/>
          </a:xfrm>
          <a:custGeom>
            <a:avLst/>
            <a:gdLst/>
            <a:ahLst/>
            <a:cxnLst/>
            <a:rect l="l" t="t" r="r" b="b"/>
            <a:pathLst>
              <a:path w="9143">
                <a:moveTo>
                  <a:pt x="0" y="0"/>
                </a:moveTo>
                <a:lnTo>
                  <a:pt x="9143" y="0"/>
                </a:lnTo>
              </a:path>
            </a:pathLst>
          </a:custGeom>
          <a:ln w="7366">
            <a:solidFill>
              <a:srgbClr val="2E5496"/>
            </a:solidFill>
          </a:ln>
        </p:spPr>
        <p:txBody>
          <a:bodyPr wrap="square" lIns="0" tIns="0" rIns="0" bIns="0" rtlCol="0">
            <a:noAutofit/>
          </a:bodyPr>
          <a:lstStyle/>
          <a:p>
            <a:endParaRPr sz="1987"/>
          </a:p>
        </p:txBody>
      </p:sp>
      <p:sp>
        <p:nvSpPr>
          <p:cNvPr id="253" name="object 253"/>
          <p:cNvSpPr/>
          <p:nvPr/>
        </p:nvSpPr>
        <p:spPr>
          <a:xfrm>
            <a:off x="9052244" y="2494471"/>
            <a:ext cx="10092" cy="0"/>
          </a:xfrm>
          <a:custGeom>
            <a:avLst/>
            <a:gdLst/>
            <a:ahLst/>
            <a:cxnLst/>
            <a:rect l="l" t="t" r="r" b="b"/>
            <a:pathLst>
              <a:path w="9144">
                <a:moveTo>
                  <a:pt x="0" y="0"/>
                </a:moveTo>
                <a:lnTo>
                  <a:pt x="9144" y="0"/>
                </a:lnTo>
              </a:path>
            </a:pathLst>
          </a:custGeom>
          <a:ln w="7366">
            <a:solidFill>
              <a:srgbClr val="2E5496"/>
            </a:solidFill>
          </a:ln>
        </p:spPr>
        <p:txBody>
          <a:bodyPr wrap="square" lIns="0" tIns="0" rIns="0" bIns="0" rtlCol="0">
            <a:noAutofit/>
          </a:bodyPr>
          <a:lstStyle/>
          <a:p>
            <a:endParaRPr sz="1987"/>
          </a:p>
        </p:txBody>
      </p:sp>
      <p:sp>
        <p:nvSpPr>
          <p:cNvPr id="254" name="object 254"/>
          <p:cNvSpPr/>
          <p:nvPr/>
        </p:nvSpPr>
        <p:spPr>
          <a:xfrm>
            <a:off x="9052244" y="2515497"/>
            <a:ext cx="798971" cy="0"/>
          </a:xfrm>
          <a:custGeom>
            <a:avLst/>
            <a:gdLst/>
            <a:ahLst/>
            <a:cxnLst/>
            <a:rect l="l" t="t" r="r" b="b"/>
            <a:pathLst>
              <a:path w="723900">
                <a:moveTo>
                  <a:pt x="0" y="0"/>
                </a:moveTo>
                <a:lnTo>
                  <a:pt x="723900" y="0"/>
                </a:lnTo>
              </a:path>
            </a:pathLst>
          </a:custGeom>
          <a:ln w="21082">
            <a:solidFill>
              <a:srgbClr val="2E5496"/>
            </a:solidFill>
          </a:ln>
        </p:spPr>
        <p:txBody>
          <a:bodyPr wrap="square" lIns="0" tIns="0" rIns="0" bIns="0" rtlCol="0">
            <a:noAutofit/>
          </a:bodyPr>
          <a:lstStyle/>
          <a:p>
            <a:endParaRPr sz="1987"/>
          </a:p>
        </p:txBody>
      </p:sp>
      <p:sp>
        <p:nvSpPr>
          <p:cNvPr id="255" name="object 255"/>
          <p:cNvSpPr/>
          <p:nvPr/>
        </p:nvSpPr>
        <p:spPr>
          <a:xfrm>
            <a:off x="9841123" y="2468539"/>
            <a:ext cx="10091" cy="8130"/>
          </a:xfrm>
          <a:custGeom>
            <a:avLst/>
            <a:gdLst/>
            <a:ahLst/>
            <a:cxnLst/>
            <a:rect l="l" t="t" r="r" b="b"/>
            <a:pathLst>
              <a:path w="9143" h="7366">
                <a:moveTo>
                  <a:pt x="0" y="7366"/>
                </a:moveTo>
                <a:lnTo>
                  <a:pt x="9143" y="7366"/>
                </a:lnTo>
                <a:lnTo>
                  <a:pt x="9143" y="0"/>
                </a:lnTo>
                <a:lnTo>
                  <a:pt x="0" y="0"/>
                </a:lnTo>
                <a:lnTo>
                  <a:pt x="0" y="7366"/>
                </a:lnTo>
                <a:close/>
              </a:path>
            </a:pathLst>
          </a:custGeom>
          <a:solidFill>
            <a:srgbClr val="2E5496"/>
          </a:solidFill>
        </p:spPr>
        <p:txBody>
          <a:bodyPr wrap="square" lIns="0" tIns="0" rIns="0" bIns="0" rtlCol="0">
            <a:noAutofit/>
          </a:bodyPr>
          <a:lstStyle/>
          <a:p>
            <a:endParaRPr sz="1987"/>
          </a:p>
        </p:txBody>
      </p:sp>
      <p:sp>
        <p:nvSpPr>
          <p:cNvPr id="256" name="object 256"/>
          <p:cNvSpPr/>
          <p:nvPr/>
        </p:nvSpPr>
        <p:spPr>
          <a:xfrm>
            <a:off x="9052244" y="2468539"/>
            <a:ext cx="10092" cy="8130"/>
          </a:xfrm>
          <a:custGeom>
            <a:avLst/>
            <a:gdLst/>
            <a:ahLst/>
            <a:cxnLst/>
            <a:rect l="l" t="t" r="r" b="b"/>
            <a:pathLst>
              <a:path w="9144" h="7366">
                <a:moveTo>
                  <a:pt x="0" y="7366"/>
                </a:moveTo>
                <a:lnTo>
                  <a:pt x="9144" y="7366"/>
                </a:lnTo>
                <a:lnTo>
                  <a:pt x="9144" y="0"/>
                </a:lnTo>
                <a:lnTo>
                  <a:pt x="0" y="0"/>
                </a:lnTo>
                <a:lnTo>
                  <a:pt x="0" y="7366"/>
                </a:lnTo>
                <a:close/>
              </a:path>
            </a:pathLst>
          </a:custGeom>
          <a:solidFill>
            <a:srgbClr val="2E5496"/>
          </a:solidFill>
        </p:spPr>
        <p:txBody>
          <a:bodyPr wrap="square" lIns="0" tIns="0" rIns="0" bIns="0" rtlCol="0">
            <a:noAutofit/>
          </a:bodyPr>
          <a:lstStyle/>
          <a:p>
            <a:endParaRPr sz="1987"/>
          </a:p>
        </p:txBody>
      </p:sp>
      <p:sp>
        <p:nvSpPr>
          <p:cNvPr id="257" name="object 257"/>
          <p:cNvSpPr/>
          <p:nvPr/>
        </p:nvSpPr>
        <p:spPr>
          <a:xfrm>
            <a:off x="9824443" y="2377710"/>
            <a:ext cx="43452" cy="43453"/>
          </a:xfrm>
          <a:custGeom>
            <a:avLst/>
            <a:gdLst/>
            <a:ahLst/>
            <a:cxnLst/>
            <a:rect l="l" t="t" r="r" b="b"/>
            <a:pathLst>
              <a:path w="39369" h="39370">
                <a:moveTo>
                  <a:pt x="0" y="39370"/>
                </a:moveTo>
                <a:lnTo>
                  <a:pt x="39369" y="39370"/>
                </a:lnTo>
                <a:lnTo>
                  <a:pt x="39369" y="0"/>
                </a:lnTo>
                <a:lnTo>
                  <a:pt x="0" y="0"/>
                </a:lnTo>
                <a:lnTo>
                  <a:pt x="0" y="39370"/>
                </a:lnTo>
                <a:close/>
              </a:path>
            </a:pathLst>
          </a:custGeom>
          <a:solidFill>
            <a:srgbClr val="2E5496"/>
          </a:solidFill>
        </p:spPr>
        <p:txBody>
          <a:bodyPr wrap="square" lIns="0" tIns="0" rIns="0" bIns="0" rtlCol="0">
            <a:noAutofit/>
          </a:bodyPr>
          <a:lstStyle/>
          <a:p>
            <a:endParaRPr sz="1987"/>
          </a:p>
        </p:txBody>
      </p:sp>
      <p:sp>
        <p:nvSpPr>
          <p:cNvPr id="258" name="object 258"/>
          <p:cNvSpPr/>
          <p:nvPr/>
        </p:nvSpPr>
        <p:spPr>
          <a:xfrm>
            <a:off x="9035564" y="2377710"/>
            <a:ext cx="43452" cy="43453"/>
          </a:xfrm>
          <a:custGeom>
            <a:avLst/>
            <a:gdLst/>
            <a:ahLst/>
            <a:cxnLst/>
            <a:rect l="l" t="t" r="r" b="b"/>
            <a:pathLst>
              <a:path w="39369" h="39370">
                <a:moveTo>
                  <a:pt x="0" y="39370"/>
                </a:moveTo>
                <a:lnTo>
                  <a:pt x="39369" y="39370"/>
                </a:lnTo>
                <a:lnTo>
                  <a:pt x="39369" y="0"/>
                </a:lnTo>
                <a:lnTo>
                  <a:pt x="0" y="0"/>
                </a:lnTo>
                <a:lnTo>
                  <a:pt x="0" y="39370"/>
                </a:lnTo>
                <a:close/>
              </a:path>
            </a:pathLst>
          </a:custGeom>
          <a:solidFill>
            <a:srgbClr val="2E5496"/>
          </a:solidFill>
        </p:spPr>
        <p:txBody>
          <a:bodyPr wrap="square" lIns="0" tIns="0" rIns="0" bIns="0" rtlCol="0">
            <a:noAutofit/>
          </a:bodyPr>
          <a:lstStyle/>
          <a:p>
            <a:endParaRPr sz="1987"/>
          </a:p>
        </p:txBody>
      </p:sp>
      <p:sp>
        <p:nvSpPr>
          <p:cNvPr id="259" name="object 259"/>
          <p:cNvSpPr/>
          <p:nvPr/>
        </p:nvSpPr>
        <p:spPr>
          <a:xfrm>
            <a:off x="9825283" y="2196049"/>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E5496"/>
          </a:solidFill>
        </p:spPr>
        <p:txBody>
          <a:bodyPr wrap="square" lIns="0" tIns="0" rIns="0" bIns="0" rtlCol="0">
            <a:noAutofit/>
          </a:bodyPr>
          <a:lstStyle/>
          <a:p>
            <a:endParaRPr sz="1987"/>
          </a:p>
        </p:txBody>
      </p:sp>
      <p:sp>
        <p:nvSpPr>
          <p:cNvPr id="260" name="object 260"/>
          <p:cNvSpPr/>
          <p:nvPr/>
        </p:nvSpPr>
        <p:spPr>
          <a:xfrm>
            <a:off x="9036405" y="2196049"/>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E5496"/>
          </a:solidFill>
        </p:spPr>
        <p:txBody>
          <a:bodyPr wrap="square" lIns="0" tIns="0" rIns="0" bIns="0" rtlCol="0">
            <a:noAutofit/>
          </a:bodyPr>
          <a:lstStyle/>
          <a:p>
            <a:endParaRPr sz="1987"/>
          </a:p>
        </p:txBody>
      </p:sp>
      <p:sp>
        <p:nvSpPr>
          <p:cNvPr id="261" name="object 261"/>
          <p:cNvSpPr/>
          <p:nvPr/>
        </p:nvSpPr>
        <p:spPr>
          <a:xfrm>
            <a:off x="9062336" y="2057141"/>
            <a:ext cx="778787" cy="459197"/>
          </a:xfrm>
          <a:custGeom>
            <a:avLst/>
            <a:gdLst/>
            <a:ahLst/>
            <a:cxnLst/>
            <a:rect l="l" t="t" r="r" b="b"/>
            <a:pathLst>
              <a:path w="705612" h="416051">
                <a:moveTo>
                  <a:pt x="0" y="416051"/>
                </a:moveTo>
                <a:lnTo>
                  <a:pt x="705612" y="416051"/>
                </a:lnTo>
                <a:lnTo>
                  <a:pt x="705612" y="0"/>
                </a:lnTo>
                <a:lnTo>
                  <a:pt x="0" y="0"/>
                </a:lnTo>
                <a:lnTo>
                  <a:pt x="0" y="416051"/>
                </a:lnTo>
                <a:close/>
              </a:path>
            </a:pathLst>
          </a:custGeom>
          <a:solidFill>
            <a:srgbClr val="2E5496"/>
          </a:solidFill>
        </p:spPr>
        <p:txBody>
          <a:bodyPr wrap="square" lIns="0" tIns="0" rIns="0" bIns="0" rtlCol="0">
            <a:noAutofit/>
          </a:bodyPr>
          <a:lstStyle/>
          <a:p>
            <a:endParaRPr sz="1987"/>
          </a:p>
        </p:txBody>
      </p:sp>
      <p:sp>
        <p:nvSpPr>
          <p:cNvPr id="262" name="object 262"/>
          <p:cNvSpPr/>
          <p:nvPr/>
        </p:nvSpPr>
        <p:spPr>
          <a:xfrm>
            <a:off x="9062336" y="2057141"/>
            <a:ext cx="778787" cy="459197"/>
          </a:xfrm>
          <a:custGeom>
            <a:avLst/>
            <a:gdLst/>
            <a:ahLst/>
            <a:cxnLst/>
            <a:rect l="l" t="t" r="r" b="b"/>
            <a:pathLst>
              <a:path w="705612" h="416051">
                <a:moveTo>
                  <a:pt x="0" y="416051"/>
                </a:moveTo>
                <a:lnTo>
                  <a:pt x="705612" y="416051"/>
                </a:lnTo>
                <a:lnTo>
                  <a:pt x="705612" y="0"/>
                </a:lnTo>
                <a:lnTo>
                  <a:pt x="0" y="0"/>
                </a:lnTo>
                <a:lnTo>
                  <a:pt x="0" y="416051"/>
                </a:lnTo>
                <a:close/>
              </a:path>
            </a:pathLst>
          </a:custGeom>
          <a:ln w="21336">
            <a:solidFill>
              <a:srgbClr val="000000"/>
            </a:solidFill>
          </a:ln>
        </p:spPr>
        <p:txBody>
          <a:bodyPr wrap="square" lIns="0" tIns="0" rIns="0" bIns="0" rtlCol="0">
            <a:noAutofit/>
          </a:bodyPr>
          <a:lstStyle/>
          <a:p>
            <a:endParaRPr sz="1987"/>
          </a:p>
        </p:txBody>
      </p:sp>
      <p:sp>
        <p:nvSpPr>
          <p:cNvPr id="263" name="object 263"/>
          <p:cNvSpPr/>
          <p:nvPr/>
        </p:nvSpPr>
        <p:spPr>
          <a:xfrm>
            <a:off x="9198581" y="2210207"/>
            <a:ext cx="455833" cy="183342"/>
          </a:xfrm>
          <a:custGeom>
            <a:avLst/>
            <a:gdLst/>
            <a:ahLst/>
            <a:cxnLst/>
            <a:rect l="l" t="t" r="r" b="b"/>
            <a:pathLst>
              <a:path w="413003" h="166115">
                <a:moveTo>
                  <a:pt x="0" y="166115"/>
                </a:moveTo>
                <a:lnTo>
                  <a:pt x="413003" y="166115"/>
                </a:lnTo>
                <a:lnTo>
                  <a:pt x="413003" y="0"/>
                </a:lnTo>
                <a:lnTo>
                  <a:pt x="0" y="0"/>
                </a:lnTo>
                <a:lnTo>
                  <a:pt x="0" y="166115"/>
                </a:lnTo>
                <a:close/>
              </a:path>
            </a:pathLst>
          </a:custGeom>
          <a:solidFill>
            <a:srgbClr val="2E5496"/>
          </a:solidFill>
        </p:spPr>
        <p:txBody>
          <a:bodyPr wrap="square" lIns="0" tIns="0" rIns="0" bIns="0" rtlCol="0">
            <a:noAutofit/>
          </a:bodyPr>
          <a:lstStyle/>
          <a:p>
            <a:endParaRPr sz="1987"/>
          </a:p>
        </p:txBody>
      </p:sp>
      <p:sp>
        <p:nvSpPr>
          <p:cNvPr id="264" name="object 264"/>
          <p:cNvSpPr/>
          <p:nvPr/>
        </p:nvSpPr>
        <p:spPr>
          <a:xfrm>
            <a:off x="6441712" y="5364880"/>
            <a:ext cx="10091" cy="0"/>
          </a:xfrm>
          <a:custGeom>
            <a:avLst/>
            <a:gdLst/>
            <a:ahLst/>
            <a:cxnLst/>
            <a:rect l="l" t="t" r="r" b="b"/>
            <a:pathLst>
              <a:path w="9143">
                <a:moveTo>
                  <a:pt x="0" y="0"/>
                </a:moveTo>
                <a:lnTo>
                  <a:pt x="9143" y="0"/>
                </a:lnTo>
              </a:path>
            </a:pathLst>
          </a:custGeom>
          <a:ln w="8890">
            <a:solidFill>
              <a:srgbClr val="2D75B6"/>
            </a:solidFill>
          </a:ln>
        </p:spPr>
        <p:txBody>
          <a:bodyPr wrap="square" lIns="0" tIns="0" rIns="0" bIns="0" rtlCol="0">
            <a:noAutofit/>
          </a:bodyPr>
          <a:lstStyle/>
          <a:p>
            <a:endParaRPr sz="1987"/>
          </a:p>
        </p:txBody>
      </p:sp>
      <p:sp>
        <p:nvSpPr>
          <p:cNvPr id="265" name="object 265"/>
          <p:cNvSpPr/>
          <p:nvPr/>
        </p:nvSpPr>
        <p:spPr>
          <a:xfrm>
            <a:off x="6441712" y="5357310"/>
            <a:ext cx="10091" cy="0"/>
          </a:xfrm>
          <a:custGeom>
            <a:avLst/>
            <a:gdLst/>
            <a:ahLst/>
            <a:cxnLst/>
            <a:rect l="l" t="t" r="r" b="b"/>
            <a:pathLst>
              <a:path w="9143">
                <a:moveTo>
                  <a:pt x="0" y="0"/>
                </a:moveTo>
                <a:lnTo>
                  <a:pt x="9143" y="0"/>
                </a:lnTo>
              </a:path>
            </a:pathLst>
          </a:custGeom>
          <a:ln w="7366">
            <a:solidFill>
              <a:srgbClr val="2D75B6"/>
            </a:solidFill>
          </a:ln>
        </p:spPr>
        <p:txBody>
          <a:bodyPr wrap="square" lIns="0" tIns="0" rIns="0" bIns="0" rtlCol="0">
            <a:noAutofit/>
          </a:bodyPr>
          <a:lstStyle/>
          <a:p>
            <a:endParaRPr sz="1987"/>
          </a:p>
        </p:txBody>
      </p:sp>
      <p:sp>
        <p:nvSpPr>
          <p:cNvPr id="266" name="object 266"/>
          <p:cNvSpPr/>
          <p:nvPr/>
        </p:nvSpPr>
        <p:spPr>
          <a:xfrm>
            <a:off x="5652832" y="5364880"/>
            <a:ext cx="10092" cy="0"/>
          </a:xfrm>
          <a:custGeom>
            <a:avLst/>
            <a:gdLst/>
            <a:ahLst/>
            <a:cxnLst/>
            <a:rect l="l" t="t" r="r" b="b"/>
            <a:pathLst>
              <a:path w="9144">
                <a:moveTo>
                  <a:pt x="0" y="0"/>
                </a:moveTo>
                <a:lnTo>
                  <a:pt x="9144" y="0"/>
                </a:lnTo>
              </a:path>
            </a:pathLst>
          </a:custGeom>
          <a:ln w="8890">
            <a:solidFill>
              <a:srgbClr val="2D75B6"/>
            </a:solidFill>
          </a:ln>
        </p:spPr>
        <p:txBody>
          <a:bodyPr wrap="square" lIns="0" tIns="0" rIns="0" bIns="0" rtlCol="0">
            <a:noAutofit/>
          </a:bodyPr>
          <a:lstStyle/>
          <a:p>
            <a:endParaRPr sz="1987"/>
          </a:p>
        </p:txBody>
      </p:sp>
      <p:sp>
        <p:nvSpPr>
          <p:cNvPr id="267" name="object 267"/>
          <p:cNvSpPr/>
          <p:nvPr/>
        </p:nvSpPr>
        <p:spPr>
          <a:xfrm>
            <a:off x="5652832" y="5357310"/>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268" name="object 268"/>
          <p:cNvSpPr/>
          <p:nvPr/>
        </p:nvSpPr>
        <p:spPr>
          <a:xfrm>
            <a:off x="5652832" y="5350582"/>
            <a:ext cx="798971" cy="0"/>
          </a:xfrm>
          <a:custGeom>
            <a:avLst/>
            <a:gdLst/>
            <a:ahLst/>
            <a:cxnLst/>
            <a:rect l="l" t="t" r="r" b="b"/>
            <a:pathLst>
              <a:path w="723900">
                <a:moveTo>
                  <a:pt x="0" y="0"/>
                </a:moveTo>
                <a:lnTo>
                  <a:pt x="723900" y="0"/>
                </a:lnTo>
              </a:path>
            </a:pathLst>
          </a:custGeom>
          <a:ln w="7366">
            <a:solidFill>
              <a:srgbClr val="2D75B6"/>
            </a:solidFill>
          </a:ln>
        </p:spPr>
        <p:txBody>
          <a:bodyPr wrap="square" lIns="0" tIns="0" rIns="0" bIns="0" rtlCol="0">
            <a:noAutofit/>
          </a:bodyPr>
          <a:lstStyle/>
          <a:p>
            <a:endParaRPr sz="1987"/>
          </a:p>
        </p:txBody>
      </p:sp>
      <p:sp>
        <p:nvSpPr>
          <p:cNvPr id="269" name="object 269"/>
          <p:cNvSpPr/>
          <p:nvPr/>
        </p:nvSpPr>
        <p:spPr>
          <a:xfrm>
            <a:off x="6441712" y="5378337"/>
            <a:ext cx="10091" cy="0"/>
          </a:xfrm>
          <a:custGeom>
            <a:avLst/>
            <a:gdLst/>
            <a:ahLst/>
            <a:cxnLst/>
            <a:rect l="l" t="t" r="r" b="b"/>
            <a:pathLst>
              <a:path w="9143">
                <a:moveTo>
                  <a:pt x="0" y="0"/>
                </a:moveTo>
                <a:lnTo>
                  <a:pt x="9143" y="0"/>
                </a:lnTo>
              </a:path>
            </a:pathLst>
          </a:custGeom>
          <a:ln w="5841">
            <a:solidFill>
              <a:srgbClr val="2D75B6"/>
            </a:solidFill>
          </a:ln>
        </p:spPr>
        <p:txBody>
          <a:bodyPr wrap="square" lIns="0" tIns="0" rIns="0" bIns="0" rtlCol="0">
            <a:noAutofit/>
          </a:bodyPr>
          <a:lstStyle/>
          <a:p>
            <a:endParaRPr sz="1987"/>
          </a:p>
        </p:txBody>
      </p:sp>
      <p:sp>
        <p:nvSpPr>
          <p:cNvPr id="270" name="object 270"/>
          <p:cNvSpPr/>
          <p:nvPr/>
        </p:nvSpPr>
        <p:spPr>
          <a:xfrm>
            <a:off x="5652832" y="5378337"/>
            <a:ext cx="10092" cy="0"/>
          </a:xfrm>
          <a:custGeom>
            <a:avLst/>
            <a:gdLst/>
            <a:ahLst/>
            <a:cxnLst/>
            <a:rect l="l" t="t" r="r" b="b"/>
            <a:pathLst>
              <a:path w="9144">
                <a:moveTo>
                  <a:pt x="0" y="0"/>
                </a:moveTo>
                <a:lnTo>
                  <a:pt x="9144" y="0"/>
                </a:lnTo>
              </a:path>
            </a:pathLst>
          </a:custGeom>
          <a:ln w="5841">
            <a:solidFill>
              <a:srgbClr val="2D75B6"/>
            </a:solidFill>
          </a:ln>
        </p:spPr>
        <p:txBody>
          <a:bodyPr wrap="square" lIns="0" tIns="0" rIns="0" bIns="0" rtlCol="0">
            <a:noAutofit/>
          </a:bodyPr>
          <a:lstStyle/>
          <a:p>
            <a:endParaRPr sz="1987"/>
          </a:p>
        </p:txBody>
      </p:sp>
      <p:sp>
        <p:nvSpPr>
          <p:cNvPr id="271" name="object 271"/>
          <p:cNvSpPr/>
          <p:nvPr/>
        </p:nvSpPr>
        <p:spPr>
          <a:xfrm>
            <a:off x="6441712" y="5372449"/>
            <a:ext cx="10091" cy="0"/>
          </a:xfrm>
          <a:custGeom>
            <a:avLst/>
            <a:gdLst/>
            <a:ahLst/>
            <a:cxnLst/>
            <a:rect l="l" t="t" r="r" b="b"/>
            <a:pathLst>
              <a:path w="9143">
                <a:moveTo>
                  <a:pt x="0" y="0"/>
                </a:moveTo>
                <a:lnTo>
                  <a:pt x="9143" y="0"/>
                </a:lnTo>
              </a:path>
            </a:pathLst>
          </a:custGeom>
          <a:ln w="7366">
            <a:solidFill>
              <a:srgbClr val="2D75B6"/>
            </a:solidFill>
          </a:ln>
        </p:spPr>
        <p:txBody>
          <a:bodyPr wrap="square" lIns="0" tIns="0" rIns="0" bIns="0" rtlCol="0">
            <a:noAutofit/>
          </a:bodyPr>
          <a:lstStyle/>
          <a:p>
            <a:endParaRPr sz="1987"/>
          </a:p>
        </p:txBody>
      </p:sp>
      <p:sp>
        <p:nvSpPr>
          <p:cNvPr id="272" name="object 272"/>
          <p:cNvSpPr/>
          <p:nvPr/>
        </p:nvSpPr>
        <p:spPr>
          <a:xfrm>
            <a:off x="5652832" y="5372449"/>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273" name="object 273"/>
          <p:cNvSpPr/>
          <p:nvPr/>
        </p:nvSpPr>
        <p:spPr>
          <a:xfrm>
            <a:off x="5652832" y="5336286"/>
            <a:ext cx="798971" cy="0"/>
          </a:xfrm>
          <a:custGeom>
            <a:avLst/>
            <a:gdLst/>
            <a:ahLst/>
            <a:cxnLst/>
            <a:rect l="l" t="t" r="r" b="b"/>
            <a:pathLst>
              <a:path w="723900">
                <a:moveTo>
                  <a:pt x="0" y="0"/>
                </a:moveTo>
                <a:lnTo>
                  <a:pt x="723900" y="0"/>
                </a:lnTo>
              </a:path>
            </a:pathLst>
          </a:custGeom>
          <a:ln w="21082">
            <a:solidFill>
              <a:srgbClr val="2D75B6"/>
            </a:solidFill>
          </a:ln>
        </p:spPr>
        <p:txBody>
          <a:bodyPr wrap="square" lIns="0" tIns="0" rIns="0" bIns="0" rtlCol="0">
            <a:noAutofit/>
          </a:bodyPr>
          <a:lstStyle/>
          <a:p>
            <a:endParaRPr sz="1987"/>
          </a:p>
        </p:txBody>
      </p:sp>
      <p:sp>
        <p:nvSpPr>
          <p:cNvPr id="274" name="object 274"/>
          <p:cNvSpPr/>
          <p:nvPr/>
        </p:nvSpPr>
        <p:spPr>
          <a:xfrm>
            <a:off x="6425031" y="5430621"/>
            <a:ext cx="43453" cy="43453"/>
          </a:xfrm>
          <a:custGeom>
            <a:avLst/>
            <a:gdLst/>
            <a:ahLst/>
            <a:cxnLst/>
            <a:rect l="l" t="t" r="r" b="b"/>
            <a:pathLst>
              <a:path w="39370" h="39370">
                <a:moveTo>
                  <a:pt x="0" y="39370"/>
                </a:moveTo>
                <a:lnTo>
                  <a:pt x="39370" y="39370"/>
                </a:lnTo>
                <a:lnTo>
                  <a:pt x="39370" y="0"/>
                </a:lnTo>
                <a:lnTo>
                  <a:pt x="0" y="0"/>
                </a:lnTo>
                <a:lnTo>
                  <a:pt x="0" y="39370"/>
                </a:lnTo>
                <a:close/>
              </a:path>
            </a:pathLst>
          </a:custGeom>
          <a:solidFill>
            <a:srgbClr val="2D75B6"/>
          </a:solidFill>
        </p:spPr>
        <p:txBody>
          <a:bodyPr wrap="square" lIns="0" tIns="0" rIns="0" bIns="0" rtlCol="0">
            <a:noAutofit/>
          </a:bodyPr>
          <a:lstStyle/>
          <a:p>
            <a:endParaRPr sz="1987"/>
          </a:p>
        </p:txBody>
      </p:sp>
      <p:sp>
        <p:nvSpPr>
          <p:cNvPr id="275" name="object 275"/>
          <p:cNvSpPr/>
          <p:nvPr/>
        </p:nvSpPr>
        <p:spPr>
          <a:xfrm>
            <a:off x="6420826" y="5380160"/>
            <a:ext cx="51863" cy="51862"/>
          </a:xfrm>
          <a:custGeom>
            <a:avLst/>
            <a:gdLst/>
            <a:ahLst/>
            <a:cxnLst/>
            <a:rect l="l" t="t" r="r" b="b"/>
            <a:pathLst>
              <a:path w="46990" h="46989">
                <a:moveTo>
                  <a:pt x="0" y="46989"/>
                </a:moveTo>
                <a:lnTo>
                  <a:pt x="46990" y="46989"/>
                </a:lnTo>
                <a:lnTo>
                  <a:pt x="46990" y="0"/>
                </a:lnTo>
                <a:lnTo>
                  <a:pt x="0" y="0"/>
                </a:lnTo>
                <a:lnTo>
                  <a:pt x="0" y="46989"/>
                </a:lnTo>
                <a:close/>
              </a:path>
            </a:pathLst>
          </a:custGeom>
          <a:solidFill>
            <a:srgbClr val="2D75B6"/>
          </a:solidFill>
        </p:spPr>
        <p:txBody>
          <a:bodyPr wrap="square" lIns="0" tIns="0" rIns="0" bIns="0" rtlCol="0">
            <a:noAutofit/>
          </a:bodyPr>
          <a:lstStyle/>
          <a:p>
            <a:endParaRPr sz="1987"/>
          </a:p>
        </p:txBody>
      </p:sp>
      <p:sp>
        <p:nvSpPr>
          <p:cNvPr id="276" name="object 276"/>
          <p:cNvSpPr/>
          <p:nvPr/>
        </p:nvSpPr>
        <p:spPr>
          <a:xfrm>
            <a:off x="5636152" y="5430621"/>
            <a:ext cx="43453" cy="43453"/>
          </a:xfrm>
          <a:custGeom>
            <a:avLst/>
            <a:gdLst/>
            <a:ahLst/>
            <a:cxnLst/>
            <a:rect l="l" t="t" r="r" b="b"/>
            <a:pathLst>
              <a:path w="39370" h="39370">
                <a:moveTo>
                  <a:pt x="0" y="39370"/>
                </a:moveTo>
                <a:lnTo>
                  <a:pt x="39370" y="39370"/>
                </a:lnTo>
                <a:lnTo>
                  <a:pt x="39370" y="0"/>
                </a:lnTo>
                <a:lnTo>
                  <a:pt x="0" y="0"/>
                </a:lnTo>
                <a:lnTo>
                  <a:pt x="0" y="39370"/>
                </a:lnTo>
                <a:close/>
              </a:path>
            </a:pathLst>
          </a:custGeom>
          <a:solidFill>
            <a:srgbClr val="2D75B6"/>
          </a:solidFill>
        </p:spPr>
        <p:txBody>
          <a:bodyPr wrap="square" lIns="0" tIns="0" rIns="0" bIns="0" rtlCol="0">
            <a:noAutofit/>
          </a:bodyPr>
          <a:lstStyle/>
          <a:p>
            <a:endParaRPr sz="1987"/>
          </a:p>
        </p:txBody>
      </p:sp>
      <p:sp>
        <p:nvSpPr>
          <p:cNvPr id="277" name="object 277"/>
          <p:cNvSpPr/>
          <p:nvPr/>
        </p:nvSpPr>
        <p:spPr>
          <a:xfrm>
            <a:off x="5631947" y="5380160"/>
            <a:ext cx="51863" cy="51862"/>
          </a:xfrm>
          <a:custGeom>
            <a:avLst/>
            <a:gdLst/>
            <a:ahLst/>
            <a:cxnLst/>
            <a:rect l="l" t="t" r="r" b="b"/>
            <a:pathLst>
              <a:path w="46990" h="46989">
                <a:moveTo>
                  <a:pt x="0" y="46989"/>
                </a:moveTo>
                <a:lnTo>
                  <a:pt x="46990" y="46989"/>
                </a:lnTo>
                <a:lnTo>
                  <a:pt x="46990" y="0"/>
                </a:lnTo>
                <a:lnTo>
                  <a:pt x="0" y="0"/>
                </a:lnTo>
                <a:lnTo>
                  <a:pt x="0" y="46989"/>
                </a:lnTo>
                <a:close/>
              </a:path>
            </a:pathLst>
          </a:custGeom>
          <a:solidFill>
            <a:srgbClr val="2D75B6"/>
          </a:solidFill>
        </p:spPr>
        <p:txBody>
          <a:bodyPr wrap="square" lIns="0" tIns="0" rIns="0" bIns="0" rtlCol="0">
            <a:noAutofit/>
          </a:bodyPr>
          <a:lstStyle/>
          <a:p>
            <a:endParaRPr sz="1987"/>
          </a:p>
        </p:txBody>
      </p:sp>
      <p:sp>
        <p:nvSpPr>
          <p:cNvPr id="278" name="object 278"/>
          <p:cNvSpPr/>
          <p:nvPr/>
        </p:nvSpPr>
        <p:spPr>
          <a:xfrm>
            <a:off x="6419985" y="5513041"/>
            <a:ext cx="53545" cy="53544"/>
          </a:xfrm>
          <a:custGeom>
            <a:avLst/>
            <a:gdLst/>
            <a:ahLst/>
            <a:cxnLst/>
            <a:rect l="l" t="t" r="r" b="b"/>
            <a:pathLst>
              <a:path w="48514" h="48513">
                <a:moveTo>
                  <a:pt x="0" y="48513"/>
                </a:moveTo>
                <a:lnTo>
                  <a:pt x="48514" y="48513"/>
                </a:lnTo>
                <a:lnTo>
                  <a:pt x="48514" y="0"/>
                </a:lnTo>
                <a:lnTo>
                  <a:pt x="0" y="0"/>
                </a:lnTo>
                <a:lnTo>
                  <a:pt x="0" y="48513"/>
                </a:lnTo>
                <a:close/>
              </a:path>
            </a:pathLst>
          </a:custGeom>
          <a:solidFill>
            <a:srgbClr val="2D75B6"/>
          </a:solidFill>
        </p:spPr>
        <p:txBody>
          <a:bodyPr wrap="square" lIns="0" tIns="0" rIns="0" bIns="0" rtlCol="0">
            <a:noAutofit/>
          </a:bodyPr>
          <a:lstStyle/>
          <a:p>
            <a:endParaRPr sz="1987"/>
          </a:p>
        </p:txBody>
      </p:sp>
      <p:sp>
        <p:nvSpPr>
          <p:cNvPr id="279" name="object 279"/>
          <p:cNvSpPr/>
          <p:nvPr/>
        </p:nvSpPr>
        <p:spPr>
          <a:xfrm>
            <a:off x="5631106" y="5513041"/>
            <a:ext cx="53545" cy="53544"/>
          </a:xfrm>
          <a:custGeom>
            <a:avLst/>
            <a:gdLst/>
            <a:ahLst/>
            <a:cxnLst/>
            <a:rect l="l" t="t" r="r" b="b"/>
            <a:pathLst>
              <a:path w="48514" h="48513">
                <a:moveTo>
                  <a:pt x="0" y="48513"/>
                </a:moveTo>
                <a:lnTo>
                  <a:pt x="48514" y="48513"/>
                </a:lnTo>
                <a:lnTo>
                  <a:pt x="48514" y="0"/>
                </a:lnTo>
                <a:lnTo>
                  <a:pt x="0" y="0"/>
                </a:lnTo>
                <a:lnTo>
                  <a:pt x="0" y="48513"/>
                </a:lnTo>
                <a:close/>
              </a:path>
            </a:pathLst>
          </a:custGeom>
          <a:solidFill>
            <a:srgbClr val="2D75B6"/>
          </a:solidFill>
        </p:spPr>
        <p:txBody>
          <a:bodyPr wrap="square" lIns="0" tIns="0" rIns="0" bIns="0" rtlCol="0">
            <a:noAutofit/>
          </a:bodyPr>
          <a:lstStyle/>
          <a:p>
            <a:endParaRPr sz="1987"/>
          </a:p>
        </p:txBody>
      </p:sp>
      <p:sp>
        <p:nvSpPr>
          <p:cNvPr id="280" name="object 280"/>
          <p:cNvSpPr/>
          <p:nvPr/>
        </p:nvSpPr>
        <p:spPr>
          <a:xfrm>
            <a:off x="6425872" y="5565184"/>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281" name="object 281"/>
          <p:cNvSpPr/>
          <p:nvPr/>
        </p:nvSpPr>
        <p:spPr>
          <a:xfrm>
            <a:off x="5636993" y="5565184"/>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282" name="object 282"/>
          <p:cNvSpPr/>
          <p:nvPr/>
        </p:nvSpPr>
        <p:spPr>
          <a:xfrm>
            <a:off x="6421667" y="5605554"/>
            <a:ext cx="50181" cy="50180"/>
          </a:xfrm>
          <a:custGeom>
            <a:avLst/>
            <a:gdLst/>
            <a:ahLst/>
            <a:cxnLst/>
            <a:rect l="l" t="t" r="r" b="b"/>
            <a:pathLst>
              <a:path w="45466" h="45465">
                <a:moveTo>
                  <a:pt x="0" y="45466"/>
                </a:moveTo>
                <a:lnTo>
                  <a:pt x="45466" y="45466"/>
                </a:lnTo>
                <a:lnTo>
                  <a:pt x="45466" y="0"/>
                </a:lnTo>
                <a:lnTo>
                  <a:pt x="0" y="0"/>
                </a:lnTo>
                <a:lnTo>
                  <a:pt x="0" y="45466"/>
                </a:lnTo>
                <a:close/>
              </a:path>
            </a:pathLst>
          </a:custGeom>
          <a:solidFill>
            <a:srgbClr val="2D75B6"/>
          </a:solidFill>
        </p:spPr>
        <p:txBody>
          <a:bodyPr wrap="square" lIns="0" tIns="0" rIns="0" bIns="0" rtlCol="0">
            <a:noAutofit/>
          </a:bodyPr>
          <a:lstStyle/>
          <a:p>
            <a:endParaRPr sz="1987"/>
          </a:p>
        </p:txBody>
      </p:sp>
      <p:sp>
        <p:nvSpPr>
          <p:cNvPr id="283" name="object 283"/>
          <p:cNvSpPr/>
          <p:nvPr/>
        </p:nvSpPr>
        <p:spPr>
          <a:xfrm>
            <a:off x="5632788" y="5605554"/>
            <a:ext cx="50181" cy="50180"/>
          </a:xfrm>
          <a:custGeom>
            <a:avLst/>
            <a:gdLst/>
            <a:ahLst/>
            <a:cxnLst/>
            <a:rect l="l" t="t" r="r" b="b"/>
            <a:pathLst>
              <a:path w="45466" h="45465">
                <a:moveTo>
                  <a:pt x="0" y="45466"/>
                </a:moveTo>
                <a:lnTo>
                  <a:pt x="45466" y="45466"/>
                </a:lnTo>
                <a:lnTo>
                  <a:pt x="45466" y="0"/>
                </a:lnTo>
                <a:lnTo>
                  <a:pt x="0" y="0"/>
                </a:lnTo>
                <a:lnTo>
                  <a:pt x="0" y="45466"/>
                </a:lnTo>
                <a:close/>
              </a:path>
            </a:pathLst>
          </a:custGeom>
          <a:solidFill>
            <a:srgbClr val="2D75B6"/>
          </a:solidFill>
        </p:spPr>
        <p:txBody>
          <a:bodyPr wrap="square" lIns="0" tIns="0" rIns="0" bIns="0" rtlCol="0">
            <a:noAutofit/>
          </a:bodyPr>
          <a:lstStyle/>
          <a:p>
            <a:endParaRPr sz="1987"/>
          </a:p>
        </p:txBody>
      </p:sp>
      <p:sp>
        <p:nvSpPr>
          <p:cNvPr id="284" name="object 284"/>
          <p:cNvSpPr/>
          <p:nvPr/>
        </p:nvSpPr>
        <p:spPr>
          <a:xfrm>
            <a:off x="6425872" y="5698066"/>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285" name="object 285"/>
          <p:cNvSpPr/>
          <p:nvPr/>
        </p:nvSpPr>
        <p:spPr>
          <a:xfrm>
            <a:off x="6441712" y="5743340"/>
            <a:ext cx="10091" cy="0"/>
          </a:xfrm>
          <a:custGeom>
            <a:avLst/>
            <a:gdLst/>
            <a:ahLst/>
            <a:cxnLst/>
            <a:rect l="l" t="t" r="r" b="b"/>
            <a:pathLst>
              <a:path w="9143">
                <a:moveTo>
                  <a:pt x="0" y="0"/>
                </a:moveTo>
                <a:lnTo>
                  <a:pt x="9143" y="0"/>
                </a:lnTo>
              </a:path>
            </a:pathLst>
          </a:custGeom>
          <a:ln w="8890">
            <a:solidFill>
              <a:srgbClr val="2D75B6"/>
            </a:solidFill>
          </a:ln>
        </p:spPr>
        <p:txBody>
          <a:bodyPr wrap="square" lIns="0" tIns="0" rIns="0" bIns="0" rtlCol="0">
            <a:noAutofit/>
          </a:bodyPr>
          <a:lstStyle/>
          <a:p>
            <a:endParaRPr sz="1987"/>
          </a:p>
        </p:txBody>
      </p:sp>
      <p:sp>
        <p:nvSpPr>
          <p:cNvPr id="286" name="object 286"/>
          <p:cNvSpPr/>
          <p:nvPr/>
        </p:nvSpPr>
        <p:spPr>
          <a:xfrm>
            <a:off x="6441712" y="5764365"/>
            <a:ext cx="10091" cy="0"/>
          </a:xfrm>
          <a:custGeom>
            <a:avLst/>
            <a:gdLst/>
            <a:ahLst/>
            <a:cxnLst/>
            <a:rect l="l" t="t" r="r" b="b"/>
            <a:pathLst>
              <a:path w="9143">
                <a:moveTo>
                  <a:pt x="0" y="0"/>
                </a:moveTo>
                <a:lnTo>
                  <a:pt x="9143" y="0"/>
                </a:lnTo>
              </a:path>
            </a:pathLst>
          </a:custGeom>
          <a:ln w="7366">
            <a:solidFill>
              <a:srgbClr val="2D75B6"/>
            </a:solidFill>
          </a:ln>
        </p:spPr>
        <p:txBody>
          <a:bodyPr wrap="square" lIns="0" tIns="0" rIns="0" bIns="0" rtlCol="0">
            <a:noAutofit/>
          </a:bodyPr>
          <a:lstStyle/>
          <a:p>
            <a:endParaRPr sz="1987"/>
          </a:p>
        </p:txBody>
      </p:sp>
      <p:sp>
        <p:nvSpPr>
          <p:cNvPr id="287" name="object 287"/>
          <p:cNvSpPr/>
          <p:nvPr/>
        </p:nvSpPr>
        <p:spPr>
          <a:xfrm>
            <a:off x="6441712" y="5757637"/>
            <a:ext cx="10091" cy="0"/>
          </a:xfrm>
          <a:custGeom>
            <a:avLst/>
            <a:gdLst/>
            <a:ahLst/>
            <a:cxnLst/>
            <a:rect l="l" t="t" r="r" b="b"/>
            <a:pathLst>
              <a:path w="9143">
                <a:moveTo>
                  <a:pt x="0" y="0"/>
                </a:moveTo>
                <a:lnTo>
                  <a:pt x="9143" y="0"/>
                </a:lnTo>
              </a:path>
            </a:pathLst>
          </a:custGeom>
          <a:ln w="7366">
            <a:solidFill>
              <a:srgbClr val="2D75B6"/>
            </a:solidFill>
          </a:ln>
        </p:spPr>
        <p:txBody>
          <a:bodyPr wrap="square" lIns="0" tIns="0" rIns="0" bIns="0" rtlCol="0">
            <a:noAutofit/>
          </a:bodyPr>
          <a:lstStyle/>
          <a:p>
            <a:endParaRPr sz="1987"/>
          </a:p>
        </p:txBody>
      </p:sp>
      <p:sp>
        <p:nvSpPr>
          <p:cNvPr id="288" name="object 288"/>
          <p:cNvSpPr/>
          <p:nvPr/>
        </p:nvSpPr>
        <p:spPr>
          <a:xfrm>
            <a:off x="5636993" y="5698066"/>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289" name="object 289"/>
          <p:cNvSpPr/>
          <p:nvPr/>
        </p:nvSpPr>
        <p:spPr>
          <a:xfrm>
            <a:off x="5652832" y="5743340"/>
            <a:ext cx="10092" cy="0"/>
          </a:xfrm>
          <a:custGeom>
            <a:avLst/>
            <a:gdLst/>
            <a:ahLst/>
            <a:cxnLst/>
            <a:rect l="l" t="t" r="r" b="b"/>
            <a:pathLst>
              <a:path w="9144">
                <a:moveTo>
                  <a:pt x="0" y="0"/>
                </a:moveTo>
                <a:lnTo>
                  <a:pt x="9144" y="0"/>
                </a:lnTo>
              </a:path>
            </a:pathLst>
          </a:custGeom>
          <a:ln w="8890">
            <a:solidFill>
              <a:srgbClr val="2D75B6"/>
            </a:solidFill>
          </a:ln>
        </p:spPr>
        <p:txBody>
          <a:bodyPr wrap="square" lIns="0" tIns="0" rIns="0" bIns="0" rtlCol="0">
            <a:noAutofit/>
          </a:bodyPr>
          <a:lstStyle/>
          <a:p>
            <a:endParaRPr sz="1987"/>
          </a:p>
        </p:txBody>
      </p:sp>
      <p:sp>
        <p:nvSpPr>
          <p:cNvPr id="290" name="object 290"/>
          <p:cNvSpPr/>
          <p:nvPr/>
        </p:nvSpPr>
        <p:spPr>
          <a:xfrm>
            <a:off x="5652832" y="5764365"/>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291" name="object 291"/>
          <p:cNvSpPr/>
          <p:nvPr/>
        </p:nvSpPr>
        <p:spPr>
          <a:xfrm>
            <a:off x="5652832" y="5757637"/>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292" name="object 292"/>
          <p:cNvSpPr/>
          <p:nvPr/>
        </p:nvSpPr>
        <p:spPr>
          <a:xfrm>
            <a:off x="5652832" y="5779504"/>
            <a:ext cx="798971" cy="0"/>
          </a:xfrm>
          <a:custGeom>
            <a:avLst/>
            <a:gdLst/>
            <a:ahLst/>
            <a:cxnLst/>
            <a:rect l="l" t="t" r="r" b="b"/>
            <a:pathLst>
              <a:path w="723900">
                <a:moveTo>
                  <a:pt x="0" y="0"/>
                </a:moveTo>
                <a:lnTo>
                  <a:pt x="723900" y="0"/>
                </a:lnTo>
              </a:path>
            </a:pathLst>
          </a:custGeom>
          <a:ln w="7366">
            <a:solidFill>
              <a:srgbClr val="2D75B6"/>
            </a:solidFill>
          </a:ln>
        </p:spPr>
        <p:txBody>
          <a:bodyPr wrap="square" lIns="0" tIns="0" rIns="0" bIns="0" rtlCol="0">
            <a:noAutofit/>
          </a:bodyPr>
          <a:lstStyle/>
          <a:p>
            <a:endParaRPr sz="1987"/>
          </a:p>
        </p:txBody>
      </p:sp>
      <p:sp>
        <p:nvSpPr>
          <p:cNvPr id="293" name="object 293"/>
          <p:cNvSpPr/>
          <p:nvPr/>
        </p:nvSpPr>
        <p:spPr>
          <a:xfrm>
            <a:off x="6441712" y="5771934"/>
            <a:ext cx="10091" cy="0"/>
          </a:xfrm>
          <a:custGeom>
            <a:avLst/>
            <a:gdLst/>
            <a:ahLst/>
            <a:cxnLst/>
            <a:rect l="l" t="t" r="r" b="b"/>
            <a:pathLst>
              <a:path w="9143">
                <a:moveTo>
                  <a:pt x="0" y="0"/>
                </a:moveTo>
                <a:lnTo>
                  <a:pt x="9143" y="0"/>
                </a:lnTo>
              </a:path>
            </a:pathLst>
          </a:custGeom>
          <a:ln w="8890">
            <a:solidFill>
              <a:srgbClr val="2D75B6"/>
            </a:solidFill>
          </a:ln>
        </p:spPr>
        <p:txBody>
          <a:bodyPr wrap="square" lIns="0" tIns="0" rIns="0" bIns="0" rtlCol="0">
            <a:noAutofit/>
          </a:bodyPr>
          <a:lstStyle/>
          <a:p>
            <a:endParaRPr sz="1987"/>
          </a:p>
        </p:txBody>
      </p:sp>
      <p:sp>
        <p:nvSpPr>
          <p:cNvPr id="294" name="object 294"/>
          <p:cNvSpPr/>
          <p:nvPr/>
        </p:nvSpPr>
        <p:spPr>
          <a:xfrm>
            <a:off x="5652832" y="5771934"/>
            <a:ext cx="10092" cy="0"/>
          </a:xfrm>
          <a:custGeom>
            <a:avLst/>
            <a:gdLst/>
            <a:ahLst/>
            <a:cxnLst/>
            <a:rect l="l" t="t" r="r" b="b"/>
            <a:pathLst>
              <a:path w="9144">
                <a:moveTo>
                  <a:pt x="0" y="0"/>
                </a:moveTo>
                <a:lnTo>
                  <a:pt x="9144" y="0"/>
                </a:lnTo>
              </a:path>
            </a:pathLst>
          </a:custGeom>
          <a:ln w="8890">
            <a:solidFill>
              <a:srgbClr val="2D75B6"/>
            </a:solidFill>
          </a:ln>
        </p:spPr>
        <p:txBody>
          <a:bodyPr wrap="square" lIns="0" tIns="0" rIns="0" bIns="0" rtlCol="0">
            <a:noAutofit/>
          </a:bodyPr>
          <a:lstStyle/>
          <a:p>
            <a:endParaRPr sz="1987"/>
          </a:p>
        </p:txBody>
      </p:sp>
      <p:sp>
        <p:nvSpPr>
          <p:cNvPr id="295" name="object 295"/>
          <p:cNvSpPr/>
          <p:nvPr/>
        </p:nvSpPr>
        <p:spPr>
          <a:xfrm>
            <a:off x="5652832" y="5793802"/>
            <a:ext cx="798971" cy="0"/>
          </a:xfrm>
          <a:custGeom>
            <a:avLst/>
            <a:gdLst/>
            <a:ahLst/>
            <a:cxnLst/>
            <a:rect l="l" t="t" r="r" b="b"/>
            <a:pathLst>
              <a:path w="723900">
                <a:moveTo>
                  <a:pt x="0" y="0"/>
                </a:moveTo>
                <a:lnTo>
                  <a:pt x="723900" y="0"/>
                </a:lnTo>
              </a:path>
            </a:pathLst>
          </a:custGeom>
          <a:ln w="21082">
            <a:solidFill>
              <a:srgbClr val="2D75B6"/>
            </a:solidFill>
          </a:ln>
        </p:spPr>
        <p:txBody>
          <a:bodyPr wrap="square" lIns="0" tIns="0" rIns="0" bIns="0" rtlCol="0">
            <a:noAutofit/>
          </a:bodyPr>
          <a:lstStyle/>
          <a:p>
            <a:endParaRPr sz="1987"/>
          </a:p>
        </p:txBody>
      </p:sp>
      <p:sp>
        <p:nvSpPr>
          <p:cNvPr id="296" name="object 296"/>
          <p:cNvSpPr/>
          <p:nvPr/>
        </p:nvSpPr>
        <p:spPr>
          <a:xfrm>
            <a:off x="6441712" y="5750909"/>
            <a:ext cx="10091" cy="0"/>
          </a:xfrm>
          <a:custGeom>
            <a:avLst/>
            <a:gdLst/>
            <a:ahLst/>
            <a:cxnLst/>
            <a:rect l="l" t="t" r="r" b="b"/>
            <a:pathLst>
              <a:path w="9143">
                <a:moveTo>
                  <a:pt x="0" y="0"/>
                </a:moveTo>
                <a:lnTo>
                  <a:pt x="9143" y="0"/>
                </a:lnTo>
              </a:path>
            </a:pathLst>
          </a:custGeom>
          <a:ln w="7366">
            <a:solidFill>
              <a:srgbClr val="2D75B6"/>
            </a:solidFill>
          </a:ln>
        </p:spPr>
        <p:txBody>
          <a:bodyPr wrap="square" lIns="0" tIns="0" rIns="0" bIns="0" rtlCol="0">
            <a:noAutofit/>
          </a:bodyPr>
          <a:lstStyle/>
          <a:p>
            <a:endParaRPr sz="1987"/>
          </a:p>
        </p:txBody>
      </p:sp>
      <p:sp>
        <p:nvSpPr>
          <p:cNvPr id="297" name="object 297"/>
          <p:cNvSpPr/>
          <p:nvPr/>
        </p:nvSpPr>
        <p:spPr>
          <a:xfrm>
            <a:off x="5652832" y="5750909"/>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298" name="object 298"/>
          <p:cNvSpPr/>
          <p:nvPr/>
        </p:nvSpPr>
        <p:spPr>
          <a:xfrm>
            <a:off x="6424190" y="5654333"/>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D75B6"/>
          </a:solidFill>
        </p:spPr>
        <p:txBody>
          <a:bodyPr wrap="square" lIns="0" tIns="0" rIns="0" bIns="0" rtlCol="0">
            <a:noAutofit/>
          </a:bodyPr>
          <a:lstStyle/>
          <a:p>
            <a:endParaRPr sz="1987"/>
          </a:p>
        </p:txBody>
      </p:sp>
      <p:sp>
        <p:nvSpPr>
          <p:cNvPr id="299" name="object 299"/>
          <p:cNvSpPr/>
          <p:nvPr/>
        </p:nvSpPr>
        <p:spPr>
          <a:xfrm>
            <a:off x="5635311" y="5654333"/>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D75B6"/>
          </a:solidFill>
        </p:spPr>
        <p:txBody>
          <a:bodyPr wrap="square" lIns="0" tIns="0" rIns="0" bIns="0" rtlCol="0">
            <a:noAutofit/>
          </a:bodyPr>
          <a:lstStyle/>
          <a:p>
            <a:endParaRPr sz="1987"/>
          </a:p>
        </p:txBody>
      </p:sp>
      <p:sp>
        <p:nvSpPr>
          <p:cNvPr id="300" name="object 300"/>
          <p:cNvSpPr/>
          <p:nvPr/>
        </p:nvSpPr>
        <p:spPr>
          <a:xfrm>
            <a:off x="6425872" y="5472672"/>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301" name="object 301"/>
          <p:cNvSpPr/>
          <p:nvPr/>
        </p:nvSpPr>
        <p:spPr>
          <a:xfrm>
            <a:off x="5636993" y="5472672"/>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302" name="object 302"/>
          <p:cNvSpPr/>
          <p:nvPr/>
        </p:nvSpPr>
        <p:spPr>
          <a:xfrm>
            <a:off x="5662924" y="5335446"/>
            <a:ext cx="778787" cy="459197"/>
          </a:xfrm>
          <a:custGeom>
            <a:avLst/>
            <a:gdLst/>
            <a:ahLst/>
            <a:cxnLst/>
            <a:rect l="l" t="t" r="r" b="b"/>
            <a:pathLst>
              <a:path w="705612" h="416051">
                <a:moveTo>
                  <a:pt x="0" y="416052"/>
                </a:moveTo>
                <a:lnTo>
                  <a:pt x="705612" y="416052"/>
                </a:lnTo>
                <a:lnTo>
                  <a:pt x="705612" y="0"/>
                </a:lnTo>
                <a:lnTo>
                  <a:pt x="0" y="0"/>
                </a:lnTo>
                <a:lnTo>
                  <a:pt x="0" y="416052"/>
                </a:lnTo>
                <a:close/>
              </a:path>
            </a:pathLst>
          </a:custGeom>
          <a:solidFill>
            <a:srgbClr val="2D75B6"/>
          </a:solidFill>
        </p:spPr>
        <p:txBody>
          <a:bodyPr wrap="square" lIns="0" tIns="0" rIns="0" bIns="0" rtlCol="0">
            <a:noAutofit/>
          </a:bodyPr>
          <a:lstStyle/>
          <a:p>
            <a:endParaRPr sz="1987"/>
          </a:p>
        </p:txBody>
      </p:sp>
      <p:sp>
        <p:nvSpPr>
          <p:cNvPr id="303" name="object 303"/>
          <p:cNvSpPr/>
          <p:nvPr/>
        </p:nvSpPr>
        <p:spPr>
          <a:xfrm>
            <a:off x="5662924" y="5335446"/>
            <a:ext cx="778787" cy="459197"/>
          </a:xfrm>
          <a:custGeom>
            <a:avLst/>
            <a:gdLst/>
            <a:ahLst/>
            <a:cxnLst/>
            <a:rect l="l" t="t" r="r" b="b"/>
            <a:pathLst>
              <a:path w="705612" h="416051">
                <a:moveTo>
                  <a:pt x="0" y="416052"/>
                </a:moveTo>
                <a:lnTo>
                  <a:pt x="705612" y="416052"/>
                </a:lnTo>
                <a:lnTo>
                  <a:pt x="705612" y="0"/>
                </a:lnTo>
                <a:lnTo>
                  <a:pt x="0" y="0"/>
                </a:lnTo>
                <a:lnTo>
                  <a:pt x="0" y="416052"/>
                </a:lnTo>
                <a:close/>
              </a:path>
            </a:pathLst>
          </a:custGeom>
          <a:ln w="21336">
            <a:solidFill>
              <a:srgbClr val="000000"/>
            </a:solidFill>
          </a:ln>
        </p:spPr>
        <p:txBody>
          <a:bodyPr wrap="square" lIns="0" tIns="0" rIns="0" bIns="0" rtlCol="0">
            <a:noAutofit/>
          </a:bodyPr>
          <a:lstStyle/>
          <a:p>
            <a:endParaRPr sz="1987"/>
          </a:p>
        </p:txBody>
      </p:sp>
      <p:sp>
        <p:nvSpPr>
          <p:cNvPr id="304" name="object 304"/>
          <p:cNvSpPr/>
          <p:nvPr/>
        </p:nvSpPr>
        <p:spPr>
          <a:xfrm>
            <a:off x="7556907" y="5364880"/>
            <a:ext cx="10091" cy="0"/>
          </a:xfrm>
          <a:custGeom>
            <a:avLst/>
            <a:gdLst/>
            <a:ahLst/>
            <a:cxnLst/>
            <a:rect l="l" t="t" r="r" b="b"/>
            <a:pathLst>
              <a:path w="9143">
                <a:moveTo>
                  <a:pt x="0" y="0"/>
                </a:moveTo>
                <a:lnTo>
                  <a:pt x="9143" y="0"/>
                </a:lnTo>
              </a:path>
            </a:pathLst>
          </a:custGeom>
          <a:ln w="8890">
            <a:solidFill>
              <a:srgbClr val="2D75B6"/>
            </a:solidFill>
          </a:ln>
        </p:spPr>
        <p:txBody>
          <a:bodyPr wrap="square" lIns="0" tIns="0" rIns="0" bIns="0" rtlCol="0">
            <a:noAutofit/>
          </a:bodyPr>
          <a:lstStyle/>
          <a:p>
            <a:endParaRPr sz="1987"/>
          </a:p>
        </p:txBody>
      </p:sp>
      <p:sp>
        <p:nvSpPr>
          <p:cNvPr id="305" name="object 305"/>
          <p:cNvSpPr/>
          <p:nvPr/>
        </p:nvSpPr>
        <p:spPr>
          <a:xfrm>
            <a:off x="7556907" y="5357310"/>
            <a:ext cx="10091" cy="0"/>
          </a:xfrm>
          <a:custGeom>
            <a:avLst/>
            <a:gdLst/>
            <a:ahLst/>
            <a:cxnLst/>
            <a:rect l="l" t="t" r="r" b="b"/>
            <a:pathLst>
              <a:path w="9143">
                <a:moveTo>
                  <a:pt x="0" y="0"/>
                </a:moveTo>
                <a:lnTo>
                  <a:pt x="9143" y="0"/>
                </a:lnTo>
              </a:path>
            </a:pathLst>
          </a:custGeom>
          <a:ln w="7366">
            <a:solidFill>
              <a:srgbClr val="2D75B6"/>
            </a:solidFill>
          </a:ln>
        </p:spPr>
        <p:txBody>
          <a:bodyPr wrap="square" lIns="0" tIns="0" rIns="0" bIns="0" rtlCol="0">
            <a:noAutofit/>
          </a:bodyPr>
          <a:lstStyle/>
          <a:p>
            <a:endParaRPr sz="1987"/>
          </a:p>
        </p:txBody>
      </p:sp>
      <p:sp>
        <p:nvSpPr>
          <p:cNvPr id="306" name="object 306"/>
          <p:cNvSpPr/>
          <p:nvPr/>
        </p:nvSpPr>
        <p:spPr>
          <a:xfrm>
            <a:off x="6769710" y="5364880"/>
            <a:ext cx="10092" cy="0"/>
          </a:xfrm>
          <a:custGeom>
            <a:avLst/>
            <a:gdLst/>
            <a:ahLst/>
            <a:cxnLst/>
            <a:rect l="l" t="t" r="r" b="b"/>
            <a:pathLst>
              <a:path w="9144">
                <a:moveTo>
                  <a:pt x="0" y="0"/>
                </a:moveTo>
                <a:lnTo>
                  <a:pt x="9144" y="0"/>
                </a:lnTo>
              </a:path>
            </a:pathLst>
          </a:custGeom>
          <a:ln w="8890">
            <a:solidFill>
              <a:srgbClr val="2D75B6"/>
            </a:solidFill>
          </a:ln>
        </p:spPr>
        <p:txBody>
          <a:bodyPr wrap="square" lIns="0" tIns="0" rIns="0" bIns="0" rtlCol="0">
            <a:noAutofit/>
          </a:bodyPr>
          <a:lstStyle/>
          <a:p>
            <a:endParaRPr sz="1987"/>
          </a:p>
        </p:txBody>
      </p:sp>
      <p:sp>
        <p:nvSpPr>
          <p:cNvPr id="307" name="object 307"/>
          <p:cNvSpPr/>
          <p:nvPr/>
        </p:nvSpPr>
        <p:spPr>
          <a:xfrm>
            <a:off x="6769710" y="5357310"/>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308" name="object 308"/>
          <p:cNvSpPr/>
          <p:nvPr/>
        </p:nvSpPr>
        <p:spPr>
          <a:xfrm>
            <a:off x="6769710" y="5350582"/>
            <a:ext cx="797289" cy="0"/>
          </a:xfrm>
          <a:custGeom>
            <a:avLst/>
            <a:gdLst/>
            <a:ahLst/>
            <a:cxnLst/>
            <a:rect l="l" t="t" r="r" b="b"/>
            <a:pathLst>
              <a:path w="722376">
                <a:moveTo>
                  <a:pt x="0" y="0"/>
                </a:moveTo>
                <a:lnTo>
                  <a:pt x="722376" y="0"/>
                </a:lnTo>
              </a:path>
            </a:pathLst>
          </a:custGeom>
          <a:ln w="7366">
            <a:solidFill>
              <a:srgbClr val="2D75B6"/>
            </a:solidFill>
          </a:ln>
        </p:spPr>
        <p:txBody>
          <a:bodyPr wrap="square" lIns="0" tIns="0" rIns="0" bIns="0" rtlCol="0">
            <a:noAutofit/>
          </a:bodyPr>
          <a:lstStyle/>
          <a:p>
            <a:endParaRPr sz="1987"/>
          </a:p>
        </p:txBody>
      </p:sp>
      <p:sp>
        <p:nvSpPr>
          <p:cNvPr id="309" name="object 309"/>
          <p:cNvSpPr/>
          <p:nvPr/>
        </p:nvSpPr>
        <p:spPr>
          <a:xfrm>
            <a:off x="7556907" y="5378337"/>
            <a:ext cx="10091" cy="0"/>
          </a:xfrm>
          <a:custGeom>
            <a:avLst/>
            <a:gdLst/>
            <a:ahLst/>
            <a:cxnLst/>
            <a:rect l="l" t="t" r="r" b="b"/>
            <a:pathLst>
              <a:path w="9143">
                <a:moveTo>
                  <a:pt x="0" y="0"/>
                </a:moveTo>
                <a:lnTo>
                  <a:pt x="9143" y="0"/>
                </a:lnTo>
              </a:path>
            </a:pathLst>
          </a:custGeom>
          <a:ln w="5841">
            <a:solidFill>
              <a:srgbClr val="2D75B6"/>
            </a:solidFill>
          </a:ln>
        </p:spPr>
        <p:txBody>
          <a:bodyPr wrap="square" lIns="0" tIns="0" rIns="0" bIns="0" rtlCol="0">
            <a:noAutofit/>
          </a:bodyPr>
          <a:lstStyle/>
          <a:p>
            <a:endParaRPr sz="1987"/>
          </a:p>
        </p:txBody>
      </p:sp>
      <p:sp>
        <p:nvSpPr>
          <p:cNvPr id="310" name="object 310"/>
          <p:cNvSpPr/>
          <p:nvPr/>
        </p:nvSpPr>
        <p:spPr>
          <a:xfrm>
            <a:off x="6769710" y="5378337"/>
            <a:ext cx="10092" cy="0"/>
          </a:xfrm>
          <a:custGeom>
            <a:avLst/>
            <a:gdLst/>
            <a:ahLst/>
            <a:cxnLst/>
            <a:rect l="l" t="t" r="r" b="b"/>
            <a:pathLst>
              <a:path w="9144">
                <a:moveTo>
                  <a:pt x="0" y="0"/>
                </a:moveTo>
                <a:lnTo>
                  <a:pt x="9144" y="0"/>
                </a:lnTo>
              </a:path>
            </a:pathLst>
          </a:custGeom>
          <a:ln w="5841">
            <a:solidFill>
              <a:srgbClr val="2D75B6"/>
            </a:solidFill>
          </a:ln>
        </p:spPr>
        <p:txBody>
          <a:bodyPr wrap="square" lIns="0" tIns="0" rIns="0" bIns="0" rtlCol="0">
            <a:noAutofit/>
          </a:bodyPr>
          <a:lstStyle/>
          <a:p>
            <a:endParaRPr sz="1987"/>
          </a:p>
        </p:txBody>
      </p:sp>
      <p:sp>
        <p:nvSpPr>
          <p:cNvPr id="311" name="object 311"/>
          <p:cNvSpPr/>
          <p:nvPr/>
        </p:nvSpPr>
        <p:spPr>
          <a:xfrm>
            <a:off x="7556907" y="5372449"/>
            <a:ext cx="10091" cy="0"/>
          </a:xfrm>
          <a:custGeom>
            <a:avLst/>
            <a:gdLst/>
            <a:ahLst/>
            <a:cxnLst/>
            <a:rect l="l" t="t" r="r" b="b"/>
            <a:pathLst>
              <a:path w="9143">
                <a:moveTo>
                  <a:pt x="0" y="0"/>
                </a:moveTo>
                <a:lnTo>
                  <a:pt x="9143" y="0"/>
                </a:lnTo>
              </a:path>
            </a:pathLst>
          </a:custGeom>
          <a:ln w="7366">
            <a:solidFill>
              <a:srgbClr val="2D75B6"/>
            </a:solidFill>
          </a:ln>
        </p:spPr>
        <p:txBody>
          <a:bodyPr wrap="square" lIns="0" tIns="0" rIns="0" bIns="0" rtlCol="0">
            <a:noAutofit/>
          </a:bodyPr>
          <a:lstStyle/>
          <a:p>
            <a:endParaRPr sz="1987"/>
          </a:p>
        </p:txBody>
      </p:sp>
      <p:sp>
        <p:nvSpPr>
          <p:cNvPr id="312" name="object 312"/>
          <p:cNvSpPr/>
          <p:nvPr/>
        </p:nvSpPr>
        <p:spPr>
          <a:xfrm>
            <a:off x="6769710" y="5372449"/>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313" name="object 313"/>
          <p:cNvSpPr/>
          <p:nvPr/>
        </p:nvSpPr>
        <p:spPr>
          <a:xfrm>
            <a:off x="6769710" y="5336286"/>
            <a:ext cx="797289" cy="0"/>
          </a:xfrm>
          <a:custGeom>
            <a:avLst/>
            <a:gdLst/>
            <a:ahLst/>
            <a:cxnLst/>
            <a:rect l="l" t="t" r="r" b="b"/>
            <a:pathLst>
              <a:path w="722376">
                <a:moveTo>
                  <a:pt x="0" y="0"/>
                </a:moveTo>
                <a:lnTo>
                  <a:pt x="722376" y="0"/>
                </a:lnTo>
              </a:path>
            </a:pathLst>
          </a:custGeom>
          <a:ln w="21082">
            <a:solidFill>
              <a:srgbClr val="2D75B6"/>
            </a:solidFill>
          </a:ln>
        </p:spPr>
        <p:txBody>
          <a:bodyPr wrap="square" lIns="0" tIns="0" rIns="0" bIns="0" rtlCol="0">
            <a:noAutofit/>
          </a:bodyPr>
          <a:lstStyle/>
          <a:p>
            <a:endParaRPr sz="1987"/>
          </a:p>
        </p:txBody>
      </p:sp>
      <p:sp>
        <p:nvSpPr>
          <p:cNvPr id="314" name="object 314"/>
          <p:cNvSpPr/>
          <p:nvPr/>
        </p:nvSpPr>
        <p:spPr>
          <a:xfrm>
            <a:off x="7540227" y="5430621"/>
            <a:ext cx="43452" cy="43453"/>
          </a:xfrm>
          <a:custGeom>
            <a:avLst/>
            <a:gdLst/>
            <a:ahLst/>
            <a:cxnLst/>
            <a:rect l="l" t="t" r="r" b="b"/>
            <a:pathLst>
              <a:path w="39369" h="39370">
                <a:moveTo>
                  <a:pt x="0" y="39370"/>
                </a:moveTo>
                <a:lnTo>
                  <a:pt x="39369" y="39370"/>
                </a:lnTo>
                <a:lnTo>
                  <a:pt x="39369" y="0"/>
                </a:lnTo>
                <a:lnTo>
                  <a:pt x="0" y="0"/>
                </a:lnTo>
                <a:lnTo>
                  <a:pt x="0" y="39370"/>
                </a:lnTo>
                <a:close/>
              </a:path>
            </a:pathLst>
          </a:custGeom>
          <a:solidFill>
            <a:srgbClr val="2D75B6"/>
          </a:solidFill>
        </p:spPr>
        <p:txBody>
          <a:bodyPr wrap="square" lIns="0" tIns="0" rIns="0" bIns="0" rtlCol="0">
            <a:noAutofit/>
          </a:bodyPr>
          <a:lstStyle/>
          <a:p>
            <a:endParaRPr sz="1987"/>
          </a:p>
        </p:txBody>
      </p:sp>
      <p:sp>
        <p:nvSpPr>
          <p:cNvPr id="315" name="object 315"/>
          <p:cNvSpPr/>
          <p:nvPr/>
        </p:nvSpPr>
        <p:spPr>
          <a:xfrm>
            <a:off x="7536020" y="5380160"/>
            <a:ext cx="51863" cy="51862"/>
          </a:xfrm>
          <a:custGeom>
            <a:avLst/>
            <a:gdLst/>
            <a:ahLst/>
            <a:cxnLst/>
            <a:rect l="l" t="t" r="r" b="b"/>
            <a:pathLst>
              <a:path w="46990" h="46989">
                <a:moveTo>
                  <a:pt x="0" y="46989"/>
                </a:moveTo>
                <a:lnTo>
                  <a:pt x="46990" y="46989"/>
                </a:lnTo>
                <a:lnTo>
                  <a:pt x="46990" y="0"/>
                </a:lnTo>
                <a:lnTo>
                  <a:pt x="0" y="0"/>
                </a:lnTo>
                <a:lnTo>
                  <a:pt x="0" y="46989"/>
                </a:lnTo>
                <a:close/>
              </a:path>
            </a:pathLst>
          </a:custGeom>
          <a:solidFill>
            <a:srgbClr val="2D75B6"/>
          </a:solidFill>
        </p:spPr>
        <p:txBody>
          <a:bodyPr wrap="square" lIns="0" tIns="0" rIns="0" bIns="0" rtlCol="0">
            <a:noAutofit/>
          </a:bodyPr>
          <a:lstStyle/>
          <a:p>
            <a:endParaRPr sz="1987"/>
          </a:p>
        </p:txBody>
      </p:sp>
      <p:sp>
        <p:nvSpPr>
          <p:cNvPr id="316" name="object 316"/>
          <p:cNvSpPr/>
          <p:nvPr/>
        </p:nvSpPr>
        <p:spPr>
          <a:xfrm>
            <a:off x="6753029" y="5430621"/>
            <a:ext cx="43453" cy="43453"/>
          </a:xfrm>
          <a:custGeom>
            <a:avLst/>
            <a:gdLst/>
            <a:ahLst/>
            <a:cxnLst/>
            <a:rect l="l" t="t" r="r" b="b"/>
            <a:pathLst>
              <a:path w="39370" h="39370">
                <a:moveTo>
                  <a:pt x="0" y="39370"/>
                </a:moveTo>
                <a:lnTo>
                  <a:pt x="39370" y="39370"/>
                </a:lnTo>
                <a:lnTo>
                  <a:pt x="39370" y="0"/>
                </a:lnTo>
                <a:lnTo>
                  <a:pt x="0" y="0"/>
                </a:lnTo>
                <a:lnTo>
                  <a:pt x="0" y="39370"/>
                </a:lnTo>
                <a:close/>
              </a:path>
            </a:pathLst>
          </a:custGeom>
          <a:solidFill>
            <a:srgbClr val="2D75B6"/>
          </a:solidFill>
        </p:spPr>
        <p:txBody>
          <a:bodyPr wrap="square" lIns="0" tIns="0" rIns="0" bIns="0" rtlCol="0">
            <a:noAutofit/>
          </a:bodyPr>
          <a:lstStyle/>
          <a:p>
            <a:endParaRPr sz="1987"/>
          </a:p>
        </p:txBody>
      </p:sp>
      <p:sp>
        <p:nvSpPr>
          <p:cNvPr id="317" name="object 317"/>
          <p:cNvSpPr/>
          <p:nvPr/>
        </p:nvSpPr>
        <p:spPr>
          <a:xfrm>
            <a:off x="6748824" y="5380160"/>
            <a:ext cx="51863" cy="51862"/>
          </a:xfrm>
          <a:custGeom>
            <a:avLst/>
            <a:gdLst/>
            <a:ahLst/>
            <a:cxnLst/>
            <a:rect l="l" t="t" r="r" b="b"/>
            <a:pathLst>
              <a:path w="46990" h="46989">
                <a:moveTo>
                  <a:pt x="0" y="46989"/>
                </a:moveTo>
                <a:lnTo>
                  <a:pt x="46990" y="46989"/>
                </a:lnTo>
                <a:lnTo>
                  <a:pt x="46990" y="0"/>
                </a:lnTo>
                <a:lnTo>
                  <a:pt x="0" y="0"/>
                </a:lnTo>
                <a:lnTo>
                  <a:pt x="0" y="46989"/>
                </a:lnTo>
                <a:close/>
              </a:path>
            </a:pathLst>
          </a:custGeom>
          <a:solidFill>
            <a:srgbClr val="2D75B6"/>
          </a:solidFill>
        </p:spPr>
        <p:txBody>
          <a:bodyPr wrap="square" lIns="0" tIns="0" rIns="0" bIns="0" rtlCol="0">
            <a:noAutofit/>
          </a:bodyPr>
          <a:lstStyle/>
          <a:p>
            <a:endParaRPr sz="1987"/>
          </a:p>
        </p:txBody>
      </p:sp>
      <p:sp>
        <p:nvSpPr>
          <p:cNvPr id="318" name="object 318"/>
          <p:cNvSpPr/>
          <p:nvPr/>
        </p:nvSpPr>
        <p:spPr>
          <a:xfrm>
            <a:off x="7535181" y="5513041"/>
            <a:ext cx="53544" cy="53544"/>
          </a:xfrm>
          <a:custGeom>
            <a:avLst/>
            <a:gdLst/>
            <a:ahLst/>
            <a:cxnLst/>
            <a:rect l="l" t="t" r="r" b="b"/>
            <a:pathLst>
              <a:path w="48513" h="48513">
                <a:moveTo>
                  <a:pt x="0" y="48513"/>
                </a:moveTo>
                <a:lnTo>
                  <a:pt x="48513" y="48513"/>
                </a:lnTo>
                <a:lnTo>
                  <a:pt x="48513" y="0"/>
                </a:lnTo>
                <a:lnTo>
                  <a:pt x="0" y="0"/>
                </a:lnTo>
                <a:lnTo>
                  <a:pt x="0" y="48513"/>
                </a:lnTo>
                <a:close/>
              </a:path>
            </a:pathLst>
          </a:custGeom>
          <a:solidFill>
            <a:srgbClr val="2D75B6"/>
          </a:solidFill>
        </p:spPr>
        <p:txBody>
          <a:bodyPr wrap="square" lIns="0" tIns="0" rIns="0" bIns="0" rtlCol="0">
            <a:noAutofit/>
          </a:bodyPr>
          <a:lstStyle/>
          <a:p>
            <a:endParaRPr sz="1987"/>
          </a:p>
        </p:txBody>
      </p:sp>
      <p:sp>
        <p:nvSpPr>
          <p:cNvPr id="319" name="object 319"/>
          <p:cNvSpPr/>
          <p:nvPr/>
        </p:nvSpPr>
        <p:spPr>
          <a:xfrm>
            <a:off x="6747983" y="5513041"/>
            <a:ext cx="53545" cy="53544"/>
          </a:xfrm>
          <a:custGeom>
            <a:avLst/>
            <a:gdLst/>
            <a:ahLst/>
            <a:cxnLst/>
            <a:rect l="l" t="t" r="r" b="b"/>
            <a:pathLst>
              <a:path w="48514" h="48513">
                <a:moveTo>
                  <a:pt x="0" y="48513"/>
                </a:moveTo>
                <a:lnTo>
                  <a:pt x="48514" y="48513"/>
                </a:lnTo>
                <a:lnTo>
                  <a:pt x="48514" y="0"/>
                </a:lnTo>
                <a:lnTo>
                  <a:pt x="0" y="0"/>
                </a:lnTo>
                <a:lnTo>
                  <a:pt x="0" y="48513"/>
                </a:lnTo>
                <a:close/>
              </a:path>
            </a:pathLst>
          </a:custGeom>
          <a:solidFill>
            <a:srgbClr val="2D75B6"/>
          </a:solidFill>
        </p:spPr>
        <p:txBody>
          <a:bodyPr wrap="square" lIns="0" tIns="0" rIns="0" bIns="0" rtlCol="0">
            <a:noAutofit/>
          </a:bodyPr>
          <a:lstStyle/>
          <a:p>
            <a:endParaRPr sz="1987"/>
          </a:p>
        </p:txBody>
      </p:sp>
      <p:sp>
        <p:nvSpPr>
          <p:cNvPr id="320" name="object 320"/>
          <p:cNvSpPr/>
          <p:nvPr/>
        </p:nvSpPr>
        <p:spPr>
          <a:xfrm>
            <a:off x="7541066" y="5565184"/>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321" name="object 321"/>
          <p:cNvSpPr/>
          <p:nvPr/>
        </p:nvSpPr>
        <p:spPr>
          <a:xfrm>
            <a:off x="6753870" y="5565184"/>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322" name="object 322"/>
          <p:cNvSpPr/>
          <p:nvPr/>
        </p:nvSpPr>
        <p:spPr>
          <a:xfrm>
            <a:off x="7536863" y="5605554"/>
            <a:ext cx="50180" cy="50180"/>
          </a:xfrm>
          <a:custGeom>
            <a:avLst/>
            <a:gdLst/>
            <a:ahLst/>
            <a:cxnLst/>
            <a:rect l="l" t="t" r="r" b="b"/>
            <a:pathLst>
              <a:path w="45465" h="45465">
                <a:moveTo>
                  <a:pt x="0" y="45466"/>
                </a:moveTo>
                <a:lnTo>
                  <a:pt x="45465" y="45466"/>
                </a:lnTo>
                <a:lnTo>
                  <a:pt x="45465" y="0"/>
                </a:lnTo>
                <a:lnTo>
                  <a:pt x="0" y="0"/>
                </a:lnTo>
                <a:lnTo>
                  <a:pt x="0" y="45466"/>
                </a:lnTo>
                <a:close/>
              </a:path>
            </a:pathLst>
          </a:custGeom>
          <a:solidFill>
            <a:srgbClr val="2D75B6"/>
          </a:solidFill>
        </p:spPr>
        <p:txBody>
          <a:bodyPr wrap="square" lIns="0" tIns="0" rIns="0" bIns="0" rtlCol="0">
            <a:noAutofit/>
          </a:bodyPr>
          <a:lstStyle/>
          <a:p>
            <a:endParaRPr sz="1987"/>
          </a:p>
        </p:txBody>
      </p:sp>
      <p:sp>
        <p:nvSpPr>
          <p:cNvPr id="323" name="object 323"/>
          <p:cNvSpPr/>
          <p:nvPr/>
        </p:nvSpPr>
        <p:spPr>
          <a:xfrm>
            <a:off x="6749665" y="5605554"/>
            <a:ext cx="50181" cy="50180"/>
          </a:xfrm>
          <a:custGeom>
            <a:avLst/>
            <a:gdLst/>
            <a:ahLst/>
            <a:cxnLst/>
            <a:rect l="l" t="t" r="r" b="b"/>
            <a:pathLst>
              <a:path w="45466" h="45465">
                <a:moveTo>
                  <a:pt x="0" y="45466"/>
                </a:moveTo>
                <a:lnTo>
                  <a:pt x="45466" y="45466"/>
                </a:lnTo>
                <a:lnTo>
                  <a:pt x="45466" y="0"/>
                </a:lnTo>
                <a:lnTo>
                  <a:pt x="0" y="0"/>
                </a:lnTo>
                <a:lnTo>
                  <a:pt x="0" y="45466"/>
                </a:lnTo>
                <a:close/>
              </a:path>
            </a:pathLst>
          </a:custGeom>
          <a:solidFill>
            <a:srgbClr val="2D75B6"/>
          </a:solidFill>
        </p:spPr>
        <p:txBody>
          <a:bodyPr wrap="square" lIns="0" tIns="0" rIns="0" bIns="0" rtlCol="0">
            <a:noAutofit/>
          </a:bodyPr>
          <a:lstStyle/>
          <a:p>
            <a:endParaRPr sz="1987"/>
          </a:p>
        </p:txBody>
      </p:sp>
      <p:sp>
        <p:nvSpPr>
          <p:cNvPr id="324" name="object 324"/>
          <p:cNvSpPr/>
          <p:nvPr/>
        </p:nvSpPr>
        <p:spPr>
          <a:xfrm>
            <a:off x="7541066" y="5698066"/>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325" name="object 325"/>
          <p:cNvSpPr/>
          <p:nvPr/>
        </p:nvSpPr>
        <p:spPr>
          <a:xfrm>
            <a:off x="7556907" y="5743340"/>
            <a:ext cx="10091" cy="0"/>
          </a:xfrm>
          <a:custGeom>
            <a:avLst/>
            <a:gdLst/>
            <a:ahLst/>
            <a:cxnLst/>
            <a:rect l="l" t="t" r="r" b="b"/>
            <a:pathLst>
              <a:path w="9143">
                <a:moveTo>
                  <a:pt x="0" y="0"/>
                </a:moveTo>
                <a:lnTo>
                  <a:pt x="9143" y="0"/>
                </a:lnTo>
              </a:path>
            </a:pathLst>
          </a:custGeom>
          <a:ln w="8890">
            <a:solidFill>
              <a:srgbClr val="2D75B6"/>
            </a:solidFill>
          </a:ln>
        </p:spPr>
        <p:txBody>
          <a:bodyPr wrap="square" lIns="0" tIns="0" rIns="0" bIns="0" rtlCol="0">
            <a:noAutofit/>
          </a:bodyPr>
          <a:lstStyle/>
          <a:p>
            <a:endParaRPr sz="1987"/>
          </a:p>
        </p:txBody>
      </p:sp>
      <p:sp>
        <p:nvSpPr>
          <p:cNvPr id="326" name="object 326"/>
          <p:cNvSpPr/>
          <p:nvPr/>
        </p:nvSpPr>
        <p:spPr>
          <a:xfrm>
            <a:off x="7556907" y="5764365"/>
            <a:ext cx="10091" cy="0"/>
          </a:xfrm>
          <a:custGeom>
            <a:avLst/>
            <a:gdLst/>
            <a:ahLst/>
            <a:cxnLst/>
            <a:rect l="l" t="t" r="r" b="b"/>
            <a:pathLst>
              <a:path w="9143">
                <a:moveTo>
                  <a:pt x="0" y="0"/>
                </a:moveTo>
                <a:lnTo>
                  <a:pt x="9143" y="0"/>
                </a:lnTo>
              </a:path>
            </a:pathLst>
          </a:custGeom>
          <a:ln w="7366">
            <a:solidFill>
              <a:srgbClr val="2D75B6"/>
            </a:solidFill>
          </a:ln>
        </p:spPr>
        <p:txBody>
          <a:bodyPr wrap="square" lIns="0" tIns="0" rIns="0" bIns="0" rtlCol="0">
            <a:noAutofit/>
          </a:bodyPr>
          <a:lstStyle/>
          <a:p>
            <a:endParaRPr sz="1987"/>
          </a:p>
        </p:txBody>
      </p:sp>
      <p:sp>
        <p:nvSpPr>
          <p:cNvPr id="327" name="object 327"/>
          <p:cNvSpPr/>
          <p:nvPr/>
        </p:nvSpPr>
        <p:spPr>
          <a:xfrm>
            <a:off x="7556907" y="5757637"/>
            <a:ext cx="10091" cy="0"/>
          </a:xfrm>
          <a:custGeom>
            <a:avLst/>
            <a:gdLst/>
            <a:ahLst/>
            <a:cxnLst/>
            <a:rect l="l" t="t" r="r" b="b"/>
            <a:pathLst>
              <a:path w="9143">
                <a:moveTo>
                  <a:pt x="0" y="0"/>
                </a:moveTo>
                <a:lnTo>
                  <a:pt x="9143" y="0"/>
                </a:lnTo>
              </a:path>
            </a:pathLst>
          </a:custGeom>
          <a:ln w="7366">
            <a:solidFill>
              <a:srgbClr val="2D75B6"/>
            </a:solidFill>
          </a:ln>
        </p:spPr>
        <p:txBody>
          <a:bodyPr wrap="square" lIns="0" tIns="0" rIns="0" bIns="0" rtlCol="0">
            <a:noAutofit/>
          </a:bodyPr>
          <a:lstStyle/>
          <a:p>
            <a:endParaRPr sz="1987"/>
          </a:p>
        </p:txBody>
      </p:sp>
      <p:sp>
        <p:nvSpPr>
          <p:cNvPr id="328" name="object 328"/>
          <p:cNvSpPr/>
          <p:nvPr/>
        </p:nvSpPr>
        <p:spPr>
          <a:xfrm>
            <a:off x="6753870" y="5698066"/>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329" name="object 329"/>
          <p:cNvSpPr/>
          <p:nvPr/>
        </p:nvSpPr>
        <p:spPr>
          <a:xfrm>
            <a:off x="6769710" y="5743340"/>
            <a:ext cx="10092" cy="0"/>
          </a:xfrm>
          <a:custGeom>
            <a:avLst/>
            <a:gdLst/>
            <a:ahLst/>
            <a:cxnLst/>
            <a:rect l="l" t="t" r="r" b="b"/>
            <a:pathLst>
              <a:path w="9144">
                <a:moveTo>
                  <a:pt x="0" y="0"/>
                </a:moveTo>
                <a:lnTo>
                  <a:pt x="9144" y="0"/>
                </a:lnTo>
              </a:path>
            </a:pathLst>
          </a:custGeom>
          <a:ln w="8890">
            <a:solidFill>
              <a:srgbClr val="2D75B6"/>
            </a:solidFill>
          </a:ln>
        </p:spPr>
        <p:txBody>
          <a:bodyPr wrap="square" lIns="0" tIns="0" rIns="0" bIns="0" rtlCol="0">
            <a:noAutofit/>
          </a:bodyPr>
          <a:lstStyle/>
          <a:p>
            <a:endParaRPr sz="1987"/>
          </a:p>
        </p:txBody>
      </p:sp>
      <p:sp>
        <p:nvSpPr>
          <p:cNvPr id="330" name="object 330"/>
          <p:cNvSpPr/>
          <p:nvPr/>
        </p:nvSpPr>
        <p:spPr>
          <a:xfrm>
            <a:off x="6769710" y="5764365"/>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331" name="object 331"/>
          <p:cNvSpPr/>
          <p:nvPr/>
        </p:nvSpPr>
        <p:spPr>
          <a:xfrm>
            <a:off x="6769710" y="5757637"/>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332" name="object 332"/>
          <p:cNvSpPr/>
          <p:nvPr/>
        </p:nvSpPr>
        <p:spPr>
          <a:xfrm>
            <a:off x="6769710" y="5779504"/>
            <a:ext cx="797289" cy="0"/>
          </a:xfrm>
          <a:custGeom>
            <a:avLst/>
            <a:gdLst/>
            <a:ahLst/>
            <a:cxnLst/>
            <a:rect l="l" t="t" r="r" b="b"/>
            <a:pathLst>
              <a:path w="722376">
                <a:moveTo>
                  <a:pt x="0" y="0"/>
                </a:moveTo>
                <a:lnTo>
                  <a:pt x="722376" y="0"/>
                </a:lnTo>
              </a:path>
            </a:pathLst>
          </a:custGeom>
          <a:ln w="7366">
            <a:solidFill>
              <a:srgbClr val="2D75B6"/>
            </a:solidFill>
          </a:ln>
        </p:spPr>
        <p:txBody>
          <a:bodyPr wrap="square" lIns="0" tIns="0" rIns="0" bIns="0" rtlCol="0">
            <a:noAutofit/>
          </a:bodyPr>
          <a:lstStyle/>
          <a:p>
            <a:endParaRPr sz="1987"/>
          </a:p>
        </p:txBody>
      </p:sp>
      <p:sp>
        <p:nvSpPr>
          <p:cNvPr id="333" name="object 333"/>
          <p:cNvSpPr/>
          <p:nvPr/>
        </p:nvSpPr>
        <p:spPr>
          <a:xfrm>
            <a:off x="7556907" y="5771934"/>
            <a:ext cx="10091" cy="0"/>
          </a:xfrm>
          <a:custGeom>
            <a:avLst/>
            <a:gdLst/>
            <a:ahLst/>
            <a:cxnLst/>
            <a:rect l="l" t="t" r="r" b="b"/>
            <a:pathLst>
              <a:path w="9143">
                <a:moveTo>
                  <a:pt x="0" y="0"/>
                </a:moveTo>
                <a:lnTo>
                  <a:pt x="9143" y="0"/>
                </a:lnTo>
              </a:path>
            </a:pathLst>
          </a:custGeom>
          <a:ln w="8890">
            <a:solidFill>
              <a:srgbClr val="2D75B6"/>
            </a:solidFill>
          </a:ln>
        </p:spPr>
        <p:txBody>
          <a:bodyPr wrap="square" lIns="0" tIns="0" rIns="0" bIns="0" rtlCol="0">
            <a:noAutofit/>
          </a:bodyPr>
          <a:lstStyle/>
          <a:p>
            <a:endParaRPr sz="1987"/>
          </a:p>
        </p:txBody>
      </p:sp>
      <p:sp>
        <p:nvSpPr>
          <p:cNvPr id="334" name="object 334"/>
          <p:cNvSpPr/>
          <p:nvPr/>
        </p:nvSpPr>
        <p:spPr>
          <a:xfrm>
            <a:off x="6769710" y="5771934"/>
            <a:ext cx="10092" cy="0"/>
          </a:xfrm>
          <a:custGeom>
            <a:avLst/>
            <a:gdLst/>
            <a:ahLst/>
            <a:cxnLst/>
            <a:rect l="l" t="t" r="r" b="b"/>
            <a:pathLst>
              <a:path w="9144">
                <a:moveTo>
                  <a:pt x="0" y="0"/>
                </a:moveTo>
                <a:lnTo>
                  <a:pt x="9144" y="0"/>
                </a:lnTo>
              </a:path>
            </a:pathLst>
          </a:custGeom>
          <a:ln w="8890">
            <a:solidFill>
              <a:srgbClr val="2D75B6"/>
            </a:solidFill>
          </a:ln>
        </p:spPr>
        <p:txBody>
          <a:bodyPr wrap="square" lIns="0" tIns="0" rIns="0" bIns="0" rtlCol="0">
            <a:noAutofit/>
          </a:bodyPr>
          <a:lstStyle/>
          <a:p>
            <a:endParaRPr sz="1987"/>
          </a:p>
        </p:txBody>
      </p:sp>
      <p:sp>
        <p:nvSpPr>
          <p:cNvPr id="335" name="object 335"/>
          <p:cNvSpPr/>
          <p:nvPr/>
        </p:nvSpPr>
        <p:spPr>
          <a:xfrm>
            <a:off x="6769710" y="5793802"/>
            <a:ext cx="797289" cy="0"/>
          </a:xfrm>
          <a:custGeom>
            <a:avLst/>
            <a:gdLst/>
            <a:ahLst/>
            <a:cxnLst/>
            <a:rect l="l" t="t" r="r" b="b"/>
            <a:pathLst>
              <a:path w="722376">
                <a:moveTo>
                  <a:pt x="0" y="0"/>
                </a:moveTo>
                <a:lnTo>
                  <a:pt x="722376" y="0"/>
                </a:lnTo>
              </a:path>
            </a:pathLst>
          </a:custGeom>
          <a:ln w="21082">
            <a:solidFill>
              <a:srgbClr val="2D75B6"/>
            </a:solidFill>
          </a:ln>
        </p:spPr>
        <p:txBody>
          <a:bodyPr wrap="square" lIns="0" tIns="0" rIns="0" bIns="0" rtlCol="0">
            <a:noAutofit/>
          </a:bodyPr>
          <a:lstStyle/>
          <a:p>
            <a:endParaRPr sz="1987"/>
          </a:p>
        </p:txBody>
      </p:sp>
      <p:sp>
        <p:nvSpPr>
          <p:cNvPr id="336" name="object 336"/>
          <p:cNvSpPr/>
          <p:nvPr/>
        </p:nvSpPr>
        <p:spPr>
          <a:xfrm>
            <a:off x="7556907" y="5750909"/>
            <a:ext cx="10091" cy="0"/>
          </a:xfrm>
          <a:custGeom>
            <a:avLst/>
            <a:gdLst/>
            <a:ahLst/>
            <a:cxnLst/>
            <a:rect l="l" t="t" r="r" b="b"/>
            <a:pathLst>
              <a:path w="9143">
                <a:moveTo>
                  <a:pt x="0" y="0"/>
                </a:moveTo>
                <a:lnTo>
                  <a:pt x="9143" y="0"/>
                </a:lnTo>
              </a:path>
            </a:pathLst>
          </a:custGeom>
          <a:ln w="7366">
            <a:solidFill>
              <a:srgbClr val="2D75B6"/>
            </a:solidFill>
          </a:ln>
        </p:spPr>
        <p:txBody>
          <a:bodyPr wrap="square" lIns="0" tIns="0" rIns="0" bIns="0" rtlCol="0">
            <a:noAutofit/>
          </a:bodyPr>
          <a:lstStyle/>
          <a:p>
            <a:endParaRPr sz="1987"/>
          </a:p>
        </p:txBody>
      </p:sp>
      <p:sp>
        <p:nvSpPr>
          <p:cNvPr id="337" name="object 337"/>
          <p:cNvSpPr/>
          <p:nvPr/>
        </p:nvSpPr>
        <p:spPr>
          <a:xfrm>
            <a:off x="6769710" y="5750909"/>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338" name="object 338"/>
          <p:cNvSpPr/>
          <p:nvPr/>
        </p:nvSpPr>
        <p:spPr>
          <a:xfrm>
            <a:off x="7539384" y="5654333"/>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D75B6"/>
          </a:solidFill>
        </p:spPr>
        <p:txBody>
          <a:bodyPr wrap="square" lIns="0" tIns="0" rIns="0" bIns="0" rtlCol="0">
            <a:noAutofit/>
          </a:bodyPr>
          <a:lstStyle/>
          <a:p>
            <a:endParaRPr sz="1987"/>
          </a:p>
        </p:txBody>
      </p:sp>
      <p:sp>
        <p:nvSpPr>
          <p:cNvPr id="339" name="object 339"/>
          <p:cNvSpPr/>
          <p:nvPr/>
        </p:nvSpPr>
        <p:spPr>
          <a:xfrm>
            <a:off x="6752188" y="5654333"/>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D75B6"/>
          </a:solidFill>
        </p:spPr>
        <p:txBody>
          <a:bodyPr wrap="square" lIns="0" tIns="0" rIns="0" bIns="0" rtlCol="0">
            <a:noAutofit/>
          </a:bodyPr>
          <a:lstStyle/>
          <a:p>
            <a:endParaRPr sz="1987"/>
          </a:p>
        </p:txBody>
      </p:sp>
      <p:sp>
        <p:nvSpPr>
          <p:cNvPr id="340" name="object 340"/>
          <p:cNvSpPr/>
          <p:nvPr/>
        </p:nvSpPr>
        <p:spPr>
          <a:xfrm>
            <a:off x="7541066" y="5472672"/>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341" name="object 341"/>
          <p:cNvSpPr/>
          <p:nvPr/>
        </p:nvSpPr>
        <p:spPr>
          <a:xfrm>
            <a:off x="6753870" y="5472672"/>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342" name="object 342"/>
          <p:cNvSpPr/>
          <p:nvPr/>
        </p:nvSpPr>
        <p:spPr>
          <a:xfrm>
            <a:off x="6779802" y="5335446"/>
            <a:ext cx="777105" cy="459197"/>
          </a:xfrm>
          <a:custGeom>
            <a:avLst/>
            <a:gdLst/>
            <a:ahLst/>
            <a:cxnLst/>
            <a:rect l="l" t="t" r="r" b="b"/>
            <a:pathLst>
              <a:path w="704088" h="416051">
                <a:moveTo>
                  <a:pt x="0" y="416052"/>
                </a:moveTo>
                <a:lnTo>
                  <a:pt x="704088" y="416052"/>
                </a:lnTo>
                <a:lnTo>
                  <a:pt x="704088" y="0"/>
                </a:lnTo>
                <a:lnTo>
                  <a:pt x="0" y="0"/>
                </a:lnTo>
                <a:lnTo>
                  <a:pt x="0" y="416052"/>
                </a:lnTo>
                <a:close/>
              </a:path>
            </a:pathLst>
          </a:custGeom>
          <a:solidFill>
            <a:srgbClr val="2D75B6"/>
          </a:solidFill>
        </p:spPr>
        <p:txBody>
          <a:bodyPr wrap="square" lIns="0" tIns="0" rIns="0" bIns="0" rtlCol="0">
            <a:noAutofit/>
          </a:bodyPr>
          <a:lstStyle/>
          <a:p>
            <a:endParaRPr sz="1987"/>
          </a:p>
        </p:txBody>
      </p:sp>
      <p:sp>
        <p:nvSpPr>
          <p:cNvPr id="343" name="object 343"/>
          <p:cNvSpPr/>
          <p:nvPr/>
        </p:nvSpPr>
        <p:spPr>
          <a:xfrm>
            <a:off x="6779802" y="5335446"/>
            <a:ext cx="777105" cy="459197"/>
          </a:xfrm>
          <a:custGeom>
            <a:avLst/>
            <a:gdLst/>
            <a:ahLst/>
            <a:cxnLst/>
            <a:rect l="l" t="t" r="r" b="b"/>
            <a:pathLst>
              <a:path w="704088" h="416051">
                <a:moveTo>
                  <a:pt x="0" y="416052"/>
                </a:moveTo>
                <a:lnTo>
                  <a:pt x="704088" y="416052"/>
                </a:lnTo>
                <a:lnTo>
                  <a:pt x="704088" y="0"/>
                </a:lnTo>
                <a:lnTo>
                  <a:pt x="0" y="0"/>
                </a:lnTo>
                <a:lnTo>
                  <a:pt x="0" y="416052"/>
                </a:lnTo>
                <a:close/>
              </a:path>
            </a:pathLst>
          </a:custGeom>
          <a:ln w="21336">
            <a:solidFill>
              <a:srgbClr val="000000"/>
            </a:solidFill>
          </a:ln>
        </p:spPr>
        <p:txBody>
          <a:bodyPr wrap="square" lIns="0" tIns="0" rIns="0" bIns="0" rtlCol="0">
            <a:noAutofit/>
          </a:bodyPr>
          <a:lstStyle/>
          <a:p>
            <a:endParaRPr sz="1987"/>
          </a:p>
        </p:txBody>
      </p:sp>
      <p:sp>
        <p:nvSpPr>
          <p:cNvPr id="344" name="object 344"/>
          <p:cNvSpPr/>
          <p:nvPr/>
        </p:nvSpPr>
        <p:spPr>
          <a:xfrm>
            <a:off x="8693967" y="5364880"/>
            <a:ext cx="10092" cy="0"/>
          </a:xfrm>
          <a:custGeom>
            <a:avLst/>
            <a:gdLst/>
            <a:ahLst/>
            <a:cxnLst/>
            <a:rect l="l" t="t" r="r" b="b"/>
            <a:pathLst>
              <a:path w="9144">
                <a:moveTo>
                  <a:pt x="0" y="0"/>
                </a:moveTo>
                <a:lnTo>
                  <a:pt x="9144" y="0"/>
                </a:lnTo>
              </a:path>
            </a:pathLst>
          </a:custGeom>
          <a:ln w="8890">
            <a:solidFill>
              <a:srgbClr val="2D75B6"/>
            </a:solidFill>
          </a:ln>
        </p:spPr>
        <p:txBody>
          <a:bodyPr wrap="square" lIns="0" tIns="0" rIns="0" bIns="0" rtlCol="0">
            <a:noAutofit/>
          </a:bodyPr>
          <a:lstStyle/>
          <a:p>
            <a:endParaRPr sz="1987"/>
          </a:p>
        </p:txBody>
      </p:sp>
      <p:sp>
        <p:nvSpPr>
          <p:cNvPr id="345" name="object 345"/>
          <p:cNvSpPr/>
          <p:nvPr/>
        </p:nvSpPr>
        <p:spPr>
          <a:xfrm>
            <a:off x="8693967" y="5357310"/>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346" name="object 346"/>
          <p:cNvSpPr/>
          <p:nvPr/>
        </p:nvSpPr>
        <p:spPr>
          <a:xfrm>
            <a:off x="7905090" y="5364880"/>
            <a:ext cx="10092" cy="0"/>
          </a:xfrm>
          <a:custGeom>
            <a:avLst/>
            <a:gdLst/>
            <a:ahLst/>
            <a:cxnLst/>
            <a:rect l="l" t="t" r="r" b="b"/>
            <a:pathLst>
              <a:path w="9144">
                <a:moveTo>
                  <a:pt x="0" y="0"/>
                </a:moveTo>
                <a:lnTo>
                  <a:pt x="9144" y="0"/>
                </a:lnTo>
              </a:path>
            </a:pathLst>
          </a:custGeom>
          <a:ln w="8890">
            <a:solidFill>
              <a:srgbClr val="2D75B6"/>
            </a:solidFill>
          </a:ln>
        </p:spPr>
        <p:txBody>
          <a:bodyPr wrap="square" lIns="0" tIns="0" rIns="0" bIns="0" rtlCol="0">
            <a:noAutofit/>
          </a:bodyPr>
          <a:lstStyle/>
          <a:p>
            <a:endParaRPr sz="1987"/>
          </a:p>
        </p:txBody>
      </p:sp>
      <p:sp>
        <p:nvSpPr>
          <p:cNvPr id="347" name="object 347"/>
          <p:cNvSpPr/>
          <p:nvPr/>
        </p:nvSpPr>
        <p:spPr>
          <a:xfrm>
            <a:off x="7905090" y="5357310"/>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348" name="object 348"/>
          <p:cNvSpPr/>
          <p:nvPr/>
        </p:nvSpPr>
        <p:spPr>
          <a:xfrm>
            <a:off x="7905090" y="5350582"/>
            <a:ext cx="798971" cy="0"/>
          </a:xfrm>
          <a:custGeom>
            <a:avLst/>
            <a:gdLst/>
            <a:ahLst/>
            <a:cxnLst/>
            <a:rect l="l" t="t" r="r" b="b"/>
            <a:pathLst>
              <a:path w="723900">
                <a:moveTo>
                  <a:pt x="0" y="0"/>
                </a:moveTo>
                <a:lnTo>
                  <a:pt x="723900" y="0"/>
                </a:lnTo>
              </a:path>
            </a:pathLst>
          </a:custGeom>
          <a:ln w="7366">
            <a:solidFill>
              <a:srgbClr val="2D75B6"/>
            </a:solidFill>
          </a:ln>
        </p:spPr>
        <p:txBody>
          <a:bodyPr wrap="square" lIns="0" tIns="0" rIns="0" bIns="0" rtlCol="0">
            <a:noAutofit/>
          </a:bodyPr>
          <a:lstStyle/>
          <a:p>
            <a:endParaRPr sz="1987"/>
          </a:p>
        </p:txBody>
      </p:sp>
      <p:sp>
        <p:nvSpPr>
          <p:cNvPr id="349" name="object 349"/>
          <p:cNvSpPr/>
          <p:nvPr/>
        </p:nvSpPr>
        <p:spPr>
          <a:xfrm>
            <a:off x="8693967" y="5378337"/>
            <a:ext cx="10092" cy="0"/>
          </a:xfrm>
          <a:custGeom>
            <a:avLst/>
            <a:gdLst/>
            <a:ahLst/>
            <a:cxnLst/>
            <a:rect l="l" t="t" r="r" b="b"/>
            <a:pathLst>
              <a:path w="9144">
                <a:moveTo>
                  <a:pt x="0" y="0"/>
                </a:moveTo>
                <a:lnTo>
                  <a:pt x="9144" y="0"/>
                </a:lnTo>
              </a:path>
            </a:pathLst>
          </a:custGeom>
          <a:ln w="5841">
            <a:solidFill>
              <a:srgbClr val="2D75B6"/>
            </a:solidFill>
          </a:ln>
        </p:spPr>
        <p:txBody>
          <a:bodyPr wrap="square" lIns="0" tIns="0" rIns="0" bIns="0" rtlCol="0">
            <a:noAutofit/>
          </a:bodyPr>
          <a:lstStyle/>
          <a:p>
            <a:endParaRPr sz="1987"/>
          </a:p>
        </p:txBody>
      </p:sp>
      <p:sp>
        <p:nvSpPr>
          <p:cNvPr id="350" name="object 350"/>
          <p:cNvSpPr/>
          <p:nvPr/>
        </p:nvSpPr>
        <p:spPr>
          <a:xfrm>
            <a:off x="7905090" y="5378337"/>
            <a:ext cx="10092" cy="0"/>
          </a:xfrm>
          <a:custGeom>
            <a:avLst/>
            <a:gdLst/>
            <a:ahLst/>
            <a:cxnLst/>
            <a:rect l="l" t="t" r="r" b="b"/>
            <a:pathLst>
              <a:path w="9144">
                <a:moveTo>
                  <a:pt x="0" y="0"/>
                </a:moveTo>
                <a:lnTo>
                  <a:pt x="9144" y="0"/>
                </a:lnTo>
              </a:path>
            </a:pathLst>
          </a:custGeom>
          <a:ln w="5841">
            <a:solidFill>
              <a:srgbClr val="2D75B6"/>
            </a:solidFill>
          </a:ln>
        </p:spPr>
        <p:txBody>
          <a:bodyPr wrap="square" lIns="0" tIns="0" rIns="0" bIns="0" rtlCol="0">
            <a:noAutofit/>
          </a:bodyPr>
          <a:lstStyle/>
          <a:p>
            <a:endParaRPr sz="1987"/>
          </a:p>
        </p:txBody>
      </p:sp>
      <p:sp>
        <p:nvSpPr>
          <p:cNvPr id="351" name="object 351"/>
          <p:cNvSpPr/>
          <p:nvPr/>
        </p:nvSpPr>
        <p:spPr>
          <a:xfrm>
            <a:off x="8693967" y="5372449"/>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352" name="object 352"/>
          <p:cNvSpPr/>
          <p:nvPr/>
        </p:nvSpPr>
        <p:spPr>
          <a:xfrm>
            <a:off x="7905090" y="5372449"/>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353" name="object 353"/>
          <p:cNvSpPr/>
          <p:nvPr/>
        </p:nvSpPr>
        <p:spPr>
          <a:xfrm>
            <a:off x="7905090" y="5336286"/>
            <a:ext cx="798971" cy="0"/>
          </a:xfrm>
          <a:custGeom>
            <a:avLst/>
            <a:gdLst/>
            <a:ahLst/>
            <a:cxnLst/>
            <a:rect l="l" t="t" r="r" b="b"/>
            <a:pathLst>
              <a:path w="723900">
                <a:moveTo>
                  <a:pt x="0" y="0"/>
                </a:moveTo>
                <a:lnTo>
                  <a:pt x="723900" y="0"/>
                </a:lnTo>
              </a:path>
            </a:pathLst>
          </a:custGeom>
          <a:ln w="21082">
            <a:solidFill>
              <a:srgbClr val="2D75B6"/>
            </a:solidFill>
          </a:ln>
        </p:spPr>
        <p:txBody>
          <a:bodyPr wrap="square" lIns="0" tIns="0" rIns="0" bIns="0" rtlCol="0">
            <a:noAutofit/>
          </a:bodyPr>
          <a:lstStyle/>
          <a:p>
            <a:endParaRPr sz="1987"/>
          </a:p>
        </p:txBody>
      </p:sp>
      <p:sp>
        <p:nvSpPr>
          <p:cNvPr id="354" name="object 354"/>
          <p:cNvSpPr/>
          <p:nvPr/>
        </p:nvSpPr>
        <p:spPr>
          <a:xfrm>
            <a:off x="8677289" y="5430621"/>
            <a:ext cx="43452" cy="43453"/>
          </a:xfrm>
          <a:custGeom>
            <a:avLst/>
            <a:gdLst/>
            <a:ahLst/>
            <a:cxnLst/>
            <a:rect l="l" t="t" r="r" b="b"/>
            <a:pathLst>
              <a:path w="39369" h="39370">
                <a:moveTo>
                  <a:pt x="0" y="39370"/>
                </a:moveTo>
                <a:lnTo>
                  <a:pt x="39369" y="39370"/>
                </a:lnTo>
                <a:lnTo>
                  <a:pt x="39369" y="0"/>
                </a:lnTo>
                <a:lnTo>
                  <a:pt x="0" y="0"/>
                </a:lnTo>
                <a:lnTo>
                  <a:pt x="0" y="39370"/>
                </a:lnTo>
                <a:close/>
              </a:path>
            </a:pathLst>
          </a:custGeom>
          <a:solidFill>
            <a:srgbClr val="2D75B6"/>
          </a:solidFill>
        </p:spPr>
        <p:txBody>
          <a:bodyPr wrap="square" lIns="0" tIns="0" rIns="0" bIns="0" rtlCol="0">
            <a:noAutofit/>
          </a:bodyPr>
          <a:lstStyle/>
          <a:p>
            <a:endParaRPr sz="1987"/>
          </a:p>
        </p:txBody>
      </p:sp>
      <p:sp>
        <p:nvSpPr>
          <p:cNvPr id="355" name="object 355"/>
          <p:cNvSpPr/>
          <p:nvPr/>
        </p:nvSpPr>
        <p:spPr>
          <a:xfrm>
            <a:off x="8673082" y="5380160"/>
            <a:ext cx="51863" cy="51862"/>
          </a:xfrm>
          <a:custGeom>
            <a:avLst/>
            <a:gdLst/>
            <a:ahLst/>
            <a:cxnLst/>
            <a:rect l="l" t="t" r="r" b="b"/>
            <a:pathLst>
              <a:path w="46990" h="46989">
                <a:moveTo>
                  <a:pt x="0" y="46989"/>
                </a:moveTo>
                <a:lnTo>
                  <a:pt x="46990" y="46989"/>
                </a:lnTo>
                <a:lnTo>
                  <a:pt x="46990" y="0"/>
                </a:lnTo>
                <a:lnTo>
                  <a:pt x="0" y="0"/>
                </a:lnTo>
                <a:lnTo>
                  <a:pt x="0" y="46989"/>
                </a:lnTo>
                <a:close/>
              </a:path>
            </a:pathLst>
          </a:custGeom>
          <a:solidFill>
            <a:srgbClr val="2D75B6"/>
          </a:solidFill>
        </p:spPr>
        <p:txBody>
          <a:bodyPr wrap="square" lIns="0" tIns="0" rIns="0" bIns="0" rtlCol="0">
            <a:noAutofit/>
          </a:bodyPr>
          <a:lstStyle/>
          <a:p>
            <a:endParaRPr sz="1987"/>
          </a:p>
        </p:txBody>
      </p:sp>
      <p:sp>
        <p:nvSpPr>
          <p:cNvPr id="356" name="object 356"/>
          <p:cNvSpPr/>
          <p:nvPr/>
        </p:nvSpPr>
        <p:spPr>
          <a:xfrm>
            <a:off x="7888410" y="5430621"/>
            <a:ext cx="43452" cy="43453"/>
          </a:xfrm>
          <a:custGeom>
            <a:avLst/>
            <a:gdLst/>
            <a:ahLst/>
            <a:cxnLst/>
            <a:rect l="l" t="t" r="r" b="b"/>
            <a:pathLst>
              <a:path w="39369" h="39370">
                <a:moveTo>
                  <a:pt x="0" y="39370"/>
                </a:moveTo>
                <a:lnTo>
                  <a:pt x="39369" y="39370"/>
                </a:lnTo>
                <a:lnTo>
                  <a:pt x="39369" y="0"/>
                </a:lnTo>
                <a:lnTo>
                  <a:pt x="0" y="0"/>
                </a:lnTo>
                <a:lnTo>
                  <a:pt x="0" y="39370"/>
                </a:lnTo>
                <a:close/>
              </a:path>
            </a:pathLst>
          </a:custGeom>
          <a:solidFill>
            <a:srgbClr val="2D75B6"/>
          </a:solidFill>
        </p:spPr>
        <p:txBody>
          <a:bodyPr wrap="square" lIns="0" tIns="0" rIns="0" bIns="0" rtlCol="0">
            <a:noAutofit/>
          </a:bodyPr>
          <a:lstStyle/>
          <a:p>
            <a:endParaRPr sz="1987"/>
          </a:p>
        </p:txBody>
      </p:sp>
      <p:sp>
        <p:nvSpPr>
          <p:cNvPr id="357" name="object 357"/>
          <p:cNvSpPr/>
          <p:nvPr/>
        </p:nvSpPr>
        <p:spPr>
          <a:xfrm>
            <a:off x="7884204" y="5380160"/>
            <a:ext cx="51863" cy="51862"/>
          </a:xfrm>
          <a:custGeom>
            <a:avLst/>
            <a:gdLst/>
            <a:ahLst/>
            <a:cxnLst/>
            <a:rect l="l" t="t" r="r" b="b"/>
            <a:pathLst>
              <a:path w="46990" h="46989">
                <a:moveTo>
                  <a:pt x="0" y="46989"/>
                </a:moveTo>
                <a:lnTo>
                  <a:pt x="46990" y="46989"/>
                </a:lnTo>
                <a:lnTo>
                  <a:pt x="46990" y="0"/>
                </a:lnTo>
                <a:lnTo>
                  <a:pt x="0" y="0"/>
                </a:lnTo>
                <a:lnTo>
                  <a:pt x="0" y="46989"/>
                </a:lnTo>
                <a:close/>
              </a:path>
            </a:pathLst>
          </a:custGeom>
          <a:solidFill>
            <a:srgbClr val="2D75B6"/>
          </a:solidFill>
        </p:spPr>
        <p:txBody>
          <a:bodyPr wrap="square" lIns="0" tIns="0" rIns="0" bIns="0" rtlCol="0">
            <a:noAutofit/>
          </a:bodyPr>
          <a:lstStyle/>
          <a:p>
            <a:endParaRPr sz="1987"/>
          </a:p>
        </p:txBody>
      </p:sp>
      <p:sp>
        <p:nvSpPr>
          <p:cNvPr id="358" name="object 358"/>
          <p:cNvSpPr/>
          <p:nvPr/>
        </p:nvSpPr>
        <p:spPr>
          <a:xfrm>
            <a:off x="8672243" y="5513041"/>
            <a:ext cx="53544" cy="53544"/>
          </a:xfrm>
          <a:custGeom>
            <a:avLst/>
            <a:gdLst/>
            <a:ahLst/>
            <a:cxnLst/>
            <a:rect l="l" t="t" r="r" b="b"/>
            <a:pathLst>
              <a:path w="48513" h="48513">
                <a:moveTo>
                  <a:pt x="0" y="48513"/>
                </a:moveTo>
                <a:lnTo>
                  <a:pt x="48513" y="48513"/>
                </a:lnTo>
                <a:lnTo>
                  <a:pt x="48513" y="0"/>
                </a:lnTo>
                <a:lnTo>
                  <a:pt x="0" y="0"/>
                </a:lnTo>
                <a:lnTo>
                  <a:pt x="0" y="48513"/>
                </a:lnTo>
                <a:close/>
              </a:path>
            </a:pathLst>
          </a:custGeom>
          <a:solidFill>
            <a:srgbClr val="2D75B6"/>
          </a:solidFill>
        </p:spPr>
        <p:txBody>
          <a:bodyPr wrap="square" lIns="0" tIns="0" rIns="0" bIns="0" rtlCol="0">
            <a:noAutofit/>
          </a:bodyPr>
          <a:lstStyle/>
          <a:p>
            <a:endParaRPr sz="1987"/>
          </a:p>
        </p:txBody>
      </p:sp>
      <p:sp>
        <p:nvSpPr>
          <p:cNvPr id="359" name="object 359"/>
          <p:cNvSpPr/>
          <p:nvPr/>
        </p:nvSpPr>
        <p:spPr>
          <a:xfrm>
            <a:off x="7883364" y="5513041"/>
            <a:ext cx="53544" cy="53544"/>
          </a:xfrm>
          <a:custGeom>
            <a:avLst/>
            <a:gdLst/>
            <a:ahLst/>
            <a:cxnLst/>
            <a:rect l="l" t="t" r="r" b="b"/>
            <a:pathLst>
              <a:path w="48513" h="48513">
                <a:moveTo>
                  <a:pt x="0" y="48513"/>
                </a:moveTo>
                <a:lnTo>
                  <a:pt x="48513" y="48513"/>
                </a:lnTo>
                <a:lnTo>
                  <a:pt x="48513" y="0"/>
                </a:lnTo>
                <a:lnTo>
                  <a:pt x="0" y="0"/>
                </a:lnTo>
                <a:lnTo>
                  <a:pt x="0" y="48513"/>
                </a:lnTo>
                <a:close/>
              </a:path>
            </a:pathLst>
          </a:custGeom>
          <a:solidFill>
            <a:srgbClr val="2D75B6"/>
          </a:solidFill>
        </p:spPr>
        <p:txBody>
          <a:bodyPr wrap="square" lIns="0" tIns="0" rIns="0" bIns="0" rtlCol="0">
            <a:noAutofit/>
          </a:bodyPr>
          <a:lstStyle/>
          <a:p>
            <a:endParaRPr sz="1987"/>
          </a:p>
        </p:txBody>
      </p:sp>
      <p:sp>
        <p:nvSpPr>
          <p:cNvPr id="360" name="object 360"/>
          <p:cNvSpPr/>
          <p:nvPr/>
        </p:nvSpPr>
        <p:spPr>
          <a:xfrm>
            <a:off x="8678128" y="5565184"/>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361" name="object 361"/>
          <p:cNvSpPr/>
          <p:nvPr/>
        </p:nvSpPr>
        <p:spPr>
          <a:xfrm>
            <a:off x="7889250" y="5565184"/>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362" name="object 362"/>
          <p:cNvSpPr/>
          <p:nvPr/>
        </p:nvSpPr>
        <p:spPr>
          <a:xfrm>
            <a:off x="8673925" y="5605554"/>
            <a:ext cx="50180" cy="50180"/>
          </a:xfrm>
          <a:custGeom>
            <a:avLst/>
            <a:gdLst/>
            <a:ahLst/>
            <a:cxnLst/>
            <a:rect l="l" t="t" r="r" b="b"/>
            <a:pathLst>
              <a:path w="45465" h="45465">
                <a:moveTo>
                  <a:pt x="0" y="45466"/>
                </a:moveTo>
                <a:lnTo>
                  <a:pt x="45465" y="45466"/>
                </a:lnTo>
                <a:lnTo>
                  <a:pt x="45465" y="0"/>
                </a:lnTo>
                <a:lnTo>
                  <a:pt x="0" y="0"/>
                </a:lnTo>
                <a:lnTo>
                  <a:pt x="0" y="45466"/>
                </a:lnTo>
                <a:close/>
              </a:path>
            </a:pathLst>
          </a:custGeom>
          <a:solidFill>
            <a:srgbClr val="2D75B6"/>
          </a:solidFill>
        </p:spPr>
        <p:txBody>
          <a:bodyPr wrap="square" lIns="0" tIns="0" rIns="0" bIns="0" rtlCol="0">
            <a:noAutofit/>
          </a:bodyPr>
          <a:lstStyle/>
          <a:p>
            <a:endParaRPr sz="1987"/>
          </a:p>
        </p:txBody>
      </p:sp>
      <p:sp>
        <p:nvSpPr>
          <p:cNvPr id="363" name="object 363"/>
          <p:cNvSpPr/>
          <p:nvPr/>
        </p:nvSpPr>
        <p:spPr>
          <a:xfrm>
            <a:off x="7885046" y="5605554"/>
            <a:ext cx="50180" cy="50180"/>
          </a:xfrm>
          <a:custGeom>
            <a:avLst/>
            <a:gdLst/>
            <a:ahLst/>
            <a:cxnLst/>
            <a:rect l="l" t="t" r="r" b="b"/>
            <a:pathLst>
              <a:path w="45465" h="45465">
                <a:moveTo>
                  <a:pt x="0" y="45466"/>
                </a:moveTo>
                <a:lnTo>
                  <a:pt x="45465" y="45466"/>
                </a:lnTo>
                <a:lnTo>
                  <a:pt x="45465" y="0"/>
                </a:lnTo>
                <a:lnTo>
                  <a:pt x="0" y="0"/>
                </a:lnTo>
                <a:lnTo>
                  <a:pt x="0" y="45466"/>
                </a:lnTo>
                <a:close/>
              </a:path>
            </a:pathLst>
          </a:custGeom>
          <a:solidFill>
            <a:srgbClr val="2D75B6"/>
          </a:solidFill>
        </p:spPr>
        <p:txBody>
          <a:bodyPr wrap="square" lIns="0" tIns="0" rIns="0" bIns="0" rtlCol="0">
            <a:noAutofit/>
          </a:bodyPr>
          <a:lstStyle/>
          <a:p>
            <a:endParaRPr sz="1987"/>
          </a:p>
        </p:txBody>
      </p:sp>
      <p:sp>
        <p:nvSpPr>
          <p:cNvPr id="364" name="object 364"/>
          <p:cNvSpPr/>
          <p:nvPr/>
        </p:nvSpPr>
        <p:spPr>
          <a:xfrm>
            <a:off x="8678128" y="5698066"/>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365" name="object 365"/>
          <p:cNvSpPr/>
          <p:nvPr/>
        </p:nvSpPr>
        <p:spPr>
          <a:xfrm>
            <a:off x="8693967" y="5743340"/>
            <a:ext cx="10092" cy="0"/>
          </a:xfrm>
          <a:custGeom>
            <a:avLst/>
            <a:gdLst/>
            <a:ahLst/>
            <a:cxnLst/>
            <a:rect l="l" t="t" r="r" b="b"/>
            <a:pathLst>
              <a:path w="9144">
                <a:moveTo>
                  <a:pt x="0" y="0"/>
                </a:moveTo>
                <a:lnTo>
                  <a:pt x="9144" y="0"/>
                </a:lnTo>
              </a:path>
            </a:pathLst>
          </a:custGeom>
          <a:ln w="8890">
            <a:solidFill>
              <a:srgbClr val="2D75B6"/>
            </a:solidFill>
          </a:ln>
        </p:spPr>
        <p:txBody>
          <a:bodyPr wrap="square" lIns="0" tIns="0" rIns="0" bIns="0" rtlCol="0">
            <a:noAutofit/>
          </a:bodyPr>
          <a:lstStyle/>
          <a:p>
            <a:endParaRPr sz="1987"/>
          </a:p>
        </p:txBody>
      </p:sp>
      <p:sp>
        <p:nvSpPr>
          <p:cNvPr id="366" name="object 366"/>
          <p:cNvSpPr/>
          <p:nvPr/>
        </p:nvSpPr>
        <p:spPr>
          <a:xfrm>
            <a:off x="8693967" y="5764365"/>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367" name="object 367"/>
          <p:cNvSpPr/>
          <p:nvPr/>
        </p:nvSpPr>
        <p:spPr>
          <a:xfrm>
            <a:off x="8693967" y="5757637"/>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368" name="object 368"/>
          <p:cNvSpPr/>
          <p:nvPr/>
        </p:nvSpPr>
        <p:spPr>
          <a:xfrm>
            <a:off x="7889250" y="5698066"/>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369" name="object 369"/>
          <p:cNvSpPr/>
          <p:nvPr/>
        </p:nvSpPr>
        <p:spPr>
          <a:xfrm>
            <a:off x="7905090" y="5743340"/>
            <a:ext cx="10092" cy="0"/>
          </a:xfrm>
          <a:custGeom>
            <a:avLst/>
            <a:gdLst/>
            <a:ahLst/>
            <a:cxnLst/>
            <a:rect l="l" t="t" r="r" b="b"/>
            <a:pathLst>
              <a:path w="9144">
                <a:moveTo>
                  <a:pt x="0" y="0"/>
                </a:moveTo>
                <a:lnTo>
                  <a:pt x="9144" y="0"/>
                </a:lnTo>
              </a:path>
            </a:pathLst>
          </a:custGeom>
          <a:ln w="8890">
            <a:solidFill>
              <a:srgbClr val="2D75B6"/>
            </a:solidFill>
          </a:ln>
        </p:spPr>
        <p:txBody>
          <a:bodyPr wrap="square" lIns="0" tIns="0" rIns="0" bIns="0" rtlCol="0">
            <a:noAutofit/>
          </a:bodyPr>
          <a:lstStyle/>
          <a:p>
            <a:endParaRPr sz="1987"/>
          </a:p>
        </p:txBody>
      </p:sp>
      <p:sp>
        <p:nvSpPr>
          <p:cNvPr id="370" name="object 370"/>
          <p:cNvSpPr/>
          <p:nvPr/>
        </p:nvSpPr>
        <p:spPr>
          <a:xfrm>
            <a:off x="7905090" y="5764365"/>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371" name="object 371"/>
          <p:cNvSpPr/>
          <p:nvPr/>
        </p:nvSpPr>
        <p:spPr>
          <a:xfrm>
            <a:off x="7905090" y="5757637"/>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372" name="object 372"/>
          <p:cNvSpPr/>
          <p:nvPr/>
        </p:nvSpPr>
        <p:spPr>
          <a:xfrm>
            <a:off x="7905090" y="5779504"/>
            <a:ext cx="798971" cy="0"/>
          </a:xfrm>
          <a:custGeom>
            <a:avLst/>
            <a:gdLst/>
            <a:ahLst/>
            <a:cxnLst/>
            <a:rect l="l" t="t" r="r" b="b"/>
            <a:pathLst>
              <a:path w="723900">
                <a:moveTo>
                  <a:pt x="0" y="0"/>
                </a:moveTo>
                <a:lnTo>
                  <a:pt x="723900" y="0"/>
                </a:lnTo>
              </a:path>
            </a:pathLst>
          </a:custGeom>
          <a:ln w="7366">
            <a:solidFill>
              <a:srgbClr val="2D75B6"/>
            </a:solidFill>
          </a:ln>
        </p:spPr>
        <p:txBody>
          <a:bodyPr wrap="square" lIns="0" tIns="0" rIns="0" bIns="0" rtlCol="0">
            <a:noAutofit/>
          </a:bodyPr>
          <a:lstStyle/>
          <a:p>
            <a:endParaRPr sz="1987"/>
          </a:p>
        </p:txBody>
      </p:sp>
      <p:sp>
        <p:nvSpPr>
          <p:cNvPr id="373" name="object 373"/>
          <p:cNvSpPr/>
          <p:nvPr/>
        </p:nvSpPr>
        <p:spPr>
          <a:xfrm>
            <a:off x="8693967" y="5771934"/>
            <a:ext cx="10092" cy="0"/>
          </a:xfrm>
          <a:custGeom>
            <a:avLst/>
            <a:gdLst/>
            <a:ahLst/>
            <a:cxnLst/>
            <a:rect l="l" t="t" r="r" b="b"/>
            <a:pathLst>
              <a:path w="9144">
                <a:moveTo>
                  <a:pt x="0" y="0"/>
                </a:moveTo>
                <a:lnTo>
                  <a:pt x="9144" y="0"/>
                </a:lnTo>
              </a:path>
            </a:pathLst>
          </a:custGeom>
          <a:ln w="8890">
            <a:solidFill>
              <a:srgbClr val="2D75B6"/>
            </a:solidFill>
          </a:ln>
        </p:spPr>
        <p:txBody>
          <a:bodyPr wrap="square" lIns="0" tIns="0" rIns="0" bIns="0" rtlCol="0">
            <a:noAutofit/>
          </a:bodyPr>
          <a:lstStyle/>
          <a:p>
            <a:endParaRPr sz="1987"/>
          </a:p>
        </p:txBody>
      </p:sp>
      <p:sp>
        <p:nvSpPr>
          <p:cNvPr id="374" name="object 374"/>
          <p:cNvSpPr/>
          <p:nvPr/>
        </p:nvSpPr>
        <p:spPr>
          <a:xfrm>
            <a:off x="7905090" y="5771934"/>
            <a:ext cx="10092" cy="0"/>
          </a:xfrm>
          <a:custGeom>
            <a:avLst/>
            <a:gdLst/>
            <a:ahLst/>
            <a:cxnLst/>
            <a:rect l="l" t="t" r="r" b="b"/>
            <a:pathLst>
              <a:path w="9144">
                <a:moveTo>
                  <a:pt x="0" y="0"/>
                </a:moveTo>
                <a:lnTo>
                  <a:pt x="9144" y="0"/>
                </a:lnTo>
              </a:path>
            </a:pathLst>
          </a:custGeom>
          <a:ln w="8890">
            <a:solidFill>
              <a:srgbClr val="2D75B6"/>
            </a:solidFill>
          </a:ln>
        </p:spPr>
        <p:txBody>
          <a:bodyPr wrap="square" lIns="0" tIns="0" rIns="0" bIns="0" rtlCol="0">
            <a:noAutofit/>
          </a:bodyPr>
          <a:lstStyle/>
          <a:p>
            <a:endParaRPr sz="1987"/>
          </a:p>
        </p:txBody>
      </p:sp>
      <p:sp>
        <p:nvSpPr>
          <p:cNvPr id="375" name="object 375"/>
          <p:cNvSpPr/>
          <p:nvPr/>
        </p:nvSpPr>
        <p:spPr>
          <a:xfrm>
            <a:off x="7905090" y="5793802"/>
            <a:ext cx="798971" cy="0"/>
          </a:xfrm>
          <a:custGeom>
            <a:avLst/>
            <a:gdLst/>
            <a:ahLst/>
            <a:cxnLst/>
            <a:rect l="l" t="t" r="r" b="b"/>
            <a:pathLst>
              <a:path w="723900">
                <a:moveTo>
                  <a:pt x="0" y="0"/>
                </a:moveTo>
                <a:lnTo>
                  <a:pt x="723900" y="0"/>
                </a:lnTo>
              </a:path>
            </a:pathLst>
          </a:custGeom>
          <a:ln w="21082">
            <a:solidFill>
              <a:srgbClr val="2D75B6"/>
            </a:solidFill>
          </a:ln>
        </p:spPr>
        <p:txBody>
          <a:bodyPr wrap="square" lIns="0" tIns="0" rIns="0" bIns="0" rtlCol="0">
            <a:noAutofit/>
          </a:bodyPr>
          <a:lstStyle/>
          <a:p>
            <a:endParaRPr sz="1987"/>
          </a:p>
        </p:txBody>
      </p:sp>
      <p:sp>
        <p:nvSpPr>
          <p:cNvPr id="376" name="object 376"/>
          <p:cNvSpPr/>
          <p:nvPr/>
        </p:nvSpPr>
        <p:spPr>
          <a:xfrm>
            <a:off x="8693967" y="5750909"/>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377" name="object 377"/>
          <p:cNvSpPr/>
          <p:nvPr/>
        </p:nvSpPr>
        <p:spPr>
          <a:xfrm>
            <a:off x="7905090" y="5750909"/>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378" name="object 378"/>
          <p:cNvSpPr/>
          <p:nvPr/>
        </p:nvSpPr>
        <p:spPr>
          <a:xfrm>
            <a:off x="8676446" y="5654333"/>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D75B6"/>
          </a:solidFill>
        </p:spPr>
        <p:txBody>
          <a:bodyPr wrap="square" lIns="0" tIns="0" rIns="0" bIns="0" rtlCol="0">
            <a:noAutofit/>
          </a:bodyPr>
          <a:lstStyle/>
          <a:p>
            <a:endParaRPr sz="1987"/>
          </a:p>
        </p:txBody>
      </p:sp>
      <p:sp>
        <p:nvSpPr>
          <p:cNvPr id="379" name="object 379"/>
          <p:cNvSpPr/>
          <p:nvPr/>
        </p:nvSpPr>
        <p:spPr>
          <a:xfrm>
            <a:off x="7887568" y="5654333"/>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D75B6"/>
          </a:solidFill>
        </p:spPr>
        <p:txBody>
          <a:bodyPr wrap="square" lIns="0" tIns="0" rIns="0" bIns="0" rtlCol="0">
            <a:noAutofit/>
          </a:bodyPr>
          <a:lstStyle/>
          <a:p>
            <a:endParaRPr sz="1987"/>
          </a:p>
        </p:txBody>
      </p:sp>
      <p:sp>
        <p:nvSpPr>
          <p:cNvPr id="380" name="object 380"/>
          <p:cNvSpPr/>
          <p:nvPr/>
        </p:nvSpPr>
        <p:spPr>
          <a:xfrm>
            <a:off x="8678128" y="5472672"/>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381" name="object 381"/>
          <p:cNvSpPr/>
          <p:nvPr/>
        </p:nvSpPr>
        <p:spPr>
          <a:xfrm>
            <a:off x="7889250" y="5472672"/>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382" name="object 382"/>
          <p:cNvSpPr/>
          <p:nvPr/>
        </p:nvSpPr>
        <p:spPr>
          <a:xfrm>
            <a:off x="7915183" y="5335446"/>
            <a:ext cx="778785" cy="459197"/>
          </a:xfrm>
          <a:custGeom>
            <a:avLst/>
            <a:gdLst/>
            <a:ahLst/>
            <a:cxnLst/>
            <a:rect l="l" t="t" r="r" b="b"/>
            <a:pathLst>
              <a:path w="705611" h="416051">
                <a:moveTo>
                  <a:pt x="0" y="416052"/>
                </a:moveTo>
                <a:lnTo>
                  <a:pt x="705611" y="416052"/>
                </a:lnTo>
                <a:lnTo>
                  <a:pt x="705611" y="0"/>
                </a:lnTo>
                <a:lnTo>
                  <a:pt x="0" y="0"/>
                </a:lnTo>
                <a:lnTo>
                  <a:pt x="0" y="416052"/>
                </a:lnTo>
                <a:close/>
              </a:path>
            </a:pathLst>
          </a:custGeom>
          <a:solidFill>
            <a:srgbClr val="2D75B6"/>
          </a:solidFill>
        </p:spPr>
        <p:txBody>
          <a:bodyPr wrap="square" lIns="0" tIns="0" rIns="0" bIns="0" rtlCol="0">
            <a:noAutofit/>
          </a:bodyPr>
          <a:lstStyle/>
          <a:p>
            <a:endParaRPr sz="1987"/>
          </a:p>
        </p:txBody>
      </p:sp>
      <p:sp>
        <p:nvSpPr>
          <p:cNvPr id="383" name="object 383"/>
          <p:cNvSpPr/>
          <p:nvPr/>
        </p:nvSpPr>
        <p:spPr>
          <a:xfrm>
            <a:off x="7915183" y="5335446"/>
            <a:ext cx="778785" cy="459197"/>
          </a:xfrm>
          <a:custGeom>
            <a:avLst/>
            <a:gdLst/>
            <a:ahLst/>
            <a:cxnLst/>
            <a:rect l="l" t="t" r="r" b="b"/>
            <a:pathLst>
              <a:path w="705611" h="416051">
                <a:moveTo>
                  <a:pt x="0" y="416052"/>
                </a:moveTo>
                <a:lnTo>
                  <a:pt x="705611" y="416052"/>
                </a:lnTo>
                <a:lnTo>
                  <a:pt x="705611" y="0"/>
                </a:lnTo>
                <a:lnTo>
                  <a:pt x="0" y="0"/>
                </a:lnTo>
                <a:lnTo>
                  <a:pt x="0" y="416052"/>
                </a:lnTo>
                <a:close/>
              </a:path>
            </a:pathLst>
          </a:custGeom>
          <a:ln w="21336">
            <a:solidFill>
              <a:srgbClr val="000000"/>
            </a:solidFill>
          </a:ln>
        </p:spPr>
        <p:txBody>
          <a:bodyPr wrap="square" lIns="0" tIns="0" rIns="0" bIns="0" rtlCol="0">
            <a:noAutofit/>
          </a:bodyPr>
          <a:lstStyle/>
          <a:p>
            <a:endParaRPr sz="1987"/>
          </a:p>
        </p:txBody>
      </p:sp>
      <p:sp>
        <p:nvSpPr>
          <p:cNvPr id="384" name="object 384"/>
          <p:cNvSpPr/>
          <p:nvPr/>
        </p:nvSpPr>
        <p:spPr>
          <a:xfrm>
            <a:off x="9841123" y="5364880"/>
            <a:ext cx="10091" cy="0"/>
          </a:xfrm>
          <a:custGeom>
            <a:avLst/>
            <a:gdLst/>
            <a:ahLst/>
            <a:cxnLst/>
            <a:rect l="l" t="t" r="r" b="b"/>
            <a:pathLst>
              <a:path w="9143">
                <a:moveTo>
                  <a:pt x="0" y="0"/>
                </a:moveTo>
                <a:lnTo>
                  <a:pt x="9143" y="0"/>
                </a:lnTo>
              </a:path>
            </a:pathLst>
          </a:custGeom>
          <a:ln w="8890">
            <a:solidFill>
              <a:srgbClr val="2D75B6"/>
            </a:solidFill>
          </a:ln>
        </p:spPr>
        <p:txBody>
          <a:bodyPr wrap="square" lIns="0" tIns="0" rIns="0" bIns="0" rtlCol="0">
            <a:noAutofit/>
          </a:bodyPr>
          <a:lstStyle/>
          <a:p>
            <a:endParaRPr sz="1987"/>
          </a:p>
        </p:txBody>
      </p:sp>
      <p:sp>
        <p:nvSpPr>
          <p:cNvPr id="385" name="object 385"/>
          <p:cNvSpPr/>
          <p:nvPr/>
        </p:nvSpPr>
        <p:spPr>
          <a:xfrm>
            <a:off x="9841123" y="5357310"/>
            <a:ext cx="10091" cy="0"/>
          </a:xfrm>
          <a:custGeom>
            <a:avLst/>
            <a:gdLst/>
            <a:ahLst/>
            <a:cxnLst/>
            <a:rect l="l" t="t" r="r" b="b"/>
            <a:pathLst>
              <a:path w="9143">
                <a:moveTo>
                  <a:pt x="0" y="0"/>
                </a:moveTo>
                <a:lnTo>
                  <a:pt x="9143" y="0"/>
                </a:lnTo>
              </a:path>
            </a:pathLst>
          </a:custGeom>
          <a:ln w="7366">
            <a:solidFill>
              <a:srgbClr val="2D75B6"/>
            </a:solidFill>
          </a:ln>
        </p:spPr>
        <p:txBody>
          <a:bodyPr wrap="square" lIns="0" tIns="0" rIns="0" bIns="0" rtlCol="0">
            <a:noAutofit/>
          </a:bodyPr>
          <a:lstStyle/>
          <a:p>
            <a:endParaRPr sz="1987"/>
          </a:p>
        </p:txBody>
      </p:sp>
      <p:sp>
        <p:nvSpPr>
          <p:cNvPr id="386" name="object 386"/>
          <p:cNvSpPr/>
          <p:nvPr/>
        </p:nvSpPr>
        <p:spPr>
          <a:xfrm>
            <a:off x="9052244" y="5364880"/>
            <a:ext cx="10092" cy="0"/>
          </a:xfrm>
          <a:custGeom>
            <a:avLst/>
            <a:gdLst/>
            <a:ahLst/>
            <a:cxnLst/>
            <a:rect l="l" t="t" r="r" b="b"/>
            <a:pathLst>
              <a:path w="9144">
                <a:moveTo>
                  <a:pt x="0" y="0"/>
                </a:moveTo>
                <a:lnTo>
                  <a:pt x="9144" y="0"/>
                </a:lnTo>
              </a:path>
            </a:pathLst>
          </a:custGeom>
          <a:ln w="8890">
            <a:solidFill>
              <a:srgbClr val="2D75B6"/>
            </a:solidFill>
          </a:ln>
        </p:spPr>
        <p:txBody>
          <a:bodyPr wrap="square" lIns="0" tIns="0" rIns="0" bIns="0" rtlCol="0">
            <a:noAutofit/>
          </a:bodyPr>
          <a:lstStyle/>
          <a:p>
            <a:endParaRPr sz="1987"/>
          </a:p>
        </p:txBody>
      </p:sp>
      <p:sp>
        <p:nvSpPr>
          <p:cNvPr id="387" name="object 387"/>
          <p:cNvSpPr/>
          <p:nvPr/>
        </p:nvSpPr>
        <p:spPr>
          <a:xfrm>
            <a:off x="9052244" y="5357310"/>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388" name="object 388"/>
          <p:cNvSpPr/>
          <p:nvPr/>
        </p:nvSpPr>
        <p:spPr>
          <a:xfrm>
            <a:off x="9052244" y="5350582"/>
            <a:ext cx="798971" cy="0"/>
          </a:xfrm>
          <a:custGeom>
            <a:avLst/>
            <a:gdLst/>
            <a:ahLst/>
            <a:cxnLst/>
            <a:rect l="l" t="t" r="r" b="b"/>
            <a:pathLst>
              <a:path w="723900">
                <a:moveTo>
                  <a:pt x="0" y="0"/>
                </a:moveTo>
                <a:lnTo>
                  <a:pt x="723900" y="0"/>
                </a:lnTo>
              </a:path>
            </a:pathLst>
          </a:custGeom>
          <a:ln w="7366">
            <a:solidFill>
              <a:srgbClr val="2D75B6"/>
            </a:solidFill>
          </a:ln>
        </p:spPr>
        <p:txBody>
          <a:bodyPr wrap="square" lIns="0" tIns="0" rIns="0" bIns="0" rtlCol="0">
            <a:noAutofit/>
          </a:bodyPr>
          <a:lstStyle/>
          <a:p>
            <a:endParaRPr sz="1987"/>
          </a:p>
        </p:txBody>
      </p:sp>
      <p:sp>
        <p:nvSpPr>
          <p:cNvPr id="389" name="object 389"/>
          <p:cNvSpPr/>
          <p:nvPr/>
        </p:nvSpPr>
        <p:spPr>
          <a:xfrm>
            <a:off x="9841123" y="5378337"/>
            <a:ext cx="10091" cy="0"/>
          </a:xfrm>
          <a:custGeom>
            <a:avLst/>
            <a:gdLst/>
            <a:ahLst/>
            <a:cxnLst/>
            <a:rect l="l" t="t" r="r" b="b"/>
            <a:pathLst>
              <a:path w="9143">
                <a:moveTo>
                  <a:pt x="0" y="0"/>
                </a:moveTo>
                <a:lnTo>
                  <a:pt x="9143" y="0"/>
                </a:lnTo>
              </a:path>
            </a:pathLst>
          </a:custGeom>
          <a:ln w="5841">
            <a:solidFill>
              <a:srgbClr val="2D75B6"/>
            </a:solidFill>
          </a:ln>
        </p:spPr>
        <p:txBody>
          <a:bodyPr wrap="square" lIns="0" tIns="0" rIns="0" bIns="0" rtlCol="0">
            <a:noAutofit/>
          </a:bodyPr>
          <a:lstStyle/>
          <a:p>
            <a:endParaRPr sz="1987"/>
          </a:p>
        </p:txBody>
      </p:sp>
      <p:sp>
        <p:nvSpPr>
          <p:cNvPr id="390" name="object 390"/>
          <p:cNvSpPr/>
          <p:nvPr/>
        </p:nvSpPr>
        <p:spPr>
          <a:xfrm>
            <a:off x="9052244" y="5378337"/>
            <a:ext cx="10092" cy="0"/>
          </a:xfrm>
          <a:custGeom>
            <a:avLst/>
            <a:gdLst/>
            <a:ahLst/>
            <a:cxnLst/>
            <a:rect l="l" t="t" r="r" b="b"/>
            <a:pathLst>
              <a:path w="9144">
                <a:moveTo>
                  <a:pt x="0" y="0"/>
                </a:moveTo>
                <a:lnTo>
                  <a:pt x="9144" y="0"/>
                </a:lnTo>
              </a:path>
            </a:pathLst>
          </a:custGeom>
          <a:ln w="5841">
            <a:solidFill>
              <a:srgbClr val="2D75B6"/>
            </a:solidFill>
          </a:ln>
        </p:spPr>
        <p:txBody>
          <a:bodyPr wrap="square" lIns="0" tIns="0" rIns="0" bIns="0" rtlCol="0">
            <a:noAutofit/>
          </a:bodyPr>
          <a:lstStyle/>
          <a:p>
            <a:endParaRPr sz="1987"/>
          </a:p>
        </p:txBody>
      </p:sp>
      <p:sp>
        <p:nvSpPr>
          <p:cNvPr id="391" name="object 391"/>
          <p:cNvSpPr/>
          <p:nvPr/>
        </p:nvSpPr>
        <p:spPr>
          <a:xfrm>
            <a:off x="9841123" y="5372449"/>
            <a:ext cx="10091" cy="0"/>
          </a:xfrm>
          <a:custGeom>
            <a:avLst/>
            <a:gdLst/>
            <a:ahLst/>
            <a:cxnLst/>
            <a:rect l="l" t="t" r="r" b="b"/>
            <a:pathLst>
              <a:path w="9143">
                <a:moveTo>
                  <a:pt x="0" y="0"/>
                </a:moveTo>
                <a:lnTo>
                  <a:pt x="9143" y="0"/>
                </a:lnTo>
              </a:path>
            </a:pathLst>
          </a:custGeom>
          <a:ln w="7366">
            <a:solidFill>
              <a:srgbClr val="2D75B6"/>
            </a:solidFill>
          </a:ln>
        </p:spPr>
        <p:txBody>
          <a:bodyPr wrap="square" lIns="0" tIns="0" rIns="0" bIns="0" rtlCol="0">
            <a:noAutofit/>
          </a:bodyPr>
          <a:lstStyle/>
          <a:p>
            <a:endParaRPr sz="1987"/>
          </a:p>
        </p:txBody>
      </p:sp>
      <p:sp>
        <p:nvSpPr>
          <p:cNvPr id="392" name="object 392"/>
          <p:cNvSpPr/>
          <p:nvPr/>
        </p:nvSpPr>
        <p:spPr>
          <a:xfrm>
            <a:off x="9052244" y="5372449"/>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393" name="object 393"/>
          <p:cNvSpPr/>
          <p:nvPr/>
        </p:nvSpPr>
        <p:spPr>
          <a:xfrm>
            <a:off x="9052244" y="5336286"/>
            <a:ext cx="798971" cy="0"/>
          </a:xfrm>
          <a:custGeom>
            <a:avLst/>
            <a:gdLst/>
            <a:ahLst/>
            <a:cxnLst/>
            <a:rect l="l" t="t" r="r" b="b"/>
            <a:pathLst>
              <a:path w="723900">
                <a:moveTo>
                  <a:pt x="0" y="0"/>
                </a:moveTo>
                <a:lnTo>
                  <a:pt x="723900" y="0"/>
                </a:lnTo>
              </a:path>
            </a:pathLst>
          </a:custGeom>
          <a:ln w="21082">
            <a:solidFill>
              <a:srgbClr val="2D75B6"/>
            </a:solidFill>
          </a:ln>
        </p:spPr>
        <p:txBody>
          <a:bodyPr wrap="square" lIns="0" tIns="0" rIns="0" bIns="0" rtlCol="0">
            <a:noAutofit/>
          </a:bodyPr>
          <a:lstStyle/>
          <a:p>
            <a:endParaRPr sz="1987"/>
          </a:p>
        </p:txBody>
      </p:sp>
      <p:sp>
        <p:nvSpPr>
          <p:cNvPr id="394" name="object 394"/>
          <p:cNvSpPr/>
          <p:nvPr/>
        </p:nvSpPr>
        <p:spPr>
          <a:xfrm>
            <a:off x="9824443" y="5430621"/>
            <a:ext cx="43452" cy="43453"/>
          </a:xfrm>
          <a:custGeom>
            <a:avLst/>
            <a:gdLst/>
            <a:ahLst/>
            <a:cxnLst/>
            <a:rect l="l" t="t" r="r" b="b"/>
            <a:pathLst>
              <a:path w="39369" h="39370">
                <a:moveTo>
                  <a:pt x="0" y="39370"/>
                </a:moveTo>
                <a:lnTo>
                  <a:pt x="39369" y="39370"/>
                </a:lnTo>
                <a:lnTo>
                  <a:pt x="39369" y="0"/>
                </a:lnTo>
                <a:lnTo>
                  <a:pt x="0" y="0"/>
                </a:lnTo>
                <a:lnTo>
                  <a:pt x="0" y="39370"/>
                </a:lnTo>
                <a:close/>
              </a:path>
            </a:pathLst>
          </a:custGeom>
          <a:solidFill>
            <a:srgbClr val="2D75B6"/>
          </a:solidFill>
        </p:spPr>
        <p:txBody>
          <a:bodyPr wrap="square" lIns="0" tIns="0" rIns="0" bIns="0" rtlCol="0">
            <a:noAutofit/>
          </a:bodyPr>
          <a:lstStyle/>
          <a:p>
            <a:endParaRPr sz="1987"/>
          </a:p>
        </p:txBody>
      </p:sp>
      <p:sp>
        <p:nvSpPr>
          <p:cNvPr id="395" name="object 395"/>
          <p:cNvSpPr/>
          <p:nvPr/>
        </p:nvSpPr>
        <p:spPr>
          <a:xfrm>
            <a:off x="9820237" y="5380160"/>
            <a:ext cx="51863" cy="51862"/>
          </a:xfrm>
          <a:custGeom>
            <a:avLst/>
            <a:gdLst/>
            <a:ahLst/>
            <a:cxnLst/>
            <a:rect l="l" t="t" r="r" b="b"/>
            <a:pathLst>
              <a:path w="46990" h="46989">
                <a:moveTo>
                  <a:pt x="0" y="46989"/>
                </a:moveTo>
                <a:lnTo>
                  <a:pt x="46990" y="46989"/>
                </a:lnTo>
                <a:lnTo>
                  <a:pt x="46990" y="0"/>
                </a:lnTo>
                <a:lnTo>
                  <a:pt x="0" y="0"/>
                </a:lnTo>
                <a:lnTo>
                  <a:pt x="0" y="46989"/>
                </a:lnTo>
                <a:close/>
              </a:path>
            </a:pathLst>
          </a:custGeom>
          <a:solidFill>
            <a:srgbClr val="2D75B6"/>
          </a:solidFill>
        </p:spPr>
        <p:txBody>
          <a:bodyPr wrap="square" lIns="0" tIns="0" rIns="0" bIns="0" rtlCol="0">
            <a:noAutofit/>
          </a:bodyPr>
          <a:lstStyle/>
          <a:p>
            <a:endParaRPr sz="1987"/>
          </a:p>
        </p:txBody>
      </p:sp>
      <p:sp>
        <p:nvSpPr>
          <p:cNvPr id="396" name="object 396"/>
          <p:cNvSpPr/>
          <p:nvPr/>
        </p:nvSpPr>
        <p:spPr>
          <a:xfrm>
            <a:off x="9035564" y="5430621"/>
            <a:ext cx="43452" cy="43453"/>
          </a:xfrm>
          <a:custGeom>
            <a:avLst/>
            <a:gdLst/>
            <a:ahLst/>
            <a:cxnLst/>
            <a:rect l="l" t="t" r="r" b="b"/>
            <a:pathLst>
              <a:path w="39369" h="39370">
                <a:moveTo>
                  <a:pt x="0" y="39370"/>
                </a:moveTo>
                <a:lnTo>
                  <a:pt x="39369" y="39370"/>
                </a:lnTo>
                <a:lnTo>
                  <a:pt x="39369" y="0"/>
                </a:lnTo>
                <a:lnTo>
                  <a:pt x="0" y="0"/>
                </a:lnTo>
                <a:lnTo>
                  <a:pt x="0" y="39370"/>
                </a:lnTo>
                <a:close/>
              </a:path>
            </a:pathLst>
          </a:custGeom>
          <a:solidFill>
            <a:srgbClr val="2D75B6"/>
          </a:solidFill>
        </p:spPr>
        <p:txBody>
          <a:bodyPr wrap="square" lIns="0" tIns="0" rIns="0" bIns="0" rtlCol="0">
            <a:noAutofit/>
          </a:bodyPr>
          <a:lstStyle/>
          <a:p>
            <a:endParaRPr sz="1987"/>
          </a:p>
        </p:txBody>
      </p:sp>
      <p:sp>
        <p:nvSpPr>
          <p:cNvPr id="397" name="object 397"/>
          <p:cNvSpPr/>
          <p:nvPr/>
        </p:nvSpPr>
        <p:spPr>
          <a:xfrm>
            <a:off x="9031359" y="5380160"/>
            <a:ext cx="51863" cy="51862"/>
          </a:xfrm>
          <a:custGeom>
            <a:avLst/>
            <a:gdLst/>
            <a:ahLst/>
            <a:cxnLst/>
            <a:rect l="l" t="t" r="r" b="b"/>
            <a:pathLst>
              <a:path w="46990" h="46989">
                <a:moveTo>
                  <a:pt x="0" y="46989"/>
                </a:moveTo>
                <a:lnTo>
                  <a:pt x="46990" y="46989"/>
                </a:lnTo>
                <a:lnTo>
                  <a:pt x="46990" y="0"/>
                </a:lnTo>
                <a:lnTo>
                  <a:pt x="0" y="0"/>
                </a:lnTo>
                <a:lnTo>
                  <a:pt x="0" y="46989"/>
                </a:lnTo>
                <a:close/>
              </a:path>
            </a:pathLst>
          </a:custGeom>
          <a:solidFill>
            <a:srgbClr val="2D75B6"/>
          </a:solidFill>
        </p:spPr>
        <p:txBody>
          <a:bodyPr wrap="square" lIns="0" tIns="0" rIns="0" bIns="0" rtlCol="0">
            <a:noAutofit/>
          </a:bodyPr>
          <a:lstStyle/>
          <a:p>
            <a:endParaRPr sz="1987"/>
          </a:p>
        </p:txBody>
      </p:sp>
      <p:sp>
        <p:nvSpPr>
          <p:cNvPr id="398" name="object 398"/>
          <p:cNvSpPr/>
          <p:nvPr/>
        </p:nvSpPr>
        <p:spPr>
          <a:xfrm>
            <a:off x="9819397" y="5513041"/>
            <a:ext cx="53544" cy="53544"/>
          </a:xfrm>
          <a:custGeom>
            <a:avLst/>
            <a:gdLst/>
            <a:ahLst/>
            <a:cxnLst/>
            <a:rect l="l" t="t" r="r" b="b"/>
            <a:pathLst>
              <a:path w="48513" h="48513">
                <a:moveTo>
                  <a:pt x="0" y="48513"/>
                </a:moveTo>
                <a:lnTo>
                  <a:pt x="48513" y="48513"/>
                </a:lnTo>
                <a:lnTo>
                  <a:pt x="48513" y="0"/>
                </a:lnTo>
                <a:lnTo>
                  <a:pt x="0" y="0"/>
                </a:lnTo>
                <a:lnTo>
                  <a:pt x="0" y="48513"/>
                </a:lnTo>
                <a:close/>
              </a:path>
            </a:pathLst>
          </a:custGeom>
          <a:solidFill>
            <a:srgbClr val="2D75B6"/>
          </a:solidFill>
        </p:spPr>
        <p:txBody>
          <a:bodyPr wrap="square" lIns="0" tIns="0" rIns="0" bIns="0" rtlCol="0">
            <a:noAutofit/>
          </a:bodyPr>
          <a:lstStyle/>
          <a:p>
            <a:endParaRPr sz="1987"/>
          </a:p>
        </p:txBody>
      </p:sp>
      <p:sp>
        <p:nvSpPr>
          <p:cNvPr id="399" name="object 399"/>
          <p:cNvSpPr/>
          <p:nvPr/>
        </p:nvSpPr>
        <p:spPr>
          <a:xfrm>
            <a:off x="9030518" y="5513041"/>
            <a:ext cx="53544" cy="53544"/>
          </a:xfrm>
          <a:custGeom>
            <a:avLst/>
            <a:gdLst/>
            <a:ahLst/>
            <a:cxnLst/>
            <a:rect l="l" t="t" r="r" b="b"/>
            <a:pathLst>
              <a:path w="48513" h="48513">
                <a:moveTo>
                  <a:pt x="0" y="48513"/>
                </a:moveTo>
                <a:lnTo>
                  <a:pt x="48513" y="48513"/>
                </a:lnTo>
                <a:lnTo>
                  <a:pt x="48513" y="0"/>
                </a:lnTo>
                <a:lnTo>
                  <a:pt x="0" y="0"/>
                </a:lnTo>
                <a:lnTo>
                  <a:pt x="0" y="48513"/>
                </a:lnTo>
                <a:close/>
              </a:path>
            </a:pathLst>
          </a:custGeom>
          <a:solidFill>
            <a:srgbClr val="2D75B6"/>
          </a:solidFill>
        </p:spPr>
        <p:txBody>
          <a:bodyPr wrap="square" lIns="0" tIns="0" rIns="0" bIns="0" rtlCol="0">
            <a:noAutofit/>
          </a:bodyPr>
          <a:lstStyle/>
          <a:p>
            <a:endParaRPr sz="1987"/>
          </a:p>
        </p:txBody>
      </p:sp>
      <p:sp>
        <p:nvSpPr>
          <p:cNvPr id="400" name="object 400"/>
          <p:cNvSpPr/>
          <p:nvPr/>
        </p:nvSpPr>
        <p:spPr>
          <a:xfrm>
            <a:off x="9825283" y="5565184"/>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401" name="object 401"/>
          <p:cNvSpPr/>
          <p:nvPr/>
        </p:nvSpPr>
        <p:spPr>
          <a:xfrm>
            <a:off x="9036405" y="5565184"/>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402" name="object 402"/>
          <p:cNvSpPr/>
          <p:nvPr/>
        </p:nvSpPr>
        <p:spPr>
          <a:xfrm>
            <a:off x="9821079" y="5605554"/>
            <a:ext cx="50180" cy="50180"/>
          </a:xfrm>
          <a:custGeom>
            <a:avLst/>
            <a:gdLst/>
            <a:ahLst/>
            <a:cxnLst/>
            <a:rect l="l" t="t" r="r" b="b"/>
            <a:pathLst>
              <a:path w="45465" h="45465">
                <a:moveTo>
                  <a:pt x="0" y="45466"/>
                </a:moveTo>
                <a:lnTo>
                  <a:pt x="45465" y="45466"/>
                </a:lnTo>
                <a:lnTo>
                  <a:pt x="45465" y="0"/>
                </a:lnTo>
                <a:lnTo>
                  <a:pt x="0" y="0"/>
                </a:lnTo>
                <a:lnTo>
                  <a:pt x="0" y="45466"/>
                </a:lnTo>
                <a:close/>
              </a:path>
            </a:pathLst>
          </a:custGeom>
          <a:solidFill>
            <a:srgbClr val="2D75B6"/>
          </a:solidFill>
        </p:spPr>
        <p:txBody>
          <a:bodyPr wrap="square" lIns="0" tIns="0" rIns="0" bIns="0" rtlCol="0">
            <a:noAutofit/>
          </a:bodyPr>
          <a:lstStyle/>
          <a:p>
            <a:endParaRPr sz="1987"/>
          </a:p>
        </p:txBody>
      </p:sp>
      <p:sp>
        <p:nvSpPr>
          <p:cNvPr id="403" name="object 403"/>
          <p:cNvSpPr/>
          <p:nvPr/>
        </p:nvSpPr>
        <p:spPr>
          <a:xfrm>
            <a:off x="9032200" y="5605554"/>
            <a:ext cx="50180" cy="50180"/>
          </a:xfrm>
          <a:custGeom>
            <a:avLst/>
            <a:gdLst/>
            <a:ahLst/>
            <a:cxnLst/>
            <a:rect l="l" t="t" r="r" b="b"/>
            <a:pathLst>
              <a:path w="45465" h="45465">
                <a:moveTo>
                  <a:pt x="0" y="45466"/>
                </a:moveTo>
                <a:lnTo>
                  <a:pt x="45465" y="45466"/>
                </a:lnTo>
                <a:lnTo>
                  <a:pt x="45465" y="0"/>
                </a:lnTo>
                <a:lnTo>
                  <a:pt x="0" y="0"/>
                </a:lnTo>
                <a:lnTo>
                  <a:pt x="0" y="45466"/>
                </a:lnTo>
                <a:close/>
              </a:path>
            </a:pathLst>
          </a:custGeom>
          <a:solidFill>
            <a:srgbClr val="2D75B6"/>
          </a:solidFill>
        </p:spPr>
        <p:txBody>
          <a:bodyPr wrap="square" lIns="0" tIns="0" rIns="0" bIns="0" rtlCol="0">
            <a:noAutofit/>
          </a:bodyPr>
          <a:lstStyle/>
          <a:p>
            <a:endParaRPr sz="1987"/>
          </a:p>
        </p:txBody>
      </p:sp>
      <p:sp>
        <p:nvSpPr>
          <p:cNvPr id="404" name="object 404"/>
          <p:cNvSpPr/>
          <p:nvPr/>
        </p:nvSpPr>
        <p:spPr>
          <a:xfrm>
            <a:off x="9825283" y="5698066"/>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405" name="object 405"/>
          <p:cNvSpPr/>
          <p:nvPr/>
        </p:nvSpPr>
        <p:spPr>
          <a:xfrm>
            <a:off x="9841123" y="5743340"/>
            <a:ext cx="10091" cy="0"/>
          </a:xfrm>
          <a:custGeom>
            <a:avLst/>
            <a:gdLst/>
            <a:ahLst/>
            <a:cxnLst/>
            <a:rect l="l" t="t" r="r" b="b"/>
            <a:pathLst>
              <a:path w="9143">
                <a:moveTo>
                  <a:pt x="0" y="0"/>
                </a:moveTo>
                <a:lnTo>
                  <a:pt x="9143" y="0"/>
                </a:lnTo>
              </a:path>
            </a:pathLst>
          </a:custGeom>
          <a:ln w="8890">
            <a:solidFill>
              <a:srgbClr val="2D75B6"/>
            </a:solidFill>
          </a:ln>
        </p:spPr>
        <p:txBody>
          <a:bodyPr wrap="square" lIns="0" tIns="0" rIns="0" bIns="0" rtlCol="0">
            <a:noAutofit/>
          </a:bodyPr>
          <a:lstStyle/>
          <a:p>
            <a:endParaRPr sz="1987"/>
          </a:p>
        </p:txBody>
      </p:sp>
      <p:sp>
        <p:nvSpPr>
          <p:cNvPr id="406" name="object 406"/>
          <p:cNvSpPr/>
          <p:nvPr/>
        </p:nvSpPr>
        <p:spPr>
          <a:xfrm>
            <a:off x="9841123" y="5764365"/>
            <a:ext cx="10091" cy="0"/>
          </a:xfrm>
          <a:custGeom>
            <a:avLst/>
            <a:gdLst/>
            <a:ahLst/>
            <a:cxnLst/>
            <a:rect l="l" t="t" r="r" b="b"/>
            <a:pathLst>
              <a:path w="9143">
                <a:moveTo>
                  <a:pt x="0" y="0"/>
                </a:moveTo>
                <a:lnTo>
                  <a:pt x="9143" y="0"/>
                </a:lnTo>
              </a:path>
            </a:pathLst>
          </a:custGeom>
          <a:ln w="7366">
            <a:solidFill>
              <a:srgbClr val="2D75B6"/>
            </a:solidFill>
          </a:ln>
        </p:spPr>
        <p:txBody>
          <a:bodyPr wrap="square" lIns="0" tIns="0" rIns="0" bIns="0" rtlCol="0">
            <a:noAutofit/>
          </a:bodyPr>
          <a:lstStyle/>
          <a:p>
            <a:endParaRPr sz="1987"/>
          </a:p>
        </p:txBody>
      </p:sp>
      <p:sp>
        <p:nvSpPr>
          <p:cNvPr id="407" name="object 407"/>
          <p:cNvSpPr/>
          <p:nvPr/>
        </p:nvSpPr>
        <p:spPr>
          <a:xfrm>
            <a:off x="9841123" y="5757637"/>
            <a:ext cx="10091" cy="0"/>
          </a:xfrm>
          <a:custGeom>
            <a:avLst/>
            <a:gdLst/>
            <a:ahLst/>
            <a:cxnLst/>
            <a:rect l="l" t="t" r="r" b="b"/>
            <a:pathLst>
              <a:path w="9143">
                <a:moveTo>
                  <a:pt x="0" y="0"/>
                </a:moveTo>
                <a:lnTo>
                  <a:pt x="9143" y="0"/>
                </a:lnTo>
              </a:path>
            </a:pathLst>
          </a:custGeom>
          <a:ln w="7366">
            <a:solidFill>
              <a:srgbClr val="2D75B6"/>
            </a:solidFill>
          </a:ln>
        </p:spPr>
        <p:txBody>
          <a:bodyPr wrap="square" lIns="0" tIns="0" rIns="0" bIns="0" rtlCol="0">
            <a:noAutofit/>
          </a:bodyPr>
          <a:lstStyle/>
          <a:p>
            <a:endParaRPr sz="1987"/>
          </a:p>
        </p:txBody>
      </p:sp>
      <p:sp>
        <p:nvSpPr>
          <p:cNvPr id="408" name="object 408"/>
          <p:cNvSpPr/>
          <p:nvPr/>
        </p:nvSpPr>
        <p:spPr>
          <a:xfrm>
            <a:off x="9036405" y="5698066"/>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409" name="object 409"/>
          <p:cNvSpPr/>
          <p:nvPr/>
        </p:nvSpPr>
        <p:spPr>
          <a:xfrm>
            <a:off x="9052244" y="5743340"/>
            <a:ext cx="10092" cy="0"/>
          </a:xfrm>
          <a:custGeom>
            <a:avLst/>
            <a:gdLst/>
            <a:ahLst/>
            <a:cxnLst/>
            <a:rect l="l" t="t" r="r" b="b"/>
            <a:pathLst>
              <a:path w="9144">
                <a:moveTo>
                  <a:pt x="0" y="0"/>
                </a:moveTo>
                <a:lnTo>
                  <a:pt x="9144" y="0"/>
                </a:lnTo>
              </a:path>
            </a:pathLst>
          </a:custGeom>
          <a:ln w="8890">
            <a:solidFill>
              <a:srgbClr val="2D75B6"/>
            </a:solidFill>
          </a:ln>
        </p:spPr>
        <p:txBody>
          <a:bodyPr wrap="square" lIns="0" tIns="0" rIns="0" bIns="0" rtlCol="0">
            <a:noAutofit/>
          </a:bodyPr>
          <a:lstStyle/>
          <a:p>
            <a:endParaRPr sz="1987"/>
          </a:p>
        </p:txBody>
      </p:sp>
      <p:sp>
        <p:nvSpPr>
          <p:cNvPr id="410" name="object 410"/>
          <p:cNvSpPr/>
          <p:nvPr/>
        </p:nvSpPr>
        <p:spPr>
          <a:xfrm>
            <a:off x="9052244" y="5764365"/>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411" name="object 411"/>
          <p:cNvSpPr/>
          <p:nvPr/>
        </p:nvSpPr>
        <p:spPr>
          <a:xfrm>
            <a:off x="9052244" y="5757637"/>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412" name="object 412"/>
          <p:cNvSpPr/>
          <p:nvPr/>
        </p:nvSpPr>
        <p:spPr>
          <a:xfrm>
            <a:off x="9052244" y="5779504"/>
            <a:ext cx="798971" cy="0"/>
          </a:xfrm>
          <a:custGeom>
            <a:avLst/>
            <a:gdLst/>
            <a:ahLst/>
            <a:cxnLst/>
            <a:rect l="l" t="t" r="r" b="b"/>
            <a:pathLst>
              <a:path w="723900">
                <a:moveTo>
                  <a:pt x="0" y="0"/>
                </a:moveTo>
                <a:lnTo>
                  <a:pt x="723900" y="0"/>
                </a:lnTo>
              </a:path>
            </a:pathLst>
          </a:custGeom>
          <a:ln w="7366">
            <a:solidFill>
              <a:srgbClr val="2D75B6"/>
            </a:solidFill>
          </a:ln>
        </p:spPr>
        <p:txBody>
          <a:bodyPr wrap="square" lIns="0" tIns="0" rIns="0" bIns="0" rtlCol="0">
            <a:noAutofit/>
          </a:bodyPr>
          <a:lstStyle/>
          <a:p>
            <a:endParaRPr sz="1987"/>
          </a:p>
        </p:txBody>
      </p:sp>
      <p:sp>
        <p:nvSpPr>
          <p:cNvPr id="413" name="object 413"/>
          <p:cNvSpPr/>
          <p:nvPr/>
        </p:nvSpPr>
        <p:spPr>
          <a:xfrm>
            <a:off x="9841123" y="5771934"/>
            <a:ext cx="10091" cy="0"/>
          </a:xfrm>
          <a:custGeom>
            <a:avLst/>
            <a:gdLst/>
            <a:ahLst/>
            <a:cxnLst/>
            <a:rect l="l" t="t" r="r" b="b"/>
            <a:pathLst>
              <a:path w="9143">
                <a:moveTo>
                  <a:pt x="0" y="0"/>
                </a:moveTo>
                <a:lnTo>
                  <a:pt x="9143" y="0"/>
                </a:lnTo>
              </a:path>
            </a:pathLst>
          </a:custGeom>
          <a:ln w="8890">
            <a:solidFill>
              <a:srgbClr val="2D75B6"/>
            </a:solidFill>
          </a:ln>
        </p:spPr>
        <p:txBody>
          <a:bodyPr wrap="square" lIns="0" tIns="0" rIns="0" bIns="0" rtlCol="0">
            <a:noAutofit/>
          </a:bodyPr>
          <a:lstStyle/>
          <a:p>
            <a:endParaRPr sz="1987"/>
          </a:p>
        </p:txBody>
      </p:sp>
      <p:sp>
        <p:nvSpPr>
          <p:cNvPr id="414" name="object 414"/>
          <p:cNvSpPr/>
          <p:nvPr/>
        </p:nvSpPr>
        <p:spPr>
          <a:xfrm>
            <a:off x="9052244" y="5771934"/>
            <a:ext cx="10092" cy="0"/>
          </a:xfrm>
          <a:custGeom>
            <a:avLst/>
            <a:gdLst/>
            <a:ahLst/>
            <a:cxnLst/>
            <a:rect l="l" t="t" r="r" b="b"/>
            <a:pathLst>
              <a:path w="9144">
                <a:moveTo>
                  <a:pt x="0" y="0"/>
                </a:moveTo>
                <a:lnTo>
                  <a:pt x="9144" y="0"/>
                </a:lnTo>
              </a:path>
            </a:pathLst>
          </a:custGeom>
          <a:ln w="8890">
            <a:solidFill>
              <a:srgbClr val="2D75B6"/>
            </a:solidFill>
          </a:ln>
        </p:spPr>
        <p:txBody>
          <a:bodyPr wrap="square" lIns="0" tIns="0" rIns="0" bIns="0" rtlCol="0">
            <a:noAutofit/>
          </a:bodyPr>
          <a:lstStyle/>
          <a:p>
            <a:endParaRPr sz="1987"/>
          </a:p>
        </p:txBody>
      </p:sp>
      <p:sp>
        <p:nvSpPr>
          <p:cNvPr id="415" name="object 415"/>
          <p:cNvSpPr/>
          <p:nvPr/>
        </p:nvSpPr>
        <p:spPr>
          <a:xfrm>
            <a:off x="9052244" y="5793802"/>
            <a:ext cx="798971" cy="0"/>
          </a:xfrm>
          <a:custGeom>
            <a:avLst/>
            <a:gdLst/>
            <a:ahLst/>
            <a:cxnLst/>
            <a:rect l="l" t="t" r="r" b="b"/>
            <a:pathLst>
              <a:path w="723900">
                <a:moveTo>
                  <a:pt x="0" y="0"/>
                </a:moveTo>
                <a:lnTo>
                  <a:pt x="723900" y="0"/>
                </a:lnTo>
              </a:path>
            </a:pathLst>
          </a:custGeom>
          <a:ln w="21082">
            <a:solidFill>
              <a:srgbClr val="2D75B6"/>
            </a:solidFill>
          </a:ln>
        </p:spPr>
        <p:txBody>
          <a:bodyPr wrap="square" lIns="0" tIns="0" rIns="0" bIns="0" rtlCol="0">
            <a:noAutofit/>
          </a:bodyPr>
          <a:lstStyle/>
          <a:p>
            <a:endParaRPr sz="1987"/>
          </a:p>
        </p:txBody>
      </p:sp>
      <p:sp>
        <p:nvSpPr>
          <p:cNvPr id="416" name="object 416"/>
          <p:cNvSpPr/>
          <p:nvPr/>
        </p:nvSpPr>
        <p:spPr>
          <a:xfrm>
            <a:off x="9841123" y="5750909"/>
            <a:ext cx="10091" cy="0"/>
          </a:xfrm>
          <a:custGeom>
            <a:avLst/>
            <a:gdLst/>
            <a:ahLst/>
            <a:cxnLst/>
            <a:rect l="l" t="t" r="r" b="b"/>
            <a:pathLst>
              <a:path w="9143">
                <a:moveTo>
                  <a:pt x="0" y="0"/>
                </a:moveTo>
                <a:lnTo>
                  <a:pt x="9143" y="0"/>
                </a:lnTo>
              </a:path>
            </a:pathLst>
          </a:custGeom>
          <a:ln w="7366">
            <a:solidFill>
              <a:srgbClr val="2D75B6"/>
            </a:solidFill>
          </a:ln>
        </p:spPr>
        <p:txBody>
          <a:bodyPr wrap="square" lIns="0" tIns="0" rIns="0" bIns="0" rtlCol="0">
            <a:noAutofit/>
          </a:bodyPr>
          <a:lstStyle/>
          <a:p>
            <a:endParaRPr sz="1987"/>
          </a:p>
        </p:txBody>
      </p:sp>
      <p:sp>
        <p:nvSpPr>
          <p:cNvPr id="417" name="object 417"/>
          <p:cNvSpPr/>
          <p:nvPr/>
        </p:nvSpPr>
        <p:spPr>
          <a:xfrm>
            <a:off x="9052244" y="5750909"/>
            <a:ext cx="10092" cy="0"/>
          </a:xfrm>
          <a:custGeom>
            <a:avLst/>
            <a:gdLst/>
            <a:ahLst/>
            <a:cxnLst/>
            <a:rect l="l" t="t" r="r" b="b"/>
            <a:pathLst>
              <a:path w="9144">
                <a:moveTo>
                  <a:pt x="0" y="0"/>
                </a:moveTo>
                <a:lnTo>
                  <a:pt x="9144" y="0"/>
                </a:lnTo>
              </a:path>
            </a:pathLst>
          </a:custGeom>
          <a:ln w="7366">
            <a:solidFill>
              <a:srgbClr val="2D75B6"/>
            </a:solidFill>
          </a:ln>
        </p:spPr>
        <p:txBody>
          <a:bodyPr wrap="square" lIns="0" tIns="0" rIns="0" bIns="0" rtlCol="0">
            <a:noAutofit/>
          </a:bodyPr>
          <a:lstStyle/>
          <a:p>
            <a:endParaRPr sz="1987"/>
          </a:p>
        </p:txBody>
      </p:sp>
      <p:sp>
        <p:nvSpPr>
          <p:cNvPr id="418" name="object 418"/>
          <p:cNvSpPr/>
          <p:nvPr/>
        </p:nvSpPr>
        <p:spPr>
          <a:xfrm>
            <a:off x="9823601" y="5654333"/>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D75B6"/>
          </a:solidFill>
        </p:spPr>
        <p:txBody>
          <a:bodyPr wrap="square" lIns="0" tIns="0" rIns="0" bIns="0" rtlCol="0">
            <a:noAutofit/>
          </a:bodyPr>
          <a:lstStyle/>
          <a:p>
            <a:endParaRPr sz="1987"/>
          </a:p>
        </p:txBody>
      </p:sp>
      <p:sp>
        <p:nvSpPr>
          <p:cNvPr id="419" name="object 419"/>
          <p:cNvSpPr/>
          <p:nvPr/>
        </p:nvSpPr>
        <p:spPr>
          <a:xfrm>
            <a:off x="9034723" y="5654333"/>
            <a:ext cx="45135" cy="45135"/>
          </a:xfrm>
          <a:custGeom>
            <a:avLst/>
            <a:gdLst/>
            <a:ahLst/>
            <a:cxnLst/>
            <a:rect l="l" t="t" r="r" b="b"/>
            <a:pathLst>
              <a:path w="40894" h="40894">
                <a:moveTo>
                  <a:pt x="0" y="40894"/>
                </a:moveTo>
                <a:lnTo>
                  <a:pt x="40894" y="40894"/>
                </a:lnTo>
                <a:lnTo>
                  <a:pt x="40894" y="0"/>
                </a:lnTo>
                <a:lnTo>
                  <a:pt x="0" y="0"/>
                </a:lnTo>
                <a:lnTo>
                  <a:pt x="0" y="40894"/>
                </a:lnTo>
                <a:close/>
              </a:path>
            </a:pathLst>
          </a:custGeom>
          <a:solidFill>
            <a:srgbClr val="2D75B6"/>
          </a:solidFill>
        </p:spPr>
        <p:txBody>
          <a:bodyPr wrap="square" lIns="0" tIns="0" rIns="0" bIns="0" rtlCol="0">
            <a:noAutofit/>
          </a:bodyPr>
          <a:lstStyle/>
          <a:p>
            <a:endParaRPr sz="1987"/>
          </a:p>
        </p:txBody>
      </p:sp>
      <p:sp>
        <p:nvSpPr>
          <p:cNvPr id="420" name="object 420"/>
          <p:cNvSpPr/>
          <p:nvPr/>
        </p:nvSpPr>
        <p:spPr>
          <a:xfrm>
            <a:off x="9825283" y="5472672"/>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421" name="object 421"/>
          <p:cNvSpPr/>
          <p:nvPr/>
        </p:nvSpPr>
        <p:spPr>
          <a:xfrm>
            <a:off x="9036405" y="5472672"/>
            <a:ext cx="41771" cy="41771"/>
          </a:xfrm>
          <a:custGeom>
            <a:avLst/>
            <a:gdLst/>
            <a:ahLst/>
            <a:cxnLst/>
            <a:rect l="l" t="t" r="r" b="b"/>
            <a:pathLst>
              <a:path w="37846" h="37846">
                <a:moveTo>
                  <a:pt x="0" y="37846"/>
                </a:moveTo>
                <a:lnTo>
                  <a:pt x="37846" y="37846"/>
                </a:lnTo>
                <a:lnTo>
                  <a:pt x="37846" y="0"/>
                </a:lnTo>
                <a:lnTo>
                  <a:pt x="0" y="0"/>
                </a:lnTo>
                <a:lnTo>
                  <a:pt x="0" y="37846"/>
                </a:lnTo>
                <a:close/>
              </a:path>
            </a:pathLst>
          </a:custGeom>
          <a:solidFill>
            <a:srgbClr val="2D75B6"/>
          </a:solidFill>
        </p:spPr>
        <p:txBody>
          <a:bodyPr wrap="square" lIns="0" tIns="0" rIns="0" bIns="0" rtlCol="0">
            <a:noAutofit/>
          </a:bodyPr>
          <a:lstStyle/>
          <a:p>
            <a:endParaRPr sz="1987"/>
          </a:p>
        </p:txBody>
      </p:sp>
      <p:sp>
        <p:nvSpPr>
          <p:cNvPr id="422" name="object 422"/>
          <p:cNvSpPr/>
          <p:nvPr/>
        </p:nvSpPr>
        <p:spPr>
          <a:xfrm>
            <a:off x="9062336" y="5335446"/>
            <a:ext cx="778787" cy="459197"/>
          </a:xfrm>
          <a:custGeom>
            <a:avLst/>
            <a:gdLst/>
            <a:ahLst/>
            <a:cxnLst/>
            <a:rect l="l" t="t" r="r" b="b"/>
            <a:pathLst>
              <a:path w="705612" h="416051">
                <a:moveTo>
                  <a:pt x="0" y="416052"/>
                </a:moveTo>
                <a:lnTo>
                  <a:pt x="705612" y="416052"/>
                </a:lnTo>
                <a:lnTo>
                  <a:pt x="705612" y="0"/>
                </a:lnTo>
                <a:lnTo>
                  <a:pt x="0" y="0"/>
                </a:lnTo>
                <a:lnTo>
                  <a:pt x="0" y="416052"/>
                </a:lnTo>
                <a:close/>
              </a:path>
            </a:pathLst>
          </a:custGeom>
          <a:solidFill>
            <a:srgbClr val="2D75B6"/>
          </a:solidFill>
        </p:spPr>
        <p:txBody>
          <a:bodyPr wrap="square" lIns="0" tIns="0" rIns="0" bIns="0" rtlCol="0">
            <a:noAutofit/>
          </a:bodyPr>
          <a:lstStyle/>
          <a:p>
            <a:endParaRPr sz="1987"/>
          </a:p>
        </p:txBody>
      </p:sp>
      <p:sp>
        <p:nvSpPr>
          <p:cNvPr id="423" name="object 423"/>
          <p:cNvSpPr/>
          <p:nvPr/>
        </p:nvSpPr>
        <p:spPr>
          <a:xfrm>
            <a:off x="9062336" y="5335446"/>
            <a:ext cx="778787" cy="459197"/>
          </a:xfrm>
          <a:custGeom>
            <a:avLst/>
            <a:gdLst/>
            <a:ahLst/>
            <a:cxnLst/>
            <a:rect l="l" t="t" r="r" b="b"/>
            <a:pathLst>
              <a:path w="705612" h="416051">
                <a:moveTo>
                  <a:pt x="0" y="416052"/>
                </a:moveTo>
                <a:lnTo>
                  <a:pt x="705612" y="416052"/>
                </a:lnTo>
                <a:lnTo>
                  <a:pt x="705612" y="0"/>
                </a:lnTo>
                <a:lnTo>
                  <a:pt x="0" y="0"/>
                </a:lnTo>
                <a:lnTo>
                  <a:pt x="0" y="416052"/>
                </a:lnTo>
                <a:close/>
              </a:path>
            </a:pathLst>
          </a:custGeom>
          <a:ln w="21336">
            <a:solidFill>
              <a:srgbClr val="000000"/>
            </a:solidFill>
          </a:ln>
        </p:spPr>
        <p:txBody>
          <a:bodyPr wrap="square" lIns="0" tIns="0" rIns="0" bIns="0" rtlCol="0">
            <a:noAutofit/>
          </a:bodyPr>
          <a:lstStyle/>
          <a:p>
            <a:endParaRPr sz="1987"/>
          </a:p>
        </p:txBody>
      </p:sp>
      <p:sp>
        <p:nvSpPr>
          <p:cNvPr id="424" name="object 424"/>
          <p:cNvSpPr/>
          <p:nvPr/>
        </p:nvSpPr>
        <p:spPr>
          <a:xfrm>
            <a:off x="7992556" y="5397681"/>
            <a:ext cx="551711" cy="183343"/>
          </a:xfrm>
          <a:custGeom>
            <a:avLst/>
            <a:gdLst/>
            <a:ahLst/>
            <a:cxnLst/>
            <a:rect l="l" t="t" r="r" b="b"/>
            <a:pathLst>
              <a:path w="499872" h="166115">
                <a:moveTo>
                  <a:pt x="0" y="166116"/>
                </a:moveTo>
                <a:lnTo>
                  <a:pt x="499872" y="166116"/>
                </a:lnTo>
                <a:lnTo>
                  <a:pt x="499872" y="0"/>
                </a:lnTo>
                <a:lnTo>
                  <a:pt x="0" y="0"/>
                </a:lnTo>
                <a:lnTo>
                  <a:pt x="0" y="166116"/>
                </a:lnTo>
                <a:close/>
              </a:path>
            </a:pathLst>
          </a:custGeom>
          <a:solidFill>
            <a:srgbClr val="2D75B6"/>
          </a:solidFill>
        </p:spPr>
        <p:txBody>
          <a:bodyPr wrap="square" lIns="0" tIns="0" rIns="0" bIns="0" rtlCol="0">
            <a:noAutofit/>
          </a:bodyPr>
          <a:lstStyle/>
          <a:p>
            <a:endParaRPr sz="1987"/>
          </a:p>
        </p:txBody>
      </p:sp>
      <p:sp>
        <p:nvSpPr>
          <p:cNvPr id="425" name="object 425"/>
          <p:cNvSpPr/>
          <p:nvPr/>
        </p:nvSpPr>
        <p:spPr>
          <a:xfrm>
            <a:off x="8157396" y="5564203"/>
            <a:ext cx="269127" cy="183343"/>
          </a:xfrm>
          <a:custGeom>
            <a:avLst/>
            <a:gdLst/>
            <a:ahLst/>
            <a:cxnLst/>
            <a:rect l="l" t="t" r="r" b="b"/>
            <a:pathLst>
              <a:path w="243840" h="166115">
                <a:moveTo>
                  <a:pt x="0" y="166116"/>
                </a:moveTo>
                <a:lnTo>
                  <a:pt x="243840" y="166116"/>
                </a:lnTo>
                <a:lnTo>
                  <a:pt x="243840" y="0"/>
                </a:lnTo>
                <a:lnTo>
                  <a:pt x="0" y="0"/>
                </a:lnTo>
                <a:lnTo>
                  <a:pt x="0" y="166116"/>
                </a:lnTo>
                <a:close/>
              </a:path>
            </a:pathLst>
          </a:custGeom>
          <a:solidFill>
            <a:srgbClr val="2D75B6"/>
          </a:solidFill>
        </p:spPr>
        <p:txBody>
          <a:bodyPr wrap="square" lIns="0" tIns="0" rIns="0" bIns="0" rtlCol="0">
            <a:noAutofit/>
          </a:bodyPr>
          <a:lstStyle/>
          <a:p>
            <a:endParaRPr sz="1987"/>
          </a:p>
        </p:txBody>
      </p:sp>
      <p:sp>
        <p:nvSpPr>
          <p:cNvPr id="426" name="object 426"/>
          <p:cNvSpPr/>
          <p:nvPr/>
        </p:nvSpPr>
        <p:spPr>
          <a:xfrm>
            <a:off x="6872314" y="5397681"/>
            <a:ext cx="550029" cy="183343"/>
          </a:xfrm>
          <a:custGeom>
            <a:avLst/>
            <a:gdLst/>
            <a:ahLst/>
            <a:cxnLst/>
            <a:rect l="l" t="t" r="r" b="b"/>
            <a:pathLst>
              <a:path w="498348" h="166115">
                <a:moveTo>
                  <a:pt x="0" y="166116"/>
                </a:moveTo>
                <a:lnTo>
                  <a:pt x="498348" y="166116"/>
                </a:lnTo>
                <a:lnTo>
                  <a:pt x="498348" y="0"/>
                </a:lnTo>
                <a:lnTo>
                  <a:pt x="0" y="0"/>
                </a:lnTo>
                <a:lnTo>
                  <a:pt x="0" y="166116"/>
                </a:lnTo>
                <a:close/>
              </a:path>
            </a:pathLst>
          </a:custGeom>
          <a:solidFill>
            <a:srgbClr val="2D75B6"/>
          </a:solidFill>
        </p:spPr>
        <p:txBody>
          <a:bodyPr wrap="square" lIns="0" tIns="0" rIns="0" bIns="0" rtlCol="0">
            <a:noAutofit/>
          </a:bodyPr>
          <a:lstStyle/>
          <a:p>
            <a:endParaRPr sz="1987"/>
          </a:p>
        </p:txBody>
      </p:sp>
      <p:sp>
        <p:nvSpPr>
          <p:cNvPr id="427" name="object 427"/>
          <p:cNvSpPr/>
          <p:nvPr/>
        </p:nvSpPr>
        <p:spPr>
          <a:xfrm>
            <a:off x="7050612" y="5564203"/>
            <a:ext cx="269126" cy="183343"/>
          </a:xfrm>
          <a:custGeom>
            <a:avLst/>
            <a:gdLst/>
            <a:ahLst/>
            <a:cxnLst/>
            <a:rect l="l" t="t" r="r" b="b"/>
            <a:pathLst>
              <a:path w="243839" h="166115">
                <a:moveTo>
                  <a:pt x="0" y="166116"/>
                </a:moveTo>
                <a:lnTo>
                  <a:pt x="243839" y="166116"/>
                </a:lnTo>
                <a:lnTo>
                  <a:pt x="243839" y="0"/>
                </a:lnTo>
                <a:lnTo>
                  <a:pt x="0" y="0"/>
                </a:lnTo>
                <a:lnTo>
                  <a:pt x="0" y="166116"/>
                </a:lnTo>
                <a:close/>
              </a:path>
            </a:pathLst>
          </a:custGeom>
          <a:solidFill>
            <a:srgbClr val="2D75B6"/>
          </a:solidFill>
        </p:spPr>
        <p:txBody>
          <a:bodyPr wrap="square" lIns="0" tIns="0" rIns="0" bIns="0" rtlCol="0">
            <a:noAutofit/>
          </a:bodyPr>
          <a:lstStyle/>
          <a:p>
            <a:endParaRPr sz="1987"/>
          </a:p>
        </p:txBody>
      </p:sp>
      <p:sp>
        <p:nvSpPr>
          <p:cNvPr id="428" name="object 428"/>
          <p:cNvSpPr/>
          <p:nvPr/>
        </p:nvSpPr>
        <p:spPr>
          <a:xfrm>
            <a:off x="5735252" y="5397681"/>
            <a:ext cx="550029" cy="183343"/>
          </a:xfrm>
          <a:custGeom>
            <a:avLst/>
            <a:gdLst/>
            <a:ahLst/>
            <a:cxnLst/>
            <a:rect l="l" t="t" r="r" b="b"/>
            <a:pathLst>
              <a:path w="498348" h="166115">
                <a:moveTo>
                  <a:pt x="0" y="166116"/>
                </a:moveTo>
                <a:lnTo>
                  <a:pt x="498348" y="166116"/>
                </a:lnTo>
                <a:lnTo>
                  <a:pt x="498348" y="0"/>
                </a:lnTo>
                <a:lnTo>
                  <a:pt x="0" y="0"/>
                </a:lnTo>
                <a:lnTo>
                  <a:pt x="0" y="166116"/>
                </a:lnTo>
                <a:close/>
              </a:path>
            </a:pathLst>
          </a:custGeom>
          <a:solidFill>
            <a:srgbClr val="2D75B6"/>
          </a:solidFill>
        </p:spPr>
        <p:txBody>
          <a:bodyPr wrap="square" lIns="0" tIns="0" rIns="0" bIns="0" rtlCol="0">
            <a:noAutofit/>
          </a:bodyPr>
          <a:lstStyle/>
          <a:p>
            <a:endParaRPr sz="1987"/>
          </a:p>
        </p:txBody>
      </p:sp>
      <p:sp>
        <p:nvSpPr>
          <p:cNvPr id="429" name="object 429"/>
          <p:cNvSpPr/>
          <p:nvPr/>
        </p:nvSpPr>
        <p:spPr>
          <a:xfrm>
            <a:off x="5915232" y="5564203"/>
            <a:ext cx="269126" cy="183343"/>
          </a:xfrm>
          <a:custGeom>
            <a:avLst/>
            <a:gdLst/>
            <a:ahLst/>
            <a:cxnLst/>
            <a:rect l="l" t="t" r="r" b="b"/>
            <a:pathLst>
              <a:path w="243839" h="166115">
                <a:moveTo>
                  <a:pt x="0" y="166116"/>
                </a:moveTo>
                <a:lnTo>
                  <a:pt x="243839" y="166116"/>
                </a:lnTo>
                <a:lnTo>
                  <a:pt x="243839" y="0"/>
                </a:lnTo>
                <a:lnTo>
                  <a:pt x="0" y="0"/>
                </a:lnTo>
                <a:lnTo>
                  <a:pt x="0" y="166116"/>
                </a:lnTo>
                <a:close/>
              </a:path>
            </a:pathLst>
          </a:custGeom>
          <a:solidFill>
            <a:srgbClr val="2D75B6"/>
          </a:solidFill>
        </p:spPr>
        <p:txBody>
          <a:bodyPr wrap="square" lIns="0" tIns="0" rIns="0" bIns="0" rtlCol="0">
            <a:noAutofit/>
          </a:bodyPr>
          <a:lstStyle/>
          <a:p>
            <a:endParaRPr sz="1987"/>
          </a:p>
        </p:txBody>
      </p:sp>
      <p:sp>
        <p:nvSpPr>
          <p:cNvPr id="430" name="object 430"/>
          <p:cNvSpPr/>
          <p:nvPr/>
        </p:nvSpPr>
        <p:spPr>
          <a:xfrm>
            <a:off x="9122890" y="5397681"/>
            <a:ext cx="551711" cy="183343"/>
          </a:xfrm>
          <a:custGeom>
            <a:avLst/>
            <a:gdLst/>
            <a:ahLst/>
            <a:cxnLst/>
            <a:rect l="l" t="t" r="r" b="b"/>
            <a:pathLst>
              <a:path w="499872" h="166115">
                <a:moveTo>
                  <a:pt x="0" y="166116"/>
                </a:moveTo>
                <a:lnTo>
                  <a:pt x="499872" y="166116"/>
                </a:lnTo>
                <a:lnTo>
                  <a:pt x="499872" y="0"/>
                </a:lnTo>
                <a:lnTo>
                  <a:pt x="0" y="0"/>
                </a:lnTo>
                <a:lnTo>
                  <a:pt x="0" y="166116"/>
                </a:lnTo>
                <a:close/>
              </a:path>
            </a:pathLst>
          </a:custGeom>
          <a:solidFill>
            <a:srgbClr val="2D75B6"/>
          </a:solidFill>
        </p:spPr>
        <p:txBody>
          <a:bodyPr wrap="square" lIns="0" tIns="0" rIns="0" bIns="0" rtlCol="0">
            <a:noAutofit/>
          </a:bodyPr>
          <a:lstStyle/>
          <a:p>
            <a:endParaRPr sz="1987"/>
          </a:p>
        </p:txBody>
      </p:sp>
      <p:sp>
        <p:nvSpPr>
          <p:cNvPr id="431" name="object 431"/>
          <p:cNvSpPr/>
          <p:nvPr/>
        </p:nvSpPr>
        <p:spPr>
          <a:xfrm>
            <a:off x="9272592" y="5564203"/>
            <a:ext cx="269127" cy="183343"/>
          </a:xfrm>
          <a:custGeom>
            <a:avLst/>
            <a:gdLst/>
            <a:ahLst/>
            <a:cxnLst/>
            <a:rect l="l" t="t" r="r" b="b"/>
            <a:pathLst>
              <a:path w="243840" h="166115">
                <a:moveTo>
                  <a:pt x="0" y="166116"/>
                </a:moveTo>
                <a:lnTo>
                  <a:pt x="243840" y="166116"/>
                </a:lnTo>
                <a:lnTo>
                  <a:pt x="243840" y="0"/>
                </a:lnTo>
                <a:lnTo>
                  <a:pt x="0" y="0"/>
                </a:lnTo>
                <a:lnTo>
                  <a:pt x="0" y="166116"/>
                </a:lnTo>
                <a:close/>
              </a:path>
            </a:pathLst>
          </a:custGeom>
          <a:solidFill>
            <a:srgbClr val="2D75B6"/>
          </a:solidFill>
        </p:spPr>
        <p:txBody>
          <a:bodyPr wrap="square" lIns="0" tIns="0" rIns="0" bIns="0" rtlCol="0">
            <a:noAutofit/>
          </a:bodyPr>
          <a:lstStyle/>
          <a:p>
            <a:endParaRPr sz="1987"/>
          </a:p>
        </p:txBody>
      </p:sp>
      <p:sp>
        <p:nvSpPr>
          <p:cNvPr id="432" name="object 432"/>
          <p:cNvSpPr/>
          <p:nvPr/>
        </p:nvSpPr>
        <p:spPr>
          <a:xfrm>
            <a:off x="9839441" y="4143857"/>
            <a:ext cx="0" cy="13175"/>
          </a:xfrm>
          <a:custGeom>
            <a:avLst/>
            <a:gdLst/>
            <a:ahLst/>
            <a:cxnLst/>
            <a:rect l="l" t="t" r="r" b="b"/>
            <a:pathLst>
              <a:path h="11937">
                <a:moveTo>
                  <a:pt x="0" y="0"/>
                </a:moveTo>
                <a:lnTo>
                  <a:pt x="0" y="11938"/>
                </a:lnTo>
              </a:path>
            </a:pathLst>
          </a:custGeom>
          <a:ln w="11938">
            <a:solidFill>
              <a:srgbClr val="777777"/>
            </a:solidFill>
          </a:ln>
        </p:spPr>
        <p:txBody>
          <a:bodyPr wrap="square" lIns="0" tIns="0" rIns="0" bIns="0" rtlCol="0">
            <a:noAutofit/>
          </a:bodyPr>
          <a:lstStyle/>
          <a:p>
            <a:endParaRPr sz="1987"/>
          </a:p>
        </p:txBody>
      </p:sp>
      <p:sp>
        <p:nvSpPr>
          <p:cNvPr id="433" name="object 433"/>
          <p:cNvSpPr/>
          <p:nvPr/>
        </p:nvSpPr>
        <p:spPr>
          <a:xfrm>
            <a:off x="5673858" y="4143857"/>
            <a:ext cx="0" cy="13175"/>
          </a:xfrm>
          <a:custGeom>
            <a:avLst/>
            <a:gdLst/>
            <a:ahLst/>
            <a:cxnLst/>
            <a:rect l="l" t="t" r="r" b="b"/>
            <a:pathLst>
              <a:path h="11937">
                <a:moveTo>
                  <a:pt x="0" y="0"/>
                </a:moveTo>
                <a:lnTo>
                  <a:pt x="0" y="11938"/>
                </a:lnTo>
              </a:path>
            </a:pathLst>
          </a:custGeom>
          <a:ln w="11938">
            <a:solidFill>
              <a:srgbClr val="777777"/>
            </a:solidFill>
          </a:ln>
        </p:spPr>
        <p:txBody>
          <a:bodyPr wrap="square" lIns="0" tIns="0" rIns="0" bIns="0" rtlCol="0">
            <a:noAutofit/>
          </a:bodyPr>
          <a:lstStyle/>
          <a:p>
            <a:endParaRPr sz="1987"/>
          </a:p>
        </p:txBody>
      </p:sp>
      <p:sp>
        <p:nvSpPr>
          <p:cNvPr id="434" name="object 434"/>
          <p:cNvSpPr/>
          <p:nvPr/>
        </p:nvSpPr>
        <p:spPr>
          <a:xfrm>
            <a:off x="9839441" y="4174133"/>
            <a:ext cx="0" cy="11493"/>
          </a:xfrm>
          <a:custGeom>
            <a:avLst/>
            <a:gdLst/>
            <a:ahLst/>
            <a:cxnLst/>
            <a:rect l="l" t="t" r="r" b="b"/>
            <a:pathLst>
              <a:path h="10413">
                <a:moveTo>
                  <a:pt x="0" y="0"/>
                </a:moveTo>
                <a:lnTo>
                  <a:pt x="0" y="10414"/>
                </a:lnTo>
              </a:path>
            </a:pathLst>
          </a:custGeom>
          <a:ln w="10413">
            <a:solidFill>
              <a:srgbClr val="8E8E8E"/>
            </a:solidFill>
          </a:ln>
        </p:spPr>
        <p:txBody>
          <a:bodyPr wrap="square" lIns="0" tIns="0" rIns="0" bIns="0" rtlCol="0">
            <a:noAutofit/>
          </a:bodyPr>
          <a:lstStyle/>
          <a:p>
            <a:endParaRPr sz="1987"/>
          </a:p>
        </p:txBody>
      </p:sp>
      <p:sp>
        <p:nvSpPr>
          <p:cNvPr id="435" name="object 435"/>
          <p:cNvSpPr/>
          <p:nvPr/>
        </p:nvSpPr>
        <p:spPr>
          <a:xfrm>
            <a:off x="5673858" y="4174133"/>
            <a:ext cx="0" cy="11493"/>
          </a:xfrm>
          <a:custGeom>
            <a:avLst/>
            <a:gdLst/>
            <a:ahLst/>
            <a:cxnLst/>
            <a:rect l="l" t="t" r="r" b="b"/>
            <a:pathLst>
              <a:path h="10413">
                <a:moveTo>
                  <a:pt x="0" y="0"/>
                </a:moveTo>
                <a:lnTo>
                  <a:pt x="0" y="10414"/>
                </a:lnTo>
              </a:path>
            </a:pathLst>
          </a:custGeom>
          <a:ln w="10413">
            <a:solidFill>
              <a:srgbClr val="8E8E8E"/>
            </a:solidFill>
          </a:ln>
        </p:spPr>
        <p:txBody>
          <a:bodyPr wrap="square" lIns="0" tIns="0" rIns="0" bIns="0" rtlCol="0">
            <a:noAutofit/>
          </a:bodyPr>
          <a:lstStyle/>
          <a:p>
            <a:endParaRPr sz="1987"/>
          </a:p>
        </p:txBody>
      </p:sp>
      <p:sp>
        <p:nvSpPr>
          <p:cNvPr id="436" name="object 436"/>
          <p:cNvSpPr/>
          <p:nvPr/>
        </p:nvSpPr>
        <p:spPr>
          <a:xfrm>
            <a:off x="9839441" y="4164042"/>
            <a:ext cx="0" cy="11493"/>
          </a:xfrm>
          <a:custGeom>
            <a:avLst/>
            <a:gdLst/>
            <a:ahLst/>
            <a:cxnLst/>
            <a:rect l="l" t="t" r="r" b="b"/>
            <a:pathLst>
              <a:path h="10413">
                <a:moveTo>
                  <a:pt x="0" y="0"/>
                </a:moveTo>
                <a:lnTo>
                  <a:pt x="0" y="10413"/>
                </a:lnTo>
              </a:path>
            </a:pathLst>
          </a:custGeom>
          <a:ln w="10413">
            <a:solidFill>
              <a:srgbClr val="858585"/>
            </a:solidFill>
          </a:ln>
        </p:spPr>
        <p:txBody>
          <a:bodyPr wrap="square" lIns="0" tIns="0" rIns="0" bIns="0" rtlCol="0">
            <a:noAutofit/>
          </a:bodyPr>
          <a:lstStyle/>
          <a:p>
            <a:endParaRPr sz="1987"/>
          </a:p>
        </p:txBody>
      </p:sp>
      <p:sp>
        <p:nvSpPr>
          <p:cNvPr id="437" name="object 437"/>
          <p:cNvSpPr/>
          <p:nvPr/>
        </p:nvSpPr>
        <p:spPr>
          <a:xfrm>
            <a:off x="5673858" y="4164042"/>
            <a:ext cx="0" cy="11493"/>
          </a:xfrm>
          <a:custGeom>
            <a:avLst/>
            <a:gdLst/>
            <a:ahLst/>
            <a:cxnLst/>
            <a:rect l="l" t="t" r="r" b="b"/>
            <a:pathLst>
              <a:path h="10413">
                <a:moveTo>
                  <a:pt x="0" y="0"/>
                </a:moveTo>
                <a:lnTo>
                  <a:pt x="0" y="10413"/>
                </a:lnTo>
              </a:path>
            </a:pathLst>
          </a:custGeom>
          <a:ln w="10413">
            <a:solidFill>
              <a:srgbClr val="858585"/>
            </a:solidFill>
          </a:ln>
        </p:spPr>
        <p:txBody>
          <a:bodyPr wrap="square" lIns="0" tIns="0" rIns="0" bIns="0" rtlCol="0">
            <a:noAutofit/>
          </a:bodyPr>
          <a:lstStyle/>
          <a:p>
            <a:endParaRPr sz="1987"/>
          </a:p>
        </p:txBody>
      </p:sp>
      <p:sp>
        <p:nvSpPr>
          <p:cNvPr id="438" name="object 438"/>
          <p:cNvSpPr/>
          <p:nvPr/>
        </p:nvSpPr>
        <p:spPr>
          <a:xfrm>
            <a:off x="9834395" y="4160536"/>
            <a:ext cx="10092" cy="0"/>
          </a:xfrm>
          <a:custGeom>
            <a:avLst/>
            <a:gdLst/>
            <a:ahLst/>
            <a:cxnLst/>
            <a:rect l="l" t="t" r="r" b="b"/>
            <a:pathLst>
              <a:path w="9144">
                <a:moveTo>
                  <a:pt x="0" y="0"/>
                </a:moveTo>
                <a:lnTo>
                  <a:pt x="9144" y="0"/>
                </a:lnTo>
              </a:path>
            </a:pathLst>
          </a:custGeom>
          <a:ln w="8890">
            <a:solidFill>
              <a:srgbClr val="7D7D7D"/>
            </a:solidFill>
          </a:ln>
        </p:spPr>
        <p:txBody>
          <a:bodyPr wrap="square" lIns="0" tIns="0" rIns="0" bIns="0" rtlCol="0">
            <a:noAutofit/>
          </a:bodyPr>
          <a:lstStyle/>
          <a:p>
            <a:endParaRPr sz="1987"/>
          </a:p>
        </p:txBody>
      </p:sp>
      <p:sp>
        <p:nvSpPr>
          <p:cNvPr id="439" name="object 439"/>
          <p:cNvSpPr/>
          <p:nvPr/>
        </p:nvSpPr>
        <p:spPr>
          <a:xfrm>
            <a:off x="5673858" y="4155630"/>
            <a:ext cx="0" cy="9812"/>
          </a:xfrm>
          <a:custGeom>
            <a:avLst/>
            <a:gdLst/>
            <a:ahLst/>
            <a:cxnLst/>
            <a:rect l="l" t="t" r="r" b="b"/>
            <a:pathLst>
              <a:path h="8890">
                <a:moveTo>
                  <a:pt x="0" y="0"/>
                </a:moveTo>
                <a:lnTo>
                  <a:pt x="0" y="8890"/>
                </a:lnTo>
              </a:path>
            </a:pathLst>
          </a:custGeom>
          <a:ln w="8890">
            <a:solidFill>
              <a:srgbClr val="7D7D7D"/>
            </a:solidFill>
          </a:ln>
        </p:spPr>
        <p:txBody>
          <a:bodyPr wrap="square" lIns="0" tIns="0" rIns="0" bIns="0" rtlCol="0">
            <a:noAutofit/>
          </a:bodyPr>
          <a:lstStyle/>
          <a:p>
            <a:endParaRPr sz="1987"/>
          </a:p>
        </p:txBody>
      </p:sp>
      <p:sp>
        <p:nvSpPr>
          <p:cNvPr id="440" name="object 440"/>
          <p:cNvSpPr/>
          <p:nvPr/>
        </p:nvSpPr>
        <p:spPr>
          <a:xfrm>
            <a:off x="9834395" y="4189131"/>
            <a:ext cx="10092" cy="0"/>
          </a:xfrm>
          <a:custGeom>
            <a:avLst/>
            <a:gdLst/>
            <a:ahLst/>
            <a:cxnLst/>
            <a:rect l="l" t="t" r="r" b="b"/>
            <a:pathLst>
              <a:path w="9144">
                <a:moveTo>
                  <a:pt x="0" y="0"/>
                </a:moveTo>
                <a:lnTo>
                  <a:pt x="9144" y="0"/>
                </a:lnTo>
              </a:path>
            </a:pathLst>
          </a:custGeom>
          <a:ln w="8890">
            <a:solidFill>
              <a:srgbClr val="939393"/>
            </a:solidFill>
          </a:ln>
        </p:spPr>
        <p:txBody>
          <a:bodyPr wrap="square" lIns="0" tIns="0" rIns="0" bIns="0" rtlCol="0">
            <a:noAutofit/>
          </a:bodyPr>
          <a:lstStyle/>
          <a:p>
            <a:endParaRPr sz="1987"/>
          </a:p>
        </p:txBody>
      </p:sp>
      <p:sp>
        <p:nvSpPr>
          <p:cNvPr id="441" name="object 441"/>
          <p:cNvSpPr/>
          <p:nvPr/>
        </p:nvSpPr>
        <p:spPr>
          <a:xfrm>
            <a:off x="5673858" y="4184225"/>
            <a:ext cx="0" cy="9812"/>
          </a:xfrm>
          <a:custGeom>
            <a:avLst/>
            <a:gdLst/>
            <a:ahLst/>
            <a:cxnLst/>
            <a:rect l="l" t="t" r="r" b="b"/>
            <a:pathLst>
              <a:path h="8890">
                <a:moveTo>
                  <a:pt x="0" y="0"/>
                </a:moveTo>
                <a:lnTo>
                  <a:pt x="0" y="8890"/>
                </a:lnTo>
              </a:path>
            </a:pathLst>
          </a:custGeom>
          <a:ln w="8890">
            <a:solidFill>
              <a:srgbClr val="939393"/>
            </a:solidFill>
          </a:ln>
        </p:spPr>
        <p:txBody>
          <a:bodyPr wrap="square" lIns="0" tIns="0" rIns="0" bIns="0" rtlCol="0">
            <a:noAutofit/>
          </a:bodyPr>
          <a:lstStyle/>
          <a:p>
            <a:endParaRPr sz="1987"/>
          </a:p>
        </p:txBody>
      </p:sp>
      <p:sp>
        <p:nvSpPr>
          <p:cNvPr id="442" name="object 442"/>
          <p:cNvSpPr/>
          <p:nvPr/>
        </p:nvSpPr>
        <p:spPr>
          <a:xfrm>
            <a:off x="5669653" y="4113930"/>
            <a:ext cx="4174833" cy="0"/>
          </a:xfrm>
          <a:custGeom>
            <a:avLst/>
            <a:gdLst/>
            <a:ahLst/>
            <a:cxnLst/>
            <a:rect l="l" t="t" r="r" b="b"/>
            <a:pathLst>
              <a:path w="3782567">
                <a:moveTo>
                  <a:pt x="0" y="0"/>
                </a:moveTo>
                <a:lnTo>
                  <a:pt x="3782567" y="0"/>
                </a:lnTo>
              </a:path>
            </a:pathLst>
          </a:custGeom>
          <a:ln w="33274">
            <a:solidFill>
              <a:srgbClr val="666666"/>
            </a:solidFill>
          </a:ln>
        </p:spPr>
        <p:txBody>
          <a:bodyPr wrap="square" lIns="0" tIns="0" rIns="0" bIns="0" rtlCol="0">
            <a:noAutofit/>
          </a:bodyPr>
          <a:lstStyle/>
          <a:p>
            <a:endParaRPr sz="1987"/>
          </a:p>
        </p:txBody>
      </p:sp>
      <p:sp>
        <p:nvSpPr>
          <p:cNvPr id="443" name="object 443"/>
          <p:cNvSpPr/>
          <p:nvPr/>
        </p:nvSpPr>
        <p:spPr>
          <a:xfrm>
            <a:off x="9839441" y="4705660"/>
            <a:ext cx="0" cy="11493"/>
          </a:xfrm>
          <a:custGeom>
            <a:avLst/>
            <a:gdLst/>
            <a:ahLst/>
            <a:cxnLst/>
            <a:rect l="l" t="t" r="r" b="b"/>
            <a:pathLst>
              <a:path h="10413">
                <a:moveTo>
                  <a:pt x="0" y="0"/>
                </a:moveTo>
                <a:lnTo>
                  <a:pt x="0" y="10413"/>
                </a:lnTo>
              </a:path>
            </a:pathLst>
          </a:custGeom>
          <a:ln w="10413">
            <a:solidFill>
              <a:srgbClr val="858585"/>
            </a:solidFill>
          </a:ln>
        </p:spPr>
        <p:txBody>
          <a:bodyPr wrap="square" lIns="0" tIns="0" rIns="0" bIns="0" rtlCol="0">
            <a:noAutofit/>
          </a:bodyPr>
          <a:lstStyle/>
          <a:p>
            <a:endParaRPr sz="1987"/>
          </a:p>
        </p:txBody>
      </p:sp>
      <p:sp>
        <p:nvSpPr>
          <p:cNvPr id="444" name="object 444"/>
          <p:cNvSpPr/>
          <p:nvPr/>
        </p:nvSpPr>
        <p:spPr>
          <a:xfrm>
            <a:off x="5673858" y="4705660"/>
            <a:ext cx="0" cy="11493"/>
          </a:xfrm>
          <a:custGeom>
            <a:avLst/>
            <a:gdLst/>
            <a:ahLst/>
            <a:cxnLst/>
            <a:rect l="l" t="t" r="r" b="b"/>
            <a:pathLst>
              <a:path h="10413">
                <a:moveTo>
                  <a:pt x="0" y="0"/>
                </a:moveTo>
                <a:lnTo>
                  <a:pt x="0" y="10413"/>
                </a:lnTo>
              </a:path>
            </a:pathLst>
          </a:custGeom>
          <a:ln w="10413">
            <a:solidFill>
              <a:srgbClr val="858585"/>
            </a:solidFill>
          </a:ln>
        </p:spPr>
        <p:txBody>
          <a:bodyPr wrap="square" lIns="0" tIns="0" rIns="0" bIns="0" rtlCol="0">
            <a:noAutofit/>
          </a:bodyPr>
          <a:lstStyle/>
          <a:p>
            <a:endParaRPr sz="1987"/>
          </a:p>
        </p:txBody>
      </p:sp>
      <p:sp>
        <p:nvSpPr>
          <p:cNvPr id="445" name="object 445"/>
          <p:cNvSpPr/>
          <p:nvPr/>
        </p:nvSpPr>
        <p:spPr>
          <a:xfrm>
            <a:off x="9834395" y="4702154"/>
            <a:ext cx="10092" cy="0"/>
          </a:xfrm>
          <a:custGeom>
            <a:avLst/>
            <a:gdLst/>
            <a:ahLst/>
            <a:cxnLst/>
            <a:rect l="l" t="t" r="r" b="b"/>
            <a:pathLst>
              <a:path w="9144">
                <a:moveTo>
                  <a:pt x="0" y="0"/>
                </a:moveTo>
                <a:lnTo>
                  <a:pt x="9144" y="0"/>
                </a:lnTo>
              </a:path>
            </a:pathLst>
          </a:custGeom>
          <a:ln w="8890">
            <a:solidFill>
              <a:srgbClr val="8F8F8F"/>
            </a:solidFill>
          </a:ln>
        </p:spPr>
        <p:txBody>
          <a:bodyPr wrap="square" lIns="0" tIns="0" rIns="0" bIns="0" rtlCol="0">
            <a:noAutofit/>
          </a:bodyPr>
          <a:lstStyle/>
          <a:p>
            <a:endParaRPr sz="1987"/>
          </a:p>
        </p:txBody>
      </p:sp>
      <p:sp>
        <p:nvSpPr>
          <p:cNvPr id="446" name="object 446"/>
          <p:cNvSpPr/>
          <p:nvPr/>
        </p:nvSpPr>
        <p:spPr>
          <a:xfrm>
            <a:off x="5673858" y="4697248"/>
            <a:ext cx="0" cy="9812"/>
          </a:xfrm>
          <a:custGeom>
            <a:avLst/>
            <a:gdLst/>
            <a:ahLst/>
            <a:cxnLst/>
            <a:rect l="l" t="t" r="r" b="b"/>
            <a:pathLst>
              <a:path h="8890">
                <a:moveTo>
                  <a:pt x="0" y="0"/>
                </a:moveTo>
                <a:lnTo>
                  <a:pt x="0" y="8890"/>
                </a:lnTo>
              </a:path>
            </a:pathLst>
          </a:custGeom>
          <a:ln w="8890">
            <a:solidFill>
              <a:srgbClr val="8F8F8F"/>
            </a:solidFill>
          </a:ln>
        </p:spPr>
        <p:txBody>
          <a:bodyPr wrap="square" lIns="0" tIns="0" rIns="0" bIns="0" rtlCol="0">
            <a:noAutofit/>
          </a:bodyPr>
          <a:lstStyle/>
          <a:p>
            <a:endParaRPr sz="1987"/>
          </a:p>
        </p:txBody>
      </p:sp>
      <p:sp>
        <p:nvSpPr>
          <p:cNvPr id="447" name="object 447"/>
          <p:cNvSpPr/>
          <p:nvPr/>
        </p:nvSpPr>
        <p:spPr>
          <a:xfrm>
            <a:off x="9839441" y="4734255"/>
            <a:ext cx="0" cy="13175"/>
          </a:xfrm>
          <a:custGeom>
            <a:avLst/>
            <a:gdLst/>
            <a:ahLst/>
            <a:cxnLst/>
            <a:rect l="l" t="t" r="r" b="b"/>
            <a:pathLst>
              <a:path h="11937">
                <a:moveTo>
                  <a:pt x="0" y="0"/>
                </a:moveTo>
                <a:lnTo>
                  <a:pt x="0" y="11937"/>
                </a:lnTo>
              </a:path>
            </a:pathLst>
          </a:custGeom>
          <a:ln w="11938">
            <a:solidFill>
              <a:srgbClr val="6D6D6D"/>
            </a:solidFill>
          </a:ln>
        </p:spPr>
        <p:txBody>
          <a:bodyPr wrap="square" lIns="0" tIns="0" rIns="0" bIns="0" rtlCol="0">
            <a:noAutofit/>
          </a:bodyPr>
          <a:lstStyle/>
          <a:p>
            <a:endParaRPr sz="1987"/>
          </a:p>
        </p:txBody>
      </p:sp>
      <p:sp>
        <p:nvSpPr>
          <p:cNvPr id="448" name="object 448"/>
          <p:cNvSpPr/>
          <p:nvPr/>
        </p:nvSpPr>
        <p:spPr>
          <a:xfrm>
            <a:off x="5673858" y="4734255"/>
            <a:ext cx="0" cy="13175"/>
          </a:xfrm>
          <a:custGeom>
            <a:avLst/>
            <a:gdLst/>
            <a:ahLst/>
            <a:cxnLst/>
            <a:rect l="l" t="t" r="r" b="b"/>
            <a:pathLst>
              <a:path h="11937">
                <a:moveTo>
                  <a:pt x="0" y="0"/>
                </a:moveTo>
                <a:lnTo>
                  <a:pt x="0" y="11937"/>
                </a:lnTo>
              </a:path>
            </a:pathLst>
          </a:custGeom>
          <a:ln w="11938">
            <a:solidFill>
              <a:srgbClr val="6D6D6D"/>
            </a:solidFill>
          </a:ln>
        </p:spPr>
        <p:txBody>
          <a:bodyPr wrap="square" lIns="0" tIns="0" rIns="0" bIns="0" rtlCol="0">
            <a:noAutofit/>
          </a:bodyPr>
          <a:lstStyle/>
          <a:p>
            <a:endParaRPr sz="1987"/>
          </a:p>
        </p:txBody>
      </p:sp>
      <p:sp>
        <p:nvSpPr>
          <p:cNvPr id="449" name="object 449"/>
          <p:cNvSpPr/>
          <p:nvPr/>
        </p:nvSpPr>
        <p:spPr>
          <a:xfrm>
            <a:off x="9834395" y="4730749"/>
            <a:ext cx="10092" cy="0"/>
          </a:xfrm>
          <a:custGeom>
            <a:avLst/>
            <a:gdLst/>
            <a:ahLst/>
            <a:cxnLst/>
            <a:rect l="l" t="t" r="r" b="b"/>
            <a:pathLst>
              <a:path w="9144">
                <a:moveTo>
                  <a:pt x="0" y="0"/>
                </a:moveTo>
                <a:lnTo>
                  <a:pt x="9144" y="0"/>
                </a:lnTo>
              </a:path>
            </a:pathLst>
          </a:custGeom>
          <a:ln w="8890">
            <a:solidFill>
              <a:srgbClr val="757575"/>
            </a:solidFill>
          </a:ln>
        </p:spPr>
        <p:txBody>
          <a:bodyPr wrap="square" lIns="0" tIns="0" rIns="0" bIns="0" rtlCol="0">
            <a:noAutofit/>
          </a:bodyPr>
          <a:lstStyle/>
          <a:p>
            <a:endParaRPr sz="1987"/>
          </a:p>
        </p:txBody>
      </p:sp>
      <p:sp>
        <p:nvSpPr>
          <p:cNvPr id="450" name="object 450"/>
          <p:cNvSpPr/>
          <p:nvPr/>
        </p:nvSpPr>
        <p:spPr>
          <a:xfrm>
            <a:off x="5673858" y="4725843"/>
            <a:ext cx="0" cy="9812"/>
          </a:xfrm>
          <a:custGeom>
            <a:avLst/>
            <a:gdLst/>
            <a:ahLst/>
            <a:cxnLst/>
            <a:rect l="l" t="t" r="r" b="b"/>
            <a:pathLst>
              <a:path h="8890">
                <a:moveTo>
                  <a:pt x="0" y="0"/>
                </a:moveTo>
                <a:lnTo>
                  <a:pt x="0" y="8890"/>
                </a:lnTo>
              </a:path>
            </a:pathLst>
          </a:custGeom>
          <a:ln w="8890">
            <a:solidFill>
              <a:srgbClr val="757575"/>
            </a:solidFill>
          </a:ln>
        </p:spPr>
        <p:txBody>
          <a:bodyPr wrap="square" lIns="0" tIns="0" rIns="0" bIns="0" rtlCol="0">
            <a:noAutofit/>
          </a:bodyPr>
          <a:lstStyle/>
          <a:p>
            <a:endParaRPr sz="1987"/>
          </a:p>
        </p:txBody>
      </p:sp>
      <p:sp>
        <p:nvSpPr>
          <p:cNvPr id="451" name="object 451"/>
          <p:cNvSpPr/>
          <p:nvPr/>
        </p:nvSpPr>
        <p:spPr>
          <a:xfrm>
            <a:off x="9839441" y="4715751"/>
            <a:ext cx="0" cy="11493"/>
          </a:xfrm>
          <a:custGeom>
            <a:avLst/>
            <a:gdLst/>
            <a:ahLst/>
            <a:cxnLst/>
            <a:rect l="l" t="t" r="r" b="b"/>
            <a:pathLst>
              <a:path h="10413">
                <a:moveTo>
                  <a:pt x="0" y="0"/>
                </a:moveTo>
                <a:lnTo>
                  <a:pt x="0" y="10414"/>
                </a:lnTo>
              </a:path>
            </a:pathLst>
          </a:custGeom>
          <a:ln w="10413">
            <a:solidFill>
              <a:srgbClr val="7D7D7D"/>
            </a:solidFill>
          </a:ln>
        </p:spPr>
        <p:txBody>
          <a:bodyPr wrap="square" lIns="0" tIns="0" rIns="0" bIns="0" rtlCol="0">
            <a:noAutofit/>
          </a:bodyPr>
          <a:lstStyle/>
          <a:p>
            <a:endParaRPr sz="1987"/>
          </a:p>
        </p:txBody>
      </p:sp>
      <p:sp>
        <p:nvSpPr>
          <p:cNvPr id="452" name="object 452"/>
          <p:cNvSpPr/>
          <p:nvPr/>
        </p:nvSpPr>
        <p:spPr>
          <a:xfrm>
            <a:off x="5673858" y="4715751"/>
            <a:ext cx="0" cy="11493"/>
          </a:xfrm>
          <a:custGeom>
            <a:avLst/>
            <a:gdLst/>
            <a:ahLst/>
            <a:cxnLst/>
            <a:rect l="l" t="t" r="r" b="b"/>
            <a:pathLst>
              <a:path h="10413">
                <a:moveTo>
                  <a:pt x="0" y="0"/>
                </a:moveTo>
                <a:lnTo>
                  <a:pt x="0" y="10414"/>
                </a:lnTo>
              </a:path>
            </a:pathLst>
          </a:custGeom>
          <a:ln w="10413">
            <a:solidFill>
              <a:srgbClr val="7D7D7D"/>
            </a:solidFill>
          </a:ln>
        </p:spPr>
        <p:txBody>
          <a:bodyPr wrap="square" lIns="0" tIns="0" rIns="0" bIns="0" rtlCol="0">
            <a:noAutofit/>
          </a:bodyPr>
          <a:lstStyle/>
          <a:p>
            <a:endParaRPr sz="1987"/>
          </a:p>
        </p:txBody>
      </p:sp>
      <p:sp>
        <p:nvSpPr>
          <p:cNvPr id="453" name="object 453"/>
          <p:cNvSpPr/>
          <p:nvPr/>
        </p:nvSpPr>
        <p:spPr>
          <a:xfrm>
            <a:off x="5669653" y="4794177"/>
            <a:ext cx="4174833" cy="0"/>
          </a:xfrm>
          <a:custGeom>
            <a:avLst/>
            <a:gdLst/>
            <a:ahLst/>
            <a:cxnLst/>
            <a:rect l="l" t="t" r="r" b="b"/>
            <a:pathLst>
              <a:path w="3782567">
                <a:moveTo>
                  <a:pt x="0" y="0"/>
                </a:moveTo>
                <a:lnTo>
                  <a:pt x="3782567" y="0"/>
                </a:lnTo>
              </a:path>
            </a:pathLst>
          </a:custGeom>
          <a:ln w="48513">
            <a:solidFill>
              <a:srgbClr val="666666"/>
            </a:solidFill>
          </a:ln>
        </p:spPr>
        <p:txBody>
          <a:bodyPr wrap="square" lIns="0" tIns="0" rIns="0" bIns="0" rtlCol="0">
            <a:noAutofit/>
          </a:bodyPr>
          <a:lstStyle/>
          <a:p>
            <a:endParaRPr sz="1987"/>
          </a:p>
        </p:txBody>
      </p:sp>
      <p:sp>
        <p:nvSpPr>
          <p:cNvPr id="454" name="object 454"/>
          <p:cNvSpPr/>
          <p:nvPr/>
        </p:nvSpPr>
        <p:spPr>
          <a:xfrm>
            <a:off x="9834395" y="4193336"/>
            <a:ext cx="10092" cy="504613"/>
          </a:xfrm>
          <a:custGeom>
            <a:avLst/>
            <a:gdLst/>
            <a:ahLst/>
            <a:cxnLst/>
            <a:rect l="l" t="t" r="r" b="b"/>
            <a:pathLst>
              <a:path w="9144" h="457200">
                <a:moveTo>
                  <a:pt x="0" y="457200"/>
                </a:moveTo>
                <a:lnTo>
                  <a:pt x="9144" y="457200"/>
                </a:lnTo>
                <a:lnTo>
                  <a:pt x="9144" y="0"/>
                </a:lnTo>
                <a:lnTo>
                  <a:pt x="0" y="0"/>
                </a:lnTo>
                <a:lnTo>
                  <a:pt x="0" y="457200"/>
                </a:lnTo>
                <a:close/>
              </a:path>
            </a:pathLst>
          </a:custGeom>
          <a:solidFill>
            <a:srgbClr val="959595"/>
          </a:solidFill>
        </p:spPr>
        <p:txBody>
          <a:bodyPr wrap="square" lIns="0" tIns="0" rIns="0" bIns="0" rtlCol="0">
            <a:noAutofit/>
          </a:bodyPr>
          <a:lstStyle/>
          <a:p>
            <a:endParaRPr sz="1987"/>
          </a:p>
        </p:txBody>
      </p:sp>
      <p:sp>
        <p:nvSpPr>
          <p:cNvPr id="455" name="object 455"/>
          <p:cNvSpPr/>
          <p:nvPr/>
        </p:nvSpPr>
        <p:spPr>
          <a:xfrm>
            <a:off x="5669653" y="4193336"/>
            <a:ext cx="8409" cy="504613"/>
          </a:xfrm>
          <a:custGeom>
            <a:avLst/>
            <a:gdLst/>
            <a:ahLst/>
            <a:cxnLst/>
            <a:rect l="l" t="t" r="r" b="b"/>
            <a:pathLst>
              <a:path w="7619" h="457200">
                <a:moveTo>
                  <a:pt x="0" y="457200"/>
                </a:moveTo>
                <a:lnTo>
                  <a:pt x="7619" y="457200"/>
                </a:lnTo>
                <a:lnTo>
                  <a:pt x="7619" y="0"/>
                </a:lnTo>
                <a:lnTo>
                  <a:pt x="0" y="0"/>
                </a:lnTo>
                <a:lnTo>
                  <a:pt x="0" y="457200"/>
                </a:lnTo>
                <a:close/>
              </a:path>
            </a:pathLst>
          </a:custGeom>
          <a:solidFill>
            <a:srgbClr val="959595"/>
          </a:solidFill>
        </p:spPr>
        <p:txBody>
          <a:bodyPr wrap="square" lIns="0" tIns="0" rIns="0" bIns="0" rtlCol="0">
            <a:noAutofit/>
          </a:bodyPr>
          <a:lstStyle/>
          <a:p>
            <a:endParaRPr sz="1987"/>
          </a:p>
        </p:txBody>
      </p:sp>
      <p:sp>
        <p:nvSpPr>
          <p:cNvPr id="456" name="object 456"/>
          <p:cNvSpPr/>
          <p:nvPr/>
        </p:nvSpPr>
        <p:spPr>
          <a:xfrm>
            <a:off x="5678063" y="4119327"/>
            <a:ext cx="4156332" cy="669453"/>
          </a:xfrm>
          <a:custGeom>
            <a:avLst/>
            <a:gdLst/>
            <a:ahLst/>
            <a:cxnLst/>
            <a:rect l="l" t="t" r="r" b="b"/>
            <a:pathLst>
              <a:path w="3765804" h="606551">
                <a:moveTo>
                  <a:pt x="0" y="606551"/>
                </a:moveTo>
                <a:lnTo>
                  <a:pt x="3765804" y="606551"/>
                </a:lnTo>
                <a:lnTo>
                  <a:pt x="3765804" y="0"/>
                </a:lnTo>
                <a:lnTo>
                  <a:pt x="0" y="0"/>
                </a:lnTo>
                <a:lnTo>
                  <a:pt x="0" y="606551"/>
                </a:lnTo>
                <a:close/>
              </a:path>
            </a:pathLst>
          </a:custGeom>
          <a:solidFill>
            <a:srgbClr val="9DC3E6"/>
          </a:solidFill>
        </p:spPr>
        <p:txBody>
          <a:bodyPr wrap="square" lIns="0" tIns="0" rIns="0" bIns="0" rtlCol="0">
            <a:noAutofit/>
          </a:bodyPr>
          <a:lstStyle/>
          <a:p>
            <a:endParaRPr sz="1987"/>
          </a:p>
        </p:txBody>
      </p:sp>
      <p:sp>
        <p:nvSpPr>
          <p:cNvPr id="457" name="object 457"/>
          <p:cNvSpPr/>
          <p:nvPr/>
        </p:nvSpPr>
        <p:spPr>
          <a:xfrm>
            <a:off x="5678063" y="4119327"/>
            <a:ext cx="4156332" cy="669453"/>
          </a:xfrm>
          <a:custGeom>
            <a:avLst/>
            <a:gdLst/>
            <a:ahLst/>
            <a:cxnLst/>
            <a:rect l="l" t="t" r="r" b="b"/>
            <a:pathLst>
              <a:path w="3765804" h="606551">
                <a:moveTo>
                  <a:pt x="0" y="606551"/>
                </a:moveTo>
                <a:lnTo>
                  <a:pt x="3765804" y="606551"/>
                </a:lnTo>
                <a:lnTo>
                  <a:pt x="3765804" y="0"/>
                </a:lnTo>
                <a:lnTo>
                  <a:pt x="0" y="0"/>
                </a:lnTo>
                <a:lnTo>
                  <a:pt x="0" y="606551"/>
                </a:lnTo>
                <a:close/>
              </a:path>
            </a:pathLst>
          </a:custGeom>
          <a:ln w="21336">
            <a:solidFill>
              <a:srgbClr val="000000"/>
            </a:solidFill>
          </a:ln>
        </p:spPr>
        <p:txBody>
          <a:bodyPr wrap="square" lIns="0" tIns="0" rIns="0" bIns="0" rtlCol="0">
            <a:noAutofit/>
          </a:bodyPr>
          <a:lstStyle/>
          <a:p>
            <a:endParaRPr sz="1987"/>
          </a:p>
        </p:txBody>
      </p:sp>
      <p:sp>
        <p:nvSpPr>
          <p:cNvPr id="39" name="object 39"/>
          <p:cNvSpPr txBox="1"/>
          <p:nvPr/>
        </p:nvSpPr>
        <p:spPr>
          <a:xfrm>
            <a:off x="4071316" y="401644"/>
            <a:ext cx="2550769" cy="532983"/>
          </a:xfrm>
          <a:prstGeom prst="rect">
            <a:avLst/>
          </a:prstGeom>
        </p:spPr>
        <p:txBody>
          <a:bodyPr wrap="square" lIns="0" tIns="0" rIns="0" bIns="0" rtlCol="0">
            <a:noAutofit/>
          </a:bodyPr>
          <a:lstStyle/>
          <a:p>
            <a:pPr marL="14017">
              <a:lnSpc>
                <a:spcPts val="4161"/>
              </a:lnSpc>
              <a:spcBef>
                <a:spcPts val="207"/>
              </a:spcBef>
            </a:pPr>
            <a:r>
              <a:rPr sz="3090" b="1" spc="-38" baseline="3034" dirty="0">
                <a:latin typeface="Verdana" panose="020B0604030504040204" pitchFamily="34" charset="0"/>
                <a:ea typeface="Verdana" panose="020B0604030504040204" pitchFamily="34" charset="0"/>
                <a:cs typeface="Calibri Light"/>
              </a:rPr>
              <a:t>F</a:t>
            </a:r>
            <a:r>
              <a:rPr sz="3090" b="1" baseline="3034" dirty="0">
                <a:latin typeface="Verdana" panose="020B0604030504040204" pitchFamily="34" charset="0"/>
                <a:ea typeface="Verdana" panose="020B0604030504040204" pitchFamily="34" charset="0"/>
                <a:cs typeface="Calibri Light"/>
              </a:rPr>
              <a:t>CoE </a:t>
            </a:r>
            <a:r>
              <a:rPr sz="3090" b="1" spc="-28" baseline="3034" dirty="0">
                <a:latin typeface="Verdana" panose="020B0604030504040204" pitchFamily="34" charset="0"/>
                <a:ea typeface="Verdana" panose="020B0604030504040204" pitchFamily="34" charset="0"/>
                <a:cs typeface="Calibri Light"/>
              </a:rPr>
              <a:t>S</a:t>
            </a:r>
            <a:r>
              <a:rPr sz="3090" b="1" baseline="3034" dirty="0">
                <a:latin typeface="Verdana" panose="020B0604030504040204" pitchFamily="34" charset="0"/>
                <a:ea typeface="Verdana" panose="020B0604030504040204" pitchFamily="34" charset="0"/>
                <a:cs typeface="Calibri Light"/>
              </a:rPr>
              <a:t>wi</a:t>
            </a:r>
            <a:r>
              <a:rPr sz="3090" b="1" spc="-49" baseline="3034" dirty="0">
                <a:latin typeface="Verdana" panose="020B0604030504040204" pitchFamily="34" charset="0"/>
                <a:ea typeface="Verdana" panose="020B0604030504040204" pitchFamily="34" charset="0"/>
                <a:cs typeface="Calibri Light"/>
              </a:rPr>
              <a:t>t</a:t>
            </a:r>
            <a:r>
              <a:rPr sz="3090" b="1" baseline="3034" dirty="0">
                <a:latin typeface="Verdana" panose="020B0604030504040204" pitchFamily="34" charset="0"/>
                <a:ea typeface="Verdana" panose="020B0604030504040204" pitchFamily="34" charset="0"/>
                <a:cs typeface="Calibri Light"/>
              </a:rPr>
              <a:t>ch</a:t>
            </a:r>
            <a:endParaRPr sz="3090" b="1" dirty="0">
              <a:latin typeface="Verdana" panose="020B0604030504040204" pitchFamily="34" charset="0"/>
              <a:ea typeface="Verdana" panose="020B0604030504040204" pitchFamily="34" charset="0"/>
              <a:cs typeface="Calibri Light"/>
            </a:endParaRPr>
          </a:p>
        </p:txBody>
      </p:sp>
      <p:sp>
        <p:nvSpPr>
          <p:cNvPr id="38" name="object 38"/>
          <p:cNvSpPr txBox="1"/>
          <p:nvPr/>
        </p:nvSpPr>
        <p:spPr>
          <a:xfrm>
            <a:off x="723881" y="1740132"/>
            <a:ext cx="224160" cy="420286"/>
          </a:xfrm>
          <a:prstGeom prst="rect">
            <a:avLst/>
          </a:prstGeom>
        </p:spPr>
        <p:txBody>
          <a:bodyPr wrap="square" lIns="0" tIns="0" rIns="0" bIns="0" rtlCol="0">
            <a:noAutofit/>
          </a:bodyPr>
          <a:lstStyle/>
          <a:p>
            <a:pPr marL="14017">
              <a:lnSpc>
                <a:spcPts val="3267"/>
              </a:lnSpc>
              <a:spcBef>
                <a:spcPts val="163"/>
              </a:spcBef>
            </a:pPr>
            <a:r>
              <a:rPr sz="3090" dirty="0">
                <a:latin typeface="Arial"/>
                <a:cs typeface="Arial"/>
              </a:rPr>
              <a:t>•</a:t>
            </a:r>
            <a:endParaRPr sz="3090">
              <a:latin typeface="Arial"/>
              <a:cs typeface="Arial"/>
            </a:endParaRPr>
          </a:p>
        </p:txBody>
      </p:sp>
      <p:sp>
        <p:nvSpPr>
          <p:cNvPr id="37" name="object 37"/>
          <p:cNvSpPr txBox="1"/>
          <p:nvPr/>
        </p:nvSpPr>
        <p:spPr>
          <a:xfrm>
            <a:off x="976188" y="1763791"/>
            <a:ext cx="4009464" cy="4890348"/>
          </a:xfrm>
          <a:prstGeom prst="rect">
            <a:avLst/>
          </a:prstGeom>
        </p:spPr>
        <p:txBody>
          <a:bodyPr wrap="square" lIns="0" tIns="0" rIns="0" bIns="0" rtlCol="0">
            <a:noAutofit/>
          </a:bodyPr>
          <a:lstStyle/>
          <a:p>
            <a:pPr marL="14017" marR="30799">
              <a:lnSpc>
                <a:spcPts val="3256"/>
              </a:lnSpc>
              <a:spcBef>
                <a:spcPts val="162"/>
              </a:spcBef>
            </a:pPr>
            <a:r>
              <a:rPr sz="4636" baseline="2925" dirty="0">
                <a:latin typeface="Calibri"/>
                <a:cs typeface="Calibri"/>
              </a:rPr>
              <a:t>P</a:t>
            </a:r>
            <a:r>
              <a:rPr sz="4636" spc="-60" baseline="2925" dirty="0">
                <a:latin typeface="Calibri"/>
                <a:cs typeface="Calibri"/>
              </a:rPr>
              <a:t>r</a:t>
            </a:r>
            <a:r>
              <a:rPr sz="4636" spc="-10" baseline="2925" dirty="0">
                <a:latin typeface="Calibri"/>
                <a:cs typeface="Calibri"/>
              </a:rPr>
              <a:t>o</a:t>
            </a:r>
            <a:r>
              <a:rPr sz="4636" baseline="2925" dirty="0">
                <a:latin typeface="Calibri"/>
                <a:cs typeface="Calibri"/>
              </a:rPr>
              <a:t>v</a:t>
            </a:r>
            <a:r>
              <a:rPr sz="4636" spc="-10" baseline="2925" dirty="0">
                <a:latin typeface="Calibri"/>
                <a:cs typeface="Calibri"/>
              </a:rPr>
              <a:t>i</a:t>
            </a:r>
            <a:r>
              <a:rPr sz="4636" baseline="2925" dirty="0">
                <a:latin typeface="Calibri"/>
                <a:cs typeface="Calibri"/>
              </a:rPr>
              <a:t>des</a:t>
            </a:r>
            <a:r>
              <a:rPr sz="4636" spc="28" baseline="2925" dirty="0">
                <a:latin typeface="Calibri"/>
                <a:cs typeface="Calibri"/>
              </a:rPr>
              <a:t> </a:t>
            </a:r>
            <a:r>
              <a:rPr sz="4636" baseline="2925" dirty="0">
                <a:latin typeface="Calibri"/>
                <a:cs typeface="Calibri"/>
              </a:rPr>
              <a:t>both</a:t>
            </a:r>
            <a:r>
              <a:rPr sz="4636" spc="10" baseline="2925" dirty="0">
                <a:latin typeface="Calibri"/>
                <a:cs typeface="Calibri"/>
              </a:rPr>
              <a:t> </a:t>
            </a:r>
            <a:r>
              <a:rPr sz="4636" spc="-38" baseline="2925" dirty="0">
                <a:latin typeface="Calibri"/>
                <a:cs typeface="Calibri"/>
              </a:rPr>
              <a:t>E</a:t>
            </a:r>
            <a:r>
              <a:rPr sz="4636" baseline="2925" dirty="0">
                <a:latin typeface="Calibri"/>
                <a:cs typeface="Calibri"/>
              </a:rPr>
              <a:t>the</a:t>
            </a:r>
            <a:r>
              <a:rPr sz="4636" spc="-15" baseline="2925" dirty="0">
                <a:latin typeface="Calibri"/>
                <a:cs typeface="Calibri"/>
              </a:rPr>
              <a:t>r</a:t>
            </a:r>
            <a:r>
              <a:rPr sz="4636" baseline="2925" dirty="0">
                <a:latin typeface="Calibri"/>
                <a:cs typeface="Calibri"/>
              </a:rPr>
              <a:t>n</a:t>
            </a:r>
            <a:r>
              <a:rPr sz="4636" spc="-21" baseline="2925" dirty="0">
                <a:latin typeface="Calibri"/>
                <a:cs typeface="Calibri"/>
              </a:rPr>
              <a:t>e</a:t>
            </a:r>
            <a:r>
              <a:rPr sz="4636" baseline="2925" dirty="0">
                <a:latin typeface="Calibri"/>
                <a:cs typeface="Calibri"/>
              </a:rPr>
              <a:t>t</a:t>
            </a:r>
            <a:endParaRPr sz="3090">
              <a:latin typeface="Calibri"/>
              <a:cs typeface="Calibri"/>
            </a:endParaRPr>
          </a:p>
          <a:p>
            <a:pPr marL="14017" marR="30799">
              <a:lnSpc>
                <a:spcPts val="3339"/>
              </a:lnSpc>
              <a:spcBef>
                <a:spcPts val="3"/>
              </a:spcBef>
            </a:pPr>
            <a:r>
              <a:rPr sz="4636" baseline="2925" dirty="0">
                <a:latin typeface="Calibri"/>
                <a:cs typeface="Calibri"/>
              </a:rPr>
              <a:t>and</a:t>
            </a:r>
            <a:r>
              <a:rPr sz="4636" spc="-35" baseline="2925" dirty="0">
                <a:latin typeface="Calibri"/>
                <a:cs typeface="Calibri"/>
              </a:rPr>
              <a:t> </a:t>
            </a:r>
            <a:r>
              <a:rPr sz="4636" spc="-28" baseline="2925" dirty="0">
                <a:latin typeface="Calibri"/>
                <a:cs typeface="Calibri"/>
              </a:rPr>
              <a:t>F</a:t>
            </a:r>
            <a:r>
              <a:rPr sz="4636" baseline="2925" dirty="0">
                <a:latin typeface="Calibri"/>
                <a:cs typeface="Calibri"/>
              </a:rPr>
              <a:t>C</a:t>
            </a:r>
            <a:r>
              <a:rPr sz="4636" spc="-19" baseline="2925" dirty="0">
                <a:latin typeface="Calibri"/>
                <a:cs typeface="Calibri"/>
              </a:rPr>
              <a:t> </a:t>
            </a:r>
            <a:r>
              <a:rPr sz="4636" spc="-15" baseline="2925" dirty="0">
                <a:latin typeface="Calibri"/>
                <a:cs typeface="Calibri"/>
              </a:rPr>
              <a:t>s</a:t>
            </a:r>
            <a:r>
              <a:rPr sz="4636" baseline="2925" dirty="0">
                <a:latin typeface="Calibri"/>
                <a:cs typeface="Calibri"/>
              </a:rPr>
              <a:t>wi</a:t>
            </a:r>
            <a:r>
              <a:rPr sz="4636" spc="-38" baseline="2925" dirty="0">
                <a:latin typeface="Calibri"/>
                <a:cs typeface="Calibri"/>
              </a:rPr>
              <a:t>t</a:t>
            </a:r>
            <a:r>
              <a:rPr sz="4636" baseline="2925" dirty="0">
                <a:latin typeface="Calibri"/>
                <a:cs typeface="Calibri"/>
              </a:rPr>
              <a:t>ch</a:t>
            </a:r>
            <a:endParaRPr sz="3090">
              <a:latin typeface="Calibri"/>
              <a:cs typeface="Calibri"/>
            </a:endParaRPr>
          </a:p>
          <a:p>
            <a:pPr marL="14017" marR="30799">
              <a:lnSpc>
                <a:spcPts val="3339"/>
              </a:lnSpc>
            </a:pPr>
            <a:r>
              <a:rPr sz="4636" baseline="2925" dirty="0">
                <a:latin typeface="Calibri"/>
                <a:cs typeface="Calibri"/>
              </a:rPr>
              <a:t>fu</a:t>
            </a:r>
            <a:r>
              <a:rPr sz="4636" spc="-10" baseline="2925" dirty="0">
                <a:latin typeface="Calibri"/>
                <a:cs typeface="Calibri"/>
              </a:rPr>
              <a:t>n</a:t>
            </a:r>
            <a:r>
              <a:rPr sz="4636" baseline="2925" dirty="0">
                <a:latin typeface="Calibri"/>
                <a:cs typeface="Calibri"/>
              </a:rPr>
              <a:t>ctional</a:t>
            </a:r>
            <a:r>
              <a:rPr sz="4636" spc="-10" baseline="2925" dirty="0">
                <a:latin typeface="Calibri"/>
                <a:cs typeface="Calibri"/>
              </a:rPr>
              <a:t>i</a:t>
            </a:r>
            <a:r>
              <a:rPr sz="4636" baseline="2925" dirty="0">
                <a:latin typeface="Calibri"/>
                <a:cs typeface="Calibri"/>
              </a:rPr>
              <a:t>ties</a:t>
            </a:r>
            <a:endParaRPr sz="3090">
              <a:latin typeface="Calibri"/>
              <a:cs typeface="Calibri"/>
            </a:endParaRPr>
          </a:p>
          <a:p>
            <a:pPr marL="14017" marR="20290">
              <a:lnSpc>
                <a:spcPts val="3771"/>
              </a:lnSpc>
              <a:spcBef>
                <a:spcPts val="849"/>
              </a:spcBef>
            </a:pPr>
            <a:r>
              <a:rPr sz="3090" dirty="0">
                <a:latin typeface="Calibri"/>
                <a:cs typeface="Calibri"/>
              </a:rPr>
              <a:t>Con</a:t>
            </a:r>
            <a:r>
              <a:rPr sz="3090" spc="-10" dirty="0">
                <a:latin typeface="Calibri"/>
                <a:cs typeface="Calibri"/>
              </a:rPr>
              <a:t>s</a:t>
            </a:r>
            <a:r>
              <a:rPr sz="3090" dirty="0">
                <a:latin typeface="Calibri"/>
                <a:cs typeface="Calibri"/>
              </a:rPr>
              <a:t>i</a:t>
            </a:r>
            <a:r>
              <a:rPr sz="3090" spc="-49" dirty="0">
                <a:latin typeface="Calibri"/>
                <a:cs typeface="Calibri"/>
              </a:rPr>
              <a:t>s</a:t>
            </a:r>
            <a:r>
              <a:rPr sz="3090" dirty="0">
                <a:latin typeface="Calibri"/>
                <a:cs typeface="Calibri"/>
              </a:rPr>
              <a:t>ts</a:t>
            </a:r>
            <a:r>
              <a:rPr sz="3090" spc="-11" dirty="0">
                <a:latin typeface="Calibri"/>
                <a:cs typeface="Calibri"/>
              </a:rPr>
              <a:t> </a:t>
            </a:r>
            <a:r>
              <a:rPr sz="3090" dirty="0">
                <a:latin typeface="Calibri"/>
                <a:cs typeface="Calibri"/>
              </a:rPr>
              <a:t>of</a:t>
            </a:r>
            <a:r>
              <a:rPr sz="3090" spc="-10" dirty="0">
                <a:latin typeface="Calibri"/>
                <a:cs typeface="Calibri"/>
              </a:rPr>
              <a:t> </a:t>
            </a:r>
            <a:r>
              <a:rPr sz="3090" spc="-28" dirty="0">
                <a:latin typeface="Calibri"/>
                <a:cs typeface="Calibri"/>
              </a:rPr>
              <a:t>F</a:t>
            </a:r>
            <a:r>
              <a:rPr sz="3090" dirty="0">
                <a:latin typeface="Calibri"/>
                <a:cs typeface="Calibri"/>
              </a:rPr>
              <a:t>C</a:t>
            </a:r>
            <a:r>
              <a:rPr sz="3090" spc="-308" dirty="0">
                <a:latin typeface="Calibri"/>
                <a:cs typeface="Calibri"/>
              </a:rPr>
              <a:t>F</a:t>
            </a:r>
            <a:r>
              <a:rPr sz="3090" dirty="0">
                <a:latin typeface="Calibri"/>
                <a:cs typeface="Calibri"/>
              </a:rPr>
              <a:t>,</a:t>
            </a:r>
            <a:r>
              <a:rPr sz="3090" spc="-4" dirty="0">
                <a:latin typeface="Calibri"/>
                <a:cs typeface="Calibri"/>
              </a:rPr>
              <a:t> </a:t>
            </a:r>
            <a:r>
              <a:rPr sz="3090" spc="-38" dirty="0">
                <a:latin typeface="Calibri"/>
                <a:cs typeface="Calibri"/>
              </a:rPr>
              <a:t>E</a:t>
            </a:r>
            <a:r>
              <a:rPr sz="3090" dirty="0">
                <a:latin typeface="Calibri"/>
                <a:cs typeface="Calibri"/>
              </a:rPr>
              <a:t>the</a:t>
            </a:r>
            <a:r>
              <a:rPr sz="3090" spc="-15" dirty="0">
                <a:latin typeface="Calibri"/>
                <a:cs typeface="Calibri"/>
              </a:rPr>
              <a:t>r</a:t>
            </a:r>
            <a:r>
              <a:rPr sz="3090" dirty="0">
                <a:latin typeface="Calibri"/>
                <a:cs typeface="Calibri"/>
              </a:rPr>
              <a:t>n</a:t>
            </a:r>
            <a:r>
              <a:rPr sz="3090" spc="-21" dirty="0">
                <a:latin typeface="Calibri"/>
                <a:cs typeface="Calibri"/>
              </a:rPr>
              <a:t>e</a:t>
            </a:r>
            <a:r>
              <a:rPr sz="3090" dirty="0">
                <a:latin typeface="Calibri"/>
                <a:cs typeface="Calibri"/>
              </a:rPr>
              <a:t>t </a:t>
            </a:r>
            <a:endParaRPr sz="3090">
              <a:latin typeface="Calibri"/>
              <a:cs typeface="Calibri"/>
            </a:endParaRPr>
          </a:p>
          <a:p>
            <a:pPr marL="14017" marR="20290">
              <a:lnSpc>
                <a:spcPts val="3771"/>
              </a:lnSpc>
            </a:pPr>
            <a:r>
              <a:rPr sz="3090" dirty="0">
                <a:latin typeface="Calibri"/>
                <a:cs typeface="Calibri"/>
              </a:rPr>
              <a:t>br</a:t>
            </a:r>
            <a:r>
              <a:rPr sz="3090" spc="-15" dirty="0">
                <a:latin typeface="Calibri"/>
                <a:cs typeface="Calibri"/>
              </a:rPr>
              <a:t>i</a:t>
            </a:r>
            <a:r>
              <a:rPr sz="3090" dirty="0">
                <a:latin typeface="Calibri"/>
                <a:cs typeface="Calibri"/>
              </a:rPr>
              <a:t>d</a:t>
            </a:r>
            <a:r>
              <a:rPr sz="3090" spc="-28" dirty="0">
                <a:latin typeface="Calibri"/>
                <a:cs typeface="Calibri"/>
              </a:rPr>
              <a:t>g</a:t>
            </a:r>
            <a:r>
              <a:rPr sz="3090" dirty="0">
                <a:latin typeface="Calibri"/>
                <a:cs typeface="Calibri"/>
              </a:rPr>
              <a:t>e,</a:t>
            </a:r>
            <a:r>
              <a:rPr sz="3090" spc="-36" dirty="0">
                <a:latin typeface="Calibri"/>
                <a:cs typeface="Calibri"/>
              </a:rPr>
              <a:t> </a:t>
            </a:r>
            <a:r>
              <a:rPr sz="3090" dirty="0">
                <a:latin typeface="Calibri"/>
                <a:cs typeface="Calibri"/>
              </a:rPr>
              <a:t>and</a:t>
            </a:r>
            <a:r>
              <a:rPr sz="3090" spc="-35" dirty="0">
                <a:latin typeface="Calibri"/>
                <a:cs typeface="Calibri"/>
              </a:rPr>
              <a:t> </a:t>
            </a:r>
            <a:r>
              <a:rPr sz="3090" dirty="0">
                <a:latin typeface="Calibri"/>
                <a:cs typeface="Calibri"/>
              </a:rPr>
              <a:t>s</a:t>
            </a:r>
            <a:r>
              <a:rPr sz="3090" spc="-15" dirty="0">
                <a:latin typeface="Calibri"/>
                <a:cs typeface="Calibri"/>
              </a:rPr>
              <a:t>e</a:t>
            </a:r>
            <a:r>
              <a:rPr sz="3090" dirty="0">
                <a:latin typeface="Calibri"/>
                <a:cs typeface="Calibri"/>
              </a:rPr>
              <a:t>t</a:t>
            </a:r>
            <a:r>
              <a:rPr sz="3090" spc="-26" dirty="0">
                <a:latin typeface="Calibri"/>
                <a:cs typeface="Calibri"/>
              </a:rPr>
              <a:t> </a:t>
            </a:r>
            <a:r>
              <a:rPr sz="3090" dirty="0">
                <a:latin typeface="Calibri"/>
                <a:cs typeface="Calibri"/>
              </a:rPr>
              <a:t>of</a:t>
            </a:r>
            <a:r>
              <a:rPr sz="3090" spc="-25" dirty="0">
                <a:latin typeface="Calibri"/>
                <a:cs typeface="Calibri"/>
              </a:rPr>
              <a:t> </a:t>
            </a:r>
            <a:r>
              <a:rPr sz="3090" dirty="0">
                <a:latin typeface="Calibri"/>
                <a:cs typeface="Calibri"/>
              </a:rPr>
              <a:t>CEE </a:t>
            </a:r>
            <a:endParaRPr sz="3090">
              <a:latin typeface="Calibri"/>
              <a:cs typeface="Calibri"/>
            </a:endParaRPr>
          </a:p>
          <a:p>
            <a:pPr marL="14017" marR="20290">
              <a:lnSpc>
                <a:spcPts val="3771"/>
              </a:lnSpc>
            </a:pPr>
            <a:r>
              <a:rPr sz="3090" dirty="0">
                <a:latin typeface="Calibri"/>
                <a:cs typeface="Calibri"/>
              </a:rPr>
              <a:t>ports</a:t>
            </a:r>
            <a:r>
              <a:rPr sz="3090" spc="-49" dirty="0">
                <a:latin typeface="Calibri"/>
                <a:cs typeface="Calibri"/>
              </a:rPr>
              <a:t> </a:t>
            </a:r>
            <a:r>
              <a:rPr sz="3090" dirty="0">
                <a:latin typeface="Calibri"/>
                <a:cs typeface="Calibri"/>
              </a:rPr>
              <a:t>and</a:t>
            </a:r>
            <a:r>
              <a:rPr sz="3090" spc="-35" dirty="0">
                <a:latin typeface="Calibri"/>
                <a:cs typeface="Calibri"/>
              </a:rPr>
              <a:t> </a:t>
            </a:r>
            <a:r>
              <a:rPr sz="3090" spc="-28" dirty="0">
                <a:latin typeface="Calibri"/>
                <a:cs typeface="Calibri"/>
              </a:rPr>
              <a:t>F</a:t>
            </a:r>
            <a:r>
              <a:rPr sz="3090" dirty="0">
                <a:latin typeface="Calibri"/>
                <a:cs typeface="Calibri"/>
              </a:rPr>
              <a:t>C</a:t>
            </a:r>
            <a:r>
              <a:rPr sz="3090" spc="-19" dirty="0">
                <a:latin typeface="Calibri"/>
                <a:cs typeface="Calibri"/>
              </a:rPr>
              <a:t> </a:t>
            </a:r>
            <a:r>
              <a:rPr sz="3090" dirty="0">
                <a:latin typeface="Calibri"/>
                <a:cs typeface="Calibri"/>
              </a:rPr>
              <a:t>ports </a:t>
            </a:r>
            <a:endParaRPr sz="3090">
              <a:latin typeface="Calibri"/>
              <a:cs typeface="Calibri"/>
            </a:endParaRPr>
          </a:p>
          <a:p>
            <a:pPr marL="14017" marR="20290">
              <a:lnSpc>
                <a:spcPts val="3771"/>
              </a:lnSpc>
            </a:pPr>
            <a:r>
              <a:rPr sz="3090" dirty="0">
                <a:latin typeface="Calibri"/>
                <a:cs typeface="Calibri"/>
              </a:rPr>
              <a:t>(o</a:t>
            </a:r>
            <a:r>
              <a:rPr sz="3090" spc="-10" dirty="0">
                <a:latin typeface="Calibri"/>
                <a:cs typeface="Calibri"/>
              </a:rPr>
              <a:t>p</a:t>
            </a:r>
            <a:r>
              <a:rPr sz="3090" dirty="0">
                <a:latin typeface="Calibri"/>
                <a:cs typeface="Calibri"/>
              </a:rPr>
              <a:t>tio</a:t>
            </a:r>
            <a:r>
              <a:rPr sz="3090" spc="-10" dirty="0">
                <a:latin typeface="Calibri"/>
                <a:cs typeface="Calibri"/>
              </a:rPr>
              <a:t>n</a:t>
            </a:r>
            <a:r>
              <a:rPr sz="3090" dirty="0">
                <a:latin typeface="Calibri"/>
                <a:cs typeface="Calibri"/>
              </a:rPr>
              <a:t>al)</a:t>
            </a:r>
            <a:endParaRPr sz="3090">
              <a:latin typeface="Calibri"/>
              <a:cs typeface="Calibri"/>
            </a:endParaRPr>
          </a:p>
          <a:p>
            <a:pPr marL="221506" algn="ctr">
              <a:lnSpc>
                <a:spcPct val="101725"/>
              </a:lnSpc>
            </a:pPr>
            <a:r>
              <a:rPr sz="2649" dirty="0">
                <a:latin typeface="Arial"/>
                <a:cs typeface="Arial"/>
              </a:rPr>
              <a:t>•</a:t>
            </a:r>
            <a:r>
              <a:rPr sz="2649" spc="324" dirty="0">
                <a:latin typeface="Arial"/>
                <a:cs typeface="Arial"/>
              </a:rPr>
              <a:t> </a:t>
            </a:r>
            <a:r>
              <a:rPr sz="2649" spc="-28" dirty="0">
                <a:latin typeface="Calibri"/>
                <a:cs typeface="Calibri"/>
              </a:rPr>
              <a:t>F</a:t>
            </a:r>
            <a:r>
              <a:rPr sz="2649" dirty="0">
                <a:latin typeface="Calibri"/>
                <a:cs typeface="Calibri"/>
              </a:rPr>
              <a:t>CF</a:t>
            </a:r>
            <a:r>
              <a:rPr sz="2649" spc="-10" dirty="0">
                <a:latin typeface="Calibri"/>
                <a:cs typeface="Calibri"/>
              </a:rPr>
              <a:t> </a:t>
            </a:r>
            <a:r>
              <a:rPr sz="2649" dirty="0">
                <a:latin typeface="Calibri"/>
                <a:cs typeface="Calibri"/>
              </a:rPr>
              <a:t>en</a:t>
            </a:r>
            <a:r>
              <a:rPr sz="2649" spc="-15" dirty="0">
                <a:latin typeface="Calibri"/>
                <a:cs typeface="Calibri"/>
              </a:rPr>
              <a:t>c</a:t>
            </a:r>
            <a:r>
              <a:rPr sz="2649" dirty="0">
                <a:latin typeface="Calibri"/>
                <a:cs typeface="Calibri"/>
              </a:rPr>
              <a:t>a</a:t>
            </a:r>
            <a:r>
              <a:rPr sz="2649" spc="-15" dirty="0">
                <a:latin typeface="Calibri"/>
                <a:cs typeface="Calibri"/>
              </a:rPr>
              <a:t>p</a:t>
            </a:r>
            <a:r>
              <a:rPr sz="2649" dirty="0">
                <a:latin typeface="Calibri"/>
                <a:cs typeface="Calibri"/>
              </a:rPr>
              <a:t>sul</a:t>
            </a:r>
            <a:r>
              <a:rPr sz="2649" spc="-32" dirty="0">
                <a:latin typeface="Calibri"/>
                <a:cs typeface="Calibri"/>
              </a:rPr>
              <a:t>a</a:t>
            </a:r>
            <a:r>
              <a:rPr sz="2649" spc="-28" dirty="0">
                <a:latin typeface="Calibri"/>
                <a:cs typeface="Calibri"/>
              </a:rPr>
              <a:t>t</a:t>
            </a:r>
            <a:r>
              <a:rPr sz="2649" dirty="0">
                <a:latin typeface="Calibri"/>
                <a:cs typeface="Calibri"/>
              </a:rPr>
              <a:t>es</a:t>
            </a:r>
            <a:r>
              <a:rPr sz="2649" spc="-15" dirty="0">
                <a:latin typeface="Calibri"/>
                <a:cs typeface="Calibri"/>
              </a:rPr>
              <a:t> </a:t>
            </a:r>
            <a:r>
              <a:rPr sz="2649" dirty="0">
                <a:latin typeface="Calibri"/>
                <a:cs typeface="Calibri"/>
              </a:rPr>
              <a:t>and de-</a:t>
            </a:r>
            <a:endParaRPr sz="2649">
              <a:latin typeface="Calibri"/>
              <a:cs typeface="Calibri"/>
            </a:endParaRPr>
          </a:p>
          <a:p>
            <a:pPr marL="479717" marR="253645" algn="ctr">
              <a:lnSpc>
                <a:spcPts val="2864"/>
              </a:lnSpc>
              <a:spcBef>
                <a:spcPts val="142"/>
              </a:spcBef>
            </a:pPr>
            <a:r>
              <a:rPr sz="3973" baseline="3413" dirty="0">
                <a:latin typeface="Calibri"/>
                <a:cs typeface="Calibri"/>
              </a:rPr>
              <a:t>en</a:t>
            </a:r>
            <a:r>
              <a:rPr sz="3973" spc="-15" baseline="3413" dirty="0">
                <a:latin typeface="Calibri"/>
                <a:cs typeface="Calibri"/>
              </a:rPr>
              <a:t>c</a:t>
            </a:r>
            <a:r>
              <a:rPr sz="3973" baseline="3413" dirty="0">
                <a:latin typeface="Calibri"/>
                <a:cs typeface="Calibri"/>
              </a:rPr>
              <a:t>a</a:t>
            </a:r>
            <a:r>
              <a:rPr sz="3973" spc="-10" baseline="3413" dirty="0">
                <a:latin typeface="Calibri"/>
                <a:cs typeface="Calibri"/>
              </a:rPr>
              <a:t>p</a:t>
            </a:r>
            <a:r>
              <a:rPr sz="3973" baseline="3413" dirty="0">
                <a:latin typeface="Calibri"/>
                <a:cs typeface="Calibri"/>
              </a:rPr>
              <a:t>sul</a:t>
            </a:r>
            <a:r>
              <a:rPr sz="3973" spc="-28" baseline="3413" dirty="0">
                <a:latin typeface="Calibri"/>
                <a:cs typeface="Calibri"/>
              </a:rPr>
              <a:t>at</a:t>
            </a:r>
            <a:r>
              <a:rPr sz="3973" baseline="3413" dirty="0">
                <a:latin typeface="Calibri"/>
                <a:cs typeface="Calibri"/>
              </a:rPr>
              <a:t>es </a:t>
            </a:r>
            <a:r>
              <a:rPr sz="3973" spc="-28" baseline="3413" dirty="0">
                <a:latin typeface="Calibri"/>
                <a:cs typeface="Calibri"/>
              </a:rPr>
              <a:t>F</a:t>
            </a:r>
            <a:r>
              <a:rPr sz="3973" baseline="3413" dirty="0">
                <a:latin typeface="Calibri"/>
                <a:cs typeface="Calibri"/>
              </a:rPr>
              <a:t>C</a:t>
            </a:r>
            <a:r>
              <a:rPr sz="3973" spc="-10" baseline="3413" dirty="0">
                <a:latin typeface="Calibri"/>
                <a:cs typeface="Calibri"/>
              </a:rPr>
              <a:t> </a:t>
            </a:r>
            <a:r>
              <a:rPr sz="3973" baseline="3413" dirty="0">
                <a:latin typeface="Calibri"/>
                <a:cs typeface="Calibri"/>
              </a:rPr>
              <a:t>f</a:t>
            </a:r>
            <a:r>
              <a:rPr sz="3973" spc="-49" baseline="3413" dirty="0">
                <a:latin typeface="Calibri"/>
                <a:cs typeface="Calibri"/>
              </a:rPr>
              <a:t>r</a:t>
            </a:r>
            <a:r>
              <a:rPr sz="3973" baseline="3413" dirty="0">
                <a:latin typeface="Calibri"/>
                <a:cs typeface="Calibri"/>
              </a:rPr>
              <a:t>am</a:t>
            </a:r>
            <a:r>
              <a:rPr sz="3973" spc="10" baseline="3413" dirty="0">
                <a:latin typeface="Calibri"/>
                <a:cs typeface="Calibri"/>
              </a:rPr>
              <a:t>e</a:t>
            </a:r>
            <a:r>
              <a:rPr sz="3973" baseline="3413" dirty="0">
                <a:latin typeface="Calibri"/>
                <a:cs typeface="Calibri"/>
              </a:rPr>
              <a:t>s</a:t>
            </a:r>
            <a:endParaRPr sz="2649">
              <a:latin typeface="Calibri"/>
              <a:cs typeface="Calibri"/>
            </a:endParaRPr>
          </a:p>
          <a:p>
            <a:pPr marL="14017" marR="225672">
              <a:lnSpc>
                <a:spcPts val="3333"/>
              </a:lnSpc>
              <a:spcBef>
                <a:spcPts val="976"/>
              </a:spcBef>
            </a:pPr>
            <a:r>
              <a:rPr sz="3090" spc="-43" dirty="0">
                <a:latin typeface="Calibri"/>
                <a:cs typeface="Calibri"/>
              </a:rPr>
              <a:t>F</a:t>
            </a:r>
            <a:r>
              <a:rPr sz="3090" dirty="0">
                <a:latin typeface="Calibri"/>
                <a:cs typeface="Calibri"/>
              </a:rPr>
              <a:t>o</a:t>
            </a:r>
            <a:r>
              <a:rPr sz="3090" spc="10" dirty="0">
                <a:latin typeface="Calibri"/>
                <a:cs typeface="Calibri"/>
              </a:rPr>
              <a:t>r</a:t>
            </a:r>
            <a:r>
              <a:rPr sz="3090" spc="-32" dirty="0">
                <a:latin typeface="Calibri"/>
                <a:cs typeface="Calibri"/>
              </a:rPr>
              <a:t>w</a:t>
            </a:r>
            <a:r>
              <a:rPr sz="3090" dirty="0">
                <a:latin typeface="Calibri"/>
                <a:cs typeface="Calibri"/>
              </a:rPr>
              <a:t>a</a:t>
            </a:r>
            <a:r>
              <a:rPr sz="3090" spc="-38" dirty="0">
                <a:latin typeface="Calibri"/>
                <a:cs typeface="Calibri"/>
              </a:rPr>
              <a:t>r</a:t>
            </a:r>
            <a:r>
              <a:rPr sz="3090" dirty="0">
                <a:latin typeface="Calibri"/>
                <a:cs typeface="Calibri"/>
              </a:rPr>
              <a:t>ds</a:t>
            </a:r>
            <a:r>
              <a:rPr sz="3090" spc="-100" dirty="0">
                <a:latin typeface="Calibri"/>
                <a:cs typeface="Calibri"/>
              </a:rPr>
              <a:t> </a:t>
            </a:r>
            <a:r>
              <a:rPr sz="3090" dirty="0">
                <a:latin typeface="Calibri"/>
                <a:cs typeface="Calibri"/>
              </a:rPr>
              <a:t>f</a:t>
            </a:r>
            <a:r>
              <a:rPr sz="3090" spc="-71" dirty="0">
                <a:latin typeface="Calibri"/>
                <a:cs typeface="Calibri"/>
              </a:rPr>
              <a:t>r</a:t>
            </a:r>
            <a:r>
              <a:rPr sz="3090" dirty="0">
                <a:latin typeface="Calibri"/>
                <a:cs typeface="Calibri"/>
              </a:rPr>
              <a:t>ames</a:t>
            </a:r>
            <a:r>
              <a:rPr sz="3090" spc="-86" dirty="0">
                <a:latin typeface="Calibri"/>
                <a:cs typeface="Calibri"/>
              </a:rPr>
              <a:t> </a:t>
            </a:r>
            <a:r>
              <a:rPr sz="3090" dirty="0">
                <a:latin typeface="Calibri"/>
                <a:cs typeface="Calibri"/>
              </a:rPr>
              <a:t>based on</a:t>
            </a:r>
            <a:r>
              <a:rPr sz="3090" spc="-21" dirty="0">
                <a:latin typeface="Calibri"/>
                <a:cs typeface="Calibri"/>
              </a:rPr>
              <a:t> </a:t>
            </a:r>
            <a:r>
              <a:rPr sz="3090" spc="-38" dirty="0">
                <a:latin typeface="Calibri"/>
                <a:cs typeface="Calibri"/>
              </a:rPr>
              <a:t>E</a:t>
            </a:r>
            <a:r>
              <a:rPr sz="3090" dirty="0">
                <a:latin typeface="Calibri"/>
                <a:cs typeface="Calibri"/>
              </a:rPr>
              <a:t>the</a:t>
            </a:r>
            <a:r>
              <a:rPr sz="3090" spc="-4" dirty="0">
                <a:latin typeface="Calibri"/>
                <a:cs typeface="Calibri"/>
              </a:rPr>
              <a:t>r</a:t>
            </a:r>
            <a:r>
              <a:rPr sz="3090" dirty="0">
                <a:latin typeface="Calibri"/>
                <a:cs typeface="Calibri"/>
              </a:rPr>
              <a:t>ty</a:t>
            </a:r>
            <a:r>
              <a:rPr sz="3090" spc="-10" dirty="0">
                <a:latin typeface="Calibri"/>
                <a:cs typeface="Calibri"/>
              </a:rPr>
              <a:t>p</a:t>
            </a:r>
            <a:r>
              <a:rPr sz="3090" dirty="0">
                <a:latin typeface="Calibri"/>
                <a:cs typeface="Calibri"/>
              </a:rPr>
              <a:t>e</a:t>
            </a:r>
            <a:endParaRPr sz="3090">
              <a:latin typeface="Calibri"/>
              <a:cs typeface="Calibri"/>
            </a:endParaRPr>
          </a:p>
        </p:txBody>
      </p:sp>
      <p:sp>
        <p:nvSpPr>
          <p:cNvPr id="36" name="object 36"/>
          <p:cNvSpPr txBox="1"/>
          <p:nvPr/>
        </p:nvSpPr>
        <p:spPr>
          <a:xfrm>
            <a:off x="723881" y="3153330"/>
            <a:ext cx="224160" cy="420286"/>
          </a:xfrm>
          <a:prstGeom prst="rect">
            <a:avLst/>
          </a:prstGeom>
        </p:spPr>
        <p:txBody>
          <a:bodyPr wrap="square" lIns="0" tIns="0" rIns="0" bIns="0" rtlCol="0">
            <a:noAutofit/>
          </a:bodyPr>
          <a:lstStyle/>
          <a:p>
            <a:pPr marL="14017">
              <a:lnSpc>
                <a:spcPts val="3267"/>
              </a:lnSpc>
              <a:spcBef>
                <a:spcPts val="163"/>
              </a:spcBef>
            </a:pPr>
            <a:r>
              <a:rPr sz="3090" dirty="0">
                <a:latin typeface="Arial"/>
                <a:cs typeface="Arial"/>
              </a:rPr>
              <a:t>•</a:t>
            </a:r>
            <a:endParaRPr sz="3090">
              <a:latin typeface="Arial"/>
              <a:cs typeface="Arial"/>
            </a:endParaRPr>
          </a:p>
        </p:txBody>
      </p:sp>
      <p:sp>
        <p:nvSpPr>
          <p:cNvPr id="35" name="object 35"/>
          <p:cNvSpPr txBox="1"/>
          <p:nvPr/>
        </p:nvSpPr>
        <p:spPr>
          <a:xfrm>
            <a:off x="723881" y="5786703"/>
            <a:ext cx="223992" cy="419950"/>
          </a:xfrm>
          <a:prstGeom prst="rect">
            <a:avLst/>
          </a:prstGeom>
        </p:spPr>
        <p:txBody>
          <a:bodyPr wrap="square" lIns="0" tIns="0" rIns="0" bIns="0" rtlCol="0">
            <a:noAutofit/>
          </a:bodyPr>
          <a:lstStyle/>
          <a:p>
            <a:pPr marL="14017">
              <a:lnSpc>
                <a:spcPts val="3267"/>
              </a:lnSpc>
              <a:spcBef>
                <a:spcPts val="163"/>
              </a:spcBef>
            </a:pPr>
            <a:r>
              <a:rPr sz="3090" dirty="0">
                <a:latin typeface="Arial"/>
                <a:cs typeface="Arial"/>
              </a:rPr>
              <a:t>•</a:t>
            </a:r>
            <a:endParaRPr sz="3090">
              <a:latin typeface="Arial"/>
              <a:cs typeface="Arial"/>
            </a:endParaRPr>
          </a:p>
        </p:txBody>
      </p:sp>
      <p:sp>
        <p:nvSpPr>
          <p:cNvPr id="34" name="object 34"/>
          <p:cNvSpPr txBox="1"/>
          <p:nvPr/>
        </p:nvSpPr>
        <p:spPr>
          <a:xfrm>
            <a:off x="9062336" y="5339159"/>
            <a:ext cx="778787" cy="451768"/>
          </a:xfrm>
          <a:prstGeom prst="rect">
            <a:avLst/>
          </a:prstGeom>
        </p:spPr>
        <p:txBody>
          <a:bodyPr wrap="square" lIns="0" tIns="0" rIns="0" bIns="0" rtlCol="0">
            <a:noAutofit/>
          </a:bodyPr>
          <a:lstStyle/>
          <a:p>
            <a:pPr>
              <a:lnSpc>
                <a:spcPts val="607"/>
              </a:lnSpc>
              <a:spcBef>
                <a:spcPts val="50"/>
              </a:spcBef>
            </a:pPr>
            <a:endParaRPr sz="607"/>
          </a:p>
          <a:p>
            <a:pPr marL="211655">
              <a:lnSpc>
                <a:spcPct val="101725"/>
              </a:lnSpc>
              <a:spcBef>
                <a:spcPts val="1104"/>
              </a:spcBef>
            </a:pPr>
            <a:r>
              <a:rPr sz="1324" b="1" spc="-28" dirty="0">
                <a:solidFill>
                  <a:srgbClr val="FFFFFF"/>
                </a:solidFill>
                <a:latin typeface="Calibri"/>
                <a:cs typeface="Calibri"/>
              </a:rPr>
              <a:t>P</a:t>
            </a:r>
            <a:r>
              <a:rPr sz="1324" b="1" dirty="0">
                <a:solidFill>
                  <a:srgbClr val="FFFFFF"/>
                </a:solidFill>
                <a:latin typeface="Calibri"/>
                <a:cs typeface="Calibri"/>
              </a:rPr>
              <a:t>o</a:t>
            </a:r>
            <a:r>
              <a:rPr sz="1324" b="1" spc="4" dirty="0">
                <a:solidFill>
                  <a:srgbClr val="FFFFFF"/>
                </a:solidFill>
                <a:latin typeface="Calibri"/>
                <a:cs typeface="Calibri"/>
              </a:rPr>
              <a:t>r</a:t>
            </a:r>
            <a:r>
              <a:rPr sz="1324" b="1" dirty="0">
                <a:solidFill>
                  <a:srgbClr val="FFFFFF"/>
                </a:solidFill>
                <a:latin typeface="Calibri"/>
                <a:cs typeface="Calibri"/>
              </a:rPr>
              <a:t>t</a:t>
            </a:r>
            <a:endParaRPr sz="1324">
              <a:latin typeface="Calibri"/>
              <a:cs typeface="Calibri"/>
            </a:endParaRPr>
          </a:p>
        </p:txBody>
      </p:sp>
      <p:sp>
        <p:nvSpPr>
          <p:cNvPr id="33" name="object 33"/>
          <p:cNvSpPr txBox="1"/>
          <p:nvPr/>
        </p:nvSpPr>
        <p:spPr>
          <a:xfrm>
            <a:off x="6779802" y="5339159"/>
            <a:ext cx="777105" cy="451768"/>
          </a:xfrm>
          <a:prstGeom prst="rect">
            <a:avLst/>
          </a:prstGeom>
        </p:spPr>
        <p:txBody>
          <a:bodyPr wrap="square" lIns="0" tIns="0" rIns="0" bIns="0" rtlCol="0">
            <a:noAutofit/>
          </a:bodyPr>
          <a:lstStyle/>
          <a:p>
            <a:pPr marL="28034">
              <a:lnSpc>
                <a:spcPts val="1104"/>
              </a:lnSpc>
            </a:pPr>
            <a:endParaRPr sz="1104"/>
          </a:p>
        </p:txBody>
      </p:sp>
      <p:sp>
        <p:nvSpPr>
          <p:cNvPr id="32" name="object 32"/>
          <p:cNvSpPr txBox="1"/>
          <p:nvPr/>
        </p:nvSpPr>
        <p:spPr>
          <a:xfrm>
            <a:off x="9062336" y="2060855"/>
            <a:ext cx="778787" cy="451769"/>
          </a:xfrm>
          <a:prstGeom prst="rect">
            <a:avLst/>
          </a:prstGeom>
        </p:spPr>
        <p:txBody>
          <a:bodyPr wrap="square" lIns="0" tIns="0" rIns="0" bIns="0" rtlCol="0">
            <a:noAutofit/>
          </a:bodyPr>
          <a:lstStyle/>
          <a:p>
            <a:pPr marL="28034">
              <a:lnSpc>
                <a:spcPts val="1104"/>
              </a:lnSpc>
            </a:pPr>
            <a:endParaRPr sz="1104"/>
          </a:p>
        </p:txBody>
      </p:sp>
      <p:sp>
        <p:nvSpPr>
          <p:cNvPr id="31" name="object 31"/>
          <p:cNvSpPr txBox="1"/>
          <p:nvPr/>
        </p:nvSpPr>
        <p:spPr>
          <a:xfrm>
            <a:off x="6779802" y="2060855"/>
            <a:ext cx="777105" cy="451769"/>
          </a:xfrm>
          <a:prstGeom prst="rect">
            <a:avLst/>
          </a:prstGeom>
        </p:spPr>
        <p:txBody>
          <a:bodyPr wrap="square" lIns="0" tIns="0" rIns="0" bIns="0" rtlCol="0">
            <a:noAutofit/>
          </a:bodyPr>
          <a:lstStyle/>
          <a:p>
            <a:pPr marL="28034">
              <a:lnSpc>
                <a:spcPts val="1104"/>
              </a:lnSpc>
            </a:pPr>
            <a:endParaRPr sz="1104"/>
          </a:p>
        </p:txBody>
      </p:sp>
      <p:sp>
        <p:nvSpPr>
          <p:cNvPr id="30" name="object 30"/>
          <p:cNvSpPr txBox="1"/>
          <p:nvPr/>
        </p:nvSpPr>
        <p:spPr>
          <a:xfrm>
            <a:off x="7915183" y="2060855"/>
            <a:ext cx="778785" cy="451769"/>
          </a:xfrm>
          <a:prstGeom prst="rect">
            <a:avLst/>
          </a:prstGeom>
        </p:spPr>
        <p:txBody>
          <a:bodyPr wrap="square" lIns="0" tIns="0" rIns="0" bIns="0" rtlCol="0">
            <a:noAutofit/>
          </a:bodyPr>
          <a:lstStyle/>
          <a:p>
            <a:pPr marL="28034">
              <a:lnSpc>
                <a:spcPts val="1104"/>
              </a:lnSpc>
            </a:pPr>
            <a:endParaRPr sz="1104"/>
          </a:p>
        </p:txBody>
      </p:sp>
      <p:sp>
        <p:nvSpPr>
          <p:cNvPr id="29" name="object 29"/>
          <p:cNvSpPr txBox="1"/>
          <p:nvPr/>
        </p:nvSpPr>
        <p:spPr>
          <a:xfrm>
            <a:off x="5432485" y="2057140"/>
            <a:ext cx="230439" cy="455483"/>
          </a:xfrm>
          <a:prstGeom prst="rect">
            <a:avLst/>
          </a:prstGeom>
        </p:spPr>
        <p:txBody>
          <a:bodyPr wrap="square" lIns="0" tIns="0" rIns="0" bIns="0" rtlCol="0">
            <a:noAutofit/>
          </a:bodyPr>
          <a:lstStyle/>
          <a:p>
            <a:pPr marL="28034">
              <a:lnSpc>
                <a:spcPts val="1104"/>
              </a:lnSpc>
            </a:pPr>
            <a:endParaRPr sz="1104"/>
          </a:p>
        </p:txBody>
      </p:sp>
      <p:sp>
        <p:nvSpPr>
          <p:cNvPr id="28" name="object 28"/>
          <p:cNvSpPr txBox="1"/>
          <p:nvPr/>
        </p:nvSpPr>
        <p:spPr>
          <a:xfrm>
            <a:off x="5662924" y="2060855"/>
            <a:ext cx="778787" cy="451769"/>
          </a:xfrm>
          <a:prstGeom prst="rect">
            <a:avLst/>
          </a:prstGeom>
        </p:spPr>
        <p:txBody>
          <a:bodyPr wrap="square" lIns="0" tIns="0" rIns="0" bIns="0" rtlCol="0">
            <a:noAutofit/>
          </a:bodyPr>
          <a:lstStyle/>
          <a:p>
            <a:pPr>
              <a:lnSpc>
                <a:spcPts val="1104"/>
              </a:lnSpc>
              <a:spcBef>
                <a:spcPts val="63"/>
              </a:spcBef>
            </a:pPr>
            <a:endParaRPr sz="1104"/>
          </a:p>
          <a:p>
            <a:pPr marL="137226">
              <a:lnSpc>
                <a:spcPct val="101725"/>
              </a:lnSpc>
            </a:pPr>
            <a:r>
              <a:rPr sz="1324" b="1" spc="-10" dirty="0">
                <a:solidFill>
                  <a:srgbClr val="FFFFFF"/>
                </a:solidFill>
                <a:latin typeface="Calibri"/>
                <a:cs typeface="Calibri"/>
              </a:rPr>
              <a:t>F</a:t>
            </a:r>
            <a:r>
              <a:rPr sz="1324" b="1" dirty="0">
                <a:solidFill>
                  <a:srgbClr val="FFFFFF"/>
                </a:solidFill>
                <a:latin typeface="Calibri"/>
                <a:cs typeface="Calibri"/>
              </a:rPr>
              <a:t>C</a:t>
            </a:r>
            <a:r>
              <a:rPr sz="1324" b="1" spc="4" dirty="0">
                <a:solidFill>
                  <a:srgbClr val="FFFFFF"/>
                </a:solidFill>
                <a:latin typeface="Calibri"/>
                <a:cs typeface="Calibri"/>
              </a:rPr>
              <a:t> </a:t>
            </a:r>
            <a:r>
              <a:rPr sz="1324" b="1" spc="-28" dirty="0">
                <a:solidFill>
                  <a:srgbClr val="FFFFFF"/>
                </a:solidFill>
                <a:latin typeface="Calibri"/>
                <a:cs typeface="Calibri"/>
              </a:rPr>
              <a:t>P</a:t>
            </a:r>
            <a:r>
              <a:rPr sz="1324" b="1" dirty="0">
                <a:solidFill>
                  <a:srgbClr val="FFFFFF"/>
                </a:solidFill>
                <a:latin typeface="Calibri"/>
                <a:cs typeface="Calibri"/>
              </a:rPr>
              <a:t>o</a:t>
            </a:r>
            <a:r>
              <a:rPr sz="1324" b="1" spc="4" dirty="0">
                <a:solidFill>
                  <a:srgbClr val="FFFFFF"/>
                </a:solidFill>
                <a:latin typeface="Calibri"/>
                <a:cs typeface="Calibri"/>
              </a:rPr>
              <a:t>r</a:t>
            </a:r>
            <a:r>
              <a:rPr sz="1324" b="1" dirty="0">
                <a:solidFill>
                  <a:srgbClr val="FFFFFF"/>
                </a:solidFill>
                <a:latin typeface="Calibri"/>
                <a:cs typeface="Calibri"/>
              </a:rPr>
              <a:t>t</a:t>
            </a:r>
            <a:endParaRPr sz="1324">
              <a:latin typeface="Calibri"/>
              <a:cs typeface="Calibri"/>
            </a:endParaRPr>
          </a:p>
        </p:txBody>
      </p:sp>
      <p:sp>
        <p:nvSpPr>
          <p:cNvPr id="27" name="object 27"/>
          <p:cNvSpPr txBox="1"/>
          <p:nvPr/>
        </p:nvSpPr>
        <p:spPr>
          <a:xfrm>
            <a:off x="6441712" y="2057140"/>
            <a:ext cx="3688722" cy="455483"/>
          </a:xfrm>
          <a:prstGeom prst="rect">
            <a:avLst/>
          </a:prstGeom>
        </p:spPr>
        <p:txBody>
          <a:bodyPr wrap="square" lIns="0" tIns="0" rIns="0" bIns="0" rtlCol="0">
            <a:noAutofit/>
          </a:bodyPr>
          <a:lstStyle/>
          <a:p>
            <a:pPr>
              <a:lnSpc>
                <a:spcPts val="1104"/>
              </a:lnSpc>
              <a:spcBef>
                <a:spcPts val="93"/>
              </a:spcBef>
            </a:pPr>
            <a:endParaRPr sz="1104"/>
          </a:p>
          <a:p>
            <a:pPr marL="475315">
              <a:lnSpc>
                <a:spcPct val="101725"/>
              </a:lnSpc>
            </a:pPr>
            <a:r>
              <a:rPr sz="1324" b="1" spc="-10" dirty="0">
                <a:solidFill>
                  <a:srgbClr val="FFFFFF"/>
                </a:solidFill>
                <a:latin typeface="Calibri"/>
                <a:cs typeface="Calibri"/>
              </a:rPr>
              <a:t>F</a:t>
            </a:r>
            <a:r>
              <a:rPr sz="1324" b="1" dirty="0">
                <a:solidFill>
                  <a:srgbClr val="FFFFFF"/>
                </a:solidFill>
                <a:latin typeface="Calibri"/>
                <a:cs typeface="Calibri"/>
              </a:rPr>
              <a:t>C</a:t>
            </a:r>
            <a:r>
              <a:rPr sz="1324" b="1" spc="4" dirty="0">
                <a:solidFill>
                  <a:srgbClr val="FFFFFF"/>
                </a:solidFill>
                <a:latin typeface="Calibri"/>
                <a:cs typeface="Calibri"/>
              </a:rPr>
              <a:t> </a:t>
            </a:r>
            <a:r>
              <a:rPr sz="1324" b="1" spc="-28" dirty="0">
                <a:solidFill>
                  <a:srgbClr val="FFFFFF"/>
                </a:solidFill>
                <a:latin typeface="Calibri"/>
                <a:cs typeface="Calibri"/>
              </a:rPr>
              <a:t>P</a:t>
            </a:r>
            <a:r>
              <a:rPr sz="1324" b="1" dirty="0">
                <a:solidFill>
                  <a:srgbClr val="FFFFFF"/>
                </a:solidFill>
                <a:latin typeface="Calibri"/>
                <a:cs typeface="Calibri"/>
              </a:rPr>
              <a:t>o</a:t>
            </a:r>
            <a:r>
              <a:rPr sz="1324" b="1" spc="4" dirty="0">
                <a:solidFill>
                  <a:srgbClr val="FFFFFF"/>
                </a:solidFill>
                <a:latin typeface="Calibri"/>
                <a:cs typeface="Calibri"/>
              </a:rPr>
              <a:t>r</a:t>
            </a:r>
            <a:r>
              <a:rPr sz="1324" b="1" dirty="0">
                <a:solidFill>
                  <a:srgbClr val="FFFFFF"/>
                </a:solidFill>
                <a:latin typeface="Calibri"/>
                <a:cs typeface="Calibri"/>
              </a:rPr>
              <a:t>t               </a:t>
            </a:r>
            <a:r>
              <a:rPr sz="1324" b="1" spc="227" dirty="0">
                <a:solidFill>
                  <a:srgbClr val="FFFFFF"/>
                </a:solidFill>
                <a:latin typeface="Calibri"/>
                <a:cs typeface="Calibri"/>
              </a:rPr>
              <a:t> </a:t>
            </a:r>
            <a:r>
              <a:rPr sz="1324" b="1" spc="-10" dirty="0">
                <a:solidFill>
                  <a:srgbClr val="FFFFFF"/>
                </a:solidFill>
                <a:latin typeface="Calibri"/>
                <a:cs typeface="Calibri"/>
              </a:rPr>
              <a:t>F</a:t>
            </a:r>
            <a:r>
              <a:rPr sz="1324" b="1" dirty="0">
                <a:solidFill>
                  <a:srgbClr val="FFFFFF"/>
                </a:solidFill>
                <a:latin typeface="Calibri"/>
                <a:cs typeface="Calibri"/>
              </a:rPr>
              <a:t>C</a:t>
            </a:r>
            <a:r>
              <a:rPr sz="1324" b="1" spc="4" dirty="0">
                <a:solidFill>
                  <a:srgbClr val="FFFFFF"/>
                </a:solidFill>
                <a:latin typeface="Calibri"/>
                <a:cs typeface="Calibri"/>
              </a:rPr>
              <a:t> </a:t>
            </a:r>
            <a:r>
              <a:rPr sz="1324" b="1" spc="-28" dirty="0">
                <a:solidFill>
                  <a:srgbClr val="FFFFFF"/>
                </a:solidFill>
                <a:latin typeface="Calibri"/>
                <a:cs typeface="Calibri"/>
              </a:rPr>
              <a:t>P</a:t>
            </a:r>
            <a:r>
              <a:rPr sz="1324" b="1" dirty="0">
                <a:solidFill>
                  <a:srgbClr val="FFFFFF"/>
                </a:solidFill>
                <a:latin typeface="Calibri"/>
                <a:cs typeface="Calibri"/>
              </a:rPr>
              <a:t>o</a:t>
            </a:r>
            <a:r>
              <a:rPr sz="1324" b="1" spc="4" dirty="0">
                <a:solidFill>
                  <a:srgbClr val="FFFFFF"/>
                </a:solidFill>
                <a:latin typeface="Calibri"/>
                <a:cs typeface="Calibri"/>
              </a:rPr>
              <a:t>r</a:t>
            </a:r>
            <a:r>
              <a:rPr sz="1324" b="1" dirty="0">
                <a:solidFill>
                  <a:srgbClr val="FFFFFF"/>
                </a:solidFill>
                <a:latin typeface="Calibri"/>
                <a:cs typeface="Calibri"/>
              </a:rPr>
              <a:t>t                </a:t>
            </a:r>
            <a:r>
              <a:rPr sz="1324" b="1" spc="15" dirty="0">
                <a:solidFill>
                  <a:srgbClr val="FFFFFF"/>
                </a:solidFill>
                <a:latin typeface="Calibri"/>
                <a:cs typeface="Calibri"/>
              </a:rPr>
              <a:t> </a:t>
            </a:r>
            <a:r>
              <a:rPr sz="1324" b="1" spc="-10" dirty="0">
                <a:solidFill>
                  <a:srgbClr val="FFFFFF"/>
                </a:solidFill>
                <a:latin typeface="Calibri"/>
                <a:cs typeface="Calibri"/>
              </a:rPr>
              <a:t>F</a:t>
            </a:r>
            <a:r>
              <a:rPr sz="1324" b="1" dirty="0">
                <a:solidFill>
                  <a:srgbClr val="FFFFFF"/>
                </a:solidFill>
                <a:latin typeface="Calibri"/>
                <a:cs typeface="Calibri"/>
              </a:rPr>
              <a:t>C</a:t>
            </a:r>
            <a:r>
              <a:rPr sz="1324" b="1" spc="4" dirty="0">
                <a:solidFill>
                  <a:srgbClr val="FFFFFF"/>
                </a:solidFill>
                <a:latin typeface="Calibri"/>
                <a:cs typeface="Calibri"/>
              </a:rPr>
              <a:t> </a:t>
            </a:r>
            <a:r>
              <a:rPr sz="1324" b="1" spc="-28" dirty="0">
                <a:solidFill>
                  <a:srgbClr val="FFFFFF"/>
                </a:solidFill>
                <a:latin typeface="Calibri"/>
                <a:cs typeface="Calibri"/>
              </a:rPr>
              <a:t>P</a:t>
            </a:r>
            <a:r>
              <a:rPr sz="1324" b="1" dirty="0">
                <a:solidFill>
                  <a:srgbClr val="FFFFFF"/>
                </a:solidFill>
                <a:latin typeface="Calibri"/>
                <a:cs typeface="Calibri"/>
              </a:rPr>
              <a:t>o</a:t>
            </a:r>
            <a:r>
              <a:rPr sz="1324" b="1" spc="4" dirty="0">
                <a:solidFill>
                  <a:srgbClr val="FFFFFF"/>
                </a:solidFill>
                <a:latin typeface="Calibri"/>
                <a:cs typeface="Calibri"/>
              </a:rPr>
              <a:t>r</a:t>
            </a:r>
            <a:r>
              <a:rPr sz="1324" b="1" dirty="0">
                <a:solidFill>
                  <a:srgbClr val="FFFFFF"/>
                </a:solidFill>
                <a:latin typeface="Calibri"/>
                <a:cs typeface="Calibri"/>
              </a:rPr>
              <a:t>t</a:t>
            </a:r>
            <a:endParaRPr sz="1324">
              <a:latin typeface="Calibri"/>
              <a:cs typeface="Calibri"/>
            </a:endParaRPr>
          </a:p>
        </p:txBody>
      </p:sp>
      <p:sp>
        <p:nvSpPr>
          <p:cNvPr id="26" name="object 26"/>
          <p:cNvSpPr txBox="1"/>
          <p:nvPr/>
        </p:nvSpPr>
        <p:spPr>
          <a:xfrm>
            <a:off x="5432485" y="2512624"/>
            <a:ext cx="625719" cy="166872"/>
          </a:xfrm>
          <a:prstGeom prst="rect">
            <a:avLst/>
          </a:prstGeom>
        </p:spPr>
        <p:txBody>
          <a:bodyPr wrap="square" lIns="0" tIns="0" rIns="0" bIns="0" rtlCol="0">
            <a:noAutofit/>
          </a:bodyPr>
          <a:lstStyle/>
          <a:p>
            <a:pPr marL="28034">
              <a:lnSpc>
                <a:spcPts val="1104"/>
              </a:lnSpc>
            </a:pPr>
            <a:endParaRPr sz="1104"/>
          </a:p>
        </p:txBody>
      </p:sp>
      <p:sp>
        <p:nvSpPr>
          <p:cNvPr id="25" name="object 25"/>
          <p:cNvSpPr txBox="1"/>
          <p:nvPr/>
        </p:nvSpPr>
        <p:spPr>
          <a:xfrm>
            <a:off x="6058205" y="2512624"/>
            <a:ext cx="4072230" cy="166872"/>
          </a:xfrm>
          <a:prstGeom prst="rect">
            <a:avLst/>
          </a:prstGeom>
        </p:spPr>
        <p:txBody>
          <a:bodyPr wrap="square" lIns="0" tIns="0" rIns="0" bIns="0" rtlCol="0">
            <a:noAutofit/>
          </a:bodyPr>
          <a:lstStyle/>
          <a:p>
            <a:pPr marL="28034">
              <a:lnSpc>
                <a:spcPts val="1104"/>
              </a:lnSpc>
            </a:pPr>
            <a:endParaRPr sz="1104"/>
          </a:p>
        </p:txBody>
      </p:sp>
      <p:sp>
        <p:nvSpPr>
          <p:cNvPr id="24" name="object 24"/>
          <p:cNvSpPr txBox="1"/>
          <p:nvPr/>
        </p:nvSpPr>
        <p:spPr>
          <a:xfrm>
            <a:off x="5432485" y="2679496"/>
            <a:ext cx="625719" cy="341455"/>
          </a:xfrm>
          <a:prstGeom prst="rect">
            <a:avLst/>
          </a:prstGeom>
        </p:spPr>
        <p:txBody>
          <a:bodyPr wrap="square" lIns="0" tIns="0" rIns="0" bIns="0" rtlCol="0">
            <a:noAutofit/>
          </a:bodyPr>
          <a:lstStyle/>
          <a:p>
            <a:pPr marL="28034">
              <a:lnSpc>
                <a:spcPts val="1104"/>
              </a:lnSpc>
            </a:pPr>
            <a:endParaRPr sz="1104"/>
          </a:p>
        </p:txBody>
      </p:sp>
      <p:sp>
        <p:nvSpPr>
          <p:cNvPr id="23" name="object 23"/>
          <p:cNvSpPr txBox="1"/>
          <p:nvPr/>
        </p:nvSpPr>
        <p:spPr>
          <a:xfrm>
            <a:off x="6058205" y="2679496"/>
            <a:ext cx="4063819" cy="341455"/>
          </a:xfrm>
          <a:prstGeom prst="rect">
            <a:avLst/>
          </a:prstGeom>
        </p:spPr>
        <p:txBody>
          <a:bodyPr wrap="square" lIns="0" tIns="0" rIns="0" bIns="0" rtlCol="0">
            <a:noAutofit/>
          </a:bodyPr>
          <a:lstStyle/>
          <a:p>
            <a:pPr marL="28034">
              <a:lnSpc>
                <a:spcPts val="1104"/>
              </a:lnSpc>
            </a:pPr>
            <a:endParaRPr sz="1104"/>
          </a:p>
        </p:txBody>
      </p:sp>
      <p:sp>
        <p:nvSpPr>
          <p:cNvPr id="22" name="object 22"/>
          <p:cNvSpPr txBox="1"/>
          <p:nvPr/>
        </p:nvSpPr>
        <p:spPr>
          <a:xfrm>
            <a:off x="5432485" y="3020952"/>
            <a:ext cx="244736" cy="664408"/>
          </a:xfrm>
          <a:prstGeom prst="rect">
            <a:avLst/>
          </a:prstGeom>
        </p:spPr>
        <p:txBody>
          <a:bodyPr wrap="square" lIns="0" tIns="0" rIns="0" bIns="0" rtlCol="0">
            <a:noAutofit/>
          </a:bodyPr>
          <a:lstStyle/>
          <a:p>
            <a:pPr marL="28034">
              <a:lnSpc>
                <a:spcPts val="1104"/>
              </a:lnSpc>
            </a:pPr>
            <a:endParaRPr sz="1104"/>
          </a:p>
        </p:txBody>
      </p:sp>
      <p:sp>
        <p:nvSpPr>
          <p:cNvPr id="21" name="object 21"/>
          <p:cNvSpPr txBox="1"/>
          <p:nvPr/>
        </p:nvSpPr>
        <p:spPr>
          <a:xfrm>
            <a:off x="5677222" y="3020952"/>
            <a:ext cx="4158855" cy="67282"/>
          </a:xfrm>
          <a:prstGeom prst="rect">
            <a:avLst/>
          </a:prstGeom>
        </p:spPr>
        <p:txBody>
          <a:bodyPr wrap="square" lIns="0" tIns="0" rIns="0" bIns="0" rtlCol="0">
            <a:noAutofit/>
          </a:bodyPr>
          <a:lstStyle/>
          <a:p>
            <a:endParaRPr sz="1987"/>
          </a:p>
        </p:txBody>
      </p:sp>
      <p:sp>
        <p:nvSpPr>
          <p:cNvPr id="20" name="object 20"/>
          <p:cNvSpPr txBox="1"/>
          <p:nvPr/>
        </p:nvSpPr>
        <p:spPr>
          <a:xfrm>
            <a:off x="9836076" y="3020952"/>
            <a:ext cx="285948" cy="664408"/>
          </a:xfrm>
          <a:prstGeom prst="rect">
            <a:avLst/>
          </a:prstGeom>
        </p:spPr>
        <p:txBody>
          <a:bodyPr wrap="square" lIns="0" tIns="0" rIns="0" bIns="0" rtlCol="0">
            <a:noAutofit/>
          </a:bodyPr>
          <a:lstStyle/>
          <a:p>
            <a:pPr marL="28034">
              <a:lnSpc>
                <a:spcPts val="1104"/>
              </a:lnSpc>
            </a:pPr>
            <a:endParaRPr sz="1104"/>
          </a:p>
        </p:txBody>
      </p:sp>
      <p:sp>
        <p:nvSpPr>
          <p:cNvPr id="19" name="object 19"/>
          <p:cNvSpPr txBox="1"/>
          <p:nvPr/>
        </p:nvSpPr>
        <p:spPr>
          <a:xfrm>
            <a:off x="5677222" y="3088234"/>
            <a:ext cx="4158855" cy="502930"/>
          </a:xfrm>
          <a:prstGeom prst="rect">
            <a:avLst/>
          </a:prstGeom>
        </p:spPr>
        <p:txBody>
          <a:bodyPr wrap="square" lIns="0" tIns="0" rIns="0" bIns="0" rtlCol="0">
            <a:noAutofit/>
          </a:bodyPr>
          <a:lstStyle/>
          <a:p>
            <a:pPr marL="595582">
              <a:lnSpc>
                <a:spcPts val="2329"/>
              </a:lnSpc>
              <a:spcBef>
                <a:spcPts val="116"/>
              </a:spcBef>
            </a:pPr>
            <a:r>
              <a:rPr sz="2980" b="1" baseline="1517" dirty="0">
                <a:solidFill>
                  <a:srgbClr val="FFFFFF"/>
                </a:solidFill>
                <a:latin typeface="Calibri"/>
                <a:cs typeface="Calibri"/>
              </a:rPr>
              <a:t>Fi</a:t>
            </a:r>
            <a:r>
              <a:rPr sz="2980" b="1" spc="10" baseline="1517" dirty="0">
                <a:solidFill>
                  <a:srgbClr val="FFFFFF"/>
                </a:solidFill>
                <a:latin typeface="Calibri"/>
                <a:cs typeface="Calibri"/>
              </a:rPr>
              <a:t>b</a:t>
            </a:r>
            <a:r>
              <a:rPr sz="2980" b="1" spc="-32" baseline="1517" dirty="0">
                <a:solidFill>
                  <a:srgbClr val="FFFFFF"/>
                </a:solidFill>
                <a:latin typeface="Calibri"/>
                <a:cs typeface="Calibri"/>
              </a:rPr>
              <a:t>r</a:t>
            </a:r>
            <a:r>
              <a:rPr sz="2980" b="1" baseline="1517" dirty="0">
                <a:solidFill>
                  <a:srgbClr val="FFFFFF"/>
                </a:solidFill>
                <a:latin typeface="Calibri"/>
                <a:cs typeface="Calibri"/>
              </a:rPr>
              <a:t>e</a:t>
            </a:r>
            <a:r>
              <a:rPr sz="2980" b="1" spc="-15" baseline="1517" dirty="0">
                <a:solidFill>
                  <a:srgbClr val="FFFFFF"/>
                </a:solidFill>
                <a:latin typeface="Calibri"/>
                <a:cs typeface="Calibri"/>
              </a:rPr>
              <a:t> </a:t>
            </a:r>
            <a:r>
              <a:rPr sz="2980" b="1" baseline="1517" dirty="0">
                <a:solidFill>
                  <a:srgbClr val="FFFFFF"/>
                </a:solidFill>
                <a:latin typeface="Calibri"/>
                <a:cs typeface="Calibri"/>
              </a:rPr>
              <a:t>Cha</a:t>
            </a:r>
            <a:r>
              <a:rPr sz="2980" b="1" spc="4" baseline="1517" dirty="0">
                <a:solidFill>
                  <a:srgbClr val="FFFFFF"/>
                </a:solidFill>
                <a:latin typeface="Calibri"/>
                <a:cs typeface="Calibri"/>
              </a:rPr>
              <a:t>nne</a:t>
            </a:r>
            <a:r>
              <a:rPr sz="2980" b="1" baseline="1517" dirty="0">
                <a:solidFill>
                  <a:srgbClr val="FFFFFF"/>
                </a:solidFill>
                <a:latin typeface="Calibri"/>
                <a:cs typeface="Calibri"/>
              </a:rPr>
              <a:t>l</a:t>
            </a:r>
            <a:r>
              <a:rPr sz="2980" b="1" spc="-10" baseline="1517" dirty="0">
                <a:solidFill>
                  <a:srgbClr val="FFFFFF"/>
                </a:solidFill>
                <a:latin typeface="Calibri"/>
                <a:cs typeface="Calibri"/>
              </a:rPr>
              <a:t> </a:t>
            </a:r>
            <a:r>
              <a:rPr sz="2980" b="1" spc="-21" baseline="1517" dirty="0">
                <a:solidFill>
                  <a:srgbClr val="FFFFFF"/>
                </a:solidFill>
                <a:latin typeface="Calibri"/>
                <a:cs typeface="Calibri"/>
              </a:rPr>
              <a:t>F</a:t>
            </a:r>
            <a:r>
              <a:rPr sz="2980" b="1" baseline="1517" dirty="0">
                <a:solidFill>
                  <a:srgbClr val="FFFFFF"/>
                </a:solidFill>
                <a:latin typeface="Calibri"/>
                <a:cs typeface="Calibri"/>
              </a:rPr>
              <a:t>o</a:t>
            </a:r>
            <a:r>
              <a:rPr sz="2980" b="1" spc="10" baseline="1517" dirty="0">
                <a:solidFill>
                  <a:srgbClr val="FFFFFF"/>
                </a:solidFill>
                <a:latin typeface="Calibri"/>
                <a:cs typeface="Calibri"/>
              </a:rPr>
              <a:t>r</a:t>
            </a:r>
            <a:r>
              <a:rPr sz="2980" b="1" spc="-21" baseline="1517" dirty="0">
                <a:solidFill>
                  <a:srgbClr val="FFFFFF"/>
                </a:solidFill>
                <a:latin typeface="Calibri"/>
                <a:cs typeface="Calibri"/>
              </a:rPr>
              <a:t>w</a:t>
            </a:r>
            <a:r>
              <a:rPr sz="2980" b="1" baseline="1517" dirty="0">
                <a:solidFill>
                  <a:srgbClr val="FFFFFF"/>
                </a:solidFill>
                <a:latin typeface="Calibri"/>
                <a:cs typeface="Calibri"/>
              </a:rPr>
              <a:t>a</a:t>
            </a:r>
            <a:r>
              <a:rPr sz="2980" b="1" spc="-32" baseline="1517" dirty="0">
                <a:solidFill>
                  <a:srgbClr val="FFFFFF"/>
                </a:solidFill>
                <a:latin typeface="Calibri"/>
                <a:cs typeface="Calibri"/>
              </a:rPr>
              <a:t>r</a:t>
            </a:r>
            <a:r>
              <a:rPr sz="2980" b="1" spc="-4" baseline="1517" dirty="0">
                <a:solidFill>
                  <a:srgbClr val="FFFFFF"/>
                </a:solidFill>
                <a:latin typeface="Calibri"/>
                <a:cs typeface="Calibri"/>
              </a:rPr>
              <a:t>de</a:t>
            </a:r>
            <a:r>
              <a:rPr sz="2980" b="1" baseline="1517" dirty="0">
                <a:solidFill>
                  <a:srgbClr val="FFFFFF"/>
                </a:solidFill>
                <a:latin typeface="Calibri"/>
                <a:cs typeface="Calibri"/>
              </a:rPr>
              <a:t>r</a:t>
            </a:r>
            <a:r>
              <a:rPr sz="2980" b="1" spc="-26" baseline="1517" dirty="0">
                <a:solidFill>
                  <a:srgbClr val="FFFFFF"/>
                </a:solidFill>
                <a:latin typeface="Calibri"/>
                <a:cs typeface="Calibri"/>
              </a:rPr>
              <a:t> </a:t>
            </a:r>
            <a:r>
              <a:rPr sz="2980" b="1" baseline="1517" dirty="0">
                <a:solidFill>
                  <a:srgbClr val="FFFFFF"/>
                </a:solidFill>
                <a:latin typeface="Calibri"/>
                <a:cs typeface="Calibri"/>
              </a:rPr>
              <a:t>(</a:t>
            </a:r>
            <a:r>
              <a:rPr sz="2980" b="1" spc="-4" baseline="1517" dirty="0">
                <a:solidFill>
                  <a:srgbClr val="FFFFFF"/>
                </a:solidFill>
                <a:latin typeface="Calibri"/>
                <a:cs typeface="Calibri"/>
              </a:rPr>
              <a:t>F</a:t>
            </a:r>
            <a:r>
              <a:rPr sz="2980" b="1" baseline="1517" dirty="0">
                <a:solidFill>
                  <a:srgbClr val="FFFFFF"/>
                </a:solidFill>
                <a:latin typeface="Calibri"/>
                <a:cs typeface="Calibri"/>
              </a:rPr>
              <a:t>CF)</a:t>
            </a:r>
            <a:endParaRPr sz="1987">
              <a:latin typeface="Calibri"/>
              <a:cs typeface="Calibri"/>
            </a:endParaRPr>
          </a:p>
        </p:txBody>
      </p:sp>
      <p:sp>
        <p:nvSpPr>
          <p:cNvPr id="18" name="object 18"/>
          <p:cNvSpPr txBox="1"/>
          <p:nvPr/>
        </p:nvSpPr>
        <p:spPr>
          <a:xfrm>
            <a:off x="5677222" y="3591166"/>
            <a:ext cx="4158855" cy="50460"/>
          </a:xfrm>
          <a:prstGeom prst="rect">
            <a:avLst/>
          </a:prstGeom>
        </p:spPr>
        <p:txBody>
          <a:bodyPr wrap="square" lIns="0" tIns="0" rIns="0" bIns="0" rtlCol="0">
            <a:noAutofit/>
          </a:bodyPr>
          <a:lstStyle/>
          <a:p>
            <a:endParaRPr sz="1987"/>
          </a:p>
        </p:txBody>
      </p:sp>
      <p:sp>
        <p:nvSpPr>
          <p:cNvPr id="17" name="object 17"/>
          <p:cNvSpPr txBox="1"/>
          <p:nvPr/>
        </p:nvSpPr>
        <p:spPr>
          <a:xfrm>
            <a:off x="5677222" y="3641625"/>
            <a:ext cx="4158855" cy="43733"/>
          </a:xfrm>
          <a:prstGeom prst="rect">
            <a:avLst/>
          </a:prstGeom>
        </p:spPr>
        <p:txBody>
          <a:bodyPr wrap="square" lIns="0" tIns="0" rIns="0" bIns="0" rtlCol="0">
            <a:noAutofit/>
          </a:bodyPr>
          <a:lstStyle/>
          <a:p>
            <a:endParaRPr sz="1987"/>
          </a:p>
        </p:txBody>
      </p:sp>
      <p:sp>
        <p:nvSpPr>
          <p:cNvPr id="16" name="object 16"/>
          <p:cNvSpPr txBox="1"/>
          <p:nvPr/>
        </p:nvSpPr>
        <p:spPr>
          <a:xfrm>
            <a:off x="5432484" y="3685360"/>
            <a:ext cx="4689540" cy="433966"/>
          </a:xfrm>
          <a:prstGeom prst="rect">
            <a:avLst/>
          </a:prstGeom>
        </p:spPr>
        <p:txBody>
          <a:bodyPr wrap="square" lIns="0" tIns="0" rIns="0" bIns="0" rtlCol="0">
            <a:noAutofit/>
          </a:bodyPr>
          <a:lstStyle/>
          <a:p>
            <a:pPr marL="28034">
              <a:lnSpc>
                <a:spcPts val="1104"/>
              </a:lnSpc>
            </a:pPr>
            <a:endParaRPr sz="1104"/>
          </a:p>
        </p:txBody>
      </p:sp>
      <p:sp>
        <p:nvSpPr>
          <p:cNvPr id="15" name="object 15"/>
          <p:cNvSpPr txBox="1"/>
          <p:nvPr/>
        </p:nvSpPr>
        <p:spPr>
          <a:xfrm>
            <a:off x="5432485" y="4119327"/>
            <a:ext cx="245577" cy="669453"/>
          </a:xfrm>
          <a:prstGeom prst="rect">
            <a:avLst/>
          </a:prstGeom>
        </p:spPr>
        <p:txBody>
          <a:bodyPr wrap="square" lIns="0" tIns="0" rIns="0" bIns="0" rtlCol="0">
            <a:noAutofit/>
          </a:bodyPr>
          <a:lstStyle/>
          <a:p>
            <a:pPr marL="28034">
              <a:lnSpc>
                <a:spcPts val="1104"/>
              </a:lnSpc>
            </a:pPr>
            <a:endParaRPr sz="1104"/>
          </a:p>
        </p:txBody>
      </p:sp>
      <p:sp>
        <p:nvSpPr>
          <p:cNvPr id="14" name="object 14"/>
          <p:cNvSpPr txBox="1"/>
          <p:nvPr/>
        </p:nvSpPr>
        <p:spPr>
          <a:xfrm>
            <a:off x="5678063" y="4119327"/>
            <a:ext cx="4156332" cy="669453"/>
          </a:xfrm>
          <a:prstGeom prst="rect">
            <a:avLst/>
          </a:prstGeom>
        </p:spPr>
        <p:txBody>
          <a:bodyPr wrap="square" lIns="0" tIns="0" rIns="0" bIns="0" rtlCol="0">
            <a:noAutofit/>
          </a:bodyPr>
          <a:lstStyle/>
          <a:p>
            <a:pPr marL="1353060">
              <a:lnSpc>
                <a:spcPct val="101725"/>
              </a:lnSpc>
              <a:spcBef>
                <a:spcPts val="502"/>
              </a:spcBef>
            </a:pPr>
            <a:r>
              <a:rPr sz="1987" b="1" spc="-28" dirty="0">
                <a:solidFill>
                  <a:srgbClr val="FFFFFF"/>
                </a:solidFill>
                <a:latin typeface="Calibri"/>
                <a:cs typeface="Calibri"/>
              </a:rPr>
              <a:t>E</a:t>
            </a:r>
            <a:r>
              <a:rPr sz="1987" b="1" dirty="0">
                <a:solidFill>
                  <a:srgbClr val="FFFFFF"/>
                </a:solidFill>
                <a:latin typeface="Calibri"/>
                <a:cs typeface="Calibri"/>
              </a:rPr>
              <a:t>th</a:t>
            </a:r>
            <a:r>
              <a:rPr sz="1987" b="1" spc="10" dirty="0">
                <a:solidFill>
                  <a:srgbClr val="FFFFFF"/>
                </a:solidFill>
                <a:latin typeface="Calibri"/>
                <a:cs typeface="Calibri"/>
              </a:rPr>
              <a:t>e</a:t>
            </a:r>
            <a:r>
              <a:rPr sz="1987" b="1" dirty="0">
                <a:solidFill>
                  <a:srgbClr val="FFFFFF"/>
                </a:solidFill>
                <a:latin typeface="Calibri"/>
                <a:cs typeface="Calibri"/>
              </a:rPr>
              <a:t>rn</a:t>
            </a:r>
            <a:r>
              <a:rPr sz="1987" b="1" spc="-15" dirty="0">
                <a:solidFill>
                  <a:srgbClr val="FFFFFF"/>
                </a:solidFill>
                <a:latin typeface="Calibri"/>
                <a:cs typeface="Calibri"/>
              </a:rPr>
              <a:t>e</a:t>
            </a:r>
            <a:r>
              <a:rPr sz="1987" b="1" dirty="0">
                <a:solidFill>
                  <a:srgbClr val="FFFFFF"/>
                </a:solidFill>
                <a:latin typeface="Calibri"/>
                <a:cs typeface="Calibri"/>
              </a:rPr>
              <a:t>t</a:t>
            </a:r>
            <a:r>
              <a:rPr sz="1987" b="1" spc="-28" dirty="0">
                <a:solidFill>
                  <a:srgbClr val="FFFFFF"/>
                </a:solidFill>
                <a:latin typeface="Calibri"/>
                <a:cs typeface="Calibri"/>
              </a:rPr>
              <a:t> </a:t>
            </a:r>
            <a:r>
              <a:rPr sz="1987" b="1" dirty="0">
                <a:solidFill>
                  <a:srgbClr val="FFFFFF"/>
                </a:solidFill>
                <a:latin typeface="Calibri"/>
                <a:cs typeface="Calibri"/>
              </a:rPr>
              <a:t>Brid</a:t>
            </a:r>
            <a:r>
              <a:rPr sz="1987" b="1" spc="-21" dirty="0">
                <a:solidFill>
                  <a:srgbClr val="FFFFFF"/>
                </a:solidFill>
                <a:latin typeface="Calibri"/>
                <a:cs typeface="Calibri"/>
              </a:rPr>
              <a:t>g</a:t>
            </a:r>
            <a:r>
              <a:rPr sz="1987" b="1" dirty="0">
                <a:solidFill>
                  <a:srgbClr val="FFFFFF"/>
                </a:solidFill>
                <a:latin typeface="Calibri"/>
                <a:cs typeface="Calibri"/>
              </a:rPr>
              <a:t>e</a:t>
            </a:r>
            <a:endParaRPr sz="1987">
              <a:latin typeface="Calibri"/>
              <a:cs typeface="Calibri"/>
            </a:endParaRPr>
          </a:p>
        </p:txBody>
      </p:sp>
      <p:sp>
        <p:nvSpPr>
          <p:cNvPr id="13" name="object 13"/>
          <p:cNvSpPr txBox="1"/>
          <p:nvPr/>
        </p:nvSpPr>
        <p:spPr>
          <a:xfrm>
            <a:off x="9834394" y="4119327"/>
            <a:ext cx="287630" cy="669453"/>
          </a:xfrm>
          <a:prstGeom prst="rect">
            <a:avLst/>
          </a:prstGeom>
        </p:spPr>
        <p:txBody>
          <a:bodyPr wrap="square" lIns="0" tIns="0" rIns="0" bIns="0" rtlCol="0">
            <a:noAutofit/>
          </a:bodyPr>
          <a:lstStyle/>
          <a:p>
            <a:pPr marL="28034">
              <a:lnSpc>
                <a:spcPts val="1104"/>
              </a:lnSpc>
            </a:pPr>
            <a:endParaRPr sz="1104"/>
          </a:p>
        </p:txBody>
      </p:sp>
      <p:sp>
        <p:nvSpPr>
          <p:cNvPr id="12" name="object 12"/>
          <p:cNvSpPr txBox="1"/>
          <p:nvPr/>
        </p:nvSpPr>
        <p:spPr>
          <a:xfrm>
            <a:off x="5432485" y="4788781"/>
            <a:ext cx="625719" cy="353229"/>
          </a:xfrm>
          <a:prstGeom prst="rect">
            <a:avLst/>
          </a:prstGeom>
        </p:spPr>
        <p:txBody>
          <a:bodyPr wrap="square" lIns="0" tIns="0" rIns="0" bIns="0" rtlCol="0">
            <a:noAutofit/>
          </a:bodyPr>
          <a:lstStyle/>
          <a:p>
            <a:pPr marL="28034">
              <a:lnSpc>
                <a:spcPts val="1104"/>
              </a:lnSpc>
            </a:pPr>
            <a:endParaRPr sz="1104"/>
          </a:p>
        </p:txBody>
      </p:sp>
      <p:sp>
        <p:nvSpPr>
          <p:cNvPr id="11" name="object 11"/>
          <p:cNvSpPr txBox="1"/>
          <p:nvPr/>
        </p:nvSpPr>
        <p:spPr>
          <a:xfrm>
            <a:off x="6058205" y="4788781"/>
            <a:ext cx="2252258" cy="353229"/>
          </a:xfrm>
          <a:prstGeom prst="rect">
            <a:avLst/>
          </a:prstGeom>
        </p:spPr>
        <p:txBody>
          <a:bodyPr wrap="square" lIns="0" tIns="0" rIns="0" bIns="0" rtlCol="0">
            <a:noAutofit/>
          </a:bodyPr>
          <a:lstStyle/>
          <a:p>
            <a:pPr marL="28034">
              <a:lnSpc>
                <a:spcPts val="1104"/>
              </a:lnSpc>
            </a:pPr>
            <a:endParaRPr sz="1104"/>
          </a:p>
        </p:txBody>
      </p:sp>
      <p:sp>
        <p:nvSpPr>
          <p:cNvPr id="10" name="object 10"/>
          <p:cNvSpPr txBox="1"/>
          <p:nvPr/>
        </p:nvSpPr>
        <p:spPr>
          <a:xfrm>
            <a:off x="8310462" y="4788781"/>
            <a:ext cx="1811562" cy="353229"/>
          </a:xfrm>
          <a:prstGeom prst="rect">
            <a:avLst/>
          </a:prstGeom>
        </p:spPr>
        <p:txBody>
          <a:bodyPr wrap="square" lIns="0" tIns="0" rIns="0" bIns="0" rtlCol="0">
            <a:noAutofit/>
          </a:bodyPr>
          <a:lstStyle/>
          <a:p>
            <a:pPr marL="28034">
              <a:lnSpc>
                <a:spcPts val="1104"/>
              </a:lnSpc>
            </a:pPr>
            <a:endParaRPr sz="1104"/>
          </a:p>
        </p:txBody>
      </p:sp>
      <p:sp>
        <p:nvSpPr>
          <p:cNvPr id="9" name="object 9"/>
          <p:cNvSpPr txBox="1"/>
          <p:nvPr/>
        </p:nvSpPr>
        <p:spPr>
          <a:xfrm>
            <a:off x="5432485" y="5142010"/>
            <a:ext cx="625719" cy="197149"/>
          </a:xfrm>
          <a:prstGeom prst="rect">
            <a:avLst/>
          </a:prstGeom>
        </p:spPr>
        <p:txBody>
          <a:bodyPr wrap="square" lIns="0" tIns="0" rIns="0" bIns="0" rtlCol="0">
            <a:noAutofit/>
          </a:bodyPr>
          <a:lstStyle/>
          <a:p>
            <a:pPr marL="28034">
              <a:lnSpc>
                <a:spcPts val="1104"/>
              </a:lnSpc>
            </a:pPr>
            <a:endParaRPr sz="1104"/>
          </a:p>
        </p:txBody>
      </p:sp>
      <p:sp>
        <p:nvSpPr>
          <p:cNvPr id="8" name="object 8"/>
          <p:cNvSpPr txBox="1"/>
          <p:nvPr/>
        </p:nvSpPr>
        <p:spPr>
          <a:xfrm>
            <a:off x="6058205" y="5142010"/>
            <a:ext cx="2252258" cy="197149"/>
          </a:xfrm>
          <a:prstGeom prst="rect">
            <a:avLst/>
          </a:prstGeom>
        </p:spPr>
        <p:txBody>
          <a:bodyPr wrap="square" lIns="0" tIns="0" rIns="0" bIns="0" rtlCol="0">
            <a:noAutofit/>
          </a:bodyPr>
          <a:lstStyle/>
          <a:p>
            <a:pPr marL="28034">
              <a:lnSpc>
                <a:spcPts val="1104"/>
              </a:lnSpc>
            </a:pPr>
            <a:endParaRPr sz="1104"/>
          </a:p>
        </p:txBody>
      </p:sp>
      <p:sp>
        <p:nvSpPr>
          <p:cNvPr id="7" name="object 7"/>
          <p:cNvSpPr txBox="1"/>
          <p:nvPr/>
        </p:nvSpPr>
        <p:spPr>
          <a:xfrm>
            <a:off x="8310463" y="5142010"/>
            <a:ext cx="1819971" cy="197149"/>
          </a:xfrm>
          <a:prstGeom prst="rect">
            <a:avLst/>
          </a:prstGeom>
        </p:spPr>
        <p:txBody>
          <a:bodyPr wrap="square" lIns="0" tIns="0" rIns="0" bIns="0" rtlCol="0">
            <a:noAutofit/>
          </a:bodyPr>
          <a:lstStyle/>
          <a:p>
            <a:pPr marL="28034">
              <a:lnSpc>
                <a:spcPts val="1104"/>
              </a:lnSpc>
            </a:pPr>
            <a:endParaRPr sz="1104"/>
          </a:p>
        </p:txBody>
      </p:sp>
      <p:sp>
        <p:nvSpPr>
          <p:cNvPr id="6" name="object 6"/>
          <p:cNvSpPr txBox="1"/>
          <p:nvPr/>
        </p:nvSpPr>
        <p:spPr>
          <a:xfrm>
            <a:off x="5432485" y="5339159"/>
            <a:ext cx="230439" cy="455483"/>
          </a:xfrm>
          <a:prstGeom prst="rect">
            <a:avLst/>
          </a:prstGeom>
        </p:spPr>
        <p:txBody>
          <a:bodyPr wrap="square" lIns="0" tIns="0" rIns="0" bIns="0" rtlCol="0">
            <a:noAutofit/>
          </a:bodyPr>
          <a:lstStyle/>
          <a:p>
            <a:pPr marL="28034">
              <a:lnSpc>
                <a:spcPts val="1104"/>
              </a:lnSpc>
            </a:pPr>
            <a:endParaRPr sz="1104"/>
          </a:p>
        </p:txBody>
      </p:sp>
      <p:sp>
        <p:nvSpPr>
          <p:cNvPr id="5" name="object 5"/>
          <p:cNvSpPr txBox="1"/>
          <p:nvPr/>
        </p:nvSpPr>
        <p:spPr>
          <a:xfrm>
            <a:off x="5662924" y="5339159"/>
            <a:ext cx="778787" cy="451768"/>
          </a:xfrm>
          <a:prstGeom prst="rect">
            <a:avLst/>
          </a:prstGeom>
        </p:spPr>
        <p:txBody>
          <a:bodyPr wrap="square" lIns="0" tIns="0" rIns="0" bIns="0" rtlCol="0">
            <a:noAutofit/>
          </a:bodyPr>
          <a:lstStyle/>
          <a:p>
            <a:pPr marL="42911" marR="70886" algn="ctr">
              <a:lnSpc>
                <a:spcPts val="1600"/>
              </a:lnSpc>
              <a:spcBef>
                <a:spcPts val="526"/>
              </a:spcBef>
            </a:pPr>
            <a:r>
              <a:rPr sz="1324" b="1" spc="-10" dirty="0">
                <a:solidFill>
                  <a:srgbClr val="FFFFFF"/>
                </a:solidFill>
                <a:latin typeface="Calibri"/>
                <a:cs typeface="Calibri"/>
              </a:rPr>
              <a:t>E</a:t>
            </a:r>
            <a:r>
              <a:rPr sz="1324" b="1" dirty="0">
                <a:solidFill>
                  <a:srgbClr val="FFFFFF"/>
                </a:solidFill>
                <a:latin typeface="Calibri"/>
                <a:cs typeface="Calibri"/>
              </a:rPr>
              <a:t>t</a:t>
            </a:r>
            <a:r>
              <a:rPr sz="1324" b="1" spc="4" dirty="0">
                <a:solidFill>
                  <a:srgbClr val="FFFFFF"/>
                </a:solidFill>
                <a:latin typeface="Calibri"/>
                <a:cs typeface="Calibri"/>
              </a:rPr>
              <a:t>h</a:t>
            </a:r>
            <a:r>
              <a:rPr sz="1324" b="1" spc="-4" dirty="0">
                <a:solidFill>
                  <a:srgbClr val="FFFFFF"/>
                </a:solidFill>
                <a:latin typeface="Calibri"/>
                <a:cs typeface="Calibri"/>
              </a:rPr>
              <a:t>e</a:t>
            </a:r>
            <a:r>
              <a:rPr sz="1324" b="1" spc="4" dirty="0">
                <a:solidFill>
                  <a:srgbClr val="FFFFFF"/>
                </a:solidFill>
                <a:latin typeface="Calibri"/>
                <a:cs typeface="Calibri"/>
              </a:rPr>
              <a:t>rn</a:t>
            </a:r>
            <a:r>
              <a:rPr sz="1324" b="1" spc="-15" dirty="0">
                <a:solidFill>
                  <a:srgbClr val="FFFFFF"/>
                </a:solidFill>
                <a:latin typeface="Calibri"/>
                <a:cs typeface="Calibri"/>
              </a:rPr>
              <a:t>e</a:t>
            </a:r>
            <a:r>
              <a:rPr sz="1324" b="1" dirty="0">
                <a:solidFill>
                  <a:srgbClr val="FFFFFF"/>
                </a:solidFill>
                <a:latin typeface="Calibri"/>
                <a:cs typeface="Calibri"/>
              </a:rPr>
              <a:t>t</a:t>
            </a:r>
            <a:endParaRPr sz="1324">
              <a:latin typeface="Calibri"/>
              <a:cs typeface="Calibri"/>
            </a:endParaRPr>
          </a:p>
          <a:p>
            <a:pPr marL="226374" marR="203832" algn="ctr">
              <a:lnSpc>
                <a:spcPts val="1330"/>
              </a:lnSpc>
            </a:pPr>
            <a:r>
              <a:rPr sz="1987" b="1" spc="-28" baseline="4551" dirty="0">
                <a:solidFill>
                  <a:srgbClr val="FFFFFF"/>
                </a:solidFill>
                <a:latin typeface="Calibri"/>
                <a:cs typeface="Calibri"/>
              </a:rPr>
              <a:t>P</a:t>
            </a:r>
            <a:r>
              <a:rPr sz="1987" b="1" baseline="4551" dirty="0">
                <a:solidFill>
                  <a:srgbClr val="FFFFFF"/>
                </a:solidFill>
                <a:latin typeface="Calibri"/>
                <a:cs typeface="Calibri"/>
              </a:rPr>
              <a:t>o</a:t>
            </a:r>
            <a:r>
              <a:rPr sz="1987" b="1" spc="4" baseline="4551" dirty="0">
                <a:solidFill>
                  <a:srgbClr val="FFFFFF"/>
                </a:solidFill>
                <a:latin typeface="Calibri"/>
                <a:cs typeface="Calibri"/>
              </a:rPr>
              <a:t>r</a:t>
            </a:r>
            <a:r>
              <a:rPr sz="1987" b="1" baseline="4551" dirty="0">
                <a:solidFill>
                  <a:srgbClr val="FFFFFF"/>
                </a:solidFill>
                <a:latin typeface="Calibri"/>
                <a:cs typeface="Calibri"/>
              </a:rPr>
              <a:t>t</a:t>
            </a:r>
            <a:endParaRPr sz="1324">
              <a:latin typeface="Calibri"/>
              <a:cs typeface="Calibri"/>
            </a:endParaRPr>
          </a:p>
        </p:txBody>
      </p:sp>
      <p:sp>
        <p:nvSpPr>
          <p:cNvPr id="4" name="object 4"/>
          <p:cNvSpPr txBox="1"/>
          <p:nvPr/>
        </p:nvSpPr>
        <p:spPr>
          <a:xfrm>
            <a:off x="6441711" y="5339159"/>
            <a:ext cx="1473471" cy="455483"/>
          </a:xfrm>
          <a:prstGeom prst="rect">
            <a:avLst/>
          </a:prstGeom>
        </p:spPr>
        <p:txBody>
          <a:bodyPr wrap="square" lIns="0" tIns="0" rIns="0" bIns="0" rtlCol="0">
            <a:noAutofit/>
          </a:bodyPr>
          <a:lstStyle/>
          <a:p>
            <a:pPr marL="401465" marR="407014" algn="ctr">
              <a:lnSpc>
                <a:spcPts val="1600"/>
              </a:lnSpc>
              <a:spcBef>
                <a:spcPts val="526"/>
              </a:spcBef>
            </a:pPr>
            <a:r>
              <a:rPr sz="1324" b="1" spc="-10" dirty="0">
                <a:solidFill>
                  <a:srgbClr val="FFFFFF"/>
                </a:solidFill>
                <a:latin typeface="Calibri"/>
                <a:cs typeface="Calibri"/>
              </a:rPr>
              <a:t>E</a:t>
            </a:r>
            <a:r>
              <a:rPr sz="1324" b="1" dirty="0">
                <a:solidFill>
                  <a:srgbClr val="FFFFFF"/>
                </a:solidFill>
                <a:latin typeface="Calibri"/>
                <a:cs typeface="Calibri"/>
              </a:rPr>
              <a:t>t</a:t>
            </a:r>
            <a:r>
              <a:rPr sz="1324" b="1" spc="4" dirty="0">
                <a:solidFill>
                  <a:srgbClr val="FFFFFF"/>
                </a:solidFill>
                <a:latin typeface="Calibri"/>
                <a:cs typeface="Calibri"/>
              </a:rPr>
              <a:t>h</a:t>
            </a:r>
            <a:r>
              <a:rPr sz="1324" b="1" spc="-4" dirty="0">
                <a:solidFill>
                  <a:srgbClr val="FFFFFF"/>
                </a:solidFill>
                <a:latin typeface="Calibri"/>
                <a:cs typeface="Calibri"/>
              </a:rPr>
              <a:t>e</a:t>
            </a:r>
            <a:r>
              <a:rPr sz="1324" b="1" spc="4" dirty="0">
                <a:solidFill>
                  <a:srgbClr val="FFFFFF"/>
                </a:solidFill>
                <a:latin typeface="Calibri"/>
                <a:cs typeface="Calibri"/>
              </a:rPr>
              <a:t>rn</a:t>
            </a:r>
            <a:r>
              <a:rPr sz="1324" b="1" spc="-15" dirty="0">
                <a:solidFill>
                  <a:srgbClr val="FFFFFF"/>
                </a:solidFill>
                <a:latin typeface="Calibri"/>
                <a:cs typeface="Calibri"/>
              </a:rPr>
              <a:t>e</a:t>
            </a:r>
            <a:r>
              <a:rPr sz="1324" b="1" dirty="0">
                <a:solidFill>
                  <a:srgbClr val="FFFFFF"/>
                </a:solidFill>
                <a:latin typeface="Calibri"/>
                <a:cs typeface="Calibri"/>
              </a:rPr>
              <a:t>t</a:t>
            </a:r>
            <a:endParaRPr sz="1324">
              <a:latin typeface="Calibri"/>
              <a:cs typeface="Calibri"/>
            </a:endParaRPr>
          </a:p>
          <a:p>
            <a:pPr marL="583247" marR="541642" algn="ctr">
              <a:lnSpc>
                <a:spcPts val="1330"/>
              </a:lnSpc>
            </a:pPr>
            <a:r>
              <a:rPr sz="1987" b="1" spc="-28" baseline="4551" dirty="0">
                <a:solidFill>
                  <a:srgbClr val="FFFFFF"/>
                </a:solidFill>
                <a:latin typeface="Calibri"/>
                <a:cs typeface="Calibri"/>
              </a:rPr>
              <a:t>P</a:t>
            </a:r>
            <a:r>
              <a:rPr sz="1987" b="1" baseline="4551" dirty="0">
                <a:solidFill>
                  <a:srgbClr val="FFFFFF"/>
                </a:solidFill>
                <a:latin typeface="Calibri"/>
                <a:cs typeface="Calibri"/>
              </a:rPr>
              <a:t>o</a:t>
            </a:r>
            <a:r>
              <a:rPr sz="1987" b="1" spc="4" baseline="4551" dirty="0">
                <a:solidFill>
                  <a:srgbClr val="FFFFFF"/>
                </a:solidFill>
                <a:latin typeface="Calibri"/>
                <a:cs typeface="Calibri"/>
              </a:rPr>
              <a:t>r</a:t>
            </a:r>
            <a:r>
              <a:rPr sz="1987" b="1" baseline="4551" dirty="0">
                <a:solidFill>
                  <a:srgbClr val="FFFFFF"/>
                </a:solidFill>
                <a:latin typeface="Calibri"/>
                <a:cs typeface="Calibri"/>
              </a:rPr>
              <a:t>t</a:t>
            </a:r>
            <a:endParaRPr sz="1324">
              <a:latin typeface="Calibri"/>
              <a:cs typeface="Calibri"/>
            </a:endParaRPr>
          </a:p>
        </p:txBody>
      </p:sp>
      <p:sp>
        <p:nvSpPr>
          <p:cNvPr id="3" name="object 3"/>
          <p:cNvSpPr txBox="1"/>
          <p:nvPr/>
        </p:nvSpPr>
        <p:spPr>
          <a:xfrm>
            <a:off x="7915183" y="5339159"/>
            <a:ext cx="778785" cy="451278"/>
          </a:xfrm>
          <a:prstGeom prst="rect">
            <a:avLst/>
          </a:prstGeom>
        </p:spPr>
        <p:txBody>
          <a:bodyPr wrap="square" lIns="0" tIns="0" rIns="0" bIns="0" rtlCol="0">
            <a:noAutofit/>
          </a:bodyPr>
          <a:lstStyle/>
          <a:p>
            <a:pPr marL="49639" marR="64158" algn="ctr">
              <a:lnSpc>
                <a:spcPts val="1600"/>
              </a:lnSpc>
              <a:spcBef>
                <a:spcPts val="526"/>
              </a:spcBef>
            </a:pPr>
            <a:r>
              <a:rPr sz="1324" b="1" spc="-10" dirty="0">
                <a:solidFill>
                  <a:srgbClr val="FFFFFF"/>
                </a:solidFill>
                <a:latin typeface="Calibri"/>
                <a:cs typeface="Calibri"/>
              </a:rPr>
              <a:t>E</a:t>
            </a:r>
            <a:r>
              <a:rPr sz="1324" b="1" dirty="0">
                <a:solidFill>
                  <a:srgbClr val="FFFFFF"/>
                </a:solidFill>
                <a:latin typeface="Calibri"/>
                <a:cs typeface="Calibri"/>
              </a:rPr>
              <a:t>t</a:t>
            </a:r>
            <a:r>
              <a:rPr sz="1324" b="1" spc="4" dirty="0">
                <a:solidFill>
                  <a:srgbClr val="FFFFFF"/>
                </a:solidFill>
                <a:latin typeface="Calibri"/>
                <a:cs typeface="Calibri"/>
              </a:rPr>
              <a:t>h</a:t>
            </a:r>
            <a:r>
              <a:rPr sz="1324" b="1" spc="-4" dirty="0">
                <a:solidFill>
                  <a:srgbClr val="FFFFFF"/>
                </a:solidFill>
                <a:latin typeface="Calibri"/>
                <a:cs typeface="Calibri"/>
              </a:rPr>
              <a:t>e</a:t>
            </a:r>
            <a:r>
              <a:rPr sz="1324" b="1" spc="4" dirty="0">
                <a:solidFill>
                  <a:srgbClr val="FFFFFF"/>
                </a:solidFill>
                <a:latin typeface="Calibri"/>
                <a:cs typeface="Calibri"/>
              </a:rPr>
              <a:t>rn</a:t>
            </a:r>
            <a:r>
              <a:rPr sz="1324" b="1" spc="-15" dirty="0">
                <a:solidFill>
                  <a:srgbClr val="FFFFFF"/>
                </a:solidFill>
                <a:latin typeface="Calibri"/>
                <a:cs typeface="Calibri"/>
              </a:rPr>
              <a:t>e</a:t>
            </a:r>
            <a:r>
              <a:rPr sz="1324" b="1" dirty="0">
                <a:solidFill>
                  <a:srgbClr val="FFFFFF"/>
                </a:solidFill>
                <a:latin typeface="Calibri"/>
                <a:cs typeface="Calibri"/>
              </a:rPr>
              <a:t>t</a:t>
            </a:r>
            <a:endParaRPr sz="1324">
              <a:latin typeface="Calibri"/>
              <a:cs typeface="Calibri"/>
            </a:endParaRPr>
          </a:p>
          <a:p>
            <a:pPr marL="216983" marR="213224" algn="ctr">
              <a:lnSpc>
                <a:spcPts val="1330"/>
              </a:lnSpc>
            </a:pPr>
            <a:r>
              <a:rPr sz="1987" b="1" spc="-28" baseline="4551" dirty="0">
                <a:solidFill>
                  <a:srgbClr val="FFFFFF"/>
                </a:solidFill>
                <a:latin typeface="Calibri"/>
                <a:cs typeface="Calibri"/>
              </a:rPr>
              <a:t>P</a:t>
            </a:r>
            <a:r>
              <a:rPr sz="1987" b="1" baseline="4551" dirty="0">
                <a:solidFill>
                  <a:srgbClr val="FFFFFF"/>
                </a:solidFill>
                <a:latin typeface="Calibri"/>
                <a:cs typeface="Calibri"/>
              </a:rPr>
              <a:t>o</a:t>
            </a:r>
            <a:r>
              <a:rPr sz="1987" b="1" spc="4" baseline="4551" dirty="0">
                <a:solidFill>
                  <a:srgbClr val="FFFFFF"/>
                </a:solidFill>
                <a:latin typeface="Calibri"/>
                <a:cs typeface="Calibri"/>
              </a:rPr>
              <a:t>r</a:t>
            </a:r>
            <a:r>
              <a:rPr sz="1987" b="1" baseline="4551" dirty="0">
                <a:solidFill>
                  <a:srgbClr val="FFFFFF"/>
                </a:solidFill>
                <a:latin typeface="Calibri"/>
                <a:cs typeface="Calibri"/>
              </a:rPr>
              <a:t>t</a:t>
            </a:r>
            <a:endParaRPr sz="1324">
              <a:latin typeface="Calibri"/>
              <a:cs typeface="Calibri"/>
            </a:endParaRPr>
          </a:p>
        </p:txBody>
      </p:sp>
      <p:sp>
        <p:nvSpPr>
          <p:cNvPr id="2" name="object 2"/>
          <p:cNvSpPr txBox="1"/>
          <p:nvPr/>
        </p:nvSpPr>
        <p:spPr>
          <a:xfrm>
            <a:off x="8693967" y="5339159"/>
            <a:ext cx="1436466" cy="455483"/>
          </a:xfrm>
          <a:prstGeom prst="rect">
            <a:avLst/>
          </a:prstGeom>
        </p:spPr>
        <p:txBody>
          <a:bodyPr wrap="square" lIns="0" tIns="0" rIns="0" bIns="0" rtlCol="0">
            <a:noAutofit/>
          </a:bodyPr>
          <a:lstStyle/>
          <a:p>
            <a:pPr marL="431303">
              <a:lnSpc>
                <a:spcPct val="101725"/>
              </a:lnSpc>
              <a:spcBef>
                <a:spcPts val="447"/>
              </a:spcBef>
            </a:pPr>
            <a:r>
              <a:rPr sz="1324" b="1" spc="-10" dirty="0">
                <a:solidFill>
                  <a:srgbClr val="FFFFFF"/>
                </a:solidFill>
                <a:latin typeface="Calibri"/>
                <a:cs typeface="Calibri"/>
              </a:rPr>
              <a:t>E</a:t>
            </a:r>
            <a:r>
              <a:rPr sz="1324" b="1" dirty="0">
                <a:solidFill>
                  <a:srgbClr val="FFFFFF"/>
                </a:solidFill>
                <a:latin typeface="Calibri"/>
                <a:cs typeface="Calibri"/>
              </a:rPr>
              <a:t>t</a:t>
            </a:r>
            <a:r>
              <a:rPr sz="1324" b="1" spc="4" dirty="0">
                <a:solidFill>
                  <a:srgbClr val="FFFFFF"/>
                </a:solidFill>
                <a:latin typeface="Calibri"/>
                <a:cs typeface="Calibri"/>
              </a:rPr>
              <a:t>h</a:t>
            </a:r>
            <a:r>
              <a:rPr sz="1324" b="1" spc="-4" dirty="0">
                <a:solidFill>
                  <a:srgbClr val="FFFFFF"/>
                </a:solidFill>
                <a:latin typeface="Calibri"/>
                <a:cs typeface="Calibri"/>
              </a:rPr>
              <a:t>e</a:t>
            </a:r>
            <a:r>
              <a:rPr sz="1324" b="1" spc="4" dirty="0">
                <a:solidFill>
                  <a:srgbClr val="FFFFFF"/>
                </a:solidFill>
                <a:latin typeface="Calibri"/>
                <a:cs typeface="Calibri"/>
              </a:rPr>
              <a:t>rn</a:t>
            </a:r>
            <a:r>
              <a:rPr sz="1324" b="1" spc="-15" dirty="0">
                <a:solidFill>
                  <a:srgbClr val="FFFFFF"/>
                </a:solidFill>
                <a:latin typeface="Calibri"/>
                <a:cs typeface="Calibri"/>
              </a:rPr>
              <a:t>e</a:t>
            </a:r>
            <a:r>
              <a:rPr sz="1324" b="1" dirty="0">
                <a:solidFill>
                  <a:srgbClr val="FFFFFF"/>
                </a:solidFill>
                <a:latin typeface="Calibri"/>
                <a:cs typeface="Calibri"/>
              </a:rPr>
              <a:t>t</a:t>
            </a:r>
            <a:endParaRPr sz="1324">
              <a:latin typeface="Calibri"/>
              <a:cs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 name="object 1174"/>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939" name="object 939"/>
          <p:cNvSpPr/>
          <p:nvPr/>
        </p:nvSpPr>
        <p:spPr>
          <a:xfrm>
            <a:off x="7437482" y="2793876"/>
            <a:ext cx="1971355" cy="2824152"/>
          </a:xfrm>
          <a:custGeom>
            <a:avLst/>
            <a:gdLst/>
            <a:ahLst/>
            <a:cxnLst/>
            <a:rect l="l" t="t" r="r" b="b"/>
            <a:pathLst>
              <a:path w="1786127" h="2558795">
                <a:moveTo>
                  <a:pt x="0" y="2558795"/>
                </a:moveTo>
                <a:lnTo>
                  <a:pt x="1786127" y="2558795"/>
                </a:lnTo>
                <a:lnTo>
                  <a:pt x="1786127" y="0"/>
                </a:lnTo>
                <a:lnTo>
                  <a:pt x="0" y="0"/>
                </a:lnTo>
                <a:lnTo>
                  <a:pt x="0" y="2558795"/>
                </a:lnTo>
                <a:close/>
              </a:path>
            </a:pathLst>
          </a:custGeom>
          <a:solidFill>
            <a:srgbClr val="B4C6E7"/>
          </a:solidFill>
        </p:spPr>
        <p:txBody>
          <a:bodyPr wrap="square" lIns="0" tIns="0" rIns="0" bIns="0" rtlCol="0">
            <a:noAutofit/>
          </a:bodyPr>
          <a:lstStyle/>
          <a:p>
            <a:endParaRPr sz="1987"/>
          </a:p>
        </p:txBody>
      </p:sp>
      <p:sp>
        <p:nvSpPr>
          <p:cNvPr id="940" name="object 940"/>
          <p:cNvSpPr/>
          <p:nvPr/>
        </p:nvSpPr>
        <p:spPr>
          <a:xfrm>
            <a:off x="9343238" y="5258071"/>
            <a:ext cx="67281" cy="555074"/>
          </a:xfrm>
          <a:custGeom>
            <a:avLst/>
            <a:gdLst/>
            <a:ahLst/>
            <a:cxnLst/>
            <a:rect l="l" t="t" r="r" b="b"/>
            <a:pathLst>
              <a:path w="60959" h="502920">
                <a:moveTo>
                  <a:pt x="60959" y="402589"/>
                </a:moveTo>
                <a:lnTo>
                  <a:pt x="60959" y="0"/>
                </a:lnTo>
                <a:lnTo>
                  <a:pt x="0" y="121031"/>
                </a:lnTo>
                <a:lnTo>
                  <a:pt x="0" y="502919"/>
                </a:lnTo>
                <a:lnTo>
                  <a:pt x="60959" y="402589"/>
                </a:lnTo>
                <a:close/>
              </a:path>
            </a:pathLst>
          </a:custGeom>
          <a:solidFill>
            <a:srgbClr val="B4C6E7"/>
          </a:solidFill>
        </p:spPr>
        <p:txBody>
          <a:bodyPr wrap="square" lIns="0" tIns="0" rIns="0" bIns="0" rtlCol="0">
            <a:noAutofit/>
          </a:bodyPr>
          <a:lstStyle/>
          <a:p>
            <a:endParaRPr sz="1987"/>
          </a:p>
        </p:txBody>
      </p:sp>
      <p:sp>
        <p:nvSpPr>
          <p:cNvPr id="941" name="object 941"/>
          <p:cNvSpPr/>
          <p:nvPr/>
        </p:nvSpPr>
        <p:spPr>
          <a:xfrm>
            <a:off x="9292776" y="5258072"/>
            <a:ext cx="107651" cy="132880"/>
          </a:xfrm>
          <a:custGeom>
            <a:avLst/>
            <a:gdLst/>
            <a:ahLst/>
            <a:cxnLst/>
            <a:rect l="l" t="t" r="r" b="b"/>
            <a:pathLst>
              <a:path w="97536" h="120396">
                <a:moveTo>
                  <a:pt x="96012" y="21589"/>
                </a:moveTo>
                <a:lnTo>
                  <a:pt x="97536" y="0"/>
                </a:lnTo>
                <a:lnTo>
                  <a:pt x="7874" y="0"/>
                </a:lnTo>
                <a:lnTo>
                  <a:pt x="0" y="100456"/>
                </a:lnTo>
                <a:lnTo>
                  <a:pt x="46609" y="100456"/>
                </a:lnTo>
                <a:lnTo>
                  <a:pt x="46609" y="120395"/>
                </a:lnTo>
                <a:lnTo>
                  <a:pt x="96012" y="21589"/>
                </a:lnTo>
                <a:close/>
              </a:path>
            </a:pathLst>
          </a:custGeom>
          <a:solidFill>
            <a:srgbClr val="B4C6E7"/>
          </a:solidFill>
        </p:spPr>
        <p:txBody>
          <a:bodyPr wrap="square" lIns="0" tIns="0" rIns="0" bIns="0" rtlCol="0">
            <a:noAutofit/>
          </a:bodyPr>
          <a:lstStyle/>
          <a:p>
            <a:endParaRPr sz="1987"/>
          </a:p>
        </p:txBody>
      </p:sp>
      <p:sp>
        <p:nvSpPr>
          <p:cNvPr id="942" name="object 942"/>
          <p:cNvSpPr/>
          <p:nvPr/>
        </p:nvSpPr>
        <p:spPr>
          <a:xfrm>
            <a:off x="9398746" y="5258071"/>
            <a:ext cx="11773" cy="21867"/>
          </a:xfrm>
          <a:custGeom>
            <a:avLst/>
            <a:gdLst/>
            <a:ahLst/>
            <a:cxnLst/>
            <a:rect l="l" t="t" r="r" b="b"/>
            <a:pathLst>
              <a:path w="10667" h="19812">
                <a:moveTo>
                  <a:pt x="1777" y="0"/>
                </a:moveTo>
                <a:lnTo>
                  <a:pt x="0" y="19812"/>
                </a:lnTo>
                <a:lnTo>
                  <a:pt x="10667" y="0"/>
                </a:lnTo>
                <a:lnTo>
                  <a:pt x="1777" y="0"/>
                </a:lnTo>
                <a:close/>
              </a:path>
            </a:pathLst>
          </a:custGeom>
          <a:solidFill>
            <a:srgbClr val="B4C6E7"/>
          </a:solidFill>
        </p:spPr>
        <p:txBody>
          <a:bodyPr wrap="square" lIns="0" tIns="0" rIns="0" bIns="0" rtlCol="0">
            <a:noAutofit/>
          </a:bodyPr>
          <a:lstStyle/>
          <a:p>
            <a:endParaRPr sz="1987"/>
          </a:p>
        </p:txBody>
      </p:sp>
      <p:sp>
        <p:nvSpPr>
          <p:cNvPr id="943" name="object 943"/>
          <p:cNvSpPr/>
          <p:nvPr/>
        </p:nvSpPr>
        <p:spPr>
          <a:xfrm>
            <a:off x="9190172" y="5258071"/>
            <a:ext cx="111014" cy="109332"/>
          </a:xfrm>
          <a:custGeom>
            <a:avLst/>
            <a:gdLst/>
            <a:ahLst/>
            <a:cxnLst/>
            <a:rect l="l" t="t" r="r" b="b"/>
            <a:pathLst>
              <a:path w="100583" h="99059">
                <a:moveTo>
                  <a:pt x="92582" y="99059"/>
                </a:moveTo>
                <a:lnTo>
                  <a:pt x="100583" y="0"/>
                </a:lnTo>
                <a:lnTo>
                  <a:pt x="8000" y="0"/>
                </a:lnTo>
                <a:lnTo>
                  <a:pt x="0" y="99059"/>
                </a:lnTo>
                <a:lnTo>
                  <a:pt x="92582" y="99059"/>
                </a:lnTo>
                <a:close/>
              </a:path>
            </a:pathLst>
          </a:custGeom>
          <a:solidFill>
            <a:srgbClr val="B4C6E7"/>
          </a:solidFill>
        </p:spPr>
        <p:txBody>
          <a:bodyPr wrap="square" lIns="0" tIns="0" rIns="0" bIns="0" rtlCol="0">
            <a:noAutofit/>
          </a:bodyPr>
          <a:lstStyle/>
          <a:p>
            <a:endParaRPr sz="1987"/>
          </a:p>
        </p:txBody>
      </p:sp>
      <p:sp>
        <p:nvSpPr>
          <p:cNvPr id="944" name="object 944"/>
          <p:cNvSpPr/>
          <p:nvPr/>
        </p:nvSpPr>
        <p:spPr>
          <a:xfrm>
            <a:off x="9089249" y="5258071"/>
            <a:ext cx="111014" cy="109332"/>
          </a:xfrm>
          <a:custGeom>
            <a:avLst/>
            <a:gdLst/>
            <a:ahLst/>
            <a:cxnLst/>
            <a:rect l="l" t="t" r="r" b="b"/>
            <a:pathLst>
              <a:path w="100583" h="99059">
                <a:moveTo>
                  <a:pt x="92455" y="99059"/>
                </a:moveTo>
                <a:lnTo>
                  <a:pt x="100583" y="0"/>
                </a:lnTo>
                <a:lnTo>
                  <a:pt x="8635" y="0"/>
                </a:lnTo>
                <a:lnTo>
                  <a:pt x="0" y="99059"/>
                </a:lnTo>
                <a:lnTo>
                  <a:pt x="92455" y="99059"/>
                </a:lnTo>
                <a:close/>
              </a:path>
            </a:pathLst>
          </a:custGeom>
          <a:solidFill>
            <a:srgbClr val="B4C6E7"/>
          </a:solidFill>
        </p:spPr>
        <p:txBody>
          <a:bodyPr wrap="square" lIns="0" tIns="0" rIns="0" bIns="0" rtlCol="0">
            <a:noAutofit/>
          </a:bodyPr>
          <a:lstStyle/>
          <a:p>
            <a:endParaRPr sz="1987"/>
          </a:p>
        </p:txBody>
      </p:sp>
      <p:sp>
        <p:nvSpPr>
          <p:cNvPr id="945" name="object 945"/>
          <p:cNvSpPr/>
          <p:nvPr/>
        </p:nvSpPr>
        <p:spPr>
          <a:xfrm>
            <a:off x="8887404" y="5258071"/>
            <a:ext cx="111014" cy="109332"/>
          </a:xfrm>
          <a:custGeom>
            <a:avLst/>
            <a:gdLst/>
            <a:ahLst/>
            <a:cxnLst/>
            <a:rect l="l" t="t" r="r" b="b"/>
            <a:pathLst>
              <a:path w="100583" h="99059">
                <a:moveTo>
                  <a:pt x="91058" y="99059"/>
                </a:moveTo>
                <a:lnTo>
                  <a:pt x="100583" y="0"/>
                </a:lnTo>
                <a:lnTo>
                  <a:pt x="8508" y="0"/>
                </a:lnTo>
                <a:lnTo>
                  <a:pt x="0" y="99059"/>
                </a:lnTo>
                <a:lnTo>
                  <a:pt x="91058" y="99059"/>
                </a:lnTo>
                <a:close/>
              </a:path>
            </a:pathLst>
          </a:custGeom>
          <a:solidFill>
            <a:srgbClr val="B4C6E7"/>
          </a:solidFill>
        </p:spPr>
        <p:txBody>
          <a:bodyPr wrap="square" lIns="0" tIns="0" rIns="0" bIns="0" rtlCol="0">
            <a:noAutofit/>
          </a:bodyPr>
          <a:lstStyle/>
          <a:p>
            <a:endParaRPr sz="1987"/>
          </a:p>
        </p:txBody>
      </p:sp>
      <p:sp>
        <p:nvSpPr>
          <p:cNvPr id="946" name="object 946"/>
          <p:cNvSpPr/>
          <p:nvPr/>
        </p:nvSpPr>
        <p:spPr>
          <a:xfrm>
            <a:off x="8988325" y="5258071"/>
            <a:ext cx="111015" cy="109332"/>
          </a:xfrm>
          <a:custGeom>
            <a:avLst/>
            <a:gdLst/>
            <a:ahLst/>
            <a:cxnLst/>
            <a:rect l="l" t="t" r="r" b="b"/>
            <a:pathLst>
              <a:path w="100584" h="99059">
                <a:moveTo>
                  <a:pt x="9525" y="0"/>
                </a:moveTo>
                <a:lnTo>
                  <a:pt x="0" y="99059"/>
                </a:lnTo>
                <a:lnTo>
                  <a:pt x="92075" y="99059"/>
                </a:lnTo>
                <a:lnTo>
                  <a:pt x="100584" y="0"/>
                </a:lnTo>
                <a:lnTo>
                  <a:pt x="9525" y="0"/>
                </a:lnTo>
                <a:close/>
              </a:path>
            </a:pathLst>
          </a:custGeom>
          <a:solidFill>
            <a:srgbClr val="B4C6E7"/>
          </a:solidFill>
        </p:spPr>
        <p:txBody>
          <a:bodyPr wrap="square" lIns="0" tIns="0" rIns="0" bIns="0" rtlCol="0">
            <a:noAutofit/>
          </a:bodyPr>
          <a:lstStyle/>
          <a:p>
            <a:endParaRPr sz="1987"/>
          </a:p>
        </p:txBody>
      </p:sp>
      <p:sp>
        <p:nvSpPr>
          <p:cNvPr id="947" name="object 947"/>
          <p:cNvSpPr/>
          <p:nvPr/>
        </p:nvSpPr>
        <p:spPr>
          <a:xfrm>
            <a:off x="8687241" y="5258071"/>
            <a:ext cx="109332" cy="109332"/>
          </a:xfrm>
          <a:custGeom>
            <a:avLst/>
            <a:gdLst/>
            <a:ahLst/>
            <a:cxnLst/>
            <a:rect l="l" t="t" r="r" b="b"/>
            <a:pathLst>
              <a:path w="99059" h="99059">
                <a:moveTo>
                  <a:pt x="91058" y="99059"/>
                </a:moveTo>
                <a:lnTo>
                  <a:pt x="99059" y="0"/>
                </a:lnTo>
                <a:lnTo>
                  <a:pt x="9525" y="0"/>
                </a:lnTo>
                <a:lnTo>
                  <a:pt x="0" y="99059"/>
                </a:lnTo>
                <a:lnTo>
                  <a:pt x="91058" y="99059"/>
                </a:lnTo>
                <a:close/>
              </a:path>
            </a:pathLst>
          </a:custGeom>
          <a:solidFill>
            <a:srgbClr val="B4C6E7"/>
          </a:solidFill>
        </p:spPr>
        <p:txBody>
          <a:bodyPr wrap="square" lIns="0" tIns="0" rIns="0" bIns="0" rtlCol="0">
            <a:noAutofit/>
          </a:bodyPr>
          <a:lstStyle/>
          <a:p>
            <a:endParaRPr sz="1987"/>
          </a:p>
        </p:txBody>
      </p:sp>
      <p:sp>
        <p:nvSpPr>
          <p:cNvPr id="948" name="object 948"/>
          <p:cNvSpPr/>
          <p:nvPr/>
        </p:nvSpPr>
        <p:spPr>
          <a:xfrm>
            <a:off x="8788163" y="5258071"/>
            <a:ext cx="107651" cy="109332"/>
          </a:xfrm>
          <a:custGeom>
            <a:avLst/>
            <a:gdLst/>
            <a:ahLst/>
            <a:cxnLst/>
            <a:rect l="l" t="t" r="r" b="b"/>
            <a:pathLst>
              <a:path w="97536" h="99059">
                <a:moveTo>
                  <a:pt x="7874" y="0"/>
                </a:moveTo>
                <a:lnTo>
                  <a:pt x="0" y="99059"/>
                </a:lnTo>
                <a:lnTo>
                  <a:pt x="89153" y="99059"/>
                </a:lnTo>
                <a:lnTo>
                  <a:pt x="97536" y="0"/>
                </a:lnTo>
                <a:lnTo>
                  <a:pt x="7874" y="0"/>
                </a:lnTo>
                <a:close/>
              </a:path>
            </a:pathLst>
          </a:custGeom>
          <a:solidFill>
            <a:srgbClr val="B4C6E7"/>
          </a:solidFill>
        </p:spPr>
        <p:txBody>
          <a:bodyPr wrap="square" lIns="0" tIns="0" rIns="0" bIns="0" rtlCol="0">
            <a:noAutofit/>
          </a:bodyPr>
          <a:lstStyle/>
          <a:p>
            <a:endParaRPr sz="1987"/>
          </a:p>
        </p:txBody>
      </p:sp>
      <p:sp>
        <p:nvSpPr>
          <p:cNvPr id="949" name="object 949"/>
          <p:cNvSpPr/>
          <p:nvPr/>
        </p:nvSpPr>
        <p:spPr>
          <a:xfrm>
            <a:off x="7782300" y="5258071"/>
            <a:ext cx="814110" cy="109332"/>
          </a:xfrm>
          <a:custGeom>
            <a:avLst/>
            <a:gdLst/>
            <a:ahLst/>
            <a:cxnLst/>
            <a:rect l="l" t="t" r="r" b="b"/>
            <a:pathLst>
              <a:path w="737616" h="99059">
                <a:moveTo>
                  <a:pt x="729615" y="99059"/>
                </a:moveTo>
                <a:lnTo>
                  <a:pt x="737616" y="0"/>
                </a:lnTo>
                <a:lnTo>
                  <a:pt x="8508" y="0"/>
                </a:lnTo>
                <a:lnTo>
                  <a:pt x="0" y="99059"/>
                </a:lnTo>
                <a:lnTo>
                  <a:pt x="729615" y="99059"/>
                </a:lnTo>
                <a:close/>
              </a:path>
            </a:pathLst>
          </a:custGeom>
          <a:solidFill>
            <a:srgbClr val="B4C6E7"/>
          </a:solidFill>
        </p:spPr>
        <p:txBody>
          <a:bodyPr wrap="square" lIns="0" tIns="0" rIns="0" bIns="0" rtlCol="0">
            <a:noAutofit/>
          </a:bodyPr>
          <a:lstStyle/>
          <a:p>
            <a:endParaRPr sz="1987"/>
          </a:p>
        </p:txBody>
      </p:sp>
      <p:sp>
        <p:nvSpPr>
          <p:cNvPr id="950" name="object 950"/>
          <p:cNvSpPr/>
          <p:nvPr/>
        </p:nvSpPr>
        <p:spPr>
          <a:xfrm>
            <a:off x="8588000" y="5258071"/>
            <a:ext cx="111014" cy="109332"/>
          </a:xfrm>
          <a:custGeom>
            <a:avLst/>
            <a:gdLst/>
            <a:ahLst/>
            <a:cxnLst/>
            <a:rect l="l" t="t" r="r" b="b"/>
            <a:pathLst>
              <a:path w="100583" h="99059">
                <a:moveTo>
                  <a:pt x="8000" y="0"/>
                </a:moveTo>
                <a:lnTo>
                  <a:pt x="0" y="99059"/>
                </a:lnTo>
                <a:lnTo>
                  <a:pt x="91058" y="99059"/>
                </a:lnTo>
                <a:lnTo>
                  <a:pt x="100583" y="0"/>
                </a:lnTo>
                <a:lnTo>
                  <a:pt x="8000" y="0"/>
                </a:lnTo>
                <a:close/>
              </a:path>
            </a:pathLst>
          </a:custGeom>
          <a:solidFill>
            <a:srgbClr val="B4C6E7"/>
          </a:solidFill>
        </p:spPr>
        <p:txBody>
          <a:bodyPr wrap="square" lIns="0" tIns="0" rIns="0" bIns="0" rtlCol="0">
            <a:noAutofit/>
          </a:bodyPr>
          <a:lstStyle/>
          <a:p>
            <a:endParaRPr sz="1987"/>
          </a:p>
        </p:txBody>
      </p:sp>
      <p:sp>
        <p:nvSpPr>
          <p:cNvPr id="951" name="object 951"/>
          <p:cNvSpPr/>
          <p:nvPr/>
        </p:nvSpPr>
        <p:spPr>
          <a:xfrm>
            <a:off x="7681377" y="5258071"/>
            <a:ext cx="109333" cy="109332"/>
          </a:xfrm>
          <a:custGeom>
            <a:avLst/>
            <a:gdLst/>
            <a:ahLst/>
            <a:cxnLst/>
            <a:rect l="l" t="t" r="r" b="b"/>
            <a:pathLst>
              <a:path w="99060" h="99059">
                <a:moveTo>
                  <a:pt x="99060" y="0"/>
                </a:moveTo>
                <a:lnTo>
                  <a:pt x="9398" y="0"/>
                </a:lnTo>
                <a:lnTo>
                  <a:pt x="0" y="99059"/>
                </a:lnTo>
                <a:lnTo>
                  <a:pt x="90805" y="99059"/>
                </a:lnTo>
                <a:lnTo>
                  <a:pt x="99060" y="0"/>
                </a:lnTo>
                <a:close/>
              </a:path>
            </a:pathLst>
          </a:custGeom>
          <a:solidFill>
            <a:srgbClr val="B4C6E7"/>
          </a:solidFill>
        </p:spPr>
        <p:txBody>
          <a:bodyPr wrap="square" lIns="0" tIns="0" rIns="0" bIns="0" rtlCol="0">
            <a:noAutofit/>
          </a:bodyPr>
          <a:lstStyle/>
          <a:p>
            <a:endParaRPr sz="1987"/>
          </a:p>
        </p:txBody>
      </p:sp>
      <p:sp>
        <p:nvSpPr>
          <p:cNvPr id="952" name="object 952"/>
          <p:cNvSpPr/>
          <p:nvPr/>
        </p:nvSpPr>
        <p:spPr>
          <a:xfrm>
            <a:off x="7580455" y="5258071"/>
            <a:ext cx="111014" cy="109332"/>
          </a:xfrm>
          <a:custGeom>
            <a:avLst/>
            <a:gdLst/>
            <a:ahLst/>
            <a:cxnLst/>
            <a:rect l="l" t="t" r="r" b="b"/>
            <a:pathLst>
              <a:path w="100583" h="99059">
                <a:moveTo>
                  <a:pt x="91058" y="99059"/>
                </a:moveTo>
                <a:lnTo>
                  <a:pt x="100583" y="0"/>
                </a:lnTo>
                <a:lnTo>
                  <a:pt x="8000" y="0"/>
                </a:lnTo>
                <a:lnTo>
                  <a:pt x="0" y="99059"/>
                </a:lnTo>
                <a:lnTo>
                  <a:pt x="91058" y="99059"/>
                </a:lnTo>
                <a:close/>
              </a:path>
            </a:pathLst>
          </a:custGeom>
          <a:solidFill>
            <a:srgbClr val="B4C6E7"/>
          </a:solidFill>
        </p:spPr>
        <p:txBody>
          <a:bodyPr wrap="square" lIns="0" tIns="0" rIns="0" bIns="0" rtlCol="0">
            <a:noAutofit/>
          </a:bodyPr>
          <a:lstStyle/>
          <a:p>
            <a:endParaRPr sz="1987"/>
          </a:p>
        </p:txBody>
      </p:sp>
      <p:sp>
        <p:nvSpPr>
          <p:cNvPr id="953" name="object 953"/>
          <p:cNvSpPr/>
          <p:nvPr/>
        </p:nvSpPr>
        <p:spPr>
          <a:xfrm>
            <a:off x="7479532" y="5258071"/>
            <a:ext cx="109333" cy="109332"/>
          </a:xfrm>
          <a:custGeom>
            <a:avLst/>
            <a:gdLst/>
            <a:ahLst/>
            <a:cxnLst/>
            <a:rect l="l" t="t" r="r" b="b"/>
            <a:pathLst>
              <a:path w="99060" h="99059">
                <a:moveTo>
                  <a:pt x="91059" y="99059"/>
                </a:moveTo>
                <a:lnTo>
                  <a:pt x="99060" y="0"/>
                </a:lnTo>
                <a:lnTo>
                  <a:pt x="8509" y="0"/>
                </a:lnTo>
                <a:lnTo>
                  <a:pt x="0" y="99059"/>
                </a:lnTo>
                <a:lnTo>
                  <a:pt x="91059" y="99059"/>
                </a:lnTo>
                <a:close/>
              </a:path>
            </a:pathLst>
          </a:custGeom>
          <a:solidFill>
            <a:srgbClr val="B4C6E7"/>
          </a:solidFill>
        </p:spPr>
        <p:txBody>
          <a:bodyPr wrap="square" lIns="0" tIns="0" rIns="0" bIns="0" rtlCol="0">
            <a:noAutofit/>
          </a:bodyPr>
          <a:lstStyle/>
          <a:p>
            <a:endParaRPr sz="1987"/>
          </a:p>
        </p:txBody>
      </p:sp>
      <p:sp>
        <p:nvSpPr>
          <p:cNvPr id="954" name="object 954"/>
          <p:cNvSpPr/>
          <p:nvPr/>
        </p:nvSpPr>
        <p:spPr>
          <a:xfrm>
            <a:off x="7368518" y="5348902"/>
            <a:ext cx="13455" cy="18501"/>
          </a:xfrm>
          <a:custGeom>
            <a:avLst/>
            <a:gdLst/>
            <a:ahLst/>
            <a:cxnLst/>
            <a:rect l="l" t="t" r="r" b="b"/>
            <a:pathLst>
              <a:path w="12191" h="16763">
                <a:moveTo>
                  <a:pt x="10032" y="16763"/>
                </a:moveTo>
                <a:lnTo>
                  <a:pt x="12191" y="0"/>
                </a:lnTo>
                <a:lnTo>
                  <a:pt x="0" y="16763"/>
                </a:lnTo>
                <a:lnTo>
                  <a:pt x="10032" y="16763"/>
                </a:lnTo>
                <a:close/>
              </a:path>
            </a:pathLst>
          </a:custGeom>
          <a:solidFill>
            <a:srgbClr val="B4C6E7"/>
          </a:solidFill>
        </p:spPr>
        <p:txBody>
          <a:bodyPr wrap="square" lIns="0" tIns="0" rIns="0" bIns="0" rtlCol="0">
            <a:noAutofit/>
          </a:bodyPr>
          <a:lstStyle/>
          <a:p>
            <a:endParaRPr sz="1987"/>
          </a:p>
        </p:txBody>
      </p:sp>
      <p:sp>
        <p:nvSpPr>
          <p:cNvPr id="955" name="object 955"/>
          <p:cNvSpPr/>
          <p:nvPr/>
        </p:nvSpPr>
        <p:spPr>
          <a:xfrm>
            <a:off x="7378610" y="5258071"/>
            <a:ext cx="111015" cy="109332"/>
          </a:xfrm>
          <a:custGeom>
            <a:avLst/>
            <a:gdLst/>
            <a:ahLst/>
            <a:cxnLst/>
            <a:rect l="l" t="t" r="r" b="b"/>
            <a:pathLst>
              <a:path w="100584" h="99059">
                <a:moveTo>
                  <a:pt x="2159" y="80899"/>
                </a:moveTo>
                <a:lnTo>
                  <a:pt x="0" y="99059"/>
                </a:lnTo>
                <a:lnTo>
                  <a:pt x="91948" y="99059"/>
                </a:lnTo>
                <a:lnTo>
                  <a:pt x="100584" y="0"/>
                </a:lnTo>
                <a:lnTo>
                  <a:pt x="50546" y="0"/>
                </a:lnTo>
                <a:lnTo>
                  <a:pt x="2159" y="80899"/>
                </a:lnTo>
                <a:close/>
              </a:path>
            </a:pathLst>
          </a:custGeom>
          <a:solidFill>
            <a:srgbClr val="B4C6E7"/>
          </a:solidFill>
        </p:spPr>
        <p:txBody>
          <a:bodyPr wrap="square" lIns="0" tIns="0" rIns="0" bIns="0" rtlCol="0">
            <a:noAutofit/>
          </a:bodyPr>
          <a:lstStyle/>
          <a:p>
            <a:endParaRPr sz="1987"/>
          </a:p>
        </p:txBody>
      </p:sp>
      <p:sp>
        <p:nvSpPr>
          <p:cNvPr id="956" name="object 956"/>
          <p:cNvSpPr/>
          <p:nvPr/>
        </p:nvSpPr>
        <p:spPr>
          <a:xfrm>
            <a:off x="7368518" y="5373291"/>
            <a:ext cx="1974720" cy="0"/>
          </a:xfrm>
          <a:custGeom>
            <a:avLst/>
            <a:gdLst/>
            <a:ahLst/>
            <a:cxnLst/>
            <a:rect l="l" t="t" r="r" b="b"/>
            <a:pathLst>
              <a:path w="1789176">
                <a:moveTo>
                  <a:pt x="0" y="0"/>
                </a:moveTo>
                <a:lnTo>
                  <a:pt x="1789176" y="0"/>
                </a:lnTo>
              </a:path>
            </a:pathLst>
          </a:custGeom>
          <a:ln w="11938">
            <a:solidFill>
              <a:srgbClr val="B4C6E7"/>
            </a:solidFill>
          </a:ln>
        </p:spPr>
        <p:txBody>
          <a:bodyPr wrap="square" lIns="0" tIns="0" rIns="0" bIns="0" rtlCol="0">
            <a:noAutofit/>
          </a:bodyPr>
          <a:lstStyle/>
          <a:p>
            <a:endParaRPr sz="1987"/>
          </a:p>
        </p:txBody>
      </p:sp>
      <p:sp>
        <p:nvSpPr>
          <p:cNvPr id="957" name="object 957"/>
          <p:cNvSpPr/>
          <p:nvPr/>
        </p:nvSpPr>
        <p:spPr>
          <a:xfrm>
            <a:off x="7368518" y="5431322"/>
            <a:ext cx="1974720" cy="0"/>
          </a:xfrm>
          <a:custGeom>
            <a:avLst/>
            <a:gdLst/>
            <a:ahLst/>
            <a:cxnLst/>
            <a:rect l="l" t="t" r="r" b="b"/>
            <a:pathLst>
              <a:path w="1789176">
                <a:moveTo>
                  <a:pt x="0" y="0"/>
                </a:moveTo>
                <a:lnTo>
                  <a:pt x="1789176" y="0"/>
                </a:lnTo>
              </a:path>
            </a:pathLst>
          </a:custGeom>
          <a:ln w="19557">
            <a:solidFill>
              <a:srgbClr val="B4C6E7"/>
            </a:solidFill>
          </a:ln>
        </p:spPr>
        <p:txBody>
          <a:bodyPr wrap="square" lIns="0" tIns="0" rIns="0" bIns="0" rtlCol="0">
            <a:noAutofit/>
          </a:bodyPr>
          <a:lstStyle/>
          <a:p>
            <a:endParaRPr sz="1987"/>
          </a:p>
        </p:txBody>
      </p:sp>
      <p:sp>
        <p:nvSpPr>
          <p:cNvPr id="958" name="object 958"/>
          <p:cNvSpPr/>
          <p:nvPr/>
        </p:nvSpPr>
        <p:spPr>
          <a:xfrm>
            <a:off x="7368518" y="5410296"/>
            <a:ext cx="1974720" cy="0"/>
          </a:xfrm>
          <a:custGeom>
            <a:avLst/>
            <a:gdLst/>
            <a:ahLst/>
            <a:cxnLst/>
            <a:rect l="l" t="t" r="r" b="b"/>
            <a:pathLst>
              <a:path w="1789176">
                <a:moveTo>
                  <a:pt x="0" y="0"/>
                </a:moveTo>
                <a:lnTo>
                  <a:pt x="1789176" y="0"/>
                </a:lnTo>
              </a:path>
            </a:pathLst>
          </a:custGeom>
          <a:ln w="21082">
            <a:solidFill>
              <a:srgbClr val="B4C6E7"/>
            </a:solidFill>
          </a:ln>
        </p:spPr>
        <p:txBody>
          <a:bodyPr wrap="square" lIns="0" tIns="0" rIns="0" bIns="0" rtlCol="0">
            <a:noAutofit/>
          </a:bodyPr>
          <a:lstStyle/>
          <a:p>
            <a:endParaRPr sz="1987"/>
          </a:p>
        </p:txBody>
      </p:sp>
      <p:sp>
        <p:nvSpPr>
          <p:cNvPr id="959" name="object 959"/>
          <p:cNvSpPr/>
          <p:nvPr/>
        </p:nvSpPr>
        <p:spPr>
          <a:xfrm>
            <a:off x="7368518" y="5389270"/>
            <a:ext cx="1974720" cy="0"/>
          </a:xfrm>
          <a:custGeom>
            <a:avLst/>
            <a:gdLst/>
            <a:ahLst/>
            <a:cxnLst/>
            <a:rect l="l" t="t" r="r" b="b"/>
            <a:pathLst>
              <a:path w="1789176">
                <a:moveTo>
                  <a:pt x="0" y="0"/>
                </a:moveTo>
                <a:lnTo>
                  <a:pt x="1789176" y="0"/>
                </a:lnTo>
              </a:path>
            </a:pathLst>
          </a:custGeom>
          <a:ln w="19557">
            <a:solidFill>
              <a:srgbClr val="B4C6E7"/>
            </a:solidFill>
          </a:ln>
        </p:spPr>
        <p:txBody>
          <a:bodyPr wrap="square" lIns="0" tIns="0" rIns="0" bIns="0" rtlCol="0">
            <a:noAutofit/>
          </a:bodyPr>
          <a:lstStyle/>
          <a:p>
            <a:endParaRPr sz="1987"/>
          </a:p>
        </p:txBody>
      </p:sp>
      <p:sp>
        <p:nvSpPr>
          <p:cNvPr id="960" name="object 960"/>
          <p:cNvSpPr/>
          <p:nvPr/>
        </p:nvSpPr>
        <p:spPr>
          <a:xfrm>
            <a:off x="7368518" y="5494398"/>
            <a:ext cx="1974720" cy="0"/>
          </a:xfrm>
          <a:custGeom>
            <a:avLst/>
            <a:gdLst/>
            <a:ahLst/>
            <a:cxnLst/>
            <a:rect l="l" t="t" r="r" b="b"/>
            <a:pathLst>
              <a:path w="1789176">
                <a:moveTo>
                  <a:pt x="0" y="0"/>
                </a:moveTo>
                <a:lnTo>
                  <a:pt x="1789176" y="0"/>
                </a:lnTo>
              </a:path>
            </a:pathLst>
          </a:custGeom>
          <a:ln w="21082">
            <a:solidFill>
              <a:srgbClr val="B4C6E7"/>
            </a:solidFill>
          </a:ln>
        </p:spPr>
        <p:txBody>
          <a:bodyPr wrap="square" lIns="0" tIns="0" rIns="0" bIns="0" rtlCol="0">
            <a:noAutofit/>
          </a:bodyPr>
          <a:lstStyle/>
          <a:p>
            <a:endParaRPr sz="1987"/>
          </a:p>
        </p:txBody>
      </p:sp>
      <p:sp>
        <p:nvSpPr>
          <p:cNvPr id="961" name="object 961"/>
          <p:cNvSpPr/>
          <p:nvPr/>
        </p:nvSpPr>
        <p:spPr>
          <a:xfrm>
            <a:off x="7368518" y="5473373"/>
            <a:ext cx="1974720" cy="0"/>
          </a:xfrm>
          <a:custGeom>
            <a:avLst/>
            <a:gdLst/>
            <a:ahLst/>
            <a:cxnLst/>
            <a:rect l="l" t="t" r="r" b="b"/>
            <a:pathLst>
              <a:path w="1789176">
                <a:moveTo>
                  <a:pt x="0" y="0"/>
                </a:moveTo>
                <a:lnTo>
                  <a:pt x="1789176" y="0"/>
                </a:lnTo>
              </a:path>
            </a:pathLst>
          </a:custGeom>
          <a:ln w="19557">
            <a:solidFill>
              <a:srgbClr val="B4C6E7"/>
            </a:solidFill>
          </a:ln>
        </p:spPr>
        <p:txBody>
          <a:bodyPr wrap="square" lIns="0" tIns="0" rIns="0" bIns="0" rtlCol="0">
            <a:noAutofit/>
          </a:bodyPr>
          <a:lstStyle/>
          <a:p>
            <a:endParaRPr sz="1987"/>
          </a:p>
        </p:txBody>
      </p:sp>
      <p:sp>
        <p:nvSpPr>
          <p:cNvPr id="962" name="object 962"/>
          <p:cNvSpPr/>
          <p:nvPr/>
        </p:nvSpPr>
        <p:spPr>
          <a:xfrm>
            <a:off x="7368518" y="5452347"/>
            <a:ext cx="1974720" cy="0"/>
          </a:xfrm>
          <a:custGeom>
            <a:avLst/>
            <a:gdLst/>
            <a:ahLst/>
            <a:cxnLst/>
            <a:rect l="l" t="t" r="r" b="b"/>
            <a:pathLst>
              <a:path w="1789176">
                <a:moveTo>
                  <a:pt x="0" y="0"/>
                </a:moveTo>
                <a:lnTo>
                  <a:pt x="1789176" y="0"/>
                </a:lnTo>
              </a:path>
            </a:pathLst>
          </a:custGeom>
          <a:ln w="21082">
            <a:solidFill>
              <a:srgbClr val="B4C6E7"/>
            </a:solidFill>
          </a:ln>
        </p:spPr>
        <p:txBody>
          <a:bodyPr wrap="square" lIns="0" tIns="0" rIns="0" bIns="0" rtlCol="0">
            <a:noAutofit/>
          </a:bodyPr>
          <a:lstStyle/>
          <a:p>
            <a:endParaRPr sz="1987"/>
          </a:p>
        </p:txBody>
      </p:sp>
      <p:sp>
        <p:nvSpPr>
          <p:cNvPr id="963" name="object 963"/>
          <p:cNvSpPr/>
          <p:nvPr/>
        </p:nvSpPr>
        <p:spPr>
          <a:xfrm>
            <a:off x="8749476" y="5538131"/>
            <a:ext cx="593762" cy="0"/>
          </a:xfrm>
          <a:custGeom>
            <a:avLst/>
            <a:gdLst/>
            <a:ahLst/>
            <a:cxnLst/>
            <a:rect l="l" t="t" r="r" b="b"/>
            <a:pathLst>
              <a:path w="537972">
                <a:moveTo>
                  <a:pt x="0" y="0"/>
                </a:moveTo>
                <a:lnTo>
                  <a:pt x="537972" y="0"/>
                </a:lnTo>
              </a:path>
            </a:pathLst>
          </a:custGeom>
          <a:ln w="21082">
            <a:solidFill>
              <a:srgbClr val="B4C6E7"/>
            </a:solidFill>
          </a:ln>
        </p:spPr>
        <p:txBody>
          <a:bodyPr wrap="square" lIns="0" tIns="0" rIns="0" bIns="0" rtlCol="0">
            <a:noAutofit/>
          </a:bodyPr>
          <a:lstStyle/>
          <a:p>
            <a:endParaRPr sz="1987"/>
          </a:p>
        </p:txBody>
      </p:sp>
      <p:sp>
        <p:nvSpPr>
          <p:cNvPr id="964" name="object 964"/>
          <p:cNvSpPr/>
          <p:nvPr/>
        </p:nvSpPr>
        <p:spPr>
          <a:xfrm>
            <a:off x="7368518" y="5538131"/>
            <a:ext cx="70645" cy="0"/>
          </a:xfrm>
          <a:custGeom>
            <a:avLst/>
            <a:gdLst/>
            <a:ahLst/>
            <a:cxnLst/>
            <a:rect l="l" t="t" r="r" b="b"/>
            <a:pathLst>
              <a:path w="64007">
                <a:moveTo>
                  <a:pt x="0" y="0"/>
                </a:moveTo>
                <a:lnTo>
                  <a:pt x="64007" y="0"/>
                </a:lnTo>
              </a:path>
            </a:pathLst>
          </a:custGeom>
          <a:ln w="21082">
            <a:solidFill>
              <a:srgbClr val="B4C6E7"/>
            </a:solidFill>
          </a:ln>
        </p:spPr>
        <p:txBody>
          <a:bodyPr wrap="square" lIns="0" tIns="0" rIns="0" bIns="0" rtlCol="0">
            <a:noAutofit/>
          </a:bodyPr>
          <a:lstStyle/>
          <a:p>
            <a:endParaRPr sz="1987"/>
          </a:p>
        </p:txBody>
      </p:sp>
      <p:sp>
        <p:nvSpPr>
          <p:cNvPr id="965" name="object 965"/>
          <p:cNvSpPr/>
          <p:nvPr/>
        </p:nvSpPr>
        <p:spPr>
          <a:xfrm>
            <a:off x="7368518" y="5771094"/>
            <a:ext cx="1974720" cy="0"/>
          </a:xfrm>
          <a:custGeom>
            <a:avLst/>
            <a:gdLst/>
            <a:ahLst/>
            <a:cxnLst/>
            <a:rect l="l" t="t" r="r" b="b"/>
            <a:pathLst>
              <a:path w="1789176">
                <a:moveTo>
                  <a:pt x="0" y="0"/>
                </a:moveTo>
                <a:lnTo>
                  <a:pt x="1789176" y="0"/>
                </a:lnTo>
              </a:path>
            </a:pathLst>
          </a:custGeom>
          <a:ln w="19557">
            <a:solidFill>
              <a:srgbClr val="B4C6E7"/>
            </a:solidFill>
          </a:ln>
        </p:spPr>
        <p:txBody>
          <a:bodyPr wrap="square" lIns="0" tIns="0" rIns="0" bIns="0" rtlCol="0">
            <a:noAutofit/>
          </a:bodyPr>
          <a:lstStyle/>
          <a:p>
            <a:endParaRPr sz="1987"/>
          </a:p>
        </p:txBody>
      </p:sp>
      <p:sp>
        <p:nvSpPr>
          <p:cNvPr id="966" name="object 966"/>
          <p:cNvSpPr/>
          <p:nvPr/>
        </p:nvSpPr>
        <p:spPr>
          <a:xfrm>
            <a:off x="8749476" y="5729043"/>
            <a:ext cx="593762" cy="0"/>
          </a:xfrm>
          <a:custGeom>
            <a:avLst/>
            <a:gdLst/>
            <a:ahLst/>
            <a:cxnLst/>
            <a:rect l="l" t="t" r="r" b="b"/>
            <a:pathLst>
              <a:path w="537972">
                <a:moveTo>
                  <a:pt x="0" y="0"/>
                </a:moveTo>
                <a:lnTo>
                  <a:pt x="537972" y="0"/>
                </a:lnTo>
              </a:path>
            </a:pathLst>
          </a:custGeom>
          <a:ln w="19557">
            <a:solidFill>
              <a:srgbClr val="B4C6E7"/>
            </a:solidFill>
          </a:ln>
        </p:spPr>
        <p:txBody>
          <a:bodyPr wrap="square" lIns="0" tIns="0" rIns="0" bIns="0" rtlCol="0">
            <a:noAutofit/>
          </a:bodyPr>
          <a:lstStyle/>
          <a:p>
            <a:endParaRPr sz="1987"/>
          </a:p>
        </p:txBody>
      </p:sp>
      <p:sp>
        <p:nvSpPr>
          <p:cNvPr id="967" name="object 967"/>
          <p:cNvSpPr/>
          <p:nvPr/>
        </p:nvSpPr>
        <p:spPr>
          <a:xfrm>
            <a:off x="7368518" y="5729043"/>
            <a:ext cx="70645" cy="0"/>
          </a:xfrm>
          <a:custGeom>
            <a:avLst/>
            <a:gdLst/>
            <a:ahLst/>
            <a:cxnLst/>
            <a:rect l="l" t="t" r="r" b="b"/>
            <a:pathLst>
              <a:path w="64007">
                <a:moveTo>
                  <a:pt x="0" y="0"/>
                </a:moveTo>
                <a:lnTo>
                  <a:pt x="64007" y="0"/>
                </a:lnTo>
              </a:path>
            </a:pathLst>
          </a:custGeom>
          <a:ln w="19557">
            <a:solidFill>
              <a:srgbClr val="B4C6E7"/>
            </a:solidFill>
          </a:ln>
        </p:spPr>
        <p:txBody>
          <a:bodyPr wrap="square" lIns="0" tIns="0" rIns="0" bIns="0" rtlCol="0">
            <a:noAutofit/>
          </a:bodyPr>
          <a:lstStyle/>
          <a:p>
            <a:endParaRPr sz="1987"/>
          </a:p>
        </p:txBody>
      </p:sp>
      <p:sp>
        <p:nvSpPr>
          <p:cNvPr id="968" name="object 968"/>
          <p:cNvSpPr/>
          <p:nvPr/>
        </p:nvSpPr>
        <p:spPr>
          <a:xfrm>
            <a:off x="7368518" y="5750069"/>
            <a:ext cx="1974720" cy="0"/>
          </a:xfrm>
          <a:custGeom>
            <a:avLst/>
            <a:gdLst/>
            <a:ahLst/>
            <a:cxnLst/>
            <a:rect l="l" t="t" r="r" b="b"/>
            <a:pathLst>
              <a:path w="1789176">
                <a:moveTo>
                  <a:pt x="0" y="0"/>
                </a:moveTo>
                <a:lnTo>
                  <a:pt x="1789176" y="0"/>
                </a:lnTo>
              </a:path>
            </a:pathLst>
          </a:custGeom>
          <a:ln w="21082">
            <a:solidFill>
              <a:srgbClr val="B4C6E7"/>
            </a:solidFill>
          </a:ln>
        </p:spPr>
        <p:txBody>
          <a:bodyPr wrap="square" lIns="0" tIns="0" rIns="0" bIns="0" rtlCol="0">
            <a:noAutofit/>
          </a:bodyPr>
          <a:lstStyle/>
          <a:p>
            <a:endParaRPr sz="1987"/>
          </a:p>
        </p:txBody>
      </p:sp>
      <p:sp>
        <p:nvSpPr>
          <p:cNvPr id="969" name="object 969"/>
          <p:cNvSpPr/>
          <p:nvPr/>
        </p:nvSpPr>
        <p:spPr>
          <a:xfrm>
            <a:off x="8749476" y="5549065"/>
            <a:ext cx="593762" cy="169886"/>
          </a:xfrm>
          <a:custGeom>
            <a:avLst/>
            <a:gdLst/>
            <a:ahLst/>
            <a:cxnLst/>
            <a:rect l="l" t="t" r="r" b="b"/>
            <a:pathLst>
              <a:path w="537972" h="153924">
                <a:moveTo>
                  <a:pt x="0" y="153924"/>
                </a:moveTo>
                <a:lnTo>
                  <a:pt x="537972" y="153924"/>
                </a:lnTo>
                <a:lnTo>
                  <a:pt x="537972" y="0"/>
                </a:lnTo>
                <a:lnTo>
                  <a:pt x="0" y="0"/>
                </a:lnTo>
                <a:lnTo>
                  <a:pt x="0" y="153924"/>
                </a:lnTo>
                <a:close/>
              </a:path>
            </a:pathLst>
          </a:custGeom>
          <a:solidFill>
            <a:srgbClr val="B4C6E7"/>
          </a:solidFill>
        </p:spPr>
        <p:txBody>
          <a:bodyPr wrap="square" lIns="0" tIns="0" rIns="0" bIns="0" rtlCol="0">
            <a:noAutofit/>
          </a:bodyPr>
          <a:lstStyle/>
          <a:p>
            <a:endParaRPr sz="1987"/>
          </a:p>
        </p:txBody>
      </p:sp>
      <p:sp>
        <p:nvSpPr>
          <p:cNvPr id="970" name="object 970"/>
          <p:cNvSpPr/>
          <p:nvPr/>
        </p:nvSpPr>
        <p:spPr>
          <a:xfrm>
            <a:off x="7368518" y="5549065"/>
            <a:ext cx="70645" cy="169886"/>
          </a:xfrm>
          <a:custGeom>
            <a:avLst/>
            <a:gdLst/>
            <a:ahLst/>
            <a:cxnLst/>
            <a:rect l="l" t="t" r="r" b="b"/>
            <a:pathLst>
              <a:path w="64007" h="153924">
                <a:moveTo>
                  <a:pt x="0" y="153924"/>
                </a:moveTo>
                <a:lnTo>
                  <a:pt x="64007" y="153924"/>
                </a:lnTo>
                <a:lnTo>
                  <a:pt x="64007" y="0"/>
                </a:lnTo>
                <a:lnTo>
                  <a:pt x="0" y="0"/>
                </a:lnTo>
                <a:lnTo>
                  <a:pt x="0" y="153924"/>
                </a:lnTo>
                <a:close/>
              </a:path>
            </a:pathLst>
          </a:custGeom>
          <a:solidFill>
            <a:srgbClr val="B4C6E7"/>
          </a:solidFill>
        </p:spPr>
        <p:txBody>
          <a:bodyPr wrap="square" lIns="0" tIns="0" rIns="0" bIns="0" rtlCol="0">
            <a:noAutofit/>
          </a:bodyPr>
          <a:lstStyle/>
          <a:p>
            <a:endParaRPr sz="1987"/>
          </a:p>
        </p:txBody>
      </p:sp>
      <p:sp>
        <p:nvSpPr>
          <p:cNvPr id="971" name="object 971"/>
          <p:cNvSpPr/>
          <p:nvPr/>
        </p:nvSpPr>
        <p:spPr>
          <a:xfrm>
            <a:off x="8749476" y="5516265"/>
            <a:ext cx="593762" cy="0"/>
          </a:xfrm>
          <a:custGeom>
            <a:avLst/>
            <a:gdLst/>
            <a:ahLst/>
            <a:cxnLst/>
            <a:rect l="l" t="t" r="r" b="b"/>
            <a:pathLst>
              <a:path w="537972">
                <a:moveTo>
                  <a:pt x="0" y="0"/>
                </a:moveTo>
                <a:lnTo>
                  <a:pt x="537972" y="0"/>
                </a:lnTo>
              </a:path>
            </a:pathLst>
          </a:custGeom>
          <a:ln w="21082">
            <a:solidFill>
              <a:srgbClr val="B4C6E7"/>
            </a:solidFill>
          </a:ln>
        </p:spPr>
        <p:txBody>
          <a:bodyPr wrap="square" lIns="0" tIns="0" rIns="0" bIns="0" rtlCol="0">
            <a:noAutofit/>
          </a:bodyPr>
          <a:lstStyle/>
          <a:p>
            <a:endParaRPr sz="1987"/>
          </a:p>
        </p:txBody>
      </p:sp>
      <p:sp>
        <p:nvSpPr>
          <p:cNvPr id="972" name="object 972"/>
          <p:cNvSpPr/>
          <p:nvPr/>
        </p:nvSpPr>
        <p:spPr>
          <a:xfrm>
            <a:off x="7368518" y="5516265"/>
            <a:ext cx="70645" cy="0"/>
          </a:xfrm>
          <a:custGeom>
            <a:avLst/>
            <a:gdLst/>
            <a:ahLst/>
            <a:cxnLst/>
            <a:rect l="l" t="t" r="r" b="b"/>
            <a:pathLst>
              <a:path w="64007">
                <a:moveTo>
                  <a:pt x="0" y="0"/>
                </a:moveTo>
                <a:lnTo>
                  <a:pt x="64007" y="0"/>
                </a:lnTo>
              </a:path>
            </a:pathLst>
          </a:custGeom>
          <a:ln w="21082">
            <a:solidFill>
              <a:srgbClr val="B4C6E7"/>
            </a:solidFill>
          </a:ln>
        </p:spPr>
        <p:txBody>
          <a:bodyPr wrap="square" lIns="0" tIns="0" rIns="0" bIns="0" rtlCol="0">
            <a:noAutofit/>
          </a:bodyPr>
          <a:lstStyle/>
          <a:p>
            <a:endParaRPr sz="1987"/>
          </a:p>
        </p:txBody>
      </p:sp>
      <p:sp>
        <p:nvSpPr>
          <p:cNvPr id="973" name="object 973"/>
          <p:cNvSpPr/>
          <p:nvPr/>
        </p:nvSpPr>
        <p:spPr>
          <a:xfrm>
            <a:off x="7368518" y="5808099"/>
            <a:ext cx="1974720" cy="0"/>
          </a:xfrm>
          <a:custGeom>
            <a:avLst/>
            <a:gdLst/>
            <a:ahLst/>
            <a:cxnLst/>
            <a:rect l="l" t="t" r="r" b="b"/>
            <a:pathLst>
              <a:path w="1789176">
                <a:moveTo>
                  <a:pt x="0" y="0"/>
                </a:moveTo>
                <a:lnTo>
                  <a:pt x="1789176" y="0"/>
                </a:lnTo>
              </a:path>
            </a:pathLst>
          </a:custGeom>
          <a:ln w="10413">
            <a:solidFill>
              <a:srgbClr val="B4C6E7"/>
            </a:solidFill>
          </a:ln>
        </p:spPr>
        <p:txBody>
          <a:bodyPr wrap="square" lIns="0" tIns="0" rIns="0" bIns="0" rtlCol="0">
            <a:noAutofit/>
          </a:bodyPr>
          <a:lstStyle/>
          <a:p>
            <a:endParaRPr sz="1987"/>
          </a:p>
        </p:txBody>
      </p:sp>
      <p:sp>
        <p:nvSpPr>
          <p:cNvPr id="974" name="object 974"/>
          <p:cNvSpPr/>
          <p:nvPr/>
        </p:nvSpPr>
        <p:spPr>
          <a:xfrm>
            <a:off x="7368518" y="5792120"/>
            <a:ext cx="1974720" cy="0"/>
          </a:xfrm>
          <a:custGeom>
            <a:avLst/>
            <a:gdLst/>
            <a:ahLst/>
            <a:cxnLst/>
            <a:rect l="l" t="t" r="r" b="b"/>
            <a:pathLst>
              <a:path w="1789176">
                <a:moveTo>
                  <a:pt x="0" y="0"/>
                </a:moveTo>
                <a:lnTo>
                  <a:pt x="1789176" y="0"/>
                </a:lnTo>
              </a:path>
            </a:pathLst>
          </a:custGeom>
          <a:ln w="21082">
            <a:solidFill>
              <a:srgbClr val="B4C6E7"/>
            </a:solidFill>
          </a:ln>
        </p:spPr>
        <p:txBody>
          <a:bodyPr wrap="square" lIns="0" tIns="0" rIns="0" bIns="0" rtlCol="0">
            <a:noAutofit/>
          </a:bodyPr>
          <a:lstStyle/>
          <a:p>
            <a:endParaRPr sz="1987"/>
          </a:p>
        </p:txBody>
      </p:sp>
      <p:sp>
        <p:nvSpPr>
          <p:cNvPr id="975" name="object 975"/>
          <p:cNvSpPr/>
          <p:nvPr/>
        </p:nvSpPr>
        <p:spPr>
          <a:xfrm>
            <a:off x="9343238" y="5258072"/>
            <a:ext cx="67281" cy="132880"/>
          </a:xfrm>
          <a:custGeom>
            <a:avLst/>
            <a:gdLst/>
            <a:ahLst/>
            <a:cxnLst/>
            <a:rect l="l" t="t" r="r" b="b"/>
            <a:pathLst>
              <a:path w="60959" h="120396">
                <a:moveTo>
                  <a:pt x="60959" y="0"/>
                </a:moveTo>
                <a:lnTo>
                  <a:pt x="0" y="120395"/>
                </a:lnTo>
              </a:path>
            </a:pathLst>
          </a:custGeom>
          <a:ln w="3048">
            <a:solidFill>
              <a:srgbClr val="000000"/>
            </a:solidFill>
          </a:ln>
        </p:spPr>
        <p:txBody>
          <a:bodyPr wrap="square" lIns="0" tIns="0" rIns="0" bIns="0" rtlCol="0">
            <a:noAutofit/>
          </a:bodyPr>
          <a:lstStyle/>
          <a:p>
            <a:endParaRPr sz="1987"/>
          </a:p>
        </p:txBody>
      </p:sp>
      <p:sp>
        <p:nvSpPr>
          <p:cNvPr id="976" name="object 976"/>
          <p:cNvSpPr/>
          <p:nvPr/>
        </p:nvSpPr>
        <p:spPr>
          <a:xfrm>
            <a:off x="7368518" y="5367403"/>
            <a:ext cx="1974720" cy="23549"/>
          </a:xfrm>
          <a:custGeom>
            <a:avLst/>
            <a:gdLst/>
            <a:ahLst/>
            <a:cxnLst/>
            <a:rect l="l" t="t" r="r" b="b"/>
            <a:pathLst>
              <a:path w="1789176" h="21336">
                <a:moveTo>
                  <a:pt x="1789176" y="21336"/>
                </a:moveTo>
                <a:lnTo>
                  <a:pt x="1789176" y="0"/>
                </a:lnTo>
                <a:lnTo>
                  <a:pt x="0" y="0"/>
                </a:lnTo>
                <a:lnTo>
                  <a:pt x="1789176" y="21336"/>
                </a:lnTo>
                <a:close/>
              </a:path>
            </a:pathLst>
          </a:custGeom>
          <a:solidFill>
            <a:srgbClr val="B4C6E7"/>
          </a:solidFill>
        </p:spPr>
        <p:txBody>
          <a:bodyPr wrap="square" lIns="0" tIns="0" rIns="0" bIns="0" rtlCol="0">
            <a:noAutofit/>
          </a:bodyPr>
          <a:lstStyle/>
          <a:p>
            <a:endParaRPr sz="1987"/>
          </a:p>
        </p:txBody>
      </p:sp>
      <p:sp>
        <p:nvSpPr>
          <p:cNvPr id="977" name="object 977"/>
          <p:cNvSpPr/>
          <p:nvPr/>
        </p:nvSpPr>
        <p:spPr>
          <a:xfrm>
            <a:off x="7368518" y="5367403"/>
            <a:ext cx="1974720" cy="23549"/>
          </a:xfrm>
          <a:custGeom>
            <a:avLst/>
            <a:gdLst/>
            <a:ahLst/>
            <a:cxnLst/>
            <a:rect l="l" t="t" r="r" b="b"/>
            <a:pathLst>
              <a:path w="1789176" h="21336">
                <a:moveTo>
                  <a:pt x="1789176" y="21336"/>
                </a:moveTo>
                <a:lnTo>
                  <a:pt x="1789176" y="0"/>
                </a:lnTo>
                <a:lnTo>
                  <a:pt x="0" y="0"/>
                </a:lnTo>
              </a:path>
            </a:pathLst>
          </a:custGeom>
          <a:ln w="3047">
            <a:solidFill>
              <a:srgbClr val="000000"/>
            </a:solidFill>
          </a:ln>
        </p:spPr>
        <p:txBody>
          <a:bodyPr wrap="square" lIns="0" tIns="0" rIns="0" bIns="0" rtlCol="0">
            <a:noAutofit/>
          </a:bodyPr>
          <a:lstStyle/>
          <a:p>
            <a:endParaRPr sz="1987"/>
          </a:p>
        </p:txBody>
      </p:sp>
      <p:sp>
        <p:nvSpPr>
          <p:cNvPr id="978" name="object 978"/>
          <p:cNvSpPr/>
          <p:nvPr/>
        </p:nvSpPr>
        <p:spPr>
          <a:xfrm>
            <a:off x="9343238" y="5390953"/>
            <a:ext cx="1682" cy="422193"/>
          </a:xfrm>
          <a:custGeom>
            <a:avLst/>
            <a:gdLst/>
            <a:ahLst/>
            <a:cxnLst/>
            <a:rect l="l" t="t" r="r" b="b"/>
            <a:pathLst>
              <a:path w="1524" h="382524">
                <a:moveTo>
                  <a:pt x="0" y="382523"/>
                </a:moveTo>
                <a:lnTo>
                  <a:pt x="1524" y="0"/>
                </a:lnTo>
              </a:path>
            </a:pathLst>
          </a:custGeom>
          <a:ln w="3048">
            <a:solidFill>
              <a:srgbClr val="000000"/>
            </a:solidFill>
          </a:ln>
        </p:spPr>
        <p:txBody>
          <a:bodyPr wrap="square" lIns="0" tIns="0" rIns="0" bIns="0" rtlCol="0">
            <a:noAutofit/>
          </a:bodyPr>
          <a:lstStyle/>
          <a:p>
            <a:endParaRPr sz="1987"/>
          </a:p>
        </p:txBody>
      </p:sp>
      <p:sp>
        <p:nvSpPr>
          <p:cNvPr id="979" name="object 979"/>
          <p:cNvSpPr/>
          <p:nvPr/>
        </p:nvSpPr>
        <p:spPr>
          <a:xfrm>
            <a:off x="7368518" y="5258071"/>
            <a:ext cx="2042001" cy="109332"/>
          </a:xfrm>
          <a:custGeom>
            <a:avLst/>
            <a:gdLst/>
            <a:ahLst/>
            <a:cxnLst/>
            <a:rect l="l" t="t" r="r" b="b"/>
            <a:pathLst>
              <a:path w="1850135" h="99059">
                <a:moveTo>
                  <a:pt x="0" y="99059"/>
                </a:moveTo>
                <a:lnTo>
                  <a:pt x="1850135" y="0"/>
                </a:lnTo>
                <a:lnTo>
                  <a:pt x="59309" y="0"/>
                </a:lnTo>
                <a:lnTo>
                  <a:pt x="0" y="99059"/>
                </a:lnTo>
                <a:close/>
              </a:path>
            </a:pathLst>
          </a:custGeom>
          <a:solidFill>
            <a:srgbClr val="B4C6E7"/>
          </a:solidFill>
        </p:spPr>
        <p:txBody>
          <a:bodyPr wrap="square" lIns="0" tIns="0" rIns="0" bIns="0" rtlCol="0">
            <a:noAutofit/>
          </a:bodyPr>
          <a:lstStyle/>
          <a:p>
            <a:endParaRPr sz="1987"/>
          </a:p>
        </p:txBody>
      </p:sp>
      <p:sp>
        <p:nvSpPr>
          <p:cNvPr id="980" name="object 980"/>
          <p:cNvSpPr/>
          <p:nvPr/>
        </p:nvSpPr>
        <p:spPr>
          <a:xfrm>
            <a:off x="7368518" y="5258071"/>
            <a:ext cx="2042001" cy="109332"/>
          </a:xfrm>
          <a:custGeom>
            <a:avLst/>
            <a:gdLst/>
            <a:ahLst/>
            <a:cxnLst/>
            <a:rect l="l" t="t" r="r" b="b"/>
            <a:pathLst>
              <a:path w="1850135" h="99059">
                <a:moveTo>
                  <a:pt x="0" y="99059"/>
                </a:moveTo>
                <a:lnTo>
                  <a:pt x="59309" y="0"/>
                </a:lnTo>
                <a:lnTo>
                  <a:pt x="1850135" y="0"/>
                </a:lnTo>
              </a:path>
            </a:pathLst>
          </a:custGeom>
          <a:ln w="3047">
            <a:solidFill>
              <a:srgbClr val="000000"/>
            </a:solidFill>
          </a:ln>
        </p:spPr>
        <p:txBody>
          <a:bodyPr wrap="square" lIns="0" tIns="0" rIns="0" bIns="0" rtlCol="0">
            <a:noAutofit/>
          </a:bodyPr>
          <a:lstStyle/>
          <a:p>
            <a:endParaRPr sz="1987"/>
          </a:p>
        </p:txBody>
      </p:sp>
      <p:sp>
        <p:nvSpPr>
          <p:cNvPr id="981" name="object 981"/>
          <p:cNvSpPr/>
          <p:nvPr/>
        </p:nvSpPr>
        <p:spPr>
          <a:xfrm>
            <a:off x="7368518" y="5367403"/>
            <a:ext cx="1974720" cy="445742"/>
          </a:xfrm>
          <a:custGeom>
            <a:avLst/>
            <a:gdLst/>
            <a:ahLst/>
            <a:cxnLst/>
            <a:rect l="l" t="t" r="r" b="b"/>
            <a:pathLst>
              <a:path w="1789176" h="403860">
                <a:moveTo>
                  <a:pt x="0" y="0"/>
                </a:moveTo>
                <a:lnTo>
                  <a:pt x="0" y="403860"/>
                </a:lnTo>
                <a:lnTo>
                  <a:pt x="1789176" y="403860"/>
                </a:lnTo>
                <a:lnTo>
                  <a:pt x="0" y="0"/>
                </a:lnTo>
                <a:close/>
              </a:path>
            </a:pathLst>
          </a:custGeom>
          <a:solidFill>
            <a:srgbClr val="B4C6E7"/>
          </a:solidFill>
        </p:spPr>
        <p:txBody>
          <a:bodyPr wrap="square" lIns="0" tIns="0" rIns="0" bIns="0" rtlCol="0">
            <a:noAutofit/>
          </a:bodyPr>
          <a:lstStyle/>
          <a:p>
            <a:endParaRPr sz="1987"/>
          </a:p>
        </p:txBody>
      </p:sp>
      <p:sp>
        <p:nvSpPr>
          <p:cNvPr id="982" name="object 982"/>
          <p:cNvSpPr/>
          <p:nvPr/>
        </p:nvSpPr>
        <p:spPr>
          <a:xfrm>
            <a:off x="7368518" y="5367403"/>
            <a:ext cx="1974720" cy="445742"/>
          </a:xfrm>
          <a:custGeom>
            <a:avLst/>
            <a:gdLst/>
            <a:ahLst/>
            <a:cxnLst/>
            <a:rect l="l" t="t" r="r" b="b"/>
            <a:pathLst>
              <a:path w="1789176" h="403860">
                <a:moveTo>
                  <a:pt x="0" y="0"/>
                </a:moveTo>
                <a:lnTo>
                  <a:pt x="0" y="403860"/>
                </a:lnTo>
                <a:lnTo>
                  <a:pt x="1789176" y="403860"/>
                </a:lnTo>
              </a:path>
            </a:pathLst>
          </a:custGeom>
          <a:ln w="3047">
            <a:solidFill>
              <a:srgbClr val="000000"/>
            </a:solidFill>
          </a:ln>
        </p:spPr>
        <p:txBody>
          <a:bodyPr wrap="square" lIns="0" tIns="0" rIns="0" bIns="0" rtlCol="0">
            <a:noAutofit/>
          </a:bodyPr>
          <a:lstStyle/>
          <a:p>
            <a:endParaRPr sz="1987"/>
          </a:p>
        </p:txBody>
      </p:sp>
      <p:sp>
        <p:nvSpPr>
          <p:cNvPr id="983" name="object 983"/>
          <p:cNvSpPr/>
          <p:nvPr/>
        </p:nvSpPr>
        <p:spPr>
          <a:xfrm>
            <a:off x="9343238" y="5258071"/>
            <a:ext cx="67281" cy="555074"/>
          </a:xfrm>
          <a:custGeom>
            <a:avLst/>
            <a:gdLst/>
            <a:ahLst/>
            <a:cxnLst/>
            <a:rect l="l" t="t" r="r" b="b"/>
            <a:pathLst>
              <a:path w="60959" h="502920">
                <a:moveTo>
                  <a:pt x="60959" y="0"/>
                </a:moveTo>
                <a:lnTo>
                  <a:pt x="0" y="502919"/>
                </a:lnTo>
                <a:lnTo>
                  <a:pt x="60959" y="402589"/>
                </a:lnTo>
                <a:lnTo>
                  <a:pt x="60959" y="0"/>
                </a:lnTo>
                <a:close/>
              </a:path>
            </a:pathLst>
          </a:custGeom>
          <a:solidFill>
            <a:srgbClr val="B4C6E7"/>
          </a:solidFill>
        </p:spPr>
        <p:txBody>
          <a:bodyPr wrap="square" lIns="0" tIns="0" rIns="0" bIns="0" rtlCol="0">
            <a:noAutofit/>
          </a:bodyPr>
          <a:lstStyle/>
          <a:p>
            <a:endParaRPr sz="1987"/>
          </a:p>
        </p:txBody>
      </p:sp>
      <p:sp>
        <p:nvSpPr>
          <p:cNvPr id="984" name="object 984"/>
          <p:cNvSpPr/>
          <p:nvPr/>
        </p:nvSpPr>
        <p:spPr>
          <a:xfrm>
            <a:off x="9343238" y="5258071"/>
            <a:ext cx="67281" cy="555074"/>
          </a:xfrm>
          <a:custGeom>
            <a:avLst/>
            <a:gdLst/>
            <a:ahLst/>
            <a:cxnLst/>
            <a:rect l="l" t="t" r="r" b="b"/>
            <a:pathLst>
              <a:path w="60959" h="502920">
                <a:moveTo>
                  <a:pt x="60959" y="0"/>
                </a:moveTo>
                <a:lnTo>
                  <a:pt x="60959" y="402589"/>
                </a:lnTo>
                <a:lnTo>
                  <a:pt x="0" y="502919"/>
                </a:lnTo>
              </a:path>
            </a:pathLst>
          </a:custGeom>
          <a:ln w="3048">
            <a:solidFill>
              <a:srgbClr val="000000"/>
            </a:solidFill>
          </a:ln>
        </p:spPr>
        <p:txBody>
          <a:bodyPr wrap="square" lIns="0" tIns="0" rIns="0" bIns="0" rtlCol="0">
            <a:noAutofit/>
          </a:bodyPr>
          <a:lstStyle/>
          <a:p>
            <a:endParaRPr sz="1987"/>
          </a:p>
        </p:txBody>
      </p:sp>
      <p:sp>
        <p:nvSpPr>
          <p:cNvPr id="985" name="object 985"/>
          <p:cNvSpPr/>
          <p:nvPr/>
        </p:nvSpPr>
        <p:spPr>
          <a:xfrm>
            <a:off x="7439163" y="5488512"/>
            <a:ext cx="1310313" cy="272490"/>
          </a:xfrm>
          <a:custGeom>
            <a:avLst/>
            <a:gdLst/>
            <a:ahLst/>
            <a:cxnLst/>
            <a:rect l="l" t="t" r="r" b="b"/>
            <a:pathLst>
              <a:path w="1187196" h="246887">
                <a:moveTo>
                  <a:pt x="0" y="246887"/>
                </a:moveTo>
                <a:lnTo>
                  <a:pt x="1187196" y="246887"/>
                </a:lnTo>
                <a:lnTo>
                  <a:pt x="1187196" y="0"/>
                </a:lnTo>
                <a:lnTo>
                  <a:pt x="0" y="0"/>
                </a:lnTo>
                <a:lnTo>
                  <a:pt x="0" y="246887"/>
                </a:lnTo>
                <a:close/>
              </a:path>
            </a:pathLst>
          </a:custGeom>
          <a:solidFill>
            <a:srgbClr val="B4C6E7"/>
          </a:solidFill>
        </p:spPr>
        <p:txBody>
          <a:bodyPr wrap="square" lIns="0" tIns="0" rIns="0" bIns="0" rtlCol="0">
            <a:noAutofit/>
          </a:bodyPr>
          <a:lstStyle/>
          <a:p>
            <a:endParaRPr sz="1987"/>
          </a:p>
        </p:txBody>
      </p:sp>
      <p:sp>
        <p:nvSpPr>
          <p:cNvPr id="986" name="object 986"/>
          <p:cNvSpPr/>
          <p:nvPr/>
        </p:nvSpPr>
        <p:spPr>
          <a:xfrm>
            <a:off x="9292776" y="4640761"/>
            <a:ext cx="107651" cy="132880"/>
          </a:xfrm>
          <a:custGeom>
            <a:avLst/>
            <a:gdLst/>
            <a:ahLst/>
            <a:cxnLst/>
            <a:rect l="l" t="t" r="r" b="b"/>
            <a:pathLst>
              <a:path w="97536" h="120396">
                <a:moveTo>
                  <a:pt x="96012" y="21589"/>
                </a:moveTo>
                <a:lnTo>
                  <a:pt x="97536" y="0"/>
                </a:lnTo>
                <a:lnTo>
                  <a:pt x="7874" y="0"/>
                </a:lnTo>
                <a:lnTo>
                  <a:pt x="0" y="100456"/>
                </a:lnTo>
                <a:lnTo>
                  <a:pt x="46609" y="100456"/>
                </a:lnTo>
                <a:lnTo>
                  <a:pt x="46609" y="120395"/>
                </a:lnTo>
                <a:lnTo>
                  <a:pt x="96012" y="21589"/>
                </a:lnTo>
                <a:close/>
              </a:path>
            </a:pathLst>
          </a:custGeom>
          <a:solidFill>
            <a:srgbClr val="B4C6E7"/>
          </a:solidFill>
        </p:spPr>
        <p:txBody>
          <a:bodyPr wrap="square" lIns="0" tIns="0" rIns="0" bIns="0" rtlCol="0">
            <a:noAutofit/>
          </a:bodyPr>
          <a:lstStyle/>
          <a:p>
            <a:endParaRPr sz="1987"/>
          </a:p>
        </p:txBody>
      </p:sp>
      <p:sp>
        <p:nvSpPr>
          <p:cNvPr id="987" name="object 987"/>
          <p:cNvSpPr/>
          <p:nvPr/>
        </p:nvSpPr>
        <p:spPr>
          <a:xfrm>
            <a:off x="9398746" y="4640761"/>
            <a:ext cx="11773" cy="23548"/>
          </a:xfrm>
          <a:custGeom>
            <a:avLst/>
            <a:gdLst/>
            <a:ahLst/>
            <a:cxnLst/>
            <a:rect l="l" t="t" r="r" b="b"/>
            <a:pathLst>
              <a:path w="10667" h="21335">
                <a:moveTo>
                  <a:pt x="1777" y="0"/>
                </a:moveTo>
                <a:lnTo>
                  <a:pt x="0" y="21335"/>
                </a:lnTo>
                <a:lnTo>
                  <a:pt x="10667" y="0"/>
                </a:lnTo>
                <a:lnTo>
                  <a:pt x="1777" y="0"/>
                </a:lnTo>
                <a:close/>
              </a:path>
            </a:pathLst>
          </a:custGeom>
          <a:solidFill>
            <a:srgbClr val="B4C6E7"/>
          </a:solidFill>
        </p:spPr>
        <p:txBody>
          <a:bodyPr wrap="square" lIns="0" tIns="0" rIns="0" bIns="0" rtlCol="0">
            <a:noAutofit/>
          </a:bodyPr>
          <a:lstStyle/>
          <a:p>
            <a:endParaRPr sz="1987"/>
          </a:p>
        </p:txBody>
      </p:sp>
      <p:sp>
        <p:nvSpPr>
          <p:cNvPr id="988" name="object 988"/>
          <p:cNvSpPr/>
          <p:nvPr/>
        </p:nvSpPr>
        <p:spPr>
          <a:xfrm>
            <a:off x="9190172" y="4640761"/>
            <a:ext cx="111014" cy="111014"/>
          </a:xfrm>
          <a:custGeom>
            <a:avLst/>
            <a:gdLst/>
            <a:ahLst/>
            <a:cxnLst/>
            <a:rect l="l" t="t" r="r" b="b"/>
            <a:pathLst>
              <a:path w="100583" h="100583">
                <a:moveTo>
                  <a:pt x="92582" y="100583"/>
                </a:moveTo>
                <a:lnTo>
                  <a:pt x="100583" y="0"/>
                </a:lnTo>
                <a:lnTo>
                  <a:pt x="8000" y="0"/>
                </a:lnTo>
                <a:lnTo>
                  <a:pt x="0" y="100583"/>
                </a:lnTo>
                <a:lnTo>
                  <a:pt x="92582" y="100583"/>
                </a:lnTo>
                <a:close/>
              </a:path>
            </a:pathLst>
          </a:custGeom>
          <a:solidFill>
            <a:srgbClr val="B4C6E7"/>
          </a:solidFill>
        </p:spPr>
        <p:txBody>
          <a:bodyPr wrap="square" lIns="0" tIns="0" rIns="0" bIns="0" rtlCol="0">
            <a:noAutofit/>
          </a:bodyPr>
          <a:lstStyle/>
          <a:p>
            <a:endParaRPr sz="1987"/>
          </a:p>
        </p:txBody>
      </p:sp>
      <p:sp>
        <p:nvSpPr>
          <p:cNvPr id="989" name="object 989"/>
          <p:cNvSpPr/>
          <p:nvPr/>
        </p:nvSpPr>
        <p:spPr>
          <a:xfrm>
            <a:off x="9089249" y="4640761"/>
            <a:ext cx="111014" cy="111014"/>
          </a:xfrm>
          <a:custGeom>
            <a:avLst/>
            <a:gdLst/>
            <a:ahLst/>
            <a:cxnLst/>
            <a:rect l="l" t="t" r="r" b="b"/>
            <a:pathLst>
              <a:path w="100583" h="100583">
                <a:moveTo>
                  <a:pt x="92455" y="100583"/>
                </a:moveTo>
                <a:lnTo>
                  <a:pt x="100583" y="0"/>
                </a:lnTo>
                <a:lnTo>
                  <a:pt x="8635" y="0"/>
                </a:lnTo>
                <a:lnTo>
                  <a:pt x="0" y="100583"/>
                </a:lnTo>
                <a:lnTo>
                  <a:pt x="92455" y="100583"/>
                </a:lnTo>
                <a:close/>
              </a:path>
            </a:pathLst>
          </a:custGeom>
          <a:solidFill>
            <a:srgbClr val="B4C6E7"/>
          </a:solidFill>
        </p:spPr>
        <p:txBody>
          <a:bodyPr wrap="square" lIns="0" tIns="0" rIns="0" bIns="0" rtlCol="0">
            <a:noAutofit/>
          </a:bodyPr>
          <a:lstStyle/>
          <a:p>
            <a:endParaRPr sz="1987"/>
          </a:p>
        </p:txBody>
      </p:sp>
      <p:sp>
        <p:nvSpPr>
          <p:cNvPr id="990" name="object 990"/>
          <p:cNvSpPr/>
          <p:nvPr/>
        </p:nvSpPr>
        <p:spPr>
          <a:xfrm>
            <a:off x="8887404" y="4640761"/>
            <a:ext cx="111014" cy="111014"/>
          </a:xfrm>
          <a:custGeom>
            <a:avLst/>
            <a:gdLst/>
            <a:ahLst/>
            <a:cxnLst/>
            <a:rect l="l" t="t" r="r" b="b"/>
            <a:pathLst>
              <a:path w="100583" h="100583">
                <a:moveTo>
                  <a:pt x="91058" y="100583"/>
                </a:moveTo>
                <a:lnTo>
                  <a:pt x="100583" y="0"/>
                </a:lnTo>
                <a:lnTo>
                  <a:pt x="8508" y="0"/>
                </a:lnTo>
                <a:lnTo>
                  <a:pt x="0" y="100583"/>
                </a:lnTo>
                <a:lnTo>
                  <a:pt x="91058" y="100583"/>
                </a:lnTo>
                <a:close/>
              </a:path>
            </a:pathLst>
          </a:custGeom>
          <a:solidFill>
            <a:srgbClr val="B4C6E7"/>
          </a:solidFill>
        </p:spPr>
        <p:txBody>
          <a:bodyPr wrap="square" lIns="0" tIns="0" rIns="0" bIns="0" rtlCol="0">
            <a:noAutofit/>
          </a:bodyPr>
          <a:lstStyle/>
          <a:p>
            <a:endParaRPr sz="1987"/>
          </a:p>
        </p:txBody>
      </p:sp>
      <p:sp>
        <p:nvSpPr>
          <p:cNvPr id="991" name="object 991"/>
          <p:cNvSpPr/>
          <p:nvPr/>
        </p:nvSpPr>
        <p:spPr>
          <a:xfrm>
            <a:off x="8988325" y="4640761"/>
            <a:ext cx="111015" cy="111014"/>
          </a:xfrm>
          <a:custGeom>
            <a:avLst/>
            <a:gdLst/>
            <a:ahLst/>
            <a:cxnLst/>
            <a:rect l="l" t="t" r="r" b="b"/>
            <a:pathLst>
              <a:path w="100584" h="100583">
                <a:moveTo>
                  <a:pt x="9525" y="0"/>
                </a:moveTo>
                <a:lnTo>
                  <a:pt x="0" y="100583"/>
                </a:lnTo>
                <a:lnTo>
                  <a:pt x="92075" y="100583"/>
                </a:lnTo>
                <a:lnTo>
                  <a:pt x="100584" y="0"/>
                </a:lnTo>
                <a:lnTo>
                  <a:pt x="9525" y="0"/>
                </a:lnTo>
                <a:close/>
              </a:path>
            </a:pathLst>
          </a:custGeom>
          <a:solidFill>
            <a:srgbClr val="B4C6E7"/>
          </a:solidFill>
        </p:spPr>
        <p:txBody>
          <a:bodyPr wrap="square" lIns="0" tIns="0" rIns="0" bIns="0" rtlCol="0">
            <a:noAutofit/>
          </a:bodyPr>
          <a:lstStyle/>
          <a:p>
            <a:endParaRPr sz="1987"/>
          </a:p>
        </p:txBody>
      </p:sp>
      <p:sp>
        <p:nvSpPr>
          <p:cNvPr id="992" name="object 992"/>
          <p:cNvSpPr/>
          <p:nvPr/>
        </p:nvSpPr>
        <p:spPr>
          <a:xfrm>
            <a:off x="8687241" y="4640761"/>
            <a:ext cx="109332" cy="111014"/>
          </a:xfrm>
          <a:custGeom>
            <a:avLst/>
            <a:gdLst/>
            <a:ahLst/>
            <a:cxnLst/>
            <a:rect l="l" t="t" r="r" b="b"/>
            <a:pathLst>
              <a:path w="99059" h="100583">
                <a:moveTo>
                  <a:pt x="91058" y="100583"/>
                </a:moveTo>
                <a:lnTo>
                  <a:pt x="99059" y="0"/>
                </a:lnTo>
                <a:lnTo>
                  <a:pt x="9525" y="0"/>
                </a:lnTo>
                <a:lnTo>
                  <a:pt x="0" y="100583"/>
                </a:lnTo>
                <a:lnTo>
                  <a:pt x="91058" y="100583"/>
                </a:lnTo>
                <a:close/>
              </a:path>
            </a:pathLst>
          </a:custGeom>
          <a:solidFill>
            <a:srgbClr val="B4C6E7"/>
          </a:solidFill>
        </p:spPr>
        <p:txBody>
          <a:bodyPr wrap="square" lIns="0" tIns="0" rIns="0" bIns="0" rtlCol="0">
            <a:noAutofit/>
          </a:bodyPr>
          <a:lstStyle/>
          <a:p>
            <a:endParaRPr sz="1987"/>
          </a:p>
        </p:txBody>
      </p:sp>
      <p:sp>
        <p:nvSpPr>
          <p:cNvPr id="993" name="object 993"/>
          <p:cNvSpPr/>
          <p:nvPr/>
        </p:nvSpPr>
        <p:spPr>
          <a:xfrm>
            <a:off x="8788163" y="4640761"/>
            <a:ext cx="107651" cy="111014"/>
          </a:xfrm>
          <a:custGeom>
            <a:avLst/>
            <a:gdLst/>
            <a:ahLst/>
            <a:cxnLst/>
            <a:rect l="l" t="t" r="r" b="b"/>
            <a:pathLst>
              <a:path w="97536" h="100583">
                <a:moveTo>
                  <a:pt x="7874" y="0"/>
                </a:moveTo>
                <a:lnTo>
                  <a:pt x="0" y="100583"/>
                </a:lnTo>
                <a:lnTo>
                  <a:pt x="89153" y="100583"/>
                </a:lnTo>
                <a:lnTo>
                  <a:pt x="97536" y="0"/>
                </a:lnTo>
                <a:lnTo>
                  <a:pt x="7874" y="0"/>
                </a:lnTo>
                <a:close/>
              </a:path>
            </a:pathLst>
          </a:custGeom>
          <a:solidFill>
            <a:srgbClr val="B4C6E7"/>
          </a:solidFill>
        </p:spPr>
        <p:txBody>
          <a:bodyPr wrap="square" lIns="0" tIns="0" rIns="0" bIns="0" rtlCol="0">
            <a:noAutofit/>
          </a:bodyPr>
          <a:lstStyle/>
          <a:p>
            <a:endParaRPr sz="1987"/>
          </a:p>
        </p:txBody>
      </p:sp>
      <p:sp>
        <p:nvSpPr>
          <p:cNvPr id="994" name="object 994"/>
          <p:cNvSpPr/>
          <p:nvPr/>
        </p:nvSpPr>
        <p:spPr>
          <a:xfrm>
            <a:off x="7782300" y="4640761"/>
            <a:ext cx="814110" cy="111014"/>
          </a:xfrm>
          <a:custGeom>
            <a:avLst/>
            <a:gdLst/>
            <a:ahLst/>
            <a:cxnLst/>
            <a:rect l="l" t="t" r="r" b="b"/>
            <a:pathLst>
              <a:path w="737616" h="100583">
                <a:moveTo>
                  <a:pt x="729615" y="100583"/>
                </a:moveTo>
                <a:lnTo>
                  <a:pt x="737616" y="0"/>
                </a:lnTo>
                <a:lnTo>
                  <a:pt x="8508" y="0"/>
                </a:lnTo>
                <a:lnTo>
                  <a:pt x="0" y="100583"/>
                </a:lnTo>
                <a:lnTo>
                  <a:pt x="729615" y="100583"/>
                </a:lnTo>
                <a:close/>
              </a:path>
            </a:pathLst>
          </a:custGeom>
          <a:solidFill>
            <a:srgbClr val="B4C6E7"/>
          </a:solidFill>
        </p:spPr>
        <p:txBody>
          <a:bodyPr wrap="square" lIns="0" tIns="0" rIns="0" bIns="0" rtlCol="0">
            <a:noAutofit/>
          </a:bodyPr>
          <a:lstStyle/>
          <a:p>
            <a:endParaRPr sz="1987"/>
          </a:p>
        </p:txBody>
      </p:sp>
      <p:sp>
        <p:nvSpPr>
          <p:cNvPr id="995" name="object 995"/>
          <p:cNvSpPr/>
          <p:nvPr/>
        </p:nvSpPr>
        <p:spPr>
          <a:xfrm>
            <a:off x="8588000" y="4640761"/>
            <a:ext cx="111014" cy="111014"/>
          </a:xfrm>
          <a:custGeom>
            <a:avLst/>
            <a:gdLst/>
            <a:ahLst/>
            <a:cxnLst/>
            <a:rect l="l" t="t" r="r" b="b"/>
            <a:pathLst>
              <a:path w="100583" h="100583">
                <a:moveTo>
                  <a:pt x="8000" y="0"/>
                </a:moveTo>
                <a:lnTo>
                  <a:pt x="0" y="100583"/>
                </a:lnTo>
                <a:lnTo>
                  <a:pt x="91058" y="100583"/>
                </a:lnTo>
                <a:lnTo>
                  <a:pt x="100583" y="0"/>
                </a:lnTo>
                <a:lnTo>
                  <a:pt x="8000" y="0"/>
                </a:lnTo>
                <a:close/>
              </a:path>
            </a:pathLst>
          </a:custGeom>
          <a:solidFill>
            <a:srgbClr val="B4C6E7"/>
          </a:solidFill>
        </p:spPr>
        <p:txBody>
          <a:bodyPr wrap="square" lIns="0" tIns="0" rIns="0" bIns="0" rtlCol="0">
            <a:noAutofit/>
          </a:bodyPr>
          <a:lstStyle/>
          <a:p>
            <a:endParaRPr sz="1987"/>
          </a:p>
        </p:txBody>
      </p:sp>
      <p:sp>
        <p:nvSpPr>
          <p:cNvPr id="996" name="object 996"/>
          <p:cNvSpPr/>
          <p:nvPr/>
        </p:nvSpPr>
        <p:spPr>
          <a:xfrm>
            <a:off x="7681377" y="4640761"/>
            <a:ext cx="109333" cy="111014"/>
          </a:xfrm>
          <a:custGeom>
            <a:avLst/>
            <a:gdLst/>
            <a:ahLst/>
            <a:cxnLst/>
            <a:rect l="l" t="t" r="r" b="b"/>
            <a:pathLst>
              <a:path w="99060" h="100583">
                <a:moveTo>
                  <a:pt x="99060" y="0"/>
                </a:moveTo>
                <a:lnTo>
                  <a:pt x="9398" y="0"/>
                </a:lnTo>
                <a:lnTo>
                  <a:pt x="0" y="100583"/>
                </a:lnTo>
                <a:lnTo>
                  <a:pt x="90805" y="100583"/>
                </a:lnTo>
                <a:lnTo>
                  <a:pt x="99060" y="0"/>
                </a:lnTo>
                <a:close/>
              </a:path>
            </a:pathLst>
          </a:custGeom>
          <a:solidFill>
            <a:srgbClr val="B4C6E7"/>
          </a:solidFill>
        </p:spPr>
        <p:txBody>
          <a:bodyPr wrap="square" lIns="0" tIns="0" rIns="0" bIns="0" rtlCol="0">
            <a:noAutofit/>
          </a:bodyPr>
          <a:lstStyle/>
          <a:p>
            <a:endParaRPr sz="1987"/>
          </a:p>
        </p:txBody>
      </p:sp>
      <p:sp>
        <p:nvSpPr>
          <p:cNvPr id="997" name="object 997"/>
          <p:cNvSpPr/>
          <p:nvPr/>
        </p:nvSpPr>
        <p:spPr>
          <a:xfrm>
            <a:off x="7580455" y="4640761"/>
            <a:ext cx="111014" cy="111014"/>
          </a:xfrm>
          <a:custGeom>
            <a:avLst/>
            <a:gdLst/>
            <a:ahLst/>
            <a:cxnLst/>
            <a:rect l="l" t="t" r="r" b="b"/>
            <a:pathLst>
              <a:path w="100583" h="100583">
                <a:moveTo>
                  <a:pt x="91058" y="100583"/>
                </a:moveTo>
                <a:lnTo>
                  <a:pt x="100583" y="0"/>
                </a:lnTo>
                <a:lnTo>
                  <a:pt x="8000" y="0"/>
                </a:lnTo>
                <a:lnTo>
                  <a:pt x="0" y="100583"/>
                </a:lnTo>
                <a:lnTo>
                  <a:pt x="91058" y="100583"/>
                </a:lnTo>
                <a:close/>
              </a:path>
            </a:pathLst>
          </a:custGeom>
          <a:solidFill>
            <a:srgbClr val="B4C6E7"/>
          </a:solidFill>
        </p:spPr>
        <p:txBody>
          <a:bodyPr wrap="square" lIns="0" tIns="0" rIns="0" bIns="0" rtlCol="0">
            <a:noAutofit/>
          </a:bodyPr>
          <a:lstStyle/>
          <a:p>
            <a:endParaRPr sz="1987"/>
          </a:p>
        </p:txBody>
      </p:sp>
      <p:sp>
        <p:nvSpPr>
          <p:cNvPr id="998" name="object 998"/>
          <p:cNvSpPr/>
          <p:nvPr/>
        </p:nvSpPr>
        <p:spPr>
          <a:xfrm>
            <a:off x="7479532" y="4640761"/>
            <a:ext cx="109333" cy="111014"/>
          </a:xfrm>
          <a:custGeom>
            <a:avLst/>
            <a:gdLst/>
            <a:ahLst/>
            <a:cxnLst/>
            <a:rect l="l" t="t" r="r" b="b"/>
            <a:pathLst>
              <a:path w="99060" h="100583">
                <a:moveTo>
                  <a:pt x="91059" y="100583"/>
                </a:moveTo>
                <a:lnTo>
                  <a:pt x="99060" y="0"/>
                </a:lnTo>
                <a:lnTo>
                  <a:pt x="8509" y="0"/>
                </a:lnTo>
                <a:lnTo>
                  <a:pt x="0" y="100583"/>
                </a:lnTo>
                <a:lnTo>
                  <a:pt x="91059" y="100583"/>
                </a:lnTo>
                <a:close/>
              </a:path>
            </a:pathLst>
          </a:custGeom>
          <a:solidFill>
            <a:srgbClr val="B4C6E7"/>
          </a:solidFill>
        </p:spPr>
        <p:txBody>
          <a:bodyPr wrap="square" lIns="0" tIns="0" rIns="0" bIns="0" rtlCol="0">
            <a:noAutofit/>
          </a:bodyPr>
          <a:lstStyle/>
          <a:p>
            <a:endParaRPr sz="1987"/>
          </a:p>
        </p:txBody>
      </p:sp>
      <p:sp>
        <p:nvSpPr>
          <p:cNvPr id="999" name="object 999"/>
          <p:cNvSpPr/>
          <p:nvPr/>
        </p:nvSpPr>
        <p:spPr>
          <a:xfrm>
            <a:off x="7368518" y="4731592"/>
            <a:ext cx="13455" cy="20183"/>
          </a:xfrm>
          <a:custGeom>
            <a:avLst/>
            <a:gdLst/>
            <a:ahLst/>
            <a:cxnLst/>
            <a:rect l="l" t="t" r="r" b="b"/>
            <a:pathLst>
              <a:path w="12191" h="18287">
                <a:moveTo>
                  <a:pt x="10032" y="18287"/>
                </a:moveTo>
                <a:lnTo>
                  <a:pt x="12191" y="0"/>
                </a:lnTo>
                <a:lnTo>
                  <a:pt x="0" y="18287"/>
                </a:lnTo>
                <a:lnTo>
                  <a:pt x="10032" y="18287"/>
                </a:lnTo>
                <a:close/>
              </a:path>
            </a:pathLst>
          </a:custGeom>
          <a:solidFill>
            <a:srgbClr val="B4C6E7"/>
          </a:solidFill>
        </p:spPr>
        <p:txBody>
          <a:bodyPr wrap="square" lIns="0" tIns="0" rIns="0" bIns="0" rtlCol="0">
            <a:noAutofit/>
          </a:bodyPr>
          <a:lstStyle/>
          <a:p>
            <a:endParaRPr sz="1987"/>
          </a:p>
        </p:txBody>
      </p:sp>
      <p:sp>
        <p:nvSpPr>
          <p:cNvPr id="1000" name="object 1000"/>
          <p:cNvSpPr/>
          <p:nvPr/>
        </p:nvSpPr>
        <p:spPr>
          <a:xfrm>
            <a:off x="7378610" y="4640761"/>
            <a:ext cx="111015" cy="111014"/>
          </a:xfrm>
          <a:custGeom>
            <a:avLst/>
            <a:gdLst/>
            <a:ahLst/>
            <a:cxnLst/>
            <a:rect l="l" t="t" r="r" b="b"/>
            <a:pathLst>
              <a:path w="100584" h="100583">
                <a:moveTo>
                  <a:pt x="2159" y="82168"/>
                </a:moveTo>
                <a:lnTo>
                  <a:pt x="0" y="100583"/>
                </a:lnTo>
                <a:lnTo>
                  <a:pt x="91948" y="100583"/>
                </a:lnTo>
                <a:lnTo>
                  <a:pt x="100584" y="0"/>
                </a:lnTo>
                <a:lnTo>
                  <a:pt x="50546" y="0"/>
                </a:lnTo>
                <a:lnTo>
                  <a:pt x="2159" y="82168"/>
                </a:lnTo>
                <a:close/>
              </a:path>
            </a:pathLst>
          </a:custGeom>
          <a:solidFill>
            <a:srgbClr val="B4C6E7"/>
          </a:solidFill>
        </p:spPr>
        <p:txBody>
          <a:bodyPr wrap="square" lIns="0" tIns="0" rIns="0" bIns="0" rtlCol="0">
            <a:noAutofit/>
          </a:bodyPr>
          <a:lstStyle/>
          <a:p>
            <a:endParaRPr sz="1987"/>
          </a:p>
        </p:txBody>
      </p:sp>
      <p:sp>
        <p:nvSpPr>
          <p:cNvPr id="1001" name="object 1001"/>
          <p:cNvSpPr/>
          <p:nvPr/>
        </p:nvSpPr>
        <p:spPr>
          <a:xfrm>
            <a:off x="7368518" y="4756822"/>
            <a:ext cx="1974720" cy="0"/>
          </a:xfrm>
          <a:custGeom>
            <a:avLst/>
            <a:gdLst/>
            <a:ahLst/>
            <a:cxnLst/>
            <a:rect l="l" t="t" r="r" b="b"/>
            <a:pathLst>
              <a:path w="1789176">
                <a:moveTo>
                  <a:pt x="0" y="0"/>
                </a:moveTo>
                <a:lnTo>
                  <a:pt x="1789176" y="0"/>
                </a:lnTo>
              </a:path>
            </a:pathLst>
          </a:custGeom>
          <a:ln w="10413">
            <a:solidFill>
              <a:srgbClr val="B4C6E7"/>
            </a:solidFill>
          </a:ln>
        </p:spPr>
        <p:txBody>
          <a:bodyPr wrap="square" lIns="0" tIns="0" rIns="0" bIns="0" rtlCol="0">
            <a:noAutofit/>
          </a:bodyPr>
          <a:lstStyle/>
          <a:p>
            <a:endParaRPr sz="1987"/>
          </a:p>
        </p:txBody>
      </p:sp>
      <p:sp>
        <p:nvSpPr>
          <p:cNvPr id="1002" name="object 1002"/>
          <p:cNvSpPr/>
          <p:nvPr/>
        </p:nvSpPr>
        <p:spPr>
          <a:xfrm>
            <a:off x="7368518" y="4814852"/>
            <a:ext cx="1974720" cy="0"/>
          </a:xfrm>
          <a:custGeom>
            <a:avLst/>
            <a:gdLst/>
            <a:ahLst/>
            <a:cxnLst/>
            <a:rect l="l" t="t" r="r" b="b"/>
            <a:pathLst>
              <a:path w="1789176">
                <a:moveTo>
                  <a:pt x="0" y="0"/>
                </a:moveTo>
                <a:lnTo>
                  <a:pt x="1789176" y="0"/>
                </a:lnTo>
              </a:path>
            </a:pathLst>
          </a:custGeom>
          <a:ln w="21082">
            <a:solidFill>
              <a:srgbClr val="B4C6E7"/>
            </a:solidFill>
          </a:ln>
        </p:spPr>
        <p:txBody>
          <a:bodyPr wrap="square" lIns="0" tIns="0" rIns="0" bIns="0" rtlCol="0">
            <a:noAutofit/>
          </a:bodyPr>
          <a:lstStyle/>
          <a:p>
            <a:endParaRPr sz="1987"/>
          </a:p>
        </p:txBody>
      </p:sp>
      <p:sp>
        <p:nvSpPr>
          <p:cNvPr id="1003" name="object 1003"/>
          <p:cNvSpPr/>
          <p:nvPr/>
        </p:nvSpPr>
        <p:spPr>
          <a:xfrm>
            <a:off x="7368518" y="4793827"/>
            <a:ext cx="1974720" cy="0"/>
          </a:xfrm>
          <a:custGeom>
            <a:avLst/>
            <a:gdLst/>
            <a:ahLst/>
            <a:cxnLst/>
            <a:rect l="l" t="t" r="r" b="b"/>
            <a:pathLst>
              <a:path w="1789176">
                <a:moveTo>
                  <a:pt x="0" y="0"/>
                </a:moveTo>
                <a:lnTo>
                  <a:pt x="1789176" y="0"/>
                </a:lnTo>
              </a:path>
            </a:pathLst>
          </a:custGeom>
          <a:ln w="19557">
            <a:solidFill>
              <a:srgbClr val="B4C6E7"/>
            </a:solidFill>
          </a:ln>
        </p:spPr>
        <p:txBody>
          <a:bodyPr wrap="square" lIns="0" tIns="0" rIns="0" bIns="0" rtlCol="0">
            <a:noAutofit/>
          </a:bodyPr>
          <a:lstStyle/>
          <a:p>
            <a:endParaRPr sz="1987"/>
          </a:p>
        </p:txBody>
      </p:sp>
      <p:sp>
        <p:nvSpPr>
          <p:cNvPr id="1004" name="object 1004"/>
          <p:cNvSpPr/>
          <p:nvPr/>
        </p:nvSpPr>
        <p:spPr>
          <a:xfrm>
            <a:off x="7368518" y="4772801"/>
            <a:ext cx="1974720" cy="0"/>
          </a:xfrm>
          <a:custGeom>
            <a:avLst/>
            <a:gdLst/>
            <a:ahLst/>
            <a:cxnLst/>
            <a:rect l="l" t="t" r="r" b="b"/>
            <a:pathLst>
              <a:path w="1789176">
                <a:moveTo>
                  <a:pt x="0" y="0"/>
                </a:moveTo>
                <a:lnTo>
                  <a:pt x="1789176" y="0"/>
                </a:lnTo>
              </a:path>
            </a:pathLst>
          </a:custGeom>
          <a:ln w="21082">
            <a:solidFill>
              <a:srgbClr val="B4C6E7"/>
            </a:solidFill>
          </a:ln>
        </p:spPr>
        <p:txBody>
          <a:bodyPr wrap="square" lIns="0" tIns="0" rIns="0" bIns="0" rtlCol="0">
            <a:noAutofit/>
          </a:bodyPr>
          <a:lstStyle/>
          <a:p>
            <a:endParaRPr sz="1987"/>
          </a:p>
        </p:txBody>
      </p:sp>
      <p:sp>
        <p:nvSpPr>
          <p:cNvPr id="1005" name="object 1005"/>
          <p:cNvSpPr/>
          <p:nvPr/>
        </p:nvSpPr>
        <p:spPr>
          <a:xfrm>
            <a:off x="7368518" y="4877929"/>
            <a:ext cx="1974720" cy="0"/>
          </a:xfrm>
          <a:custGeom>
            <a:avLst/>
            <a:gdLst/>
            <a:ahLst/>
            <a:cxnLst/>
            <a:rect l="l" t="t" r="r" b="b"/>
            <a:pathLst>
              <a:path w="1789176">
                <a:moveTo>
                  <a:pt x="0" y="0"/>
                </a:moveTo>
                <a:lnTo>
                  <a:pt x="1789176" y="0"/>
                </a:lnTo>
              </a:path>
            </a:pathLst>
          </a:custGeom>
          <a:ln w="19557">
            <a:solidFill>
              <a:srgbClr val="B4C6E7"/>
            </a:solidFill>
          </a:ln>
        </p:spPr>
        <p:txBody>
          <a:bodyPr wrap="square" lIns="0" tIns="0" rIns="0" bIns="0" rtlCol="0">
            <a:noAutofit/>
          </a:bodyPr>
          <a:lstStyle/>
          <a:p>
            <a:endParaRPr sz="1987"/>
          </a:p>
        </p:txBody>
      </p:sp>
      <p:sp>
        <p:nvSpPr>
          <p:cNvPr id="1006" name="object 1006"/>
          <p:cNvSpPr/>
          <p:nvPr/>
        </p:nvSpPr>
        <p:spPr>
          <a:xfrm>
            <a:off x="7368518" y="4856903"/>
            <a:ext cx="1974720" cy="0"/>
          </a:xfrm>
          <a:custGeom>
            <a:avLst/>
            <a:gdLst/>
            <a:ahLst/>
            <a:cxnLst/>
            <a:rect l="l" t="t" r="r" b="b"/>
            <a:pathLst>
              <a:path w="1789176">
                <a:moveTo>
                  <a:pt x="0" y="0"/>
                </a:moveTo>
                <a:lnTo>
                  <a:pt x="1789176" y="0"/>
                </a:lnTo>
              </a:path>
            </a:pathLst>
          </a:custGeom>
          <a:ln w="21082">
            <a:solidFill>
              <a:srgbClr val="B4C6E7"/>
            </a:solidFill>
          </a:ln>
        </p:spPr>
        <p:txBody>
          <a:bodyPr wrap="square" lIns="0" tIns="0" rIns="0" bIns="0" rtlCol="0">
            <a:noAutofit/>
          </a:bodyPr>
          <a:lstStyle/>
          <a:p>
            <a:endParaRPr sz="1987"/>
          </a:p>
        </p:txBody>
      </p:sp>
      <p:sp>
        <p:nvSpPr>
          <p:cNvPr id="1007" name="object 1007"/>
          <p:cNvSpPr/>
          <p:nvPr/>
        </p:nvSpPr>
        <p:spPr>
          <a:xfrm>
            <a:off x="7368518" y="4835878"/>
            <a:ext cx="1974720" cy="0"/>
          </a:xfrm>
          <a:custGeom>
            <a:avLst/>
            <a:gdLst/>
            <a:ahLst/>
            <a:cxnLst/>
            <a:rect l="l" t="t" r="r" b="b"/>
            <a:pathLst>
              <a:path w="1789176">
                <a:moveTo>
                  <a:pt x="0" y="0"/>
                </a:moveTo>
                <a:lnTo>
                  <a:pt x="1789176" y="0"/>
                </a:lnTo>
              </a:path>
            </a:pathLst>
          </a:custGeom>
          <a:ln w="19557">
            <a:solidFill>
              <a:srgbClr val="B4C6E7"/>
            </a:solidFill>
          </a:ln>
        </p:spPr>
        <p:txBody>
          <a:bodyPr wrap="square" lIns="0" tIns="0" rIns="0" bIns="0" rtlCol="0">
            <a:noAutofit/>
          </a:bodyPr>
          <a:lstStyle/>
          <a:p>
            <a:endParaRPr sz="1987"/>
          </a:p>
        </p:txBody>
      </p:sp>
      <p:sp>
        <p:nvSpPr>
          <p:cNvPr id="1008" name="object 1008"/>
          <p:cNvSpPr/>
          <p:nvPr/>
        </p:nvSpPr>
        <p:spPr>
          <a:xfrm>
            <a:off x="9250725" y="4921662"/>
            <a:ext cx="92512" cy="0"/>
          </a:xfrm>
          <a:custGeom>
            <a:avLst/>
            <a:gdLst/>
            <a:ahLst/>
            <a:cxnLst/>
            <a:rect l="l" t="t" r="r" b="b"/>
            <a:pathLst>
              <a:path w="83820">
                <a:moveTo>
                  <a:pt x="0" y="0"/>
                </a:moveTo>
                <a:lnTo>
                  <a:pt x="83820" y="0"/>
                </a:lnTo>
              </a:path>
            </a:pathLst>
          </a:custGeom>
          <a:ln w="19557">
            <a:solidFill>
              <a:srgbClr val="B4C6E7"/>
            </a:solidFill>
          </a:ln>
        </p:spPr>
        <p:txBody>
          <a:bodyPr wrap="square" lIns="0" tIns="0" rIns="0" bIns="0" rtlCol="0">
            <a:noAutofit/>
          </a:bodyPr>
          <a:lstStyle/>
          <a:p>
            <a:endParaRPr sz="1987"/>
          </a:p>
        </p:txBody>
      </p:sp>
      <p:sp>
        <p:nvSpPr>
          <p:cNvPr id="1009" name="object 1009"/>
          <p:cNvSpPr/>
          <p:nvPr/>
        </p:nvSpPr>
        <p:spPr>
          <a:xfrm>
            <a:off x="7368518" y="4921662"/>
            <a:ext cx="70645" cy="0"/>
          </a:xfrm>
          <a:custGeom>
            <a:avLst/>
            <a:gdLst/>
            <a:ahLst/>
            <a:cxnLst/>
            <a:rect l="l" t="t" r="r" b="b"/>
            <a:pathLst>
              <a:path w="64007">
                <a:moveTo>
                  <a:pt x="0" y="0"/>
                </a:moveTo>
                <a:lnTo>
                  <a:pt x="64007" y="0"/>
                </a:lnTo>
              </a:path>
            </a:pathLst>
          </a:custGeom>
          <a:ln w="19557">
            <a:solidFill>
              <a:srgbClr val="B4C6E7"/>
            </a:solidFill>
          </a:ln>
        </p:spPr>
        <p:txBody>
          <a:bodyPr wrap="square" lIns="0" tIns="0" rIns="0" bIns="0" rtlCol="0">
            <a:noAutofit/>
          </a:bodyPr>
          <a:lstStyle/>
          <a:p>
            <a:endParaRPr sz="1987"/>
          </a:p>
        </p:txBody>
      </p:sp>
      <p:sp>
        <p:nvSpPr>
          <p:cNvPr id="1010" name="object 1010"/>
          <p:cNvSpPr/>
          <p:nvPr/>
        </p:nvSpPr>
        <p:spPr>
          <a:xfrm>
            <a:off x="7368518" y="5154625"/>
            <a:ext cx="1974720" cy="0"/>
          </a:xfrm>
          <a:custGeom>
            <a:avLst/>
            <a:gdLst/>
            <a:ahLst/>
            <a:cxnLst/>
            <a:rect l="l" t="t" r="r" b="b"/>
            <a:pathLst>
              <a:path w="1789176">
                <a:moveTo>
                  <a:pt x="0" y="0"/>
                </a:moveTo>
                <a:lnTo>
                  <a:pt x="1789176" y="0"/>
                </a:lnTo>
              </a:path>
            </a:pathLst>
          </a:custGeom>
          <a:ln w="21082">
            <a:solidFill>
              <a:srgbClr val="B4C6E7"/>
            </a:solidFill>
          </a:ln>
        </p:spPr>
        <p:txBody>
          <a:bodyPr wrap="square" lIns="0" tIns="0" rIns="0" bIns="0" rtlCol="0">
            <a:noAutofit/>
          </a:bodyPr>
          <a:lstStyle/>
          <a:p>
            <a:endParaRPr sz="1987"/>
          </a:p>
        </p:txBody>
      </p:sp>
      <p:sp>
        <p:nvSpPr>
          <p:cNvPr id="1011" name="object 1011"/>
          <p:cNvSpPr/>
          <p:nvPr/>
        </p:nvSpPr>
        <p:spPr>
          <a:xfrm>
            <a:off x="9250725" y="5112574"/>
            <a:ext cx="92512" cy="0"/>
          </a:xfrm>
          <a:custGeom>
            <a:avLst/>
            <a:gdLst/>
            <a:ahLst/>
            <a:cxnLst/>
            <a:rect l="l" t="t" r="r" b="b"/>
            <a:pathLst>
              <a:path w="83820">
                <a:moveTo>
                  <a:pt x="0" y="0"/>
                </a:moveTo>
                <a:lnTo>
                  <a:pt x="83820" y="0"/>
                </a:lnTo>
              </a:path>
            </a:pathLst>
          </a:custGeom>
          <a:ln w="21082">
            <a:solidFill>
              <a:srgbClr val="B4C6E7"/>
            </a:solidFill>
          </a:ln>
        </p:spPr>
        <p:txBody>
          <a:bodyPr wrap="square" lIns="0" tIns="0" rIns="0" bIns="0" rtlCol="0">
            <a:noAutofit/>
          </a:bodyPr>
          <a:lstStyle/>
          <a:p>
            <a:endParaRPr sz="1987"/>
          </a:p>
        </p:txBody>
      </p:sp>
      <p:sp>
        <p:nvSpPr>
          <p:cNvPr id="1012" name="object 1012"/>
          <p:cNvSpPr/>
          <p:nvPr/>
        </p:nvSpPr>
        <p:spPr>
          <a:xfrm>
            <a:off x="7368518" y="5112574"/>
            <a:ext cx="70645" cy="0"/>
          </a:xfrm>
          <a:custGeom>
            <a:avLst/>
            <a:gdLst/>
            <a:ahLst/>
            <a:cxnLst/>
            <a:rect l="l" t="t" r="r" b="b"/>
            <a:pathLst>
              <a:path w="64007">
                <a:moveTo>
                  <a:pt x="0" y="0"/>
                </a:moveTo>
                <a:lnTo>
                  <a:pt x="64007" y="0"/>
                </a:lnTo>
              </a:path>
            </a:pathLst>
          </a:custGeom>
          <a:ln w="21082">
            <a:solidFill>
              <a:srgbClr val="B4C6E7"/>
            </a:solidFill>
          </a:ln>
        </p:spPr>
        <p:txBody>
          <a:bodyPr wrap="square" lIns="0" tIns="0" rIns="0" bIns="0" rtlCol="0">
            <a:noAutofit/>
          </a:bodyPr>
          <a:lstStyle/>
          <a:p>
            <a:endParaRPr sz="1987"/>
          </a:p>
        </p:txBody>
      </p:sp>
      <p:sp>
        <p:nvSpPr>
          <p:cNvPr id="1013" name="object 1013"/>
          <p:cNvSpPr/>
          <p:nvPr/>
        </p:nvSpPr>
        <p:spPr>
          <a:xfrm>
            <a:off x="9250725" y="5133600"/>
            <a:ext cx="92512" cy="0"/>
          </a:xfrm>
          <a:custGeom>
            <a:avLst/>
            <a:gdLst/>
            <a:ahLst/>
            <a:cxnLst/>
            <a:rect l="l" t="t" r="r" b="b"/>
            <a:pathLst>
              <a:path w="83820">
                <a:moveTo>
                  <a:pt x="0" y="0"/>
                </a:moveTo>
                <a:lnTo>
                  <a:pt x="83820" y="0"/>
                </a:lnTo>
              </a:path>
            </a:pathLst>
          </a:custGeom>
          <a:ln w="19557">
            <a:solidFill>
              <a:srgbClr val="B4C6E7"/>
            </a:solidFill>
          </a:ln>
        </p:spPr>
        <p:txBody>
          <a:bodyPr wrap="square" lIns="0" tIns="0" rIns="0" bIns="0" rtlCol="0">
            <a:noAutofit/>
          </a:bodyPr>
          <a:lstStyle/>
          <a:p>
            <a:endParaRPr sz="1987"/>
          </a:p>
        </p:txBody>
      </p:sp>
      <p:sp>
        <p:nvSpPr>
          <p:cNvPr id="1014" name="object 1014"/>
          <p:cNvSpPr/>
          <p:nvPr/>
        </p:nvSpPr>
        <p:spPr>
          <a:xfrm>
            <a:off x="7368518" y="5133600"/>
            <a:ext cx="70645" cy="0"/>
          </a:xfrm>
          <a:custGeom>
            <a:avLst/>
            <a:gdLst/>
            <a:ahLst/>
            <a:cxnLst/>
            <a:rect l="l" t="t" r="r" b="b"/>
            <a:pathLst>
              <a:path w="64007">
                <a:moveTo>
                  <a:pt x="0" y="0"/>
                </a:moveTo>
                <a:lnTo>
                  <a:pt x="64007" y="0"/>
                </a:lnTo>
              </a:path>
            </a:pathLst>
          </a:custGeom>
          <a:ln w="19557">
            <a:solidFill>
              <a:srgbClr val="B4C6E7"/>
            </a:solidFill>
          </a:ln>
        </p:spPr>
        <p:txBody>
          <a:bodyPr wrap="square" lIns="0" tIns="0" rIns="0" bIns="0" rtlCol="0">
            <a:noAutofit/>
          </a:bodyPr>
          <a:lstStyle/>
          <a:p>
            <a:endParaRPr sz="1987"/>
          </a:p>
        </p:txBody>
      </p:sp>
      <p:sp>
        <p:nvSpPr>
          <p:cNvPr id="1015" name="object 1015"/>
          <p:cNvSpPr/>
          <p:nvPr/>
        </p:nvSpPr>
        <p:spPr>
          <a:xfrm>
            <a:off x="9250725" y="4931755"/>
            <a:ext cx="92512" cy="169886"/>
          </a:xfrm>
          <a:custGeom>
            <a:avLst/>
            <a:gdLst/>
            <a:ahLst/>
            <a:cxnLst/>
            <a:rect l="l" t="t" r="r" b="b"/>
            <a:pathLst>
              <a:path w="83820" h="153924">
                <a:moveTo>
                  <a:pt x="0" y="153923"/>
                </a:moveTo>
                <a:lnTo>
                  <a:pt x="83820" y="153923"/>
                </a:lnTo>
                <a:lnTo>
                  <a:pt x="83820" y="0"/>
                </a:lnTo>
                <a:lnTo>
                  <a:pt x="0" y="0"/>
                </a:lnTo>
                <a:lnTo>
                  <a:pt x="0" y="153923"/>
                </a:lnTo>
                <a:close/>
              </a:path>
            </a:pathLst>
          </a:custGeom>
          <a:solidFill>
            <a:srgbClr val="B4C6E7"/>
          </a:solidFill>
        </p:spPr>
        <p:txBody>
          <a:bodyPr wrap="square" lIns="0" tIns="0" rIns="0" bIns="0" rtlCol="0">
            <a:noAutofit/>
          </a:bodyPr>
          <a:lstStyle/>
          <a:p>
            <a:endParaRPr sz="1987"/>
          </a:p>
        </p:txBody>
      </p:sp>
      <p:sp>
        <p:nvSpPr>
          <p:cNvPr id="1016" name="object 1016"/>
          <p:cNvSpPr/>
          <p:nvPr/>
        </p:nvSpPr>
        <p:spPr>
          <a:xfrm>
            <a:off x="7368518" y="4931755"/>
            <a:ext cx="70645" cy="169886"/>
          </a:xfrm>
          <a:custGeom>
            <a:avLst/>
            <a:gdLst/>
            <a:ahLst/>
            <a:cxnLst/>
            <a:rect l="l" t="t" r="r" b="b"/>
            <a:pathLst>
              <a:path w="64007" h="153924">
                <a:moveTo>
                  <a:pt x="0" y="153923"/>
                </a:moveTo>
                <a:lnTo>
                  <a:pt x="64007" y="153923"/>
                </a:lnTo>
                <a:lnTo>
                  <a:pt x="64007" y="0"/>
                </a:lnTo>
                <a:lnTo>
                  <a:pt x="0" y="0"/>
                </a:lnTo>
                <a:lnTo>
                  <a:pt x="0" y="153923"/>
                </a:lnTo>
                <a:close/>
              </a:path>
            </a:pathLst>
          </a:custGeom>
          <a:solidFill>
            <a:srgbClr val="B4C6E7"/>
          </a:solidFill>
        </p:spPr>
        <p:txBody>
          <a:bodyPr wrap="square" lIns="0" tIns="0" rIns="0" bIns="0" rtlCol="0">
            <a:noAutofit/>
          </a:bodyPr>
          <a:lstStyle/>
          <a:p>
            <a:endParaRPr sz="1987"/>
          </a:p>
        </p:txBody>
      </p:sp>
      <p:sp>
        <p:nvSpPr>
          <p:cNvPr id="1017" name="object 1017"/>
          <p:cNvSpPr/>
          <p:nvPr/>
        </p:nvSpPr>
        <p:spPr>
          <a:xfrm>
            <a:off x="9250725" y="4899795"/>
            <a:ext cx="92512" cy="0"/>
          </a:xfrm>
          <a:custGeom>
            <a:avLst/>
            <a:gdLst/>
            <a:ahLst/>
            <a:cxnLst/>
            <a:rect l="l" t="t" r="r" b="b"/>
            <a:pathLst>
              <a:path w="83820">
                <a:moveTo>
                  <a:pt x="0" y="0"/>
                </a:moveTo>
                <a:lnTo>
                  <a:pt x="83820" y="0"/>
                </a:lnTo>
              </a:path>
            </a:pathLst>
          </a:custGeom>
          <a:ln w="22606">
            <a:solidFill>
              <a:srgbClr val="B4C6E7"/>
            </a:solidFill>
          </a:ln>
        </p:spPr>
        <p:txBody>
          <a:bodyPr wrap="square" lIns="0" tIns="0" rIns="0" bIns="0" rtlCol="0">
            <a:noAutofit/>
          </a:bodyPr>
          <a:lstStyle/>
          <a:p>
            <a:endParaRPr sz="1987"/>
          </a:p>
        </p:txBody>
      </p:sp>
      <p:sp>
        <p:nvSpPr>
          <p:cNvPr id="1018" name="object 1018"/>
          <p:cNvSpPr/>
          <p:nvPr/>
        </p:nvSpPr>
        <p:spPr>
          <a:xfrm>
            <a:off x="7368518" y="4899795"/>
            <a:ext cx="70645" cy="0"/>
          </a:xfrm>
          <a:custGeom>
            <a:avLst/>
            <a:gdLst/>
            <a:ahLst/>
            <a:cxnLst/>
            <a:rect l="l" t="t" r="r" b="b"/>
            <a:pathLst>
              <a:path w="64007">
                <a:moveTo>
                  <a:pt x="0" y="0"/>
                </a:moveTo>
                <a:lnTo>
                  <a:pt x="64007" y="0"/>
                </a:lnTo>
              </a:path>
            </a:pathLst>
          </a:custGeom>
          <a:ln w="22606">
            <a:solidFill>
              <a:srgbClr val="B4C6E7"/>
            </a:solidFill>
          </a:ln>
        </p:spPr>
        <p:txBody>
          <a:bodyPr wrap="square" lIns="0" tIns="0" rIns="0" bIns="0" rtlCol="0">
            <a:noAutofit/>
          </a:bodyPr>
          <a:lstStyle/>
          <a:p>
            <a:endParaRPr sz="1987"/>
          </a:p>
        </p:txBody>
      </p:sp>
      <p:sp>
        <p:nvSpPr>
          <p:cNvPr id="1019" name="object 1019"/>
          <p:cNvSpPr/>
          <p:nvPr/>
        </p:nvSpPr>
        <p:spPr>
          <a:xfrm>
            <a:off x="7368518" y="5190789"/>
            <a:ext cx="1974720" cy="0"/>
          </a:xfrm>
          <a:custGeom>
            <a:avLst/>
            <a:gdLst/>
            <a:ahLst/>
            <a:cxnLst/>
            <a:rect l="l" t="t" r="r" b="b"/>
            <a:pathLst>
              <a:path w="1789176">
                <a:moveTo>
                  <a:pt x="0" y="0"/>
                </a:moveTo>
                <a:lnTo>
                  <a:pt x="1789176" y="0"/>
                </a:lnTo>
              </a:path>
            </a:pathLst>
          </a:custGeom>
          <a:ln w="10413">
            <a:solidFill>
              <a:srgbClr val="B4C6E7"/>
            </a:solidFill>
          </a:ln>
        </p:spPr>
        <p:txBody>
          <a:bodyPr wrap="square" lIns="0" tIns="0" rIns="0" bIns="0" rtlCol="0">
            <a:noAutofit/>
          </a:bodyPr>
          <a:lstStyle/>
          <a:p>
            <a:endParaRPr sz="1987"/>
          </a:p>
        </p:txBody>
      </p:sp>
      <p:sp>
        <p:nvSpPr>
          <p:cNvPr id="1020" name="object 1020"/>
          <p:cNvSpPr/>
          <p:nvPr/>
        </p:nvSpPr>
        <p:spPr>
          <a:xfrm>
            <a:off x="7368518" y="5175651"/>
            <a:ext cx="1974720" cy="0"/>
          </a:xfrm>
          <a:custGeom>
            <a:avLst/>
            <a:gdLst/>
            <a:ahLst/>
            <a:cxnLst/>
            <a:rect l="l" t="t" r="r" b="b"/>
            <a:pathLst>
              <a:path w="1789176">
                <a:moveTo>
                  <a:pt x="0" y="0"/>
                </a:moveTo>
                <a:lnTo>
                  <a:pt x="1789176" y="0"/>
                </a:lnTo>
              </a:path>
            </a:pathLst>
          </a:custGeom>
          <a:ln w="19557">
            <a:solidFill>
              <a:srgbClr val="B4C6E7"/>
            </a:solidFill>
          </a:ln>
        </p:spPr>
        <p:txBody>
          <a:bodyPr wrap="square" lIns="0" tIns="0" rIns="0" bIns="0" rtlCol="0">
            <a:noAutofit/>
          </a:bodyPr>
          <a:lstStyle/>
          <a:p>
            <a:endParaRPr sz="1987"/>
          </a:p>
        </p:txBody>
      </p:sp>
      <p:sp>
        <p:nvSpPr>
          <p:cNvPr id="1021" name="object 1021"/>
          <p:cNvSpPr/>
          <p:nvPr/>
        </p:nvSpPr>
        <p:spPr>
          <a:xfrm>
            <a:off x="9343238" y="4640761"/>
            <a:ext cx="67281" cy="555074"/>
          </a:xfrm>
          <a:custGeom>
            <a:avLst/>
            <a:gdLst/>
            <a:ahLst/>
            <a:cxnLst/>
            <a:rect l="l" t="t" r="r" b="b"/>
            <a:pathLst>
              <a:path w="60959" h="502920">
                <a:moveTo>
                  <a:pt x="60959" y="0"/>
                </a:moveTo>
                <a:lnTo>
                  <a:pt x="0" y="121030"/>
                </a:lnTo>
                <a:lnTo>
                  <a:pt x="0" y="502919"/>
                </a:lnTo>
                <a:lnTo>
                  <a:pt x="60959" y="402589"/>
                </a:lnTo>
                <a:lnTo>
                  <a:pt x="60959" y="0"/>
                </a:lnTo>
                <a:close/>
              </a:path>
            </a:pathLst>
          </a:custGeom>
          <a:solidFill>
            <a:srgbClr val="B4C6E7"/>
          </a:solidFill>
        </p:spPr>
        <p:txBody>
          <a:bodyPr wrap="square" lIns="0" tIns="0" rIns="0" bIns="0" rtlCol="0">
            <a:noAutofit/>
          </a:bodyPr>
          <a:lstStyle/>
          <a:p>
            <a:endParaRPr sz="1987"/>
          </a:p>
        </p:txBody>
      </p:sp>
      <p:sp>
        <p:nvSpPr>
          <p:cNvPr id="1022" name="object 1022"/>
          <p:cNvSpPr/>
          <p:nvPr/>
        </p:nvSpPr>
        <p:spPr>
          <a:xfrm>
            <a:off x="9343238" y="4640761"/>
            <a:ext cx="67281" cy="132880"/>
          </a:xfrm>
          <a:custGeom>
            <a:avLst/>
            <a:gdLst/>
            <a:ahLst/>
            <a:cxnLst/>
            <a:rect l="l" t="t" r="r" b="b"/>
            <a:pathLst>
              <a:path w="60959" h="120396">
                <a:moveTo>
                  <a:pt x="0" y="120395"/>
                </a:moveTo>
                <a:lnTo>
                  <a:pt x="60959" y="0"/>
                </a:lnTo>
              </a:path>
            </a:pathLst>
          </a:custGeom>
          <a:ln w="3048">
            <a:solidFill>
              <a:srgbClr val="000000"/>
            </a:solidFill>
          </a:ln>
        </p:spPr>
        <p:txBody>
          <a:bodyPr wrap="square" lIns="0" tIns="0" rIns="0" bIns="0" rtlCol="0">
            <a:noAutofit/>
          </a:bodyPr>
          <a:lstStyle/>
          <a:p>
            <a:endParaRPr sz="1987"/>
          </a:p>
        </p:txBody>
      </p:sp>
      <p:sp>
        <p:nvSpPr>
          <p:cNvPr id="1023" name="object 1023"/>
          <p:cNvSpPr/>
          <p:nvPr/>
        </p:nvSpPr>
        <p:spPr>
          <a:xfrm>
            <a:off x="9343238" y="4640761"/>
            <a:ext cx="67281" cy="555074"/>
          </a:xfrm>
          <a:custGeom>
            <a:avLst/>
            <a:gdLst/>
            <a:ahLst/>
            <a:cxnLst/>
            <a:rect l="l" t="t" r="r" b="b"/>
            <a:pathLst>
              <a:path w="60959" h="502920">
                <a:moveTo>
                  <a:pt x="60959" y="0"/>
                </a:moveTo>
                <a:lnTo>
                  <a:pt x="0" y="502919"/>
                </a:lnTo>
                <a:lnTo>
                  <a:pt x="60959" y="402589"/>
                </a:lnTo>
                <a:lnTo>
                  <a:pt x="60959" y="0"/>
                </a:lnTo>
                <a:close/>
              </a:path>
            </a:pathLst>
          </a:custGeom>
          <a:solidFill>
            <a:srgbClr val="B4C6E7"/>
          </a:solidFill>
        </p:spPr>
        <p:txBody>
          <a:bodyPr wrap="square" lIns="0" tIns="0" rIns="0" bIns="0" rtlCol="0">
            <a:noAutofit/>
          </a:bodyPr>
          <a:lstStyle/>
          <a:p>
            <a:endParaRPr sz="1987"/>
          </a:p>
        </p:txBody>
      </p:sp>
      <p:sp>
        <p:nvSpPr>
          <p:cNvPr id="1024" name="object 1024"/>
          <p:cNvSpPr/>
          <p:nvPr/>
        </p:nvSpPr>
        <p:spPr>
          <a:xfrm>
            <a:off x="9343238" y="4640761"/>
            <a:ext cx="67281" cy="555074"/>
          </a:xfrm>
          <a:custGeom>
            <a:avLst/>
            <a:gdLst/>
            <a:ahLst/>
            <a:cxnLst/>
            <a:rect l="l" t="t" r="r" b="b"/>
            <a:pathLst>
              <a:path w="60959" h="502920">
                <a:moveTo>
                  <a:pt x="60959" y="0"/>
                </a:moveTo>
                <a:lnTo>
                  <a:pt x="60959" y="402589"/>
                </a:lnTo>
                <a:lnTo>
                  <a:pt x="0" y="502919"/>
                </a:lnTo>
              </a:path>
            </a:pathLst>
          </a:custGeom>
          <a:ln w="3048">
            <a:solidFill>
              <a:srgbClr val="000000"/>
            </a:solidFill>
          </a:ln>
        </p:spPr>
        <p:txBody>
          <a:bodyPr wrap="square" lIns="0" tIns="0" rIns="0" bIns="0" rtlCol="0">
            <a:noAutofit/>
          </a:bodyPr>
          <a:lstStyle/>
          <a:p>
            <a:endParaRPr sz="1987"/>
          </a:p>
        </p:txBody>
      </p:sp>
      <p:sp>
        <p:nvSpPr>
          <p:cNvPr id="1025" name="object 1025"/>
          <p:cNvSpPr/>
          <p:nvPr/>
        </p:nvSpPr>
        <p:spPr>
          <a:xfrm>
            <a:off x="9343238" y="4773642"/>
            <a:ext cx="1682" cy="422193"/>
          </a:xfrm>
          <a:custGeom>
            <a:avLst/>
            <a:gdLst/>
            <a:ahLst/>
            <a:cxnLst/>
            <a:rect l="l" t="t" r="r" b="b"/>
            <a:pathLst>
              <a:path w="1524" h="382524">
                <a:moveTo>
                  <a:pt x="0" y="382524"/>
                </a:moveTo>
                <a:lnTo>
                  <a:pt x="1524" y="0"/>
                </a:lnTo>
              </a:path>
            </a:pathLst>
          </a:custGeom>
          <a:ln w="3048">
            <a:solidFill>
              <a:srgbClr val="000000"/>
            </a:solidFill>
          </a:ln>
        </p:spPr>
        <p:txBody>
          <a:bodyPr wrap="square" lIns="0" tIns="0" rIns="0" bIns="0" rtlCol="0">
            <a:noAutofit/>
          </a:bodyPr>
          <a:lstStyle/>
          <a:p>
            <a:endParaRPr sz="1987"/>
          </a:p>
        </p:txBody>
      </p:sp>
      <p:sp>
        <p:nvSpPr>
          <p:cNvPr id="1026" name="object 1026"/>
          <p:cNvSpPr/>
          <p:nvPr/>
        </p:nvSpPr>
        <p:spPr>
          <a:xfrm>
            <a:off x="7368518" y="4640761"/>
            <a:ext cx="2042001" cy="111014"/>
          </a:xfrm>
          <a:custGeom>
            <a:avLst/>
            <a:gdLst/>
            <a:ahLst/>
            <a:cxnLst/>
            <a:rect l="l" t="t" r="r" b="b"/>
            <a:pathLst>
              <a:path w="1850135" h="100583">
                <a:moveTo>
                  <a:pt x="0" y="100583"/>
                </a:moveTo>
                <a:lnTo>
                  <a:pt x="1850135" y="0"/>
                </a:lnTo>
                <a:lnTo>
                  <a:pt x="59309" y="0"/>
                </a:lnTo>
                <a:lnTo>
                  <a:pt x="0" y="100583"/>
                </a:lnTo>
                <a:close/>
              </a:path>
            </a:pathLst>
          </a:custGeom>
          <a:solidFill>
            <a:srgbClr val="B4C6E7"/>
          </a:solidFill>
        </p:spPr>
        <p:txBody>
          <a:bodyPr wrap="square" lIns="0" tIns="0" rIns="0" bIns="0" rtlCol="0">
            <a:noAutofit/>
          </a:bodyPr>
          <a:lstStyle/>
          <a:p>
            <a:endParaRPr sz="1987"/>
          </a:p>
        </p:txBody>
      </p:sp>
      <p:sp>
        <p:nvSpPr>
          <p:cNvPr id="1027" name="object 1027"/>
          <p:cNvSpPr/>
          <p:nvPr/>
        </p:nvSpPr>
        <p:spPr>
          <a:xfrm>
            <a:off x="7368518" y="4640761"/>
            <a:ext cx="2042001" cy="111014"/>
          </a:xfrm>
          <a:custGeom>
            <a:avLst/>
            <a:gdLst/>
            <a:ahLst/>
            <a:cxnLst/>
            <a:rect l="l" t="t" r="r" b="b"/>
            <a:pathLst>
              <a:path w="1850135" h="100583">
                <a:moveTo>
                  <a:pt x="0" y="100583"/>
                </a:moveTo>
                <a:lnTo>
                  <a:pt x="59309" y="0"/>
                </a:lnTo>
                <a:lnTo>
                  <a:pt x="1850135" y="0"/>
                </a:lnTo>
              </a:path>
            </a:pathLst>
          </a:custGeom>
          <a:ln w="3048">
            <a:solidFill>
              <a:srgbClr val="000000"/>
            </a:solidFill>
          </a:ln>
        </p:spPr>
        <p:txBody>
          <a:bodyPr wrap="square" lIns="0" tIns="0" rIns="0" bIns="0" rtlCol="0">
            <a:noAutofit/>
          </a:bodyPr>
          <a:lstStyle/>
          <a:p>
            <a:endParaRPr sz="1987"/>
          </a:p>
        </p:txBody>
      </p:sp>
      <p:sp>
        <p:nvSpPr>
          <p:cNvPr id="1028" name="object 1028"/>
          <p:cNvSpPr/>
          <p:nvPr/>
        </p:nvSpPr>
        <p:spPr>
          <a:xfrm>
            <a:off x="7368518" y="4751775"/>
            <a:ext cx="1974720" cy="444060"/>
          </a:xfrm>
          <a:custGeom>
            <a:avLst/>
            <a:gdLst/>
            <a:ahLst/>
            <a:cxnLst/>
            <a:rect l="l" t="t" r="r" b="b"/>
            <a:pathLst>
              <a:path w="1789176" h="402336">
                <a:moveTo>
                  <a:pt x="0" y="0"/>
                </a:moveTo>
                <a:lnTo>
                  <a:pt x="0" y="402336"/>
                </a:lnTo>
                <a:lnTo>
                  <a:pt x="1789176" y="402336"/>
                </a:lnTo>
                <a:lnTo>
                  <a:pt x="0" y="0"/>
                </a:lnTo>
                <a:close/>
              </a:path>
            </a:pathLst>
          </a:custGeom>
          <a:solidFill>
            <a:srgbClr val="B4C6E7"/>
          </a:solidFill>
        </p:spPr>
        <p:txBody>
          <a:bodyPr wrap="square" lIns="0" tIns="0" rIns="0" bIns="0" rtlCol="0">
            <a:noAutofit/>
          </a:bodyPr>
          <a:lstStyle/>
          <a:p>
            <a:endParaRPr sz="1987"/>
          </a:p>
        </p:txBody>
      </p:sp>
      <p:sp>
        <p:nvSpPr>
          <p:cNvPr id="1029" name="object 1029"/>
          <p:cNvSpPr/>
          <p:nvPr/>
        </p:nvSpPr>
        <p:spPr>
          <a:xfrm>
            <a:off x="7368518" y="4751775"/>
            <a:ext cx="1974720" cy="444060"/>
          </a:xfrm>
          <a:custGeom>
            <a:avLst/>
            <a:gdLst/>
            <a:ahLst/>
            <a:cxnLst/>
            <a:rect l="l" t="t" r="r" b="b"/>
            <a:pathLst>
              <a:path w="1789176" h="402336">
                <a:moveTo>
                  <a:pt x="0" y="0"/>
                </a:moveTo>
                <a:lnTo>
                  <a:pt x="0" y="402336"/>
                </a:lnTo>
                <a:lnTo>
                  <a:pt x="1789176" y="402336"/>
                </a:lnTo>
              </a:path>
            </a:pathLst>
          </a:custGeom>
          <a:ln w="3048">
            <a:solidFill>
              <a:srgbClr val="000000"/>
            </a:solidFill>
          </a:ln>
        </p:spPr>
        <p:txBody>
          <a:bodyPr wrap="square" lIns="0" tIns="0" rIns="0" bIns="0" rtlCol="0">
            <a:noAutofit/>
          </a:bodyPr>
          <a:lstStyle/>
          <a:p>
            <a:endParaRPr sz="1987"/>
          </a:p>
        </p:txBody>
      </p:sp>
      <p:sp>
        <p:nvSpPr>
          <p:cNvPr id="1030" name="object 1030"/>
          <p:cNvSpPr/>
          <p:nvPr/>
        </p:nvSpPr>
        <p:spPr>
          <a:xfrm>
            <a:off x="7368518" y="4751775"/>
            <a:ext cx="1974720" cy="21867"/>
          </a:xfrm>
          <a:custGeom>
            <a:avLst/>
            <a:gdLst/>
            <a:ahLst/>
            <a:cxnLst/>
            <a:rect l="l" t="t" r="r" b="b"/>
            <a:pathLst>
              <a:path w="1789176" h="19812">
                <a:moveTo>
                  <a:pt x="1789176" y="19812"/>
                </a:moveTo>
                <a:lnTo>
                  <a:pt x="1789176" y="0"/>
                </a:lnTo>
                <a:lnTo>
                  <a:pt x="0" y="0"/>
                </a:lnTo>
                <a:lnTo>
                  <a:pt x="1789176" y="19812"/>
                </a:lnTo>
                <a:close/>
              </a:path>
            </a:pathLst>
          </a:custGeom>
          <a:solidFill>
            <a:srgbClr val="B4C6E7"/>
          </a:solidFill>
        </p:spPr>
        <p:txBody>
          <a:bodyPr wrap="square" lIns="0" tIns="0" rIns="0" bIns="0" rtlCol="0">
            <a:noAutofit/>
          </a:bodyPr>
          <a:lstStyle/>
          <a:p>
            <a:endParaRPr sz="1987"/>
          </a:p>
        </p:txBody>
      </p:sp>
      <p:sp>
        <p:nvSpPr>
          <p:cNvPr id="1031" name="object 1031"/>
          <p:cNvSpPr/>
          <p:nvPr/>
        </p:nvSpPr>
        <p:spPr>
          <a:xfrm>
            <a:off x="7368518" y="4751775"/>
            <a:ext cx="1974720" cy="21867"/>
          </a:xfrm>
          <a:custGeom>
            <a:avLst/>
            <a:gdLst/>
            <a:ahLst/>
            <a:cxnLst/>
            <a:rect l="l" t="t" r="r" b="b"/>
            <a:pathLst>
              <a:path w="1789176" h="19812">
                <a:moveTo>
                  <a:pt x="1789176" y="19812"/>
                </a:moveTo>
                <a:lnTo>
                  <a:pt x="1789176" y="0"/>
                </a:lnTo>
                <a:lnTo>
                  <a:pt x="0" y="0"/>
                </a:lnTo>
              </a:path>
            </a:pathLst>
          </a:custGeom>
          <a:ln w="3048">
            <a:solidFill>
              <a:srgbClr val="000000"/>
            </a:solidFill>
          </a:ln>
        </p:spPr>
        <p:txBody>
          <a:bodyPr wrap="square" lIns="0" tIns="0" rIns="0" bIns="0" rtlCol="0">
            <a:noAutofit/>
          </a:bodyPr>
          <a:lstStyle/>
          <a:p>
            <a:endParaRPr sz="1987"/>
          </a:p>
        </p:txBody>
      </p:sp>
      <p:sp>
        <p:nvSpPr>
          <p:cNvPr id="1032" name="object 1032"/>
          <p:cNvSpPr/>
          <p:nvPr/>
        </p:nvSpPr>
        <p:spPr>
          <a:xfrm>
            <a:off x="7439163" y="4874565"/>
            <a:ext cx="1811562" cy="270808"/>
          </a:xfrm>
          <a:custGeom>
            <a:avLst/>
            <a:gdLst/>
            <a:ahLst/>
            <a:cxnLst/>
            <a:rect l="l" t="t" r="r" b="b"/>
            <a:pathLst>
              <a:path w="1641348" h="245363">
                <a:moveTo>
                  <a:pt x="0" y="245364"/>
                </a:moveTo>
                <a:lnTo>
                  <a:pt x="1641348" y="245364"/>
                </a:lnTo>
                <a:lnTo>
                  <a:pt x="1641348" y="0"/>
                </a:lnTo>
                <a:lnTo>
                  <a:pt x="0" y="0"/>
                </a:lnTo>
                <a:lnTo>
                  <a:pt x="0" y="245364"/>
                </a:lnTo>
                <a:close/>
              </a:path>
            </a:pathLst>
          </a:custGeom>
          <a:solidFill>
            <a:srgbClr val="B4C6E7"/>
          </a:solidFill>
        </p:spPr>
        <p:txBody>
          <a:bodyPr wrap="square" lIns="0" tIns="0" rIns="0" bIns="0" rtlCol="0">
            <a:noAutofit/>
          </a:bodyPr>
          <a:lstStyle/>
          <a:p>
            <a:endParaRPr sz="1987"/>
          </a:p>
        </p:txBody>
      </p:sp>
      <p:sp>
        <p:nvSpPr>
          <p:cNvPr id="1033" name="object 1033"/>
          <p:cNvSpPr/>
          <p:nvPr/>
        </p:nvSpPr>
        <p:spPr>
          <a:xfrm>
            <a:off x="9343238" y="4025132"/>
            <a:ext cx="67281" cy="555074"/>
          </a:xfrm>
          <a:custGeom>
            <a:avLst/>
            <a:gdLst/>
            <a:ahLst/>
            <a:cxnLst/>
            <a:rect l="l" t="t" r="r" b="b"/>
            <a:pathLst>
              <a:path w="60959" h="502920">
                <a:moveTo>
                  <a:pt x="60959" y="402590"/>
                </a:moveTo>
                <a:lnTo>
                  <a:pt x="60959" y="0"/>
                </a:lnTo>
                <a:lnTo>
                  <a:pt x="0" y="121539"/>
                </a:lnTo>
                <a:lnTo>
                  <a:pt x="0" y="502920"/>
                </a:lnTo>
                <a:lnTo>
                  <a:pt x="60959" y="402590"/>
                </a:lnTo>
                <a:close/>
              </a:path>
            </a:pathLst>
          </a:custGeom>
          <a:solidFill>
            <a:srgbClr val="B4C6E7"/>
          </a:solidFill>
        </p:spPr>
        <p:txBody>
          <a:bodyPr wrap="square" lIns="0" tIns="0" rIns="0" bIns="0" rtlCol="0">
            <a:noAutofit/>
          </a:bodyPr>
          <a:lstStyle/>
          <a:p>
            <a:endParaRPr sz="1987"/>
          </a:p>
        </p:txBody>
      </p:sp>
      <p:sp>
        <p:nvSpPr>
          <p:cNvPr id="1034" name="object 1034"/>
          <p:cNvSpPr/>
          <p:nvPr/>
        </p:nvSpPr>
        <p:spPr>
          <a:xfrm>
            <a:off x="9292776" y="4025132"/>
            <a:ext cx="107651" cy="132880"/>
          </a:xfrm>
          <a:custGeom>
            <a:avLst/>
            <a:gdLst/>
            <a:ahLst/>
            <a:cxnLst/>
            <a:rect l="l" t="t" r="r" b="b"/>
            <a:pathLst>
              <a:path w="97536" h="120396">
                <a:moveTo>
                  <a:pt x="96012" y="21463"/>
                </a:moveTo>
                <a:lnTo>
                  <a:pt x="97536" y="0"/>
                </a:lnTo>
                <a:lnTo>
                  <a:pt x="7874" y="0"/>
                </a:lnTo>
                <a:lnTo>
                  <a:pt x="0" y="99949"/>
                </a:lnTo>
                <a:lnTo>
                  <a:pt x="46609" y="99949"/>
                </a:lnTo>
                <a:lnTo>
                  <a:pt x="46609" y="120396"/>
                </a:lnTo>
                <a:lnTo>
                  <a:pt x="96012" y="21463"/>
                </a:lnTo>
                <a:close/>
              </a:path>
            </a:pathLst>
          </a:custGeom>
          <a:solidFill>
            <a:srgbClr val="B4C6E7"/>
          </a:solidFill>
        </p:spPr>
        <p:txBody>
          <a:bodyPr wrap="square" lIns="0" tIns="0" rIns="0" bIns="0" rtlCol="0">
            <a:noAutofit/>
          </a:bodyPr>
          <a:lstStyle/>
          <a:p>
            <a:endParaRPr sz="1987"/>
          </a:p>
        </p:txBody>
      </p:sp>
      <p:sp>
        <p:nvSpPr>
          <p:cNvPr id="1035" name="object 1035"/>
          <p:cNvSpPr/>
          <p:nvPr/>
        </p:nvSpPr>
        <p:spPr>
          <a:xfrm>
            <a:off x="9398746" y="4025131"/>
            <a:ext cx="11773" cy="21867"/>
          </a:xfrm>
          <a:custGeom>
            <a:avLst/>
            <a:gdLst/>
            <a:ahLst/>
            <a:cxnLst/>
            <a:rect l="l" t="t" r="r" b="b"/>
            <a:pathLst>
              <a:path w="10667" h="19812">
                <a:moveTo>
                  <a:pt x="1777" y="0"/>
                </a:moveTo>
                <a:lnTo>
                  <a:pt x="0" y="19812"/>
                </a:lnTo>
                <a:lnTo>
                  <a:pt x="10667" y="0"/>
                </a:lnTo>
                <a:lnTo>
                  <a:pt x="1777" y="0"/>
                </a:lnTo>
                <a:close/>
              </a:path>
            </a:pathLst>
          </a:custGeom>
          <a:solidFill>
            <a:srgbClr val="B4C6E7"/>
          </a:solidFill>
        </p:spPr>
        <p:txBody>
          <a:bodyPr wrap="square" lIns="0" tIns="0" rIns="0" bIns="0" rtlCol="0">
            <a:noAutofit/>
          </a:bodyPr>
          <a:lstStyle/>
          <a:p>
            <a:endParaRPr sz="1987"/>
          </a:p>
        </p:txBody>
      </p:sp>
      <p:sp>
        <p:nvSpPr>
          <p:cNvPr id="1036" name="object 1036"/>
          <p:cNvSpPr/>
          <p:nvPr/>
        </p:nvSpPr>
        <p:spPr>
          <a:xfrm>
            <a:off x="9190172" y="4025131"/>
            <a:ext cx="111014" cy="109333"/>
          </a:xfrm>
          <a:custGeom>
            <a:avLst/>
            <a:gdLst/>
            <a:ahLst/>
            <a:cxnLst/>
            <a:rect l="l" t="t" r="r" b="b"/>
            <a:pathLst>
              <a:path w="100583" h="99060">
                <a:moveTo>
                  <a:pt x="92582" y="99060"/>
                </a:moveTo>
                <a:lnTo>
                  <a:pt x="100583" y="0"/>
                </a:lnTo>
                <a:lnTo>
                  <a:pt x="8000" y="0"/>
                </a:lnTo>
                <a:lnTo>
                  <a:pt x="0" y="99060"/>
                </a:lnTo>
                <a:lnTo>
                  <a:pt x="92582" y="99060"/>
                </a:lnTo>
                <a:close/>
              </a:path>
            </a:pathLst>
          </a:custGeom>
          <a:solidFill>
            <a:srgbClr val="B4C6E7"/>
          </a:solidFill>
        </p:spPr>
        <p:txBody>
          <a:bodyPr wrap="square" lIns="0" tIns="0" rIns="0" bIns="0" rtlCol="0">
            <a:noAutofit/>
          </a:bodyPr>
          <a:lstStyle/>
          <a:p>
            <a:endParaRPr sz="1987"/>
          </a:p>
        </p:txBody>
      </p:sp>
      <p:sp>
        <p:nvSpPr>
          <p:cNvPr id="1037" name="object 1037"/>
          <p:cNvSpPr/>
          <p:nvPr/>
        </p:nvSpPr>
        <p:spPr>
          <a:xfrm>
            <a:off x="9089249" y="4025131"/>
            <a:ext cx="111014" cy="109333"/>
          </a:xfrm>
          <a:custGeom>
            <a:avLst/>
            <a:gdLst/>
            <a:ahLst/>
            <a:cxnLst/>
            <a:rect l="l" t="t" r="r" b="b"/>
            <a:pathLst>
              <a:path w="100583" h="99060">
                <a:moveTo>
                  <a:pt x="92455" y="99060"/>
                </a:moveTo>
                <a:lnTo>
                  <a:pt x="100583" y="0"/>
                </a:lnTo>
                <a:lnTo>
                  <a:pt x="8635" y="0"/>
                </a:lnTo>
                <a:lnTo>
                  <a:pt x="0" y="99060"/>
                </a:lnTo>
                <a:lnTo>
                  <a:pt x="92455" y="99060"/>
                </a:lnTo>
                <a:close/>
              </a:path>
            </a:pathLst>
          </a:custGeom>
          <a:solidFill>
            <a:srgbClr val="B4C6E7"/>
          </a:solidFill>
        </p:spPr>
        <p:txBody>
          <a:bodyPr wrap="square" lIns="0" tIns="0" rIns="0" bIns="0" rtlCol="0">
            <a:noAutofit/>
          </a:bodyPr>
          <a:lstStyle/>
          <a:p>
            <a:endParaRPr sz="1987"/>
          </a:p>
        </p:txBody>
      </p:sp>
      <p:sp>
        <p:nvSpPr>
          <p:cNvPr id="1038" name="object 1038"/>
          <p:cNvSpPr/>
          <p:nvPr/>
        </p:nvSpPr>
        <p:spPr>
          <a:xfrm>
            <a:off x="8887404" y="4025131"/>
            <a:ext cx="111014" cy="109333"/>
          </a:xfrm>
          <a:custGeom>
            <a:avLst/>
            <a:gdLst/>
            <a:ahLst/>
            <a:cxnLst/>
            <a:rect l="l" t="t" r="r" b="b"/>
            <a:pathLst>
              <a:path w="100583" h="99060">
                <a:moveTo>
                  <a:pt x="91058" y="99060"/>
                </a:moveTo>
                <a:lnTo>
                  <a:pt x="100583" y="0"/>
                </a:lnTo>
                <a:lnTo>
                  <a:pt x="8508" y="0"/>
                </a:lnTo>
                <a:lnTo>
                  <a:pt x="0" y="99060"/>
                </a:lnTo>
                <a:lnTo>
                  <a:pt x="91058" y="99060"/>
                </a:lnTo>
                <a:close/>
              </a:path>
            </a:pathLst>
          </a:custGeom>
          <a:solidFill>
            <a:srgbClr val="B4C6E7"/>
          </a:solidFill>
        </p:spPr>
        <p:txBody>
          <a:bodyPr wrap="square" lIns="0" tIns="0" rIns="0" bIns="0" rtlCol="0">
            <a:noAutofit/>
          </a:bodyPr>
          <a:lstStyle/>
          <a:p>
            <a:endParaRPr sz="1987"/>
          </a:p>
        </p:txBody>
      </p:sp>
      <p:sp>
        <p:nvSpPr>
          <p:cNvPr id="1039" name="object 1039"/>
          <p:cNvSpPr/>
          <p:nvPr/>
        </p:nvSpPr>
        <p:spPr>
          <a:xfrm>
            <a:off x="8988325" y="4025131"/>
            <a:ext cx="111015" cy="109333"/>
          </a:xfrm>
          <a:custGeom>
            <a:avLst/>
            <a:gdLst/>
            <a:ahLst/>
            <a:cxnLst/>
            <a:rect l="l" t="t" r="r" b="b"/>
            <a:pathLst>
              <a:path w="100584" h="99060">
                <a:moveTo>
                  <a:pt x="9525" y="0"/>
                </a:moveTo>
                <a:lnTo>
                  <a:pt x="0" y="99060"/>
                </a:lnTo>
                <a:lnTo>
                  <a:pt x="92075" y="99060"/>
                </a:lnTo>
                <a:lnTo>
                  <a:pt x="100584" y="0"/>
                </a:lnTo>
                <a:lnTo>
                  <a:pt x="9525" y="0"/>
                </a:lnTo>
                <a:close/>
              </a:path>
            </a:pathLst>
          </a:custGeom>
          <a:solidFill>
            <a:srgbClr val="B4C6E7"/>
          </a:solidFill>
        </p:spPr>
        <p:txBody>
          <a:bodyPr wrap="square" lIns="0" tIns="0" rIns="0" bIns="0" rtlCol="0">
            <a:noAutofit/>
          </a:bodyPr>
          <a:lstStyle/>
          <a:p>
            <a:endParaRPr sz="1987"/>
          </a:p>
        </p:txBody>
      </p:sp>
      <p:sp>
        <p:nvSpPr>
          <p:cNvPr id="1040" name="object 1040"/>
          <p:cNvSpPr/>
          <p:nvPr/>
        </p:nvSpPr>
        <p:spPr>
          <a:xfrm>
            <a:off x="8687241" y="4025131"/>
            <a:ext cx="109332" cy="109333"/>
          </a:xfrm>
          <a:custGeom>
            <a:avLst/>
            <a:gdLst/>
            <a:ahLst/>
            <a:cxnLst/>
            <a:rect l="l" t="t" r="r" b="b"/>
            <a:pathLst>
              <a:path w="99059" h="99060">
                <a:moveTo>
                  <a:pt x="91058" y="99060"/>
                </a:moveTo>
                <a:lnTo>
                  <a:pt x="99059" y="0"/>
                </a:lnTo>
                <a:lnTo>
                  <a:pt x="9525" y="0"/>
                </a:lnTo>
                <a:lnTo>
                  <a:pt x="0" y="99060"/>
                </a:lnTo>
                <a:lnTo>
                  <a:pt x="91058" y="99060"/>
                </a:lnTo>
                <a:close/>
              </a:path>
            </a:pathLst>
          </a:custGeom>
          <a:solidFill>
            <a:srgbClr val="B4C6E7"/>
          </a:solidFill>
        </p:spPr>
        <p:txBody>
          <a:bodyPr wrap="square" lIns="0" tIns="0" rIns="0" bIns="0" rtlCol="0">
            <a:noAutofit/>
          </a:bodyPr>
          <a:lstStyle/>
          <a:p>
            <a:endParaRPr sz="1987"/>
          </a:p>
        </p:txBody>
      </p:sp>
      <p:sp>
        <p:nvSpPr>
          <p:cNvPr id="1041" name="object 1041"/>
          <p:cNvSpPr/>
          <p:nvPr/>
        </p:nvSpPr>
        <p:spPr>
          <a:xfrm>
            <a:off x="8788163" y="4025131"/>
            <a:ext cx="107651" cy="109333"/>
          </a:xfrm>
          <a:custGeom>
            <a:avLst/>
            <a:gdLst/>
            <a:ahLst/>
            <a:cxnLst/>
            <a:rect l="l" t="t" r="r" b="b"/>
            <a:pathLst>
              <a:path w="97536" h="99060">
                <a:moveTo>
                  <a:pt x="7874" y="0"/>
                </a:moveTo>
                <a:lnTo>
                  <a:pt x="0" y="99060"/>
                </a:lnTo>
                <a:lnTo>
                  <a:pt x="89153" y="99060"/>
                </a:lnTo>
                <a:lnTo>
                  <a:pt x="97536" y="0"/>
                </a:lnTo>
                <a:lnTo>
                  <a:pt x="7874" y="0"/>
                </a:lnTo>
                <a:close/>
              </a:path>
            </a:pathLst>
          </a:custGeom>
          <a:solidFill>
            <a:srgbClr val="B4C6E7"/>
          </a:solidFill>
        </p:spPr>
        <p:txBody>
          <a:bodyPr wrap="square" lIns="0" tIns="0" rIns="0" bIns="0" rtlCol="0">
            <a:noAutofit/>
          </a:bodyPr>
          <a:lstStyle/>
          <a:p>
            <a:endParaRPr sz="1987"/>
          </a:p>
        </p:txBody>
      </p:sp>
      <p:sp>
        <p:nvSpPr>
          <p:cNvPr id="1042" name="object 1042"/>
          <p:cNvSpPr/>
          <p:nvPr/>
        </p:nvSpPr>
        <p:spPr>
          <a:xfrm>
            <a:off x="7782300" y="4025131"/>
            <a:ext cx="814110" cy="109333"/>
          </a:xfrm>
          <a:custGeom>
            <a:avLst/>
            <a:gdLst/>
            <a:ahLst/>
            <a:cxnLst/>
            <a:rect l="l" t="t" r="r" b="b"/>
            <a:pathLst>
              <a:path w="737616" h="99060">
                <a:moveTo>
                  <a:pt x="729615" y="99060"/>
                </a:moveTo>
                <a:lnTo>
                  <a:pt x="737616" y="0"/>
                </a:lnTo>
                <a:lnTo>
                  <a:pt x="8508" y="0"/>
                </a:lnTo>
                <a:lnTo>
                  <a:pt x="0" y="99060"/>
                </a:lnTo>
                <a:lnTo>
                  <a:pt x="729615" y="99060"/>
                </a:lnTo>
                <a:close/>
              </a:path>
            </a:pathLst>
          </a:custGeom>
          <a:solidFill>
            <a:srgbClr val="B4C6E7"/>
          </a:solidFill>
        </p:spPr>
        <p:txBody>
          <a:bodyPr wrap="square" lIns="0" tIns="0" rIns="0" bIns="0" rtlCol="0">
            <a:noAutofit/>
          </a:bodyPr>
          <a:lstStyle/>
          <a:p>
            <a:endParaRPr sz="1987"/>
          </a:p>
        </p:txBody>
      </p:sp>
      <p:sp>
        <p:nvSpPr>
          <p:cNvPr id="1043" name="object 1043"/>
          <p:cNvSpPr/>
          <p:nvPr/>
        </p:nvSpPr>
        <p:spPr>
          <a:xfrm>
            <a:off x="8588000" y="4025131"/>
            <a:ext cx="111014" cy="109333"/>
          </a:xfrm>
          <a:custGeom>
            <a:avLst/>
            <a:gdLst/>
            <a:ahLst/>
            <a:cxnLst/>
            <a:rect l="l" t="t" r="r" b="b"/>
            <a:pathLst>
              <a:path w="100583" h="99060">
                <a:moveTo>
                  <a:pt x="8000" y="0"/>
                </a:moveTo>
                <a:lnTo>
                  <a:pt x="0" y="99060"/>
                </a:lnTo>
                <a:lnTo>
                  <a:pt x="91058" y="99060"/>
                </a:lnTo>
                <a:lnTo>
                  <a:pt x="100583" y="0"/>
                </a:lnTo>
                <a:lnTo>
                  <a:pt x="8000" y="0"/>
                </a:lnTo>
                <a:close/>
              </a:path>
            </a:pathLst>
          </a:custGeom>
          <a:solidFill>
            <a:srgbClr val="B4C6E7"/>
          </a:solidFill>
        </p:spPr>
        <p:txBody>
          <a:bodyPr wrap="square" lIns="0" tIns="0" rIns="0" bIns="0" rtlCol="0">
            <a:noAutofit/>
          </a:bodyPr>
          <a:lstStyle/>
          <a:p>
            <a:endParaRPr sz="1987"/>
          </a:p>
        </p:txBody>
      </p:sp>
      <p:sp>
        <p:nvSpPr>
          <p:cNvPr id="1044" name="object 1044"/>
          <p:cNvSpPr/>
          <p:nvPr/>
        </p:nvSpPr>
        <p:spPr>
          <a:xfrm>
            <a:off x="7681377" y="4025131"/>
            <a:ext cx="109333" cy="109333"/>
          </a:xfrm>
          <a:custGeom>
            <a:avLst/>
            <a:gdLst/>
            <a:ahLst/>
            <a:cxnLst/>
            <a:rect l="l" t="t" r="r" b="b"/>
            <a:pathLst>
              <a:path w="99060" h="99060">
                <a:moveTo>
                  <a:pt x="99060" y="0"/>
                </a:moveTo>
                <a:lnTo>
                  <a:pt x="9398" y="0"/>
                </a:lnTo>
                <a:lnTo>
                  <a:pt x="0" y="99060"/>
                </a:lnTo>
                <a:lnTo>
                  <a:pt x="90805" y="99060"/>
                </a:lnTo>
                <a:lnTo>
                  <a:pt x="99060" y="0"/>
                </a:lnTo>
                <a:close/>
              </a:path>
            </a:pathLst>
          </a:custGeom>
          <a:solidFill>
            <a:srgbClr val="B4C6E7"/>
          </a:solidFill>
        </p:spPr>
        <p:txBody>
          <a:bodyPr wrap="square" lIns="0" tIns="0" rIns="0" bIns="0" rtlCol="0">
            <a:noAutofit/>
          </a:bodyPr>
          <a:lstStyle/>
          <a:p>
            <a:endParaRPr sz="1987"/>
          </a:p>
        </p:txBody>
      </p:sp>
      <p:sp>
        <p:nvSpPr>
          <p:cNvPr id="1045" name="object 1045"/>
          <p:cNvSpPr/>
          <p:nvPr/>
        </p:nvSpPr>
        <p:spPr>
          <a:xfrm>
            <a:off x="7580455" y="4025131"/>
            <a:ext cx="111014" cy="109333"/>
          </a:xfrm>
          <a:custGeom>
            <a:avLst/>
            <a:gdLst/>
            <a:ahLst/>
            <a:cxnLst/>
            <a:rect l="l" t="t" r="r" b="b"/>
            <a:pathLst>
              <a:path w="100583" h="99060">
                <a:moveTo>
                  <a:pt x="91058" y="99060"/>
                </a:moveTo>
                <a:lnTo>
                  <a:pt x="100583" y="0"/>
                </a:lnTo>
                <a:lnTo>
                  <a:pt x="8000" y="0"/>
                </a:lnTo>
                <a:lnTo>
                  <a:pt x="0" y="99060"/>
                </a:lnTo>
                <a:lnTo>
                  <a:pt x="91058" y="99060"/>
                </a:lnTo>
                <a:close/>
              </a:path>
            </a:pathLst>
          </a:custGeom>
          <a:solidFill>
            <a:srgbClr val="B4C6E7"/>
          </a:solidFill>
        </p:spPr>
        <p:txBody>
          <a:bodyPr wrap="square" lIns="0" tIns="0" rIns="0" bIns="0" rtlCol="0">
            <a:noAutofit/>
          </a:bodyPr>
          <a:lstStyle/>
          <a:p>
            <a:endParaRPr sz="1987"/>
          </a:p>
        </p:txBody>
      </p:sp>
      <p:sp>
        <p:nvSpPr>
          <p:cNvPr id="1046" name="object 1046"/>
          <p:cNvSpPr/>
          <p:nvPr/>
        </p:nvSpPr>
        <p:spPr>
          <a:xfrm>
            <a:off x="7479532" y="4025131"/>
            <a:ext cx="109333" cy="109333"/>
          </a:xfrm>
          <a:custGeom>
            <a:avLst/>
            <a:gdLst/>
            <a:ahLst/>
            <a:cxnLst/>
            <a:rect l="l" t="t" r="r" b="b"/>
            <a:pathLst>
              <a:path w="99060" h="99060">
                <a:moveTo>
                  <a:pt x="91059" y="99060"/>
                </a:moveTo>
                <a:lnTo>
                  <a:pt x="99060" y="0"/>
                </a:lnTo>
                <a:lnTo>
                  <a:pt x="8509" y="0"/>
                </a:lnTo>
                <a:lnTo>
                  <a:pt x="0" y="99060"/>
                </a:lnTo>
                <a:lnTo>
                  <a:pt x="91059" y="99060"/>
                </a:lnTo>
                <a:close/>
              </a:path>
            </a:pathLst>
          </a:custGeom>
          <a:solidFill>
            <a:srgbClr val="B4C6E7"/>
          </a:solidFill>
        </p:spPr>
        <p:txBody>
          <a:bodyPr wrap="square" lIns="0" tIns="0" rIns="0" bIns="0" rtlCol="0">
            <a:noAutofit/>
          </a:bodyPr>
          <a:lstStyle/>
          <a:p>
            <a:endParaRPr sz="1987"/>
          </a:p>
        </p:txBody>
      </p:sp>
      <p:sp>
        <p:nvSpPr>
          <p:cNvPr id="1047" name="object 1047"/>
          <p:cNvSpPr/>
          <p:nvPr/>
        </p:nvSpPr>
        <p:spPr>
          <a:xfrm>
            <a:off x="7368518" y="4115963"/>
            <a:ext cx="13455" cy="18502"/>
          </a:xfrm>
          <a:custGeom>
            <a:avLst/>
            <a:gdLst/>
            <a:ahLst/>
            <a:cxnLst/>
            <a:rect l="l" t="t" r="r" b="b"/>
            <a:pathLst>
              <a:path w="12191" h="16764">
                <a:moveTo>
                  <a:pt x="10032" y="16764"/>
                </a:moveTo>
                <a:lnTo>
                  <a:pt x="12191" y="0"/>
                </a:lnTo>
                <a:lnTo>
                  <a:pt x="0" y="16764"/>
                </a:lnTo>
                <a:lnTo>
                  <a:pt x="10032" y="16764"/>
                </a:lnTo>
                <a:close/>
              </a:path>
            </a:pathLst>
          </a:custGeom>
          <a:solidFill>
            <a:srgbClr val="B4C6E7"/>
          </a:solidFill>
        </p:spPr>
        <p:txBody>
          <a:bodyPr wrap="square" lIns="0" tIns="0" rIns="0" bIns="0" rtlCol="0">
            <a:noAutofit/>
          </a:bodyPr>
          <a:lstStyle/>
          <a:p>
            <a:endParaRPr sz="1987"/>
          </a:p>
        </p:txBody>
      </p:sp>
      <p:sp>
        <p:nvSpPr>
          <p:cNvPr id="1048" name="object 1048"/>
          <p:cNvSpPr/>
          <p:nvPr/>
        </p:nvSpPr>
        <p:spPr>
          <a:xfrm>
            <a:off x="7378610" y="4025131"/>
            <a:ext cx="111015" cy="109333"/>
          </a:xfrm>
          <a:custGeom>
            <a:avLst/>
            <a:gdLst/>
            <a:ahLst/>
            <a:cxnLst/>
            <a:rect l="l" t="t" r="r" b="b"/>
            <a:pathLst>
              <a:path w="100584" h="99060">
                <a:moveTo>
                  <a:pt x="2159" y="80899"/>
                </a:moveTo>
                <a:lnTo>
                  <a:pt x="0" y="99060"/>
                </a:lnTo>
                <a:lnTo>
                  <a:pt x="91948" y="99060"/>
                </a:lnTo>
                <a:lnTo>
                  <a:pt x="100584" y="0"/>
                </a:lnTo>
                <a:lnTo>
                  <a:pt x="50546" y="0"/>
                </a:lnTo>
                <a:lnTo>
                  <a:pt x="2159" y="80899"/>
                </a:lnTo>
                <a:close/>
              </a:path>
            </a:pathLst>
          </a:custGeom>
          <a:solidFill>
            <a:srgbClr val="B4C6E7"/>
          </a:solidFill>
        </p:spPr>
        <p:txBody>
          <a:bodyPr wrap="square" lIns="0" tIns="0" rIns="0" bIns="0" rtlCol="0">
            <a:noAutofit/>
          </a:bodyPr>
          <a:lstStyle/>
          <a:p>
            <a:endParaRPr sz="1987"/>
          </a:p>
        </p:txBody>
      </p:sp>
      <p:sp>
        <p:nvSpPr>
          <p:cNvPr id="1049" name="object 1049"/>
          <p:cNvSpPr/>
          <p:nvPr/>
        </p:nvSpPr>
        <p:spPr>
          <a:xfrm>
            <a:off x="7368518" y="4139511"/>
            <a:ext cx="1974720" cy="0"/>
          </a:xfrm>
          <a:custGeom>
            <a:avLst/>
            <a:gdLst/>
            <a:ahLst/>
            <a:cxnLst/>
            <a:rect l="l" t="t" r="r" b="b"/>
            <a:pathLst>
              <a:path w="1789176">
                <a:moveTo>
                  <a:pt x="0" y="0"/>
                </a:moveTo>
                <a:lnTo>
                  <a:pt x="1789176" y="0"/>
                </a:lnTo>
              </a:path>
            </a:pathLst>
          </a:custGeom>
          <a:ln w="10413">
            <a:solidFill>
              <a:srgbClr val="B4C6E7"/>
            </a:solidFill>
          </a:ln>
        </p:spPr>
        <p:txBody>
          <a:bodyPr wrap="square" lIns="0" tIns="0" rIns="0" bIns="0" rtlCol="0">
            <a:noAutofit/>
          </a:bodyPr>
          <a:lstStyle/>
          <a:p>
            <a:endParaRPr sz="1987"/>
          </a:p>
        </p:txBody>
      </p:sp>
      <p:sp>
        <p:nvSpPr>
          <p:cNvPr id="1050" name="object 1050"/>
          <p:cNvSpPr/>
          <p:nvPr/>
        </p:nvSpPr>
        <p:spPr>
          <a:xfrm>
            <a:off x="7368518" y="4197542"/>
            <a:ext cx="1974720" cy="0"/>
          </a:xfrm>
          <a:custGeom>
            <a:avLst/>
            <a:gdLst/>
            <a:ahLst/>
            <a:cxnLst/>
            <a:rect l="l" t="t" r="r" b="b"/>
            <a:pathLst>
              <a:path w="1789176">
                <a:moveTo>
                  <a:pt x="0" y="0"/>
                </a:moveTo>
                <a:lnTo>
                  <a:pt x="1789176" y="0"/>
                </a:lnTo>
              </a:path>
            </a:pathLst>
          </a:custGeom>
          <a:ln w="21082">
            <a:solidFill>
              <a:srgbClr val="B4C6E7"/>
            </a:solidFill>
          </a:ln>
        </p:spPr>
        <p:txBody>
          <a:bodyPr wrap="square" lIns="0" tIns="0" rIns="0" bIns="0" rtlCol="0">
            <a:noAutofit/>
          </a:bodyPr>
          <a:lstStyle/>
          <a:p>
            <a:endParaRPr sz="1987"/>
          </a:p>
        </p:txBody>
      </p:sp>
      <p:sp>
        <p:nvSpPr>
          <p:cNvPr id="1051" name="object 1051"/>
          <p:cNvSpPr/>
          <p:nvPr/>
        </p:nvSpPr>
        <p:spPr>
          <a:xfrm>
            <a:off x="7368518" y="4176516"/>
            <a:ext cx="1974720" cy="0"/>
          </a:xfrm>
          <a:custGeom>
            <a:avLst/>
            <a:gdLst/>
            <a:ahLst/>
            <a:cxnLst/>
            <a:rect l="l" t="t" r="r" b="b"/>
            <a:pathLst>
              <a:path w="1789176">
                <a:moveTo>
                  <a:pt x="0" y="0"/>
                </a:moveTo>
                <a:lnTo>
                  <a:pt x="1789176" y="0"/>
                </a:lnTo>
              </a:path>
            </a:pathLst>
          </a:custGeom>
          <a:ln w="19557">
            <a:solidFill>
              <a:srgbClr val="B4C6E7"/>
            </a:solidFill>
          </a:ln>
        </p:spPr>
        <p:txBody>
          <a:bodyPr wrap="square" lIns="0" tIns="0" rIns="0" bIns="0" rtlCol="0">
            <a:noAutofit/>
          </a:bodyPr>
          <a:lstStyle/>
          <a:p>
            <a:endParaRPr sz="1987"/>
          </a:p>
        </p:txBody>
      </p:sp>
      <p:sp>
        <p:nvSpPr>
          <p:cNvPr id="1052" name="object 1052"/>
          <p:cNvSpPr/>
          <p:nvPr/>
        </p:nvSpPr>
        <p:spPr>
          <a:xfrm>
            <a:off x="7368518" y="4155491"/>
            <a:ext cx="1974720" cy="0"/>
          </a:xfrm>
          <a:custGeom>
            <a:avLst/>
            <a:gdLst/>
            <a:ahLst/>
            <a:cxnLst/>
            <a:rect l="l" t="t" r="r" b="b"/>
            <a:pathLst>
              <a:path w="1789176">
                <a:moveTo>
                  <a:pt x="0" y="0"/>
                </a:moveTo>
                <a:lnTo>
                  <a:pt x="1789176" y="0"/>
                </a:lnTo>
              </a:path>
            </a:pathLst>
          </a:custGeom>
          <a:ln w="21082">
            <a:solidFill>
              <a:srgbClr val="B4C6E7"/>
            </a:solidFill>
          </a:ln>
        </p:spPr>
        <p:txBody>
          <a:bodyPr wrap="square" lIns="0" tIns="0" rIns="0" bIns="0" rtlCol="0">
            <a:noAutofit/>
          </a:bodyPr>
          <a:lstStyle/>
          <a:p>
            <a:endParaRPr sz="1987"/>
          </a:p>
        </p:txBody>
      </p:sp>
      <p:sp>
        <p:nvSpPr>
          <p:cNvPr id="1053" name="object 1053"/>
          <p:cNvSpPr/>
          <p:nvPr/>
        </p:nvSpPr>
        <p:spPr>
          <a:xfrm>
            <a:off x="7368518" y="4260619"/>
            <a:ext cx="1974720" cy="0"/>
          </a:xfrm>
          <a:custGeom>
            <a:avLst/>
            <a:gdLst/>
            <a:ahLst/>
            <a:cxnLst/>
            <a:rect l="l" t="t" r="r" b="b"/>
            <a:pathLst>
              <a:path w="1789176">
                <a:moveTo>
                  <a:pt x="0" y="0"/>
                </a:moveTo>
                <a:lnTo>
                  <a:pt x="1789176" y="0"/>
                </a:lnTo>
              </a:path>
            </a:pathLst>
          </a:custGeom>
          <a:ln w="19557">
            <a:solidFill>
              <a:srgbClr val="B4C6E7"/>
            </a:solidFill>
          </a:ln>
        </p:spPr>
        <p:txBody>
          <a:bodyPr wrap="square" lIns="0" tIns="0" rIns="0" bIns="0" rtlCol="0">
            <a:noAutofit/>
          </a:bodyPr>
          <a:lstStyle/>
          <a:p>
            <a:endParaRPr sz="1987"/>
          </a:p>
        </p:txBody>
      </p:sp>
      <p:sp>
        <p:nvSpPr>
          <p:cNvPr id="1054" name="object 1054"/>
          <p:cNvSpPr/>
          <p:nvPr/>
        </p:nvSpPr>
        <p:spPr>
          <a:xfrm>
            <a:off x="7368518" y="4239593"/>
            <a:ext cx="1974720" cy="0"/>
          </a:xfrm>
          <a:custGeom>
            <a:avLst/>
            <a:gdLst/>
            <a:ahLst/>
            <a:cxnLst/>
            <a:rect l="l" t="t" r="r" b="b"/>
            <a:pathLst>
              <a:path w="1789176">
                <a:moveTo>
                  <a:pt x="0" y="0"/>
                </a:moveTo>
                <a:lnTo>
                  <a:pt x="1789176" y="0"/>
                </a:lnTo>
              </a:path>
            </a:pathLst>
          </a:custGeom>
          <a:ln w="21082">
            <a:solidFill>
              <a:srgbClr val="B4C6E7"/>
            </a:solidFill>
          </a:ln>
        </p:spPr>
        <p:txBody>
          <a:bodyPr wrap="square" lIns="0" tIns="0" rIns="0" bIns="0" rtlCol="0">
            <a:noAutofit/>
          </a:bodyPr>
          <a:lstStyle/>
          <a:p>
            <a:endParaRPr sz="1987"/>
          </a:p>
        </p:txBody>
      </p:sp>
      <p:sp>
        <p:nvSpPr>
          <p:cNvPr id="1055" name="object 1055"/>
          <p:cNvSpPr/>
          <p:nvPr/>
        </p:nvSpPr>
        <p:spPr>
          <a:xfrm>
            <a:off x="7368518" y="4218567"/>
            <a:ext cx="1974720" cy="0"/>
          </a:xfrm>
          <a:custGeom>
            <a:avLst/>
            <a:gdLst/>
            <a:ahLst/>
            <a:cxnLst/>
            <a:rect l="l" t="t" r="r" b="b"/>
            <a:pathLst>
              <a:path w="1789176">
                <a:moveTo>
                  <a:pt x="0" y="0"/>
                </a:moveTo>
                <a:lnTo>
                  <a:pt x="1789176" y="0"/>
                </a:lnTo>
              </a:path>
            </a:pathLst>
          </a:custGeom>
          <a:ln w="19557">
            <a:solidFill>
              <a:srgbClr val="B4C6E7"/>
            </a:solidFill>
          </a:ln>
        </p:spPr>
        <p:txBody>
          <a:bodyPr wrap="square" lIns="0" tIns="0" rIns="0" bIns="0" rtlCol="0">
            <a:noAutofit/>
          </a:bodyPr>
          <a:lstStyle/>
          <a:p>
            <a:endParaRPr sz="1987"/>
          </a:p>
        </p:txBody>
      </p:sp>
      <p:sp>
        <p:nvSpPr>
          <p:cNvPr id="1056" name="object 1056"/>
          <p:cNvSpPr/>
          <p:nvPr/>
        </p:nvSpPr>
        <p:spPr>
          <a:xfrm>
            <a:off x="8761249" y="4304352"/>
            <a:ext cx="581987" cy="0"/>
          </a:xfrm>
          <a:custGeom>
            <a:avLst/>
            <a:gdLst/>
            <a:ahLst/>
            <a:cxnLst/>
            <a:rect l="l" t="t" r="r" b="b"/>
            <a:pathLst>
              <a:path w="527304">
                <a:moveTo>
                  <a:pt x="0" y="0"/>
                </a:moveTo>
                <a:lnTo>
                  <a:pt x="527304" y="0"/>
                </a:lnTo>
              </a:path>
            </a:pathLst>
          </a:custGeom>
          <a:ln w="19557">
            <a:solidFill>
              <a:srgbClr val="B4C6E7"/>
            </a:solidFill>
          </a:ln>
        </p:spPr>
        <p:txBody>
          <a:bodyPr wrap="square" lIns="0" tIns="0" rIns="0" bIns="0" rtlCol="0">
            <a:noAutofit/>
          </a:bodyPr>
          <a:lstStyle/>
          <a:p>
            <a:endParaRPr sz="1987"/>
          </a:p>
        </p:txBody>
      </p:sp>
      <p:sp>
        <p:nvSpPr>
          <p:cNvPr id="1057" name="object 1057"/>
          <p:cNvSpPr/>
          <p:nvPr/>
        </p:nvSpPr>
        <p:spPr>
          <a:xfrm>
            <a:off x="7368518" y="4304352"/>
            <a:ext cx="70645" cy="0"/>
          </a:xfrm>
          <a:custGeom>
            <a:avLst/>
            <a:gdLst/>
            <a:ahLst/>
            <a:cxnLst/>
            <a:rect l="l" t="t" r="r" b="b"/>
            <a:pathLst>
              <a:path w="64007">
                <a:moveTo>
                  <a:pt x="0" y="0"/>
                </a:moveTo>
                <a:lnTo>
                  <a:pt x="64007" y="0"/>
                </a:lnTo>
              </a:path>
            </a:pathLst>
          </a:custGeom>
          <a:ln w="19557">
            <a:solidFill>
              <a:srgbClr val="B4C6E7"/>
            </a:solidFill>
          </a:ln>
        </p:spPr>
        <p:txBody>
          <a:bodyPr wrap="square" lIns="0" tIns="0" rIns="0" bIns="0" rtlCol="0">
            <a:noAutofit/>
          </a:bodyPr>
          <a:lstStyle/>
          <a:p>
            <a:endParaRPr sz="1987"/>
          </a:p>
        </p:txBody>
      </p:sp>
      <p:sp>
        <p:nvSpPr>
          <p:cNvPr id="1058" name="object 1058"/>
          <p:cNvSpPr/>
          <p:nvPr/>
        </p:nvSpPr>
        <p:spPr>
          <a:xfrm>
            <a:off x="7368518" y="4537315"/>
            <a:ext cx="1974720" cy="0"/>
          </a:xfrm>
          <a:custGeom>
            <a:avLst/>
            <a:gdLst/>
            <a:ahLst/>
            <a:cxnLst/>
            <a:rect l="l" t="t" r="r" b="b"/>
            <a:pathLst>
              <a:path w="1789176">
                <a:moveTo>
                  <a:pt x="0" y="0"/>
                </a:moveTo>
                <a:lnTo>
                  <a:pt x="1789176" y="0"/>
                </a:lnTo>
              </a:path>
            </a:pathLst>
          </a:custGeom>
          <a:ln w="21082">
            <a:solidFill>
              <a:srgbClr val="B4C6E7"/>
            </a:solidFill>
          </a:ln>
        </p:spPr>
        <p:txBody>
          <a:bodyPr wrap="square" lIns="0" tIns="0" rIns="0" bIns="0" rtlCol="0">
            <a:noAutofit/>
          </a:bodyPr>
          <a:lstStyle/>
          <a:p>
            <a:endParaRPr sz="1987"/>
          </a:p>
        </p:txBody>
      </p:sp>
      <p:sp>
        <p:nvSpPr>
          <p:cNvPr id="1059" name="object 1059"/>
          <p:cNvSpPr/>
          <p:nvPr/>
        </p:nvSpPr>
        <p:spPr>
          <a:xfrm>
            <a:off x="8761249" y="4495264"/>
            <a:ext cx="581987" cy="0"/>
          </a:xfrm>
          <a:custGeom>
            <a:avLst/>
            <a:gdLst/>
            <a:ahLst/>
            <a:cxnLst/>
            <a:rect l="l" t="t" r="r" b="b"/>
            <a:pathLst>
              <a:path w="527304">
                <a:moveTo>
                  <a:pt x="0" y="0"/>
                </a:moveTo>
                <a:lnTo>
                  <a:pt x="527304" y="0"/>
                </a:lnTo>
              </a:path>
            </a:pathLst>
          </a:custGeom>
          <a:ln w="21082">
            <a:solidFill>
              <a:srgbClr val="B4C6E7"/>
            </a:solidFill>
          </a:ln>
        </p:spPr>
        <p:txBody>
          <a:bodyPr wrap="square" lIns="0" tIns="0" rIns="0" bIns="0" rtlCol="0">
            <a:noAutofit/>
          </a:bodyPr>
          <a:lstStyle/>
          <a:p>
            <a:endParaRPr sz="1987"/>
          </a:p>
        </p:txBody>
      </p:sp>
      <p:sp>
        <p:nvSpPr>
          <p:cNvPr id="1060" name="object 1060"/>
          <p:cNvSpPr/>
          <p:nvPr/>
        </p:nvSpPr>
        <p:spPr>
          <a:xfrm>
            <a:off x="7368518" y="4495264"/>
            <a:ext cx="70645" cy="0"/>
          </a:xfrm>
          <a:custGeom>
            <a:avLst/>
            <a:gdLst/>
            <a:ahLst/>
            <a:cxnLst/>
            <a:rect l="l" t="t" r="r" b="b"/>
            <a:pathLst>
              <a:path w="64007">
                <a:moveTo>
                  <a:pt x="0" y="0"/>
                </a:moveTo>
                <a:lnTo>
                  <a:pt x="64007" y="0"/>
                </a:lnTo>
              </a:path>
            </a:pathLst>
          </a:custGeom>
          <a:ln w="21082">
            <a:solidFill>
              <a:srgbClr val="B4C6E7"/>
            </a:solidFill>
          </a:ln>
        </p:spPr>
        <p:txBody>
          <a:bodyPr wrap="square" lIns="0" tIns="0" rIns="0" bIns="0" rtlCol="0">
            <a:noAutofit/>
          </a:bodyPr>
          <a:lstStyle/>
          <a:p>
            <a:endParaRPr sz="1987"/>
          </a:p>
        </p:txBody>
      </p:sp>
      <p:sp>
        <p:nvSpPr>
          <p:cNvPr id="1061" name="object 1061"/>
          <p:cNvSpPr/>
          <p:nvPr/>
        </p:nvSpPr>
        <p:spPr>
          <a:xfrm>
            <a:off x="8761249" y="4516289"/>
            <a:ext cx="581987" cy="0"/>
          </a:xfrm>
          <a:custGeom>
            <a:avLst/>
            <a:gdLst/>
            <a:ahLst/>
            <a:cxnLst/>
            <a:rect l="l" t="t" r="r" b="b"/>
            <a:pathLst>
              <a:path w="527304">
                <a:moveTo>
                  <a:pt x="0" y="0"/>
                </a:moveTo>
                <a:lnTo>
                  <a:pt x="527304" y="0"/>
                </a:lnTo>
              </a:path>
            </a:pathLst>
          </a:custGeom>
          <a:ln w="19557">
            <a:solidFill>
              <a:srgbClr val="B4C6E7"/>
            </a:solidFill>
          </a:ln>
        </p:spPr>
        <p:txBody>
          <a:bodyPr wrap="square" lIns="0" tIns="0" rIns="0" bIns="0" rtlCol="0">
            <a:noAutofit/>
          </a:bodyPr>
          <a:lstStyle/>
          <a:p>
            <a:endParaRPr sz="1987"/>
          </a:p>
        </p:txBody>
      </p:sp>
      <p:sp>
        <p:nvSpPr>
          <p:cNvPr id="1062" name="object 1062"/>
          <p:cNvSpPr/>
          <p:nvPr/>
        </p:nvSpPr>
        <p:spPr>
          <a:xfrm>
            <a:off x="7368518" y="4516289"/>
            <a:ext cx="70645" cy="0"/>
          </a:xfrm>
          <a:custGeom>
            <a:avLst/>
            <a:gdLst/>
            <a:ahLst/>
            <a:cxnLst/>
            <a:rect l="l" t="t" r="r" b="b"/>
            <a:pathLst>
              <a:path w="64007">
                <a:moveTo>
                  <a:pt x="0" y="0"/>
                </a:moveTo>
                <a:lnTo>
                  <a:pt x="64007" y="0"/>
                </a:lnTo>
              </a:path>
            </a:pathLst>
          </a:custGeom>
          <a:ln w="19557">
            <a:solidFill>
              <a:srgbClr val="B4C6E7"/>
            </a:solidFill>
          </a:ln>
        </p:spPr>
        <p:txBody>
          <a:bodyPr wrap="square" lIns="0" tIns="0" rIns="0" bIns="0" rtlCol="0">
            <a:noAutofit/>
          </a:bodyPr>
          <a:lstStyle/>
          <a:p>
            <a:endParaRPr sz="1987"/>
          </a:p>
        </p:txBody>
      </p:sp>
      <p:sp>
        <p:nvSpPr>
          <p:cNvPr id="1063" name="object 1063"/>
          <p:cNvSpPr/>
          <p:nvPr/>
        </p:nvSpPr>
        <p:spPr>
          <a:xfrm>
            <a:off x="8761249" y="4314443"/>
            <a:ext cx="581987" cy="169886"/>
          </a:xfrm>
          <a:custGeom>
            <a:avLst/>
            <a:gdLst/>
            <a:ahLst/>
            <a:cxnLst/>
            <a:rect l="l" t="t" r="r" b="b"/>
            <a:pathLst>
              <a:path w="527304" h="153924">
                <a:moveTo>
                  <a:pt x="0" y="153924"/>
                </a:moveTo>
                <a:lnTo>
                  <a:pt x="527304" y="153924"/>
                </a:lnTo>
                <a:lnTo>
                  <a:pt x="527304" y="0"/>
                </a:lnTo>
                <a:lnTo>
                  <a:pt x="0" y="0"/>
                </a:lnTo>
                <a:lnTo>
                  <a:pt x="0" y="153924"/>
                </a:lnTo>
                <a:close/>
              </a:path>
            </a:pathLst>
          </a:custGeom>
          <a:solidFill>
            <a:srgbClr val="B4C6E7"/>
          </a:solidFill>
        </p:spPr>
        <p:txBody>
          <a:bodyPr wrap="square" lIns="0" tIns="0" rIns="0" bIns="0" rtlCol="0">
            <a:noAutofit/>
          </a:bodyPr>
          <a:lstStyle/>
          <a:p>
            <a:endParaRPr sz="1987"/>
          </a:p>
        </p:txBody>
      </p:sp>
      <p:sp>
        <p:nvSpPr>
          <p:cNvPr id="1064" name="object 1064"/>
          <p:cNvSpPr/>
          <p:nvPr/>
        </p:nvSpPr>
        <p:spPr>
          <a:xfrm>
            <a:off x="7368518" y="4314443"/>
            <a:ext cx="70645" cy="169886"/>
          </a:xfrm>
          <a:custGeom>
            <a:avLst/>
            <a:gdLst/>
            <a:ahLst/>
            <a:cxnLst/>
            <a:rect l="l" t="t" r="r" b="b"/>
            <a:pathLst>
              <a:path w="64007" h="153924">
                <a:moveTo>
                  <a:pt x="0" y="153924"/>
                </a:moveTo>
                <a:lnTo>
                  <a:pt x="64007" y="153924"/>
                </a:lnTo>
                <a:lnTo>
                  <a:pt x="64007" y="0"/>
                </a:lnTo>
                <a:lnTo>
                  <a:pt x="0" y="0"/>
                </a:lnTo>
                <a:lnTo>
                  <a:pt x="0" y="153924"/>
                </a:lnTo>
                <a:close/>
              </a:path>
            </a:pathLst>
          </a:custGeom>
          <a:solidFill>
            <a:srgbClr val="B4C6E7"/>
          </a:solidFill>
        </p:spPr>
        <p:txBody>
          <a:bodyPr wrap="square" lIns="0" tIns="0" rIns="0" bIns="0" rtlCol="0">
            <a:noAutofit/>
          </a:bodyPr>
          <a:lstStyle/>
          <a:p>
            <a:endParaRPr sz="1987"/>
          </a:p>
        </p:txBody>
      </p:sp>
      <p:sp>
        <p:nvSpPr>
          <p:cNvPr id="1065" name="object 1065"/>
          <p:cNvSpPr/>
          <p:nvPr/>
        </p:nvSpPr>
        <p:spPr>
          <a:xfrm>
            <a:off x="8761249" y="4282485"/>
            <a:ext cx="581987" cy="0"/>
          </a:xfrm>
          <a:custGeom>
            <a:avLst/>
            <a:gdLst/>
            <a:ahLst/>
            <a:cxnLst/>
            <a:rect l="l" t="t" r="r" b="b"/>
            <a:pathLst>
              <a:path w="527304">
                <a:moveTo>
                  <a:pt x="0" y="0"/>
                </a:moveTo>
                <a:lnTo>
                  <a:pt x="527304" y="0"/>
                </a:lnTo>
              </a:path>
            </a:pathLst>
          </a:custGeom>
          <a:ln w="22606">
            <a:solidFill>
              <a:srgbClr val="B4C6E7"/>
            </a:solidFill>
          </a:ln>
        </p:spPr>
        <p:txBody>
          <a:bodyPr wrap="square" lIns="0" tIns="0" rIns="0" bIns="0" rtlCol="0">
            <a:noAutofit/>
          </a:bodyPr>
          <a:lstStyle/>
          <a:p>
            <a:endParaRPr sz="1987"/>
          </a:p>
        </p:txBody>
      </p:sp>
      <p:sp>
        <p:nvSpPr>
          <p:cNvPr id="1066" name="object 1066"/>
          <p:cNvSpPr/>
          <p:nvPr/>
        </p:nvSpPr>
        <p:spPr>
          <a:xfrm>
            <a:off x="7368518" y="4282485"/>
            <a:ext cx="70645" cy="0"/>
          </a:xfrm>
          <a:custGeom>
            <a:avLst/>
            <a:gdLst/>
            <a:ahLst/>
            <a:cxnLst/>
            <a:rect l="l" t="t" r="r" b="b"/>
            <a:pathLst>
              <a:path w="64007">
                <a:moveTo>
                  <a:pt x="0" y="0"/>
                </a:moveTo>
                <a:lnTo>
                  <a:pt x="64007" y="0"/>
                </a:lnTo>
              </a:path>
            </a:pathLst>
          </a:custGeom>
          <a:ln w="22606">
            <a:solidFill>
              <a:srgbClr val="B4C6E7"/>
            </a:solidFill>
          </a:ln>
        </p:spPr>
        <p:txBody>
          <a:bodyPr wrap="square" lIns="0" tIns="0" rIns="0" bIns="0" rtlCol="0">
            <a:noAutofit/>
          </a:bodyPr>
          <a:lstStyle/>
          <a:p>
            <a:endParaRPr sz="1987"/>
          </a:p>
        </p:txBody>
      </p:sp>
      <p:sp>
        <p:nvSpPr>
          <p:cNvPr id="1067" name="object 1067"/>
          <p:cNvSpPr/>
          <p:nvPr/>
        </p:nvSpPr>
        <p:spPr>
          <a:xfrm>
            <a:off x="7368518" y="4574319"/>
            <a:ext cx="1974720" cy="0"/>
          </a:xfrm>
          <a:custGeom>
            <a:avLst/>
            <a:gdLst/>
            <a:ahLst/>
            <a:cxnLst/>
            <a:rect l="l" t="t" r="r" b="b"/>
            <a:pathLst>
              <a:path w="1789176">
                <a:moveTo>
                  <a:pt x="0" y="0"/>
                </a:moveTo>
                <a:lnTo>
                  <a:pt x="1789176" y="0"/>
                </a:lnTo>
              </a:path>
            </a:pathLst>
          </a:custGeom>
          <a:ln w="11938">
            <a:solidFill>
              <a:srgbClr val="B4C6E7"/>
            </a:solidFill>
          </a:ln>
        </p:spPr>
        <p:txBody>
          <a:bodyPr wrap="square" lIns="0" tIns="0" rIns="0" bIns="0" rtlCol="0">
            <a:noAutofit/>
          </a:bodyPr>
          <a:lstStyle/>
          <a:p>
            <a:endParaRPr sz="1987"/>
          </a:p>
        </p:txBody>
      </p:sp>
      <p:sp>
        <p:nvSpPr>
          <p:cNvPr id="1068" name="object 1068"/>
          <p:cNvSpPr/>
          <p:nvPr/>
        </p:nvSpPr>
        <p:spPr>
          <a:xfrm>
            <a:off x="7368518" y="4558340"/>
            <a:ext cx="1974720" cy="0"/>
          </a:xfrm>
          <a:custGeom>
            <a:avLst/>
            <a:gdLst/>
            <a:ahLst/>
            <a:cxnLst/>
            <a:rect l="l" t="t" r="r" b="b"/>
            <a:pathLst>
              <a:path w="1789176">
                <a:moveTo>
                  <a:pt x="0" y="0"/>
                </a:moveTo>
                <a:lnTo>
                  <a:pt x="1789176" y="0"/>
                </a:lnTo>
              </a:path>
            </a:pathLst>
          </a:custGeom>
          <a:ln w="19557">
            <a:solidFill>
              <a:srgbClr val="B4C6E7"/>
            </a:solidFill>
          </a:ln>
        </p:spPr>
        <p:txBody>
          <a:bodyPr wrap="square" lIns="0" tIns="0" rIns="0" bIns="0" rtlCol="0">
            <a:noAutofit/>
          </a:bodyPr>
          <a:lstStyle/>
          <a:p>
            <a:endParaRPr sz="1987"/>
          </a:p>
        </p:txBody>
      </p:sp>
      <p:sp>
        <p:nvSpPr>
          <p:cNvPr id="1069" name="object 1069"/>
          <p:cNvSpPr/>
          <p:nvPr/>
        </p:nvSpPr>
        <p:spPr>
          <a:xfrm>
            <a:off x="9343238" y="4025132"/>
            <a:ext cx="67281" cy="132880"/>
          </a:xfrm>
          <a:custGeom>
            <a:avLst/>
            <a:gdLst/>
            <a:ahLst/>
            <a:cxnLst/>
            <a:rect l="l" t="t" r="r" b="b"/>
            <a:pathLst>
              <a:path w="60959" h="120396">
                <a:moveTo>
                  <a:pt x="60959" y="0"/>
                </a:moveTo>
                <a:lnTo>
                  <a:pt x="0" y="120396"/>
                </a:lnTo>
              </a:path>
            </a:pathLst>
          </a:custGeom>
          <a:ln w="3048">
            <a:solidFill>
              <a:srgbClr val="000000"/>
            </a:solidFill>
          </a:ln>
        </p:spPr>
        <p:txBody>
          <a:bodyPr wrap="square" lIns="0" tIns="0" rIns="0" bIns="0" rtlCol="0">
            <a:noAutofit/>
          </a:bodyPr>
          <a:lstStyle/>
          <a:p>
            <a:endParaRPr sz="1987"/>
          </a:p>
        </p:txBody>
      </p:sp>
      <p:sp>
        <p:nvSpPr>
          <p:cNvPr id="1070" name="object 1070"/>
          <p:cNvSpPr/>
          <p:nvPr/>
        </p:nvSpPr>
        <p:spPr>
          <a:xfrm>
            <a:off x="7368518" y="4134466"/>
            <a:ext cx="1974720" cy="23548"/>
          </a:xfrm>
          <a:custGeom>
            <a:avLst/>
            <a:gdLst/>
            <a:ahLst/>
            <a:cxnLst/>
            <a:rect l="l" t="t" r="r" b="b"/>
            <a:pathLst>
              <a:path w="1789176" h="21335">
                <a:moveTo>
                  <a:pt x="1789176" y="21335"/>
                </a:moveTo>
                <a:lnTo>
                  <a:pt x="1789176" y="0"/>
                </a:lnTo>
                <a:lnTo>
                  <a:pt x="0" y="0"/>
                </a:lnTo>
                <a:lnTo>
                  <a:pt x="1789176" y="21335"/>
                </a:lnTo>
                <a:close/>
              </a:path>
            </a:pathLst>
          </a:custGeom>
          <a:solidFill>
            <a:srgbClr val="B4C6E7"/>
          </a:solidFill>
        </p:spPr>
        <p:txBody>
          <a:bodyPr wrap="square" lIns="0" tIns="0" rIns="0" bIns="0" rtlCol="0">
            <a:noAutofit/>
          </a:bodyPr>
          <a:lstStyle/>
          <a:p>
            <a:endParaRPr sz="1987"/>
          </a:p>
        </p:txBody>
      </p:sp>
      <p:sp>
        <p:nvSpPr>
          <p:cNvPr id="1071" name="object 1071"/>
          <p:cNvSpPr/>
          <p:nvPr/>
        </p:nvSpPr>
        <p:spPr>
          <a:xfrm>
            <a:off x="7368518" y="4134466"/>
            <a:ext cx="1974720" cy="23548"/>
          </a:xfrm>
          <a:custGeom>
            <a:avLst/>
            <a:gdLst/>
            <a:ahLst/>
            <a:cxnLst/>
            <a:rect l="l" t="t" r="r" b="b"/>
            <a:pathLst>
              <a:path w="1789176" h="21335">
                <a:moveTo>
                  <a:pt x="1789176" y="21335"/>
                </a:moveTo>
                <a:lnTo>
                  <a:pt x="1789176" y="0"/>
                </a:lnTo>
                <a:lnTo>
                  <a:pt x="0" y="0"/>
                </a:lnTo>
              </a:path>
            </a:pathLst>
          </a:custGeom>
          <a:ln w="3047">
            <a:solidFill>
              <a:srgbClr val="000000"/>
            </a:solidFill>
          </a:ln>
        </p:spPr>
        <p:txBody>
          <a:bodyPr wrap="square" lIns="0" tIns="0" rIns="0" bIns="0" rtlCol="0">
            <a:noAutofit/>
          </a:bodyPr>
          <a:lstStyle/>
          <a:p>
            <a:endParaRPr sz="1987"/>
          </a:p>
        </p:txBody>
      </p:sp>
      <p:sp>
        <p:nvSpPr>
          <p:cNvPr id="1072" name="object 1072"/>
          <p:cNvSpPr/>
          <p:nvPr/>
        </p:nvSpPr>
        <p:spPr>
          <a:xfrm>
            <a:off x="9343238" y="4158014"/>
            <a:ext cx="1682" cy="422193"/>
          </a:xfrm>
          <a:custGeom>
            <a:avLst/>
            <a:gdLst/>
            <a:ahLst/>
            <a:cxnLst/>
            <a:rect l="l" t="t" r="r" b="b"/>
            <a:pathLst>
              <a:path w="1524" h="382524">
                <a:moveTo>
                  <a:pt x="0" y="382524"/>
                </a:moveTo>
                <a:lnTo>
                  <a:pt x="1524" y="0"/>
                </a:lnTo>
              </a:path>
            </a:pathLst>
          </a:custGeom>
          <a:ln w="3048">
            <a:solidFill>
              <a:srgbClr val="000000"/>
            </a:solidFill>
          </a:ln>
        </p:spPr>
        <p:txBody>
          <a:bodyPr wrap="square" lIns="0" tIns="0" rIns="0" bIns="0" rtlCol="0">
            <a:noAutofit/>
          </a:bodyPr>
          <a:lstStyle/>
          <a:p>
            <a:endParaRPr sz="1987"/>
          </a:p>
        </p:txBody>
      </p:sp>
      <p:sp>
        <p:nvSpPr>
          <p:cNvPr id="1073" name="object 1073"/>
          <p:cNvSpPr/>
          <p:nvPr/>
        </p:nvSpPr>
        <p:spPr>
          <a:xfrm>
            <a:off x="7368518" y="4025131"/>
            <a:ext cx="2042001" cy="109333"/>
          </a:xfrm>
          <a:custGeom>
            <a:avLst/>
            <a:gdLst/>
            <a:ahLst/>
            <a:cxnLst/>
            <a:rect l="l" t="t" r="r" b="b"/>
            <a:pathLst>
              <a:path w="1850135" h="99060">
                <a:moveTo>
                  <a:pt x="0" y="99060"/>
                </a:moveTo>
                <a:lnTo>
                  <a:pt x="1850135" y="0"/>
                </a:lnTo>
                <a:lnTo>
                  <a:pt x="59309" y="0"/>
                </a:lnTo>
                <a:lnTo>
                  <a:pt x="0" y="99060"/>
                </a:lnTo>
                <a:close/>
              </a:path>
            </a:pathLst>
          </a:custGeom>
          <a:solidFill>
            <a:srgbClr val="B4C6E7"/>
          </a:solidFill>
        </p:spPr>
        <p:txBody>
          <a:bodyPr wrap="square" lIns="0" tIns="0" rIns="0" bIns="0" rtlCol="0">
            <a:noAutofit/>
          </a:bodyPr>
          <a:lstStyle/>
          <a:p>
            <a:endParaRPr sz="1987"/>
          </a:p>
        </p:txBody>
      </p:sp>
      <p:sp>
        <p:nvSpPr>
          <p:cNvPr id="1074" name="object 1074"/>
          <p:cNvSpPr/>
          <p:nvPr/>
        </p:nvSpPr>
        <p:spPr>
          <a:xfrm>
            <a:off x="7368518" y="4025131"/>
            <a:ext cx="2042001" cy="109333"/>
          </a:xfrm>
          <a:custGeom>
            <a:avLst/>
            <a:gdLst/>
            <a:ahLst/>
            <a:cxnLst/>
            <a:rect l="l" t="t" r="r" b="b"/>
            <a:pathLst>
              <a:path w="1850135" h="99060">
                <a:moveTo>
                  <a:pt x="0" y="99060"/>
                </a:moveTo>
                <a:lnTo>
                  <a:pt x="59309" y="0"/>
                </a:lnTo>
                <a:lnTo>
                  <a:pt x="1850135" y="0"/>
                </a:lnTo>
              </a:path>
            </a:pathLst>
          </a:custGeom>
          <a:ln w="3048">
            <a:solidFill>
              <a:srgbClr val="000000"/>
            </a:solidFill>
          </a:ln>
        </p:spPr>
        <p:txBody>
          <a:bodyPr wrap="square" lIns="0" tIns="0" rIns="0" bIns="0" rtlCol="0">
            <a:noAutofit/>
          </a:bodyPr>
          <a:lstStyle/>
          <a:p>
            <a:endParaRPr sz="1987"/>
          </a:p>
        </p:txBody>
      </p:sp>
      <p:sp>
        <p:nvSpPr>
          <p:cNvPr id="1075" name="object 1075"/>
          <p:cNvSpPr/>
          <p:nvPr/>
        </p:nvSpPr>
        <p:spPr>
          <a:xfrm>
            <a:off x="7368518" y="4134466"/>
            <a:ext cx="1974720" cy="445741"/>
          </a:xfrm>
          <a:custGeom>
            <a:avLst/>
            <a:gdLst/>
            <a:ahLst/>
            <a:cxnLst/>
            <a:rect l="l" t="t" r="r" b="b"/>
            <a:pathLst>
              <a:path w="1789176" h="403859">
                <a:moveTo>
                  <a:pt x="0" y="0"/>
                </a:moveTo>
                <a:lnTo>
                  <a:pt x="0" y="403859"/>
                </a:lnTo>
                <a:lnTo>
                  <a:pt x="1789176" y="403859"/>
                </a:lnTo>
                <a:lnTo>
                  <a:pt x="0" y="0"/>
                </a:lnTo>
                <a:close/>
              </a:path>
            </a:pathLst>
          </a:custGeom>
          <a:solidFill>
            <a:srgbClr val="B4C6E7"/>
          </a:solidFill>
        </p:spPr>
        <p:txBody>
          <a:bodyPr wrap="square" lIns="0" tIns="0" rIns="0" bIns="0" rtlCol="0">
            <a:noAutofit/>
          </a:bodyPr>
          <a:lstStyle/>
          <a:p>
            <a:endParaRPr sz="1987"/>
          </a:p>
        </p:txBody>
      </p:sp>
      <p:sp>
        <p:nvSpPr>
          <p:cNvPr id="1076" name="object 1076"/>
          <p:cNvSpPr/>
          <p:nvPr/>
        </p:nvSpPr>
        <p:spPr>
          <a:xfrm>
            <a:off x="7368518" y="4134466"/>
            <a:ext cx="1974720" cy="445741"/>
          </a:xfrm>
          <a:custGeom>
            <a:avLst/>
            <a:gdLst/>
            <a:ahLst/>
            <a:cxnLst/>
            <a:rect l="l" t="t" r="r" b="b"/>
            <a:pathLst>
              <a:path w="1789176" h="403859">
                <a:moveTo>
                  <a:pt x="0" y="0"/>
                </a:moveTo>
                <a:lnTo>
                  <a:pt x="0" y="403859"/>
                </a:lnTo>
                <a:lnTo>
                  <a:pt x="1789176" y="403859"/>
                </a:lnTo>
              </a:path>
            </a:pathLst>
          </a:custGeom>
          <a:ln w="3048">
            <a:solidFill>
              <a:srgbClr val="000000"/>
            </a:solidFill>
          </a:ln>
        </p:spPr>
        <p:txBody>
          <a:bodyPr wrap="square" lIns="0" tIns="0" rIns="0" bIns="0" rtlCol="0">
            <a:noAutofit/>
          </a:bodyPr>
          <a:lstStyle/>
          <a:p>
            <a:endParaRPr sz="1987"/>
          </a:p>
        </p:txBody>
      </p:sp>
      <p:sp>
        <p:nvSpPr>
          <p:cNvPr id="1077" name="object 1077"/>
          <p:cNvSpPr/>
          <p:nvPr/>
        </p:nvSpPr>
        <p:spPr>
          <a:xfrm>
            <a:off x="9343238" y="4025132"/>
            <a:ext cx="67281" cy="555074"/>
          </a:xfrm>
          <a:custGeom>
            <a:avLst/>
            <a:gdLst/>
            <a:ahLst/>
            <a:cxnLst/>
            <a:rect l="l" t="t" r="r" b="b"/>
            <a:pathLst>
              <a:path w="60959" h="502920">
                <a:moveTo>
                  <a:pt x="60959" y="0"/>
                </a:moveTo>
                <a:lnTo>
                  <a:pt x="0" y="502920"/>
                </a:lnTo>
                <a:lnTo>
                  <a:pt x="60959" y="402590"/>
                </a:lnTo>
                <a:lnTo>
                  <a:pt x="60959" y="0"/>
                </a:lnTo>
                <a:close/>
              </a:path>
            </a:pathLst>
          </a:custGeom>
          <a:solidFill>
            <a:srgbClr val="B4C6E7"/>
          </a:solidFill>
        </p:spPr>
        <p:txBody>
          <a:bodyPr wrap="square" lIns="0" tIns="0" rIns="0" bIns="0" rtlCol="0">
            <a:noAutofit/>
          </a:bodyPr>
          <a:lstStyle/>
          <a:p>
            <a:endParaRPr sz="1987"/>
          </a:p>
        </p:txBody>
      </p:sp>
      <p:sp>
        <p:nvSpPr>
          <p:cNvPr id="1078" name="object 1078"/>
          <p:cNvSpPr/>
          <p:nvPr/>
        </p:nvSpPr>
        <p:spPr>
          <a:xfrm>
            <a:off x="9343238" y="4025132"/>
            <a:ext cx="67281" cy="555074"/>
          </a:xfrm>
          <a:custGeom>
            <a:avLst/>
            <a:gdLst/>
            <a:ahLst/>
            <a:cxnLst/>
            <a:rect l="l" t="t" r="r" b="b"/>
            <a:pathLst>
              <a:path w="60959" h="502920">
                <a:moveTo>
                  <a:pt x="60959" y="0"/>
                </a:moveTo>
                <a:lnTo>
                  <a:pt x="60959" y="402590"/>
                </a:lnTo>
                <a:lnTo>
                  <a:pt x="0" y="502920"/>
                </a:lnTo>
              </a:path>
            </a:pathLst>
          </a:custGeom>
          <a:ln w="3048">
            <a:solidFill>
              <a:srgbClr val="000000"/>
            </a:solidFill>
          </a:ln>
        </p:spPr>
        <p:txBody>
          <a:bodyPr wrap="square" lIns="0" tIns="0" rIns="0" bIns="0" rtlCol="0">
            <a:noAutofit/>
          </a:bodyPr>
          <a:lstStyle/>
          <a:p>
            <a:endParaRPr sz="1987"/>
          </a:p>
        </p:txBody>
      </p:sp>
      <p:sp>
        <p:nvSpPr>
          <p:cNvPr id="1079" name="object 1079"/>
          <p:cNvSpPr/>
          <p:nvPr/>
        </p:nvSpPr>
        <p:spPr>
          <a:xfrm>
            <a:off x="7439164" y="4257255"/>
            <a:ext cx="1322086" cy="272490"/>
          </a:xfrm>
          <a:custGeom>
            <a:avLst/>
            <a:gdLst/>
            <a:ahLst/>
            <a:cxnLst/>
            <a:rect l="l" t="t" r="r" b="b"/>
            <a:pathLst>
              <a:path w="1197863" h="246887">
                <a:moveTo>
                  <a:pt x="0" y="246887"/>
                </a:moveTo>
                <a:lnTo>
                  <a:pt x="1197863" y="246887"/>
                </a:lnTo>
                <a:lnTo>
                  <a:pt x="1197863" y="0"/>
                </a:lnTo>
                <a:lnTo>
                  <a:pt x="0" y="0"/>
                </a:lnTo>
                <a:lnTo>
                  <a:pt x="0" y="246887"/>
                </a:lnTo>
                <a:close/>
              </a:path>
            </a:pathLst>
          </a:custGeom>
          <a:solidFill>
            <a:srgbClr val="B4C6E7"/>
          </a:solidFill>
        </p:spPr>
        <p:txBody>
          <a:bodyPr wrap="square" lIns="0" tIns="0" rIns="0" bIns="0" rtlCol="0">
            <a:noAutofit/>
          </a:bodyPr>
          <a:lstStyle/>
          <a:p>
            <a:endParaRPr sz="1987"/>
          </a:p>
        </p:txBody>
      </p:sp>
      <p:sp>
        <p:nvSpPr>
          <p:cNvPr id="1080" name="object 1080"/>
          <p:cNvSpPr/>
          <p:nvPr/>
        </p:nvSpPr>
        <p:spPr>
          <a:xfrm>
            <a:off x="9343238" y="3407822"/>
            <a:ext cx="67281" cy="555075"/>
          </a:xfrm>
          <a:custGeom>
            <a:avLst/>
            <a:gdLst/>
            <a:ahLst/>
            <a:cxnLst/>
            <a:rect l="l" t="t" r="r" b="b"/>
            <a:pathLst>
              <a:path w="60959" h="502920">
                <a:moveTo>
                  <a:pt x="60959" y="402463"/>
                </a:moveTo>
                <a:lnTo>
                  <a:pt x="60959" y="0"/>
                </a:lnTo>
                <a:lnTo>
                  <a:pt x="0" y="121158"/>
                </a:lnTo>
                <a:lnTo>
                  <a:pt x="0" y="502920"/>
                </a:lnTo>
                <a:lnTo>
                  <a:pt x="60959" y="402463"/>
                </a:lnTo>
                <a:close/>
              </a:path>
            </a:pathLst>
          </a:custGeom>
          <a:solidFill>
            <a:srgbClr val="B4C6E7"/>
          </a:solidFill>
        </p:spPr>
        <p:txBody>
          <a:bodyPr wrap="square" lIns="0" tIns="0" rIns="0" bIns="0" rtlCol="0">
            <a:noAutofit/>
          </a:bodyPr>
          <a:lstStyle/>
          <a:p>
            <a:endParaRPr sz="1987"/>
          </a:p>
        </p:txBody>
      </p:sp>
      <p:sp>
        <p:nvSpPr>
          <p:cNvPr id="1081" name="object 1081"/>
          <p:cNvSpPr/>
          <p:nvPr/>
        </p:nvSpPr>
        <p:spPr>
          <a:xfrm>
            <a:off x="9292776" y="3407822"/>
            <a:ext cx="107651" cy="132882"/>
          </a:xfrm>
          <a:custGeom>
            <a:avLst/>
            <a:gdLst/>
            <a:ahLst/>
            <a:cxnLst/>
            <a:rect l="l" t="t" r="r" b="b"/>
            <a:pathLst>
              <a:path w="97536" h="120396">
                <a:moveTo>
                  <a:pt x="96012" y="21081"/>
                </a:moveTo>
                <a:lnTo>
                  <a:pt x="97536" y="0"/>
                </a:lnTo>
                <a:lnTo>
                  <a:pt x="7874" y="0"/>
                </a:lnTo>
                <a:lnTo>
                  <a:pt x="0" y="99949"/>
                </a:lnTo>
                <a:lnTo>
                  <a:pt x="46609" y="99949"/>
                </a:lnTo>
                <a:lnTo>
                  <a:pt x="46609" y="120396"/>
                </a:lnTo>
                <a:lnTo>
                  <a:pt x="96012" y="21081"/>
                </a:lnTo>
                <a:close/>
              </a:path>
            </a:pathLst>
          </a:custGeom>
          <a:solidFill>
            <a:srgbClr val="B4C6E7"/>
          </a:solidFill>
        </p:spPr>
        <p:txBody>
          <a:bodyPr wrap="square" lIns="0" tIns="0" rIns="0" bIns="0" rtlCol="0">
            <a:noAutofit/>
          </a:bodyPr>
          <a:lstStyle/>
          <a:p>
            <a:endParaRPr sz="1987"/>
          </a:p>
        </p:txBody>
      </p:sp>
      <p:sp>
        <p:nvSpPr>
          <p:cNvPr id="1082" name="object 1082"/>
          <p:cNvSpPr/>
          <p:nvPr/>
        </p:nvSpPr>
        <p:spPr>
          <a:xfrm>
            <a:off x="9398746" y="3407822"/>
            <a:ext cx="11773" cy="21867"/>
          </a:xfrm>
          <a:custGeom>
            <a:avLst/>
            <a:gdLst/>
            <a:ahLst/>
            <a:cxnLst/>
            <a:rect l="l" t="t" r="r" b="b"/>
            <a:pathLst>
              <a:path w="10667" h="19812">
                <a:moveTo>
                  <a:pt x="1777" y="0"/>
                </a:moveTo>
                <a:lnTo>
                  <a:pt x="0" y="19812"/>
                </a:lnTo>
                <a:lnTo>
                  <a:pt x="10667" y="0"/>
                </a:lnTo>
                <a:lnTo>
                  <a:pt x="1777" y="0"/>
                </a:lnTo>
                <a:close/>
              </a:path>
            </a:pathLst>
          </a:custGeom>
          <a:solidFill>
            <a:srgbClr val="B4C6E7"/>
          </a:solidFill>
        </p:spPr>
        <p:txBody>
          <a:bodyPr wrap="square" lIns="0" tIns="0" rIns="0" bIns="0" rtlCol="0">
            <a:noAutofit/>
          </a:bodyPr>
          <a:lstStyle/>
          <a:p>
            <a:endParaRPr sz="1987"/>
          </a:p>
        </p:txBody>
      </p:sp>
      <p:sp>
        <p:nvSpPr>
          <p:cNvPr id="1083" name="object 1083"/>
          <p:cNvSpPr/>
          <p:nvPr/>
        </p:nvSpPr>
        <p:spPr>
          <a:xfrm>
            <a:off x="9190172" y="3407822"/>
            <a:ext cx="111014" cy="109333"/>
          </a:xfrm>
          <a:custGeom>
            <a:avLst/>
            <a:gdLst/>
            <a:ahLst/>
            <a:cxnLst/>
            <a:rect l="l" t="t" r="r" b="b"/>
            <a:pathLst>
              <a:path w="100583" h="99060">
                <a:moveTo>
                  <a:pt x="92582" y="99060"/>
                </a:moveTo>
                <a:lnTo>
                  <a:pt x="100583" y="0"/>
                </a:lnTo>
                <a:lnTo>
                  <a:pt x="8000" y="0"/>
                </a:lnTo>
                <a:lnTo>
                  <a:pt x="0" y="99060"/>
                </a:lnTo>
                <a:lnTo>
                  <a:pt x="92582" y="99060"/>
                </a:lnTo>
                <a:close/>
              </a:path>
            </a:pathLst>
          </a:custGeom>
          <a:solidFill>
            <a:srgbClr val="B4C6E7"/>
          </a:solidFill>
        </p:spPr>
        <p:txBody>
          <a:bodyPr wrap="square" lIns="0" tIns="0" rIns="0" bIns="0" rtlCol="0">
            <a:noAutofit/>
          </a:bodyPr>
          <a:lstStyle/>
          <a:p>
            <a:endParaRPr sz="1987"/>
          </a:p>
        </p:txBody>
      </p:sp>
      <p:sp>
        <p:nvSpPr>
          <p:cNvPr id="1084" name="object 1084"/>
          <p:cNvSpPr/>
          <p:nvPr/>
        </p:nvSpPr>
        <p:spPr>
          <a:xfrm>
            <a:off x="9089249" y="3407822"/>
            <a:ext cx="111014" cy="109333"/>
          </a:xfrm>
          <a:custGeom>
            <a:avLst/>
            <a:gdLst/>
            <a:ahLst/>
            <a:cxnLst/>
            <a:rect l="l" t="t" r="r" b="b"/>
            <a:pathLst>
              <a:path w="100583" h="99060">
                <a:moveTo>
                  <a:pt x="92455" y="99060"/>
                </a:moveTo>
                <a:lnTo>
                  <a:pt x="100583" y="0"/>
                </a:lnTo>
                <a:lnTo>
                  <a:pt x="8635" y="0"/>
                </a:lnTo>
                <a:lnTo>
                  <a:pt x="0" y="99060"/>
                </a:lnTo>
                <a:lnTo>
                  <a:pt x="92455" y="99060"/>
                </a:lnTo>
                <a:close/>
              </a:path>
            </a:pathLst>
          </a:custGeom>
          <a:solidFill>
            <a:srgbClr val="B4C6E7"/>
          </a:solidFill>
        </p:spPr>
        <p:txBody>
          <a:bodyPr wrap="square" lIns="0" tIns="0" rIns="0" bIns="0" rtlCol="0">
            <a:noAutofit/>
          </a:bodyPr>
          <a:lstStyle/>
          <a:p>
            <a:endParaRPr sz="1987"/>
          </a:p>
        </p:txBody>
      </p:sp>
      <p:sp>
        <p:nvSpPr>
          <p:cNvPr id="1085" name="object 1085"/>
          <p:cNvSpPr/>
          <p:nvPr/>
        </p:nvSpPr>
        <p:spPr>
          <a:xfrm>
            <a:off x="8887404" y="3407822"/>
            <a:ext cx="111014" cy="109333"/>
          </a:xfrm>
          <a:custGeom>
            <a:avLst/>
            <a:gdLst/>
            <a:ahLst/>
            <a:cxnLst/>
            <a:rect l="l" t="t" r="r" b="b"/>
            <a:pathLst>
              <a:path w="100583" h="99060">
                <a:moveTo>
                  <a:pt x="91058" y="99060"/>
                </a:moveTo>
                <a:lnTo>
                  <a:pt x="100583" y="0"/>
                </a:lnTo>
                <a:lnTo>
                  <a:pt x="8508" y="0"/>
                </a:lnTo>
                <a:lnTo>
                  <a:pt x="0" y="99060"/>
                </a:lnTo>
                <a:lnTo>
                  <a:pt x="91058" y="99060"/>
                </a:lnTo>
                <a:close/>
              </a:path>
            </a:pathLst>
          </a:custGeom>
          <a:solidFill>
            <a:srgbClr val="B4C6E7"/>
          </a:solidFill>
        </p:spPr>
        <p:txBody>
          <a:bodyPr wrap="square" lIns="0" tIns="0" rIns="0" bIns="0" rtlCol="0">
            <a:noAutofit/>
          </a:bodyPr>
          <a:lstStyle/>
          <a:p>
            <a:endParaRPr sz="1987"/>
          </a:p>
        </p:txBody>
      </p:sp>
      <p:sp>
        <p:nvSpPr>
          <p:cNvPr id="1086" name="object 1086"/>
          <p:cNvSpPr/>
          <p:nvPr/>
        </p:nvSpPr>
        <p:spPr>
          <a:xfrm>
            <a:off x="8988325" y="3407822"/>
            <a:ext cx="111015" cy="109333"/>
          </a:xfrm>
          <a:custGeom>
            <a:avLst/>
            <a:gdLst/>
            <a:ahLst/>
            <a:cxnLst/>
            <a:rect l="l" t="t" r="r" b="b"/>
            <a:pathLst>
              <a:path w="100584" h="99060">
                <a:moveTo>
                  <a:pt x="9525" y="0"/>
                </a:moveTo>
                <a:lnTo>
                  <a:pt x="0" y="99060"/>
                </a:lnTo>
                <a:lnTo>
                  <a:pt x="92075" y="99060"/>
                </a:lnTo>
                <a:lnTo>
                  <a:pt x="100584" y="0"/>
                </a:lnTo>
                <a:lnTo>
                  <a:pt x="9525" y="0"/>
                </a:lnTo>
                <a:close/>
              </a:path>
            </a:pathLst>
          </a:custGeom>
          <a:solidFill>
            <a:srgbClr val="B4C6E7"/>
          </a:solidFill>
        </p:spPr>
        <p:txBody>
          <a:bodyPr wrap="square" lIns="0" tIns="0" rIns="0" bIns="0" rtlCol="0">
            <a:noAutofit/>
          </a:bodyPr>
          <a:lstStyle/>
          <a:p>
            <a:endParaRPr sz="1987"/>
          </a:p>
        </p:txBody>
      </p:sp>
      <p:sp>
        <p:nvSpPr>
          <p:cNvPr id="1087" name="object 1087"/>
          <p:cNvSpPr/>
          <p:nvPr/>
        </p:nvSpPr>
        <p:spPr>
          <a:xfrm>
            <a:off x="8687241" y="3407822"/>
            <a:ext cx="109332" cy="109333"/>
          </a:xfrm>
          <a:custGeom>
            <a:avLst/>
            <a:gdLst/>
            <a:ahLst/>
            <a:cxnLst/>
            <a:rect l="l" t="t" r="r" b="b"/>
            <a:pathLst>
              <a:path w="99059" h="99060">
                <a:moveTo>
                  <a:pt x="91058" y="99060"/>
                </a:moveTo>
                <a:lnTo>
                  <a:pt x="99059" y="0"/>
                </a:lnTo>
                <a:lnTo>
                  <a:pt x="9525" y="0"/>
                </a:lnTo>
                <a:lnTo>
                  <a:pt x="0" y="99060"/>
                </a:lnTo>
                <a:lnTo>
                  <a:pt x="91058" y="99060"/>
                </a:lnTo>
                <a:close/>
              </a:path>
            </a:pathLst>
          </a:custGeom>
          <a:solidFill>
            <a:srgbClr val="B4C6E7"/>
          </a:solidFill>
        </p:spPr>
        <p:txBody>
          <a:bodyPr wrap="square" lIns="0" tIns="0" rIns="0" bIns="0" rtlCol="0">
            <a:noAutofit/>
          </a:bodyPr>
          <a:lstStyle/>
          <a:p>
            <a:endParaRPr sz="1987"/>
          </a:p>
        </p:txBody>
      </p:sp>
      <p:sp>
        <p:nvSpPr>
          <p:cNvPr id="1088" name="object 1088"/>
          <p:cNvSpPr/>
          <p:nvPr/>
        </p:nvSpPr>
        <p:spPr>
          <a:xfrm>
            <a:off x="8788163" y="3407822"/>
            <a:ext cx="107651" cy="109333"/>
          </a:xfrm>
          <a:custGeom>
            <a:avLst/>
            <a:gdLst/>
            <a:ahLst/>
            <a:cxnLst/>
            <a:rect l="l" t="t" r="r" b="b"/>
            <a:pathLst>
              <a:path w="97536" h="99060">
                <a:moveTo>
                  <a:pt x="7874" y="0"/>
                </a:moveTo>
                <a:lnTo>
                  <a:pt x="0" y="99060"/>
                </a:lnTo>
                <a:lnTo>
                  <a:pt x="89153" y="99060"/>
                </a:lnTo>
                <a:lnTo>
                  <a:pt x="97536" y="0"/>
                </a:lnTo>
                <a:lnTo>
                  <a:pt x="7874" y="0"/>
                </a:lnTo>
                <a:close/>
              </a:path>
            </a:pathLst>
          </a:custGeom>
          <a:solidFill>
            <a:srgbClr val="B4C6E7"/>
          </a:solidFill>
        </p:spPr>
        <p:txBody>
          <a:bodyPr wrap="square" lIns="0" tIns="0" rIns="0" bIns="0" rtlCol="0">
            <a:noAutofit/>
          </a:bodyPr>
          <a:lstStyle/>
          <a:p>
            <a:endParaRPr sz="1987"/>
          </a:p>
        </p:txBody>
      </p:sp>
      <p:sp>
        <p:nvSpPr>
          <p:cNvPr id="1089" name="object 1089"/>
          <p:cNvSpPr/>
          <p:nvPr/>
        </p:nvSpPr>
        <p:spPr>
          <a:xfrm>
            <a:off x="7782300" y="3407822"/>
            <a:ext cx="814110" cy="109333"/>
          </a:xfrm>
          <a:custGeom>
            <a:avLst/>
            <a:gdLst/>
            <a:ahLst/>
            <a:cxnLst/>
            <a:rect l="l" t="t" r="r" b="b"/>
            <a:pathLst>
              <a:path w="737616" h="99060">
                <a:moveTo>
                  <a:pt x="729615" y="99060"/>
                </a:moveTo>
                <a:lnTo>
                  <a:pt x="737616" y="0"/>
                </a:lnTo>
                <a:lnTo>
                  <a:pt x="8508" y="0"/>
                </a:lnTo>
                <a:lnTo>
                  <a:pt x="0" y="99060"/>
                </a:lnTo>
                <a:lnTo>
                  <a:pt x="729615" y="99060"/>
                </a:lnTo>
                <a:close/>
              </a:path>
            </a:pathLst>
          </a:custGeom>
          <a:solidFill>
            <a:srgbClr val="B4C6E7"/>
          </a:solidFill>
        </p:spPr>
        <p:txBody>
          <a:bodyPr wrap="square" lIns="0" tIns="0" rIns="0" bIns="0" rtlCol="0">
            <a:noAutofit/>
          </a:bodyPr>
          <a:lstStyle/>
          <a:p>
            <a:endParaRPr sz="1987"/>
          </a:p>
        </p:txBody>
      </p:sp>
      <p:sp>
        <p:nvSpPr>
          <p:cNvPr id="1090" name="object 1090"/>
          <p:cNvSpPr/>
          <p:nvPr/>
        </p:nvSpPr>
        <p:spPr>
          <a:xfrm>
            <a:off x="8588000" y="3407822"/>
            <a:ext cx="111014" cy="109333"/>
          </a:xfrm>
          <a:custGeom>
            <a:avLst/>
            <a:gdLst/>
            <a:ahLst/>
            <a:cxnLst/>
            <a:rect l="l" t="t" r="r" b="b"/>
            <a:pathLst>
              <a:path w="100583" h="99060">
                <a:moveTo>
                  <a:pt x="8000" y="0"/>
                </a:moveTo>
                <a:lnTo>
                  <a:pt x="0" y="99060"/>
                </a:lnTo>
                <a:lnTo>
                  <a:pt x="91058" y="99060"/>
                </a:lnTo>
                <a:lnTo>
                  <a:pt x="100583" y="0"/>
                </a:lnTo>
                <a:lnTo>
                  <a:pt x="8000" y="0"/>
                </a:lnTo>
                <a:close/>
              </a:path>
            </a:pathLst>
          </a:custGeom>
          <a:solidFill>
            <a:srgbClr val="B4C6E7"/>
          </a:solidFill>
        </p:spPr>
        <p:txBody>
          <a:bodyPr wrap="square" lIns="0" tIns="0" rIns="0" bIns="0" rtlCol="0">
            <a:noAutofit/>
          </a:bodyPr>
          <a:lstStyle/>
          <a:p>
            <a:endParaRPr sz="1987"/>
          </a:p>
        </p:txBody>
      </p:sp>
      <p:sp>
        <p:nvSpPr>
          <p:cNvPr id="1091" name="object 1091"/>
          <p:cNvSpPr/>
          <p:nvPr/>
        </p:nvSpPr>
        <p:spPr>
          <a:xfrm>
            <a:off x="7681377" y="3407822"/>
            <a:ext cx="109333" cy="109333"/>
          </a:xfrm>
          <a:custGeom>
            <a:avLst/>
            <a:gdLst/>
            <a:ahLst/>
            <a:cxnLst/>
            <a:rect l="l" t="t" r="r" b="b"/>
            <a:pathLst>
              <a:path w="99060" h="99060">
                <a:moveTo>
                  <a:pt x="99060" y="0"/>
                </a:moveTo>
                <a:lnTo>
                  <a:pt x="9398" y="0"/>
                </a:lnTo>
                <a:lnTo>
                  <a:pt x="0" y="99060"/>
                </a:lnTo>
                <a:lnTo>
                  <a:pt x="90805" y="99060"/>
                </a:lnTo>
                <a:lnTo>
                  <a:pt x="99060" y="0"/>
                </a:lnTo>
                <a:close/>
              </a:path>
            </a:pathLst>
          </a:custGeom>
          <a:solidFill>
            <a:srgbClr val="B4C6E7"/>
          </a:solidFill>
        </p:spPr>
        <p:txBody>
          <a:bodyPr wrap="square" lIns="0" tIns="0" rIns="0" bIns="0" rtlCol="0">
            <a:noAutofit/>
          </a:bodyPr>
          <a:lstStyle/>
          <a:p>
            <a:endParaRPr sz="1987"/>
          </a:p>
        </p:txBody>
      </p:sp>
      <p:sp>
        <p:nvSpPr>
          <p:cNvPr id="1092" name="object 1092"/>
          <p:cNvSpPr/>
          <p:nvPr/>
        </p:nvSpPr>
        <p:spPr>
          <a:xfrm>
            <a:off x="7580455" y="3407822"/>
            <a:ext cx="111014" cy="109333"/>
          </a:xfrm>
          <a:custGeom>
            <a:avLst/>
            <a:gdLst/>
            <a:ahLst/>
            <a:cxnLst/>
            <a:rect l="l" t="t" r="r" b="b"/>
            <a:pathLst>
              <a:path w="100583" h="99060">
                <a:moveTo>
                  <a:pt x="91058" y="99060"/>
                </a:moveTo>
                <a:lnTo>
                  <a:pt x="100583" y="0"/>
                </a:lnTo>
                <a:lnTo>
                  <a:pt x="8000" y="0"/>
                </a:lnTo>
                <a:lnTo>
                  <a:pt x="0" y="99060"/>
                </a:lnTo>
                <a:lnTo>
                  <a:pt x="91058" y="99060"/>
                </a:lnTo>
                <a:close/>
              </a:path>
            </a:pathLst>
          </a:custGeom>
          <a:solidFill>
            <a:srgbClr val="B4C6E7"/>
          </a:solidFill>
        </p:spPr>
        <p:txBody>
          <a:bodyPr wrap="square" lIns="0" tIns="0" rIns="0" bIns="0" rtlCol="0">
            <a:noAutofit/>
          </a:bodyPr>
          <a:lstStyle/>
          <a:p>
            <a:endParaRPr sz="1987"/>
          </a:p>
        </p:txBody>
      </p:sp>
      <p:sp>
        <p:nvSpPr>
          <p:cNvPr id="1093" name="object 1093"/>
          <p:cNvSpPr/>
          <p:nvPr/>
        </p:nvSpPr>
        <p:spPr>
          <a:xfrm>
            <a:off x="7479532" y="3407822"/>
            <a:ext cx="109333" cy="109333"/>
          </a:xfrm>
          <a:custGeom>
            <a:avLst/>
            <a:gdLst/>
            <a:ahLst/>
            <a:cxnLst/>
            <a:rect l="l" t="t" r="r" b="b"/>
            <a:pathLst>
              <a:path w="99060" h="99060">
                <a:moveTo>
                  <a:pt x="91059" y="99060"/>
                </a:moveTo>
                <a:lnTo>
                  <a:pt x="99060" y="0"/>
                </a:lnTo>
                <a:lnTo>
                  <a:pt x="8509" y="0"/>
                </a:lnTo>
                <a:lnTo>
                  <a:pt x="0" y="99060"/>
                </a:lnTo>
                <a:lnTo>
                  <a:pt x="91059" y="99060"/>
                </a:lnTo>
                <a:close/>
              </a:path>
            </a:pathLst>
          </a:custGeom>
          <a:solidFill>
            <a:srgbClr val="B4C6E7"/>
          </a:solidFill>
        </p:spPr>
        <p:txBody>
          <a:bodyPr wrap="square" lIns="0" tIns="0" rIns="0" bIns="0" rtlCol="0">
            <a:noAutofit/>
          </a:bodyPr>
          <a:lstStyle/>
          <a:p>
            <a:endParaRPr sz="1987"/>
          </a:p>
        </p:txBody>
      </p:sp>
      <p:sp>
        <p:nvSpPr>
          <p:cNvPr id="1094" name="object 1094"/>
          <p:cNvSpPr/>
          <p:nvPr/>
        </p:nvSpPr>
        <p:spPr>
          <a:xfrm>
            <a:off x="7368518" y="3498653"/>
            <a:ext cx="13455" cy="18501"/>
          </a:xfrm>
          <a:custGeom>
            <a:avLst/>
            <a:gdLst/>
            <a:ahLst/>
            <a:cxnLst/>
            <a:rect l="l" t="t" r="r" b="b"/>
            <a:pathLst>
              <a:path w="12191" h="16763">
                <a:moveTo>
                  <a:pt x="10032" y="16763"/>
                </a:moveTo>
                <a:lnTo>
                  <a:pt x="12191" y="0"/>
                </a:lnTo>
                <a:lnTo>
                  <a:pt x="0" y="16763"/>
                </a:lnTo>
                <a:lnTo>
                  <a:pt x="10032" y="16763"/>
                </a:lnTo>
                <a:close/>
              </a:path>
            </a:pathLst>
          </a:custGeom>
          <a:solidFill>
            <a:srgbClr val="B4C6E7"/>
          </a:solidFill>
        </p:spPr>
        <p:txBody>
          <a:bodyPr wrap="square" lIns="0" tIns="0" rIns="0" bIns="0" rtlCol="0">
            <a:noAutofit/>
          </a:bodyPr>
          <a:lstStyle/>
          <a:p>
            <a:endParaRPr sz="1987"/>
          </a:p>
        </p:txBody>
      </p:sp>
      <p:sp>
        <p:nvSpPr>
          <p:cNvPr id="1095" name="object 1095"/>
          <p:cNvSpPr/>
          <p:nvPr/>
        </p:nvSpPr>
        <p:spPr>
          <a:xfrm>
            <a:off x="7378610" y="3407822"/>
            <a:ext cx="111015" cy="109333"/>
          </a:xfrm>
          <a:custGeom>
            <a:avLst/>
            <a:gdLst/>
            <a:ahLst/>
            <a:cxnLst/>
            <a:rect l="l" t="t" r="r" b="b"/>
            <a:pathLst>
              <a:path w="100584" h="99060">
                <a:moveTo>
                  <a:pt x="2159" y="81279"/>
                </a:moveTo>
                <a:lnTo>
                  <a:pt x="0" y="99060"/>
                </a:lnTo>
                <a:lnTo>
                  <a:pt x="91948" y="99060"/>
                </a:lnTo>
                <a:lnTo>
                  <a:pt x="100584" y="0"/>
                </a:lnTo>
                <a:lnTo>
                  <a:pt x="50546" y="0"/>
                </a:lnTo>
                <a:lnTo>
                  <a:pt x="2159" y="81279"/>
                </a:lnTo>
                <a:close/>
              </a:path>
            </a:pathLst>
          </a:custGeom>
          <a:solidFill>
            <a:srgbClr val="B4C6E7"/>
          </a:solidFill>
        </p:spPr>
        <p:txBody>
          <a:bodyPr wrap="square" lIns="0" tIns="0" rIns="0" bIns="0" rtlCol="0">
            <a:noAutofit/>
          </a:bodyPr>
          <a:lstStyle/>
          <a:p>
            <a:endParaRPr sz="1987"/>
          </a:p>
        </p:txBody>
      </p:sp>
      <p:sp>
        <p:nvSpPr>
          <p:cNvPr id="1096" name="object 1096"/>
          <p:cNvSpPr/>
          <p:nvPr/>
        </p:nvSpPr>
        <p:spPr>
          <a:xfrm>
            <a:off x="7368518" y="3523042"/>
            <a:ext cx="1974720" cy="0"/>
          </a:xfrm>
          <a:custGeom>
            <a:avLst/>
            <a:gdLst/>
            <a:ahLst/>
            <a:cxnLst/>
            <a:rect l="l" t="t" r="r" b="b"/>
            <a:pathLst>
              <a:path w="1789176">
                <a:moveTo>
                  <a:pt x="0" y="0"/>
                </a:moveTo>
                <a:lnTo>
                  <a:pt x="1789176" y="0"/>
                </a:lnTo>
              </a:path>
            </a:pathLst>
          </a:custGeom>
          <a:ln w="11937">
            <a:solidFill>
              <a:srgbClr val="B4C6E7"/>
            </a:solidFill>
          </a:ln>
        </p:spPr>
        <p:txBody>
          <a:bodyPr wrap="square" lIns="0" tIns="0" rIns="0" bIns="0" rtlCol="0">
            <a:noAutofit/>
          </a:bodyPr>
          <a:lstStyle/>
          <a:p>
            <a:endParaRPr sz="1987"/>
          </a:p>
        </p:txBody>
      </p:sp>
      <p:sp>
        <p:nvSpPr>
          <p:cNvPr id="1097" name="object 1097"/>
          <p:cNvSpPr/>
          <p:nvPr/>
        </p:nvSpPr>
        <p:spPr>
          <a:xfrm>
            <a:off x="7368518" y="3581073"/>
            <a:ext cx="1974720" cy="0"/>
          </a:xfrm>
          <a:custGeom>
            <a:avLst/>
            <a:gdLst/>
            <a:ahLst/>
            <a:cxnLst/>
            <a:rect l="l" t="t" r="r" b="b"/>
            <a:pathLst>
              <a:path w="1789176">
                <a:moveTo>
                  <a:pt x="0" y="0"/>
                </a:moveTo>
                <a:lnTo>
                  <a:pt x="1789176" y="0"/>
                </a:lnTo>
              </a:path>
            </a:pathLst>
          </a:custGeom>
          <a:ln w="19557">
            <a:solidFill>
              <a:srgbClr val="B4C6E7"/>
            </a:solidFill>
          </a:ln>
        </p:spPr>
        <p:txBody>
          <a:bodyPr wrap="square" lIns="0" tIns="0" rIns="0" bIns="0" rtlCol="0">
            <a:noAutofit/>
          </a:bodyPr>
          <a:lstStyle/>
          <a:p>
            <a:endParaRPr sz="1987"/>
          </a:p>
        </p:txBody>
      </p:sp>
      <p:sp>
        <p:nvSpPr>
          <p:cNvPr id="1098" name="object 1098"/>
          <p:cNvSpPr/>
          <p:nvPr/>
        </p:nvSpPr>
        <p:spPr>
          <a:xfrm>
            <a:off x="7368518" y="3560047"/>
            <a:ext cx="1974720" cy="0"/>
          </a:xfrm>
          <a:custGeom>
            <a:avLst/>
            <a:gdLst/>
            <a:ahLst/>
            <a:cxnLst/>
            <a:rect l="l" t="t" r="r" b="b"/>
            <a:pathLst>
              <a:path w="1789176">
                <a:moveTo>
                  <a:pt x="0" y="0"/>
                </a:moveTo>
                <a:lnTo>
                  <a:pt x="1789176" y="0"/>
                </a:lnTo>
              </a:path>
            </a:pathLst>
          </a:custGeom>
          <a:ln w="21082">
            <a:solidFill>
              <a:srgbClr val="B4C6E7"/>
            </a:solidFill>
          </a:ln>
        </p:spPr>
        <p:txBody>
          <a:bodyPr wrap="square" lIns="0" tIns="0" rIns="0" bIns="0" rtlCol="0">
            <a:noAutofit/>
          </a:bodyPr>
          <a:lstStyle/>
          <a:p>
            <a:endParaRPr sz="1987"/>
          </a:p>
        </p:txBody>
      </p:sp>
      <p:sp>
        <p:nvSpPr>
          <p:cNvPr id="1099" name="object 1099"/>
          <p:cNvSpPr/>
          <p:nvPr/>
        </p:nvSpPr>
        <p:spPr>
          <a:xfrm>
            <a:off x="7368518" y="3539022"/>
            <a:ext cx="1974720" cy="0"/>
          </a:xfrm>
          <a:custGeom>
            <a:avLst/>
            <a:gdLst/>
            <a:ahLst/>
            <a:cxnLst/>
            <a:rect l="l" t="t" r="r" b="b"/>
            <a:pathLst>
              <a:path w="1789176">
                <a:moveTo>
                  <a:pt x="0" y="0"/>
                </a:moveTo>
                <a:lnTo>
                  <a:pt x="1789176" y="0"/>
                </a:lnTo>
              </a:path>
            </a:pathLst>
          </a:custGeom>
          <a:ln w="19557">
            <a:solidFill>
              <a:srgbClr val="B4C6E7"/>
            </a:solidFill>
          </a:ln>
        </p:spPr>
        <p:txBody>
          <a:bodyPr wrap="square" lIns="0" tIns="0" rIns="0" bIns="0" rtlCol="0">
            <a:noAutofit/>
          </a:bodyPr>
          <a:lstStyle/>
          <a:p>
            <a:endParaRPr sz="1987"/>
          </a:p>
        </p:txBody>
      </p:sp>
      <p:sp>
        <p:nvSpPr>
          <p:cNvPr id="1100" name="object 1100"/>
          <p:cNvSpPr/>
          <p:nvPr/>
        </p:nvSpPr>
        <p:spPr>
          <a:xfrm>
            <a:off x="7368518" y="3644149"/>
            <a:ext cx="1974720" cy="0"/>
          </a:xfrm>
          <a:custGeom>
            <a:avLst/>
            <a:gdLst/>
            <a:ahLst/>
            <a:cxnLst/>
            <a:rect l="l" t="t" r="r" b="b"/>
            <a:pathLst>
              <a:path w="1789176">
                <a:moveTo>
                  <a:pt x="0" y="0"/>
                </a:moveTo>
                <a:lnTo>
                  <a:pt x="1789176" y="0"/>
                </a:lnTo>
              </a:path>
            </a:pathLst>
          </a:custGeom>
          <a:ln w="21082">
            <a:solidFill>
              <a:srgbClr val="B4C6E7"/>
            </a:solidFill>
          </a:ln>
        </p:spPr>
        <p:txBody>
          <a:bodyPr wrap="square" lIns="0" tIns="0" rIns="0" bIns="0" rtlCol="0">
            <a:noAutofit/>
          </a:bodyPr>
          <a:lstStyle/>
          <a:p>
            <a:endParaRPr sz="1987"/>
          </a:p>
        </p:txBody>
      </p:sp>
      <p:sp>
        <p:nvSpPr>
          <p:cNvPr id="1101" name="object 1101"/>
          <p:cNvSpPr/>
          <p:nvPr/>
        </p:nvSpPr>
        <p:spPr>
          <a:xfrm>
            <a:off x="7368518" y="3623124"/>
            <a:ext cx="1974720" cy="0"/>
          </a:xfrm>
          <a:custGeom>
            <a:avLst/>
            <a:gdLst/>
            <a:ahLst/>
            <a:cxnLst/>
            <a:rect l="l" t="t" r="r" b="b"/>
            <a:pathLst>
              <a:path w="1789176">
                <a:moveTo>
                  <a:pt x="0" y="0"/>
                </a:moveTo>
                <a:lnTo>
                  <a:pt x="1789176" y="0"/>
                </a:lnTo>
              </a:path>
            </a:pathLst>
          </a:custGeom>
          <a:ln w="19557">
            <a:solidFill>
              <a:srgbClr val="B4C6E7"/>
            </a:solidFill>
          </a:ln>
        </p:spPr>
        <p:txBody>
          <a:bodyPr wrap="square" lIns="0" tIns="0" rIns="0" bIns="0" rtlCol="0">
            <a:noAutofit/>
          </a:bodyPr>
          <a:lstStyle/>
          <a:p>
            <a:endParaRPr sz="1987"/>
          </a:p>
        </p:txBody>
      </p:sp>
      <p:sp>
        <p:nvSpPr>
          <p:cNvPr id="1102" name="object 1102"/>
          <p:cNvSpPr/>
          <p:nvPr/>
        </p:nvSpPr>
        <p:spPr>
          <a:xfrm>
            <a:off x="7368518" y="3602098"/>
            <a:ext cx="1974720" cy="0"/>
          </a:xfrm>
          <a:custGeom>
            <a:avLst/>
            <a:gdLst/>
            <a:ahLst/>
            <a:cxnLst/>
            <a:rect l="l" t="t" r="r" b="b"/>
            <a:pathLst>
              <a:path w="1789176">
                <a:moveTo>
                  <a:pt x="0" y="0"/>
                </a:moveTo>
                <a:lnTo>
                  <a:pt x="1789176" y="0"/>
                </a:lnTo>
              </a:path>
            </a:pathLst>
          </a:custGeom>
          <a:ln w="21082">
            <a:solidFill>
              <a:srgbClr val="B4C6E7"/>
            </a:solidFill>
          </a:ln>
        </p:spPr>
        <p:txBody>
          <a:bodyPr wrap="square" lIns="0" tIns="0" rIns="0" bIns="0" rtlCol="0">
            <a:noAutofit/>
          </a:bodyPr>
          <a:lstStyle/>
          <a:p>
            <a:endParaRPr sz="1987"/>
          </a:p>
        </p:txBody>
      </p:sp>
      <p:sp>
        <p:nvSpPr>
          <p:cNvPr id="1103" name="object 1103"/>
          <p:cNvSpPr/>
          <p:nvPr/>
        </p:nvSpPr>
        <p:spPr>
          <a:xfrm>
            <a:off x="8766297" y="3687882"/>
            <a:ext cx="576940" cy="0"/>
          </a:xfrm>
          <a:custGeom>
            <a:avLst/>
            <a:gdLst/>
            <a:ahLst/>
            <a:cxnLst/>
            <a:rect l="l" t="t" r="r" b="b"/>
            <a:pathLst>
              <a:path w="522731">
                <a:moveTo>
                  <a:pt x="0" y="0"/>
                </a:moveTo>
                <a:lnTo>
                  <a:pt x="522731" y="0"/>
                </a:lnTo>
              </a:path>
            </a:pathLst>
          </a:custGeom>
          <a:ln w="21082">
            <a:solidFill>
              <a:srgbClr val="B4C6E7"/>
            </a:solidFill>
          </a:ln>
        </p:spPr>
        <p:txBody>
          <a:bodyPr wrap="square" lIns="0" tIns="0" rIns="0" bIns="0" rtlCol="0">
            <a:noAutofit/>
          </a:bodyPr>
          <a:lstStyle/>
          <a:p>
            <a:endParaRPr sz="1987"/>
          </a:p>
        </p:txBody>
      </p:sp>
      <p:sp>
        <p:nvSpPr>
          <p:cNvPr id="1104" name="object 1104"/>
          <p:cNvSpPr/>
          <p:nvPr/>
        </p:nvSpPr>
        <p:spPr>
          <a:xfrm>
            <a:off x="7368518" y="3687882"/>
            <a:ext cx="70645" cy="0"/>
          </a:xfrm>
          <a:custGeom>
            <a:avLst/>
            <a:gdLst/>
            <a:ahLst/>
            <a:cxnLst/>
            <a:rect l="l" t="t" r="r" b="b"/>
            <a:pathLst>
              <a:path w="64007">
                <a:moveTo>
                  <a:pt x="0" y="0"/>
                </a:moveTo>
                <a:lnTo>
                  <a:pt x="64007" y="0"/>
                </a:lnTo>
              </a:path>
            </a:pathLst>
          </a:custGeom>
          <a:ln w="21082">
            <a:solidFill>
              <a:srgbClr val="B4C6E7"/>
            </a:solidFill>
          </a:ln>
        </p:spPr>
        <p:txBody>
          <a:bodyPr wrap="square" lIns="0" tIns="0" rIns="0" bIns="0" rtlCol="0">
            <a:noAutofit/>
          </a:bodyPr>
          <a:lstStyle/>
          <a:p>
            <a:endParaRPr sz="1987"/>
          </a:p>
        </p:txBody>
      </p:sp>
      <p:sp>
        <p:nvSpPr>
          <p:cNvPr id="1105" name="object 1105"/>
          <p:cNvSpPr/>
          <p:nvPr/>
        </p:nvSpPr>
        <p:spPr>
          <a:xfrm>
            <a:off x="7368518" y="3920846"/>
            <a:ext cx="1974720" cy="0"/>
          </a:xfrm>
          <a:custGeom>
            <a:avLst/>
            <a:gdLst/>
            <a:ahLst/>
            <a:cxnLst/>
            <a:rect l="l" t="t" r="r" b="b"/>
            <a:pathLst>
              <a:path w="1789176">
                <a:moveTo>
                  <a:pt x="0" y="0"/>
                </a:moveTo>
                <a:lnTo>
                  <a:pt x="1789176" y="0"/>
                </a:lnTo>
              </a:path>
            </a:pathLst>
          </a:custGeom>
          <a:ln w="19557">
            <a:solidFill>
              <a:srgbClr val="B4C6E7"/>
            </a:solidFill>
          </a:ln>
        </p:spPr>
        <p:txBody>
          <a:bodyPr wrap="square" lIns="0" tIns="0" rIns="0" bIns="0" rtlCol="0">
            <a:noAutofit/>
          </a:bodyPr>
          <a:lstStyle/>
          <a:p>
            <a:endParaRPr sz="1987"/>
          </a:p>
        </p:txBody>
      </p:sp>
      <p:sp>
        <p:nvSpPr>
          <p:cNvPr id="1106" name="object 1106"/>
          <p:cNvSpPr/>
          <p:nvPr/>
        </p:nvSpPr>
        <p:spPr>
          <a:xfrm>
            <a:off x="8766297" y="3878794"/>
            <a:ext cx="576940" cy="0"/>
          </a:xfrm>
          <a:custGeom>
            <a:avLst/>
            <a:gdLst/>
            <a:ahLst/>
            <a:cxnLst/>
            <a:rect l="l" t="t" r="r" b="b"/>
            <a:pathLst>
              <a:path w="522731">
                <a:moveTo>
                  <a:pt x="0" y="0"/>
                </a:moveTo>
                <a:lnTo>
                  <a:pt x="522731" y="0"/>
                </a:lnTo>
              </a:path>
            </a:pathLst>
          </a:custGeom>
          <a:ln w="19557">
            <a:solidFill>
              <a:srgbClr val="B4C6E7"/>
            </a:solidFill>
          </a:ln>
        </p:spPr>
        <p:txBody>
          <a:bodyPr wrap="square" lIns="0" tIns="0" rIns="0" bIns="0" rtlCol="0">
            <a:noAutofit/>
          </a:bodyPr>
          <a:lstStyle/>
          <a:p>
            <a:endParaRPr sz="1987"/>
          </a:p>
        </p:txBody>
      </p:sp>
      <p:sp>
        <p:nvSpPr>
          <p:cNvPr id="1107" name="object 1107"/>
          <p:cNvSpPr/>
          <p:nvPr/>
        </p:nvSpPr>
        <p:spPr>
          <a:xfrm>
            <a:off x="7368518" y="3878794"/>
            <a:ext cx="70645" cy="0"/>
          </a:xfrm>
          <a:custGeom>
            <a:avLst/>
            <a:gdLst/>
            <a:ahLst/>
            <a:cxnLst/>
            <a:rect l="l" t="t" r="r" b="b"/>
            <a:pathLst>
              <a:path w="64007">
                <a:moveTo>
                  <a:pt x="0" y="0"/>
                </a:moveTo>
                <a:lnTo>
                  <a:pt x="64007" y="0"/>
                </a:lnTo>
              </a:path>
            </a:pathLst>
          </a:custGeom>
          <a:ln w="19557">
            <a:solidFill>
              <a:srgbClr val="B4C6E7"/>
            </a:solidFill>
          </a:ln>
        </p:spPr>
        <p:txBody>
          <a:bodyPr wrap="square" lIns="0" tIns="0" rIns="0" bIns="0" rtlCol="0">
            <a:noAutofit/>
          </a:bodyPr>
          <a:lstStyle/>
          <a:p>
            <a:endParaRPr sz="1987"/>
          </a:p>
        </p:txBody>
      </p:sp>
      <p:sp>
        <p:nvSpPr>
          <p:cNvPr id="1108" name="object 1108"/>
          <p:cNvSpPr/>
          <p:nvPr/>
        </p:nvSpPr>
        <p:spPr>
          <a:xfrm>
            <a:off x="8766297" y="3899820"/>
            <a:ext cx="576940" cy="0"/>
          </a:xfrm>
          <a:custGeom>
            <a:avLst/>
            <a:gdLst/>
            <a:ahLst/>
            <a:cxnLst/>
            <a:rect l="l" t="t" r="r" b="b"/>
            <a:pathLst>
              <a:path w="522731">
                <a:moveTo>
                  <a:pt x="0" y="0"/>
                </a:moveTo>
                <a:lnTo>
                  <a:pt x="522731" y="0"/>
                </a:lnTo>
              </a:path>
            </a:pathLst>
          </a:custGeom>
          <a:ln w="21082">
            <a:solidFill>
              <a:srgbClr val="B4C6E7"/>
            </a:solidFill>
          </a:ln>
        </p:spPr>
        <p:txBody>
          <a:bodyPr wrap="square" lIns="0" tIns="0" rIns="0" bIns="0" rtlCol="0">
            <a:noAutofit/>
          </a:bodyPr>
          <a:lstStyle/>
          <a:p>
            <a:endParaRPr sz="1987"/>
          </a:p>
        </p:txBody>
      </p:sp>
      <p:sp>
        <p:nvSpPr>
          <p:cNvPr id="1109" name="object 1109"/>
          <p:cNvSpPr/>
          <p:nvPr/>
        </p:nvSpPr>
        <p:spPr>
          <a:xfrm>
            <a:off x="7368518" y="3899820"/>
            <a:ext cx="70645" cy="0"/>
          </a:xfrm>
          <a:custGeom>
            <a:avLst/>
            <a:gdLst/>
            <a:ahLst/>
            <a:cxnLst/>
            <a:rect l="l" t="t" r="r" b="b"/>
            <a:pathLst>
              <a:path w="64007">
                <a:moveTo>
                  <a:pt x="0" y="0"/>
                </a:moveTo>
                <a:lnTo>
                  <a:pt x="64007" y="0"/>
                </a:lnTo>
              </a:path>
            </a:pathLst>
          </a:custGeom>
          <a:ln w="21082">
            <a:solidFill>
              <a:srgbClr val="B4C6E7"/>
            </a:solidFill>
          </a:ln>
        </p:spPr>
        <p:txBody>
          <a:bodyPr wrap="square" lIns="0" tIns="0" rIns="0" bIns="0" rtlCol="0">
            <a:noAutofit/>
          </a:bodyPr>
          <a:lstStyle/>
          <a:p>
            <a:endParaRPr sz="1987"/>
          </a:p>
        </p:txBody>
      </p:sp>
      <p:sp>
        <p:nvSpPr>
          <p:cNvPr id="1110" name="object 1110"/>
          <p:cNvSpPr/>
          <p:nvPr/>
        </p:nvSpPr>
        <p:spPr>
          <a:xfrm>
            <a:off x="8766297" y="3698816"/>
            <a:ext cx="576940" cy="169886"/>
          </a:xfrm>
          <a:custGeom>
            <a:avLst/>
            <a:gdLst/>
            <a:ahLst/>
            <a:cxnLst/>
            <a:rect l="l" t="t" r="r" b="b"/>
            <a:pathLst>
              <a:path w="522731" h="153924">
                <a:moveTo>
                  <a:pt x="0" y="153924"/>
                </a:moveTo>
                <a:lnTo>
                  <a:pt x="522731" y="153924"/>
                </a:lnTo>
                <a:lnTo>
                  <a:pt x="522731" y="0"/>
                </a:lnTo>
                <a:lnTo>
                  <a:pt x="0" y="0"/>
                </a:lnTo>
                <a:lnTo>
                  <a:pt x="0" y="153924"/>
                </a:lnTo>
                <a:close/>
              </a:path>
            </a:pathLst>
          </a:custGeom>
          <a:solidFill>
            <a:srgbClr val="B4C6E7"/>
          </a:solidFill>
        </p:spPr>
        <p:txBody>
          <a:bodyPr wrap="square" lIns="0" tIns="0" rIns="0" bIns="0" rtlCol="0">
            <a:noAutofit/>
          </a:bodyPr>
          <a:lstStyle/>
          <a:p>
            <a:endParaRPr sz="1987"/>
          </a:p>
        </p:txBody>
      </p:sp>
      <p:sp>
        <p:nvSpPr>
          <p:cNvPr id="1111" name="object 1111"/>
          <p:cNvSpPr/>
          <p:nvPr/>
        </p:nvSpPr>
        <p:spPr>
          <a:xfrm>
            <a:off x="7368518" y="3698816"/>
            <a:ext cx="70645" cy="169886"/>
          </a:xfrm>
          <a:custGeom>
            <a:avLst/>
            <a:gdLst/>
            <a:ahLst/>
            <a:cxnLst/>
            <a:rect l="l" t="t" r="r" b="b"/>
            <a:pathLst>
              <a:path w="64007" h="153924">
                <a:moveTo>
                  <a:pt x="0" y="153924"/>
                </a:moveTo>
                <a:lnTo>
                  <a:pt x="64007" y="153924"/>
                </a:lnTo>
                <a:lnTo>
                  <a:pt x="64007" y="0"/>
                </a:lnTo>
                <a:lnTo>
                  <a:pt x="0" y="0"/>
                </a:lnTo>
                <a:lnTo>
                  <a:pt x="0" y="153924"/>
                </a:lnTo>
                <a:close/>
              </a:path>
            </a:pathLst>
          </a:custGeom>
          <a:solidFill>
            <a:srgbClr val="B4C6E7"/>
          </a:solidFill>
        </p:spPr>
        <p:txBody>
          <a:bodyPr wrap="square" lIns="0" tIns="0" rIns="0" bIns="0" rtlCol="0">
            <a:noAutofit/>
          </a:bodyPr>
          <a:lstStyle/>
          <a:p>
            <a:endParaRPr sz="1987"/>
          </a:p>
        </p:txBody>
      </p:sp>
      <p:sp>
        <p:nvSpPr>
          <p:cNvPr id="1112" name="object 1112"/>
          <p:cNvSpPr/>
          <p:nvPr/>
        </p:nvSpPr>
        <p:spPr>
          <a:xfrm>
            <a:off x="8766297" y="3666015"/>
            <a:ext cx="576940" cy="0"/>
          </a:xfrm>
          <a:custGeom>
            <a:avLst/>
            <a:gdLst/>
            <a:ahLst/>
            <a:cxnLst/>
            <a:rect l="l" t="t" r="r" b="b"/>
            <a:pathLst>
              <a:path w="522731">
                <a:moveTo>
                  <a:pt x="0" y="0"/>
                </a:moveTo>
                <a:lnTo>
                  <a:pt x="522731" y="0"/>
                </a:lnTo>
              </a:path>
            </a:pathLst>
          </a:custGeom>
          <a:ln w="21082">
            <a:solidFill>
              <a:srgbClr val="B4C6E7"/>
            </a:solidFill>
          </a:ln>
        </p:spPr>
        <p:txBody>
          <a:bodyPr wrap="square" lIns="0" tIns="0" rIns="0" bIns="0" rtlCol="0">
            <a:noAutofit/>
          </a:bodyPr>
          <a:lstStyle/>
          <a:p>
            <a:endParaRPr sz="1987"/>
          </a:p>
        </p:txBody>
      </p:sp>
      <p:sp>
        <p:nvSpPr>
          <p:cNvPr id="1113" name="object 1113"/>
          <p:cNvSpPr/>
          <p:nvPr/>
        </p:nvSpPr>
        <p:spPr>
          <a:xfrm>
            <a:off x="7368518" y="3666015"/>
            <a:ext cx="70645" cy="0"/>
          </a:xfrm>
          <a:custGeom>
            <a:avLst/>
            <a:gdLst/>
            <a:ahLst/>
            <a:cxnLst/>
            <a:rect l="l" t="t" r="r" b="b"/>
            <a:pathLst>
              <a:path w="64007">
                <a:moveTo>
                  <a:pt x="0" y="0"/>
                </a:moveTo>
                <a:lnTo>
                  <a:pt x="64007" y="0"/>
                </a:lnTo>
              </a:path>
            </a:pathLst>
          </a:custGeom>
          <a:ln w="21082">
            <a:solidFill>
              <a:srgbClr val="B4C6E7"/>
            </a:solidFill>
          </a:ln>
        </p:spPr>
        <p:txBody>
          <a:bodyPr wrap="square" lIns="0" tIns="0" rIns="0" bIns="0" rtlCol="0">
            <a:noAutofit/>
          </a:bodyPr>
          <a:lstStyle/>
          <a:p>
            <a:endParaRPr sz="1987"/>
          </a:p>
        </p:txBody>
      </p:sp>
      <p:sp>
        <p:nvSpPr>
          <p:cNvPr id="1114" name="object 1114"/>
          <p:cNvSpPr/>
          <p:nvPr/>
        </p:nvSpPr>
        <p:spPr>
          <a:xfrm>
            <a:off x="7368518" y="3957851"/>
            <a:ext cx="1974720" cy="0"/>
          </a:xfrm>
          <a:custGeom>
            <a:avLst/>
            <a:gdLst/>
            <a:ahLst/>
            <a:cxnLst/>
            <a:rect l="l" t="t" r="r" b="b"/>
            <a:pathLst>
              <a:path w="1789176">
                <a:moveTo>
                  <a:pt x="0" y="0"/>
                </a:moveTo>
                <a:lnTo>
                  <a:pt x="1789176" y="0"/>
                </a:lnTo>
              </a:path>
            </a:pathLst>
          </a:custGeom>
          <a:ln w="10414">
            <a:solidFill>
              <a:srgbClr val="B4C6E7"/>
            </a:solidFill>
          </a:ln>
        </p:spPr>
        <p:txBody>
          <a:bodyPr wrap="square" lIns="0" tIns="0" rIns="0" bIns="0" rtlCol="0">
            <a:noAutofit/>
          </a:bodyPr>
          <a:lstStyle/>
          <a:p>
            <a:endParaRPr sz="1987"/>
          </a:p>
        </p:txBody>
      </p:sp>
      <p:sp>
        <p:nvSpPr>
          <p:cNvPr id="1115" name="object 1115"/>
          <p:cNvSpPr/>
          <p:nvPr/>
        </p:nvSpPr>
        <p:spPr>
          <a:xfrm>
            <a:off x="7368518" y="3941871"/>
            <a:ext cx="1974720" cy="0"/>
          </a:xfrm>
          <a:custGeom>
            <a:avLst/>
            <a:gdLst/>
            <a:ahLst/>
            <a:cxnLst/>
            <a:rect l="l" t="t" r="r" b="b"/>
            <a:pathLst>
              <a:path w="1789176">
                <a:moveTo>
                  <a:pt x="0" y="0"/>
                </a:moveTo>
                <a:lnTo>
                  <a:pt x="1789176" y="0"/>
                </a:lnTo>
              </a:path>
            </a:pathLst>
          </a:custGeom>
          <a:ln w="21082">
            <a:solidFill>
              <a:srgbClr val="B4C6E7"/>
            </a:solidFill>
          </a:ln>
        </p:spPr>
        <p:txBody>
          <a:bodyPr wrap="square" lIns="0" tIns="0" rIns="0" bIns="0" rtlCol="0">
            <a:noAutofit/>
          </a:bodyPr>
          <a:lstStyle/>
          <a:p>
            <a:endParaRPr sz="1987"/>
          </a:p>
        </p:txBody>
      </p:sp>
      <p:sp>
        <p:nvSpPr>
          <p:cNvPr id="1116" name="object 1116"/>
          <p:cNvSpPr/>
          <p:nvPr/>
        </p:nvSpPr>
        <p:spPr>
          <a:xfrm>
            <a:off x="9343238" y="3407822"/>
            <a:ext cx="67281" cy="132882"/>
          </a:xfrm>
          <a:custGeom>
            <a:avLst/>
            <a:gdLst/>
            <a:ahLst/>
            <a:cxnLst/>
            <a:rect l="l" t="t" r="r" b="b"/>
            <a:pathLst>
              <a:path w="60959" h="120396">
                <a:moveTo>
                  <a:pt x="60959" y="0"/>
                </a:moveTo>
                <a:lnTo>
                  <a:pt x="0" y="120396"/>
                </a:lnTo>
              </a:path>
            </a:pathLst>
          </a:custGeom>
          <a:ln w="3047">
            <a:solidFill>
              <a:srgbClr val="000000"/>
            </a:solidFill>
          </a:ln>
        </p:spPr>
        <p:txBody>
          <a:bodyPr wrap="square" lIns="0" tIns="0" rIns="0" bIns="0" rtlCol="0">
            <a:noAutofit/>
          </a:bodyPr>
          <a:lstStyle/>
          <a:p>
            <a:endParaRPr sz="1987"/>
          </a:p>
        </p:txBody>
      </p:sp>
      <p:sp>
        <p:nvSpPr>
          <p:cNvPr id="1117" name="object 1117"/>
          <p:cNvSpPr/>
          <p:nvPr/>
        </p:nvSpPr>
        <p:spPr>
          <a:xfrm>
            <a:off x="7368518" y="3517155"/>
            <a:ext cx="1974720" cy="23549"/>
          </a:xfrm>
          <a:custGeom>
            <a:avLst/>
            <a:gdLst/>
            <a:ahLst/>
            <a:cxnLst/>
            <a:rect l="l" t="t" r="r" b="b"/>
            <a:pathLst>
              <a:path w="1789176" h="21336">
                <a:moveTo>
                  <a:pt x="1789176" y="21336"/>
                </a:moveTo>
                <a:lnTo>
                  <a:pt x="1789176" y="0"/>
                </a:lnTo>
                <a:lnTo>
                  <a:pt x="0" y="0"/>
                </a:lnTo>
                <a:lnTo>
                  <a:pt x="1789176" y="21336"/>
                </a:lnTo>
                <a:close/>
              </a:path>
            </a:pathLst>
          </a:custGeom>
          <a:solidFill>
            <a:srgbClr val="B4C6E7"/>
          </a:solidFill>
        </p:spPr>
        <p:txBody>
          <a:bodyPr wrap="square" lIns="0" tIns="0" rIns="0" bIns="0" rtlCol="0">
            <a:noAutofit/>
          </a:bodyPr>
          <a:lstStyle/>
          <a:p>
            <a:endParaRPr sz="1987"/>
          </a:p>
        </p:txBody>
      </p:sp>
      <p:sp>
        <p:nvSpPr>
          <p:cNvPr id="1118" name="object 1118"/>
          <p:cNvSpPr/>
          <p:nvPr/>
        </p:nvSpPr>
        <p:spPr>
          <a:xfrm>
            <a:off x="7368518" y="3517155"/>
            <a:ext cx="1974720" cy="23549"/>
          </a:xfrm>
          <a:custGeom>
            <a:avLst/>
            <a:gdLst/>
            <a:ahLst/>
            <a:cxnLst/>
            <a:rect l="l" t="t" r="r" b="b"/>
            <a:pathLst>
              <a:path w="1789176" h="21336">
                <a:moveTo>
                  <a:pt x="1789176" y="21336"/>
                </a:moveTo>
                <a:lnTo>
                  <a:pt x="1789176" y="0"/>
                </a:lnTo>
                <a:lnTo>
                  <a:pt x="0" y="0"/>
                </a:lnTo>
              </a:path>
            </a:pathLst>
          </a:custGeom>
          <a:ln w="3047">
            <a:solidFill>
              <a:srgbClr val="000000"/>
            </a:solidFill>
          </a:ln>
        </p:spPr>
        <p:txBody>
          <a:bodyPr wrap="square" lIns="0" tIns="0" rIns="0" bIns="0" rtlCol="0">
            <a:noAutofit/>
          </a:bodyPr>
          <a:lstStyle/>
          <a:p>
            <a:endParaRPr sz="1987"/>
          </a:p>
        </p:txBody>
      </p:sp>
      <p:sp>
        <p:nvSpPr>
          <p:cNvPr id="1119" name="object 1119"/>
          <p:cNvSpPr/>
          <p:nvPr/>
        </p:nvSpPr>
        <p:spPr>
          <a:xfrm>
            <a:off x="9343238" y="3540704"/>
            <a:ext cx="1682" cy="422193"/>
          </a:xfrm>
          <a:custGeom>
            <a:avLst/>
            <a:gdLst/>
            <a:ahLst/>
            <a:cxnLst/>
            <a:rect l="l" t="t" r="r" b="b"/>
            <a:pathLst>
              <a:path w="1524" h="382524">
                <a:moveTo>
                  <a:pt x="0" y="382524"/>
                </a:moveTo>
                <a:lnTo>
                  <a:pt x="1524" y="0"/>
                </a:lnTo>
              </a:path>
            </a:pathLst>
          </a:custGeom>
          <a:ln w="3048">
            <a:solidFill>
              <a:srgbClr val="000000"/>
            </a:solidFill>
          </a:ln>
        </p:spPr>
        <p:txBody>
          <a:bodyPr wrap="square" lIns="0" tIns="0" rIns="0" bIns="0" rtlCol="0">
            <a:noAutofit/>
          </a:bodyPr>
          <a:lstStyle/>
          <a:p>
            <a:endParaRPr sz="1987"/>
          </a:p>
        </p:txBody>
      </p:sp>
      <p:sp>
        <p:nvSpPr>
          <p:cNvPr id="1120" name="object 1120"/>
          <p:cNvSpPr/>
          <p:nvPr/>
        </p:nvSpPr>
        <p:spPr>
          <a:xfrm>
            <a:off x="7368518" y="3407822"/>
            <a:ext cx="2042001" cy="109333"/>
          </a:xfrm>
          <a:custGeom>
            <a:avLst/>
            <a:gdLst/>
            <a:ahLst/>
            <a:cxnLst/>
            <a:rect l="l" t="t" r="r" b="b"/>
            <a:pathLst>
              <a:path w="1850135" h="99060">
                <a:moveTo>
                  <a:pt x="0" y="99060"/>
                </a:moveTo>
                <a:lnTo>
                  <a:pt x="1850135" y="0"/>
                </a:lnTo>
                <a:lnTo>
                  <a:pt x="59309" y="0"/>
                </a:lnTo>
                <a:lnTo>
                  <a:pt x="0" y="99060"/>
                </a:lnTo>
                <a:close/>
              </a:path>
            </a:pathLst>
          </a:custGeom>
          <a:solidFill>
            <a:srgbClr val="B4C6E7"/>
          </a:solidFill>
        </p:spPr>
        <p:txBody>
          <a:bodyPr wrap="square" lIns="0" tIns="0" rIns="0" bIns="0" rtlCol="0">
            <a:noAutofit/>
          </a:bodyPr>
          <a:lstStyle/>
          <a:p>
            <a:endParaRPr sz="1987"/>
          </a:p>
        </p:txBody>
      </p:sp>
      <p:sp>
        <p:nvSpPr>
          <p:cNvPr id="1121" name="object 1121"/>
          <p:cNvSpPr/>
          <p:nvPr/>
        </p:nvSpPr>
        <p:spPr>
          <a:xfrm>
            <a:off x="7368518" y="3407822"/>
            <a:ext cx="2042001" cy="109333"/>
          </a:xfrm>
          <a:custGeom>
            <a:avLst/>
            <a:gdLst/>
            <a:ahLst/>
            <a:cxnLst/>
            <a:rect l="l" t="t" r="r" b="b"/>
            <a:pathLst>
              <a:path w="1850135" h="99060">
                <a:moveTo>
                  <a:pt x="0" y="99060"/>
                </a:moveTo>
                <a:lnTo>
                  <a:pt x="59309" y="0"/>
                </a:lnTo>
                <a:lnTo>
                  <a:pt x="1850135" y="0"/>
                </a:lnTo>
              </a:path>
            </a:pathLst>
          </a:custGeom>
          <a:ln w="3048">
            <a:solidFill>
              <a:srgbClr val="000000"/>
            </a:solidFill>
          </a:ln>
        </p:spPr>
        <p:txBody>
          <a:bodyPr wrap="square" lIns="0" tIns="0" rIns="0" bIns="0" rtlCol="0">
            <a:noAutofit/>
          </a:bodyPr>
          <a:lstStyle/>
          <a:p>
            <a:endParaRPr sz="1987"/>
          </a:p>
        </p:txBody>
      </p:sp>
      <p:sp>
        <p:nvSpPr>
          <p:cNvPr id="1122" name="object 1122"/>
          <p:cNvSpPr/>
          <p:nvPr/>
        </p:nvSpPr>
        <p:spPr>
          <a:xfrm>
            <a:off x="7368518" y="3517155"/>
            <a:ext cx="1974720" cy="445742"/>
          </a:xfrm>
          <a:custGeom>
            <a:avLst/>
            <a:gdLst/>
            <a:ahLst/>
            <a:cxnLst/>
            <a:rect l="l" t="t" r="r" b="b"/>
            <a:pathLst>
              <a:path w="1789176" h="403860">
                <a:moveTo>
                  <a:pt x="0" y="0"/>
                </a:moveTo>
                <a:lnTo>
                  <a:pt x="0" y="403860"/>
                </a:lnTo>
                <a:lnTo>
                  <a:pt x="1789176" y="403860"/>
                </a:lnTo>
                <a:lnTo>
                  <a:pt x="0" y="0"/>
                </a:lnTo>
                <a:close/>
              </a:path>
            </a:pathLst>
          </a:custGeom>
          <a:solidFill>
            <a:srgbClr val="B4C6E7"/>
          </a:solidFill>
        </p:spPr>
        <p:txBody>
          <a:bodyPr wrap="square" lIns="0" tIns="0" rIns="0" bIns="0" rtlCol="0">
            <a:noAutofit/>
          </a:bodyPr>
          <a:lstStyle/>
          <a:p>
            <a:endParaRPr sz="1987"/>
          </a:p>
        </p:txBody>
      </p:sp>
      <p:sp>
        <p:nvSpPr>
          <p:cNvPr id="1123" name="object 1123"/>
          <p:cNvSpPr/>
          <p:nvPr/>
        </p:nvSpPr>
        <p:spPr>
          <a:xfrm>
            <a:off x="7368518" y="3517155"/>
            <a:ext cx="1974720" cy="445742"/>
          </a:xfrm>
          <a:custGeom>
            <a:avLst/>
            <a:gdLst/>
            <a:ahLst/>
            <a:cxnLst/>
            <a:rect l="l" t="t" r="r" b="b"/>
            <a:pathLst>
              <a:path w="1789176" h="403860">
                <a:moveTo>
                  <a:pt x="0" y="0"/>
                </a:moveTo>
                <a:lnTo>
                  <a:pt x="0" y="403860"/>
                </a:lnTo>
                <a:lnTo>
                  <a:pt x="1789176" y="403860"/>
                </a:lnTo>
              </a:path>
            </a:pathLst>
          </a:custGeom>
          <a:ln w="3047">
            <a:solidFill>
              <a:srgbClr val="000000"/>
            </a:solidFill>
          </a:ln>
        </p:spPr>
        <p:txBody>
          <a:bodyPr wrap="square" lIns="0" tIns="0" rIns="0" bIns="0" rtlCol="0">
            <a:noAutofit/>
          </a:bodyPr>
          <a:lstStyle/>
          <a:p>
            <a:endParaRPr sz="1987"/>
          </a:p>
        </p:txBody>
      </p:sp>
      <p:sp>
        <p:nvSpPr>
          <p:cNvPr id="1124" name="object 1124"/>
          <p:cNvSpPr/>
          <p:nvPr/>
        </p:nvSpPr>
        <p:spPr>
          <a:xfrm>
            <a:off x="9343238" y="3407822"/>
            <a:ext cx="67281" cy="555075"/>
          </a:xfrm>
          <a:custGeom>
            <a:avLst/>
            <a:gdLst/>
            <a:ahLst/>
            <a:cxnLst/>
            <a:rect l="l" t="t" r="r" b="b"/>
            <a:pathLst>
              <a:path w="60959" h="502920">
                <a:moveTo>
                  <a:pt x="60959" y="0"/>
                </a:moveTo>
                <a:lnTo>
                  <a:pt x="0" y="502920"/>
                </a:lnTo>
                <a:lnTo>
                  <a:pt x="60959" y="402463"/>
                </a:lnTo>
                <a:lnTo>
                  <a:pt x="60959" y="0"/>
                </a:lnTo>
                <a:close/>
              </a:path>
            </a:pathLst>
          </a:custGeom>
          <a:solidFill>
            <a:srgbClr val="B4C6E7"/>
          </a:solidFill>
        </p:spPr>
        <p:txBody>
          <a:bodyPr wrap="square" lIns="0" tIns="0" rIns="0" bIns="0" rtlCol="0">
            <a:noAutofit/>
          </a:bodyPr>
          <a:lstStyle/>
          <a:p>
            <a:endParaRPr sz="1987"/>
          </a:p>
        </p:txBody>
      </p:sp>
      <p:sp>
        <p:nvSpPr>
          <p:cNvPr id="1125" name="object 1125"/>
          <p:cNvSpPr/>
          <p:nvPr/>
        </p:nvSpPr>
        <p:spPr>
          <a:xfrm>
            <a:off x="9343238" y="3407822"/>
            <a:ext cx="67281" cy="555075"/>
          </a:xfrm>
          <a:custGeom>
            <a:avLst/>
            <a:gdLst/>
            <a:ahLst/>
            <a:cxnLst/>
            <a:rect l="l" t="t" r="r" b="b"/>
            <a:pathLst>
              <a:path w="60959" h="502920">
                <a:moveTo>
                  <a:pt x="60959" y="0"/>
                </a:moveTo>
                <a:lnTo>
                  <a:pt x="60959" y="402463"/>
                </a:lnTo>
                <a:lnTo>
                  <a:pt x="0" y="502920"/>
                </a:lnTo>
              </a:path>
            </a:pathLst>
          </a:custGeom>
          <a:ln w="3048">
            <a:solidFill>
              <a:srgbClr val="000000"/>
            </a:solidFill>
          </a:ln>
        </p:spPr>
        <p:txBody>
          <a:bodyPr wrap="square" lIns="0" tIns="0" rIns="0" bIns="0" rtlCol="0">
            <a:noAutofit/>
          </a:bodyPr>
          <a:lstStyle/>
          <a:p>
            <a:endParaRPr sz="1987"/>
          </a:p>
        </p:txBody>
      </p:sp>
      <p:sp>
        <p:nvSpPr>
          <p:cNvPr id="1126" name="object 1126"/>
          <p:cNvSpPr/>
          <p:nvPr/>
        </p:nvSpPr>
        <p:spPr>
          <a:xfrm>
            <a:off x="7439163" y="3639945"/>
            <a:ext cx="1327133" cy="272490"/>
          </a:xfrm>
          <a:custGeom>
            <a:avLst/>
            <a:gdLst/>
            <a:ahLst/>
            <a:cxnLst/>
            <a:rect l="l" t="t" r="r" b="b"/>
            <a:pathLst>
              <a:path w="1202436" h="246887">
                <a:moveTo>
                  <a:pt x="0" y="246887"/>
                </a:moveTo>
                <a:lnTo>
                  <a:pt x="1202436" y="246887"/>
                </a:lnTo>
                <a:lnTo>
                  <a:pt x="1202436" y="0"/>
                </a:lnTo>
                <a:lnTo>
                  <a:pt x="0" y="0"/>
                </a:lnTo>
                <a:lnTo>
                  <a:pt x="0" y="246887"/>
                </a:lnTo>
                <a:close/>
              </a:path>
            </a:pathLst>
          </a:custGeom>
          <a:solidFill>
            <a:srgbClr val="B4C6E7"/>
          </a:solidFill>
        </p:spPr>
        <p:txBody>
          <a:bodyPr wrap="square" lIns="0" tIns="0" rIns="0" bIns="0" rtlCol="0">
            <a:noAutofit/>
          </a:bodyPr>
          <a:lstStyle/>
          <a:p>
            <a:endParaRPr sz="1987"/>
          </a:p>
        </p:txBody>
      </p:sp>
      <p:sp>
        <p:nvSpPr>
          <p:cNvPr id="1127" name="object 1127"/>
          <p:cNvSpPr/>
          <p:nvPr/>
        </p:nvSpPr>
        <p:spPr>
          <a:xfrm>
            <a:off x="9292776" y="2790511"/>
            <a:ext cx="107651" cy="132882"/>
          </a:xfrm>
          <a:custGeom>
            <a:avLst/>
            <a:gdLst/>
            <a:ahLst/>
            <a:cxnLst/>
            <a:rect l="l" t="t" r="r" b="b"/>
            <a:pathLst>
              <a:path w="97536" h="120396">
                <a:moveTo>
                  <a:pt x="96012" y="21589"/>
                </a:moveTo>
                <a:lnTo>
                  <a:pt x="97536" y="0"/>
                </a:lnTo>
                <a:lnTo>
                  <a:pt x="7874" y="0"/>
                </a:lnTo>
                <a:lnTo>
                  <a:pt x="0" y="100457"/>
                </a:lnTo>
                <a:lnTo>
                  <a:pt x="46609" y="100457"/>
                </a:lnTo>
                <a:lnTo>
                  <a:pt x="46609" y="120396"/>
                </a:lnTo>
                <a:lnTo>
                  <a:pt x="96012" y="21589"/>
                </a:lnTo>
                <a:close/>
              </a:path>
            </a:pathLst>
          </a:custGeom>
          <a:solidFill>
            <a:srgbClr val="B4C6E7"/>
          </a:solidFill>
        </p:spPr>
        <p:txBody>
          <a:bodyPr wrap="square" lIns="0" tIns="0" rIns="0" bIns="0" rtlCol="0">
            <a:noAutofit/>
          </a:bodyPr>
          <a:lstStyle/>
          <a:p>
            <a:endParaRPr sz="1987"/>
          </a:p>
        </p:txBody>
      </p:sp>
      <p:sp>
        <p:nvSpPr>
          <p:cNvPr id="1128" name="object 1128"/>
          <p:cNvSpPr/>
          <p:nvPr/>
        </p:nvSpPr>
        <p:spPr>
          <a:xfrm>
            <a:off x="9398746" y="2790512"/>
            <a:ext cx="11773" cy="25231"/>
          </a:xfrm>
          <a:custGeom>
            <a:avLst/>
            <a:gdLst/>
            <a:ahLst/>
            <a:cxnLst/>
            <a:rect l="l" t="t" r="r" b="b"/>
            <a:pathLst>
              <a:path w="10667" h="22860">
                <a:moveTo>
                  <a:pt x="1777" y="0"/>
                </a:moveTo>
                <a:lnTo>
                  <a:pt x="0" y="22860"/>
                </a:lnTo>
                <a:lnTo>
                  <a:pt x="10667" y="0"/>
                </a:lnTo>
                <a:lnTo>
                  <a:pt x="1777" y="0"/>
                </a:lnTo>
                <a:close/>
              </a:path>
            </a:pathLst>
          </a:custGeom>
          <a:solidFill>
            <a:srgbClr val="B4C6E7"/>
          </a:solidFill>
        </p:spPr>
        <p:txBody>
          <a:bodyPr wrap="square" lIns="0" tIns="0" rIns="0" bIns="0" rtlCol="0">
            <a:noAutofit/>
          </a:bodyPr>
          <a:lstStyle/>
          <a:p>
            <a:endParaRPr sz="1987"/>
          </a:p>
        </p:txBody>
      </p:sp>
      <p:sp>
        <p:nvSpPr>
          <p:cNvPr id="1129" name="object 1129"/>
          <p:cNvSpPr/>
          <p:nvPr/>
        </p:nvSpPr>
        <p:spPr>
          <a:xfrm>
            <a:off x="9190172" y="2790512"/>
            <a:ext cx="111014" cy="112697"/>
          </a:xfrm>
          <a:custGeom>
            <a:avLst/>
            <a:gdLst/>
            <a:ahLst/>
            <a:cxnLst/>
            <a:rect l="l" t="t" r="r" b="b"/>
            <a:pathLst>
              <a:path w="100583" h="102108">
                <a:moveTo>
                  <a:pt x="92582" y="102108"/>
                </a:moveTo>
                <a:lnTo>
                  <a:pt x="100583" y="0"/>
                </a:lnTo>
                <a:lnTo>
                  <a:pt x="8000" y="0"/>
                </a:lnTo>
                <a:lnTo>
                  <a:pt x="0" y="102108"/>
                </a:lnTo>
                <a:lnTo>
                  <a:pt x="92582" y="102108"/>
                </a:lnTo>
                <a:close/>
              </a:path>
            </a:pathLst>
          </a:custGeom>
          <a:solidFill>
            <a:srgbClr val="B4C6E7"/>
          </a:solidFill>
        </p:spPr>
        <p:txBody>
          <a:bodyPr wrap="square" lIns="0" tIns="0" rIns="0" bIns="0" rtlCol="0">
            <a:noAutofit/>
          </a:bodyPr>
          <a:lstStyle/>
          <a:p>
            <a:endParaRPr sz="1987"/>
          </a:p>
        </p:txBody>
      </p:sp>
      <p:sp>
        <p:nvSpPr>
          <p:cNvPr id="1130" name="object 1130"/>
          <p:cNvSpPr/>
          <p:nvPr/>
        </p:nvSpPr>
        <p:spPr>
          <a:xfrm>
            <a:off x="9089249" y="2790512"/>
            <a:ext cx="111014" cy="112697"/>
          </a:xfrm>
          <a:custGeom>
            <a:avLst/>
            <a:gdLst/>
            <a:ahLst/>
            <a:cxnLst/>
            <a:rect l="l" t="t" r="r" b="b"/>
            <a:pathLst>
              <a:path w="100583" h="102108">
                <a:moveTo>
                  <a:pt x="92455" y="102108"/>
                </a:moveTo>
                <a:lnTo>
                  <a:pt x="100583" y="0"/>
                </a:lnTo>
                <a:lnTo>
                  <a:pt x="8635" y="0"/>
                </a:lnTo>
                <a:lnTo>
                  <a:pt x="0" y="102108"/>
                </a:lnTo>
                <a:lnTo>
                  <a:pt x="92455" y="102108"/>
                </a:lnTo>
                <a:close/>
              </a:path>
            </a:pathLst>
          </a:custGeom>
          <a:solidFill>
            <a:srgbClr val="B4C6E7"/>
          </a:solidFill>
        </p:spPr>
        <p:txBody>
          <a:bodyPr wrap="square" lIns="0" tIns="0" rIns="0" bIns="0" rtlCol="0">
            <a:noAutofit/>
          </a:bodyPr>
          <a:lstStyle/>
          <a:p>
            <a:endParaRPr sz="1987"/>
          </a:p>
        </p:txBody>
      </p:sp>
      <p:sp>
        <p:nvSpPr>
          <p:cNvPr id="1131" name="object 1131"/>
          <p:cNvSpPr/>
          <p:nvPr/>
        </p:nvSpPr>
        <p:spPr>
          <a:xfrm>
            <a:off x="8887404" y="2790512"/>
            <a:ext cx="111014" cy="112697"/>
          </a:xfrm>
          <a:custGeom>
            <a:avLst/>
            <a:gdLst/>
            <a:ahLst/>
            <a:cxnLst/>
            <a:rect l="l" t="t" r="r" b="b"/>
            <a:pathLst>
              <a:path w="100583" h="102108">
                <a:moveTo>
                  <a:pt x="91058" y="102108"/>
                </a:moveTo>
                <a:lnTo>
                  <a:pt x="100583" y="0"/>
                </a:lnTo>
                <a:lnTo>
                  <a:pt x="8508" y="0"/>
                </a:lnTo>
                <a:lnTo>
                  <a:pt x="0" y="102108"/>
                </a:lnTo>
                <a:lnTo>
                  <a:pt x="91058" y="102108"/>
                </a:lnTo>
                <a:close/>
              </a:path>
            </a:pathLst>
          </a:custGeom>
          <a:solidFill>
            <a:srgbClr val="B4C6E7"/>
          </a:solidFill>
        </p:spPr>
        <p:txBody>
          <a:bodyPr wrap="square" lIns="0" tIns="0" rIns="0" bIns="0" rtlCol="0">
            <a:noAutofit/>
          </a:bodyPr>
          <a:lstStyle/>
          <a:p>
            <a:endParaRPr sz="1987"/>
          </a:p>
        </p:txBody>
      </p:sp>
      <p:sp>
        <p:nvSpPr>
          <p:cNvPr id="1132" name="object 1132"/>
          <p:cNvSpPr/>
          <p:nvPr/>
        </p:nvSpPr>
        <p:spPr>
          <a:xfrm>
            <a:off x="8988325" y="2790512"/>
            <a:ext cx="111015" cy="112697"/>
          </a:xfrm>
          <a:custGeom>
            <a:avLst/>
            <a:gdLst/>
            <a:ahLst/>
            <a:cxnLst/>
            <a:rect l="l" t="t" r="r" b="b"/>
            <a:pathLst>
              <a:path w="100584" h="102108">
                <a:moveTo>
                  <a:pt x="9525" y="0"/>
                </a:moveTo>
                <a:lnTo>
                  <a:pt x="0" y="102108"/>
                </a:lnTo>
                <a:lnTo>
                  <a:pt x="92075" y="102108"/>
                </a:lnTo>
                <a:lnTo>
                  <a:pt x="100584" y="0"/>
                </a:lnTo>
                <a:lnTo>
                  <a:pt x="9525" y="0"/>
                </a:lnTo>
                <a:close/>
              </a:path>
            </a:pathLst>
          </a:custGeom>
          <a:solidFill>
            <a:srgbClr val="B4C6E7"/>
          </a:solidFill>
        </p:spPr>
        <p:txBody>
          <a:bodyPr wrap="square" lIns="0" tIns="0" rIns="0" bIns="0" rtlCol="0">
            <a:noAutofit/>
          </a:bodyPr>
          <a:lstStyle/>
          <a:p>
            <a:endParaRPr sz="1987"/>
          </a:p>
        </p:txBody>
      </p:sp>
      <p:sp>
        <p:nvSpPr>
          <p:cNvPr id="1133" name="object 1133"/>
          <p:cNvSpPr/>
          <p:nvPr/>
        </p:nvSpPr>
        <p:spPr>
          <a:xfrm>
            <a:off x="8687241" y="2790512"/>
            <a:ext cx="109332" cy="112697"/>
          </a:xfrm>
          <a:custGeom>
            <a:avLst/>
            <a:gdLst/>
            <a:ahLst/>
            <a:cxnLst/>
            <a:rect l="l" t="t" r="r" b="b"/>
            <a:pathLst>
              <a:path w="99059" h="102108">
                <a:moveTo>
                  <a:pt x="91058" y="102108"/>
                </a:moveTo>
                <a:lnTo>
                  <a:pt x="99059" y="0"/>
                </a:lnTo>
                <a:lnTo>
                  <a:pt x="9525" y="0"/>
                </a:lnTo>
                <a:lnTo>
                  <a:pt x="0" y="102108"/>
                </a:lnTo>
                <a:lnTo>
                  <a:pt x="91058" y="102108"/>
                </a:lnTo>
                <a:close/>
              </a:path>
            </a:pathLst>
          </a:custGeom>
          <a:solidFill>
            <a:srgbClr val="B4C6E7"/>
          </a:solidFill>
        </p:spPr>
        <p:txBody>
          <a:bodyPr wrap="square" lIns="0" tIns="0" rIns="0" bIns="0" rtlCol="0">
            <a:noAutofit/>
          </a:bodyPr>
          <a:lstStyle/>
          <a:p>
            <a:endParaRPr sz="1987"/>
          </a:p>
        </p:txBody>
      </p:sp>
      <p:sp>
        <p:nvSpPr>
          <p:cNvPr id="1134" name="object 1134"/>
          <p:cNvSpPr/>
          <p:nvPr/>
        </p:nvSpPr>
        <p:spPr>
          <a:xfrm>
            <a:off x="8788163" y="2790512"/>
            <a:ext cx="107651" cy="112697"/>
          </a:xfrm>
          <a:custGeom>
            <a:avLst/>
            <a:gdLst/>
            <a:ahLst/>
            <a:cxnLst/>
            <a:rect l="l" t="t" r="r" b="b"/>
            <a:pathLst>
              <a:path w="97536" h="102108">
                <a:moveTo>
                  <a:pt x="7874" y="0"/>
                </a:moveTo>
                <a:lnTo>
                  <a:pt x="0" y="102108"/>
                </a:lnTo>
                <a:lnTo>
                  <a:pt x="89153" y="102108"/>
                </a:lnTo>
                <a:lnTo>
                  <a:pt x="97536" y="0"/>
                </a:lnTo>
                <a:lnTo>
                  <a:pt x="7874" y="0"/>
                </a:lnTo>
                <a:close/>
              </a:path>
            </a:pathLst>
          </a:custGeom>
          <a:solidFill>
            <a:srgbClr val="B4C6E7"/>
          </a:solidFill>
        </p:spPr>
        <p:txBody>
          <a:bodyPr wrap="square" lIns="0" tIns="0" rIns="0" bIns="0" rtlCol="0">
            <a:noAutofit/>
          </a:bodyPr>
          <a:lstStyle/>
          <a:p>
            <a:endParaRPr sz="1987"/>
          </a:p>
        </p:txBody>
      </p:sp>
      <p:sp>
        <p:nvSpPr>
          <p:cNvPr id="1135" name="object 1135"/>
          <p:cNvSpPr/>
          <p:nvPr/>
        </p:nvSpPr>
        <p:spPr>
          <a:xfrm>
            <a:off x="7782300" y="2790512"/>
            <a:ext cx="814110" cy="112697"/>
          </a:xfrm>
          <a:custGeom>
            <a:avLst/>
            <a:gdLst/>
            <a:ahLst/>
            <a:cxnLst/>
            <a:rect l="l" t="t" r="r" b="b"/>
            <a:pathLst>
              <a:path w="737616" h="102108">
                <a:moveTo>
                  <a:pt x="729615" y="102108"/>
                </a:moveTo>
                <a:lnTo>
                  <a:pt x="737616" y="0"/>
                </a:lnTo>
                <a:lnTo>
                  <a:pt x="8508" y="0"/>
                </a:lnTo>
                <a:lnTo>
                  <a:pt x="0" y="102108"/>
                </a:lnTo>
                <a:lnTo>
                  <a:pt x="729615" y="102108"/>
                </a:lnTo>
                <a:close/>
              </a:path>
            </a:pathLst>
          </a:custGeom>
          <a:solidFill>
            <a:srgbClr val="B4C6E7"/>
          </a:solidFill>
        </p:spPr>
        <p:txBody>
          <a:bodyPr wrap="square" lIns="0" tIns="0" rIns="0" bIns="0" rtlCol="0">
            <a:noAutofit/>
          </a:bodyPr>
          <a:lstStyle/>
          <a:p>
            <a:endParaRPr sz="1987"/>
          </a:p>
        </p:txBody>
      </p:sp>
      <p:sp>
        <p:nvSpPr>
          <p:cNvPr id="1136" name="object 1136"/>
          <p:cNvSpPr/>
          <p:nvPr/>
        </p:nvSpPr>
        <p:spPr>
          <a:xfrm>
            <a:off x="8588000" y="2790512"/>
            <a:ext cx="111014" cy="112697"/>
          </a:xfrm>
          <a:custGeom>
            <a:avLst/>
            <a:gdLst/>
            <a:ahLst/>
            <a:cxnLst/>
            <a:rect l="l" t="t" r="r" b="b"/>
            <a:pathLst>
              <a:path w="100583" h="102108">
                <a:moveTo>
                  <a:pt x="8000" y="0"/>
                </a:moveTo>
                <a:lnTo>
                  <a:pt x="0" y="102108"/>
                </a:lnTo>
                <a:lnTo>
                  <a:pt x="91058" y="102108"/>
                </a:lnTo>
                <a:lnTo>
                  <a:pt x="100583" y="0"/>
                </a:lnTo>
                <a:lnTo>
                  <a:pt x="8000" y="0"/>
                </a:lnTo>
                <a:close/>
              </a:path>
            </a:pathLst>
          </a:custGeom>
          <a:solidFill>
            <a:srgbClr val="B4C6E7"/>
          </a:solidFill>
        </p:spPr>
        <p:txBody>
          <a:bodyPr wrap="square" lIns="0" tIns="0" rIns="0" bIns="0" rtlCol="0">
            <a:noAutofit/>
          </a:bodyPr>
          <a:lstStyle/>
          <a:p>
            <a:endParaRPr sz="1987"/>
          </a:p>
        </p:txBody>
      </p:sp>
      <p:sp>
        <p:nvSpPr>
          <p:cNvPr id="1137" name="object 1137"/>
          <p:cNvSpPr/>
          <p:nvPr/>
        </p:nvSpPr>
        <p:spPr>
          <a:xfrm>
            <a:off x="7681377" y="2790512"/>
            <a:ext cx="109333" cy="112697"/>
          </a:xfrm>
          <a:custGeom>
            <a:avLst/>
            <a:gdLst/>
            <a:ahLst/>
            <a:cxnLst/>
            <a:rect l="l" t="t" r="r" b="b"/>
            <a:pathLst>
              <a:path w="99060" h="102108">
                <a:moveTo>
                  <a:pt x="99060" y="0"/>
                </a:moveTo>
                <a:lnTo>
                  <a:pt x="9398" y="0"/>
                </a:lnTo>
                <a:lnTo>
                  <a:pt x="0" y="102108"/>
                </a:lnTo>
                <a:lnTo>
                  <a:pt x="90805" y="102108"/>
                </a:lnTo>
                <a:lnTo>
                  <a:pt x="99060" y="0"/>
                </a:lnTo>
                <a:close/>
              </a:path>
            </a:pathLst>
          </a:custGeom>
          <a:solidFill>
            <a:srgbClr val="B4C6E7"/>
          </a:solidFill>
        </p:spPr>
        <p:txBody>
          <a:bodyPr wrap="square" lIns="0" tIns="0" rIns="0" bIns="0" rtlCol="0">
            <a:noAutofit/>
          </a:bodyPr>
          <a:lstStyle/>
          <a:p>
            <a:endParaRPr sz="1987"/>
          </a:p>
        </p:txBody>
      </p:sp>
      <p:sp>
        <p:nvSpPr>
          <p:cNvPr id="1138" name="object 1138"/>
          <p:cNvSpPr/>
          <p:nvPr/>
        </p:nvSpPr>
        <p:spPr>
          <a:xfrm>
            <a:off x="7580455" y="2790512"/>
            <a:ext cx="111014" cy="112697"/>
          </a:xfrm>
          <a:custGeom>
            <a:avLst/>
            <a:gdLst/>
            <a:ahLst/>
            <a:cxnLst/>
            <a:rect l="l" t="t" r="r" b="b"/>
            <a:pathLst>
              <a:path w="100583" h="102108">
                <a:moveTo>
                  <a:pt x="91058" y="102108"/>
                </a:moveTo>
                <a:lnTo>
                  <a:pt x="100583" y="0"/>
                </a:lnTo>
                <a:lnTo>
                  <a:pt x="8000" y="0"/>
                </a:lnTo>
                <a:lnTo>
                  <a:pt x="0" y="102108"/>
                </a:lnTo>
                <a:lnTo>
                  <a:pt x="91058" y="102108"/>
                </a:lnTo>
                <a:close/>
              </a:path>
            </a:pathLst>
          </a:custGeom>
          <a:solidFill>
            <a:srgbClr val="B4C6E7"/>
          </a:solidFill>
        </p:spPr>
        <p:txBody>
          <a:bodyPr wrap="square" lIns="0" tIns="0" rIns="0" bIns="0" rtlCol="0">
            <a:noAutofit/>
          </a:bodyPr>
          <a:lstStyle/>
          <a:p>
            <a:endParaRPr sz="1987"/>
          </a:p>
        </p:txBody>
      </p:sp>
      <p:sp>
        <p:nvSpPr>
          <p:cNvPr id="1139" name="object 1139"/>
          <p:cNvSpPr/>
          <p:nvPr/>
        </p:nvSpPr>
        <p:spPr>
          <a:xfrm>
            <a:off x="7479532" y="2790512"/>
            <a:ext cx="109333" cy="112697"/>
          </a:xfrm>
          <a:custGeom>
            <a:avLst/>
            <a:gdLst/>
            <a:ahLst/>
            <a:cxnLst/>
            <a:rect l="l" t="t" r="r" b="b"/>
            <a:pathLst>
              <a:path w="99060" h="102108">
                <a:moveTo>
                  <a:pt x="91059" y="102108"/>
                </a:moveTo>
                <a:lnTo>
                  <a:pt x="99060" y="0"/>
                </a:lnTo>
                <a:lnTo>
                  <a:pt x="8509" y="0"/>
                </a:lnTo>
                <a:lnTo>
                  <a:pt x="0" y="102108"/>
                </a:lnTo>
                <a:lnTo>
                  <a:pt x="91059" y="102108"/>
                </a:lnTo>
                <a:close/>
              </a:path>
            </a:pathLst>
          </a:custGeom>
          <a:solidFill>
            <a:srgbClr val="B4C6E7"/>
          </a:solidFill>
        </p:spPr>
        <p:txBody>
          <a:bodyPr wrap="square" lIns="0" tIns="0" rIns="0" bIns="0" rtlCol="0">
            <a:noAutofit/>
          </a:bodyPr>
          <a:lstStyle/>
          <a:p>
            <a:endParaRPr sz="1987"/>
          </a:p>
        </p:txBody>
      </p:sp>
      <p:sp>
        <p:nvSpPr>
          <p:cNvPr id="1140" name="object 1140"/>
          <p:cNvSpPr/>
          <p:nvPr/>
        </p:nvSpPr>
        <p:spPr>
          <a:xfrm>
            <a:off x="7368518" y="2881342"/>
            <a:ext cx="13455" cy="21867"/>
          </a:xfrm>
          <a:custGeom>
            <a:avLst/>
            <a:gdLst/>
            <a:ahLst/>
            <a:cxnLst/>
            <a:rect l="l" t="t" r="r" b="b"/>
            <a:pathLst>
              <a:path w="12191" h="19812">
                <a:moveTo>
                  <a:pt x="10032" y="19812"/>
                </a:moveTo>
                <a:lnTo>
                  <a:pt x="12191" y="0"/>
                </a:lnTo>
                <a:lnTo>
                  <a:pt x="0" y="19812"/>
                </a:lnTo>
                <a:lnTo>
                  <a:pt x="10032" y="19812"/>
                </a:lnTo>
                <a:close/>
              </a:path>
            </a:pathLst>
          </a:custGeom>
          <a:solidFill>
            <a:srgbClr val="B4C6E7"/>
          </a:solidFill>
        </p:spPr>
        <p:txBody>
          <a:bodyPr wrap="square" lIns="0" tIns="0" rIns="0" bIns="0" rtlCol="0">
            <a:noAutofit/>
          </a:bodyPr>
          <a:lstStyle/>
          <a:p>
            <a:endParaRPr sz="1987"/>
          </a:p>
        </p:txBody>
      </p:sp>
      <p:sp>
        <p:nvSpPr>
          <p:cNvPr id="1141" name="object 1141"/>
          <p:cNvSpPr/>
          <p:nvPr/>
        </p:nvSpPr>
        <p:spPr>
          <a:xfrm>
            <a:off x="7378610" y="2790512"/>
            <a:ext cx="111015" cy="112697"/>
          </a:xfrm>
          <a:custGeom>
            <a:avLst/>
            <a:gdLst/>
            <a:ahLst/>
            <a:cxnLst/>
            <a:rect l="l" t="t" r="r" b="b"/>
            <a:pathLst>
              <a:path w="100584" h="102108">
                <a:moveTo>
                  <a:pt x="2159" y="83438"/>
                </a:moveTo>
                <a:lnTo>
                  <a:pt x="0" y="102108"/>
                </a:lnTo>
                <a:lnTo>
                  <a:pt x="91948" y="102108"/>
                </a:lnTo>
                <a:lnTo>
                  <a:pt x="100584" y="0"/>
                </a:lnTo>
                <a:lnTo>
                  <a:pt x="50546" y="0"/>
                </a:lnTo>
                <a:lnTo>
                  <a:pt x="2159" y="83438"/>
                </a:lnTo>
                <a:close/>
              </a:path>
            </a:pathLst>
          </a:custGeom>
          <a:solidFill>
            <a:srgbClr val="B4C6E7"/>
          </a:solidFill>
        </p:spPr>
        <p:txBody>
          <a:bodyPr wrap="square" lIns="0" tIns="0" rIns="0" bIns="0" rtlCol="0">
            <a:noAutofit/>
          </a:bodyPr>
          <a:lstStyle/>
          <a:p>
            <a:endParaRPr sz="1987"/>
          </a:p>
        </p:txBody>
      </p:sp>
      <p:sp>
        <p:nvSpPr>
          <p:cNvPr id="1142" name="object 1142"/>
          <p:cNvSpPr/>
          <p:nvPr/>
        </p:nvSpPr>
        <p:spPr>
          <a:xfrm>
            <a:off x="7368518" y="2907413"/>
            <a:ext cx="1974720" cy="0"/>
          </a:xfrm>
          <a:custGeom>
            <a:avLst/>
            <a:gdLst/>
            <a:ahLst/>
            <a:cxnLst/>
            <a:rect l="l" t="t" r="r" b="b"/>
            <a:pathLst>
              <a:path w="1789176">
                <a:moveTo>
                  <a:pt x="0" y="0"/>
                </a:moveTo>
                <a:lnTo>
                  <a:pt x="1789176" y="0"/>
                </a:lnTo>
              </a:path>
            </a:pathLst>
          </a:custGeom>
          <a:ln w="8890">
            <a:solidFill>
              <a:srgbClr val="B4C6E7"/>
            </a:solidFill>
          </a:ln>
        </p:spPr>
        <p:txBody>
          <a:bodyPr wrap="square" lIns="0" tIns="0" rIns="0" bIns="0" rtlCol="0">
            <a:noAutofit/>
          </a:bodyPr>
          <a:lstStyle/>
          <a:p>
            <a:endParaRPr sz="1987"/>
          </a:p>
        </p:txBody>
      </p:sp>
      <p:sp>
        <p:nvSpPr>
          <p:cNvPr id="1143" name="object 1143"/>
          <p:cNvSpPr/>
          <p:nvPr/>
        </p:nvSpPr>
        <p:spPr>
          <a:xfrm>
            <a:off x="7368518" y="2965443"/>
            <a:ext cx="1974720" cy="0"/>
          </a:xfrm>
          <a:custGeom>
            <a:avLst/>
            <a:gdLst/>
            <a:ahLst/>
            <a:cxnLst/>
            <a:rect l="l" t="t" r="r" b="b"/>
            <a:pathLst>
              <a:path w="1789176">
                <a:moveTo>
                  <a:pt x="0" y="0"/>
                </a:moveTo>
                <a:lnTo>
                  <a:pt x="1789176" y="0"/>
                </a:lnTo>
              </a:path>
            </a:pathLst>
          </a:custGeom>
          <a:ln w="22606">
            <a:solidFill>
              <a:srgbClr val="B4C6E7"/>
            </a:solidFill>
          </a:ln>
        </p:spPr>
        <p:txBody>
          <a:bodyPr wrap="square" lIns="0" tIns="0" rIns="0" bIns="0" rtlCol="0">
            <a:noAutofit/>
          </a:bodyPr>
          <a:lstStyle/>
          <a:p>
            <a:endParaRPr sz="1987"/>
          </a:p>
        </p:txBody>
      </p:sp>
      <p:sp>
        <p:nvSpPr>
          <p:cNvPr id="1144" name="object 1144"/>
          <p:cNvSpPr/>
          <p:nvPr/>
        </p:nvSpPr>
        <p:spPr>
          <a:xfrm>
            <a:off x="7368518" y="2943578"/>
            <a:ext cx="1974720" cy="0"/>
          </a:xfrm>
          <a:custGeom>
            <a:avLst/>
            <a:gdLst/>
            <a:ahLst/>
            <a:cxnLst/>
            <a:rect l="l" t="t" r="r" b="b"/>
            <a:pathLst>
              <a:path w="1789176">
                <a:moveTo>
                  <a:pt x="0" y="0"/>
                </a:moveTo>
                <a:lnTo>
                  <a:pt x="1789176" y="0"/>
                </a:lnTo>
              </a:path>
            </a:pathLst>
          </a:custGeom>
          <a:ln w="19557">
            <a:solidFill>
              <a:srgbClr val="B4C6E7"/>
            </a:solidFill>
          </a:ln>
        </p:spPr>
        <p:txBody>
          <a:bodyPr wrap="square" lIns="0" tIns="0" rIns="0" bIns="0" rtlCol="0">
            <a:noAutofit/>
          </a:bodyPr>
          <a:lstStyle/>
          <a:p>
            <a:endParaRPr sz="1987"/>
          </a:p>
        </p:txBody>
      </p:sp>
      <p:sp>
        <p:nvSpPr>
          <p:cNvPr id="1145" name="object 1145"/>
          <p:cNvSpPr/>
          <p:nvPr/>
        </p:nvSpPr>
        <p:spPr>
          <a:xfrm>
            <a:off x="7368518" y="2922552"/>
            <a:ext cx="1974720" cy="0"/>
          </a:xfrm>
          <a:custGeom>
            <a:avLst/>
            <a:gdLst/>
            <a:ahLst/>
            <a:cxnLst/>
            <a:rect l="l" t="t" r="r" b="b"/>
            <a:pathLst>
              <a:path w="1789176">
                <a:moveTo>
                  <a:pt x="0" y="0"/>
                </a:moveTo>
                <a:lnTo>
                  <a:pt x="1789176" y="0"/>
                </a:lnTo>
              </a:path>
            </a:pathLst>
          </a:custGeom>
          <a:ln w="21081">
            <a:solidFill>
              <a:srgbClr val="B4C6E7"/>
            </a:solidFill>
          </a:ln>
        </p:spPr>
        <p:txBody>
          <a:bodyPr wrap="square" lIns="0" tIns="0" rIns="0" bIns="0" rtlCol="0">
            <a:noAutofit/>
          </a:bodyPr>
          <a:lstStyle/>
          <a:p>
            <a:endParaRPr sz="1987"/>
          </a:p>
        </p:txBody>
      </p:sp>
      <p:sp>
        <p:nvSpPr>
          <p:cNvPr id="1146" name="object 1146"/>
          <p:cNvSpPr/>
          <p:nvPr/>
        </p:nvSpPr>
        <p:spPr>
          <a:xfrm>
            <a:off x="7368518" y="3029362"/>
            <a:ext cx="1974720" cy="0"/>
          </a:xfrm>
          <a:custGeom>
            <a:avLst/>
            <a:gdLst/>
            <a:ahLst/>
            <a:cxnLst/>
            <a:rect l="l" t="t" r="r" b="b"/>
            <a:pathLst>
              <a:path w="1789176">
                <a:moveTo>
                  <a:pt x="0" y="0"/>
                </a:moveTo>
                <a:lnTo>
                  <a:pt x="1789176" y="0"/>
                </a:lnTo>
              </a:path>
            </a:pathLst>
          </a:custGeom>
          <a:ln w="19557">
            <a:solidFill>
              <a:srgbClr val="B4C6E7"/>
            </a:solidFill>
          </a:ln>
        </p:spPr>
        <p:txBody>
          <a:bodyPr wrap="square" lIns="0" tIns="0" rIns="0" bIns="0" rtlCol="0">
            <a:noAutofit/>
          </a:bodyPr>
          <a:lstStyle/>
          <a:p>
            <a:endParaRPr sz="1987"/>
          </a:p>
        </p:txBody>
      </p:sp>
      <p:sp>
        <p:nvSpPr>
          <p:cNvPr id="1147" name="object 1147"/>
          <p:cNvSpPr/>
          <p:nvPr/>
        </p:nvSpPr>
        <p:spPr>
          <a:xfrm>
            <a:off x="7368518" y="3008336"/>
            <a:ext cx="1974720" cy="0"/>
          </a:xfrm>
          <a:custGeom>
            <a:avLst/>
            <a:gdLst/>
            <a:ahLst/>
            <a:cxnLst/>
            <a:rect l="l" t="t" r="r" b="b"/>
            <a:pathLst>
              <a:path w="1789176">
                <a:moveTo>
                  <a:pt x="0" y="0"/>
                </a:moveTo>
                <a:lnTo>
                  <a:pt x="1789176" y="0"/>
                </a:lnTo>
              </a:path>
            </a:pathLst>
          </a:custGeom>
          <a:ln w="21082">
            <a:solidFill>
              <a:srgbClr val="B4C6E7"/>
            </a:solidFill>
          </a:ln>
        </p:spPr>
        <p:txBody>
          <a:bodyPr wrap="square" lIns="0" tIns="0" rIns="0" bIns="0" rtlCol="0">
            <a:noAutofit/>
          </a:bodyPr>
          <a:lstStyle/>
          <a:p>
            <a:endParaRPr sz="1987"/>
          </a:p>
        </p:txBody>
      </p:sp>
      <p:sp>
        <p:nvSpPr>
          <p:cNvPr id="1148" name="object 1148"/>
          <p:cNvSpPr/>
          <p:nvPr/>
        </p:nvSpPr>
        <p:spPr>
          <a:xfrm>
            <a:off x="7368518" y="2987311"/>
            <a:ext cx="1974720" cy="0"/>
          </a:xfrm>
          <a:custGeom>
            <a:avLst/>
            <a:gdLst/>
            <a:ahLst/>
            <a:cxnLst/>
            <a:rect l="l" t="t" r="r" b="b"/>
            <a:pathLst>
              <a:path w="1789176">
                <a:moveTo>
                  <a:pt x="0" y="0"/>
                </a:moveTo>
                <a:lnTo>
                  <a:pt x="1789176" y="0"/>
                </a:lnTo>
              </a:path>
            </a:pathLst>
          </a:custGeom>
          <a:ln w="19557">
            <a:solidFill>
              <a:srgbClr val="B4C6E7"/>
            </a:solidFill>
          </a:ln>
        </p:spPr>
        <p:txBody>
          <a:bodyPr wrap="square" lIns="0" tIns="0" rIns="0" bIns="0" rtlCol="0">
            <a:noAutofit/>
          </a:bodyPr>
          <a:lstStyle/>
          <a:p>
            <a:endParaRPr sz="1987"/>
          </a:p>
        </p:txBody>
      </p:sp>
      <p:sp>
        <p:nvSpPr>
          <p:cNvPr id="1149" name="object 1149"/>
          <p:cNvSpPr/>
          <p:nvPr/>
        </p:nvSpPr>
        <p:spPr>
          <a:xfrm>
            <a:off x="9259135" y="3071413"/>
            <a:ext cx="84102" cy="0"/>
          </a:xfrm>
          <a:custGeom>
            <a:avLst/>
            <a:gdLst/>
            <a:ahLst/>
            <a:cxnLst/>
            <a:rect l="l" t="t" r="r" b="b"/>
            <a:pathLst>
              <a:path w="76200">
                <a:moveTo>
                  <a:pt x="0" y="0"/>
                </a:moveTo>
                <a:lnTo>
                  <a:pt x="76200" y="0"/>
                </a:lnTo>
              </a:path>
            </a:pathLst>
          </a:custGeom>
          <a:ln w="19557">
            <a:solidFill>
              <a:srgbClr val="B4C6E7"/>
            </a:solidFill>
          </a:ln>
        </p:spPr>
        <p:txBody>
          <a:bodyPr wrap="square" lIns="0" tIns="0" rIns="0" bIns="0" rtlCol="0">
            <a:noAutofit/>
          </a:bodyPr>
          <a:lstStyle/>
          <a:p>
            <a:endParaRPr sz="1987"/>
          </a:p>
        </p:txBody>
      </p:sp>
      <p:sp>
        <p:nvSpPr>
          <p:cNvPr id="1150" name="object 1150"/>
          <p:cNvSpPr/>
          <p:nvPr/>
        </p:nvSpPr>
        <p:spPr>
          <a:xfrm>
            <a:off x="7368518" y="3071413"/>
            <a:ext cx="70645" cy="0"/>
          </a:xfrm>
          <a:custGeom>
            <a:avLst/>
            <a:gdLst/>
            <a:ahLst/>
            <a:cxnLst/>
            <a:rect l="l" t="t" r="r" b="b"/>
            <a:pathLst>
              <a:path w="64007">
                <a:moveTo>
                  <a:pt x="0" y="0"/>
                </a:moveTo>
                <a:lnTo>
                  <a:pt x="64007" y="0"/>
                </a:lnTo>
              </a:path>
            </a:pathLst>
          </a:custGeom>
          <a:ln w="19557">
            <a:solidFill>
              <a:srgbClr val="B4C6E7"/>
            </a:solidFill>
          </a:ln>
        </p:spPr>
        <p:txBody>
          <a:bodyPr wrap="square" lIns="0" tIns="0" rIns="0" bIns="0" rtlCol="0">
            <a:noAutofit/>
          </a:bodyPr>
          <a:lstStyle/>
          <a:p>
            <a:endParaRPr sz="1987"/>
          </a:p>
        </p:txBody>
      </p:sp>
      <p:sp>
        <p:nvSpPr>
          <p:cNvPr id="1151" name="object 1151"/>
          <p:cNvSpPr/>
          <p:nvPr/>
        </p:nvSpPr>
        <p:spPr>
          <a:xfrm>
            <a:off x="7368518" y="3304376"/>
            <a:ext cx="1974720" cy="0"/>
          </a:xfrm>
          <a:custGeom>
            <a:avLst/>
            <a:gdLst/>
            <a:ahLst/>
            <a:cxnLst/>
            <a:rect l="l" t="t" r="r" b="b"/>
            <a:pathLst>
              <a:path w="1789176">
                <a:moveTo>
                  <a:pt x="0" y="0"/>
                </a:moveTo>
                <a:lnTo>
                  <a:pt x="1789176" y="0"/>
                </a:lnTo>
              </a:path>
            </a:pathLst>
          </a:custGeom>
          <a:ln w="21082">
            <a:solidFill>
              <a:srgbClr val="B4C6E7"/>
            </a:solidFill>
          </a:ln>
        </p:spPr>
        <p:txBody>
          <a:bodyPr wrap="square" lIns="0" tIns="0" rIns="0" bIns="0" rtlCol="0">
            <a:noAutofit/>
          </a:bodyPr>
          <a:lstStyle/>
          <a:p>
            <a:endParaRPr sz="1987"/>
          </a:p>
        </p:txBody>
      </p:sp>
      <p:sp>
        <p:nvSpPr>
          <p:cNvPr id="1152" name="object 1152"/>
          <p:cNvSpPr/>
          <p:nvPr/>
        </p:nvSpPr>
        <p:spPr>
          <a:xfrm>
            <a:off x="9259135" y="3262325"/>
            <a:ext cx="84102" cy="0"/>
          </a:xfrm>
          <a:custGeom>
            <a:avLst/>
            <a:gdLst/>
            <a:ahLst/>
            <a:cxnLst/>
            <a:rect l="l" t="t" r="r" b="b"/>
            <a:pathLst>
              <a:path w="76200">
                <a:moveTo>
                  <a:pt x="0" y="0"/>
                </a:moveTo>
                <a:lnTo>
                  <a:pt x="76200" y="0"/>
                </a:lnTo>
              </a:path>
            </a:pathLst>
          </a:custGeom>
          <a:ln w="21082">
            <a:solidFill>
              <a:srgbClr val="B4C6E7"/>
            </a:solidFill>
          </a:ln>
        </p:spPr>
        <p:txBody>
          <a:bodyPr wrap="square" lIns="0" tIns="0" rIns="0" bIns="0" rtlCol="0">
            <a:noAutofit/>
          </a:bodyPr>
          <a:lstStyle/>
          <a:p>
            <a:endParaRPr sz="1987"/>
          </a:p>
        </p:txBody>
      </p:sp>
      <p:sp>
        <p:nvSpPr>
          <p:cNvPr id="1153" name="object 1153"/>
          <p:cNvSpPr/>
          <p:nvPr/>
        </p:nvSpPr>
        <p:spPr>
          <a:xfrm>
            <a:off x="7368518" y="3262325"/>
            <a:ext cx="70645" cy="0"/>
          </a:xfrm>
          <a:custGeom>
            <a:avLst/>
            <a:gdLst/>
            <a:ahLst/>
            <a:cxnLst/>
            <a:rect l="l" t="t" r="r" b="b"/>
            <a:pathLst>
              <a:path w="64007">
                <a:moveTo>
                  <a:pt x="0" y="0"/>
                </a:moveTo>
                <a:lnTo>
                  <a:pt x="64007" y="0"/>
                </a:lnTo>
              </a:path>
            </a:pathLst>
          </a:custGeom>
          <a:ln w="21082">
            <a:solidFill>
              <a:srgbClr val="B4C6E7"/>
            </a:solidFill>
          </a:ln>
        </p:spPr>
        <p:txBody>
          <a:bodyPr wrap="square" lIns="0" tIns="0" rIns="0" bIns="0" rtlCol="0">
            <a:noAutofit/>
          </a:bodyPr>
          <a:lstStyle/>
          <a:p>
            <a:endParaRPr sz="1987"/>
          </a:p>
        </p:txBody>
      </p:sp>
      <p:sp>
        <p:nvSpPr>
          <p:cNvPr id="1154" name="object 1154"/>
          <p:cNvSpPr/>
          <p:nvPr/>
        </p:nvSpPr>
        <p:spPr>
          <a:xfrm>
            <a:off x="9259135" y="3283351"/>
            <a:ext cx="84102" cy="0"/>
          </a:xfrm>
          <a:custGeom>
            <a:avLst/>
            <a:gdLst/>
            <a:ahLst/>
            <a:cxnLst/>
            <a:rect l="l" t="t" r="r" b="b"/>
            <a:pathLst>
              <a:path w="76200">
                <a:moveTo>
                  <a:pt x="0" y="0"/>
                </a:moveTo>
                <a:lnTo>
                  <a:pt x="76200" y="0"/>
                </a:lnTo>
              </a:path>
            </a:pathLst>
          </a:custGeom>
          <a:ln w="19557">
            <a:solidFill>
              <a:srgbClr val="B4C6E7"/>
            </a:solidFill>
          </a:ln>
        </p:spPr>
        <p:txBody>
          <a:bodyPr wrap="square" lIns="0" tIns="0" rIns="0" bIns="0" rtlCol="0">
            <a:noAutofit/>
          </a:bodyPr>
          <a:lstStyle/>
          <a:p>
            <a:endParaRPr sz="1987"/>
          </a:p>
        </p:txBody>
      </p:sp>
      <p:sp>
        <p:nvSpPr>
          <p:cNvPr id="1155" name="object 1155"/>
          <p:cNvSpPr/>
          <p:nvPr/>
        </p:nvSpPr>
        <p:spPr>
          <a:xfrm>
            <a:off x="7368518" y="3283351"/>
            <a:ext cx="70645" cy="0"/>
          </a:xfrm>
          <a:custGeom>
            <a:avLst/>
            <a:gdLst/>
            <a:ahLst/>
            <a:cxnLst/>
            <a:rect l="l" t="t" r="r" b="b"/>
            <a:pathLst>
              <a:path w="64007">
                <a:moveTo>
                  <a:pt x="0" y="0"/>
                </a:moveTo>
                <a:lnTo>
                  <a:pt x="64007" y="0"/>
                </a:lnTo>
              </a:path>
            </a:pathLst>
          </a:custGeom>
          <a:ln w="19557">
            <a:solidFill>
              <a:srgbClr val="B4C6E7"/>
            </a:solidFill>
          </a:ln>
        </p:spPr>
        <p:txBody>
          <a:bodyPr wrap="square" lIns="0" tIns="0" rIns="0" bIns="0" rtlCol="0">
            <a:noAutofit/>
          </a:bodyPr>
          <a:lstStyle/>
          <a:p>
            <a:endParaRPr sz="1987"/>
          </a:p>
        </p:txBody>
      </p:sp>
      <p:sp>
        <p:nvSpPr>
          <p:cNvPr id="1156" name="object 1156"/>
          <p:cNvSpPr/>
          <p:nvPr/>
        </p:nvSpPr>
        <p:spPr>
          <a:xfrm>
            <a:off x="9259135" y="3081505"/>
            <a:ext cx="84102" cy="169886"/>
          </a:xfrm>
          <a:custGeom>
            <a:avLst/>
            <a:gdLst/>
            <a:ahLst/>
            <a:cxnLst/>
            <a:rect l="l" t="t" r="r" b="b"/>
            <a:pathLst>
              <a:path w="76200" h="153924">
                <a:moveTo>
                  <a:pt x="0" y="153924"/>
                </a:moveTo>
                <a:lnTo>
                  <a:pt x="76200" y="153924"/>
                </a:lnTo>
                <a:lnTo>
                  <a:pt x="76200" y="0"/>
                </a:lnTo>
                <a:lnTo>
                  <a:pt x="0" y="0"/>
                </a:lnTo>
                <a:lnTo>
                  <a:pt x="0" y="153924"/>
                </a:lnTo>
                <a:close/>
              </a:path>
            </a:pathLst>
          </a:custGeom>
          <a:solidFill>
            <a:srgbClr val="B4C6E7"/>
          </a:solidFill>
        </p:spPr>
        <p:txBody>
          <a:bodyPr wrap="square" lIns="0" tIns="0" rIns="0" bIns="0" rtlCol="0">
            <a:noAutofit/>
          </a:bodyPr>
          <a:lstStyle/>
          <a:p>
            <a:endParaRPr sz="1987"/>
          </a:p>
        </p:txBody>
      </p:sp>
      <p:sp>
        <p:nvSpPr>
          <p:cNvPr id="1157" name="object 1157"/>
          <p:cNvSpPr/>
          <p:nvPr/>
        </p:nvSpPr>
        <p:spPr>
          <a:xfrm>
            <a:off x="7368518" y="3081505"/>
            <a:ext cx="70645" cy="169886"/>
          </a:xfrm>
          <a:custGeom>
            <a:avLst/>
            <a:gdLst/>
            <a:ahLst/>
            <a:cxnLst/>
            <a:rect l="l" t="t" r="r" b="b"/>
            <a:pathLst>
              <a:path w="64007" h="153924">
                <a:moveTo>
                  <a:pt x="0" y="153924"/>
                </a:moveTo>
                <a:lnTo>
                  <a:pt x="64007" y="153924"/>
                </a:lnTo>
                <a:lnTo>
                  <a:pt x="64007" y="0"/>
                </a:lnTo>
                <a:lnTo>
                  <a:pt x="0" y="0"/>
                </a:lnTo>
                <a:lnTo>
                  <a:pt x="0" y="153924"/>
                </a:lnTo>
                <a:close/>
              </a:path>
            </a:pathLst>
          </a:custGeom>
          <a:solidFill>
            <a:srgbClr val="B4C6E7"/>
          </a:solidFill>
        </p:spPr>
        <p:txBody>
          <a:bodyPr wrap="square" lIns="0" tIns="0" rIns="0" bIns="0" rtlCol="0">
            <a:noAutofit/>
          </a:bodyPr>
          <a:lstStyle/>
          <a:p>
            <a:endParaRPr sz="1987"/>
          </a:p>
        </p:txBody>
      </p:sp>
      <p:sp>
        <p:nvSpPr>
          <p:cNvPr id="1158" name="object 1158"/>
          <p:cNvSpPr/>
          <p:nvPr/>
        </p:nvSpPr>
        <p:spPr>
          <a:xfrm>
            <a:off x="9259135" y="3050388"/>
            <a:ext cx="84102" cy="0"/>
          </a:xfrm>
          <a:custGeom>
            <a:avLst/>
            <a:gdLst/>
            <a:ahLst/>
            <a:cxnLst/>
            <a:rect l="l" t="t" r="r" b="b"/>
            <a:pathLst>
              <a:path w="76200">
                <a:moveTo>
                  <a:pt x="0" y="0"/>
                </a:moveTo>
                <a:lnTo>
                  <a:pt x="76200" y="0"/>
                </a:lnTo>
              </a:path>
            </a:pathLst>
          </a:custGeom>
          <a:ln w="21082">
            <a:solidFill>
              <a:srgbClr val="B4C6E7"/>
            </a:solidFill>
          </a:ln>
        </p:spPr>
        <p:txBody>
          <a:bodyPr wrap="square" lIns="0" tIns="0" rIns="0" bIns="0" rtlCol="0">
            <a:noAutofit/>
          </a:bodyPr>
          <a:lstStyle/>
          <a:p>
            <a:endParaRPr sz="1987"/>
          </a:p>
        </p:txBody>
      </p:sp>
      <p:sp>
        <p:nvSpPr>
          <p:cNvPr id="1159" name="object 1159"/>
          <p:cNvSpPr/>
          <p:nvPr/>
        </p:nvSpPr>
        <p:spPr>
          <a:xfrm>
            <a:off x="7368518" y="3050388"/>
            <a:ext cx="70645" cy="0"/>
          </a:xfrm>
          <a:custGeom>
            <a:avLst/>
            <a:gdLst/>
            <a:ahLst/>
            <a:cxnLst/>
            <a:rect l="l" t="t" r="r" b="b"/>
            <a:pathLst>
              <a:path w="64007">
                <a:moveTo>
                  <a:pt x="0" y="0"/>
                </a:moveTo>
                <a:lnTo>
                  <a:pt x="64007" y="0"/>
                </a:lnTo>
              </a:path>
            </a:pathLst>
          </a:custGeom>
          <a:ln w="21082">
            <a:solidFill>
              <a:srgbClr val="B4C6E7"/>
            </a:solidFill>
          </a:ln>
        </p:spPr>
        <p:txBody>
          <a:bodyPr wrap="square" lIns="0" tIns="0" rIns="0" bIns="0" rtlCol="0">
            <a:noAutofit/>
          </a:bodyPr>
          <a:lstStyle/>
          <a:p>
            <a:endParaRPr sz="1987"/>
          </a:p>
        </p:txBody>
      </p:sp>
      <p:sp>
        <p:nvSpPr>
          <p:cNvPr id="1160" name="object 1160"/>
          <p:cNvSpPr/>
          <p:nvPr/>
        </p:nvSpPr>
        <p:spPr>
          <a:xfrm>
            <a:off x="7368518" y="3340540"/>
            <a:ext cx="1974720" cy="0"/>
          </a:xfrm>
          <a:custGeom>
            <a:avLst/>
            <a:gdLst/>
            <a:ahLst/>
            <a:cxnLst/>
            <a:rect l="l" t="t" r="r" b="b"/>
            <a:pathLst>
              <a:path w="1789176">
                <a:moveTo>
                  <a:pt x="0" y="0"/>
                </a:moveTo>
                <a:lnTo>
                  <a:pt x="1789176" y="0"/>
                </a:lnTo>
              </a:path>
            </a:pathLst>
          </a:custGeom>
          <a:ln w="10414">
            <a:solidFill>
              <a:srgbClr val="B4C6E7"/>
            </a:solidFill>
          </a:ln>
        </p:spPr>
        <p:txBody>
          <a:bodyPr wrap="square" lIns="0" tIns="0" rIns="0" bIns="0" rtlCol="0">
            <a:noAutofit/>
          </a:bodyPr>
          <a:lstStyle/>
          <a:p>
            <a:endParaRPr sz="1987"/>
          </a:p>
        </p:txBody>
      </p:sp>
      <p:sp>
        <p:nvSpPr>
          <p:cNvPr id="1161" name="object 1161"/>
          <p:cNvSpPr/>
          <p:nvPr/>
        </p:nvSpPr>
        <p:spPr>
          <a:xfrm>
            <a:off x="7368518" y="3325402"/>
            <a:ext cx="1974720" cy="0"/>
          </a:xfrm>
          <a:custGeom>
            <a:avLst/>
            <a:gdLst/>
            <a:ahLst/>
            <a:cxnLst/>
            <a:rect l="l" t="t" r="r" b="b"/>
            <a:pathLst>
              <a:path w="1789176">
                <a:moveTo>
                  <a:pt x="0" y="0"/>
                </a:moveTo>
                <a:lnTo>
                  <a:pt x="1789176" y="0"/>
                </a:lnTo>
              </a:path>
            </a:pathLst>
          </a:custGeom>
          <a:ln w="19557">
            <a:solidFill>
              <a:srgbClr val="B4C6E7"/>
            </a:solidFill>
          </a:ln>
        </p:spPr>
        <p:txBody>
          <a:bodyPr wrap="square" lIns="0" tIns="0" rIns="0" bIns="0" rtlCol="0">
            <a:noAutofit/>
          </a:bodyPr>
          <a:lstStyle/>
          <a:p>
            <a:endParaRPr sz="1987"/>
          </a:p>
        </p:txBody>
      </p:sp>
      <p:sp>
        <p:nvSpPr>
          <p:cNvPr id="1162" name="object 1162"/>
          <p:cNvSpPr/>
          <p:nvPr/>
        </p:nvSpPr>
        <p:spPr>
          <a:xfrm>
            <a:off x="9343238" y="2790512"/>
            <a:ext cx="67281" cy="555075"/>
          </a:xfrm>
          <a:custGeom>
            <a:avLst/>
            <a:gdLst/>
            <a:ahLst/>
            <a:cxnLst/>
            <a:rect l="l" t="t" r="r" b="b"/>
            <a:pathLst>
              <a:path w="60959" h="502920">
                <a:moveTo>
                  <a:pt x="60959" y="0"/>
                </a:moveTo>
                <a:lnTo>
                  <a:pt x="0" y="121158"/>
                </a:lnTo>
                <a:lnTo>
                  <a:pt x="0" y="502920"/>
                </a:lnTo>
                <a:lnTo>
                  <a:pt x="60959" y="402971"/>
                </a:lnTo>
                <a:lnTo>
                  <a:pt x="60959" y="0"/>
                </a:lnTo>
                <a:close/>
              </a:path>
            </a:pathLst>
          </a:custGeom>
          <a:solidFill>
            <a:srgbClr val="B4C6E7"/>
          </a:solidFill>
        </p:spPr>
        <p:txBody>
          <a:bodyPr wrap="square" lIns="0" tIns="0" rIns="0" bIns="0" rtlCol="0">
            <a:noAutofit/>
          </a:bodyPr>
          <a:lstStyle/>
          <a:p>
            <a:endParaRPr sz="1987"/>
          </a:p>
        </p:txBody>
      </p:sp>
      <p:sp>
        <p:nvSpPr>
          <p:cNvPr id="1163" name="object 1163"/>
          <p:cNvSpPr/>
          <p:nvPr/>
        </p:nvSpPr>
        <p:spPr>
          <a:xfrm>
            <a:off x="9343238" y="2790511"/>
            <a:ext cx="67281" cy="132882"/>
          </a:xfrm>
          <a:custGeom>
            <a:avLst/>
            <a:gdLst/>
            <a:ahLst/>
            <a:cxnLst/>
            <a:rect l="l" t="t" r="r" b="b"/>
            <a:pathLst>
              <a:path w="60959" h="120396">
                <a:moveTo>
                  <a:pt x="0" y="120396"/>
                </a:moveTo>
                <a:lnTo>
                  <a:pt x="60959" y="0"/>
                </a:lnTo>
              </a:path>
            </a:pathLst>
          </a:custGeom>
          <a:ln w="3047">
            <a:solidFill>
              <a:srgbClr val="000000"/>
            </a:solidFill>
          </a:ln>
        </p:spPr>
        <p:txBody>
          <a:bodyPr wrap="square" lIns="0" tIns="0" rIns="0" bIns="0" rtlCol="0">
            <a:noAutofit/>
          </a:bodyPr>
          <a:lstStyle/>
          <a:p>
            <a:endParaRPr sz="1987"/>
          </a:p>
        </p:txBody>
      </p:sp>
      <p:sp>
        <p:nvSpPr>
          <p:cNvPr id="1164" name="object 1164"/>
          <p:cNvSpPr/>
          <p:nvPr/>
        </p:nvSpPr>
        <p:spPr>
          <a:xfrm>
            <a:off x="9343238" y="2790512"/>
            <a:ext cx="67281" cy="555075"/>
          </a:xfrm>
          <a:custGeom>
            <a:avLst/>
            <a:gdLst/>
            <a:ahLst/>
            <a:cxnLst/>
            <a:rect l="l" t="t" r="r" b="b"/>
            <a:pathLst>
              <a:path w="60959" h="502920">
                <a:moveTo>
                  <a:pt x="60959" y="0"/>
                </a:moveTo>
                <a:lnTo>
                  <a:pt x="0" y="502920"/>
                </a:lnTo>
                <a:lnTo>
                  <a:pt x="60959" y="402971"/>
                </a:lnTo>
                <a:lnTo>
                  <a:pt x="60959" y="0"/>
                </a:lnTo>
                <a:close/>
              </a:path>
            </a:pathLst>
          </a:custGeom>
          <a:solidFill>
            <a:srgbClr val="B4C6E7"/>
          </a:solidFill>
        </p:spPr>
        <p:txBody>
          <a:bodyPr wrap="square" lIns="0" tIns="0" rIns="0" bIns="0" rtlCol="0">
            <a:noAutofit/>
          </a:bodyPr>
          <a:lstStyle/>
          <a:p>
            <a:endParaRPr sz="1987"/>
          </a:p>
        </p:txBody>
      </p:sp>
      <p:sp>
        <p:nvSpPr>
          <p:cNvPr id="1165" name="object 1165"/>
          <p:cNvSpPr/>
          <p:nvPr/>
        </p:nvSpPr>
        <p:spPr>
          <a:xfrm>
            <a:off x="9343238" y="2790512"/>
            <a:ext cx="67281" cy="555075"/>
          </a:xfrm>
          <a:custGeom>
            <a:avLst/>
            <a:gdLst/>
            <a:ahLst/>
            <a:cxnLst/>
            <a:rect l="l" t="t" r="r" b="b"/>
            <a:pathLst>
              <a:path w="60959" h="502920">
                <a:moveTo>
                  <a:pt x="60959" y="0"/>
                </a:moveTo>
                <a:lnTo>
                  <a:pt x="60959" y="402971"/>
                </a:lnTo>
                <a:lnTo>
                  <a:pt x="0" y="502920"/>
                </a:lnTo>
              </a:path>
            </a:pathLst>
          </a:custGeom>
          <a:ln w="3048">
            <a:solidFill>
              <a:srgbClr val="000000"/>
            </a:solidFill>
          </a:ln>
        </p:spPr>
        <p:txBody>
          <a:bodyPr wrap="square" lIns="0" tIns="0" rIns="0" bIns="0" rtlCol="0">
            <a:noAutofit/>
          </a:bodyPr>
          <a:lstStyle/>
          <a:p>
            <a:endParaRPr sz="1987"/>
          </a:p>
        </p:txBody>
      </p:sp>
      <p:sp>
        <p:nvSpPr>
          <p:cNvPr id="1166" name="object 1166"/>
          <p:cNvSpPr/>
          <p:nvPr/>
        </p:nvSpPr>
        <p:spPr>
          <a:xfrm>
            <a:off x="9343238" y="2923393"/>
            <a:ext cx="1682" cy="422193"/>
          </a:xfrm>
          <a:custGeom>
            <a:avLst/>
            <a:gdLst/>
            <a:ahLst/>
            <a:cxnLst/>
            <a:rect l="l" t="t" r="r" b="b"/>
            <a:pathLst>
              <a:path w="1524" h="382524">
                <a:moveTo>
                  <a:pt x="0" y="382524"/>
                </a:moveTo>
                <a:lnTo>
                  <a:pt x="1524" y="0"/>
                </a:lnTo>
              </a:path>
            </a:pathLst>
          </a:custGeom>
          <a:ln w="3048">
            <a:solidFill>
              <a:srgbClr val="000000"/>
            </a:solidFill>
          </a:ln>
        </p:spPr>
        <p:txBody>
          <a:bodyPr wrap="square" lIns="0" tIns="0" rIns="0" bIns="0" rtlCol="0">
            <a:noAutofit/>
          </a:bodyPr>
          <a:lstStyle/>
          <a:p>
            <a:endParaRPr sz="1987"/>
          </a:p>
        </p:txBody>
      </p:sp>
      <p:sp>
        <p:nvSpPr>
          <p:cNvPr id="1167" name="object 1167"/>
          <p:cNvSpPr/>
          <p:nvPr/>
        </p:nvSpPr>
        <p:spPr>
          <a:xfrm>
            <a:off x="7368518" y="2790512"/>
            <a:ext cx="2042001" cy="112697"/>
          </a:xfrm>
          <a:custGeom>
            <a:avLst/>
            <a:gdLst/>
            <a:ahLst/>
            <a:cxnLst/>
            <a:rect l="l" t="t" r="r" b="b"/>
            <a:pathLst>
              <a:path w="1850135" h="102108">
                <a:moveTo>
                  <a:pt x="0" y="102108"/>
                </a:moveTo>
                <a:lnTo>
                  <a:pt x="1850135" y="0"/>
                </a:lnTo>
                <a:lnTo>
                  <a:pt x="59309" y="0"/>
                </a:lnTo>
                <a:lnTo>
                  <a:pt x="0" y="102108"/>
                </a:lnTo>
                <a:close/>
              </a:path>
            </a:pathLst>
          </a:custGeom>
          <a:solidFill>
            <a:srgbClr val="B4C6E7"/>
          </a:solidFill>
        </p:spPr>
        <p:txBody>
          <a:bodyPr wrap="square" lIns="0" tIns="0" rIns="0" bIns="0" rtlCol="0">
            <a:noAutofit/>
          </a:bodyPr>
          <a:lstStyle/>
          <a:p>
            <a:endParaRPr sz="1987"/>
          </a:p>
        </p:txBody>
      </p:sp>
      <p:sp>
        <p:nvSpPr>
          <p:cNvPr id="1168" name="object 1168"/>
          <p:cNvSpPr/>
          <p:nvPr/>
        </p:nvSpPr>
        <p:spPr>
          <a:xfrm>
            <a:off x="7368518" y="2790512"/>
            <a:ext cx="2042001" cy="112697"/>
          </a:xfrm>
          <a:custGeom>
            <a:avLst/>
            <a:gdLst/>
            <a:ahLst/>
            <a:cxnLst/>
            <a:rect l="l" t="t" r="r" b="b"/>
            <a:pathLst>
              <a:path w="1850135" h="102108">
                <a:moveTo>
                  <a:pt x="0" y="102108"/>
                </a:moveTo>
                <a:lnTo>
                  <a:pt x="59309" y="0"/>
                </a:lnTo>
                <a:lnTo>
                  <a:pt x="1850135" y="0"/>
                </a:lnTo>
              </a:path>
            </a:pathLst>
          </a:custGeom>
          <a:ln w="3048">
            <a:solidFill>
              <a:srgbClr val="000000"/>
            </a:solidFill>
          </a:ln>
        </p:spPr>
        <p:txBody>
          <a:bodyPr wrap="square" lIns="0" tIns="0" rIns="0" bIns="0" rtlCol="0">
            <a:noAutofit/>
          </a:bodyPr>
          <a:lstStyle/>
          <a:p>
            <a:endParaRPr sz="1987"/>
          </a:p>
        </p:txBody>
      </p:sp>
      <p:sp>
        <p:nvSpPr>
          <p:cNvPr id="1169" name="object 1169"/>
          <p:cNvSpPr/>
          <p:nvPr/>
        </p:nvSpPr>
        <p:spPr>
          <a:xfrm>
            <a:off x="7368518" y="2903209"/>
            <a:ext cx="1974720" cy="442378"/>
          </a:xfrm>
          <a:custGeom>
            <a:avLst/>
            <a:gdLst/>
            <a:ahLst/>
            <a:cxnLst/>
            <a:rect l="l" t="t" r="r" b="b"/>
            <a:pathLst>
              <a:path w="1789176" h="400812">
                <a:moveTo>
                  <a:pt x="0" y="0"/>
                </a:moveTo>
                <a:lnTo>
                  <a:pt x="0" y="400812"/>
                </a:lnTo>
                <a:lnTo>
                  <a:pt x="1789176" y="400812"/>
                </a:lnTo>
                <a:lnTo>
                  <a:pt x="0" y="0"/>
                </a:lnTo>
                <a:close/>
              </a:path>
            </a:pathLst>
          </a:custGeom>
          <a:solidFill>
            <a:srgbClr val="B4C6E7"/>
          </a:solidFill>
        </p:spPr>
        <p:txBody>
          <a:bodyPr wrap="square" lIns="0" tIns="0" rIns="0" bIns="0" rtlCol="0">
            <a:noAutofit/>
          </a:bodyPr>
          <a:lstStyle/>
          <a:p>
            <a:endParaRPr sz="1987"/>
          </a:p>
        </p:txBody>
      </p:sp>
      <p:sp>
        <p:nvSpPr>
          <p:cNvPr id="1170" name="object 1170"/>
          <p:cNvSpPr/>
          <p:nvPr/>
        </p:nvSpPr>
        <p:spPr>
          <a:xfrm>
            <a:off x="7368518" y="2903209"/>
            <a:ext cx="1974720" cy="442378"/>
          </a:xfrm>
          <a:custGeom>
            <a:avLst/>
            <a:gdLst/>
            <a:ahLst/>
            <a:cxnLst/>
            <a:rect l="l" t="t" r="r" b="b"/>
            <a:pathLst>
              <a:path w="1789176" h="400812">
                <a:moveTo>
                  <a:pt x="0" y="0"/>
                </a:moveTo>
                <a:lnTo>
                  <a:pt x="0" y="400812"/>
                </a:lnTo>
                <a:lnTo>
                  <a:pt x="1789176" y="400812"/>
                </a:lnTo>
              </a:path>
            </a:pathLst>
          </a:custGeom>
          <a:ln w="3048">
            <a:solidFill>
              <a:srgbClr val="000000"/>
            </a:solidFill>
          </a:ln>
        </p:spPr>
        <p:txBody>
          <a:bodyPr wrap="square" lIns="0" tIns="0" rIns="0" bIns="0" rtlCol="0">
            <a:noAutofit/>
          </a:bodyPr>
          <a:lstStyle/>
          <a:p>
            <a:endParaRPr sz="1987"/>
          </a:p>
        </p:txBody>
      </p:sp>
      <p:sp>
        <p:nvSpPr>
          <p:cNvPr id="1171" name="object 1171"/>
          <p:cNvSpPr/>
          <p:nvPr/>
        </p:nvSpPr>
        <p:spPr>
          <a:xfrm>
            <a:off x="7368518" y="2903209"/>
            <a:ext cx="1974720" cy="20183"/>
          </a:xfrm>
          <a:custGeom>
            <a:avLst/>
            <a:gdLst/>
            <a:ahLst/>
            <a:cxnLst/>
            <a:rect l="l" t="t" r="r" b="b"/>
            <a:pathLst>
              <a:path w="1789176" h="18287">
                <a:moveTo>
                  <a:pt x="1789176" y="18287"/>
                </a:moveTo>
                <a:lnTo>
                  <a:pt x="1789176" y="0"/>
                </a:lnTo>
                <a:lnTo>
                  <a:pt x="0" y="0"/>
                </a:lnTo>
                <a:lnTo>
                  <a:pt x="1789176" y="18287"/>
                </a:lnTo>
                <a:close/>
              </a:path>
            </a:pathLst>
          </a:custGeom>
          <a:solidFill>
            <a:srgbClr val="B4C6E7"/>
          </a:solidFill>
        </p:spPr>
        <p:txBody>
          <a:bodyPr wrap="square" lIns="0" tIns="0" rIns="0" bIns="0" rtlCol="0">
            <a:noAutofit/>
          </a:bodyPr>
          <a:lstStyle/>
          <a:p>
            <a:endParaRPr sz="1987"/>
          </a:p>
        </p:txBody>
      </p:sp>
      <p:sp>
        <p:nvSpPr>
          <p:cNvPr id="1172" name="object 1172"/>
          <p:cNvSpPr/>
          <p:nvPr/>
        </p:nvSpPr>
        <p:spPr>
          <a:xfrm>
            <a:off x="7368518" y="2903209"/>
            <a:ext cx="1974720" cy="20183"/>
          </a:xfrm>
          <a:custGeom>
            <a:avLst/>
            <a:gdLst/>
            <a:ahLst/>
            <a:cxnLst/>
            <a:rect l="l" t="t" r="r" b="b"/>
            <a:pathLst>
              <a:path w="1789176" h="18287">
                <a:moveTo>
                  <a:pt x="1789176" y="18287"/>
                </a:moveTo>
                <a:lnTo>
                  <a:pt x="1789176" y="0"/>
                </a:lnTo>
                <a:lnTo>
                  <a:pt x="0" y="0"/>
                </a:lnTo>
              </a:path>
            </a:pathLst>
          </a:custGeom>
          <a:ln w="3048">
            <a:solidFill>
              <a:srgbClr val="000000"/>
            </a:solidFill>
          </a:ln>
        </p:spPr>
        <p:txBody>
          <a:bodyPr wrap="square" lIns="0" tIns="0" rIns="0" bIns="0" rtlCol="0">
            <a:noAutofit/>
          </a:bodyPr>
          <a:lstStyle/>
          <a:p>
            <a:endParaRPr sz="1987"/>
          </a:p>
        </p:txBody>
      </p:sp>
      <p:sp>
        <p:nvSpPr>
          <p:cNvPr id="1173" name="object 1173"/>
          <p:cNvSpPr/>
          <p:nvPr/>
        </p:nvSpPr>
        <p:spPr>
          <a:xfrm>
            <a:off x="7439163" y="3024316"/>
            <a:ext cx="1819972" cy="270808"/>
          </a:xfrm>
          <a:custGeom>
            <a:avLst/>
            <a:gdLst/>
            <a:ahLst/>
            <a:cxnLst/>
            <a:rect l="l" t="t" r="r" b="b"/>
            <a:pathLst>
              <a:path w="1648968" h="245363">
                <a:moveTo>
                  <a:pt x="0" y="245363"/>
                </a:moveTo>
                <a:lnTo>
                  <a:pt x="1648968" y="245363"/>
                </a:lnTo>
                <a:lnTo>
                  <a:pt x="1648968" y="0"/>
                </a:lnTo>
                <a:lnTo>
                  <a:pt x="0" y="0"/>
                </a:lnTo>
                <a:lnTo>
                  <a:pt x="0" y="245363"/>
                </a:lnTo>
                <a:close/>
              </a:path>
            </a:pathLst>
          </a:custGeom>
          <a:solidFill>
            <a:srgbClr val="B4C6E7"/>
          </a:solidFill>
        </p:spPr>
        <p:txBody>
          <a:bodyPr wrap="square" lIns="0" tIns="0" rIns="0" bIns="0" rtlCol="0">
            <a:noAutofit/>
          </a:bodyPr>
          <a:lstStyle/>
          <a:p>
            <a:endParaRPr sz="1987"/>
          </a:p>
        </p:txBody>
      </p:sp>
      <p:sp>
        <p:nvSpPr>
          <p:cNvPr id="604" name="object 604"/>
          <p:cNvSpPr/>
          <p:nvPr/>
        </p:nvSpPr>
        <p:spPr>
          <a:xfrm>
            <a:off x="1323249" y="2169836"/>
            <a:ext cx="1663542" cy="4171470"/>
          </a:xfrm>
          <a:custGeom>
            <a:avLst/>
            <a:gdLst/>
            <a:ahLst/>
            <a:cxnLst/>
            <a:rect l="l" t="t" r="r" b="b"/>
            <a:pathLst>
              <a:path w="1507236" h="3779520">
                <a:moveTo>
                  <a:pt x="0" y="3779520"/>
                </a:moveTo>
                <a:lnTo>
                  <a:pt x="1507236" y="3779520"/>
                </a:lnTo>
                <a:lnTo>
                  <a:pt x="1507236" y="0"/>
                </a:lnTo>
                <a:lnTo>
                  <a:pt x="0" y="0"/>
                </a:lnTo>
                <a:lnTo>
                  <a:pt x="0" y="3779520"/>
                </a:lnTo>
                <a:close/>
              </a:path>
            </a:pathLst>
          </a:custGeom>
          <a:solidFill>
            <a:srgbClr val="BCD6ED"/>
          </a:solidFill>
        </p:spPr>
        <p:txBody>
          <a:bodyPr wrap="square" lIns="0" tIns="0" rIns="0" bIns="0" rtlCol="0">
            <a:noAutofit/>
          </a:bodyPr>
          <a:lstStyle/>
          <a:p>
            <a:endParaRPr sz="1987"/>
          </a:p>
        </p:txBody>
      </p:sp>
      <p:sp>
        <p:nvSpPr>
          <p:cNvPr id="605" name="object 605"/>
          <p:cNvSpPr/>
          <p:nvPr/>
        </p:nvSpPr>
        <p:spPr>
          <a:xfrm>
            <a:off x="2904372" y="5258072"/>
            <a:ext cx="90830" cy="132880"/>
          </a:xfrm>
          <a:custGeom>
            <a:avLst/>
            <a:gdLst/>
            <a:ahLst/>
            <a:cxnLst/>
            <a:rect l="l" t="t" r="r" b="b"/>
            <a:pathLst>
              <a:path w="82296" h="120396">
                <a:moveTo>
                  <a:pt x="81787" y="21589"/>
                </a:moveTo>
                <a:lnTo>
                  <a:pt x="82296" y="0"/>
                </a:lnTo>
                <a:lnTo>
                  <a:pt x="6858" y="0"/>
                </a:lnTo>
                <a:lnTo>
                  <a:pt x="0" y="100456"/>
                </a:lnTo>
                <a:lnTo>
                  <a:pt x="39624" y="100456"/>
                </a:lnTo>
                <a:lnTo>
                  <a:pt x="39624" y="120395"/>
                </a:lnTo>
                <a:lnTo>
                  <a:pt x="81787" y="21589"/>
                </a:lnTo>
                <a:close/>
              </a:path>
            </a:pathLst>
          </a:custGeom>
          <a:solidFill>
            <a:srgbClr val="BCD6ED"/>
          </a:solidFill>
        </p:spPr>
        <p:txBody>
          <a:bodyPr wrap="square" lIns="0" tIns="0" rIns="0" bIns="0" rtlCol="0">
            <a:noAutofit/>
          </a:bodyPr>
          <a:lstStyle/>
          <a:p>
            <a:endParaRPr sz="1987"/>
          </a:p>
        </p:txBody>
      </p:sp>
      <p:sp>
        <p:nvSpPr>
          <p:cNvPr id="606" name="object 606"/>
          <p:cNvSpPr/>
          <p:nvPr/>
        </p:nvSpPr>
        <p:spPr>
          <a:xfrm>
            <a:off x="2993520" y="5258071"/>
            <a:ext cx="8409" cy="21867"/>
          </a:xfrm>
          <a:custGeom>
            <a:avLst/>
            <a:gdLst/>
            <a:ahLst/>
            <a:cxnLst/>
            <a:rect l="l" t="t" r="r" b="b"/>
            <a:pathLst>
              <a:path w="7619" h="19812">
                <a:moveTo>
                  <a:pt x="507" y="0"/>
                </a:moveTo>
                <a:lnTo>
                  <a:pt x="0" y="19812"/>
                </a:lnTo>
                <a:lnTo>
                  <a:pt x="7619" y="0"/>
                </a:lnTo>
                <a:lnTo>
                  <a:pt x="507" y="0"/>
                </a:lnTo>
                <a:close/>
              </a:path>
            </a:pathLst>
          </a:custGeom>
          <a:solidFill>
            <a:srgbClr val="BCD6ED"/>
          </a:solidFill>
        </p:spPr>
        <p:txBody>
          <a:bodyPr wrap="square" lIns="0" tIns="0" rIns="0" bIns="0" rtlCol="0">
            <a:noAutofit/>
          </a:bodyPr>
          <a:lstStyle/>
          <a:p>
            <a:endParaRPr sz="1987"/>
          </a:p>
        </p:txBody>
      </p:sp>
      <p:sp>
        <p:nvSpPr>
          <p:cNvPr id="607" name="object 607"/>
          <p:cNvSpPr/>
          <p:nvPr/>
        </p:nvSpPr>
        <p:spPr>
          <a:xfrm>
            <a:off x="2818587" y="5258071"/>
            <a:ext cx="92512" cy="109332"/>
          </a:xfrm>
          <a:custGeom>
            <a:avLst/>
            <a:gdLst/>
            <a:ahLst/>
            <a:cxnLst/>
            <a:rect l="l" t="t" r="r" b="b"/>
            <a:pathLst>
              <a:path w="83820" h="99059">
                <a:moveTo>
                  <a:pt x="76962" y="99059"/>
                </a:moveTo>
                <a:lnTo>
                  <a:pt x="83820" y="0"/>
                </a:lnTo>
                <a:lnTo>
                  <a:pt x="6858" y="0"/>
                </a:lnTo>
                <a:lnTo>
                  <a:pt x="0" y="99059"/>
                </a:lnTo>
                <a:lnTo>
                  <a:pt x="76962" y="99059"/>
                </a:lnTo>
                <a:close/>
              </a:path>
            </a:pathLst>
          </a:custGeom>
          <a:solidFill>
            <a:srgbClr val="BCD6ED"/>
          </a:solidFill>
        </p:spPr>
        <p:txBody>
          <a:bodyPr wrap="square" lIns="0" tIns="0" rIns="0" bIns="0" rtlCol="0">
            <a:noAutofit/>
          </a:bodyPr>
          <a:lstStyle/>
          <a:p>
            <a:endParaRPr sz="1987"/>
          </a:p>
        </p:txBody>
      </p:sp>
      <p:sp>
        <p:nvSpPr>
          <p:cNvPr id="608" name="object 608"/>
          <p:cNvSpPr/>
          <p:nvPr/>
        </p:nvSpPr>
        <p:spPr>
          <a:xfrm>
            <a:off x="2734485" y="5258071"/>
            <a:ext cx="90830" cy="109332"/>
          </a:xfrm>
          <a:custGeom>
            <a:avLst/>
            <a:gdLst/>
            <a:ahLst/>
            <a:cxnLst/>
            <a:rect l="l" t="t" r="r" b="b"/>
            <a:pathLst>
              <a:path w="82296" h="99059">
                <a:moveTo>
                  <a:pt x="75565" y="99059"/>
                </a:moveTo>
                <a:lnTo>
                  <a:pt x="82296" y="0"/>
                </a:lnTo>
                <a:lnTo>
                  <a:pt x="6731" y="0"/>
                </a:lnTo>
                <a:lnTo>
                  <a:pt x="0" y="99059"/>
                </a:lnTo>
                <a:lnTo>
                  <a:pt x="75565" y="99059"/>
                </a:lnTo>
                <a:close/>
              </a:path>
            </a:pathLst>
          </a:custGeom>
          <a:solidFill>
            <a:srgbClr val="BCD6ED"/>
          </a:solidFill>
        </p:spPr>
        <p:txBody>
          <a:bodyPr wrap="square" lIns="0" tIns="0" rIns="0" bIns="0" rtlCol="0">
            <a:noAutofit/>
          </a:bodyPr>
          <a:lstStyle/>
          <a:p>
            <a:endParaRPr sz="1987"/>
          </a:p>
        </p:txBody>
      </p:sp>
      <p:sp>
        <p:nvSpPr>
          <p:cNvPr id="609" name="object 609"/>
          <p:cNvSpPr/>
          <p:nvPr/>
        </p:nvSpPr>
        <p:spPr>
          <a:xfrm>
            <a:off x="2564599" y="5258071"/>
            <a:ext cx="92511" cy="109332"/>
          </a:xfrm>
          <a:custGeom>
            <a:avLst/>
            <a:gdLst/>
            <a:ahLst/>
            <a:cxnLst/>
            <a:rect l="l" t="t" r="r" b="b"/>
            <a:pathLst>
              <a:path w="83819" h="99059">
                <a:moveTo>
                  <a:pt x="75437" y="99059"/>
                </a:moveTo>
                <a:lnTo>
                  <a:pt x="83819" y="0"/>
                </a:lnTo>
                <a:lnTo>
                  <a:pt x="6857" y="0"/>
                </a:lnTo>
                <a:lnTo>
                  <a:pt x="0" y="99059"/>
                </a:lnTo>
                <a:lnTo>
                  <a:pt x="75437" y="99059"/>
                </a:lnTo>
                <a:close/>
              </a:path>
            </a:pathLst>
          </a:custGeom>
          <a:solidFill>
            <a:srgbClr val="BCD6ED"/>
          </a:solidFill>
        </p:spPr>
        <p:txBody>
          <a:bodyPr wrap="square" lIns="0" tIns="0" rIns="0" bIns="0" rtlCol="0">
            <a:noAutofit/>
          </a:bodyPr>
          <a:lstStyle/>
          <a:p>
            <a:endParaRPr sz="1987"/>
          </a:p>
        </p:txBody>
      </p:sp>
      <p:sp>
        <p:nvSpPr>
          <p:cNvPr id="610" name="object 610"/>
          <p:cNvSpPr/>
          <p:nvPr/>
        </p:nvSpPr>
        <p:spPr>
          <a:xfrm>
            <a:off x="2648701" y="5258071"/>
            <a:ext cx="92511" cy="109332"/>
          </a:xfrm>
          <a:custGeom>
            <a:avLst/>
            <a:gdLst/>
            <a:ahLst/>
            <a:cxnLst/>
            <a:rect l="l" t="t" r="r" b="b"/>
            <a:pathLst>
              <a:path w="83819" h="99059">
                <a:moveTo>
                  <a:pt x="8381" y="0"/>
                </a:moveTo>
                <a:lnTo>
                  <a:pt x="0" y="99059"/>
                </a:lnTo>
                <a:lnTo>
                  <a:pt x="76962" y="99059"/>
                </a:lnTo>
                <a:lnTo>
                  <a:pt x="83819" y="0"/>
                </a:lnTo>
                <a:lnTo>
                  <a:pt x="8381" y="0"/>
                </a:lnTo>
                <a:close/>
              </a:path>
            </a:pathLst>
          </a:custGeom>
          <a:solidFill>
            <a:srgbClr val="BCD6ED"/>
          </a:solidFill>
        </p:spPr>
        <p:txBody>
          <a:bodyPr wrap="square" lIns="0" tIns="0" rIns="0" bIns="0" rtlCol="0">
            <a:noAutofit/>
          </a:bodyPr>
          <a:lstStyle/>
          <a:p>
            <a:endParaRPr sz="1987"/>
          </a:p>
        </p:txBody>
      </p:sp>
      <p:sp>
        <p:nvSpPr>
          <p:cNvPr id="611" name="object 611"/>
          <p:cNvSpPr/>
          <p:nvPr/>
        </p:nvSpPr>
        <p:spPr>
          <a:xfrm>
            <a:off x="2394713" y="5258071"/>
            <a:ext cx="92511" cy="109332"/>
          </a:xfrm>
          <a:custGeom>
            <a:avLst/>
            <a:gdLst/>
            <a:ahLst/>
            <a:cxnLst/>
            <a:rect l="l" t="t" r="r" b="b"/>
            <a:pathLst>
              <a:path w="83819" h="99059">
                <a:moveTo>
                  <a:pt x="76962" y="99059"/>
                </a:moveTo>
                <a:lnTo>
                  <a:pt x="83819" y="0"/>
                </a:lnTo>
                <a:lnTo>
                  <a:pt x="8000" y="0"/>
                </a:lnTo>
                <a:lnTo>
                  <a:pt x="0" y="99059"/>
                </a:lnTo>
                <a:lnTo>
                  <a:pt x="76962" y="99059"/>
                </a:lnTo>
                <a:close/>
              </a:path>
            </a:pathLst>
          </a:custGeom>
          <a:solidFill>
            <a:srgbClr val="BCD6ED"/>
          </a:solidFill>
        </p:spPr>
        <p:txBody>
          <a:bodyPr wrap="square" lIns="0" tIns="0" rIns="0" bIns="0" rtlCol="0">
            <a:noAutofit/>
          </a:bodyPr>
          <a:lstStyle/>
          <a:p>
            <a:endParaRPr sz="1987"/>
          </a:p>
        </p:txBody>
      </p:sp>
      <p:sp>
        <p:nvSpPr>
          <p:cNvPr id="612" name="object 612"/>
          <p:cNvSpPr/>
          <p:nvPr/>
        </p:nvSpPr>
        <p:spPr>
          <a:xfrm>
            <a:off x="2478815" y="5258071"/>
            <a:ext cx="92511" cy="109332"/>
          </a:xfrm>
          <a:custGeom>
            <a:avLst/>
            <a:gdLst/>
            <a:ahLst/>
            <a:cxnLst/>
            <a:rect l="l" t="t" r="r" b="b"/>
            <a:pathLst>
              <a:path w="83819" h="99059">
                <a:moveTo>
                  <a:pt x="6857" y="0"/>
                </a:moveTo>
                <a:lnTo>
                  <a:pt x="0" y="99059"/>
                </a:lnTo>
                <a:lnTo>
                  <a:pt x="76962" y="99059"/>
                </a:lnTo>
                <a:lnTo>
                  <a:pt x="83819" y="0"/>
                </a:lnTo>
                <a:lnTo>
                  <a:pt x="6857" y="0"/>
                </a:lnTo>
                <a:close/>
              </a:path>
            </a:pathLst>
          </a:custGeom>
          <a:solidFill>
            <a:srgbClr val="BCD6ED"/>
          </a:solidFill>
        </p:spPr>
        <p:txBody>
          <a:bodyPr wrap="square" lIns="0" tIns="0" rIns="0" bIns="0" rtlCol="0">
            <a:noAutofit/>
          </a:bodyPr>
          <a:lstStyle/>
          <a:p>
            <a:endParaRPr sz="1987"/>
          </a:p>
        </p:txBody>
      </p:sp>
      <p:sp>
        <p:nvSpPr>
          <p:cNvPr id="613" name="object 613"/>
          <p:cNvSpPr/>
          <p:nvPr/>
        </p:nvSpPr>
        <p:spPr>
          <a:xfrm>
            <a:off x="1632746" y="5258071"/>
            <a:ext cx="684591" cy="109332"/>
          </a:xfrm>
          <a:custGeom>
            <a:avLst/>
            <a:gdLst/>
            <a:ahLst/>
            <a:cxnLst/>
            <a:rect l="l" t="t" r="r" b="b"/>
            <a:pathLst>
              <a:path w="620267" h="99059">
                <a:moveTo>
                  <a:pt x="613410" y="99059"/>
                </a:moveTo>
                <a:lnTo>
                  <a:pt x="620267" y="0"/>
                </a:lnTo>
                <a:lnTo>
                  <a:pt x="6857" y="0"/>
                </a:lnTo>
                <a:lnTo>
                  <a:pt x="0" y="99059"/>
                </a:lnTo>
                <a:lnTo>
                  <a:pt x="613410" y="99059"/>
                </a:lnTo>
                <a:close/>
              </a:path>
            </a:pathLst>
          </a:custGeom>
          <a:solidFill>
            <a:srgbClr val="BCD6ED"/>
          </a:solidFill>
        </p:spPr>
        <p:txBody>
          <a:bodyPr wrap="square" lIns="0" tIns="0" rIns="0" bIns="0" rtlCol="0">
            <a:noAutofit/>
          </a:bodyPr>
          <a:lstStyle/>
          <a:p>
            <a:endParaRPr sz="1987"/>
          </a:p>
        </p:txBody>
      </p:sp>
      <p:sp>
        <p:nvSpPr>
          <p:cNvPr id="614" name="object 614"/>
          <p:cNvSpPr/>
          <p:nvPr/>
        </p:nvSpPr>
        <p:spPr>
          <a:xfrm>
            <a:off x="2310611" y="5258071"/>
            <a:ext cx="92511" cy="109332"/>
          </a:xfrm>
          <a:custGeom>
            <a:avLst/>
            <a:gdLst/>
            <a:ahLst/>
            <a:cxnLst/>
            <a:rect l="l" t="t" r="r" b="b"/>
            <a:pathLst>
              <a:path w="83819" h="99059">
                <a:moveTo>
                  <a:pt x="6857" y="0"/>
                </a:moveTo>
                <a:lnTo>
                  <a:pt x="0" y="99059"/>
                </a:lnTo>
                <a:lnTo>
                  <a:pt x="75945" y="99059"/>
                </a:lnTo>
                <a:lnTo>
                  <a:pt x="83819" y="0"/>
                </a:lnTo>
                <a:lnTo>
                  <a:pt x="6857" y="0"/>
                </a:lnTo>
                <a:close/>
              </a:path>
            </a:pathLst>
          </a:custGeom>
          <a:solidFill>
            <a:srgbClr val="BCD6ED"/>
          </a:solidFill>
        </p:spPr>
        <p:txBody>
          <a:bodyPr wrap="square" lIns="0" tIns="0" rIns="0" bIns="0" rtlCol="0">
            <a:noAutofit/>
          </a:bodyPr>
          <a:lstStyle/>
          <a:p>
            <a:endParaRPr sz="1987"/>
          </a:p>
        </p:txBody>
      </p:sp>
      <p:sp>
        <p:nvSpPr>
          <p:cNvPr id="615" name="object 615"/>
          <p:cNvSpPr/>
          <p:nvPr/>
        </p:nvSpPr>
        <p:spPr>
          <a:xfrm>
            <a:off x="1546962" y="5258071"/>
            <a:ext cx="92511" cy="109332"/>
          </a:xfrm>
          <a:custGeom>
            <a:avLst/>
            <a:gdLst/>
            <a:ahLst/>
            <a:cxnLst/>
            <a:rect l="l" t="t" r="r" b="b"/>
            <a:pathLst>
              <a:path w="83819" h="99059">
                <a:moveTo>
                  <a:pt x="83819" y="0"/>
                </a:moveTo>
                <a:lnTo>
                  <a:pt x="8381" y="0"/>
                </a:lnTo>
                <a:lnTo>
                  <a:pt x="0" y="99059"/>
                </a:lnTo>
                <a:lnTo>
                  <a:pt x="77012" y="99059"/>
                </a:lnTo>
                <a:lnTo>
                  <a:pt x="83819" y="0"/>
                </a:lnTo>
                <a:close/>
              </a:path>
            </a:pathLst>
          </a:custGeom>
          <a:solidFill>
            <a:srgbClr val="BCD6ED"/>
          </a:solidFill>
        </p:spPr>
        <p:txBody>
          <a:bodyPr wrap="square" lIns="0" tIns="0" rIns="0" bIns="0" rtlCol="0">
            <a:noAutofit/>
          </a:bodyPr>
          <a:lstStyle/>
          <a:p>
            <a:endParaRPr sz="1987"/>
          </a:p>
        </p:txBody>
      </p:sp>
      <p:sp>
        <p:nvSpPr>
          <p:cNvPr id="616" name="object 616"/>
          <p:cNvSpPr/>
          <p:nvPr/>
        </p:nvSpPr>
        <p:spPr>
          <a:xfrm>
            <a:off x="1461178" y="5258071"/>
            <a:ext cx="94193" cy="109332"/>
          </a:xfrm>
          <a:custGeom>
            <a:avLst/>
            <a:gdLst/>
            <a:ahLst/>
            <a:cxnLst/>
            <a:rect l="l" t="t" r="r" b="b"/>
            <a:pathLst>
              <a:path w="85343" h="99059">
                <a:moveTo>
                  <a:pt x="76860" y="99059"/>
                </a:moveTo>
                <a:lnTo>
                  <a:pt x="85343" y="0"/>
                </a:lnTo>
                <a:lnTo>
                  <a:pt x="7950" y="0"/>
                </a:lnTo>
                <a:lnTo>
                  <a:pt x="0" y="99059"/>
                </a:lnTo>
                <a:lnTo>
                  <a:pt x="76860" y="99059"/>
                </a:lnTo>
                <a:close/>
              </a:path>
            </a:pathLst>
          </a:custGeom>
          <a:solidFill>
            <a:srgbClr val="BCD6ED"/>
          </a:solidFill>
        </p:spPr>
        <p:txBody>
          <a:bodyPr wrap="square" lIns="0" tIns="0" rIns="0" bIns="0" rtlCol="0">
            <a:noAutofit/>
          </a:bodyPr>
          <a:lstStyle/>
          <a:p>
            <a:endParaRPr sz="1987"/>
          </a:p>
        </p:txBody>
      </p:sp>
      <p:sp>
        <p:nvSpPr>
          <p:cNvPr id="617" name="object 617"/>
          <p:cNvSpPr/>
          <p:nvPr/>
        </p:nvSpPr>
        <p:spPr>
          <a:xfrm>
            <a:off x="1377075" y="5258071"/>
            <a:ext cx="92512" cy="109332"/>
          </a:xfrm>
          <a:custGeom>
            <a:avLst/>
            <a:gdLst/>
            <a:ahLst/>
            <a:cxnLst/>
            <a:rect l="l" t="t" r="r" b="b"/>
            <a:pathLst>
              <a:path w="83820" h="99059">
                <a:moveTo>
                  <a:pt x="75907" y="99059"/>
                </a:moveTo>
                <a:lnTo>
                  <a:pt x="83820" y="0"/>
                </a:lnTo>
                <a:lnTo>
                  <a:pt x="6858" y="0"/>
                </a:lnTo>
                <a:lnTo>
                  <a:pt x="0" y="99059"/>
                </a:lnTo>
                <a:lnTo>
                  <a:pt x="75907" y="99059"/>
                </a:lnTo>
                <a:close/>
              </a:path>
            </a:pathLst>
          </a:custGeom>
          <a:solidFill>
            <a:srgbClr val="BCD6ED"/>
          </a:solidFill>
        </p:spPr>
        <p:txBody>
          <a:bodyPr wrap="square" lIns="0" tIns="0" rIns="0" bIns="0" rtlCol="0">
            <a:noAutofit/>
          </a:bodyPr>
          <a:lstStyle/>
          <a:p>
            <a:endParaRPr sz="1987"/>
          </a:p>
        </p:txBody>
      </p:sp>
      <p:sp>
        <p:nvSpPr>
          <p:cNvPr id="618" name="object 618"/>
          <p:cNvSpPr/>
          <p:nvPr/>
        </p:nvSpPr>
        <p:spPr>
          <a:xfrm>
            <a:off x="1282881" y="5348902"/>
            <a:ext cx="11774" cy="18501"/>
          </a:xfrm>
          <a:custGeom>
            <a:avLst/>
            <a:gdLst/>
            <a:ahLst/>
            <a:cxnLst/>
            <a:rect l="l" t="t" r="r" b="b"/>
            <a:pathLst>
              <a:path w="10668" h="16763">
                <a:moveTo>
                  <a:pt x="8293" y="16763"/>
                </a:moveTo>
                <a:lnTo>
                  <a:pt x="10668" y="0"/>
                </a:lnTo>
                <a:lnTo>
                  <a:pt x="0" y="16763"/>
                </a:lnTo>
                <a:lnTo>
                  <a:pt x="8293" y="16763"/>
                </a:lnTo>
                <a:close/>
              </a:path>
            </a:pathLst>
          </a:custGeom>
          <a:solidFill>
            <a:srgbClr val="BCD6ED"/>
          </a:solidFill>
        </p:spPr>
        <p:txBody>
          <a:bodyPr wrap="square" lIns="0" tIns="0" rIns="0" bIns="0" rtlCol="0">
            <a:noAutofit/>
          </a:bodyPr>
          <a:lstStyle/>
          <a:p>
            <a:endParaRPr sz="1987"/>
          </a:p>
        </p:txBody>
      </p:sp>
      <p:sp>
        <p:nvSpPr>
          <p:cNvPr id="619" name="object 619"/>
          <p:cNvSpPr/>
          <p:nvPr/>
        </p:nvSpPr>
        <p:spPr>
          <a:xfrm>
            <a:off x="1292973" y="5258071"/>
            <a:ext cx="92512" cy="109332"/>
          </a:xfrm>
          <a:custGeom>
            <a:avLst/>
            <a:gdLst/>
            <a:ahLst/>
            <a:cxnLst/>
            <a:rect l="l" t="t" r="r" b="b"/>
            <a:pathLst>
              <a:path w="83820" h="99059">
                <a:moveTo>
                  <a:pt x="2120" y="80899"/>
                </a:moveTo>
                <a:lnTo>
                  <a:pt x="0" y="99059"/>
                </a:lnTo>
                <a:lnTo>
                  <a:pt x="76923" y="99059"/>
                </a:lnTo>
                <a:lnTo>
                  <a:pt x="83820" y="0"/>
                </a:lnTo>
                <a:lnTo>
                  <a:pt x="42443" y="0"/>
                </a:lnTo>
                <a:lnTo>
                  <a:pt x="2120" y="80899"/>
                </a:lnTo>
                <a:close/>
              </a:path>
            </a:pathLst>
          </a:custGeom>
          <a:solidFill>
            <a:srgbClr val="BCD6ED"/>
          </a:solidFill>
        </p:spPr>
        <p:txBody>
          <a:bodyPr wrap="square" lIns="0" tIns="0" rIns="0" bIns="0" rtlCol="0">
            <a:noAutofit/>
          </a:bodyPr>
          <a:lstStyle/>
          <a:p>
            <a:endParaRPr sz="1987"/>
          </a:p>
        </p:txBody>
      </p:sp>
      <p:sp>
        <p:nvSpPr>
          <p:cNvPr id="620" name="object 620"/>
          <p:cNvSpPr/>
          <p:nvPr/>
        </p:nvSpPr>
        <p:spPr>
          <a:xfrm>
            <a:off x="1282881" y="5373291"/>
            <a:ext cx="1665224" cy="0"/>
          </a:xfrm>
          <a:custGeom>
            <a:avLst/>
            <a:gdLst/>
            <a:ahLst/>
            <a:cxnLst/>
            <a:rect l="l" t="t" r="r" b="b"/>
            <a:pathLst>
              <a:path w="1508760">
                <a:moveTo>
                  <a:pt x="0" y="0"/>
                </a:moveTo>
                <a:lnTo>
                  <a:pt x="1508760" y="0"/>
                </a:lnTo>
              </a:path>
            </a:pathLst>
          </a:custGeom>
          <a:ln w="11938">
            <a:solidFill>
              <a:srgbClr val="BCD6ED"/>
            </a:solidFill>
          </a:ln>
        </p:spPr>
        <p:txBody>
          <a:bodyPr wrap="square" lIns="0" tIns="0" rIns="0" bIns="0" rtlCol="0">
            <a:noAutofit/>
          </a:bodyPr>
          <a:lstStyle/>
          <a:p>
            <a:endParaRPr sz="1987"/>
          </a:p>
        </p:txBody>
      </p:sp>
      <p:sp>
        <p:nvSpPr>
          <p:cNvPr id="621" name="object 621"/>
          <p:cNvSpPr/>
          <p:nvPr/>
        </p:nvSpPr>
        <p:spPr>
          <a:xfrm>
            <a:off x="1282881" y="5431322"/>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622" name="object 622"/>
          <p:cNvSpPr/>
          <p:nvPr/>
        </p:nvSpPr>
        <p:spPr>
          <a:xfrm>
            <a:off x="1282881" y="5410296"/>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623" name="object 623"/>
          <p:cNvSpPr/>
          <p:nvPr/>
        </p:nvSpPr>
        <p:spPr>
          <a:xfrm>
            <a:off x="1282881" y="5389270"/>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624" name="object 624"/>
          <p:cNvSpPr/>
          <p:nvPr/>
        </p:nvSpPr>
        <p:spPr>
          <a:xfrm>
            <a:off x="1282881" y="5494398"/>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625" name="object 625"/>
          <p:cNvSpPr/>
          <p:nvPr/>
        </p:nvSpPr>
        <p:spPr>
          <a:xfrm>
            <a:off x="1282881" y="5473373"/>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626" name="object 626"/>
          <p:cNvSpPr/>
          <p:nvPr/>
        </p:nvSpPr>
        <p:spPr>
          <a:xfrm>
            <a:off x="1282881" y="5452347"/>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627" name="object 627"/>
          <p:cNvSpPr/>
          <p:nvPr/>
        </p:nvSpPr>
        <p:spPr>
          <a:xfrm>
            <a:off x="2527594" y="5538131"/>
            <a:ext cx="420511" cy="0"/>
          </a:xfrm>
          <a:custGeom>
            <a:avLst/>
            <a:gdLst/>
            <a:ahLst/>
            <a:cxnLst/>
            <a:rect l="l" t="t" r="r" b="b"/>
            <a:pathLst>
              <a:path w="381000">
                <a:moveTo>
                  <a:pt x="0" y="0"/>
                </a:moveTo>
                <a:lnTo>
                  <a:pt x="381000" y="0"/>
                </a:lnTo>
              </a:path>
            </a:pathLst>
          </a:custGeom>
          <a:ln w="21082">
            <a:solidFill>
              <a:srgbClr val="BCD6ED"/>
            </a:solidFill>
          </a:ln>
        </p:spPr>
        <p:txBody>
          <a:bodyPr wrap="square" lIns="0" tIns="0" rIns="0" bIns="0" rtlCol="0">
            <a:noAutofit/>
          </a:bodyPr>
          <a:lstStyle/>
          <a:p>
            <a:endParaRPr sz="1987"/>
          </a:p>
        </p:txBody>
      </p:sp>
      <p:sp>
        <p:nvSpPr>
          <p:cNvPr id="628" name="object 628"/>
          <p:cNvSpPr/>
          <p:nvPr/>
        </p:nvSpPr>
        <p:spPr>
          <a:xfrm>
            <a:off x="1282881" y="5538131"/>
            <a:ext cx="85784" cy="0"/>
          </a:xfrm>
          <a:custGeom>
            <a:avLst/>
            <a:gdLst/>
            <a:ahLst/>
            <a:cxnLst/>
            <a:rect l="l" t="t" r="r" b="b"/>
            <a:pathLst>
              <a:path w="77724">
                <a:moveTo>
                  <a:pt x="0" y="0"/>
                </a:moveTo>
                <a:lnTo>
                  <a:pt x="77724" y="0"/>
                </a:lnTo>
              </a:path>
            </a:pathLst>
          </a:custGeom>
          <a:ln w="21082">
            <a:solidFill>
              <a:srgbClr val="BCD6ED"/>
            </a:solidFill>
          </a:ln>
        </p:spPr>
        <p:txBody>
          <a:bodyPr wrap="square" lIns="0" tIns="0" rIns="0" bIns="0" rtlCol="0">
            <a:noAutofit/>
          </a:bodyPr>
          <a:lstStyle/>
          <a:p>
            <a:endParaRPr sz="1987"/>
          </a:p>
        </p:txBody>
      </p:sp>
      <p:sp>
        <p:nvSpPr>
          <p:cNvPr id="629" name="object 629"/>
          <p:cNvSpPr/>
          <p:nvPr/>
        </p:nvSpPr>
        <p:spPr>
          <a:xfrm>
            <a:off x="1282881" y="5771094"/>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630" name="object 630"/>
          <p:cNvSpPr/>
          <p:nvPr/>
        </p:nvSpPr>
        <p:spPr>
          <a:xfrm>
            <a:off x="2527594" y="5729043"/>
            <a:ext cx="420511" cy="0"/>
          </a:xfrm>
          <a:custGeom>
            <a:avLst/>
            <a:gdLst/>
            <a:ahLst/>
            <a:cxnLst/>
            <a:rect l="l" t="t" r="r" b="b"/>
            <a:pathLst>
              <a:path w="381000">
                <a:moveTo>
                  <a:pt x="0" y="0"/>
                </a:moveTo>
                <a:lnTo>
                  <a:pt x="381000" y="0"/>
                </a:lnTo>
              </a:path>
            </a:pathLst>
          </a:custGeom>
          <a:ln w="19557">
            <a:solidFill>
              <a:srgbClr val="BCD6ED"/>
            </a:solidFill>
          </a:ln>
        </p:spPr>
        <p:txBody>
          <a:bodyPr wrap="square" lIns="0" tIns="0" rIns="0" bIns="0" rtlCol="0">
            <a:noAutofit/>
          </a:bodyPr>
          <a:lstStyle/>
          <a:p>
            <a:endParaRPr sz="1987"/>
          </a:p>
        </p:txBody>
      </p:sp>
      <p:sp>
        <p:nvSpPr>
          <p:cNvPr id="631" name="object 631"/>
          <p:cNvSpPr/>
          <p:nvPr/>
        </p:nvSpPr>
        <p:spPr>
          <a:xfrm>
            <a:off x="1282881" y="5729043"/>
            <a:ext cx="85784" cy="0"/>
          </a:xfrm>
          <a:custGeom>
            <a:avLst/>
            <a:gdLst/>
            <a:ahLst/>
            <a:cxnLst/>
            <a:rect l="l" t="t" r="r" b="b"/>
            <a:pathLst>
              <a:path w="77724">
                <a:moveTo>
                  <a:pt x="0" y="0"/>
                </a:moveTo>
                <a:lnTo>
                  <a:pt x="77724" y="0"/>
                </a:lnTo>
              </a:path>
            </a:pathLst>
          </a:custGeom>
          <a:ln w="19557">
            <a:solidFill>
              <a:srgbClr val="BCD6ED"/>
            </a:solidFill>
          </a:ln>
        </p:spPr>
        <p:txBody>
          <a:bodyPr wrap="square" lIns="0" tIns="0" rIns="0" bIns="0" rtlCol="0">
            <a:noAutofit/>
          </a:bodyPr>
          <a:lstStyle/>
          <a:p>
            <a:endParaRPr sz="1987"/>
          </a:p>
        </p:txBody>
      </p:sp>
      <p:sp>
        <p:nvSpPr>
          <p:cNvPr id="632" name="object 632"/>
          <p:cNvSpPr/>
          <p:nvPr/>
        </p:nvSpPr>
        <p:spPr>
          <a:xfrm>
            <a:off x="1282881" y="5750069"/>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633" name="object 633"/>
          <p:cNvSpPr/>
          <p:nvPr/>
        </p:nvSpPr>
        <p:spPr>
          <a:xfrm>
            <a:off x="2527594" y="5549065"/>
            <a:ext cx="420511" cy="169886"/>
          </a:xfrm>
          <a:custGeom>
            <a:avLst/>
            <a:gdLst/>
            <a:ahLst/>
            <a:cxnLst/>
            <a:rect l="l" t="t" r="r" b="b"/>
            <a:pathLst>
              <a:path w="381000" h="153924">
                <a:moveTo>
                  <a:pt x="0" y="153924"/>
                </a:moveTo>
                <a:lnTo>
                  <a:pt x="381000" y="153924"/>
                </a:lnTo>
                <a:lnTo>
                  <a:pt x="381000" y="0"/>
                </a:lnTo>
                <a:lnTo>
                  <a:pt x="0" y="0"/>
                </a:lnTo>
                <a:lnTo>
                  <a:pt x="0" y="153924"/>
                </a:lnTo>
                <a:close/>
              </a:path>
            </a:pathLst>
          </a:custGeom>
          <a:solidFill>
            <a:srgbClr val="BCD6ED"/>
          </a:solidFill>
        </p:spPr>
        <p:txBody>
          <a:bodyPr wrap="square" lIns="0" tIns="0" rIns="0" bIns="0" rtlCol="0">
            <a:noAutofit/>
          </a:bodyPr>
          <a:lstStyle/>
          <a:p>
            <a:endParaRPr sz="1987"/>
          </a:p>
        </p:txBody>
      </p:sp>
      <p:sp>
        <p:nvSpPr>
          <p:cNvPr id="634" name="object 634"/>
          <p:cNvSpPr/>
          <p:nvPr/>
        </p:nvSpPr>
        <p:spPr>
          <a:xfrm>
            <a:off x="1282881" y="5549065"/>
            <a:ext cx="85784" cy="169886"/>
          </a:xfrm>
          <a:custGeom>
            <a:avLst/>
            <a:gdLst/>
            <a:ahLst/>
            <a:cxnLst/>
            <a:rect l="l" t="t" r="r" b="b"/>
            <a:pathLst>
              <a:path w="77724" h="153924">
                <a:moveTo>
                  <a:pt x="0" y="153924"/>
                </a:moveTo>
                <a:lnTo>
                  <a:pt x="77724" y="153924"/>
                </a:lnTo>
                <a:lnTo>
                  <a:pt x="77724" y="0"/>
                </a:lnTo>
                <a:lnTo>
                  <a:pt x="0" y="0"/>
                </a:lnTo>
                <a:lnTo>
                  <a:pt x="0" y="153924"/>
                </a:lnTo>
                <a:close/>
              </a:path>
            </a:pathLst>
          </a:custGeom>
          <a:solidFill>
            <a:srgbClr val="BCD6ED"/>
          </a:solidFill>
        </p:spPr>
        <p:txBody>
          <a:bodyPr wrap="square" lIns="0" tIns="0" rIns="0" bIns="0" rtlCol="0">
            <a:noAutofit/>
          </a:bodyPr>
          <a:lstStyle/>
          <a:p>
            <a:endParaRPr sz="1987"/>
          </a:p>
        </p:txBody>
      </p:sp>
      <p:sp>
        <p:nvSpPr>
          <p:cNvPr id="635" name="object 635"/>
          <p:cNvSpPr/>
          <p:nvPr/>
        </p:nvSpPr>
        <p:spPr>
          <a:xfrm>
            <a:off x="2527594" y="5516265"/>
            <a:ext cx="420511" cy="0"/>
          </a:xfrm>
          <a:custGeom>
            <a:avLst/>
            <a:gdLst/>
            <a:ahLst/>
            <a:cxnLst/>
            <a:rect l="l" t="t" r="r" b="b"/>
            <a:pathLst>
              <a:path w="381000">
                <a:moveTo>
                  <a:pt x="0" y="0"/>
                </a:moveTo>
                <a:lnTo>
                  <a:pt x="381000" y="0"/>
                </a:lnTo>
              </a:path>
            </a:pathLst>
          </a:custGeom>
          <a:ln w="21082">
            <a:solidFill>
              <a:srgbClr val="BCD6ED"/>
            </a:solidFill>
          </a:ln>
        </p:spPr>
        <p:txBody>
          <a:bodyPr wrap="square" lIns="0" tIns="0" rIns="0" bIns="0" rtlCol="0">
            <a:noAutofit/>
          </a:bodyPr>
          <a:lstStyle/>
          <a:p>
            <a:endParaRPr sz="1987"/>
          </a:p>
        </p:txBody>
      </p:sp>
      <p:sp>
        <p:nvSpPr>
          <p:cNvPr id="636" name="object 636"/>
          <p:cNvSpPr/>
          <p:nvPr/>
        </p:nvSpPr>
        <p:spPr>
          <a:xfrm>
            <a:off x="1282881" y="5516265"/>
            <a:ext cx="85784" cy="0"/>
          </a:xfrm>
          <a:custGeom>
            <a:avLst/>
            <a:gdLst/>
            <a:ahLst/>
            <a:cxnLst/>
            <a:rect l="l" t="t" r="r" b="b"/>
            <a:pathLst>
              <a:path w="77724">
                <a:moveTo>
                  <a:pt x="0" y="0"/>
                </a:moveTo>
                <a:lnTo>
                  <a:pt x="77724" y="0"/>
                </a:lnTo>
              </a:path>
            </a:pathLst>
          </a:custGeom>
          <a:ln w="21082">
            <a:solidFill>
              <a:srgbClr val="BCD6ED"/>
            </a:solidFill>
          </a:ln>
        </p:spPr>
        <p:txBody>
          <a:bodyPr wrap="square" lIns="0" tIns="0" rIns="0" bIns="0" rtlCol="0">
            <a:noAutofit/>
          </a:bodyPr>
          <a:lstStyle/>
          <a:p>
            <a:endParaRPr sz="1987"/>
          </a:p>
        </p:txBody>
      </p:sp>
      <p:sp>
        <p:nvSpPr>
          <p:cNvPr id="637" name="object 637"/>
          <p:cNvSpPr/>
          <p:nvPr/>
        </p:nvSpPr>
        <p:spPr>
          <a:xfrm>
            <a:off x="1282881" y="5808099"/>
            <a:ext cx="1665224" cy="0"/>
          </a:xfrm>
          <a:custGeom>
            <a:avLst/>
            <a:gdLst/>
            <a:ahLst/>
            <a:cxnLst/>
            <a:rect l="l" t="t" r="r" b="b"/>
            <a:pathLst>
              <a:path w="1508760">
                <a:moveTo>
                  <a:pt x="0" y="0"/>
                </a:moveTo>
                <a:lnTo>
                  <a:pt x="1508760" y="0"/>
                </a:lnTo>
              </a:path>
            </a:pathLst>
          </a:custGeom>
          <a:ln w="10413">
            <a:solidFill>
              <a:srgbClr val="BCD6ED"/>
            </a:solidFill>
          </a:ln>
        </p:spPr>
        <p:txBody>
          <a:bodyPr wrap="square" lIns="0" tIns="0" rIns="0" bIns="0" rtlCol="0">
            <a:noAutofit/>
          </a:bodyPr>
          <a:lstStyle/>
          <a:p>
            <a:endParaRPr sz="1987"/>
          </a:p>
        </p:txBody>
      </p:sp>
      <p:sp>
        <p:nvSpPr>
          <p:cNvPr id="638" name="object 638"/>
          <p:cNvSpPr/>
          <p:nvPr/>
        </p:nvSpPr>
        <p:spPr>
          <a:xfrm>
            <a:off x="1282881" y="5792120"/>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639" name="object 639"/>
          <p:cNvSpPr/>
          <p:nvPr/>
        </p:nvSpPr>
        <p:spPr>
          <a:xfrm>
            <a:off x="2948105" y="5258071"/>
            <a:ext cx="53825" cy="555074"/>
          </a:xfrm>
          <a:custGeom>
            <a:avLst/>
            <a:gdLst/>
            <a:ahLst/>
            <a:cxnLst/>
            <a:rect l="l" t="t" r="r" b="b"/>
            <a:pathLst>
              <a:path w="48768" h="502920">
                <a:moveTo>
                  <a:pt x="48768" y="0"/>
                </a:moveTo>
                <a:lnTo>
                  <a:pt x="0" y="121031"/>
                </a:lnTo>
                <a:lnTo>
                  <a:pt x="0" y="502919"/>
                </a:lnTo>
                <a:lnTo>
                  <a:pt x="48768" y="402589"/>
                </a:lnTo>
                <a:lnTo>
                  <a:pt x="48768" y="0"/>
                </a:lnTo>
                <a:close/>
              </a:path>
            </a:pathLst>
          </a:custGeom>
          <a:solidFill>
            <a:srgbClr val="BCD6ED"/>
          </a:solidFill>
        </p:spPr>
        <p:txBody>
          <a:bodyPr wrap="square" lIns="0" tIns="0" rIns="0" bIns="0" rtlCol="0">
            <a:noAutofit/>
          </a:bodyPr>
          <a:lstStyle/>
          <a:p>
            <a:endParaRPr sz="1987"/>
          </a:p>
        </p:txBody>
      </p:sp>
      <p:sp>
        <p:nvSpPr>
          <p:cNvPr id="640" name="object 640"/>
          <p:cNvSpPr/>
          <p:nvPr/>
        </p:nvSpPr>
        <p:spPr>
          <a:xfrm>
            <a:off x="2948105" y="5258072"/>
            <a:ext cx="53825" cy="132880"/>
          </a:xfrm>
          <a:custGeom>
            <a:avLst/>
            <a:gdLst/>
            <a:ahLst/>
            <a:cxnLst/>
            <a:rect l="l" t="t" r="r" b="b"/>
            <a:pathLst>
              <a:path w="48768" h="120396">
                <a:moveTo>
                  <a:pt x="0" y="120395"/>
                </a:moveTo>
                <a:lnTo>
                  <a:pt x="48768" y="0"/>
                </a:lnTo>
              </a:path>
            </a:pathLst>
          </a:custGeom>
          <a:ln w="3048">
            <a:solidFill>
              <a:srgbClr val="000000"/>
            </a:solidFill>
          </a:ln>
        </p:spPr>
        <p:txBody>
          <a:bodyPr wrap="square" lIns="0" tIns="0" rIns="0" bIns="0" rtlCol="0">
            <a:noAutofit/>
          </a:bodyPr>
          <a:lstStyle/>
          <a:p>
            <a:endParaRPr sz="1987"/>
          </a:p>
        </p:txBody>
      </p:sp>
      <p:sp>
        <p:nvSpPr>
          <p:cNvPr id="641" name="object 641"/>
          <p:cNvSpPr/>
          <p:nvPr/>
        </p:nvSpPr>
        <p:spPr>
          <a:xfrm>
            <a:off x="2948105" y="5258071"/>
            <a:ext cx="53825" cy="555074"/>
          </a:xfrm>
          <a:custGeom>
            <a:avLst/>
            <a:gdLst/>
            <a:ahLst/>
            <a:cxnLst/>
            <a:rect l="l" t="t" r="r" b="b"/>
            <a:pathLst>
              <a:path w="48768" h="502920">
                <a:moveTo>
                  <a:pt x="48768" y="0"/>
                </a:moveTo>
                <a:lnTo>
                  <a:pt x="0" y="502919"/>
                </a:lnTo>
                <a:lnTo>
                  <a:pt x="48768" y="402589"/>
                </a:lnTo>
                <a:lnTo>
                  <a:pt x="48768" y="0"/>
                </a:lnTo>
                <a:close/>
              </a:path>
            </a:pathLst>
          </a:custGeom>
          <a:solidFill>
            <a:srgbClr val="BCD6ED"/>
          </a:solidFill>
        </p:spPr>
        <p:txBody>
          <a:bodyPr wrap="square" lIns="0" tIns="0" rIns="0" bIns="0" rtlCol="0">
            <a:noAutofit/>
          </a:bodyPr>
          <a:lstStyle/>
          <a:p>
            <a:endParaRPr sz="1987"/>
          </a:p>
        </p:txBody>
      </p:sp>
      <p:sp>
        <p:nvSpPr>
          <p:cNvPr id="642" name="object 642"/>
          <p:cNvSpPr/>
          <p:nvPr/>
        </p:nvSpPr>
        <p:spPr>
          <a:xfrm>
            <a:off x="2948105" y="5258071"/>
            <a:ext cx="53825" cy="555074"/>
          </a:xfrm>
          <a:custGeom>
            <a:avLst/>
            <a:gdLst/>
            <a:ahLst/>
            <a:cxnLst/>
            <a:rect l="l" t="t" r="r" b="b"/>
            <a:pathLst>
              <a:path w="48768" h="502920">
                <a:moveTo>
                  <a:pt x="48768" y="0"/>
                </a:moveTo>
                <a:lnTo>
                  <a:pt x="48768" y="402589"/>
                </a:lnTo>
                <a:lnTo>
                  <a:pt x="0" y="502919"/>
                </a:lnTo>
              </a:path>
            </a:pathLst>
          </a:custGeom>
          <a:ln w="3048">
            <a:solidFill>
              <a:srgbClr val="000000"/>
            </a:solidFill>
          </a:ln>
        </p:spPr>
        <p:txBody>
          <a:bodyPr wrap="square" lIns="0" tIns="0" rIns="0" bIns="0" rtlCol="0">
            <a:noAutofit/>
          </a:bodyPr>
          <a:lstStyle/>
          <a:p>
            <a:endParaRPr sz="1987"/>
          </a:p>
        </p:txBody>
      </p:sp>
      <p:sp>
        <p:nvSpPr>
          <p:cNvPr id="643" name="object 643"/>
          <p:cNvSpPr/>
          <p:nvPr/>
        </p:nvSpPr>
        <p:spPr>
          <a:xfrm>
            <a:off x="2948105" y="5390953"/>
            <a:ext cx="1682" cy="422193"/>
          </a:xfrm>
          <a:custGeom>
            <a:avLst/>
            <a:gdLst/>
            <a:ahLst/>
            <a:cxnLst/>
            <a:rect l="l" t="t" r="r" b="b"/>
            <a:pathLst>
              <a:path w="1524" h="382524">
                <a:moveTo>
                  <a:pt x="0" y="382523"/>
                </a:moveTo>
                <a:lnTo>
                  <a:pt x="1524" y="0"/>
                </a:lnTo>
              </a:path>
            </a:pathLst>
          </a:custGeom>
          <a:ln w="3048">
            <a:solidFill>
              <a:srgbClr val="000000"/>
            </a:solidFill>
          </a:ln>
        </p:spPr>
        <p:txBody>
          <a:bodyPr wrap="square" lIns="0" tIns="0" rIns="0" bIns="0" rtlCol="0">
            <a:noAutofit/>
          </a:bodyPr>
          <a:lstStyle/>
          <a:p>
            <a:endParaRPr sz="1987"/>
          </a:p>
        </p:txBody>
      </p:sp>
      <p:sp>
        <p:nvSpPr>
          <p:cNvPr id="644" name="object 644"/>
          <p:cNvSpPr/>
          <p:nvPr/>
        </p:nvSpPr>
        <p:spPr>
          <a:xfrm>
            <a:off x="1282881" y="5258071"/>
            <a:ext cx="1719049" cy="109332"/>
          </a:xfrm>
          <a:custGeom>
            <a:avLst/>
            <a:gdLst/>
            <a:ahLst/>
            <a:cxnLst/>
            <a:rect l="l" t="t" r="r" b="b"/>
            <a:pathLst>
              <a:path w="1557528" h="99059">
                <a:moveTo>
                  <a:pt x="0" y="99059"/>
                </a:moveTo>
                <a:lnTo>
                  <a:pt x="1557528" y="0"/>
                </a:lnTo>
                <a:lnTo>
                  <a:pt x="49745" y="0"/>
                </a:lnTo>
                <a:lnTo>
                  <a:pt x="0" y="99059"/>
                </a:lnTo>
                <a:close/>
              </a:path>
            </a:pathLst>
          </a:custGeom>
          <a:solidFill>
            <a:srgbClr val="BCD6ED"/>
          </a:solidFill>
        </p:spPr>
        <p:txBody>
          <a:bodyPr wrap="square" lIns="0" tIns="0" rIns="0" bIns="0" rtlCol="0">
            <a:noAutofit/>
          </a:bodyPr>
          <a:lstStyle/>
          <a:p>
            <a:endParaRPr sz="1987"/>
          </a:p>
        </p:txBody>
      </p:sp>
      <p:sp>
        <p:nvSpPr>
          <p:cNvPr id="645" name="object 645"/>
          <p:cNvSpPr/>
          <p:nvPr/>
        </p:nvSpPr>
        <p:spPr>
          <a:xfrm>
            <a:off x="1282881" y="5258071"/>
            <a:ext cx="1719049" cy="109332"/>
          </a:xfrm>
          <a:custGeom>
            <a:avLst/>
            <a:gdLst/>
            <a:ahLst/>
            <a:cxnLst/>
            <a:rect l="l" t="t" r="r" b="b"/>
            <a:pathLst>
              <a:path w="1557528" h="99059">
                <a:moveTo>
                  <a:pt x="0" y="99059"/>
                </a:moveTo>
                <a:lnTo>
                  <a:pt x="49745" y="0"/>
                </a:lnTo>
                <a:lnTo>
                  <a:pt x="1557528" y="0"/>
                </a:lnTo>
              </a:path>
            </a:pathLst>
          </a:custGeom>
          <a:ln w="3048">
            <a:solidFill>
              <a:srgbClr val="000000"/>
            </a:solidFill>
          </a:ln>
        </p:spPr>
        <p:txBody>
          <a:bodyPr wrap="square" lIns="0" tIns="0" rIns="0" bIns="0" rtlCol="0">
            <a:noAutofit/>
          </a:bodyPr>
          <a:lstStyle/>
          <a:p>
            <a:endParaRPr sz="1987"/>
          </a:p>
        </p:txBody>
      </p:sp>
      <p:sp>
        <p:nvSpPr>
          <p:cNvPr id="646" name="object 646"/>
          <p:cNvSpPr/>
          <p:nvPr/>
        </p:nvSpPr>
        <p:spPr>
          <a:xfrm>
            <a:off x="1282881" y="5367403"/>
            <a:ext cx="1665224" cy="445742"/>
          </a:xfrm>
          <a:custGeom>
            <a:avLst/>
            <a:gdLst/>
            <a:ahLst/>
            <a:cxnLst/>
            <a:rect l="l" t="t" r="r" b="b"/>
            <a:pathLst>
              <a:path w="1508760" h="403860">
                <a:moveTo>
                  <a:pt x="0" y="0"/>
                </a:moveTo>
                <a:lnTo>
                  <a:pt x="0" y="403860"/>
                </a:lnTo>
                <a:lnTo>
                  <a:pt x="1508760" y="403860"/>
                </a:lnTo>
                <a:lnTo>
                  <a:pt x="0" y="0"/>
                </a:lnTo>
                <a:close/>
              </a:path>
            </a:pathLst>
          </a:custGeom>
          <a:solidFill>
            <a:srgbClr val="BCD6ED"/>
          </a:solidFill>
        </p:spPr>
        <p:txBody>
          <a:bodyPr wrap="square" lIns="0" tIns="0" rIns="0" bIns="0" rtlCol="0">
            <a:noAutofit/>
          </a:bodyPr>
          <a:lstStyle/>
          <a:p>
            <a:endParaRPr sz="1987"/>
          </a:p>
        </p:txBody>
      </p:sp>
      <p:sp>
        <p:nvSpPr>
          <p:cNvPr id="647" name="object 647"/>
          <p:cNvSpPr/>
          <p:nvPr/>
        </p:nvSpPr>
        <p:spPr>
          <a:xfrm>
            <a:off x="1282881" y="5367403"/>
            <a:ext cx="1665224" cy="445742"/>
          </a:xfrm>
          <a:custGeom>
            <a:avLst/>
            <a:gdLst/>
            <a:ahLst/>
            <a:cxnLst/>
            <a:rect l="l" t="t" r="r" b="b"/>
            <a:pathLst>
              <a:path w="1508760" h="403860">
                <a:moveTo>
                  <a:pt x="0" y="0"/>
                </a:moveTo>
                <a:lnTo>
                  <a:pt x="0" y="403860"/>
                </a:lnTo>
                <a:lnTo>
                  <a:pt x="1508760" y="403860"/>
                </a:lnTo>
              </a:path>
            </a:pathLst>
          </a:custGeom>
          <a:ln w="3047">
            <a:solidFill>
              <a:srgbClr val="000000"/>
            </a:solidFill>
          </a:ln>
        </p:spPr>
        <p:txBody>
          <a:bodyPr wrap="square" lIns="0" tIns="0" rIns="0" bIns="0" rtlCol="0">
            <a:noAutofit/>
          </a:bodyPr>
          <a:lstStyle/>
          <a:p>
            <a:endParaRPr sz="1987"/>
          </a:p>
        </p:txBody>
      </p:sp>
      <p:sp>
        <p:nvSpPr>
          <p:cNvPr id="648" name="object 648"/>
          <p:cNvSpPr/>
          <p:nvPr/>
        </p:nvSpPr>
        <p:spPr>
          <a:xfrm>
            <a:off x="1282881" y="5367403"/>
            <a:ext cx="1665224" cy="23549"/>
          </a:xfrm>
          <a:custGeom>
            <a:avLst/>
            <a:gdLst/>
            <a:ahLst/>
            <a:cxnLst/>
            <a:rect l="l" t="t" r="r" b="b"/>
            <a:pathLst>
              <a:path w="1508760" h="21336">
                <a:moveTo>
                  <a:pt x="1508760" y="21336"/>
                </a:moveTo>
                <a:lnTo>
                  <a:pt x="1508760" y="0"/>
                </a:lnTo>
                <a:lnTo>
                  <a:pt x="0" y="0"/>
                </a:lnTo>
                <a:lnTo>
                  <a:pt x="1508760" y="21336"/>
                </a:lnTo>
                <a:close/>
              </a:path>
            </a:pathLst>
          </a:custGeom>
          <a:solidFill>
            <a:srgbClr val="BCD6ED"/>
          </a:solidFill>
        </p:spPr>
        <p:txBody>
          <a:bodyPr wrap="square" lIns="0" tIns="0" rIns="0" bIns="0" rtlCol="0">
            <a:noAutofit/>
          </a:bodyPr>
          <a:lstStyle/>
          <a:p>
            <a:endParaRPr sz="1987"/>
          </a:p>
        </p:txBody>
      </p:sp>
      <p:sp>
        <p:nvSpPr>
          <p:cNvPr id="649" name="object 649"/>
          <p:cNvSpPr/>
          <p:nvPr/>
        </p:nvSpPr>
        <p:spPr>
          <a:xfrm>
            <a:off x="1282881" y="5367403"/>
            <a:ext cx="1665224" cy="23549"/>
          </a:xfrm>
          <a:custGeom>
            <a:avLst/>
            <a:gdLst/>
            <a:ahLst/>
            <a:cxnLst/>
            <a:rect l="l" t="t" r="r" b="b"/>
            <a:pathLst>
              <a:path w="1508760" h="21336">
                <a:moveTo>
                  <a:pt x="1508760" y="21336"/>
                </a:moveTo>
                <a:lnTo>
                  <a:pt x="1508760" y="0"/>
                </a:lnTo>
                <a:lnTo>
                  <a:pt x="0" y="0"/>
                </a:lnTo>
              </a:path>
            </a:pathLst>
          </a:custGeom>
          <a:ln w="3047">
            <a:solidFill>
              <a:srgbClr val="000000"/>
            </a:solidFill>
          </a:ln>
        </p:spPr>
        <p:txBody>
          <a:bodyPr wrap="square" lIns="0" tIns="0" rIns="0" bIns="0" rtlCol="0">
            <a:noAutofit/>
          </a:bodyPr>
          <a:lstStyle/>
          <a:p>
            <a:endParaRPr sz="1987"/>
          </a:p>
        </p:txBody>
      </p:sp>
      <p:sp>
        <p:nvSpPr>
          <p:cNvPr id="650" name="object 650"/>
          <p:cNvSpPr/>
          <p:nvPr/>
        </p:nvSpPr>
        <p:spPr>
          <a:xfrm>
            <a:off x="1368665" y="5488512"/>
            <a:ext cx="1158929" cy="272490"/>
          </a:xfrm>
          <a:custGeom>
            <a:avLst/>
            <a:gdLst/>
            <a:ahLst/>
            <a:cxnLst/>
            <a:rect l="l" t="t" r="r" b="b"/>
            <a:pathLst>
              <a:path w="1050036" h="246887">
                <a:moveTo>
                  <a:pt x="0" y="246887"/>
                </a:moveTo>
                <a:lnTo>
                  <a:pt x="1050036" y="246887"/>
                </a:lnTo>
                <a:lnTo>
                  <a:pt x="1050036" y="0"/>
                </a:lnTo>
                <a:lnTo>
                  <a:pt x="0" y="0"/>
                </a:lnTo>
                <a:lnTo>
                  <a:pt x="0" y="246887"/>
                </a:lnTo>
                <a:close/>
              </a:path>
            </a:pathLst>
          </a:custGeom>
          <a:solidFill>
            <a:srgbClr val="BCD6ED"/>
          </a:solidFill>
        </p:spPr>
        <p:txBody>
          <a:bodyPr wrap="square" lIns="0" tIns="0" rIns="0" bIns="0" rtlCol="0">
            <a:noAutofit/>
          </a:bodyPr>
          <a:lstStyle/>
          <a:p>
            <a:endParaRPr sz="1987"/>
          </a:p>
        </p:txBody>
      </p:sp>
      <p:sp>
        <p:nvSpPr>
          <p:cNvPr id="651" name="object 651"/>
          <p:cNvSpPr/>
          <p:nvPr/>
        </p:nvSpPr>
        <p:spPr>
          <a:xfrm>
            <a:off x="2904372" y="2174884"/>
            <a:ext cx="90830" cy="132880"/>
          </a:xfrm>
          <a:custGeom>
            <a:avLst/>
            <a:gdLst/>
            <a:ahLst/>
            <a:cxnLst/>
            <a:rect l="l" t="t" r="r" b="b"/>
            <a:pathLst>
              <a:path w="82296" h="120395">
                <a:moveTo>
                  <a:pt x="81787" y="21589"/>
                </a:moveTo>
                <a:lnTo>
                  <a:pt x="82296" y="0"/>
                </a:lnTo>
                <a:lnTo>
                  <a:pt x="6858" y="0"/>
                </a:lnTo>
                <a:lnTo>
                  <a:pt x="0" y="100456"/>
                </a:lnTo>
                <a:lnTo>
                  <a:pt x="39624" y="100456"/>
                </a:lnTo>
                <a:lnTo>
                  <a:pt x="39624" y="120395"/>
                </a:lnTo>
                <a:lnTo>
                  <a:pt x="81787" y="21589"/>
                </a:lnTo>
                <a:close/>
              </a:path>
            </a:pathLst>
          </a:custGeom>
          <a:solidFill>
            <a:srgbClr val="BCD6ED"/>
          </a:solidFill>
        </p:spPr>
        <p:txBody>
          <a:bodyPr wrap="square" lIns="0" tIns="0" rIns="0" bIns="0" rtlCol="0">
            <a:noAutofit/>
          </a:bodyPr>
          <a:lstStyle/>
          <a:p>
            <a:endParaRPr sz="1987"/>
          </a:p>
        </p:txBody>
      </p:sp>
      <p:sp>
        <p:nvSpPr>
          <p:cNvPr id="652" name="object 652"/>
          <p:cNvSpPr/>
          <p:nvPr/>
        </p:nvSpPr>
        <p:spPr>
          <a:xfrm>
            <a:off x="2993520" y="2174884"/>
            <a:ext cx="8409" cy="23548"/>
          </a:xfrm>
          <a:custGeom>
            <a:avLst/>
            <a:gdLst/>
            <a:ahLst/>
            <a:cxnLst/>
            <a:rect l="l" t="t" r="r" b="b"/>
            <a:pathLst>
              <a:path w="7619" h="21335">
                <a:moveTo>
                  <a:pt x="507" y="0"/>
                </a:moveTo>
                <a:lnTo>
                  <a:pt x="0" y="21335"/>
                </a:lnTo>
                <a:lnTo>
                  <a:pt x="7619" y="0"/>
                </a:lnTo>
                <a:lnTo>
                  <a:pt x="507" y="0"/>
                </a:lnTo>
                <a:close/>
              </a:path>
            </a:pathLst>
          </a:custGeom>
          <a:solidFill>
            <a:srgbClr val="BCD6ED"/>
          </a:solidFill>
        </p:spPr>
        <p:txBody>
          <a:bodyPr wrap="square" lIns="0" tIns="0" rIns="0" bIns="0" rtlCol="0">
            <a:noAutofit/>
          </a:bodyPr>
          <a:lstStyle/>
          <a:p>
            <a:endParaRPr sz="1987"/>
          </a:p>
        </p:txBody>
      </p:sp>
      <p:sp>
        <p:nvSpPr>
          <p:cNvPr id="653" name="object 653"/>
          <p:cNvSpPr/>
          <p:nvPr/>
        </p:nvSpPr>
        <p:spPr>
          <a:xfrm>
            <a:off x="2818587" y="2174884"/>
            <a:ext cx="92512" cy="111014"/>
          </a:xfrm>
          <a:custGeom>
            <a:avLst/>
            <a:gdLst/>
            <a:ahLst/>
            <a:cxnLst/>
            <a:rect l="l" t="t" r="r" b="b"/>
            <a:pathLst>
              <a:path w="83820" h="100583">
                <a:moveTo>
                  <a:pt x="76962" y="100583"/>
                </a:moveTo>
                <a:lnTo>
                  <a:pt x="83820" y="0"/>
                </a:lnTo>
                <a:lnTo>
                  <a:pt x="6858" y="0"/>
                </a:lnTo>
                <a:lnTo>
                  <a:pt x="0" y="100583"/>
                </a:lnTo>
                <a:lnTo>
                  <a:pt x="76962" y="100583"/>
                </a:lnTo>
                <a:close/>
              </a:path>
            </a:pathLst>
          </a:custGeom>
          <a:solidFill>
            <a:srgbClr val="BCD6ED"/>
          </a:solidFill>
        </p:spPr>
        <p:txBody>
          <a:bodyPr wrap="square" lIns="0" tIns="0" rIns="0" bIns="0" rtlCol="0">
            <a:noAutofit/>
          </a:bodyPr>
          <a:lstStyle/>
          <a:p>
            <a:endParaRPr sz="1987"/>
          </a:p>
        </p:txBody>
      </p:sp>
      <p:sp>
        <p:nvSpPr>
          <p:cNvPr id="654" name="object 654"/>
          <p:cNvSpPr/>
          <p:nvPr/>
        </p:nvSpPr>
        <p:spPr>
          <a:xfrm>
            <a:off x="2734485" y="2174884"/>
            <a:ext cx="90830" cy="111014"/>
          </a:xfrm>
          <a:custGeom>
            <a:avLst/>
            <a:gdLst/>
            <a:ahLst/>
            <a:cxnLst/>
            <a:rect l="l" t="t" r="r" b="b"/>
            <a:pathLst>
              <a:path w="82296" h="100583">
                <a:moveTo>
                  <a:pt x="75565" y="100583"/>
                </a:moveTo>
                <a:lnTo>
                  <a:pt x="82296" y="0"/>
                </a:lnTo>
                <a:lnTo>
                  <a:pt x="6731" y="0"/>
                </a:lnTo>
                <a:lnTo>
                  <a:pt x="0" y="100583"/>
                </a:lnTo>
                <a:lnTo>
                  <a:pt x="75565" y="100583"/>
                </a:lnTo>
                <a:close/>
              </a:path>
            </a:pathLst>
          </a:custGeom>
          <a:solidFill>
            <a:srgbClr val="BCD6ED"/>
          </a:solidFill>
        </p:spPr>
        <p:txBody>
          <a:bodyPr wrap="square" lIns="0" tIns="0" rIns="0" bIns="0" rtlCol="0">
            <a:noAutofit/>
          </a:bodyPr>
          <a:lstStyle/>
          <a:p>
            <a:endParaRPr sz="1987"/>
          </a:p>
        </p:txBody>
      </p:sp>
      <p:sp>
        <p:nvSpPr>
          <p:cNvPr id="655" name="object 655"/>
          <p:cNvSpPr/>
          <p:nvPr/>
        </p:nvSpPr>
        <p:spPr>
          <a:xfrm>
            <a:off x="2564599" y="2174884"/>
            <a:ext cx="92511" cy="111014"/>
          </a:xfrm>
          <a:custGeom>
            <a:avLst/>
            <a:gdLst/>
            <a:ahLst/>
            <a:cxnLst/>
            <a:rect l="l" t="t" r="r" b="b"/>
            <a:pathLst>
              <a:path w="83819" h="100583">
                <a:moveTo>
                  <a:pt x="75437" y="100583"/>
                </a:moveTo>
                <a:lnTo>
                  <a:pt x="83819" y="0"/>
                </a:lnTo>
                <a:lnTo>
                  <a:pt x="6857" y="0"/>
                </a:lnTo>
                <a:lnTo>
                  <a:pt x="0" y="100583"/>
                </a:lnTo>
                <a:lnTo>
                  <a:pt x="75437" y="100583"/>
                </a:lnTo>
                <a:close/>
              </a:path>
            </a:pathLst>
          </a:custGeom>
          <a:solidFill>
            <a:srgbClr val="BCD6ED"/>
          </a:solidFill>
        </p:spPr>
        <p:txBody>
          <a:bodyPr wrap="square" lIns="0" tIns="0" rIns="0" bIns="0" rtlCol="0">
            <a:noAutofit/>
          </a:bodyPr>
          <a:lstStyle/>
          <a:p>
            <a:endParaRPr sz="1987"/>
          </a:p>
        </p:txBody>
      </p:sp>
      <p:sp>
        <p:nvSpPr>
          <p:cNvPr id="656" name="object 656"/>
          <p:cNvSpPr/>
          <p:nvPr/>
        </p:nvSpPr>
        <p:spPr>
          <a:xfrm>
            <a:off x="2648701" y="2174884"/>
            <a:ext cx="92511" cy="111014"/>
          </a:xfrm>
          <a:custGeom>
            <a:avLst/>
            <a:gdLst/>
            <a:ahLst/>
            <a:cxnLst/>
            <a:rect l="l" t="t" r="r" b="b"/>
            <a:pathLst>
              <a:path w="83819" h="100583">
                <a:moveTo>
                  <a:pt x="8381" y="0"/>
                </a:moveTo>
                <a:lnTo>
                  <a:pt x="0" y="100583"/>
                </a:lnTo>
                <a:lnTo>
                  <a:pt x="76962" y="100583"/>
                </a:lnTo>
                <a:lnTo>
                  <a:pt x="83819" y="0"/>
                </a:lnTo>
                <a:lnTo>
                  <a:pt x="8381" y="0"/>
                </a:lnTo>
                <a:close/>
              </a:path>
            </a:pathLst>
          </a:custGeom>
          <a:solidFill>
            <a:srgbClr val="BCD6ED"/>
          </a:solidFill>
        </p:spPr>
        <p:txBody>
          <a:bodyPr wrap="square" lIns="0" tIns="0" rIns="0" bIns="0" rtlCol="0">
            <a:noAutofit/>
          </a:bodyPr>
          <a:lstStyle/>
          <a:p>
            <a:endParaRPr sz="1987"/>
          </a:p>
        </p:txBody>
      </p:sp>
      <p:sp>
        <p:nvSpPr>
          <p:cNvPr id="657" name="object 657"/>
          <p:cNvSpPr/>
          <p:nvPr/>
        </p:nvSpPr>
        <p:spPr>
          <a:xfrm>
            <a:off x="2394713" y="2174884"/>
            <a:ext cx="92511" cy="111014"/>
          </a:xfrm>
          <a:custGeom>
            <a:avLst/>
            <a:gdLst/>
            <a:ahLst/>
            <a:cxnLst/>
            <a:rect l="l" t="t" r="r" b="b"/>
            <a:pathLst>
              <a:path w="83819" h="100583">
                <a:moveTo>
                  <a:pt x="76962" y="100583"/>
                </a:moveTo>
                <a:lnTo>
                  <a:pt x="83819" y="0"/>
                </a:lnTo>
                <a:lnTo>
                  <a:pt x="8000" y="0"/>
                </a:lnTo>
                <a:lnTo>
                  <a:pt x="0" y="100583"/>
                </a:lnTo>
                <a:lnTo>
                  <a:pt x="76962" y="100583"/>
                </a:lnTo>
                <a:close/>
              </a:path>
            </a:pathLst>
          </a:custGeom>
          <a:solidFill>
            <a:srgbClr val="BCD6ED"/>
          </a:solidFill>
        </p:spPr>
        <p:txBody>
          <a:bodyPr wrap="square" lIns="0" tIns="0" rIns="0" bIns="0" rtlCol="0">
            <a:noAutofit/>
          </a:bodyPr>
          <a:lstStyle/>
          <a:p>
            <a:endParaRPr sz="1987"/>
          </a:p>
        </p:txBody>
      </p:sp>
      <p:sp>
        <p:nvSpPr>
          <p:cNvPr id="658" name="object 658"/>
          <p:cNvSpPr/>
          <p:nvPr/>
        </p:nvSpPr>
        <p:spPr>
          <a:xfrm>
            <a:off x="2478815" y="2174884"/>
            <a:ext cx="92511" cy="111014"/>
          </a:xfrm>
          <a:custGeom>
            <a:avLst/>
            <a:gdLst/>
            <a:ahLst/>
            <a:cxnLst/>
            <a:rect l="l" t="t" r="r" b="b"/>
            <a:pathLst>
              <a:path w="83819" h="100583">
                <a:moveTo>
                  <a:pt x="6857" y="0"/>
                </a:moveTo>
                <a:lnTo>
                  <a:pt x="0" y="100583"/>
                </a:lnTo>
                <a:lnTo>
                  <a:pt x="76962" y="100583"/>
                </a:lnTo>
                <a:lnTo>
                  <a:pt x="83819" y="0"/>
                </a:lnTo>
                <a:lnTo>
                  <a:pt x="6857" y="0"/>
                </a:lnTo>
                <a:close/>
              </a:path>
            </a:pathLst>
          </a:custGeom>
          <a:solidFill>
            <a:srgbClr val="BCD6ED"/>
          </a:solidFill>
        </p:spPr>
        <p:txBody>
          <a:bodyPr wrap="square" lIns="0" tIns="0" rIns="0" bIns="0" rtlCol="0">
            <a:noAutofit/>
          </a:bodyPr>
          <a:lstStyle/>
          <a:p>
            <a:endParaRPr sz="1987"/>
          </a:p>
        </p:txBody>
      </p:sp>
      <p:sp>
        <p:nvSpPr>
          <p:cNvPr id="659" name="object 659"/>
          <p:cNvSpPr/>
          <p:nvPr/>
        </p:nvSpPr>
        <p:spPr>
          <a:xfrm>
            <a:off x="1632746" y="2174884"/>
            <a:ext cx="684591" cy="111014"/>
          </a:xfrm>
          <a:custGeom>
            <a:avLst/>
            <a:gdLst/>
            <a:ahLst/>
            <a:cxnLst/>
            <a:rect l="l" t="t" r="r" b="b"/>
            <a:pathLst>
              <a:path w="620267" h="100583">
                <a:moveTo>
                  <a:pt x="613410" y="100583"/>
                </a:moveTo>
                <a:lnTo>
                  <a:pt x="620267" y="0"/>
                </a:lnTo>
                <a:lnTo>
                  <a:pt x="6857" y="0"/>
                </a:lnTo>
                <a:lnTo>
                  <a:pt x="0" y="100583"/>
                </a:lnTo>
                <a:lnTo>
                  <a:pt x="613410" y="100583"/>
                </a:lnTo>
                <a:close/>
              </a:path>
            </a:pathLst>
          </a:custGeom>
          <a:solidFill>
            <a:srgbClr val="BCD6ED"/>
          </a:solidFill>
        </p:spPr>
        <p:txBody>
          <a:bodyPr wrap="square" lIns="0" tIns="0" rIns="0" bIns="0" rtlCol="0">
            <a:noAutofit/>
          </a:bodyPr>
          <a:lstStyle/>
          <a:p>
            <a:endParaRPr sz="1987"/>
          </a:p>
        </p:txBody>
      </p:sp>
      <p:sp>
        <p:nvSpPr>
          <p:cNvPr id="660" name="object 660"/>
          <p:cNvSpPr/>
          <p:nvPr/>
        </p:nvSpPr>
        <p:spPr>
          <a:xfrm>
            <a:off x="2310611" y="2174884"/>
            <a:ext cx="92511" cy="111014"/>
          </a:xfrm>
          <a:custGeom>
            <a:avLst/>
            <a:gdLst/>
            <a:ahLst/>
            <a:cxnLst/>
            <a:rect l="l" t="t" r="r" b="b"/>
            <a:pathLst>
              <a:path w="83819" h="100583">
                <a:moveTo>
                  <a:pt x="6857" y="0"/>
                </a:moveTo>
                <a:lnTo>
                  <a:pt x="0" y="100583"/>
                </a:lnTo>
                <a:lnTo>
                  <a:pt x="75945" y="100583"/>
                </a:lnTo>
                <a:lnTo>
                  <a:pt x="83819" y="0"/>
                </a:lnTo>
                <a:lnTo>
                  <a:pt x="6857" y="0"/>
                </a:lnTo>
                <a:close/>
              </a:path>
            </a:pathLst>
          </a:custGeom>
          <a:solidFill>
            <a:srgbClr val="BCD6ED"/>
          </a:solidFill>
        </p:spPr>
        <p:txBody>
          <a:bodyPr wrap="square" lIns="0" tIns="0" rIns="0" bIns="0" rtlCol="0">
            <a:noAutofit/>
          </a:bodyPr>
          <a:lstStyle/>
          <a:p>
            <a:endParaRPr sz="1987"/>
          </a:p>
        </p:txBody>
      </p:sp>
      <p:sp>
        <p:nvSpPr>
          <p:cNvPr id="661" name="object 661"/>
          <p:cNvSpPr/>
          <p:nvPr/>
        </p:nvSpPr>
        <p:spPr>
          <a:xfrm>
            <a:off x="1546962" y="2174884"/>
            <a:ext cx="92511" cy="111014"/>
          </a:xfrm>
          <a:custGeom>
            <a:avLst/>
            <a:gdLst/>
            <a:ahLst/>
            <a:cxnLst/>
            <a:rect l="l" t="t" r="r" b="b"/>
            <a:pathLst>
              <a:path w="83819" h="100583">
                <a:moveTo>
                  <a:pt x="83819" y="0"/>
                </a:moveTo>
                <a:lnTo>
                  <a:pt x="8381" y="0"/>
                </a:lnTo>
                <a:lnTo>
                  <a:pt x="0" y="100583"/>
                </a:lnTo>
                <a:lnTo>
                  <a:pt x="77012" y="100583"/>
                </a:lnTo>
                <a:lnTo>
                  <a:pt x="83819" y="0"/>
                </a:lnTo>
                <a:close/>
              </a:path>
            </a:pathLst>
          </a:custGeom>
          <a:solidFill>
            <a:srgbClr val="BCD6ED"/>
          </a:solidFill>
        </p:spPr>
        <p:txBody>
          <a:bodyPr wrap="square" lIns="0" tIns="0" rIns="0" bIns="0" rtlCol="0">
            <a:noAutofit/>
          </a:bodyPr>
          <a:lstStyle/>
          <a:p>
            <a:endParaRPr sz="1987"/>
          </a:p>
        </p:txBody>
      </p:sp>
      <p:sp>
        <p:nvSpPr>
          <p:cNvPr id="662" name="object 662"/>
          <p:cNvSpPr/>
          <p:nvPr/>
        </p:nvSpPr>
        <p:spPr>
          <a:xfrm>
            <a:off x="1461178" y="2174884"/>
            <a:ext cx="94193" cy="111014"/>
          </a:xfrm>
          <a:custGeom>
            <a:avLst/>
            <a:gdLst/>
            <a:ahLst/>
            <a:cxnLst/>
            <a:rect l="l" t="t" r="r" b="b"/>
            <a:pathLst>
              <a:path w="85343" h="100583">
                <a:moveTo>
                  <a:pt x="76860" y="100583"/>
                </a:moveTo>
                <a:lnTo>
                  <a:pt x="85343" y="0"/>
                </a:lnTo>
                <a:lnTo>
                  <a:pt x="7950" y="0"/>
                </a:lnTo>
                <a:lnTo>
                  <a:pt x="0" y="100583"/>
                </a:lnTo>
                <a:lnTo>
                  <a:pt x="76860" y="100583"/>
                </a:lnTo>
                <a:close/>
              </a:path>
            </a:pathLst>
          </a:custGeom>
          <a:solidFill>
            <a:srgbClr val="BCD6ED"/>
          </a:solidFill>
        </p:spPr>
        <p:txBody>
          <a:bodyPr wrap="square" lIns="0" tIns="0" rIns="0" bIns="0" rtlCol="0">
            <a:noAutofit/>
          </a:bodyPr>
          <a:lstStyle/>
          <a:p>
            <a:endParaRPr sz="1987"/>
          </a:p>
        </p:txBody>
      </p:sp>
      <p:sp>
        <p:nvSpPr>
          <p:cNvPr id="663" name="object 663"/>
          <p:cNvSpPr/>
          <p:nvPr/>
        </p:nvSpPr>
        <p:spPr>
          <a:xfrm>
            <a:off x="1377075" y="2174884"/>
            <a:ext cx="92512" cy="111014"/>
          </a:xfrm>
          <a:custGeom>
            <a:avLst/>
            <a:gdLst/>
            <a:ahLst/>
            <a:cxnLst/>
            <a:rect l="l" t="t" r="r" b="b"/>
            <a:pathLst>
              <a:path w="83820" h="100583">
                <a:moveTo>
                  <a:pt x="75907" y="100583"/>
                </a:moveTo>
                <a:lnTo>
                  <a:pt x="83820" y="0"/>
                </a:lnTo>
                <a:lnTo>
                  <a:pt x="6858" y="0"/>
                </a:lnTo>
                <a:lnTo>
                  <a:pt x="0" y="100583"/>
                </a:lnTo>
                <a:lnTo>
                  <a:pt x="75907" y="100583"/>
                </a:lnTo>
                <a:close/>
              </a:path>
            </a:pathLst>
          </a:custGeom>
          <a:solidFill>
            <a:srgbClr val="BCD6ED"/>
          </a:solidFill>
        </p:spPr>
        <p:txBody>
          <a:bodyPr wrap="square" lIns="0" tIns="0" rIns="0" bIns="0" rtlCol="0">
            <a:noAutofit/>
          </a:bodyPr>
          <a:lstStyle/>
          <a:p>
            <a:endParaRPr sz="1987"/>
          </a:p>
        </p:txBody>
      </p:sp>
      <p:sp>
        <p:nvSpPr>
          <p:cNvPr id="664" name="object 664"/>
          <p:cNvSpPr/>
          <p:nvPr/>
        </p:nvSpPr>
        <p:spPr>
          <a:xfrm>
            <a:off x="1282881" y="2265714"/>
            <a:ext cx="11774" cy="20183"/>
          </a:xfrm>
          <a:custGeom>
            <a:avLst/>
            <a:gdLst/>
            <a:ahLst/>
            <a:cxnLst/>
            <a:rect l="l" t="t" r="r" b="b"/>
            <a:pathLst>
              <a:path w="10668" h="18287">
                <a:moveTo>
                  <a:pt x="8293" y="18287"/>
                </a:moveTo>
                <a:lnTo>
                  <a:pt x="10668" y="0"/>
                </a:lnTo>
                <a:lnTo>
                  <a:pt x="0" y="18287"/>
                </a:lnTo>
                <a:lnTo>
                  <a:pt x="8293" y="18287"/>
                </a:lnTo>
                <a:close/>
              </a:path>
            </a:pathLst>
          </a:custGeom>
          <a:solidFill>
            <a:srgbClr val="BCD6ED"/>
          </a:solidFill>
        </p:spPr>
        <p:txBody>
          <a:bodyPr wrap="square" lIns="0" tIns="0" rIns="0" bIns="0" rtlCol="0">
            <a:noAutofit/>
          </a:bodyPr>
          <a:lstStyle/>
          <a:p>
            <a:endParaRPr sz="1987"/>
          </a:p>
        </p:txBody>
      </p:sp>
      <p:sp>
        <p:nvSpPr>
          <p:cNvPr id="665" name="object 665"/>
          <p:cNvSpPr/>
          <p:nvPr/>
        </p:nvSpPr>
        <p:spPr>
          <a:xfrm>
            <a:off x="1292973" y="2174884"/>
            <a:ext cx="92512" cy="111014"/>
          </a:xfrm>
          <a:custGeom>
            <a:avLst/>
            <a:gdLst/>
            <a:ahLst/>
            <a:cxnLst/>
            <a:rect l="l" t="t" r="r" b="b"/>
            <a:pathLst>
              <a:path w="83820" h="100583">
                <a:moveTo>
                  <a:pt x="2120" y="82168"/>
                </a:moveTo>
                <a:lnTo>
                  <a:pt x="0" y="100583"/>
                </a:lnTo>
                <a:lnTo>
                  <a:pt x="76923" y="100583"/>
                </a:lnTo>
                <a:lnTo>
                  <a:pt x="83820" y="0"/>
                </a:lnTo>
                <a:lnTo>
                  <a:pt x="42443" y="0"/>
                </a:lnTo>
                <a:lnTo>
                  <a:pt x="2120" y="82168"/>
                </a:lnTo>
                <a:close/>
              </a:path>
            </a:pathLst>
          </a:custGeom>
          <a:solidFill>
            <a:srgbClr val="BCD6ED"/>
          </a:solidFill>
        </p:spPr>
        <p:txBody>
          <a:bodyPr wrap="square" lIns="0" tIns="0" rIns="0" bIns="0" rtlCol="0">
            <a:noAutofit/>
          </a:bodyPr>
          <a:lstStyle/>
          <a:p>
            <a:endParaRPr sz="1987"/>
          </a:p>
        </p:txBody>
      </p:sp>
      <p:sp>
        <p:nvSpPr>
          <p:cNvPr id="666" name="object 666"/>
          <p:cNvSpPr/>
          <p:nvPr/>
        </p:nvSpPr>
        <p:spPr>
          <a:xfrm>
            <a:off x="1282881" y="2290102"/>
            <a:ext cx="1665224" cy="0"/>
          </a:xfrm>
          <a:custGeom>
            <a:avLst/>
            <a:gdLst/>
            <a:ahLst/>
            <a:cxnLst/>
            <a:rect l="l" t="t" r="r" b="b"/>
            <a:pathLst>
              <a:path w="1508760">
                <a:moveTo>
                  <a:pt x="0" y="0"/>
                </a:moveTo>
                <a:lnTo>
                  <a:pt x="1508760" y="0"/>
                </a:lnTo>
              </a:path>
            </a:pathLst>
          </a:custGeom>
          <a:ln w="8890">
            <a:solidFill>
              <a:srgbClr val="BCD6ED"/>
            </a:solidFill>
          </a:ln>
        </p:spPr>
        <p:txBody>
          <a:bodyPr wrap="square" lIns="0" tIns="0" rIns="0" bIns="0" rtlCol="0">
            <a:noAutofit/>
          </a:bodyPr>
          <a:lstStyle/>
          <a:p>
            <a:endParaRPr sz="1987"/>
          </a:p>
        </p:txBody>
      </p:sp>
      <p:sp>
        <p:nvSpPr>
          <p:cNvPr id="667" name="object 667"/>
          <p:cNvSpPr/>
          <p:nvPr/>
        </p:nvSpPr>
        <p:spPr>
          <a:xfrm>
            <a:off x="1282881" y="2348134"/>
            <a:ext cx="1665224" cy="0"/>
          </a:xfrm>
          <a:custGeom>
            <a:avLst/>
            <a:gdLst/>
            <a:ahLst/>
            <a:cxnLst/>
            <a:rect l="l" t="t" r="r" b="b"/>
            <a:pathLst>
              <a:path w="1508760">
                <a:moveTo>
                  <a:pt x="0" y="0"/>
                </a:moveTo>
                <a:lnTo>
                  <a:pt x="1508760" y="0"/>
                </a:lnTo>
              </a:path>
            </a:pathLst>
          </a:custGeom>
          <a:ln w="22606">
            <a:solidFill>
              <a:srgbClr val="BCD6ED"/>
            </a:solidFill>
          </a:ln>
        </p:spPr>
        <p:txBody>
          <a:bodyPr wrap="square" lIns="0" tIns="0" rIns="0" bIns="0" rtlCol="0">
            <a:noAutofit/>
          </a:bodyPr>
          <a:lstStyle/>
          <a:p>
            <a:endParaRPr sz="1987"/>
          </a:p>
        </p:txBody>
      </p:sp>
      <p:sp>
        <p:nvSpPr>
          <p:cNvPr id="668" name="object 668"/>
          <p:cNvSpPr/>
          <p:nvPr/>
        </p:nvSpPr>
        <p:spPr>
          <a:xfrm>
            <a:off x="1282881" y="2326267"/>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669" name="object 669"/>
          <p:cNvSpPr/>
          <p:nvPr/>
        </p:nvSpPr>
        <p:spPr>
          <a:xfrm>
            <a:off x="1282881" y="2305242"/>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670" name="object 670"/>
          <p:cNvSpPr/>
          <p:nvPr/>
        </p:nvSpPr>
        <p:spPr>
          <a:xfrm>
            <a:off x="1282881" y="2412052"/>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671" name="object 671"/>
          <p:cNvSpPr/>
          <p:nvPr/>
        </p:nvSpPr>
        <p:spPr>
          <a:xfrm>
            <a:off x="1282881" y="2391026"/>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672" name="object 672"/>
          <p:cNvSpPr/>
          <p:nvPr/>
        </p:nvSpPr>
        <p:spPr>
          <a:xfrm>
            <a:off x="1282881" y="2370001"/>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673" name="object 673"/>
          <p:cNvSpPr/>
          <p:nvPr/>
        </p:nvSpPr>
        <p:spPr>
          <a:xfrm>
            <a:off x="2784947" y="2454103"/>
            <a:ext cx="163157" cy="0"/>
          </a:xfrm>
          <a:custGeom>
            <a:avLst/>
            <a:gdLst/>
            <a:ahLst/>
            <a:cxnLst/>
            <a:rect l="l" t="t" r="r" b="b"/>
            <a:pathLst>
              <a:path w="147827">
                <a:moveTo>
                  <a:pt x="0" y="0"/>
                </a:moveTo>
                <a:lnTo>
                  <a:pt x="147827" y="0"/>
                </a:lnTo>
              </a:path>
            </a:pathLst>
          </a:custGeom>
          <a:ln w="19557">
            <a:solidFill>
              <a:srgbClr val="BCD6ED"/>
            </a:solidFill>
          </a:ln>
        </p:spPr>
        <p:txBody>
          <a:bodyPr wrap="square" lIns="0" tIns="0" rIns="0" bIns="0" rtlCol="0">
            <a:noAutofit/>
          </a:bodyPr>
          <a:lstStyle/>
          <a:p>
            <a:endParaRPr sz="1987"/>
          </a:p>
        </p:txBody>
      </p:sp>
      <p:sp>
        <p:nvSpPr>
          <p:cNvPr id="674" name="object 674"/>
          <p:cNvSpPr/>
          <p:nvPr/>
        </p:nvSpPr>
        <p:spPr>
          <a:xfrm>
            <a:off x="1282881" y="2454103"/>
            <a:ext cx="142974" cy="0"/>
          </a:xfrm>
          <a:custGeom>
            <a:avLst/>
            <a:gdLst/>
            <a:ahLst/>
            <a:cxnLst/>
            <a:rect l="l" t="t" r="r" b="b"/>
            <a:pathLst>
              <a:path w="129540">
                <a:moveTo>
                  <a:pt x="0" y="0"/>
                </a:moveTo>
                <a:lnTo>
                  <a:pt x="129540" y="0"/>
                </a:lnTo>
              </a:path>
            </a:pathLst>
          </a:custGeom>
          <a:ln w="19557">
            <a:solidFill>
              <a:srgbClr val="BCD6ED"/>
            </a:solidFill>
          </a:ln>
        </p:spPr>
        <p:txBody>
          <a:bodyPr wrap="square" lIns="0" tIns="0" rIns="0" bIns="0" rtlCol="0">
            <a:noAutofit/>
          </a:bodyPr>
          <a:lstStyle/>
          <a:p>
            <a:endParaRPr sz="1987"/>
          </a:p>
        </p:txBody>
      </p:sp>
      <p:sp>
        <p:nvSpPr>
          <p:cNvPr id="675" name="object 675"/>
          <p:cNvSpPr/>
          <p:nvPr/>
        </p:nvSpPr>
        <p:spPr>
          <a:xfrm>
            <a:off x="1282881" y="2689589"/>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676" name="object 676"/>
          <p:cNvSpPr/>
          <p:nvPr/>
        </p:nvSpPr>
        <p:spPr>
          <a:xfrm>
            <a:off x="2784947" y="2647538"/>
            <a:ext cx="163157" cy="0"/>
          </a:xfrm>
          <a:custGeom>
            <a:avLst/>
            <a:gdLst/>
            <a:ahLst/>
            <a:cxnLst/>
            <a:rect l="l" t="t" r="r" b="b"/>
            <a:pathLst>
              <a:path w="147827">
                <a:moveTo>
                  <a:pt x="0" y="0"/>
                </a:moveTo>
                <a:lnTo>
                  <a:pt x="147827" y="0"/>
                </a:lnTo>
              </a:path>
            </a:pathLst>
          </a:custGeom>
          <a:ln w="19557">
            <a:solidFill>
              <a:srgbClr val="BCD6ED"/>
            </a:solidFill>
          </a:ln>
        </p:spPr>
        <p:txBody>
          <a:bodyPr wrap="square" lIns="0" tIns="0" rIns="0" bIns="0" rtlCol="0">
            <a:noAutofit/>
          </a:bodyPr>
          <a:lstStyle/>
          <a:p>
            <a:endParaRPr sz="1987"/>
          </a:p>
        </p:txBody>
      </p:sp>
      <p:sp>
        <p:nvSpPr>
          <p:cNvPr id="677" name="object 677"/>
          <p:cNvSpPr/>
          <p:nvPr/>
        </p:nvSpPr>
        <p:spPr>
          <a:xfrm>
            <a:off x="1282881" y="2647538"/>
            <a:ext cx="142974" cy="0"/>
          </a:xfrm>
          <a:custGeom>
            <a:avLst/>
            <a:gdLst/>
            <a:ahLst/>
            <a:cxnLst/>
            <a:rect l="l" t="t" r="r" b="b"/>
            <a:pathLst>
              <a:path w="129540">
                <a:moveTo>
                  <a:pt x="0" y="0"/>
                </a:moveTo>
                <a:lnTo>
                  <a:pt x="129540" y="0"/>
                </a:lnTo>
              </a:path>
            </a:pathLst>
          </a:custGeom>
          <a:ln w="19557">
            <a:solidFill>
              <a:srgbClr val="BCD6ED"/>
            </a:solidFill>
          </a:ln>
        </p:spPr>
        <p:txBody>
          <a:bodyPr wrap="square" lIns="0" tIns="0" rIns="0" bIns="0" rtlCol="0">
            <a:noAutofit/>
          </a:bodyPr>
          <a:lstStyle/>
          <a:p>
            <a:endParaRPr sz="1987"/>
          </a:p>
        </p:txBody>
      </p:sp>
      <p:sp>
        <p:nvSpPr>
          <p:cNvPr id="678" name="object 678"/>
          <p:cNvSpPr/>
          <p:nvPr/>
        </p:nvSpPr>
        <p:spPr>
          <a:xfrm>
            <a:off x="1282881" y="2668564"/>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679" name="object 679"/>
          <p:cNvSpPr/>
          <p:nvPr/>
        </p:nvSpPr>
        <p:spPr>
          <a:xfrm>
            <a:off x="2784947" y="2464195"/>
            <a:ext cx="163157" cy="173251"/>
          </a:xfrm>
          <a:custGeom>
            <a:avLst/>
            <a:gdLst/>
            <a:ahLst/>
            <a:cxnLst/>
            <a:rect l="l" t="t" r="r" b="b"/>
            <a:pathLst>
              <a:path w="147827" h="156972">
                <a:moveTo>
                  <a:pt x="0" y="156972"/>
                </a:moveTo>
                <a:lnTo>
                  <a:pt x="147827" y="156972"/>
                </a:lnTo>
                <a:lnTo>
                  <a:pt x="147827" y="0"/>
                </a:lnTo>
                <a:lnTo>
                  <a:pt x="0" y="0"/>
                </a:lnTo>
                <a:lnTo>
                  <a:pt x="0" y="156972"/>
                </a:lnTo>
                <a:close/>
              </a:path>
            </a:pathLst>
          </a:custGeom>
          <a:solidFill>
            <a:srgbClr val="BCD6ED"/>
          </a:solidFill>
        </p:spPr>
        <p:txBody>
          <a:bodyPr wrap="square" lIns="0" tIns="0" rIns="0" bIns="0" rtlCol="0">
            <a:noAutofit/>
          </a:bodyPr>
          <a:lstStyle/>
          <a:p>
            <a:endParaRPr sz="1987"/>
          </a:p>
        </p:txBody>
      </p:sp>
      <p:sp>
        <p:nvSpPr>
          <p:cNvPr id="680" name="object 680"/>
          <p:cNvSpPr/>
          <p:nvPr/>
        </p:nvSpPr>
        <p:spPr>
          <a:xfrm>
            <a:off x="1282881" y="2464195"/>
            <a:ext cx="142974" cy="173251"/>
          </a:xfrm>
          <a:custGeom>
            <a:avLst/>
            <a:gdLst/>
            <a:ahLst/>
            <a:cxnLst/>
            <a:rect l="l" t="t" r="r" b="b"/>
            <a:pathLst>
              <a:path w="129540" h="156972">
                <a:moveTo>
                  <a:pt x="0" y="156972"/>
                </a:moveTo>
                <a:lnTo>
                  <a:pt x="129540" y="156972"/>
                </a:lnTo>
                <a:lnTo>
                  <a:pt x="129540" y="0"/>
                </a:lnTo>
                <a:lnTo>
                  <a:pt x="0" y="0"/>
                </a:lnTo>
                <a:lnTo>
                  <a:pt x="0" y="156972"/>
                </a:lnTo>
                <a:close/>
              </a:path>
            </a:pathLst>
          </a:custGeom>
          <a:solidFill>
            <a:srgbClr val="BCD6ED"/>
          </a:solidFill>
        </p:spPr>
        <p:txBody>
          <a:bodyPr wrap="square" lIns="0" tIns="0" rIns="0" bIns="0" rtlCol="0">
            <a:noAutofit/>
          </a:bodyPr>
          <a:lstStyle/>
          <a:p>
            <a:endParaRPr sz="1987"/>
          </a:p>
        </p:txBody>
      </p:sp>
      <p:sp>
        <p:nvSpPr>
          <p:cNvPr id="681" name="object 681"/>
          <p:cNvSpPr/>
          <p:nvPr/>
        </p:nvSpPr>
        <p:spPr>
          <a:xfrm>
            <a:off x="2784947" y="2433077"/>
            <a:ext cx="163157" cy="0"/>
          </a:xfrm>
          <a:custGeom>
            <a:avLst/>
            <a:gdLst/>
            <a:ahLst/>
            <a:cxnLst/>
            <a:rect l="l" t="t" r="r" b="b"/>
            <a:pathLst>
              <a:path w="147827">
                <a:moveTo>
                  <a:pt x="0" y="0"/>
                </a:moveTo>
                <a:lnTo>
                  <a:pt x="147827" y="0"/>
                </a:lnTo>
              </a:path>
            </a:pathLst>
          </a:custGeom>
          <a:ln w="21082">
            <a:solidFill>
              <a:srgbClr val="BCD6ED"/>
            </a:solidFill>
          </a:ln>
        </p:spPr>
        <p:txBody>
          <a:bodyPr wrap="square" lIns="0" tIns="0" rIns="0" bIns="0" rtlCol="0">
            <a:noAutofit/>
          </a:bodyPr>
          <a:lstStyle/>
          <a:p>
            <a:endParaRPr sz="1987"/>
          </a:p>
        </p:txBody>
      </p:sp>
      <p:sp>
        <p:nvSpPr>
          <p:cNvPr id="682" name="object 682"/>
          <p:cNvSpPr/>
          <p:nvPr/>
        </p:nvSpPr>
        <p:spPr>
          <a:xfrm>
            <a:off x="1282881" y="2433077"/>
            <a:ext cx="142974" cy="0"/>
          </a:xfrm>
          <a:custGeom>
            <a:avLst/>
            <a:gdLst/>
            <a:ahLst/>
            <a:cxnLst/>
            <a:rect l="l" t="t" r="r" b="b"/>
            <a:pathLst>
              <a:path w="129540">
                <a:moveTo>
                  <a:pt x="0" y="0"/>
                </a:moveTo>
                <a:lnTo>
                  <a:pt x="129540" y="0"/>
                </a:lnTo>
              </a:path>
            </a:pathLst>
          </a:custGeom>
          <a:ln w="21082">
            <a:solidFill>
              <a:srgbClr val="BCD6ED"/>
            </a:solidFill>
          </a:ln>
        </p:spPr>
        <p:txBody>
          <a:bodyPr wrap="square" lIns="0" tIns="0" rIns="0" bIns="0" rtlCol="0">
            <a:noAutofit/>
          </a:bodyPr>
          <a:lstStyle/>
          <a:p>
            <a:endParaRPr sz="1987"/>
          </a:p>
        </p:txBody>
      </p:sp>
      <p:sp>
        <p:nvSpPr>
          <p:cNvPr id="683" name="object 683"/>
          <p:cNvSpPr/>
          <p:nvPr/>
        </p:nvSpPr>
        <p:spPr>
          <a:xfrm>
            <a:off x="1282881" y="2725752"/>
            <a:ext cx="1665224" cy="0"/>
          </a:xfrm>
          <a:custGeom>
            <a:avLst/>
            <a:gdLst/>
            <a:ahLst/>
            <a:cxnLst/>
            <a:rect l="l" t="t" r="r" b="b"/>
            <a:pathLst>
              <a:path w="1508760">
                <a:moveTo>
                  <a:pt x="0" y="0"/>
                </a:moveTo>
                <a:lnTo>
                  <a:pt x="1508760" y="0"/>
                </a:lnTo>
              </a:path>
            </a:pathLst>
          </a:custGeom>
          <a:ln w="8890">
            <a:solidFill>
              <a:srgbClr val="BCD6ED"/>
            </a:solidFill>
          </a:ln>
        </p:spPr>
        <p:txBody>
          <a:bodyPr wrap="square" lIns="0" tIns="0" rIns="0" bIns="0" rtlCol="0">
            <a:noAutofit/>
          </a:bodyPr>
          <a:lstStyle/>
          <a:p>
            <a:endParaRPr sz="1987"/>
          </a:p>
        </p:txBody>
      </p:sp>
      <p:sp>
        <p:nvSpPr>
          <p:cNvPr id="684" name="object 684"/>
          <p:cNvSpPr/>
          <p:nvPr/>
        </p:nvSpPr>
        <p:spPr>
          <a:xfrm>
            <a:off x="1282881" y="2710615"/>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685" name="object 685"/>
          <p:cNvSpPr/>
          <p:nvPr/>
        </p:nvSpPr>
        <p:spPr>
          <a:xfrm>
            <a:off x="2948105" y="2174884"/>
            <a:ext cx="53825" cy="555074"/>
          </a:xfrm>
          <a:custGeom>
            <a:avLst/>
            <a:gdLst/>
            <a:ahLst/>
            <a:cxnLst/>
            <a:rect l="l" t="t" r="r" b="b"/>
            <a:pathLst>
              <a:path w="48768" h="502919">
                <a:moveTo>
                  <a:pt x="48768" y="0"/>
                </a:moveTo>
                <a:lnTo>
                  <a:pt x="0" y="121157"/>
                </a:lnTo>
                <a:lnTo>
                  <a:pt x="0" y="502919"/>
                </a:lnTo>
                <a:lnTo>
                  <a:pt x="48768" y="402970"/>
                </a:lnTo>
                <a:lnTo>
                  <a:pt x="48768" y="0"/>
                </a:lnTo>
                <a:close/>
              </a:path>
            </a:pathLst>
          </a:custGeom>
          <a:solidFill>
            <a:srgbClr val="BCD6ED"/>
          </a:solidFill>
        </p:spPr>
        <p:txBody>
          <a:bodyPr wrap="square" lIns="0" tIns="0" rIns="0" bIns="0" rtlCol="0">
            <a:noAutofit/>
          </a:bodyPr>
          <a:lstStyle/>
          <a:p>
            <a:endParaRPr sz="1987"/>
          </a:p>
        </p:txBody>
      </p:sp>
      <p:sp>
        <p:nvSpPr>
          <p:cNvPr id="686" name="object 686"/>
          <p:cNvSpPr/>
          <p:nvPr/>
        </p:nvSpPr>
        <p:spPr>
          <a:xfrm>
            <a:off x="2948105" y="2174884"/>
            <a:ext cx="53825" cy="132880"/>
          </a:xfrm>
          <a:custGeom>
            <a:avLst/>
            <a:gdLst/>
            <a:ahLst/>
            <a:cxnLst/>
            <a:rect l="l" t="t" r="r" b="b"/>
            <a:pathLst>
              <a:path w="48768" h="120395">
                <a:moveTo>
                  <a:pt x="0" y="120395"/>
                </a:moveTo>
                <a:lnTo>
                  <a:pt x="48768" y="0"/>
                </a:lnTo>
              </a:path>
            </a:pathLst>
          </a:custGeom>
          <a:ln w="3048">
            <a:solidFill>
              <a:srgbClr val="000000"/>
            </a:solidFill>
          </a:ln>
        </p:spPr>
        <p:txBody>
          <a:bodyPr wrap="square" lIns="0" tIns="0" rIns="0" bIns="0" rtlCol="0">
            <a:noAutofit/>
          </a:bodyPr>
          <a:lstStyle/>
          <a:p>
            <a:endParaRPr sz="1987"/>
          </a:p>
        </p:txBody>
      </p:sp>
      <p:sp>
        <p:nvSpPr>
          <p:cNvPr id="687" name="object 687"/>
          <p:cNvSpPr/>
          <p:nvPr/>
        </p:nvSpPr>
        <p:spPr>
          <a:xfrm>
            <a:off x="2948105" y="2174884"/>
            <a:ext cx="53825" cy="555074"/>
          </a:xfrm>
          <a:custGeom>
            <a:avLst/>
            <a:gdLst/>
            <a:ahLst/>
            <a:cxnLst/>
            <a:rect l="l" t="t" r="r" b="b"/>
            <a:pathLst>
              <a:path w="48768" h="502919">
                <a:moveTo>
                  <a:pt x="48768" y="0"/>
                </a:moveTo>
                <a:lnTo>
                  <a:pt x="0" y="502919"/>
                </a:lnTo>
                <a:lnTo>
                  <a:pt x="48768" y="402970"/>
                </a:lnTo>
                <a:lnTo>
                  <a:pt x="48768" y="0"/>
                </a:lnTo>
                <a:close/>
              </a:path>
            </a:pathLst>
          </a:custGeom>
          <a:solidFill>
            <a:srgbClr val="BCD6ED"/>
          </a:solidFill>
        </p:spPr>
        <p:txBody>
          <a:bodyPr wrap="square" lIns="0" tIns="0" rIns="0" bIns="0" rtlCol="0">
            <a:noAutofit/>
          </a:bodyPr>
          <a:lstStyle/>
          <a:p>
            <a:endParaRPr sz="1987"/>
          </a:p>
        </p:txBody>
      </p:sp>
      <p:sp>
        <p:nvSpPr>
          <p:cNvPr id="688" name="object 688"/>
          <p:cNvSpPr/>
          <p:nvPr/>
        </p:nvSpPr>
        <p:spPr>
          <a:xfrm>
            <a:off x="2948105" y="2174884"/>
            <a:ext cx="53825" cy="555074"/>
          </a:xfrm>
          <a:custGeom>
            <a:avLst/>
            <a:gdLst/>
            <a:ahLst/>
            <a:cxnLst/>
            <a:rect l="l" t="t" r="r" b="b"/>
            <a:pathLst>
              <a:path w="48768" h="502919">
                <a:moveTo>
                  <a:pt x="48768" y="0"/>
                </a:moveTo>
                <a:lnTo>
                  <a:pt x="48768" y="402970"/>
                </a:lnTo>
                <a:lnTo>
                  <a:pt x="0" y="502919"/>
                </a:lnTo>
              </a:path>
            </a:pathLst>
          </a:custGeom>
          <a:ln w="3048">
            <a:solidFill>
              <a:srgbClr val="000000"/>
            </a:solidFill>
          </a:ln>
        </p:spPr>
        <p:txBody>
          <a:bodyPr wrap="square" lIns="0" tIns="0" rIns="0" bIns="0" rtlCol="0">
            <a:noAutofit/>
          </a:bodyPr>
          <a:lstStyle/>
          <a:p>
            <a:endParaRPr sz="1987"/>
          </a:p>
        </p:txBody>
      </p:sp>
      <p:sp>
        <p:nvSpPr>
          <p:cNvPr id="689" name="object 689"/>
          <p:cNvSpPr/>
          <p:nvPr/>
        </p:nvSpPr>
        <p:spPr>
          <a:xfrm>
            <a:off x="2948105" y="2307764"/>
            <a:ext cx="1682" cy="422193"/>
          </a:xfrm>
          <a:custGeom>
            <a:avLst/>
            <a:gdLst/>
            <a:ahLst/>
            <a:cxnLst/>
            <a:rect l="l" t="t" r="r" b="b"/>
            <a:pathLst>
              <a:path w="1524" h="382524">
                <a:moveTo>
                  <a:pt x="0" y="382524"/>
                </a:moveTo>
                <a:lnTo>
                  <a:pt x="1524" y="0"/>
                </a:lnTo>
              </a:path>
            </a:pathLst>
          </a:custGeom>
          <a:ln w="3048">
            <a:solidFill>
              <a:srgbClr val="000000"/>
            </a:solidFill>
          </a:ln>
        </p:spPr>
        <p:txBody>
          <a:bodyPr wrap="square" lIns="0" tIns="0" rIns="0" bIns="0" rtlCol="0">
            <a:noAutofit/>
          </a:bodyPr>
          <a:lstStyle/>
          <a:p>
            <a:endParaRPr sz="1987"/>
          </a:p>
        </p:txBody>
      </p:sp>
      <p:sp>
        <p:nvSpPr>
          <p:cNvPr id="690" name="object 690"/>
          <p:cNvSpPr/>
          <p:nvPr/>
        </p:nvSpPr>
        <p:spPr>
          <a:xfrm>
            <a:off x="1282881" y="2174884"/>
            <a:ext cx="1719049" cy="111014"/>
          </a:xfrm>
          <a:custGeom>
            <a:avLst/>
            <a:gdLst/>
            <a:ahLst/>
            <a:cxnLst/>
            <a:rect l="l" t="t" r="r" b="b"/>
            <a:pathLst>
              <a:path w="1557528" h="100583">
                <a:moveTo>
                  <a:pt x="0" y="100583"/>
                </a:moveTo>
                <a:lnTo>
                  <a:pt x="1557528" y="0"/>
                </a:lnTo>
                <a:lnTo>
                  <a:pt x="49745" y="0"/>
                </a:lnTo>
                <a:lnTo>
                  <a:pt x="0" y="100583"/>
                </a:lnTo>
                <a:close/>
              </a:path>
            </a:pathLst>
          </a:custGeom>
          <a:solidFill>
            <a:srgbClr val="BCD6ED"/>
          </a:solidFill>
        </p:spPr>
        <p:txBody>
          <a:bodyPr wrap="square" lIns="0" tIns="0" rIns="0" bIns="0" rtlCol="0">
            <a:noAutofit/>
          </a:bodyPr>
          <a:lstStyle/>
          <a:p>
            <a:endParaRPr sz="1987"/>
          </a:p>
        </p:txBody>
      </p:sp>
      <p:sp>
        <p:nvSpPr>
          <p:cNvPr id="691" name="object 691"/>
          <p:cNvSpPr/>
          <p:nvPr/>
        </p:nvSpPr>
        <p:spPr>
          <a:xfrm>
            <a:off x="1282881" y="2174884"/>
            <a:ext cx="1719049" cy="111014"/>
          </a:xfrm>
          <a:custGeom>
            <a:avLst/>
            <a:gdLst/>
            <a:ahLst/>
            <a:cxnLst/>
            <a:rect l="l" t="t" r="r" b="b"/>
            <a:pathLst>
              <a:path w="1557528" h="100583">
                <a:moveTo>
                  <a:pt x="0" y="100583"/>
                </a:moveTo>
                <a:lnTo>
                  <a:pt x="49745" y="0"/>
                </a:lnTo>
                <a:lnTo>
                  <a:pt x="1557528" y="0"/>
                </a:lnTo>
              </a:path>
            </a:pathLst>
          </a:custGeom>
          <a:ln w="3048">
            <a:solidFill>
              <a:srgbClr val="000000"/>
            </a:solidFill>
          </a:ln>
        </p:spPr>
        <p:txBody>
          <a:bodyPr wrap="square" lIns="0" tIns="0" rIns="0" bIns="0" rtlCol="0">
            <a:noAutofit/>
          </a:bodyPr>
          <a:lstStyle/>
          <a:p>
            <a:endParaRPr sz="1987"/>
          </a:p>
        </p:txBody>
      </p:sp>
      <p:sp>
        <p:nvSpPr>
          <p:cNvPr id="692" name="object 692"/>
          <p:cNvSpPr/>
          <p:nvPr/>
        </p:nvSpPr>
        <p:spPr>
          <a:xfrm>
            <a:off x="1282881" y="2285897"/>
            <a:ext cx="1665224" cy="444060"/>
          </a:xfrm>
          <a:custGeom>
            <a:avLst/>
            <a:gdLst/>
            <a:ahLst/>
            <a:cxnLst/>
            <a:rect l="l" t="t" r="r" b="b"/>
            <a:pathLst>
              <a:path w="1508760" h="402336">
                <a:moveTo>
                  <a:pt x="0" y="0"/>
                </a:moveTo>
                <a:lnTo>
                  <a:pt x="0" y="402336"/>
                </a:lnTo>
                <a:lnTo>
                  <a:pt x="1508760" y="402336"/>
                </a:lnTo>
                <a:lnTo>
                  <a:pt x="0" y="0"/>
                </a:lnTo>
                <a:close/>
              </a:path>
            </a:pathLst>
          </a:custGeom>
          <a:solidFill>
            <a:srgbClr val="BCD6ED"/>
          </a:solidFill>
        </p:spPr>
        <p:txBody>
          <a:bodyPr wrap="square" lIns="0" tIns="0" rIns="0" bIns="0" rtlCol="0">
            <a:noAutofit/>
          </a:bodyPr>
          <a:lstStyle/>
          <a:p>
            <a:endParaRPr sz="1987"/>
          </a:p>
        </p:txBody>
      </p:sp>
      <p:sp>
        <p:nvSpPr>
          <p:cNvPr id="693" name="object 693"/>
          <p:cNvSpPr/>
          <p:nvPr/>
        </p:nvSpPr>
        <p:spPr>
          <a:xfrm>
            <a:off x="1282881" y="2285897"/>
            <a:ext cx="1665224" cy="444060"/>
          </a:xfrm>
          <a:custGeom>
            <a:avLst/>
            <a:gdLst/>
            <a:ahLst/>
            <a:cxnLst/>
            <a:rect l="l" t="t" r="r" b="b"/>
            <a:pathLst>
              <a:path w="1508760" h="402336">
                <a:moveTo>
                  <a:pt x="0" y="0"/>
                </a:moveTo>
                <a:lnTo>
                  <a:pt x="0" y="402336"/>
                </a:lnTo>
                <a:lnTo>
                  <a:pt x="1508760" y="402336"/>
                </a:lnTo>
              </a:path>
            </a:pathLst>
          </a:custGeom>
          <a:ln w="3048">
            <a:solidFill>
              <a:srgbClr val="000000"/>
            </a:solidFill>
          </a:ln>
        </p:spPr>
        <p:txBody>
          <a:bodyPr wrap="square" lIns="0" tIns="0" rIns="0" bIns="0" rtlCol="0">
            <a:noAutofit/>
          </a:bodyPr>
          <a:lstStyle/>
          <a:p>
            <a:endParaRPr sz="1987"/>
          </a:p>
        </p:txBody>
      </p:sp>
      <p:sp>
        <p:nvSpPr>
          <p:cNvPr id="694" name="object 694"/>
          <p:cNvSpPr/>
          <p:nvPr/>
        </p:nvSpPr>
        <p:spPr>
          <a:xfrm>
            <a:off x="1282881" y="2285897"/>
            <a:ext cx="1665224" cy="21867"/>
          </a:xfrm>
          <a:custGeom>
            <a:avLst/>
            <a:gdLst/>
            <a:ahLst/>
            <a:cxnLst/>
            <a:rect l="l" t="t" r="r" b="b"/>
            <a:pathLst>
              <a:path w="1508760" h="19812">
                <a:moveTo>
                  <a:pt x="1508760" y="19812"/>
                </a:moveTo>
                <a:lnTo>
                  <a:pt x="1508760" y="0"/>
                </a:lnTo>
                <a:lnTo>
                  <a:pt x="0" y="0"/>
                </a:lnTo>
                <a:lnTo>
                  <a:pt x="1508760" y="19812"/>
                </a:lnTo>
                <a:close/>
              </a:path>
            </a:pathLst>
          </a:custGeom>
          <a:solidFill>
            <a:srgbClr val="BCD6ED"/>
          </a:solidFill>
        </p:spPr>
        <p:txBody>
          <a:bodyPr wrap="square" lIns="0" tIns="0" rIns="0" bIns="0" rtlCol="0">
            <a:noAutofit/>
          </a:bodyPr>
          <a:lstStyle/>
          <a:p>
            <a:endParaRPr sz="1987"/>
          </a:p>
        </p:txBody>
      </p:sp>
      <p:sp>
        <p:nvSpPr>
          <p:cNvPr id="695" name="object 695"/>
          <p:cNvSpPr/>
          <p:nvPr/>
        </p:nvSpPr>
        <p:spPr>
          <a:xfrm>
            <a:off x="1282881" y="2285897"/>
            <a:ext cx="1665224" cy="21867"/>
          </a:xfrm>
          <a:custGeom>
            <a:avLst/>
            <a:gdLst/>
            <a:ahLst/>
            <a:cxnLst/>
            <a:rect l="l" t="t" r="r" b="b"/>
            <a:pathLst>
              <a:path w="1508760" h="19812">
                <a:moveTo>
                  <a:pt x="1508760" y="19812"/>
                </a:moveTo>
                <a:lnTo>
                  <a:pt x="1508760" y="0"/>
                </a:lnTo>
                <a:lnTo>
                  <a:pt x="0" y="0"/>
                </a:lnTo>
              </a:path>
            </a:pathLst>
          </a:custGeom>
          <a:ln w="3048">
            <a:solidFill>
              <a:srgbClr val="000000"/>
            </a:solidFill>
          </a:ln>
        </p:spPr>
        <p:txBody>
          <a:bodyPr wrap="square" lIns="0" tIns="0" rIns="0" bIns="0" rtlCol="0">
            <a:noAutofit/>
          </a:bodyPr>
          <a:lstStyle/>
          <a:p>
            <a:endParaRPr sz="1987"/>
          </a:p>
        </p:txBody>
      </p:sp>
      <p:sp>
        <p:nvSpPr>
          <p:cNvPr id="696" name="object 696"/>
          <p:cNvSpPr/>
          <p:nvPr/>
        </p:nvSpPr>
        <p:spPr>
          <a:xfrm>
            <a:off x="1425854" y="2407006"/>
            <a:ext cx="1359092" cy="272490"/>
          </a:xfrm>
          <a:custGeom>
            <a:avLst/>
            <a:gdLst/>
            <a:ahLst/>
            <a:cxnLst/>
            <a:rect l="l" t="t" r="r" b="b"/>
            <a:pathLst>
              <a:path w="1231392" h="246887">
                <a:moveTo>
                  <a:pt x="0" y="246887"/>
                </a:moveTo>
                <a:lnTo>
                  <a:pt x="1231392" y="246887"/>
                </a:lnTo>
                <a:lnTo>
                  <a:pt x="1231392" y="0"/>
                </a:lnTo>
                <a:lnTo>
                  <a:pt x="0" y="0"/>
                </a:lnTo>
                <a:lnTo>
                  <a:pt x="0" y="246887"/>
                </a:lnTo>
                <a:close/>
              </a:path>
            </a:pathLst>
          </a:custGeom>
          <a:solidFill>
            <a:srgbClr val="BCD6ED"/>
          </a:solidFill>
        </p:spPr>
        <p:txBody>
          <a:bodyPr wrap="square" lIns="0" tIns="0" rIns="0" bIns="0" rtlCol="0">
            <a:noAutofit/>
          </a:bodyPr>
          <a:lstStyle/>
          <a:p>
            <a:endParaRPr sz="1987"/>
          </a:p>
        </p:txBody>
      </p:sp>
      <p:sp>
        <p:nvSpPr>
          <p:cNvPr id="697" name="object 697"/>
          <p:cNvSpPr/>
          <p:nvPr/>
        </p:nvSpPr>
        <p:spPr>
          <a:xfrm>
            <a:off x="2948105" y="2790512"/>
            <a:ext cx="53825" cy="555075"/>
          </a:xfrm>
          <a:custGeom>
            <a:avLst/>
            <a:gdLst/>
            <a:ahLst/>
            <a:cxnLst/>
            <a:rect l="l" t="t" r="r" b="b"/>
            <a:pathLst>
              <a:path w="48768" h="502920">
                <a:moveTo>
                  <a:pt x="48768" y="402971"/>
                </a:moveTo>
                <a:lnTo>
                  <a:pt x="48768" y="0"/>
                </a:lnTo>
                <a:lnTo>
                  <a:pt x="0" y="121158"/>
                </a:lnTo>
                <a:lnTo>
                  <a:pt x="0" y="502920"/>
                </a:lnTo>
                <a:lnTo>
                  <a:pt x="48768" y="402971"/>
                </a:lnTo>
                <a:close/>
              </a:path>
            </a:pathLst>
          </a:custGeom>
          <a:solidFill>
            <a:srgbClr val="BCD6ED"/>
          </a:solidFill>
        </p:spPr>
        <p:txBody>
          <a:bodyPr wrap="square" lIns="0" tIns="0" rIns="0" bIns="0" rtlCol="0">
            <a:noAutofit/>
          </a:bodyPr>
          <a:lstStyle/>
          <a:p>
            <a:endParaRPr sz="1987"/>
          </a:p>
        </p:txBody>
      </p:sp>
      <p:sp>
        <p:nvSpPr>
          <p:cNvPr id="698" name="object 698"/>
          <p:cNvSpPr/>
          <p:nvPr/>
        </p:nvSpPr>
        <p:spPr>
          <a:xfrm>
            <a:off x="2904372" y="2790511"/>
            <a:ext cx="90830" cy="132882"/>
          </a:xfrm>
          <a:custGeom>
            <a:avLst/>
            <a:gdLst/>
            <a:ahLst/>
            <a:cxnLst/>
            <a:rect l="l" t="t" r="r" b="b"/>
            <a:pathLst>
              <a:path w="82296" h="120396">
                <a:moveTo>
                  <a:pt x="81787" y="21589"/>
                </a:moveTo>
                <a:lnTo>
                  <a:pt x="82296" y="0"/>
                </a:lnTo>
                <a:lnTo>
                  <a:pt x="6858" y="0"/>
                </a:lnTo>
                <a:lnTo>
                  <a:pt x="0" y="100457"/>
                </a:lnTo>
                <a:lnTo>
                  <a:pt x="39624" y="100457"/>
                </a:lnTo>
                <a:lnTo>
                  <a:pt x="39624" y="120396"/>
                </a:lnTo>
                <a:lnTo>
                  <a:pt x="81787" y="21589"/>
                </a:lnTo>
                <a:close/>
              </a:path>
            </a:pathLst>
          </a:custGeom>
          <a:solidFill>
            <a:srgbClr val="BCD6ED"/>
          </a:solidFill>
        </p:spPr>
        <p:txBody>
          <a:bodyPr wrap="square" lIns="0" tIns="0" rIns="0" bIns="0" rtlCol="0">
            <a:noAutofit/>
          </a:bodyPr>
          <a:lstStyle/>
          <a:p>
            <a:endParaRPr sz="1987"/>
          </a:p>
        </p:txBody>
      </p:sp>
      <p:sp>
        <p:nvSpPr>
          <p:cNvPr id="699" name="object 699"/>
          <p:cNvSpPr/>
          <p:nvPr/>
        </p:nvSpPr>
        <p:spPr>
          <a:xfrm>
            <a:off x="2993520" y="2790512"/>
            <a:ext cx="8409" cy="25231"/>
          </a:xfrm>
          <a:custGeom>
            <a:avLst/>
            <a:gdLst/>
            <a:ahLst/>
            <a:cxnLst/>
            <a:rect l="l" t="t" r="r" b="b"/>
            <a:pathLst>
              <a:path w="7619" h="22860">
                <a:moveTo>
                  <a:pt x="507" y="0"/>
                </a:moveTo>
                <a:lnTo>
                  <a:pt x="0" y="22860"/>
                </a:lnTo>
                <a:lnTo>
                  <a:pt x="7619" y="0"/>
                </a:lnTo>
                <a:lnTo>
                  <a:pt x="507" y="0"/>
                </a:lnTo>
                <a:close/>
              </a:path>
            </a:pathLst>
          </a:custGeom>
          <a:solidFill>
            <a:srgbClr val="BCD6ED"/>
          </a:solidFill>
        </p:spPr>
        <p:txBody>
          <a:bodyPr wrap="square" lIns="0" tIns="0" rIns="0" bIns="0" rtlCol="0">
            <a:noAutofit/>
          </a:bodyPr>
          <a:lstStyle/>
          <a:p>
            <a:endParaRPr sz="1987"/>
          </a:p>
        </p:txBody>
      </p:sp>
      <p:sp>
        <p:nvSpPr>
          <p:cNvPr id="700" name="object 700"/>
          <p:cNvSpPr/>
          <p:nvPr/>
        </p:nvSpPr>
        <p:spPr>
          <a:xfrm>
            <a:off x="2818587" y="2790512"/>
            <a:ext cx="92512" cy="112697"/>
          </a:xfrm>
          <a:custGeom>
            <a:avLst/>
            <a:gdLst/>
            <a:ahLst/>
            <a:cxnLst/>
            <a:rect l="l" t="t" r="r" b="b"/>
            <a:pathLst>
              <a:path w="83820" h="102108">
                <a:moveTo>
                  <a:pt x="76962" y="102108"/>
                </a:moveTo>
                <a:lnTo>
                  <a:pt x="83820" y="0"/>
                </a:lnTo>
                <a:lnTo>
                  <a:pt x="6858" y="0"/>
                </a:lnTo>
                <a:lnTo>
                  <a:pt x="0" y="102108"/>
                </a:lnTo>
                <a:lnTo>
                  <a:pt x="76962" y="102108"/>
                </a:lnTo>
                <a:close/>
              </a:path>
            </a:pathLst>
          </a:custGeom>
          <a:solidFill>
            <a:srgbClr val="BCD6ED"/>
          </a:solidFill>
        </p:spPr>
        <p:txBody>
          <a:bodyPr wrap="square" lIns="0" tIns="0" rIns="0" bIns="0" rtlCol="0">
            <a:noAutofit/>
          </a:bodyPr>
          <a:lstStyle/>
          <a:p>
            <a:endParaRPr sz="1987"/>
          </a:p>
        </p:txBody>
      </p:sp>
      <p:sp>
        <p:nvSpPr>
          <p:cNvPr id="701" name="object 701"/>
          <p:cNvSpPr/>
          <p:nvPr/>
        </p:nvSpPr>
        <p:spPr>
          <a:xfrm>
            <a:off x="2734485" y="2790512"/>
            <a:ext cx="90830" cy="112697"/>
          </a:xfrm>
          <a:custGeom>
            <a:avLst/>
            <a:gdLst/>
            <a:ahLst/>
            <a:cxnLst/>
            <a:rect l="l" t="t" r="r" b="b"/>
            <a:pathLst>
              <a:path w="82296" h="102108">
                <a:moveTo>
                  <a:pt x="75565" y="102108"/>
                </a:moveTo>
                <a:lnTo>
                  <a:pt x="82296" y="0"/>
                </a:lnTo>
                <a:lnTo>
                  <a:pt x="6731" y="0"/>
                </a:lnTo>
                <a:lnTo>
                  <a:pt x="0" y="102108"/>
                </a:lnTo>
                <a:lnTo>
                  <a:pt x="75565" y="102108"/>
                </a:lnTo>
                <a:close/>
              </a:path>
            </a:pathLst>
          </a:custGeom>
          <a:solidFill>
            <a:srgbClr val="BCD6ED"/>
          </a:solidFill>
        </p:spPr>
        <p:txBody>
          <a:bodyPr wrap="square" lIns="0" tIns="0" rIns="0" bIns="0" rtlCol="0">
            <a:noAutofit/>
          </a:bodyPr>
          <a:lstStyle/>
          <a:p>
            <a:endParaRPr sz="1987"/>
          </a:p>
        </p:txBody>
      </p:sp>
      <p:sp>
        <p:nvSpPr>
          <p:cNvPr id="702" name="object 702"/>
          <p:cNvSpPr/>
          <p:nvPr/>
        </p:nvSpPr>
        <p:spPr>
          <a:xfrm>
            <a:off x="2564599" y="2790512"/>
            <a:ext cx="92511" cy="112697"/>
          </a:xfrm>
          <a:custGeom>
            <a:avLst/>
            <a:gdLst/>
            <a:ahLst/>
            <a:cxnLst/>
            <a:rect l="l" t="t" r="r" b="b"/>
            <a:pathLst>
              <a:path w="83819" h="102108">
                <a:moveTo>
                  <a:pt x="75437" y="102108"/>
                </a:moveTo>
                <a:lnTo>
                  <a:pt x="83819" y="0"/>
                </a:lnTo>
                <a:lnTo>
                  <a:pt x="6857" y="0"/>
                </a:lnTo>
                <a:lnTo>
                  <a:pt x="0" y="102108"/>
                </a:lnTo>
                <a:lnTo>
                  <a:pt x="75437" y="102108"/>
                </a:lnTo>
                <a:close/>
              </a:path>
            </a:pathLst>
          </a:custGeom>
          <a:solidFill>
            <a:srgbClr val="BCD6ED"/>
          </a:solidFill>
        </p:spPr>
        <p:txBody>
          <a:bodyPr wrap="square" lIns="0" tIns="0" rIns="0" bIns="0" rtlCol="0">
            <a:noAutofit/>
          </a:bodyPr>
          <a:lstStyle/>
          <a:p>
            <a:endParaRPr sz="1987"/>
          </a:p>
        </p:txBody>
      </p:sp>
      <p:sp>
        <p:nvSpPr>
          <p:cNvPr id="703" name="object 703"/>
          <p:cNvSpPr/>
          <p:nvPr/>
        </p:nvSpPr>
        <p:spPr>
          <a:xfrm>
            <a:off x="2648701" y="2790512"/>
            <a:ext cx="92511" cy="112697"/>
          </a:xfrm>
          <a:custGeom>
            <a:avLst/>
            <a:gdLst/>
            <a:ahLst/>
            <a:cxnLst/>
            <a:rect l="l" t="t" r="r" b="b"/>
            <a:pathLst>
              <a:path w="83819" h="102108">
                <a:moveTo>
                  <a:pt x="8381" y="0"/>
                </a:moveTo>
                <a:lnTo>
                  <a:pt x="0" y="102108"/>
                </a:lnTo>
                <a:lnTo>
                  <a:pt x="76962" y="102108"/>
                </a:lnTo>
                <a:lnTo>
                  <a:pt x="83819" y="0"/>
                </a:lnTo>
                <a:lnTo>
                  <a:pt x="8381" y="0"/>
                </a:lnTo>
                <a:close/>
              </a:path>
            </a:pathLst>
          </a:custGeom>
          <a:solidFill>
            <a:srgbClr val="BCD6ED"/>
          </a:solidFill>
        </p:spPr>
        <p:txBody>
          <a:bodyPr wrap="square" lIns="0" tIns="0" rIns="0" bIns="0" rtlCol="0">
            <a:noAutofit/>
          </a:bodyPr>
          <a:lstStyle/>
          <a:p>
            <a:endParaRPr sz="1987"/>
          </a:p>
        </p:txBody>
      </p:sp>
      <p:sp>
        <p:nvSpPr>
          <p:cNvPr id="704" name="object 704"/>
          <p:cNvSpPr/>
          <p:nvPr/>
        </p:nvSpPr>
        <p:spPr>
          <a:xfrm>
            <a:off x="2394713" y="2790512"/>
            <a:ext cx="92511" cy="112697"/>
          </a:xfrm>
          <a:custGeom>
            <a:avLst/>
            <a:gdLst/>
            <a:ahLst/>
            <a:cxnLst/>
            <a:rect l="l" t="t" r="r" b="b"/>
            <a:pathLst>
              <a:path w="83819" h="102108">
                <a:moveTo>
                  <a:pt x="76962" y="102108"/>
                </a:moveTo>
                <a:lnTo>
                  <a:pt x="83819" y="0"/>
                </a:lnTo>
                <a:lnTo>
                  <a:pt x="8000" y="0"/>
                </a:lnTo>
                <a:lnTo>
                  <a:pt x="0" y="102108"/>
                </a:lnTo>
                <a:lnTo>
                  <a:pt x="76962" y="102108"/>
                </a:lnTo>
                <a:close/>
              </a:path>
            </a:pathLst>
          </a:custGeom>
          <a:solidFill>
            <a:srgbClr val="BCD6ED"/>
          </a:solidFill>
        </p:spPr>
        <p:txBody>
          <a:bodyPr wrap="square" lIns="0" tIns="0" rIns="0" bIns="0" rtlCol="0">
            <a:noAutofit/>
          </a:bodyPr>
          <a:lstStyle/>
          <a:p>
            <a:endParaRPr sz="1987"/>
          </a:p>
        </p:txBody>
      </p:sp>
      <p:sp>
        <p:nvSpPr>
          <p:cNvPr id="705" name="object 705"/>
          <p:cNvSpPr/>
          <p:nvPr/>
        </p:nvSpPr>
        <p:spPr>
          <a:xfrm>
            <a:off x="2478815" y="2790512"/>
            <a:ext cx="92511" cy="112697"/>
          </a:xfrm>
          <a:custGeom>
            <a:avLst/>
            <a:gdLst/>
            <a:ahLst/>
            <a:cxnLst/>
            <a:rect l="l" t="t" r="r" b="b"/>
            <a:pathLst>
              <a:path w="83819" h="102108">
                <a:moveTo>
                  <a:pt x="6857" y="0"/>
                </a:moveTo>
                <a:lnTo>
                  <a:pt x="0" y="102108"/>
                </a:lnTo>
                <a:lnTo>
                  <a:pt x="76962" y="102108"/>
                </a:lnTo>
                <a:lnTo>
                  <a:pt x="83819" y="0"/>
                </a:lnTo>
                <a:lnTo>
                  <a:pt x="6857" y="0"/>
                </a:lnTo>
                <a:close/>
              </a:path>
            </a:pathLst>
          </a:custGeom>
          <a:solidFill>
            <a:srgbClr val="BCD6ED"/>
          </a:solidFill>
        </p:spPr>
        <p:txBody>
          <a:bodyPr wrap="square" lIns="0" tIns="0" rIns="0" bIns="0" rtlCol="0">
            <a:noAutofit/>
          </a:bodyPr>
          <a:lstStyle/>
          <a:p>
            <a:endParaRPr sz="1987"/>
          </a:p>
        </p:txBody>
      </p:sp>
      <p:sp>
        <p:nvSpPr>
          <p:cNvPr id="706" name="object 706"/>
          <p:cNvSpPr/>
          <p:nvPr/>
        </p:nvSpPr>
        <p:spPr>
          <a:xfrm>
            <a:off x="1632746" y="2790512"/>
            <a:ext cx="684591" cy="112697"/>
          </a:xfrm>
          <a:custGeom>
            <a:avLst/>
            <a:gdLst/>
            <a:ahLst/>
            <a:cxnLst/>
            <a:rect l="l" t="t" r="r" b="b"/>
            <a:pathLst>
              <a:path w="620267" h="102108">
                <a:moveTo>
                  <a:pt x="613410" y="102108"/>
                </a:moveTo>
                <a:lnTo>
                  <a:pt x="620267" y="0"/>
                </a:lnTo>
                <a:lnTo>
                  <a:pt x="6857" y="0"/>
                </a:lnTo>
                <a:lnTo>
                  <a:pt x="0" y="102108"/>
                </a:lnTo>
                <a:lnTo>
                  <a:pt x="613410" y="102108"/>
                </a:lnTo>
                <a:close/>
              </a:path>
            </a:pathLst>
          </a:custGeom>
          <a:solidFill>
            <a:srgbClr val="BCD6ED"/>
          </a:solidFill>
        </p:spPr>
        <p:txBody>
          <a:bodyPr wrap="square" lIns="0" tIns="0" rIns="0" bIns="0" rtlCol="0">
            <a:noAutofit/>
          </a:bodyPr>
          <a:lstStyle/>
          <a:p>
            <a:endParaRPr sz="1987"/>
          </a:p>
        </p:txBody>
      </p:sp>
      <p:sp>
        <p:nvSpPr>
          <p:cNvPr id="707" name="object 707"/>
          <p:cNvSpPr/>
          <p:nvPr/>
        </p:nvSpPr>
        <p:spPr>
          <a:xfrm>
            <a:off x="2310611" y="2790512"/>
            <a:ext cx="92511" cy="112697"/>
          </a:xfrm>
          <a:custGeom>
            <a:avLst/>
            <a:gdLst/>
            <a:ahLst/>
            <a:cxnLst/>
            <a:rect l="l" t="t" r="r" b="b"/>
            <a:pathLst>
              <a:path w="83819" h="102108">
                <a:moveTo>
                  <a:pt x="6857" y="0"/>
                </a:moveTo>
                <a:lnTo>
                  <a:pt x="0" y="102108"/>
                </a:lnTo>
                <a:lnTo>
                  <a:pt x="75945" y="102108"/>
                </a:lnTo>
                <a:lnTo>
                  <a:pt x="83819" y="0"/>
                </a:lnTo>
                <a:lnTo>
                  <a:pt x="6857" y="0"/>
                </a:lnTo>
                <a:close/>
              </a:path>
            </a:pathLst>
          </a:custGeom>
          <a:solidFill>
            <a:srgbClr val="BCD6ED"/>
          </a:solidFill>
        </p:spPr>
        <p:txBody>
          <a:bodyPr wrap="square" lIns="0" tIns="0" rIns="0" bIns="0" rtlCol="0">
            <a:noAutofit/>
          </a:bodyPr>
          <a:lstStyle/>
          <a:p>
            <a:endParaRPr sz="1987"/>
          </a:p>
        </p:txBody>
      </p:sp>
      <p:sp>
        <p:nvSpPr>
          <p:cNvPr id="708" name="object 708"/>
          <p:cNvSpPr/>
          <p:nvPr/>
        </p:nvSpPr>
        <p:spPr>
          <a:xfrm>
            <a:off x="1546962" y="2790512"/>
            <a:ext cx="92511" cy="112697"/>
          </a:xfrm>
          <a:custGeom>
            <a:avLst/>
            <a:gdLst/>
            <a:ahLst/>
            <a:cxnLst/>
            <a:rect l="l" t="t" r="r" b="b"/>
            <a:pathLst>
              <a:path w="83819" h="102108">
                <a:moveTo>
                  <a:pt x="83819" y="0"/>
                </a:moveTo>
                <a:lnTo>
                  <a:pt x="8381" y="0"/>
                </a:lnTo>
                <a:lnTo>
                  <a:pt x="0" y="102108"/>
                </a:lnTo>
                <a:lnTo>
                  <a:pt x="77012" y="102108"/>
                </a:lnTo>
                <a:lnTo>
                  <a:pt x="83819" y="0"/>
                </a:lnTo>
                <a:close/>
              </a:path>
            </a:pathLst>
          </a:custGeom>
          <a:solidFill>
            <a:srgbClr val="BCD6ED"/>
          </a:solidFill>
        </p:spPr>
        <p:txBody>
          <a:bodyPr wrap="square" lIns="0" tIns="0" rIns="0" bIns="0" rtlCol="0">
            <a:noAutofit/>
          </a:bodyPr>
          <a:lstStyle/>
          <a:p>
            <a:endParaRPr sz="1987"/>
          </a:p>
        </p:txBody>
      </p:sp>
      <p:sp>
        <p:nvSpPr>
          <p:cNvPr id="709" name="object 709"/>
          <p:cNvSpPr/>
          <p:nvPr/>
        </p:nvSpPr>
        <p:spPr>
          <a:xfrm>
            <a:off x="1461178" y="2790512"/>
            <a:ext cx="94193" cy="112697"/>
          </a:xfrm>
          <a:custGeom>
            <a:avLst/>
            <a:gdLst/>
            <a:ahLst/>
            <a:cxnLst/>
            <a:rect l="l" t="t" r="r" b="b"/>
            <a:pathLst>
              <a:path w="85343" h="102108">
                <a:moveTo>
                  <a:pt x="76860" y="102108"/>
                </a:moveTo>
                <a:lnTo>
                  <a:pt x="85343" y="0"/>
                </a:lnTo>
                <a:lnTo>
                  <a:pt x="7950" y="0"/>
                </a:lnTo>
                <a:lnTo>
                  <a:pt x="0" y="102108"/>
                </a:lnTo>
                <a:lnTo>
                  <a:pt x="76860" y="102108"/>
                </a:lnTo>
                <a:close/>
              </a:path>
            </a:pathLst>
          </a:custGeom>
          <a:solidFill>
            <a:srgbClr val="BCD6ED"/>
          </a:solidFill>
        </p:spPr>
        <p:txBody>
          <a:bodyPr wrap="square" lIns="0" tIns="0" rIns="0" bIns="0" rtlCol="0">
            <a:noAutofit/>
          </a:bodyPr>
          <a:lstStyle/>
          <a:p>
            <a:endParaRPr sz="1987"/>
          </a:p>
        </p:txBody>
      </p:sp>
      <p:sp>
        <p:nvSpPr>
          <p:cNvPr id="710" name="object 710"/>
          <p:cNvSpPr/>
          <p:nvPr/>
        </p:nvSpPr>
        <p:spPr>
          <a:xfrm>
            <a:off x="1377075" y="2790512"/>
            <a:ext cx="92512" cy="112697"/>
          </a:xfrm>
          <a:custGeom>
            <a:avLst/>
            <a:gdLst/>
            <a:ahLst/>
            <a:cxnLst/>
            <a:rect l="l" t="t" r="r" b="b"/>
            <a:pathLst>
              <a:path w="83820" h="102108">
                <a:moveTo>
                  <a:pt x="75907" y="102108"/>
                </a:moveTo>
                <a:lnTo>
                  <a:pt x="83820" y="0"/>
                </a:lnTo>
                <a:lnTo>
                  <a:pt x="6858" y="0"/>
                </a:lnTo>
                <a:lnTo>
                  <a:pt x="0" y="102108"/>
                </a:lnTo>
                <a:lnTo>
                  <a:pt x="75907" y="102108"/>
                </a:lnTo>
                <a:close/>
              </a:path>
            </a:pathLst>
          </a:custGeom>
          <a:solidFill>
            <a:srgbClr val="BCD6ED"/>
          </a:solidFill>
        </p:spPr>
        <p:txBody>
          <a:bodyPr wrap="square" lIns="0" tIns="0" rIns="0" bIns="0" rtlCol="0">
            <a:noAutofit/>
          </a:bodyPr>
          <a:lstStyle/>
          <a:p>
            <a:endParaRPr sz="1987"/>
          </a:p>
        </p:txBody>
      </p:sp>
      <p:sp>
        <p:nvSpPr>
          <p:cNvPr id="711" name="object 711"/>
          <p:cNvSpPr/>
          <p:nvPr/>
        </p:nvSpPr>
        <p:spPr>
          <a:xfrm>
            <a:off x="1282881" y="2881342"/>
            <a:ext cx="11774" cy="21867"/>
          </a:xfrm>
          <a:custGeom>
            <a:avLst/>
            <a:gdLst/>
            <a:ahLst/>
            <a:cxnLst/>
            <a:rect l="l" t="t" r="r" b="b"/>
            <a:pathLst>
              <a:path w="10668" h="19812">
                <a:moveTo>
                  <a:pt x="8293" y="19812"/>
                </a:moveTo>
                <a:lnTo>
                  <a:pt x="10668" y="0"/>
                </a:lnTo>
                <a:lnTo>
                  <a:pt x="0" y="19812"/>
                </a:lnTo>
                <a:lnTo>
                  <a:pt x="8293" y="19812"/>
                </a:lnTo>
                <a:close/>
              </a:path>
            </a:pathLst>
          </a:custGeom>
          <a:solidFill>
            <a:srgbClr val="BCD6ED"/>
          </a:solidFill>
        </p:spPr>
        <p:txBody>
          <a:bodyPr wrap="square" lIns="0" tIns="0" rIns="0" bIns="0" rtlCol="0">
            <a:noAutofit/>
          </a:bodyPr>
          <a:lstStyle/>
          <a:p>
            <a:endParaRPr sz="1987"/>
          </a:p>
        </p:txBody>
      </p:sp>
      <p:sp>
        <p:nvSpPr>
          <p:cNvPr id="712" name="object 712"/>
          <p:cNvSpPr/>
          <p:nvPr/>
        </p:nvSpPr>
        <p:spPr>
          <a:xfrm>
            <a:off x="1292973" y="2790512"/>
            <a:ext cx="92512" cy="112697"/>
          </a:xfrm>
          <a:custGeom>
            <a:avLst/>
            <a:gdLst/>
            <a:ahLst/>
            <a:cxnLst/>
            <a:rect l="l" t="t" r="r" b="b"/>
            <a:pathLst>
              <a:path w="83820" h="102108">
                <a:moveTo>
                  <a:pt x="2120" y="83438"/>
                </a:moveTo>
                <a:lnTo>
                  <a:pt x="0" y="102108"/>
                </a:lnTo>
                <a:lnTo>
                  <a:pt x="76923" y="102108"/>
                </a:lnTo>
                <a:lnTo>
                  <a:pt x="83820" y="0"/>
                </a:lnTo>
                <a:lnTo>
                  <a:pt x="42443" y="0"/>
                </a:lnTo>
                <a:lnTo>
                  <a:pt x="2120" y="83438"/>
                </a:lnTo>
                <a:close/>
              </a:path>
            </a:pathLst>
          </a:custGeom>
          <a:solidFill>
            <a:srgbClr val="BCD6ED"/>
          </a:solidFill>
        </p:spPr>
        <p:txBody>
          <a:bodyPr wrap="square" lIns="0" tIns="0" rIns="0" bIns="0" rtlCol="0">
            <a:noAutofit/>
          </a:bodyPr>
          <a:lstStyle/>
          <a:p>
            <a:endParaRPr sz="1987"/>
          </a:p>
        </p:txBody>
      </p:sp>
      <p:sp>
        <p:nvSpPr>
          <p:cNvPr id="713" name="object 713"/>
          <p:cNvSpPr/>
          <p:nvPr/>
        </p:nvSpPr>
        <p:spPr>
          <a:xfrm>
            <a:off x="1282881" y="2907413"/>
            <a:ext cx="1665224" cy="0"/>
          </a:xfrm>
          <a:custGeom>
            <a:avLst/>
            <a:gdLst/>
            <a:ahLst/>
            <a:cxnLst/>
            <a:rect l="l" t="t" r="r" b="b"/>
            <a:pathLst>
              <a:path w="1508760">
                <a:moveTo>
                  <a:pt x="0" y="0"/>
                </a:moveTo>
                <a:lnTo>
                  <a:pt x="1508760" y="0"/>
                </a:lnTo>
              </a:path>
            </a:pathLst>
          </a:custGeom>
          <a:ln w="8890">
            <a:solidFill>
              <a:srgbClr val="BCD6ED"/>
            </a:solidFill>
          </a:ln>
        </p:spPr>
        <p:txBody>
          <a:bodyPr wrap="square" lIns="0" tIns="0" rIns="0" bIns="0" rtlCol="0">
            <a:noAutofit/>
          </a:bodyPr>
          <a:lstStyle/>
          <a:p>
            <a:endParaRPr sz="1987"/>
          </a:p>
        </p:txBody>
      </p:sp>
      <p:sp>
        <p:nvSpPr>
          <p:cNvPr id="714" name="object 714"/>
          <p:cNvSpPr/>
          <p:nvPr/>
        </p:nvSpPr>
        <p:spPr>
          <a:xfrm>
            <a:off x="1282881" y="2965443"/>
            <a:ext cx="1665224" cy="0"/>
          </a:xfrm>
          <a:custGeom>
            <a:avLst/>
            <a:gdLst/>
            <a:ahLst/>
            <a:cxnLst/>
            <a:rect l="l" t="t" r="r" b="b"/>
            <a:pathLst>
              <a:path w="1508760">
                <a:moveTo>
                  <a:pt x="0" y="0"/>
                </a:moveTo>
                <a:lnTo>
                  <a:pt x="1508760" y="0"/>
                </a:lnTo>
              </a:path>
            </a:pathLst>
          </a:custGeom>
          <a:ln w="22606">
            <a:solidFill>
              <a:srgbClr val="BCD6ED"/>
            </a:solidFill>
          </a:ln>
        </p:spPr>
        <p:txBody>
          <a:bodyPr wrap="square" lIns="0" tIns="0" rIns="0" bIns="0" rtlCol="0">
            <a:noAutofit/>
          </a:bodyPr>
          <a:lstStyle/>
          <a:p>
            <a:endParaRPr sz="1987"/>
          </a:p>
        </p:txBody>
      </p:sp>
      <p:sp>
        <p:nvSpPr>
          <p:cNvPr id="715" name="object 715"/>
          <p:cNvSpPr/>
          <p:nvPr/>
        </p:nvSpPr>
        <p:spPr>
          <a:xfrm>
            <a:off x="1282881" y="2943578"/>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716" name="object 716"/>
          <p:cNvSpPr/>
          <p:nvPr/>
        </p:nvSpPr>
        <p:spPr>
          <a:xfrm>
            <a:off x="1282881" y="2922552"/>
            <a:ext cx="1665224" cy="0"/>
          </a:xfrm>
          <a:custGeom>
            <a:avLst/>
            <a:gdLst/>
            <a:ahLst/>
            <a:cxnLst/>
            <a:rect l="l" t="t" r="r" b="b"/>
            <a:pathLst>
              <a:path w="1508760">
                <a:moveTo>
                  <a:pt x="0" y="0"/>
                </a:moveTo>
                <a:lnTo>
                  <a:pt x="1508760" y="0"/>
                </a:lnTo>
              </a:path>
            </a:pathLst>
          </a:custGeom>
          <a:ln w="21081">
            <a:solidFill>
              <a:srgbClr val="BCD6ED"/>
            </a:solidFill>
          </a:ln>
        </p:spPr>
        <p:txBody>
          <a:bodyPr wrap="square" lIns="0" tIns="0" rIns="0" bIns="0" rtlCol="0">
            <a:noAutofit/>
          </a:bodyPr>
          <a:lstStyle/>
          <a:p>
            <a:endParaRPr sz="1987"/>
          </a:p>
        </p:txBody>
      </p:sp>
      <p:sp>
        <p:nvSpPr>
          <p:cNvPr id="717" name="object 717"/>
          <p:cNvSpPr/>
          <p:nvPr/>
        </p:nvSpPr>
        <p:spPr>
          <a:xfrm>
            <a:off x="1282881" y="3029362"/>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718" name="object 718"/>
          <p:cNvSpPr/>
          <p:nvPr/>
        </p:nvSpPr>
        <p:spPr>
          <a:xfrm>
            <a:off x="1282881" y="3008336"/>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719" name="object 719"/>
          <p:cNvSpPr/>
          <p:nvPr/>
        </p:nvSpPr>
        <p:spPr>
          <a:xfrm>
            <a:off x="1282881" y="2987311"/>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720" name="object 720"/>
          <p:cNvSpPr/>
          <p:nvPr/>
        </p:nvSpPr>
        <p:spPr>
          <a:xfrm>
            <a:off x="2853911" y="3071413"/>
            <a:ext cx="94193" cy="0"/>
          </a:xfrm>
          <a:custGeom>
            <a:avLst/>
            <a:gdLst/>
            <a:ahLst/>
            <a:cxnLst/>
            <a:rect l="l" t="t" r="r" b="b"/>
            <a:pathLst>
              <a:path w="85343">
                <a:moveTo>
                  <a:pt x="0" y="0"/>
                </a:moveTo>
                <a:lnTo>
                  <a:pt x="85343" y="0"/>
                </a:lnTo>
              </a:path>
            </a:pathLst>
          </a:custGeom>
          <a:ln w="19557">
            <a:solidFill>
              <a:srgbClr val="BCD6ED"/>
            </a:solidFill>
          </a:ln>
        </p:spPr>
        <p:txBody>
          <a:bodyPr wrap="square" lIns="0" tIns="0" rIns="0" bIns="0" rtlCol="0">
            <a:noAutofit/>
          </a:bodyPr>
          <a:lstStyle/>
          <a:p>
            <a:endParaRPr sz="1987"/>
          </a:p>
        </p:txBody>
      </p:sp>
      <p:sp>
        <p:nvSpPr>
          <p:cNvPr id="721" name="object 721"/>
          <p:cNvSpPr/>
          <p:nvPr/>
        </p:nvSpPr>
        <p:spPr>
          <a:xfrm>
            <a:off x="1282881" y="3071413"/>
            <a:ext cx="85784" cy="0"/>
          </a:xfrm>
          <a:custGeom>
            <a:avLst/>
            <a:gdLst/>
            <a:ahLst/>
            <a:cxnLst/>
            <a:rect l="l" t="t" r="r" b="b"/>
            <a:pathLst>
              <a:path w="77724">
                <a:moveTo>
                  <a:pt x="0" y="0"/>
                </a:moveTo>
                <a:lnTo>
                  <a:pt x="77724" y="0"/>
                </a:lnTo>
              </a:path>
            </a:pathLst>
          </a:custGeom>
          <a:ln w="19557">
            <a:solidFill>
              <a:srgbClr val="BCD6ED"/>
            </a:solidFill>
          </a:ln>
        </p:spPr>
        <p:txBody>
          <a:bodyPr wrap="square" lIns="0" tIns="0" rIns="0" bIns="0" rtlCol="0">
            <a:noAutofit/>
          </a:bodyPr>
          <a:lstStyle/>
          <a:p>
            <a:endParaRPr sz="1987"/>
          </a:p>
        </p:txBody>
      </p:sp>
      <p:sp>
        <p:nvSpPr>
          <p:cNvPr id="722" name="object 722"/>
          <p:cNvSpPr/>
          <p:nvPr/>
        </p:nvSpPr>
        <p:spPr>
          <a:xfrm>
            <a:off x="1282881" y="3304376"/>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723" name="object 723"/>
          <p:cNvSpPr/>
          <p:nvPr/>
        </p:nvSpPr>
        <p:spPr>
          <a:xfrm>
            <a:off x="2853911" y="3262325"/>
            <a:ext cx="94193" cy="0"/>
          </a:xfrm>
          <a:custGeom>
            <a:avLst/>
            <a:gdLst/>
            <a:ahLst/>
            <a:cxnLst/>
            <a:rect l="l" t="t" r="r" b="b"/>
            <a:pathLst>
              <a:path w="85343">
                <a:moveTo>
                  <a:pt x="0" y="0"/>
                </a:moveTo>
                <a:lnTo>
                  <a:pt x="85343" y="0"/>
                </a:lnTo>
              </a:path>
            </a:pathLst>
          </a:custGeom>
          <a:ln w="21082">
            <a:solidFill>
              <a:srgbClr val="BCD6ED"/>
            </a:solidFill>
          </a:ln>
        </p:spPr>
        <p:txBody>
          <a:bodyPr wrap="square" lIns="0" tIns="0" rIns="0" bIns="0" rtlCol="0">
            <a:noAutofit/>
          </a:bodyPr>
          <a:lstStyle/>
          <a:p>
            <a:endParaRPr sz="1987"/>
          </a:p>
        </p:txBody>
      </p:sp>
      <p:sp>
        <p:nvSpPr>
          <p:cNvPr id="724" name="object 724"/>
          <p:cNvSpPr/>
          <p:nvPr/>
        </p:nvSpPr>
        <p:spPr>
          <a:xfrm>
            <a:off x="1282881" y="3262325"/>
            <a:ext cx="85784" cy="0"/>
          </a:xfrm>
          <a:custGeom>
            <a:avLst/>
            <a:gdLst/>
            <a:ahLst/>
            <a:cxnLst/>
            <a:rect l="l" t="t" r="r" b="b"/>
            <a:pathLst>
              <a:path w="77724">
                <a:moveTo>
                  <a:pt x="0" y="0"/>
                </a:moveTo>
                <a:lnTo>
                  <a:pt x="77724" y="0"/>
                </a:lnTo>
              </a:path>
            </a:pathLst>
          </a:custGeom>
          <a:ln w="21082">
            <a:solidFill>
              <a:srgbClr val="BCD6ED"/>
            </a:solidFill>
          </a:ln>
        </p:spPr>
        <p:txBody>
          <a:bodyPr wrap="square" lIns="0" tIns="0" rIns="0" bIns="0" rtlCol="0">
            <a:noAutofit/>
          </a:bodyPr>
          <a:lstStyle/>
          <a:p>
            <a:endParaRPr sz="1987"/>
          </a:p>
        </p:txBody>
      </p:sp>
      <p:sp>
        <p:nvSpPr>
          <p:cNvPr id="725" name="object 725"/>
          <p:cNvSpPr/>
          <p:nvPr/>
        </p:nvSpPr>
        <p:spPr>
          <a:xfrm>
            <a:off x="2853911" y="3283351"/>
            <a:ext cx="94193" cy="0"/>
          </a:xfrm>
          <a:custGeom>
            <a:avLst/>
            <a:gdLst/>
            <a:ahLst/>
            <a:cxnLst/>
            <a:rect l="l" t="t" r="r" b="b"/>
            <a:pathLst>
              <a:path w="85343">
                <a:moveTo>
                  <a:pt x="0" y="0"/>
                </a:moveTo>
                <a:lnTo>
                  <a:pt x="85343" y="0"/>
                </a:lnTo>
              </a:path>
            </a:pathLst>
          </a:custGeom>
          <a:ln w="19557">
            <a:solidFill>
              <a:srgbClr val="BCD6ED"/>
            </a:solidFill>
          </a:ln>
        </p:spPr>
        <p:txBody>
          <a:bodyPr wrap="square" lIns="0" tIns="0" rIns="0" bIns="0" rtlCol="0">
            <a:noAutofit/>
          </a:bodyPr>
          <a:lstStyle/>
          <a:p>
            <a:endParaRPr sz="1987"/>
          </a:p>
        </p:txBody>
      </p:sp>
      <p:sp>
        <p:nvSpPr>
          <p:cNvPr id="726" name="object 726"/>
          <p:cNvSpPr/>
          <p:nvPr/>
        </p:nvSpPr>
        <p:spPr>
          <a:xfrm>
            <a:off x="1282881" y="3283351"/>
            <a:ext cx="85784" cy="0"/>
          </a:xfrm>
          <a:custGeom>
            <a:avLst/>
            <a:gdLst/>
            <a:ahLst/>
            <a:cxnLst/>
            <a:rect l="l" t="t" r="r" b="b"/>
            <a:pathLst>
              <a:path w="77724">
                <a:moveTo>
                  <a:pt x="0" y="0"/>
                </a:moveTo>
                <a:lnTo>
                  <a:pt x="77724" y="0"/>
                </a:lnTo>
              </a:path>
            </a:pathLst>
          </a:custGeom>
          <a:ln w="19557">
            <a:solidFill>
              <a:srgbClr val="BCD6ED"/>
            </a:solidFill>
          </a:ln>
        </p:spPr>
        <p:txBody>
          <a:bodyPr wrap="square" lIns="0" tIns="0" rIns="0" bIns="0" rtlCol="0">
            <a:noAutofit/>
          </a:bodyPr>
          <a:lstStyle/>
          <a:p>
            <a:endParaRPr sz="1987"/>
          </a:p>
        </p:txBody>
      </p:sp>
      <p:sp>
        <p:nvSpPr>
          <p:cNvPr id="727" name="object 727"/>
          <p:cNvSpPr/>
          <p:nvPr/>
        </p:nvSpPr>
        <p:spPr>
          <a:xfrm>
            <a:off x="2853911" y="3081505"/>
            <a:ext cx="94193" cy="169886"/>
          </a:xfrm>
          <a:custGeom>
            <a:avLst/>
            <a:gdLst/>
            <a:ahLst/>
            <a:cxnLst/>
            <a:rect l="l" t="t" r="r" b="b"/>
            <a:pathLst>
              <a:path w="85343" h="153924">
                <a:moveTo>
                  <a:pt x="0" y="153924"/>
                </a:moveTo>
                <a:lnTo>
                  <a:pt x="85343" y="153924"/>
                </a:lnTo>
                <a:lnTo>
                  <a:pt x="85343" y="0"/>
                </a:lnTo>
                <a:lnTo>
                  <a:pt x="0" y="0"/>
                </a:lnTo>
                <a:lnTo>
                  <a:pt x="0" y="153924"/>
                </a:lnTo>
                <a:close/>
              </a:path>
            </a:pathLst>
          </a:custGeom>
          <a:solidFill>
            <a:srgbClr val="BCD6ED"/>
          </a:solidFill>
        </p:spPr>
        <p:txBody>
          <a:bodyPr wrap="square" lIns="0" tIns="0" rIns="0" bIns="0" rtlCol="0">
            <a:noAutofit/>
          </a:bodyPr>
          <a:lstStyle/>
          <a:p>
            <a:endParaRPr sz="1987"/>
          </a:p>
        </p:txBody>
      </p:sp>
      <p:sp>
        <p:nvSpPr>
          <p:cNvPr id="728" name="object 728"/>
          <p:cNvSpPr/>
          <p:nvPr/>
        </p:nvSpPr>
        <p:spPr>
          <a:xfrm>
            <a:off x="1282881" y="3081505"/>
            <a:ext cx="85784" cy="169886"/>
          </a:xfrm>
          <a:custGeom>
            <a:avLst/>
            <a:gdLst/>
            <a:ahLst/>
            <a:cxnLst/>
            <a:rect l="l" t="t" r="r" b="b"/>
            <a:pathLst>
              <a:path w="77724" h="153924">
                <a:moveTo>
                  <a:pt x="0" y="153924"/>
                </a:moveTo>
                <a:lnTo>
                  <a:pt x="77724" y="153924"/>
                </a:lnTo>
                <a:lnTo>
                  <a:pt x="77724" y="0"/>
                </a:lnTo>
                <a:lnTo>
                  <a:pt x="0" y="0"/>
                </a:lnTo>
                <a:lnTo>
                  <a:pt x="0" y="153924"/>
                </a:lnTo>
                <a:close/>
              </a:path>
            </a:pathLst>
          </a:custGeom>
          <a:solidFill>
            <a:srgbClr val="BCD6ED"/>
          </a:solidFill>
        </p:spPr>
        <p:txBody>
          <a:bodyPr wrap="square" lIns="0" tIns="0" rIns="0" bIns="0" rtlCol="0">
            <a:noAutofit/>
          </a:bodyPr>
          <a:lstStyle/>
          <a:p>
            <a:endParaRPr sz="1987"/>
          </a:p>
        </p:txBody>
      </p:sp>
      <p:sp>
        <p:nvSpPr>
          <p:cNvPr id="729" name="object 729"/>
          <p:cNvSpPr/>
          <p:nvPr/>
        </p:nvSpPr>
        <p:spPr>
          <a:xfrm>
            <a:off x="2853911" y="3050388"/>
            <a:ext cx="94193" cy="0"/>
          </a:xfrm>
          <a:custGeom>
            <a:avLst/>
            <a:gdLst/>
            <a:ahLst/>
            <a:cxnLst/>
            <a:rect l="l" t="t" r="r" b="b"/>
            <a:pathLst>
              <a:path w="85343">
                <a:moveTo>
                  <a:pt x="0" y="0"/>
                </a:moveTo>
                <a:lnTo>
                  <a:pt x="85343" y="0"/>
                </a:lnTo>
              </a:path>
            </a:pathLst>
          </a:custGeom>
          <a:ln w="21082">
            <a:solidFill>
              <a:srgbClr val="BCD6ED"/>
            </a:solidFill>
          </a:ln>
        </p:spPr>
        <p:txBody>
          <a:bodyPr wrap="square" lIns="0" tIns="0" rIns="0" bIns="0" rtlCol="0">
            <a:noAutofit/>
          </a:bodyPr>
          <a:lstStyle/>
          <a:p>
            <a:endParaRPr sz="1987"/>
          </a:p>
        </p:txBody>
      </p:sp>
      <p:sp>
        <p:nvSpPr>
          <p:cNvPr id="730" name="object 730"/>
          <p:cNvSpPr/>
          <p:nvPr/>
        </p:nvSpPr>
        <p:spPr>
          <a:xfrm>
            <a:off x="1282881" y="3050388"/>
            <a:ext cx="85784" cy="0"/>
          </a:xfrm>
          <a:custGeom>
            <a:avLst/>
            <a:gdLst/>
            <a:ahLst/>
            <a:cxnLst/>
            <a:rect l="l" t="t" r="r" b="b"/>
            <a:pathLst>
              <a:path w="77724">
                <a:moveTo>
                  <a:pt x="0" y="0"/>
                </a:moveTo>
                <a:lnTo>
                  <a:pt x="77724" y="0"/>
                </a:lnTo>
              </a:path>
            </a:pathLst>
          </a:custGeom>
          <a:ln w="21082">
            <a:solidFill>
              <a:srgbClr val="BCD6ED"/>
            </a:solidFill>
          </a:ln>
        </p:spPr>
        <p:txBody>
          <a:bodyPr wrap="square" lIns="0" tIns="0" rIns="0" bIns="0" rtlCol="0">
            <a:noAutofit/>
          </a:bodyPr>
          <a:lstStyle/>
          <a:p>
            <a:endParaRPr sz="1987"/>
          </a:p>
        </p:txBody>
      </p:sp>
      <p:sp>
        <p:nvSpPr>
          <p:cNvPr id="731" name="object 731"/>
          <p:cNvSpPr/>
          <p:nvPr/>
        </p:nvSpPr>
        <p:spPr>
          <a:xfrm>
            <a:off x="1282881" y="3340540"/>
            <a:ext cx="1665224" cy="0"/>
          </a:xfrm>
          <a:custGeom>
            <a:avLst/>
            <a:gdLst/>
            <a:ahLst/>
            <a:cxnLst/>
            <a:rect l="l" t="t" r="r" b="b"/>
            <a:pathLst>
              <a:path w="1508760">
                <a:moveTo>
                  <a:pt x="0" y="0"/>
                </a:moveTo>
                <a:lnTo>
                  <a:pt x="1508760" y="0"/>
                </a:lnTo>
              </a:path>
            </a:pathLst>
          </a:custGeom>
          <a:ln w="10414">
            <a:solidFill>
              <a:srgbClr val="BCD6ED"/>
            </a:solidFill>
          </a:ln>
        </p:spPr>
        <p:txBody>
          <a:bodyPr wrap="square" lIns="0" tIns="0" rIns="0" bIns="0" rtlCol="0">
            <a:noAutofit/>
          </a:bodyPr>
          <a:lstStyle/>
          <a:p>
            <a:endParaRPr sz="1987"/>
          </a:p>
        </p:txBody>
      </p:sp>
      <p:sp>
        <p:nvSpPr>
          <p:cNvPr id="732" name="object 732"/>
          <p:cNvSpPr/>
          <p:nvPr/>
        </p:nvSpPr>
        <p:spPr>
          <a:xfrm>
            <a:off x="1282881" y="3325402"/>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733" name="object 733"/>
          <p:cNvSpPr/>
          <p:nvPr/>
        </p:nvSpPr>
        <p:spPr>
          <a:xfrm>
            <a:off x="2948105" y="2790511"/>
            <a:ext cx="53825" cy="132882"/>
          </a:xfrm>
          <a:custGeom>
            <a:avLst/>
            <a:gdLst/>
            <a:ahLst/>
            <a:cxnLst/>
            <a:rect l="l" t="t" r="r" b="b"/>
            <a:pathLst>
              <a:path w="48768" h="120396">
                <a:moveTo>
                  <a:pt x="48768" y="0"/>
                </a:moveTo>
                <a:lnTo>
                  <a:pt x="0" y="120396"/>
                </a:lnTo>
              </a:path>
            </a:pathLst>
          </a:custGeom>
          <a:ln w="3048">
            <a:solidFill>
              <a:srgbClr val="000000"/>
            </a:solidFill>
          </a:ln>
        </p:spPr>
        <p:txBody>
          <a:bodyPr wrap="square" lIns="0" tIns="0" rIns="0" bIns="0" rtlCol="0">
            <a:noAutofit/>
          </a:bodyPr>
          <a:lstStyle/>
          <a:p>
            <a:endParaRPr sz="1987"/>
          </a:p>
        </p:txBody>
      </p:sp>
      <p:sp>
        <p:nvSpPr>
          <p:cNvPr id="734" name="object 734"/>
          <p:cNvSpPr/>
          <p:nvPr/>
        </p:nvSpPr>
        <p:spPr>
          <a:xfrm>
            <a:off x="1282881" y="2903209"/>
            <a:ext cx="1665224" cy="20183"/>
          </a:xfrm>
          <a:custGeom>
            <a:avLst/>
            <a:gdLst/>
            <a:ahLst/>
            <a:cxnLst/>
            <a:rect l="l" t="t" r="r" b="b"/>
            <a:pathLst>
              <a:path w="1508760" h="18287">
                <a:moveTo>
                  <a:pt x="1508760" y="18287"/>
                </a:moveTo>
                <a:lnTo>
                  <a:pt x="1508760" y="0"/>
                </a:lnTo>
                <a:lnTo>
                  <a:pt x="0" y="0"/>
                </a:lnTo>
                <a:lnTo>
                  <a:pt x="1508760" y="18287"/>
                </a:lnTo>
                <a:close/>
              </a:path>
            </a:pathLst>
          </a:custGeom>
          <a:solidFill>
            <a:srgbClr val="BCD6ED"/>
          </a:solidFill>
        </p:spPr>
        <p:txBody>
          <a:bodyPr wrap="square" lIns="0" tIns="0" rIns="0" bIns="0" rtlCol="0">
            <a:noAutofit/>
          </a:bodyPr>
          <a:lstStyle/>
          <a:p>
            <a:endParaRPr sz="1987"/>
          </a:p>
        </p:txBody>
      </p:sp>
      <p:sp>
        <p:nvSpPr>
          <p:cNvPr id="735" name="object 735"/>
          <p:cNvSpPr/>
          <p:nvPr/>
        </p:nvSpPr>
        <p:spPr>
          <a:xfrm>
            <a:off x="1282881" y="2903209"/>
            <a:ext cx="1665224" cy="20183"/>
          </a:xfrm>
          <a:custGeom>
            <a:avLst/>
            <a:gdLst/>
            <a:ahLst/>
            <a:cxnLst/>
            <a:rect l="l" t="t" r="r" b="b"/>
            <a:pathLst>
              <a:path w="1508760" h="18287">
                <a:moveTo>
                  <a:pt x="1508760" y="18287"/>
                </a:moveTo>
                <a:lnTo>
                  <a:pt x="1508760" y="0"/>
                </a:lnTo>
                <a:lnTo>
                  <a:pt x="0" y="0"/>
                </a:lnTo>
              </a:path>
            </a:pathLst>
          </a:custGeom>
          <a:ln w="3048">
            <a:solidFill>
              <a:srgbClr val="000000"/>
            </a:solidFill>
          </a:ln>
        </p:spPr>
        <p:txBody>
          <a:bodyPr wrap="square" lIns="0" tIns="0" rIns="0" bIns="0" rtlCol="0">
            <a:noAutofit/>
          </a:bodyPr>
          <a:lstStyle/>
          <a:p>
            <a:endParaRPr sz="1987"/>
          </a:p>
        </p:txBody>
      </p:sp>
      <p:sp>
        <p:nvSpPr>
          <p:cNvPr id="736" name="object 736"/>
          <p:cNvSpPr/>
          <p:nvPr/>
        </p:nvSpPr>
        <p:spPr>
          <a:xfrm>
            <a:off x="2948105" y="2923393"/>
            <a:ext cx="1682" cy="422193"/>
          </a:xfrm>
          <a:custGeom>
            <a:avLst/>
            <a:gdLst/>
            <a:ahLst/>
            <a:cxnLst/>
            <a:rect l="l" t="t" r="r" b="b"/>
            <a:pathLst>
              <a:path w="1524" h="382524">
                <a:moveTo>
                  <a:pt x="0" y="382524"/>
                </a:moveTo>
                <a:lnTo>
                  <a:pt x="1524" y="0"/>
                </a:lnTo>
              </a:path>
            </a:pathLst>
          </a:custGeom>
          <a:ln w="3048">
            <a:solidFill>
              <a:srgbClr val="000000"/>
            </a:solidFill>
          </a:ln>
        </p:spPr>
        <p:txBody>
          <a:bodyPr wrap="square" lIns="0" tIns="0" rIns="0" bIns="0" rtlCol="0">
            <a:noAutofit/>
          </a:bodyPr>
          <a:lstStyle/>
          <a:p>
            <a:endParaRPr sz="1987"/>
          </a:p>
        </p:txBody>
      </p:sp>
      <p:sp>
        <p:nvSpPr>
          <p:cNvPr id="737" name="object 737"/>
          <p:cNvSpPr/>
          <p:nvPr/>
        </p:nvSpPr>
        <p:spPr>
          <a:xfrm>
            <a:off x="1282881" y="2790512"/>
            <a:ext cx="1719049" cy="112697"/>
          </a:xfrm>
          <a:custGeom>
            <a:avLst/>
            <a:gdLst/>
            <a:ahLst/>
            <a:cxnLst/>
            <a:rect l="l" t="t" r="r" b="b"/>
            <a:pathLst>
              <a:path w="1557528" h="102108">
                <a:moveTo>
                  <a:pt x="0" y="102108"/>
                </a:moveTo>
                <a:lnTo>
                  <a:pt x="1557528" y="0"/>
                </a:lnTo>
                <a:lnTo>
                  <a:pt x="49745" y="0"/>
                </a:lnTo>
                <a:lnTo>
                  <a:pt x="0" y="102108"/>
                </a:lnTo>
                <a:close/>
              </a:path>
            </a:pathLst>
          </a:custGeom>
          <a:solidFill>
            <a:srgbClr val="BCD6ED"/>
          </a:solidFill>
        </p:spPr>
        <p:txBody>
          <a:bodyPr wrap="square" lIns="0" tIns="0" rIns="0" bIns="0" rtlCol="0">
            <a:noAutofit/>
          </a:bodyPr>
          <a:lstStyle/>
          <a:p>
            <a:endParaRPr sz="1987"/>
          </a:p>
        </p:txBody>
      </p:sp>
      <p:sp>
        <p:nvSpPr>
          <p:cNvPr id="738" name="object 738"/>
          <p:cNvSpPr/>
          <p:nvPr/>
        </p:nvSpPr>
        <p:spPr>
          <a:xfrm>
            <a:off x="1282881" y="2790512"/>
            <a:ext cx="1719049" cy="112697"/>
          </a:xfrm>
          <a:custGeom>
            <a:avLst/>
            <a:gdLst/>
            <a:ahLst/>
            <a:cxnLst/>
            <a:rect l="l" t="t" r="r" b="b"/>
            <a:pathLst>
              <a:path w="1557528" h="102108">
                <a:moveTo>
                  <a:pt x="0" y="102108"/>
                </a:moveTo>
                <a:lnTo>
                  <a:pt x="49745" y="0"/>
                </a:lnTo>
                <a:lnTo>
                  <a:pt x="1557528" y="0"/>
                </a:lnTo>
              </a:path>
            </a:pathLst>
          </a:custGeom>
          <a:ln w="3048">
            <a:solidFill>
              <a:srgbClr val="000000"/>
            </a:solidFill>
          </a:ln>
        </p:spPr>
        <p:txBody>
          <a:bodyPr wrap="square" lIns="0" tIns="0" rIns="0" bIns="0" rtlCol="0">
            <a:noAutofit/>
          </a:bodyPr>
          <a:lstStyle/>
          <a:p>
            <a:endParaRPr sz="1987"/>
          </a:p>
        </p:txBody>
      </p:sp>
      <p:sp>
        <p:nvSpPr>
          <p:cNvPr id="739" name="object 739"/>
          <p:cNvSpPr/>
          <p:nvPr/>
        </p:nvSpPr>
        <p:spPr>
          <a:xfrm>
            <a:off x="1282881" y="2903209"/>
            <a:ext cx="1665224" cy="442378"/>
          </a:xfrm>
          <a:custGeom>
            <a:avLst/>
            <a:gdLst/>
            <a:ahLst/>
            <a:cxnLst/>
            <a:rect l="l" t="t" r="r" b="b"/>
            <a:pathLst>
              <a:path w="1508760" h="400812">
                <a:moveTo>
                  <a:pt x="0" y="0"/>
                </a:moveTo>
                <a:lnTo>
                  <a:pt x="0" y="400812"/>
                </a:lnTo>
                <a:lnTo>
                  <a:pt x="1508760" y="400812"/>
                </a:lnTo>
                <a:lnTo>
                  <a:pt x="0" y="0"/>
                </a:lnTo>
                <a:close/>
              </a:path>
            </a:pathLst>
          </a:custGeom>
          <a:solidFill>
            <a:srgbClr val="BCD6ED"/>
          </a:solidFill>
        </p:spPr>
        <p:txBody>
          <a:bodyPr wrap="square" lIns="0" tIns="0" rIns="0" bIns="0" rtlCol="0">
            <a:noAutofit/>
          </a:bodyPr>
          <a:lstStyle/>
          <a:p>
            <a:endParaRPr sz="1987"/>
          </a:p>
        </p:txBody>
      </p:sp>
      <p:sp>
        <p:nvSpPr>
          <p:cNvPr id="740" name="object 740"/>
          <p:cNvSpPr/>
          <p:nvPr/>
        </p:nvSpPr>
        <p:spPr>
          <a:xfrm>
            <a:off x="1282881" y="2903209"/>
            <a:ext cx="1665224" cy="442378"/>
          </a:xfrm>
          <a:custGeom>
            <a:avLst/>
            <a:gdLst/>
            <a:ahLst/>
            <a:cxnLst/>
            <a:rect l="l" t="t" r="r" b="b"/>
            <a:pathLst>
              <a:path w="1508760" h="400812">
                <a:moveTo>
                  <a:pt x="0" y="0"/>
                </a:moveTo>
                <a:lnTo>
                  <a:pt x="0" y="400812"/>
                </a:lnTo>
                <a:lnTo>
                  <a:pt x="1508760" y="400812"/>
                </a:lnTo>
              </a:path>
            </a:pathLst>
          </a:custGeom>
          <a:ln w="3048">
            <a:solidFill>
              <a:srgbClr val="000000"/>
            </a:solidFill>
          </a:ln>
        </p:spPr>
        <p:txBody>
          <a:bodyPr wrap="square" lIns="0" tIns="0" rIns="0" bIns="0" rtlCol="0">
            <a:noAutofit/>
          </a:bodyPr>
          <a:lstStyle/>
          <a:p>
            <a:endParaRPr sz="1987"/>
          </a:p>
        </p:txBody>
      </p:sp>
      <p:sp>
        <p:nvSpPr>
          <p:cNvPr id="741" name="object 741"/>
          <p:cNvSpPr/>
          <p:nvPr/>
        </p:nvSpPr>
        <p:spPr>
          <a:xfrm>
            <a:off x="2948105" y="2790512"/>
            <a:ext cx="53825" cy="555075"/>
          </a:xfrm>
          <a:custGeom>
            <a:avLst/>
            <a:gdLst/>
            <a:ahLst/>
            <a:cxnLst/>
            <a:rect l="l" t="t" r="r" b="b"/>
            <a:pathLst>
              <a:path w="48768" h="502920">
                <a:moveTo>
                  <a:pt x="48768" y="0"/>
                </a:moveTo>
                <a:lnTo>
                  <a:pt x="0" y="502920"/>
                </a:lnTo>
                <a:lnTo>
                  <a:pt x="48768" y="402971"/>
                </a:lnTo>
                <a:lnTo>
                  <a:pt x="48768" y="0"/>
                </a:lnTo>
                <a:close/>
              </a:path>
            </a:pathLst>
          </a:custGeom>
          <a:solidFill>
            <a:srgbClr val="BCD6ED"/>
          </a:solidFill>
        </p:spPr>
        <p:txBody>
          <a:bodyPr wrap="square" lIns="0" tIns="0" rIns="0" bIns="0" rtlCol="0">
            <a:noAutofit/>
          </a:bodyPr>
          <a:lstStyle/>
          <a:p>
            <a:endParaRPr sz="1987"/>
          </a:p>
        </p:txBody>
      </p:sp>
      <p:sp>
        <p:nvSpPr>
          <p:cNvPr id="742" name="object 742"/>
          <p:cNvSpPr/>
          <p:nvPr/>
        </p:nvSpPr>
        <p:spPr>
          <a:xfrm>
            <a:off x="2948105" y="2790512"/>
            <a:ext cx="53825" cy="555075"/>
          </a:xfrm>
          <a:custGeom>
            <a:avLst/>
            <a:gdLst/>
            <a:ahLst/>
            <a:cxnLst/>
            <a:rect l="l" t="t" r="r" b="b"/>
            <a:pathLst>
              <a:path w="48768" h="502920">
                <a:moveTo>
                  <a:pt x="48768" y="0"/>
                </a:moveTo>
                <a:lnTo>
                  <a:pt x="48768" y="402971"/>
                </a:lnTo>
                <a:lnTo>
                  <a:pt x="0" y="502920"/>
                </a:lnTo>
              </a:path>
            </a:pathLst>
          </a:custGeom>
          <a:ln w="3048">
            <a:solidFill>
              <a:srgbClr val="000000"/>
            </a:solidFill>
          </a:ln>
        </p:spPr>
        <p:txBody>
          <a:bodyPr wrap="square" lIns="0" tIns="0" rIns="0" bIns="0" rtlCol="0">
            <a:noAutofit/>
          </a:bodyPr>
          <a:lstStyle/>
          <a:p>
            <a:endParaRPr sz="1987"/>
          </a:p>
        </p:txBody>
      </p:sp>
      <p:sp>
        <p:nvSpPr>
          <p:cNvPr id="743" name="object 743"/>
          <p:cNvSpPr/>
          <p:nvPr/>
        </p:nvSpPr>
        <p:spPr>
          <a:xfrm>
            <a:off x="1368665" y="3024316"/>
            <a:ext cx="1485245" cy="270808"/>
          </a:xfrm>
          <a:custGeom>
            <a:avLst/>
            <a:gdLst/>
            <a:ahLst/>
            <a:cxnLst/>
            <a:rect l="l" t="t" r="r" b="b"/>
            <a:pathLst>
              <a:path w="1345692" h="245363">
                <a:moveTo>
                  <a:pt x="0" y="245363"/>
                </a:moveTo>
                <a:lnTo>
                  <a:pt x="1345692" y="245363"/>
                </a:lnTo>
                <a:lnTo>
                  <a:pt x="1345692" y="0"/>
                </a:lnTo>
                <a:lnTo>
                  <a:pt x="0" y="0"/>
                </a:lnTo>
                <a:lnTo>
                  <a:pt x="0" y="245363"/>
                </a:lnTo>
                <a:close/>
              </a:path>
            </a:pathLst>
          </a:custGeom>
          <a:solidFill>
            <a:srgbClr val="BCD6ED"/>
          </a:solidFill>
        </p:spPr>
        <p:txBody>
          <a:bodyPr wrap="square" lIns="0" tIns="0" rIns="0" bIns="0" rtlCol="0">
            <a:noAutofit/>
          </a:bodyPr>
          <a:lstStyle/>
          <a:p>
            <a:endParaRPr sz="1987"/>
          </a:p>
        </p:txBody>
      </p:sp>
      <p:sp>
        <p:nvSpPr>
          <p:cNvPr id="744" name="object 744"/>
          <p:cNvSpPr/>
          <p:nvPr/>
        </p:nvSpPr>
        <p:spPr>
          <a:xfrm>
            <a:off x="2948105" y="3407822"/>
            <a:ext cx="53825" cy="555075"/>
          </a:xfrm>
          <a:custGeom>
            <a:avLst/>
            <a:gdLst/>
            <a:ahLst/>
            <a:cxnLst/>
            <a:rect l="l" t="t" r="r" b="b"/>
            <a:pathLst>
              <a:path w="48768" h="502920">
                <a:moveTo>
                  <a:pt x="48768" y="402463"/>
                </a:moveTo>
                <a:lnTo>
                  <a:pt x="48768" y="0"/>
                </a:lnTo>
                <a:lnTo>
                  <a:pt x="0" y="121158"/>
                </a:lnTo>
                <a:lnTo>
                  <a:pt x="0" y="502920"/>
                </a:lnTo>
                <a:lnTo>
                  <a:pt x="48768" y="402463"/>
                </a:lnTo>
                <a:close/>
              </a:path>
            </a:pathLst>
          </a:custGeom>
          <a:solidFill>
            <a:srgbClr val="BCD6ED"/>
          </a:solidFill>
        </p:spPr>
        <p:txBody>
          <a:bodyPr wrap="square" lIns="0" tIns="0" rIns="0" bIns="0" rtlCol="0">
            <a:noAutofit/>
          </a:bodyPr>
          <a:lstStyle/>
          <a:p>
            <a:endParaRPr sz="1987"/>
          </a:p>
        </p:txBody>
      </p:sp>
      <p:sp>
        <p:nvSpPr>
          <p:cNvPr id="745" name="object 745"/>
          <p:cNvSpPr/>
          <p:nvPr/>
        </p:nvSpPr>
        <p:spPr>
          <a:xfrm>
            <a:off x="2904372" y="3407822"/>
            <a:ext cx="90830" cy="132882"/>
          </a:xfrm>
          <a:custGeom>
            <a:avLst/>
            <a:gdLst/>
            <a:ahLst/>
            <a:cxnLst/>
            <a:rect l="l" t="t" r="r" b="b"/>
            <a:pathLst>
              <a:path w="82296" h="120396">
                <a:moveTo>
                  <a:pt x="81787" y="21081"/>
                </a:moveTo>
                <a:lnTo>
                  <a:pt x="82296" y="0"/>
                </a:lnTo>
                <a:lnTo>
                  <a:pt x="6858" y="0"/>
                </a:lnTo>
                <a:lnTo>
                  <a:pt x="0" y="99949"/>
                </a:lnTo>
                <a:lnTo>
                  <a:pt x="39624" y="99949"/>
                </a:lnTo>
                <a:lnTo>
                  <a:pt x="39624" y="120396"/>
                </a:lnTo>
                <a:lnTo>
                  <a:pt x="81787" y="21081"/>
                </a:lnTo>
                <a:close/>
              </a:path>
            </a:pathLst>
          </a:custGeom>
          <a:solidFill>
            <a:srgbClr val="BCD6ED"/>
          </a:solidFill>
        </p:spPr>
        <p:txBody>
          <a:bodyPr wrap="square" lIns="0" tIns="0" rIns="0" bIns="0" rtlCol="0">
            <a:noAutofit/>
          </a:bodyPr>
          <a:lstStyle/>
          <a:p>
            <a:endParaRPr sz="1987"/>
          </a:p>
        </p:txBody>
      </p:sp>
      <p:sp>
        <p:nvSpPr>
          <p:cNvPr id="746" name="object 746"/>
          <p:cNvSpPr/>
          <p:nvPr/>
        </p:nvSpPr>
        <p:spPr>
          <a:xfrm>
            <a:off x="2993520" y="3407822"/>
            <a:ext cx="8409" cy="21867"/>
          </a:xfrm>
          <a:custGeom>
            <a:avLst/>
            <a:gdLst/>
            <a:ahLst/>
            <a:cxnLst/>
            <a:rect l="l" t="t" r="r" b="b"/>
            <a:pathLst>
              <a:path w="7619" h="19812">
                <a:moveTo>
                  <a:pt x="507" y="0"/>
                </a:moveTo>
                <a:lnTo>
                  <a:pt x="0" y="19812"/>
                </a:lnTo>
                <a:lnTo>
                  <a:pt x="7619" y="0"/>
                </a:lnTo>
                <a:lnTo>
                  <a:pt x="507" y="0"/>
                </a:lnTo>
                <a:close/>
              </a:path>
            </a:pathLst>
          </a:custGeom>
          <a:solidFill>
            <a:srgbClr val="BCD6ED"/>
          </a:solidFill>
        </p:spPr>
        <p:txBody>
          <a:bodyPr wrap="square" lIns="0" tIns="0" rIns="0" bIns="0" rtlCol="0">
            <a:noAutofit/>
          </a:bodyPr>
          <a:lstStyle/>
          <a:p>
            <a:endParaRPr sz="1987"/>
          </a:p>
        </p:txBody>
      </p:sp>
      <p:sp>
        <p:nvSpPr>
          <p:cNvPr id="747" name="object 747"/>
          <p:cNvSpPr/>
          <p:nvPr/>
        </p:nvSpPr>
        <p:spPr>
          <a:xfrm>
            <a:off x="2818587" y="3407822"/>
            <a:ext cx="92512" cy="109333"/>
          </a:xfrm>
          <a:custGeom>
            <a:avLst/>
            <a:gdLst/>
            <a:ahLst/>
            <a:cxnLst/>
            <a:rect l="l" t="t" r="r" b="b"/>
            <a:pathLst>
              <a:path w="83820" h="99060">
                <a:moveTo>
                  <a:pt x="76962" y="99060"/>
                </a:moveTo>
                <a:lnTo>
                  <a:pt x="83820" y="0"/>
                </a:lnTo>
                <a:lnTo>
                  <a:pt x="6858" y="0"/>
                </a:lnTo>
                <a:lnTo>
                  <a:pt x="0" y="99060"/>
                </a:lnTo>
                <a:lnTo>
                  <a:pt x="76962" y="99060"/>
                </a:lnTo>
                <a:close/>
              </a:path>
            </a:pathLst>
          </a:custGeom>
          <a:solidFill>
            <a:srgbClr val="BCD6ED"/>
          </a:solidFill>
        </p:spPr>
        <p:txBody>
          <a:bodyPr wrap="square" lIns="0" tIns="0" rIns="0" bIns="0" rtlCol="0">
            <a:noAutofit/>
          </a:bodyPr>
          <a:lstStyle/>
          <a:p>
            <a:endParaRPr sz="1987"/>
          </a:p>
        </p:txBody>
      </p:sp>
      <p:sp>
        <p:nvSpPr>
          <p:cNvPr id="748" name="object 748"/>
          <p:cNvSpPr/>
          <p:nvPr/>
        </p:nvSpPr>
        <p:spPr>
          <a:xfrm>
            <a:off x="2734485" y="3407822"/>
            <a:ext cx="90830" cy="109333"/>
          </a:xfrm>
          <a:custGeom>
            <a:avLst/>
            <a:gdLst/>
            <a:ahLst/>
            <a:cxnLst/>
            <a:rect l="l" t="t" r="r" b="b"/>
            <a:pathLst>
              <a:path w="82296" h="99060">
                <a:moveTo>
                  <a:pt x="75565" y="99060"/>
                </a:moveTo>
                <a:lnTo>
                  <a:pt x="82296" y="0"/>
                </a:lnTo>
                <a:lnTo>
                  <a:pt x="6731" y="0"/>
                </a:lnTo>
                <a:lnTo>
                  <a:pt x="0" y="99060"/>
                </a:lnTo>
                <a:lnTo>
                  <a:pt x="75565" y="99060"/>
                </a:lnTo>
                <a:close/>
              </a:path>
            </a:pathLst>
          </a:custGeom>
          <a:solidFill>
            <a:srgbClr val="BCD6ED"/>
          </a:solidFill>
        </p:spPr>
        <p:txBody>
          <a:bodyPr wrap="square" lIns="0" tIns="0" rIns="0" bIns="0" rtlCol="0">
            <a:noAutofit/>
          </a:bodyPr>
          <a:lstStyle/>
          <a:p>
            <a:endParaRPr sz="1987"/>
          </a:p>
        </p:txBody>
      </p:sp>
      <p:sp>
        <p:nvSpPr>
          <p:cNvPr id="749" name="object 749"/>
          <p:cNvSpPr/>
          <p:nvPr/>
        </p:nvSpPr>
        <p:spPr>
          <a:xfrm>
            <a:off x="2564599" y="3407822"/>
            <a:ext cx="92511" cy="109333"/>
          </a:xfrm>
          <a:custGeom>
            <a:avLst/>
            <a:gdLst/>
            <a:ahLst/>
            <a:cxnLst/>
            <a:rect l="l" t="t" r="r" b="b"/>
            <a:pathLst>
              <a:path w="83819" h="99060">
                <a:moveTo>
                  <a:pt x="75437" y="99060"/>
                </a:moveTo>
                <a:lnTo>
                  <a:pt x="83819" y="0"/>
                </a:lnTo>
                <a:lnTo>
                  <a:pt x="6857" y="0"/>
                </a:lnTo>
                <a:lnTo>
                  <a:pt x="0" y="99060"/>
                </a:lnTo>
                <a:lnTo>
                  <a:pt x="75437" y="99060"/>
                </a:lnTo>
                <a:close/>
              </a:path>
            </a:pathLst>
          </a:custGeom>
          <a:solidFill>
            <a:srgbClr val="BCD6ED"/>
          </a:solidFill>
        </p:spPr>
        <p:txBody>
          <a:bodyPr wrap="square" lIns="0" tIns="0" rIns="0" bIns="0" rtlCol="0">
            <a:noAutofit/>
          </a:bodyPr>
          <a:lstStyle/>
          <a:p>
            <a:endParaRPr sz="1987"/>
          </a:p>
        </p:txBody>
      </p:sp>
      <p:sp>
        <p:nvSpPr>
          <p:cNvPr id="750" name="object 750"/>
          <p:cNvSpPr/>
          <p:nvPr/>
        </p:nvSpPr>
        <p:spPr>
          <a:xfrm>
            <a:off x="2648701" y="3407822"/>
            <a:ext cx="92511" cy="109333"/>
          </a:xfrm>
          <a:custGeom>
            <a:avLst/>
            <a:gdLst/>
            <a:ahLst/>
            <a:cxnLst/>
            <a:rect l="l" t="t" r="r" b="b"/>
            <a:pathLst>
              <a:path w="83819" h="99060">
                <a:moveTo>
                  <a:pt x="8381" y="0"/>
                </a:moveTo>
                <a:lnTo>
                  <a:pt x="0" y="99060"/>
                </a:lnTo>
                <a:lnTo>
                  <a:pt x="76962" y="99060"/>
                </a:lnTo>
                <a:lnTo>
                  <a:pt x="83819" y="0"/>
                </a:lnTo>
                <a:lnTo>
                  <a:pt x="8381" y="0"/>
                </a:lnTo>
                <a:close/>
              </a:path>
            </a:pathLst>
          </a:custGeom>
          <a:solidFill>
            <a:srgbClr val="BCD6ED"/>
          </a:solidFill>
        </p:spPr>
        <p:txBody>
          <a:bodyPr wrap="square" lIns="0" tIns="0" rIns="0" bIns="0" rtlCol="0">
            <a:noAutofit/>
          </a:bodyPr>
          <a:lstStyle/>
          <a:p>
            <a:endParaRPr sz="1987"/>
          </a:p>
        </p:txBody>
      </p:sp>
      <p:sp>
        <p:nvSpPr>
          <p:cNvPr id="751" name="object 751"/>
          <p:cNvSpPr/>
          <p:nvPr/>
        </p:nvSpPr>
        <p:spPr>
          <a:xfrm>
            <a:off x="2394713" y="3407822"/>
            <a:ext cx="92511" cy="109333"/>
          </a:xfrm>
          <a:custGeom>
            <a:avLst/>
            <a:gdLst/>
            <a:ahLst/>
            <a:cxnLst/>
            <a:rect l="l" t="t" r="r" b="b"/>
            <a:pathLst>
              <a:path w="83819" h="99060">
                <a:moveTo>
                  <a:pt x="76962" y="99060"/>
                </a:moveTo>
                <a:lnTo>
                  <a:pt x="83819" y="0"/>
                </a:lnTo>
                <a:lnTo>
                  <a:pt x="8000" y="0"/>
                </a:lnTo>
                <a:lnTo>
                  <a:pt x="0" y="99060"/>
                </a:lnTo>
                <a:lnTo>
                  <a:pt x="76962" y="99060"/>
                </a:lnTo>
                <a:close/>
              </a:path>
            </a:pathLst>
          </a:custGeom>
          <a:solidFill>
            <a:srgbClr val="BCD6ED"/>
          </a:solidFill>
        </p:spPr>
        <p:txBody>
          <a:bodyPr wrap="square" lIns="0" tIns="0" rIns="0" bIns="0" rtlCol="0">
            <a:noAutofit/>
          </a:bodyPr>
          <a:lstStyle/>
          <a:p>
            <a:endParaRPr sz="1987"/>
          </a:p>
        </p:txBody>
      </p:sp>
      <p:sp>
        <p:nvSpPr>
          <p:cNvPr id="752" name="object 752"/>
          <p:cNvSpPr/>
          <p:nvPr/>
        </p:nvSpPr>
        <p:spPr>
          <a:xfrm>
            <a:off x="2478815" y="3407822"/>
            <a:ext cx="92511" cy="109333"/>
          </a:xfrm>
          <a:custGeom>
            <a:avLst/>
            <a:gdLst/>
            <a:ahLst/>
            <a:cxnLst/>
            <a:rect l="l" t="t" r="r" b="b"/>
            <a:pathLst>
              <a:path w="83819" h="99060">
                <a:moveTo>
                  <a:pt x="6857" y="0"/>
                </a:moveTo>
                <a:lnTo>
                  <a:pt x="0" y="99060"/>
                </a:lnTo>
                <a:lnTo>
                  <a:pt x="76962" y="99060"/>
                </a:lnTo>
                <a:lnTo>
                  <a:pt x="83819" y="0"/>
                </a:lnTo>
                <a:lnTo>
                  <a:pt x="6857" y="0"/>
                </a:lnTo>
                <a:close/>
              </a:path>
            </a:pathLst>
          </a:custGeom>
          <a:solidFill>
            <a:srgbClr val="BCD6ED"/>
          </a:solidFill>
        </p:spPr>
        <p:txBody>
          <a:bodyPr wrap="square" lIns="0" tIns="0" rIns="0" bIns="0" rtlCol="0">
            <a:noAutofit/>
          </a:bodyPr>
          <a:lstStyle/>
          <a:p>
            <a:endParaRPr sz="1987"/>
          </a:p>
        </p:txBody>
      </p:sp>
      <p:sp>
        <p:nvSpPr>
          <p:cNvPr id="753" name="object 753"/>
          <p:cNvSpPr/>
          <p:nvPr/>
        </p:nvSpPr>
        <p:spPr>
          <a:xfrm>
            <a:off x="1632746" y="3407822"/>
            <a:ext cx="684591" cy="109333"/>
          </a:xfrm>
          <a:custGeom>
            <a:avLst/>
            <a:gdLst/>
            <a:ahLst/>
            <a:cxnLst/>
            <a:rect l="l" t="t" r="r" b="b"/>
            <a:pathLst>
              <a:path w="620267" h="99060">
                <a:moveTo>
                  <a:pt x="613410" y="99060"/>
                </a:moveTo>
                <a:lnTo>
                  <a:pt x="620267" y="0"/>
                </a:lnTo>
                <a:lnTo>
                  <a:pt x="6857" y="0"/>
                </a:lnTo>
                <a:lnTo>
                  <a:pt x="0" y="99060"/>
                </a:lnTo>
                <a:lnTo>
                  <a:pt x="613410" y="99060"/>
                </a:lnTo>
                <a:close/>
              </a:path>
            </a:pathLst>
          </a:custGeom>
          <a:solidFill>
            <a:srgbClr val="BCD6ED"/>
          </a:solidFill>
        </p:spPr>
        <p:txBody>
          <a:bodyPr wrap="square" lIns="0" tIns="0" rIns="0" bIns="0" rtlCol="0">
            <a:noAutofit/>
          </a:bodyPr>
          <a:lstStyle/>
          <a:p>
            <a:endParaRPr sz="1987"/>
          </a:p>
        </p:txBody>
      </p:sp>
      <p:sp>
        <p:nvSpPr>
          <p:cNvPr id="754" name="object 754"/>
          <p:cNvSpPr/>
          <p:nvPr/>
        </p:nvSpPr>
        <p:spPr>
          <a:xfrm>
            <a:off x="2310611" y="3407822"/>
            <a:ext cx="92511" cy="109333"/>
          </a:xfrm>
          <a:custGeom>
            <a:avLst/>
            <a:gdLst/>
            <a:ahLst/>
            <a:cxnLst/>
            <a:rect l="l" t="t" r="r" b="b"/>
            <a:pathLst>
              <a:path w="83819" h="99060">
                <a:moveTo>
                  <a:pt x="6857" y="0"/>
                </a:moveTo>
                <a:lnTo>
                  <a:pt x="0" y="99060"/>
                </a:lnTo>
                <a:lnTo>
                  <a:pt x="75945" y="99060"/>
                </a:lnTo>
                <a:lnTo>
                  <a:pt x="83819" y="0"/>
                </a:lnTo>
                <a:lnTo>
                  <a:pt x="6857" y="0"/>
                </a:lnTo>
                <a:close/>
              </a:path>
            </a:pathLst>
          </a:custGeom>
          <a:solidFill>
            <a:srgbClr val="BCD6ED"/>
          </a:solidFill>
        </p:spPr>
        <p:txBody>
          <a:bodyPr wrap="square" lIns="0" tIns="0" rIns="0" bIns="0" rtlCol="0">
            <a:noAutofit/>
          </a:bodyPr>
          <a:lstStyle/>
          <a:p>
            <a:endParaRPr sz="1987"/>
          </a:p>
        </p:txBody>
      </p:sp>
      <p:sp>
        <p:nvSpPr>
          <p:cNvPr id="755" name="object 755"/>
          <p:cNvSpPr/>
          <p:nvPr/>
        </p:nvSpPr>
        <p:spPr>
          <a:xfrm>
            <a:off x="1546962" y="3407822"/>
            <a:ext cx="92511" cy="109333"/>
          </a:xfrm>
          <a:custGeom>
            <a:avLst/>
            <a:gdLst/>
            <a:ahLst/>
            <a:cxnLst/>
            <a:rect l="l" t="t" r="r" b="b"/>
            <a:pathLst>
              <a:path w="83819" h="99060">
                <a:moveTo>
                  <a:pt x="83819" y="0"/>
                </a:moveTo>
                <a:lnTo>
                  <a:pt x="8381" y="0"/>
                </a:lnTo>
                <a:lnTo>
                  <a:pt x="0" y="99060"/>
                </a:lnTo>
                <a:lnTo>
                  <a:pt x="77012" y="99060"/>
                </a:lnTo>
                <a:lnTo>
                  <a:pt x="83819" y="0"/>
                </a:lnTo>
                <a:close/>
              </a:path>
            </a:pathLst>
          </a:custGeom>
          <a:solidFill>
            <a:srgbClr val="BCD6ED"/>
          </a:solidFill>
        </p:spPr>
        <p:txBody>
          <a:bodyPr wrap="square" lIns="0" tIns="0" rIns="0" bIns="0" rtlCol="0">
            <a:noAutofit/>
          </a:bodyPr>
          <a:lstStyle/>
          <a:p>
            <a:endParaRPr sz="1987"/>
          </a:p>
        </p:txBody>
      </p:sp>
      <p:sp>
        <p:nvSpPr>
          <p:cNvPr id="756" name="object 756"/>
          <p:cNvSpPr/>
          <p:nvPr/>
        </p:nvSpPr>
        <p:spPr>
          <a:xfrm>
            <a:off x="1461178" y="3407822"/>
            <a:ext cx="94193" cy="109333"/>
          </a:xfrm>
          <a:custGeom>
            <a:avLst/>
            <a:gdLst/>
            <a:ahLst/>
            <a:cxnLst/>
            <a:rect l="l" t="t" r="r" b="b"/>
            <a:pathLst>
              <a:path w="85343" h="99060">
                <a:moveTo>
                  <a:pt x="76860" y="99060"/>
                </a:moveTo>
                <a:lnTo>
                  <a:pt x="85343" y="0"/>
                </a:lnTo>
                <a:lnTo>
                  <a:pt x="7950" y="0"/>
                </a:lnTo>
                <a:lnTo>
                  <a:pt x="0" y="99060"/>
                </a:lnTo>
                <a:lnTo>
                  <a:pt x="76860" y="99060"/>
                </a:lnTo>
                <a:close/>
              </a:path>
            </a:pathLst>
          </a:custGeom>
          <a:solidFill>
            <a:srgbClr val="BCD6ED"/>
          </a:solidFill>
        </p:spPr>
        <p:txBody>
          <a:bodyPr wrap="square" lIns="0" tIns="0" rIns="0" bIns="0" rtlCol="0">
            <a:noAutofit/>
          </a:bodyPr>
          <a:lstStyle/>
          <a:p>
            <a:endParaRPr sz="1987"/>
          </a:p>
        </p:txBody>
      </p:sp>
      <p:sp>
        <p:nvSpPr>
          <p:cNvPr id="757" name="object 757"/>
          <p:cNvSpPr/>
          <p:nvPr/>
        </p:nvSpPr>
        <p:spPr>
          <a:xfrm>
            <a:off x="1377075" y="3407822"/>
            <a:ext cx="92512" cy="109333"/>
          </a:xfrm>
          <a:custGeom>
            <a:avLst/>
            <a:gdLst/>
            <a:ahLst/>
            <a:cxnLst/>
            <a:rect l="l" t="t" r="r" b="b"/>
            <a:pathLst>
              <a:path w="83820" h="99060">
                <a:moveTo>
                  <a:pt x="75907" y="99060"/>
                </a:moveTo>
                <a:lnTo>
                  <a:pt x="83820" y="0"/>
                </a:lnTo>
                <a:lnTo>
                  <a:pt x="6858" y="0"/>
                </a:lnTo>
                <a:lnTo>
                  <a:pt x="0" y="99060"/>
                </a:lnTo>
                <a:lnTo>
                  <a:pt x="75907" y="99060"/>
                </a:lnTo>
                <a:close/>
              </a:path>
            </a:pathLst>
          </a:custGeom>
          <a:solidFill>
            <a:srgbClr val="BCD6ED"/>
          </a:solidFill>
        </p:spPr>
        <p:txBody>
          <a:bodyPr wrap="square" lIns="0" tIns="0" rIns="0" bIns="0" rtlCol="0">
            <a:noAutofit/>
          </a:bodyPr>
          <a:lstStyle/>
          <a:p>
            <a:endParaRPr sz="1987"/>
          </a:p>
        </p:txBody>
      </p:sp>
      <p:sp>
        <p:nvSpPr>
          <p:cNvPr id="758" name="object 758"/>
          <p:cNvSpPr/>
          <p:nvPr/>
        </p:nvSpPr>
        <p:spPr>
          <a:xfrm>
            <a:off x="1282881" y="3498653"/>
            <a:ext cx="11774" cy="18501"/>
          </a:xfrm>
          <a:custGeom>
            <a:avLst/>
            <a:gdLst/>
            <a:ahLst/>
            <a:cxnLst/>
            <a:rect l="l" t="t" r="r" b="b"/>
            <a:pathLst>
              <a:path w="10668" h="16763">
                <a:moveTo>
                  <a:pt x="8293" y="16763"/>
                </a:moveTo>
                <a:lnTo>
                  <a:pt x="10668" y="0"/>
                </a:lnTo>
                <a:lnTo>
                  <a:pt x="0" y="16763"/>
                </a:lnTo>
                <a:lnTo>
                  <a:pt x="8293" y="16763"/>
                </a:lnTo>
                <a:close/>
              </a:path>
            </a:pathLst>
          </a:custGeom>
          <a:solidFill>
            <a:srgbClr val="BCD6ED"/>
          </a:solidFill>
        </p:spPr>
        <p:txBody>
          <a:bodyPr wrap="square" lIns="0" tIns="0" rIns="0" bIns="0" rtlCol="0">
            <a:noAutofit/>
          </a:bodyPr>
          <a:lstStyle/>
          <a:p>
            <a:endParaRPr sz="1987"/>
          </a:p>
        </p:txBody>
      </p:sp>
      <p:sp>
        <p:nvSpPr>
          <p:cNvPr id="759" name="object 759"/>
          <p:cNvSpPr/>
          <p:nvPr/>
        </p:nvSpPr>
        <p:spPr>
          <a:xfrm>
            <a:off x="1292973" y="3407822"/>
            <a:ext cx="92512" cy="109333"/>
          </a:xfrm>
          <a:custGeom>
            <a:avLst/>
            <a:gdLst/>
            <a:ahLst/>
            <a:cxnLst/>
            <a:rect l="l" t="t" r="r" b="b"/>
            <a:pathLst>
              <a:path w="83820" h="99060">
                <a:moveTo>
                  <a:pt x="2120" y="81279"/>
                </a:moveTo>
                <a:lnTo>
                  <a:pt x="0" y="99060"/>
                </a:lnTo>
                <a:lnTo>
                  <a:pt x="76923" y="99060"/>
                </a:lnTo>
                <a:lnTo>
                  <a:pt x="83820" y="0"/>
                </a:lnTo>
                <a:lnTo>
                  <a:pt x="42443" y="0"/>
                </a:lnTo>
                <a:lnTo>
                  <a:pt x="2120" y="81279"/>
                </a:lnTo>
                <a:close/>
              </a:path>
            </a:pathLst>
          </a:custGeom>
          <a:solidFill>
            <a:srgbClr val="BCD6ED"/>
          </a:solidFill>
        </p:spPr>
        <p:txBody>
          <a:bodyPr wrap="square" lIns="0" tIns="0" rIns="0" bIns="0" rtlCol="0">
            <a:noAutofit/>
          </a:bodyPr>
          <a:lstStyle/>
          <a:p>
            <a:endParaRPr sz="1987"/>
          </a:p>
        </p:txBody>
      </p:sp>
      <p:sp>
        <p:nvSpPr>
          <p:cNvPr id="760" name="object 760"/>
          <p:cNvSpPr/>
          <p:nvPr/>
        </p:nvSpPr>
        <p:spPr>
          <a:xfrm>
            <a:off x="1282881" y="3523042"/>
            <a:ext cx="1665224" cy="0"/>
          </a:xfrm>
          <a:custGeom>
            <a:avLst/>
            <a:gdLst/>
            <a:ahLst/>
            <a:cxnLst/>
            <a:rect l="l" t="t" r="r" b="b"/>
            <a:pathLst>
              <a:path w="1508760">
                <a:moveTo>
                  <a:pt x="0" y="0"/>
                </a:moveTo>
                <a:lnTo>
                  <a:pt x="1508760" y="0"/>
                </a:lnTo>
              </a:path>
            </a:pathLst>
          </a:custGeom>
          <a:ln w="11937">
            <a:solidFill>
              <a:srgbClr val="BCD6ED"/>
            </a:solidFill>
          </a:ln>
        </p:spPr>
        <p:txBody>
          <a:bodyPr wrap="square" lIns="0" tIns="0" rIns="0" bIns="0" rtlCol="0">
            <a:noAutofit/>
          </a:bodyPr>
          <a:lstStyle/>
          <a:p>
            <a:endParaRPr sz="1987"/>
          </a:p>
        </p:txBody>
      </p:sp>
      <p:sp>
        <p:nvSpPr>
          <p:cNvPr id="761" name="object 761"/>
          <p:cNvSpPr/>
          <p:nvPr/>
        </p:nvSpPr>
        <p:spPr>
          <a:xfrm>
            <a:off x="1282881" y="3581073"/>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762" name="object 762"/>
          <p:cNvSpPr/>
          <p:nvPr/>
        </p:nvSpPr>
        <p:spPr>
          <a:xfrm>
            <a:off x="1282881" y="3560047"/>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763" name="object 763"/>
          <p:cNvSpPr/>
          <p:nvPr/>
        </p:nvSpPr>
        <p:spPr>
          <a:xfrm>
            <a:off x="1282881" y="3539022"/>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764" name="object 764"/>
          <p:cNvSpPr/>
          <p:nvPr/>
        </p:nvSpPr>
        <p:spPr>
          <a:xfrm>
            <a:off x="2356024" y="3644149"/>
            <a:ext cx="592080" cy="0"/>
          </a:xfrm>
          <a:custGeom>
            <a:avLst/>
            <a:gdLst/>
            <a:ahLst/>
            <a:cxnLst/>
            <a:rect l="l" t="t" r="r" b="b"/>
            <a:pathLst>
              <a:path w="536448">
                <a:moveTo>
                  <a:pt x="0" y="0"/>
                </a:moveTo>
                <a:lnTo>
                  <a:pt x="536448" y="0"/>
                </a:lnTo>
              </a:path>
            </a:pathLst>
          </a:custGeom>
          <a:ln w="21082">
            <a:solidFill>
              <a:srgbClr val="BCD6ED"/>
            </a:solidFill>
          </a:ln>
        </p:spPr>
        <p:txBody>
          <a:bodyPr wrap="square" lIns="0" tIns="0" rIns="0" bIns="0" rtlCol="0">
            <a:noAutofit/>
          </a:bodyPr>
          <a:lstStyle/>
          <a:p>
            <a:endParaRPr sz="1987"/>
          </a:p>
        </p:txBody>
      </p:sp>
      <p:sp>
        <p:nvSpPr>
          <p:cNvPr id="765" name="object 765"/>
          <p:cNvSpPr/>
          <p:nvPr/>
        </p:nvSpPr>
        <p:spPr>
          <a:xfrm>
            <a:off x="1282881" y="3644149"/>
            <a:ext cx="85784" cy="0"/>
          </a:xfrm>
          <a:custGeom>
            <a:avLst/>
            <a:gdLst/>
            <a:ahLst/>
            <a:cxnLst/>
            <a:rect l="l" t="t" r="r" b="b"/>
            <a:pathLst>
              <a:path w="77724">
                <a:moveTo>
                  <a:pt x="0" y="0"/>
                </a:moveTo>
                <a:lnTo>
                  <a:pt x="77724" y="0"/>
                </a:lnTo>
              </a:path>
            </a:pathLst>
          </a:custGeom>
          <a:ln w="21082">
            <a:solidFill>
              <a:srgbClr val="BCD6ED"/>
            </a:solidFill>
          </a:ln>
        </p:spPr>
        <p:txBody>
          <a:bodyPr wrap="square" lIns="0" tIns="0" rIns="0" bIns="0" rtlCol="0">
            <a:noAutofit/>
          </a:bodyPr>
          <a:lstStyle/>
          <a:p>
            <a:endParaRPr sz="1987"/>
          </a:p>
        </p:txBody>
      </p:sp>
      <p:sp>
        <p:nvSpPr>
          <p:cNvPr id="766" name="object 766"/>
          <p:cNvSpPr/>
          <p:nvPr/>
        </p:nvSpPr>
        <p:spPr>
          <a:xfrm>
            <a:off x="2356024" y="3623124"/>
            <a:ext cx="592080" cy="0"/>
          </a:xfrm>
          <a:custGeom>
            <a:avLst/>
            <a:gdLst/>
            <a:ahLst/>
            <a:cxnLst/>
            <a:rect l="l" t="t" r="r" b="b"/>
            <a:pathLst>
              <a:path w="536448">
                <a:moveTo>
                  <a:pt x="0" y="0"/>
                </a:moveTo>
                <a:lnTo>
                  <a:pt x="536448" y="0"/>
                </a:lnTo>
              </a:path>
            </a:pathLst>
          </a:custGeom>
          <a:ln w="19557">
            <a:solidFill>
              <a:srgbClr val="BCD6ED"/>
            </a:solidFill>
          </a:ln>
        </p:spPr>
        <p:txBody>
          <a:bodyPr wrap="square" lIns="0" tIns="0" rIns="0" bIns="0" rtlCol="0">
            <a:noAutofit/>
          </a:bodyPr>
          <a:lstStyle/>
          <a:p>
            <a:endParaRPr sz="1987"/>
          </a:p>
        </p:txBody>
      </p:sp>
      <p:sp>
        <p:nvSpPr>
          <p:cNvPr id="767" name="object 767"/>
          <p:cNvSpPr/>
          <p:nvPr/>
        </p:nvSpPr>
        <p:spPr>
          <a:xfrm>
            <a:off x="1282881" y="3623124"/>
            <a:ext cx="85784" cy="0"/>
          </a:xfrm>
          <a:custGeom>
            <a:avLst/>
            <a:gdLst/>
            <a:ahLst/>
            <a:cxnLst/>
            <a:rect l="l" t="t" r="r" b="b"/>
            <a:pathLst>
              <a:path w="77724">
                <a:moveTo>
                  <a:pt x="0" y="0"/>
                </a:moveTo>
                <a:lnTo>
                  <a:pt x="77724" y="0"/>
                </a:lnTo>
              </a:path>
            </a:pathLst>
          </a:custGeom>
          <a:ln w="19557">
            <a:solidFill>
              <a:srgbClr val="BCD6ED"/>
            </a:solidFill>
          </a:ln>
        </p:spPr>
        <p:txBody>
          <a:bodyPr wrap="square" lIns="0" tIns="0" rIns="0" bIns="0" rtlCol="0">
            <a:noAutofit/>
          </a:bodyPr>
          <a:lstStyle/>
          <a:p>
            <a:endParaRPr sz="1987"/>
          </a:p>
        </p:txBody>
      </p:sp>
      <p:sp>
        <p:nvSpPr>
          <p:cNvPr id="768" name="object 768"/>
          <p:cNvSpPr/>
          <p:nvPr/>
        </p:nvSpPr>
        <p:spPr>
          <a:xfrm>
            <a:off x="1282881" y="3602098"/>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769" name="object 769"/>
          <p:cNvSpPr/>
          <p:nvPr/>
        </p:nvSpPr>
        <p:spPr>
          <a:xfrm>
            <a:off x="2356024" y="3687882"/>
            <a:ext cx="592080" cy="0"/>
          </a:xfrm>
          <a:custGeom>
            <a:avLst/>
            <a:gdLst/>
            <a:ahLst/>
            <a:cxnLst/>
            <a:rect l="l" t="t" r="r" b="b"/>
            <a:pathLst>
              <a:path w="536448">
                <a:moveTo>
                  <a:pt x="0" y="0"/>
                </a:moveTo>
                <a:lnTo>
                  <a:pt x="536448" y="0"/>
                </a:lnTo>
              </a:path>
            </a:pathLst>
          </a:custGeom>
          <a:ln w="21082">
            <a:solidFill>
              <a:srgbClr val="BCD6ED"/>
            </a:solidFill>
          </a:ln>
        </p:spPr>
        <p:txBody>
          <a:bodyPr wrap="square" lIns="0" tIns="0" rIns="0" bIns="0" rtlCol="0">
            <a:noAutofit/>
          </a:bodyPr>
          <a:lstStyle/>
          <a:p>
            <a:endParaRPr sz="1987"/>
          </a:p>
        </p:txBody>
      </p:sp>
      <p:sp>
        <p:nvSpPr>
          <p:cNvPr id="770" name="object 770"/>
          <p:cNvSpPr/>
          <p:nvPr/>
        </p:nvSpPr>
        <p:spPr>
          <a:xfrm>
            <a:off x="1282881" y="3687882"/>
            <a:ext cx="85784" cy="0"/>
          </a:xfrm>
          <a:custGeom>
            <a:avLst/>
            <a:gdLst/>
            <a:ahLst/>
            <a:cxnLst/>
            <a:rect l="l" t="t" r="r" b="b"/>
            <a:pathLst>
              <a:path w="77724">
                <a:moveTo>
                  <a:pt x="0" y="0"/>
                </a:moveTo>
                <a:lnTo>
                  <a:pt x="77724" y="0"/>
                </a:lnTo>
              </a:path>
            </a:pathLst>
          </a:custGeom>
          <a:ln w="21082">
            <a:solidFill>
              <a:srgbClr val="BCD6ED"/>
            </a:solidFill>
          </a:ln>
        </p:spPr>
        <p:txBody>
          <a:bodyPr wrap="square" lIns="0" tIns="0" rIns="0" bIns="0" rtlCol="0">
            <a:noAutofit/>
          </a:bodyPr>
          <a:lstStyle/>
          <a:p>
            <a:endParaRPr sz="1987"/>
          </a:p>
        </p:txBody>
      </p:sp>
      <p:sp>
        <p:nvSpPr>
          <p:cNvPr id="771" name="object 771"/>
          <p:cNvSpPr/>
          <p:nvPr/>
        </p:nvSpPr>
        <p:spPr>
          <a:xfrm>
            <a:off x="1282881" y="3920846"/>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772" name="object 772"/>
          <p:cNvSpPr/>
          <p:nvPr/>
        </p:nvSpPr>
        <p:spPr>
          <a:xfrm>
            <a:off x="1282881" y="3878794"/>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773" name="object 773"/>
          <p:cNvSpPr/>
          <p:nvPr/>
        </p:nvSpPr>
        <p:spPr>
          <a:xfrm>
            <a:off x="1282881" y="3899820"/>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774" name="object 774"/>
          <p:cNvSpPr/>
          <p:nvPr/>
        </p:nvSpPr>
        <p:spPr>
          <a:xfrm>
            <a:off x="2356024" y="3698816"/>
            <a:ext cx="592080" cy="169886"/>
          </a:xfrm>
          <a:custGeom>
            <a:avLst/>
            <a:gdLst/>
            <a:ahLst/>
            <a:cxnLst/>
            <a:rect l="l" t="t" r="r" b="b"/>
            <a:pathLst>
              <a:path w="536448" h="153924">
                <a:moveTo>
                  <a:pt x="0" y="153924"/>
                </a:moveTo>
                <a:lnTo>
                  <a:pt x="536448" y="153924"/>
                </a:lnTo>
                <a:lnTo>
                  <a:pt x="536448" y="0"/>
                </a:lnTo>
                <a:lnTo>
                  <a:pt x="0" y="0"/>
                </a:lnTo>
                <a:lnTo>
                  <a:pt x="0" y="153924"/>
                </a:lnTo>
                <a:close/>
              </a:path>
            </a:pathLst>
          </a:custGeom>
          <a:solidFill>
            <a:srgbClr val="BCD6ED"/>
          </a:solidFill>
        </p:spPr>
        <p:txBody>
          <a:bodyPr wrap="square" lIns="0" tIns="0" rIns="0" bIns="0" rtlCol="0">
            <a:noAutofit/>
          </a:bodyPr>
          <a:lstStyle/>
          <a:p>
            <a:endParaRPr sz="1987"/>
          </a:p>
        </p:txBody>
      </p:sp>
      <p:sp>
        <p:nvSpPr>
          <p:cNvPr id="775" name="object 775"/>
          <p:cNvSpPr/>
          <p:nvPr/>
        </p:nvSpPr>
        <p:spPr>
          <a:xfrm>
            <a:off x="1282881" y="3698816"/>
            <a:ext cx="85784" cy="169886"/>
          </a:xfrm>
          <a:custGeom>
            <a:avLst/>
            <a:gdLst/>
            <a:ahLst/>
            <a:cxnLst/>
            <a:rect l="l" t="t" r="r" b="b"/>
            <a:pathLst>
              <a:path w="77724" h="153924">
                <a:moveTo>
                  <a:pt x="0" y="153924"/>
                </a:moveTo>
                <a:lnTo>
                  <a:pt x="77724" y="153924"/>
                </a:lnTo>
                <a:lnTo>
                  <a:pt x="77724" y="0"/>
                </a:lnTo>
                <a:lnTo>
                  <a:pt x="0" y="0"/>
                </a:lnTo>
                <a:lnTo>
                  <a:pt x="0" y="153924"/>
                </a:lnTo>
                <a:close/>
              </a:path>
            </a:pathLst>
          </a:custGeom>
          <a:solidFill>
            <a:srgbClr val="BCD6ED"/>
          </a:solidFill>
        </p:spPr>
        <p:txBody>
          <a:bodyPr wrap="square" lIns="0" tIns="0" rIns="0" bIns="0" rtlCol="0">
            <a:noAutofit/>
          </a:bodyPr>
          <a:lstStyle/>
          <a:p>
            <a:endParaRPr sz="1987"/>
          </a:p>
        </p:txBody>
      </p:sp>
      <p:sp>
        <p:nvSpPr>
          <p:cNvPr id="776" name="object 776"/>
          <p:cNvSpPr/>
          <p:nvPr/>
        </p:nvSpPr>
        <p:spPr>
          <a:xfrm>
            <a:off x="2356024" y="3666015"/>
            <a:ext cx="592080" cy="0"/>
          </a:xfrm>
          <a:custGeom>
            <a:avLst/>
            <a:gdLst/>
            <a:ahLst/>
            <a:cxnLst/>
            <a:rect l="l" t="t" r="r" b="b"/>
            <a:pathLst>
              <a:path w="536448">
                <a:moveTo>
                  <a:pt x="0" y="0"/>
                </a:moveTo>
                <a:lnTo>
                  <a:pt x="536448" y="0"/>
                </a:lnTo>
              </a:path>
            </a:pathLst>
          </a:custGeom>
          <a:ln w="21082">
            <a:solidFill>
              <a:srgbClr val="BCD6ED"/>
            </a:solidFill>
          </a:ln>
        </p:spPr>
        <p:txBody>
          <a:bodyPr wrap="square" lIns="0" tIns="0" rIns="0" bIns="0" rtlCol="0">
            <a:noAutofit/>
          </a:bodyPr>
          <a:lstStyle/>
          <a:p>
            <a:endParaRPr sz="1987"/>
          </a:p>
        </p:txBody>
      </p:sp>
      <p:sp>
        <p:nvSpPr>
          <p:cNvPr id="777" name="object 777"/>
          <p:cNvSpPr/>
          <p:nvPr/>
        </p:nvSpPr>
        <p:spPr>
          <a:xfrm>
            <a:off x="1282881" y="3666015"/>
            <a:ext cx="85784" cy="0"/>
          </a:xfrm>
          <a:custGeom>
            <a:avLst/>
            <a:gdLst/>
            <a:ahLst/>
            <a:cxnLst/>
            <a:rect l="l" t="t" r="r" b="b"/>
            <a:pathLst>
              <a:path w="77724">
                <a:moveTo>
                  <a:pt x="0" y="0"/>
                </a:moveTo>
                <a:lnTo>
                  <a:pt x="77724" y="0"/>
                </a:lnTo>
              </a:path>
            </a:pathLst>
          </a:custGeom>
          <a:ln w="21082">
            <a:solidFill>
              <a:srgbClr val="BCD6ED"/>
            </a:solidFill>
          </a:ln>
        </p:spPr>
        <p:txBody>
          <a:bodyPr wrap="square" lIns="0" tIns="0" rIns="0" bIns="0" rtlCol="0">
            <a:noAutofit/>
          </a:bodyPr>
          <a:lstStyle/>
          <a:p>
            <a:endParaRPr sz="1987"/>
          </a:p>
        </p:txBody>
      </p:sp>
      <p:sp>
        <p:nvSpPr>
          <p:cNvPr id="778" name="object 778"/>
          <p:cNvSpPr/>
          <p:nvPr/>
        </p:nvSpPr>
        <p:spPr>
          <a:xfrm>
            <a:off x="1282881" y="3957851"/>
            <a:ext cx="1665224" cy="0"/>
          </a:xfrm>
          <a:custGeom>
            <a:avLst/>
            <a:gdLst/>
            <a:ahLst/>
            <a:cxnLst/>
            <a:rect l="l" t="t" r="r" b="b"/>
            <a:pathLst>
              <a:path w="1508760">
                <a:moveTo>
                  <a:pt x="0" y="0"/>
                </a:moveTo>
                <a:lnTo>
                  <a:pt x="1508760" y="0"/>
                </a:lnTo>
              </a:path>
            </a:pathLst>
          </a:custGeom>
          <a:ln w="10414">
            <a:solidFill>
              <a:srgbClr val="BCD6ED"/>
            </a:solidFill>
          </a:ln>
        </p:spPr>
        <p:txBody>
          <a:bodyPr wrap="square" lIns="0" tIns="0" rIns="0" bIns="0" rtlCol="0">
            <a:noAutofit/>
          </a:bodyPr>
          <a:lstStyle/>
          <a:p>
            <a:endParaRPr sz="1987"/>
          </a:p>
        </p:txBody>
      </p:sp>
      <p:sp>
        <p:nvSpPr>
          <p:cNvPr id="779" name="object 779"/>
          <p:cNvSpPr/>
          <p:nvPr/>
        </p:nvSpPr>
        <p:spPr>
          <a:xfrm>
            <a:off x="1282881" y="3941871"/>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780" name="object 780"/>
          <p:cNvSpPr/>
          <p:nvPr/>
        </p:nvSpPr>
        <p:spPr>
          <a:xfrm>
            <a:off x="2948105" y="3407822"/>
            <a:ext cx="53825" cy="132882"/>
          </a:xfrm>
          <a:custGeom>
            <a:avLst/>
            <a:gdLst/>
            <a:ahLst/>
            <a:cxnLst/>
            <a:rect l="l" t="t" r="r" b="b"/>
            <a:pathLst>
              <a:path w="48768" h="120396">
                <a:moveTo>
                  <a:pt x="48768" y="0"/>
                </a:moveTo>
                <a:lnTo>
                  <a:pt x="0" y="120396"/>
                </a:lnTo>
              </a:path>
            </a:pathLst>
          </a:custGeom>
          <a:ln w="3048">
            <a:solidFill>
              <a:srgbClr val="000000"/>
            </a:solidFill>
          </a:ln>
        </p:spPr>
        <p:txBody>
          <a:bodyPr wrap="square" lIns="0" tIns="0" rIns="0" bIns="0" rtlCol="0">
            <a:noAutofit/>
          </a:bodyPr>
          <a:lstStyle/>
          <a:p>
            <a:endParaRPr sz="1987"/>
          </a:p>
        </p:txBody>
      </p:sp>
      <p:sp>
        <p:nvSpPr>
          <p:cNvPr id="781" name="object 781"/>
          <p:cNvSpPr/>
          <p:nvPr/>
        </p:nvSpPr>
        <p:spPr>
          <a:xfrm>
            <a:off x="1282881" y="3517155"/>
            <a:ext cx="1665224" cy="23549"/>
          </a:xfrm>
          <a:custGeom>
            <a:avLst/>
            <a:gdLst/>
            <a:ahLst/>
            <a:cxnLst/>
            <a:rect l="l" t="t" r="r" b="b"/>
            <a:pathLst>
              <a:path w="1508760" h="21336">
                <a:moveTo>
                  <a:pt x="1508760" y="21336"/>
                </a:moveTo>
                <a:lnTo>
                  <a:pt x="1508760" y="0"/>
                </a:lnTo>
                <a:lnTo>
                  <a:pt x="0" y="0"/>
                </a:lnTo>
                <a:lnTo>
                  <a:pt x="1508760" y="21336"/>
                </a:lnTo>
                <a:close/>
              </a:path>
            </a:pathLst>
          </a:custGeom>
          <a:solidFill>
            <a:srgbClr val="BCD6ED"/>
          </a:solidFill>
        </p:spPr>
        <p:txBody>
          <a:bodyPr wrap="square" lIns="0" tIns="0" rIns="0" bIns="0" rtlCol="0">
            <a:noAutofit/>
          </a:bodyPr>
          <a:lstStyle/>
          <a:p>
            <a:endParaRPr sz="1987"/>
          </a:p>
        </p:txBody>
      </p:sp>
      <p:sp>
        <p:nvSpPr>
          <p:cNvPr id="782" name="object 782"/>
          <p:cNvSpPr/>
          <p:nvPr/>
        </p:nvSpPr>
        <p:spPr>
          <a:xfrm>
            <a:off x="1282881" y="3517155"/>
            <a:ext cx="1665224" cy="23549"/>
          </a:xfrm>
          <a:custGeom>
            <a:avLst/>
            <a:gdLst/>
            <a:ahLst/>
            <a:cxnLst/>
            <a:rect l="l" t="t" r="r" b="b"/>
            <a:pathLst>
              <a:path w="1508760" h="21336">
                <a:moveTo>
                  <a:pt x="1508760" y="21336"/>
                </a:moveTo>
                <a:lnTo>
                  <a:pt x="1508760" y="0"/>
                </a:lnTo>
                <a:lnTo>
                  <a:pt x="0" y="0"/>
                </a:lnTo>
              </a:path>
            </a:pathLst>
          </a:custGeom>
          <a:ln w="3047">
            <a:solidFill>
              <a:srgbClr val="000000"/>
            </a:solidFill>
          </a:ln>
        </p:spPr>
        <p:txBody>
          <a:bodyPr wrap="square" lIns="0" tIns="0" rIns="0" bIns="0" rtlCol="0">
            <a:noAutofit/>
          </a:bodyPr>
          <a:lstStyle/>
          <a:p>
            <a:endParaRPr sz="1987"/>
          </a:p>
        </p:txBody>
      </p:sp>
      <p:sp>
        <p:nvSpPr>
          <p:cNvPr id="783" name="object 783"/>
          <p:cNvSpPr/>
          <p:nvPr/>
        </p:nvSpPr>
        <p:spPr>
          <a:xfrm>
            <a:off x="2948105" y="3540704"/>
            <a:ext cx="1682" cy="422193"/>
          </a:xfrm>
          <a:custGeom>
            <a:avLst/>
            <a:gdLst/>
            <a:ahLst/>
            <a:cxnLst/>
            <a:rect l="l" t="t" r="r" b="b"/>
            <a:pathLst>
              <a:path w="1524" h="382524">
                <a:moveTo>
                  <a:pt x="0" y="382524"/>
                </a:moveTo>
                <a:lnTo>
                  <a:pt x="1524" y="0"/>
                </a:lnTo>
              </a:path>
            </a:pathLst>
          </a:custGeom>
          <a:ln w="3048">
            <a:solidFill>
              <a:srgbClr val="000000"/>
            </a:solidFill>
          </a:ln>
        </p:spPr>
        <p:txBody>
          <a:bodyPr wrap="square" lIns="0" tIns="0" rIns="0" bIns="0" rtlCol="0">
            <a:noAutofit/>
          </a:bodyPr>
          <a:lstStyle/>
          <a:p>
            <a:endParaRPr sz="1987"/>
          </a:p>
        </p:txBody>
      </p:sp>
      <p:sp>
        <p:nvSpPr>
          <p:cNvPr id="784" name="object 784"/>
          <p:cNvSpPr/>
          <p:nvPr/>
        </p:nvSpPr>
        <p:spPr>
          <a:xfrm>
            <a:off x="1282881" y="3407822"/>
            <a:ext cx="1719049" cy="109333"/>
          </a:xfrm>
          <a:custGeom>
            <a:avLst/>
            <a:gdLst/>
            <a:ahLst/>
            <a:cxnLst/>
            <a:rect l="l" t="t" r="r" b="b"/>
            <a:pathLst>
              <a:path w="1557528" h="99060">
                <a:moveTo>
                  <a:pt x="0" y="99060"/>
                </a:moveTo>
                <a:lnTo>
                  <a:pt x="1557528" y="0"/>
                </a:lnTo>
                <a:lnTo>
                  <a:pt x="49745" y="0"/>
                </a:lnTo>
                <a:lnTo>
                  <a:pt x="0" y="99060"/>
                </a:lnTo>
                <a:close/>
              </a:path>
            </a:pathLst>
          </a:custGeom>
          <a:solidFill>
            <a:srgbClr val="BCD6ED"/>
          </a:solidFill>
        </p:spPr>
        <p:txBody>
          <a:bodyPr wrap="square" lIns="0" tIns="0" rIns="0" bIns="0" rtlCol="0">
            <a:noAutofit/>
          </a:bodyPr>
          <a:lstStyle/>
          <a:p>
            <a:endParaRPr sz="1987"/>
          </a:p>
        </p:txBody>
      </p:sp>
      <p:sp>
        <p:nvSpPr>
          <p:cNvPr id="785" name="object 785"/>
          <p:cNvSpPr/>
          <p:nvPr/>
        </p:nvSpPr>
        <p:spPr>
          <a:xfrm>
            <a:off x="1282881" y="3407822"/>
            <a:ext cx="1719049" cy="109333"/>
          </a:xfrm>
          <a:custGeom>
            <a:avLst/>
            <a:gdLst/>
            <a:ahLst/>
            <a:cxnLst/>
            <a:rect l="l" t="t" r="r" b="b"/>
            <a:pathLst>
              <a:path w="1557528" h="99060">
                <a:moveTo>
                  <a:pt x="0" y="99060"/>
                </a:moveTo>
                <a:lnTo>
                  <a:pt x="49745" y="0"/>
                </a:lnTo>
                <a:lnTo>
                  <a:pt x="1557528" y="0"/>
                </a:lnTo>
              </a:path>
            </a:pathLst>
          </a:custGeom>
          <a:ln w="3048">
            <a:solidFill>
              <a:srgbClr val="000000"/>
            </a:solidFill>
          </a:ln>
        </p:spPr>
        <p:txBody>
          <a:bodyPr wrap="square" lIns="0" tIns="0" rIns="0" bIns="0" rtlCol="0">
            <a:noAutofit/>
          </a:bodyPr>
          <a:lstStyle/>
          <a:p>
            <a:endParaRPr sz="1987"/>
          </a:p>
        </p:txBody>
      </p:sp>
      <p:sp>
        <p:nvSpPr>
          <p:cNvPr id="786" name="object 786"/>
          <p:cNvSpPr/>
          <p:nvPr/>
        </p:nvSpPr>
        <p:spPr>
          <a:xfrm>
            <a:off x="1282881" y="3517155"/>
            <a:ext cx="1665224" cy="445742"/>
          </a:xfrm>
          <a:custGeom>
            <a:avLst/>
            <a:gdLst/>
            <a:ahLst/>
            <a:cxnLst/>
            <a:rect l="l" t="t" r="r" b="b"/>
            <a:pathLst>
              <a:path w="1508760" h="403860">
                <a:moveTo>
                  <a:pt x="0" y="0"/>
                </a:moveTo>
                <a:lnTo>
                  <a:pt x="0" y="403860"/>
                </a:lnTo>
                <a:lnTo>
                  <a:pt x="1508760" y="403860"/>
                </a:lnTo>
                <a:lnTo>
                  <a:pt x="0" y="0"/>
                </a:lnTo>
                <a:close/>
              </a:path>
            </a:pathLst>
          </a:custGeom>
          <a:solidFill>
            <a:srgbClr val="BCD6ED"/>
          </a:solidFill>
        </p:spPr>
        <p:txBody>
          <a:bodyPr wrap="square" lIns="0" tIns="0" rIns="0" bIns="0" rtlCol="0">
            <a:noAutofit/>
          </a:bodyPr>
          <a:lstStyle/>
          <a:p>
            <a:endParaRPr sz="1987"/>
          </a:p>
        </p:txBody>
      </p:sp>
      <p:sp>
        <p:nvSpPr>
          <p:cNvPr id="787" name="object 787"/>
          <p:cNvSpPr/>
          <p:nvPr/>
        </p:nvSpPr>
        <p:spPr>
          <a:xfrm>
            <a:off x="1282881" y="3517155"/>
            <a:ext cx="1665224" cy="445742"/>
          </a:xfrm>
          <a:custGeom>
            <a:avLst/>
            <a:gdLst/>
            <a:ahLst/>
            <a:cxnLst/>
            <a:rect l="l" t="t" r="r" b="b"/>
            <a:pathLst>
              <a:path w="1508760" h="403860">
                <a:moveTo>
                  <a:pt x="0" y="0"/>
                </a:moveTo>
                <a:lnTo>
                  <a:pt x="0" y="403860"/>
                </a:lnTo>
                <a:lnTo>
                  <a:pt x="1508760" y="403860"/>
                </a:lnTo>
              </a:path>
            </a:pathLst>
          </a:custGeom>
          <a:ln w="3047">
            <a:solidFill>
              <a:srgbClr val="000000"/>
            </a:solidFill>
          </a:ln>
        </p:spPr>
        <p:txBody>
          <a:bodyPr wrap="square" lIns="0" tIns="0" rIns="0" bIns="0" rtlCol="0">
            <a:noAutofit/>
          </a:bodyPr>
          <a:lstStyle/>
          <a:p>
            <a:endParaRPr sz="1987"/>
          </a:p>
        </p:txBody>
      </p:sp>
      <p:sp>
        <p:nvSpPr>
          <p:cNvPr id="788" name="object 788"/>
          <p:cNvSpPr/>
          <p:nvPr/>
        </p:nvSpPr>
        <p:spPr>
          <a:xfrm>
            <a:off x="2948105" y="3407822"/>
            <a:ext cx="53825" cy="555075"/>
          </a:xfrm>
          <a:custGeom>
            <a:avLst/>
            <a:gdLst/>
            <a:ahLst/>
            <a:cxnLst/>
            <a:rect l="l" t="t" r="r" b="b"/>
            <a:pathLst>
              <a:path w="48768" h="502920">
                <a:moveTo>
                  <a:pt x="48768" y="0"/>
                </a:moveTo>
                <a:lnTo>
                  <a:pt x="0" y="502920"/>
                </a:lnTo>
                <a:lnTo>
                  <a:pt x="48768" y="402463"/>
                </a:lnTo>
                <a:lnTo>
                  <a:pt x="48768" y="0"/>
                </a:lnTo>
                <a:close/>
              </a:path>
            </a:pathLst>
          </a:custGeom>
          <a:solidFill>
            <a:srgbClr val="BCD6ED"/>
          </a:solidFill>
        </p:spPr>
        <p:txBody>
          <a:bodyPr wrap="square" lIns="0" tIns="0" rIns="0" bIns="0" rtlCol="0">
            <a:noAutofit/>
          </a:bodyPr>
          <a:lstStyle/>
          <a:p>
            <a:endParaRPr sz="1987"/>
          </a:p>
        </p:txBody>
      </p:sp>
      <p:sp>
        <p:nvSpPr>
          <p:cNvPr id="789" name="object 789"/>
          <p:cNvSpPr/>
          <p:nvPr/>
        </p:nvSpPr>
        <p:spPr>
          <a:xfrm>
            <a:off x="2948105" y="3407822"/>
            <a:ext cx="53825" cy="555075"/>
          </a:xfrm>
          <a:custGeom>
            <a:avLst/>
            <a:gdLst/>
            <a:ahLst/>
            <a:cxnLst/>
            <a:rect l="l" t="t" r="r" b="b"/>
            <a:pathLst>
              <a:path w="48768" h="502920">
                <a:moveTo>
                  <a:pt x="48768" y="0"/>
                </a:moveTo>
                <a:lnTo>
                  <a:pt x="48768" y="402463"/>
                </a:lnTo>
                <a:lnTo>
                  <a:pt x="0" y="502920"/>
                </a:lnTo>
              </a:path>
            </a:pathLst>
          </a:custGeom>
          <a:ln w="3048">
            <a:solidFill>
              <a:srgbClr val="000000"/>
            </a:solidFill>
          </a:ln>
        </p:spPr>
        <p:txBody>
          <a:bodyPr wrap="square" lIns="0" tIns="0" rIns="0" bIns="0" rtlCol="0">
            <a:noAutofit/>
          </a:bodyPr>
          <a:lstStyle/>
          <a:p>
            <a:endParaRPr sz="1987"/>
          </a:p>
        </p:txBody>
      </p:sp>
      <p:sp>
        <p:nvSpPr>
          <p:cNvPr id="790" name="object 790"/>
          <p:cNvSpPr/>
          <p:nvPr/>
        </p:nvSpPr>
        <p:spPr>
          <a:xfrm>
            <a:off x="1368665" y="3597894"/>
            <a:ext cx="987359" cy="272490"/>
          </a:xfrm>
          <a:custGeom>
            <a:avLst/>
            <a:gdLst/>
            <a:ahLst/>
            <a:cxnLst/>
            <a:rect l="l" t="t" r="r" b="b"/>
            <a:pathLst>
              <a:path w="894587" h="246887">
                <a:moveTo>
                  <a:pt x="0" y="246887"/>
                </a:moveTo>
                <a:lnTo>
                  <a:pt x="894587" y="246887"/>
                </a:lnTo>
                <a:lnTo>
                  <a:pt x="894587" y="0"/>
                </a:lnTo>
                <a:lnTo>
                  <a:pt x="0" y="0"/>
                </a:lnTo>
                <a:lnTo>
                  <a:pt x="0" y="246887"/>
                </a:lnTo>
                <a:close/>
              </a:path>
            </a:pathLst>
          </a:custGeom>
          <a:solidFill>
            <a:srgbClr val="BCD6ED"/>
          </a:solidFill>
        </p:spPr>
        <p:txBody>
          <a:bodyPr wrap="square" lIns="0" tIns="0" rIns="0" bIns="0" rtlCol="0">
            <a:noAutofit/>
          </a:bodyPr>
          <a:lstStyle/>
          <a:p>
            <a:endParaRPr sz="1987"/>
          </a:p>
        </p:txBody>
      </p:sp>
      <p:sp>
        <p:nvSpPr>
          <p:cNvPr id="791" name="object 791"/>
          <p:cNvSpPr/>
          <p:nvPr/>
        </p:nvSpPr>
        <p:spPr>
          <a:xfrm>
            <a:off x="2904372" y="4025132"/>
            <a:ext cx="90830" cy="132880"/>
          </a:xfrm>
          <a:custGeom>
            <a:avLst/>
            <a:gdLst/>
            <a:ahLst/>
            <a:cxnLst/>
            <a:rect l="l" t="t" r="r" b="b"/>
            <a:pathLst>
              <a:path w="82296" h="120396">
                <a:moveTo>
                  <a:pt x="81787" y="21463"/>
                </a:moveTo>
                <a:lnTo>
                  <a:pt x="82296" y="0"/>
                </a:lnTo>
                <a:lnTo>
                  <a:pt x="6858" y="0"/>
                </a:lnTo>
                <a:lnTo>
                  <a:pt x="0" y="99949"/>
                </a:lnTo>
                <a:lnTo>
                  <a:pt x="39624" y="99949"/>
                </a:lnTo>
                <a:lnTo>
                  <a:pt x="39624" y="120396"/>
                </a:lnTo>
                <a:lnTo>
                  <a:pt x="81787" y="21463"/>
                </a:lnTo>
                <a:close/>
              </a:path>
            </a:pathLst>
          </a:custGeom>
          <a:solidFill>
            <a:srgbClr val="BCD6ED"/>
          </a:solidFill>
        </p:spPr>
        <p:txBody>
          <a:bodyPr wrap="square" lIns="0" tIns="0" rIns="0" bIns="0" rtlCol="0">
            <a:noAutofit/>
          </a:bodyPr>
          <a:lstStyle/>
          <a:p>
            <a:endParaRPr sz="1987"/>
          </a:p>
        </p:txBody>
      </p:sp>
      <p:sp>
        <p:nvSpPr>
          <p:cNvPr id="792" name="object 792"/>
          <p:cNvSpPr/>
          <p:nvPr/>
        </p:nvSpPr>
        <p:spPr>
          <a:xfrm>
            <a:off x="2993520" y="4025131"/>
            <a:ext cx="8409" cy="21867"/>
          </a:xfrm>
          <a:custGeom>
            <a:avLst/>
            <a:gdLst/>
            <a:ahLst/>
            <a:cxnLst/>
            <a:rect l="l" t="t" r="r" b="b"/>
            <a:pathLst>
              <a:path w="7619" h="19812">
                <a:moveTo>
                  <a:pt x="507" y="0"/>
                </a:moveTo>
                <a:lnTo>
                  <a:pt x="0" y="19812"/>
                </a:lnTo>
                <a:lnTo>
                  <a:pt x="7619" y="0"/>
                </a:lnTo>
                <a:lnTo>
                  <a:pt x="507" y="0"/>
                </a:lnTo>
                <a:close/>
              </a:path>
            </a:pathLst>
          </a:custGeom>
          <a:solidFill>
            <a:srgbClr val="BCD6ED"/>
          </a:solidFill>
        </p:spPr>
        <p:txBody>
          <a:bodyPr wrap="square" lIns="0" tIns="0" rIns="0" bIns="0" rtlCol="0">
            <a:noAutofit/>
          </a:bodyPr>
          <a:lstStyle/>
          <a:p>
            <a:endParaRPr sz="1987"/>
          </a:p>
        </p:txBody>
      </p:sp>
      <p:sp>
        <p:nvSpPr>
          <p:cNvPr id="793" name="object 793"/>
          <p:cNvSpPr/>
          <p:nvPr/>
        </p:nvSpPr>
        <p:spPr>
          <a:xfrm>
            <a:off x="2818587" y="4025131"/>
            <a:ext cx="92512" cy="109333"/>
          </a:xfrm>
          <a:custGeom>
            <a:avLst/>
            <a:gdLst/>
            <a:ahLst/>
            <a:cxnLst/>
            <a:rect l="l" t="t" r="r" b="b"/>
            <a:pathLst>
              <a:path w="83820" h="99060">
                <a:moveTo>
                  <a:pt x="76962" y="99060"/>
                </a:moveTo>
                <a:lnTo>
                  <a:pt x="83820" y="0"/>
                </a:lnTo>
                <a:lnTo>
                  <a:pt x="6858" y="0"/>
                </a:lnTo>
                <a:lnTo>
                  <a:pt x="0" y="99060"/>
                </a:lnTo>
                <a:lnTo>
                  <a:pt x="76962" y="99060"/>
                </a:lnTo>
                <a:close/>
              </a:path>
            </a:pathLst>
          </a:custGeom>
          <a:solidFill>
            <a:srgbClr val="BCD6ED"/>
          </a:solidFill>
        </p:spPr>
        <p:txBody>
          <a:bodyPr wrap="square" lIns="0" tIns="0" rIns="0" bIns="0" rtlCol="0">
            <a:noAutofit/>
          </a:bodyPr>
          <a:lstStyle/>
          <a:p>
            <a:endParaRPr sz="1987"/>
          </a:p>
        </p:txBody>
      </p:sp>
      <p:sp>
        <p:nvSpPr>
          <p:cNvPr id="794" name="object 794"/>
          <p:cNvSpPr/>
          <p:nvPr/>
        </p:nvSpPr>
        <p:spPr>
          <a:xfrm>
            <a:off x="2734485" y="4025131"/>
            <a:ext cx="90830" cy="109333"/>
          </a:xfrm>
          <a:custGeom>
            <a:avLst/>
            <a:gdLst/>
            <a:ahLst/>
            <a:cxnLst/>
            <a:rect l="l" t="t" r="r" b="b"/>
            <a:pathLst>
              <a:path w="82296" h="99060">
                <a:moveTo>
                  <a:pt x="75565" y="99060"/>
                </a:moveTo>
                <a:lnTo>
                  <a:pt x="82296" y="0"/>
                </a:lnTo>
                <a:lnTo>
                  <a:pt x="6731" y="0"/>
                </a:lnTo>
                <a:lnTo>
                  <a:pt x="0" y="99060"/>
                </a:lnTo>
                <a:lnTo>
                  <a:pt x="75565" y="99060"/>
                </a:lnTo>
                <a:close/>
              </a:path>
            </a:pathLst>
          </a:custGeom>
          <a:solidFill>
            <a:srgbClr val="BCD6ED"/>
          </a:solidFill>
        </p:spPr>
        <p:txBody>
          <a:bodyPr wrap="square" lIns="0" tIns="0" rIns="0" bIns="0" rtlCol="0">
            <a:noAutofit/>
          </a:bodyPr>
          <a:lstStyle/>
          <a:p>
            <a:endParaRPr sz="1987"/>
          </a:p>
        </p:txBody>
      </p:sp>
      <p:sp>
        <p:nvSpPr>
          <p:cNvPr id="795" name="object 795"/>
          <p:cNvSpPr/>
          <p:nvPr/>
        </p:nvSpPr>
        <p:spPr>
          <a:xfrm>
            <a:off x="2564599" y="4025131"/>
            <a:ext cx="92511" cy="109333"/>
          </a:xfrm>
          <a:custGeom>
            <a:avLst/>
            <a:gdLst/>
            <a:ahLst/>
            <a:cxnLst/>
            <a:rect l="l" t="t" r="r" b="b"/>
            <a:pathLst>
              <a:path w="83819" h="99060">
                <a:moveTo>
                  <a:pt x="75437" y="99060"/>
                </a:moveTo>
                <a:lnTo>
                  <a:pt x="83819" y="0"/>
                </a:lnTo>
                <a:lnTo>
                  <a:pt x="6857" y="0"/>
                </a:lnTo>
                <a:lnTo>
                  <a:pt x="0" y="99060"/>
                </a:lnTo>
                <a:lnTo>
                  <a:pt x="75437" y="99060"/>
                </a:lnTo>
                <a:close/>
              </a:path>
            </a:pathLst>
          </a:custGeom>
          <a:solidFill>
            <a:srgbClr val="BCD6ED"/>
          </a:solidFill>
        </p:spPr>
        <p:txBody>
          <a:bodyPr wrap="square" lIns="0" tIns="0" rIns="0" bIns="0" rtlCol="0">
            <a:noAutofit/>
          </a:bodyPr>
          <a:lstStyle/>
          <a:p>
            <a:endParaRPr sz="1987"/>
          </a:p>
        </p:txBody>
      </p:sp>
      <p:sp>
        <p:nvSpPr>
          <p:cNvPr id="796" name="object 796"/>
          <p:cNvSpPr/>
          <p:nvPr/>
        </p:nvSpPr>
        <p:spPr>
          <a:xfrm>
            <a:off x="2648701" y="4025131"/>
            <a:ext cx="92511" cy="109333"/>
          </a:xfrm>
          <a:custGeom>
            <a:avLst/>
            <a:gdLst/>
            <a:ahLst/>
            <a:cxnLst/>
            <a:rect l="l" t="t" r="r" b="b"/>
            <a:pathLst>
              <a:path w="83819" h="99060">
                <a:moveTo>
                  <a:pt x="8381" y="0"/>
                </a:moveTo>
                <a:lnTo>
                  <a:pt x="0" y="99060"/>
                </a:lnTo>
                <a:lnTo>
                  <a:pt x="76962" y="99060"/>
                </a:lnTo>
                <a:lnTo>
                  <a:pt x="83819" y="0"/>
                </a:lnTo>
                <a:lnTo>
                  <a:pt x="8381" y="0"/>
                </a:lnTo>
                <a:close/>
              </a:path>
            </a:pathLst>
          </a:custGeom>
          <a:solidFill>
            <a:srgbClr val="BCD6ED"/>
          </a:solidFill>
        </p:spPr>
        <p:txBody>
          <a:bodyPr wrap="square" lIns="0" tIns="0" rIns="0" bIns="0" rtlCol="0">
            <a:noAutofit/>
          </a:bodyPr>
          <a:lstStyle/>
          <a:p>
            <a:endParaRPr sz="1987"/>
          </a:p>
        </p:txBody>
      </p:sp>
      <p:sp>
        <p:nvSpPr>
          <p:cNvPr id="797" name="object 797"/>
          <p:cNvSpPr/>
          <p:nvPr/>
        </p:nvSpPr>
        <p:spPr>
          <a:xfrm>
            <a:off x="2394713" y="4025131"/>
            <a:ext cx="92511" cy="109333"/>
          </a:xfrm>
          <a:custGeom>
            <a:avLst/>
            <a:gdLst/>
            <a:ahLst/>
            <a:cxnLst/>
            <a:rect l="l" t="t" r="r" b="b"/>
            <a:pathLst>
              <a:path w="83819" h="99060">
                <a:moveTo>
                  <a:pt x="76962" y="99060"/>
                </a:moveTo>
                <a:lnTo>
                  <a:pt x="83819" y="0"/>
                </a:lnTo>
                <a:lnTo>
                  <a:pt x="8000" y="0"/>
                </a:lnTo>
                <a:lnTo>
                  <a:pt x="0" y="99060"/>
                </a:lnTo>
                <a:lnTo>
                  <a:pt x="76962" y="99060"/>
                </a:lnTo>
                <a:close/>
              </a:path>
            </a:pathLst>
          </a:custGeom>
          <a:solidFill>
            <a:srgbClr val="BCD6ED"/>
          </a:solidFill>
        </p:spPr>
        <p:txBody>
          <a:bodyPr wrap="square" lIns="0" tIns="0" rIns="0" bIns="0" rtlCol="0">
            <a:noAutofit/>
          </a:bodyPr>
          <a:lstStyle/>
          <a:p>
            <a:endParaRPr sz="1987"/>
          </a:p>
        </p:txBody>
      </p:sp>
      <p:sp>
        <p:nvSpPr>
          <p:cNvPr id="798" name="object 798"/>
          <p:cNvSpPr/>
          <p:nvPr/>
        </p:nvSpPr>
        <p:spPr>
          <a:xfrm>
            <a:off x="2478815" y="4025131"/>
            <a:ext cx="92511" cy="109333"/>
          </a:xfrm>
          <a:custGeom>
            <a:avLst/>
            <a:gdLst/>
            <a:ahLst/>
            <a:cxnLst/>
            <a:rect l="l" t="t" r="r" b="b"/>
            <a:pathLst>
              <a:path w="83819" h="99060">
                <a:moveTo>
                  <a:pt x="6857" y="0"/>
                </a:moveTo>
                <a:lnTo>
                  <a:pt x="0" y="99060"/>
                </a:lnTo>
                <a:lnTo>
                  <a:pt x="76962" y="99060"/>
                </a:lnTo>
                <a:lnTo>
                  <a:pt x="83819" y="0"/>
                </a:lnTo>
                <a:lnTo>
                  <a:pt x="6857" y="0"/>
                </a:lnTo>
                <a:close/>
              </a:path>
            </a:pathLst>
          </a:custGeom>
          <a:solidFill>
            <a:srgbClr val="BCD6ED"/>
          </a:solidFill>
        </p:spPr>
        <p:txBody>
          <a:bodyPr wrap="square" lIns="0" tIns="0" rIns="0" bIns="0" rtlCol="0">
            <a:noAutofit/>
          </a:bodyPr>
          <a:lstStyle/>
          <a:p>
            <a:endParaRPr sz="1987"/>
          </a:p>
        </p:txBody>
      </p:sp>
      <p:sp>
        <p:nvSpPr>
          <p:cNvPr id="799" name="object 799"/>
          <p:cNvSpPr/>
          <p:nvPr/>
        </p:nvSpPr>
        <p:spPr>
          <a:xfrm>
            <a:off x="1632746" y="4025131"/>
            <a:ext cx="684591" cy="109333"/>
          </a:xfrm>
          <a:custGeom>
            <a:avLst/>
            <a:gdLst/>
            <a:ahLst/>
            <a:cxnLst/>
            <a:rect l="l" t="t" r="r" b="b"/>
            <a:pathLst>
              <a:path w="620267" h="99060">
                <a:moveTo>
                  <a:pt x="613410" y="99060"/>
                </a:moveTo>
                <a:lnTo>
                  <a:pt x="620267" y="0"/>
                </a:lnTo>
                <a:lnTo>
                  <a:pt x="6857" y="0"/>
                </a:lnTo>
                <a:lnTo>
                  <a:pt x="0" y="99060"/>
                </a:lnTo>
                <a:lnTo>
                  <a:pt x="613410" y="99060"/>
                </a:lnTo>
                <a:close/>
              </a:path>
            </a:pathLst>
          </a:custGeom>
          <a:solidFill>
            <a:srgbClr val="BCD6ED"/>
          </a:solidFill>
        </p:spPr>
        <p:txBody>
          <a:bodyPr wrap="square" lIns="0" tIns="0" rIns="0" bIns="0" rtlCol="0">
            <a:noAutofit/>
          </a:bodyPr>
          <a:lstStyle/>
          <a:p>
            <a:endParaRPr sz="1987"/>
          </a:p>
        </p:txBody>
      </p:sp>
      <p:sp>
        <p:nvSpPr>
          <p:cNvPr id="800" name="object 800"/>
          <p:cNvSpPr/>
          <p:nvPr/>
        </p:nvSpPr>
        <p:spPr>
          <a:xfrm>
            <a:off x="2310611" y="4025131"/>
            <a:ext cx="92511" cy="109333"/>
          </a:xfrm>
          <a:custGeom>
            <a:avLst/>
            <a:gdLst/>
            <a:ahLst/>
            <a:cxnLst/>
            <a:rect l="l" t="t" r="r" b="b"/>
            <a:pathLst>
              <a:path w="83819" h="99060">
                <a:moveTo>
                  <a:pt x="6857" y="0"/>
                </a:moveTo>
                <a:lnTo>
                  <a:pt x="0" y="99060"/>
                </a:lnTo>
                <a:lnTo>
                  <a:pt x="75945" y="99060"/>
                </a:lnTo>
                <a:lnTo>
                  <a:pt x="83819" y="0"/>
                </a:lnTo>
                <a:lnTo>
                  <a:pt x="6857" y="0"/>
                </a:lnTo>
                <a:close/>
              </a:path>
            </a:pathLst>
          </a:custGeom>
          <a:solidFill>
            <a:srgbClr val="BCD6ED"/>
          </a:solidFill>
        </p:spPr>
        <p:txBody>
          <a:bodyPr wrap="square" lIns="0" tIns="0" rIns="0" bIns="0" rtlCol="0">
            <a:noAutofit/>
          </a:bodyPr>
          <a:lstStyle/>
          <a:p>
            <a:endParaRPr sz="1987"/>
          </a:p>
        </p:txBody>
      </p:sp>
      <p:sp>
        <p:nvSpPr>
          <p:cNvPr id="801" name="object 801"/>
          <p:cNvSpPr/>
          <p:nvPr/>
        </p:nvSpPr>
        <p:spPr>
          <a:xfrm>
            <a:off x="1546962" y="4025131"/>
            <a:ext cx="92511" cy="109333"/>
          </a:xfrm>
          <a:custGeom>
            <a:avLst/>
            <a:gdLst/>
            <a:ahLst/>
            <a:cxnLst/>
            <a:rect l="l" t="t" r="r" b="b"/>
            <a:pathLst>
              <a:path w="83819" h="99060">
                <a:moveTo>
                  <a:pt x="83819" y="0"/>
                </a:moveTo>
                <a:lnTo>
                  <a:pt x="8381" y="0"/>
                </a:lnTo>
                <a:lnTo>
                  <a:pt x="0" y="99060"/>
                </a:lnTo>
                <a:lnTo>
                  <a:pt x="77012" y="99060"/>
                </a:lnTo>
                <a:lnTo>
                  <a:pt x="83819" y="0"/>
                </a:lnTo>
                <a:close/>
              </a:path>
            </a:pathLst>
          </a:custGeom>
          <a:solidFill>
            <a:srgbClr val="BCD6ED"/>
          </a:solidFill>
        </p:spPr>
        <p:txBody>
          <a:bodyPr wrap="square" lIns="0" tIns="0" rIns="0" bIns="0" rtlCol="0">
            <a:noAutofit/>
          </a:bodyPr>
          <a:lstStyle/>
          <a:p>
            <a:endParaRPr sz="1987"/>
          </a:p>
        </p:txBody>
      </p:sp>
      <p:sp>
        <p:nvSpPr>
          <p:cNvPr id="802" name="object 802"/>
          <p:cNvSpPr/>
          <p:nvPr/>
        </p:nvSpPr>
        <p:spPr>
          <a:xfrm>
            <a:off x="1461178" y="4025131"/>
            <a:ext cx="94193" cy="109333"/>
          </a:xfrm>
          <a:custGeom>
            <a:avLst/>
            <a:gdLst/>
            <a:ahLst/>
            <a:cxnLst/>
            <a:rect l="l" t="t" r="r" b="b"/>
            <a:pathLst>
              <a:path w="85343" h="99060">
                <a:moveTo>
                  <a:pt x="76860" y="99060"/>
                </a:moveTo>
                <a:lnTo>
                  <a:pt x="85343" y="0"/>
                </a:lnTo>
                <a:lnTo>
                  <a:pt x="7950" y="0"/>
                </a:lnTo>
                <a:lnTo>
                  <a:pt x="0" y="99060"/>
                </a:lnTo>
                <a:lnTo>
                  <a:pt x="76860" y="99060"/>
                </a:lnTo>
                <a:close/>
              </a:path>
            </a:pathLst>
          </a:custGeom>
          <a:solidFill>
            <a:srgbClr val="BCD6ED"/>
          </a:solidFill>
        </p:spPr>
        <p:txBody>
          <a:bodyPr wrap="square" lIns="0" tIns="0" rIns="0" bIns="0" rtlCol="0">
            <a:noAutofit/>
          </a:bodyPr>
          <a:lstStyle/>
          <a:p>
            <a:endParaRPr sz="1987"/>
          </a:p>
        </p:txBody>
      </p:sp>
      <p:sp>
        <p:nvSpPr>
          <p:cNvPr id="803" name="object 803"/>
          <p:cNvSpPr/>
          <p:nvPr/>
        </p:nvSpPr>
        <p:spPr>
          <a:xfrm>
            <a:off x="1377075" y="4025131"/>
            <a:ext cx="92512" cy="109333"/>
          </a:xfrm>
          <a:custGeom>
            <a:avLst/>
            <a:gdLst/>
            <a:ahLst/>
            <a:cxnLst/>
            <a:rect l="l" t="t" r="r" b="b"/>
            <a:pathLst>
              <a:path w="83820" h="99060">
                <a:moveTo>
                  <a:pt x="75907" y="99060"/>
                </a:moveTo>
                <a:lnTo>
                  <a:pt x="83820" y="0"/>
                </a:lnTo>
                <a:lnTo>
                  <a:pt x="6858" y="0"/>
                </a:lnTo>
                <a:lnTo>
                  <a:pt x="0" y="99060"/>
                </a:lnTo>
                <a:lnTo>
                  <a:pt x="75907" y="99060"/>
                </a:lnTo>
                <a:close/>
              </a:path>
            </a:pathLst>
          </a:custGeom>
          <a:solidFill>
            <a:srgbClr val="BCD6ED"/>
          </a:solidFill>
        </p:spPr>
        <p:txBody>
          <a:bodyPr wrap="square" lIns="0" tIns="0" rIns="0" bIns="0" rtlCol="0">
            <a:noAutofit/>
          </a:bodyPr>
          <a:lstStyle/>
          <a:p>
            <a:endParaRPr sz="1987"/>
          </a:p>
        </p:txBody>
      </p:sp>
      <p:sp>
        <p:nvSpPr>
          <p:cNvPr id="804" name="object 804"/>
          <p:cNvSpPr/>
          <p:nvPr/>
        </p:nvSpPr>
        <p:spPr>
          <a:xfrm>
            <a:off x="1282881" y="4115963"/>
            <a:ext cx="11774" cy="18502"/>
          </a:xfrm>
          <a:custGeom>
            <a:avLst/>
            <a:gdLst/>
            <a:ahLst/>
            <a:cxnLst/>
            <a:rect l="l" t="t" r="r" b="b"/>
            <a:pathLst>
              <a:path w="10668" h="16764">
                <a:moveTo>
                  <a:pt x="8293" y="16764"/>
                </a:moveTo>
                <a:lnTo>
                  <a:pt x="10668" y="0"/>
                </a:lnTo>
                <a:lnTo>
                  <a:pt x="0" y="16764"/>
                </a:lnTo>
                <a:lnTo>
                  <a:pt x="8293" y="16764"/>
                </a:lnTo>
                <a:close/>
              </a:path>
            </a:pathLst>
          </a:custGeom>
          <a:solidFill>
            <a:srgbClr val="BCD6ED"/>
          </a:solidFill>
        </p:spPr>
        <p:txBody>
          <a:bodyPr wrap="square" lIns="0" tIns="0" rIns="0" bIns="0" rtlCol="0">
            <a:noAutofit/>
          </a:bodyPr>
          <a:lstStyle/>
          <a:p>
            <a:endParaRPr sz="1987"/>
          </a:p>
        </p:txBody>
      </p:sp>
      <p:sp>
        <p:nvSpPr>
          <p:cNvPr id="805" name="object 805"/>
          <p:cNvSpPr/>
          <p:nvPr/>
        </p:nvSpPr>
        <p:spPr>
          <a:xfrm>
            <a:off x="1292973" y="4025131"/>
            <a:ext cx="92512" cy="109333"/>
          </a:xfrm>
          <a:custGeom>
            <a:avLst/>
            <a:gdLst/>
            <a:ahLst/>
            <a:cxnLst/>
            <a:rect l="l" t="t" r="r" b="b"/>
            <a:pathLst>
              <a:path w="83820" h="99060">
                <a:moveTo>
                  <a:pt x="2120" y="80899"/>
                </a:moveTo>
                <a:lnTo>
                  <a:pt x="0" y="99060"/>
                </a:lnTo>
                <a:lnTo>
                  <a:pt x="76923" y="99060"/>
                </a:lnTo>
                <a:lnTo>
                  <a:pt x="83820" y="0"/>
                </a:lnTo>
                <a:lnTo>
                  <a:pt x="42443" y="0"/>
                </a:lnTo>
                <a:lnTo>
                  <a:pt x="2120" y="80899"/>
                </a:lnTo>
                <a:close/>
              </a:path>
            </a:pathLst>
          </a:custGeom>
          <a:solidFill>
            <a:srgbClr val="BCD6ED"/>
          </a:solidFill>
        </p:spPr>
        <p:txBody>
          <a:bodyPr wrap="square" lIns="0" tIns="0" rIns="0" bIns="0" rtlCol="0">
            <a:noAutofit/>
          </a:bodyPr>
          <a:lstStyle/>
          <a:p>
            <a:endParaRPr sz="1987"/>
          </a:p>
        </p:txBody>
      </p:sp>
      <p:sp>
        <p:nvSpPr>
          <p:cNvPr id="806" name="object 806"/>
          <p:cNvSpPr/>
          <p:nvPr/>
        </p:nvSpPr>
        <p:spPr>
          <a:xfrm>
            <a:off x="1282881" y="4139511"/>
            <a:ext cx="1665224" cy="0"/>
          </a:xfrm>
          <a:custGeom>
            <a:avLst/>
            <a:gdLst/>
            <a:ahLst/>
            <a:cxnLst/>
            <a:rect l="l" t="t" r="r" b="b"/>
            <a:pathLst>
              <a:path w="1508760">
                <a:moveTo>
                  <a:pt x="0" y="0"/>
                </a:moveTo>
                <a:lnTo>
                  <a:pt x="1508760" y="0"/>
                </a:lnTo>
              </a:path>
            </a:pathLst>
          </a:custGeom>
          <a:ln w="10413">
            <a:solidFill>
              <a:srgbClr val="BCD6ED"/>
            </a:solidFill>
          </a:ln>
        </p:spPr>
        <p:txBody>
          <a:bodyPr wrap="square" lIns="0" tIns="0" rIns="0" bIns="0" rtlCol="0">
            <a:noAutofit/>
          </a:bodyPr>
          <a:lstStyle/>
          <a:p>
            <a:endParaRPr sz="1987"/>
          </a:p>
        </p:txBody>
      </p:sp>
      <p:sp>
        <p:nvSpPr>
          <p:cNvPr id="807" name="object 807"/>
          <p:cNvSpPr/>
          <p:nvPr/>
        </p:nvSpPr>
        <p:spPr>
          <a:xfrm>
            <a:off x="1282881" y="4197542"/>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808" name="object 808"/>
          <p:cNvSpPr/>
          <p:nvPr/>
        </p:nvSpPr>
        <p:spPr>
          <a:xfrm>
            <a:off x="1282881" y="4176516"/>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809" name="object 809"/>
          <p:cNvSpPr/>
          <p:nvPr/>
        </p:nvSpPr>
        <p:spPr>
          <a:xfrm>
            <a:off x="1282881" y="4155491"/>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810" name="object 810"/>
          <p:cNvSpPr/>
          <p:nvPr/>
        </p:nvSpPr>
        <p:spPr>
          <a:xfrm>
            <a:off x="2559552" y="4260619"/>
            <a:ext cx="388552" cy="0"/>
          </a:xfrm>
          <a:custGeom>
            <a:avLst/>
            <a:gdLst/>
            <a:ahLst/>
            <a:cxnLst/>
            <a:rect l="l" t="t" r="r" b="b"/>
            <a:pathLst>
              <a:path w="352044">
                <a:moveTo>
                  <a:pt x="0" y="0"/>
                </a:moveTo>
                <a:lnTo>
                  <a:pt x="352044" y="0"/>
                </a:lnTo>
              </a:path>
            </a:pathLst>
          </a:custGeom>
          <a:ln w="19557">
            <a:solidFill>
              <a:srgbClr val="BCD6ED"/>
            </a:solidFill>
          </a:ln>
        </p:spPr>
        <p:txBody>
          <a:bodyPr wrap="square" lIns="0" tIns="0" rIns="0" bIns="0" rtlCol="0">
            <a:noAutofit/>
          </a:bodyPr>
          <a:lstStyle/>
          <a:p>
            <a:endParaRPr sz="1987"/>
          </a:p>
        </p:txBody>
      </p:sp>
      <p:sp>
        <p:nvSpPr>
          <p:cNvPr id="811" name="object 811"/>
          <p:cNvSpPr/>
          <p:nvPr/>
        </p:nvSpPr>
        <p:spPr>
          <a:xfrm>
            <a:off x="1282881" y="4260619"/>
            <a:ext cx="85784" cy="0"/>
          </a:xfrm>
          <a:custGeom>
            <a:avLst/>
            <a:gdLst/>
            <a:ahLst/>
            <a:cxnLst/>
            <a:rect l="l" t="t" r="r" b="b"/>
            <a:pathLst>
              <a:path w="77724">
                <a:moveTo>
                  <a:pt x="0" y="0"/>
                </a:moveTo>
                <a:lnTo>
                  <a:pt x="77724" y="0"/>
                </a:lnTo>
              </a:path>
            </a:pathLst>
          </a:custGeom>
          <a:ln w="19557">
            <a:solidFill>
              <a:srgbClr val="BCD6ED"/>
            </a:solidFill>
          </a:ln>
        </p:spPr>
        <p:txBody>
          <a:bodyPr wrap="square" lIns="0" tIns="0" rIns="0" bIns="0" rtlCol="0">
            <a:noAutofit/>
          </a:bodyPr>
          <a:lstStyle/>
          <a:p>
            <a:endParaRPr sz="1987"/>
          </a:p>
        </p:txBody>
      </p:sp>
      <p:sp>
        <p:nvSpPr>
          <p:cNvPr id="812" name="object 812"/>
          <p:cNvSpPr/>
          <p:nvPr/>
        </p:nvSpPr>
        <p:spPr>
          <a:xfrm>
            <a:off x="1282881" y="4239593"/>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813" name="object 813"/>
          <p:cNvSpPr/>
          <p:nvPr/>
        </p:nvSpPr>
        <p:spPr>
          <a:xfrm>
            <a:off x="1282881" y="4218567"/>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814" name="object 814"/>
          <p:cNvSpPr/>
          <p:nvPr/>
        </p:nvSpPr>
        <p:spPr>
          <a:xfrm>
            <a:off x="2559552" y="4304352"/>
            <a:ext cx="388552" cy="0"/>
          </a:xfrm>
          <a:custGeom>
            <a:avLst/>
            <a:gdLst/>
            <a:ahLst/>
            <a:cxnLst/>
            <a:rect l="l" t="t" r="r" b="b"/>
            <a:pathLst>
              <a:path w="352044">
                <a:moveTo>
                  <a:pt x="0" y="0"/>
                </a:moveTo>
                <a:lnTo>
                  <a:pt x="352044" y="0"/>
                </a:lnTo>
              </a:path>
            </a:pathLst>
          </a:custGeom>
          <a:ln w="19557">
            <a:solidFill>
              <a:srgbClr val="BCD6ED"/>
            </a:solidFill>
          </a:ln>
        </p:spPr>
        <p:txBody>
          <a:bodyPr wrap="square" lIns="0" tIns="0" rIns="0" bIns="0" rtlCol="0">
            <a:noAutofit/>
          </a:bodyPr>
          <a:lstStyle/>
          <a:p>
            <a:endParaRPr sz="1987"/>
          </a:p>
        </p:txBody>
      </p:sp>
      <p:sp>
        <p:nvSpPr>
          <p:cNvPr id="815" name="object 815"/>
          <p:cNvSpPr/>
          <p:nvPr/>
        </p:nvSpPr>
        <p:spPr>
          <a:xfrm>
            <a:off x="1282881" y="4304352"/>
            <a:ext cx="85784" cy="0"/>
          </a:xfrm>
          <a:custGeom>
            <a:avLst/>
            <a:gdLst/>
            <a:ahLst/>
            <a:cxnLst/>
            <a:rect l="l" t="t" r="r" b="b"/>
            <a:pathLst>
              <a:path w="77724">
                <a:moveTo>
                  <a:pt x="0" y="0"/>
                </a:moveTo>
                <a:lnTo>
                  <a:pt x="77724" y="0"/>
                </a:lnTo>
              </a:path>
            </a:pathLst>
          </a:custGeom>
          <a:ln w="19557">
            <a:solidFill>
              <a:srgbClr val="BCD6ED"/>
            </a:solidFill>
          </a:ln>
        </p:spPr>
        <p:txBody>
          <a:bodyPr wrap="square" lIns="0" tIns="0" rIns="0" bIns="0" rtlCol="0">
            <a:noAutofit/>
          </a:bodyPr>
          <a:lstStyle/>
          <a:p>
            <a:endParaRPr sz="1987"/>
          </a:p>
        </p:txBody>
      </p:sp>
      <p:sp>
        <p:nvSpPr>
          <p:cNvPr id="816" name="object 816"/>
          <p:cNvSpPr/>
          <p:nvPr/>
        </p:nvSpPr>
        <p:spPr>
          <a:xfrm>
            <a:off x="1282881" y="4537315"/>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817" name="object 817"/>
          <p:cNvSpPr/>
          <p:nvPr/>
        </p:nvSpPr>
        <p:spPr>
          <a:xfrm>
            <a:off x="2559552" y="4495264"/>
            <a:ext cx="388552" cy="0"/>
          </a:xfrm>
          <a:custGeom>
            <a:avLst/>
            <a:gdLst/>
            <a:ahLst/>
            <a:cxnLst/>
            <a:rect l="l" t="t" r="r" b="b"/>
            <a:pathLst>
              <a:path w="352044">
                <a:moveTo>
                  <a:pt x="0" y="0"/>
                </a:moveTo>
                <a:lnTo>
                  <a:pt x="352044" y="0"/>
                </a:lnTo>
              </a:path>
            </a:pathLst>
          </a:custGeom>
          <a:ln w="21082">
            <a:solidFill>
              <a:srgbClr val="BCD6ED"/>
            </a:solidFill>
          </a:ln>
        </p:spPr>
        <p:txBody>
          <a:bodyPr wrap="square" lIns="0" tIns="0" rIns="0" bIns="0" rtlCol="0">
            <a:noAutofit/>
          </a:bodyPr>
          <a:lstStyle/>
          <a:p>
            <a:endParaRPr sz="1987"/>
          </a:p>
        </p:txBody>
      </p:sp>
      <p:sp>
        <p:nvSpPr>
          <p:cNvPr id="818" name="object 818"/>
          <p:cNvSpPr/>
          <p:nvPr/>
        </p:nvSpPr>
        <p:spPr>
          <a:xfrm>
            <a:off x="1282881" y="4495264"/>
            <a:ext cx="85784" cy="0"/>
          </a:xfrm>
          <a:custGeom>
            <a:avLst/>
            <a:gdLst/>
            <a:ahLst/>
            <a:cxnLst/>
            <a:rect l="l" t="t" r="r" b="b"/>
            <a:pathLst>
              <a:path w="77724">
                <a:moveTo>
                  <a:pt x="0" y="0"/>
                </a:moveTo>
                <a:lnTo>
                  <a:pt x="77724" y="0"/>
                </a:lnTo>
              </a:path>
            </a:pathLst>
          </a:custGeom>
          <a:ln w="21082">
            <a:solidFill>
              <a:srgbClr val="BCD6ED"/>
            </a:solidFill>
          </a:ln>
        </p:spPr>
        <p:txBody>
          <a:bodyPr wrap="square" lIns="0" tIns="0" rIns="0" bIns="0" rtlCol="0">
            <a:noAutofit/>
          </a:bodyPr>
          <a:lstStyle/>
          <a:p>
            <a:endParaRPr sz="1987"/>
          </a:p>
        </p:txBody>
      </p:sp>
      <p:sp>
        <p:nvSpPr>
          <p:cNvPr id="819" name="object 819"/>
          <p:cNvSpPr/>
          <p:nvPr/>
        </p:nvSpPr>
        <p:spPr>
          <a:xfrm>
            <a:off x="1282881" y="4516289"/>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820" name="object 820"/>
          <p:cNvSpPr/>
          <p:nvPr/>
        </p:nvSpPr>
        <p:spPr>
          <a:xfrm>
            <a:off x="2559552" y="4314443"/>
            <a:ext cx="388552" cy="169886"/>
          </a:xfrm>
          <a:custGeom>
            <a:avLst/>
            <a:gdLst/>
            <a:ahLst/>
            <a:cxnLst/>
            <a:rect l="l" t="t" r="r" b="b"/>
            <a:pathLst>
              <a:path w="352044" h="153924">
                <a:moveTo>
                  <a:pt x="0" y="153924"/>
                </a:moveTo>
                <a:lnTo>
                  <a:pt x="352044" y="153924"/>
                </a:lnTo>
                <a:lnTo>
                  <a:pt x="352044" y="0"/>
                </a:lnTo>
                <a:lnTo>
                  <a:pt x="0" y="0"/>
                </a:lnTo>
                <a:lnTo>
                  <a:pt x="0" y="153924"/>
                </a:lnTo>
                <a:close/>
              </a:path>
            </a:pathLst>
          </a:custGeom>
          <a:solidFill>
            <a:srgbClr val="BCD6ED"/>
          </a:solidFill>
        </p:spPr>
        <p:txBody>
          <a:bodyPr wrap="square" lIns="0" tIns="0" rIns="0" bIns="0" rtlCol="0">
            <a:noAutofit/>
          </a:bodyPr>
          <a:lstStyle/>
          <a:p>
            <a:endParaRPr sz="1987"/>
          </a:p>
        </p:txBody>
      </p:sp>
      <p:sp>
        <p:nvSpPr>
          <p:cNvPr id="821" name="object 821"/>
          <p:cNvSpPr/>
          <p:nvPr/>
        </p:nvSpPr>
        <p:spPr>
          <a:xfrm>
            <a:off x="1282881" y="4314443"/>
            <a:ext cx="85784" cy="169886"/>
          </a:xfrm>
          <a:custGeom>
            <a:avLst/>
            <a:gdLst/>
            <a:ahLst/>
            <a:cxnLst/>
            <a:rect l="l" t="t" r="r" b="b"/>
            <a:pathLst>
              <a:path w="77724" h="153924">
                <a:moveTo>
                  <a:pt x="0" y="153924"/>
                </a:moveTo>
                <a:lnTo>
                  <a:pt x="77724" y="153924"/>
                </a:lnTo>
                <a:lnTo>
                  <a:pt x="77724" y="0"/>
                </a:lnTo>
                <a:lnTo>
                  <a:pt x="0" y="0"/>
                </a:lnTo>
                <a:lnTo>
                  <a:pt x="0" y="153924"/>
                </a:lnTo>
                <a:close/>
              </a:path>
            </a:pathLst>
          </a:custGeom>
          <a:solidFill>
            <a:srgbClr val="BCD6ED"/>
          </a:solidFill>
        </p:spPr>
        <p:txBody>
          <a:bodyPr wrap="square" lIns="0" tIns="0" rIns="0" bIns="0" rtlCol="0">
            <a:noAutofit/>
          </a:bodyPr>
          <a:lstStyle/>
          <a:p>
            <a:endParaRPr sz="1987"/>
          </a:p>
        </p:txBody>
      </p:sp>
      <p:sp>
        <p:nvSpPr>
          <p:cNvPr id="822" name="object 822"/>
          <p:cNvSpPr/>
          <p:nvPr/>
        </p:nvSpPr>
        <p:spPr>
          <a:xfrm>
            <a:off x="2559552" y="4282485"/>
            <a:ext cx="388552" cy="0"/>
          </a:xfrm>
          <a:custGeom>
            <a:avLst/>
            <a:gdLst/>
            <a:ahLst/>
            <a:cxnLst/>
            <a:rect l="l" t="t" r="r" b="b"/>
            <a:pathLst>
              <a:path w="352044">
                <a:moveTo>
                  <a:pt x="0" y="0"/>
                </a:moveTo>
                <a:lnTo>
                  <a:pt x="352044" y="0"/>
                </a:lnTo>
              </a:path>
            </a:pathLst>
          </a:custGeom>
          <a:ln w="22606">
            <a:solidFill>
              <a:srgbClr val="BCD6ED"/>
            </a:solidFill>
          </a:ln>
        </p:spPr>
        <p:txBody>
          <a:bodyPr wrap="square" lIns="0" tIns="0" rIns="0" bIns="0" rtlCol="0">
            <a:noAutofit/>
          </a:bodyPr>
          <a:lstStyle/>
          <a:p>
            <a:endParaRPr sz="1987"/>
          </a:p>
        </p:txBody>
      </p:sp>
      <p:sp>
        <p:nvSpPr>
          <p:cNvPr id="823" name="object 823"/>
          <p:cNvSpPr/>
          <p:nvPr/>
        </p:nvSpPr>
        <p:spPr>
          <a:xfrm>
            <a:off x="1282881" y="4282485"/>
            <a:ext cx="85784" cy="0"/>
          </a:xfrm>
          <a:custGeom>
            <a:avLst/>
            <a:gdLst/>
            <a:ahLst/>
            <a:cxnLst/>
            <a:rect l="l" t="t" r="r" b="b"/>
            <a:pathLst>
              <a:path w="77724">
                <a:moveTo>
                  <a:pt x="0" y="0"/>
                </a:moveTo>
                <a:lnTo>
                  <a:pt x="77724" y="0"/>
                </a:lnTo>
              </a:path>
            </a:pathLst>
          </a:custGeom>
          <a:ln w="22606">
            <a:solidFill>
              <a:srgbClr val="BCD6ED"/>
            </a:solidFill>
          </a:ln>
        </p:spPr>
        <p:txBody>
          <a:bodyPr wrap="square" lIns="0" tIns="0" rIns="0" bIns="0" rtlCol="0">
            <a:noAutofit/>
          </a:bodyPr>
          <a:lstStyle/>
          <a:p>
            <a:endParaRPr sz="1987"/>
          </a:p>
        </p:txBody>
      </p:sp>
      <p:sp>
        <p:nvSpPr>
          <p:cNvPr id="824" name="object 824"/>
          <p:cNvSpPr/>
          <p:nvPr/>
        </p:nvSpPr>
        <p:spPr>
          <a:xfrm>
            <a:off x="1282881" y="4574319"/>
            <a:ext cx="1665224" cy="0"/>
          </a:xfrm>
          <a:custGeom>
            <a:avLst/>
            <a:gdLst/>
            <a:ahLst/>
            <a:cxnLst/>
            <a:rect l="l" t="t" r="r" b="b"/>
            <a:pathLst>
              <a:path w="1508760">
                <a:moveTo>
                  <a:pt x="0" y="0"/>
                </a:moveTo>
                <a:lnTo>
                  <a:pt x="1508760" y="0"/>
                </a:lnTo>
              </a:path>
            </a:pathLst>
          </a:custGeom>
          <a:ln w="11938">
            <a:solidFill>
              <a:srgbClr val="BCD6ED"/>
            </a:solidFill>
          </a:ln>
        </p:spPr>
        <p:txBody>
          <a:bodyPr wrap="square" lIns="0" tIns="0" rIns="0" bIns="0" rtlCol="0">
            <a:noAutofit/>
          </a:bodyPr>
          <a:lstStyle/>
          <a:p>
            <a:endParaRPr sz="1987"/>
          </a:p>
        </p:txBody>
      </p:sp>
      <p:sp>
        <p:nvSpPr>
          <p:cNvPr id="825" name="object 825"/>
          <p:cNvSpPr/>
          <p:nvPr/>
        </p:nvSpPr>
        <p:spPr>
          <a:xfrm>
            <a:off x="1282881" y="4558340"/>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826" name="object 826"/>
          <p:cNvSpPr/>
          <p:nvPr/>
        </p:nvSpPr>
        <p:spPr>
          <a:xfrm>
            <a:off x="2948105" y="4025132"/>
            <a:ext cx="53825" cy="555074"/>
          </a:xfrm>
          <a:custGeom>
            <a:avLst/>
            <a:gdLst/>
            <a:ahLst/>
            <a:cxnLst/>
            <a:rect l="l" t="t" r="r" b="b"/>
            <a:pathLst>
              <a:path w="48768" h="502920">
                <a:moveTo>
                  <a:pt x="48768" y="0"/>
                </a:moveTo>
                <a:lnTo>
                  <a:pt x="0" y="121539"/>
                </a:lnTo>
                <a:lnTo>
                  <a:pt x="0" y="502920"/>
                </a:lnTo>
                <a:lnTo>
                  <a:pt x="48768" y="402590"/>
                </a:lnTo>
                <a:lnTo>
                  <a:pt x="48768" y="0"/>
                </a:lnTo>
                <a:close/>
              </a:path>
            </a:pathLst>
          </a:custGeom>
          <a:solidFill>
            <a:srgbClr val="BCD6ED"/>
          </a:solidFill>
        </p:spPr>
        <p:txBody>
          <a:bodyPr wrap="square" lIns="0" tIns="0" rIns="0" bIns="0" rtlCol="0">
            <a:noAutofit/>
          </a:bodyPr>
          <a:lstStyle/>
          <a:p>
            <a:endParaRPr sz="1987"/>
          </a:p>
        </p:txBody>
      </p:sp>
      <p:sp>
        <p:nvSpPr>
          <p:cNvPr id="827" name="object 827"/>
          <p:cNvSpPr/>
          <p:nvPr/>
        </p:nvSpPr>
        <p:spPr>
          <a:xfrm>
            <a:off x="2948105" y="4025132"/>
            <a:ext cx="53825" cy="132880"/>
          </a:xfrm>
          <a:custGeom>
            <a:avLst/>
            <a:gdLst/>
            <a:ahLst/>
            <a:cxnLst/>
            <a:rect l="l" t="t" r="r" b="b"/>
            <a:pathLst>
              <a:path w="48768" h="120396">
                <a:moveTo>
                  <a:pt x="0" y="120396"/>
                </a:moveTo>
                <a:lnTo>
                  <a:pt x="48768" y="0"/>
                </a:lnTo>
              </a:path>
            </a:pathLst>
          </a:custGeom>
          <a:ln w="3048">
            <a:solidFill>
              <a:srgbClr val="000000"/>
            </a:solidFill>
          </a:ln>
        </p:spPr>
        <p:txBody>
          <a:bodyPr wrap="square" lIns="0" tIns="0" rIns="0" bIns="0" rtlCol="0">
            <a:noAutofit/>
          </a:bodyPr>
          <a:lstStyle/>
          <a:p>
            <a:endParaRPr sz="1987"/>
          </a:p>
        </p:txBody>
      </p:sp>
      <p:sp>
        <p:nvSpPr>
          <p:cNvPr id="828" name="object 828"/>
          <p:cNvSpPr/>
          <p:nvPr/>
        </p:nvSpPr>
        <p:spPr>
          <a:xfrm>
            <a:off x="2948105" y="4025132"/>
            <a:ext cx="53825" cy="555074"/>
          </a:xfrm>
          <a:custGeom>
            <a:avLst/>
            <a:gdLst/>
            <a:ahLst/>
            <a:cxnLst/>
            <a:rect l="l" t="t" r="r" b="b"/>
            <a:pathLst>
              <a:path w="48768" h="502920">
                <a:moveTo>
                  <a:pt x="48768" y="0"/>
                </a:moveTo>
                <a:lnTo>
                  <a:pt x="0" y="502920"/>
                </a:lnTo>
                <a:lnTo>
                  <a:pt x="48768" y="402590"/>
                </a:lnTo>
                <a:lnTo>
                  <a:pt x="48768" y="0"/>
                </a:lnTo>
                <a:close/>
              </a:path>
            </a:pathLst>
          </a:custGeom>
          <a:solidFill>
            <a:srgbClr val="BCD6ED"/>
          </a:solidFill>
        </p:spPr>
        <p:txBody>
          <a:bodyPr wrap="square" lIns="0" tIns="0" rIns="0" bIns="0" rtlCol="0">
            <a:noAutofit/>
          </a:bodyPr>
          <a:lstStyle/>
          <a:p>
            <a:endParaRPr sz="1987"/>
          </a:p>
        </p:txBody>
      </p:sp>
      <p:sp>
        <p:nvSpPr>
          <p:cNvPr id="829" name="object 829"/>
          <p:cNvSpPr/>
          <p:nvPr/>
        </p:nvSpPr>
        <p:spPr>
          <a:xfrm>
            <a:off x="2948105" y="4025132"/>
            <a:ext cx="53825" cy="555074"/>
          </a:xfrm>
          <a:custGeom>
            <a:avLst/>
            <a:gdLst/>
            <a:ahLst/>
            <a:cxnLst/>
            <a:rect l="l" t="t" r="r" b="b"/>
            <a:pathLst>
              <a:path w="48768" h="502920">
                <a:moveTo>
                  <a:pt x="48768" y="0"/>
                </a:moveTo>
                <a:lnTo>
                  <a:pt x="48768" y="402590"/>
                </a:lnTo>
                <a:lnTo>
                  <a:pt x="0" y="502920"/>
                </a:lnTo>
              </a:path>
            </a:pathLst>
          </a:custGeom>
          <a:ln w="3048">
            <a:solidFill>
              <a:srgbClr val="000000"/>
            </a:solidFill>
          </a:ln>
        </p:spPr>
        <p:txBody>
          <a:bodyPr wrap="square" lIns="0" tIns="0" rIns="0" bIns="0" rtlCol="0">
            <a:noAutofit/>
          </a:bodyPr>
          <a:lstStyle/>
          <a:p>
            <a:endParaRPr sz="1987"/>
          </a:p>
        </p:txBody>
      </p:sp>
      <p:sp>
        <p:nvSpPr>
          <p:cNvPr id="830" name="object 830"/>
          <p:cNvSpPr/>
          <p:nvPr/>
        </p:nvSpPr>
        <p:spPr>
          <a:xfrm>
            <a:off x="2948105" y="4158014"/>
            <a:ext cx="1682" cy="422193"/>
          </a:xfrm>
          <a:custGeom>
            <a:avLst/>
            <a:gdLst/>
            <a:ahLst/>
            <a:cxnLst/>
            <a:rect l="l" t="t" r="r" b="b"/>
            <a:pathLst>
              <a:path w="1524" h="382524">
                <a:moveTo>
                  <a:pt x="0" y="382524"/>
                </a:moveTo>
                <a:lnTo>
                  <a:pt x="1524" y="0"/>
                </a:lnTo>
              </a:path>
            </a:pathLst>
          </a:custGeom>
          <a:ln w="3048">
            <a:solidFill>
              <a:srgbClr val="000000"/>
            </a:solidFill>
          </a:ln>
        </p:spPr>
        <p:txBody>
          <a:bodyPr wrap="square" lIns="0" tIns="0" rIns="0" bIns="0" rtlCol="0">
            <a:noAutofit/>
          </a:bodyPr>
          <a:lstStyle/>
          <a:p>
            <a:endParaRPr sz="1987"/>
          </a:p>
        </p:txBody>
      </p:sp>
      <p:sp>
        <p:nvSpPr>
          <p:cNvPr id="831" name="object 831"/>
          <p:cNvSpPr/>
          <p:nvPr/>
        </p:nvSpPr>
        <p:spPr>
          <a:xfrm>
            <a:off x="1282881" y="4025131"/>
            <a:ext cx="1719049" cy="109333"/>
          </a:xfrm>
          <a:custGeom>
            <a:avLst/>
            <a:gdLst/>
            <a:ahLst/>
            <a:cxnLst/>
            <a:rect l="l" t="t" r="r" b="b"/>
            <a:pathLst>
              <a:path w="1557528" h="99060">
                <a:moveTo>
                  <a:pt x="0" y="99060"/>
                </a:moveTo>
                <a:lnTo>
                  <a:pt x="1557528" y="0"/>
                </a:lnTo>
                <a:lnTo>
                  <a:pt x="49745" y="0"/>
                </a:lnTo>
                <a:lnTo>
                  <a:pt x="0" y="99060"/>
                </a:lnTo>
                <a:close/>
              </a:path>
            </a:pathLst>
          </a:custGeom>
          <a:solidFill>
            <a:srgbClr val="BCD6ED"/>
          </a:solidFill>
        </p:spPr>
        <p:txBody>
          <a:bodyPr wrap="square" lIns="0" tIns="0" rIns="0" bIns="0" rtlCol="0">
            <a:noAutofit/>
          </a:bodyPr>
          <a:lstStyle/>
          <a:p>
            <a:endParaRPr sz="1987"/>
          </a:p>
        </p:txBody>
      </p:sp>
      <p:sp>
        <p:nvSpPr>
          <p:cNvPr id="832" name="object 832"/>
          <p:cNvSpPr/>
          <p:nvPr/>
        </p:nvSpPr>
        <p:spPr>
          <a:xfrm>
            <a:off x="1282881" y="4025131"/>
            <a:ext cx="1719049" cy="109333"/>
          </a:xfrm>
          <a:custGeom>
            <a:avLst/>
            <a:gdLst/>
            <a:ahLst/>
            <a:cxnLst/>
            <a:rect l="l" t="t" r="r" b="b"/>
            <a:pathLst>
              <a:path w="1557528" h="99060">
                <a:moveTo>
                  <a:pt x="0" y="99060"/>
                </a:moveTo>
                <a:lnTo>
                  <a:pt x="49745" y="0"/>
                </a:lnTo>
                <a:lnTo>
                  <a:pt x="1557528" y="0"/>
                </a:lnTo>
              </a:path>
            </a:pathLst>
          </a:custGeom>
          <a:ln w="3048">
            <a:solidFill>
              <a:srgbClr val="000000"/>
            </a:solidFill>
          </a:ln>
        </p:spPr>
        <p:txBody>
          <a:bodyPr wrap="square" lIns="0" tIns="0" rIns="0" bIns="0" rtlCol="0">
            <a:noAutofit/>
          </a:bodyPr>
          <a:lstStyle/>
          <a:p>
            <a:endParaRPr sz="1987"/>
          </a:p>
        </p:txBody>
      </p:sp>
      <p:sp>
        <p:nvSpPr>
          <p:cNvPr id="833" name="object 833"/>
          <p:cNvSpPr/>
          <p:nvPr/>
        </p:nvSpPr>
        <p:spPr>
          <a:xfrm>
            <a:off x="1282881" y="4134466"/>
            <a:ext cx="1665224" cy="445741"/>
          </a:xfrm>
          <a:custGeom>
            <a:avLst/>
            <a:gdLst/>
            <a:ahLst/>
            <a:cxnLst/>
            <a:rect l="l" t="t" r="r" b="b"/>
            <a:pathLst>
              <a:path w="1508760" h="403859">
                <a:moveTo>
                  <a:pt x="0" y="0"/>
                </a:moveTo>
                <a:lnTo>
                  <a:pt x="0" y="403859"/>
                </a:lnTo>
                <a:lnTo>
                  <a:pt x="1508760" y="403859"/>
                </a:lnTo>
                <a:lnTo>
                  <a:pt x="0" y="0"/>
                </a:lnTo>
                <a:close/>
              </a:path>
            </a:pathLst>
          </a:custGeom>
          <a:solidFill>
            <a:srgbClr val="BCD6ED"/>
          </a:solidFill>
        </p:spPr>
        <p:txBody>
          <a:bodyPr wrap="square" lIns="0" tIns="0" rIns="0" bIns="0" rtlCol="0">
            <a:noAutofit/>
          </a:bodyPr>
          <a:lstStyle/>
          <a:p>
            <a:endParaRPr sz="1987"/>
          </a:p>
        </p:txBody>
      </p:sp>
      <p:sp>
        <p:nvSpPr>
          <p:cNvPr id="834" name="object 834"/>
          <p:cNvSpPr/>
          <p:nvPr/>
        </p:nvSpPr>
        <p:spPr>
          <a:xfrm>
            <a:off x="1282881" y="4134466"/>
            <a:ext cx="1665224" cy="445741"/>
          </a:xfrm>
          <a:custGeom>
            <a:avLst/>
            <a:gdLst/>
            <a:ahLst/>
            <a:cxnLst/>
            <a:rect l="l" t="t" r="r" b="b"/>
            <a:pathLst>
              <a:path w="1508760" h="403859">
                <a:moveTo>
                  <a:pt x="0" y="0"/>
                </a:moveTo>
                <a:lnTo>
                  <a:pt x="0" y="403859"/>
                </a:lnTo>
                <a:lnTo>
                  <a:pt x="1508760" y="403859"/>
                </a:lnTo>
              </a:path>
            </a:pathLst>
          </a:custGeom>
          <a:ln w="3048">
            <a:solidFill>
              <a:srgbClr val="000000"/>
            </a:solidFill>
          </a:ln>
        </p:spPr>
        <p:txBody>
          <a:bodyPr wrap="square" lIns="0" tIns="0" rIns="0" bIns="0" rtlCol="0">
            <a:noAutofit/>
          </a:bodyPr>
          <a:lstStyle/>
          <a:p>
            <a:endParaRPr sz="1987"/>
          </a:p>
        </p:txBody>
      </p:sp>
      <p:sp>
        <p:nvSpPr>
          <p:cNvPr id="835" name="object 835"/>
          <p:cNvSpPr/>
          <p:nvPr/>
        </p:nvSpPr>
        <p:spPr>
          <a:xfrm>
            <a:off x="1282881" y="4134466"/>
            <a:ext cx="1665224" cy="23548"/>
          </a:xfrm>
          <a:custGeom>
            <a:avLst/>
            <a:gdLst/>
            <a:ahLst/>
            <a:cxnLst/>
            <a:rect l="l" t="t" r="r" b="b"/>
            <a:pathLst>
              <a:path w="1508760" h="21335">
                <a:moveTo>
                  <a:pt x="1508760" y="21335"/>
                </a:moveTo>
                <a:lnTo>
                  <a:pt x="1508760" y="0"/>
                </a:lnTo>
                <a:lnTo>
                  <a:pt x="0" y="0"/>
                </a:lnTo>
                <a:lnTo>
                  <a:pt x="1508760" y="21335"/>
                </a:lnTo>
                <a:close/>
              </a:path>
            </a:pathLst>
          </a:custGeom>
          <a:solidFill>
            <a:srgbClr val="BCD6ED"/>
          </a:solidFill>
        </p:spPr>
        <p:txBody>
          <a:bodyPr wrap="square" lIns="0" tIns="0" rIns="0" bIns="0" rtlCol="0">
            <a:noAutofit/>
          </a:bodyPr>
          <a:lstStyle/>
          <a:p>
            <a:endParaRPr sz="1987"/>
          </a:p>
        </p:txBody>
      </p:sp>
      <p:sp>
        <p:nvSpPr>
          <p:cNvPr id="836" name="object 836"/>
          <p:cNvSpPr/>
          <p:nvPr/>
        </p:nvSpPr>
        <p:spPr>
          <a:xfrm>
            <a:off x="1282881" y="4134466"/>
            <a:ext cx="1665224" cy="23548"/>
          </a:xfrm>
          <a:custGeom>
            <a:avLst/>
            <a:gdLst/>
            <a:ahLst/>
            <a:cxnLst/>
            <a:rect l="l" t="t" r="r" b="b"/>
            <a:pathLst>
              <a:path w="1508760" h="21335">
                <a:moveTo>
                  <a:pt x="1508760" y="21335"/>
                </a:moveTo>
                <a:lnTo>
                  <a:pt x="1508760" y="0"/>
                </a:lnTo>
                <a:lnTo>
                  <a:pt x="0" y="0"/>
                </a:lnTo>
              </a:path>
            </a:pathLst>
          </a:custGeom>
          <a:ln w="3048">
            <a:solidFill>
              <a:srgbClr val="000000"/>
            </a:solidFill>
          </a:ln>
        </p:spPr>
        <p:txBody>
          <a:bodyPr wrap="square" lIns="0" tIns="0" rIns="0" bIns="0" rtlCol="0">
            <a:noAutofit/>
          </a:bodyPr>
          <a:lstStyle/>
          <a:p>
            <a:endParaRPr sz="1987"/>
          </a:p>
        </p:txBody>
      </p:sp>
      <p:sp>
        <p:nvSpPr>
          <p:cNvPr id="837" name="object 837"/>
          <p:cNvSpPr/>
          <p:nvPr/>
        </p:nvSpPr>
        <p:spPr>
          <a:xfrm>
            <a:off x="1368665" y="4243799"/>
            <a:ext cx="1190887" cy="270808"/>
          </a:xfrm>
          <a:custGeom>
            <a:avLst/>
            <a:gdLst/>
            <a:ahLst/>
            <a:cxnLst/>
            <a:rect l="l" t="t" r="r" b="b"/>
            <a:pathLst>
              <a:path w="1078992" h="245363">
                <a:moveTo>
                  <a:pt x="0" y="245364"/>
                </a:moveTo>
                <a:lnTo>
                  <a:pt x="1078992" y="245364"/>
                </a:lnTo>
                <a:lnTo>
                  <a:pt x="1078992" y="0"/>
                </a:lnTo>
                <a:lnTo>
                  <a:pt x="0" y="0"/>
                </a:lnTo>
                <a:lnTo>
                  <a:pt x="0" y="245364"/>
                </a:lnTo>
                <a:close/>
              </a:path>
            </a:pathLst>
          </a:custGeom>
          <a:solidFill>
            <a:srgbClr val="BCD6ED"/>
          </a:solidFill>
        </p:spPr>
        <p:txBody>
          <a:bodyPr wrap="square" lIns="0" tIns="0" rIns="0" bIns="0" rtlCol="0">
            <a:noAutofit/>
          </a:bodyPr>
          <a:lstStyle/>
          <a:p>
            <a:endParaRPr sz="1987"/>
          </a:p>
        </p:txBody>
      </p:sp>
      <p:sp>
        <p:nvSpPr>
          <p:cNvPr id="838" name="object 838"/>
          <p:cNvSpPr/>
          <p:nvPr/>
        </p:nvSpPr>
        <p:spPr>
          <a:xfrm>
            <a:off x="2948105" y="4640761"/>
            <a:ext cx="53825" cy="555074"/>
          </a:xfrm>
          <a:custGeom>
            <a:avLst/>
            <a:gdLst/>
            <a:ahLst/>
            <a:cxnLst/>
            <a:rect l="l" t="t" r="r" b="b"/>
            <a:pathLst>
              <a:path w="48768" h="502920">
                <a:moveTo>
                  <a:pt x="48768" y="402589"/>
                </a:moveTo>
                <a:lnTo>
                  <a:pt x="48768" y="0"/>
                </a:lnTo>
                <a:lnTo>
                  <a:pt x="0" y="121030"/>
                </a:lnTo>
                <a:lnTo>
                  <a:pt x="0" y="502919"/>
                </a:lnTo>
                <a:lnTo>
                  <a:pt x="48768" y="402589"/>
                </a:lnTo>
                <a:close/>
              </a:path>
            </a:pathLst>
          </a:custGeom>
          <a:solidFill>
            <a:srgbClr val="BCD6ED"/>
          </a:solidFill>
        </p:spPr>
        <p:txBody>
          <a:bodyPr wrap="square" lIns="0" tIns="0" rIns="0" bIns="0" rtlCol="0">
            <a:noAutofit/>
          </a:bodyPr>
          <a:lstStyle/>
          <a:p>
            <a:endParaRPr sz="1987"/>
          </a:p>
        </p:txBody>
      </p:sp>
      <p:sp>
        <p:nvSpPr>
          <p:cNvPr id="839" name="object 839"/>
          <p:cNvSpPr/>
          <p:nvPr/>
        </p:nvSpPr>
        <p:spPr>
          <a:xfrm>
            <a:off x="2904372" y="4640761"/>
            <a:ext cx="90830" cy="132880"/>
          </a:xfrm>
          <a:custGeom>
            <a:avLst/>
            <a:gdLst/>
            <a:ahLst/>
            <a:cxnLst/>
            <a:rect l="l" t="t" r="r" b="b"/>
            <a:pathLst>
              <a:path w="82296" h="120396">
                <a:moveTo>
                  <a:pt x="81787" y="21589"/>
                </a:moveTo>
                <a:lnTo>
                  <a:pt x="82296" y="0"/>
                </a:lnTo>
                <a:lnTo>
                  <a:pt x="6858" y="0"/>
                </a:lnTo>
                <a:lnTo>
                  <a:pt x="0" y="100456"/>
                </a:lnTo>
                <a:lnTo>
                  <a:pt x="39624" y="100456"/>
                </a:lnTo>
                <a:lnTo>
                  <a:pt x="39624" y="120395"/>
                </a:lnTo>
                <a:lnTo>
                  <a:pt x="81787" y="21589"/>
                </a:lnTo>
                <a:close/>
              </a:path>
            </a:pathLst>
          </a:custGeom>
          <a:solidFill>
            <a:srgbClr val="BCD6ED"/>
          </a:solidFill>
        </p:spPr>
        <p:txBody>
          <a:bodyPr wrap="square" lIns="0" tIns="0" rIns="0" bIns="0" rtlCol="0">
            <a:noAutofit/>
          </a:bodyPr>
          <a:lstStyle/>
          <a:p>
            <a:endParaRPr sz="1987"/>
          </a:p>
        </p:txBody>
      </p:sp>
      <p:sp>
        <p:nvSpPr>
          <p:cNvPr id="840" name="object 840"/>
          <p:cNvSpPr/>
          <p:nvPr/>
        </p:nvSpPr>
        <p:spPr>
          <a:xfrm>
            <a:off x="2993520" y="4640761"/>
            <a:ext cx="8409" cy="23548"/>
          </a:xfrm>
          <a:custGeom>
            <a:avLst/>
            <a:gdLst/>
            <a:ahLst/>
            <a:cxnLst/>
            <a:rect l="l" t="t" r="r" b="b"/>
            <a:pathLst>
              <a:path w="7619" h="21335">
                <a:moveTo>
                  <a:pt x="507" y="0"/>
                </a:moveTo>
                <a:lnTo>
                  <a:pt x="0" y="21335"/>
                </a:lnTo>
                <a:lnTo>
                  <a:pt x="7619" y="0"/>
                </a:lnTo>
                <a:lnTo>
                  <a:pt x="507" y="0"/>
                </a:lnTo>
                <a:close/>
              </a:path>
            </a:pathLst>
          </a:custGeom>
          <a:solidFill>
            <a:srgbClr val="BCD6ED"/>
          </a:solidFill>
        </p:spPr>
        <p:txBody>
          <a:bodyPr wrap="square" lIns="0" tIns="0" rIns="0" bIns="0" rtlCol="0">
            <a:noAutofit/>
          </a:bodyPr>
          <a:lstStyle/>
          <a:p>
            <a:endParaRPr sz="1987"/>
          </a:p>
        </p:txBody>
      </p:sp>
      <p:sp>
        <p:nvSpPr>
          <p:cNvPr id="841" name="object 841"/>
          <p:cNvSpPr/>
          <p:nvPr/>
        </p:nvSpPr>
        <p:spPr>
          <a:xfrm>
            <a:off x="2818587" y="4640761"/>
            <a:ext cx="92512" cy="111014"/>
          </a:xfrm>
          <a:custGeom>
            <a:avLst/>
            <a:gdLst/>
            <a:ahLst/>
            <a:cxnLst/>
            <a:rect l="l" t="t" r="r" b="b"/>
            <a:pathLst>
              <a:path w="83820" h="100583">
                <a:moveTo>
                  <a:pt x="76962" y="100583"/>
                </a:moveTo>
                <a:lnTo>
                  <a:pt x="83820" y="0"/>
                </a:lnTo>
                <a:lnTo>
                  <a:pt x="6858" y="0"/>
                </a:lnTo>
                <a:lnTo>
                  <a:pt x="0" y="100583"/>
                </a:lnTo>
                <a:lnTo>
                  <a:pt x="76962" y="100583"/>
                </a:lnTo>
                <a:close/>
              </a:path>
            </a:pathLst>
          </a:custGeom>
          <a:solidFill>
            <a:srgbClr val="BCD6ED"/>
          </a:solidFill>
        </p:spPr>
        <p:txBody>
          <a:bodyPr wrap="square" lIns="0" tIns="0" rIns="0" bIns="0" rtlCol="0">
            <a:noAutofit/>
          </a:bodyPr>
          <a:lstStyle/>
          <a:p>
            <a:endParaRPr sz="1987"/>
          </a:p>
        </p:txBody>
      </p:sp>
      <p:sp>
        <p:nvSpPr>
          <p:cNvPr id="842" name="object 842"/>
          <p:cNvSpPr/>
          <p:nvPr/>
        </p:nvSpPr>
        <p:spPr>
          <a:xfrm>
            <a:off x="2734485" y="4640761"/>
            <a:ext cx="90830" cy="111014"/>
          </a:xfrm>
          <a:custGeom>
            <a:avLst/>
            <a:gdLst/>
            <a:ahLst/>
            <a:cxnLst/>
            <a:rect l="l" t="t" r="r" b="b"/>
            <a:pathLst>
              <a:path w="82296" h="100583">
                <a:moveTo>
                  <a:pt x="75565" y="100583"/>
                </a:moveTo>
                <a:lnTo>
                  <a:pt x="82296" y="0"/>
                </a:lnTo>
                <a:lnTo>
                  <a:pt x="6731" y="0"/>
                </a:lnTo>
                <a:lnTo>
                  <a:pt x="0" y="100583"/>
                </a:lnTo>
                <a:lnTo>
                  <a:pt x="75565" y="100583"/>
                </a:lnTo>
                <a:close/>
              </a:path>
            </a:pathLst>
          </a:custGeom>
          <a:solidFill>
            <a:srgbClr val="BCD6ED"/>
          </a:solidFill>
        </p:spPr>
        <p:txBody>
          <a:bodyPr wrap="square" lIns="0" tIns="0" rIns="0" bIns="0" rtlCol="0">
            <a:noAutofit/>
          </a:bodyPr>
          <a:lstStyle/>
          <a:p>
            <a:endParaRPr sz="1987"/>
          </a:p>
        </p:txBody>
      </p:sp>
      <p:sp>
        <p:nvSpPr>
          <p:cNvPr id="843" name="object 843"/>
          <p:cNvSpPr/>
          <p:nvPr/>
        </p:nvSpPr>
        <p:spPr>
          <a:xfrm>
            <a:off x="2564599" y="4640761"/>
            <a:ext cx="92511" cy="111014"/>
          </a:xfrm>
          <a:custGeom>
            <a:avLst/>
            <a:gdLst/>
            <a:ahLst/>
            <a:cxnLst/>
            <a:rect l="l" t="t" r="r" b="b"/>
            <a:pathLst>
              <a:path w="83819" h="100583">
                <a:moveTo>
                  <a:pt x="75437" y="100583"/>
                </a:moveTo>
                <a:lnTo>
                  <a:pt x="83819" y="0"/>
                </a:lnTo>
                <a:lnTo>
                  <a:pt x="6857" y="0"/>
                </a:lnTo>
                <a:lnTo>
                  <a:pt x="0" y="100583"/>
                </a:lnTo>
                <a:lnTo>
                  <a:pt x="75437" y="100583"/>
                </a:lnTo>
                <a:close/>
              </a:path>
            </a:pathLst>
          </a:custGeom>
          <a:solidFill>
            <a:srgbClr val="BCD6ED"/>
          </a:solidFill>
        </p:spPr>
        <p:txBody>
          <a:bodyPr wrap="square" lIns="0" tIns="0" rIns="0" bIns="0" rtlCol="0">
            <a:noAutofit/>
          </a:bodyPr>
          <a:lstStyle/>
          <a:p>
            <a:endParaRPr sz="1987"/>
          </a:p>
        </p:txBody>
      </p:sp>
      <p:sp>
        <p:nvSpPr>
          <p:cNvPr id="844" name="object 844"/>
          <p:cNvSpPr/>
          <p:nvPr/>
        </p:nvSpPr>
        <p:spPr>
          <a:xfrm>
            <a:off x="2648701" y="4640761"/>
            <a:ext cx="92511" cy="111014"/>
          </a:xfrm>
          <a:custGeom>
            <a:avLst/>
            <a:gdLst/>
            <a:ahLst/>
            <a:cxnLst/>
            <a:rect l="l" t="t" r="r" b="b"/>
            <a:pathLst>
              <a:path w="83819" h="100583">
                <a:moveTo>
                  <a:pt x="8381" y="0"/>
                </a:moveTo>
                <a:lnTo>
                  <a:pt x="0" y="100583"/>
                </a:lnTo>
                <a:lnTo>
                  <a:pt x="76962" y="100583"/>
                </a:lnTo>
                <a:lnTo>
                  <a:pt x="83819" y="0"/>
                </a:lnTo>
                <a:lnTo>
                  <a:pt x="8381" y="0"/>
                </a:lnTo>
                <a:close/>
              </a:path>
            </a:pathLst>
          </a:custGeom>
          <a:solidFill>
            <a:srgbClr val="BCD6ED"/>
          </a:solidFill>
        </p:spPr>
        <p:txBody>
          <a:bodyPr wrap="square" lIns="0" tIns="0" rIns="0" bIns="0" rtlCol="0">
            <a:noAutofit/>
          </a:bodyPr>
          <a:lstStyle/>
          <a:p>
            <a:endParaRPr sz="1987"/>
          </a:p>
        </p:txBody>
      </p:sp>
      <p:sp>
        <p:nvSpPr>
          <p:cNvPr id="845" name="object 845"/>
          <p:cNvSpPr/>
          <p:nvPr/>
        </p:nvSpPr>
        <p:spPr>
          <a:xfrm>
            <a:off x="2394713" y="4640761"/>
            <a:ext cx="92511" cy="111014"/>
          </a:xfrm>
          <a:custGeom>
            <a:avLst/>
            <a:gdLst/>
            <a:ahLst/>
            <a:cxnLst/>
            <a:rect l="l" t="t" r="r" b="b"/>
            <a:pathLst>
              <a:path w="83819" h="100583">
                <a:moveTo>
                  <a:pt x="76962" y="100583"/>
                </a:moveTo>
                <a:lnTo>
                  <a:pt x="83819" y="0"/>
                </a:lnTo>
                <a:lnTo>
                  <a:pt x="8000" y="0"/>
                </a:lnTo>
                <a:lnTo>
                  <a:pt x="0" y="100583"/>
                </a:lnTo>
                <a:lnTo>
                  <a:pt x="76962" y="100583"/>
                </a:lnTo>
                <a:close/>
              </a:path>
            </a:pathLst>
          </a:custGeom>
          <a:solidFill>
            <a:srgbClr val="BCD6ED"/>
          </a:solidFill>
        </p:spPr>
        <p:txBody>
          <a:bodyPr wrap="square" lIns="0" tIns="0" rIns="0" bIns="0" rtlCol="0">
            <a:noAutofit/>
          </a:bodyPr>
          <a:lstStyle/>
          <a:p>
            <a:endParaRPr sz="1987"/>
          </a:p>
        </p:txBody>
      </p:sp>
      <p:sp>
        <p:nvSpPr>
          <p:cNvPr id="846" name="object 846"/>
          <p:cNvSpPr/>
          <p:nvPr/>
        </p:nvSpPr>
        <p:spPr>
          <a:xfrm>
            <a:off x="2478815" y="4640761"/>
            <a:ext cx="92511" cy="111014"/>
          </a:xfrm>
          <a:custGeom>
            <a:avLst/>
            <a:gdLst/>
            <a:ahLst/>
            <a:cxnLst/>
            <a:rect l="l" t="t" r="r" b="b"/>
            <a:pathLst>
              <a:path w="83819" h="100583">
                <a:moveTo>
                  <a:pt x="6857" y="0"/>
                </a:moveTo>
                <a:lnTo>
                  <a:pt x="0" y="100583"/>
                </a:lnTo>
                <a:lnTo>
                  <a:pt x="76962" y="100583"/>
                </a:lnTo>
                <a:lnTo>
                  <a:pt x="83819" y="0"/>
                </a:lnTo>
                <a:lnTo>
                  <a:pt x="6857" y="0"/>
                </a:lnTo>
                <a:close/>
              </a:path>
            </a:pathLst>
          </a:custGeom>
          <a:solidFill>
            <a:srgbClr val="BCD6ED"/>
          </a:solidFill>
        </p:spPr>
        <p:txBody>
          <a:bodyPr wrap="square" lIns="0" tIns="0" rIns="0" bIns="0" rtlCol="0">
            <a:noAutofit/>
          </a:bodyPr>
          <a:lstStyle/>
          <a:p>
            <a:endParaRPr sz="1987"/>
          </a:p>
        </p:txBody>
      </p:sp>
      <p:sp>
        <p:nvSpPr>
          <p:cNvPr id="847" name="object 847"/>
          <p:cNvSpPr/>
          <p:nvPr/>
        </p:nvSpPr>
        <p:spPr>
          <a:xfrm>
            <a:off x="1632746" y="4640761"/>
            <a:ext cx="684591" cy="111014"/>
          </a:xfrm>
          <a:custGeom>
            <a:avLst/>
            <a:gdLst/>
            <a:ahLst/>
            <a:cxnLst/>
            <a:rect l="l" t="t" r="r" b="b"/>
            <a:pathLst>
              <a:path w="620267" h="100583">
                <a:moveTo>
                  <a:pt x="613410" y="100583"/>
                </a:moveTo>
                <a:lnTo>
                  <a:pt x="620267" y="0"/>
                </a:lnTo>
                <a:lnTo>
                  <a:pt x="6857" y="0"/>
                </a:lnTo>
                <a:lnTo>
                  <a:pt x="0" y="100583"/>
                </a:lnTo>
                <a:lnTo>
                  <a:pt x="613410" y="100583"/>
                </a:lnTo>
                <a:close/>
              </a:path>
            </a:pathLst>
          </a:custGeom>
          <a:solidFill>
            <a:srgbClr val="BCD6ED"/>
          </a:solidFill>
        </p:spPr>
        <p:txBody>
          <a:bodyPr wrap="square" lIns="0" tIns="0" rIns="0" bIns="0" rtlCol="0">
            <a:noAutofit/>
          </a:bodyPr>
          <a:lstStyle/>
          <a:p>
            <a:endParaRPr sz="1987"/>
          </a:p>
        </p:txBody>
      </p:sp>
      <p:sp>
        <p:nvSpPr>
          <p:cNvPr id="848" name="object 848"/>
          <p:cNvSpPr/>
          <p:nvPr/>
        </p:nvSpPr>
        <p:spPr>
          <a:xfrm>
            <a:off x="2310611" y="4640761"/>
            <a:ext cx="92511" cy="111014"/>
          </a:xfrm>
          <a:custGeom>
            <a:avLst/>
            <a:gdLst/>
            <a:ahLst/>
            <a:cxnLst/>
            <a:rect l="l" t="t" r="r" b="b"/>
            <a:pathLst>
              <a:path w="83819" h="100583">
                <a:moveTo>
                  <a:pt x="6857" y="0"/>
                </a:moveTo>
                <a:lnTo>
                  <a:pt x="0" y="100583"/>
                </a:lnTo>
                <a:lnTo>
                  <a:pt x="75945" y="100583"/>
                </a:lnTo>
                <a:lnTo>
                  <a:pt x="83819" y="0"/>
                </a:lnTo>
                <a:lnTo>
                  <a:pt x="6857" y="0"/>
                </a:lnTo>
                <a:close/>
              </a:path>
            </a:pathLst>
          </a:custGeom>
          <a:solidFill>
            <a:srgbClr val="BCD6ED"/>
          </a:solidFill>
        </p:spPr>
        <p:txBody>
          <a:bodyPr wrap="square" lIns="0" tIns="0" rIns="0" bIns="0" rtlCol="0">
            <a:noAutofit/>
          </a:bodyPr>
          <a:lstStyle/>
          <a:p>
            <a:endParaRPr sz="1987"/>
          </a:p>
        </p:txBody>
      </p:sp>
      <p:sp>
        <p:nvSpPr>
          <p:cNvPr id="849" name="object 849"/>
          <p:cNvSpPr/>
          <p:nvPr/>
        </p:nvSpPr>
        <p:spPr>
          <a:xfrm>
            <a:off x="1546962" y="4640761"/>
            <a:ext cx="92511" cy="111014"/>
          </a:xfrm>
          <a:custGeom>
            <a:avLst/>
            <a:gdLst/>
            <a:ahLst/>
            <a:cxnLst/>
            <a:rect l="l" t="t" r="r" b="b"/>
            <a:pathLst>
              <a:path w="83819" h="100583">
                <a:moveTo>
                  <a:pt x="83819" y="0"/>
                </a:moveTo>
                <a:lnTo>
                  <a:pt x="8381" y="0"/>
                </a:lnTo>
                <a:lnTo>
                  <a:pt x="0" y="100583"/>
                </a:lnTo>
                <a:lnTo>
                  <a:pt x="77012" y="100583"/>
                </a:lnTo>
                <a:lnTo>
                  <a:pt x="83819" y="0"/>
                </a:lnTo>
                <a:close/>
              </a:path>
            </a:pathLst>
          </a:custGeom>
          <a:solidFill>
            <a:srgbClr val="BCD6ED"/>
          </a:solidFill>
        </p:spPr>
        <p:txBody>
          <a:bodyPr wrap="square" lIns="0" tIns="0" rIns="0" bIns="0" rtlCol="0">
            <a:noAutofit/>
          </a:bodyPr>
          <a:lstStyle/>
          <a:p>
            <a:endParaRPr sz="1987"/>
          </a:p>
        </p:txBody>
      </p:sp>
      <p:sp>
        <p:nvSpPr>
          <p:cNvPr id="850" name="object 850"/>
          <p:cNvSpPr/>
          <p:nvPr/>
        </p:nvSpPr>
        <p:spPr>
          <a:xfrm>
            <a:off x="1461178" y="4640761"/>
            <a:ext cx="94193" cy="111014"/>
          </a:xfrm>
          <a:custGeom>
            <a:avLst/>
            <a:gdLst/>
            <a:ahLst/>
            <a:cxnLst/>
            <a:rect l="l" t="t" r="r" b="b"/>
            <a:pathLst>
              <a:path w="85343" h="100583">
                <a:moveTo>
                  <a:pt x="76860" y="100583"/>
                </a:moveTo>
                <a:lnTo>
                  <a:pt x="85343" y="0"/>
                </a:lnTo>
                <a:lnTo>
                  <a:pt x="7950" y="0"/>
                </a:lnTo>
                <a:lnTo>
                  <a:pt x="0" y="100583"/>
                </a:lnTo>
                <a:lnTo>
                  <a:pt x="76860" y="100583"/>
                </a:lnTo>
                <a:close/>
              </a:path>
            </a:pathLst>
          </a:custGeom>
          <a:solidFill>
            <a:srgbClr val="BCD6ED"/>
          </a:solidFill>
        </p:spPr>
        <p:txBody>
          <a:bodyPr wrap="square" lIns="0" tIns="0" rIns="0" bIns="0" rtlCol="0">
            <a:noAutofit/>
          </a:bodyPr>
          <a:lstStyle/>
          <a:p>
            <a:endParaRPr sz="1987"/>
          </a:p>
        </p:txBody>
      </p:sp>
      <p:sp>
        <p:nvSpPr>
          <p:cNvPr id="851" name="object 851"/>
          <p:cNvSpPr/>
          <p:nvPr/>
        </p:nvSpPr>
        <p:spPr>
          <a:xfrm>
            <a:off x="1377075" y="4640761"/>
            <a:ext cx="92512" cy="111014"/>
          </a:xfrm>
          <a:custGeom>
            <a:avLst/>
            <a:gdLst/>
            <a:ahLst/>
            <a:cxnLst/>
            <a:rect l="l" t="t" r="r" b="b"/>
            <a:pathLst>
              <a:path w="83820" h="100583">
                <a:moveTo>
                  <a:pt x="75907" y="100583"/>
                </a:moveTo>
                <a:lnTo>
                  <a:pt x="83820" y="0"/>
                </a:lnTo>
                <a:lnTo>
                  <a:pt x="6858" y="0"/>
                </a:lnTo>
                <a:lnTo>
                  <a:pt x="0" y="100583"/>
                </a:lnTo>
                <a:lnTo>
                  <a:pt x="75907" y="100583"/>
                </a:lnTo>
                <a:close/>
              </a:path>
            </a:pathLst>
          </a:custGeom>
          <a:solidFill>
            <a:srgbClr val="BCD6ED"/>
          </a:solidFill>
        </p:spPr>
        <p:txBody>
          <a:bodyPr wrap="square" lIns="0" tIns="0" rIns="0" bIns="0" rtlCol="0">
            <a:noAutofit/>
          </a:bodyPr>
          <a:lstStyle/>
          <a:p>
            <a:endParaRPr sz="1987"/>
          </a:p>
        </p:txBody>
      </p:sp>
      <p:sp>
        <p:nvSpPr>
          <p:cNvPr id="852" name="object 852"/>
          <p:cNvSpPr/>
          <p:nvPr/>
        </p:nvSpPr>
        <p:spPr>
          <a:xfrm>
            <a:off x="1282881" y="4731592"/>
            <a:ext cx="11774" cy="20183"/>
          </a:xfrm>
          <a:custGeom>
            <a:avLst/>
            <a:gdLst/>
            <a:ahLst/>
            <a:cxnLst/>
            <a:rect l="l" t="t" r="r" b="b"/>
            <a:pathLst>
              <a:path w="10668" h="18287">
                <a:moveTo>
                  <a:pt x="8293" y="18287"/>
                </a:moveTo>
                <a:lnTo>
                  <a:pt x="10668" y="0"/>
                </a:lnTo>
                <a:lnTo>
                  <a:pt x="0" y="18287"/>
                </a:lnTo>
                <a:lnTo>
                  <a:pt x="8293" y="18287"/>
                </a:lnTo>
                <a:close/>
              </a:path>
            </a:pathLst>
          </a:custGeom>
          <a:solidFill>
            <a:srgbClr val="BCD6ED"/>
          </a:solidFill>
        </p:spPr>
        <p:txBody>
          <a:bodyPr wrap="square" lIns="0" tIns="0" rIns="0" bIns="0" rtlCol="0">
            <a:noAutofit/>
          </a:bodyPr>
          <a:lstStyle/>
          <a:p>
            <a:endParaRPr sz="1987"/>
          </a:p>
        </p:txBody>
      </p:sp>
      <p:sp>
        <p:nvSpPr>
          <p:cNvPr id="853" name="object 853"/>
          <p:cNvSpPr/>
          <p:nvPr/>
        </p:nvSpPr>
        <p:spPr>
          <a:xfrm>
            <a:off x="1292973" y="4640761"/>
            <a:ext cx="92512" cy="111014"/>
          </a:xfrm>
          <a:custGeom>
            <a:avLst/>
            <a:gdLst/>
            <a:ahLst/>
            <a:cxnLst/>
            <a:rect l="l" t="t" r="r" b="b"/>
            <a:pathLst>
              <a:path w="83820" h="100583">
                <a:moveTo>
                  <a:pt x="2120" y="82168"/>
                </a:moveTo>
                <a:lnTo>
                  <a:pt x="0" y="100583"/>
                </a:lnTo>
                <a:lnTo>
                  <a:pt x="76923" y="100583"/>
                </a:lnTo>
                <a:lnTo>
                  <a:pt x="83820" y="0"/>
                </a:lnTo>
                <a:lnTo>
                  <a:pt x="42443" y="0"/>
                </a:lnTo>
                <a:lnTo>
                  <a:pt x="2120" y="82168"/>
                </a:lnTo>
                <a:close/>
              </a:path>
            </a:pathLst>
          </a:custGeom>
          <a:solidFill>
            <a:srgbClr val="BCD6ED"/>
          </a:solidFill>
        </p:spPr>
        <p:txBody>
          <a:bodyPr wrap="square" lIns="0" tIns="0" rIns="0" bIns="0" rtlCol="0">
            <a:noAutofit/>
          </a:bodyPr>
          <a:lstStyle/>
          <a:p>
            <a:endParaRPr sz="1987"/>
          </a:p>
        </p:txBody>
      </p:sp>
      <p:sp>
        <p:nvSpPr>
          <p:cNvPr id="854" name="object 854"/>
          <p:cNvSpPr/>
          <p:nvPr/>
        </p:nvSpPr>
        <p:spPr>
          <a:xfrm>
            <a:off x="1282881" y="4756822"/>
            <a:ext cx="1665224" cy="0"/>
          </a:xfrm>
          <a:custGeom>
            <a:avLst/>
            <a:gdLst/>
            <a:ahLst/>
            <a:cxnLst/>
            <a:rect l="l" t="t" r="r" b="b"/>
            <a:pathLst>
              <a:path w="1508760">
                <a:moveTo>
                  <a:pt x="0" y="0"/>
                </a:moveTo>
                <a:lnTo>
                  <a:pt x="1508760" y="0"/>
                </a:lnTo>
              </a:path>
            </a:pathLst>
          </a:custGeom>
          <a:ln w="10413">
            <a:solidFill>
              <a:srgbClr val="BCD6ED"/>
            </a:solidFill>
          </a:ln>
        </p:spPr>
        <p:txBody>
          <a:bodyPr wrap="square" lIns="0" tIns="0" rIns="0" bIns="0" rtlCol="0">
            <a:noAutofit/>
          </a:bodyPr>
          <a:lstStyle/>
          <a:p>
            <a:endParaRPr sz="1987"/>
          </a:p>
        </p:txBody>
      </p:sp>
      <p:sp>
        <p:nvSpPr>
          <p:cNvPr id="855" name="object 855"/>
          <p:cNvSpPr/>
          <p:nvPr/>
        </p:nvSpPr>
        <p:spPr>
          <a:xfrm>
            <a:off x="1282881" y="4814852"/>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856" name="object 856"/>
          <p:cNvSpPr/>
          <p:nvPr/>
        </p:nvSpPr>
        <p:spPr>
          <a:xfrm>
            <a:off x="1282881" y="4793827"/>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857" name="object 857"/>
          <p:cNvSpPr/>
          <p:nvPr/>
        </p:nvSpPr>
        <p:spPr>
          <a:xfrm>
            <a:off x="1282881" y="4772801"/>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858" name="object 858"/>
          <p:cNvSpPr/>
          <p:nvPr/>
        </p:nvSpPr>
        <p:spPr>
          <a:xfrm>
            <a:off x="1282881" y="4877929"/>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859" name="object 859"/>
          <p:cNvSpPr/>
          <p:nvPr/>
        </p:nvSpPr>
        <p:spPr>
          <a:xfrm>
            <a:off x="1282881" y="4856903"/>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860" name="object 860"/>
          <p:cNvSpPr/>
          <p:nvPr/>
        </p:nvSpPr>
        <p:spPr>
          <a:xfrm>
            <a:off x="1282881" y="4835878"/>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861" name="object 861"/>
          <p:cNvSpPr/>
          <p:nvPr/>
        </p:nvSpPr>
        <p:spPr>
          <a:xfrm>
            <a:off x="2472087" y="4921662"/>
            <a:ext cx="476017" cy="0"/>
          </a:xfrm>
          <a:custGeom>
            <a:avLst/>
            <a:gdLst/>
            <a:ahLst/>
            <a:cxnLst/>
            <a:rect l="l" t="t" r="r" b="b"/>
            <a:pathLst>
              <a:path w="431291">
                <a:moveTo>
                  <a:pt x="0" y="0"/>
                </a:moveTo>
                <a:lnTo>
                  <a:pt x="431291" y="0"/>
                </a:lnTo>
              </a:path>
            </a:pathLst>
          </a:custGeom>
          <a:ln w="19557">
            <a:solidFill>
              <a:srgbClr val="BCD6ED"/>
            </a:solidFill>
          </a:ln>
        </p:spPr>
        <p:txBody>
          <a:bodyPr wrap="square" lIns="0" tIns="0" rIns="0" bIns="0" rtlCol="0">
            <a:noAutofit/>
          </a:bodyPr>
          <a:lstStyle/>
          <a:p>
            <a:endParaRPr sz="1987"/>
          </a:p>
        </p:txBody>
      </p:sp>
      <p:sp>
        <p:nvSpPr>
          <p:cNvPr id="862" name="object 862"/>
          <p:cNvSpPr/>
          <p:nvPr/>
        </p:nvSpPr>
        <p:spPr>
          <a:xfrm>
            <a:off x="1282881" y="4921662"/>
            <a:ext cx="85784" cy="0"/>
          </a:xfrm>
          <a:custGeom>
            <a:avLst/>
            <a:gdLst/>
            <a:ahLst/>
            <a:cxnLst/>
            <a:rect l="l" t="t" r="r" b="b"/>
            <a:pathLst>
              <a:path w="77724">
                <a:moveTo>
                  <a:pt x="0" y="0"/>
                </a:moveTo>
                <a:lnTo>
                  <a:pt x="77724" y="0"/>
                </a:lnTo>
              </a:path>
            </a:pathLst>
          </a:custGeom>
          <a:ln w="19557">
            <a:solidFill>
              <a:srgbClr val="BCD6ED"/>
            </a:solidFill>
          </a:ln>
        </p:spPr>
        <p:txBody>
          <a:bodyPr wrap="square" lIns="0" tIns="0" rIns="0" bIns="0" rtlCol="0">
            <a:noAutofit/>
          </a:bodyPr>
          <a:lstStyle/>
          <a:p>
            <a:endParaRPr sz="1987"/>
          </a:p>
        </p:txBody>
      </p:sp>
      <p:sp>
        <p:nvSpPr>
          <p:cNvPr id="863" name="object 863"/>
          <p:cNvSpPr/>
          <p:nvPr/>
        </p:nvSpPr>
        <p:spPr>
          <a:xfrm>
            <a:off x="1282881" y="5154625"/>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864" name="object 864"/>
          <p:cNvSpPr/>
          <p:nvPr/>
        </p:nvSpPr>
        <p:spPr>
          <a:xfrm>
            <a:off x="2472087" y="5112574"/>
            <a:ext cx="476017" cy="0"/>
          </a:xfrm>
          <a:custGeom>
            <a:avLst/>
            <a:gdLst/>
            <a:ahLst/>
            <a:cxnLst/>
            <a:rect l="l" t="t" r="r" b="b"/>
            <a:pathLst>
              <a:path w="431291">
                <a:moveTo>
                  <a:pt x="0" y="0"/>
                </a:moveTo>
                <a:lnTo>
                  <a:pt x="431291" y="0"/>
                </a:lnTo>
              </a:path>
            </a:pathLst>
          </a:custGeom>
          <a:ln w="21082">
            <a:solidFill>
              <a:srgbClr val="BCD6ED"/>
            </a:solidFill>
          </a:ln>
        </p:spPr>
        <p:txBody>
          <a:bodyPr wrap="square" lIns="0" tIns="0" rIns="0" bIns="0" rtlCol="0">
            <a:noAutofit/>
          </a:bodyPr>
          <a:lstStyle/>
          <a:p>
            <a:endParaRPr sz="1987"/>
          </a:p>
        </p:txBody>
      </p:sp>
      <p:sp>
        <p:nvSpPr>
          <p:cNvPr id="865" name="object 865"/>
          <p:cNvSpPr/>
          <p:nvPr/>
        </p:nvSpPr>
        <p:spPr>
          <a:xfrm>
            <a:off x="1282881" y="5112574"/>
            <a:ext cx="85784" cy="0"/>
          </a:xfrm>
          <a:custGeom>
            <a:avLst/>
            <a:gdLst/>
            <a:ahLst/>
            <a:cxnLst/>
            <a:rect l="l" t="t" r="r" b="b"/>
            <a:pathLst>
              <a:path w="77724">
                <a:moveTo>
                  <a:pt x="0" y="0"/>
                </a:moveTo>
                <a:lnTo>
                  <a:pt x="77724" y="0"/>
                </a:lnTo>
              </a:path>
            </a:pathLst>
          </a:custGeom>
          <a:ln w="21082">
            <a:solidFill>
              <a:srgbClr val="BCD6ED"/>
            </a:solidFill>
          </a:ln>
        </p:spPr>
        <p:txBody>
          <a:bodyPr wrap="square" lIns="0" tIns="0" rIns="0" bIns="0" rtlCol="0">
            <a:noAutofit/>
          </a:bodyPr>
          <a:lstStyle/>
          <a:p>
            <a:endParaRPr sz="1987"/>
          </a:p>
        </p:txBody>
      </p:sp>
      <p:sp>
        <p:nvSpPr>
          <p:cNvPr id="866" name="object 866"/>
          <p:cNvSpPr/>
          <p:nvPr/>
        </p:nvSpPr>
        <p:spPr>
          <a:xfrm>
            <a:off x="2472087" y="5133600"/>
            <a:ext cx="476017" cy="0"/>
          </a:xfrm>
          <a:custGeom>
            <a:avLst/>
            <a:gdLst/>
            <a:ahLst/>
            <a:cxnLst/>
            <a:rect l="l" t="t" r="r" b="b"/>
            <a:pathLst>
              <a:path w="431291">
                <a:moveTo>
                  <a:pt x="0" y="0"/>
                </a:moveTo>
                <a:lnTo>
                  <a:pt x="431291" y="0"/>
                </a:lnTo>
              </a:path>
            </a:pathLst>
          </a:custGeom>
          <a:ln w="19557">
            <a:solidFill>
              <a:srgbClr val="BCD6ED"/>
            </a:solidFill>
          </a:ln>
        </p:spPr>
        <p:txBody>
          <a:bodyPr wrap="square" lIns="0" tIns="0" rIns="0" bIns="0" rtlCol="0">
            <a:noAutofit/>
          </a:bodyPr>
          <a:lstStyle/>
          <a:p>
            <a:endParaRPr sz="1987"/>
          </a:p>
        </p:txBody>
      </p:sp>
      <p:sp>
        <p:nvSpPr>
          <p:cNvPr id="867" name="object 867"/>
          <p:cNvSpPr/>
          <p:nvPr/>
        </p:nvSpPr>
        <p:spPr>
          <a:xfrm>
            <a:off x="1282881" y="5133600"/>
            <a:ext cx="85784" cy="0"/>
          </a:xfrm>
          <a:custGeom>
            <a:avLst/>
            <a:gdLst/>
            <a:ahLst/>
            <a:cxnLst/>
            <a:rect l="l" t="t" r="r" b="b"/>
            <a:pathLst>
              <a:path w="77724">
                <a:moveTo>
                  <a:pt x="0" y="0"/>
                </a:moveTo>
                <a:lnTo>
                  <a:pt x="77724" y="0"/>
                </a:lnTo>
              </a:path>
            </a:pathLst>
          </a:custGeom>
          <a:ln w="19557">
            <a:solidFill>
              <a:srgbClr val="BCD6ED"/>
            </a:solidFill>
          </a:ln>
        </p:spPr>
        <p:txBody>
          <a:bodyPr wrap="square" lIns="0" tIns="0" rIns="0" bIns="0" rtlCol="0">
            <a:noAutofit/>
          </a:bodyPr>
          <a:lstStyle/>
          <a:p>
            <a:endParaRPr sz="1987"/>
          </a:p>
        </p:txBody>
      </p:sp>
      <p:sp>
        <p:nvSpPr>
          <p:cNvPr id="868" name="object 868"/>
          <p:cNvSpPr/>
          <p:nvPr/>
        </p:nvSpPr>
        <p:spPr>
          <a:xfrm>
            <a:off x="2472087" y="4931755"/>
            <a:ext cx="476017" cy="169886"/>
          </a:xfrm>
          <a:custGeom>
            <a:avLst/>
            <a:gdLst/>
            <a:ahLst/>
            <a:cxnLst/>
            <a:rect l="l" t="t" r="r" b="b"/>
            <a:pathLst>
              <a:path w="431291" h="153924">
                <a:moveTo>
                  <a:pt x="0" y="153923"/>
                </a:moveTo>
                <a:lnTo>
                  <a:pt x="431291" y="153923"/>
                </a:lnTo>
                <a:lnTo>
                  <a:pt x="431291" y="0"/>
                </a:lnTo>
                <a:lnTo>
                  <a:pt x="0" y="0"/>
                </a:lnTo>
                <a:lnTo>
                  <a:pt x="0" y="153923"/>
                </a:lnTo>
                <a:close/>
              </a:path>
            </a:pathLst>
          </a:custGeom>
          <a:solidFill>
            <a:srgbClr val="BCD6ED"/>
          </a:solidFill>
        </p:spPr>
        <p:txBody>
          <a:bodyPr wrap="square" lIns="0" tIns="0" rIns="0" bIns="0" rtlCol="0">
            <a:noAutofit/>
          </a:bodyPr>
          <a:lstStyle/>
          <a:p>
            <a:endParaRPr sz="1987"/>
          </a:p>
        </p:txBody>
      </p:sp>
      <p:sp>
        <p:nvSpPr>
          <p:cNvPr id="869" name="object 869"/>
          <p:cNvSpPr/>
          <p:nvPr/>
        </p:nvSpPr>
        <p:spPr>
          <a:xfrm>
            <a:off x="1282881" y="4931755"/>
            <a:ext cx="85784" cy="169886"/>
          </a:xfrm>
          <a:custGeom>
            <a:avLst/>
            <a:gdLst/>
            <a:ahLst/>
            <a:cxnLst/>
            <a:rect l="l" t="t" r="r" b="b"/>
            <a:pathLst>
              <a:path w="77724" h="153924">
                <a:moveTo>
                  <a:pt x="0" y="153923"/>
                </a:moveTo>
                <a:lnTo>
                  <a:pt x="77724" y="153923"/>
                </a:lnTo>
                <a:lnTo>
                  <a:pt x="77724" y="0"/>
                </a:lnTo>
                <a:lnTo>
                  <a:pt x="0" y="0"/>
                </a:lnTo>
                <a:lnTo>
                  <a:pt x="0" y="153923"/>
                </a:lnTo>
                <a:close/>
              </a:path>
            </a:pathLst>
          </a:custGeom>
          <a:solidFill>
            <a:srgbClr val="BCD6ED"/>
          </a:solidFill>
        </p:spPr>
        <p:txBody>
          <a:bodyPr wrap="square" lIns="0" tIns="0" rIns="0" bIns="0" rtlCol="0">
            <a:noAutofit/>
          </a:bodyPr>
          <a:lstStyle/>
          <a:p>
            <a:endParaRPr sz="1987"/>
          </a:p>
        </p:txBody>
      </p:sp>
      <p:sp>
        <p:nvSpPr>
          <p:cNvPr id="870" name="object 870"/>
          <p:cNvSpPr/>
          <p:nvPr/>
        </p:nvSpPr>
        <p:spPr>
          <a:xfrm>
            <a:off x="2472087" y="4899795"/>
            <a:ext cx="476017" cy="0"/>
          </a:xfrm>
          <a:custGeom>
            <a:avLst/>
            <a:gdLst/>
            <a:ahLst/>
            <a:cxnLst/>
            <a:rect l="l" t="t" r="r" b="b"/>
            <a:pathLst>
              <a:path w="431291">
                <a:moveTo>
                  <a:pt x="0" y="0"/>
                </a:moveTo>
                <a:lnTo>
                  <a:pt x="431291" y="0"/>
                </a:lnTo>
              </a:path>
            </a:pathLst>
          </a:custGeom>
          <a:ln w="22606">
            <a:solidFill>
              <a:srgbClr val="BCD6ED"/>
            </a:solidFill>
          </a:ln>
        </p:spPr>
        <p:txBody>
          <a:bodyPr wrap="square" lIns="0" tIns="0" rIns="0" bIns="0" rtlCol="0">
            <a:noAutofit/>
          </a:bodyPr>
          <a:lstStyle/>
          <a:p>
            <a:endParaRPr sz="1987"/>
          </a:p>
        </p:txBody>
      </p:sp>
      <p:sp>
        <p:nvSpPr>
          <p:cNvPr id="871" name="object 871"/>
          <p:cNvSpPr/>
          <p:nvPr/>
        </p:nvSpPr>
        <p:spPr>
          <a:xfrm>
            <a:off x="1282881" y="4899795"/>
            <a:ext cx="85784" cy="0"/>
          </a:xfrm>
          <a:custGeom>
            <a:avLst/>
            <a:gdLst/>
            <a:ahLst/>
            <a:cxnLst/>
            <a:rect l="l" t="t" r="r" b="b"/>
            <a:pathLst>
              <a:path w="77724">
                <a:moveTo>
                  <a:pt x="0" y="0"/>
                </a:moveTo>
                <a:lnTo>
                  <a:pt x="77724" y="0"/>
                </a:lnTo>
              </a:path>
            </a:pathLst>
          </a:custGeom>
          <a:ln w="22606">
            <a:solidFill>
              <a:srgbClr val="BCD6ED"/>
            </a:solidFill>
          </a:ln>
        </p:spPr>
        <p:txBody>
          <a:bodyPr wrap="square" lIns="0" tIns="0" rIns="0" bIns="0" rtlCol="0">
            <a:noAutofit/>
          </a:bodyPr>
          <a:lstStyle/>
          <a:p>
            <a:endParaRPr sz="1987"/>
          </a:p>
        </p:txBody>
      </p:sp>
      <p:sp>
        <p:nvSpPr>
          <p:cNvPr id="872" name="object 872"/>
          <p:cNvSpPr/>
          <p:nvPr/>
        </p:nvSpPr>
        <p:spPr>
          <a:xfrm>
            <a:off x="1282881" y="5190789"/>
            <a:ext cx="1665224" cy="0"/>
          </a:xfrm>
          <a:custGeom>
            <a:avLst/>
            <a:gdLst/>
            <a:ahLst/>
            <a:cxnLst/>
            <a:rect l="l" t="t" r="r" b="b"/>
            <a:pathLst>
              <a:path w="1508760">
                <a:moveTo>
                  <a:pt x="0" y="0"/>
                </a:moveTo>
                <a:lnTo>
                  <a:pt x="1508760" y="0"/>
                </a:lnTo>
              </a:path>
            </a:pathLst>
          </a:custGeom>
          <a:ln w="10413">
            <a:solidFill>
              <a:srgbClr val="BCD6ED"/>
            </a:solidFill>
          </a:ln>
        </p:spPr>
        <p:txBody>
          <a:bodyPr wrap="square" lIns="0" tIns="0" rIns="0" bIns="0" rtlCol="0">
            <a:noAutofit/>
          </a:bodyPr>
          <a:lstStyle/>
          <a:p>
            <a:endParaRPr sz="1987"/>
          </a:p>
        </p:txBody>
      </p:sp>
      <p:sp>
        <p:nvSpPr>
          <p:cNvPr id="873" name="object 873"/>
          <p:cNvSpPr/>
          <p:nvPr/>
        </p:nvSpPr>
        <p:spPr>
          <a:xfrm>
            <a:off x="1282881" y="5175651"/>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874" name="object 874"/>
          <p:cNvSpPr/>
          <p:nvPr/>
        </p:nvSpPr>
        <p:spPr>
          <a:xfrm>
            <a:off x="2948105" y="4640761"/>
            <a:ext cx="53825" cy="132880"/>
          </a:xfrm>
          <a:custGeom>
            <a:avLst/>
            <a:gdLst/>
            <a:ahLst/>
            <a:cxnLst/>
            <a:rect l="l" t="t" r="r" b="b"/>
            <a:pathLst>
              <a:path w="48768" h="120396">
                <a:moveTo>
                  <a:pt x="48768" y="0"/>
                </a:moveTo>
                <a:lnTo>
                  <a:pt x="0" y="120395"/>
                </a:lnTo>
              </a:path>
            </a:pathLst>
          </a:custGeom>
          <a:ln w="3048">
            <a:solidFill>
              <a:srgbClr val="000000"/>
            </a:solidFill>
          </a:ln>
        </p:spPr>
        <p:txBody>
          <a:bodyPr wrap="square" lIns="0" tIns="0" rIns="0" bIns="0" rtlCol="0">
            <a:noAutofit/>
          </a:bodyPr>
          <a:lstStyle/>
          <a:p>
            <a:endParaRPr sz="1987"/>
          </a:p>
        </p:txBody>
      </p:sp>
      <p:sp>
        <p:nvSpPr>
          <p:cNvPr id="875" name="object 875"/>
          <p:cNvSpPr/>
          <p:nvPr/>
        </p:nvSpPr>
        <p:spPr>
          <a:xfrm>
            <a:off x="1282881" y="4751775"/>
            <a:ext cx="1665224" cy="21867"/>
          </a:xfrm>
          <a:custGeom>
            <a:avLst/>
            <a:gdLst/>
            <a:ahLst/>
            <a:cxnLst/>
            <a:rect l="l" t="t" r="r" b="b"/>
            <a:pathLst>
              <a:path w="1508760" h="19812">
                <a:moveTo>
                  <a:pt x="1508760" y="19812"/>
                </a:moveTo>
                <a:lnTo>
                  <a:pt x="1508760" y="0"/>
                </a:lnTo>
                <a:lnTo>
                  <a:pt x="0" y="0"/>
                </a:lnTo>
                <a:lnTo>
                  <a:pt x="1508760" y="19812"/>
                </a:lnTo>
                <a:close/>
              </a:path>
            </a:pathLst>
          </a:custGeom>
          <a:solidFill>
            <a:srgbClr val="BCD6ED"/>
          </a:solidFill>
        </p:spPr>
        <p:txBody>
          <a:bodyPr wrap="square" lIns="0" tIns="0" rIns="0" bIns="0" rtlCol="0">
            <a:noAutofit/>
          </a:bodyPr>
          <a:lstStyle/>
          <a:p>
            <a:endParaRPr sz="1987"/>
          </a:p>
        </p:txBody>
      </p:sp>
      <p:sp>
        <p:nvSpPr>
          <p:cNvPr id="876" name="object 876"/>
          <p:cNvSpPr/>
          <p:nvPr/>
        </p:nvSpPr>
        <p:spPr>
          <a:xfrm>
            <a:off x="1282881" y="4751775"/>
            <a:ext cx="1665224" cy="21867"/>
          </a:xfrm>
          <a:custGeom>
            <a:avLst/>
            <a:gdLst/>
            <a:ahLst/>
            <a:cxnLst/>
            <a:rect l="l" t="t" r="r" b="b"/>
            <a:pathLst>
              <a:path w="1508760" h="19812">
                <a:moveTo>
                  <a:pt x="1508760" y="19812"/>
                </a:moveTo>
                <a:lnTo>
                  <a:pt x="1508760" y="0"/>
                </a:lnTo>
                <a:lnTo>
                  <a:pt x="0" y="0"/>
                </a:lnTo>
              </a:path>
            </a:pathLst>
          </a:custGeom>
          <a:ln w="3048">
            <a:solidFill>
              <a:srgbClr val="000000"/>
            </a:solidFill>
          </a:ln>
        </p:spPr>
        <p:txBody>
          <a:bodyPr wrap="square" lIns="0" tIns="0" rIns="0" bIns="0" rtlCol="0">
            <a:noAutofit/>
          </a:bodyPr>
          <a:lstStyle/>
          <a:p>
            <a:endParaRPr sz="1987"/>
          </a:p>
        </p:txBody>
      </p:sp>
      <p:sp>
        <p:nvSpPr>
          <p:cNvPr id="877" name="object 877"/>
          <p:cNvSpPr/>
          <p:nvPr/>
        </p:nvSpPr>
        <p:spPr>
          <a:xfrm>
            <a:off x="2948105" y="4773642"/>
            <a:ext cx="1682" cy="422193"/>
          </a:xfrm>
          <a:custGeom>
            <a:avLst/>
            <a:gdLst/>
            <a:ahLst/>
            <a:cxnLst/>
            <a:rect l="l" t="t" r="r" b="b"/>
            <a:pathLst>
              <a:path w="1524" h="382524">
                <a:moveTo>
                  <a:pt x="0" y="382524"/>
                </a:moveTo>
                <a:lnTo>
                  <a:pt x="1524" y="0"/>
                </a:lnTo>
              </a:path>
            </a:pathLst>
          </a:custGeom>
          <a:ln w="3048">
            <a:solidFill>
              <a:srgbClr val="000000"/>
            </a:solidFill>
          </a:ln>
        </p:spPr>
        <p:txBody>
          <a:bodyPr wrap="square" lIns="0" tIns="0" rIns="0" bIns="0" rtlCol="0">
            <a:noAutofit/>
          </a:bodyPr>
          <a:lstStyle/>
          <a:p>
            <a:endParaRPr sz="1987"/>
          </a:p>
        </p:txBody>
      </p:sp>
      <p:sp>
        <p:nvSpPr>
          <p:cNvPr id="878" name="object 878"/>
          <p:cNvSpPr/>
          <p:nvPr/>
        </p:nvSpPr>
        <p:spPr>
          <a:xfrm>
            <a:off x="1282881" y="4640761"/>
            <a:ext cx="1719049" cy="111014"/>
          </a:xfrm>
          <a:custGeom>
            <a:avLst/>
            <a:gdLst/>
            <a:ahLst/>
            <a:cxnLst/>
            <a:rect l="l" t="t" r="r" b="b"/>
            <a:pathLst>
              <a:path w="1557528" h="100583">
                <a:moveTo>
                  <a:pt x="0" y="100583"/>
                </a:moveTo>
                <a:lnTo>
                  <a:pt x="1557528" y="0"/>
                </a:lnTo>
                <a:lnTo>
                  <a:pt x="49745" y="0"/>
                </a:lnTo>
                <a:lnTo>
                  <a:pt x="0" y="100583"/>
                </a:lnTo>
                <a:close/>
              </a:path>
            </a:pathLst>
          </a:custGeom>
          <a:solidFill>
            <a:srgbClr val="BCD6ED"/>
          </a:solidFill>
        </p:spPr>
        <p:txBody>
          <a:bodyPr wrap="square" lIns="0" tIns="0" rIns="0" bIns="0" rtlCol="0">
            <a:noAutofit/>
          </a:bodyPr>
          <a:lstStyle/>
          <a:p>
            <a:endParaRPr sz="1987"/>
          </a:p>
        </p:txBody>
      </p:sp>
      <p:sp>
        <p:nvSpPr>
          <p:cNvPr id="879" name="object 879"/>
          <p:cNvSpPr/>
          <p:nvPr/>
        </p:nvSpPr>
        <p:spPr>
          <a:xfrm>
            <a:off x="1282881" y="4640761"/>
            <a:ext cx="1719049" cy="111014"/>
          </a:xfrm>
          <a:custGeom>
            <a:avLst/>
            <a:gdLst/>
            <a:ahLst/>
            <a:cxnLst/>
            <a:rect l="l" t="t" r="r" b="b"/>
            <a:pathLst>
              <a:path w="1557528" h="100583">
                <a:moveTo>
                  <a:pt x="0" y="100583"/>
                </a:moveTo>
                <a:lnTo>
                  <a:pt x="49745" y="0"/>
                </a:lnTo>
                <a:lnTo>
                  <a:pt x="1557528" y="0"/>
                </a:lnTo>
              </a:path>
            </a:pathLst>
          </a:custGeom>
          <a:ln w="3048">
            <a:solidFill>
              <a:srgbClr val="000000"/>
            </a:solidFill>
          </a:ln>
        </p:spPr>
        <p:txBody>
          <a:bodyPr wrap="square" lIns="0" tIns="0" rIns="0" bIns="0" rtlCol="0">
            <a:noAutofit/>
          </a:bodyPr>
          <a:lstStyle/>
          <a:p>
            <a:endParaRPr sz="1987"/>
          </a:p>
        </p:txBody>
      </p:sp>
      <p:sp>
        <p:nvSpPr>
          <p:cNvPr id="880" name="object 880"/>
          <p:cNvSpPr/>
          <p:nvPr/>
        </p:nvSpPr>
        <p:spPr>
          <a:xfrm>
            <a:off x="1282881" y="4751775"/>
            <a:ext cx="1665224" cy="444060"/>
          </a:xfrm>
          <a:custGeom>
            <a:avLst/>
            <a:gdLst/>
            <a:ahLst/>
            <a:cxnLst/>
            <a:rect l="l" t="t" r="r" b="b"/>
            <a:pathLst>
              <a:path w="1508760" h="402336">
                <a:moveTo>
                  <a:pt x="0" y="0"/>
                </a:moveTo>
                <a:lnTo>
                  <a:pt x="0" y="402336"/>
                </a:lnTo>
                <a:lnTo>
                  <a:pt x="1508760" y="402336"/>
                </a:lnTo>
                <a:lnTo>
                  <a:pt x="0" y="0"/>
                </a:lnTo>
                <a:close/>
              </a:path>
            </a:pathLst>
          </a:custGeom>
          <a:solidFill>
            <a:srgbClr val="BCD6ED"/>
          </a:solidFill>
        </p:spPr>
        <p:txBody>
          <a:bodyPr wrap="square" lIns="0" tIns="0" rIns="0" bIns="0" rtlCol="0">
            <a:noAutofit/>
          </a:bodyPr>
          <a:lstStyle/>
          <a:p>
            <a:endParaRPr sz="1987"/>
          </a:p>
        </p:txBody>
      </p:sp>
      <p:sp>
        <p:nvSpPr>
          <p:cNvPr id="881" name="object 881"/>
          <p:cNvSpPr/>
          <p:nvPr/>
        </p:nvSpPr>
        <p:spPr>
          <a:xfrm>
            <a:off x="1282881" y="4751775"/>
            <a:ext cx="1665224" cy="444060"/>
          </a:xfrm>
          <a:custGeom>
            <a:avLst/>
            <a:gdLst/>
            <a:ahLst/>
            <a:cxnLst/>
            <a:rect l="l" t="t" r="r" b="b"/>
            <a:pathLst>
              <a:path w="1508760" h="402336">
                <a:moveTo>
                  <a:pt x="0" y="0"/>
                </a:moveTo>
                <a:lnTo>
                  <a:pt x="0" y="402336"/>
                </a:lnTo>
                <a:lnTo>
                  <a:pt x="1508760" y="402336"/>
                </a:lnTo>
              </a:path>
            </a:pathLst>
          </a:custGeom>
          <a:ln w="3048">
            <a:solidFill>
              <a:srgbClr val="000000"/>
            </a:solidFill>
          </a:ln>
        </p:spPr>
        <p:txBody>
          <a:bodyPr wrap="square" lIns="0" tIns="0" rIns="0" bIns="0" rtlCol="0">
            <a:noAutofit/>
          </a:bodyPr>
          <a:lstStyle/>
          <a:p>
            <a:endParaRPr sz="1987"/>
          </a:p>
        </p:txBody>
      </p:sp>
      <p:sp>
        <p:nvSpPr>
          <p:cNvPr id="882" name="object 882"/>
          <p:cNvSpPr/>
          <p:nvPr/>
        </p:nvSpPr>
        <p:spPr>
          <a:xfrm>
            <a:off x="2948105" y="4640761"/>
            <a:ext cx="53825" cy="555074"/>
          </a:xfrm>
          <a:custGeom>
            <a:avLst/>
            <a:gdLst/>
            <a:ahLst/>
            <a:cxnLst/>
            <a:rect l="l" t="t" r="r" b="b"/>
            <a:pathLst>
              <a:path w="48768" h="502920">
                <a:moveTo>
                  <a:pt x="48768" y="0"/>
                </a:moveTo>
                <a:lnTo>
                  <a:pt x="0" y="502919"/>
                </a:lnTo>
                <a:lnTo>
                  <a:pt x="48768" y="402589"/>
                </a:lnTo>
                <a:lnTo>
                  <a:pt x="48768" y="0"/>
                </a:lnTo>
                <a:close/>
              </a:path>
            </a:pathLst>
          </a:custGeom>
          <a:solidFill>
            <a:srgbClr val="BCD6ED"/>
          </a:solidFill>
        </p:spPr>
        <p:txBody>
          <a:bodyPr wrap="square" lIns="0" tIns="0" rIns="0" bIns="0" rtlCol="0">
            <a:noAutofit/>
          </a:bodyPr>
          <a:lstStyle/>
          <a:p>
            <a:endParaRPr sz="1987"/>
          </a:p>
        </p:txBody>
      </p:sp>
      <p:sp>
        <p:nvSpPr>
          <p:cNvPr id="883" name="object 883"/>
          <p:cNvSpPr/>
          <p:nvPr/>
        </p:nvSpPr>
        <p:spPr>
          <a:xfrm>
            <a:off x="2948105" y="4640761"/>
            <a:ext cx="53825" cy="555074"/>
          </a:xfrm>
          <a:custGeom>
            <a:avLst/>
            <a:gdLst/>
            <a:ahLst/>
            <a:cxnLst/>
            <a:rect l="l" t="t" r="r" b="b"/>
            <a:pathLst>
              <a:path w="48768" h="502920">
                <a:moveTo>
                  <a:pt x="48768" y="0"/>
                </a:moveTo>
                <a:lnTo>
                  <a:pt x="48768" y="402589"/>
                </a:lnTo>
                <a:lnTo>
                  <a:pt x="0" y="502919"/>
                </a:lnTo>
              </a:path>
            </a:pathLst>
          </a:custGeom>
          <a:ln w="3048">
            <a:solidFill>
              <a:srgbClr val="000000"/>
            </a:solidFill>
          </a:ln>
        </p:spPr>
        <p:txBody>
          <a:bodyPr wrap="square" lIns="0" tIns="0" rIns="0" bIns="0" rtlCol="0">
            <a:noAutofit/>
          </a:bodyPr>
          <a:lstStyle/>
          <a:p>
            <a:endParaRPr sz="1987"/>
          </a:p>
        </p:txBody>
      </p:sp>
      <p:sp>
        <p:nvSpPr>
          <p:cNvPr id="884" name="object 884"/>
          <p:cNvSpPr/>
          <p:nvPr/>
        </p:nvSpPr>
        <p:spPr>
          <a:xfrm>
            <a:off x="1368665" y="4874565"/>
            <a:ext cx="1103421" cy="270808"/>
          </a:xfrm>
          <a:custGeom>
            <a:avLst/>
            <a:gdLst/>
            <a:ahLst/>
            <a:cxnLst/>
            <a:rect l="l" t="t" r="r" b="b"/>
            <a:pathLst>
              <a:path w="999744" h="245363">
                <a:moveTo>
                  <a:pt x="0" y="245364"/>
                </a:moveTo>
                <a:lnTo>
                  <a:pt x="999744" y="245364"/>
                </a:lnTo>
                <a:lnTo>
                  <a:pt x="999744" y="0"/>
                </a:lnTo>
                <a:lnTo>
                  <a:pt x="0" y="0"/>
                </a:lnTo>
                <a:lnTo>
                  <a:pt x="0" y="245364"/>
                </a:lnTo>
                <a:close/>
              </a:path>
            </a:pathLst>
          </a:custGeom>
          <a:solidFill>
            <a:srgbClr val="BCD6ED"/>
          </a:solidFill>
        </p:spPr>
        <p:txBody>
          <a:bodyPr wrap="square" lIns="0" tIns="0" rIns="0" bIns="0" rtlCol="0">
            <a:noAutofit/>
          </a:bodyPr>
          <a:lstStyle/>
          <a:p>
            <a:endParaRPr sz="1987"/>
          </a:p>
        </p:txBody>
      </p:sp>
      <p:sp>
        <p:nvSpPr>
          <p:cNvPr id="885" name="object 885"/>
          <p:cNvSpPr/>
          <p:nvPr/>
        </p:nvSpPr>
        <p:spPr>
          <a:xfrm>
            <a:off x="2904372" y="5875381"/>
            <a:ext cx="90830" cy="132882"/>
          </a:xfrm>
          <a:custGeom>
            <a:avLst/>
            <a:gdLst/>
            <a:ahLst/>
            <a:cxnLst/>
            <a:rect l="l" t="t" r="r" b="b"/>
            <a:pathLst>
              <a:path w="82296" h="120396">
                <a:moveTo>
                  <a:pt x="81787" y="21590"/>
                </a:moveTo>
                <a:lnTo>
                  <a:pt x="82296" y="0"/>
                </a:lnTo>
                <a:lnTo>
                  <a:pt x="6858" y="0"/>
                </a:lnTo>
                <a:lnTo>
                  <a:pt x="0" y="100457"/>
                </a:lnTo>
                <a:lnTo>
                  <a:pt x="39624" y="100457"/>
                </a:lnTo>
                <a:lnTo>
                  <a:pt x="39624" y="120396"/>
                </a:lnTo>
                <a:lnTo>
                  <a:pt x="81787" y="21590"/>
                </a:lnTo>
                <a:close/>
              </a:path>
            </a:pathLst>
          </a:custGeom>
          <a:solidFill>
            <a:srgbClr val="BCD6ED"/>
          </a:solidFill>
        </p:spPr>
        <p:txBody>
          <a:bodyPr wrap="square" lIns="0" tIns="0" rIns="0" bIns="0" rtlCol="0">
            <a:noAutofit/>
          </a:bodyPr>
          <a:lstStyle/>
          <a:p>
            <a:endParaRPr sz="1987"/>
          </a:p>
        </p:txBody>
      </p:sp>
      <p:sp>
        <p:nvSpPr>
          <p:cNvPr id="886" name="object 886"/>
          <p:cNvSpPr/>
          <p:nvPr/>
        </p:nvSpPr>
        <p:spPr>
          <a:xfrm>
            <a:off x="2993520" y="5875381"/>
            <a:ext cx="8409" cy="21867"/>
          </a:xfrm>
          <a:custGeom>
            <a:avLst/>
            <a:gdLst/>
            <a:ahLst/>
            <a:cxnLst/>
            <a:rect l="l" t="t" r="r" b="b"/>
            <a:pathLst>
              <a:path w="7619" h="19812">
                <a:moveTo>
                  <a:pt x="507" y="0"/>
                </a:moveTo>
                <a:lnTo>
                  <a:pt x="0" y="19812"/>
                </a:lnTo>
                <a:lnTo>
                  <a:pt x="7619" y="0"/>
                </a:lnTo>
                <a:lnTo>
                  <a:pt x="507" y="0"/>
                </a:lnTo>
                <a:close/>
              </a:path>
            </a:pathLst>
          </a:custGeom>
          <a:solidFill>
            <a:srgbClr val="BCD6ED"/>
          </a:solidFill>
        </p:spPr>
        <p:txBody>
          <a:bodyPr wrap="square" lIns="0" tIns="0" rIns="0" bIns="0" rtlCol="0">
            <a:noAutofit/>
          </a:bodyPr>
          <a:lstStyle/>
          <a:p>
            <a:endParaRPr sz="1987"/>
          </a:p>
        </p:txBody>
      </p:sp>
      <p:sp>
        <p:nvSpPr>
          <p:cNvPr id="887" name="object 887"/>
          <p:cNvSpPr/>
          <p:nvPr/>
        </p:nvSpPr>
        <p:spPr>
          <a:xfrm>
            <a:off x="2818587" y="5875382"/>
            <a:ext cx="92512" cy="109332"/>
          </a:xfrm>
          <a:custGeom>
            <a:avLst/>
            <a:gdLst/>
            <a:ahLst/>
            <a:cxnLst/>
            <a:rect l="l" t="t" r="r" b="b"/>
            <a:pathLst>
              <a:path w="83820" h="99060">
                <a:moveTo>
                  <a:pt x="76962" y="99060"/>
                </a:moveTo>
                <a:lnTo>
                  <a:pt x="83820" y="0"/>
                </a:lnTo>
                <a:lnTo>
                  <a:pt x="6858" y="0"/>
                </a:lnTo>
                <a:lnTo>
                  <a:pt x="0" y="99060"/>
                </a:lnTo>
                <a:lnTo>
                  <a:pt x="76962" y="99060"/>
                </a:lnTo>
                <a:close/>
              </a:path>
            </a:pathLst>
          </a:custGeom>
          <a:solidFill>
            <a:srgbClr val="BCD6ED"/>
          </a:solidFill>
        </p:spPr>
        <p:txBody>
          <a:bodyPr wrap="square" lIns="0" tIns="0" rIns="0" bIns="0" rtlCol="0">
            <a:noAutofit/>
          </a:bodyPr>
          <a:lstStyle/>
          <a:p>
            <a:endParaRPr sz="1987"/>
          </a:p>
        </p:txBody>
      </p:sp>
      <p:sp>
        <p:nvSpPr>
          <p:cNvPr id="888" name="object 888"/>
          <p:cNvSpPr/>
          <p:nvPr/>
        </p:nvSpPr>
        <p:spPr>
          <a:xfrm>
            <a:off x="2734485" y="5875382"/>
            <a:ext cx="90830" cy="109332"/>
          </a:xfrm>
          <a:custGeom>
            <a:avLst/>
            <a:gdLst/>
            <a:ahLst/>
            <a:cxnLst/>
            <a:rect l="l" t="t" r="r" b="b"/>
            <a:pathLst>
              <a:path w="82296" h="99060">
                <a:moveTo>
                  <a:pt x="75565" y="99060"/>
                </a:moveTo>
                <a:lnTo>
                  <a:pt x="82296" y="0"/>
                </a:lnTo>
                <a:lnTo>
                  <a:pt x="6731" y="0"/>
                </a:lnTo>
                <a:lnTo>
                  <a:pt x="0" y="99060"/>
                </a:lnTo>
                <a:lnTo>
                  <a:pt x="75565" y="99060"/>
                </a:lnTo>
                <a:close/>
              </a:path>
            </a:pathLst>
          </a:custGeom>
          <a:solidFill>
            <a:srgbClr val="BCD6ED"/>
          </a:solidFill>
        </p:spPr>
        <p:txBody>
          <a:bodyPr wrap="square" lIns="0" tIns="0" rIns="0" bIns="0" rtlCol="0">
            <a:noAutofit/>
          </a:bodyPr>
          <a:lstStyle/>
          <a:p>
            <a:endParaRPr sz="1987"/>
          </a:p>
        </p:txBody>
      </p:sp>
      <p:sp>
        <p:nvSpPr>
          <p:cNvPr id="889" name="object 889"/>
          <p:cNvSpPr/>
          <p:nvPr/>
        </p:nvSpPr>
        <p:spPr>
          <a:xfrm>
            <a:off x="2564599" y="5875382"/>
            <a:ext cx="92511" cy="109332"/>
          </a:xfrm>
          <a:custGeom>
            <a:avLst/>
            <a:gdLst/>
            <a:ahLst/>
            <a:cxnLst/>
            <a:rect l="l" t="t" r="r" b="b"/>
            <a:pathLst>
              <a:path w="83819" h="99060">
                <a:moveTo>
                  <a:pt x="75437" y="99060"/>
                </a:moveTo>
                <a:lnTo>
                  <a:pt x="83819" y="0"/>
                </a:lnTo>
                <a:lnTo>
                  <a:pt x="6857" y="0"/>
                </a:lnTo>
                <a:lnTo>
                  <a:pt x="0" y="99060"/>
                </a:lnTo>
                <a:lnTo>
                  <a:pt x="75437" y="99060"/>
                </a:lnTo>
                <a:close/>
              </a:path>
            </a:pathLst>
          </a:custGeom>
          <a:solidFill>
            <a:srgbClr val="BCD6ED"/>
          </a:solidFill>
        </p:spPr>
        <p:txBody>
          <a:bodyPr wrap="square" lIns="0" tIns="0" rIns="0" bIns="0" rtlCol="0">
            <a:noAutofit/>
          </a:bodyPr>
          <a:lstStyle/>
          <a:p>
            <a:endParaRPr sz="1987"/>
          </a:p>
        </p:txBody>
      </p:sp>
      <p:sp>
        <p:nvSpPr>
          <p:cNvPr id="890" name="object 890"/>
          <p:cNvSpPr/>
          <p:nvPr/>
        </p:nvSpPr>
        <p:spPr>
          <a:xfrm>
            <a:off x="2648701" y="5875382"/>
            <a:ext cx="92511" cy="109332"/>
          </a:xfrm>
          <a:custGeom>
            <a:avLst/>
            <a:gdLst/>
            <a:ahLst/>
            <a:cxnLst/>
            <a:rect l="l" t="t" r="r" b="b"/>
            <a:pathLst>
              <a:path w="83819" h="99060">
                <a:moveTo>
                  <a:pt x="8381" y="0"/>
                </a:moveTo>
                <a:lnTo>
                  <a:pt x="0" y="99060"/>
                </a:lnTo>
                <a:lnTo>
                  <a:pt x="76962" y="99060"/>
                </a:lnTo>
                <a:lnTo>
                  <a:pt x="83819" y="0"/>
                </a:lnTo>
                <a:lnTo>
                  <a:pt x="8381" y="0"/>
                </a:lnTo>
                <a:close/>
              </a:path>
            </a:pathLst>
          </a:custGeom>
          <a:solidFill>
            <a:srgbClr val="BCD6ED"/>
          </a:solidFill>
        </p:spPr>
        <p:txBody>
          <a:bodyPr wrap="square" lIns="0" tIns="0" rIns="0" bIns="0" rtlCol="0">
            <a:noAutofit/>
          </a:bodyPr>
          <a:lstStyle/>
          <a:p>
            <a:endParaRPr sz="1987"/>
          </a:p>
        </p:txBody>
      </p:sp>
      <p:sp>
        <p:nvSpPr>
          <p:cNvPr id="891" name="object 891"/>
          <p:cNvSpPr/>
          <p:nvPr/>
        </p:nvSpPr>
        <p:spPr>
          <a:xfrm>
            <a:off x="2394713" y="5875382"/>
            <a:ext cx="92511" cy="109332"/>
          </a:xfrm>
          <a:custGeom>
            <a:avLst/>
            <a:gdLst/>
            <a:ahLst/>
            <a:cxnLst/>
            <a:rect l="l" t="t" r="r" b="b"/>
            <a:pathLst>
              <a:path w="83819" h="99060">
                <a:moveTo>
                  <a:pt x="76962" y="99060"/>
                </a:moveTo>
                <a:lnTo>
                  <a:pt x="83819" y="0"/>
                </a:lnTo>
                <a:lnTo>
                  <a:pt x="8000" y="0"/>
                </a:lnTo>
                <a:lnTo>
                  <a:pt x="0" y="99060"/>
                </a:lnTo>
                <a:lnTo>
                  <a:pt x="76962" y="99060"/>
                </a:lnTo>
                <a:close/>
              </a:path>
            </a:pathLst>
          </a:custGeom>
          <a:solidFill>
            <a:srgbClr val="BCD6ED"/>
          </a:solidFill>
        </p:spPr>
        <p:txBody>
          <a:bodyPr wrap="square" lIns="0" tIns="0" rIns="0" bIns="0" rtlCol="0">
            <a:noAutofit/>
          </a:bodyPr>
          <a:lstStyle/>
          <a:p>
            <a:endParaRPr sz="1987"/>
          </a:p>
        </p:txBody>
      </p:sp>
      <p:sp>
        <p:nvSpPr>
          <p:cNvPr id="892" name="object 892"/>
          <p:cNvSpPr/>
          <p:nvPr/>
        </p:nvSpPr>
        <p:spPr>
          <a:xfrm>
            <a:off x="2478815" y="5875382"/>
            <a:ext cx="92511" cy="109332"/>
          </a:xfrm>
          <a:custGeom>
            <a:avLst/>
            <a:gdLst/>
            <a:ahLst/>
            <a:cxnLst/>
            <a:rect l="l" t="t" r="r" b="b"/>
            <a:pathLst>
              <a:path w="83819" h="99060">
                <a:moveTo>
                  <a:pt x="6857" y="0"/>
                </a:moveTo>
                <a:lnTo>
                  <a:pt x="0" y="99060"/>
                </a:lnTo>
                <a:lnTo>
                  <a:pt x="76962" y="99060"/>
                </a:lnTo>
                <a:lnTo>
                  <a:pt x="83819" y="0"/>
                </a:lnTo>
                <a:lnTo>
                  <a:pt x="6857" y="0"/>
                </a:lnTo>
                <a:close/>
              </a:path>
            </a:pathLst>
          </a:custGeom>
          <a:solidFill>
            <a:srgbClr val="BCD6ED"/>
          </a:solidFill>
        </p:spPr>
        <p:txBody>
          <a:bodyPr wrap="square" lIns="0" tIns="0" rIns="0" bIns="0" rtlCol="0">
            <a:noAutofit/>
          </a:bodyPr>
          <a:lstStyle/>
          <a:p>
            <a:endParaRPr sz="1987"/>
          </a:p>
        </p:txBody>
      </p:sp>
      <p:sp>
        <p:nvSpPr>
          <p:cNvPr id="893" name="object 893"/>
          <p:cNvSpPr/>
          <p:nvPr/>
        </p:nvSpPr>
        <p:spPr>
          <a:xfrm>
            <a:off x="1632746" y="5875382"/>
            <a:ext cx="684591" cy="109332"/>
          </a:xfrm>
          <a:custGeom>
            <a:avLst/>
            <a:gdLst/>
            <a:ahLst/>
            <a:cxnLst/>
            <a:rect l="l" t="t" r="r" b="b"/>
            <a:pathLst>
              <a:path w="620267" h="99060">
                <a:moveTo>
                  <a:pt x="613410" y="99060"/>
                </a:moveTo>
                <a:lnTo>
                  <a:pt x="620267" y="0"/>
                </a:lnTo>
                <a:lnTo>
                  <a:pt x="6857" y="0"/>
                </a:lnTo>
                <a:lnTo>
                  <a:pt x="0" y="99060"/>
                </a:lnTo>
                <a:lnTo>
                  <a:pt x="613410" y="99060"/>
                </a:lnTo>
                <a:close/>
              </a:path>
            </a:pathLst>
          </a:custGeom>
          <a:solidFill>
            <a:srgbClr val="BCD6ED"/>
          </a:solidFill>
        </p:spPr>
        <p:txBody>
          <a:bodyPr wrap="square" lIns="0" tIns="0" rIns="0" bIns="0" rtlCol="0">
            <a:noAutofit/>
          </a:bodyPr>
          <a:lstStyle/>
          <a:p>
            <a:endParaRPr sz="1987"/>
          </a:p>
        </p:txBody>
      </p:sp>
      <p:sp>
        <p:nvSpPr>
          <p:cNvPr id="894" name="object 894"/>
          <p:cNvSpPr/>
          <p:nvPr/>
        </p:nvSpPr>
        <p:spPr>
          <a:xfrm>
            <a:off x="2310611" y="5875382"/>
            <a:ext cx="92511" cy="109332"/>
          </a:xfrm>
          <a:custGeom>
            <a:avLst/>
            <a:gdLst/>
            <a:ahLst/>
            <a:cxnLst/>
            <a:rect l="l" t="t" r="r" b="b"/>
            <a:pathLst>
              <a:path w="83819" h="99060">
                <a:moveTo>
                  <a:pt x="6857" y="0"/>
                </a:moveTo>
                <a:lnTo>
                  <a:pt x="0" y="99060"/>
                </a:lnTo>
                <a:lnTo>
                  <a:pt x="75945" y="99060"/>
                </a:lnTo>
                <a:lnTo>
                  <a:pt x="83819" y="0"/>
                </a:lnTo>
                <a:lnTo>
                  <a:pt x="6857" y="0"/>
                </a:lnTo>
                <a:close/>
              </a:path>
            </a:pathLst>
          </a:custGeom>
          <a:solidFill>
            <a:srgbClr val="BCD6ED"/>
          </a:solidFill>
        </p:spPr>
        <p:txBody>
          <a:bodyPr wrap="square" lIns="0" tIns="0" rIns="0" bIns="0" rtlCol="0">
            <a:noAutofit/>
          </a:bodyPr>
          <a:lstStyle/>
          <a:p>
            <a:endParaRPr sz="1987"/>
          </a:p>
        </p:txBody>
      </p:sp>
      <p:sp>
        <p:nvSpPr>
          <p:cNvPr id="895" name="object 895"/>
          <p:cNvSpPr/>
          <p:nvPr/>
        </p:nvSpPr>
        <p:spPr>
          <a:xfrm>
            <a:off x="1546962" y="5875382"/>
            <a:ext cx="92511" cy="109332"/>
          </a:xfrm>
          <a:custGeom>
            <a:avLst/>
            <a:gdLst/>
            <a:ahLst/>
            <a:cxnLst/>
            <a:rect l="l" t="t" r="r" b="b"/>
            <a:pathLst>
              <a:path w="83819" h="99060">
                <a:moveTo>
                  <a:pt x="83819" y="0"/>
                </a:moveTo>
                <a:lnTo>
                  <a:pt x="8381" y="0"/>
                </a:lnTo>
                <a:lnTo>
                  <a:pt x="0" y="99060"/>
                </a:lnTo>
                <a:lnTo>
                  <a:pt x="77012" y="99060"/>
                </a:lnTo>
                <a:lnTo>
                  <a:pt x="83819" y="0"/>
                </a:lnTo>
                <a:close/>
              </a:path>
            </a:pathLst>
          </a:custGeom>
          <a:solidFill>
            <a:srgbClr val="BCD6ED"/>
          </a:solidFill>
        </p:spPr>
        <p:txBody>
          <a:bodyPr wrap="square" lIns="0" tIns="0" rIns="0" bIns="0" rtlCol="0">
            <a:noAutofit/>
          </a:bodyPr>
          <a:lstStyle/>
          <a:p>
            <a:endParaRPr sz="1987"/>
          </a:p>
        </p:txBody>
      </p:sp>
      <p:sp>
        <p:nvSpPr>
          <p:cNvPr id="896" name="object 896"/>
          <p:cNvSpPr/>
          <p:nvPr/>
        </p:nvSpPr>
        <p:spPr>
          <a:xfrm>
            <a:off x="1461178" y="5875382"/>
            <a:ext cx="94193" cy="109332"/>
          </a:xfrm>
          <a:custGeom>
            <a:avLst/>
            <a:gdLst/>
            <a:ahLst/>
            <a:cxnLst/>
            <a:rect l="l" t="t" r="r" b="b"/>
            <a:pathLst>
              <a:path w="85343" h="99060">
                <a:moveTo>
                  <a:pt x="76860" y="99060"/>
                </a:moveTo>
                <a:lnTo>
                  <a:pt x="85343" y="0"/>
                </a:lnTo>
                <a:lnTo>
                  <a:pt x="7950" y="0"/>
                </a:lnTo>
                <a:lnTo>
                  <a:pt x="0" y="99060"/>
                </a:lnTo>
                <a:lnTo>
                  <a:pt x="76860" y="99060"/>
                </a:lnTo>
                <a:close/>
              </a:path>
            </a:pathLst>
          </a:custGeom>
          <a:solidFill>
            <a:srgbClr val="BCD6ED"/>
          </a:solidFill>
        </p:spPr>
        <p:txBody>
          <a:bodyPr wrap="square" lIns="0" tIns="0" rIns="0" bIns="0" rtlCol="0">
            <a:noAutofit/>
          </a:bodyPr>
          <a:lstStyle/>
          <a:p>
            <a:endParaRPr sz="1987"/>
          </a:p>
        </p:txBody>
      </p:sp>
      <p:sp>
        <p:nvSpPr>
          <p:cNvPr id="897" name="object 897"/>
          <p:cNvSpPr/>
          <p:nvPr/>
        </p:nvSpPr>
        <p:spPr>
          <a:xfrm>
            <a:off x="1377075" y="5875382"/>
            <a:ext cx="92512" cy="109332"/>
          </a:xfrm>
          <a:custGeom>
            <a:avLst/>
            <a:gdLst/>
            <a:ahLst/>
            <a:cxnLst/>
            <a:rect l="l" t="t" r="r" b="b"/>
            <a:pathLst>
              <a:path w="83820" h="99060">
                <a:moveTo>
                  <a:pt x="75907" y="99060"/>
                </a:moveTo>
                <a:lnTo>
                  <a:pt x="83820" y="0"/>
                </a:lnTo>
                <a:lnTo>
                  <a:pt x="6858" y="0"/>
                </a:lnTo>
                <a:lnTo>
                  <a:pt x="0" y="99060"/>
                </a:lnTo>
                <a:lnTo>
                  <a:pt x="75907" y="99060"/>
                </a:lnTo>
                <a:close/>
              </a:path>
            </a:pathLst>
          </a:custGeom>
          <a:solidFill>
            <a:srgbClr val="BCD6ED"/>
          </a:solidFill>
        </p:spPr>
        <p:txBody>
          <a:bodyPr wrap="square" lIns="0" tIns="0" rIns="0" bIns="0" rtlCol="0">
            <a:noAutofit/>
          </a:bodyPr>
          <a:lstStyle/>
          <a:p>
            <a:endParaRPr sz="1987"/>
          </a:p>
        </p:txBody>
      </p:sp>
      <p:sp>
        <p:nvSpPr>
          <p:cNvPr id="898" name="object 898"/>
          <p:cNvSpPr/>
          <p:nvPr/>
        </p:nvSpPr>
        <p:spPr>
          <a:xfrm>
            <a:off x="1282881" y="5966212"/>
            <a:ext cx="11774" cy="18501"/>
          </a:xfrm>
          <a:custGeom>
            <a:avLst/>
            <a:gdLst/>
            <a:ahLst/>
            <a:cxnLst/>
            <a:rect l="l" t="t" r="r" b="b"/>
            <a:pathLst>
              <a:path w="10668" h="16763">
                <a:moveTo>
                  <a:pt x="8293" y="16764"/>
                </a:moveTo>
                <a:lnTo>
                  <a:pt x="10668" y="0"/>
                </a:lnTo>
                <a:lnTo>
                  <a:pt x="0" y="16764"/>
                </a:lnTo>
                <a:lnTo>
                  <a:pt x="8293" y="16764"/>
                </a:lnTo>
                <a:close/>
              </a:path>
            </a:pathLst>
          </a:custGeom>
          <a:solidFill>
            <a:srgbClr val="BCD6ED"/>
          </a:solidFill>
        </p:spPr>
        <p:txBody>
          <a:bodyPr wrap="square" lIns="0" tIns="0" rIns="0" bIns="0" rtlCol="0">
            <a:noAutofit/>
          </a:bodyPr>
          <a:lstStyle/>
          <a:p>
            <a:endParaRPr sz="1987"/>
          </a:p>
        </p:txBody>
      </p:sp>
      <p:sp>
        <p:nvSpPr>
          <p:cNvPr id="899" name="object 899"/>
          <p:cNvSpPr/>
          <p:nvPr/>
        </p:nvSpPr>
        <p:spPr>
          <a:xfrm>
            <a:off x="1292973" y="5875382"/>
            <a:ext cx="92512" cy="109332"/>
          </a:xfrm>
          <a:custGeom>
            <a:avLst/>
            <a:gdLst/>
            <a:ahLst/>
            <a:cxnLst/>
            <a:rect l="l" t="t" r="r" b="b"/>
            <a:pathLst>
              <a:path w="83820" h="99060">
                <a:moveTo>
                  <a:pt x="2120" y="80899"/>
                </a:moveTo>
                <a:lnTo>
                  <a:pt x="0" y="99060"/>
                </a:lnTo>
                <a:lnTo>
                  <a:pt x="76923" y="99060"/>
                </a:lnTo>
                <a:lnTo>
                  <a:pt x="83820" y="0"/>
                </a:lnTo>
                <a:lnTo>
                  <a:pt x="42443" y="0"/>
                </a:lnTo>
                <a:lnTo>
                  <a:pt x="2120" y="80899"/>
                </a:lnTo>
                <a:close/>
              </a:path>
            </a:pathLst>
          </a:custGeom>
          <a:solidFill>
            <a:srgbClr val="BCD6ED"/>
          </a:solidFill>
        </p:spPr>
        <p:txBody>
          <a:bodyPr wrap="square" lIns="0" tIns="0" rIns="0" bIns="0" rtlCol="0">
            <a:noAutofit/>
          </a:bodyPr>
          <a:lstStyle/>
          <a:p>
            <a:endParaRPr sz="1987"/>
          </a:p>
        </p:txBody>
      </p:sp>
      <p:sp>
        <p:nvSpPr>
          <p:cNvPr id="900" name="object 900"/>
          <p:cNvSpPr/>
          <p:nvPr/>
        </p:nvSpPr>
        <p:spPr>
          <a:xfrm>
            <a:off x="1282881" y="5989760"/>
            <a:ext cx="1665224" cy="0"/>
          </a:xfrm>
          <a:custGeom>
            <a:avLst/>
            <a:gdLst/>
            <a:ahLst/>
            <a:cxnLst/>
            <a:rect l="l" t="t" r="r" b="b"/>
            <a:pathLst>
              <a:path w="1508760">
                <a:moveTo>
                  <a:pt x="0" y="0"/>
                </a:moveTo>
                <a:lnTo>
                  <a:pt x="1508760" y="0"/>
                </a:lnTo>
              </a:path>
            </a:pathLst>
          </a:custGeom>
          <a:ln w="10413">
            <a:solidFill>
              <a:srgbClr val="BCD6ED"/>
            </a:solidFill>
          </a:ln>
        </p:spPr>
        <p:txBody>
          <a:bodyPr wrap="square" lIns="0" tIns="0" rIns="0" bIns="0" rtlCol="0">
            <a:noAutofit/>
          </a:bodyPr>
          <a:lstStyle/>
          <a:p>
            <a:endParaRPr sz="1987"/>
          </a:p>
        </p:txBody>
      </p:sp>
      <p:sp>
        <p:nvSpPr>
          <p:cNvPr id="901" name="object 901"/>
          <p:cNvSpPr/>
          <p:nvPr/>
        </p:nvSpPr>
        <p:spPr>
          <a:xfrm>
            <a:off x="1282881" y="6047791"/>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902" name="object 902"/>
          <p:cNvSpPr/>
          <p:nvPr/>
        </p:nvSpPr>
        <p:spPr>
          <a:xfrm>
            <a:off x="1282881" y="6026765"/>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903" name="object 903"/>
          <p:cNvSpPr/>
          <p:nvPr/>
        </p:nvSpPr>
        <p:spPr>
          <a:xfrm>
            <a:off x="1282881" y="6005740"/>
            <a:ext cx="1665224" cy="0"/>
          </a:xfrm>
          <a:custGeom>
            <a:avLst/>
            <a:gdLst/>
            <a:ahLst/>
            <a:cxnLst/>
            <a:rect l="l" t="t" r="r" b="b"/>
            <a:pathLst>
              <a:path w="1508760">
                <a:moveTo>
                  <a:pt x="0" y="0"/>
                </a:moveTo>
                <a:lnTo>
                  <a:pt x="1508760" y="0"/>
                </a:lnTo>
              </a:path>
            </a:pathLst>
          </a:custGeom>
          <a:ln w="21081">
            <a:solidFill>
              <a:srgbClr val="BCD6ED"/>
            </a:solidFill>
          </a:ln>
        </p:spPr>
        <p:txBody>
          <a:bodyPr wrap="square" lIns="0" tIns="0" rIns="0" bIns="0" rtlCol="0">
            <a:noAutofit/>
          </a:bodyPr>
          <a:lstStyle/>
          <a:p>
            <a:endParaRPr sz="1987"/>
          </a:p>
        </p:txBody>
      </p:sp>
      <p:sp>
        <p:nvSpPr>
          <p:cNvPr id="904" name="object 904"/>
          <p:cNvSpPr/>
          <p:nvPr/>
        </p:nvSpPr>
        <p:spPr>
          <a:xfrm>
            <a:off x="1282881" y="6110867"/>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905" name="object 905"/>
          <p:cNvSpPr/>
          <p:nvPr/>
        </p:nvSpPr>
        <p:spPr>
          <a:xfrm>
            <a:off x="1282881" y="6089842"/>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906" name="object 906"/>
          <p:cNvSpPr/>
          <p:nvPr/>
        </p:nvSpPr>
        <p:spPr>
          <a:xfrm>
            <a:off x="1282881" y="6068816"/>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907" name="object 907"/>
          <p:cNvSpPr/>
          <p:nvPr/>
        </p:nvSpPr>
        <p:spPr>
          <a:xfrm>
            <a:off x="2406487" y="6154601"/>
            <a:ext cx="541617" cy="0"/>
          </a:xfrm>
          <a:custGeom>
            <a:avLst/>
            <a:gdLst/>
            <a:ahLst/>
            <a:cxnLst/>
            <a:rect l="l" t="t" r="r" b="b"/>
            <a:pathLst>
              <a:path w="490727">
                <a:moveTo>
                  <a:pt x="0" y="0"/>
                </a:moveTo>
                <a:lnTo>
                  <a:pt x="490727" y="0"/>
                </a:lnTo>
              </a:path>
            </a:pathLst>
          </a:custGeom>
          <a:ln w="19557">
            <a:solidFill>
              <a:srgbClr val="BCD6ED"/>
            </a:solidFill>
          </a:ln>
        </p:spPr>
        <p:txBody>
          <a:bodyPr wrap="square" lIns="0" tIns="0" rIns="0" bIns="0" rtlCol="0">
            <a:noAutofit/>
          </a:bodyPr>
          <a:lstStyle/>
          <a:p>
            <a:endParaRPr sz="1987"/>
          </a:p>
        </p:txBody>
      </p:sp>
      <p:sp>
        <p:nvSpPr>
          <p:cNvPr id="908" name="object 908"/>
          <p:cNvSpPr/>
          <p:nvPr/>
        </p:nvSpPr>
        <p:spPr>
          <a:xfrm>
            <a:off x="1282881" y="6154601"/>
            <a:ext cx="85784" cy="0"/>
          </a:xfrm>
          <a:custGeom>
            <a:avLst/>
            <a:gdLst/>
            <a:ahLst/>
            <a:cxnLst/>
            <a:rect l="l" t="t" r="r" b="b"/>
            <a:pathLst>
              <a:path w="77724">
                <a:moveTo>
                  <a:pt x="0" y="0"/>
                </a:moveTo>
                <a:lnTo>
                  <a:pt x="77724" y="0"/>
                </a:lnTo>
              </a:path>
            </a:pathLst>
          </a:custGeom>
          <a:ln w="19557">
            <a:solidFill>
              <a:srgbClr val="BCD6ED"/>
            </a:solidFill>
          </a:ln>
        </p:spPr>
        <p:txBody>
          <a:bodyPr wrap="square" lIns="0" tIns="0" rIns="0" bIns="0" rtlCol="0">
            <a:noAutofit/>
          </a:bodyPr>
          <a:lstStyle/>
          <a:p>
            <a:endParaRPr sz="1987"/>
          </a:p>
        </p:txBody>
      </p:sp>
      <p:sp>
        <p:nvSpPr>
          <p:cNvPr id="909" name="object 909"/>
          <p:cNvSpPr/>
          <p:nvPr/>
        </p:nvSpPr>
        <p:spPr>
          <a:xfrm>
            <a:off x="1282881" y="6387564"/>
            <a:ext cx="1665224" cy="0"/>
          </a:xfrm>
          <a:custGeom>
            <a:avLst/>
            <a:gdLst/>
            <a:ahLst/>
            <a:cxnLst/>
            <a:rect l="l" t="t" r="r" b="b"/>
            <a:pathLst>
              <a:path w="1508760">
                <a:moveTo>
                  <a:pt x="0" y="0"/>
                </a:moveTo>
                <a:lnTo>
                  <a:pt x="1508760" y="0"/>
                </a:lnTo>
              </a:path>
            </a:pathLst>
          </a:custGeom>
          <a:ln w="21082">
            <a:solidFill>
              <a:srgbClr val="BCD6ED"/>
            </a:solidFill>
          </a:ln>
        </p:spPr>
        <p:txBody>
          <a:bodyPr wrap="square" lIns="0" tIns="0" rIns="0" bIns="0" rtlCol="0">
            <a:noAutofit/>
          </a:bodyPr>
          <a:lstStyle/>
          <a:p>
            <a:endParaRPr sz="1987"/>
          </a:p>
        </p:txBody>
      </p:sp>
      <p:sp>
        <p:nvSpPr>
          <p:cNvPr id="910" name="object 910"/>
          <p:cNvSpPr/>
          <p:nvPr/>
        </p:nvSpPr>
        <p:spPr>
          <a:xfrm>
            <a:off x="2406487" y="6345513"/>
            <a:ext cx="541617" cy="0"/>
          </a:xfrm>
          <a:custGeom>
            <a:avLst/>
            <a:gdLst/>
            <a:ahLst/>
            <a:cxnLst/>
            <a:rect l="l" t="t" r="r" b="b"/>
            <a:pathLst>
              <a:path w="490727">
                <a:moveTo>
                  <a:pt x="0" y="0"/>
                </a:moveTo>
                <a:lnTo>
                  <a:pt x="490727" y="0"/>
                </a:lnTo>
              </a:path>
            </a:pathLst>
          </a:custGeom>
          <a:ln w="21082">
            <a:solidFill>
              <a:srgbClr val="BCD6ED"/>
            </a:solidFill>
          </a:ln>
        </p:spPr>
        <p:txBody>
          <a:bodyPr wrap="square" lIns="0" tIns="0" rIns="0" bIns="0" rtlCol="0">
            <a:noAutofit/>
          </a:bodyPr>
          <a:lstStyle/>
          <a:p>
            <a:endParaRPr sz="1987"/>
          </a:p>
        </p:txBody>
      </p:sp>
      <p:sp>
        <p:nvSpPr>
          <p:cNvPr id="911" name="object 911"/>
          <p:cNvSpPr/>
          <p:nvPr/>
        </p:nvSpPr>
        <p:spPr>
          <a:xfrm>
            <a:off x="1282881" y="6345513"/>
            <a:ext cx="85784" cy="0"/>
          </a:xfrm>
          <a:custGeom>
            <a:avLst/>
            <a:gdLst/>
            <a:ahLst/>
            <a:cxnLst/>
            <a:rect l="l" t="t" r="r" b="b"/>
            <a:pathLst>
              <a:path w="77724">
                <a:moveTo>
                  <a:pt x="0" y="0"/>
                </a:moveTo>
                <a:lnTo>
                  <a:pt x="77724" y="0"/>
                </a:lnTo>
              </a:path>
            </a:pathLst>
          </a:custGeom>
          <a:ln w="21082">
            <a:solidFill>
              <a:srgbClr val="BCD6ED"/>
            </a:solidFill>
          </a:ln>
        </p:spPr>
        <p:txBody>
          <a:bodyPr wrap="square" lIns="0" tIns="0" rIns="0" bIns="0" rtlCol="0">
            <a:noAutofit/>
          </a:bodyPr>
          <a:lstStyle/>
          <a:p>
            <a:endParaRPr sz="1987"/>
          </a:p>
        </p:txBody>
      </p:sp>
      <p:sp>
        <p:nvSpPr>
          <p:cNvPr id="912" name="object 912"/>
          <p:cNvSpPr/>
          <p:nvPr/>
        </p:nvSpPr>
        <p:spPr>
          <a:xfrm>
            <a:off x="1282881" y="6366538"/>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913" name="object 913"/>
          <p:cNvSpPr/>
          <p:nvPr/>
        </p:nvSpPr>
        <p:spPr>
          <a:xfrm>
            <a:off x="2406487" y="6164693"/>
            <a:ext cx="541617" cy="169886"/>
          </a:xfrm>
          <a:custGeom>
            <a:avLst/>
            <a:gdLst/>
            <a:ahLst/>
            <a:cxnLst/>
            <a:rect l="l" t="t" r="r" b="b"/>
            <a:pathLst>
              <a:path w="490727" h="153924">
                <a:moveTo>
                  <a:pt x="0" y="153923"/>
                </a:moveTo>
                <a:lnTo>
                  <a:pt x="490727" y="153923"/>
                </a:lnTo>
                <a:lnTo>
                  <a:pt x="490727" y="0"/>
                </a:lnTo>
                <a:lnTo>
                  <a:pt x="0" y="0"/>
                </a:lnTo>
                <a:lnTo>
                  <a:pt x="0" y="153923"/>
                </a:lnTo>
                <a:close/>
              </a:path>
            </a:pathLst>
          </a:custGeom>
          <a:solidFill>
            <a:srgbClr val="BCD6ED"/>
          </a:solidFill>
        </p:spPr>
        <p:txBody>
          <a:bodyPr wrap="square" lIns="0" tIns="0" rIns="0" bIns="0" rtlCol="0">
            <a:noAutofit/>
          </a:bodyPr>
          <a:lstStyle/>
          <a:p>
            <a:endParaRPr sz="1987"/>
          </a:p>
        </p:txBody>
      </p:sp>
      <p:sp>
        <p:nvSpPr>
          <p:cNvPr id="914" name="object 914"/>
          <p:cNvSpPr/>
          <p:nvPr/>
        </p:nvSpPr>
        <p:spPr>
          <a:xfrm>
            <a:off x="1282881" y="6164693"/>
            <a:ext cx="85784" cy="169886"/>
          </a:xfrm>
          <a:custGeom>
            <a:avLst/>
            <a:gdLst/>
            <a:ahLst/>
            <a:cxnLst/>
            <a:rect l="l" t="t" r="r" b="b"/>
            <a:pathLst>
              <a:path w="77724" h="153924">
                <a:moveTo>
                  <a:pt x="0" y="153923"/>
                </a:moveTo>
                <a:lnTo>
                  <a:pt x="77724" y="153923"/>
                </a:lnTo>
                <a:lnTo>
                  <a:pt x="77724" y="0"/>
                </a:lnTo>
                <a:lnTo>
                  <a:pt x="0" y="0"/>
                </a:lnTo>
                <a:lnTo>
                  <a:pt x="0" y="153923"/>
                </a:lnTo>
                <a:close/>
              </a:path>
            </a:pathLst>
          </a:custGeom>
          <a:solidFill>
            <a:srgbClr val="BCD6ED"/>
          </a:solidFill>
        </p:spPr>
        <p:txBody>
          <a:bodyPr wrap="square" lIns="0" tIns="0" rIns="0" bIns="0" rtlCol="0">
            <a:noAutofit/>
          </a:bodyPr>
          <a:lstStyle/>
          <a:p>
            <a:endParaRPr sz="1987"/>
          </a:p>
        </p:txBody>
      </p:sp>
      <p:sp>
        <p:nvSpPr>
          <p:cNvPr id="915" name="object 915"/>
          <p:cNvSpPr/>
          <p:nvPr/>
        </p:nvSpPr>
        <p:spPr>
          <a:xfrm>
            <a:off x="2406487" y="6132734"/>
            <a:ext cx="541617" cy="0"/>
          </a:xfrm>
          <a:custGeom>
            <a:avLst/>
            <a:gdLst/>
            <a:ahLst/>
            <a:cxnLst/>
            <a:rect l="l" t="t" r="r" b="b"/>
            <a:pathLst>
              <a:path w="490727">
                <a:moveTo>
                  <a:pt x="0" y="0"/>
                </a:moveTo>
                <a:lnTo>
                  <a:pt x="490727" y="0"/>
                </a:lnTo>
              </a:path>
            </a:pathLst>
          </a:custGeom>
          <a:ln w="22606">
            <a:solidFill>
              <a:srgbClr val="BCD6ED"/>
            </a:solidFill>
          </a:ln>
        </p:spPr>
        <p:txBody>
          <a:bodyPr wrap="square" lIns="0" tIns="0" rIns="0" bIns="0" rtlCol="0">
            <a:noAutofit/>
          </a:bodyPr>
          <a:lstStyle/>
          <a:p>
            <a:endParaRPr sz="1987"/>
          </a:p>
        </p:txBody>
      </p:sp>
      <p:sp>
        <p:nvSpPr>
          <p:cNvPr id="916" name="object 916"/>
          <p:cNvSpPr/>
          <p:nvPr/>
        </p:nvSpPr>
        <p:spPr>
          <a:xfrm>
            <a:off x="1282881" y="6132734"/>
            <a:ext cx="85784" cy="0"/>
          </a:xfrm>
          <a:custGeom>
            <a:avLst/>
            <a:gdLst/>
            <a:ahLst/>
            <a:cxnLst/>
            <a:rect l="l" t="t" r="r" b="b"/>
            <a:pathLst>
              <a:path w="77724">
                <a:moveTo>
                  <a:pt x="0" y="0"/>
                </a:moveTo>
                <a:lnTo>
                  <a:pt x="77724" y="0"/>
                </a:lnTo>
              </a:path>
            </a:pathLst>
          </a:custGeom>
          <a:ln w="22606">
            <a:solidFill>
              <a:srgbClr val="BCD6ED"/>
            </a:solidFill>
          </a:ln>
        </p:spPr>
        <p:txBody>
          <a:bodyPr wrap="square" lIns="0" tIns="0" rIns="0" bIns="0" rtlCol="0">
            <a:noAutofit/>
          </a:bodyPr>
          <a:lstStyle/>
          <a:p>
            <a:endParaRPr sz="1987"/>
          </a:p>
        </p:txBody>
      </p:sp>
      <p:sp>
        <p:nvSpPr>
          <p:cNvPr id="917" name="object 917"/>
          <p:cNvSpPr/>
          <p:nvPr/>
        </p:nvSpPr>
        <p:spPr>
          <a:xfrm>
            <a:off x="1282881" y="6424569"/>
            <a:ext cx="1665224" cy="0"/>
          </a:xfrm>
          <a:custGeom>
            <a:avLst/>
            <a:gdLst/>
            <a:ahLst/>
            <a:cxnLst/>
            <a:rect l="l" t="t" r="r" b="b"/>
            <a:pathLst>
              <a:path w="1508760">
                <a:moveTo>
                  <a:pt x="0" y="0"/>
                </a:moveTo>
                <a:lnTo>
                  <a:pt x="1508760" y="0"/>
                </a:lnTo>
              </a:path>
            </a:pathLst>
          </a:custGeom>
          <a:ln w="11938">
            <a:solidFill>
              <a:srgbClr val="BCD6ED"/>
            </a:solidFill>
          </a:ln>
        </p:spPr>
        <p:txBody>
          <a:bodyPr wrap="square" lIns="0" tIns="0" rIns="0" bIns="0" rtlCol="0">
            <a:noAutofit/>
          </a:bodyPr>
          <a:lstStyle/>
          <a:p>
            <a:endParaRPr sz="1987"/>
          </a:p>
        </p:txBody>
      </p:sp>
      <p:sp>
        <p:nvSpPr>
          <p:cNvPr id="918" name="object 918"/>
          <p:cNvSpPr/>
          <p:nvPr/>
        </p:nvSpPr>
        <p:spPr>
          <a:xfrm>
            <a:off x="1282881" y="6408589"/>
            <a:ext cx="1665224" cy="0"/>
          </a:xfrm>
          <a:custGeom>
            <a:avLst/>
            <a:gdLst/>
            <a:ahLst/>
            <a:cxnLst/>
            <a:rect l="l" t="t" r="r" b="b"/>
            <a:pathLst>
              <a:path w="1508760">
                <a:moveTo>
                  <a:pt x="0" y="0"/>
                </a:moveTo>
                <a:lnTo>
                  <a:pt x="1508760" y="0"/>
                </a:lnTo>
              </a:path>
            </a:pathLst>
          </a:custGeom>
          <a:ln w="19557">
            <a:solidFill>
              <a:srgbClr val="BCD6ED"/>
            </a:solidFill>
          </a:ln>
        </p:spPr>
        <p:txBody>
          <a:bodyPr wrap="square" lIns="0" tIns="0" rIns="0" bIns="0" rtlCol="0">
            <a:noAutofit/>
          </a:bodyPr>
          <a:lstStyle/>
          <a:p>
            <a:endParaRPr sz="1987"/>
          </a:p>
        </p:txBody>
      </p:sp>
      <p:sp>
        <p:nvSpPr>
          <p:cNvPr id="919" name="object 919"/>
          <p:cNvSpPr/>
          <p:nvPr/>
        </p:nvSpPr>
        <p:spPr>
          <a:xfrm>
            <a:off x="2948105" y="5875381"/>
            <a:ext cx="53825" cy="555075"/>
          </a:xfrm>
          <a:custGeom>
            <a:avLst/>
            <a:gdLst/>
            <a:ahLst/>
            <a:cxnLst/>
            <a:rect l="l" t="t" r="r" b="b"/>
            <a:pathLst>
              <a:path w="48768" h="502920">
                <a:moveTo>
                  <a:pt x="48768" y="0"/>
                </a:moveTo>
                <a:lnTo>
                  <a:pt x="0" y="121158"/>
                </a:lnTo>
                <a:lnTo>
                  <a:pt x="0" y="502920"/>
                </a:lnTo>
                <a:lnTo>
                  <a:pt x="48768" y="402971"/>
                </a:lnTo>
                <a:lnTo>
                  <a:pt x="48768" y="0"/>
                </a:lnTo>
                <a:close/>
              </a:path>
            </a:pathLst>
          </a:custGeom>
          <a:solidFill>
            <a:srgbClr val="BCD6ED"/>
          </a:solidFill>
        </p:spPr>
        <p:txBody>
          <a:bodyPr wrap="square" lIns="0" tIns="0" rIns="0" bIns="0" rtlCol="0">
            <a:noAutofit/>
          </a:bodyPr>
          <a:lstStyle/>
          <a:p>
            <a:endParaRPr sz="1987"/>
          </a:p>
        </p:txBody>
      </p:sp>
      <p:sp>
        <p:nvSpPr>
          <p:cNvPr id="920" name="object 920"/>
          <p:cNvSpPr/>
          <p:nvPr/>
        </p:nvSpPr>
        <p:spPr>
          <a:xfrm>
            <a:off x="2948105" y="5875381"/>
            <a:ext cx="53825" cy="132882"/>
          </a:xfrm>
          <a:custGeom>
            <a:avLst/>
            <a:gdLst/>
            <a:ahLst/>
            <a:cxnLst/>
            <a:rect l="l" t="t" r="r" b="b"/>
            <a:pathLst>
              <a:path w="48768" h="120396">
                <a:moveTo>
                  <a:pt x="0" y="120396"/>
                </a:moveTo>
                <a:lnTo>
                  <a:pt x="48768" y="0"/>
                </a:lnTo>
              </a:path>
            </a:pathLst>
          </a:custGeom>
          <a:ln w="3048">
            <a:solidFill>
              <a:srgbClr val="000000"/>
            </a:solidFill>
          </a:ln>
        </p:spPr>
        <p:txBody>
          <a:bodyPr wrap="square" lIns="0" tIns="0" rIns="0" bIns="0" rtlCol="0">
            <a:noAutofit/>
          </a:bodyPr>
          <a:lstStyle/>
          <a:p>
            <a:endParaRPr sz="1987"/>
          </a:p>
        </p:txBody>
      </p:sp>
      <p:sp>
        <p:nvSpPr>
          <p:cNvPr id="921" name="object 921"/>
          <p:cNvSpPr/>
          <p:nvPr/>
        </p:nvSpPr>
        <p:spPr>
          <a:xfrm>
            <a:off x="2948105" y="5875381"/>
            <a:ext cx="53825" cy="555075"/>
          </a:xfrm>
          <a:custGeom>
            <a:avLst/>
            <a:gdLst/>
            <a:ahLst/>
            <a:cxnLst/>
            <a:rect l="l" t="t" r="r" b="b"/>
            <a:pathLst>
              <a:path w="48768" h="502920">
                <a:moveTo>
                  <a:pt x="48768" y="0"/>
                </a:moveTo>
                <a:lnTo>
                  <a:pt x="0" y="502920"/>
                </a:lnTo>
                <a:lnTo>
                  <a:pt x="48768" y="402971"/>
                </a:lnTo>
                <a:lnTo>
                  <a:pt x="48768" y="0"/>
                </a:lnTo>
                <a:close/>
              </a:path>
            </a:pathLst>
          </a:custGeom>
          <a:solidFill>
            <a:srgbClr val="BCD6ED"/>
          </a:solidFill>
        </p:spPr>
        <p:txBody>
          <a:bodyPr wrap="square" lIns="0" tIns="0" rIns="0" bIns="0" rtlCol="0">
            <a:noAutofit/>
          </a:bodyPr>
          <a:lstStyle/>
          <a:p>
            <a:endParaRPr sz="1987"/>
          </a:p>
        </p:txBody>
      </p:sp>
      <p:sp>
        <p:nvSpPr>
          <p:cNvPr id="922" name="object 922"/>
          <p:cNvSpPr/>
          <p:nvPr/>
        </p:nvSpPr>
        <p:spPr>
          <a:xfrm>
            <a:off x="2948105" y="5875381"/>
            <a:ext cx="53825" cy="555075"/>
          </a:xfrm>
          <a:custGeom>
            <a:avLst/>
            <a:gdLst/>
            <a:ahLst/>
            <a:cxnLst/>
            <a:rect l="l" t="t" r="r" b="b"/>
            <a:pathLst>
              <a:path w="48768" h="502920">
                <a:moveTo>
                  <a:pt x="48768" y="0"/>
                </a:moveTo>
                <a:lnTo>
                  <a:pt x="48768" y="402971"/>
                </a:lnTo>
                <a:lnTo>
                  <a:pt x="0" y="502920"/>
                </a:lnTo>
              </a:path>
            </a:pathLst>
          </a:custGeom>
          <a:ln w="3048">
            <a:solidFill>
              <a:srgbClr val="000000"/>
            </a:solidFill>
          </a:ln>
        </p:spPr>
        <p:txBody>
          <a:bodyPr wrap="square" lIns="0" tIns="0" rIns="0" bIns="0" rtlCol="0">
            <a:noAutofit/>
          </a:bodyPr>
          <a:lstStyle/>
          <a:p>
            <a:endParaRPr sz="1987"/>
          </a:p>
        </p:txBody>
      </p:sp>
      <p:sp>
        <p:nvSpPr>
          <p:cNvPr id="923" name="object 923"/>
          <p:cNvSpPr/>
          <p:nvPr/>
        </p:nvSpPr>
        <p:spPr>
          <a:xfrm>
            <a:off x="2948105" y="6008263"/>
            <a:ext cx="1682" cy="422193"/>
          </a:xfrm>
          <a:custGeom>
            <a:avLst/>
            <a:gdLst/>
            <a:ahLst/>
            <a:cxnLst/>
            <a:rect l="l" t="t" r="r" b="b"/>
            <a:pathLst>
              <a:path w="1524" h="382524">
                <a:moveTo>
                  <a:pt x="0" y="382524"/>
                </a:moveTo>
                <a:lnTo>
                  <a:pt x="1524" y="0"/>
                </a:lnTo>
              </a:path>
            </a:pathLst>
          </a:custGeom>
          <a:ln w="3048">
            <a:solidFill>
              <a:srgbClr val="000000"/>
            </a:solidFill>
          </a:ln>
        </p:spPr>
        <p:txBody>
          <a:bodyPr wrap="square" lIns="0" tIns="0" rIns="0" bIns="0" rtlCol="0">
            <a:noAutofit/>
          </a:bodyPr>
          <a:lstStyle/>
          <a:p>
            <a:endParaRPr sz="1987"/>
          </a:p>
        </p:txBody>
      </p:sp>
      <p:sp>
        <p:nvSpPr>
          <p:cNvPr id="924" name="object 924"/>
          <p:cNvSpPr/>
          <p:nvPr/>
        </p:nvSpPr>
        <p:spPr>
          <a:xfrm>
            <a:off x="1282881" y="5875382"/>
            <a:ext cx="1719049" cy="109332"/>
          </a:xfrm>
          <a:custGeom>
            <a:avLst/>
            <a:gdLst/>
            <a:ahLst/>
            <a:cxnLst/>
            <a:rect l="l" t="t" r="r" b="b"/>
            <a:pathLst>
              <a:path w="1557528" h="99060">
                <a:moveTo>
                  <a:pt x="0" y="99060"/>
                </a:moveTo>
                <a:lnTo>
                  <a:pt x="1557528" y="0"/>
                </a:lnTo>
                <a:lnTo>
                  <a:pt x="49745" y="0"/>
                </a:lnTo>
                <a:lnTo>
                  <a:pt x="0" y="99060"/>
                </a:lnTo>
                <a:close/>
              </a:path>
            </a:pathLst>
          </a:custGeom>
          <a:solidFill>
            <a:srgbClr val="BCD6ED"/>
          </a:solidFill>
        </p:spPr>
        <p:txBody>
          <a:bodyPr wrap="square" lIns="0" tIns="0" rIns="0" bIns="0" rtlCol="0">
            <a:noAutofit/>
          </a:bodyPr>
          <a:lstStyle/>
          <a:p>
            <a:endParaRPr sz="1987"/>
          </a:p>
        </p:txBody>
      </p:sp>
      <p:sp>
        <p:nvSpPr>
          <p:cNvPr id="925" name="object 925"/>
          <p:cNvSpPr/>
          <p:nvPr/>
        </p:nvSpPr>
        <p:spPr>
          <a:xfrm>
            <a:off x="1282881" y="5875382"/>
            <a:ext cx="1719049" cy="109332"/>
          </a:xfrm>
          <a:custGeom>
            <a:avLst/>
            <a:gdLst/>
            <a:ahLst/>
            <a:cxnLst/>
            <a:rect l="l" t="t" r="r" b="b"/>
            <a:pathLst>
              <a:path w="1557528" h="99060">
                <a:moveTo>
                  <a:pt x="0" y="99060"/>
                </a:moveTo>
                <a:lnTo>
                  <a:pt x="49745" y="0"/>
                </a:lnTo>
                <a:lnTo>
                  <a:pt x="1557528" y="0"/>
                </a:lnTo>
              </a:path>
            </a:pathLst>
          </a:custGeom>
          <a:ln w="3048">
            <a:solidFill>
              <a:srgbClr val="000000"/>
            </a:solidFill>
          </a:ln>
        </p:spPr>
        <p:txBody>
          <a:bodyPr wrap="square" lIns="0" tIns="0" rIns="0" bIns="0" rtlCol="0">
            <a:noAutofit/>
          </a:bodyPr>
          <a:lstStyle/>
          <a:p>
            <a:endParaRPr sz="1987"/>
          </a:p>
        </p:txBody>
      </p:sp>
      <p:sp>
        <p:nvSpPr>
          <p:cNvPr id="926" name="object 926"/>
          <p:cNvSpPr/>
          <p:nvPr/>
        </p:nvSpPr>
        <p:spPr>
          <a:xfrm>
            <a:off x="1282881" y="5984714"/>
            <a:ext cx="1665224" cy="445742"/>
          </a:xfrm>
          <a:custGeom>
            <a:avLst/>
            <a:gdLst/>
            <a:ahLst/>
            <a:cxnLst/>
            <a:rect l="l" t="t" r="r" b="b"/>
            <a:pathLst>
              <a:path w="1508760" h="403860">
                <a:moveTo>
                  <a:pt x="0" y="0"/>
                </a:moveTo>
                <a:lnTo>
                  <a:pt x="0" y="403860"/>
                </a:lnTo>
                <a:lnTo>
                  <a:pt x="1508760" y="403860"/>
                </a:lnTo>
                <a:lnTo>
                  <a:pt x="0" y="0"/>
                </a:lnTo>
                <a:close/>
              </a:path>
            </a:pathLst>
          </a:custGeom>
          <a:solidFill>
            <a:srgbClr val="BCD6ED"/>
          </a:solidFill>
        </p:spPr>
        <p:txBody>
          <a:bodyPr wrap="square" lIns="0" tIns="0" rIns="0" bIns="0" rtlCol="0">
            <a:noAutofit/>
          </a:bodyPr>
          <a:lstStyle/>
          <a:p>
            <a:endParaRPr sz="1987"/>
          </a:p>
        </p:txBody>
      </p:sp>
      <p:sp>
        <p:nvSpPr>
          <p:cNvPr id="927" name="object 927"/>
          <p:cNvSpPr/>
          <p:nvPr/>
        </p:nvSpPr>
        <p:spPr>
          <a:xfrm>
            <a:off x="1282881" y="5984714"/>
            <a:ext cx="1665224" cy="445742"/>
          </a:xfrm>
          <a:custGeom>
            <a:avLst/>
            <a:gdLst/>
            <a:ahLst/>
            <a:cxnLst/>
            <a:rect l="l" t="t" r="r" b="b"/>
            <a:pathLst>
              <a:path w="1508760" h="403860">
                <a:moveTo>
                  <a:pt x="0" y="0"/>
                </a:moveTo>
                <a:lnTo>
                  <a:pt x="0" y="403860"/>
                </a:lnTo>
                <a:lnTo>
                  <a:pt x="1508760" y="403860"/>
                </a:lnTo>
              </a:path>
            </a:pathLst>
          </a:custGeom>
          <a:ln w="3047">
            <a:solidFill>
              <a:srgbClr val="000000"/>
            </a:solidFill>
          </a:ln>
        </p:spPr>
        <p:txBody>
          <a:bodyPr wrap="square" lIns="0" tIns="0" rIns="0" bIns="0" rtlCol="0">
            <a:noAutofit/>
          </a:bodyPr>
          <a:lstStyle/>
          <a:p>
            <a:endParaRPr sz="1987"/>
          </a:p>
        </p:txBody>
      </p:sp>
      <p:sp>
        <p:nvSpPr>
          <p:cNvPr id="928" name="object 928"/>
          <p:cNvSpPr/>
          <p:nvPr/>
        </p:nvSpPr>
        <p:spPr>
          <a:xfrm>
            <a:off x="1282881" y="5984714"/>
            <a:ext cx="1665224" cy="23549"/>
          </a:xfrm>
          <a:custGeom>
            <a:avLst/>
            <a:gdLst/>
            <a:ahLst/>
            <a:cxnLst/>
            <a:rect l="l" t="t" r="r" b="b"/>
            <a:pathLst>
              <a:path w="1508760" h="21336">
                <a:moveTo>
                  <a:pt x="1508760" y="21336"/>
                </a:moveTo>
                <a:lnTo>
                  <a:pt x="1508760" y="0"/>
                </a:lnTo>
                <a:lnTo>
                  <a:pt x="0" y="0"/>
                </a:lnTo>
                <a:lnTo>
                  <a:pt x="1508760" y="21336"/>
                </a:lnTo>
                <a:close/>
              </a:path>
            </a:pathLst>
          </a:custGeom>
          <a:solidFill>
            <a:srgbClr val="BCD6ED"/>
          </a:solidFill>
        </p:spPr>
        <p:txBody>
          <a:bodyPr wrap="square" lIns="0" tIns="0" rIns="0" bIns="0" rtlCol="0">
            <a:noAutofit/>
          </a:bodyPr>
          <a:lstStyle/>
          <a:p>
            <a:endParaRPr sz="1987"/>
          </a:p>
        </p:txBody>
      </p:sp>
      <p:sp>
        <p:nvSpPr>
          <p:cNvPr id="929" name="object 929"/>
          <p:cNvSpPr/>
          <p:nvPr/>
        </p:nvSpPr>
        <p:spPr>
          <a:xfrm>
            <a:off x="1282881" y="5984714"/>
            <a:ext cx="1665224" cy="23549"/>
          </a:xfrm>
          <a:custGeom>
            <a:avLst/>
            <a:gdLst/>
            <a:ahLst/>
            <a:cxnLst/>
            <a:rect l="l" t="t" r="r" b="b"/>
            <a:pathLst>
              <a:path w="1508760" h="21336">
                <a:moveTo>
                  <a:pt x="1508760" y="21336"/>
                </a:moveTo>
                <a:lnTo>
                  <a:pt x="1508760" y="0"/>
                </a:lnTo>
                <a:lnTo>
                  <a:pt x="0" y="0"/>
                </a:lnTo>
              </a:path>
            </a:pathLst>
          </a:custGeom>
          <a:ln w="3047">
            <a:solidFill>
              <a:srgbClr val="000000"/>
            </a:solidFill>
          </a:ln>
        </p:spPr>
        <p:txBody>
          <a:bodyPr wrap="square" lIns="0" tIns="0" rIns="0" bIns="0" rtlCol="0">
            <a:noAutofit/>
          </a:bodyPr>
          <a:lstStyle/>
          <a:p>
            <a:endParaRPr sz="1987"/>
          </a:p>
        </p:txBody>
      </p:sp>
      <p:sp>
        <p:nvSpPr>
          <p:cNvPr id="930" name="object 930"/>
          <p:cNvSpPr/>
          <p:nvPr/>
        </p:nvSpPr>
        <p:spPr>
          <a:xfrm>
            <a:off x="1368665" y="6105821"/>
            <a:ext cx="1037821" cy="270809"/>
          </a:xfrm>
          <a:custGeom>
            <a:avLst/>
            <a:gdLst/>
            <a:ahLst/>
            <a:cxnLst/>
            <a:rect l="l" t="t" r="r" b="b"/>
            <a:pathLst>
              <a:path w="940308" h="245363">
                <a:moveTo>
                  <a:pt x="0" y="245363"/>
                </a:moveTo>
                <a:lnTo>
                  <a:pt x="940308" y="245363"/>
                </a:lnTo>
                <a:lnTo>
                  <a:pt x="940308" y="0"/>
                </a:lnTo>
                <a:lnTo>
                  <a:pt x="0" y="0"/>
                </a:lnTo>
                <a:lnTo>
                  <a:pt x="0" y="245363"/>
                </a:lnTo>
                <a:close/>
              </a:path>
            </a:pathLst>
          </a:custGeom>
          <a:solidFill>
            <a:srgbClr val="BCD6ED"/>
          </a:solidFill>
        </p:spPr>
        <p:txBody>
          <a:bodyPr wrap="square" lIns="0" tIns="0" rIns="0" bIns="0" rtlCol="0">
            <a:noAutofit/>
          </a:bodyPr>
          <a:lstStyle/>
          <a:p>
            <a:endParaRPr sz="1987"/>
          </a:p>
        </p:txBody>
      </p:sp>
      <p:sp>
        <p:nvSpPr>
          <p:cNvPr id="931" name="object 931"/>
          <p:cNvSpPr/>
          <p:nvPr/>
        </p:nvSpPr>
        <p:spPr>
          <a:xfrm>
            <a:off x="2946422" y="5358993"/>
            <a:ext cx="28595" cy="28595"/>
          </a:xfrm>
          <a:custGeom>
            <a:avLst/>
            <a:gdLst/>
            <a:ahLst/>
            <a:cxnLst/>
            <a:rect l="l" t="t" r="r" b="b"/>
            <a:pathLst>
              <a:path w="25908" h="25908">
                <a:moveTo>
                  <a:pt x="0" y="12954"/>
                </a:moveTo>
                <a:lnTo>
                  <a:pt x="508" y="17780"/>
                </a:lnTo>
                <a:lnTo>
                  <a:pt x="3810" y="22098"/>
                </a:lnTo>
                <a:lnTo>
                  <a:pt x="8128" y="24765"/>
                </a:lnTo>
                <a:lnTo>
                  <a:pt x="12954" y="25908"/>
                </a:lnTo>
                <a:lnTo>
                  <a:pt x="15112" y="25400"/>
                </a:lnTo>
                <a:lnTo>
                  <a:pt x="17780" y="24765"/>
                </a:lnTo>
                <a:lnTo>
                  <a:pt x="19431" y="23241"/>
                </a:lnTo>
                <a:lnTo>
                  <a:pt x="22098" y="22098"/>
                </a:lnTo>
                <a:lnTo>
                  <a:pt x="23241" y="19431"/>
                </a:lnTo>
                <a:lnTo>
                  <a:pt x="24892" y="17780"/>
                </a:lnTo>
                <a:lnTo>
                  <a:pt x="25400" y="15112"/>
                </a:lnTo>
                <a:lnTo>
                  <a:pt x="25908" y="12954"/>
                </a:lnTo>
                <a:lnTo>
                  <a:pt x="24892" y="8128"/>
                </a:lnTo>
                <a:lnTo>
                  <a:pt x="22098" y="3810"/>
                </a:lnTo>
                <a:lnTo>
                  <a:pt x="17780" y="508"/>
                </a:lnTo>
                <a:lnTo>
                  <a:pt x="12954" y="0"/>
                </a:lnTo>
                <a:lnTo>
                  <a:pt x="8128" y="508"/>
                </a:lnTo>
                <a:lnTo>
                  <a:pt x="3810" y="3810"/>
                </a:lnTo>
                <a:lnTo>
                  <a:pt x="508" y="8128"/>
                </a:lnTo>
                <a:lnTo>
                  <a:pt x="0" y="12954"/>
                </a:lnTo>
                <a:close/>
              </a:path>
            </a:pathLst>
          </a:custGeom>
          <a:solidFill>
            <a:srgbClr val="BCD6ED"/>
          </a:solidFill>
        </p:spPr>
        <p:txBody>
          <a:bodyPr wrap="square" lIns="0" tIns="0" rIns="0" bIns="0" rtlCol="0">
            <a:noAutofit/>
          </a:bodyPr>
          <a:lstStyle/>
          <a:p>
            <a:endParaRPr sz="1987"/>
          </a:p>
        </p:txBody>
      </p:sp>
      <p:sp>
        <p:nvSpPr>
          <p:cNvPr id="932" name="object 932"/>
          <p:cNvSpPr/>
          <p:nvPr/>
        </p:nvSpPr>
        <p:spPr>
          <a:xfrm>
            <a:off x="2946422" y="5358993"/>
            <a:ext cx="28595" cy="28595"/>
          </a:xfrm>
          <a:custGeom>
            <a:avLst/>
            <a:gdLst/>
            <a:ahLst/>
            <a:cxnLst/>
            <a:rect l="l" t="t" r="r" b="b"/>
            <a:pathLst>
              <a:path w="25908" h="25908">
                <a:moveTo>
                  <a:pt x="25908" y="12954"/>
                </a:moveTo>
                <a:lnTo>
                  <a:pt x="25400" y="12954"/>
                </a:lnTo>
                <a:lnTo>
                  <a:pt x="25400" y="13462"/>
                </a:lnTo>
                <a:lnTo>
                  <a:pt x="25400" y="15112"/>
                </a:lnTo>
                <a:lnTo>
                  <a:pt x="24892" y="17780"/>
                </a:lnTo>
                <a:lnTo>
                  <a:pt x="23241" y="19431"/>
                </a:lnTo>
                <a:lnTo>
                  <a:pt x="22098" y="22098"/>
                </a:lnTo>
                <a:lnTo>
                  <a:pt x="19431" y="23241"/>
                </a:lnTo>
                <a:lnTo>
                  <a:pt x="17780" y="24765"/>
                </a:lnTo>
                <a:lnTo>
                  <a:pt x="15112" y="25400"/>
                </a:lnTo>
                <a:lnTo>
                  <a:pt x="13462" y="25400"/>
                </a:lnTo>
                <a:lnTo>
                  <a:pt x="12954" y="25400"/>
                </a:lnTo>
                <a:lnTo>
                  <a:pt x="12954" y="25908"/>
                </a:lnTo>
                <a:lnTo>
                  <a:pt x="8128" y="24765"/>
                </a:lnTo>
                <a:lnTo>
                  <a:pt x="3810" y="22098"/>
                </a:lnTo>
                <a:lnTo>
                  <a:pt x="508" y="17780"/>
                </a:lnTo>
                <a:lnTo>
                  <a:pt x="0" y="12954"/>
                </a:lnTo>
                <a:lnTo>
                  <a:pt x="508" y="8128"/>
                </a:lnTo>
                <a:lnTo>
                  <a:pt x="3810" y="3810"/>
                </a:lnTo>
                <a:lnTo>
                  <a:pt x="8128" y="508"/>
                </a:lnTo>
                <a:lnTo>
                  <a:pt x="12954" y="0"/>
                </a:lnTo>
                <a:lnTo>
                  <a:pt x="17780" y="508"/>
                </a:lnTo>
                <a:lnTo>
                  <a:pt x="22098" y="3810"/>
                </a:lnTo>
                <a:lnTo>
                  <a:pt x="24892" y="8128"/>
                </a:lnTo>
                <a:lnTo>
                  <a:pt x="25908" y="12954"/>
                </a:lnTo>
                <a:close/>
              </a:path>
            </a:pathLst>
          </a:custGeom>
          <a:ln w="9144">
            <a:solidFill>
              <a:srgbClr val="000000"/>
            </a:solidFill>
          </a:ln>
        </p:spPr>
        <p:txBody>
          <a:bodyPr wrap="square" lIns="0" tIns="0" rIns="0" bIns="0" rtlCol="0">
            <a:noAutofit/>
          </a:bodyPr>
          <a:lstStyle/>
          <a:p>
            <a:endParaRPr sz="1987"/>
          </a:p>
        </p:txBody>
      </p:sp>
      <p:sp>
        <p:nvSpPr>
          <p:cNvPr id="933" name="object 933"/>
          <p:cNvSpPr/>
          <p:nvPr/>
        </p:nvSpPr>
        <p:spPr>
          <a:xfrm>
            <a:off x="3017069" y="5358993"/>
            <a:ext cx="26912" cy="28595"/>
          </a:xfrm>
          <a:custGeom>
            <a:avLst/>
            <a:gdLst/>
            <a:ahLst/>
            <a:cxnLst/>
            <a:rect l="l" t="t" r="r" b="b"/>
            <a:pathLst>
              <a:path w="24383" h="25908">
                <a:moveTo>
                  <a:pt x="0" y="12954"/>
                </a:moveTo>
                <a:lnTo>
                  <a:pt x="1015" y="17780"/>
                </a:lnTo>
                <a:lnTo>
                  <a:pt x="4063" y="22098"/>
                </a:lnTo>
                <a:lnTo>
                  <a:pt x="7619" y="24765"/>
                </a:lnTo>
                <a:lnTo>
                  <a:pt x="12191" y="25908"/>
                </a:lnTo>
                <a:lnTo>
                  <a:pt x="14223" y="25400"/>
                </a:lnTo>
                <a:lnTo>
                  <a:pt x="16763" y="24765"/>
                </a:lnTo>
                <a:lnTo>
                  <a:pt x="20827" y="22098"/>
                </a:lnTo>
                <a:lnTo>
                  <a:pt x="22351" y="19431"/>
                </a:lnTo>
                <a:lnTo>
                  <a:pt x="23367" y="17780"/>
                </a:lnTo>
                <a:lnTo>
                  <a:pt x="23875" y="15112"/>
                </a:lnTo>
                <a:lnTo>
                  <a:pt x="24383" y="12954"/>
                </a:lnTo>
                <a:lnTo>
                  <a:pt x="23367" y="8128"/>
                </a:lnTo>
                <a:lnTo>
                  <a:pt x="20827" y="3810"/>
                </a:lnTo>
                <a:lnTo>
                  <a:pt x="16763" y="508"/>
                </a:lnTo>
                <a:lnTo>
                  <a:pt x="12191" y="0"/>
                </a:lnTo>
                <a:lnTo>
                  <a:pt x="7619" y="508"/>
                </a:lnTo>
                <a:lnTo>
                  <a:pt x="4063" y="3810"/>
                </a:lnTo>
                <a:lnTo>
                  <a:pt x="1015" y="8128"/>
                </a:lnTo>
                <a:lnTo>
                  <a:pt x="0" y="12954"/>
                </a:lnTo>
                <a:close/>
              </a:path>
            </a:pathLst>
          </a:custGeom>
          <a:solidFill>
            <a:srgbClr val="BCD6ED"/>
          </a:solidFill>
        </p:spPr>
        <p:txBody>
          <a:bodyPr wrap="square" lIns="0" tIns="0" rIns="0" bIns="0" rtlCol="0">
            <a:noAutofit/>
          </a:bodyPr>
          <a:lstStyle/>
          <a:p>
            <a:endParaRPr sz="1987"/>
          </a:p>
        </p:txBody>
      </p:sp>
      <p:sp>
        <p:nvSpPr>
          <p:cNvPr id="934" name="object 934"/>
          <p:cNvSpPr/>
          <p:nvPr/>
        </p:nvSpPr>
        <p:spPr>
          <a:xfrm>
            <a:off x="3017069" y="5358993"/>
            <a:ext cx="26912" cy="28595"/>
          </a:xfrm>
          <a:custGeom>
            <a:avLst/>
            <a:gdLst/>
            <a:ahLst/>
            <a:cxnLst/>
            <a:rect l="l" t="t" r="r" b="b"/>
            <a:pathLst>
              <a:path w="24383" h="25908">
                <a:moveTo>
                  <a:pt x="24383" y="12954"/>
                </a:moveTo>
                <a:lnTo>
                  <a:pt x="23875" y="12954"/>
                </a:lnTo>
                <a:lnTo>
                  <a:pt x="23875" y="13462"/>
                </a:lnTo>
                <a:lnTo>
                  <a:pt x="23875" y="15112"/>
                </a:lnTo>
                <a:lnTo>
                  <a:pt x="23367" y="17780"/>
                </a:lnTo>
                <a:lnTo>
                  <a:pt x="22351" y="19431"/>
                </a:lnTo>
                <a:lnTo>
                  <a:pt x="20827" y="22098"/>
                </a:lnTo>
                <a:lnTo>
                  <a:pt x="18287" y="23241"/>
                </a:lnTo>
                <a:lnTo>
                  <a:pt x="16763" y="24765"/>
                </a:lnTo>
                <a:lnTo>
                  <a:pt x="14223" y="25400"/>
                </a:lnTo>
                <a:lnTo>
                  <a:pt x="13207" y="25400"/>
                </a:lnTo>
                <a:lnTo>
                  <a:pt x="12191" y="25400"/>
                </a:lnTo>
                <a:lnTo>
                  <a:pt x="12191" y="25908"/>
                </a:lnTo>
                <a:lnTo>
                  <a:pt x="7619" y="24765"/>
                </a:lnTo>
                <a:lnTo>
                  <a:pt x="4063" y="22098"/>
                </a:lnTo>
                <a:lnTo>
                  <a:pt x="1015" y="17780"/>
                </a:lnTo>
                <a:lnTo>
                  <a:pt x="0" y="12954"/>
                </a:lnTo>
                <a:lnTo>
                  <a:pt x="1015" y="8128"/>
                </a:lnTo>
                <a:lnTo>
                  <a:pt x="4063" y="3810"/>
                </a:lnTo>
                <a:lnTo>
                  <a:pt x="7619" y="508"/>
                </a:lnTo>
                <a:lnTo>
                  <a:pt x="12191" y="0"/>
                </a:lnTo>
                <a:lnTo>
                  <a:pt x="16763" y="508"/>
                </a:lnTo>
                <a:lnTo>
                  <a:pt x="20827" y="3810"/>
                </a:lnTo>
                <a:lnTo>
                  <a:pt x="23367" y="8128"/>
                </a:lnTo>
                <a:lnTo>
                  <a:pt x="24383" y="12954"/>
                </a:lnTo>
                <a:close/>
              </a:path>
            </a:pathLst>
          </a:custGeom>
          <a:ln w="9144">
            <a:solidFill>
              <a:srgbClr val="000000"/>
            </a:solidFill>
          </a:ln>
        </p:spPr>
        <p:txBody>
          <a:bodyPr wrap="square" lIns="0" tIns="0" rIns="0" bIns="0" rtlCol="0">
            <a:noAutofit/>
          </a:bodyPr>
          <a:lstStyle/>
          <a:p>
            <a:endParaRPr sz="1987"/>
          </a:p>
        </p:txBody>
      </p:sp>
      <p:sp>
        <p:nvSpPr>
          <p:cNvPr id="935" name="object 935"/>
          <p:cNvSpPr/>
          <p:nvPr/>
        </p:nvSpPr>
        <p:spPr>
          <a:xfrm>
            <a:off x="2932967" y="6403544"/>
            <a:ext cx="26912" cy="28594"/>
          </a:xfrm>
          <a:custGeom>
            <a:avLst/>
            <a:gdLst/>
            <a:ahLst/>
            <a:cxnLst/>
            <a:rect l="l" t="t" r="r" b="b"/>
            <a:pathLst>
              <a:path w="24383" h="25907">
                <a:moveTo>
                  <a:pt x="0" y="12953"/>
                </a:moveTo>
                <a:lnTo>
                  <a:pt x="507" y="17271"/>
                </a:lnTo>
                <a:lnTo>
                  <a:pt x="3556" y="22123"/>
                </a:lnTo>
                <a:lnTo>
                  <a:pt x="7619" y="24282"/>
                </a:lnTo>
                <a:lnTo>
                  <a:pt x="12191" y="25907"/>
                </a:lnTo>
                <a:lnTo>
                  <a:pt x="14223" y="25361"/>
                </a:lnTo>
                <a:lnTo>
                  <a:pt x="16763" y="24282"/>
                </a:lnTo>
                <a:lnTo>
                  <a:pt x="20827" y="22123"/>
                </a:lnTo>
                <a:lnTo>
                  <a:pt x="21843" y="19430"/>
                </a:lnTo>
                <a:lnTo>
                  <a:pt x="23367" y="17271"/>
                </a:lnTo>
                <a:lnTo>
                  <a:pt x="23875" y="14566"/>
                </a:lnTo>
                <a:lnTo>
                  <a:pt x="24383" y="12953"/>
                </a:lnTo>
                <a:lnTo>
                  <a:pt x="23367" y="7556"/>
                </a:lnTo>
                <a:lnTo>
                  <a:pt x="20827" y="3771"/>
                </a:lnTo>
                <a:lnTo>
                  <a:pt x="16763" y="533"/>
                </a:lnTo>
                <a:lnTo>
                  <a:pt x="12191" y="0"/>
                </a:lnTo>
                <a:lnTo>
                  <a:pt x="7619" y="533"/>
                </a:lnTo>
                <a:lnTo>
                  <a:pt x="3556" y="3771"/>
                </a:lnTo>
                <a:lnTo>
                  <a:pt x="507" y="7556"/>
                </a:lnTo>
                <a:lnTo>
                  <a:pt x="0" y="12953"/>
                </a:lnTo>
                <a:close/>
              </a:path>
            </a:pathLst>
          </a:custGeom>
          <a:solidFill>
            <a:srgbClr val="BCD6ED"/>
          </a:solidFill>
        </p:spPr>
        <p:txBody>
          <a:bodyPr wrap="square" lIns="0" tIns="0" rIns="0" bIns="0" rtlCol="0">
            <a:noAutofit/>
          </a:bodyPr>
          <a:lstStyle/>
          <a:p>
            <a:endParaRPr sz="1987"/>
          </a:p>
        </p:txBody>
      </p:sp>
      <p:sp>
        <p:nvSpPr>
          <p:cNvPr id="936" name="object 936"/>
          <p:cNvSpPr/>
          <p:nvPr/>
        </p:nvSpPr>
        <p:spPr>
          <a:xfrm>
            <a:off x="2932967" y="6403544"/>
            <a:ext cx="26912" cy="28594"/>
          </a:xfrm>
          <a:custGeom>
            <a:avLst/>
            <a:gdLst/>
            <a:ahLst/>
            <a:cxnLst/>
            <a:rect l="l" t="t" r="r" b="b"/>
            <a:pathLst>
              <a:path w="24383" h="25907">
                <a:moveTo>
                  <a:pt x="24383" y="12953"/>
                </a:moveTo>
                <a:lnTo>
                  <a:pt x="23875" y="12953"/>
                </a:lnTo>
                <a:lnTo>
                  <a:pt x="23875" y="13487"/>
                </a:lnTo>
                <a:lnTo>
                  <a:pt x="23875" y="14566"/>
                </a:lnTo>
                <a:lnTo>
                  <a:pt x="23367" y="17271"/>
                </a:lnTo>
                <a:lnTo>
                  <a:pt x="21843" y="19430"/>
                </a:lnTo>
                <a:lnTo>
                  <a:pt x="20827" y="22123"/>
                </a:lnTo>
                <a:lnTo>
                  <a:pt x="18287" y="23202"/>
                </a:lnTo>
                <a:lnTo>
                  <a:pt x="16763" y="24282"/>
                </a:lnTo>
                <a:lnTo>
                  <a:pt x="14223" y="25361"/>
                </a:lnTo>
                <a:lnTo>
                  <a:pt x="12700" y="25361"/>
                </a:lnTo>
                <a:lnTo>
                  <a:pt x="12191" y="25361"/>
                </a:lnTo>
                <a:lnTo>
                  <a:pt x="12191" y="25907"/>
                </a:lnTo>
                <a:lnTo>
                  <a:pt x="7619" y="24282"/>
                </a:lnTo>
                <a:lnTo>
                  <a:pt x="3556" y="22123"/>
                </a:lnTo>
                <a:lnTo>
                  <a:pt x="507" y="17271"/>
                </a:lnTo>
                <a:lnTo>
                  <a:pt x="0" y="12953"/>
                </a:lnTo>
                <a:lnTo>
                  <a:pt x="507" y="7556"/>
                </a:lnTo>
                <a:lnTo>
                  <a:pt x="3556" y="3771"/>
                </a:lnTo>
                <a:lnTo>
                  <a:pt x="7619" y="533"/>
                </a:lnTo>
                <a:lnTo>
                  <a:pt x="12191" y="0"/>
                </a:lnTo>
                <a:lnTo>
                  <a:pt x="16763" y="533"/>
                </a:lnTo>
                <a:lnTo>
                  <a:pt x="20827" y="3771"/>
                </a:lnTo>
                <a:lnTo>
                  <a:pt x="23367" y="7556"/>
                </a:lnTo>
                <a:lnTo>
                  <a:pt x="24383" y="12953"/>
                </a:lnTo>
                <a:close/>
              </a:path>
            </a:pathLst>
          </a:custGeom>
          <a:ln w="9144">
            <a:solidFill>
              <a:srgbClr val="000000"/>
            </a:solidFill>
          </a:ln>
        </p:spPr>
        <p:txBody>
          <a:bodyPr wrap="square" lIns="0" tIns="0" rIns="0" bIns="0" rtlCol="0">
            <a:noAutofit/>
          </a:bodyPr>
          <a:lstStyle/>
          <a:p>
            <a:endParaRPr sz="1987"/>
          </a:p>
        </p:txBody>
      </p:sp>
      <p:sp>
        <p:nvSpPr>
          <p:cNvPr id="937" name="object 937"/>
          <p:cNvSpPr/>
          <p:nvPr/>
        </p:nvSpPr>
        <p:spPr>
          <a:xfrm>
            <a:off x="3001930" y="6403544"/>
            <a:ext cx="28594" cy="28594"/>
          </a:xfrm>
          <a:custGeom>
            <a:avLst/>
            <a:gdLst/>
            <a:ahLst/>
            <a:cxnLst/>
            <a:rect l="l" t="t" r="r" b="b"/>
            <a:pathLst>
              <a:path w="25907" h="25907">
                <a:moveTo>
                  <a:pt x="0" y="12953"/>
                </a:moveTo>
                <a:lnTo>
                  <a:pt x="1016" y="17271"/>
                </a:lnTo>
                <a:lnTo>
                  <a:pt x="4318" y="22123"/>
                </a:lnTo>
                <a:lnTo>
                  <a:pt x="8128" y="24282"/>
                </a:lnTo>
                <a:lnTo>
                  <a:pt x="12954" y="25907"/>
                </a:lnTo>
                <a:lnTo>
                  <a:pt x="15112" y="25361"/>
                </a:lnTo>
                <a:lnTo>
                  <a:pt x="17780" y="24282"/>
                </a:lnTo>
                <a:lnTo>
                  <a:pt x="19431" y="23202"/>
                </a:lnTo>
                <a:lnTo>
                  <a:pt x="22098" y="22123"/>
                </a:lnTo>
                <a:lnTo>
                  <a:pt x="23749" y="19430"/>
                </a:lnTo>
                <a:lnTo>
                  <a:pt x="24764" y="17271"/>
                </a:lnTo>
                <a:lnTo>
                  <a:pt x="25400" y="14566"/>
                </a:lnTo>
                <a:lnTo>
                  <a:pt x="25907" y="12953"/>
                </a:lnTo>
                <a:lnTo>
                  <a:pt x="24764" y="7556"/>
                </a:lnTo>
                <a:lnTo>
                  <a:pt x="22098" y="3771"/>
                </a:lnTo>
                <a:lnTo>
                  <a:pt x="17780" y="533"/>
                </a:lnTo>
                <a:lnTo>
                  <a:pt x="12954" y="0"/>
                </a:lnTo>
                <a:lnTo>
                  <a:pt x="8128" y="533"/>
                </a:lnTo>
                <a:lnTo>
                  <a:pt x="4318" y="3771"/>
                </a:lnTo>
                <a:lnTo>
                  <a:pt x="1016" y="7556"/>
                </a:lnTo>
                <a:lnTo>
                  <a:pt x="0" y="12953"/>
                </a:lnTo>
                <a:close/>
              </a:path>
            </a:pathLst>
          </a:custGeom>
          <a:solidFill>
            <a:srgbClr val="BCD6ED"/>
          </a:solidFill>
        </p:spPr>
        <p:txBody>
          <a:bodyPr wrap="square" lIns="0" tIns="0" rIns="0" bIns="0" rtlCol="0">
            <a:noAutofit/>
          </a:bodyPr>
          <a:lstStyle/>
          <a:p>
            <a:endParaRPr sz="1987"/>
          </a:p>
        </p:txBody>
      </p:sp>
      <p:sp>
        <p:nvSpPr>
          <p:cNvPr id="938" name="object 938"/>
          <p:cNvSpPr/>
          <p:nvPr/>
        </p:nvSpPr>
        <p:spPr>
          <a:xfrm>
            <a:off x="3001930" y="6403544"/>
            <a:ext cx="28594" cy="28594"/>
          </a:xfrm>
          <a:custGeom>
            <a:avLst/>
            <a:gdLst/>
            <a:ahLst/>
            <a:cxnLst/>
            <a:rect l="l" t="t" r="r" b="b"/>
            <a:pathLst>
              <a:path w="25907" h="25907">
                <a:moveTo>
                  <a:pt x="25907" y="12953"/>
                </a:moveTo>
                <a:lnTo>
                  <a:pt x="25400" y="12953"/>
                </a:lnTo>
                <a:lnTo>
                  <a:pt x="25400" y="13487"/>
                </a:lnTo>
                <a:lnTo>
                  <a:pt x="25400" y="14566"/>
                </a:lnTo>
                <a:lnTo>
                  <a:pt x="24764" y="17271"/>
                </a:lnTo>
                <a:lnTo>
                  <a:pt x="23749" y="19430"/>
                </a:lnTo>
                <a:lnTo>
                  <a:pt x="22098" y="22123"/>
                </a:lnTo>
                <a:lnTo>
                  <a:pt x="19431" y="23202"/>
                </a:lnTo>
                <a:lnTo>
                  <a:pt x="17780" y="24282"/>
                </a:lnTo>
                <a:lnTo>
                  <a:pt x="15112" y="25361"/>
                </a:lnTo>
                <a:lnTo>
                  <a:pt x="13969" y="25361"/>
                </a:lnTo>
                <a:lnTo>
                  <a:pt x="12954" y="25361"/>
                </a:lnTo>
                <a:lnTo>
                  <a:pt x="8128" y="24282"/>
                </a:lnTo>
                <a:lnTo>
                  <a:pt x="4318" y="22123"/>
                </a:lnTo>
                <a:lnTo>
                  <a:pt x="1016" y="17271"/>
                </a:lnTo>
                <a:lnTo>
                  <a:pt x="0" y="12953"/>
                </a:lnTo>
                <a:lnTo>
                  <a:pt x="1016" y="7556"/>
                </a:lnTo>
                <a:lnTo>
                  <a:pt x="4318" y="3771"/>
                </a:lnTo>
                <a:lnTo>
                  <a:pt x="8128" y="533"/>
                </a:lnTo>
                <a:lnTo>
                  <a:pt x="12954" y="0"/>
                </a:lnTo>
                <a:lnTo>
                  <a:pt x="17780" y="533"/>
                </a:lnTo>
                <a:lnTo>
                  <a:pt x="22098" y="3771"/>
                </a:lnTo>
                <a:lnTo>
                  <a:pt x="24764" y="7556"/>
                </a:lnTo>
                <a:lnTo>
                  <a:pt x="25907" y="12953"/>
                </a:lnTo>
                <a:close/>
              </a:path>
            </a:pathLst>
          </a:custGeom>
          <a:ln w="9144">
            <a:solidFill>
              <a:srgbClr val="000000"/>
            </a:solidFill>
          </a:ln>
        </p:spPr>
        <p:txBody>
          <a:bodyPr wrap="square" lIns="0" tIns="0" rIns="0" bIns="0" rtlCol="0">
            <a:noAutofit/>
          </a:bodyPr>
          <a:lstStyle/>
          <a:p>
            <a:endParaRPr sz="1987"/>
          </a:p>
        </p:txBody>
      </p:sp>
      <p:sp>
        <p:nvSpPr>
          <p:cNvPr id="309" name="object 309"/>
          <p:cNvSpPr/>
          <p:nvPr/>
        </p:nvSpPr>
        <p:spPr>
          <a:xfrm>
            <a:off x="4450171" y="2793876"/>
            <a:ext cx="1683726" cy="3533975"/>
          </a:xfrm>
          <a:custGeom>
            <a:avLst/>
            <a:gdLst/>
            <a:ahLst/>
            <a:cxnLst/>
            <a:rect l="l" t="t" r="r" b="b"/>
            <a:pathLst>
              <a:path w="1525524" h="3201924">
                <a:moveTo>
                  <a:pt x="0" y="3201924"/>
                </a:moveTo>
                <a:lnTo>
                  <a:pt x="1525524" y="3201924"/>
                </a:lnTo>
                <a:lnTo>
                  <a:pt x="1525524" y="0"/>
                </a:lnTo>
                <a:lnTo>
                  <a:pt x="0" y="0"/>
                </a:lnTo>
                <a:lnTo>
                  <a:pt x="0" y="3201924"/>
                </a:lnTo>
                <a:close/>
              </a:path>
            </a:pathLst>
          </a:custGeom>
          <a:solidFill>
            <a:srgbClr val="C8C8C8"/>
          </a:solidFill>
        </p:spPr>
        <p:txBody>
          <a:bodyPr wrap="square" lIns="0" tIns="0" rIns="0" bIns="0" rtlCol="0">
            <a:noAutofit/>
          </a:bodyPr>
          <a:lstStyle/>
          <a:p>
            <a:endParaRPr sz="1987"/>
          </a:p>
        </p:txBody>
      </p:sp>
      <p:sp>
        <p:nvSpPr>
          <p:cNvPr id="310" name="object 310"/>
          <p:cNvSpPr/>
          <p:nvPr/>
        </p:nvSpPr>
        <p:spPr>
          <a:xfrm>
            <a:off x="4246643" y="5367403"/>
            <a:ext cx="169886" cy="1046232"/>
          </a:xfrm>
          <a:custGeom>
            <a:avLst/>
            <a:gdLst/>
            <a:ahLst/>
            <a:cxnLst/>
            <a:rect l="l" t="t" r="r" b="b"/>
            <a:pathLst>
              <a:path w="153924" h="947927">
                <a:moveTo>
                  <a:pt x="153924" y="0"/>
                </a:moveTo>
                <a:lnTo>
                  <a:pt x="136906" y="4191"/>
                </a:lnTo>
                <a:lnTo>
                  <a:pt x="122047" y="10033"/>
                </a:lnTo>
                <a:lnTo>
                  <a:pt x="108838" y="15875"/>
                </a:lnTo>
                <a:lnTo>
                  <a:pt x="89154" y="31242"/>
                </a:lnTo>
                <a:lnTo>
                  <a:pt x="77470" y="48641"/>
                </a:lnTo>
                <a:lnTo>
                  <a:pt x="74803" y="58801"/>
                </a:lnTo>
                <a:lnTo>
                  <a:pt x="74803" y="409067"/>
                </a:lnTo>
                <a:lnTo>
                  <a:pt x="72136" y="420243"/>
                </a:lnTo>
                <a:lnTo>
                  <a:pt x="70612" y="425577"/>
                </a:lnTo>
                <a:lnTo>
                  <a:pt x="68961" y="428244"/>
                </a:lnTo>
                <a:lnTo>
                  <a:pt x="68453" y="429260"/>
                </a:lnTo>
                <a:lnTo>
                  <a:pt x="68453" y="431419"/>
                </a:lnTo>
                <a:lnTo>
                  <a:pt x="67437" y="431927"/>
                </a:lnTo>
                <a:lnTo>
                  <a:pt x="66929" y="432943"/>
                </a:lnTo>
                <a:lnTo>
                  <a:pt x="65278" y="435610"/>
                </a:lnTo>
                <a:lnTo>
                  <a:pt x="62103" y="440944"/>
                </a:lnTo>
                <a:lnTo>
                  <a:pt x="59436" y="442468"/>
                </a:lnTo>
                <a:lnTo>
                  <a:pt x="57912" y="445135"/>
                </a:lnTo>
                <a:lnTo>
                  <a:pt x="54101" y="450469"/>
                </a:lnTo>
                <a:lnTo>
                  <a:pt x="43053" y="457835"/>
                </a:lnTo>
                <a:lnTo>
                  <a:pt x="36575" y="461010"/>
                </a:lnTo>
                <a:lnTo>
                  <a:pt x="30734" y="464693"/>
                </a:lnTo>
                <a:lnTo>
                  <a:pt x="23368" y="467360"/>
                </a:lnTo>
                <a:lnTo>
                  <a:pt x="19685" y="468376"/>
                </a:lnTo>
                <a:lnTo>
                  <a:pt x="18034" y="468376"/>
                </a:lnTo>
                <a:lnTo>
                  <a:pt x="17525" y="469519"/>
                </a:lnTo>
                <a:lnTo>
                  <a:pt x="16510" y="470535"/>
                </a:lnTo>
                <a:lnTo>
                  <a:pt x="8000" y="473202"/>
                </a:lnTo>
                <a:lnTo>
                  <a:pt x="3683" y="474218"/>
                </a:lnTo>
                <a:lnTo>
                  <a:pt x="0" y="476377"/>
                </a:lnTo>
                <a:lnTo>
                  <a:pt x="14350" y="480060"/>
                </a:lnTo>
                <a:lnTo>
                  <a:pt x="27559" y="485902"/>
                </a:lnTo>
                <a:lnTo>
                  <a:pt x="49911" y="499110"/>
                </a:lnTo>
                <a:lnTo>
                  <a:pt x="65278" y="516001"/>
                </a:lnTo>
                <a:lnTo>
                  <a:pt x="74803" y="537718"/>
                </a:lnTo>
                <a:lnTo>
                  <a:pt x="74803" y="889177"/>
                </a:lnTo>
                <a:lnTo>
                  <a:pt x="76454" y="899236"/>
                </a:lnTo>
                <a:lnTo>
                  <a:pt x="80645" y="908761"/>
                </a:lnTo>
                <a:lnTo>
                  <a:pt x="83312" y="912469"/>
                </a:lnTo>
                <a:lnTo>
                  <a:pt x="86995" y="916698"/>
                </a:lnTo>
                <a:lnTo>
                  <a:pt x="96647" y="925169"/>
                </a:lnTo>
                <a:lnTo>
                  <a:pt x="101346" y="928344"/>
                </a:lnTo>
                <a:lnTo>
                  <a:pt x="106680" y="932053"/>
                </a:lnTo>
                <a:lnTo>
                  <a:pt x="120523" y="938403"/>
                </a:lnTo>
                <a:lnTo>
                  <a:pt x="135382" y="943698"/>
                </a:lnTo>
                <a:lnTo>
                  <a:pt x="153924" y="947928"/>
                </a:lnTo>
              </a:path>
            </a:pathLst>
          </a:custGeom>
          <a:ln w="12192">
            <a:solidFill>
              <a:srgbClr val="666666"/>
            </a:solidFill>
          </a:ln>
        </p:spPr>
        <p:txBody>
          <a:bodyPr wrap="square" lIns="0" tIns="0" rIns="0" bIns="0" rtlCol="0">
            <a:noAutofit/>
          </a:bodyPr>
          <a:lstStyle/>
          <a:p>
            <a:endParaRPr sz="1987"/>
          </a:p>
        </p:txBody>
      </p:sp>
      <p:sp>
        <p:nvSpPr>
          <p:cNvPr id="311" name="object 311"/>
          <p:cNvSpPr/>
          <p:nvPr/>
        </p:nvSpPr>
        <p:spPr>
          <a:xfrm>
            <a:off x="6029611" y="2790511"/>
            <a:ext cx="90829" cy="132882"/>
          </a:xfrm>
          <a:custGeom>
            <a:avLst/>
            <a:gdLst/>
            <a:ahLst/>
            <a:cxnLst/>
            <a:rect l="l" t="t" r="r" b="b"/>
            <a:pathLst>
              <a:path w="82295" h="120396">
                <a:moveTo>
                  <a:pt x="81787" y="21589"/>
                </a:moveTo>
                <a:lnTo>
                  <a:pt x="82295" y="0"/>
                </a:lnTo>
                <a:lnTo>
                  <a:pt x="6857" y="0"/>
                </a:lnTo>
                <a:lnTo>
                  <a:pt x="0" y="100457"/>
                </a:lnTo>
                <a:lnTo>
                  <a:pt x="39623" y="100457"/>
                </a:lnTo>
                <a:lnTo>
                  <a:pt x="39623" y="120396"/>
                </a:lnTo>
                <a:lnTo>
                  <a:pt x="81787" y="21589"/>
                </a:lnTo>
                <a:close/>
              </a:path>
            </a:pathLst>
          </a:custGeom>
          <a:solidFill>
            <a:srgbClr val="C8C8C8"/>
          </a:solidFill>
        </p:spPr>
        <p:txBody>
          <a:bodyPr wrap="square" lIns="0" tIns="0" rIns="0" bIns="0" rtlCol="0">
            <a:noAutofit/>
          </a:bodyPr>
          <a:lstStyle/>
          <a:p>
            <a:endParaRPr sz="1987"/>
          </a:p>
        </p:txBody>
      </p:sp>
      <p:sp>
        <p:nvSpPr>
          <p:cNvPr id="312" name="object 312"/>
          <p:cNvSpPr/>
          <p:nvPr/>
        </p:nvSpPr>
        <p:spPr>
          <a:xfrm>
            <a:off x="6120441" y="2790512"/>
            <a:ext cx="8410" cy="25231"/>
          </a:xfrm>
          <a:custGeom>
            <a:avLst/>
            <a:gdLst/>
            <a:ahLst/>
            <a:cxnLst/>
            <a:rect l="l" t="t" r="r" b="b"/>
            <a:pathLst>
              <a:path w="7620" h="22860">
                <a:moveTo>
                  <a:pt x="508" y="0"/>
                </a:moveTo>
                <a:lnTo>
                  <a:pt x="0" y="22860"/>
                </a:lnTo>
                <a:lnTo>
                  <a:pt x="7620" y="0"/>
                </a:lnTo>
                <a:lnTo>
                  <a:pt x="508" y="0"/>
                </a:lnTo>
                <a:close/>
              </a:path>
            </a:pathLst>
          </a:custGeom>
          <a:solidFill>
            <a:srgbClr val="C8C8C8"/>
          </a:solidFill>
        </p:spPr>
        <p:txBody>
          <a:bodyPr wrap="square" lIns="0" tIns="0" rIns="0" bIns="0" rtlCol="0">
            <a:noAutofit/>
          </a:bodyPr>
          <a:lstStyle/>
          <a:p>
            <a:endParaRPr sz="1987"/>
          </a:p>
        </p:txBody>
      </p:sp>
      <p:sp>
        <p:nvSpPr>
          <p:cNvPr id="313" name="object 313"/>
          <p:cNvSpPr/>
          <p:nvPr/>
        </p:nvSpPr>
        <p:spPr>
          <a:xfrm>
            <a:off x="5943827" y="2790512"/>
            <a:ext cx="92511" cy="112697"/>
          </a:xfrm>
          <a:custGeom>
            <a:avLst/>
            <a:gdLst/>
            <a:ahLst/>
            <a:cxnLst/>
            <a:rect l="l" t="t" r="r" b="b"/>
            <a:pathLst>
              <a:path w="83819" h="102108">
                <a:moveTo>
                  <a:pt x="76962" y="102108"/>
                </a:moveTo>
                <a:lnTo>
                  <a:pt x="83819" y="0"/>
                </a:lnTo>
                <a:lnTo>
                  <a:pt x="6857" y="0"/>
                </a:lnTo>
                <a:lnTo>
                  <a:pt x="0" y="102108"/>
                </a:lnTo>
                <a:lnTo>
                  <a:pt x="76962" y="102108"/>
                </a:lnTo>
                <a:close/>
              </a:path>
            </a:pathLst>
          </a:custGeom>
          <a:solidFill>
            <a:srgbClr val="C8C8C8"/>
          </a:solidFill>
        </p:spPr>
        <p:txBody>
          <a:bodyPr wrap="square" lIns="0" tIns="0" rIns="0" bIns="0" rtlCol="0">
            <a:noAutofit/>
          </a:bodyPr>
          <a:lstStyle/>
          <a:p>
            <a:endParaRPr sz="1987"/>
          </a:p>
        </p:txBody>
      </p:sp>
      <p:sp>
        <p:nvSpPr>
          <p:cNvPr id="314" name="object 314"/>
          <p:cNvSpPr/>
          <p:nvPr/>
        </p:nvSpPr>
        <p:spPr>
          <a:xfrm>
            <a:off x="5859724" y="2790512"/>
            <a:ext cx="92511" cy="112697"/>
          </a:xfrm>
          <a:custGeom>
            <a:avLst/>
            <a:gdLst/>
            <a:ahLst/>
            <a:cxnLst/>
            <a:rect l="l" t="t" r="r" b="b"/>
            <a:pathLst>
              <a:path w="83819" h="102108">
                <a:moveTo>
                  <a:pt x="76962" y="102108"/>
                </a:moveTo>
                <a:lnTo>
                  <a:pt x="83819" y="0"/>
                </a:lnTo>
                <a:lnTo>
                  <a:pt x="6857" y="0"/>
                </a:lnTo>
                <a:lnTo>
                  <a:pt x="0" y="102108"/>
                </a:lnTo>
                <a:lnTo>
                  <a:pt x="76962" y="102108"/>
                </a:lnTo>
                <a:close/>
              </a:path>
            </a:pathLst>
          </a:custGeom>
          <a:solidFill>
            <a:srgbClr val="C8C8C8"/>
          </a:solidFill>
        </p:spPr>
        <p:txBody>
          <a:bodyPr wrap="square" lIns="0" tIns="0" rIns="0" bIns="0" rtlCol="0">
            <a:noAutofit/>
          </a:bodyPr>
          <a:lstStyle/>
          <a:p>
            <a:endParaRPr sz="1987"/>
          </a:p>
        </p:txBody>
      </p:sp>
      <p:sp>
        <p:nvSpPr>
          <p:cNvPr id="315" name="object 315"/>
          <p:cNvSpPr/>
          <p:nvPr/>
        </p:nvSpPr>
        <p:spPr>
          <a:xfrm>
            <a:off x="5689838" y="2790512"/>
            <a:ext cx="92511" cy="112697"/>
          </a:xfrm>
          <a:custGeom>
            <a:avLst/>
            <a:gdLst/>
            <a:ahLst/>
            <a:cxnLst/>
            <a:rect l="l" t="t" r="r" b="b"/>
            <a:pathLst>
              <a:path w="83819" h="102108">
                <a:moveTo>
                  <a:pt x="75437" y="102108"/>
                </a:moveTo>
                <a:lnTo>
                  <a:pt x="83819" y="0"/>
                </a:lnTo>
                <a:lnTo>
                  <a:pt x="6857" y="0"/>
                </a:lnTo>
                <a:lnTo>
                  <a:pt x="0" y="102108"/>
                </a:lnTo>
                <a:lnTo>
                  <a:pt x="75437" y="102108"/>
                </a:lnTo>
                <a:close/>
              </a:path>
            </a:pathLst>
          </a:custGeom>
          <a:solidFill>
            <a:srgbClr val="C8C8C8"/>
          </a:solidFill>
        </p:spPr>
        <p:txBody>
          <a:bodyPr wrap="square" lIns="0" tIns="0" rIns="0" bIns="0" rtlCol="0">
            <a:noAutofit/>
          </a:bodyPr>
          <a:lstStyle/>
          <a:p>
            <a:endParaRPr sz="1987"/>
          </a:p>
        </p:txBody>
      </p:sp>
      <p:sp>
        <p:nvSpPr>
          <p:cNvPr id="316" name="object 316"/>
          <p:cNvSpPr/>
          <p:nvPr/>
        </p:nvSpPr>
        <p:spPr>
          <a:xfrm>
            <a:off x="5773940" y="2790512"/>
            <a:ext cx="92511" cy="112697"/>
          </a:xfrm>
          <a:custGeom>
            <a:avLst/>
            <a:gdLst/>
            <a:ahLst/>
            <a:cxnLst/>
            <a:rect l="l" t="t" r="r" b="b"/>
            <a:pathLst>
              <a:path w="83819" h="102108">
                <a:moveTo>
                  <a:pt x="8381" y="0"/>
                </a:moveTo>
                <a:lnTo>
                  <a:pt x="0" y="102108"/>
                </a:lnTo>
                <a:lnTo>
                  <a:pt x="76962" y="102108"/>
                </a:lnTo>
                <a:lnTo>
                  <a:pt x="83819" y="0"/>
                </a:lnTo>
                <a:lnTo>
                  <a:pt x="8381" y="0"/>
                </a:lnTo>
                <a:close/>
              </a:path>
            </a:pathLst>
          </a:custGeom>
          <a:solidFill>
            <a:srgbClr val="C8C8C8"/>
          </a:solidFill>
        </p:spPr>
        <p:txBody>
          <a:bodyPr wrap="square" lIns="0" tIns="0" rIns="0" bIns="0" rtlCol="0">
            <a:noAutofit/>
          </a:bodyPr>
          <a:lstStyle/>
          <a:p>
            <a:endParaRPr sz="1987"/>
          </a:p>
        </p:txBody>
      </p:sp>
      <p:sp>
        <p:nvSpPr>
          <p:cNvPr id="317" name="object 317"/>
          <p:cNvSpPr/>
          <p:nvPr/>
        </p:nvSpPr>
        <p:spPr>
          <a:xfrm>
            <a:off x="5519951" y="2790512"/>
            <a:ext cx="92511" cy="112697"/>
          </a:xfrm>
          <a:custGeom>
            <a:avLst/>
            <a:gdLst/>
            <a:ahLst/>
            <a:cxnLst/>
            <a:rect l="l" t="t" r="r" b="b"/>
            <a:pathLst>
              <a:path w="83819" h="102108">
                <a:moveTo>
                  <a:pt x="76962" y="102108"/>
                </a:moveTo>
                <a:lnTo>
                  <a:pt x="83819" y="0"/>
                </a:lnTo>
                <a:lnTo>
                  <a:pt x="8000" y="0"/>
                </a:lnTo>
                <a:lnTo>
                  <a:pt x="0" y="102108"/>
                </a:lnTo>
                <a:lnTo>
                  <a:pt x="76962" y="102108"/>
                </a:lnTo>
                <a:close/>
              </a:path>
            </a:pathLst>
          </a:custGeom>
          <a:solidFill>
            <a:srgbClr val="C8C8C8"/>
          </a:solidFill>
        </p:spPr>
        <p:txBody>
          <a:bodyPr wrap="square" lIns="0" tIns="0" rIns="0" bIns="0" rtlCol="0">
            <a:noAutofit/>
          </a:bodyPr>
          <a:lstStyle/>
          <a:p>
            <a:endParaRPr sz="1987"/>
          </a:p>
        </p:txBody>
      </p:sp>
      <p:sp>
        <p:nvSpPr>
          <p:cNvPr id="318" name="object 318"/>
          <p:cNvSpPr/>
          <p:nvPr/>
        </p:nvSpPr>
        <p:spPr>
          <a:xfrm>
            <a:off x="5605736" y="2790512"/>
            <a:ext cx="90829" cy="112697"/>
          </a:xfrm>
          <a:custGeom>
            <a:avLst/>
            <a:gdLst/>
            <a:ahLst/>
            <a:cxnLst/>
            <a:rect l="l" t="t" r="r" b="b"/>
            <a:pathLst>
              <a:path w="82295" h="102108">
                <a:moveTo>
                  <a:pt x="6730" y="0"/>
                </a:moveTo>
                <a:lnTo>
                  <a:pt x="0" y="102108"/>
                </a:lnTo>
                <a:lnTo>
                  <a:pt x="75564" y="102108"/>
                </a:lnTo>
                <a:lnTo>
                  <a:pt x="82295" y="0"/>
                </a:lnTo>
                <a:lnTo>
                  <a:pt x="6730" y="0"/>
                </a:lnTo>
                <a:close/>
              </a:path>
            </a:pathLst>
          </a:custGeom>
          <a:solidFill>
            <a:srgbClr val="C8C8C8"/>
          </a:solidFill>
        </p:spPr>
        <p:txBody>
          <a:bodyPr wrap="square" lIns="0" tIns="0" rIns="0" bIns="0" rtlCol="0">
            <a:noAutofit/>
          </a:bodyPr>
          <a:lstStyle/>
          <a:p>
            <a:endParaRPr sz="1987"/>
          </a:p>
        </p:txBody>
      </p:sp>
      <p:sp>
        <p:nvSpPr>
          <p:cNvPr id="319" name="object 319"/>
          <p:cNvSpPr/>
          <p:nvPr/>
        </p:nvSpPr>
        <p:spPr>
          <a:xfrm>
            <a:off x="4757985" y="2790512"/>
            <a:ext cx="686273" cy="112697"/>
          </a:xfrm>
          <a:custGeom>
            <a:avLst/>
            <a:gdLst/>
            <a:ahLst/>
            <a:cxnLst/>
            <a:rect l="l" t="t" r="r" b="b"/>
            <a:pathLst>
              <a:path w="621791" h="102108">
                <a:moveTo>
                  <a:pt x="614934" y="102108"/>
                </a:moveTo>
                <a:lnTo>
                  <a:pt x="621791" y="0"/>
                </a:lnTo>
                <a:lnTo>
                  <a:pt x="6858" y="0"/>
                </a:lnTo>
                <a:lnTo>
                  <a:pt x="0" y="102108"/>
                </a:lnTo>
                <a:lnTo>
                  <a:pt x="614934" y="102108"/>
                </a:lnTo>
                <a:close/>
              </a:path>
            </a:pathLst>
          </a:custGeom>
          <a:solidFill>
            <a:srgbClr val="C8C8C8"/>
          </a:solidFill>
        </p:spPr>
        <p:txBody>
          <a:bodyPr wrap="square" lIns="0" tIns="0" rIns="0" bIns="0" rtlCol="0">
            <a:noAutofit/>
          </a:bodyPr>
          <a:lstStyle/>
          <a:p>
            <a:endParaRPr sz="1987"/>
          </a:p>
        </p:txBody>
      </p:sp>
      <p:sp>
        <p:nvSpPr>
          <p:cNvPr id="320" name="object 320"/>
          <p:cNvSpPr/>
          <p:nvPr/>
        </p:nvSpPr>
        <p:spPr>
          <a:xfrm>
            <a:off x="5435849" y="2790512"/>
            <a:ext cx="92511" cy="112697"/>
          </a:xfrm>
          <a:custGeom>
            <a:avLst/>
            <a:gdLst/>
            <a:ahLst/>
            <a:cxnLst/>
            <a:rect l="l" t="t" r="r" b="b"/>
            <a:pathLst>
              <a:path w="83819" h="102108">
                <a:moveTo>
                  <a:pt x="6857" y="0"/>
                </a:moveTo>
                <a:lnTo>
                  <a:pt x="0" y="102108"/>
                </a:lnTo>
                <a:lnTo>
                  <a:pt x="75945" y="102108"/>
                </a:lnTo>
                <a:lnTo>
                  <a:pt x="83819" y="0"/>
                </a:lnTo>
                <a:lnTo>
                  <a:pt x="6857" y="0"/>
                </a:lnTo>
                <a:close/>
              </a:path>
            </a:pathLst>
          </a:custGeom>
          <a:solidFill>
            <a:srgbClr val="C8C8C8"/>
          </a:solidFill>
        </p:spPr>
        <p:txBody>
          <a:bodyPr wrap="square" lIns="0" tIns="0" rIns="0" bIns="0" rtlCol="0">
            <a:noAutofit/>
          </a:bodyPr>
          <a:lstStyle/>
          <a:p>
            <a:endParaRPr sz="1987"/>
          </a:p>
        </p:txBody>
      </p:sp>
      <p:sp>
        <p:nvSpPr>
          <p:cNvPr id="321" name="object 321"/>
          <p:cNvSpPr/>
          <p:nvPr/>
        </p:nvSpPr>
        <p:spPr>
          <a:xfrm>
            <a:off x="4672200" y="2790512"/>
            <a:ext cx="92512" cy="112697"/>
          </a:xfrm>
          <a:custGeom>
            <a:avLst/>
            <a:gdLst/>
            <a:ahLst/>
            <a:cxnLst/>
            <a:rect l="l" t="t" r="r" b="b"/>
            <a:pathLst>
              <a:path w="83820" h="102108">
                <a:moveTo>
                  <a:pt x="83820" y="0"/>
                </a:moveTo>
                <a:lnTo>
                  <a:pt x="8382" y="0"/>
                </a:lnTo>
                <a:lnTo>
                  <a:pt x="0" y="102108"/>
                </a:lnTo>
                <a:lnTo>
                  <a:pt x="76962" y="102108"/>
                </a:lnTo>
                <a:lnTo>
                  <a:pt x="83820" y="0"/>
                </a:lnTo>
                <a:close/>
              </a:path>
            </a:pathLst>
          </a:custGeom>
          <a:solidFill>
            <a:srgbClr val="C8C8C8"/>
          </a:solidFill>
        </p:spPr>
        <p:txBody>
          <a:bodyPr wrap="square" lIns="0" tIns="0" rIns="0" bIns="0" rtlCol="0">
            <a:noAutofit/>
          </a:bodyPr>
          <a:lstStyle/>
          <a:p>
            <a:endParaRPr sz="1987"/>
          </a:p>
        </p:txBody>
      </p:sp>
      <p:sp>
        <p:nvSpPr>
          <p:cNvPr id="322" name="object 322"/>
          <p:cNvSpPr/>
          <p:nvPr/>
        </p:nvSpPr>
        <p:spPr>
          <a:xfrm>
            <a:off x="4588098" y="2790512"/>
            <a:ext cx="92512" cy="112697"/>
          </a:xfrm>
          <a:custGeom>
            <a:avLst/>
            <a:gdLst/>
            <a:ahLst/>
            <a:cxnLst/>
            <a:rect l="l" t="t" r="r" b="b"/>
            <a:pathLst>
              <a:path w="83820" h="102108">
                <a:moveTo>
                  <a:pt x="75437" y="102108"/>
                </a:moveTo>
                <a:lnTo>
                  <a:pt x="83820" y="0"/>
                </a:lnTo>
                <a:lnTo>
                  <a:pt x="7747" y="0"/>
                </a:lnTo>
                <a:lnTo>
                  <a:pt x="0" y="102108"/>
                </a:lnTo>
                <a:lnTo>
                  <a:pt x="75437" y="102108"/>
                </a:lnTo>
                <a:close/>
              </a:path>
            </a:pathLst>
          </a:custGeom>
          <a:solidFill>
            <a:srgbClr val="C8C8C8"/>
          </a:solidFill>
        </p:spPr>
        <p:txBody>
          <a:bodyPr wrap="square" lIns="0" tIns="0" rIns="0" bIns="0" rtlCol="0">
            <a:noAutofit/>
          </a:bodyPr>
          <a:lstStyle/>
          <a:p>
            <a:endParaRPr sz="1987"/>
          </a:p>
        </p:txBody>
      </p:sp>
      <p:sp>
        <p:nvSpPr>
          <p:cNvPr id="323" name="object 323"/>
          <p:cNvSpPr/>
          <p:nvPr/>
        </p:nvSpPr>
        <p:spPr>
          <a:xfrm>
            <a:off x="4503996" y="2790512"/>
            <a:ext cx="92512" cy="112697"/>
          </a:xfrm>
          <a:custGeom>
            <a:avLst/>
            <a:gdLst/>
            <a:ahLst/>
            <a:cxnLst/>
            <a:rect l="l" t="t" r="r" b="b"/>
            <a:pathLst>
              <a:path w="83820" h="102108">
                <a:moveTo>
                  <a:pt x="75946" y="102108"/>
                </a:moveTo>
                <a:lnTo>
                  <a:pt x="83820" y="0"/>
                </a:lnTo>
                <a:lnTo>
                  <a:pt x="6858" y="0"/>
                </a:lnTo>
                <a:lnTo>
                  <a:pt x="0" y="102108"/>
                </a:lnTo>
                <a:lnTo>
                  <a:pt x="75946" y="102108"/>
                </a:lnTo>
                <a:close/>
              </a:path>
            </a:pathLst>
          </a:custGeom>
          <a:solidFill>
            <a:srgbClr val="C8C8C8"/>
          </a:solidFill>
        </p:spPr>
        <p:txBody>
          <a:bodyPr wrap="square" lIns="0" tIns="0" rIns="0" bIns="0" rtlCol="0">
            <a:noAutofit/>
          </a:bodyPr>
          <a:lstStyle/>
          <a:p>
            <a:endParaRPr sz="1987"/>
          </a:p>
        </p:txBody>
      </p:sp>
      <p:sp>
        <p:nvSpPr>
          <p:cNvPr id="324" name="object 324"/>
          <p:cNvSpPr/>
          <p:nvPr/>
        </p:nvSpPr>
        <p:spPr>
          <a:xfrm>
            <a:off x="4411482" y="2881342"/>
            <a:ext cx="10092" cy="21867"/>
          </a:xfrm>
          <a:custGeom>
            <a:avLst/>
            <a:gdLst/>
            <a:ahLst/>
            <a:cxnLst/>
            <a:rect l="l" t="t" r="r" b="b"/>
            <a:pathLst>
              <a:path w="9144" h="19812">
                <a:moveTo>
                  <a:pt x="7112" y="19812"/>
                </a:moveTo>
                <a:lnTo>
                  <a:pt x="9144" y="0"/>
                </a:lnTo>
                <a:lnTo>
                  <a:pt x="0" y="19812"/>
                </a:lnTo>
                <a:lnTo>
                  <a:pt x="7112" y="19812"/>
                </a:lnTo>
                <a:close/>
              </a:path>
            </a:pathLst>
          </a:custGeom>
          <a:solidFill>
            <a:srgbClr val="C8C8C8"/>
          </a:solidFill>
        </p:spPr>
        <p:txBody>
          <a:bodyPr wrap="square" lIns="0" tIns="0" rIns="0" bIns="0" rtlCol="0">
            <a:noAutofit/>
          </a:bodyPr>
          <a:lstStyle/>
          <a:p>
            <a:endParaRPr sz="1987"/>
          </a:p>
        </p:txBody>
      </p:sp>
      <p:sp>
        <p:nvSpPr>
          <p:cNvPr id="325" name="object 325"/>
          <p:cNvSpPr/>
          <p:nvPr/>
        </p:nvSpPr>
        <p:spPr>
          <a:xfrm>
            <a:off x="4418212" y="2790512"/>
            <a:ext cx="92512" cy="112697"/>
          </a:xfrm>
          <a:custGeom>
            <a:avLst/>
            <a:gdLst/>
            <a:ahLst/>
            <a:cxnLst/>
            <a:rect l="l" t="t" r="r" b="b"/>
            <a:pathLst>
              <a:path w="83820" h="102108">
                <a:moveTo>
                  <a:pt x="2159" y="83438"/>
                </a:moveTo>
                <a:lnTo>
                  <a:pt x="0" y="102108"/>
                </a:lnTo>
                <a:lnTo>
                  <a:pt x="76962" y="102108"/>
                </a:lnTo>
                <a:lnTo>
                  <a:pt x="83820" y="0"/>
                </a:lnTo>
                <a:lnTo>
                  <a:pt x="42418" y="0"/>
                </a:lnTo>
                <a:lnTo>
                  <a:pt x="2159" y="83438"/>
                </a:lnTo>
                <a:close/>
              </a:path>
            </a:pathLst>
          </a:custGeom>
          <a:solidFill>
            <a:srgbClr val="C8C8C8"/>
          </a:solidFill>
        </p:spPr>
        <p:txBody>
          <a:bodyPr wrap="square" lIns="0" tIns="0" rIns="0" bIns="0" rtlCol="0">
            <a:noAutofit/>
          </a:bodyPr>
          <a:lstStyle/>
          <a:p>
            <a:endParaRPr sz="1987"/>
          </a:p>
        </p:txBody>
      </p:sp>
      <p:sp>
        <p:nvSpPr>
          <p:cNvPr id="326" name="object 326"/>
          <p:cNvSpPr/>
          <p:nvPr/>
        </p:nvSpPr>
        <p:spPr>
          <a:xfrm>
            <a:off x="4411482" y="2907413"/>
            <a:ext cx="1661860" cy="0"/>
          </a:xfrm>
          <a:custGeom>
            <a:avLst/>
            <a:gdLst/>
            <a:ahLst/>
            <a:cxnLst/>
            <a:rect l="l" t="t" r="r" b="b"/>
            <a:pathLst>
              <a:path w="1505712">
                <a:moveTo>
                  <a:pt x="0" y="0"/>
                </a:moveTo>
                <a:lnTo>
                  <a:pt x="1505712" y="0"/>
                </a:lnTo>
              </a:path>
            </a:pathLst>
          </a:custGeom>
          <a:ln w="8890">
            <a:solidFill>
              <a:srgbClr val="C8C8C8"/>
            </a:solidFill>
          </a:ln>
        </p:spPr>
        <p:txBody>
          <a:bodyPr wrap="square" lIns="0" tIns="0" rIns="0" bIns="0" rtlCol="0">
            <a:noAutofit/>
          </a:bodyPr>
          <a:lstStyle/>
          <a:p>
            <a:endParaRPr sz="1987"/>
          </a:p>
        </p:txBody>
      </p:sp>
      <p:sp>
        <p:nvSpPr>
          <p:cNvPr id="327" name="object 327"/>
          <p:cNvSpPr/>
          <p:nvPr/>
        </p:nvSpPr>
        <p:spPr>
          <a:xfrm>
            <a:off x="4411482" y="2965443"/>
            <a:ext cx="1661860" cy="0"/>
          </a:xfrm>
          <a:custGeom>
            <a:avLst/>
            <a:gdLst/>
            <a:ahLst/>
            <a:cxnLst/>
            <a:rect l="l" t="t" r="r" b="b"/>
            <a:pathLst>
              <a:path w="1505712">
                <a:moveTo>
                  <a:pt x="0" y="0"/>
                </a:moveTo>
                <a:lnTo>
                  <a:pt x="1505712" y="0"/>
                </a:lnTo>
              </a:path>
            </a:pathLst>
          </a:custGeom>
          <a:ln w="22606">
            <a:solidFill>
              <a:srgbClr val="C8C8C8"/>
            </a:solidFill>
          </a:ln>
        </p:spPr>
        <p:txBody>
          <a:bodyPr wrap="square" lIns="0" tIns="0" rIns="0" bIns="0" rtlCol="0">
            <a:noAutofit/>
          </a:bodyPr>
          <a:lstStyle/>
          <a:p>
            <a:endParaRPr sz="1987"/>
          </a:p>
        </p:txBody>
      </p:sp>
      <p:sp>
        <p:nvSpPr>
          <p:cNvPr id="328" name="object 328"/>
          <p:cNvSpPr/>
          <p:nvPr/>
        </p:nvSpPr>
        <p:spPr>
          <a:xfrm>
            <a:off x="4411482" y="2943578"/>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329" name="object 329"/>
          <p:cNvSpPr/>
          <p:nvPr/>
        </p:nvSpPr>
        <p:spPr>
          <a:xfrm>
            <a:off x="4411482" y="2922552"/>
            <a:ext cx="1661860" cy="0"/>
          </a:xfrm>
          <a:custGeom>
            <a:avLst/>
            <a:gdLst/>
            <a:ahLst/>
            <a:cxnLst/>
            <a:rect l="l" t="t" r="r" b="b"/>
            <a:pathLst>
              <a:path w="1505712">
                <a:moveTo>
                  <a:pt x="0" y="0"/>
                </a:moveTo>
                <a:lnTo>
                  <a:pt x="1505712" y="0"/>
                </a:lnTo>
              </a:path>
            </a:pathLst>
          </a:custGeom>
          <a:ln w="21081">
            <a:solidFill>
              <a:srgbClr val="C8C8C8"/>
            </a:solidFill>
          </a:ln>
        </p:spPr>
        <p:txBody>
          <a:bodyPr wrap="square" lIns="0" tIns="0" rIns="0" bIns="0" rtlCol="0">
            <a:noAutofit/>
          </a:bodyPr>
          <a:lstStyle/>
          <a:p>
            <a:endParaRPr sz="1987"/>
          </a:p>
        </p:txBody>
      </p:sp>
      <p:sp>
        <p:nvSpPr>
          <p:cNvPr id="330" name="object 330"/>
          <p:cNvSpPr/>
          <p:nvPr/>
        </p:nvSpPr>
        <p:spPr>
          <a:xfrm>
            <a:off x="4411482" y="3029362"/>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331" name="object 331"/>
          <p:cNvSpPr/>
          <p:nvPr/>
        </p:nvSpPr>
        <p:spPr>
          <a:xfrm>
            <a:off x="4411482" y="3008336"/>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332" name="object 332"/>
          <p:cNvSpPr/>
          <p:nvPr/>
        </p:nvSpPr>
        <p:spPr>
          <a:xfrm>
            <a:off x="4411482" y="2987311"/>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333" name="object 333"/>
          <p:cNvSpPr/>
          <p:nvPr/>
        </p:nvSpPr>
        <p:spPr>
          <a:xfrm>
            <a:off x="5425757" y="3071413"/>
            <a:ext cx="647586" cy="0"/>
          </a:xfrm>
          <a:custGeom>
            <a:avLst/>
            <a:gdLst/>
            <a:ahLst/>
            <a:cxnLst/>
            <a:rect l="l" t="t" r="r" b="b"/>
            <a:pathLst>
              <a:path w="586739">
                <a:moveTo>
                  <a:pt x="0" y="0"/>
                </a:moveTo>
                <a:lnTo>
                  <a:pt x="586739" y="0"/>
                </a:lnTo>
              </a:path>
            </a:pathLst>
          </a:custGeom>
          <a:ln w="19557">
            <a:solidFill>
              <a:srgbClr val="C8C8C8"/>
            </a:solidFill>
          </a:ln>
        </p:spPr>
        <p:txBody>
          <a:bodyPr wrap="square" lIns="0" tIns="0" rIns="0" bIns="0" rtlCol="0">
            <a:noAutofit/>
          </a:bodyPr>
          <a:lstStyle/>
          <a:p>
            <a:endParaRPr sz="1987"/>
          </a:p>
        </p:txBody>
      </p:sp>
      <p:sp>
        <p:nvSpPr>
          <p:cNvPr id="334" name="object 334"/>
          <p:cNvSpPr/>
          <p:nvPr/>
        </p:nvSpPr>
        <p:spPr>
          <a:xfrm>
            <a:off x="4411482" y="3071413"/>
            <a:ext cx="504613" cy="0"/>
          </a:xfrm>
          <a:custGeom>
            <a:avLst/>
            <a:gdLst/>
            <a:ahLst/>
            <a:cxnLst/>
            <a:rect l="l" t="t" r="r" b="b"/>
            <a:pathLst>
              <a:path w="457200">
                <a:moveTo>
                  <a:pt x="0" y="0"/>
                </a:moveTo>
                <a:lnTo>
                  <a:pt x="457200" y="0"/>
                </a:lnTo>
              </a:path>
            </a:pathLst>
          </a:custGeom>
          <a:ln w="19557">
            <a:solidFill>
              <a:srgbClr val="C8C8C8"/>
            </a:solidFill>
          </a:ln>
        </p:spPr>
        <p:txBody>
          <a:bodyPr wrap="square" lIns="0" tIns="0" rIns="0" bIns="0" rtlCol="0">
            <a:noAutofit/>
          </a:bodyPr>
          <a:lstStyle/>
          <a:p>
            <a:endParaRPr sz="1987"/>
          </a:p>
        </p:txBody>
      </p:sp>
      <p:sp>
        <p:nvSpPr>
          <p:cNvPr id="335" name="object 335"/>
          <p:cNvSpPr/>
          <p:nvPr/>
        </p:nvSpPr>
        <p:spPr>
          <a:xfrm>
            <a:off x="4411482" y="3304376"/>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336" name="object 336"/>
          <p:cNvSpPr/>
          <p:nvPr/>
        </p:nvSpPr>
        <p:spPr>
          <a:xfrm>
            <a:off x="5425757" y="3262325"/>
            <a:ext cx="647586" cy="0"/>
          </a:xfrm>
          <a:custGeom>
            <a:avLst/>
            <a:gdLst/>
            <a:ahLst/>
            <a:cxnLst/>
            <a:rect l="l" t="t" r="r" b="b"/>
            <a:pathLst>
              <a:path w="586739">
                <a:moveTo>
                  <a:pt x="0" y="0"/>
                </a:moveTo>
                <a:lnTo>
                  <a:pt x="586739" y="0"/>
                </a:lnTo>
              </a:path>
            </a:pathLst>
          </a:custGeom>
          <a:ln w="21082">
            <a:solidFill>
              <a:srgbClr val="C8C8C8"/>
            </a:solidFill>
          </a:ln>
        </p:spPr>
        <p:txBody>
          <a:bodyPr wrap="square" lIns="0" tIns="0" rIns="0" bIns="0" rtlCol="0">
            <a:noAutofit/>
          </a:bodyPr>
          <a:lstStyle/>
          <a:p>
            <a:endParaRPr sz="1987"/>
          </a:p>
        </p:txBody>
      </p:sp>
      <p:sp>
        <p:nvSpPr>
          <p:cNvPr id="337" name="object 337"/>
          <p:cNvSpPr/>
          <p:nvPr/>
        </p:nvSpPr>
        <p:spPr>
          <a:xfrm>
            <a:off x="4411482" y="3262325"/>
            <a:ext cx="504613" cy="0"/>
          </a:xfrm>
          <a:custGeom>
            <a:avLst/>
            <a:gdLst/>
            <a:ahLst/>
            <a:cxnLst/>
            <a:rect l="l" t="t" r="r" b="b"/>
            <a:pathLst>
              <a:path w="457200">
                <a:moveTo>
                  <a:pt x="0" y="0"/>
                </a:moveTo>
                <a:lnTo>
                  <a:pt x="457200" y="0"/>
                </a:lnTo>
              </a:path>
            </a:pathLst>
          </a:custGeom>
          <a:ln w="21082">
            <a:solidFill>
              <a:srgbClr val="C8C8C8"/>
            </a:solidFill>
          </a:ln>
        </p:spPr>
        <p:txBody>
          <a:bodyPr wrap="square" lIns="0" tIns="0" rIns="0" bIns="0" rtlCol="0">
            <a:noAutofit/>
          </a:bodyPr>
          <a:lstStyle/>
          <a:p>
            <a:endParaRPr sz="1987"/>
          </a:p>
        </p:txBody>
      </p:sp>
      <p:sp>
        <p:nvSpPr>
          <p:cNvPr id="338" name="object 338"/>
          <p:cNvSpPr/>
          <p:nvPr/>
        </p:nvSpPr>
        <p:spPr>
          <a:xfrm>
            <a:off x="5425757" y="3283351"/>
            <a:ext cx="647586" cy="0"/>
          </a:xfrm>
          <a:custGeom>
            <a:avLst/>
            <a:gdLst/>
            <a:ahLst/>
            <a:cxnLst/>
            <a:rect l="l" t="t" r="r" b="b"/>
            <a:pathLst>
              <a:path w="586739">
                <a:moveTo>
                  <a:pt x="0" y="0"/>
                </a:moveTo>
                <a:lnTo>
                  <a:pt x="586739" y="0"/>
                </a:lnTo>
              </a:path>
            </a:pathLst>
          </a:custGeom>
          <a:ln w="19557">
            <a:solidFill>
              <a:srgbClr val="C8C8C8"/>
            </a:solidFill>
          </a:ln>
        </p:spPr>
        <p:txBody>
          <a:bodyPr wrap="square" lIns="0" tIns="0" rIns="0" bIns="0" rtlCol="0">
            <a:noAutofit/>
          </a:bodyPr>
          <a:lstStyle/>
          <a:p>
            <a:endParaRPr sz="1987"/>
          </a:p>
        </p:txBody>
      </p:sp>
      <p:sp>
        <p:nvSpPr>
          <p:cNvPr id="339" name="object 339"/>
          <p:cNvSpPr/>
          <p:nvPr/>
        </p:nvSpPr>
        <p:spPr>
          <a:xfrm>
            <a:off x="4411482" y="3283351"/>
            <a:ext cx="504613" cy="0"/>
          </a:xfrm>
          <a:custGeom>
            <a:avLst/>
            <a:gdLst/>
            <a:ahLst/>
            <a:cxnLst/>
            <a:rect l="l" t="t" r="r" b="b"/>
            <a:pathLst>
              <a:path w="457200">
                <a:moveTo>
                  <a:pt x="0" y="0"/>
                </a:moveTo>
                <a:lnTo>
                  <a:pt x="457200" y="0"/>
                </a:lnTo>
              </a:path>
            </a:pathLst>
          </a:custGeom>
          <a:ln w="19557">
            <a:solidFill>
              <a:srgbClr val="C8C8C8"/>
            </a:solidFill>
          </a:ln>
        </p:spPr>
        <p:txBody>
          <a:bodyPr wrap="square" lIns="0" tIns="0" rIns="0" bIns="0" rtlCol="0">
            <a:noAutofit/>
          </a:bodyPr>
          <a:lstStyle/>
          <a:p>
            <a:endParaRPr sz="1987"/>
          </a:p>
        </p:txBody>
      </p:sp>
      <p:sp>
        <p:nvSpPr>
          <p:cNvPr id="340" name="object 340"/>
          <p:cNvSpPr/>
          <p:nvPr/>
        </p:nvSpPr>
        <p:spPr>
          <a:xfrm>
            <a:off x="5425757" y="3081505"/>
            <a:ext cx="647586" cy="169886"/>
          </a:xfrm>
          <a:custGeom>
            <a:avLst/>
            <a:gdLst/>
            <a:ahLst/>
            <a:cxnLst/>
            <a:rect l="l" t="t" r="r" b="b"/>
            <a:pathLst>
              <a:path w="586739" h="153924">
                <a:moveTo>
                  <a:pt x="0" y="153924"/>
                </a:moveTo>
                <a:lnTo>
                  <a:pt x="586739" y="153924"/>
                </a:lnTo>
                <a:lnTo>
                  <a:pt x="586739" y="0"/>
                </a:lnTo>
                <a:lnTo>
                  <a:pt x="0" y="0"/>
                </a:lnTo>
                <a:lnTo>
                  <a:pt x="0" y="153924"/>
                </a:lnTo>
                <a:close/>
              </a:path>
            </a:pathLst>
          </a:custGeom>
          <a:solidFill>
            <a:srgbClr val="C8C8C8"/>
          </a:solidFill>
        </p:spPr>
        <p:txBody>
          <a:bodyPr wrap="square" lIns="0" tIns="0" rIns="0" bIns="0" rtlCol="0">
            <a:noAutofit/>
          </a:bodyPr>
          <a:lstStyle/>
          <a:p>
            <a:endParaRPr sz="1987"/>
          </a:p>
        </p:txBody>
      </p:sp>
      <p:sp>
        <p:nvSpPr>
          <p:cNvPr id="341" name="object 341"/>
          <p:cNvSpPr/>
          <p:nvPr/>
        </p:nvSpPr>
        <p:spPr>
          <a:xfrm>
            <a:off x="4411482" y="3081505"/>
            <a:ext cx="504613" cy="169886"/>
          </a:xfrm>
          <a:custGeom>
            <a:avLst/>
            <a:gdLst/>
            <a:ahLst/>
            <a:cxnLst/>
            <a:rect l="l" t="t" r="r" b="b"/>
            <a:pathLst>
              <a:path w="457200" h="153924">
                <a:moveTo>
                  <a:pt x="0" y="153924"/>
                </a:moveTo>
                <a:lnTo>
                  <a:pt x="457200" y="153924"/>
                </a:lnTo>
                <a:lnTo>
                  <a:pt x="457200" y="0"/>
                </a:lnTo>
                <a:lnTo>
                  <a:pt x="0" y="0"/>
                </a:lnTo>
                <a:lnTo>
                  <a:pt x="0" y="153924"/>
                </a:lnTo>
                <a:close/>
              </a:path>
            </a:pathLst>
          </a:custGeom>
          <a:solidFill>
            <a:srgbClr val="C8C8C8"/>
          </a:solidFill>
        </p:spPr>
        <p:txBody>
          <a:bodyPr wrap="square" lIns="0" tIns="0" rIns="0" bIns="0" rtlCol="0">
            <a:noAutofit/>
          </a:bodyPr>
          <a:lstStyle/>
          <a:p>
            <a:endParaRPr sz="1987"/>
          </a:p>
        </p:txBody>
      </p:sp>
      <p:sp>
        <p:nvSpPr>
          <p:cNvPr id="342" name="object 342"/>
          <p:cNvSpPr/>
          <p:nvPr/>
        </p:nvSpPr>
        <p:spPr>
          <a:xfrm>
            <a:off x="5425757" y="3050388"/>
            <a:ext cx="647586" cy="0"/>
          </a:xfrm>
          <a:custGeom>
            <a:avLst/>
            <a:gdLst/>
            <a:ahLst/>
            <a:cxnLst/>
            <a:rect l="l" t="t" r="r" b="b"/>
            <a:pathLst>
              <a:path w="586739">
                <a:moveTo>
                  <a:pt x="0" y="0"/>
                </a:moveTo>
                <a:lnTo>
                  <a:pt x="586739" y="0"/>
                </a:lnTo>
              </a:path>
            </a:pathLst>
          </a:custGeom>
          <a:ln w="21082">
            <a:solidFill>
              <a:srgbClr val="C8C8C8"/>
            </a:solidFill>
          </a:ln>
        </p:spPr>
        <p:txBody>
          <a:bodyPr wrap="square" lIns="0" tIns="0" rIns="0" bIns="0" rtlCol="0">
            <a:noAutofit/>
          </a:bodyPr>
          <a:lstStyle/>
          <a:p>
            <a:endParaRPr sz="1987"/>
          </a:p>
        </p:txBody>
      </p:sp>
      <p:sp>
        <p:nvSpPr>
          <p:cNvPr id="343" name="object 343"/>
          <p:cNvSpPr/>
          <p:nvPr/>
        </p:nvSpPr>
        <p:spPr>
          <a:xfrm>
            <a:off x="4411482" y="3050388"/>
            <a:ext cx="504613" cy="0"/>
          </a:xfrm>
          <a:custGeom>
            <a:avLst/>
            <a:gdLst/>
            <a:ahLst/>
            <a:cxnLst/>
            <a:rect l="l" t="t" r="r" b="b"/>
            <a:pathLst>
              <a:path w="457200">
                <a:moveTo>
                  <a:pt x="0" y="0"/>
                </a:moveTo>
                <a:lnTo>
                  <a:pt x="457200" y="0"/>
                </a:lnTo>
              </a:path>
            </a:pathLst>
          </a:custGeom>
          <a:ln w="21082">
            <a:solidFill>
              <a:srgbClr val="C8C8C8"/>
            </a:solidFill>
          </a:ln>
        </p:spPr>
        <p:txBody>
          <a:bodyPr wrap="square" lIns="0" tIns="0" rIns="0" bIns="0" rtlCol="0">
            <a:noAutofit/>
          </a:bodyPr>
          <a:lstStyle/>
          <a:p>
            <a:endParaRPr sz="1987"/>
          </a:p>
        </p:txBody>
      </p:sp>
      <p:sp>
        <p:nvSpPr>
          <p:cNvPr id="344" name="object 344"/>
          <p:cNvSpPr/>
          <p:nvPr/>
        </p:nvSpPr>
        <p:spPr>
          <a:xfrm>
            <a:off x="4411482" y="3340540"/>
            <a:ext cx="1661860" cy="0"/>
          </a:xfrm>
          <a:custGeom>
            <a:avLst/>
            <a:gdLst/>
            <a:ahLst/>
            <a:cxnLst/>
            <a:rect l="l" t="t" r="r" b="b"/>
            <a:pathLst>
              <a:path w="1505712">
                <a:moveTo>
                  <a:pt x="0" y="0"/>
                </a:moveTo>
                <a:lnTo>
                  <a:pt x="1505712" y="0"/>
                </a:lnTo>
              </a:path>
            </a:pathLst>
          </a:custGeom>
          <a:ln w="10414">
            <a:solidFill>
              <a:srgbClr val="C8C8C8"/>
            </a:solidFill>
          </a:ln>
        </p:spPr>
        <p:txBody>
          <a:bodyPr wrap="square" lIns="0" tIns="0" rIns="0" bIns="0" rtlCol="0">
            <a:noAutofit/>
          </a:bodyPr>
          <a:lstStyle/>
          <a:p>
            <a:endParaRPr sz="1987"/>
          </a:p>
        </p:txBody>
      </p:sp>
      <p:sp>
        <p:nvSpPr>
          <p:cNvPr id="345" name="object 345"/>
          <p:cNvSpPr/>
          <p:nvPr/>
        </p:nvSpPr>
        <p:spPr>
          <a:xfrm>
            <a:off x="4411482" y="3325402"/>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346" name="object 346"/>
          <p:cNvSpPr/>
          <p:nvPr/>
        </p:nvSpPr>
        <p:spPr>
          <a:xfrm>
            <a:off x="6073343" y="2790512"/>
            <a:ext cx="55507" cy="555075"/>
          </a:xfrm>
          <a:custGeom>
            <a:avLst/>
            <a:gdLst/>
            <a:ahLst/>
            <a:cxnLst/>
            <a:rect l="l" t="t" r="r" b="b"/>
            <a:pathLst>
              <a:path w="50292" h="502920">
                <a:moveTo>
                  <a:pt x="50292" y="0"/>
                </a:moveTo>
                <a:lnTo>
                  <a:pt x="0" y="121158"/>
                </a:lnTo>
                <a:lnTo>
                  <a:pt x="0" y="502920"/>
                </a:lnTo>
                <a:lnTo>
                  <a:pt x="50292" y="402971"/>
                </a:lnTo>
                <a:lnTo>
                  <a:pt x="50292" y="0"/>
                </a:lnTo>
                <a:close/>
              </a:path>
            </a:pathLst>
          </a:custGeom>
          <a:solidFill>
            <a:srgbClr val="C8C8C8"/>
          </a:solidFill>
        </p:spPr>
        <p:txBody>
          <a:bodyPr wrap="square" lIns="0" tIns="0" rIns="0" bIns="0" rtlCol="0">
            <a:noAutofit/>
          </a:bodyPr>
          <a:lstStyle/>
          <a:p>
            <a:endParaRPr sz="1987"/>
          </a:p>
        </p:txBody>
      </p:sp>
      <p:sp>
        <p:nvSpPr>
          <p:cNvPr id="347" name="object 347"/>
          <p:cNvSpPr/>
          <p:nvPr/>
        </p:nvSpPr>
        <p:spPr>
          <a:xfrm>
            <a:off x="6073343" y="2790511"/>
            <a:ext cx="55507" cy="132882"/>
          </a:xfrm>
          <a:custGeom>
            <a:avLst/>
            <a:gdLst/>
            <a:ahLst/>
            <a:cxnLst/>
            <a:rect l="l" t="t" r="r" b="b"/>
            <a:pathLst>
              <a:path w="50292" h="120396">
                <a:moveTo>
                  <a:pt x="0" y="120396"/>
                </a:moveTo>
                <a:lnTo>
                  <a:pt x="50292" y="0"/>
                </a:lnTo>
              </a:path>
            </a:pathLst>
          </a:custGeom>
          <a:ln w="3048">
            <a:solidFill>
              <a:srgbClr val="000000"/>
            </a:solidFill>
          </a:ln>
        </p:spPr>
        <p:txBody>
          <a:bodyPr wrap="square" lIns="0" tIns="0" rIns="0" bIns="0" rtlCol="0">
            <a:noAutofit/>
          </a:bodyPr>
          <a:lstStyle/>
          <a:p>
            <a:endParaRPr sz="1987"/>
          </a:p>
        </p:txBody>
      </p:sp>
      <p:sp>
        <p:nvSpPr>
          <p:cNvPr id="348" name="object 348"/>
          <p:cNvSpPr/>
          <p:nvPr/>
        </p:nvSpPr>
        <p:spPr>
          <a:xfrm>
            <a:off x="6073343" y="2790512"/>
            <a:ext cx="55507" cy="555075"/>
          </a:xfrm>
          <a:custGeom>
            <a:avLst/>
            <a:gdLst/>
            <a:ahLst/>
            <a:cxnLst/>
            <a:rect l="l" t="t" r="r" b="b"/>
            <a:pathLst>
              <a:path w="50292" h="502920">
                <a:moveTo>
                  <a:pt x="50292" y="0"/>
                </a:moveTo>
                <a:lnTo>
                  <a:pt x="0" y="502920"/>
                </a:lnTo>
                <a:lnTo>
                  <a:pt x="50292" y="402971"/>
                </a:lnTo>
                <a:lnTo>
                  <a:pt x="50292" y="0"/>
                </a:lnTo>
                <a:close/>
              </a:path>
            </a:pathLst>
          </a:custGeom>
          <a:solidFill>
            <a:srgbClr val="C8C8C8"/>
          </a:solidFill>
        </p:spPr>
        <p:txBody>
          <a:bodyPr wrap="square" lIns="0" tIns="0" rIns="0" bIns="0" rtlCol="0">
            <a:noAutofit/>
          </a:bodyPr>
          <a:lstStyle/>
          <a:p>
            <a:endParaRPr sz="1987"/>
          </a:p>
        </p:txBody>
      </p:sp>
      <p:sp>
        <p:nvSpPr>
          <p:cNvPr id="349" name="object 349"/>
          <p:cNvSpPr/>
          <p:nvPr/>
        </p:nvSpPr>
        <p:spPr>
          <a:xfrm>
            <a:off x="6073343" y="2790512"/>
            <a:ext cx="55507" cy="555075"/>
          </a:xfrm>
          <a:custGeom>
            <a:avLst/>
            <a:gdLst/>
            <a:ahLst/>
            <a:cxnLst/>
            <a:rect l="l" t="t" r="r" b="b"/>
            <a:pathLst>
              <a:path w="50292" h="502920">
                <a:moveTo>
                  <a:pt x="50292" y="0"/>
                </a:moveTo>
                <a:lnTo>
                  <a:pt x="50292" y="402971"/>
                </a:lnTo>
                <a:lnTo>
                  <a:pt x="0" y="502920"/>
                </a:lnTo>
              </a:path>
            </a:pathLst>
          </a:custGeom>
          <a:ln w="3047">
            <a:solidFill>
              <a:srgbClr val="000000"/>
            </a:solidFill>
          </a:ln>
        </p:spPr>
        <p:txBody>
          <a:bodyPr wrap="square" lIns="0" tIns="0" rIns="0" bIns="0" rtlCol="0">
            <a:noAutofit/>
          </a:bodyPr>
          <a:lstStyle/>
          <a:p>
            <a:endParaRPr sz="1987"/>
          </a:p>
        </p:txBody>
      </p:sp>
      <p:sp>
        <p:nvSpPr>
          <p:cNvPr id="350" name="object 350"/>
          <p:cNvSpPr/>
          <p:nvPr/>
        </p:nvSpPr>
        <p:spPr>
          <a:xfrm>
            <a:off x="6073343" y="2923393"/>
            <a:ext cx="1682" cy="422193"/>
          </a:xfrm>
          <a:custGeom>
            <a:avLst/>
            <a:gdLst/>
            <a:ahLst/>
            <a:cxnLst/>
            <a:rect l="l" t="t" r="r" b="b"/>
            <a:pathLst>
              <a:path w="1524" h="382524">
                <a:moveTo>
                  <a:pt x="0" y="382524"/>
                </a:moveTo>
                <a:lnTo>
                  <a:pt x="1524" y="0"/>
                </a:lnTo>
              </a:path>
            </a:pathLst>
          </a:custGeom>
          <a:ln w="3048">
            <a:solidFill>
              <a:srgbClr val="000000"/>
            </a:solidFill>
          </a:ln>
        </p:spPr>
        <p:txBody>
          <a:bodyPr wrap="square" lIns="0" tIns="0" rIns="0" bIns="0" rtlCol="0">
            <a:noAutofit/>
          </a:bodyPr>
          <a:lstStyle/>
          <a:p>
            <a:endParaRPr sz="1987"/>
          </a:p>
        </p:txBody>
      </p:sp>
      <p:sp>
        <p:nvSpPr>
          <p:cNvPr id="351" name="object 351"/>
          <p:cNvSpPr/>
          <p:nvPr/>
        </p:nvSpPr>
        <p:spPr>
          <a:xfrm>
            <a:off x="4411482" y="2790512"/>
            <a:ext cx="1717367" cy="112697"/>
          </a:xfrm>
          <a:custGeom>
            <a:avLst/>
            <a:gdLst/>
            <a:ahLst/>
            <a:cxnLst/>
            <a:rect l="l" t="t" r="r" b="b"/>
            <a:pathLst>
              <a:path w="1556004" h="102108">
                <a:moveTo>
                  <a:pt x="0" y="102108"/>
                </a:moveTo>
                <a:lnTo>
                  <a:pt x="1556004" y="0"/>
                </a:lnTo>
                <a:lnTo>
                  <a:pt x="49657" y="0"/>
                </a:lnTo>
                <a:lnTo>
                  <a:pt x="0" y="102108"/>
                </a:lnTo>
                <a:close/>
              </a:path>
            </a:pathLst>
          </a:custGeom>
          <a:solidFill>
            <a:srgbClr val="C8C8C8"/>
          </a:solidFill>
        </p:spPr>
        <p:txBody>
          <a:bodyPr wrap="square" lIns="0" tIns="0" rIns="0" bIns="0" rtlCol="0">
            <a:noAutofit/>
          </a:bodyPr>
          <a:lstStyle/>
          <a:p>
            <a:endParaRPr sz="1987"/>
          </a:p>
        </p:txBody>
      </p:sp>
      <p:sp>
        <p:nvSpPr>
          <p:cNvPr id="352" name="object 352"/>
          <p:cNvSpPr/>
          <p:nvPr/>
        </p:nvSpPr>
        <p:spPr>
          <a:xfrm>
            <a:off x="4411482" y="2790512"/>
            <a:ext cx="1717367" cy="112697"/>
          </a:xfrm>
          <a:custGeom>
            <a:avLst/>
            <a:gdLst/>
            <a:ahLst/>
            <a:cxnLst/>
            <a:rect l="l" t="t" r="r" b="b"/>
            <a:pathLst>
              <a:path w="1556004" h="102108">
                <a:moveTo>
                  <a:pt x="0" y="102108"/>
                </a:moveTo>
                <a:lnTo>
                  <a:pt x="49657" y="0"/>
                </a:lnTo>
                <a:lnTo>
                  <a:pt x="1556004" y="0"/>
                </a:lnTo>
              </a:path>
            </a:pathLst>
          </a:custGeom>
          <a:ln w="3047">
            <a:solidFill>
              <a:srgbClr val="000000"/>
            </a:solidFill>
          </a:ln>
        </p:spPr>
        <p:txBody>
          <a:bodyPr wrap="square" lIns="0" tIns="0" rIns="0" bIns="0" rtlCol="0">
            <a:noAutofit/>
          </a:bodyPr>
          <a:lstStyle/>
          <a:p>
            <a:endParaRPr sz="1987"/>
          </a:p>
        </p:txBody>
      </p:sp>
      <p:sp>
        <p:nvSpPr>
          <p:cNvPr id="353" name="object 353"/>
          <p:cNvSpPr/>
          <p:nvPr/>
        </p:nvSpPr>
        <p:spPr>
          <a:xfrm>
            <a:off x="4411482" y="2903209"/>
            <a:ext cx="1661860" cy="442378"/>
          </a:xfrm>
          <a:custGeom>
            <a:avLst/>
            <a:gdLst/>
            <a:ahLst/>
            <a:cxnLst/>
            <a:rect l="l" t="t" r="r" b="b"/>
            <a:pathLst>
              <a:path w="1505712" h="400812">
                <a:moveTo>
                  <a:pt x="0" y="0"/>
                </a:moveTo>
                <a:lnTo>
                  <a:pt x="0" y="400812"/>
                </a:lnTo>
                <a:lnTo>
                  <a:pt x="1505712" y="400812"/>
                </a:lnTo>
                <a:lnTo>
                  <a:pt x="0" y="0"/>
                </a:lnTo>
                <a:close/>
              </a:path>
            </a:pathLst>
          </a:custGeom>
          <a:solidFill>
            <a:srgbClr val="C8C8C8"/>
          </a:solidFill>
        </p:spPr>
        <p:txBody>
          <a:bodyPr wrap="square" lIns="0" tIns="0" rIns="0" bIns="0" rtlCol="0">
            <a:noAutofit/>
          </a:bodyPr>
          <a:lstStyle/>
          <a:p>
            <a:endParaRPr sz="1987"/>
          </a:p>
        </p:txBody>
      </p:sp>
      <p:sp>
        <p:nvSpPr>
          <p:cNvPr id="354" name="object 354"/>
          <p:cNvSpPr/>
          <p:nvPr/>
        </p:nvSpPr>
        <p:spPr>
          <a:xfrm>
            <a:off x="4411482" y="2903209"/>
            <a:ext cx="1661860" cy="442378"/>
          </a:xfrm>
          <a:custGeom>
            <a:avLst/>
            <a:gdLst/>
            <a:ahLst/>
            <a:cxnLst/>
            <a:rect l="l" t="t" r="r" b="b"/>
            <a:pathLst>
              <a:path w="1505712" h="400812">
                <a:moveTo>
                  <a:pt x="0" y="0"/>
                </a:moveTo>
                <a:lnTo>
                  <a:pt x="0" y="400812"/>
                </a:lnTo>
                <a:lnTo>
                  <a:pt x="1505712" y="400812"/>
                </a:lnTo>
              </a:path>
            </a:pathLst>
          </a:custGeom>
          <a:ln w="3048">
            <a:solidFill>
              <a:srgbClr val="000000"/>
            </a:solidFill>
          </a:ln>
        </p:spPr>
        <p:txBody>
          <a:bodyPr wrap="square" lIns="0" tIns="0" rIns="0" bIns="0" rtlCol="0">
            <a:noAutofit/>
          </a:bodyPr>
          <a:lstStyle/>
          <a:p>
            <a:endParaRPr sz="1987"/>
          </a:p>
        </p:txBody>
      </p:sp>
      <p:sp>
        <p:nvSpPr>
          <p:cNvPr id="355" name="object 355"/>
          <p:cNvSpPr/>
          <p:nvPr/>
        </p:nvSpPr>
        <p:spPr>
          <a:xfrm>
            <a:off x="4411482" y="2903209"/>
            <a:ext cx="1661860" cy="20183"/>
          </a:xfrm>
          <a:custGeom>
            <a:avLst/>
            <a:gdLst/>
            <a:ahLst/>
            <a:cxnLst/>
            <a:rect l="l" t="t" r="r" b="b"/>
            <a:pathLst>
              <a:path w="1505712" h="18287">
                <a:moveTo>
                  <a:pt x="1505712" y="18287"/>
                </a:moveTo>
                <a:lnTo>
                  <a:pt x="1505712" y="0"/>
                </a:lnTo>
                <a:lnTo>
                  <a:pt x="0" y="0"/>
                </a:lnTo>
                <a:lnTo>
                  <a:pt x="1505712" y="18287"/>
                </a:lnTo>
                <a:close/>
              </a:path>
            </a:pathLst>
          </a:custGeom>
          <a:solidFill>
            <a:srgbClr val="C8C8C8"/>
          </a:solidFill>
        </p:spPr>
        <p:txBody>
          <a:bodyPr wrap="square" lIns="0" tIns="0" rIns="0" bIns="0" rtlCol="0">
            <a:noAutofit/>
          </a:bodyPr>
          <a:lstStyle/>
          <a:p>
            <a:endParaRPr sz="1987"/>
          </a:p>
        </p:txBody>
      </p:sp>
      <p:sp>
        <p:nvSpPr>
          <p:cNvPr id="356" name="object 356"/>
          <p:cNvSpPr/>
          <p:nvPr/>
        </p:nvSpPr>
        <p:spPr>
          <a:xfrm>
            <a:off x="4411482" y="2903209"/>
            <a:ext cx="1661860" cy="20183"/>
          </a:xfrm>
          <a:custGeom>
            <a:avLst/>
            <a:gdLst/>
            <a:ahLst/>
            <a:cxnLst/>
            <a:rect l="l" t="t" r="r" b="b"/>
            <a:pathLst>
              <a:path w="1505712" h="18287">
                <a:moveTo>
                  <a:pt x="1505712" y="18287"/>
                </a:moveTo>
                <a:lnTo>
                  <a:pt x="1505712" y="0"/>
                </a:lnTo>
                <a:lnTo>
                  <a:pt x="0" y="0"/>
                </a:lnTo>
              </a:path>
            </a:pathLst>
          </a:custGeom>
          <a:ln w="3048">
            <a:solidFill>
              <a:srgbClr val="000000"/>
            </a:solidFill>
          </a:ln>
        </p:spPr>
        <p:txBody>
          <a:bodyPr wrap="square" lIns="0" tIns="0" rIns="0" bIns="0" rtlCol="0">
            <a:noAutofit/>
          </a:bodyPr>
          <a:lstStyle/>
          <a:p>
            <a:endParaRPr sz="1987"/>
          </a:p>
        </p:txBody>
      </p:sp>
      <p:sp>
        <p:nvSpPr>
          <p:cNvPr id="357" name="object 357"/>
          <p:cNvSpPr/>
          <p:nvPr/>
        </p:nvSpPr>
        <p:spPr>
          <a:xfrm>
            <a:off x="4916096" y="3024316"/>
            <a:ext cx="509659" cy="270808"/>
          </a:xfrm>
          <a:custGeom>
            <a:avLst/>
            <a:gdLst/>
            <a:ahLst/>
            <a:cxnLst/>
            <a:rect l="l" t="t" r="r" b="b"/>
            <a:pathLst>
              <a:path w="461772" h="245363">
                <a:moveTo>
                  <a:pt x="0" y="245363"/>
                </a:moveTo>
                <a:lnTo>
                  <a:pt x="461772" y="245363"/>
                </a:lnTo>
                <a:lnTo>
                  <a:pt x="461772" y="0"/>
                </a:lnTo>
                <a:lnTo>
                  <a:pt x="0" y="0"/>
                </a:lnTo>
                <a:lnTo>
                  <a:pt x="0" y="245363"/>
                </a:lnTo>
                <a:close/>
              </a:path>
            </a:pathLst>
          </a:custGeom>
          <a:solidFill>
            <a:srgbClr val="C8C8C8"/>
          </a:solidFill>
        </p:spPr>
        <p:txBody>
          <a:bodyPr wrap="square" lIns="0" tIns="0" rIns="0" bIns="0" rtlCol="0">
            <a:noAutofit/>
          </a:bodyPr>
          <a:lstStyle/>
          <a:p>
            <a:endParaRPr sz="1987"/>
          </a:p>
        </p:txBody>
      </p:sp>
      <p:sp>
        <p:nvSpPr>
          <p:cNvPr id="358" name="object 358"/>
          <p:cNvSpPr/>
          <p:nvPr/>
        </p:nvSpPr>
        <p:spPr>
          <a:xfrm>
            <a:off x="6029611" y="3407822"/>
            <a:ext cx="90829" cy="132882"/>
          </a:xfrm>
          <a:custGeom>
            <a:avLst/>
            <a:gdLst/>
            <a:ahLst/>
            <a:cxnLst/>
            <a:rect l="l" t="t" r="r" b="b"/>
            <a:pathLst>
              <a:path w="82295" h="120396">
                <a:moveTo>
                  <a:pt x="81787" y="21081"/>
                </a:moveTo>
                <a:lnTo>
                  <a:pt x="82295" y="0"/>
                </a:lnTo>
                <a:lnTo>
                  <a:pt x="6857" y="0"/>
                </a:lnTo>
                <a:lnTo>
                  <a:pt x="0" y="99949"/>
                </a:lnTo>
                <a:lnTo>
                  <a:pt x="39623" y="99949"/>
                </a:lnTo>
                <a:lnTo>
                  <a:pt x="39623" y="120396"/>
                </a:lnTo>
                <a:lnTo>
                  <a:pt x="81787" y="21081"/>
                </a:lnTo>
                <a:close/>
              </a:path>
            </a:pathLst>
          </a:custGeom>
          <a:solidFill>
            <a:srgbClr val="C8C8C8"/>
          </a:solidFill>
        </p:spPr>
        <p:txBody>
          <a:bodyPr wrap="square" lIns="0" tIns="0" rIns="0" bIns="0" rtlCol="0">
            <a:noAutofit/>
          </a:bodyPr>
          <a:lstStyle/>
          <a:p>
            <a:endParaRPr sz="1987"/>
          </a:p>
        </p:txBody>
      </p:sp>
      <p:sp>
        <p:nvSpPr>
          <p:cNvPr id="359" name="object 359"/>
          <p:cNvSpPr/>
          <p:nvPr/>
        </p:nvSpPr>
        <p:spPr>
          <a:xfrm>
            <a:off x="6120441" y="3407822"/>
            <a:ext cx="8410" cy="21867"/>
          </a:xfrm>
          <a:custGeom>
            <a:avLst/>
            <a:gdLst/>
            <a:ahLst/>
            <a:cxnLst/>
            <a:rect l="l" t="t" r="r" b="b"/>
            <a:pathLst>
              <a:path w="7620" h="19812">
                <a:moveTo>
                  <a:pt x="508" y="0"/>
                </a:moveTo>
                <a:lnTo>
                  <a:pt x="0" y="19812"/>
                </a:lnTo>
                <a:lnTo>
                  <a:pt x="7620" y="0"/>
                </a:lnTo>
                <a:lnTo>
                  <a:pt x="508" y="0"/>
                </a:lnTo>
                <a:close/>
              </a:path>
            </a:pathLst>
          </a:custGeom>
          <a:solidFill>
            <a:srgbClr val="C8C8C8"/>
          </a:solidFill>
        </p:spPr>
        <p:txBody>
          <a:bodyPr wrap="square" lIns="0" tIns="0" rIns="0" bIns="0" rtlCol="0">
            <a:noAutofit/>
          </a:bodyPr>
          <a:lstStyle/>
          <a:p>
            <a:endParaRPr sz="1987"/>
          </a:p>
        </p:txBody>
      </p:sp>
      <p:sp>
        <p:nvSpPr>
          <p:cNvPr id="360" name="object 360"/>
          <p:cNvSpPr/>
          <p:nvPr/>
        </p:nvSpPr>
        <p:spPr>
          <a:xfrm>
            <a:off x="5943827" y="3407822"/>
            <a:ext cx="92511" cy="109333"/>
          </a:xfrm>
          <a:custGeom>
            <a:avLst/>
            <a:gdLst/>
            <a:ahLst/>
            <a:cxnLst/>
            <a:rect l="l" t="t" r="r" b="b"/>
            <a:pathLst>
              <a:path w="83819" h="99060">
                <a:moveTo>
                  <a:pt x="76962" y="99060"/>
                </a:moveTo>
                <a:lnTo>
                  <a:pt x="83819" y="0"/>
                </a:lnTo>
                <a:lnTo>
                  <a:pt x="6857" y="0"/>
                </a:lnTo>
                <a:lnTo>
                  <a:pt x="0" y="99060"/>
                </a:lnTo>
                <a:lnTo>
                  <a:pt x="76962" y="99060"/>
                </a:lnTo>
                <a:close/>
              </a:path>
            </a:pathLst>
          </a:custGeom>
          <a:solidFill>
            <a:srgbClr val="C8C8C8"/>
          </a:solidFill>
        </p:spPr>
        <p:txBody>
          <a:bodyPr wrap="square" lIns="0" tIns="0" rIns="0" bIns="0" rtlCol="0">
            <a:noAutofit/>
          </a:bodyPr>
          <a:lstStyle/>
          <a:p>
            <a:endParaRPr sz="1987"/>
          </a:p>
        </p:txBody>
      </p:sp>
      <p:sp>
        <p:nvSpPr>
          <p:cNvPr id="361" name="object 361"/>
          <p:cNvSpPr/>
          <p:nvPr/>
        </p:nvSpPr>
        <p:spPr>
          <a:xfrm>
            <a:off x="5859724" y="3407822"/>
            <a:ext cx="92511" cy="109333"/>
          </a:xfrm>
          <a:custGeom>
            <a:avLst/>
            <a:gdLst/>
            <a:ahLst/>
            <a:cxnLst/>
            <a:rect l="l" t="t" r="r" b="b"/>
            <a:pathLst>
              <a:path w="83819" h="99060">
                <a:moveTo>
                  <a:pt x="76962" y="99060"/>
                </a:moveTo>
                <a:lnTo>
                  <a:pt x="83819" y="0"/>
                </a:lnTo>
                <a:lnTo>
                  <a:pt x="6857" y="0"/>
                </a:lnTo>
                <a:lnTo>
                  <a:pt x="0" y="99060"/>
                </a:lnTo>
                <a:lnTo>
                  <a:pt x="76962" y="99060"/>
                </a:lnTo>
                <a:close/>
              </a:path>
            </a:pathLst>
          </a:custGeom>
          <a:solidFill>
            <a:srgbClr val="C8C8C8"/>
          </a:solidFill>
        </p:spPr>
        <p:txBody>
          <a:bodyPr wrap="square" lIns="0" tIns="0" rIns="0" bIns="0" rtlCol="0">
            <a:noAutofit/>
          </a:bodyPr>
          <a:lstStyle/>
          <a:p>
            <a:endParaRPr sz="1987"/>
          </a:p>
        </p:txBody>
      </p:sp>
      <p:sp>
        <p:nvSpPr>
          <p:cNvPr id="362" name="object 362"/>
          <p:cNvSpPr/>
          <p:nvPr/>
        </p:nvSpPr>
        <p:spPr>
          <a:xfrm>
            <a:off x="5689838" y="3407822"/>
            <a:ext cx="92511" cy="109333"/>
          </a:xfrm>
          <a:custGeom>
            <a:avLst/>
            <a:gdLst/>
            <a:ahLst/>
            <a:cxnLst/>
            <a:rect l="l" t="t" r="r" b="b"/>
            <a:pathLst>
              <a:path w="83819" h="99060">
                <a:moveTo>
                  <a:pt x="75437" y="99060"/>
                </a:moveTo>
                <a:lnTo>
                  <a:pt x="83819" y="0"/>
                </a:lnTo>
                <a:lnTo>
                  <a:pt x="6857" y="0"/>
                </a:lnTo>
                <a:lnTo>
                  <a:pt x="0" y="99060"/>
                </a:lnTo>
                <a:lnTo>
                  <a:pt x="75437" y="99060"/>
                </a:lnTo>
                <a:close/>
              </a:path>
            </a:pathLst>
          </a:custGeom>
          <a:solidFill>
            <a:srgbClr val="C8C8C8"/>
          </a:solidFill>
        </p:spPr>
        <p:txBody>
          <a:bodyPr wrap="square" lIns="0" tIns="0" rIns="0" bIns="0" rtlCol="0">
            <a:noAutofit/>
          </a:bodyPr>
          <a:lstStyle/>
          <a:p>
            <a:endParaRPr sz="1987"/>
          </a:p>
        </p:txBody>
      </p:sp>
      <p:sp>
        <p:nvSpPr>
          <p:cNvPr id="363" name="object 363"/>
          <p:cNvSpPr/>
          <p:nvPr/>
        </p:nvSpPr>
        <p:spPr>
          <a:xfrm>
            <a:off x="5773940" y="3407822"/>
            <a:ext cx="92511" cy="109333"/>
          </a:xfrm>
          <a:custGeom>
            <a:avLst/>
            <a:gdLst/>
            <a:ahLst/>
            <a:cxnLst/>
            <a:rect l="l" t="t" r="r" b="b"/>
            <a:pathLst>
              <a:path w="83819" h="99060">
                <a:moveTo>
                  <a:pt x="8381" y="0"/>
                </a:moveTo>
                <a:lnTo>
                  <a:pt x="0" y="99060"/>
                </a:lnTo>
                <a:lnTo>
                  <a:pt x="76962" y="99060"/>
                </a:lnTo>
                <a:lnTo>
                  <a:pt x="83819" y="0"/>
                </a:lnTo>
                <a:lnTo>
                  <a:pt x="8381" y="0"/>
                </a:lnTo>
                <a:close/>
              </a:path>
            </a:pathLst>
          </a:custGeom>
          <a:solidFill>
            <a:srgbClr val="C8C8C8"/>
          </a:solidFill>
        </p:spPr>
        <p:txBody>
          <a:bodyPr wrap="square" lIns="0" tIns="0" rIns="0" bIns="0" rtlCol="0">
            <a:noAutofit/>
          </a:bodyPr>
          <a:lstStyle/>
          <a:p>
            <a:endParaRPr sz="1987"/>
          </a:p>
        </p:txBody>
      </p:sp>
      <p:sp>
        <p:nvSpPr>
          <p:cNvPr id="364" name="object 364"/>
          <p:cNvSpPr/>
          <p:nvPr/>
        </p:nvSpPr>
        <p:spPr>
          <a:xfrm>
            <a:off x="5519951" y="3407822"/>
            <a:ext cx="92511" cy="109333"/>
          </a:xfrm>
          <a:custGeom>
            <a:avLst/>
            <a:gdLst/>
            <a:ahLst/>
            <a:cxnLst/>
            <a:rect l="l" t="t" r="r" b="b"/>
            <a:pathLst>
              <a:path w="83819" h="99060">
                <a:moveTo>
                  <a:pt x="76962" y="99060"/>
                </a:moveTo>
                <a:lnTo>
                  <a:pt x="83819" y="0"/>
                </a:lnTo>
                <a:lnTo>
                  <a:pt x="8000" y="0"/>
                </a:lnTo>
                <a:lnTo>
                  <a:pt x="0" y="99060"/>
                </a:lnTo>
                <a:lnTo>
                  <a:pt x="76962" y="99060"/>
                </a:lnTo>
                <a:close/>
              </a:path>
            </a:pathLst>
          </a:custGeom>
          <a:solidFill>
            <a:srgbClr val="C8C8C8"/>
          </a:solidFill>
        </p:spPr>
        <p:txBody>
          <a:bodyPr wrap="square" lIns="0" tIns="0" rIns="0" bIns="0" rtlCol="0">
            <a:noAutofit/>
          </a:bodyPr>
          <a:lstStyle/>
          <a:p>
            <a:endParaRPr sz="1987"/>
          </a:p>
        </p:txBody>
      </p:sp>
      <p:sp>
        <p:nvSpPr>
          <p:cNvPr id="365" name="object 365"/>
          <p:cNvSpPr/>
          <p:nvPr/>
        </p:nvSpPr>
        <p:spPr>
          <a:xfrm>
            <a:off x="5605736" y="3407822"/>
            <a:ext cx="90829" cy="109333"/>
          </a:xfrm>
          <a:custGeom>
            <a:avLst/>
            <a:gdLst/>
            <a:ahLst/>
            <a:cxnLst/>
            <a:rect l="l" t="t" r="r" b="b"/>
            <a:pathLst>
              <a:path w="82295" h="99060">
                <a:moveTo>
                  <a:pt x="6730" y="0"/>
                </a:moveTo>
                <a:lnTo>
                  <a:pt x="0" y="99060"/>
                </a:lnTo>
                <a:lnTo>
                  <a:pt x="75564" y="99060"/>
                </a:lnTo>
                <a:lnTo>
                  <a:pt x="82295" y="0"/>
                </a:lnTo>
                <a:lnTo>
                  <a:pt x="6730" y="0"/>
                </a:lnTo>
                <a:close/>
              </a:path>
            </a:pathLst>
          </a:custGeom>
          <a:solidFill>
            <a:srgbClr val="C8C8C8"/>
          </a:solidFill>
        </p:spPr>
        <p:txBody>
          <a:bodyPr wrap="square" lIns="0" tIns="0" rIns="0" bIns="0" rtlCol="0">
            <a:noAutofit/>
          </a:bodyPr>
          <a:lstStyle/>
          <a:p>
            <a:endParaRPr sz="1987"/>
          </a:p>
        </p:txBody>
      </p:sp>
      <p:sp>
        <p:nvSpPr>
          <p:cNvPr id="366" name="object 366"/>
          <p:cNvSpPr/>
          <p:nvPr/>
        </p:nvSpPr>
        <p:spPr>
          <a:xfrm>
            <a:off x="4757985" y="3407822"/>
            <a:ext cx="686273" cy="109333"/>
          </a:xfrm>
          <a:custGeom>
            <a:avLst/>
            <a:gdLst/>
            <a:ahLst/>
            <a:cxnLst/>
            <a:rect l="l" t="t" r="r" b="b"/>
            <a:pathLst>
              <a:path w="621791" h="99060">
                <a:moveTo>
                  <a:pt x="614934" y="99060"/>
                </a:moveTo>
                <a:lnTo>
                  <a:pt x="621791" y="0"/>
                </a:lnTo>
                <a:lnTo>
                  <a:pt x="6858" y="0"/>
                </a:lnTo>
                <a:lnTo>
                  <a:pt x="0" y="99060"/>
                </a:lnTo>
                <a:lnTo>
                  <a:pt x="614934" y="99060"/>
                </a:lnTo>
                <a:close/>
              </a:path>
            </a:pathLst>
          </a:custGeom>
          <a:solidFill>
            <a:srgbClr val="C8C8C8"/>
          </a:solidFill>
        </p:spPr>
        <p:txBody>
          <a:bodyPr wrap="square" lIns="0" tIns="0" rIns="0" bIns="0" rtlCol="0">
            <a:noAutofit/>
          </a:bodyPr>
          <a:lstStyle/>
          <a:p>
            <a:endParaRPr sz="1987"/>
          </a:p>
        </p:txBody>
      </p:sp>
      <p:sp>
        <p:nvSpPr>
          <p:cNvPr id="367" name="object 367"/>
          <p:cNvSpPr/>
          <p:nvPr/>
        </p:nvSpPr>
        <p:spPr>
          <a:xfrm>
            <a:off x="5435849" y="3407822"/>
            <a:ext cx="92511" cy="109333"/>
          </a:xfrm>
          <a:custGeom>
            <a:avLst/>
            <a:gdLst/>
            <a:ahLst/>
            <a:cxnLst/>
            <a:rect l="l" t="t" r="r" b="b"/>
            <a:pathLst>
              <a:path w="83819" h="99060">
                <a:moveTo>
                  <a:pt x="6857" y="0"/>
                </a:moveTo>
                <a:lnTo>
                  <a:pt x="0" y="99060"/>
                </a:lnTo>
                <a:lnTo>
                  <a:pt x="75945" y="99060"/>
                </a:lnTo>
                <a:lnTo>
                  <a:pt x="83819" y="0"/>
                </a:lnTo>
                <a:lnTo>
                  <a:pt x="6857" y="0"/>
                </a:lnTo>
                <a:close/>
              </a:path>
            </a:pathLst>
          </a:custGeom>
          <a:solidFill>
            <a:srgbClr val="C8C8C8"/>
          </a:solidFill>
        </p:spPr>
        <p:txBody>
          <a:bodyPr wrap="square" lIns="0" tIns="0" rIns="0" bIns="0" rtlCol="0">
            <a:noAutofit/>
          </a:bodyPr>
          <a:lstStyle/>
          <a:p>
            <a:endParaRPr sz="1987"/>
          </a:p>
        </p:txBody>
      </p:sp>
      <p:sp>
        <p:nvSpPr>
          <p:cNvPr id="368" name="object 368"/>
          <p:cNvSpPr/>
          <p:nvPr/>
        </p:nvSpPr>
        <p:spPr>
          <a:xfrm>
            <a:off x="4672200" y="3407822"/>
            <a:ext cx="92512" cy="109333"/>
          </a:xfrm>
          <a:custGeom>
            <a:avLst/>
            <a:gdLst/>
            <a:ahLst/>
            <a:cxnLst/>
            <a:rect l="l" t="t" r="r" b="b"/>
            <a:pathLst>
              <a:path w="83820" h="99060">
                <a:moveTo>
                  <a:pt x="83820" y="0"/>
                </a:moveTo>
                <a:lnTo>
                  <a:pt x="8382" y="0"/>
                </a:lnTo>
                <a:lnTo>
                  <a:pt x="0" y="99060"/>
                </a:lnTo>
                <a:lnTo>
                  <a:pt x="76962" y="99060"/>
                </a:lnTo>
                <a:lnTo>
                  <a:pt x="83820" y="0"/>
                </a:lnTo>
                <a:close/>
              </a:path>
            </a:pathLst>
          </a:custGeom>
          <a:solidFill>
            <a:srgbClr val="C8C8C8"/>
          </a:solidFill>
        </p:spPr>
        <p:txBody>
          <a:bodyPr wrap="square" lIns="0" tIns="0" rIns="0" bIns="0" rtlCol="0">
            <a:noAutofit/>
          </a:bodyPr>
          <a:lstStyle/>
          <a:p>
            <a:endParaRPr sz="1987"/>
          </a:p>
        </p:txBody>
      </p:sp>
      <p:sp>
        <p:nvSpPr>
          <p:cNvPr id="369" name="object 369"/>
          <p:cNvSpPr/>
          <p:nvPr/>
        </p:nvSpPr>
        <p:spPr>
          <a:xfrm>
            <a:off x="4588098" y="3407822"/>
            <a:ext cx="92512" cy="109333"/>
          </a:xfrm>
          <a:custGeom>
            <a:avLst/>
            <a:gdLst/>
            <a:ahLst/>
            <a:cxnLst/>
            <a:rect l="l" t="t" r="r" b="b"/>
            <a:pathLst>
              <a:path w="83820" h="99060">
                <a:moveTo>
                  <a:pt x="75437" y="99060"/>
                </a:moveTo>
                <a:lnTo>
                  <a:pt x="83820" y="0"/>
                </a:lnTo>
                <a:lnTo>
                  <a:pt x="7747" y="0"/>
                </a:lnTo>
                <a:lnTo>
                  <a:pt x="0" y="99060"/>
                </a:lnTo>
                <a:lnTo>
                  <a:pt x="75437" y="99060"/>
                </a:lnTo>
                <a:close/>
              </a:path>
            </a:pathLst>
          </a:custGeom>
          <a:solidFill>
            <a:srgbClr val="C8C8C8"/>
          </a:solidFill>
        </p:spPr>
        <p:txBody>
          <a:bodyPr wrap="square" lIns="0" tIns="0" rIns="0" bIns="0" rtlCol="0">
            <a:noAutofit/>
          </a:bodyPr>
          <a:lstStyle/>
          <a:p>
            <a:endParaRPr sz="1987"/>
          </a:p>
        </p:txBody>
      </p:sp>
      <p:sp>
        <p:nvSpPr>
          <p:cNvPr id="370" name="object 370"/>
          <p:cNvSpPr/>
          <p:nvPr/>
        </p:nvSpPr>
        <p:spPr>
          <a:xfrm>
            <a:off x="4503996" y="3407822"/>
            <a:ext cx="92512" cy="109333"/>
          </a:xfrm>
          <a:custGeom>
            <a:avLst/>
            <a:gdLst/>
            <a:ahLst/>
            <a:cxnLst/>
            <a:rect l="l" t="t" r="r" b="b"/>
            <a:pathLst>
              <a:path w="83820" h="99060">
                <a:moveTo>
                  <a:pt x="75946" y="99060"/>
                </a:moveTo>
                <a:lnTo>
                  <a:pt x="83820" y="0"/>
                </a:lnTo>
                <a:lnTo>
                  <a:pt x="6858" y="0"/>
                </a:lnTo>
                <a:lnTo>
                  <a:pt x="0" y="99060"/>
                </a:lnTo>
                <a:lnTo>
                  <a:pt x="75946" y="99060"/>
                </a:lnTo>
                <a:close/>
              </a:path>
            </a:pathLst>
          </a:custGeom>
          <a:solidFill>
            <a:srgbClr val="C8C8C8"/>
          </a:solidFill>
        </p:spPr>
        <p:txBody>
          <a:bodyPr wrap="square" lIns="0" tIns="0" rIns="0" bIns="0" rtlCol="0">
            <a:noAutofit/>
          </a:bodyPr>
          <a:lstStyle/>
          <a:p>
            <a:endParaRPr sz="1987"/>
          </a:p>
        </p:txBody>
      </p:sp>
      <p:sp>
        <p:nvSpPr>
          <p:cNvPr id="371" name="object 371"/>
          <p:cNvSpPr/>
          <p:nvPr/>
        </p:nvSpPr>
        <p:spPr>
          <a:xfrm>
            <a:off x="4411482" y="3498653"/>
            <a:ext cx="10092" cy="18501"/>
          </a:xfrm>
          <a:custGeom>
            <a:avLst/>
            <a:gdLst/>
            <a:ahLst/>
            <a:cxnLst/>
            <a:rect l="l" t="t" r="r" b="b"/>
            <a:pathLst>
              <a:path w="9144" h="16763">
                <a:moveTo>
                  <a:pt x="7112" y="16763"/>
                </a:moveTo>
                <a:lnTo>
                  <a:pt x="9144" y="0"/>
                </a:lnTo>
                <a:lnTo>
                  <a:pt x="0" y="16763"/>
                </a:lnTo>
                <a:lnTo>
                  <a:pt x="7112" y="16763"/>
                </a:lnTo>
                <a:close/>
              </a:path>
            </a:pathLst>
          </a:custGeom>
          <a:solidFill>
            <a:srgbClr val="C8C8C8"/>
          </a:solidFill>
        </p:spPr>
        <p:txBody>
          <a:bodyPr wrap="square" lIns="0" tIns="0" rIns="0" bIns="0" rtlCol="0">
            <a:noAutofit/>
          </a:bodyPr>
          <a:lstStyle/>
          <a:p>
            <a:endParaRPr sz="1987"/>
          </a:p>
        </p:txBody>
      </p:sp>
      <p:sp>
        <p:nvSpPr>
          <p:cNvPr id="372" name="object 372"/>
          <p:cNvSpPr/>
          <p:nvPr/>
        </p:nvSpPr>
        <p:spPr>
          <a:xfrm>
            <a:off x="4418212" y="3407822"/>
            <a:ext cx="92512" cy="109333"/>
          </a:xfrm>
          <a:custGeom>
            <a:avLst/>
            <a:gdLst/>
            <a:ahLst/>
            <a:cxnLst/>
            <a:rect l="l" t="t" r="r" b="b"/>
            <a:pathLst>
              <a:path w="83820" h="99060">
                <a:moveTo>
                  <a:pt x="2159" y="81279"/>
                </a:moveTo>
                <a:lnTo>
                  <a:pt x="0" y="99060"/>
                </a:lnTo>
                <a:lnTo>
                  <a:pt x="76962" y="99060"/>
                </a:lnTo>
                <a:lnTo>
                  <a:pt x="83820" y="0"/>
                </a:lnTo>
                <a:lnTo>
                  <a:pt x="42418" y="0"/>
                </a:lnTo>
                <a:lnTo>
                  <a:pt x="2159" y="81279"/>
                </a:lnTo>
                <a:close/>
              </a:path>
            </a:pathLst>
          </a:custGeom>
          <a:solidFill>
            <a:srgbClr val="C8C8C8"/>
          </a:solidFill>
        </p:spPr>
        <p:txBody>
          <a:bodyPr wrap="square" lIns="0" tIns="0" rIns="0" bIns="0" rtlCol="0">
            <a:noAutofit/>
          </a:bodyPr>
          <a:lstStyle/>
          <a:p>
            <a:endParaRPr sz="1987"/>
          </a:p>
        </p:txBody>
      </p:sp>
      <p:sp>
        <p:nvSpPr>
          <p:cNvPr id="373" name="object 373"/>
          <p:cNvSpPr/>
          <p:nvPr/>
        </p:nvSpPr>
        <p:spPr>
          <a:xfrm>
            <a:off x="4411482" y="3523042"/>
            <a:ext cx="1661860" cy="0"/>
          </a:xfrm>
          <a:custGeom>
            <a:avLst/>
            <a:gdLst/>
            <a:ahLst/>
            <a:cxnLst/>
            <a:rect l="l" t="t" r="r" b="b"/>
            <a:pathLst>
              <a:path w="1505712">
                <a:moveTo>
                  <a:pt x="0" y="0"/>
                </a:moveTo>
                <a:lnTo>
                  <a:pt x="1505712" y="0"/>
                </a:lnTo>
              </a:path>
            </a:pathLst>
          </a:custGeom>
          <a:ln w="11937">
            <a:solidFill>
              <a:srgbClr val="C8C8C8"/>
            </a:solidFill>
          </a:ln>
        </p:spPr>
        <p:txBody>
          <a:bodyPr wrap="square" lIns="0" tIns="0" rIns="0" bIns="0" rtlCol="0">
            <a:noAutofit/>
          </a:bodyPr>
          <a:lstStyle/>
          <a:p>
            <a:endParaRPr sz="1987"/>
          </a:p>
        </p:txBody>
      </p:sp>
      <p:sp>
        <p:nvSpPr>
          <p:cNvPr id="374" name="object 374"/>
          <p:cNvSpPr/>
          <p:nvPr/>
        </p:nvSpPr>
        <p:spPr>
          <a:xfrm>
            <a:off x="4411482" y="3581073"/>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375" name="object 375"/>
          <p:cNvSpPr/>
          <p:nvPr/>
        </p:nvSpPr>
        <p:spPr>
          <a:xfrm>
            <a:off x="4411482" y="3560047"/>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376" name="object 376"/>
          <p:cNvSpPr/>
          <p:nvPr/>
        </p:nvSpPr>
        <p:spPr>
          <a:xfrm>
            <a:off x="4411482" y="3539022"/>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377" name="object 377"/>
          <p:cNvSpPr/>
          <p:nvPr/>
        </p:nvSpPr>
        <p:spPr>
          <a:xfrm>
            <a:off x="4411482" y="3644149"/>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378" name="object 378"/>
          <p:cNvSpPr/>
          <p:nvPr/>
        </p:nvSpPr>
        <p:spPr>
          <a:xfrm>
            <a:off x="4411482" y="3623124"/>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379" name="object 379"/>
          <p:cNvSpPr/>
          <p:nvPr/>
        </p:nvSpPr>
        <p:spPr>
          <a:xfrm>
            <a:off x="4411482" y="3602098"/>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380" name="object 380"/>
          <p:cNvSpPr/>
          <p:nvPr/>
        </p:nvSpPr>
        <p:spPr>
          <a:xfrm>
            <a:off x="5425757" y="3687882"/>
            <a:ext cx="647586" cy="0"/>
          </a:xfrm>
          <a:custGeom>
            <a:avLst/>
            <a:gdLst/>
            <a:ahLst/>
            <a:cxnLst/>
            <a:rect l="l" t="t" r="r" b="b"/>
            <a:pathLst>
              <a:path w="586739">
                <a:moveTo>
                  <a:pt x="0" y="0"/>
                </a:moveTo>
                <a:lnTo>
                  <a:pt x="586739" y="0"/>
                </a:lnTo>
              </a:path>
            </a:pathLst>
          </a:custGeom>
          <a:ln w="21082">
            <a:solidFill>
              <a:srgbClr val="C8C8C8"/>
            </a:solidFill>
          </a:ln>
        </p:spPr>
        <p:txBody>
          <a:bodyPr wrap="square" lIns="0" tIns="0" rIns="0" bIns="0" rtlCol="0">
            <a:noAutofit/>
          </a:bodyPr>
          <a:lstStyle/>
          <a:p>
            <a:endParaRPr sz="1987"/>
          </a:p>
        </p:txBody>
      </p:sp>
      <p:sp>
        <p:nvSpPr>
          <p:cNvPr id="381" name="object 381"/>
          <p:cNvSpPr/>
          <p:nvPr/>
        </p:nvSpPr>
        <p:spPr>
          <a:xfrm>
            <a:off x="4411482" y="3687882"/>
            <a:ext cx="504613" cy="0"/>
          </a:xfrm>
          <a:custGeom>
            <a:avLst/>
            <a:gdLst/>
            <a:ahLst/>
            <a:cxnLst/>
            <a:rect l="l" t="t" r="r" b="b"/>
            <a:pathLst>
              <a:path w="457200">
                <a:moveTo>
                  <a:pt x="0" y="0"/>
                </a:moveTo>
                <a:lnTo>
                  <a:pt x="457200" y="0"/>
                </a:lnTo>
              </a:path>
            </a:pathLst>
          </a:custGeom>
          <a:ln w="21082">
            <a:solidFill>
              <a:srgbClr val="C8C8C8"/>
            </a:solidFill>
          </a:ln>
        </p:spPr>
        <p:txBody>
          <a:bodyPr wrap="square" lIns="0" tIns="0" rIns="0" bIns="0" rtlCol="0">
            <a:noAutofit/>
          </a:bodyPr>
          <a:lstStyle/>
          <a:p>
            <a:endParaRPr sz="1987"/>
          </a:p>
        </p:txBody>
      </p:sp>
      <p:sp>
        <p:nvSpPr>
          <p:cNvPr id="382" name="object 382"/>
          <p:cNvSpPr/>
          <p:nvPr/>
        </p:nvSpPr>
        <p:spPr>
          <a:xfrm>
            <a:off x="4411482" y="3920846"/>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383" name="object 383"/>
          <p:cNvSpPr/>
          <p:nvPr/>
        </p:nvSpPr>
        <p:spPr>
          <a:xfrm>
            <a:off x="5425757" y="3878794"/>
            <a:ext cx="647586" cy="0"/>
          </a:xfrm>
          <a:custGeom>
            <a:avLst/>
            <a:gdLst/>
            <a:ahLst/>
            <a:cxnLst/>
            <a:rect l="l" t="t" r="r" b="b"/>
            <a:pathLst>
              <a:path w="586739">
                <a:moveTo>
                  <a:pt x="0" y="0"/>
                </a:moveTo>
                <a:lnTo>
                  <a:pt x="586739" y="0"/>
                </a:lnTo>
              </a:path>
            </a:pathLst>
          </a:custGeom>
          <a:ln w="19557">
            <a:solidFill>
              <a:srgbClr val="C8C8C8"/>
            </a:solidFill>
          </a:ln>
        </p:spPr>
        <p:txBody>
          <a:bodyPr wrap="square" lIns="0" tIns="0" rIns="0" bIns="0" rtlCol="0">
            <a:noAutofit/>
          </a:bodyPr>
          <a:lstStyle/>
          <a:p>
            <a:endParaRPr sz="1987"/>
          </a:p>
        </p:txBody>
      </p:sp>
      <p:sp>
        <p:nvSpPr>
          <p:cNvPr id="384" name="object 384"/>
          <p:cNvSpPr/>
          <p:nvPr/>
        </p:nvSpPr>
        <p:spPr>
          <a:xfrm>
            <a:off x="4411482" y="3878794"/>
            <a:ext cx="504613" cy="0"/>
          </a:xfrm>
          <a:custGeom>
            <a:avLst/>
            <a:gdLst/>
            <a:ahLst/>
            <a:cxnLst/>
            <a:rect l="l" t="t" r="r" b="b"/>
            <a:pathLst>
              <a:path w="457200">
                <a:moveTo>
                  <a:pt x="0" y="0"/>
                </a:moveTo>
                <a:lnTo>
                  <a:pt x="457200" y="0"/>
                </a:lnTo>
              </a:path>
            </a:pathLst>
          </a:custGeom>
          <a:ln w="19557">
            <a:solidFill>
              <a:srgbClr val="C8C8C8"/>
            </a:solidFill>
          </a:ln>
        </p:spPr>
        <p:txBody>
          <a:bodyPr wrap="square" lIns="0" tIns="0" rIns="0" bIns="0" rtlCol="0">
            <a:noAutofit/>
          </a:bodyPr>
          <a:lstStyle/>
          <a:p>
            <a:endParaRPr sz="1987"/>
          </a:p>
        </p:txBody>
      </p:sp>
      <p:sp>
        <p:nvSpPr>
          <p:cNvPr id="385" name="object 385"/>
          <p:cNvSpPr/>
          <p:nvPr/>
        </p:nvSpPr>
        <p:spPr>
          <a:xfrm>
            <a:off x="5425757" y="3899820"/>
            <a:ext cx="647586" cy="0"/>
          </a:xfrm>
          <a:custGeom>
            <a:avLst/>
            <a:gdLst/>
            <a:ahLst/>
            <a:cxnLst/>
            <a:rect l="l" t="t" r="r" b="b"/>
            <a:pathLst>
              <a:path w="586739">
                <a:moveTo>
                  <a:pt x="0" y="0"/>
                </a:moveTo>
                <a:lnTo>
                  <a:pt x="586739" y="0"/>
                </a:lnTo>
              </a:path>
            </a:pathLst>
          </a:custGeom>
          <a:ln w="21082">
            <a:solidFill>
              <a:srgbClr val="C8C8C8"/>
            </a:solidFill>
          </a:ln>
        </p:spPr>
        <p:txBody>
          <a:bodyPr wrap="square" lIns="0" tIns="0" rIns="0" bIns="0" rtlCol="0">
            <a:noAutofit/>
          </a:bodyPr>
          <a:lstStyle/>
          <a:p>
            <a:endParaRPr sz="1987"/>
          </a:p>
        </p:txBody>
      </p:sp>
      <p:sp>
        <p:nvSpPr>
          <p:cNvPr id="386" name="object 386"/>
          <p:cNvSpPr/>
          <p:nvPr/>
        </p:nvSpPr>
        <p:spPr>
          <a:xfrm>
            <a:off x="4411482" y="3899820"/>
            <a:ext cx="504613" cy="0"/>
          </a:xfrm>
          <a:custGeom>
            <a:avLst/>
            <a:gdLst/>
            <a:ahLst/>
            <a:cxnLst/>
            <a:rect l="l" t="t" r="r" b="b"/>
            <a:pathLst>
              <a:path w="457200">
                <a:moveTo>
                  <a:pt x="0" y="0"/>
                </a:moveTo>
                <a:lnTo>
                  <a:pt x="457200" y="0"/>
                </a:lnTo>
              </a:path>
            </a:pathLst>
          </a:custGeom>
          <a:ln w="21082">
            <a:solidFill>
              <a:srgbClr val="C8C8C8"/>
            </a:solidFill>
          </a:ln>
        </p:spPr>
        <p:txBody>
          <a:bodyPr wrap="square" lIns="0" tIns="0" rIns="0" bIns="0" rtlCol="0">
            <a:noAutofit/>
          </a:bodyPr>
          <a:lstStyle/>
          <a:p>
            <a:endParaRPr sz="1987"/>
          </a:p>
        </p:txBody>
      </p:sp>
      <p:sp>
        <p:nvSpPr>
          <p:cNvPr id="387" name="object 387"/>
          <p:cNvSpPr/>
          <p:nvPr/>
        </p:nvSpPr>
        <p:spPr>
          <a:xfrm>
            <a:off x="5425757" y="3698816"/>
            <a:ext cx="647586" cy="169886"/>
          </a:xfrm>
          <a:custGeom>
            <a:avLst/>
            <a:gdLst/>
            <a:ahLst/>
            <a:cxnLst/>
            <a:rect l="l" t="t" r="r" b="b"/>
            <a:pathLst>
              <a:path w="586739" h="153924">
                <a:moveTo>
                  <a:pt x="0" y="153924"/>
                </a:moveTo>
                <a:lnTo>
                  <a:pt x="586739" y="153924"/>
                </a:lnTo>
                <a:lnTo>
                  <a:pt x="586739" y="0"/>
                </a:lnTo>
                <a:lnTo>
                  <a:pt x="0" y="0"/>
                </a:lnTo>
                <a:lnTo>
                  <a:pt x="0" y="153924"/>
                </a:lnTo>
                <a:close/>
              </a:path>
            </a:pathLst>
          </a:custGeom>
          <a:solidFill>
            <a:srgbClr val="C8C8C8"/>
          </a:solidFill>
        </p:spPr>
        <p:txBody>
          <a:bodyPr wrap="square" lIns="0" tIns="0" rIns="0" bIns="0" rtlCol="0">
            <a:noAutofit/>
          </a:bodyPr>
          <a:lstStyle/>
          <a:p>
            <a:endParaRPr sz="1987"/>
          </a:p>
        </p:txBody>
      </p:sp>
      <p:sp>
        <p:nvSpPr>
          <p:cNvPr id="388" name="object 388"/>
          <p:cNvSpPr/>
          <p:nvPr/>
        </p:nvSpPr>
        <p:spPr>
          <a:xfrm>
            <a:off x="4411482" y="3698816"/>
            <a:ext cx="504613" cy="169886"/>
          </a:xfrm>
          <a:custGeom>
            <a:avLst/>
            <a:gdLst/>
            <a:ahLst/>
            <a:cxnLst/>
            <a:rect l="l" t="t" r="r" b="b"/>
            <a:pathLst>
              <a:path w="457200" h="153924">
                <a:moveTo>
                  <a:pt x="0" y="153924"/>
                </a:moveTo>
                <a:lnTo>
                  <a:pt x="457200" y="153924"/>
                </a:lnTo>
                <a:lnTo>
                  <a:pt x="457200" y="0"/>
                </a:lnTo>
                <a:lnTo>
                  <a:pt x="0" y="0"/>
                </a:lnTo>
                <a:lnTo>
                  <a:pt x="0" y="153924"/>
                </a:lnTo>
                <a:close/>
              </a:path>
            </a:pathLst>
          </a:custGeom>
          <a:solidFill>
            <a:srgbClr val="C8C8C8"/>
          </a:solidFill>
        </p:spPr>
        <p:txBody>
          <a:bodyPr wrap="square" lIns="0" tIns="0" rIns="0" bIns="0" rtlCol="0">
            <a:noAutofit/>
          </a:bodyPr>
          <a:lstStyle/>
          <a:p>
            <a:endParaRPr sz="1987"/>
          </a:p>
        </p:txBody>
      </p:sp>
      <p:sp>
        <p:nvSpPr>
          <p:cNvPr id="389" name="object 389"/>
          <p:cNvSpPr/>
          <p:nvPr/>
        </p:nvSpPr>
        <p:spPr>
          <a:xfrm>
            <a:off x="4411482" y="3666015"/>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390" name="object 390"/>
          <p:cNvSpPr/>
          <p:nvPr/>
        </p:nvSpPr>
        <p:spPr>
          <a:xfrm>
            <a:off x="4411482" y="3957851"/>
            <a:ext cx="1661860" cy="0"/>
          </a:xfrm>
          <a:custGeom>
            <a:avLst/>
            <a:gdLst/>
            <a:ahLst/>
            <a:cxnLst/>
            <a:rect l="l" t="t" r="r" b="b"/>
            <a:pathLst>
              <a:path w="1505712">
                <a:moveTo>
                  <a:pt x="0" y="0"/>
                </a:moveTo>
                <a:lnTo>
                  <a:pt x="1505712" y="0"/>
                </a:lnTo>
              </a:path>
            </a:pathLst>
          </a:custGeom>
          <a:ln w="10414">
            <a:solidFill>
              <a:srgbClr val="C8C8C8"/>
            </a:solidFill>
          </a:ln>
        </p:spPr>
        <p:txBody>
          <a:bodyPr wrap="square" lIns="0" tIns="0" rIns="0" bIns="0" rtlCol="0">
            <a:noAutofit/>
          </a:bodyPr>
          <a:lstStyle/>
          <a:p>
            <a:endParaRPr sz="1987"/>
          </a:p>
        </p:txBody>
      </p:sp>
      <p:sp>
        <p:nvSpPr>
          <p:cNvPr id="391" name="object 391"/>
          <p:cNvSpPr/>
          <p:nvPr/>
        </p:nvSpPr>
        <p:spPr>
          <a:xfrm>
            <a:off x="4411482" y="3941871"/>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392" name="object 392"/>
          <p:cNvSpPr/>
          <p:nvPr/>
        </p:nvSpPr>
        <p:spPr>
          <a:xfrm>
            <a:off x="6073343" y="3407822"/>
            <a:ext cx="55507" cy="555075"/>
          </a:xfrm>
          <a:custGeom>
            <a:avLst/>
            <a:gdLst/>
            <a:ahLst/>
            <a:cxnLst/>
            <a:rect l="l" t="t" r="r" b="b"/>
            <a:pathLst>
              <a:path w="50292" h="502920">
                <a:moveTo>
                  <a:pt x="50292" y="0"/>
                </a:moveTo>
                <a:lnTo>
                  <a:pt x="0" y="121158"/>
                </a:lnTo>
                <a:lnTo>
                  <a:pt x="0" y="502920"/>
                </a:lnTo>
                <a:lnTo>
                  <a:pt x="50292" y="402463"/>
                </a:lnTo>
                <a:lnTo>
                  <a:pt x="50292" y="0"/>
                </a:lnTo>
                <a:close/>
              </a:path>
            </a:pathLst>
          </a:custGeom>
          <a:solidFill>
            <a:srgbClr val="C8C8C8"/>
          </a:solidFill>
        </p:spPr>
        <p:txBody>
          <a:bodyPr wrap="square" lIns="0" tIns="0" rIns="0" bIns="0" rtlCol="0">
            <a:noAutofit/>
          </a:bodyPr>
          <a:lstStyle/>
          <a:p>
            <a:endParaRPr sz="1987"/>
          </a:p>
        </p:txBody>
      </p:sp>
      <p:sp>
        <p:nvSpPr>
          <p:cNvPr id="393" name="object 393"/>
          <p:cNvSpPr/>
          <p:nvPr/>
        </p:nvSpPr>
        <p:spPr>
          <a:xfrm>
            <a:off x="6073343" y="3407822"/>
            <a:ext cx="55507" cy="132882"/>
          </a:xfrm>
          <a:custGeom>
            <a:avLst/>
            <a:gdLst/>
            <a:ahLst/>
            <a:cxnLst/>
            <a:rect l="l" t="t" r="r" b="b"/>
            <a:pathLst>
              <a:path w="50292" h="120396">
                <a:moveTo>
                  <a:pt x="0" y="120396"/>
                </a:moveTo>
                <a:lnTo>
                  <a:pt x="50292" y="0"/>
                </a:lnTo>
              </a:path>
            </a:pathLst>
          </a:custGeom>
          <a:ln w="3048">
            <a:solidFill>
              <a:srgbClr val="000000"/>
            </a:solidFill>
          </a:ln>
        </p:spPr>
        <p:txBody>
          <a:bodyPr wrap="square" lIns="0" tIns="0" rIns="0" bIns="0" rtlCol="0">
            <a:noAutofit/>
          </a:bodyPr>
          <a:lstStyle/>
          <a:p>
            <a:endParaRPr sz="1987"/>
          </a:p>
        </p:txBody>
      </p:sp>
      <p:sp>
        <p:nvSpPr>
          <p:cNvPr id="394" name="object 394"/>
          <p:cNvSpPr/>
          <p:nvPr/>
        </p:nvSpPr>
        <p:spPr>
          <a:xfrm>
            <a:off x="6073343" y="3407822"/>
            <a:ext cx="55507" cy="555075"/>
          </a:xfrm>
          <a:custGeom>
            <a:avLst/>
            <a:gdLst/>
            <a:ahLst/>
            <a:cxnLst/>
            <a:rect l="l" t="t" r="r" b="b"/>
            <a:pathLst>
              <a:path w="50292" h="502920">
                <a:moveTo>
                  <a:pt x="50292" y="0"/>
                </a:moveTo>
                <a:lnTo>
                  <a:pt x="0" y="502920"/>
                </a:lnTo>
                <a:lnTo>
                  <a:pt x="50292" y="402463"/>
                </a:lnTo>
                <a:lnTo>
                  <a:pt x="50292" y="0"/>
                </a:lnTo>
                <a:close/>
              </a:path>
            </a:pathLst>
          </a:custGeom>
          <a:solidFill>
            <a:srgbClr val="C8C8C8"/>
          </a:solidFill>
        </p:spPr>
        <p:txBody>
          <a:bodyPr wrap="square" lIns="0" tIns="0" rIns="0" bIns="0" rtlCol="0">
            <a:noAutofit/>
          </a:bodyPr>
          <a:lstStyle/>
          <a:p>
            <a:endParaRPr sz="1987"/>
          </a:p>
        </p:txBody>
      </p:sp>
      <p:sp>
        <p:nvSpPr>
          <p:cNvPr id="395" name="object 395"/>
          <p:cNvSpPr/>
          <p:nvPr/>
        </p:nvSpPr>
        <p:spPr>
          <a:xfrm>
            <a:off x="6073343" y="3407822"/>
            <a:ext cx="55507" cy="555075"/>
          </a:xfrm>
          <a:custGeom>
            <a:avLst/>
            <a:gdLst/>
            <a:ahLst/>
            <a:cxnLst/>
            <a:rect l="l" t="t" r="r" b="b"/>
            <a:pathLst>
              <a:path w="50292" h="502920">
                <a:moveTo>
                  <a:pt x="50292" y="0"/>
                </a:moveTo>
                <a:lnTo>
                  <a:pt x="50292" y="402463"/>
                </a:lnTo>
                <a:lnTo>
                  <a:pt x="0" y="502920"/>
                </a:lnTo>
              </a:path>
            </a:pathLst>
          </a:custGeom>
          <a:ln w="3047">
            <a:solidFill>
              <a:srgbClr val="000000"/>
            </a:solidFill>
          </a:ln>
        </p:spPr>
        <p:txBody>
          <a:bodyPr wrap="square" lIns="0" tIns="0" rIns="0" bIns="0" rtlCol="0">
            <a:noAutofit/>
          </a:bodyPr>
          <a:lstStyle/>
          <a:p>
            <a:endParaRPr sz="1987"/>
          </a:p>
        </p:txBody>
      </p:sp>
      <p:sp>
        <p:nvSpPr>
          <p:cNvPr id="396" name="object 396"/>
          <p:cNvSpPr/>
          <p:nvPr/>
        </p:nvSpPr>
        <p:spPr>
          <a:xfrm>
            <a:off x="6073343" y="3540704"/>
            <a:ext cx="1682" cy="422193"/>
          </a:xfrm>
          <a:custGeom>
            <a:avLst/>
            <a:gdLst/>
            <a:ahLst/>
            <a:cxnLst/>
            <a:rect l="l" t="t" r="r" b="b"/>
            <a:pathLst>
              <a:path w="1524" h="382524">
                <a:moveTo>
                  <a:pt x="0" y="382524"/>
                </a:moveTo>
                <a:lnTo>
                  <a:pt x="1524" y="0"/>
                </a:lnTo>
              </a:path>
            </a:pathLst>
          </a:custGeom>
          <a:ln w="3048">
            <a:solidFill>
              <a:srgbClr val="000000"/>
            </a:solidFill>
          </a:ln>
        </p:spPr>
        <p:txBody>
          <a:bodyPr wrap="square" lIns="0" tIns="0" rIns="0" bIns="0" rtlCol="0">
            <a:noAutofit/>
          </a:bodyPr>
          <a:lstStyle/>
          <a:p>
            <a:endParaRPr sz="1987"/>
          </a:p>
        </p:txBody>
      </p:sp>
      <p:sp>
        <p:nvSpPr>
          <p:cNvPr id="397" name="object 397"/>
          <p:cNvSpPr/>
          <p:nvPr/>
        </p:nvSpPr>
        <p:spPr>
          <a:xfrm>
            <a:off x="4411482" y="3407822"/>
            <a:ext cx="1717367" cy="109333"/>
          </a:xfrm>
          <a:custGeom>
            <a:avLst/>
            <a:gdLst/>
            <a:ahLst/>
            <a:cxnLst/>
            <a:rect l="l" t="t" r="r" b="b"/>
            <a:pathLst>
              <a:path w="1556004" h="99060">
                <a:moveTo>
                  <a:pt x="0" y="99060"/>
                </a:moveTo>
                <a:lnTo>
                  <a:pt x="1556004" y="0"/>
                </a:lnTo>
                <a:lnTo>
                  <a:pt x="49657" y="0"/>
                </a:lnTo>
                <a:lnTo>
                  <a:pt x="0" y="99060"/>
                </a:lnTo>
                <a:close/>
              </a:path>
            </a:pathLst>
          </a:custGeom>
          <a:solidFill>
            <a:srgbClr val="C8C8C8"/>
          </a:solidFill>
        </p:spPr>
        <p:txBody>
          <a:bodyPr wrap="square" lIns="0" tIns="0" rIns="0" bIns="0" rtlCol="0">
            <a:noAutofit/>
          </a:bodyPr>
          <a:lstStyle/>
          <a:p>
            <a:endParaRPr sz="1987"/>
          </a:p>
        </p:txBody>
      </p:sp>
      <p:sp>
        <p:nvSpPr>
          <p:cNvPr id="398" name="object 398"/>
          <p:cNvSpPr/>
          <p:nvPr/>
        </p:nvSpPr>
        <p:spPr>
          <a:xfrm>
            <a:off x="4411482" y="3407822"/>
            <a:ext cx="1717367" cy="109333"/>
          </a:xfrm>
          <a:custGeom>
            <a:avLst/>
            <a:gdLst/>
            <a:ahLst/>
            <a:cxnLst/>
            <a:rect l="l" t="t" r="r" b="b"/>
            <a:pathLst>
              <a:path w="1556004" h="99060">
                <a:moveTo>
                  <a:pt x="0" y="99060"/>
                </a:moveTo>
                <a:lnTo>
                  <a:pt x="49657" y="0"/>
                </a:lnTo>
                <a:lnTo>
                  <a:pt x="1556004" y="0"/>
                </a:lnTo>
              </a:path>
            </a:pathLst>
          </a:custGeom>
          <a:ln w="3048">
            <a:solidFill>
              <a:srgbClr val="000000"/>
            </a:solidFill>
          </a:ln>
        </p:spPr>
        <p:txBody>
          <a:bodyPr wrap="square" lIns="0" tIns="0" rIns="0" bIns="0" rtlCol="0">
            <a:noAutofit/>
          </a:bodyPr>
          <a:lstStyle/>
          <a:p>
            <a:endParaRPr sz="1987"/>
          </a:p>
        </p:txBody>
      </p:sp>
      <p:sp>
        <p:nvSpPr>
          <p:cNvPr id="399" name="object 399"/>
          <p:cNvSpPr/>
          <p:nvPr/>
        </p:nvSpPr>
        <p:spPr>
          <a:xfrm>
            <a:off x="4411482" y="3517155"/>
            <a:ext cx="1661860" cy="445742"/>
          </a:xfrm>
          <a:custGeom>
            <a:avLst/>
            <a:gdLst/>
            <a:ahLst/>
            <a:cxnLst/>
            <a:rect l="l" t="t" r="r" b="b"/>
            <a:pathLst>
              <a:path w="1505712" h="403860">
                <a:moveTo>
                  <a:pt x="0" y="0"/>
                </a:moveTo>
                <a:lnTo>
                  <a:pt x="0" y="403860"/>
                </a:lnTo>
                <a:lnTo>
                  <a:pt x="1505712" y="403860"/>
                </a:lnTo>
                <a:lnTo>
                  <a:pt x="0" y="0"/>
                </a:lnTo>
                <a:close/>
              </a:path>
            </a:pathLst>
          </a:custGeom>
          <a:solidFill>
            <a:srgbClr val="C8C8C8"/>
          </a:solidFill>
        </p:spPr>
        <p:txBody>
          <a:bodyPr wrap="square" lIns="0" tIns="0" rIns="0" bIns="0" rtlCol="0">
            <a:noAutofit/>
          </a:bodyPr>
          <a:lstStyle/>
          <a:p>
            <a:endParaRPr sz="1987"/>
          </a:p>
        </p:txBody>
      </p:sp>
      <p:sp>
        <p:nvSpPr>
          <p:cNvPr id="400" name="object 400"/>
          <p:cNvSpPr/>
          <p:nvPr/>
        </p:nvSpPr>
        <p:spPr>
          <a:xfrm>
            <a:off x="4411482" y="3517155"/>
            <a:ext cx="1661860" cy="445742"/>
          </a:xfrm>
          <a:custGeom>
            <a:avLst/>
            <a:gdLst/>
            <a:ahLst/>
            <a:cxnLst/>
            <a:rect l="l" t="t" r="r" b="b"/>
            <a:pathLst>
              <a:path w="1505712" h="403860">
                <a:moveTo>
                  <a:pt x="0" y="0"/>
                </a:moveTo>
                <a:lnTo>
                  <a:pt x="0" y="403860"/>
                </a:lnTo>
                <a:lnTo>
                  <a:pt x="1505712" y="403860"/>
                </a:lnTo>
              </a:path>
            </a:pathLst>
          </a:custGeom>
          <a:ln w="3048">
            <a:solidFill>
              <a:srgbClr val="000000"/>
            </a:solidFill>
          </a:ln>
        </p:spPr>
        <p:txBody>
          <a:bodyPr wrap="square" lIns="0" tIns="0" rIns="0" bIns="0" rtlCol="0">
            <a:noAutofit/>
          </a:bodyPr>
          <a:lstStyle/>
          <a:p>
            <a:endParaRPr sz="1987"/>
          </a:p>
        </p:txBody>
      </p:sp>
      <p:sp>
        <p:nvSpPr>
          <p:cNvPr id="401" name="object 401"/>
          <p:cNvSpPr/>
          <p:nvPr/>
        </p:nvSpPr>
        <p:spPr>
          <a:xfrm>
            <a:off x="4411482" y="3517155"/>
            <a:ext cx="1661860" cy="23549"/>
          </a:xfrm>
          <a:custGeom>
            <a:avLst/>
            <a:gdLst/>
            <a:ahLst/>
            <a:cxnLst/>
            <a:rect l="l" t="t" r="r" b="b"/>
            <a:pathLst>
              <a:path w="1505712" h="21336">
                <a:moveTo>
                  <a:pt x="1505712" y="21336"/>
                </a:moveTo>
                <a:lnTo>
                  <a:pt x="1505712" y="0"/>
                </a:lnTo>
                <a:lnTo>
                  <a:pt x="0" y="0"/>
                </a:lnTo>
                <a:lnTo>
                  <a:pt x="1505712" y="21336"/>
                </a:lnTo>
                <a:close/>
              </a:path>
            </a:pathLst>
          </a:custGeom>
          <a:solidFill>
            <a:srgbClr val="C8C8C8"/>
          </a:solidFill>
        </p:spPr>
        <p:txBody>
          <a:bodyPr wrap="square" lIns="0" tIns="0" rIns="0" bIns="0" rtlCol="0">
            <a:noAutofit/>
          </a:bodyPr>
          <a:lstStyle/>
          <a:p>
            <a:endParaRPr sz="1987"/>
          </a:p>
        </p:txBody>
      </p:sp>
      <p:sp>
        <p:nvSpPr>
          <p:cNvPr id="402" name="object 402"/>
          <p:cNvSpPr/>
          <p:nvPr/>
        </p:nvSpPr>
        <p:spPr>
          <a:xfrm>
            <a:off x="4411482" y="3517155"/>
            <a:ext cx="1661860" cy="23549"/>
          </a:xfrm>
          <a:custGeom>
            <a:avLst/>
            <a:gdLst/>
            <a:ahLst/>
            <a:cxnLst/>
            <a:rect l="l" t="t" r="r" b="b"/>
            <a:pathLst>
              <a:path w="1505712" h="21336">
                <a:moveTo>
                  <a:pt x="1505712" y="21336"/>
                </a:moveTo>
                <a:lnTo>
                  <a:pt x="1505712" y="0"/>
                </a:lnTo>
                <a:lnTo>
                  <a:pt x="0" y="0"/>
                </a:lnTo>
              </a:path>
            </a:pathLst>
          </a:custGeom>
          <a:ln w="3047">
            <a:solidFill>
              <a:srgbClr val="000000"/>
            </a:solidFill>
          </a:ln>
        </p:spPr>
        <p:txBody>
          <a:bodyPr wrap="square" lIns="0" tIns="0" rIns="0" bIns="0" rtlCol="0">
            <a:noAutofit/>
          </a:bodyPr>
          <a:lstStyle/>
          <a:p>
            <a:endParaRPr sz="1987"/>
          </a:p>
        </p:txBody>
      </p:sp>
      <p:sp>
        <p:nvSpPr>
          <p:cNvPr id="403" name="object 403"/>
          <p:cNvSpPr/>
          <p:nvPr/>
        </p:nvSpPr>
        <p:spPr>
          <a:xfrm>
            <a:off x="4916096" y="3655083"/>
            <a:ext cx="509659" cy="270808"/>
          </a:xfrm>
          <a:custGeom>
            <a:avLst/>
            <a:gdLst/>
            <a:ahLst/>
            <a:cxnLst/>
            <a:rect l="l" t="t" r="r" b="b"/>
            <a:pathLst>
              <a:path w="461772" h="245363">
                <a:moveTo>
                  <a:pt x="0" y="245363"/>
                </a:moveTo>
                <a:lnTo>
                  <a:pt x="461772" y="245363"/>
                </a:lnTo>
                <a:lnTo>
                  <a:pt x="461772" y="0"/>
                </a:lnTo>
                <a:lnTo>
                  <a:pt x="0" y="0"/>
                </a:lnTo>
                <a:lnTo>
                  <a:pt x="0" y="245363"/>
                </a:lnTo>
                <a:close/>
              </a:path>
            </a:pathLst>
          </a:custGeom>
          <a:solidFill>
            <a:srgbClr val="C8C8C8"/>
          </a:solidFill>
        </p:spPr>
        <p:txBody>
          <a:bodyPr wrap="square" lIns="0" tIns="0" rIns="0" bIns="0" rtlCol="0">
            <a:noAutofit/>
          </a:bodyPr>
          <a:lstStyle/>
          <a:p>
            <a:endParaRPr sz="1987"/>
          </a:p>
        </p:txBody>
      </p:sp>
      <p:sp>
        <p:nvSpPr>
          <p:cNvPr id="404" name="object 404"/>
          <p:cNvSpPr/>
          <p:nvPr/>
        </p:nvSpPr>
        <p:spPr>
          <a:xfrm>
            <a:off x="6073343" y="4025132"/>
            <a:ext cx="55507" cy="555074"/>
          </a:xfrm>
          <a:custGeom>
            <a:avLst/>
            <a:gdLst/>
            <a:ahLst/>
            <a:cxnLst/>
            <a:rect l="l" t="t" r="r" b="b"/>
            <a:pathLst>
              <a:path w="50292" h="502920">
                <a:moveTo>
                  <a:pt x="50292" y="402590"/>
                </a:moveTo>
                <a:lnTo>
                  <a:pt x="50292" y="0"/>
                </a:lnTo>
                <a:lnTo>
                  <a:pt x="0" y="121539"/>
                </a:lnTo>
                <a:lnTo>
                  <a:pt x="0" y="502920"/>
                </a:lnTo>
                <a:lnTo>
                  <a:pt x="50292" y="402590"/>
                </a:lnTo>
                <a:close/>
              </a:path>
            </a:pathLst>
          </a:custGeom>
          <a:solidFill>
            <a:srgbClr val="C8C8C8"/>
          </a:solidFill>
        </p:spPr>
        <p:txBody>
          <a:bodyPr wrap="square" lIns="0" tIns="0" rIns="0" bIns="0" rtlCol="0">
            <a:noAutofit/>
          </a:bodyPr>
          <a:lstStyle/>
          <a:p>
            <a:endParaRPr sz="1987"/>
          </a:p>
        </p:txBody>
      </p:sp>
      <p:sp>
        <p:nvSpPr>
          <p:cNvPr id="405" name="object 405"/>
          <p:cNvSpPr/>
          <p:nvPr/>
        </p:nvSpPr>
        <p:spPr>
          <a:xfrm>
            <a:off x="6029611" y="4025132"/>
            <a:ext cx="90829" cy="132880"/>
          </a:xfrm>
          <a:custGeom>
            <a:avLst/>
            <a:gdLst/>
            <a:ahLst/>
            <a:cxnLst/>
            <a:rect l="l" t="t" r="r" b="b"/>
            <a:pathLst>
              <a:path w="82295" h="120396">
                <a:moveTo>
                  <a:pt x="81787" y="21463"/>
                </a:moveTo>
                <a:lnTo>
                  <a:pt x="82295" y="0"/>
                </a:lnTo>
                <a:lnTo>
                  <a:pt x="6857" y="0"/>
                </a:lnTo>
                <a:lnTo>
                  <a:pt x="0" y="99949"/>
                </a:lnTo>
                <a:lnTo>
                  <a:pt x="39623" y="99949"/>
                </a:lnTo>
                <a:lnTo>
                  <a:pt x="39623" y="120396"/>
                </a:lnTo>
                <a:lnTo>
                  <a:pt x="81787" y="21463"/>
                </a:lnTo>
                <a:close/>
              </a:path>
            </a:pathLst>
          </a:custGeom>
          <a:solidFill>
            <a:srgbClr val="C8C8C8"/>
          </a:solidFill>
        </p:spPr>
        <p:txBody>
          <a:bodyPr wrap="square" lIns="0" tIns="0" rIns="0" bIns="0" rtlCol="0">
            <a:noAutofit/>
          </a:bodyPr>
          <a:lstStyle/>
          <a:p>
            <a:endParaRPr sz="1987"/>
          </a:p>
        </p:txBody>
      </p:sp>
      <p:sp>
        <p:nvSpPr>
          <p:cNvPr id="406" name="object 406"/>
          <p:cNvSpPr/>
          <p:nvPr/>
        </p:nvSpPr>
        <p:spPr>
          <a:xfrm>
            <a:off x="6120441" y="4025131"/>
            <a:ext cx="8410" cy="21867"/>
          </a:xfrm>
          <a:custGeom>
            <a:avLst/>
            <a:gdLst/>
            <a:ahLst/>
            <a:cxnLst/>
            <a:rect l="l" t="t" r="r" b="b"/>
            <a:pathLst>
              <a:path w="7620" h="19812">
                <a:moveTo>
                  <a:pt x="508" y="0"/>
                </a:moveTo>
                <a:lnTo>
                  <a:pt x="0" y="19812"/>
                </a:lnTo>
                <a:lnTo>
                  <a:pt x="7620" y="0"/>
                </a:lnTo>
                <a:lnTo>
                  <a:pt x="508" y="0"/>
                </a:lnTo>
                <a:close/>
              </a:path>
            </a:pathLst>
          </a:custGeom>
          <a:solidFill>
            <a:srgbClr val="C8C8C8"/>
          </a:solidFill>
        </p:spPr>
        <p:txBody>
          <a:bodyPr wrap="square" lIns="0" tIns="0" rIns="0" bIns="0" rtlCol="0">
            <a:noAutofit/>
          </a:bodyPr>
          <a:lstStyle/>
          <a:p>
            <a:endParaRPr sz="1987"/>
          </a:p>
        </p:txBody>
      </p:sp>
      <p:sp>
        <p:nvSpPr>
          <p:cNvPr id="407" name="object 407"/>
          <p:cNvSpPr/>
          <p:nvPr/>
        </p:nvSpPr>
        <p:spPr>
          <a:xfrm>
            <a:off x="5943827" y="4025131"/>
            <a:ext cx="92511" cy="109333"/>
          </a:xfrm>
          <a:custGeom>
            <a:avLst/>
            <a:gdLst/>
            <a:ahLst/>
            <a:cxnLst/>
            <a:rect l="l" t="t" r="r" b="b"/>
            <a:pathLst>
              <a:path w="83819" h="99060">
                <a:moveTo>
                  <a:pt x="76962" y="99060"/>
                </a:moveTo>
                <a:lnTo>
                  <a:pt x="83819" y="0"/>
                </a:lnTo>
                <a:lnTo>
                  <a:pt x="6857" y="0"/>
                </a:lnTo>
                <a:lnTo>
                  <a:pt x="0" y="99060"/>
                </a:lnTo>
                <a:lnTo>
                  <a:pt x="76962" y="99060"/>
                </a:lnTo>
                <a:close/>
              </a:path>
            </a:pathLst>
          </a:custGeom>
          <a:solidFill>
            <a:srgbClr val="C8C8C8"/>
          </a:solidFill>
        </p:spPr>
        <p:txBody>
          <a:bodyPr wrap="square" lIns="0" tIns="0" rIns="0" bIns="0" rtlCol="0">
            <a:noAutofit/>
          </a:bodyPr>
          <a:lstStyle/>
          <a:p>
            <a:endParaRPr sz="1987"/>
          </a:p>
        </p:txBody>
      </p:sp>
      <p:sp>
        <p:nvSpPr>
          <p:cNvPr id="408" name="object 408"/>
          <p:cNvSpPr/>
          <p:nvPr/>
        </p:nvSpPr>
        <p:spPr>
          <a:xfrm>
            <a:off x="5859724" y="4025131"/>
            <a:ext cx="92511" cy="109333"/>
          </a:xfrm>
          <a:custGeom>
            <a:avLst/>
            <a:gdLst/>
            <a:ahLst/>
            <a:cxnLst/>
            <a:rect l="l" t="t" r="r" b="b"/>
            <a:pathLst>
              <a:path w="83819" h="99060">
                <a:moveTo>
                  <a:pt x="76962" y="99060"/>
                </a:moveTo>
                <a:lnTo>
                  <a:pt x="83819" y="0"/>
                </a:lnTo>
                <a:lnTo>
                  <a:pt x="6857" y="0"/>
                </a:lnTo>
                <a:lnTo>
                  <a:pt x="0" y="99060"/>
                </a:lnTo>
                <a:lnTo>
                  <a:pt x="76962" y="99060"/>
                </a:lnTo>
                <a:close/>
              </a:path>
            </a:pathLst>
          </a:custGeom>
          <a:solidFill>
            <a:srgbClr val="C8C8C8"/>
          </a:solidFill>
        </p:spPr>
        <p:txBody>
          <a:bodyPr wrap="square" lIns="0" tIns="0" rIns="0" bIns="0" rtlCol="0">
            <a:noAutofit/>
          </a:bodyPr>
          <a:lstStyle/>
          <a:p>
            <a:endParaRPr sz="1987"/>
          </a:p>
        </p:txBody>
      </p:sp>
      <p:sp>
        <p:nvSpPr>
          <p:cNvPr id="409" name="object 409"/>
          <p:cNvSpPr/>
          <p:nvPr/>
        </p:nvSpPr>
        <p:spPr>
          <a:xfrm>
            <a:off x="5689838" y="4025131"/>
            <a:ext cx="92511" cy="109333"/>
          </a:xfrm>
          <a:custGeom>
            <a:avLst/>
            <a:gdLst/>
            <a:ahLst/>
            <a:cxnLst/>
            <a:rect l="l" t="t" r="r" b="b"/>
            <a:pathLst>
              <a:path w="83819" h="99060">
                <a:moveTo>
                  <a:pt x="75437" y="99060"/>
                </a:moveTo>
                <a:lnTo>
                  <a:pt x="83819" y="0"/>
                </a:lnTo>
                <a:lnTo>
                  <a:pt x="6857" y="0"/>
                </a:lnTo>
                <a:lnTo>
                  <a:pt x="0" y="99060"/>
                </a:lnTo>
                <a:lnTo>
                  <a:pt x="75437" y="99060"/>
                </a:lnTo>
                <a:close/>
              </a:path>
            </a:pathLst>
          </a:custGeom>
          <a:solidFill>
            <a:srgbClr val="C8C8C8"/>
          </a:solidFill>
        </p:spPr>
        <p:txBody>
          <a:bodyPr wrap="square" lIns="0" tIns="0" rIns="0" bIns="0" rtlCol="0">
            <a:noAutofit/>
          </a:bodyPr>
          <a:lstStyle/>
          <a:p>
            <a:endParaRPr sz="1987"/>
          </a:p>
        </p:txBody>
      </p:sp>
      <p:sp>
        <p:nvSpPr>
          <p:cNvPr id="410" name="object 410"/>
          <p:cNvSpPr/>
          <p:nvPr/>
        </p:nvSpPr>
        <p:spPr>
          <a:xfrm>
            <a:off x="5773940" y="4025131"/>
            <a:ext cx="92511" cy="109333"/>
          </a:xfrm>
          <a:custGeom>
            <a:avLst/>
            <a:gdLst/>
            <a:ahLst/>
            <a:cxnLst/>
            <a:rect l="l" t="t" r="r" b="b"/>
            <a:pathLst>
              <a:path w="83819" h="99060">
                <a:moveTo>
                  <a:pt x="8381" y="0"/>
                </a:moveTo>
                <a:lnTo>
                  <a:pt x="0" y="99060"/>
                </a:lnTo>
                <a:lnTo>
                  <a:pt x="76962" y="99060"/>
                </a:lnTo>
                <a:lnTo>
                  <a:pt x="83819" y="0"/>
                </a:lnTo>
                <a:lnTo>
                  <a:pt x="8381" y="0"/>
                </a:lnTo>
                <a:close/>
              </a:path>
            </a:pathLst>
          </a:custGeom>
          <a:solidFill>
            <a:srgbClr val="C8C8C8"/>
          </a:solidFill>
        </p:spPr>
        <p:txBody>
          <a:bodyPr wrap="square" lIns="0" tIns="0" rIns="0" bIns="0" rtlCol="0">
            <a:noAutofit/>
          </a:bodyPr>
          <a:lstStyle/>
          <a:p>
            <a:endParaRPr sz="1987"/>
          </a:p>
        </p:txBody>
      </p:sp>
      <p:sp>
        <p:nvSpPr>
          <p:cNvPr id="411" name="object 411"/>
          <p:cNvSpPr/>
          <p:nvPr/>
        </p:nvSpPr>
        <p:spPr>
          <a:xfrm>
            <a:off x="5519951" y="4025131"/>
            <a:ext cx="92511" cy="109333"/>
          </a:xfrm>
          <a:custGeom>
            <a:avLst/>
            <a:gdLst/>
            <a:ahLst/>
            <a:cxnLst/>
            <a:rect l="l" t="t" r="r" b="b"/>
            <a:pathLst>
              <a:path w="83819" h="99060">
                <a:moveTo>
                  <a:pt x="76962" y="99060"/>
                </a:moveTo>
                <a:lnTo>
                  <a:pt x="83819" y="0"/>
                </a:lnTo>
                <a:lnTo>
                  <a:pt x="8000" y="0"/>
                </a:lnTo>
                <a:lnTo>
                  <a:pt x="0" y="99060"/>
                </a:lnTo>
                <a:lnTo>
                  <a:pt x="76962" y="99060"/>
                </a:lnTo>
                <a:close/>
              </a:path>
            </a:pathLst>
          </a:custGeom>
          <a:solidFill>
            <a:srgbClr val="C8C8C8"/>
          </a:solidFill>
        </p:spPr>
        <p:txBody>
          <a:bodyPr wrap="square" lIns="0" tIns="0" rIns="0" bIns="0" rtlCol="0">
            <a:noAutofit/>
          </a:bodyPr>
          <a:lstStyle/>
          <a:p>
            <a:endParaRPr sz="1987"/>
          </a:p>
        </p:txBody>
      </p:sp>
      <p:sp>
        <p:nvSpPr>
          <p:cNvPr id="412" name="object 412"/>
          <p:cNvSpPr/>
          <p:nvPr/>
        </p:nvSpPr>
        <p:spPr>
          <a:xfrm>
            <a:off x="5605736" y="4025131"/>
            <a:ext cx="90829" cy="109333"/>
          </a:xfrm>
          <a:custGeom>
            <a:avLst/>
            <a:gdLst/>
            <a:ahLst/>
            <a:cxnLst/>
            <a:rect l="l" t="t" r="r" b="b"/>
            <a:pathLst>
              <a:path w="82295" h="99060">
                <a:moveTo>
                  <a:pt x="6730" y="0"/>
                </a:moveTo>
                <a:lnTo>
                  <a:pt x="0" y="99060"/>
                </a:lnTo>
                <a:lnTo>
                  <a:pt x="75564" y="99060"/>
                </a:lnTo>
                <a:lnTo>
                  <a:pt x="82295" y="0"/>
                </a:lnTo>
                <a:lnTo>
                  <a:pt x="6730" y="0"/>
                </a:lnTo>
                <a:close/>
              </a:path>
            </a:pathLst>
          </a:custGeom>
          <a:solidFill>
            <a:srgbClr val="C8C8C8"/>
          </a:solidFill>
        </p:spPr>
        <p:txBody>
          <a:bodyPr wrap="square" lIns="0" tIns="0" rIns="0" bIns="0" rtlCol="0">
            <a:noAutofit/>
          </a:bodyPr>
          <a:lstStyle/>
          <a:p>
            <a:endParaRPr sz="1987"/>
          </a:p>
        </p:txBody>
      </p:sp>
      <p:sp>
        <p:nvSpPr>
          <p:cNvPr id="413" name="object 413"/>
          <p:cNvSpPr/>
          <p:nvPr/>
        </p:nvSpPr>
        <p:spPr>
          <a:xfrm>
            <a:off x="4757985" y="4025131"/>
            <a:ext cx="686273" cy="109333"/>
          </a:xfrm>
          <a:custGeom>
            <a:avLst/>
            <a:gdLst/>
            <a:ahLst/>
            <a:cxnLst/>
            <a:rect l="l" t="t" r="r" b="b"/>
            <a:pathLst>
              <a:path w="621791" h="99060">
                <a:moveTo>
                  <a:pt x="614934" y="99060"/>
                </a:moveTo>
                <a:lnTo>
                  <a:pt x="621791" y="0"/>
                </a:lnTo>
                <a:lnTo>
                  <a:pt x="6858" y="0"/>
                </a:lnTo>
                <a:lnTo>
                  <a:pt x="0" y="99060"/>
                </a:lnTo>
                <a:lnTo>
                  <a:pt x="614934" y="99060"/>
                </a:lnTo>
                <a:close/>
              </a:path>
            </a:pathLst>
          </a:custGeom>
          <a:solidFill>
            <a:srgbClr val="C8C8C8"/>
          </a:solidFill>
        </p:spPr>
        <p:txBody>
          <a:bodyPr wrap="square" lIns="0" tIns="0" rIns="0" bIns="0" rtlCol="0">
            <a:noAutofit/>
          </a:bodyPr>
          <a:lstStyle/>
          <a:p>
            <a:endParaRPr sz="1987"/>
          </a:p>
        </p:txBody>
      </p:sp>
      <p:sp>
        <p:nvSpPr>
          <p:cNvPr id="414" name="object 414"/>
          <p:cNvSpPr/>
          <p:nvPr/>
        </p:nvSpPr>
        <p:spPr>
          <a:xfrm>
            <a:off x="5435849" y="4025131"/>
            <a:ext cx="92511" cy="109333"/>
          </a:xfrm>
          <a:custGeom>
            <a:avLst/>
            <a:gdLst/>
            <a:ahLst/>
            <a:cxnLst/>
            <a:rect l="l" t="t" r="r" b="b"/>
            <a:pathLst>
              <a:path w="83819" h="99060">
                <a:moveTo>
                  <a:pt x="6857" y="0"/>
                </a:moveTo>
                <a:lnTo>
                  <a:pt x="0" y="99060"/>
                </a:lnTo>
                <a:lnTo>
                  <a:pt x="75945" y="99060"/>
                </a:lnTo>
                <a:lnTo>
                  <a:pt x="83819" y="0"/>
                </a:lnTo>
                <a:lnTo>
                  <a:pt x="6857" y="0"/>
                </a:lnTo>
                <a:close/>
              </a:path>
            </a:pathLst>
          </a:custGeom>
          <a:solidFill>
            <a:srgbClr val="C8C8C8"/>
          </a:solidFill>
        </p:spPr>
        <p:txBody>
          <a:bodyPr wrap="square" lIns="0" tIns="0" rIns="0" bIns="0" rtlCol="0">
            <a:noAutofit/>
          </a:bodyPr>
          <a:lstStyle/>
          <a:p>
            <a:endParaRPr sz="1987"/>
          </a:p>
        </p:txBody>
      </p:sp>
      <p:sp>
        <p:nvSpPr>
          <p:cNvPr id="415" name="object 415"/>
          <p:cNvSpPr/>
          <p:nvPr/>
        </p:nvSpPr>
        <p:spPr>
          <a:xfrm>
            <a:off x="4672200" y="4025131"/>
            <a:ext cx="92512" cy="109333"/>
          </a:xfrm>
          <a:custGeom>
            <a:avLst/>
            <a:gdLst/>
            <a:ahLst/>
            <a:cxnLst/>
            <a:rect l="l" t="t" r="r" b="b"/>
            <a:pathLst>
              <a:path w="83820" h="99060">
                <a:moveTo>
                  <a:pt x="83820" y="0"/>
                </a:moveTo>
                <a:lnTo>
                  <a:pt x="8382" y="0"/>
                </a:lnTo>
                <a:lnTo>
                  <a:pt x="0" y="99060"/>
                </a:lnTo>
                <a:lnTo>
                  <a:pt x="76962" y="99060"/>
                </a:lnTo>
                <a:lnTo>
                  <a:pt x="83820" y="0"/>
                </a:lnTo>
                <a:close/>
              </a:path>
            </a:pathLst>
          </a:custGeom>
          <a:solidFill>
            <a:srgbClr val="C8C8C8"/>
          </a:solidFill>
        </p:spPr>
        <p:txBody>
          <a:bodyPr wrap="square" lIns="0" tIns="0" rIns="0" bIns="0" rtlCol="0">
            <a:noAutofit/>
          </a:bodyPr>
          <a:lstStyle/>
          <a:p>
            <a:endParaRPr sz="1987"/>
          </a:p>
        </p:txBody>
      </p:sp>
      <p:sp>
        <p:nvSpPr>
          <p:cNvPr id="416" name="object 416"/>
          <p:cNvSpPr/>
          <p:nvPr/>
        </p:nvSpPr>
        <p:spPr>
          <a:xfrm>
            <a:off x="4588098" y="4025131"/>
            <a:ext cx="92512" cy="109333"/>
          </a:xfrm>
          <a:custGeom>
            <a:avLst/>
            <a:gdLst/>
            <a:ahLst/>
            <a:cxnLst/>
            <a:rect l="l" t="t" r="r" b="b"/>
            <a:pathLst>
              <a:path w="83820" h="99060">
                <a:moveTo>
                  <a:pt x="75437" y="99060"/>
                </a:moveTo>
                <a:lnTo>
                  <a:pt x="83820" y="0"/>
                </a:lnTo>
                <a:lnTo>
                  <a:pt x="7747" y="0"/>
                </a:lnTo>
                <a:lnTo>
                  <a:pt x="0" y="99060"/>
                </a:lnTo>
                <a:lnTo>
                  <a:pt x="75437" y="99060"/>
                </a:lnTo>
                <a:close/>
              </a:path>
            </a:pathLst>
          </a:custGeom>
          <a:solidFill>
            <a:srgbClr val="C8C8C8"/>
          </a:solidFill>
        </p:spPr>
        <p:txBody>
          <a:bodyPr wrap="square" lIns="0" tIns="0" rIns="0" bIns="0" rtlCol="0">
            <a:noAutofit/>
          </a:bodyPr>
          <a:lstStyle/>
          <a:p>
            <a:endParaRPr sz="1987"/>
          </a:p>
        </p:txBody>
      </p:sp>
      <p:sp>
        <p:nvSpPr>
          <p:cNvPr id="417" name="object 417"/>
          <p:cNvSpPr/>
          <p:nvPr/>
        </p:nvSpPr>
        <p:spPr>
          <a:xfrm>
            <a:off x="4503996" y="4025131"/>
            <a:ext cx="92512" cy="109333"/>
          </a:xfrm>
          <a:custGeom>
            <a:avLst/>
            <a:gdLst/>
            <a:ahLst/>
            <a:cxnLst/>
            <a:rect l="l" t="t" r="r" b="b"/>
            <a:pathLst>
              <a:path w="83820" h="99060">
                <a:moveTo>
                  <a:pt x="75946" y="99060"/>
                </a:moveTo>
                <a:lnTo>
                  <a:pt x="83820" y="0"/>
                </a:lnTo>
                <a:lnTo>
                  <a:pt x="6858" y="0"/>
                </a:lnTo>
                <a:lnTo>
                  <a:pt x="0" y="99060"/>
                </a:lnTo>
                <a:lnTo>
                  <a:pt x="75946" y="99060"/>
                </a:lnTo>
                <a:close/>
              </a:path>
            </a:pathLst>
          </a:custGeom>
          <a:solidFill>
            <a:srgbClr val="C8C8C8"/>
          </a:solidFill>
        </p:spPr>
        <p:txBody>
          <a:bodyPr wrap="square" lIns="0" tIns="0" rIns="0" bIns="0" rtlCol="0">
            <a:noAutofit/>
          </a:bodyPr>
          <a:lstStyle/>
          <a:p>
            <a:endParaRPr sz="1987"/>
          </a:p>
        </p:txBody>
      </p:sp>
      <p:sp>
        <p:nvSpPr>
          <p:cNvPr id="418" name="object 418"/>
          <p:cNvSpPr/>
          <p:nvPr/>
        </p:nvSpPr>
        <p:spPr>
          <a:xfrm>
            <a:off x="4411482" y="4115963"/>
            <a:ext cx="10092" cy="18502"/>
          </a:xfrm>
          <a:custGeom>
            <a:avLst/>
            <a:gdLst/>
            <a:ahLst/>
            <a:cxnLst/>
            <a:rect l="l" t="t" r="r" b="b"/>
            <a:pathLst>
              <a:path w="9144" h="16764">
                <a:moveTo>
                  <a:pt x="7112" y="16764"/>
                </a:moveTo>
                <a:lnTo>
                  <a:pt x="9144" y="0"/>
                </a:lnTo>
                <a:lnTo>
                  <a:pt x="0" y="16764"/>
                </a:lnTo>
                <a:lnTo>
                  <a:pt x="7112" y="16764"/>
                </a:lnTo>
                <a:close/>
              </a:path>
            </a:pathLst>
          </a:custGeom>
          <a:solidFill>
            <a:srgbClr val="C8C8C8"/>
          </a:solidFill>
        </p:spPr>
        <p:txBody>
          <a:bodyPr wrap="square" lIns="0" tIns="0" rIns="0" bIns="0" rtlCol="0">
            <a:noAutofit/>
          </a:bodyPr>
          <a:lstStyle/>
          <a:p>
            <a:endParaRPr sz="1987"/>
          </a:p>
        </p:txBody>
      </p:sp>
      <p:sp>
        <p:nvSpPr>
          <p:cNvPr id="419" name="object 419"/>
          <p:cNvSpPr/>
          <p:nvPr/>
        </p:nvSpPr>
        <p:spPr>
          <a:xfrm>
            <a:off x="4418212" y="4025131"/>
            <a:ext cx="92512" cy="109333"/>
          </a:xfrm>
          <a:custGeom>
            <a:avLst/>
            <a:gdLst/>
            <a:ahLst/>
            <a:cxnLst/>
            <a:rect l="l" t="t" r="r" b="b"/>
            <a:pathLst>
              <a:path w="83820" h="99060">
                <a:moveTo>
                  <a:pt x="2159" y="80899"/>
                </a:moveTo>
                <a:lnTo>
                  <a:pt x="0" y="99060"/>
                </a:lnTo>
                <a:lnTo>
                  <a:pt x="76962" y="99060"/>
                </a:lnTo>
                <a:lnTo>
                  <a:pt x="83820" y="0"/>
                </a:lnTo>
                <a:lnTo>
                  <a:pt x="42418" y="0"/>
                </a:lnTo>
                <a:lnTo>
                  <a:pt x="2159" y="80899"/>
                </a:lnTo>
                <a:close/>
              </a:path>
            </a:pathLst>
          </a:custGeom>
          <a:solidFill>
            <a:srgbClr val="C8C8C8"/>
          </a:solidFill>
        </p:spPr>
        <p:txBody>
          <a:bodyPr wrap="square" lIns="0" tIns="0" rIns="0" bIns="0" rtlCol="0">
            <a:noAutofit/>
          </a:bodyPr>
          <a:lstStyle/>
          <a:p>
            <a:endParaRPr sz="1987"/>
          </a:p>
        </p:txBody>
      </p:sp>
      <p:sp>
        <p:nvSpPr>
          <p:cNvPr id="420" name="object 420"/>
          <p:cNvSpPr/>
          <p:nvPr/>
        </p:nvSpPr>
        <p:spPr>
          <a:xfrm>
            <a:off x="4411482" y="4139511"/>
            <a:ext cx="1661860" cy="0"/>
          </a:xfrm>
          <a:custGeom>
            <a:avLst/>
            <a:gdLst/>
            <a:ahLst/>
            <a:cxnLst/>
            <a:rect l="l" t="t" r="r" b="b"/>
            <a:pathLst>
              <a:path w="1505712">
                <a:moveTo>
                  <a:pt x="0" y="0"/>
                </a:moveTo>
                <a:lnTo>
                  <a:pt x="1505712" y="0"/>
                </a:lnTo>
              </a:path>
            </a:pathLst>
          </a:custGeom>
          <a:ln w="10413">
            <a:solidFill>
              <a:srgbClr val="C8C8C8"/>
            </a:solidFill>
          </a:ln>
        </p:spPr>
        <p:txBody>
          <a:bodyPr wrap="square" lIns="0" tIns="0" rIns="0" bIns="0" rtlCol="0">
            <a:noAutofit/>
          </a:bodyPr>
          <a:lstStyle/>
          <a:p>
            <a:endParaRPr sz="1987"/>
          </a:p>
        </p:txBody>
      </p:sp>
      <p:sp>
        <p:nvSpPr>
          <p:cNvPr id="421" name="object 421"/>
          <p:cNvSpPr/>
          <p:nvPr/>
        </p:nvSpPr>
        <p:spPr>
          <a:xfrm>
            <a:off x="4411482" y="4197542"/>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422" name="object 422"/>
          <p:cNvSpPr/>
          <p:nvPr/>
        </p:nvSpPr>
        <p:spPr>
          <a:xfrm>
            <a:off x="4411482" y="4176516"/>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423" name="object 423"/>
          <p:cNvSpPr/>
          <p:nvPr/>
        </p:nvSpPr>
        <p:spPr>
          <a:xfrm>
            <a:off x="4411482" y="4155491"/>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424" name="object 424"/>
          <p:cNvSpPr/>
          <p:nvPr/>
        </p:nvSpPr>
        <p:spPr>
          <a:xfrm>
            <a:off x="4411482" y="4260619"/>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425" name="object 425"/>
          <p:cNvSpPr/>
          <p:nvPr/>
        </p:nvSpPr>
        <p:spPr>
          <a:xfrm>
            <a:off x="4411482" y="4239593"/>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426" name="object 426"/>
          <p:cNvSpPr/>
          <p:nvPr/>
        </p:nvSpPr>
        <p:spPr>
          <a:xfrm>
            <a:off x="4411482" y="4218567"/>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427" name="object 427"/>
          <p:cNvSpPr/>
          <p:nvPr/>
        </p:nvSpPr>
        <p:spPr>
          <a:xfrm>
            <a:off x="5425757" y="4304352"/>
            <a:ext cx="647586" cy="0"/>
          </a:xfrm>
          <a:custGeom>
            <a:avLst/>
            <a:gdLst/>
            <a:ahLst/>
            <a:cxnLst/>
            <a:rect l="l" t="t" r="r" b="b"/>
            <a:pathLst>
              <a:path w="586739">
                <a:moveTo>
                  <a:pt x="0" y="0"/>
                </a:moveTo>
                <a:lnTo>
                  <a:pt x="586739" y="0"/>
                </a:lnTo>
              </a:path>
            </a:pathLst>
          </a:custGeom>
          <a:ln w="19557">
            <a:solidFill>
              <a:srgbClr val="C8C8C8"/>
            </a:solidFill>
          </a:ln>
        </p:spPr>
        <p:txBody>
          <a:bodyPr wrap="square" lIns="0" tIns="0" rIns="0" bIns="0" rtlCol="0">
            <a:noAutofit/>
          </a:bodyPr>
          <a:lstStyle/>
          <a:p>
            <a:endParaRPr sz="1987"/>
          </a:p>
        </p:txBody>
      </p:sp>
      <p:sp>
        <p:nvSpPr>
          <p:cNvPr id="428" name="object 428"/>
          <p:cNvSpPr/>
          <p:nvPr/>
        </p:nvSpPr>
        <p:spPr>
          <a:xfrm>
            <a:off x="4411482" y="4304352"/>
            <a:ext cx="504613" cy="0"/>
          </a:xfrm>
          <a:custGeom>
            <a:avLst/>
            <a:gdLst/>
            <a:ahLst/>
            <a:cxnLst/>
            <a:rect l="l" t="t" r="r" b="b"/>
            <a:pathLst>
              <a:path w="457200">
                <a:moveTo>
                  <a:pt x="0" y="0"/>
                </a:moveTo>
                <a:lnTo>
                  <a:pt x="457200" y="0"/>
                </a:lnTo>
              </a:path>
            </a:pathLst>
          </a:custGeom>
          <a:ln w="19557">
            <a:solidFill>
              <a:srgbClr val="C8C8C8"/>
            </a:solidFill>
          </a:ln>
        </p:spPr>
        <p:txBody>
          <a:bodyPr wrap="square" lIns="0" tIns="0" rIns="0" bIns="0" rtlCol="0">
            <a:noAutofit/>
          </a:bodyPr>
          <a:lstStyle/>
          <a:p>
            <a:endParaRPr sz="1987"/>
          </a:p>
        </p:txBody>
      </p:sp>
      <p:sp>
        <p:nvSpPr>
          <p:cNvPr id="429" name="object 429"/>
          <p:cNvSpPr/>
          <p:nvPr/>
        </p:nvSpPr>
        <p:spPr>
          <a:xfrm>
            <a:off x="4411482" y="4537315"/>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430" name="object 430"/>
          <p:cNvSpPr/>
          <p:nvPr/>
        </p:nvSpPr>
        <p:spPr>
          <a:xfrm>
            <a:off x="5425757" y="4495264"/>
            <a:ext cx="647586" cy="0"/>
          </a:xfrm>
          <a:custGeom>
            <a:avLst/>
            <a:gdLst/>
            <a:ahLst/>
            <a:cxnLst/>
            <a:rect l="l" t="t" r="r" b="b"/>
            <a:pathLst>
              <a:path w="586739">
                <a:moveTo>
                  <a:pt x="0" y="0"/>
                </a:moveTo>
                <a:lnTo>
                  <a:pt x="586739" y="0"/>
                </a:lnTo>
              </a:path>
            </a:pathLst>
          </a:custGeom>
          <a:ln w="21082">
            <a:solidFill>
              <a:srgbClr val="C8C8C8"/>
            </a:solidFill>
          </a:ln>
        </p:spPr>
        <p:txBody>
          <a:bodyPr wrap="square" lIns="0" tIns="0" rIns="0" bIns="0" rtlCol="0">
            <a:noAutofit/>
          </a:bodyPr>
          <a:lstStyle/>
          <a:p>
            <a:endParaRPr sz="1987"/>
          </a:p>
        </p:txBody>
      </p:sp>
      <p:sp>
        <p:nvSpPr>
          <p:cNvPr id="431" name="object 431"/>
          <p:cNvSpPr/>
          <p:nvPr/>
        </p:nvSpPr>
        <p:spPr>
          <a:xfrm>
            <a:off x="4411482" y="4495264"/>
            <a:ext cx="504613" cy="0"/>
          </a:xfrm>
          <a:custGeom>
            <a:avLst/>
            <a:gdLst/>
            <a:ahLst/>
            <a:cxnLst/>
            <a:rect l="l" t="t" r="r" b="b"/>
            <a:pathLst>
              <a:path w="457200">
                <a:moveTo>
                  <a:pt x="0" y="0"/>
                </a:moveTo>
                <a:lnTo>
                  <a:pt x="457200" y="0"/>
                </a:lnTo>
              </a:path>
            </a:pathLst>
          </a:custGeom>
          <a:ln w="21082">
            <a:solidFill>
              <a:srgbClr val="C8C8C8"/>
            </a:solidFill>
          </a:ln>
        </p:spPr>
        <p:txBody>
          <a:bodyPr wrap="square" lIns="0" tIns="0" rIns="0" bIns="0" rtlCol="0">
            <a:noAutofit/>
          </a:bodyPr>
          <a:lstStyle/>
          <a:p>
            <a:endParaRPr sz="1987"/>
          </a:p>
        </p:txBody>
      </p:sp>
      <p:sp>
        <p:nvSpPr>
          <p:cNvPr id="432" name="object 432"/>
          <p:cNvSpPr/>
          <p:nvPr/>
        </p:nvSpPr>
        <p:spPr>
          <a:xfrm>
            <a:off x="5425757" y="4516289"/>
            <a:ext cx="647586" cy="0"/>
          </a:xfrm>
          <a:custGeom>
            <a:avLst/>
            <a:gdLst/>
            <a:ahLst/>
            <a:cxnLst/>
            <a:rect l="l" t="t" r="r" b="b"/>
            <a:pathLst>
              <a:path w="586739">
                <a:moveTo>
                  <a:pt x="0" y="0"/>
                </a:moveTo>
                <a:lnTo>
                  <a:pt x="586739" y="0"/>
                </a:lnTo>
              </a:path>
            </a:pathLst>
          </a:custGeom>
          <a:ln w="19557">
            <a:solidFill>
              <a:srgbClr val="C8C8C8"/>
            </a:solidFill>
          </a:ln>
        </p:spPr>
        <p:txBody>
          <a:bodyPr wrap="square" lIns="0" tIns="0" rIns="0" bIns="0" rtlCol="0">
            <a:noAutofit/>
          </a:bodyPr>
          <a:lstStyle/>
          <a:p>
            <a:endParaRPr sz="1987"/>
          </a:p>
        </p:txBody>
      </p:sp>
      <p:sp>
        <p:nvSpPr>
          <p:cNvPr id="433" name="object 433"/>
          <p:cNvSpPr/>
          <p:nvPr/>
        </p:nvSpPr>
        <p:spPr>
          <a:xfrm>
            <a:off x="4411482" y="4516289"/>
            <a:ext cx="504613" cy="0"/>
          </a:xfrm>
          <a:custGeom>
            <a:avLst/>
            <a:gdLst/>
            <a:ahLst/>
            <a:cxnLst/>
            <a:rect l="l" t="t" r="r" b="b"/>
            <a:pathLst>
              <a:path w="457200">
                <a:moveTo>
                  <a:pt x="0" y="0"/>
                </a:moveTo>
                <a:lnTo>
                  <a:pt x="457200" y="0"/>
                </a:lnTo>
              </a:path>
            </a:pathLst>
          </a:custGeom>
          <a:ln w="19557">
            <a:solidFill>
              <a:srgbClr val="C8C8C8"/>
            </a:solidFill>
          </a:ln>
        </p:spPr>
        <p:txBody>
          <a:bodyPr wrap="square" lIns="0" tIns="0" rIns="0" bIns="0" rtlCol="0">
            <a:noAutofit/>
          </a:bodyPr>
          <a:lstStyle/>
          <a:p>
            <a:endParaRPr sz="1987"/>
          </a:p>
        </p:txBody>
      </p:sp>
      <p:sp>
        <p:nvSpPr>
          <p:cNvPr id="434" name="object 434"/>
          <p:cNvSpPr/>
          <p:nvPr/>
        </p:nvSpPr>
        <p:spPr>
          <a:xfrm>
            <a:off x="5425757" y="4314443"/>
            <a:ext cx="647586" cy="169886"/>
          </a:xfrm>
          <a:custGeom>
            <a:avLst/>
            <a:gdLst/>
            <a:ahLst/>
            <a:cxnLst/>
            <a:rect l="l" t="t" r="r" b="b"/>
            <a:pathLst>
              <a:path w="586739" h="153924">
                <a:moveTo>
                  <a:pt x="0" y="153924"/>
                </a:moveTo>
                <a:lnTo>
                  <a:pt x="586739" y="153924"/>
                </a:lnTo>
                <a:lnTo>
                  <a:pt x="586739" y="0"/>
                </a:lnTo>
                <a:lnTo>
                  <a:pt x="0" y="0"/>
                </a:lnTo>
                <a:lnTo>
                  <a:pt x="0" y="153924"/>
                </a:lnTo>
                <a:close/>
              </a:path>
            </a:pathLst>
          </a:custGeom>
          <a:solidFill>
            <a:srgbClr val="C8C8C8"/>
          </a:solidFill>
        </p:spPr>
        <p:txBody>
          <a:bodyPr wrap="square" lIns="0" tIns="0" rIns="0" bIns="0" rtlCol="0">
            <a:noAutofit/>
          </a:bodyPr>
          <a:lstStyle/>
          <a:p>
            <a:endParaRPr sz="1987"/>
          </a:p>
        </p:txBody>
      </p:sp>
      <p:sp>
        <p:nvSpPr>
          <p:cNvPr id="435" name="object 435"/>
          <p:cNvSpPr/>
          <p:nvPr/>
        </p:nvSpPr>
        <p:spPr>
          <a:xfrm>
            <a:off x="4411482" y="4314443"/>
            <a:ext cx="504613" cy="169886"/>
          </a:xfrm>
          <a:custGeom>
            <a:avLst/>
            <a:gdLst/>
            <a:ahLst/>
            <a:cxnLst/>
            <a:rect l="l" t="t" r="r" b="b"/>
            <a:pathLst>
              <a:path w="457200" h="153924">
                <a:moveTo>
                  <a:pt x="0" y="153924"/>
                </a:moveTo>
                <a:lnTo>
                  <a:pt x="457200" y="153924"/>
                </a:lnTo>
                <a:lnTo>
                  <a:pt x="457200" y="0"/>
                </a:lnTo>
                <a:lnTo>
                  <a:pt x="0" y="0"/>
                </a:lnTo>
                <a:lnTo>
                  <a:pt x="0" y="153924"/>
                </a:lnTo>
                <a:close/>
              </a:path>
            </a:pathLst>
          </a:custGeom>
          <a:solidFill>
            <a:srgbClr val="C8C8C8"/>
          </a:solidFill>
        </p:spPr>
        <p:txBody>
          <a:bodyPr wrap="square" lIns="0" tIns="0" rIns="0" bIns="0" rtlCol="0">
            <a:noAutofit/>
          </a:bodyPr>
          <a:lstStyle/>
          <a:p>
            <a:endParaRPr sz="1987"/>
          </a:p>
        </p:txBody>
      </p:sp>
      <p:sp>
        <p:nvSpPr>
          <p:cNvPr id="436" name="object 436"/>
          <p:cNvSpPr/>
          <p:nvPr/>
        </p:nvSpPr>
        <p:spPr>
          <a:xfrm>
            <a:off x="4411482" y="4282485"/>
            <a:ext cx="1661860" cy="0"/>
          </a:xfrm>
          <a:custGeom>
            <a:avLst/>
            <a:gdLst/>
            <a:ahLst/>
            <a:cxnLst/>
            <a:rect l="l" t="t" r="r" b="b"/>
            <a:pathLst>
              <a:path w="1505712">
                <a:moveTo>
                  <a:pt x="0" y="0"/>
                </a:moveTo>
                <a:lnTo>
                  <a:pt x="1505712" y="0"/>
                </a:lnTo>
              </a:path>
            </a:pathLst>
          </a:custGeom>
          <a:ln w="22606">
            <a:solidFill>
              <a:srgbClr val="C8C8C8"/>
            </a:solidFill>
          </a:ln>
        </p:spPr>
        <p:txBody>
          <a:bodyPr wrap="square" lIns="0" tIns="0" rIns="0" bIns="0" rtlCol="0">
            <a:noAutofit/>
          </a:bodyPr>
          <a:lstStyle/>
          <a:p>
            <a:endParaRPr sz="1987"/>
          </a:p>
        </p:txBody>
      </p:sp>
      <p:sp>
        <p:nvSpPr>
          <p:cNvPr id="437" name="object 437"/>
          <p:cNvSpPr/>
          <p:nvPr/>
        </p:nvSpPr>
        <p:spPr>
          <a:xfrm>
            <a:off x="4411482" y="4574319"/>
            <a:ext cx="1661860" cy="0"/>
          </a:xfrm>
          <a:custGeom>
            <a:avLst/>
            <a:gdLst/>
            <a:ahLst/>
            <a:cxnLst/>
            <a:rect l="l" t="t" r="r" b="b"/>
            <a:pathLst>
              <a:path w="1505712">
                <a:moveTo>
                  <a:pt x="0" y="0"/>
                </a:moveTo>
                <a:lnTo>
                  <a:pt x="1505712" y="0"/>
                </a:lnTo>
              </a:path>
            </a:pathLst>
          </a:custGeom>
          <a:ln w="11938">
            <a:solidFill>
              <a:srgbClr val="C8C8C8"/>
            </a:solidFill>
          </a:ln>
        </p:spPr>
        <p:txBody>
          <a:bodyPr wrap="square" lIns="0" tIns="0" rIns="0" bIns="0" rtlCol="0">
            <a:noAutofit/>
          </a:bodyPr>
          <a:lstStyle/>
          <a:p>
            <a:endParaRPr sz="1987"/>
          </a:p>
        </p:txBody>
      </p:sp>
      <p:sp>
        <p:nvSpPr>
          <p:cNvPr id="438" name="object 438"/>
          <p:cNvSpPr/>
          <p:nvPr/>
        </p:nvSpPr>
        <p:spPr>
          <a:xfrm>
            <a:off x="4411482" y="4558340"/>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439" name="object 439"/>
          <p:cNvSpPr/>
          <p:nvPr/>
        </p:nvSpPr>
        <p:spPr>
          <a:xfrm>
            <a:off x="6073343" y="4025132"/>
            <a:ext cx="55507" cy="132880"/>
          </a:xfrm>
          <a:custGeom>
            <a:avLst/>
            <a:gdLst/>
            <a:ahLst/>
            <a:cxnLst/>
            <a:rect l="l" t="t" r="r" b="b"/>
            <a:pathLst>
              <a:path w="50292" h="120396">
                <a:moveTo>
                  <a:pt x="50292" y="0"/>
                </a:moveTo>
                <a:lnTo>
                  <a:pt x="0" y="120396"/>
                </a:lnTo>
              </a:path>
            </a:pathLst>
          </a:custGeom>
          <a:ln w="3048">
            <a:solidFill>
              <a:srgbClr val="000000"/>
            </a:solidFill>
          </a:ln>
        </p:spPr>
        <p:txBody>
          <a:bodyPr wrap="square" lIns="0" tIns="0" rIns="0" bIns="0" rtlCol="0">
            <a:noAutofit/>
          </a:bodyPr>
          <a:lstStyle/>
          <a:p>
            <a:endParaRPr sz="1987"/>
          </a:p>
        </p:txBody>
      </p:sp>
      <p:sp>
        <p:nvSpPr>
          <p:cNvPr id="440" name="object 440"/>
          <p:cNvSpPr/>
          <p:nvPr/>
        </p:nvSpPr>
        <p:spPr>
          <a:xfrm>
            <a:off x="4411482" y="4134466"/>
            <a:ext cx="1661860" cy="23548"/>
          </a:xfrm>
          <a:custGeom>
            <a:avLst/>
            <a:gdLst/>
            <a:ahLst/>
            <a:cxnLst/>
            <a:rect l="l" t="t" r="r" b="b"/>
            <a:pathLst>
              <a:path w="1505712" h="21335">
                <a:moveTo>
                  <a:pt x="1505712" y="21335"/>
                </a:moveTo>
                <a:lnTo>
                  <a:pt x="1505712" y="0"/>
                </a:lnTo>
                <a:lnTo>
                  <a:pt x="0" y="0"/>
                </a:lnTo>
                <a:lnTo>
                  <a:pt x="1505712" y="21335"/>
                </a:lnTo>
                <a:close/>
              </a:path>
            </a:pathLst>
          </a:custGeom>
          <a:solidFill>
            <a:srgbClr val="C8C8C8"/>
          </a:solidFill>
        </p:spPr>
        <p:txBody>
          <a:bodyPr wrap="square" lIns="0" tIns="0" rIns="0" bIns="0" rtlCol="0">
            <a:noAutofit/>
          </a:bodyPr>
          <a:lstStyle/>
          <a:p>
            <a:endParaRPr sz="1987"/>
          </a:p>
        </p:txBody>
      </p:sp>
      <p:sp>
        <p:nvSpPr>
          <p:cNvPr id="441" name="object 441"/>
          <p:cNvSpPr/>
          <p:nvPr/>
        </p:nvSpPr>
        <p:spPr>
          <a:xfrm>
            <a:off x="4411482" y="4134466"/>
            <a:ext cx="1661860" cy="23548"/>
          </a:xfrm>
          <a:custGeom>
            <a:avLst/>
            <a:gdLst/>
            <a:ahLst/>
            <a:cxnLst/>
            <a:rect l="l" t="t" r="r" b="b"/>
            <a:pathLst>
              <a:path w="1505712" h="21335">
                <a:moveTo>
                  <a:pt x="1505712" y="21335"/>
                </a:moveTo>
                <a:lnTo>
                  <a:pt x="1505712" y="0"/>
                </a:lnTo>
                <a:lnTo>
                  <a:pt x="0" y="0"/>
                </a:lnTo>
              </a:path>
            </a:pathLst>
          </a:custGeom>
          <a:ln w="3048">
            <a:solidFill>
              <a:srgbClr val="000000"/>
            </a:solidFill>
          </a:ln>
        </p:spPr>
        <p:txBody>
          <a:bodyPr wrap="square" lIns="0" tIns="0" rIns="0" bIns="0" rtlCol="0">
            <a:noAutofit/>
          </a:bodyPr>
          <a:lstStyle/>
          <a:p>
            <a:endParaRPr sz="1987"/>
          </a:p>
        </p:txBody>
      </p:sp>
      <p:sp>
        <p:nvSpPr>
          <p:cNvPr id="442" name="object 442"/>
          <p:cNvSpPr/>
          <p:nvPr/>
        </p:nvSpPr>
        <p:spPr>
          <a:xfrm>
            <a:off x="6073343" y="4158014"/>
            <a:ext cx="1682" cy="422193"/>
          </a:xfrm>
          <a:custGeom>
            <a:avLst/>
            <a:gdLst/>
            <a:ahLst/>
            <a:cxnLst/>
            <a:rect l="l" t="t" r="r" b="b"/>
            <a:pathLst>
              <a:path w="1524" h="382524">
                <a:moveTo>
                  <a:pt x="0" y="382524"/>
                </a:moveTo>
                <a:lnTo>
                  <a:pt x="1524" y="0"/>
                </a:lnTo>
              </a:path>
            </a:pathLst>
          </a:custGeom>
          <a:ln w="3048">
            <a:solidFill>
              <a:srgbClr val="000000"/>
            </a:solidFill>
          </a:ln>
        </p:spPr>
        <p:txBody>
          <a:bodyPr wrap="square" lIns="0" tIns="0" rIns="0" bIns="0" rtlCol="0">
            <a:noAutofit/>
          </a:bodyPr>
          <a:lstStyle/>
          <a:p>
            <a:endParaRPr sz="1987"/>
          </a:p>
        </p:txBody>
      </p:sp>
      <p:sp>
        <p:nvSpPr>
          <p:cNvPr id="443" name="object 443"/>
          <p:cNvSpPr/>
          <p:nvPr/>
        </p:nvSpPr>
        <p:spPr>
          <a:xfrm>
            <a:off x="4411482" y="4025131"/>
            <a:ext cx="1717367" cy="109333"/>
          </a:xfrm>
          <a:custGeom>
            <a:avLst/>
            <a:gdLst/>
            <a:ahLst/>
            <a:cxnLst/>
            <a:rect l="l" t="t" r="r" b="b"/>
            <a:pathLst>
              <a:path w="1556004" h="99060">
                <a:moveTo>
                  <a:pt x="0" y="99060"/>
                </a:moveTo>
                <a:lnTo>
                  <a:pt x="1556004" y="0"/>
                </a:lnTo>
                <a:lnTo>
                  <a:pt x="49657" y="0"/>
                </a:lnTo>
                <a:lnTo>
                  <a:pt x="0" y="99060"/>
                </a:lnTo>
                <a:close/>
              </a:path>
            </a:pathLst>
          </a:custGeom>
          <a:solidFill>
            <a:srgbClr val="C8C8C8"/>
          </a:solidFill>
        </p:spPr>
        <p:txBody>
          <a:bodyPr wrap="square" lIns="0" tIns="0" rIns="0" bIns="0" rtlCol="0">
            <a:noAutofit/>
          </a:bodyPr>
          <a:lstStyle/>
          <a:p>
            <a:endParaRPr sz="1987"/>
          </a:p>
        </p:txBody>
      </p:sp>
      <p:sp>
        <p:nvSpPr>
          <p:cNvPr id="444" name="object 444"/>
          <p:cNvSpPr/>
          <p:nvPr/>
        </p:nvSpPr>
        <p:spPr>
          <a:xfrm>
            <a:off x="4411482" y="4025131"/>
            <a:ext cx="1717367" cy="109333"/>
          </a:xfrm>
          <a:custGeom>
            <a:avLst/>
            <a:gdLst/>
            <a:ahLst/>
            <a:cxnLst/>
            <a:rect l="l" t="t" r="r" b="b"/>
            <a:pathLst>
              <a:path w="1556004" h="99060">
                <a:moveTo>
                  <a:pt x="0" y="99060"/>
                </a:moveTo>
                <a:lnTo>
                  <a:pt x="49657" y="0"/>
                </a:lnTo>
                <a:lnTo>
                  <a:pt x="1556004" y="0"/>
                </a:lnTo>
              </a:path>
            </a:pathLst>
          </a:custGeom>
          <a:ln w="3048">
            <a:solidFill>
              <a:srgbClr val="000000"/>
            </a:solidFill>
          </a:ln>
        </p:spPr>
        <p:txBody>
          <a:bodyPr wrap="square" lIns="0" tIns="0" rIns="0" bIns="0" rtlCol="0">
            <a:noAutofit/>
          </a:bodyPr>
          <a:lstStyle/>
          <a:p>
            <a:endParaRPr sz="1987"/>
          </a:p>
        </p:txBody>
      </p:sp>
      <p:sp>
        <p:nvSpPr>
          <p:cNvPr id="445" name="object 445"/>
          <p:cNvSpPr/>
          <p:nvPr/>
        </p:nvSpPr>
        <p:spPr>
          <a:xfrm>
            <a:off x="4411482" y="4134466"/>
            <a:ext cx="1661860" cy="445741"/>
          </a:xfrm>
          <a:custGeom>
            <a:avLst/>
            <a:gdLst/>
            <a:ahLst/>
            <a:cxnLst/>
            <a:rect l="l" t="t" r="r" b="b"/>
            <a:pathLst>
              <a:path w="1505712" h="403859">
                <a:moveTo>
                  <a:pt x="0" y="0"/>
                </a:moveTo>
                <a:lnTo>
                  <a:pt x="0" y="403859"/>
                </a:lnTo>
                <a:lnTo>
                  <a:pt x="1505712" y="403859"/>
                </a:lnTo>
                <a:lnTo>
                  <a:pt x="0" y="0"/>
                </a:lnTo>
                <a:close/>
              </a:path>
            </a:pathLst>
          </a:custGeom>
          <a:solidFill>
            <a:srgbClr val="C8C8C8"/>
          </a:solidFill>
        </p:spPr>
        <p:txBody>
          <a:bodyPr wrap="square" lIns="0" tIns="0" rIns="0" bIns="0" rtlCol="0">
            <a:noAutofit/>
          </a:bodyPr>
          <a:lstStyle/>
          <a:p>
            <a:endParaRPr sz="1987"/>
          </a:p>
        </p:txBody>
      </p:sp>
      <p:sp>
        <p:nvSpPr>
          <p:cNvPr id="446" name="object 446"/>
          <p:cNvSpPr/>
          <p:nvPr/>
        </p:nvSpPr>
        <p:spPr>
          <a:xfrm>
            <a:off x="4411482" y="4134466"/>
            <a:ext cx="1661860" cy="445741"/>
          </a:xfrm>
          <a:custGeom>
            <a:avLst/>
            <a:gdLst/>
            <a:ahLst/>
            <a:cxnLst/>
            <a:rect l="l" t="t" r="r" b="b"/>
            <a:pathLst>
              <a:path w="1505712" h="403859">
                <a:moveTo>
                  <a:pt x="0" y="0"/>
                </a:moveTo>
                <a:lnTo>
                  <a:pt x="0" y="403859"/>
                </a:lnTo>
                <a:lnTo>
                  <a:pt x="1505712" y="403859"/>
                </a:lnTo>
              </a:path>
            </a:pathLst>
          </a:custGeom>
          <a:ln w="3048">
            <a:solidFill>
              <a:srgbClr val="000000"/>
            </a:solidFill>
          </a:ln>
        </p:spPr>
        <p:txBody>
          <a:bodyPr wrap="square" lIns="0" tIns="0" rIns="0" bIns="0" rtlCol="0">
            <a:noAutofit/>
          </a:bodyPr>
          <a:lstStyle/>
          <a:p>
            <a:endParaRPr sz="1987"/>
          </a:p>
        </p:txBody>
      </p:sp>
      <p:sp>
        <p:nvSpPr>
          <p:cNvPr id="447" name="object 447"/>
          <p:cNvSpPr/>
          <p:nvPr/>
        </p:nvSpPr>
        <p:spPr>
          <a:xfrm>
            <a:off x="6073343" y="4025132"/>
            <a:ext cx="55507" cy="555074"/>
          </a:xfrm>
          <a:custGeom>
            <a:avLst/>
            <a:gdLst/>
            <a:ahLst/>
            <a:cxnLst/>
            <a:rect l="l" t="t" r="r" b="b"/>
            <a:pathLst>
              <a:path w="50292" h="502920">
                <a:moveTo>
                  <a:pt x="50292" y="0"/>
                </a:moveTo>
                <a:lnTo>
                  <a:pt x="0" y="502920"/>
                </a:lnTo>
                <a:lnTo>
                  <a:pt x="50292" y="402590"/>
                </a:lnTo>
                <a:lnTo>
                  <a:pt x="50292" y="0"/>
                </a:lnTo>
                <a:close/>
              </a:path>
            </a:pathLst>
          </a:custGeom>
          <a:solidFill>
            <a:srgbClr val="C8C8C8"/>
          </a:solidFill>
        </p:spPr>
        <p:txBody>
          <a:bodyPr wrap="square" lIns="0" tIns="0" rIns="0" bIns="0" rtlCol="0">
            <a:noAutofit/>
          </a:bodyPr>
          <a:lstStyle/>
          <a:p>
            <a:endParaRPr sz="1987"/>
          </a:p>
        </p:txBody>
      </p:sp>
      <p:sp>
        <p:nvSpPr>
          <p:cNvPr id="448" name="object 448"/>
          <p:cNvSpPr/>
          <p:nvPr/>
        </p:nvSpPr>
        <p:spPr>
          <a:xfrm>
            <a:off x="6073343" y="4025132"/>
            <a:ext cx="55507" cy="555074"/>
          </a:xfrm>
          <a:custGeom>
            <a:avLst/>
            <a:gdLst/>
            <a:ahLst/>
            <a:cxnLst/>
            <a:rect l="l" t="t" r="r" b="b"/>
            <a:pathLst>
              <a:path w="50292" h="502920">
                <a:moveTo>
                  <a:pt x="50292" y="0"/>
                </a:moveTo>
                <a:lnTo>
                  <a:pt x="50292" y="402590"/>
                </a:lnTo>
                <a:lnTo>
                  <a:pt x="0" y="502920"/>
                </a:lnTo>
              </a:path>
            </a:pathLst>
          </a:custGeom>
          <a:ln w="3048">
            <a:solidFill>
              <a:srgbClr val="000000"/>
            </a:solidFill>
          </a:ln>
        </p:spPr>
        <p:txBody>
          <a:bodyPr wrap="square" lIns="0" tIns="0" rIns="0" bIns="0" rtlCol="0">
            <a:noAutofit/>
          </a:bodyPr>
          <a:lstStyle/>
          <a:p>
            <a:endParaRPr sz="1987"/>
          </a:p>
        </p:txBody>
      </p:sp>
      <p:sp>
        <p:nvSpPr>
          <p:cNvPr id="449" name="object 449"/>
          <p:cNvSpPr/>
          <p:nvPr/>
        </p:nvSpPr>
        <p:spPr>
          <a:xfrm>
            <a:off x="4916096" y="4270711"/>
            <a:ext cx="509659" cy="272490"/>
          </a:xfrm>
          <a:custGeom>
            <a:avLst/>
            <a:gdLst/>
            <a:ahLst/>
            <a:cxnLst/>
            <a:rect l="l" t="t" r="r" b="b"/>
            <a:pathLst>
              <a:path w="461772" h="246887">
                <a:moveTo>
                  <a:pt x="0" y="246887"/>
                </a:moveTo>
                <a:lnTo>
                  <a:pt x="461772" y="246887"/>
                </a:lnTo>
                <a:lnTo>
                  <a:pt x="461772" y="0"/>
                </a:lnTo>
                <a:lnTo>
                  <a:pt x="0" y="0"/>
                </a:lnTo>
                <a:lnTo>
                  <a:pt x="0" y="246887"/>
                </a:lnTo>
                <a:close/>
              </a:path>
            </a:pathLst>
          </a:custGeom>
          <a:solidFill>
            <a:srgbClr val="C8C8C8"/>
          </a:solidFill>
        </p:spPr>
        <p:txBody>
          <a:bodyPr wrap="square" lIns="0" tIns="0" rIns="0" bIns="0" rtlCol="0">
            <a:noAutofit/>
          </a:bodyPr>
          <a:lstStyle/>
          <a:p>
            <a:endParaRPr sz="1987"/>
          </a:p>
        </p:txBody>
      </p:sp>
      <p:sp>
        <p:nvSpPr>
          <p:cNvPr id="450" name="object 450"/>
          <p:cNvSpPr/>
          <p:nvPr/>
        </p:nvSpPr>
        <p:spPr>
          <a:xfrm>
            <a:off x="5943827" y="4640761"/>
            <a:ext cx="92511" cy="111014"/>
          </a:xfrm>
          <a:custGeom>
            <a:avLst/>
            <a:gdLst/>
            <a:ahLst/>
            <a:cxnLst/>
            <a:rect l="l" t="t" r="r" b="b"/>
            <a:pathLst>
              <a:path w="83819" h="100583">
                <a:moveTo>
                  <a:pt x="83819" y="0"/>
                </a:moveTo>
                <a:lnTo>
                  <a:pt x="7365" y="0"/>
                </a:lnTo>
                <a:lnTo>
                  <a:pt x="0" y="100583"/>
                </a:lnTo>
                <a:lnTo>
                  <a:pt x="76453" y="100583"/>
                </a:lnTo>
                <a:lnTo>
                  <a:pt x="83819" y="0"/>
                </a:lnTo>
                <a:close/>
              </a:path>
            </a:pathLst>
          </a:custGeom>
          <a:solidFill>
            <a:srgbClr val="C8C8C8"/>
          </a:solidFill>
        </p:spPr>
        <p:txBody>
          <a:bodyPr wrap="square" lIns="0" tIns="0" rIns="0" bIns="0" rtlCol="0">
            <a:noAutofit/>
          </a:bodyPr>
          <a:lstStyle/>
          <a:p>
            <a:endParaRPr sz="1987"/>
          </a:p>
        </p:txBody>
      </p:sp>
      <p:sp>
        <p:nvSpPr>
          <p:cNvPr id="451" name="object 451"/>
          <p:cNvSpPr/>
          <p:nvPr/>
        </p:nvSpPr>
        <p:spPr>
          <a:xfrm>
            <a:off x="6120441" y="4640761"/>
            <a:ext cx="8410" cy="21865"/>
          </a:xfrm>
          <a:custGeom>
            <a:avLst/>
            <a:gdLst/>
            <a:ahLst/>
            <a:cxnLst/>
            <a:rect l="l" t="t" r="r" b="b"/>
            <a:pathLst>
              <a:path w="7620" h="19811">
                <a:moveTo>
                  <a:pt x="0" y="19811"/>
                </a:moveTo>
                <a:lnTo>
                  <a:pt x="7620" y="0"/>
                </a:lnTo>
                <a:lnTo>
                  <a:pt x="1143" y="0"/>
                </a:lnTo>
                <a:lnTo>
                  <a:pt x="0" y="19811"/>
                </a:lnTo>
                <a:close/>
              </a:path>
            </a:pathLst>
          </a:custGeom>
          <a:solidFill>
            <a:srgbClr val="C8C8C8"/>
          </a:solidFill>
        </p:spPr>
        <p:txBody>
          <a:bodyPr wrap="square" lIns="0" tIns="0" rIns="0" bIns="0" rtlCol="0">
            <a:noAutofit/>
          </a:bodyPr>
          <a:lstStyle/>
          <a:p>
            <a:endParaRPr sz="1987"/>
          </a:p>
        </p:txBody>
      </p:sp>
      <p:sp>
        <p:nvSpPr>
          <p:cNvPr id="452" name="object 452"/>
          <p:cNvSpPr/>
          <p:nvPr/>
        </p:nvSpPr>
        <p:spPr>
          <a:xfrm>
            <a:off x="6029611" y="4640761"/>
            <a:ext cx="90829" cy="132880"/>
          </a:xfrm>
          <a:custGeom>
            <a:avLst/>
            <a:gdLst/>
            <a:ahLst/>
            <a:cxnLst/>
            <a:rect l="l" t="t" r="r" b="b"/>
            <a:pathLst>
              <a:path w="82295" h="120396">
                <a:moveTo>
                  <a:pt x="81279" y="18922"/>
                </a:moveTo>
                <a:lnTo>
                  <a:pt x="82295" y="0"/>
                </a:lnTo>
                <a:lnTo>
                  <a:pt x="7238" y="0"/>
                </a:lnTo>
                <a:lnTo>
                  <a:pt x="0" y="100456"/>
                </a:lnTo>
                <a:lnTo>
                  <a:pt x="39623" y="100456"/>
                </a:lnTo>
                <a:lnTo>
                  <a:pt x="39623" y="120395"/>
                </a:lnTo>
                <a:lnTo>
                  <a:pt x="81279" y="18922"/>
                </a:lnTo>
                <a:close/>
              </a:path>
            </a:pathLst>
          </a:custGeom>
          <a:solidFill>
            <a:srgbClr val="C8C8C8"/>
          </a:solidFill>
        </p:spPr>
        <p:txBody>
          <a:bodyPr wrap="square" lIns="0" tIns="0" rIns="0" bIns="0" rtlCol="0">
            <a:noAutofit/>
          </a:bodyPr>
          <a:lstStyle/>
          <a:p>
            <a:endParaRPr sz="1987"/>
          </a:p>
        </p:txBody>
      </p:sp>
      <p:sp>
        <p:nvSpPr>
          <p:cNvPr id="453" name="object 453"/>
          <p:cNvSpPr/>
          <p:nvPr/>
        </p:nvSpPr>
        <p:spPr>
          <a:xfrm>
            <a:off x="5689838" y="4640761"/>
            <a:ext cx="92511" cy="111014"/>
          </a:xfrm>
          <a:custGeom>
            <a:avLst/>
            <a:gdLst/>
            <a:ahLst/>
            <a:cxnLst/>
            <a:rect l="l" t="t" r="r" b="b"/>
            <a:pathLst>
              <a:path w="83819" h="100583">
                <a:moveTo>
                  <a:pt x="83819" y="0"/>
                </a:moveTo>
                <a:lnTo>
                  <a:pt x="7365" y="0"/>
                </a:lnTo>
                <a:lnTo>
                  <a:pt x="0" y="100583"/>
                </a:lnTo>
                <a:lnTo>
                  <a:pt x="75945" y="100583"/>
                </a:lnTo>
                <a:lnTo>
                  <a:pt x="83819" y="0"/>
                </a:lnTo>
                <a:close/>
              </a:path>
            </a:pathLst>
          </a:custGeom>
          <a:solidFill>
            <a:srgbClr val="C8C8C8"/>
          </a:solidFill>
        </p:spPr>
        <p:txBody>
          <a:bodyPr wrap="square" lIns="0" tIns="0" rIns="0" bIns="0" rtlCol="0">
            <a:noAutofit/>
          </a:bodyPr>
          <a:lstStyle/>
          <a:p>
            <a:endParaRPr sz="1987"/>
          </a:p>
        </p:txBody>
      </p:sp>
      <p:sp>
        <p:nvSpPr>
          <p:cNvPr id="454" name="object 454"/>
          <p:cNvSpPr/>
          <p:nvPr/>
        </p:nvSpPr>
        <p:spPr>
          <a:xfrm>
            <a:off x="5773940" y="4640761"/>
            <a:ext cx="92511" cy="111014"/>
          </a:xfrm>
          <a:custGeom>
            <a:avLst/>
            <a:gdLst/>
            <a:ahLst/>
            <a:cxnLst/>
            <a:rect l="l" t="t" r="r" b="b"/>
            <a:pathLst>
              <a:path w="83819" h="100583">
                <a:moveTo>
                  <a:pt x="83819" y="0"/>
                </a:moveTo>
                <a:lnTo>
                  <a:pt x="7874" y="0"/>
                </a:lnTo>
                <a:lnTo>
                  <a:pt x="0" y="100583"/>
                </a:lnTo>
                <a:lnTo>
                  <a:pt x="76962" y="100583"/>
                </a:lnTo>
                <a:lnTo>
                  <a:pt x="83819" y="0"/>
                </a:lnTo>
                <a:close/>
              </a:path>
            </a:pathLst>
          </a:custGeom>
          <a:solidFill>
            <a:srgbClr val="C8C8C8"/>
          </a:solidFill>
        </p:spPr>
        <p:txBody>
          <a:bodyPr wrap="square" lIns="0" tIns="0" rIns="0" bIns="0" rtlCol="0">
            <a:noAutofit/>
          </a:bodyPr>
          <a:lstStyle/>
          <a:p>
            <a:endParaRPr sz="1987"/>
          </a:p>
        </p:txBody>
      </p:sp>
      <p:sp>
        <p:nvSpPr>
          <p:cNvPr id="455" name="object 455"/>
          <p:cNvSpPr/>
          <p:nvPr/>
        </p:nvSpPr>
        <p:spPr>
          <a:xfrm>
            <a:off x="5605736" y="4640761"/>
            <a:ext cx="92511" cy="111014"/>
          </a:xfrm>
          <a:custGeom>
            <a:avLst/>
            <a:gdLst/>
            <a:ahLst/>
            <a:cxnLst/>
            <a:rect l="l" t="t" r="r" b="b"/>
            <a:pathLst>
              <a:path w="83819" h="100583">
                <a:moveTo>
                  <a:pt x="76453" y="100583"/>
                </a:moveTo>
                <a:lnTo>
                  <a:pt x="83819" y="0"/>
                </a:lnTo>
                <a:lnTo>
                  <a:pt x="6857" y="0"/>
                </a:lnTo>
                <a:lnTo>
                  <a:pt x="0" y="100583"/>
                </a:lnTo>
                <a:lnTo>
                  <a:pt x="76453" y="100583"/>
                </a:lnTo>
                <a:close/>
              </a:path>
            </a:pathLst>
          </a:custGeom>
          <a:solidFill>
            <a:srgbClr val="C8C8C8"/>
          </a:solidFill>
        </p:spPr>
        <p:txBody>
          <a:bodyPr wrap="square" lIns="0" tIns="0" rIns="0" bIns="0" rtlCol="0">
            <a:noAutofit/>
          </a:bodyPr>
          <a:lstStyle/>
          <a:p>
            <a:endParaRPr sz="1987"/>
          </a:p>
        </p:txBody>
      </p:sp>
      <p:sp>
        <p:nvSpPr>
          <p:cNvPr id="456" name="object 456"/>
          <p:cNvSpPr/>
          <p:nvPr/>
        </p:nvSpPr>
        <p:spPr>
          <a:xfrm>
            <a:off x="5859724" y="4640761"/>
            <a:ext cx="92511" cy="111014"/>
          </a:xfrm>
          <a:custGeom>
            <a:avLst/>
            <a:gdLst/>
            <a:ahLst/>
            <a:cxnLst/>
            <a:rect l="l" t="t" r="r" b="b"/>
            <a:pathLst>
              <a:path w="83819" h="100583">
                <a:moveTo>
                  <a:pt x="6857" y="0"/>
                </a:moveTo>
                <a:lnTo>
                  <a:pt x="0" y="100583"/>
                </a:lnTo>
                <a:lnTo>
                  <a:pt x="76453" y="100583"/>
                </a:lnTo>
                <a:lnTo>
                  <a:pt x="83819" y="0"/>
                </a:lnTo>
                <a:lnTo>
                  <a:pt x="6857" y="0"/>
                </a:lnTo>
                <a:close/>
              </a:path>
            </a:pathLst>
          </a:custGeom>
          <a:solidFill>
            <a:srgbClr val="C8C8C8"/>
          </a:solidFill>
        </p:spPr>
        <p:txBody>
          <a:bodyPr wrap="square" lIns="0" tIns="0" rIns="0" bIns="0" rtlCol="0">
            <a:noAutofit/>
          </a:bodyPr>
          <a:lstStyle/>
          <a:p>
            <a:endParaRPr sz="1987"/>
          </a:p>
        </p:txBody>
      </p:sp>
      <p:sp>
        <p:nvSpPr>
          <p:cNvPr id="457" name="object 457"/>
          <p:cNvSpPr/>
          <p:nvPr/>
        </p:nvSpPr>
        <p:spPr>
          <a:xfrm>
            <a:off x="4673882" y="4640761"/>
            <a:ext cx="90830" cy="111014"/>
          </a:xfrm>
          <a:custGeom>
            <a:avLst/>
            <a:gdLst/>
            <a:ahLst/>
            <a:cxnLst/>
            <a:rect l="l" t="t" r="r" b="b"/>
            <a:pathLst>
              <a:path w="82296" h="100583">
                <a:moveTo>
                  <a:pt x="82296" y="0"/>
                </a:moveTo>
                <a:lnTo>
                  <a:pt x="7238" y="0"/>
                </a:lnTo>
                <a:lnTo>
                  <a:pt x="0" y="100583"/>
                </a:lnTo>
                <a:lnTo>
                  <a:pt x="75564" y="100583"/>
                </a:lnTo>
                <a:lnTo>
                  <a:pt x="82296" y="0"/>
                </a:lnTo>
                <a:close/>
              </a:path>
            </a:pathLst>
          </a:custGeom>
          <a:solidFill>
            <a:srgbClr val="C8C8C8"/>
          </a:solidFill>
        </p:spPr>
        <p:txBody>
          <a:bodyPr wrap="square" lIns="0" tIns="0" rIns="0" bIns="0" rtlCol="0">
            <a:noAutofit/>
          </a:bodyPr>
          <a:lstStyle/>
          <a:p>
            <a:endParaRPr sz="1987"/>
          </a:p>
        </p:txBody>
      </p:sp>
      <p:sp>
        <p:nvSpPr>
          <p:cNvPr id="458" name="object 458"/>
          <p:cNvSpPr/>
          <p:nvPr/>
        </p:nvSpPr>
        <p:spPr>
          <a:xfrm>
            <a:off x="4588098" y="4640761"/>
            <a:ext cx="92512" cy="111014"/>
          </a:xfrm>
          <a:custGeom>
            <a:avLst/>
            <a:gdLst/>
            <a:ahLst/>
            <a:cxnLst/>
            <a:rect l="l" t="t" r="r" b="b"/>
            <a:pathLst>
              <a:path w="83820" h="100583">
                <a:moveTo>
                  <a:pt x="83820" y="0"/>
                </a:moveTo>
                <a:lnTo>
                  <a:pt x="7365" y="0"/>
                </a:lnTo>
                <a:lnTo>
                  <a:pt x="0" y="100583"/>
                </a:lnTo>
                <a:lnTo>
                  <a:pt x="76453" y="100583"/>
                </a:lnTo>
                <a:lnTo>
                  <a:pt x="83820" y="0"/>
                </a:lnTo>
                <a:close/>
              </a:path>
            </a:pathLst>
          </a:custGeom>
          <a:solidFill>
            <a:srgbClr val="C8C8C8"/>
          </a:solidFill>
        </p:spPr>
        <p:txBody>
          <a:bodyPr wrap="square" lIns="0" tIns="0" rIns="0" bIns="0" rtlCol="0">
            <a:noAutofit/>
          </a:bodyPr>
          <a:lstStyle/>
          <a:p>
            <a:endParaRPr sz="1987"/>
          </a:p>
        </p:txBody>
      </p:sp>
      <p:sp>
        <p:nvSpPr>
          <p:cNvPr id="459" name="object 459"/>
          <p:cNvSpPr/>
          <p:nvPr/>
        </p:nvSpPr>
        <p:spPr>
          <a:xfrm>
            <a:off x="4503996" y="4640761"/>
            <a:ext cx="92512" cy="111014"/>
          </a:xfrm>
          <a:custGeom>
            <a:avLst/>
            <a:gdLst/>
            <a:ahLst/>
            <a:cxnLst/>
            <a:rect l="l" t="t" r="r" b="b"/>
            <a:pathLst>
              <a:path w="83820" h="100583">
                <a:moveTo>
                  <a:pt x="76453" y="100583"/>
                </a:moveTo>
                <a:lnTo>
                  <a:pt x="83820" y="0"/>
                </a:lnTo>
                <a:lnTo>
                  <a:pt x="6858" y="0"/>
                </a:lnTo>
                <a:lnTo>
                  <a:pt x="0" y="100583"/>
                </a:lnTo>
                <a:lnTo>
                  <a:pt x="76453" y="100583"/>
                </a:lnTo>
                <a:close/>
              </a:path>
            </a:pathLst>
          </a:custGeom>
          <a:solidFill>
            <a:srgbClr val="C8C8C8"/>
          </a:solidFill>
        </p:spPr>
        <p:txBody>
          <a:bodyPr wrap="square" lIns="0" tIns="0" rIns="0" bIns="0" rtlCol="0">
            <a:noAutofit/>
          </a:bodyPr>
          <a:lstStyle/>
          <a:p>
            <a:endParaRPr sz="1987"/>
          </a:p>
        </p:txBody>
      </p:sp>
      <p:sp>
        <p:nvSpPr>
          <p:cNvPr id="460" name="object 460"/>
          <p:cNvSpPr/>
          <p:nvPr/>
        </p:nvSpPr>
        <p:spPr>
          <a:xfrm>
            <a:off x="4757985" y="4640761"/>
            <a:ext cx="686273" cy="111014"/>
          </a:xfrm>
          <a:custGeom>
            <a:avLst/>
            <a:gdLst/>
            <a:ahLst/>
            <a:cxnLst/>
            <a:rect l="l" t="t" r="r" b="b"/>
            <a:pathLst>
              <a:path w="621791" h="100583">
                <a:moveTo>
                  <a:pt x="6858" y="0"/>
                </a:moveTo>
                <a:lnTo>
                  <a:pt x="0" y="100583"/>
                </a:lnTo>
                <a:lnTo>
                  <a:pt x="614934" y="100583"/>
                </a:lnTo>
                <a:lnTo>
                  <a:pt x="621791" y="0"/>
                </a:lnTo>
                <a:lnTo>
                  <a:pt x="6858" y="0"/>
                </a:lnTo>
                <a:close/>
              </a:path>
            </a:pathLst>
          </a:custGeom>
          <a:solidFill>
            <a:srgbClr val="C8C8C8"/>
          </a:solidFill>
        </p:spPr>
        <p:txBody>
          <a:bodyPr wrap="square" lIns="0" tIns="0" rIns="0" bIns="0" rtlCol="0">
            <a:noAutofit/>
          </a:bodyPr>
          <a:lstStyle/>
          <a:p>
            <a:endParaRPr sz="1987"/>
          </a:p>
        </p:txBody>
      </p:sp>
      <p:sp>
        <p:nvSpPr>
          <p:cNvPr id="461" name="object 461"/>
          <p:cNvSpPr/>
          <p:nvPr/>
        </p:nvSpPr>
        <p:spPr>
          <a:xfrm>
            <a:off x="5435849" y="4640761"/>
            <a:ext cx="92511" cy="111014"/>
          </a:xfrm>
          <a:custGeom>
            <a:avLst/>
            <a:gdLst/>
            <a:ahLst/>
            <a:cxnLst/>
            <a:rect l="l" t="t" r="r" b="b"/>
            <a:pathLst>
              <a:path w="83819" h="100583">
                <a:moveTo>
                  <a:pt x="83819" y="0"/>
                </a:moveTo>
                <a:lnTo>
                  <a:pt x="6857" y="0"/>
                </a:lnTo>
                <a:lnTo>
                  <a:pt x="0" y="100583"/>
                </a:lnTo>
                <a:lnTo>
                  <a:pt x="76453" y="100583"/>
                </a:lnTo>
                <a:lnTo>
                  <a:pt x="83819" y="0"/>
                </a:lnTo>
                <a:close/>
              </a:path>
            </a:pathLst>
          </a:custGeom>
          <a:solidFill>
            <a:srgbClr val="C8C8C8"/>
          </a:solidFill>
        </p:spPr>
        <p:txBody>
          <a:bodyPr wrap="square" lIns="0" tIns="0" rIns="0" bIns="0" rtlCol="0">
            <a:noAutofit/>
          </a:bodyPr>
          <a:lstStyle/>
          <a:p>
            <a:endParaRPr sz="1987"/>
          </a:p>
        </p:txBody>
      </p:sp>
      <p:sp>
        <p:nvSpPr>
          <p:cNvPr id="462" name="object 462"/>
          <p:cNvSpPr/>
          <p:nvPr/>
        </p:nvSpPr>
        <p:spPr>
          <a:xfrm>
            <a:off x="5519951" y="4640761"/>
            <a:ext cx="92511" cy="111014"/>
          </a:xfrm>
          <a:custGeom>
            <a:avLst/>
            <a:gdLst/>
            <a:ahLst/>
            <a:cxnLst/>
            <a:rect l="l" t="t" r="r" b="b"/>
            <a:pathLst>
              <a:path w="83819" h="100583">
                <a:moveTo>
                  <a:pt x="83819" y="0"/>
                </a:moveTo>
                <a:lnTo>
                  <a:pt x="7365" y="0"/>
                </a:lnTo>
                <a:lnTo>
                  <a:pt x="0" y="100583"/>
                </a:lnTo>
                <a:lnTo>
                  <a:pt x="76962" y="100583"/>
                </a:lnTo>
                <a:lnTo>
                  <a:pt x="83819" y="0"/>
                </a:lnTo>
                <a:close/>
              </a:path>
            </a:pathLst>
          </a:custGeom>
          <a:solidFill>
            <a:srgbClr val="C8C8C8"/>
          </a:solidFill>
        </p:spPr>
        <p:txBody>
          <a:bodyPr wrap="square" lIns="0" tIns="0" rIns="0" bIns="0" rtlCol="0">
            <a:noAutofit/>
          </a:bodyPr>
          <a:lstStyle/>
          <a:p>
            <a:endParaRPr sz="1987"/>
          </a:p>
        </p:txBody>
      </p:sp>
      <p:sp>
        <p:nvSpPr>
          <p:cNvPr id="463" name="object 463"/>
          <p:cNvSpPr/>
          <p:nvPr/>
        </p:nvSpPr>
        <p:spPr>
          <a:xfrm>
            <a:off x="4418212" y="4640761"/>
            <a:ext cx="92512" cy="111014"/>
          </a:xfrm>
          <a:custGeom>
            <a:avLst/>
            <a:gdLst/>
            <a:ahLst/>
            <a:cxnLst/>
            <a:rect l="l" t="t" r="r" b="b"/>
            <a:pathLst>
              <a:path w="83820" h="100583">
                <a:moveTo>
                  <a:pt x="83820" y="0"/>
                </a:moveTo>
                <a:lnTo>
                  <a:pt x="42418" y="0"/>
                </a:lnTo>
                <a:lnTo>
                  <a:pt x="1015" y="82676"/>
                </a:lnTo>
                <a:lnTo>
                  <a:pt x="0" y="100583"/>
                </a:lnTo>
                <a:lnTo>
                  <a:pt x="76962" y="100583"/>
                </a:lnTo>
                <a:lnTo>
                  <a:pt x="83820" y="0"/>
                </a:lnTo>
                <a:close/>
              </a:path>
            </a:pathLst>
          </a:custGeom>
          <a:solidFill>
            <a:srgbClr val="C8C8C8"/>
          </a:solidFill>
        </p:spPr>
        <p:txBody>
          <a:bodyPr wrap="square" lIns="0" tIns="0" rIns="0" bIns="0" rtlCol="0">
            <a:noAutofit/>
          </a:bodyPr>
          <a:lstStyle/>
          <a:p>
            <a:endParaRPr sz="1987"/>
          </a:p>
        </p:txBody>
      </p:sp>
      <p:sp>
        <p:nvSpPr>
          <p:cNvPr id="464" name="object 464"/>
          <p:cNvSpPr/>
          <p:nvPr/>
        </p:nvSpPr>
        <p:spPr>
          <a:xfrm>
            <a:off x="4411482" y="4731592"/>
            <a:ext cx="8410" cy="20183"/>
          </a:xfrm>
          <a:custGeom>
            <a:avLst/>
            <a:gdLst/>
            <a:ahLst/>
            <a:cxnLst/>
            <a:rect l="l" t="t" r="r" b="b"/>
            <a:pathLst>
              <a:path w="7620" h="18287">
                <a:moveTo>
                  <a:pt x="0" y="18287"/>
                </a:moveTo>
                <a:lnTo>
                  <a:pt x="6604" y="18287"/>
                </a:lnTo>
                <a:lnTo>
                  <a:pt x="7620" y="0"/>
                </a:lnTo>
                <a:lnTo>
                  <a:pt x="0" y="18287"/>
                </a:lnTo>
                <a:close/>
              </a:path>
            </a:pathLst>
          </a:custGeom>
          <a:solidFill>
            <a:srgbClr val="C8C8C8"/>
          </a:solidFill>
        </p:spPr>
        <p:txBody>
          <a:bodyPr wrap="square" lIns="0" tIns="0" rIns="0" bIns="0" rtlCol="0">
            <a:noAutofit/>
          </a:bodyPr>
          <a:lstStyle/>
          <a:p>
            <a:endParaRPr sz="1987"/>
          </a:p>
        </p:txBody>
      </p:sp>
      <p:sp>
        <p:nvSpPr>
          <p:cNvPr id="465" name="object 465"/>
          <p:cNvSpPr/>
          <p:nvPr/>
        </p:nvSpPr>
        <p:spPr>
          <a:xfrm>
            <a:off x="4411482" y="4756822"/>
            <a:ext cx="1661860" cy="0"/>
          </a:xfrm>
          <a:custGeom>
            <a:avLst/>
            <a:gdLst/>
            <a:ahLst/>
            <a:cxnLst/>
            <a:rect l="l" t="t" r="r" b="b"/>
            <a:pathLst>
              <a:path w="1505712">
                <a:moveTo>
                  <a:pt x="0" y="0"/>
                </a:moveTo>
                <a:lnTo>
                  <a:pt x="1505712" y="0"/>
                </a:lnTo>
              </a:path>
            </a:pathLst>
          </a:custGeom>
          <a:ln w="10413">
            <a:solidFill>
              <a:srgbClr val="C8C8C8"/>
            </a:solidFill>
          </a:ln>
        </p:spPr>
        <p:txBody>
          <a:bodyPr wrap="square" lIns="0" tIns="0" rIns="0" bIns="0" rtlCol="0">
            <a:noAutofit/>
          </a:bodyPr>
          <a:lstStyle/>
          <a:p>
            <a:endParaRPr sz="1987"/>
          </a:p>
        </p:txBody>
      </p:sp>
      <p:sp>
        <p:nvSpPr>
          <p:cNvPr id="466" name="object 466"/>
          <p:cNvSpPr/>
          <p:nvPr/>
        </p:nvSpPr>
        <p:spPr>
          <a:xfrm>
            <a:off x="4411482" y="4761868"/>
            <a:ext cx="1661860" cy="21867"/>
          </a:xfrm>
          <a:custGeom>
            <a:avLst/>
            <a:gdLst/>
            <a:ahLst/>
            <a:cxnLst/>
            <a:rect l="l" t="t" r="r" b="b"/>
            <a:pathLst>
              <a:path w="1505712" h="19812">
                <a:moveTo>
                  <a:pt x="1505712" y="11810"/>
                </a:moveTo>
                <a:lnTo>
                  <a:pt x="1505712" y="0"/>
                </a:lnTo>
                <a:lnTo>
                  <a:pt x="0" y="0"/>
                </a:lnTo>
                <a:lnTo>
                  <a:pt x="0" y="19811"/>
                </a:lnTo>
                <a:lnTo>
                  <a:pt x="1505712" y="19811"/>
                </a:lnTo>
                <a:lnTo>
                  <a:pt x="1505712" y="11810"/>
                </a:lnTo>
                <a:close/>
              </a:path>
            </a:pathLst>
          </a:custGeom>
          <a:solidFill>
            <a:srgbClr val="C8C8C8"/>
          </a:solidFill>
        </p:spPr>
        <p:txBody>
          <a:bodyPr wrap="square" lIns="0" tIns="0" rIns="0" bIns="0" rtlCol="0">
            <a:noAutofit/>
          </a:bodyPr>
          <a:lstStyle/>
          <a:p>
            <a:endParaRPr sz="1987"/>
          </a:p>
        </p:txBody>
      </p:sp>
      <p:sp>
        <p:nvSpPr>
          <p:cNvPr id="467" name="object 467"/>
          <p:cNvSpPr/>
          <p:nvPr/>
        </p:nvSpPr>
        <p:spPr>
          <a:xfrm>
            <a:off x="4411482" y="4856903"/>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468" name="object 468"/>
          <p:cNvSpPr/>
          <p:nvPr/>
        </p:nvSpPr>
        <p:spPr>
          <a:xfrm>
            <a:off x="4411482" y="4835878"/>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469" name="object 469"/>
          <p:cNvSpPr/>
          <p:nvPr/>
        </p:nvSpPr>
        <p:spPr>
          <a:xfrm>
            <a:off x="4411482" y="4814852"/>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470" name="object 470"/>
          <p:cNvSpPr/>
          <p:nvPr/>
        </p:nvSpPr>
        <p:spPr>
          <a:xfrm>
            <a:off x="4411482" y="4793827"/>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471" name="object 471"/>
          <p:cNvSpPr/>
          <p:nvPr/>
        </p:nvSpPr>
        <p:spPr>
          <a:xfrm>
            <a:off x="5938780" y="4921662"/>
            <a:ext cx="134562" cy="0"/>
          </a:xfrm>
          <a:custGeom>
            <a:avLst/>
            <a:gdLst/>
            <a:ahLst/>
            <a:cxnLst/>
            <a:rect l="l" t="t" r="r" b="b"/>
            <a:pathLst>
              <a:path w="121919">
                <a:moveTo>
                  <a:pt x="0" y="0"/>
                </a:moveTo>
                <a:lnTo>
                  <a:pt x="121919" y="0"/>
                </a:lnTo>
              </a:path>
            </a:pathLst>
          </a:custGeom>
          <a:ln w="19557">
            <a:solidFill>
              <a:srgbClr val="C8C8C8"/>
            </a:solidFill>
          </a:ln>
        </p:spPr>
        <p:txBody>
          <a:bodyPr wrap="square" lIns="0" tIns="0" rIns="0" bIns="0" rtlCol="0">
            <a:noAutofit/>
          </a:bodyPr>
          <a:lstStyle/>
          <a:p>
            <a:endParaRPr sz="1987"/>
          </a:p>
        </p:txBody>
      </p:sp>
      <p:sp>
        <p:nvSpPr>
          <p:cNvPr id="472" name="object 472"/>
          <p:cNvSpPr/>
          <p:nvPr/>
        </p:nvSpPr>
        <p:spPr>
          <a:xfrm>
            <a:off x="4411482" y="4921662"/>
            <a:ext cx="181661" cy="0"/>
          </a:xfrm>
          <a:custGeom>
            <a:avLst/>
            <a:gdLst/>
            <a:ahLst/>
            <a:cxnLst/>
            <a:rect l="l" t="t" r="r" b="b"/>
            <a:pathLst>
              <a:path w="164592">
                <a:moveTo>
                  <a:pt x="0" y="0"/>
                </a:moveTo>
                <a:lnTo>
                  <a:pt x="164592" y="0"/>
                </a:lnTo>
              </a:path>
            </a:pathLst>
          </a:custGeom>
          <a:ln w="19557">
            <a:solidFill>
              <a:srgbClr val="C8C8C8"/>
            </a:solidFill>
          </a:ln>
        </p:spPr>
        <p:txBody>
          <a:bodyPr wrap="square" lIns="0" tIns="0" rIns="0" bIns="0" rtlCol="0">
            <a:noAutofit/>
          </a:bodyPr>
          <a:lstStyle/>
          <a:p>
            <a:endParaRPr sz="1987"/>
          </a:p>
        </p:txBody>
      </p:sp>
      <p:sp>
        <p:nvSpPr>
          <p:cNvPr id="473" name="object 473"/>
          <p:cNvSpPr/>
          <p:nvPr/>
        </p:nvSpPr>
        <p:spPr>
          <a:xfrm>
            <a:off x="5938780" y="4899795"/>
            <a:ext cx="134562" cy="0"/>
          </a:xfrm>
          <a:custGeom>
            <a:avLst/>
            <a:gdLst/>
            <a:ahLst/>
            <a:cxnLst/>
            <a:rect l="l" t="t" r="r" b="b"/>
            <a:pathLst>
              <a:path w="121919">
                <a:moveTo>
                  <a:pt x="0" y="0"/>
                </a:moveTo>
                <a:lnTo>
                  <a:pt x="121919" y="0"/>
                </a:lnTo>
              </a:path>
            </a:pathLst>
          </a:custGeom>
          <a:ln w="22606">
            <a:solidFill>
              <a:srgbClr val="C8C8C8"/>
            </a:solidFill>
          </a:ln>
        </p:spPr>
        <p:txBody>
          <a:bodyPr wrap="square" lIns="0" tIns="0" rIns="0" bIns="0" rtlCol="0">
            <a:noAutofit/>
          </a:bodyPr>
          <a:lstStyle/>
          <a:p>
            <a:endParaRPr sz="1987"/>
          </a:p>
        </p:txBody>
      </p:sp>
      <p:sp>
        <p:nvSpPr>
          <p:cNvPr id="474" name="object 474"/>
          <p:cNvSpPr/>
          <p:nvPr/>
        </p:nvSpPr>
        <p:spPr>
          <a:xfrm>
            <a:off x="4411482" y="4899795"/>
            <a:ext cx="181661" cy="0"/>
          </a:xfrm>
          <a:custGeom>
            <a:avLst/>
            <a:gdLst/>
            <a:ahLst/>
            <a:cxnLst/>
            <a:rect l="l" t="t" r="r" b="b"/>
            <a:pathLst>
              <a:path w="164592">
                <a:moveTo>
                  <a:pt x="0" y="0"/>
                </a:moveTo>
                <a:lnTo>
                  <a:pt x="164592" y="0"/>
                </a:lnTo>
              </a:path>
            </a:pathLst>
          </a:custGeom>
          <a:ln w="22606">
            <a:solidFill>
              <a:srgbClr val="C8C8C8"/>
            </a:solidFill>
          </a:ln>
        </p:spPr>
        <p:txBody>
          <a:bodyPr wrap="square" lIns="0" tIns="0" rIns="0" bIns="0" rtlCol="0">
            <a:noAutofit/>
          </a:bodyPr>
          <a:lstStyle/>
          <a:p>
            <a:endParaRPr sz="1987"/>
          </a:p>
        </p:txBody>
      </p:sp>
      <p:sp>
        <p:nvSpPr>
          <p:cNvPr id="475" name="object 475"/>
          <p:cNvSpPr/>
          <p:nvPr/>
        </p:nvSpPr>
        <p:spPr>
          <a:xfrm>
            <a:off x="4411482" y="4877929"/>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476" name="object 476"/>
          <p:cNvSpPr/>
          <p:nvPr/>
        </p:nvSpPr>
        <p:spPr>
          <a:xfrm>
            <a:off x="5938780" y="5112574"/>
            <a:ext cx="134562" cy="0"/>
          </a:xfrm>
          <a:custGeom>
            <a:avLst/>
            <a:gdLst/>
            <a:ahLst/>
            <a:cxnLst/>
            <a:rect l="l" t="t" r="r" b="b"/>
            <a:pathLst>
              <a:path w="121919">
                <a:moveTo>
                  <a:pt x="0" y="0"/>
                </a:moveTo>
                <a:lnTo>
                  <a:pt x="121919" y="0"/>
                </a:lnTo>
              </a:path>
            </a:pathLst>
          </a:custGeom>
          <a:ln w="21082">
            <a:solidFill>
              <a:srgbClr val="C8C8C8"/>
            </a:solidFill>
          </a:ln>
        </p:spPr>
        <p:txBody>
          <a:bodyPr wrap="square" lIns="0" tIns="0" rIns="0" bIns="0" rtlCol="0">
            <a:noAutofit/>
          </a:bodyPr>
          <a:lstStyle/>
          <a:p>
            <a:endParaRPr sz="1987"/>
          </a:p>
        </p:txBody>
      </p:sp>
      <p:sp>
        <p:nvSpPr>
          <p:cNvPr id="477" name="object 477"/>
          <p:cNvSpPr/>
          <p:nvPr/>
        </p:nvSpPr>
        <p:spPr>
          <a:xfrm>
            <a:off x="4411482" y="5112574"/>
            <a:ext cx="181661" cy="0"/>
          </a:xfrm>
          <a:custGeom>
            <a:avLst/>
            <a:gdLst/>
            <a:ahLst/>
            <a:cxnLst/>
            <a:rect l="l" t="t" r="r" b="b"/>
            <a:pathLst>
              <a:path w="164592">
                <a:moveTo>
                  <a:pt x="0" y="0"/>
                </a:moveTo>
                <a:lnTo>
                  <a:pt x="164592" y="0"/>
                </a:lnTo>
              </a:path>
            </a:pathLst>
          </a:custGeom>
          <a:ln w="21082">
            <a:solidFill>
              <a:srgbClr val="C8C8C8"/>
            </a:solidFill>
          </a:ln>
        </p:spPr>
        <p:txBody>
          <a:bodyPr wrap="square" lIns="0" tIns="0" rIns="0" bIns="0" rtlCol="0">
            <a:noAutofit/>
          </a:bodyPr>
          <a:lstStyle/>
          <a:p>
            <a:endParaRPr sz="1987"/>
          </a:p>
        </p:txBody>
      </p:sp>
      <p:sp>
        <p:nvSpPr>
          <p:cNvPr id="478" name="object 478"/>
          <p:cNvSpPr/>
          <p:nvPr/>
        </p:nvSpPr>
        <p:spPr>
          <a:xfrm>
            <a:off x="4411482" y="5154625"/>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479" name="object 479"/>
          <p:cNvSpPr/>
          <p:nvPr/>
        </p:nvSpPr>
        <p:spPr>
          <a:xfrm>
            <a:off x="4411482" y="5176492"/>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480" name="object 480"/>
          <p:cNvSpPr/>
          <p:nvPr/>
        </p:nvSpPr>
        <p:spPr>
          <a:xfrm>
            <a:off x="4411482" y="5191629"/>
            <a:ext cx="1661860" cy="0"/>
          </a:xfrm>
          <a:custGeom>
            <a:avLst/>
            <a:gdLst/>
            <a:ahLst/>
            <a:cxnLst/>
            <a:rect l="l" t="t" r="r" b="b"/>
            <a:pathLst>
              <a:path w="1505712">
                <a:moveTo>
                  <a:pt x="0" y="0"/>
                </a:moveTo>
                <a:lnTo>
                  <a:pt x="1505712" y="0"/>
                </a:lnTo>
              </a:path>
            </a:pathLst>
          </a:custGeom>
          <a:ln w="8890">
            <a:solidFill>
              <a:srgbClr val="C8C8C8"/>
            </a:solidFill>
          </a:ln>
        </p:spPr>
        <p:txBody>
          <a:bodyPr wrap="square" lIns="0" tIns="0" rIns="0" bIns="0" rtlCol="0">
            <a:noAutofit/>
          </a:bodyPr>
          <a:lstStyle/>
          <a:p>
            <a:endParaRPr sz="1987"/>
          </a:p>
        </p:txBody>
      </p:sp>
      <p:sp>
        <p:nvSpPr>
          <p:cNvPr id="481" name="object 481"/>
          <p:cNvSpPr/>
          <p:nvPr/>
        </p:nvSpPr>
        <p:spPr>
          <a:xfrm>
            <a:off x="5938780" y="5133600"/>
            <a:ext cx="134562" cy="0"/>
          </a:xfrm>
          <a:custGeom>
            <a:avLst/>
            <a:gdLst/>
            <a:ahLst/>
            <a:cxnLst/>
            <a:rect l="l" t="t" r="r" b="b"/>
            <a:pathLst>
              <a:path w="121919">
                <a:moveTo>
                  <a:pt x="0" y="0"/>
                </a:moveTo>
                <a:lnTo>
                  <a:pt x="121919" y="0"/>
                </a:lnTo>
              </a:path>
            </a:pathLst>
          </a:custGeom>
          <a:ln w="19557">
            <a:solidFill>
              <a:srgbClr val="C8C8C8"/>
            </a:solidFill>
          </a:ln>
        </p:spPr>
        <p:txBody>
          <a:bodyPr wrap="square" lIns="0" tIns="0" rIns="0" bIns="0" rtlCol="0">
            <a:noAutofit/>
          </a:bodyPr>
          <a:lstStyle/>
          <a:p>
            <a:endParaRPr sz="1987"/>
          </a:p>
        </p:txBody>
      </p:sp>
      <p:sp>
        <p:nvSpPr>
          <p:cNvPr id="482" name="object 482"/>
          <p:cNvSpPr/>
          <p:nvPr/>
        </p:nvSpPr>
        <p:spPr>
          <a:xfrm>
            <a:off x="4411482" y="5133600"/>
            <a:ext cx="181661" cy="0"/>
          </a:xfrm>
          <a:custGeom>
            <a:avLst/>
            <a:gdLst/>
            <a:ahLst/>
            <a:cxnLst/>
            <a:rect l="l" t="t" r="r" b="b"/>
            <a:pathLst>
              <a:path w="164592">
                <a:moveTo>
                  <a:pt x="0" y="0"/>
                </a:moveTo>
                <a:lnTo>
                  <a:pt x="164592" y="0"/>
                </a:lnTo>
              </a:path>
            </a:pathLst>
          </a:custGeom>
          <a:ln w="19557">
            <a:solidFill>
              <a:srgbClr val="C8C8C8"/>
            </a:solidFill>
          </a:ln>
        </p:spPr>
        <p:txBody>
          <a:bodyPr wrap="square" lIns="0" tIns="0" rIns="0" bIns="0" rtlCol="0">
            <a:noAutofit/>
          </a:bodyPr>
          <a:lstStyle/>
          <a:p>
            <a:endParaRPr sz="1987"/>
          </a:p>
        </p:txBody>
      </p:sp>
      <p:sp>
        <p:nvSpPr>
          <p:cNvPr id="483" name="object 483"/>
          <p:cNvSpPr/>
          <p:nvPr/>
        </p:nvSpPr>
        <p:spPr>
          <a:xfrm>
            <a:off x="5938780" y="4931755"/>
            <a:ext cx="134562" cy="169886"/>
          </a:xfrm>
          <a:custGeom>
            <a:avLst/>
            <a:gdLst/>
            <a:ahLst/>
            <a:cxnLst/>
            <a:rect l="l" t="t" r="r" b="b"/>
            <a:pathLst>
              <a:path w="121919" h="153924">
                <a:moveTo>
                  <a:pt x="0" y="153923"/>
                </a:moveTo>
                <a:lnTo>
                  <a:pt x="121919" y="153923"/>
                </a:lnTo>
                <a:lnTo>
                  <a:pt x="121919" y="0"/>
                </a:lnTo>
                <a:lnTo>
                  <a:pt x="0" y="0"/>
                </a:lnTo>
                <a:lnTo>
                  <a:pt x="0" y="153923"/>
                </a:lnTo>
                <a:close/>
              </a:path>
            </a:pathLst>
          </a:custGeom>
          <a:solidFill>
            <a:srgbClr val="C8C8C8"/>
          </a:solidFill>
        </p:spPr>
        <p:txBody>
          <a:bodyPr wrap="square" lIns="0" tIns="0" rIns="0" bIns="0" rtlCol="0">
            <a:noAutofit/>
          </a:bodyPr>
          <a:lstStyle/>
          <a:p>
            <a:endParaRPr sz="1987"/>
          </a:p>
        </p:txBody>
      </p:sp>
      <p:sp>
        <p:nvSpPr>
          <p:cNvPr id="484" name="object 484"/>
          <p:cNvSpPr/>
          <p:nvPr/>
        </p:nvSpPr>
        <p:spPr>
          <a:xfrm>
            <a:off x="4411482" y="4931755"/>
            <a:ext cx="181661" cy="169886"/>
          </a:xfrm>
          <a:custGeom>
            <a:avLst/>
            <a:gdLst/>
            <a:ahLst/>
            <a:cxnLst/>
            <a:rect l="l" t="t" r="r" b="b"/>
            <a:pathLst>
              <a:path w="164592" h="153924">
                <a:moveTo>
                  <a:pt x="0" y="153923"/>
                </a:moveTo>
                <a:lnTo>
                  <a:pt x="164592" y="153923"/>
                </a:lnTo>
                <a:lnTo>
                  <a:pt x="164592" y="0"/>
                </a:lnTo>
                <a:lnTo>
                  <a:pt x="0" y="0"/>
                </a:lnTo>
                <a:lnTo>
                  <a:pt x="0" y="153923"/>
                </a:lnTo>
                <a:close/>
              </a:path>
            </a:pathLst>
          </a:custGeom>
          <a:solidFill>
            <a:srgbClr val="C8C8C8"/>
          </a:solidFill>
        </p:spPr>
        <p:txBody>
          <a:bodyPr wrap="square" lIns="0" tIns="0" rIns="0" bIns="0" rtlCol="0">
            <a:noAutofit/>
          </a:bodyPr>
          <a:lstStyle/>
          <a:p>
            <a:endParaRPr sz="1987"/>
          </a:p>
        </p:txBody>
      </p:sp>
      <p:sp>
        <p:nvSpPr>
          <p:cNvPr id="485" name="object 485"/>
          <p:cNvSpPr/>
          <p:nvPr/>
        </p:nvSpPr>
        <p:spPr>
          <a:xfrm>
            <a:off x="6073343" y="4640761"/>
            <a:ext cx="55507" cy="555074"/>
          </a:xfrm>
          <a:custGeom>
            <a:avLst/>
            <a:gdLst/>
            <a:ahLst/>
            <a:cxnLst/>
            <a:rect l="l" t="t" r="r" b="b"/>
            <a:pathLst>
              <a:path w="50292" h="502920">
                <a:moveTo>
                  <a:pt x="50292" y="0"/>
                </a:moveTo>
                <a:lnTo>
                  <a:pt x="0" y="121030"/>
                </a:lnTo>
                <a:lnTo>
                  <a:pt x="0" y="502919"/>
                </a:lnTo>
                <a:lnTo>
                  <a:pt x="50292" y="402589"/>
                </a:lnTo>
                <a:lnTo>
                  <a:pt x="50292" y="0"/>
                </a:lnTo>
                <a:close/>
              </a:path>
            </a:pathLst>
          </a:custGeom>
          <a:solidFill>
            <a:srgbClr val="C8C8C8"/>
          </a:solidFill>
        </p:spPr>
        <p:txBody>
          <a:bodyPr wrap="square" lIns="0" tIns="0" rIns="0" bIns="0" rtlCol="0">
            <a:noAutofit/>
          </a:bodyPr>
          <a:lstStyle/>
          <a:p>
            <a:endParaRPr sz="1987"/>
          </a:p>
        </p:txBody>
      </p:sp>
      <p:sp>
        <p:nvSpPr>
          <p:cNvPr id="486" name="object 486"/>
          <p:cNvSpPr/>
          <p:nvPr/>
        </p:nvSpPr>
        <p:spPr>
          <a:xfrm>
            <a:off x="6073343" y="4640761"/>
            <a:ext cx="55507" cy="132880"/>
          </a:xfrm>
          <a:custGeom>
            <a:avLst/>
            <a:gdLst/>
            <a:ahLst/>
            <a:cxnLst/>
            <a:rect l="l" t="t" r="r" b="b"/>
            <a:pathLst>
              <a:path w="50292" h="120396">
                <a:moveTo>
                  <a:pt x="50292" y="0"/>
                </a:moveTo>
                <a:lnTo>
                  <a:pt x="0" y="120395"/>
                </a:lnTo>
              </a:path>
            </a:pathLst>
          </a:custGeom>
          <a:ln w="3048">
            <a:solidFill>
              <a:srgbClr val="000000"/>
            </a:solidFill>
          </a:ln>
        </p:spPr>
        <p:txBody>
          <a:bodyPr wrap="square" lIns="0" tIns="0" rIns="0" bIns="0" rtlCol="0">
            <a:noAutofit/>
          </a:bodyPr>
          <a:lstStyle/>
          <a:p>
            <a:endParaRPr sz="1987"/>
          </a:p>
        </p:txBody>
      </p:sp>
      <p:sp>
        <p:nvSpPr>
          <p:cNvPr id="487" name="object 487"/>
          <p:cNvSpPr/>
          <p:nvPr/>
        </p:nvSpPr>
        <p:spPr>
          <a:xfrm>
            <a:off x="6073343" y="4640761"/>
            <a:ext cx="55507" cy="555074"/>
          </a:xfrm>
          <a:custGeom>
            <a:avLst/>
            <a:gdLst/>
            <a:ahLst/>
            <a:cxnLst/>
            <a:rect l="l" t="t" r="r" b="b"/>
            <a:pathLst>
              <a:path w="50292" h="502920">
                <a:moveTo>
                  <a:pt x="50292" y="0"/>
                </a:moveTo>
                <a:lnTo>
                  <a:pt x="0" y="502919"/>
                </a:lnTo>
                <a:lnTo>
                  <a:pt x="50292" y="402589"/>
                </a:lnTo>
                <a:lnTo>
                  <a:pt x="50292" y="0"/>
                </a:lnTo>
                <a:close/>
              </a:path>
            </a:pathLst>
          </a:custGeom>
          <a:solidFill>
            <a:srgbClr val="C8C8C8"/>
          </a:solidFill>
        </p:spPr>
        <p:txBody>
          <a:bodyPr wrap="square" lIns="0" tIns="0" rIns="0" bIns="0" rtlCol="0">
            <a:noAutofit/>
          </a:bodyPr>
          <a:lstStyle/>
          <a:p>
            <a:endParaRPr sz="1987"/>
          </a:p>
        </p:txBody>
      </p:sp>
      <p:sp>
        <p:nvSpPr>
          <p:cNvPr id="488" name="object 488"/>
          <p:cNvSpPr/>
          <p:nvPr/>
        </p:nvSpPr>
        <p:spPr>
          <a:xfrm>
            <a:off x="6073343" y="4640761"/>
            <a:ext cx="55507" cy="555074"/>
          </a:xfrm>
          <a:custGeom>
            <a:avLst/>
            <a:gdLst/>
            <a:ahLst/>
            <a:cxnLst/>
            <a:rect l="l" t="t" r="r" b="b"/>
            <a:pathLst>
              <a:path w="50292" h="502920">
                <a:moveTo>
                  <a:pt x="50292" y="0"/>
                </a:moveTo>
                <a:lnTo>
                  <a:pt x="50292" y="402589"/>
                </a:lnTo>
                <a:lnTo>
                  <a:pt x="0" y="502919"/>
                </a:lnTo>
              </a:path>
            </a:pathLst>
          </a:custGeom>
          <a:ln w="3048">
            <a:solidFill>
              <a:srgbClr val="000000"/>
            </a:solidFill>
          </a:ln>
        </p:spPr>
        <p:txBody>
          <a:bodyPr wrap="square" lIns="0" tIns="0" rIns="0" bIns="0" rtlCol="0">
            <a:noAutofit/>
          </a:bodyPr>
          <a:lstStyle/>
          <a:p>
            <a:endParaRPr sz="1987"/>
          </a:p>
        </p:txBody>
      </p:sp>
      <p:sp>
        <p:nvSpPr>
          <p:cNvPr id="489" name="object 489"/>
          <p:cNvSpPr/>
          <p:nvPr/>
        </p:nvSpPr>
        <p:spPr>
          <a:xfrm>
            <a:off x="6073343" y="4773642"/>
            <a:ext cx="1682" cy="422193"/>
          </a:xfrm>
          <a:custGeom>
            <a:avLst/>
            <a:gdLst/>
            <a:ahLst/>
            <a:cxnLst/>
            <a:rect l="l" t="t" r="r" b="b"/>
            <a:pathLst>
              <a:path w="1524" h="382524">
                <a:moveTo>
                  <a:pt x="0" y="382524"/>
                </a:moveTo>
                <a:lnTo>
                  <a:pt x="1524" y="0"/>
                </a:lnTo>
              </a:path>
            </a:pathLst>
          </a:custGeom>
          <a:ln w="3048">
            <a:solidFill>
              <a:srgbClr val="000000"/>
            </a:solidFill>
          </a:ln>
        </p:spPr>
        <p:txBody>
          <a:bodyPr wrap="square" lIns="0" tIns="0" rIns="0" bIns="0" rtlCol="0">
            <a:noAutofit/>
          </a:bodyPr>
          <a:lstStyle/>
          <a:p>
            <a:endParaRPr sz="1987"/>
          </a:p>
        </p:txBody>
      </p:sp>
      <p:sp>
        <p:nvSpPr>
          <p:cNvPr id="490" name="object 490"/>
          <p:cNvSpPr/>
          <p:nvPr/>
        </p:nvSpPr>
        <p:spPr>
          <a:xfrm>
            <a:off x="4411482" y="4640761"/>
            <a:ext cx="1717367" cy="111014"/>
          </a:xfrm>
          <a:custGeom>
            <a:avLst/>
            <a:gdLst/>
            <a:ahLst/>
            <a:cxnLst/>
            <a:rect l="l" t="t" r="r" b="b"/>
            <a:pathLst>
              <a:path w="1556004" h="100583">
                <a:moveTo>
                  <a:pt x="0" y="100583"/>
                </a:moveTo>
                <a:lnTo>
                  <a:pt x="1556004" y="0"/>
                </a:lnTo>
                <a:lnTo>
                  <a:pt x="49657" y="0"/>
                </a:lnTo>
                <a:lnTo>
                  <a:pt x="0" y="100583"/>
                </a:lnTo>
                <a:close/>
              </a:path>
            </a:pathLst>
          </a:custGeom>
          <a:solidFill>
            <a:srgbClr val="C8C8C8"/>
          </a:solidFill>
        </p:spPr>
        <p:txBody>
          <a:bodyPr wrap="square" lIns="0" tIns="0" rIns="0" bIns="0" rtlCol="0">
            <a:noAutofit/>
          </a:bodyPr>
          <a:lstStyle/>
          <a:p>
            <a:endParaRPr sz="1987"/>
          </a:p>
        </p:txBody>
      </p:sp>
      <p:sp>
        <p:nvSpPr>
          <p:cNvPr id="491" name="object 491"/>
          <p:cNvSpPr/>
          <p:nvPr/>
        </p:nvSpPr>
        <p:spPr>
          <a:xfrm>
            <a:off x="4411482" y="4640761"/>
            <a:ext cx="1717367" cy="111014"/>
          </a:xfrm>
          <a:custGeom>
            <a:avLst/>
            <a:gdLst/>
            <a:ahLst/>
            <a:cxnLst/>
            <a:rect l="l" t="t" r="r" b="b"/>
            <a:pathLst>
              <a:path w="1556004" h="100583">
                <a:moveTo>
                  <a:pt x="0" y="100583"/>
                </a:moveTo>
                <a:lnTo>
                  <a:pt x="49657" y="0"/>
                </a:lnTo>
                <a:lnTo>
                  <a:pt x="1556004" y="0"/>
                </a:lnTo>
              </a:path>
            </a:pathLst>
          </a:custGeom>
          <a:ln w="3048">
            <a:solidFill>
              <a:srgbClr val="000000"/>
            </a:solidFill>
          </a:ln>
        </p:spPr>
        <p:txBody>
          <a:bodyPr wrap="square" lIns="0" tIns="0" rIns="0" bIns="0" rtlCol="0">
            <a:noAutofit/>
          </a:bodyPr>
          <a:lstStyle/>
          <a:p>
            <a:endParaRPr sz="1987"/>
          </a:p>
        </p:txBody>
      </p:sp>
      <p:sp>
        <p:nvSpPr>
          <p:cNvPr id="492" name="object 492"/>
          <p:cNvSpPr/>
          <p:nvPr/>
        </p:nvSpPr>
        <p:spPr>
          <a:xfrm>
            <a:off x="4411482" y="4751775"/>
            <a:ext cx="1661860" cy="444060"/>
          </a:xfrm>
          <a:custGeom>
            <a:avLst/>
            <a:gdLst/>
            <a:ahLst/>
            <a:cxnLst/>
            <a:rect l="l" t="t" r="r" b="b"/>
            <a:pathLst>
              <a:path w="1505712" h="402336">
                <a:moveTo>
                  <a:pt x="0" y="0"/>
                </a:moveTo>
                <a:lnTo>
                  <a:pt x="0" y="402336"/>
                </a:lnTo>
                <a:lnTo>
                  <a:pt x="1505712" y="402336"/>
                </a:lnTo>
                <a:lnTo>
                  <a:pt x="0" y="0"/>
                </a:lnTo>
                <a:close/>
              </a:path>
            </a:pathLst>
          </a:custGeom>
          <a:solidFill>
            <a:srgbClr val="C8C8C8"/>
          </a:solidFill>
        </p:spPr>
        <p:txBody>
          <a:bodyPr wrap="square" lIns="0" tIns="0" rIns="0" bIns="0" rtlCol="0">
            <a:noAutofit/>
          </a:bodyPr>
          <a:lstStyle/>
          <a:p>
            <a:endParaRPr sz="1987"/>
          </a:p>
        </p:txBody>
      </p:sp>
      <p:sp>
        <p:nvSpPr>
          <p:cNvPr id="493" name="object 493"/>
          <p:cNvSpPr/>
          <p:nvPr/>
        </p:nvSpPr>
        <p:spPr>
          <a:xfrm>
            <a:off x="4411482" y="4751775"/>
            <a:ext cx="1661860" cy="444060"/>
          </a:xfrm>
          <a:custGeom>
            <a:avLst/>
            <a:gdLst/>
            <a:ahLst/>
            <a:cxnLst/>
            <a:rect l="l" t="t" r="r" b="b"/>
            <a:pathLst>
              <a:path w="1505712" h="402336">
                <a:moveTo>
                  <a:pt x="0" y="0"/>
                </a:moveTo>
                <a:lnTo>
                  <a:pt x="0" y="402336"/>
                </a:lnTo>
                <a:lnTo>
                  <a:pt x="1505712" y="402336"/>
                </a:lnTo>
              </a:path>
            </a:pathLst>
          </a:custGeom>
          <a:ln w="3048">
            <a:solidFill>
              <a:srgbClr val="000000"/>
            </a:solidFill>
          </a:ln>
        </p:spPr>
        <p:txBody>
          <a:bodyPr wrap="square" lIns="0" tIns="0" rIns="0" bIns="0" rtlCol="0">
            <a:noAutofit/>
          </a:bodyPr>
          <a:lstStyle/>
          <a:p>
            <a:endParaRPr sz="1987"/>
          </a:p>
        </p:txBody>
      </p:sp>
      <p:sp>
        <p:nvSpPr>
          <p:cNvPr id="494" name="object 494"/>
          <p:cNvSpPr/>
          <p:nvPr/>
        </p:nvSpPr>
        <p:spPr>
          <a:xfrm>
            <a:off x="4411482" y="4751775"/>
            <a:ext cx="1661860" cy="21867"/>
          </a:xfrm>
          <a:custGeom>
            <a:avLst/>
            <a:gdLst/>
            <a:ahLst/>
            <a:cxnLst/>
            <a:rect l="l" t="t" r="r" b="b"/>
            <a:pathLst>
              <a:path w="1505712" h="19812">
                <a:moveTo>
                  <a:pt x="1505712" y="19812"/>
                </a:moveTo>
                <a:lnTo>
                  <a:pt x="1505712" y="0"/>
                </a:lnTo>
                <a:lnTo>
                  <a:pt x="0" y="0"/>
                </a:lnTo>
                <a:lnTo>
                  <a:pt x="1505712" y="19812"/>
                </a:lnTo>
                <a:close/>
              </a:path>
            </a:pathLst>
          </a:custGeom>
          <a:solidFill>
            <a:srgbClr val="C8C8C8"/>
          </a:solidFill>
        </p:spPr>
        <p:txBody>
          <a:bodyPr wrap="square" lIns="0" tIns="0" rIns="0" bIns="0" rtlCol="0">
            <a:noAutofit/>
          </a:bodyPr>
          <a:lstStyle/>
          <a:p>
            <a:endParaRPr sz="1987"/>
          </a:p>
        </p:txBody>
      </p:sp>
      <p:sp>
        <p:nvSpPr>
          <p:cNvPr id="495" name="object 495"/>
          <p:cNvSpPr/>
          <p:nvPr/>
        </p:nvSpPr>
        <p:spPr>
          <a:xfrm>
            <a:off x="4411482" y="4751775"/>
            <a:ext cx="1661860" cy="21867"/>
          </a:xfrm>
          <a:custGeom>
            <a:avLst/>
            <a:gdLst/>
            <a:ahLst/>
            <a:cxnLst/>
            <a:rect l="l" t="t" r="r" b="b"/>
            <a:pathLst>
              <a:path w="1505712" h="19812">
                <a:moveTo>
                  <a:pt x="1505712" y="19812"/>
                </a:moveTo>
                <a:lnTo>
                  <a:pt x="1505712" y="0"/>
                </a:lnTo>
                <a:lnTo>
                  <a:pt x="0" y="0"/>
                </a:lnTo>
              </a:path>
            </a:pathLst>
          </a:custGeom>
          <a:ln w="3047">
            <a:solidFill>
              <a:srgbClr val="000000"/>
            </a:solidFill>
          </a:ln>
        </p:spPr>
        <p:txBody>
          <a:bodyPr wrap="square" lIns="0" tIns="0" rIns="0" bIns="0" rtlCol="0">
            <a:noAutofit/>
          </a:bodyPr>
          <a:lstStyle/>
          <a:p>
            <a:endParaRPr sz="1987"/>
          </a:p>
        </p:txBody>
      </p:sp>
      <p:sp>
        <p:nvSpPr>
          <p:cNvPr id="496" name="object 496"/>
          <p:cNvSpPr/>
          <p:nvPr/>
        </p:nvSpPr>
        <p:spPr>
          <a:xfrm>
            <a:off x="4593144" y="4874565"/>
            <a:ext cx="1345636" cy="270808"/>
          </a:xfrm>
          <a:custGeom>
            <a:avLst/>
            <a:gdLst/>
            <a:ahLst/>
            <a:cxnLst/>
            <a:rect l="l" t="t" r="r" b="b"/>
            <a:pathLst>
              <a:path w="1219200" h="245363">
                <a:moveTo>
                  <a:pt x="0" y="245364"/>
                </a:moveTo>
                <a:lnTo>
                  <a:pt x="1219200" y="245364"/>
                </a:lnTo>
                <a:lnTo>
                  <a:pt x="1219200" y="0"/>
                </a:lnTo>
                <a:lnTo>
                  <a:pt x="0" y="0"/>
                </a:lnTo>
                <a:lnTo>
                  <a:pt x="0" y="245364"/>
                </a:lnTo>
                <a:close/>
              </a:path>
            </a:pathLst>
          </a:custGeom>
          <a:solidFill>
            <a:srgbClr val="C8C8C8"/>
          </a:solidFill>
        </p:spPr>
        <p:txBody>
          <a:bodyPr wrap="square" lIns="0" tIns="0" rIns="0" bIns="0" rtlCol="0">
            <a:noAutofit/>
          </a:bodyPr>
          <a:lstStyle/>
          <a:p>
            <a:endParaRPr sz="1987"/>
          </a:p>
        </p:txBody>
      </p:sp>
      <p:sp>
        <p:nvSpPr>
          <p:cNvPr id="497" name="object 497"/>
          <p:cNvSpPr/>
          <p:nvPr/>
        </p:nvSpPr>
        <p:spPr>
          <a:xfrm>
            <a:off x="6073343" y="5258071"/>
            <a:ext cx="55507" cy="555074"/>
          </a:xfrm>
          <a:custGeom>
            <a:avLst/>
            <a:gdLst/>
            <a:ahLst/>
            <a:cxnLst/>
            <a:rect l="l" t="t" r="r" b="b"/>
            <a:pathLst>
              <a:path w="50292" h="502920">
                <a:moveTo>
                  <a:pt x="50292" y="402589"/>
                </a:moveTo>
                <a:lnTo>
                  <a:pt x="50292" y="0"/>
                </a:lnTo>
                <a:lnTo>
                  <a:pt x="0" y="121031"/>
                </a:lnTo>
                <a:lnTo>
                  <a:pt x="0" y="502919"/>
                </a:lnTo>
                <a:lnTo>
                  <a:pt x="50292" y="402589"/>
                </a:lnTo>
                <a:close/>
              </a:path>
            </a:pathLst>
          </a:custGeom>
          <a:solidFill>
            <a:srgbClr val="C8C8C8"/>
          </a:solidFill>
        </p:spPr>
        <p:txBody>
          <a:bodyPr wrap="square" lIns="0" tIns="0" rIns="0" bIns="0" rtlCol="0">
            <a:noAutofit/>
          </a:bodyPr>
          <a:lstStyle/>
          <a:p>
            <a:endParaRPr sz="1987"/>
          </a:p>
        </p:txBody>
      </p:sp>
      <p:sp>
        <p:nvSpPr>
          <p:cNvPr id="498" name="object 498"/>
          <p:cNvSpPr/>
          <p:nvPr/>
        </p:nvSpPr>
        <p:spPr>
          <a:xfrm>
            <a:off x="6029611" y="5258072"/>
            <a:ext cx="90829" cy="132880"/>
          </a:xfrm>
          <a:custGeom>
            <a:avLst/>
            <a:gdLst/>
            <a:ahLst/>
            <a:cxnLst/>
            <a:rect l="l" t="t" r="r" b="b"/>
            <a:pathLst>
              <a:path w="82295" h="120396">
                <a:moveTo>
                  <a:pt x="81787" y="21589"/>
                </a:moveTo>
                <a:lnTo>
                  <a:pt x="82295" y="0"/>
                </a:lnTo>
                <a:lnTo>
                  <a:pt x="6857" y="0"/>
                </a:lnTo>
                <a:lnTo>
                  <a:pt x="0" y="100456"/>
                </a:lnTo>
                <a:lnTo>
                  <a:pt x="39623" y="100456"/>
                </a:lnTo>
                <a:lnTo>
                  <a:pt x="39623" y="120395"/>
                </a:lnTo>
                <a:lnTo>
                  <a:pt x="81787" y="21589"/>
                </a:lnTo>
                <a:close/>
              </a:path>
            </a:pathLst>
          </a:custGeom>
          <a:solidFill>
            <a:srgbClr val="C8C8C8"/>
          </a:solidFill>
        </p:spPr>
        <p:txBody>
          <a:bodyPr wrap="square" lIns="0" tIns="0" rIns="0" bIns="0" rtlCol="0">
            <a:noAutofit/>
          </a:bodyPr>
          <a:lstStyle/>
          <a:p>
            <a:endParaRPr sz="1987"/>
          </a:p>
        </p:txBody>
      </p:sp>
      <p:sp>
        <p:nvSpPr>
          <p:cNvPr id="499" name="object 499"/>
          <p:cNvSpPr/>
          <p:nvPr/>
        </p:nvSpPr>
        <p:spPr>
          <a:xfrm>
            <a:off x="6120441" y="5258071"/>
            <a:ext cx="8410" cy="21867"/>
          </a:xfrm>
          <a:custGeom>
            <a:avLst/>
            <a:gdLst/>
            <a:ahLst/>
            <a:cxnLst/>
            <a:rect l="l" t="t" r="r" b="b"/>
            <a:pathLst>
              <a:path w="7620" h="19812">
                <a:moveTo>
                  <a:pt x="508" y="0"/>
                </a:moveTo>
                <a:lnTo>
                  <a:pt x="0" y="19812"/>
                </a:lnTo>
                <a:lnTo>
                  <a:pt x="7620" y="0"/>
                </a:lnTo>
                <a:lnTo>
                  <a:pt x="508" y="0"/>
                </a:lnTo>
                <a:close/>
              </a:path>
            </a:pathLst>
          </a:custGeom>
          <a:solidFill>
            <a:srgbClr val="C8C8C8"/>
          </a:solidFill>
        </p:spPr>
        <p:txBody>
          <a:bodyPr wrap="square" lIns="0" tIns="0" rIns="0" bIns="0" rtlCol="0">
            <a:noAutofit/>
          </a:bodyPr>
          <a:lstStyle/>
          <a:p>
            <a:endParaRPr sz="1987"/>
          </a:p>
        </p:txBody>
      </p:sp>
      <p:sp>
        <p:nvSpPr>
          <p:cNvPr id="500" name="object 500"/>
          <p:cNvSpPr/>
          <p:nvPr/>
        </p:nvSpPr>
        <p:spPr>
          <a:xfrm>
            <a:off x="5943827" y="5258071"/>
            <a:ext cx="92511" cy="109332"/>
          </a:xfrm>
          <a:custGeom>
            <a:avLst/>
            <a:gdLst/>
            <a:ahLst/>
            <a:cxnLst/>
            <a:rect l="l" t="t" r="r" b="b"/>
            <a:pathLst>
              <a:path w="83819" h="99059">
                <a:moveTo>
                  <a:pt x="76962" y="99059"/>
                </a:moveTo>
                <a:lnTo>
                  <a:pt x="83819" y="0"/>
                </a:lnTo>
                <a:lnTo>
                  <a:pt x="6857" y="0"/>
                </a:lnTo>
                <a:lnTo>
                  <a:pt x="0" y="99059"/>
                </a:lnTo>
                <a:lnTo>
                  <a:pt x="76962" y="99059"/>
                </a:lnTo>
                <a:close/>
              </a:path>
            </a:pathLst>
          </a:custGeom>
          <a:solidFill>
            <a:srgbClr val="C8C8C8"/>
          </a:solidFill>
        </p:spPr>
        <p:txBody>
          <a:bodyPr wrap="square" lIns="0" tIns="0" rIns="0" bIns="0" rtlCol="0">
            <a:noAutofit/>
          </a:bodyPr>
          <a:lstStyle/>
          <a:p>
            <a:endParaRPr sz="1987"/>
          </a:p>
        </p:txBody>
      </p:sp>
      <p:sp>
        <p:nvSpPr>
          <p:cNvPr id="501" name="object 501"/>
          <p:cNvSpPr/>
          <p:nvPr/>
        </p:nvSpPr>
        <p:spPr>
          <a:xfrm>
            <a:off x="5859724" y="5258071"/>
            <a:ext cx="92511" cy="109332"/>
          </a:xfrm>
          <a:custGeom>
            <a:avLst/>
            <a:gdLst/>
            <a:ahLst/>
            <a:cxnLst/>
            <a:rect l="l" t="t" r="r" b="b"/>
            <a:pathLst>
              <a:path w="83819" h="99059">
                <a:moveTo>
                  <a:pt x="76962" y="99059"/>
                </a:moveTo>
                <a:lnTo>
                  <a:pt x="83819" y="0"/>
                </a:lnTo>
                <a:lnTo>
                  <a:pt x="6857" y="0"/>
                </a:lnTo>
                <a:lnTo>
                  <a:pt x="0" y="99059"/>
                </a:lnTo>
                <a:lnTo>
                  <a:pt x="76962" y="99059"/>
                </a:lnTo>
                <a:close/>
              </a:path>
            </a:pathLst>
          </a:custGeom>
          <a:solidFill>
            <a:srgbClr val="C8C8C8"/>
          </a:solidFill>
        </p:spPr>
        <p:txBody>
          <a:bodyPr wrap="square" lIns="0" tIns="0" rIns="0" bIns="0" rtlCol="0">
            <a:noAutofit/>
          </a:bodyPr>
          <a:lstStyle/>
          <a:p>
            <a:endParaRPr sz="1987"/>
          </a:p>
        </p:txBody>
      </p:sp>
      <p:sp>
        <p:nvSpPr>
          <p:cNvPr id="502" name="object 502"/>
          <p:cNvSpPr/>
          <p:nvPr/>
        </p:nvSpPr>
        <p:spPr>
          <a:xfrm>
            <a:off x="5689838" y="5258071"/>
            <a:ext cx="92511" cy="109332"/>
          </a:xfrm>
          <a:custGeom>
            <a:avLst/>
            <a:gdLst/>
            <a:ahLst/>
            <a:cxnLst/>
            <a:rect l="l" t="t" r="r" b="b"/>
            <a:pathLst>
              <a:path w="83819" h="99059">
                <a:moveTo>
                  <a:pt x="75437" y="99059"/>
                </a:moveTo>
                <a:lnTo>
                  <a:pt x="83819" y="0"/>
                </a:lnTo>
                <a:lnTo>
                  <a:pt x="6857" y="0"/>
                </a:lnTo>
                <a:lnTo>
                  <a:pt x="0" y="99059"/>
                </a:lnTo>
                <a:lnTo>
                  <a:pt x="75437" y="99059"/>
                </a:lnTo>
                <a:close/>
              </a:path>
            </a:pathLst>
          </a:custGeom>
          <a:solidFill>
            <a:srgbClr val="C8C8C8"/>
          </a:solidFill>
        </p:spPr>
        <p:txBody>
          <a:bodyPr wrap="square" lIns="0" tIns="0" rIns="0" bIns="0" rtlCol="0">
            <a:noAutofit/>
          </a:bodyPr>
          <a:lstStyle/>
          <a:p>
            <a:endParaRPr sz="1987"/>
          </a:p>
        </p:txBody>
      </p:sp>
      <p:sp>
        <p:nvSpPr>
          <p:cNvPr id="503" name="object 503"/>
          <p:cNvSpPr/>
          <p:nvPr/>
        </p:nvSpPr>
        <p:spPr>
          <a:xfrm>
            <a:off x="5773940" y="5258071"/>
            <a:ext cx="92511" cy="109332"/>
          </a:xfrm>
          <a:custGeom>
            <a:avLst/>
            <a:gdLst/>
            <a:ahLst/>
            <a:cxnLst/>
            <a:rect l="l" t="t" r="r" b="b"/>
            <a:pathLst>
              <a:path w="83819" h="99059">
                <a:moveTo>
                  <a:pt x="8381" y="0"/>
                </a:moveTo>
                <a:lnTo>
                  <a:pt x="0" y="99059"/>
                </a:lnTo>
                <a:lnTo>
                  <a:pt x="76962" y="99059"/>
                </a:lnTo>
                <a:lnTo>
                  <a:pt x="83819" y="0"/>
                </a:lnTo>
                <a:lnTo>
                  <a:pt x="8381" y="0"/>
                </a:lnTo>
                <a:close/>
              </a:path>
            </a:pathLst>
          </a:custGeom>
          <a:solidFill>
            <a:srgbClr val="C8C8C8"/>
          </a:solidFill>
        </p:spPr>
        <p:txBody>
          <a:bodyPr wrap="square" lIns="0" tIns="0" rIns="0" bIns="0" rtlCol="0">
            <a:noAutofit/>
          </a:bodyPr>
          <a:lstStyle/>
          <a:p>
            <a:endParaRPr sz="1987"/>
          </a:p>
        </p:txBody>
      </p:sp>
      <p:sp>
        <p:nvSpPr>
          <p:cNvPr id="504" name="object 504"/>
          <p:cNvSpPr/>
          <p:nvPr/>
        </p:nvSpPr>
        <p:spPr>
          <a:xfrm>
            <a:off x="5519951" y="5258071"/>
            <a:ext cx="92511" cy="109332"/>
          </a:xfrm>
          <a:custGeom>
            <a:avLst/>
            <a:gdLst/>
            <a:ahLst/>
            <a:cxnLst/>
            <a:rect l="l" t="t" r="r" b="b"/>
            <a:pathLst>
              <a:path w="83819" h="99059">
                <a:moveTo>
                  <a:pt x="76962" y="99059"/>
                </a:moveTo>
                <a:lnTo>
                  <a:pt x="83819" y="0"/>
                </a:lnTo>
                <a:lnTo>
                  <a:pt x="8000" y="0"/>
                </a:lnTo>
                <a:lnTo>
                  <a:pt x="0" y="99059"/>
                </a:lnTo>
                <a:lnTo>
                  <a:pt x="76962" y="99059"/>
                </a:lnTo>
                <a:close/>
              </a:path>
            </a:pathLst>
          </a:custGeom>
          <a:solidFill>
            <a:srgbClr val="C8C8C8"/>
          </a:solidFill>
        </p:spPr>
        <p:txBody>
          <a:bodyPr wrap="square" lIns="0" tIns="0" rIns="0" bIns="0" rtlCol="0">
            <a:noAutofit/>
          </a:bodyPr>
          <a:lstStyle/>
          <a:p>
            <a:endParaRPr sz="1987"/>
          </a:p>
        </p:txBody>
      </p:sp>
      <p:sp>
        <p:nvSpPr>
          <p:cNvPr id="505" name="object 505"/>
          <p:cNvSpPr/>
          <p:nvPr/>
        </p:nvSpPr>
        <p:spPr>
          <a:xfrm>
            <a:off x="5605736" y="5258071"/>
            <a:ext cx="90829" cy="109332"/>
          </a:xfrm>
          <a:custGeom>
            <a:avLst/>
            <a:gdLst/>
            <a:ahLst/>
            <a:cxnLst/>
            <a:rect l="l" t="t" r="r" b="b"/>
            <a:pathLst>
              <a:path w="82295" h="99059">
                <a:moveTo>
                  <a:pt x="6730" y="0"/>
                </a:moveTo>
                <a:lnTo>
                  <a:pt x="0" y="99059"/>
                </a:lnTo>
                <a:lnTo>
                  <a:pt x="75564" y="99059"/>
                </a:lnTo>
                <a:lnTo>
                  <a:pt x="82295" y="0"/>
                </a:lnTo>
                <a:lnTo>
                  <a:pt x="6730" y="0"/>
                </a:lnTo>
                <a:close/>
              </a:path>
            </a:pathLst>
          </a:custGeom>
          <a:solidFill>
            <a:srgbClr val="C8C8C8"/>
          </a:solidFill>
        </p:spPr>
        <p:txBody>
          <a:bodyPr wrap="square" lIns="0" tIns="0" rIns="0" bIns="0" rtlCol="0">
            <a:noAutofit/>
          </a:bodyPr>
          <a:lstStyle/>
          <a:p>
            <a:endParaRPr sz="1987"/>
          </a:p>
        </p:txBody>
      </p:sp>
      <p:sp>
        <p:nvSpPr>
          <p:cNvPr id="506" name="object 506"/>
          <p:cNvSpPr/>
          <p:nvPr/>
        </p:nvSpPr>
        <p:spPr>
          <a:xfrm>
            <a:off x="4757985" y="5258071"/>
            <a:ext cx="686273" cy="109332"/>
          </a:xfrm>
          <a:custGeom>
            <a:avLst/>
            <a:gdLst/>
            <a:ahLst/>
            <a:cxnLst/>
            <a:rect l="l" t="t" r="r" b="b"/>
            <a:pathLst>
              <a:path w="621791" h="99059">
                <a:moveTo>
                  <a:pt x="614934" y="99059"/>
                </a:moveTo>
                <a:lnTo>
                  <a:pt x="621791" y="0"/>
                </a:lnTo>
                <a:lnTo>
                  <a:pt x="6858" y="0"/>
                </a:lnTo>
                <a:lnTo>
                  <a:pt x="0" y="99059"/>
                </a:lnTo>
                <a:lnTo>
                  <a:pt x="614934" y="99059"/>
                </a:lnTo>
                <a:close/>
              </a:path>
            </a:pathLst>
          </a:custGeom>
          <a:solidFill>
            <a:srgbClr val="C8C8C8"/>
          </a:solidFill>
        </p:spPr>
        <p:txBody>
          <a:bodyPr wrap="square" lIns="0" tIns="0" rIns="0" bIns="0" rtlCol="0">
            <a:noAutofit/>
          </a:bodyPr>
          <a:lstStyle/>
          <a:p>
            <a:endParaRPr sz="1987"/>
          </a:p>
        </p:txBody>
      </p:sp>
      <p:sp>
        <p:nvSpPr>
          <p:cNvPr id="507" name="object 507"/>
          <p:cNvSpPr/>
          <p:nvPr/>
        </p:nvSpPr>
        <p:spPr>
          <a:xfrm>
            <a:off x="5435849" y="5258071"/>
            <a:ext cx="92511" cy="109332"/>
          </a:xfrm>
          <a:custGeom>
            <a:avLst/>
            <a:gdLst/>
            <a:ahLst/>
            <a:cxnLst/>
            <a:rect l="l" t="t" r="r" b="b"/>
            <a:pathLst>
              <a:path w="83819" h="99059">
                <a:moveTo>
                  <a:pt x="6857" y="0"/>
                </a:moveTo>
                <a:lnTo>
                  <a:pt x="0" y="99059"/>
                </a:lnTo>
                <a:lnTo>
                  <a:pt x="75945" y="99059"/>
                </a:lnTo>
                <a:lnTo>
                  <a:pt x="83819" y="0"/>
                </a:lnTo>
                <a:lnTo>
                  <a:pt x="6857" y="0"/>
                </a:lnTo>
                <a:close/>
              </a:path>
            </a:pathLst>
          </a:custGeom>
          <a:solidFill>
            <a:srgbClr val="C8C8C8"/>
          </a:solidFill>
        </p:spPr>
        <p:txBody>
          <a:bodyPr wrap="square" lIns="0" tIns="0" rIns="0" bIns="0" rtlCol="0">
            <a:noAutofit/>
          </a:bodyPr>
          <a:lstStyle/>
          <a:p>
            <a:endParaRPr sz="1987"/>
          </a:p>
        </p:txBody>
      </p:sp>
      <p:sp>
        <p:nvSpPr>
          <p:cNvPr id="508" name="object 508"/>
          <p:cNvSpPr/>
          <p:nvPr/>
        </p:nvSpPr>
        <p:spPr>
          <a:xfrm>
            <a:off x="4672200" y="5258071"/>
            <a:ext cx="92512" cy="109332"/>
          </a:xfrm>
          <a:custGeom>
            <a:avLst/>
            <a:gdLst/>
            <a:ahLst/>
            <a:cxnLst/>
            <a:rect l="l" t="t" r="r" b="b"/>
            <a:pathLst>
              <a:path w="83820" h="99059">
                <a:moveTo>
                  <a:pt x="83820" y="0"/>
                </a:moveTo>
                <a:lnTo>
                  <a:pt x="8382" y="0"/>
                </a:lnTo>
                <a:lnTo>
                  <a:pt x="0" y="99059"/>
                </a:lnTo>
                <a:lnTo>
                  <a:pt x="76962" y="99059"/>
                </a:lnTo>
                <a:lnTo>
                  <a:pt x="83820" y="0"/>
                </a:lnTo>
                <a:close/>
              </a:path>
            </a:pathLst>
          </a:custGeom>
          <a:solidFill>
            <a:srgbClr val="C8C8C8"/>
          </a:solidFill>
        </p:spPr>
        <p:txBody>
          <a:bodyPr wrap="square" lIns="0" tIns="0" rIns="0" bIns="0" rtlCol="0">
            <a:noAutofit/>
          </a:bodyPr>
          <a:lstStyle/>
          <a:p>
            <a:endParaRPr sz="1987"/>
          </a:p>
        </p:txBody>
      </p:sp>
      <p:sp>
        <p:nvSpPr>
          <p:cNvPr id="509" name="object 509"/>
          <p:cNvSpPr/>
          <p:nvPr/>
        </p:nvSpPr>
        <p:spPr>
          <a:xfrm>
            <a:off x="4588098" y="5258071"/>
            <a:ext cx="92512" cy="109332"/>
          </a:xfrm>
          <a:custGeom>
            <a:avLst/>
            <a:gdLst/>
            <a:ahLst/>
            <a:cxnLst/>
            <a:rect l="l" t="t" r="r" b="b"/>
            <a:pathLst>
              <a:path w="83820" h="99059">
                <a:moveTo>
                  <a:pt x="75437" y="99059"/>
                </a:moveTo>
                <a:lnTo>
                  <a:pt x="83820" y="0"/>
                </a:lnTo>
                <a:lnTo>
                  <a:pt x="7747" y="0"/>
                </a:lnTo>
                <a:lnTo>
                  <a:pt x="0" y="99059"/>
                </a:lnTo>
                <a:lnTo>
                  <a:pt x="75437" y="99059"/>
                </a:lnTo>
                <a:close/>
              </a:path>
            </a:pathLst>
          </a:custGeom>
          <a:solidFill>
            <a:srgbClr val="C8C8C8"/>
          </a:solidFill>
        </p:spPr>
        <p:txBody>
          <a:bodyPr wrap="square" lIns="0" tIns="0" rIns="0" bIns="0" rtlCol="0">
            <a:noAutofit/>
          </a:bodyPr>
          <a:lstStyle/>
          <a:p>
            <a:endParaRPr sz="1987"/>
          </a:p>
        </p:txBody>
      </p:sp>
      <p:sp>
        <p:nvSpPr>
          <p:cNvPr id="510" name="object 510"/>
          <p:cNvSpPr/>
          <p:nvPr/>
        </p:nvSpPr>
        <p:spPr>
          <a:xfrm>
            <a:off x="4503996" y="5258071"/>
            <a:ext cx="92512" cy="109332"/>
          </a:xfrm>
          <a:custGeom>
            <a:avLst/>
            <a:gdLst/>
            <a:ahLst/>
            <a:cxnLst/>
            <a:rect l="l" t="t" r="r" b="b"/>
            <a:pathLst>
              <a:path w="83820" h="99059">
                <a:moveTo>
                  <a:pt x="75946" y="99059"/>
                </a:moveTo>
                <a:lnTo>
                  <a:pt x="83820" y="0"/>
                </a:lnTo>
                <a:lnTo>
                  <a:pt x="6858" y="0"/>
                </a:lnTo>
                <a:lnTo>
                  <a:pt x="0" y="99059"/>
                </a:lnTo>
                <a:lnTo>
                  <a:pt x="75946" y="99059"/>
                </a:lnTo>
                <a:close/>
              </a:path>
            </a:pathLst>
          </a:custGeom>
          <a:solidFill>
            <a:srgbClr val="C8C8C8"/>
          </a:solidFill>
        </p:spPr>
        <p:txBody>
          <a:bodyPr wrap="square" lIns="0" tIns="0" rIns="0" bIns="0" rtlCol="0">
            <a:noAutofit/>
          </a:bodyPr>
          <a:lstStyle/>
          <a:p>
            <a:endParaRPr sz="1987"/>
          </a:p>
        </p:txBody>
      </p:sp>
      <p:sp>
        <p:nvSpPr>
          <p:cNvPr id="511" name="object 511"/>
          <p:cNvSpPr/>
          <p:nvPr/>
        </p:nvSpPr>
        <p:spPr>
          <a:xfrm>
            <a:off x="4411482" y="5348902"/>
            <a:ext cx="10092" cy="18501"/>
          </a:xfrm>
          <a:custGeom>
            <a:avLst/>
            <a:gdLst/>
            <a:ahLst/>
            <a:cxnLst/>
            <a:rect l="l" t="t" r="r" b="b"/>
            <a:pathLst>
              <a:path w="9144" h="16763">
                <a:moveTo>
                  <a:pt x="7112" y="16763"/>
                </a:moveTo>
                <a:lnTo>
                  <a:pt x="9144" y="0"/>
                </a:lnTo>
                <a:lnTo>
                  <a:pt x="0" y="16763"/>
                </a:lnTo>
                <a:lnTo>
                  <a:pt x="7112" y="16763"/>
                </a:lnTo>
                <a:close/>
              </a:path>
            </a:pathLst>
          </a:custGeom>
          <a:solidFill>
            <a:srgbClr val="C8C8C8"/>
          </a:solidFill>
        </p:spPr>
        <p:txBody>
          <a:bodyPr wrap="square" lIns="0" tIns="0" rIns="0" bIns="0" rtlCol="0">
            <a:noAutofit/>
          </a:bodyPr>
          <a:lstStyle/>
          <a:p>
            <a:endParaRPr sz="1987"/>
          </a:p>
        </p:txBody>
      </p:sp>
      <p:sp>
        <p:nvSpPr>
          <p:cNvPr id="512" name="object 512"/>
          <p:cNvSpPr/>
          <p:nvPr/>
        </p:nvSpPr>
        <p:spPr>
          <a:xfrm>
            <a:off x="4418212" y="5258071"/>
            <a:ext cx="92512" cy="109332"/>
          </a:xfrm>
          <a:custGeom>
            <a:avLst/>
            <a:gdLst/>
            <a:ahLst/>
            <a:cxnLst/>
            <a:rect l="l" t="t" r="r" b="b"/>
            <a:pathLst>
              <a:path w="83820" h="99059">
                <a:moveTo>
                  <a:pt x="2159" y="80899"/>
                </a:moveTo>
                <a:lnTo>
                  <a:pt x="0" y="99059"/>
                </a:lnTo>
                <a:lnTo>
                  <a:pt x="76962" y="99059"/>
                </a:lnTo>
                <a:lnTo>
                  <a:pt x="83820" y="0"/>
                </a:lnTo>
                <a:lnTo>
                  <a:pt x="42418" y="0"/>
                </a:lnTo>
                <a:lnTo>
                  <a:pt x="2159" y="80899"/>
                </a:lnTo>
                <a:close/>
              </a:path>
            </a:pathLst>
          </a:custGeom>
          <a:solidFill>
            <a:srgbClr val="C8C8C8"/>
          </a:solidFill>
        </p:spPr>
        <p:txBody>
          <a:bodyPr wrap="square" lIns="0" tIns="0" rIns="0" bIns="0" rtlCol="0">
            <a:noAutofit/>
          </a:bodyPr>
          <a:lstStyle/>
          <a:p>
            <a:endParaRPr sz="1987"/>
          </a:p>
        </p:txBody>
      </p:sp>
      <p:sp>
        <p:nvSpPr>
          <p:cNvPr id="513" name="object 513"/>
          <p:cNvSpPr/>
          <p:nvPr/>
        </p:nvSpPr>
        <p:spPr>
          <a:xfrm>
            <a:off x="4411482" y="5373291"/>
            <a:ext cx="1661860" cy="0"/>
          </a:xfrm>
          <a:custGeom>
            <a:avLst/>
            <a:gdLst/>
            <a:ahLst/>
            <a:cxnLst/>
            <a:rect l="l" t="t" r="r" b="b"/>
            <a:pathLst>
              <a:path w="1505712">
                <a:moveTo>
                  <a:pt x="0" y="0"/>
                </a:moveTo>
                <a:lnTo>
                  <a:pt x="1505712" y="0"/>
                </a:lnTo>
              </a:path>
            </a:pathLst>
          </a:custGeom>
          <a:ln w="11938">
            <a:solidFill>
              <a:srgbClr val="C8C8C8"/>
            </a:solidFill>
          </a:ln>
        </p:spPr>
        <p:txBody>
          <a:bodyPr wrap="square" lIns="0" tIns="0" rIns="0" bIns="0" rtlCol="0">
            <a:noAutofit/>
          </a:bodyPr>
          <a:lstStyle/>
          <a:p>
            <a:endParaRPr sz="1987"/>
          </a:p>
        </p:txBody>
      </p:sp>
      <p:sp>
        <p:nvSpPr>
          <p:cNvPr id="514" name="object 514"/>
          <p:cNvSpPr/>
          <p:nvPr/>
        </p:nvSpPr>
        <p:spPr>
          <a:xfrm>
            <a:off x="4411482" y="5431322"/>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515" name="object 515"/>
          <p:cNvSpPr/>
          <p:nvPr/>
        </p:nvSpPr>
        <p:spPr>
          <a:xfrm>
            <a:off x="4411482" y="5410296"/>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516" name="object 516"/>
          <p:cNvSpPr/>
          <p:nvPr/>
        </p:nvSpPr>
        <p:spPr>
          <a:xfrm>
            <a:off x="4411482" y="5389270"/>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517" name="object 517"/>
          <p:cNvSpPr/>
          <p:nvPr/>
        </p:nvSpPr>
        <p:spPr>
          <a:xfrm>
            <a:off x="4411482" y="5494398"/>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518" name="object 518"/>
          <p:cNvSpPr/>
          <p:nvPr/>
        </p:nvSpPr>
        <p:spPr>
          <a:xfrm>
            <a:off x="4411482" y="5473373"/>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519" name="object 519"/>
          <p:cNvSpPr/>
          <p:nvPr/>
        </p:nvSpPr>
        <p:spPr>
          <a:xfrm>
            <a:off x="4411482" y="5452347"/>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520" name="object 520"/>
          <p:cNvSpPr/>
          <p:nvPr/>
        </p:nvSpPr>
        <p:spPr>
          <a:xfrm>
            <a:off x="5474536" y="5538131"/>
            <a:ext cx="598807" cy="0"/>
          </a:xfrm>
          <a:custGeom>
            <a:avLst/>
            <a:gdLst/>
            <a:ahLst/>
            <a:cxnLst/>
            <a:rect l="l" t="t" r="r" b="b"/>
            <a:pathLst>
              <a:path w="542543">
                <a:moveTo>
                  <a:pt x="0" y="0"/>
                </a:moveTo>
                <a:lnTo>
                  <a:pt x="542543" y="0"/>
                </a:lnTo>
              </a:path>
            </a:pathLst>
          </a:custGeom>
          <a:ln w="21082">
            <a:solidFill>
              <a:srgbClr val="C8C8C8"/>
            </a:solidFill>
          </a:ln>
        </p:spPr>
        <p:txBody>
          <a:bodyPr wrap="square" lIns="0" tIns="0" rIns="0" bIns="0" rtlCol="0">
            <a:noAutofit/>
          </a:bodyPr>
          <a:lstStyle/>
          <a:p>
            <a:endParaRPr sz="1987"/>
          </a:p>
        </p:txBody>
      </p:sp>
      <p:sp>
        <p:nvSpPr>
          <p:cNvPr id="521" name="object 521"/>
          <p:cNvSpPr/>
          <p:nvPr/>
        </p:nvSpPr>
        <p:spPr>
          <a:xfrm>
            <a:off x="4411482" y="5538131"/>
            <a:ext cx="321270" cy="0"/>
          </a:xfrm>
          <a:custGeom>
            <a:avLst/>
            <a:gdLst/>
            <a:ahLst/>
            <a:cxnLst/>
            <a:rect l="l" t="t" r="r" b="b"/>
            <a:pathLst>
              <a:path w="291084">
                <a:moveTo>
                  <a:pt x="0" y="0"/>
                </a:moveTo>
                <a:lnTo>
                  <a:pt x="291084" y="0"/>
                </a:lnTo>
              </a:path>
            </a:pathLst>
          </a:custGeom>
          <a:ln w="21082">
            <a:solidFill>
              <a:srgbClr val="C8C8C8"/>
            </a:solidFill>
          </a:ln>
        </p:spPr>
        <p:txBody>
          <a:bodyPr wrap="square" lIns="0" tIns="0" rIns="0" bIns="0" rtlCol="0">
            <a:noAutofit/>
          </a:bodyPr>
          <a:lstStyle/>
          <a:p>
            <a:endParaRPr sz="1987"/>
          </a:p>
        </p:txBody>
      </p:sp>
      <p:sp>
        <p:nvSpPr>
          <p:cNvPr id="522" name="object 522"/>
          <p:cNvSpPr/>
          <p:nvPr/>
        </p:nvSpPr>
        <p:spPr>
          <a:xfrm>
            <a:off x="4411482" y="5771094"/>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523" name="object 523"/>
          <p:cNvSpPr/>
          <p:nvPr/>
        </p:nvSpPr>
        <p:spPr>
          <a:xfrm>
            <a:off x="5474536" y="5729043"/>
            <a:ext cx="598807" cy="0"/>
          </a:xfrm>
          <a:custGeom>
            <a:avLst/>
            <a:gdLst/>
            <a:ahLst/>
            <a:cxnLst/>
            <a:rect l="l" t="t" r="r" b="b"/>
            <a:pathLst>
              <a:path w="542543">
                <a:moveTo>
                  <a:pt x="0" y="0"/>
                </a:moveTo>
                <a:lnTo>
                  <a:pt x="542543" y="0"/>
                </a:lnTo>
              </a:path>
            </a:pathLst>
          </a:custGeom>
          <a:ln w="19557">
            <a:solidFill>
              <a:srgbClr val="C8C8C8"/>
            </a:solidFill>
          </a:ln>
        </p:spPr>
        <p:txBody>
          <a:bodyPr wrap="square" lIns="0" tIns="0" rIns="0" bIns="0" rtlCol="0">
            <a:noAutofit/>
          </a:bodyPr>
          <a:lstStyle/>
          <a:p>
            <a:endParaRPr sz="1987"/>
          </a:p>
        </p:txBody>
      </p:sp>
      <p:sp>
        <p:nvSpPr>
          <p:cNvPr id="524" name="object 524"/>
          <p:cNvSpPr/>
          <p:nvPr/>
        </p:nvSpPr>
        <p:spPr>
          <a:xfrm>
            <a:off x="4411482" y="5729043"/>
            <a:ext cx="321270" cy="0"/>
          </a:xfrm>
          <a:custGeom>
            <a:avLst/>
            <a:gdLst/>
            <a:ahLst/>
            <a:cxnLst/>
            <a:rect l="l" t="t" r="r" b="b"/>
            <a:pathLst>
              <a:path w="291084">
                <a:moveTo>
                  <a:pt x="0" y="0"/>
                </a:moveTo>
                <a:lnTo>
                  <a:pt x="291084" y="0"/>
                </a:lnTo>
              </a:path>
            </a:pathLst>
          </a:custGeom>
          <a:ln w="19557">
            <a:solidFill>
              <a:srgbClr val="C8C8C8"/>
            </a:solidFill>
          </a:ln>
        </p:spPr>
        <p:txBody>
          <a:bodyPr wrap="square" lIns="0" tIns="0" rIns="0" bIns="0" rtlCol="0">
            <a:noAutofit/>
          </a:bodyPr>
          <a:lstStyle/>
          <a:p>
            <a:endParaRPr sz="1987"/>
          </a:p>
        </p:txBody>
      </p:sp>
      <p:sp>
        <p:nvSpPr>
          <p:cNvPr id="525" name="object 525"/>
          <p:cNvSpPr/>
          <p:nvPr/>
        </p:nvSpPr>
        <p:spPr>
          <a:xfrm>
            <a:off x="4411482" y="5750069"/>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526" name="object 526"/>
          <p:cNvSpPr/>
          <p:nvPr/>
        </p:nvSpPr>
        <p:spPr>
          <a:xfrm>
            <a:off x="5474536" y="5549065"/>
            <a:ext cx="598807" cy="169886"/>
          </a:xfrm>
          <a:custGeom>
            <a:avLst/>
            <a:gdLst/>
            <a:ahLst/>
            <a:cxnLst/>
            <a:rect l="l" t="t" r="r" b="b"/>
            <a:pathLst>
              <a:path w="542543" h="153924">
                <a:moveTo>
                  <a:pt x="0" y="153924"/>
                </a:moveTo>
                <a:lnTo>
                  <a:pt x="542543" y="153924"/>
                </a:lnTo>
                <a:lnTo>
                  <a:pt x="542543" y="0"/>
                </a:lnTo>
                <a:lnTo>
                  <a:pt x="0" y="0"/>
                </a:lnTo>
                <a:lnTo>
                  <a:pt x="0" y="153924"/>
                </a:lnTo>
                <a:close/>
              </a:path>
            </a:pathLst>
          </a:custGeom>
          <a:solidFill>
            <a:srgbClr val="C8C8C8"/>
          </a:solidFill>
        </p:spPr>
        <p:txBody>
          <a:bodyPr wrap="square" lIns="0" tIns="0" rIns="0" bIns="0" rtlCol="0">
            <a:noAutofit/>
          </a:bodyPr>
          <a:lstStyle/>
          <a:p>
            <a:endParaRPr sz="1987"/>
          </a:p>
        </p:txBody>
      </p:sp>
      <p:sp>
        <p:nvSpPr>
          <p:cNvPr id="527" name="object 527"/>
          <p:cNvSpPr/>
          <p:nvPr/>
        </p:nvSpPr>
        <p:spPr>
          <a:xfrm>
            <a:off x="4411482" y="5549065"/>
            <a:ext cx="321270" cy="169886"/>
          </a:xfrm>
          <a:custGeom>
            <a:avLst/>
            <a:gdLst/>
            <a:ahLst/>
            <a:cxnLst/>
            <a:rect l="l" t="t" r="r" b="b"/>
            <a:pathLst>
              <a:path w="291084" h="153924">
                <a:moveTo>
                  <a:pt x="0" y="153924"/>
                </a:moveTo>
                <a:lnTo>
                  <a:pt x="291084" y="153924"/>
                </a:lnTo>
                <a:lnTo>
                  <a:pt x="291084" y="0"/>
                </a:lnTo>
                <a:lnTo>
                  <a:pt x="0" y="0"/>
                </a:lnTo>
                <a:lnTo>
                  <a:pt x="0" y="153924"/>
                </a:lnTo>
                <a:close/>
              </a:path>
            </a:pathLst>
          </a:custGeom>
          <a:solidFill>
            <a:srgbClr val="C8C8C8"/>
          </a:solidFill>
        </p:spPr>
        <p:txBody>
          <a:bodyPr wrap="square" lIns="0" tIns="0" rIns="0" bIns="0" rtlCol="0">
            <a:noAutofit/>
          </a:bodyPr>
          <a:lstStyle/>
          <a:p>
            <a:endParaRPr sz="1987"/>
          </a:p>
        </p:txBody>
      </p:sp>
      <p:sp>
        <p:nvSpPr>
          <p:cNvPr id="528" name="object 528"/>
          <p:cNvSpPr/>
          <p:nvPr/>
        </p:nvSpPr>
        <p:spPr>
          <a:xfrm>
            <a:off x="5474536" y="5516265"/>
            <a:ext cx="598807" cy="0"/>
          </a:xfrm>
          <a:custGeom>
            <a:avLst/>
            <a:gdLst/>
            <a:ahLst/>
            <a:cxnLst/>
            <a:rect l="l" t="t" r="r" b="b"/>
            <a:pathLst>
              <a:path w="542543">
                <a:moveTo>
                  <a:pt x="0" y="0"/>
                </a:moveTo>
                <a:lnTo>
                  <a:pt x="542543" y="0"/>
                </a:lnTo>
              </a:path>
            </a:pathLst>
          </a:custGeom>
          <a:ln w="21082">
            <a:solidFill>
              <a:srgbClr val="C8C8C8"/>
            </a:solidFill>
          </a:ln>
        </p:spPr>
        <p:txBody>
          <a:bodyPr wrap="square" lIns="0" tIns="0" rIns="0" bIns="0" rtlCol="0">
            <a:noAutofit/>
          </a:bodyPr>
          <a:lstStyle/>
          <a:p>
            <a:endParaRPr sz="1987"/>
          </a:p>
        </p:txBody>
      </p:sp>
      <p:sp>
        <p:nvSpPr>
          <p:cNvPr id="529" name="object 529"/>
          <p:cNvSpPr/>
          <p:nvPr/>
        </p:nvSpPr>
        <p:spPr>
          <a:xfrm>
            <a:off x="4411482" y="5516265"/>
            <a:ext cx="321270" cy="0"/>
          </a:xfrm>
          <a:custGeom>
            <a:avLst/>
            <a:gdLst/>
            <a:ahLst/>
            <a:cxnLst/>
            <a:rect l="l" t="t" r="r" b="b"/>
            <a:pathLst>
              <a:path w="291084">
                <a:moveTo>
                  <a:pt x="0" y="0"/>
                </a:moveTo>
                <a:lnTo>
                  <a:pt x="291084" y="0"/>
                </a:lnTo>
              </a:path>
            </a:pathLst>
          </a:custGeom>
          <a:ln w="21082">
            <a:solidFill>
              <a:srgbClr val="C8C8C8"/>
            </a:solidFill>
          </a:ln>
        </p:spPr>
        <p:txBody>
          <a:bodyPr wrap="square" lIns="0" tIns="0" rIns="0" bIns="0" rtlCol="0">
            <a:noAutofit/>
          </a:bodyPr>
          <a:lstStyle/>
          <a:p>
            <a:endParaRPr sz="1987"/>
          </a:p>
        </p:txBody>
      </p:sp>
      <p:sp>
        <p:nvSpPr>
          <p:cNvPr id="530" name="object 530"/>
          <p:cNvSpPr/>
          <p:nvPr/>
        </p:nvSpPr>
        <p:spPr>
          <a:xfrm>
            <a:off x="4411482" y="5808099"/>
            <a:ext cx="1661860" cy="0"/>
          </a:xfrm>
          <a:custGeom>
            <a:avLst/>
            <a:gdLst/>
            <a:ahLst/>
            <a:cxnLst/>
            <a:rect l="l" t="t" r="r" b="b"/>
            <a:pathLst>
              <a:path w="1505712">
                <a:moveTo>
                  <a:pt x="0" y="0"/>
                </a:moveTo>
                <a:lnTo>
                  <a:pt x="1505712" y="0"/>
                </a:lnTo>
              </a:path>
            </a:pathLst>
          </a:custGeom>
          <a:ln w="10413">
            <a:solidFill>
              <a:srgbClr val="C8C8C8"/>
            </a:solidFill>
          </a:ln>
        </p:spPr>
        <p:txBody>
          <a:bodyPr wrap="square" lIns="0" tIns="0" rIns="0" bIns="0" rtlCol="0">
            <a:noAutofit/>
          </a:bodyPr>
          <a:lstStyle/>
          <a:p>
            <a:endParaRPr sz="1987"/>
          </a:p>
        </p:txBody>
      </p:sp>
      <p:sp>
        <p:nvSpPr>
          <p:cNvPr id="531" name="object 531"/>
          <p:cNvSpPr/>
          <p:nvPr/>
        </p:nvSpPr>
        <p:spPr>
          <a:xfrm>
            <a:off x="4411482" y="5792120"/>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532" name="object 532"/>
          <p:cNvSpPr/>
          <p:nvPr/>
        </p:nvSpPr>
        <p:spPr>
          <a:xfrm>
            <a:off x="6073343" y="5258072"/>
            <a:ext cx="55507" cy="132880"/>
          </a:xfrm>
          <a:custGeom>
            <a:avLst/>
            <a:gdLst/>
            <a:ahLst/>
            <a:cxnLst/>
            <a:rect l="l" t="t" r="r" b="b"/>
            <a:pathLst>
              <a:path w="50292" h="120396">
                <a:moveTo>
                  <a:pt x="50292" y="0"/>
                </a:moveTo>
                <a:lnTo>
                  <a:pt x="0" y="120395"/>
                </a:lnTo>
              </a:path>
            </a:pathLst>
          </a:custGeom>
          <a:ln w="3048">
            <a:solidFill>
              <a:srgbClr val="000000"/>
            </a:solidFill>
          </a:ln>
        </p:spPr>
        <p:txBody>
          <a:bodyPr wrap="square" lIns="0" tIns="0" rIns="0" bIns="0" rtlCol="0">
            <a:noAutofit/>
          </a:bodyPr>
          <a:lstStyle/>
          <a:p>
            <a:endParaRPr sz="1987"/>
          </a:p>
        </p:txBody>
      </p:sp>
      <p:sp>
        <p:nvSpPr>
          <p:cNvPr id="533" name="object 533"/>
          <p:cNvSpPr/>
          <p:nvPr/>
        </p:nvSpPr>
        <p:spPr>
          <a:xfrm>
            <a:off x="4411482" y="5367403"/>
            <a:ext cx="1661860" cy="23549"/>
          </a:xfrm>
          <a:custGeom>
            <a:avLst/>
            <a:gdLst/>
            <a:ahLst/>
            <a:cxnLst/>
            <a:rect l="l" t="t" r="r" b="b"/>
            <a:pathLst>
              <a:path w="1505712" h="21336">
                <a:moveTo>
                  <a:pt x="1505712" y="21336"/>
                </a:moveTo>
                <a:lnTo>
                  <a:pt x="1505712" y="0"/>
                </a:lnTo>
                <a:lnTo>
                  <a:pt x="0" y="0"/>
                </a:lnTo>
                <a:lnTo>
                  <a:pt x="1505712" y="21336"/>
                </a:lnTo>
                <a:close/>
              </a:path>
            </a:pathLst>
          </a:custGeom>
          <a:solidFill>
            <a:srgbClr val="C8C8C8"/>
          </a:solidFill>
        </p:spPr>
        <p:txBody>
          <a:bodyPr wrap="square" lIns="0" tIns="0" rIns="0" bIns="0" rtlCol="0">
            <a:noAutofit/>
          </a:bodyPr>
          <a:lstStyle/>
          <a:p>
            <a:endParaRPr sz="1987"/>
          </a:p>
        </p:txBody>
      </p:sp>
      <p:sp>
        <p:nvSpPr>
          <p:cNvPr id="534" name="object 534"/>
          <p:cNvSpPr/>
          <p:nvPr/>
        </p:nvSpPr>
        <p:spPr>
          <a:xfrm>
            <a:off x="4411482" y="5367403"/>
            <a:ext cx="1661860" cy="23549"/>
          </a:xfrm>
          <a:custGeom>
            <a:avLst/>
            <a:gdLst/>
            <a:ahLst/>
            <a:cxnLst/>
            <a:rect l="l" t="t" r="r" b="b"/>
            <a:pathLst>
              <a:path w="1505712" h="21336">
                <a:moveTo>
                  <a:pt x="1505712" y="21336"/>
                </a:moveTo>
                <a:lnTo>
                  <a:pt x="1505712" y="0"/>
                </a:lnTo>
                <a:lnTo>
                  <a:pt x="0" y="0"/>
                </a:lnTo>
              </a:path>
            </a:pathLst>
          </a:custGeom>
          <a:ln w="3047">
            <a:solidFill>
              <a:srgbClr val="000000"/>
            </a:solidFill>
          </a:ln>
        </p:spPr>
        <p:txBody>
          <a:bodyPr wrap="square" lIns="0" tIns="0" rIns="0" bIns="0" rtlCol="0">
            <a:noAutofit/>
          </a:bodyPr>
          <a:lstStyle/>
          <a:p>
            <a:endParaRPr sz="1987"/>
          </a:p>
        </p:txBody>
      </p:sp>
      <p:sp>
        <p:nvSpPr>
          <p:cNvPr id="535" name="object 535"/>
          <p:cNvSpPr/>
          <p:nvPr/>
        </p:nvSpPr>
        <p:spPr>
          <a:xfrm>
            <a:off x="6073343" y="5390953"/>
            <a:ext cx="1682" cy="422193"/>
          </a:xfrm>
          <a:custGeom>
            <a:avLst/>
            <a:gdLst/>
            <a:ahLst/>
            <a:cxnLst/>
            <a:rect l="l" t="t" r="r" b="b"/>
            <a:pathLst>
              <a:path w="1524" h="382524">
                <a:moveTo>
                  <a:pt x="0" y="382523"/>
                </a:moveTo>
                <a:lnTo>
                  <a:pt x="1524" y="0"/>
                </a:lnTo>
              </a:path>
            </a:pathLst>
          </a:custGeom>
          <a:ln w="3048">
            <a:solidFill>
              <a:srgbClr val="000000"/>
            </a:solidFill>
          </a:ln>
        </p:spPr>
        <p:txBody>
          <a:bodyPr wrap="square" lIns="0" tIns="0" rIns="0" bIns="0" rtlCol="0">
            <a:noAutofit/>
          </a:bodyPr>
          <a:lstStyle/>
          <a:p>
            <a:endParaRPr sz="1987"/>
          </a:p>
        </p:txBody>
      </p:sp>
      <p:sp>
        <p:nvSpPr>
          <p:cNvPr id="536" name="object 536"/>
          <p:cNvSpPr/>
          <p:nvPr/>
        </p:nvSpPr>
        <p:spPr>
          <a:xfrm>
            <a:off x="4411482" y="5258071"/>
            <a:ext cx="1717367" cy="109332"/>
          </a:xfrm>
          <a:custGeom>
            <a:avLst/>
            <a:gdLst/>
            <a:ahLst/>
            <a:cxnLst/>
            <a:rect l="l" t="t" r="r" b="b"/>
            <a:pathLst>
              <a:path w="1556004" h="99059">
                <a:moveTo>
                  <a:pt x="0" y="99059"/>
                </a:moveTo>
                <a:lnTo>
                  <a:pt x="1556004" y="0"/>
                </a:lnTo>
                <a:lnTo>
                  <a:pt x="49657" y="0"/>
                </a:lnTo>
                <a:lnTo>
                  <a:pt x="0" y="99059"/>
                </a:lnTo>
                <a:close/>
              </a:path>
            </a:pathLst>
          </a:custGeom>
          <a:solidFill>
            <a:srgbClr val="C8C8C8"/>
          </a:solidFill>
        </p:spPr>
        <p:txBody>
          <a:bodyPr wrap="square" lIns="0" tIns="0" rIns="0" bIns="0" rtlCol="0">
            <a:noAutofit/>
          </a:bodyPr>
          <a:lstStyle/>
          <a:p>
            <a:endParaRPr sz="1987"/>
          </a:p>
        </p:txBody>
      </p:sp>
      <p:sp>
        <p:nvSpPr>
          <p:cNvPr id="537" name="object 537"/>
          <p:cNvSpPr/>
          <p:nvPr/>
        </p:nvSpPr>
        <p:spPr>
          <a:xfrm>
            <a:off x="4411482" y="5258071"/>
            <a:ext cx="1717367" cy="109332"/>
          </a:xfrm>
          <a:custGeom>
            <a:avLst/>
            <a:gdLst/>
            <a:ahLst/>
            <a:cxnLst/>
            <a:rect l="l" t="t" r="r" b="b"/>
            <a:pathLst>
              <a:path w="1556004" h="99059">
                <a:moveTo>
                  <a:pt x="0" y="99059"/>
                </a:moveTo>
                <a:lnTo>
                  <a:pt x="49657" y="0"/>
                </a:lnTo>
                <a:lnTo>
                  <a:pt x="1556004" y="0"/>
                </a:lnTo>
              </a:path>
            </a:pathLst>
          </a:custGeom>
          <a:ln w="3047">
            <a:solidFill>
              <a:srgbClr val="000000"/>
            </a:solidFill>
          </a:ln>
        </p:spPr>
        <p:txBody>
          <a:bodyPr wrap="square" lIns="0" tIns="0" rIns="0" bIns="0" rtlCol="0">
            <a:noAutofit/>
          </a:bodyPr>
          <a:lstStyle/>
          <a:p>
            <a:endParaRPr sz="1987"/>
          </a:p>
        </p:txBody>
      </p:sp>
      <p:sp>
        <p:nvSpPr>
          <p:cNvPr id="538" name="object 538"/>
          <p:cNvSpPr/>
          <p:nvPr/>
        </p:nvSpPr>
        <p:spPr>
          <a:xfrm>
            <a:off x="4411482" y="5367403"/>
            <a:ext cx="1661860" cy="445742"/>
          </a:xfrm>
          <a:custGeom>
            <a:avLst/>
            <a:gdLst/>
            <a:ahLst/>
            <a:cxnLst/>
            <a:rect l="l" t="t" r="r" b="b"/>
            <a:pathLst>
              <a:path w="1505712" h="403860">
                <a:moveTo>
                  <a:pt x="0" y="0"/>
                </a:moveTo>
                <a:lnTo>
                  <a:pt x="0" y="403860"/>
                </a:lnTo>
                <a:lnTo>
                  <a:pt x="1505712" y="403860"/>
                </a:lnTo>
                <a:lnTo>
                  <a:pt x="0" y="0"/>
                </a:lnTo>
                <a:close/>
              </a:path>
            </a:pathLst>
          </a:custGeom>
          <a:solidFill>
            <a:srgbClr val="C8C8C8"/>
          </a:solidFill>
        </p:spPr>
        <p:txBody>
          <a:bodyPr wrap="square" lIns="0" tIns="0" rIns="0" bIns="0" rtlCol="0">
            <a:noAutofit/>
          </a:bodyPr>
          <a:lstStyle/>
          <a:p>
            <a:endParaRPr sz="1987"/>
          </a:p>
        </p:txBody>
      </p:sp>
      <p:sp>
        <p:nvSpPr>
          <p:cNvPr id="539" name="object 539"/>
          <p:cNvSpPr/>
          <p:nvPr/>
        </p:nvSpPr>
        <p:spPr>
          <a:xfrm>
            <a:off x="4411482" y="5367403"/>
            <a:ext cx="1661860" cy="445742"/>
          </a:xfrm>
          <a:custGeom>
            <a:avLst/>
            <a:gdLst/>
            <a:ahLst/>
            <a:cxnLst/>
            <a:rect l="l" t="t" r="r" b="b"/>
            <a:pathLst>
              <a:path w="1505712" h="403860">
                <a:moveTo>
                  <a:pt x="0" y="0"/>
                </a:moveTo>
                <a:lnTo>
                  <a:pt x="0" y="403860"/>
                </a:lnTo>
                <a:lnTo>
                  <a:pt x="1505712" y="403860"/>
                </a:lnTo>
              </a:path>
            </a:pathLst>
          </a:custGeom>
          <a:ln w="3048">
            <a:solidFill>
              <a:srgbClr val="000000"/>
            </a:solidFill>
          </a:ln>
        </p:spPr>
        <p:txBody>
          <a:bodyPr wrap="square" lIns="0" tIns="0" rIns="0" bIns="0" rtlCol="0">
            <a:noAutofit/>
          </a:bodyPr>
          <a:lstStyle/>
          <a:p>
            <a:endParaRPr sz="1987"/>
          </a:p>
        </p:txBody>
      </p:sp>
      <p:sp>
        <p:nvSpPr>
          <p:cNvPr id="540" name="object 540"/>
          <p:cNvSpPr/>
          <p:nvPr/>
        </p:nvSpPr>
        <p:spPr>
          <a:xfrm>
            <a:off x="6073343" y="5258071"/>
            <a:ext cx="55507" cy="555074"/>
          </a:xfrm>
          <a:custGeom>
            <a:avLst/>
            <a:gdLst/>
            <a:ahLst/>
            <a:cxnLst/>
            <a:rect l="l" t="t" r="r" b="b"/>
            <a:pathLst>
              <a:path w="50292" h="502920">
                <a:moveTo>
                  <a:pt x="50292" y="0"/>
                </a:moveTo>
                <a:lnTo>
                  <a:pt x="0" y="502919"/>
                </a:lnTo>
                <a:lnTo>
                  <a:pt x="50292" y="402589"/>
                </a:lnTo>
                <a:lnTo>
                  <a:pt x="50292" y="0"/>
                </a:lnTo>
                <a:close/>
              </a:path>
            </a:pathLst>
          </a:custGeom>
          <a:solidFill>
            <a:srgbClr val="C8C8C8"/>
          </a:solidFill>
        </p:spPr>
        <p:txBody>
          <a:bodyPr wrap="square" lIns="0" tIns="0" rIns="0" bIns="0" rtlCol="0">
            <a:noAutofit/>
          </a:bodyPr>
          <a:lstStyle/>
          <a:p>
            <a:endParaRPr sz="1987"/>
          </a:p>
        </p:txBody>
      </p:sp>
      <p:sp>
        <p:nvSpPr>
          <p:cNvPr id="541" name="object 541"/>
          <p:cNvSpPr/>
          <p:nvPr/>
        </p:nvSpPr>
        <p:spPr>
          <a:xfrm>
            <a:off x="6073343" y="5258071"/>
            <a:ext cx="55507" cy="555074"/>
          </a:xfrm>
          <a:custGeom>
            <a:avLst/>
            <a:gdLst/>
            <a:ahLst/>
            <a:cxnLst/>
            <a:rect l="l" t="t" r="r" b="b"/>
            <a:pathLst>
              <a:path w="50292" h="502920">
                <a:moveTo>
                  <a:pt x="50292" y="0"/>
                </a:moveTo>
                <a:lnTo>
                  <a:pt x="50292" y="402589"/>
                </a:lnTo>
                <a:lnTo>
                  <a:pt x="0" y="502919"/>
                </a:lnTo>
              </a:path>
            </a:pathLst>
          </a:custGeom>
          <a:ln w="3048">
            <a:solidFill>
              <a:srgbClr val="000000"/>
            </a:solidFill>
          </a:ln>
        </p:spPr>
        <p:txBody>
          <a:bodyPr wrap="square" lIns="0" tIns="0" rIns="0" bIns="0" rtlCol="0">
            <a:noAutofit/>
          </a:bodyPr>
          <a:lstStyle/>
          <a:p>
            <a:endParaRPr sz="1987"/>
          </a:p>
        </p:txBody>
      </p:sp>
      <p:sp>
        <p:nvSpPr>
          <p:cNvPr id="542" name="object 542"/>
          <p:cNvSpPr/>
          <p:nvPr/>
        </p:nvSpPr>
        <p:spPr>
          <a:xfrm>
            <a:off x="4732754" y="5488512"/>
            <a:ext cx="741782" cy="272490"/>
          </a:xfrm>
          <a:custGeom>
            <a:avLst/>
            <a:gdLst/>
            <a:ahLst/>
            <a:cxnLst/>
            <a:rect l="l" t="t" r="r" b="b"/>
            <a:pathLst>
              <a:path w="672084" h="246887">
                <a:moveTo>
                  <a:pt x="0" y="246887"/>
                </a:moveTo>
                <a:lnTo>
                  <a:pt x="672084" y="246887"/>
                </a:lnTo>
                <a:lnTo>
                  <a:pt x="672084" y="0"/>
                </a:lnTo>
                <a:lnTo>
                  <a:pt x="0" y="0"/>
                </a:lnTo>
                <a:lnTo>
                  <a:pt x="0" y="246887"/>
                </a:lnTo>
                <a:close/>
              </a:path>
            </a:pathLst>
          </a:custGeom>
          <a:solidFill>
            <a:srgbClr val="C8C8C8"/>
          </a:solidFill>
        </p:spPr>
        <p:txBody>
          <a:bodyPr wrap="square" lIns="0" tIns="0" rIns="0" bIns="0" rtlCol="0">
            <a:noAutofit/>
          </a:bodyPr>
          <a:lstStyle/>
          <a:p>
            <a:endParaRPr sz="1987"/>
          </a:p>
        </p:txBody>
      </p:sp>
      <p:sp>
        <p:nvSpPr>
          <p:cNvPr id="543" name="object 543"/>
          <p:cNvSpPr/>
          <p:nvPr/>
        </p:nvSpPr>
        <p:spPr>
          <a:xfrm>
            <a:off x="6073343" y="5875381"/>
            <a:ext cx="55507" cy="555075"/>
          </a:xfrm>
          <a:custGeom>
            <a:avLst/>
            <a:gdLst/>
            <a:ahLst/>
            <a:cxnLst/>
            <a:rect l="l" t="t" r="r" b="b"/>
            <a:pathLst>
              <a:path w="50292" h="502920">
                <a:moveTo>
                  <a:pt x="50292" y="402971"/>
                </a:moveTo>
                <a:lnTo>
                  <a:pt x="50292" y="0"/>
                </a:lnTo>
                <a:lnTo>
                  <a:pt x="0" y="121158"/>
                </a:lnTo>
                <a:lnTo>
                  <a:pt x="0" y="502920"/>
                </a:lnTo>
                <a:lnTo>
                  <a:pt x="50292" y="402971"/>
                </a:lnTo>
                <a:close/>
              </a:path>
            </a:pathLst>
          </a:custGeom>
          <a:solidFill>
            <a:srgbClr val="C8C8C8"/>
          </a:solidFill>
        </p:spPr>
        <p:txBody>
          <a:bodyPr wrap="square" lIns="0" tIns="0" rIns="0" bIns="0" rtlCol="0">
            <a:noAutofit/>
          </a:bodyPr>
          <a:lstStyle/>
          <a:p>
            <a:endParaRPr sz="1987"/>
          </a:p>
        </p:txBody>
      </p:sp>
      <p:sp>
        <p:nvSpPr>
          <p:cNvPr id="544" name="object 544"/>
          <p:cNvSpPr/>
          <p:nvPr/>
        </p:nvSpPr>
        <p:spPr>
          <a:xfrm>
            <a:off x="6029611" y="5875381"/>
            <a:ext cx="90829" cy="132882"/>
          </a:xfrm>
          <a:custGeom>
            <a:avLst/>
            <a:gdLst/>
            <a:ahLst/>
            <a:cxnLst/>
            <a:rect l="l" t="t" r="r" b="b"/>
            <a:pathLst>
              <a:path w="82295" h="120396">
                <a:moveTo>
                  <a:pt x="81787" y="21590"/>
                </a:moveTo>
                <a:lnTo>
                  <a:pt x="82295" y="0"/>
                </a:lnTo>
                <a:lnTo>
                  <a:pt x="6857" y="0"/>
                </a:lnTo>
                <a:lnTo>
                  <a:pt x="0" y="100457"/>
                </a:lnTo>
                <a:lnTo>
                  <a:pt x="39623" y="100457"/>
                </a:lnTo>
                <a:lnTo>
                  <a:pt x="39623" y="120396"/>
                </a:lnTo>
                <a:lnTo>
                  <a:pt x="81787" y="21590"/>
                </a:lnTo>
                <a:close/>
              </a:path>
            </a:pathLst>
          </a:custGeom>
          <a:solidFill>
            <a:srgbClr val="C8C8C8"/>
          </a:solidFill>
        </p:spPr>
        <p:txBody>
          <a:bodyPr wrap="square" lIns="0" tIns="0" rIns="0" bIns="0" rtlCol="0">
            <a:noAutofit/>
          </a:bodyPr>
          <a:lstStyle/>
          <a:p>
            <a:endParaRPr sz="1987"/>
          </a:p>
        </p:txBody>
      </p:sp>
      <p:sp>
        <p:nvSpPr>
          <p:cNvPr id="545" name="object 545"/>
          <p:cNvSpPr/>
          <p:nvPr/>
        </p:nvSpPr>
        <p:spPr>
          <a:xfrm>
            <a:off x="6120441" y="5875381"/>
            <a:ext cx="8410" cy="21867"/>
          </a:xfrm>
          <a:custGeom>
            <a:avLst/>
            <a:gdLst/>
            <a:ahLst/>
            <a:cxnLst/>
            <a:rect l="l" t="t" r="r" b="b"/>
            <a:pathLst>
              <a:path w="7620" h="19812">
                <a:moveTo>
                  <a:pt x="508" y="0"/>
                </a:moveTo>
                <a:lnTo>
                  <a:pt x="0" y="19812"/>
                </a:lnTo>
                <a:lnTo>
                  <a:pt x="7620" y="0"/>
                </a:lnTo>
                <a:lnTo>
                  <a:pt x="508" y="0"/>
                </a:lnTo>
                <a:close/>
              </a:path>
            </a:pathLst>
          </a:custGeom>
          <a:solidFill>
            <a:srgbClr val="C8C8C8"/>
          </a:solidFill>
        </p:spPr>
        <p:txBody>
          <a:bodyPr wrap="square" lIns="0" tIns="0" rIns="0" bIns="0" rtlCol="0">
            <a:noAutofit/>
          </a:bodyPr>
          <a:lstStyle/>
          <a:p>
            <a:endParaRPr sz="1987"/>
          </a:p>
        </p:txBody>
      </p:sp>
      <p:sp>
        <p:nvSpPr>
          <p:cNvPr id="546" name="object 546"/>
          <p:cNvSpPr/>
          <p:nvPr/>
        </p:nvSpPr>
        <p:spPr>
          <a:xfrm>
            <a:off x="5943827" y="5875382"/>
            <a:ext cx="92511" cy="109332"/>
          </a:xfrm>
          <a:custGeom>
            <a:avLst/>
            <a:gdLst/>
            <a:ahLst/>
            <a:cxnLst/>
            <a:rect l="l" t="t" r="r" b="b"/>
            <a:pathLst>
              <a:path w="83819" h="99060">
                <a:moveTo>
                  <a:pt x="76962" y="99060"/>
                </a:moveTo>
                <a:lnTo>
                  <a:pt x="83819" y="0"/>
                </a:lnTo>
                <a:lnTo>
                  <a:pt x="6857" y="0"/>
                </a:lnTo>
                <a:lnTo>
                  <a:pt x="0" y="99060"/>
                </a:lnTo>
                <a:lnTo>
                  <a:pt x="76962" y="99060"/>
                </a:lnTo>
                <a:close/>
              </a:path>
            </a:pathLst>
          </a:custGeom>
          <a:solidFill>
            <a:srgbClr val="C8C8C8"/>
          </a:solidFill>
        </p:spPr>
        <p:txBody>
          <a:bodyPr wrap="square" lIns="0" tIns="0" rIns="0" bIns="0" rtlCol="0">
            <a:noAutofit/>
          </a:bodyPr>
          <a:lstStyle/>
          <a:p>
            <a:endParaRPr sz="1987"/>
          </a:p>
        </p:txBody>
      </p:sp>
      <p:sp>
        <p:nvSpPr>
          <p:cNvPr id="547" name="object 547"/>
          <p:cNvSpPr/>
          <p:nvPr/>
        </p:nvSpPr>
        <p:spPr>
          <a:xfrm>
            <a:off x="5859724" y="5875382"/>
            <a:ext cx="92511" cy="109332"/>
          </a:xfrm>
          <a:custGeom>
            <a:avLst/>
            <a:gdLst/>
            <a:ahLst/>
            <a:cxnLst/>
            <a:rect l="l" t="t" r="r" b="b"/>
            <a:pathLst>
              <a:path w="83819" h="99060">
                <a:moveTo>
                  <a:pt x="76962" y="99060"/>
                </a:moveTo>
                <a:lnTo>
                  <a:pt x="83819" y="0"/>
                </a:lnTo>
                <a:lnTo>
                  <a:pt x="6857" y="0"/>
                </a:lnTo>
                <a:lnTo>
                  <a:pt x="0" y="99060"/>
                </a:lnTo>
                <a:lnTo>
                  <a:pt x="76962" y="99060"/>
                </a:lnTo>
                <a:close/>
              </a:path>
            </a:pathLst>
          </a:custGeom>
          <a:solidFill>
            <a:srgbClr val="C8C8C8"/>
          </a:solidFill>
        </p:spPr>
        <p:txBody>
          <a:bodyPr wrap="square" lIns="0" tIns="0" rIns="0" bIns="0" rtlCol="0">
            <a:noAutofit/>
          </a:bodyPr>
          <a:lstStyle/>
          <a:p>
            <a:endParaRPr sz="1987"/>
          </a:p>
        </p:txBody>
      </p:sp>
      <p:sp>
        <p:nvSpPr>
          <p:cNvPr id="548" name="object 548"/>
          <p:cNvSpPr/>
          <p:nvPr/>
        </p:nvSpPr>
        <p:spPr>
          <a:xfrm>
            <a:off x="5689838" y="5875382"/>
            <a:ext cx="92511" cy="109332"/>
          </a:xfrm>
          <a:custGeom>
            <a:avLst/>
            <a:gdLst/>
            <a:ahLst/>
            <a:cxnLst/>
            <a:rect l="l" t="t" r="r" b="b"/>
            <a:pathLst>
              <a:path w="83819" h="99060">
                <a:moveTo>
                  <a:pt x="75437" y="99060"/>
                </a:moveTo>
                <a:lnTo>
                  <a:pt x="83819" y="0"/>
                </a:lnTo>
                <a:lnTo>
                  <a:pt x="6857" y="0"/>
                </a:lnTo>
                <a:lnTo>
                  <a:pt x="0" y="99060"/>
                </a:lnTo>
                <a:lnTo>
                  <a:pt x="75437" y="99060"/>
                </a:lnTo>
                <a:close/>
              </a:path>
            </a:pathLst>
          </a:custGeom>
          <a:solidFill>
            <a:srgbClr val="C8C8C8"/>
          </a:solidFill>
        </p:spPr>
        <p:txBody>
          <a:bodyPr wrap="square" lIns="0" tIns="0" rIns="0" bIns="0" rtlCol="0">
            <a:noAutofit/>
          </a:bodyPr>
          <a:lstStyle/>
          <a:p>
            <a:endParaRPr sz="1987"/>
          </a:p>
        </p:txBody>
      </p:sp>
      <p:sp>
        <p:nvSpPr>
          <p:cNvPr id="549" name="object 549"/>
          <p:cNvSpPr/>
          <p:nvPr/>
        </p:nvSpPr>
        <p:spPr>
          <a:xfrm>
            <a:off x="5773940" y="5875382"/>
            <a:ext cx="92511" cy="109332"/>
          </a:xfrm>
          <a:custGeom>
            <a:avLst/>
            <a:gdLst/>
            <a:ahLst/>
            <a:cxnLst/>
            <a:rect l="l" t="t" r="r" b="b"/>
            <a:pathLst>
              <a:path w="83819" h="99060">
                <a:moveTo>
                  <a:pt x="8381" y="0"/>
                </a:moveTo>
                <a:lnTo>
                  <a:pt x="0" y="99060"/>
                </a:lnTo>
                <a:lnTo>
                  <a:pt x="76962" y="99060"/>
                </a:lnTo>
                <a:lnTo>
                  <a:pt x="83819" y="0"/>
                </a:lnTo>
                <a:lnTo>
                  <a:pt x="8381" y="0"/>
                </a:lnTo>
                <a:close/>
              </a:path>
            </a:pathLst>
          </a:custGeom>
          <a:solidFill>
            <a:srgbClr val="C8C8C8"/>
          </a:solidFill>
        </p:spPr>
        <p:txBody>
          <a:bodyPr wrap="square" lIns="0" tIns="0" rIns="0" bIns="0" rtlCol="0">
            <a:noAutofit/>
          </a:bodyPr>
          <a:lstStyle/>
          <a:p>
            <a:endParaRPr sz="1987"/>
          </a:p>
        </p:txBody>
      </p:sp>
      <p:sp>
        <p:nvSpPr>
          <p:cNvPr id="550" name="object 550"/>
          <p:cNvSpPr/>
          <p:nvPr/>
        </p:nvSpPr>
        <p:spPr>
          <a:xfrm>
            <a:off x="5519951" y="5875382"/>
            <a:ext cx="92511" cy="109332"/>
          </a:xfrm>
          <a:custGeom>
            <a:avLst/>
            <a:gdLst/>
            <a:ahLst/>
            <a:cxnLst/>
            <a:rect l="l" t="t" r="r" b="b"/>
            <a:pathLst>
              <a:path w="83819" h="99060">
                <a:moveTo>
                  <a:pt x="76962" y="99060"/>
                </a:moveTo>
                <a:lnTo>
                  <a:pt x="83819" y="0"/>
                </a:lnTo>
                <a:lnTo>
                  <a:pt x="8000" y="0"/>
                </a:lnTo>
                <a:lnTo>
                  <a:pt x="0" y="99060"/>
                </a:lnTo>
                <a:lnTo>
                  <a:pt x="76962" y="99060"/>
                </a:lnTo>
                <a:close/>
              </a:path>
            </a:pathLst>
          </a:custGeom>
          <a:solidFill>
            <a:srgbClr val="C8C8C8"/>
          </a:solidFill>
        </p:spPr>
        <p:txBody>
          <a:bodyPr wrap="square" lIns="0" tIns="0" rIns="0" bIns="0" rtlCol="0">
            <a:noAutofit/>
          </a:bodyPr>
          <a:lstStyle/>
          <a:p>
            <a:endParaRPr sz="1987"/>
          </a:p>
        </p:txBody>
      </p:sp>
      <p:sp>
        <p:nvSpPr>
          <p:cNvPr id="551" name="object 551"/>
          <p:cNvSpPr/>
          <p:nvPr/>
        </p:nvSpPr>
        <p:spPr>
          <a:xfrm>
            <a:off x="5605736" y="5875382"/>
            <a:ext cx="90829" cy="109332"/>
          </a:xfrm>
          <a:custGeom>
            <a:avLst/>
            <a:gdLst/>
            <a:ahLst/>
            <a:cxnLst/>
            <a:rect l="l" t="t" r="r" b="b"/>
            <a:pathLst>
              <a:path w="82295" h="99060">
                <a:moveTo>
                  <a:pt x="6730" y="0"/>
                </a:moveTo>
                <a:lnTo>
                  <a:pt x="0" y="99060"/>
                </a:lnTo>
                <a:lnTo>
                  <a:pt x="75564" y="99060"/>
                </a:lnTo>
                <a:lnTo>
                  <a:pt x="82295" y="0"/>
                </a:lnTo>
                <a:lnTo>
                  <a:pt x="6730" y="0"/>
                </a:lnTo>
                <a:close/>
              </a:path>
            </a:pathLst>
          </a:custGeom>
          <a:solidFill>
            <a:srgbClr val="C8C8C8"/>
          </a:solidFill>
        </p:spPr>
        <p:txBody>
          <a:bodyPr wrap="square" lIns="0" tIns="0" rIns="0" bIns="0" rtlCol="0">
            <a:noAutofit/>
          </a:bodyPr>
          <a:lstStyle/>
          <a:p>
            <a:endParaRPr sz="1987"/>
          </a:p>
        </p:txBody>
      </p:sp>
      <p:sp>
        <p:nvSpPr>
          <p:cNvPr id="552" name="object 552"/>
          <p:cNvSpPr/>
          <p:nvPr/>
        </p:nvSpPr>
        <p:spPr>
          <a:xfrm>
            <a:off x="4757985" y="5875382"/>
            <a:ext cx="686273" cy="109332"/>
          </a:xfrm>
          <a:custGeom>
            <a:avLst/>
            <a:gdLst/>
            <a:ahLst/>
            <a:cxnLst/>
            <a:rect l="l" t="t" r="r" b="b"/>
            <a:pathLst>
              <a:path w="621791" h="99060">
                <a:moveTo>
                  <a:pt x="614934" y="99060"/>
                </a:moveTo>
                <a:lnTo>
                  <a:pt x="621791" y="0"/>
                </a:lnTo>
                <a:lnTo>
                  <a:pt x="6858" y="0"/>
                </a:lnTo>
                <a:lnTo>
                  <a:pt x="0" y="99060"/>
                </a:lnTo>
                <a:lnTo>
                  <a:pt x="614934" y="99060"/>
                </a:lnTo>
                <a:close/>
              </a:path>
            </a:pathLst>
          </a:custGeom>
          <a:solidFill>
            <a:srgbClr val="C8C8C8"/>
          </a:solidFill>
        </p:spPr>
        <p:txBody>
          <a:bodyPr wrap="square" lIns="0" tIns="0" rIns="0" bIns="0" rtlCol="0">
            <a:noAutofit/>
          </a:bodyPr>
          <a:lstStyle/>
          <a:p>
            <a:endParaRPr sz="1987"/>
          </a:p>
        </p:txBody>
      </p:sp>
      <p:sp>
        <p:nvSpPr>
          <p:cNvPr id="553" name="object 553"/>
          <p:cNvSpPr/>
          <p:nvPr/>
        </p:nvSpPr>
        <p:spPr>
          <a:xfrm>
            <a:off x="5435849" y="5875382"/>
            <a:ext cx="92511" cy="109332"/>
          </a:xfrm>
          <a:custGeom>
            <a:avLst/>
            <a:gdLst/>
            <a:ahLst/>
            <a:cxnLst/>
            <a:rect l="l" t="t" r="r" b="b"/>
            <a:pathLst>
              <a:path w="83819" h="99060">
                <a:moveTo>
                  <a:pt x="6857" y="0"/>
                </a:moveTo>
                <a:lnTo>
                  <a:pt x="0" y="99060"/>
                </a:lnTo>
                <a:lnTo>
                  <a:pt x="75945" y="99060"/>
                </a:lnTo>
                <a:lnTo>
                  <a:pt x="83819" y="0"/>
                </a:lnTo>
                <a:lnTo>
                  <a:pt x="6857" y="0"/>
                </a:lnTo>
                <a:close/>
              </a:path>
            </a:pathLst>
          </a:custGeom>
          <a:solidFill>
            <a:srgbClr val="C8C8C8"/>
          </a:solidFill>
        </p:spPr>
        <p:txBody>
          <a:bodyPr wrap="square" lIns="0" tIns="0" rIns="0" bIns="0" rtlCol="0">
            <a:noAutofit/>
          </a:bodyPr>
          <a:lstStyle/>
          <a:p>
            <a:endParaRPr sz="1987"/>
          </a:p>
        </p:txBody>
      </p:sp>
      <p:sp>
        <p:nvSpPr>
          <p:cNvPr id="554" name="object 554"/>
          <p:cNvSpPr/>
          <p:nvPr/>
        </p:nvSpPr>
        <p:spPr>
          <a:xfrm>
            <a:off x="4672200" y="5875382"/>
            <a:ext cx="92512" cy="109332"/>
          </a:xfrm>
          <a:custGeom>
            <a:avLst/>
            <a:gdLst/>
            <a:ahLst/>
            <a:cxnLst/>
            <a:rect l="l" t="t" r="r" b="b"/>
            <a:pathLst>
              <a:path w="83820" h="99060">
                <a:moveTo>
                  <a:pt x="83820" y="0"/>
                </a:moveTo>
                <a:lnTo>
                  <a:pt x="8382" y="0"/>
                </a:lnTo>
                <a:lnTo>
                  <a:pt x="0" y="99060"/>
                </a:lnTo>
                <a:lnTo>
                  <a:pt x="76962" y="99060"/>
                </a:lnTo>
                <a:lnTo>
                  <a:pt x="83820" y="0"/>
                </a:lnTo>
                <a:close/>
              </a:path>
            </a:pathLst>
          </a:custGeom>
          <a:solidFill>
            <a:srgbClr val="C8C8C8"/>
          </a:solidFill>
        </p:spPr>
        <p:txBody>
          <a:bodyPr wrap="square" lIns="0" tIns="0" rIns="0" bIns="0" rtlCol="0">
            <a:noAutofit/>
          </a:bodyPr>
          <a:lstStyle/>
          <a:p>
            <a:endParaRPr sz="1987"/>
          </a:p>
        </p:txBody>
      </p:sp>
      <p:sp>
        <p:nvSpPr>
          <p:cNvPr id="555" name="object 555"/>
          <p:cNvSpPr/>
          <p:nvPr/>
        </p:nvSpPr>
        <p:spPr>
          <a:xfrm>
            <a:off x="4588098" y="5875382"/>
            <a:ext cx="92512" cy="109332"/>
          </a:xfrm>
          <a:custGeom>
            <a:avLst/>
            <a:gdLst/>
            <a:ahLst/>
            <a:cxnLst/>
            <a:rect l="l" t="t" r="r" b="b"/>
            <a:pathLst>
              <a:path w="83820" h="99060">
                <a:moveTo>
                  <a:pt x="75437" y="99060"/>
                </a:moveTo>
                <a:lnTo>
                  <a:pt x="83820" y="0"/>
                </a:lnTo>
                <a:lnTo>
                  <a:pt x="7747" y="0"/>
                </a:lnTo>
                <a:lnTo>
                  <a:pt x="0" y="99060"/>
                </a:lnTo>
                <a:lnTo>
                  <a:pt x="75437" y="99060"/>
                </a:lnTo>
                <a:close/>
              </a:path>
            </a:pathLst>
          </a:custGeom>
          <a:solidFill>
            <a:srgbClr val="C8C8C8"/>
          </a:solidFill>
        </p:spPr>
        <p:txBody>
          <a:bodyPr wrap="square" lIns="0" tIns="0" rIns="0" bIns="0" rtlCol="0">
            <a:noAutofit/>
          </a:bodyPr>
          <a:lstStyle/>
          <a:p>
            <a:endParaRPr sz="1987"/>
          </a:p>
        </p:txBody>
      </p:sp>
      <p:sp>
        <p:nvSpPr>
          <p:cNvPr id="556" name="object 556"/>
          <p:cNvSpPr/>
          <p:nvPr/>
        </p:nvSpPr>
        <p:spPr>
          <a:xfrm>
            <a:off x="4503996" y="5875382"/>
            <a:ext cx="92512" cy="109332"/>
          </a:xfrm>
          <a:custGeom>
            <a:avLst/>
            <a:gdLst/>
            <a:ahLst/>
            <a:cxnLst/>
            <a:rect l="l" t="t" r="r" b="b"/>
            <a:pathLst>
              <a:path w="83820" h="99060">
                <a:moveTo>
                  <a:pt x="75946" y="99060"/>
                </a:moveTo>
                <a:lnTo>
                  <a:pt x="83820" y="0"/>
                </a:lnTo>
                <a:lnTo>
                  <a:pt x="6858" y="0"/>
                </a:lnTo>
                <a:lnTo>
                  <a:pt x="0" y="99060"/>
                </a:lnTo>
                <a:lnTo>
                  <a:pt x="75946" y="99060"/>
                </a:lnTo>
                <a:close/>
              </a:path>
            </a:pathLst>
          </a:custGeom>
          <a:solidFill>
            <a:srgbClr val="C8C8C8"/>
          </a:solidFill>
        </p:spPr>
        <p:txBody>
          <a:bodyPr wrap="square" lIns="0" tIns="0" rIns="0" bIns="0" rtlCol="0">
            <a:noAutofit/>
          </a:bodyPr>
          <a:lstStyle/>
          <a:p>
            <a:endParaRPr sz="1987"/>
          </a:p>
        </p:txBody>
      </p:sp>
      <p:sp>
        <p:nvSpPr>
          <p:cNvPr id="557" name="object 557"/>
          <p:cNvSpPr/>
          <p:nvPr/>
        </p:nvSpPr>
        <p:spPr>
          <a:xfrm>
            <a:off x="4411482" y="5966212"/>
            <a:ext cx="10092" cy="18501"/>
          </a:xfrm>
          <a:custGeom>
            <a:avLst/>
            <a:gdLst/>
            <a:ahLst/>
            <a:cxnLst/>
            <a:rect l="l" t="t" r="r" b="b"/>
            <a:pathLst>
              <a:path w="9144" h="16763">
                <a:moveTo>
                  <a:pt x="7112" y="16764"/>
                </a:moveTo>
                <a:lnTo>
                  <a:pt x="9144" y="0"/>
                </a:lnTo>
                <a:lnTo>
                  <a:pt x="0" y="16764"/>
                </a:lnTo>
                <a:lnTo>
                  <a:pt x="7112" y="16764"/>
                </a:lnTo>
                <a:close/>
              </a:path>
            </a:pathLst>
          </a:custGeom>
          <a:solidFill>
            <a:srgbClr val="C8C8C8"/>
          </a:solidFill>
        </p:spPr>
        <p:txBody>
          <a:bodyPr wrap="square" lIns="0" tIns="0" rIns="0" bIns="0" rtlCol="0">
            <a:noAutofit/>
          </a:bodyPr>
          <a:lstStyle/>
          <a:p>
            <a:endParaRPr sz="1987"/>
          </a:p>
        </p:txBody>
      </p:sp>
      <p:sp>
        <p:nvSpPr>
          <p:cNvPr id="558" name="object 558"/>
          <p:cNvSpPr/>
          <p:nvPr/>
        </p:nvSpPr>
        <p:spPr>
          <a:xfrm>
            <a:off x="4418212" y="5875382"/>
            <a:ext cx="92512" cy="109332"/>
          </a:xfrm>
          <a:custGeom>
            <a:avLst/>
            <a:gdLst/>
            <a:ahLst/>
            <a:cxnLst/>
            <a:rect l="l" t="t" r="r" b="b"/>
            <a:pathLst>
              <a:path w="83820" h="99060">
                <a:moveTo>
                  <a:pt x="2159" y="80899"/>
                </a:moveTo>
                <a:lnTo>
                  <a:pt x="0" y="99060"/>
                </a:lnTo>
                <a:lnTo>
                  <a:pt x="76962" y="99060"/>
                </a:lnTo>
                <a:lnTo>
                  <a:pt x="83820" y="0"/>
                </a:lnTo>
                <a:lnTo>
                  <a:pt x="42418" y="0"/>
                </a:lnTo>
                <a:lnTo>
                  <a:pt x="2159" y="80899"/>
                </a:lnTo>
                <a:close/>
              </a:path>
            </a:pathLst>
          </a:custGeom>
          <a:solidFill>
            <a:srgbClr val="C8C8C8"/>
          </a:solidFill>
        </p:spPr>
        <p:txBody>
          <a:bodyPr wrap="square" lIns="0" tIns="0" rIns="0" bIns="0" rtlCol="0">
            <a:noAutofit/>
          </a:bodyPr>
          <a:lstStyle/>
          <a:p>
            <a:endParaRPr sz="1987"/>
          </a:p>
        </p:txBody>
      </p:sp>
      <p:sp>
        <p:nvSpPr>
          <p:cNvPr id="559" name="object 559"/>
          <p:cNvSpPr/>
          <p:nvPr/>
        </p:nvSpPr>
        <p:spPr>
          <a:xfrm>
            <a:off x="4411482" y="5989760"/>
            <a:ext cx="1661860" cy="0"/>
          </a:xfrm>
          <a:custGeom>
            <a:avLst/>
            <a:gdLst/>
            <a:ahLst/>
            <a:cxnLst/>
            <a:rect l="l" t="t" r="r" b="b"/>
            <a:pathLst>
              <a:path w="1505712">
                <a:moveTo>
                  <a:pt x="0" y="0"/>
                </a:moveTo>
                <a:lnTo>
                  <a:pt x="1505712" y="0"/>
                </a:lnTo>
              </a:path>
            </a:pathLst>
          </a:custGeom>
          <a:ln w="10413">
            <a:solidFill>
              <a:srgbClr val="C8C8C8"/>
            </a:solidFill>
          </a:ln>
        </p:spPr>
        <p:txBody>
          <a:bodyPr wrap="square" lIns="0" tIns="0" rIns="0" bIns="0" rtlCol="0">
            <a:noAutofit/>
          </a:bodyPr>
          <a:lstStyle/>
          <a:p>
            <a:endParaRPr sz="1987"/>
          </a:p>
        </p:txBody>
      </p:sp>
      <p:sp>
        <p:nvSpPr>
          <p:cNvPr id="560" name="object 560"/>
          <p:cNvSpPr/>
          <p:nvPr/>
        </p:nvSpPr>
        <p:spPr>
          <a:xfrm>
            <a:off x="4411482" y="6047791"/>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561" name="object 561"/>
          <p:cNvSpPr/>
          <p:nvPr/>
        </p:nvSpPr>
        <p:spPr>
          <a:xfrm>
            <a:off x="4411482" y="6026765"/>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562" name="object 562"/>
          <p:cNvSpPr/>
          <p:nvPr/>
        </p:nvSpPr>
        <p:spPr>
          <a:xfrm>
            <a:off x="4411482" y="6005740"/>
            <a:ext cx="1661860" cy="0"/>
          </a:xfrm>
          <a:custGeom>
            <a:avLst/>
            <a:gdLst/>
            <a:ahLst/>
            <a:cxnLst/>
            <a:rect l="l" t="t" r="r" b="b"/>
            <a:pathLst>
              <a:path w="1505712">
                <a:moveTo>
                  <a:pt x="0" y="0"/>
                </a:moveTo>
                <a:lnTo>
                  <a:pt x="1505712" y="0"/>
                </a:lnTo>
              </a:path>
            </a:pathLst>
          </a:custGeom>
          <a:ln w="21081">
            <a:solidFill>
              <a:srgbClr val="C8C8C8"/>
            </a:solidFill>
          </a:ln>
        </p:spPr>
        <p:txBody>
          <a:bodyPr wrap="square" lIns="0" tIns="0" rIns="0" bIns="0" rtlCol="0">
            <a:noAutofit/>
          </a:bodyPr>
          <a:lstStyle/>
          <a:p>
            <a:endParaRPr sz="1987"/>
          </a:p>
        </p:txBody>
      </p:sp>
      <p:sp>
        <p:nvSpPr>
          <p:cNvPr id="563" name="object 563"/>
          <p:cNvSpPr/>
          <p:nvPr/>
        </p:nvSpPr>
        <p:spPr>
          <a:xfrm>
            <a:off x="4411482" y="6110867"/>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564" name="object 564"/>
          <p:cNvSpPr/>
          <p:nvPr/>
        </p:nvSpPr>
        <p:spPr>
          <a:xfrm>
            <a:off x="4411482" y="6089842"/>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565" name="object 565"/>
          <p:cNvSpPr/>
          <p:nvPr/>
        </p:nvSpPr>
        <p:spPr>
          <a:xfrm>
            <a:off x="4411482" y="6068816"/>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566" name="object 566"/>
          <p:cNvSpPr/>
          <p:nvPr/>
        </p:nvSpPr>
        <p:spPr>
          <a:xfrm>
            <a:off x="5757120" y="6154601"/>
            <a:ext cx="316223" cy="0"/>
          </a:xfrm>
          <a:custGeom>
            <a:avLst/>
            <a:gdLst/>
            <a:ahLst/>
            <a:cxnLst/>
            <a:rect l="l" t="t" r="r" b="b"/>
            <a:pathLst>
              <a:path w="286511">
                <a:moveTo>
                  <a:pt x="0" y="0"/>
                </a:moveTo>
                <a:lnTo>
                  <a:pt x="286511" y="0"/>
                </a:lnTo>
              </a:path>
            </a:pathLst>
          </a:custGeom>
          <a:ln w="19557">
            <a:solidFill>
              <a:srgbClr val="C8C8C8"/>
            </a:solidFill>
          </a:ln>
        </p:spPr>
        <p:txBody>
          <a:bodyPr wrap="square" lIns="0" tIns="0" rIns="0" bIns="0" rtlCol="0">
            <a:noAutofit/>
          </a:bodyPr>
          <a:lstStyle/>
          <a:p>
            <a:endParaRPr sz="1987"/>
          </a:p>
        </p:txBody>
      </p:sp>
      <p:sp>
        <p:nvSpPr>
          <p:cNvPr id="567" name="object 567"/>
          <p:cNvSpPr/>
          <p:nvPr/>
        </p:nvSpPr>
        <p:spPr>
          <a:xfrm>
            <a:off x="4411482" y="6154601"/>
            <a:ext cx="307814" cy="0"/>
          </a:xfrm>
          <a:custGeom>
            <a:avLst/>
            <a:gdLst/>
            <a:ahLst/>
            <a:cxnLst/>
            <a:rect l="l" t="t" r="r" b="b"/>
            <a:pathLst>
              <a:path w="278892">
                <a:moveTo>
                  <a:pt x="0" y="0"/>
                </a:moveTo>
                <a:lnTo>
                  <a:pt x="278892" y="0"/>
                </a:lnTo>
              </a:path>
            </a:pathLst>
          </a:custGeom>
          <a:ln w="19557">
            <a:solidFill>
              <a:srgbClr val="C8C8C8"/>
            </a:solidFill>
          </a:ln>
        </p:spPr>
        <p:txBody>
          <a:bodyPr wrap="square" lIns="0" tIns="0" rIns="0" bIns="0" rtlCol="0">
            <a:noAutofit/>
          </a:bodyPr>
          <a:lstStyle/>
          <a:p>
            <a:endParaRPr sz="1987"/>
          </a:p>
        </p:txBody>
      </p:sp>
      <p:sp>
        <p:nvSpPr>
          <p:cNvPr id="568" name="object 568"/>
          <p:cNvSpPr/>
          <p:nvPr/>
        </p:nvSpPr>
        <p:spPr>
          <a:xfrm>
            <a:off x="4411482" y="6387564"/>
            <a:ext cx="1661860" cy="0"/>
          </a:xfrm>
          <a:custGeom>
            <a:avLst/>
            <a:gdLst/>
            <a:ahLst/>
            <a:cxnLst/>
            <a:rect l="l" t="t" r="r" b="b"/>
            <a:pathLst>
              <a:path w="1505712">
                <a:moveTo>
                  <a:pt x="0" y="0"/>
                </a:moveTo>
                <a:lnTo>
                  <a:pt x="1505712" y="0"/>
                </a:lnTo>
              </a:path>
            </a:pathLst>
          </a:custGeom>
          <a:ln w="21082">
            <a:solidFill>
              <a:srgbClr val="C8C8C8"/>
            </a:solidFill>
          </a:ln>
        </p:spPr>
        <p:txBody>
          <a:bodyPr wrap="square" lIns="0" tIns="0" rIns="0" bIns="0" rtlCol="0">
            <a:noAutofit/>
          </a:bodyPr>
          <a:lstStyle/>
          <a:p>
            <a:endParaRPr sz="1987"/>
          </a:p>
        </p:txBody>
      </p:sp>
      <p:sp>
        <p:nvSpPr>
          <p:cNvPr id="569" name="object 569"/>
          <p:cNvSpPr/>
          <p:nvPr/>
        </p:nvSpPr>
        <p:spPr>
          <a:xfrm>
            <a:off x="5757120" y="6345513"/>
            <a:ext cx="316223" cy="0"/>
          </a:xfrm>
          <a:custGeom>
            <a:avLst/>
            <a:gdLst/>
            <a:ahLst/>
            <a:cxnLst/>
            <a:rect l="l" t="t" r="r" b="b"/>
            <a:pathLst>
              <a:path w="286511">
                <a:moveTo>
                  <a:pt x="0" y="0"/>
                </a:moveTo>
                <a:lnTo>
                  <a:pt x="286511" y="0"/>
                </a:lnTo>
              </a:path>
            </a:pathLst>
          </a:custGeom>
          <a:ln w="21082">
            <a:solidFill>
              <a:srgbClr val="C8C8C8"/>
            </a:solidFill>
          </a:ln>
        </p:spPr>
        <p:txBody>
          <a:bodyPr wrap="square" lIns="0" tIns="0" rIns="0" bIns="0" rtlCol="0">
            <a:noAutofit/>
          </a:bodyPr>
          <a:lstStyle/>
          <a:p>
            <a:endParaRPr sz="1987"/>
          </a:p>
        </p:txBody>
      </p:sp>
      <p:sp>
        <p:nvSpPr>
          <p:cNvPr id="570" name="object 570"/>
          <p:cNvSpPr/>
          <p:nvPr/>
        </p:nvSpPr>
        <p:spPr>
          <a:xfrm>
            <a:off x="4411482" y="6345513"/>
            <a:ext cx="307814" cy="0"/>
          </a:xfrm>
          <a:custGeom>
            <a:avLst/>
            <a:gdLst/>
            <a:ahLst/>
            <a:cxnLst/>
            <a:rect l="l" t="t" r="r" b="b"/>
            <a:pathLst>
              <a:path w="278892">
                <a:moveTo>
                  <a:pt x="0" y="0"/>
                </a:moveTo>
                <a:lnTo>
                  <a:pt x="278892" y="0"/>
                </a:lnTo>
              </a:path>
            </a:pathLst>
          </a:custGeom>
          <a:ln w="21082">
            <a:solidFill>
              <a:srgbClr val="C8C8C8"/>
            </a:solidFill>
          </a:ln>
        </p:spPr>
        <p:txBody>
          <a:bodyPr wrap="square" lIns="0" tIns="0" rIns="0" bIns="0" rtlCol="0">
            <a:noAutofit/>
          </a:bodyPr>
          <a:lstStyle/>
          <a:p>
            <a:endParaRPr sz="1987"/>
          </a:p>
        </p:txBody>
      </p:sp>
      <p:sp>
        <p:nvSpPr>
          <p:cNvPr id="571" name="object 571"/>
          <p:cNvSpPr/>
          <p:nvPr/>
        </p:nvSpPr>
        <p:spPr>
          <a:xfrm>
            <a:off x="4411482" y="6366538"/>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572" name="object 572"/>
          <p:cNvSpPr/>
          <p:nvPr/>
        </p:nvSpPr>
        <p:spPr>
          <a:xfrm>
            <a:off x="5757120" y="6164693"/>
            <a:ext cx="316223" cy="169886"/>
          </a:xfrm>
          <a:custGeom>
            <a:avLst/>
            <a:gdLst/>
            <a:ahLst/>
            <a:cxnLst/>
            <a:rect l="l" t="t" r="r" b="b"/>
            <a:pathLst>
              <a:path w="286511" h="153924">
                <a:moveTo>
                  <a:pt x="0" y="153923"/>
                </a:moveTo>
                <a:lnTo>
                  <a:pt x="286511" y="153923"/>
                </a:lnTo>
                <a:lnTo>
                  <a:pt x="286511" y="0"/>
                </a:lnTo>
                <a:lnTo>
                  <a:pt x="0" y="0"/>
                </a:lnTo>
                <a:lnTo>
                  <a:pt x="0" y="153923"/>
                </a:lnTo>
                <a:close/>
              </a:path>
            </a:pathLst>
          </a:custGeom>
          <a:solidFill>
            <a:srgbClr val="C8C8C8"/>
          </a:solidFill>
        </p:spPr>
        <p:txBody>
          <a:bodyPr wrap="square" lIns="0" tIns="0" rIns="0" bIns="0" rtlCol="0">
            <a:noAutofit/>
          </a:bodyPr>
          <a:lstStyle/>
          <a:p>
            <a:endParaRPr sz="1987"/>
          </a:p>
        </p:txBody>
      </p:sp>
      <p:sp>
        <p:nvSpPr>
          <p:cNvPr id="573" name="object 573"/>
          <p:cNvSpPr/>
          <p:nvPr/>
        </p:nvSpPr>
        <p:spPr>
          <a:xfrm>
            <a:off x="4411482" y="6164693"/>
            <a:ext cx="307814" cy="169886"/>
          </a:xfrm>
          <a:custGeom>
            <a:avLst/>
            <a:gdLst/>
            <a:ahLst/>
            <a:cxnLst/>
            <a:rect l="l" t="t" r="r" b="b"/>
            <a:pathLst>
              <a:path w="278892" h="153924">
                <a:moveTo>
                  <a:pt x="0" y="153923"/>
                </a:moveTo>
                <a:lnTo>
                  <a:pt x="278892" y="153923"/>
                </a:lnTo>
                <a:lnTo>
                  <a:pt x="278892" y="0"/>
                </a:lnTo>
                <a:lnTo>
                  <a:pt x="0" y="0"/>
                </a:lnTo>
                <a:lnTo>
                  <a:pt x="0" y="153923"/>
                </a:lnTo>
                <a:close/>
              </a:path>
            </a:pathLst>
          </a:custGeom>
          <a:solidFill>
            <a:srgbClr val="C8C8C8"/>
          </a:solidFill>
        </p:spPr>
        <p:txBody>
          <a:bodyPr wrap="square" lIns="0" tIns="0" rIns="0" bIns="0" rtlCol="0">
            <a:noAutofit/>
          </a:bodyPr>
          <a:lstStyle/>
          <a:p>
            <a:endParaRPr sz="1987"/>
          </a:p>
        </p:txBody>
      </p:sp>
      <p:sp>
        <p:nvSpPr>
          <p:cNvPr id="574" name="object 574"/>
          <p:cNvSpPr/>
          <p:nvPr/>
        </p:nvSpPr>
        <p:spPr>
          <a:xfrm>
            <a:off x="5757120" y="6132734"/>
            <a:ext cx="316223" cy="0"/>
          </a:xfrm>
          <a:custGeom>
            <a:avLst/>
            <a:gdLst/>
            <a:ahLst/>
            <a:cxnLst/>
            <a:rect l="l" t="t" r="r" b="b"/>
            <a:pathLst>
              <a:path w="286511">
                <a:moveTo>
                  <a:pt x="0" y="0"/>
                </a:moveTo>
                <a:lnTo>
                  <a:pt x="286511" y="0"/>
                </a:lnTo>
              </a:path>
            </a:pathLst>
          </a:custGeom>
          <a:ln w="22606">
            <a:solidFill>
              <a:srgbClr val="C8C8C8"/>
            </a:solidFill>
          </a:ln>
        </p:spPr>
        <p:txBody>
          <a:bodyPr wrap="square" lIns="0" tIns="0" rIns="0" bIns="0" rtlCol="0">
            <a:noAutofit/>
          </a:bodyPr>
          <a:lstStyle/>
          <a:p>
            <a:endParaRPr sz="1987"/>
          </a:p>
        </p:txBody>
      </p:sp>
      <p:sp>
        <p:nvSpPr>
          <p:cNvPr id="575" name="object 575"/>
          <p:cNvSpPr/>
          <p:nvPr/>
        </p:nvSpPr>
        <p:spPr>
          <a:xfrm>
            <a:off x="4411482" y="6132734"/>
            <a:ext cx="307814" cy="0"/>
          </a:xfrm>
          <a:custGeom>
            <a:avLst/>
            <a:gdLst/>
            <a:ahLst/>
            <a:cxnLst/>
            <a:rect l="l" t="t" r="r" b="b"/>
            <a:pathLst>
              <a:path w="278892">
                <a:moveTo>
                  <a:pt x="0" y="0"/>
                </a:moveTo>
                <a:lnTo>
                  <a:pt x="278892" y="0"/>
                </a:lnTo>
              </a:path>
            </a:pathLst>
          </a:custGeom>
          <a:ln w="22606">
            <a:solidFill>
              <a:srgbClr val="C8C8C8"/>
            </a:solidFill>
          </a:ln>
        </p:spPr>
        <p:txBody>
          <a:bodyPr wrap="square" lIns="0" tIns="0" rIns="0" bIns="0" rtlCol="0">
            <a:noAutofit/>
          </a:bodyPr>
          <a:lstStyle/>
          <a:p>
            <a:endParaRPr sz="1987"/>
          </a:p>
        </p:txBody>
      </p:sp>
      <p:sp>
        <p:nvSpPr>
          <p:cNvPr id="576" name="object 576"/>
          <p:cNvSpPr/>
          <p:nvPr/>
        </p:nvSpPr>
        <p:spPr>
          <a:xfrm>
            <a:off x="4411482" y="6424569"/>
            <a:ext cx="1661860" cy="0"/>
          </a:xfrm>
          <a:custGeom>
            <a:avLst/>
            <a:gdLst/>
            <a:ahLst/>
            <a:cxnLst/>
            <a:rect l="l" t="t" r="r" b="b"/>
            <a:pathLst>
              <a:path w="1505712">
                <a:moveTo>
                  <a:pt x="0" y="0"/>
                </a:moveTo>
                <a:lnTo>
                  <a:pt x="1505712" y="0"/>
                </a:lnTo>
              </a:path>
            </a:pathLst>
          </a:custGeom>
          <a:ln w="11938">
            <a:solidFill>
              <a:srgbClr val="C8C8C8"/>
            </a:solidFill>
          </a:ln>
        </p:spPr>
        <p:txBody>
          <a:bodyPr wrap="square" lIns="0" tIns="0" rIns="0" bIns="0" rtlCol="0">
            <a:noAutofit/>
          </a:bodyPr>
          <a:lstStyle/>
          <a:p>
            <a:endParaRPr sz="1987"/>
          </a:p>
        </p:txBody>
      </p:sp>
      <p:sp>
        <p:nvSpPr>
          <p:cNvPr id="577" name="object 577"/>
          <p:cNvSpPr/>
          <p:nvPr/>
        </p:nvSpPr>
        <p:spPr>
          <a:xfrm>
            <a:off x="4411482" y="6408589"/>
            <a:ext cx="1661860" cy="0"/>
          </a:xfrm>
          <a:custGeom>
            <a:avLst/>
            <a:gdLst/>
            <a:ahLst/>
            <a:cxnLst/>
            <a:rect l="l" t="t" r="r" b="b"/>
            <a:pathLst>
              <a:path w="1505712">
                <a:moveTo>
                  <a:pt x="0" y="0"/>
                </a:moveTo>
                <a:lnTo>
                  <a:pt x="1505712" y="0"/>
                </a:lnTo>
              </a:path>
            </a:pathLst>
          </a:custGeom>
          <a:ln w="19557">
            <a:solidFill>
              <a:srgbClr val="C8C8C8"/>
            </a:solidFill>
          </a:ln>
        </p:spPr>
        <p:txBody>
          <a:bodyPr wrap="square" lIns="0" tIns="0" rIns="0" bIns="0" rtlCol="0">
            <a:noAutofit/>
          </a:bodyPr>
          <a:lstStyle/>
          <a:p>
            <a:endParaRPr sz="1987"/>
          </a:p>
        </p:txBody>
      </p:sp>
      <p:sp>
        <p:nvSpPr>
          <p:cNvPr id="578" name="object 578"/>
          <p:cNvSpPr/>
          <p:nvPr/>
        </p:nvSpPr>
        <p:spPr>
          <a:xfrm>
            <a:off x="6073343" y="5875381"/>
            <a:ext cx="55507" cy="132882"/>
          </a:xfrm>
          <a:custGeom>
            <a:avLst/>
            <a:gdLst/>
            <a:ahLst/>
            <a:cxnLst/>
            <a:rect l="l" t="t" r="r" b="b"/>
            <a:pathLst>
              <a:path w="50292" h="120396">
                <a:moveTo>
                  <a:pt x="50292" y="0"/>
                </a:moveTo>
                <a:lnTo>
                  <a:pt x="0" y="120396"/>
                </a:lnTo>
              </a:path>
            </a:pathLst>
          </a:custGeom>
          <a:ln w="3048">
            <a:solidFill>
              <a:srgbClr val="000000"/>
            </a:solidFill>
          </a:ln>
        </p:spPr>
        <p:txBody>
          <a:bodyPr wrap="square" lIns="0" tIns="0" rIns="0" bIns="0" rtlCol="0">
            <a:noAutofit/>
          </a:bodyPr>
          <a:lstStyle/>
          <a:p>
            <a:endParaRPr sz="1987"/>
          </a:p>
        </p:txBody>
      </p:sp>
      <p:sp>
        <p:nvSpPr>
          <p:cNvPr id="579" name="object 579"/>
          <p:cNvSpPr/>
          <p:nvPr/>
        </p:nvSpPr>
        <p:spPr>
          <a:xfrm>
            <a:off x="4411482" y="5984714"/>
            <a:ext cx="1661860" cy="23549"/>
          </a:xfrm>
          <a:custGeom>
            <a:avLst/>
            <a:gdLst/>
            <a:ahLst/>
            <a:cxnLst/>
            <a:rect l="l" t="t" r="r" b="b"/>
            <a:pathLst>
              <a:path w="1505712" h="21336">
                <a:moveTo>
                  <a:pt x="1505712" y="21336"/>
                </a:moveTo>
                <a:lnTo>
                  <a:pt x="1505712" y="0"/>
                </a:lnTo>
                <a:lnTo>
                  <a:pt x="0" y="0"/>
                </a:lnTo>
                <a:lnTo>
                  <a:pt x="1505712" y="21336"/>
                </a:lnTo>
                <a:close/>
              </a:path>
            </a:pathLst>
          </a:custGeom>
          <a:solidFill>
            <a:srgbClr val="C8C8C8"/>
          </a:solidFill>
        </p:spPr>
        <p:txBody>
          <a:bodyPr wrap="square" lIns="0" tIns="0" rIns="0" bIns="0" rtlCol="0">
            <a:noAutofit/>
          </a:bodyPr>
          <a:lstStyle/>
          <a:p>
            <a:endParaRPr sz="1987"/>
          </a:p>
        </p:txBody>
      </p:sp>
      <p:sp>
        <p:nvSpPr>
          <p:cNvPr id="580" name="object 580"/>
          <p:cNvSpPr/>
          <p:nvPr/>
        </p:nvSpPr>
        <p:spPr>
          <a:xfrm>
            <a:off x="4411482" y="5984714"/>
            <a:ext cx="1661860" cy="23549"/>
          </a:xfrm>
          <a:custGeom>
            <a:avLst/>
            <a:gdLst/>
            <a:ahLst/>
            <a:cxnLst/>
            <a:rect l="l" t="t" r="r" b="b"/>
            <a:pathLst>
              <a:path w="1505712" h="21336">
                <a:moveTo>
                  <a:pt x="1505712" y="21336"/>
                </a:moveTo>
                <a:lnTo>
                  <a:pt x="1505712" y="0"/>
                </a:lnTo>
                <a:lnTo>
                  <a:pt x="0" y="0"/>
                </a:lnTo>
              </a:path>
            </a:pathLst>
          </a:custGeom>
          <a:ln w="3047">
            <a:solidFill>
              <a:srgbClr val="000000"/>
            </a:solidFill>
          </a:ln>
        </p:spPr>
        <p:txBody>
          <a:bodyPr wrap="square" lIns="0" tIns="0" rIns="0" bIns="0" rtlCol="0">
            <a:noAutofit/>
          </a:bodyPr>
          <a:lstStyle/>
          <a:p>
            <a:endParaRPr sz="1987"/>
          </a:p>
        </p:txBody>
      </p:sp>
      <p:sp>
        <p:nvSpPr>
          <p:cNvPr id="581" name="object 581"/>
          <p:cNvSpPr/>
          <p:nvPr/>
        </p:nvSpPr>
        <p:spPr>
          <a:xfrm>
            <a:off x="6073343" y="6008263"/>
            <a:ext cx="1682" cy="422193"/>
          </a:xfrm>
          <a:custGeom>
            <a:avLst/>
            <a:gdLst/>
            <a:ahLst/>
            <a:cxnLst/>
            <a:rect l="l" t="t" r="r" b="b"/>
            <a:pathLst>
              <a:path w="1524" h="382524">
                <a:moveTo>
                  <a:pt x="0" y="382524"/>
                </a:moveTo>
                <a:lnTo>
                  <a:pt x="1524" y="0"/>
                </a:lnTo>
              </a:path>
            </a:pathLst>
          </a:custGeom>
          <a:ln w="3048">
            <a:solidFill>
              <a:srgbClr val="000000"/>
            </a:solidFill>
          </a:ln>
        </p:spPr>
        <p:txBody>
          <a:bodyPr wrap="square" lIns="0" tIns="0" rIns="0" bIns="0" rtlCol="0">
            <a:noAutofit/>
          </a:bodyPr>
          <a:lstStyle/>
          <a:p>
            <a:endParaRPr sz="1987"/>
          </a:p>
        </p:txBody>
      </p:sp>
      <p:sp>
        <p:nvSpPr>
          <p:cNvPr id="582" name="object 582"/>
          <p:cNvSpPr/>
          <p:nvPr/>
        </p:nvSpPr>
        <p:spPr>
          <a:xfrm>
            <a:off x="4411482" y="5875382"/>
            <a:ext cx="1717367" cy="109332"/>
          </a:xfrm>
          <a:custGeom>
            <a:avLst/>
            <a:gdLst/>
            <a:ahLst/>
            <a:cxnLst/>
            <a:rect l="l" t="t" r="r" b="b"/>
            <a:pathLst>
              <a:path w="1556004" h="99060">
                <a:moveTo>
                  <a:pt x="0" y="99060"/>
                </a:moveTo>
                <a:lnTo>
                  <a:pt x="1556004" y="0"/>
                </a:lnTo>
                <a:lnTo>
                  <a:pt x="49657" y="0"/>
                </a:lnTo>
                <a:lnTo>
                  <a:pt x="0" y="99060"/>
                </a:lnTo>
                <a:close/>
              </a:path>
            </a:pathLst>
          </a:custGeom>
          <a:solidFill>
            <a:srgbClr val="C8C8C8"/>
          </a:solidFill>
        </p:spPr>
        <p:txBody>
          <a:bodyPr wrap="square" lIns="0" tIns="0" rIns="0" bIns="0" rtlCol="0">
            <a:noAutofit/>
          </a:bodyPr>
          <a:lstStyle/>
          <a:p>
            <a:endParaRPr sz="1987"/>
          </a:p>
        </p:txBody>
      </p:sp>
      <p:sp>
        <p:nvSpPr>
          <p:cNvPr id="583" name="object 583"/>
          <p:cNvSpPr/>
          <p:nvPr/>
        </p:nvSpPr>
        <p:spPr>
          <a:xfrm>
            <a:off x="4411482" y="5875382"/>
            <a:ext cx="1717367" cy="109332"/>
          </a:xfrm>
          <a:custGeom>
            <a:avLst/>
            <a:gdLst/>
            <a:ahLst/>
            <a:cxnLst/>
            <a:rect l="l" t="t" r="r" b="b"/>
            <a:pathLst>
              <a:path w="1556004" h="99060">
                <a:moveTo>
                  <a:pt x="0" y="99060"/>
                </a:moveTo>
                <a:lnTo>
                  <a:pt x="49657" y="0"/>
                </a:lnTo>
                <a:lnTo>
                  <a:pt x="1556004" y="0"/>
                </a:lnTo>
              </a:path>
            </a:pathLst>
          </a:custGeom>
          <a:ln w="3048">
            <a:solidFill>
              <a:srgbClr val="000000"/>
            </a:solidFill>
          </a:ln>
        </p:spPr>
        <p:txBody>
          <a:bodyPr wrap="square" lIns="0" tIns="0" rIns="0" bIns="0" rtlCol="0">
            <a:noAutofit/>
          </a:bodyPr>
          <a:lstStyle/>
          <a:p>
            <a:endParaRPr sz="1987"/>
          </a:p>
        </p:txBody>
      </p:sp>
      <p:sp>
        <p:nvSpPr>
          <p:cNvPr id="584" name="object 584"/>
          <p:cNvSpPr/>
          <p:nvPr/>
        </p:nvSpPr>
        <p:spPr>
          <a:xfrm>
            <a:off x="4411482" y="5984714"/>
            <a:ext cx="1661860" cy="445742"/>
          </a:xfrm>
          <a:custGeom>
            <a:avLst/>
            <a:gdLst/>
            <a:ahLst/>
            <a:cxnLst/>
            <a:rect l="l" t="t" r="r" b="b"/>
            <a:pathLst>
              <a:path w="1505712" h="403860">
                <a:moveTo>
                  <a:pt x="0" y="0"/>
                </a:moveTo>
                <a:lnTo>
                  <a:pt x="0" y="403860"/>
                </a:lnTo>
                <a:lnTo>
                  <a:pt x="1505712" y="403860"/>
                </a:lnTo>
                <a:lnTo>
                  <a:pt x="0" y="0"/>
                </a:lnTo>
                <a:close/>
              </a:path>
            </a:pathLst>
          </a:custGeom>
          <a:solidFill>
            <a:srgbClr val="C8C8C8"/>
          </a:solidFill>
        </p:spPr>
        <p:txBody>
          <a:bodyPr wrap="square" lIns="0" tIns="0" rIns="0" bIns="0" rtlCol="0">
            <a:noAutofit/>
          </a:bodyPr>
          <a:lstStyle/>
          <a:p>
            <a:endParaRPr sz="1987"/>
          </a:p>
        </p:txBody>
      </p:sp>
      <p:sp>
        <p:nvSpPr>
          <p:cNvPr id="585" name="object 585"/>
          <p:cNvSpPr/>
          <p:nvPr/>
        </p:nvSpPr>
        <p:spPr>
          <a:xfrm>
            <a:off x="4411482" y="5984714"/>
            <a:ext cx="1661860" cy="445742"/>
          </a:xfrm>
          <a:custGeom>
            <a:avLst/>
            <a:gdLst/>
            <a:ahLst/>
            <a:cxnLst/>
            <a:rect l="l" t="t" r="r" b="b"/>
            <a:pathLst>
              <a:path w="1505712" h="403860">
                <a:moveTo>
                  <a:pt x="0" y="0"/>
                </a:moveTo>
                <a:lnTo>
                  <a:pt x="0" y="403860"/>
                </a:lnTo>
                <a:lnTo>
                  <a:pt x="1505712" y="403860"/>
                </a:lnTo>
              </a:path>
            </a:pathLst>
          </a:custGeom>
          <a:ln w="3048">
            <a:solidFill>
              <a:srgbClr val="000000"/>
            </a:solidFill>
          </a:ln>
        </p:spPr>
        <p:txBody>
          <a:bodyPr wrap="square" lIns="0" tIns="0" rIns="0" bIns="0" rtlCol="0">
            <a:noAutofit/>
          </a:bodyPr>
          <a:lstStyle/>
          <a:p>
            <a:endParaRPr sz="1987"/>
          </a:p>
        </p:txBody>
      </p:sp>
      <p:sp>
        <p:nvSpPr>
          <p:cNvPr id="586" name="object 586"/>
          <p:cNvSpPr/>
          <p:nvPr/>
        </p:nvSpPr>
        <p:spPr>
          <a:xfrm>
            <a:off x="6073343" y="5875381"/>
            <a:ext cx="55507" cy="555075"/>
          </a:xfrm>
          <a:custGeom>
            <a:avLst/>
            <a:gdLst/>
            <a:ahLst/>
            <a:cxnLst/>
            <a:rect l="l" t="t" r="r" b="b"/>
            <a:pathLst>
              <a:path w="50292" h="502920">
                <a:moveTo>
                  <a:pt x="50292" y="0"/>
                </a:moveTo>
                <a:lnTo>
                  <a:pt x="0" y="502920"/>
                </a:lnTo>
                <a:lnTo>
                  <a:pt x="50292" y="402971"/>
                </a:lnTo>
                <a:lnTo>
                  <a:pt x="50292" y="0"/>
                </a:lnTo>
                <a:close/>
              </a:path>
            </a:pathLst>
          </a:custGeom>
          <a:solidFill>
            <a:srgbClr val="C8C8C8"/>
          </a:solidFill>
        </p:spPr>
        <p:txBody>
          <a:bodyPr wrap="square" lIns="0" tIns="0" rIns="0" bIns="0" rtlCol="0">
            <a:noAutofit/>
          </a:bodyPr>
          <a:lstStyle/>
          <a:p>
            <a:endParaRPr sz="1987"/>
          </a:p>
        </p:txBody>
      </p:sp>
      <p:sp>
        <p:nvSpPr>
          <p:cNvPr id="587" name="object 587"/>
          <p:cNvSpPr/>
          <p:nvPr/>
        </p:nvSpPr>
        <p:spPr>
          <a:xfrm>
            <a:off x="6073343" y="5875381"/>
            <a:ext cx="55507" cy="555075"/>
          </a:xfrm>
          <a:custGeom>
            <a:avLst/>
            <a:gdLst/>
            <a:ahLst/>
            <a:cxnLst/>
            <a:rect l="l" t="t" r="r" b="b"/>
            <a:pathLst>
              <a:path w="50292" h="502920">
                <a:moveTo>
                  <a:pt x="50292" y="0"/>
                </a:moveTo>
                <a:lnTo>
                  <a:pt x="50292" y="402971"/>
                </a:lnTo>
                <a:lnTo>
                  <a:pt x="0" y="502920"/>
                </a:lnTo>
              </a:path>
            </a:pathLst>
          </a:custGeom>
          <a:ln w="3048">
            <a:solidFill>
              <a:srgbClr val="000000"/>
            </a:solidFill>
          </a:ln>
        </p:spPr>
        <p:txBody>
          <a:bodyPr wrap="square" lIns="0" tIns="0" rIns="0" bIns="0" rtlCol="0">
            <a:noAutofit/>
          </a:bodyPr>
          <a:lstStyle/>
          <a:p>
            <a:endParaRPr sz="1987"/>
          </a:p>
        </p:txBody>
      </p:sp>
      <p:sp>
        <p:nvSpPr>
          <p:cNvPr id="588" name="object 588"/>
          <p:cNvSpPr/>
          <p:nvPr/>
        </p:nvSpPr>
        <p:spPr>
          <a:xfrm>
            <a:off x="4719298" y="6105821"/>
            <a:ext cx="1037821" cy="270809"/>
          </a:xfrm>
          <a:custGeom>
            <a:avLst/>
            <a:gdLst/>
            <a:ahLst/>
            <a:cxnLst/>
            <a:rect l="l" t="t" r="r" b="b"/>
            <a:pathLst>
              <a:path w="940308" h="245363">
                <a:moveTo>
                  <a:pt x="0" y="245363"/>
                </a:moveTo>
                <a:lnTo>
                  <a:pt x="940308" y="245363"/>
                </a:lnTo>
                <a:lnTo>
                  <a:pt x="940308" y="0"/>
                </a:lnTo>
                <a:lnTo>
                  <a:pt x="0" y="0"/>
                </a:lnTo>
                <a:lnTo>
                  <a:pt x="0" y="245363"/>
                </a:lnTo>
                <a:close/>
              </a:path>
            </a:pathLst>
          </a:custGeom>
          <a:solidFill>
            <a:srgbClr val="C8C8C8"/>
          </a:solidFill>
        </p:spPr>
        <p:txBody>
          <a:bodyPr wrap="square" lIns="0" tIns="0" rIns="0" bIns="0" rtlCol="0">
            <a:noAutofit/>
          </a:bodyPr>
          <a:lstStyle/>
          <a:p>
            <a:endParaRPr sz="1987"/>
          </a:p>
        </p:txBody>
      </p:sp>
      <p:sp>
        <p:nvSpPr>
          <p:cNvPr id="589" name="object 589"/>
          <p:cNvSpPr/>
          <p:nvPr/>
        </p:nvSpPr>
        <p:spPr>
          <a:xfrm>
            <a:off x="4207956" y="5358993"/>
            <a:ext cx="28595" cy="28595"/>
          </a:xfrm>
          <a:custGeom>
            <a:avLst/>
            <a:gdLst/>
            <a:ahLst/>
            <a:cxnLst/>
            <a:rect l="l" t="t" r="r" b="b"/>
            <a:pathLst>
              <a:path w="25908" h="25908">
                <a:moveTo>
                  <a:pt x="0" y="12954"/>
                </a:moveTo>
                <a:lnTo>
                  <a:pt x="508" y="17780"/>
                </a:lnTo>
                <a:lnTo>
                  <a:pt x="3810" y="22098"/>
                </a:lnTo>
                <a:lnTo>
                  <a:pt x="7493" y="24765"/>
                </a:lnTo>
                <a:lnTo>
                  <a:pt x="12953" y="25908"/>
                </a:lnTo>
                <a:lnTo>
                  <a:pt x="14605" y="25400"/>
                </a:lnTo>
                <a:lnTo>
                  <a:pt x="17272" y="24765"/>
                </a:lnTo>
                <a:lnTo>
                  <a:pt x="21589" y="22098"/>
                </a:lnTo>
                <a:lnTo>
                  <a:pt x="23240" y="19431"/>
                </a:lnTo>
                <a:lnTo>
                  <a:pt x="24257" y="17780"/>
                </a:lnTo>
                <a:lnTo>
                  <a:pt x="24764" y="15112"/>
                </a:lnTo>
                <a:lnTo>
                  <a:pt x="25908" y="12954"/>
                </a:lnTo>
                <a:lnTo>
                  <a:pt x="24257" y="8128"/>
                </a:lnTo>
                <a:lnTo>
                  <a:pt x="21589" y="3810"/>
                </a:lnTo>
                <a:lnTo>
                  <a:pt x="17272" y="508"/>
                </a:lnTo>
                <a:lnTo>
                  <a:pt x="12953" y="0"/>
                </a:lnTo>
                <a:lnTo>
                  <a:pt x="7493" y="508"/>
                </a:lnTo>
                <a:lnTo>
                  <a:pt x="3810" y="3810"/>
                </a:lnTo>
                <a:lnTo>
                  <a:pt x="508" y="8128"/>
                </a:lnTo>
                <a:lnTo>
                  <a:pt x="0" y="12954"/>
                </a:lnTo>
                <a:close/>
              </a:path>
            </a:pathLst>
          </a:custGeom>
          <a:solidFill>
            <a:srgbClr val="000000"/>
          </a:solidFill>
        </p:spPr>
        <p:txBody>
          <a:bodyPr wrap="square" lIns="0" tIns="0" rIns="0" bIns="0" rtlCol="0">
            <a:noAutofit/>
          </a:bodyPr>
          <a:lstStyle/>
          <a:p>
            <a:endParaRPr sz="1987"/>
          </a:p>
        </p:txBody>
      </p:sp>
      <p:sp>
        <p:nvSpPr>
          <p:cNvPr id="590" name="object 590"/>
          <p:cNvSpPr/>
          <p:nvPr/>
        </p:nvSpPr>
        <p:spPr>
          <a:xfrm>
            <a:off x="4207956" y="5358993"/>
            <a:ext cx="28595" cy="28595"/>
          </a:xfrm>
          <a:custGeom>
            <a:avLst/>
            <a:gdLst/>
            <a:ahLst/>
            <a:cxnLst/>
            <a:rect l="l" t="t" r="r" b="b"/>
            <a:pathLst>
              <a:path w="25908" h="25908">
                <a:moveTo>
                  <a:pt x="25908" y="12954"/>
                </a:moveTo>
                <a:lnTo>
                  <a:pt x="24764" y="12954"/>
                </a:lnTo>
                <a:lnTo>
                  <a:pt x="24764" y="13462"/>
                </a:lnTo>
                <a:lnTo>
                  <a:pt x="24764" y="15112"/>
                </a:lnTo>
                <a:lnTo>
                  <a:pt x="24257" y="17780"/>
                </a:lnTo>
                <a:lnTo>
                  <a:pt x="23240" y="19431"/>
                </a:lnTo>
                <a:lnTo>
                  <a:pt x="21589" y="22098"/>
                </a:lnTo>
                <a:lnTo>
                  <a:pt x="19431" y="23241"/>
                </a:lnTo>
                <a:lnTo>
                  <a:pt x="17272" y="24765"/>
                </a:lnTo>
                <a:lnTo>
                  <a:pt x="14605" y="25400"/>
                </a:lnTo>
                <a:lnTo>
                  <a:pt x="13462" y="25400"/>
                </a:lnTo>
                <a:lnTo>
                  <a:pt x="12953" y="25400"/>
                </a:lnTo>
                <a:lnTo>
                  <a:pt x="7493" y="24765"/>
                </a:lnTo>
                <a:lnTo>
                  <a:pt x="3810" y="22098"/>
                </a:lnTo>
                <a:lnTo>
                  <a:pt x="508" y="17780"/>
                </a:lnTo>
                <a:lnTo>
                  <a:pt x="0" y="12954"/>
                </a:lnTo>
                <a:lnTo>
                  <a:pt x="508" y="8128"/>
                </a:lnTo>
                <a:lnTo>
                  <a:pt x="3810" y="3810"/>
                </a:lnTo>
                <a:lnTo>
                  <a:pt x="7493" y="508"/>
                </a:lnTo>
                <a:lnTo>
                  <a:pt x="12953" y="0"/>
                </a:lnTo>
                <a:lnTo>
                  <a:pt x="17272" y="508"/>
                </a:lnTo>
                <a:lnTo>
                  <a:pt x="21589" y="3810"/>
                </a:lnTo>
                <a:lnTo>
                  <a:pt x="24257" y="8128"/>
                </a:lnTo>
                <a:lnTo>
                  <a:pt x="25908" y="12954"/>
                </a:lnTo>
                <a:close/>
              </a:path>
            </a:pathLst>
          </a:custGeom>
          <a:ln w="9144">
            <a:solidFill>
              <a:srgbClr val="000000"/>
            </a:solidFill>
          </a:ln>
        </p:spPr>
        <p:txBody>
          <a:bodyPr wrap="square" lIns="0" tIns="0" rIns="0" bIns="0" rtlCol="0">
            <a:noAutofit/>
          </a:bodyPr>
          <a:lstStyle/>
          <a:p>
            <a:endParaRPr sz="1987"/>
          </a:p>
        </p:txBody>
      </p:sp>
      <p:sp>
        <p:nvSpPr>
          <p:cNvPr id="591" name="object 591"/>
          <p:cNvSpPr/>
          <p:nvPr/>
        </p:nvSpPr>
        <p:spPr>
          <a:xfrm>
            <a:off x="4278602" y="5358993"/>
            <a:ext cx="26913" cy="28595"/>
          </a:xfrm>
          <a:custGeom>
            <a:avLst/>
            <a:gdLst/>
            <a:ahLst/>
            <a:cxnLst/>
            <a:rect l="l" t="t" r="r" b="b"/>
            <a:pathLst>
              <a:path w="24384" h="25908">
                <a:moveTo>
                  <a:pt x="0" y="12954"/>
                </a:moveTo>
                <a:lnTo>
                  <a:pt x="507" y="17780"/>
                </a:lnTo>
                <a:lnTo>
                  <a:pt x="3555" y="22098"/>
                </a:lnTo>
                <a:lnTo>
                  <a:pt x="7112" y="24765"/>
                </a:lnTo>
                <a:lnTo>
                  <a:pt x="12191" y="25908"/>
                </a:lnTo>
                <a:lnTo>
                  <a:pt x="12700" y="25400"/>
                </a:lnTo>
                <a:lnTo>
                  <a:pt x="16255" y="24765"/>
                </a:lnTo>
                <a:lnTo>
                  <a:pt x="20319" y="22098"/>
                </a:lnTo>
                <a:lnTo>
                  <a:pt x="21843" y="19431"/>
                </a:lnTo>
                <a:lnTo>
                  <a:pt x="22860" y="17780"/>
                </a:lnTo>
                <a:lnTo>
                  <a:pt x="23367" y="15112"/>
                </a:lnTo>
                <a:lnTo>
                  <a:pt x="24384" y="12954"/>
                </a:lnTo>
                <a:lnTo>
                  <a:pt x="22860" y="8128"/>
                </a:lnTo>
                <a:lnTo>
                  <a:pt x="20319" y="3810"/>
                </a:lnTo>
                <a:lnTo>
                  <a:pt x="16255" y="508"/>
                </a:lnTo>
                <a:lnTo>
                  <a:pt x="12191" y="0"/>
                </a:lnTo>
                <a:lnTo>
                  <a:pt x="7112" y="508"/>
                </a:lnTo>
                <a:lnTo>
                  <a:pt x="3555" y="3810"/>
                </a:lnTo>
                <a:lnTo>
                  <a:pt x="507" y="8128"/>
                </a:lnTo>
                <a:lnTo>
                  <a:pt x="0" y="12954"/>
                </a:lnTo>
                <a:close/>
              </a:path>
            </a:pathLst>
          </a:custGeom>
          <a:solidFill>
            <a:srgbClr val="000000"/>
          </a:solidFill>
        </p:spPr>
        <p:txBody>
          <a:bodyPr wrap="square" lIns="0" tIns="0" rIns="0" bIns="0" rtlCol="0">
            <a:noAutofit/>
          </a:bodyPr>
          <a:lstStyle/>
          <a:p>
            <a:endParaRPr sz="1987"/>
          </a:p>
        </p:txBody>
      </p:sp>
      <p:sp>
        <p:nvSpPr>
          <p:cNvPr id="592" name="object 592"/>
          <p:cNvSpPr/>
          <p:nvPr/>
        </p:nvSpPr>
        <p:spPr>
          <a:xfrm>
            <a:off x="4278602" y="5358993"/>
            <a:ext cx="26913" cy="28595"/>
          </a:xfrm>
          <a:custGeom>
            <a:avLst/>
            <a:gdLst/>
            <a:ahLst/>
            <a:cxnLst/>
            <a:rect l="l" t="t" r="r" b="b"/>
            <a:pathLst>
              <a:path w="24384" h="25908">
                <a:moveTo>
                  <a:pt x="24384" y="12954"/>
                </a:moveTo>
                <a:lnTo>
                  <a:pt x="23367" y="12954"/>
                </a:lnTo>
                <a:lnTo>
                  <a:pt x="23367" y="13462"/>
                </a:lnTo>
                <a:lnTo>
                  <a:pt x="23367" y="15112"/>
                </a:lnTo>
                <a:lnTo>
                  <a:pt x="22860" y="17780"/>
                </a:lnTo>
                <a:lnTo>
                  <a:pt x="21843" y="19431"/>
                </a:lnTo>
                <a:lnTo>
                  <a:pt x="20319" y="22098"/>
                </a:lnTo>
                <a:lnTo>
                  <a:pt x="18287" y="23241"/>
                </a:lnTo>
                <a:lnTo>
                  <a:pt x="16255" y="24765"/>
                </a:lnTo>
                <a:lnTo>
                  <a:pt x="13715" y="25400"/>
                </a:lnTo>
                <a:lnTo>
                  <a:pt x="12700" y="25400"/>
                </a:lnTo>
                <a:lnTo>
                  <a:pt x="12191" y="25400"/>
                </a:lnTo>
                <a:lnTo>
                  <a:pt x="12191" y="25908"/>
                </a:lnTo>
                <a:lnTo>
                  <a:pt x="7112" y="24765"/>
                </a:lnTo>
                <a:lnTo>
                  <a:pt x="3555" y="22098"/>
                </a:lnTo>
                <a:lnTo>
                  <a:pt x="507" y="17780"/>
                </a:lnTo>
                <a:lnTo>
                  <a:pt x="0" y="12954"/>
                </a:lnTo>
                <a:lnTo>
                  <a:pt x="507" y="8128"/>
                </a:lnTo>
                <a:lnTo>
                  <a:pt x="3555" y="3810"/>
                </a:lnTo>
                <a:lnTo>
                  <a:pt x="7112" y="508"/>
                </a:lnTo>
                <a:lnTo>
                  <a:pt x="12191" y="0"/>
                </a:lnTo>
                <a:lnTo>
                  <a:pt x="16255" y="508"/>
                </a:lnTo>
                <a:lnTo>
                  <a:pt x="20319" y="3810"/>
                </a:lnTo>
                <a:lnTo>
                  <a:pt x="22860" y="8128"/>
                </a:lnTo>
                <a:lnTo>
                  <a:pt x="24384" y="12954"/>
                </a:lnTo>
                <a:close/>
              </a:path>
            </a:pathLst>
          </a:custGeom>
          <a:ln w="9144">
            <a:solidFill>
              <a:srgbClr val="000000"/>
            </a:solidFill>
          </a:ln>
        </p:spPr>
        <p:txBody>
          <a:bodyPr wrap="square" lIns="0" tIns="0" rIns="0" bIns="0" rtlCol="0">
            <a:noAutofit/>
          </a:bodyPr>
          <a:lstStyle/>
          <a:p>
            <a:endParaRPr sz="1987"/>
          </a:p>
        </p:txBody>
      </p:sp>
      <p:sp>
        <p:nvSpPr>
          <p:cNvPr id="593" name="object 593"/>
          <p:cNvSpPr/>
          <p:nvPr/>
        </p:nvSpPr>
        <p:spPr>
          <a:xfrm>
            <a:off x="4347566" y="5358993"/>
            <a:ext cx="28594" cy="28595"/>
          </a:xfrm>
          <a:custGeom>
            <a:avLst/>
            <a:gdLst/>
            <a:ahLst/>
            <a:cxnLst/>
            <a:rect l="l" t="t" r="r" b="b"/>
            <a:pathLst>
              <a:path w="25907" h="25908">
                <a:moveTo>
                  <a:pt x="25907" y="12954"/>
                </a:moveTo>
                <a:lnTo>
                  <a:pt x="24256" y="8128"/>
                </a:lnTo>
                <a:lnTo>
                  <a:pt x="22097" y="3810"/>
                </a:lnTo>
                <a:lnTo>
                  <a:pt x="17271" y="508"/>
                </a:lnTo>
                <a:lnTo>
                  <a:pt x="12953" y="0"/>
                </a:lnTo>
                <a:lnTo>
                  <a:pt x="7492" y="508"/>
                </a:lnTo>
                <a:lnTo>
                  <a:pt x="3809" y="3810"/>
                </a:lnTo>
                <a:lnTo>
                  <a:pt x="507" y="8128"/>
                </a:lnTo>
                <a:lnTo>
                  <a:pt x="0" y="12954"/>
                </a:lnTo>
                <a:lnTo>
                  <a:pt x="507" y="17780"/>
                </a:lnTo>
                <a:lnTo>
                  <a:pt x="3809" y="22098"/>
                </a:lnTo>
                <a:lnTo>
                  <a:pt x="7492" y="24765"/>
                </a:lnTo>
                <a:lnTo>
                  <a:pt x="12953" y="25908"/>
                </a:lnTo>
                <a:lnTo>
                  <a:pt x="14604" y="25400"/>
                </a:lnTo>
                <a:lnTo>
                  <a:pt x="17271" y="24765"/>
                </a:lnTo>
                <a:lnTo>
                  <a:pt x="19430" y="23241"/>
                </a:lnTo>
                <a:lnTo>
                  <a:pt x="22097" y="22098"/>
                </a:lnTo>
                <a:lnTo>
                  <a:pt x="23240" y="19431"/>
                </a:lnTo>
                <a:lnTo>
                  <a:pt x="24256" y="17780"/>
                </a:lnTo>
                <a:lnTo>
                  <a:pt x="25400" y="15112"/>
                </a:lnTo>
                <a:lnTo>
                  <a:pt x="25907" y="12954"/>
                </a:lnTo>
                <a:close/>
              </a:path>
            </a:pathLst>
          </a:custGeom>
          <a:solidFill>
            <a:srgbClr val="000000"/>
          </a:solidFill>
        </p:spPr>
        <p:txBody>
          <a:bodyPr wrap="square" lIns="0" tIns="0" rIns="0" bIns="0" rtlCol="0">
            <a:noAutofit/>
          </a:bodyPr>
          <a:lstStyle/>
          <a:p>
            <a:endParaRPr sz="1987"/>
          </a:p>
        </p:txBody>
      </p:sp>
      <p:sp>
        <p:nvSpPr>
          <p:cNvPr id="594" name="object 594"/>
          <p:cNvSpPr/>
          <p:nvPr/>
        </p:nvSpPr>
        <p:spPr>
          <a:xfrm>
            <a:off x="4347566" y="5358993"/>
            <a:ext cx="28594" cy="28595"/>
          </a:xfrm>
          <a:custGeom>
            <a:avLst/>
            <a:gdLst/>
            <a:ahLst/>
            <a:cxnLst/>
            <a:rect l="l" t="t" r="r" b="b"/>
            <a:pathLst>
              <a:path w="25907" h="25908">
                <a:moveTo>
                  <a:pt x="25907" y="12954"/>
                </a:moveTo>
                <a:lnTo>
                  <a:pt x="25400" y="12954"/>
                </a:lnTo>
                <a:lnTo>
                  <a:pt x="25400" y="13462"/>
                </a:lnTo>
                <a:lnTo>
                  <a:pt x="25400" y="15112"/>
                </a:lnTo>
                <a:lnTo>
                  <a:pt x="24256" y="17780"/>
                </a:lnTo>
                <a:lnTo>
                  <a:pt x="23240" y="19431"/>
                </a:lnTo>
                <a:lnTo>
                  <a:pt x="22097" y="22098"/>
                </a:lnTo>
                <a:lnTo>
                  <a:pt x="19430" y="23241"/>
                </a:lnTo>
                <a:lnTo>
                  <a:pt x="17271" y="24765"/>
                </a:lnTo>
                <a:lnTo>
                  <a:pt x="14604" y="25400"/>
                </a:lnTo>
                <a:lnTo>
                  <a:pt x="13461" y="25400"/>
                </a:lnTo>
                <a:lnTo>
                  <a:pt x="12953" y="25400"/>
                </a:lnTo>
                <a:lnTo>
                  <a:pt x="12953" y="25908"/>
                </a:lnTo>
                <a:lnTo>
                  <a:pt x="7492" y="24765"/>
                </a:lnTo>
                <a:lnTo>
                  <a:pt x="3809" y="22098"/>
                </a:lnTo>
                <a:lnTo>
                  <a:pt x="507" y="17780"/>
                </a:lnTo>
                <a:lnTo>
                  <a:pt x="0" y="12954"/>
                </a:lnTo>
                <a:lnTo>
                  <a:pt x="507" y="8128"/>
                </a:lnTo>
                <a:lnTo>
                  <a:pt x="3809" y="3810"/>
                </a:lnTo>
                <a:lnTo>
                  <a:pt x="7492" y="508"/>
                </a:lnTo>
                <a:lnTo>
                  <a:pt x="12953" y="0"/>
                </a:lnTo>
                <a:lnTo>
                  <a:pt x="17271" y="508"/>
                </a:lnTo>
                <a:lnTo>
                  <a:pt x="22097" y="3810"/>
                </a:lnTo>
                <a:lnTo>
                  <a:pt x="24256" y="8128"/>
                </a:lnTo>
                <a:lnTo>
                  <a:pt x="25907" y="12954"/>
                </a:lnTo>
                <a:close/>
              </a:path>
            </a:pathLst>
          </a:custGeom>
          <a:ln w="9143">
            <a:solidFill>
              <a:srgbClr val="000000"/>
            </a:solidFill>
          </a:ln>
        </p:spPr>
        <p:txBody>
          <a:bodyPr wrap="square" lIns="0" tIns="0" rIns="0" bIns="0" rtlCol="0">
            <a:noAutofit/>
          </a:bodyPr>
          <a:lstStyle/>
          <a:p>
            <a:endParaRPr sz="1987"/>
          </a:p>
        </p:txBody>
      </p:sp>
      <p:sp>
        <p:nvSpPr>
          <p:cNvPr id="595" name="object 595"/>
          <p:cNvSpPr/>
          <p:nvPr/>
        </p:nvSpPr>
        <p:spPr>
          <a:xfrm>
            <a:off x="4194499" y="6403544"/>
            <a:ext cx="26913" cy="28594"/>
          </a:xfrm>
          <a:custGeom>
            <a:avLst/>
            <a:gdLst/>
            <a:ahLst/>
            <a:cxnLst/>
            <a:rect l="l" t="t" r="r" b="b"/>
            <a:pathLst>
              <a:path w="24384" h="25907">
                <a:moveTo>
                  <a:pt x="0" y="12953"/>
                </a:moveTo>
                <a:lnTo>
                  <a:pt x="507" y="17271"/>
                </a:lnTo>
                <a:lnTo>
                  <a:pt x="3555" y="22123"/>
                </a:lnTo>
                <a:lnTo>
                  <a:pt x="7112" y="24282"/>
                </a:lnTo>
                <a:lnTo>
                  <a:pt x="12191" y="25907"/>
                </a:lnTo>
                <a:lnTo>
                  <a:pt x="12700" y="25361"/>
                </a:lnTo>
                <a:lnTo>
                  <a:pt x="16255" y="24282"/>
                </a:lnTo>
                <a:lnTo>
                  <a:pt x="20319" y="22123"/>
                </a:lnTo>
                <a:lnTo>
                  <a:pt x="21843" y="19430"/>
                </a:lnTo>
                <a:lnTo>
                  <a:pt x="22860" y="17271"/>
                </a:lnTo>
                <a:lnTo>
                  <a:pt x="23367" y="14566"/>
                </a:lnTo>
                <a:lnTo>
                  <a:pt x="24384" y="12953"/>
                </a:lnTo>
                <a:lnTo>
                  <a:pt x="22860" y="7556"/>
                </a:lnTo>
                <a:lnTo>
                  <a:pt x="20319" y="3771"/>
                </a:lnTo>
                <a:lnTo>
                  <a:pt x="16255" y="533"/>
                </a:lnTo>
                <a:lnTo>
                  <a:pt x="12191" y="0"/>
                </a:lnTo>
                <a:lnTo>
                  <a:pt x="7112" y="533"/>
                </a:lnTo>
                <a:lnTo>
                  <a:pt x="3555" y="3771"/>
                </a:lnTo>
                <a:lnTo>
                  <a:pt x="507" y="7556"/>
                </a:lnTo>
                <a:lnTo>
                  <a:pt x="0" y="12953"/>
                </a:lnTo>
                <a:close/>
              </a:path>
            </a:pathLst>
          </a:custGeom>
          <a:solidFill>
            <a:srgbClr val="000000"/>
          </a:solidFill>
        </p:spPr>
        <p:txBody>
          <a:bodyPr wrap="square" lIns="0" tIns="0" rIns="0" bIns="0" rtlCol="0">
            <a:noAutofit/>
          </a:bodyPr>
          <a:lstStyle/>
          <a:p>
            <a:endParaRPr sz="1987"/>
          </a:p>
        </p:txBody>
      </p:sp>
      <p:sp>
        <p:nvSpPr>
          <p:cNvPr id="596" name="object 596"/>
          <p:cNvSpPr/>
          <p:nvPr/>
        </p:nvSpPr>
        <p:spPr>
          <a:xfrm>
            <a:off x="4194499" y="6403544"/>
            <a:ext cx="26913" cy="28594"/>
          </a:xfrm>
          <a:custGeom>
            <a:avLst/>
            <a:gdLst/>
            <a:ahLst/>
            <a:cxnLst/>
            <a:rect l="l" t="t" r="r" b="b"/>
            <a:pathLst>
              <a:path w="24384" h="25907">
                <a:moveTo>
                  <a:pt x="24384" y="12953"/>
                </a:moveTo>
                <a:lnTo>
                  <a:pt x="23367" y="12953"/>
                </a:lnTo>
                <a:lnTo>
                  <a:pt x="23367" y="13487"/>
                </a:lnTo>
                <a:lnTo>
                  <a:pt x="23367" y="14566"/>
                </a:lnTo>
                <a:lnTo>
                  <a:pt x="22860" y="17271"/>
                </a:lnTo>
                <a:lnTo>
                  <a:pt x="21843" y="19430"/>
                </a:lnTo>
                <a:lnTo>
                  <a:pt x="20319" y="22123"/>
                </a:lnTo>
                <a:lnTo>
                  <a:pt x="18287" y="23202"/>
                </a:lnTo>
                <a:lnTo>
                  <a:pt x="16255" y="24282"/>
                </a:lnTo>
                <a:lnTo>
                  <a:pt x="13715" y="25361"/>
                </a:lnTo>
                <a:lnTo>
                  <a:pt x="12700" y="25361"/>
                </a:lnTo>
                <a:lnTo>
                  <a:pt x="12191" y="25361"/>
                </a:lnTo>
                <a:lnTo>
                  <a:pt x="7112" y="24282"/>
                </a:lnTo>
                <a:lnTo>
                  <a:pt x="3555" y="22123"/>
                </a:lnTo>
                <a:lnTo>
                  <a:pt x="507" y="17271"/>
                </a:lnTo>
                <a:lnTo>
                  <a:pt x="0" y="12953"/>
                </a:lnTo>
                <a:lnTo>
                  <a:pt x="507" y="7556"/>
                </a:lnTo>
                <a:lnTo>
                  <a:pt x="3555" y="3771"/>
                </a:lnTo>
                <a:lnTo>
                  <a:pt x="7112" y="533"/>
                </a:lnTo>
                <a:lnTo>
                  <a:pt x="12191" y="0"/>
                </a:lnTo>
                <a:lnTo>
                  <a:pt x="16255" y="533"/>
                </a:lnTo>
                <a:lnTo>
                  <a:pt x="20319" y="3771"/>
                </a:lnTo>
                <a:lnTo>
                  <a:pt x="22860" y="7556"/>
                </a:lnTo>
                <a:lnTo>
                  <a:pt x="24384" y="12953"/>
                </a:lnTo>
                <a:close/>
              </a:path>
            </a:pathLst>
          </a:custGeom>
          <a:ln w="9144">
            <a:solidFill>
              <a:srgbClr val="000000"/>
            </a:solidFill>
          </a:ln>
        </p:spPr>
        <p:txBody>
          <a:bodyPr wrap="square" lIns="0" tIns="0" rIns="0" bIns="0" rtlCol="0">
            <a:noAutofit/>
          </a:bodyPr>
          <a:lstStyle/>
          <a:p>
            <a:endParaRPr sz="1987"/>
          </a:p>
        </p:txBody>
      </p:sp>
      <p:sp>
        <p:nvSpPr>
          <p:cNvPr id="597" name="object 597"/>
          <p:cNvSpPr/>
          <p:nvPr/>
        </p:nvSpPr>
        <p:spPr>
          <a:xfrm>
            <a:off x="4263464" y="6403544"/>
            <a:ext cx="28594" cy="28594"/>
          </a:xfrm>
          <a:custGeom>
            <a:avLst/>
            <a:gdLst/>
            <a:ahLst/>
            <a:cxnLst/>
            <a:rect l="l" t="t" r="r" b="b"/>
            <a:pathLst>
              <a:path w="25907" h="25907">
                <a:moveTo>
                  <a:pt x="0" y="12953"/>
                </a:moveTo>
                <a:lnTo>
                  <a:pt x="507" y="17271"/>
                </a:lnTo>
                <a:lnTo>
                  <a:pt x="3809" y="22123"/>
                </a:lnTo>
                <a:lnTo>
                  <a:pt x="7492" y="24282"/>
                </a:lnTo>
                <a:lnTo>
                  <a:pt x="12953" y="25907"/>
                </a:lnTo>
                <a:lnTo>
                  <a:pt x="14604" y="25361"/>
                </a:lnTo>
                <a:lnTo>
                  <a:pt x="17271" y="24282"/>
                </a:lnTo>
                <a:lnTo>
                  <a:pt x="21589" y="22123"/>
                </a:lnTo>
                <a:lnTo>
                  <a:pt x="23240" y="19430"/>
                </a:lnTo>
                <a:lnTo>
                  <a:pt x="24256" y="17271"/>
                </a:lnTo>
                <a:lnTo>
                  <a:pt x="24764" y="14566"/>
                </a:lnTo>
                <a:lnTo>
                  <a:pt x="25907" y="12953"/>
                </a:lnTo>
                <a:lnTo>
                  <a:pt x="24256" y="7556"/>
                </a:lnTo>
                <a:lnTo>
                  <a:pt x="21589" y="3771"/>
                </a:lnTo>
                <a:lnTo>
                  <a:pt x="17271" y="533"/>
                </a:lnTo>
                <a:lnTo>
                  <a:pt x="12953" y="0"/>
                </a:lnTo>
                <a:lnTo>
                  <a:pt x="7492" y="533"/>
                </a:lnTo>
                <a:lnTo>
                  <a:pt x="3809" y="3771"/>
                </a:lnTo>
                <a:lnTo>
                  <a:pt x="507" y="7556"/>
                </a:lnTo>
                <a:lnTo>
                  <a:pt x="0" y="12953"/>
                </a:lnTo>
                <a:close/>
              </a:path>
            </a:pathLst>
          </a:custGeom>
          <a:solidFill>
            <a:srgbClr val="000000"/>
          </a:solidFill>
        </p:spPr>
        <p:txBody>
          <a:bodyPr wrap="square" lIns="0" tIns="0" rIns="0" bIns="0" rtlCol="0">
            <a:noAutofit/>
          </a:bodyPr>
          <a:lstStyle/>
          <a:p>
            <a:endParaRPr sz="1987"/>
          </a:p>
        </p:txBody>
      </p:sp>
      <p:sp>
        <p:nvSpPr>
          <p:cNvPr id="598" name="object 598"/>
          <p:cNvSpPr/>
          <p:nvPr/>
        </p:nvSpPr>
        <p:spPr>
          <a:xfrm>
            <a:off x="4263464" y="6403544"/>
            <a:ext cx="28594" cy="28594"/>
          </a:xfrm>
          <a:custGeom>
            <a:avLst/>
            <a:gdLst/>
            <a:ahLst/>
            <a:cxnLst/>
            <a:rect l="l" t="t" r="r" b="b"/>
            <a:pathLst>
              <a:path w="25907" h="25907">
                <a:moveTo>
                  <a:pt x="25907" y="12953"/>
                </a:moveTo>
                <a:lnTo>
                  <a:pt x="24764" y="12953"/>
                </a:lnTo>
                <a:lnTo>
                  <a:pt x="24764" y="13487"/>
                </a:lnTo>
                <a:lnTo>
                  <a:pt x="24764" y="14566"/>
                </a:lnTo>
                <a:lnTo>
                  <a:pt x="24256" y="17271"/>
                </a:lnTo>
                <a:lnTo>
                  <a:pt x="23240" y="19430"/>
                </a:lnTo>
                <a:lnTo>
                  <a:pt x="21589" y="22123"/>
                </a:lnTo>
                <a:lnTo>
                  <a:pt x="19430" y="23202"/>
                </a:lnTo>
                <a:lnTo>
                  <a:pt x="17271" y="24282"/>
                </a:lnTo>
                <a:lnTo>
                  <a:pt x="14604" y="25361"/>
                </a:lnTo>
                <a:lnTo>
                  <a:pt x="13461" y="25361"/>
                </a:lnTo>
                <a:lnTo>
                  <a:pt x="12953" y="25361"/>
                </a:lnTo>
                <a:lnTo>
                  <a:pt x="7492" y="24282"/>
                </a:lnTo>
                <a:lnTo>
                  <a:pt x="3809" y="22123"/>
                </a:lnTo>
                <a:lnTo>
                  <a:pt x="507" y="17271"/>
                </a:lnTo>
                <a:lnTo>
                  <a:pt x="0" y="12953"/>
                </a:lnTo>
                <a:lnTo>
                  <a:pt x="507" y="7556"/>
                </a:lnTo>
                <a:lnTo>
                  <a:pt x="3809" y="3771"/>
                </a:lnTo>
                <a:lnTo>
                  <a:pt x="7492" y="533"/>
                </a:lnTo>
                <a:lnTo>
                  <a:pt x="12953" y="0"/>
                </a:lnTo>
                <a:lnTo>
                  <a:pt x="17271" y="533"/>
                </a:lnTo>
                <a:lnTo>
                  <a:pt x="21589" y="3771"/>
                </a:lnTo>
                <a:lnTo>
                  <a:pt x="24256" y="7556"/>
                </a:lnTo>
                <a:lnTo>
                  <a:pt x="25907" y="12953"/>
                </a:lnTo>
                <a:close/>
              </a:path>
            </a:pathLst>
          </a:custGeom>
          <a:ln w="9144">
            <a:solidFill>
              <a:srgbClr val="000000"/>
            </a:solidFill>
          </a:ln>
        </p:spPr>
        <p:txBody>
          <a:bodyPr wrap="square" lIns="0" tIns="0" rIns="0" bIns="0" rtlCol="0">
            <a:noAutofit/>
          </a:bodyPr>
          <a:lstStyle/>
          <a:p>
            <a:endParaRPr sz="1987"/>
          </a:p>
        </p:txBody>
      </p:sp>
      <p:sp>
        <p:nvSpPr>
          <p:cNvPr id="599" name="object 599"/>
          <p:cNvSpPr/>
          <p:nvPr/>
        </p:nvSpPr>
        <p:spPr>
          <a:xfrm>
            <a:off x="4334109" y="6403544"/>
            <a:ext cx="28595" cy="28594"/>
          </a:xfrm>
          <a:custGeom>
            <a:avLst/>
            <a:gdLst/>
            <a:ahLst/>
            <a:cxnLst/>
            <a:rect l="l" t="t" r="r" b="b"/>
            <a:pathLst>
              <a:path w="25908" h="25907">
                <a:moveTo>
                  <a:pt x="25908" y="12953"/>
                </a:moveTo>
                <a:lnTo>
                  <a:pt x="24257" y="7556"/>
                </a:lnTo>
                <a:lnTo>
                  <a:pt x="22098" y="3771"/>
                </a:lnTo>
                <a:lnTo>
                  <a:pt x="17272" y="533"/>
                </a:lnTo>
                <a:lnTo>
                  <a:pt x="12953" y="0"/>
                </a:lnTo>
                <a:lnTo>
                  <a:pt x="7493" y="533"/>
                </a:lnTo>
                <a:lnTo>
                  <a:pt x="3810" y="3771"/>
                </a:lnTo>
                <a:lnTo>
                  <a:pt x="508" y="7556"/>
                </a:lnTo>
                <a:lnTo>
                  <a:pt x="0" y="12953"/>
                </a:lnTo>
                <a:lnTo>
                  <a:pt x="508" y="17271"/>
                </a:lnTo>
                <a:lnTo>
                  <a:pt x="3810" y="22123"/>
                </a:lnTo>
                <a:lnTo>
                  <a:pt x="7493" y="24282"/>
                </a:lnTo>
                <a:lnTo>
                  <a:pt x="12953" y="25907"/>
                </a:lnTo>
                <a:lnTo>
                  <a:pt x="14605" y="25361"/>
                </a:lnTo>
                <a:lnTo>
                  <a:pt x="17272" y="24282"/>
                </a:lnTo>
                <a:lnTo>
                  <a:pt x="19431" y="23202"/>
                </a:lnTo>
                <a:lnTo>
                  <a:pt x="22098" y="22123"/>
                </a:lnTo>
                <a:lnTo>
                  <a:pt x="23240" y="19430"/>
                </a:lnTo>
                <a:lnTo>
                  <a:pt x="24257" y="17271"/>
                </a:lnTo>
                <a:lnTo>
                  <a:pt x="25400" y="14566"/>
                </a:lnTo>
                <a:lnTo>
                  <a:pt x="25908" y="12953"/>
                </a:lnTo>
                <a:close/>
              </a:path>
            </a:pathLst>
          </a:custGeom>
          <a:solidFill>
            <a:srgbClr val="000000"/>
          </a:solidFill>
        </p:spPr>
        <p:txBody>
          <a:bodyPr wrap="square" lIns="0" tIns="0" rIns="0" bIns="0" rtlCol="0">
            <a:noAutofit/>
          </a:bodyPr>
          <a:lstStyle/>
          <a:p>
            <a:endParaRPr sz="1987"/>
          </a:p>
        </p:txBody>
      </p:sp>
      <p:sp>
        <p:nvSpPr>
          <p:cNvPr id="600" name="object 600"/>
          <p:cNvSpPr/>
          <p:nvPr/>
        </p:nvSpPr>
        <p:spPr>
          <a:xfrm>
            <a:off x="4334109" y="6403544"/>
            <a:ext cx="28595" cy="28594"/>
          </a:xfrm>
          <a:custGeom>
            <a:avLst/>
            <a:gdLst/>
            <a:ahLst/>
            <a:cxnLst/>
            <a:rect l="l" t="t" r="r" b="b"/>
            <a:pathLst>
              <a:path w="25908" h="25907">
                <a:moveTo>
                  <a:pt x="25908" y="12953"/>
                </a:moveTo>
                <a:lnTo>
                  <a:pt x="25400" y="12953"/>
                </a:lnTo>
                <a:lnTo>
                  <a:pt x="25400" y="13487"/>
                </a:lnTo>
                <a:lnTo>
                  <a:pt x="25400" y="14566"/>
                </a:lnTo>
                <a:lnTo>
                  <a:pt x="24257" y="17271"/>
                </a:lnTo>
                <a:lnTo>
                  <a:pt x="23240" y="19430"/>
                </a:lnTo>
                <a:lnTo>
                  <a:pt x="22098" y="22123"/>
                </a:lnTo>
                <a:lnTo>
                  <a:pt x="19431" y="23202"/>
                </a:lnTo>
                <a:lnTo>
                  <a:pt x="17272" y="24282"/>
                </a:lnTo>
                <a:lnTo>
                  <a:pt x="14605" y="25361"/>
                </a:lnTo>
                <a:lnTo>
                  <a:pt x="13462" y="25361"/>
                </a:lnTo>
                <a:lnTo>
                  <a:pt x="12953" y="25361"/>
                </a:lnTo>
                <a:lnTo>
                  <a:pt x="12953" y="25907"/>
                </a:lnTo>
                <a:lnTo>
                  <a:pt x="7493" y="24282"/>
                </a:lnTo>
                <a:lnTo>
                  <a:pt x="3810" y="22123"/>
                </a:lnTo>
                <a:lnTo>
                  <a:pt x="508" y="17271"/>
                </a:lnTo>
                <a:lnTo>
                  <a:pt x="0" y="12953"/>
                </a:lnTo>
                <a:lnTo>
                  <a:pt x="508" y="7556"/>
                </a:lnTo>
                <a:lnTo>
                  <a:pt x="3810" y="3771"/>
                </a:lnTo>
                <a:lnTo>
                  <a:pt x="7493" y="533"/>
                </a:lnTo>
                <a:lnTo>
                  <a:pt x="12953" y="0"/>
                </a:lnTo>
                <a:lnTo>
                  <a:pt x="17272" y="533"/>
                </a:lnTo>
                <a:lnTo>
                  <a:pt x="22098" y="3771"/>
                </a:lnTo>
                <a:lnTo>
                  <a:pt x="24257" y="7556"/>
                </a:lnTo>
                <a:lnTo>
                  <a:pt x="25908" y="12953"/>
                </a:lnTo>
                <a:close/>
              </a:path>
            </a:pathLst>
          </a:custGeom>
          <a:ln w="9144">
            <a:solidFill>
              <a:srgbClr val="000000"/>
            </a:solidFill>
          </a:ln>
        </p:spPr>
        <p:txBody>
          <a:bodyPr wrap="square" lIns="0" tIns="0" rIns="0" bIns="0" rtlCol="0">
            <a:noAutofit/>
          </a:bodyPr>
          <a:lstStyle/>
          <a:p>
            <a:endParaRPr sz="1987"/>
          </a:p>
        </p:txBody>
      </p:sp>
      <p:sp>
        <p:nvSpPr>
          <p:cNvPr id="601" name="object 601"/>
          <p:cNvSpPr/>
          <p:nvPr/>
        </p:nvSpPr>
        <p:spPr>
          <a:xfrm>
            <a:off x="4233187" y="2903209"/>
            <a:ext cx="169886" cy="1668588"/>
          </a:xfrm>
          <a:custGeom>
            <a:avLst/>
            <a:gdLst/>
            <a:ahLst/>
            <a:cxnLst/>
            <a:rect l="l" t="t" r="r" b="b"/>
            <a:pathLst>
              <a:path w="153924" h="1511807">
                <a:moveTo>
                  <a:pt x="153924" y="0"/>
                </a:moveTo>
                <a:lnTo>
                  <a:pt x="122047" y="16383"/>
                </a:lnTo>
                <a:lnTo>
                  <a:pt x="98678" y="38100"/>
                </a:lnTo>
                <a:lnTo>
                  <a:pt x="82803" y="64135"/>
                </a:lnTo>
                <a:lnTo>
                  <a:pt x="74802" y="94868"/>
                </a:lnTo>
                <a:lnTo>
                  <a:pt x="74802" y="652652"/>
                </a:lnTo>
                <a:lnTo>
                  <a:pt x="73787" y="661670"/>
                </a:lnTo>
                <a:lnTo>
                  <a:pt x="72136" y="671195"/>
                </a:lnTo>
                <a:lnTo>
                  <a:pt x="70612" y="680212"/>
                </a:lnTo>
                <a:lnTo>
                  <a:pt x="68452" y="689101"/>
                </a:lnTo>
                <a:lnTo>
                  <a:pt x="65277" y="696595"/>
                </a:lnTo>
                <a:lnTo>
                  <a:pt x="62102" y="703961"/>
                </a:lnTo>
                <a:lnTo>
                  <a:pt x="59436" y="707136"/>
                </a:lnTo>
                <a:lnTo>
                  <a:pt x="57912" y="711453"/>
                </a:lnTo>
                <a:lnTo>
                  <a:pt x="54101" y="718820"/>
                </a:lnTo>
                <a:lnTo>
                  <a:pt x="50926" y="721487"/>
                </a:lnTo>
                <a:lnTo>
                  <a:pt x="48260" y="724662"/>
                </a:lnTo>
                <a:lnTo>
                  <a:pt x="43052" y="731012"/>
                </a:lnTo>
                <a:lnTo>
                  <a:pt x="36575" y="736853"/>
                </a:lnTo>
                <a:lnTo>
                  <a:pt x="33400" y="739013"/>
                </a:lnTo>
                <a:lnTo>
                  <a:pt x="30734" y="742188"/>
                </a:lnTo>
                <a:lnTo>
                  <a:pt x="23367" y="746887"/>
                </a:lnTo>
                <a:lnTo>
                  <a:pt x="19685" y="748538"/>
                </a:lnTo>
                <a:lnTo>
                  <a:pt x="16510" y="751077"/>
                </a:lnTo>
                <a:lnTo>
                  <a:pt x="8000" y="754888"/>
                </a:lnTo>
                <a:lnTo>
                  <a:pt x="5334" y="755903"/>
                </a:lnTo>
                <a:lnTo>
                  <a:pt x="3683" y="756920"/>
                </a:lnTo>
                <a:lnTo>
                  <a:pt x="0" y="759587"/>
                </a:lnTo>
                <a:lnTo>
                  <a:pt x="14350" y="766445"/>
                </a:lnTo>
                <a:lnTo>
                  <a:pt x="27559" y="774953"/>
                </a:lnTo>
                <a:lnTo>
                  <a:pt x="33400" y="779272"/>
                </a:lnTo>
                <a:lnTo>
                  <a:pt x="39242" y="784987"/>
                </a:lnTo>
                <a:lnTo>
                  <a:pt x="49911" y="797178"/>
                </a:lnTo>
                <a:lnTo>
                  <a:pt x="54101" y="802513"/>
                </a:lnTo>
                <a:lnTo>
                  <a:pt x="58420" y="809878"/>
                </a:lnTo>
                <a:lnTo>
                  <a:pt x="65277" y="824229"/>
                </a:lnTo>
                <a:lnTo>
                  <a:pt x="70612" y="840104"/>
                </a:lnTo>
                <a:lnTo>
                  <a:pt x="72136" y="848613"/>
                </a:lnTo>
                <a:lnTo>
                  <a:pt x="74802" y="858138"/>
                </a:lnTo>
                <a:lnTo>
                  <a:pt x="74802" y="1418082"/>
                </a:lnTo>
                <a:lnTo>
                  <a:pt x="74802" y="1425448"/>
                </a:lnTo>
                <a:lnTo>
                  <a:pt x="76453" y="1433957"/>
                </a:lnTo>
                <a:lnTo>
                  <a:pt x="80645" y="1449832"/>
                </a:lnTo>
                <a:lnTo>
                  <a:pt x="83312" y="1456182"/>
                </a:lnTo>
                <a:lnTo>
                  <a:pt x="86995" y="1463039"/>
                </a:lnTo>
                <a:lnTo>
                  <a:pt x="96647" y="1476375"/>
                </a:lnTo>
                <a:lnTo>
                  <a:pt x="101346" y="1481582"/>
                </a:lnTo>
                <a:lnTo>
                  <a:pt x="106679" y="1487424"/>
                </a:lnTo>
                <a:lnTo>
                  <a:pt x="120523" y="1496949"/>
                </a:lnTo>
                <a:lnTo>
                  <a:pt x="127380" y="1500632"/>
                </a:lnTo>
                <a:lnTo>
                  <a:pt x="135382" y="1504950"/>
                </a:lnTo>
                <a:lnTo>
                  <a:pt x="153924" y="1511808"/>
                </a:lnTo>
              </a:path>
            </a:pathLst>
          </a:custGeom>
          <a:ln w="12192">
            <a:solidFill>
              <a:srgbClr val="666666"/>
            </a:solidFill>
          </a:ln>
        </p:spPr>
        <p:txBody>
          <a:bodyPr wrap="square" lIns="0" tIns="0" rIns="0" bIns="0" rtlCol="0">
            <a:noAutofit/>
          </a:bodyPr>
          <a:lstStyle/>
          <a:p>
            <a:endParaRPr sz="1987"/>
          </a:p>
        </p:txBody>
      </p:sp>
      <p:sp>
        <p:nvSpPr>
          <p:cNvPr id="602" name="object 602"/>
          <p:cNvSpPr/>
          <p:nvPr/>
        </p:nvSpPr>
        <p:spPr>
          <a:xfrm>
            <a:off x="6286122" y="5686151"/>
            <a:ext cx="612264" cy="617310"/>
          </a:xfrm>
          <a:custGeom>
            <a:avLst/>
            <a:gdLst/>
            <a:ahLst/>
            <a:cxnLst/>
            <a:rect l="l" t="t" r="r" b="b"/>
            <a:pathLst>
              <a:path w="554736" h="559308">
                <a:moveTo>
                  <a:pt x="554736" y="559308"/>
                </a:moveTo>
                <a:lnTo>
                  <a:pt x="0" y="0"/>
                </a:lnTo>
              </a:path>
            </a:pathLst>
          </a:custGeom>
          <a:ln w="25908">
            <a:solidFill>
              <a:srgbClr val="000000"/>
            </a:solidFill>
          </a:ln>
        </p:spPr>
        <p:txBody>
          <a:bodyPr wrap="square" lIns="0" tIns="0" rIns="0" bIns="0" rtlCol="0">
            <a:noAutofit/>
          </a:bodyPr>
          <a:lstStyle/>
          <a:p>
            <a:endParaRPr sz="1987"/>
          </a:p>
        </p:txBody>
      </p:sp>
      <p:sp>
        <p:nvSpPr>
          <p:cNvPr id="603" name="object 603"/>
          <p:cNvSpPr/>
          <p:nvPr/>
        </p:nvSpPr>
        <p:spPr>
          <a:xfrm>
            <a:off x="6164174" y="5562521"/>
            <a:ext cx="223711" cy="222030"/>
          </a:xfrm>
          <a:custGeom>
            <a:avLst/>
            <a:gdLst/>
            <a:ahLst/>
            <a:cxnLst/>
            <a:rect l="l" t="t" r="r" b="b"/>
            <a:pathLst>
              <a:path w="202691" h="201168">
                <a:moveTo>
                  <a:pt x="110616" y="110362"/>
                </a:moveTo>
                <a:lnTo>
                  <a:pt x="202691" y="77596"/>
                </a:lnTo>
                <a:lnTo>
                  <a:pt x="0" y="0"/>
                </a:lnTo>
                <a:lnTo>
                  <a:pt x="78232" y="201167"/>
                </a:lnTo>
                <a:lnTo>
                  <a:pt x="110616" y="110362"/>
                </a:lnTo>
                <a:close/>
              </a:path>
            </a:pathLst>
          </a:custGeom>
          <a:solidFill>
            <a:srgbClr val="000000"/>
          </a:solidFill>
        </p:spPr>
        <p:txBody>
          <a:bodyPr wrap="square" lIns="0" tIns="0" rIns="0" bIns="0" rtlCol="0">
            <a:noAutofit/>
          </a:bodyPr>
          <a:lstStyle/>
          <a:p>
            <a:endParaRPr sz="1987"/>
          </a:p>
        </p:txBody>
      </p:sp>
      <p:sp>
        <p:nvSpPr>
          <p:cNvPr id="307" name="object 307"/>
          <p:cNvSpPr/>
          <p:nvPr/>
        </p:nvSpPr>
        <p:spPr>
          <a:xfrm>
            <a:off x="3086033" y="5358993"/>
            <a:ext cx="28594" cy="28595"/>
          </a:xfrm>
          <a:custGeom>
            <a:avLst/>
            <a:gdLst/>
            <a:ahLst/>
            <a:cxnLst/>
            <a:rect l="l" t="t" r="r" b="b"/>
            <a:pathLst>
              <a:path w="25907" h="25908">
                <a:moveTo>
                  <a:pt x="25907" y="12954"/>
                </a:moveTo>
                <a:lnTo>
                  <a:pt x="24764" y="8128"/>
                </a:lnTo>
                <a:lnTo>
                  <a:pt x="22098" y="3810"/>
                </a:lnTo>
                <a:lnTo>
                  <a:pt x="17780" y="508"/>
                </a:lnTo>
                <a:lnTo>
                  <a:pt x="12954" y="0"/>
                </a:lnTo>
                <a:lnTo>
                  <a:pt x="8128" y="508"/>
                </a:lnTo>
                <a:lnTo>
                  <a:pt x="4318" y="3810"/>
                </a:lnTo>
                <a:lnTo>
                  <a:pt x="1016" y="8128"/>
                </a:lnTo>
                <a:lnTo>
                  <a:pt x="0" y="12954"/>
                </a:lnTo>
                <a:lnTo>
                  <a:pt x="1016" y="17780"/>
                </a:lnTo>
                <a:lnTo>
                  <a:pt x="4318" y="22098"/>
                </a:lnTo>
                <a:lnTo>
                  <a:pt x="8128" y="24765"/>
                </a:lnTo>
                <a:lnTo>
                  <a:pt x="12954" y="25908"/>
                </a:lnTo>
                <a:lnTo>
                  <a:pt x="15112" y="25400"/>
                </a:lnTo>
                <a:lnTo>
                  <a:pt x="17780" y="24765"/>
                </a:lnTo>
                <a:lnTo>
                  <a:pt x="19431" y="23241"/>
                </a:lnTo>
                <a:lnTo>
                  <a:pt x="22098" y="22098"/>
                </a:lnTo>
                <a:lnTo>
                  <a:pt x="23749" y="19431"/>
                </a:lnTo>
                <a:lnTo>
                  <a:pt x="24764" y="17780"/>
                </a:lnTo>
                <a:lnTo>
                  <a:pt x="25400" y="15112"/>
                </a:lnTo>
                <a:lnTo>
                  <a:pt x="25907" y="12954"/>
                </a:lnTo>
                <a:close/>
              </a:path>
            </a:pathLst>
          </a:custGeom>
          <a:solidFill>
            <a:srgbClr val="BCD6ED"/>
          </a:solidFill>
        </p:spPr>
        <p:txBody>
          <a:bodyPr wrap="square" lIns="0" tIns="0" rIns="0" bIns="0" rtlCol="0">
            <a:noAutofit/>
          </a:bodyPr>
          <a:lstStyle/>
          <a:p>
            <a:endParaRPr sz="1987"/>
          </a:p>
        </p:txBody>
      </p:sp>
      <p:sp>
        <p:nvSpPr>
          <p:cNvPr id="308" name="object 308"/>
          <p:cNvSpPr/>
          <p:nvPr/>
        </p:nvSpPr>
        <p:spPr>
          <a:xfrm>
            <a:off x="3086033" y="5358993"/>
            <a:ext cx="28594" cy="28595"/>
          </a:xfrm>
          <a:custGeom>
            <a:avLst/>
            <a:gdLst/>
            <a:ahLst/>
            <a:cxnLst/>
            <a:rect l="l" t="t" r="r" b="b"/>
            <a:pathLst>
              <a:path w="25907" h="25908">
                <a:moveTo>
                  <a:pt x="25907" y="12954"/>
                </a:moveTo>
                <a:lnTo>
                  <a:pt x="25400" y="12954"/>
                </a:lnTo>
                <a:lnTo>
                  <a:pt x="25400" y="13462"/>
                </a:lnTo>
                <a:lnTo>
                  <a:pt x="25400" y="15112"/>
                </a:lnTo>
                <a:lnTo>
                  <a:pt x="24764" y="17780"/>
                </a:lnTo>
                <a:lnTo>
                  <a:pt x="23749" y="19431"/>
                </a:lnTo>
                <a:lnTo>
                  <a:pt x="22098" y="22098"/>
                </a:lnTo>
                <a:lnTo>
                  <a:pt x="19431" y="23241"/>
                </a:lnTo>
                <a:lnTo>
                  <a:pt x="17780" y="24765"/>
                </a:lnTo>
                <a:lnTo>
                  <a:pt x="15112" y="25400"/>
                </a:lnTo>
                <a:lnTo>
                  <a:pt x="13969" y="25400"/>
                </a:lnTo>
                <a:lnTo>
                  <a:pt x="12954" y="25400"/>
                </a:lnTo>
                <a:lnTo>
                  <a:pt x="8128" y="24765"/>
                </a:lnTo>
                <a:lnTo>
                  <a:pt x="4318" y="22098"/>
                </a:lnTo>
                <a:lnTo>
                  <a:pt x="1016" y="17780"/>
                </a:lnTo>
                <a:lnTo>
                  <a:pt x="0" y="12954"/>
                </a:lnTo>
                <a:lnTo>
                  <a:pt x="1016" y="8128"/>
                </a:lnTo>
                <a:lnTo>
                  <a:pt x="4318" y="3810"/>
                </a:lnTo>
                <a:lnTo>
                  <a:pt x="8128" y="508"/>
                </a:lnTo>
                <a:lnTo>
                  <a:pt x="12954" y="0"/>
                </a:lnTo>
                <a:lnTo>
                  <a:pt x="17780" y="508"/>
                </a:lnTo>
                <a:lnTo>
                  <a:pt x="22098" y="3810"/>
                </a:lnTo>
                <a:lnTo>
                  <a:pt x="24764" y="8128"/>
                </a:lnTo>
                <a:lnTo>
                  <a:pt x="25907" y="12954"/>
                </a:lnTo>
                <a:close/>
              </a:path>
            </a:pathLst>
          </a:custGeom>
          <a:ln w="9144">
            <a:solidFill>
              <a:srgbClr val="000000"/>
            </a:solidFill>
          </a:ln>
        </p:spPr>
        <p:txBody>
          <a:bodyPr wrap="square" lIns="0" tIns="0" rIns="0" bIns="0" rtlCol="0">
            <a:noAutofit/>
          </a:bodyPr>
          <a:lstStyle/>
          <a:p>
            <a:endParaRPr sz="1987"/>
          </a:p>
        </p:txBody>
      </p:sp>
      <p:sp>
        <p:nvSpPr>
          <p:cNvPr id="305" name="object 305"/>
          <p:cNvSpPr/>
          <p:nvPr/>
        </p:nvSpPr>
        <p:spPr>
          <a:xfrm>
            <a:off x="3156678" y="5358993"/>
            <a:ext cx="28595" cy="28595"/>
          </a:xfrm>
          <a:custGeom>
            <a:avLst/>
            <a:gdLst/>
            <a:ahLst/>
            <a:cxnLst/>
            <a:rect l="l" t="t" r="r" b="b"/>
            <a:pathLst>
              <a:path w="25908" h="25908">
                <a:moveTo>
                  <a:pt x="0" y="12954"/>
                </a:moveTo>
                <a:lnTo>
                  <a:pt x="1143" y="17780"/>
                </a:lnTo>
                <a:lnTo>
                  <a:pt x="4318" y="22098"/>
                </a:lnTo>
                <a:lnTo>
                  <a:pt x="8128" y="24765"/>
                </a:lnTo>
                <a:lnTo>
                  <a:pt x="12954" y="25908"/>
                </a:lnTo>
                <a:lnTo>
                  <a:pt x="15112" y="25400"/>
                </a:lnTo>
                <a:lnTo>
                  <a:pt x="17780" y="24765"/>
                </a:lnTo>
                <a:lnTo>
                  <a:pt x="19431" y="23241"/>
                </a:lnTo>
                <a:lnTo>
                  <a:pt x="22098" y="22098"/>
                </a:lnTo>
                <a:lnTo>
                  <a:pt x="23749" y="19431"/>
                </a:lnTo>
                <a:lnTo>
                  <a:pt x="24892" y="17780"/>
                </a:lnTo>
                <a:lnTo>
                  <a:pt x="25400" y="15112"/>
                </a:lnTo>
                <a:lnTo>
                  <a:pt x="25908" y="12954"/>
                </a:lnTo>
                <a:lnTo>
                  <a:pt x="24892" y="8128"/>
                </a:lnTo>
                <a:lnTo>
                  <a:pt x="22098" y="3810"/>
                </a:lnTo>
                <a:lnTo>
                  <a:pt x="17780" y="508"/>
                </a:lnTo>
                <a:lnTo>
                  <a:pt x="12954" y="0"/>
                </a:lnTo>
                <a:lnTo>
                  <a:pt x="8128" y="508"/>
                </a:lnTo>
                <a:lnTo>
                  <a:pt x="4318" y="3810"/>
                </a:lnTo>
                <a:lnTo>
                  <a:pt x="1143" y="8128"/>
                </a:lnTo>
                <a:lnTo>
                  <a:pt x="0" y="12954"/>
                </a:lnTo>
                <a:close/>
              </a:path>
            </a:pathLst>
          </a:custGeom>
          <a:solidFill>
            <a:srgbClr val="FFE699"/>
          </a:solidFill>
        </p:spPr>
        <p:txBody>
          <a:bodyPr wrap="square" lIns="0" tIns="0" rIns="0" bIns="0" rtlCol="0">
            <a:noAutofit/>
          </a:bodyPr>
          <a:lstStyle/>
          <a:p>
            <a:endParaRPr sz="1987"/>
          </a:p>
        </p:txBody>
      </p:sp>
      <p:sp>
        <p:nvSpPr>
          <p:cNvPr id="306" name="object 306"/>
          <p:cNvSpPr/>
          <p:nvPr/>
        </p:nvSpPr>
        <p:spPr>
          <a:xfrm>
            <a:off x="3156678" y="5358993"/>
            <a:ext cx="28595" cy="28595"/>
          </a:xfrm>
          <a:custGeom>
            <a:avLst/>
            <a:gdLst/>
            <a:ahLst/>
            <a:cxnLst/>
            <a:rect l="l" t="t" r="r" b="b"/>
            <a:pathLst>
              <a:path w="25908" h="25908">
                <a:moveTo>
                  <a:pt x="25908" y="12954"/>
                </a:moveTo>
                <a:lnTo>
                  <a:pt x="25400" y="12954"/>
                </a:lnTo>
                <a:lnTo>
                  <a:pt x="25400" y="13462"/>
                </a:lnTo>
                <a:lnTo>
                  <a:pt x="25400" y="15112"/>
                </a:lnTo>
                <a:lnTo>
                  <a:pt x="24892" y="17780"/>
                </a:lnTo>
                <a:lnTo>
                  <a:pt x="23749" y="19431"/>
                </a:lnTo>
                <a:lnTo>
                  <a:pt x="22098" y="22098"/>
                </a:lnTo>
                <a:lnTo>
                  <a:pt x="19431" y="23241"/>
                </a:lnTo>
                <a:lnTo>
                  <a:pt x="17780" y="24765"/>
                </a:lnTo>
                <a:lnTo>
                  <a:pt x="15112" y="25400"/>
                </a:lnTo>
                <a:lnTo>
                  <a:pt x="13970" y="25400"/>
                </a:lnTo>
                <a:lnTo>
                  <a:pt x="12954" y="25400"/>
                </a:lnTo>
                <a:lnTo>
                  <a:pt x="12954" y="25908"/>
                </a:lnTo>
                <a:lnTo>
                  <a:pt x="8128" y="24765"/>
                </a:lnTo>
                <a:lnTo>
                  <a:pt x="4318" y="22098"/>
                </a:lnTo>
                <a:lnTo>
                  <a:pt x="1143" y="17780"/>
                </a:lnTo>
                <a:lnTo>
                  <a:pt x="0" y="12954"/>
                </a:lnTo>
                <a:lnTo>
                  <a:pt x="1143" y="8128"/>
                </a:lnTo>
                <a:lnTo>
                  <a:pt x="4318" y="3810"/>
                </a:lnTo>
                <a:lnTo>
                  <a:pt x="8128" y="508"/>
                </a:lnTo>
                <a:lnTo>
                  <a:pt x="12954" y="0"/>
                </a:lnTo>
                <a:lnTo>
                  <a:pt x="17780" y="508"/>
                </a:lnTo>
                <a:lnTo>
                  <a:pt x="22098" y="3810"/>
                </a:lnTo>
                <a:lnTo>
                  <a:pt x="24892" y="8128"/>
                </a:lnTo>
                <a:lnTo>
                  <a:pt x="25908" y="12954"/>
                </a:lnTo>
                <a:close/>
              </a:path>
            </a:pathLst>
          </a:custGeom>
          <a:ln w="9144">
            <a:solidFill>
              <a:srgbClr val="000000"/>
            </a:solidFill>
          </a:ln>
        </p:spPr>
        <p:txBody>
          <a:bodyPr wrap="square" lIns="0" tIns="0" rIns="0" bIns="0" rtlCol="0">
            <a:noAutofit/>
          </a:bodyPr>
          <a:lstStyle/>
          <a:p>
            <a:endParaRPr sz="1987"/>
          </a:p>
        </p:txBody>
      </p:sp>
      <p:sp>
        <p:nvSpPr>
          <p:cNvPr id="303" name="object 303"/>
          <p:cNvSpPr/>
          <p:nvPr/>
        </p:nvSpPr>
        <p:spPr>
          <a:xfrm>
            <a:off x="3227324" y="5358993"/>
            <a:ext cx="26912" cy="28595"/>
          </a:xfrm>
          <a:custGeom>
            <a:avLst/>
            <a:gdLst/>
            <a:ahLst/>
            <a:cxnLst/>
            <a:rect l="l" t="t" r="r" b="b"/>
            <a:pathLst>
              <a:path w="24383" h="25908">
                <a:moveTo>
                  <a:pt x="0" y="12954"/>
                </a:moveTo>
                <a:lnTo>
                  <a:pt x="1015" y="17780"/>
                </a:lnTo>
                <a:lnTo>
                  <a:pt x="4063" y="22098"/>
                </a:lnTo>
                <a:lnTo>
                  <a:pt x="7619" y="24765"/>
                </a:lnTo>
                <a:lnTo>
                  <a:pt x="12191" y="25908"/>
                </a:lnTo>
                <a:lnTo>
                  <a:pt x="14223" y="25400"/>
                </a:lnTo>
                <a:lnTo>
                  <a:pt x="16763" y="24765"/>
                </a:lnTo>
                <a:lnTo>
                  <a:pt x="20827" y="22098"/>
                </a:lnTo>
                <a:lnTo>
                  <a:pt x="22351" y="19431"/>
                </a:lnTo>
                <a:lnTo>
                  <a:pt x="23367" y="17780"/>
                </a:lnTo>
                <a:lnTo>
                  <a:pt x="23875" y="15112"/>
                </a:lnTo>
                <a:lnTo>
                  <a:pt x="24383" y="12954"/>
                </a:lnTo>
                <a:lnTo>
                  <a:pt x="23367" y="8128"/>
                </a:lnTo>
                <a:lnTo>
                  <a:pt x="20827" y="3810"/>
                </a:lnTo>
                <a:lnTo>
                  <a:pt x="16763" y="508"/>
                </a:lnTo>
                <a:lnTo>
                  <a:pt x="12191" y="0"/>
                </a:lnTo>
                <a:lnTo>
                  <a:pt x="7619" y="508"/>
                </a:lnTo>
                <a:lnTo>
                  <a:pt x="4063" y="3810"/>
                </a:lnTo>
                <a:lnTo>
                  <a:pt x="1015" y="8128"/>
                </a:lnTo>
                <a:lnTo>
                  <a:pt x="0" y="12954"/>
                </a:lnTo>
                <a:close/>
              </a:path>
            </a:pathLst>
          </a:custGeom>
          <a:solidFill>
            <a:srgbClr val="FFE699"/>
          </a:solidFill>
        </p:spPr>
        <p:txBody>
          <a:bodyPr wrap="square" lIns="0" tIns="0" rIns="0" bIns="0" rtlCol="0">
            <a:noAutofit/>
          </a:bodyPr>
          <a:lstStyle/>
          <a:p>
            <a:endParaRPr sz="1987"/>
          </a:p>
        </p:txBody>
      </p:sp>
      <p:sp>
        <p:nvSpPr>
          <p:cNvPr id="304" name="object 304"/>
          <p:cNvSpPr/>
          <p:nvPr/>
        </p:nvSpPr>
        <p:spPr>
          <a:xfrm>
            <a:off x="3227324" y="5358993"/>
            <a:ext cx="26912" cy="28595"/>
          </a:xfrm>
          <a:custGeom>
            <a:avLst/>
            <a:gdLst/>
            <a:ahLst/>
            <a:cxnLst/>
            <a:rect l="l" t="t" r="r" b="b"/>
            <a:pathLst>
              <a:path w="24383" h="25908">
                <a:moveTo>
                  <a:pt x="24383" y="12954"/>
                </a:moveTo>
                <a:lnTo>
                  <a:pt x="23875" y="12954"/>
                </a:lnTo>
                <a:lnTo>
                  <a:pt x="23875" y="13462"/>
                </a:lnTo>
                <a:lnTo>
                  <a:pt x="23875" y="15112"/>
                </a:lnTo>
                <a:lnTo>
                  <a:pt x="23367" y="17780"/>
                </a:lnTo>
                <a:lnTo>
                  <a:pt x="22351" y="19431"/>
                </a:lnTo>
                <a:lnTo>
                  <a:pt x="20827" y="22098"/>
                </a:lnTo>
                <a:lnTo>
                  <a:pt x="18287" y="23241"/>
                </a:lnTo>
                <a:lnTo>
                  <a:pt x="16763" y="24765"/>
                </a:lnTo>
                <a:lnTo>
                  <a:pt x="14223" y="25400"/>
                </a:lnTo>
                <a:lnTo>
                  <a:pt x="13207" y="25400"/>
                </a:lnTo>
                <a:lnTo>
                  <a:pt x="12191" y="25400"/>
                </a:lnTo>
                <a:lnTo>
                  <a:pt x="12191" y="25908"/>
                </a:lnTo>
                <a:lnTo>
                  <a:pt x="7619" y="24765"/>
                </a:lnTo>
                <a:lnTo>
                  <a:pt x="4063" y="22098"/>
                </a:lnTo>
                <a:lnTo>
                  <a:pt x="1015" y="17780"/>
                </a:lnTo>
                <a:lnTo>
                  <a:pt x="0" y="12954"/>
                </a:lnTo>
                <a:lnTo>
                  <a:pt x="1015" y="8128"/>
                </a:lnTo>
                <a:lnTo>
                  <a:pt x="4063" y="3810"/>
                </a:lnTo>
                <a:lnTo>
                  <a:pt x="7619" y="508"/>
                </a:lnTo>
                <a:lnTo>
                  <a:pt x="12191" y="0"/>
                </a:lnTo>
                <a:lnTo>
                  <a:pt x="16763" y="508"/>
                </a:lnTo>
                <a:lnTo>
                  <a:pt x="20827" y="3810"/>
                </a:lnTo>
                <a:lnTo>
                  <a:pt x="23367" y="8128"/>
                </a:lnTo>
                <a:lnTo>
                  <a:pt x="24383" y="12954"/>
                </a:lnTo>
                <a:close/>
              </a:path>
            </a:pathLst>
          </a:custGeom>
          <a:ln w="9144">
            <a:solidFill>
              <a:srgbClr val="000000"/>
            </a:solidFill>
          </a:ln>
        </p:spPr>
        <p:txBody>
          <a:bodyPr wrap="square" lIns="0" tIns="0" rIns="0" bIns="0" rtlCol="0">
            <a:noAutofit/>
          </a:bodyPr>
          <a:lstStyle/>
          <a:p>
            <a:endParaRPr sz="1987"/>
          </a:p>
        </p:txBody>
      </p:sp>
      <p:sp>
        <p:nvSpPr>
          <p:cNvPr id="301" name="object 301"/>
          <p:cNvSpPr/>
          <p:nvPr/>
        </p:nvSpPr>
        <p:spPr>
          <a:xfrm>
            <a:off x="3296288" y="5358993"/>
            <a:ext cx="28594" cy="28595"/>
          </a:xfrm>
          <a:custGeom>
            <a:avLst/>
            <a:gdLst/>
            <a:ahLst/>
            <a:cxnLst/>
            <a:rect l="l" t="t" r="r" b="b"/>
            <a:pathLst>
              <a:path w="25907" h="25908">
                <a:moveTo>
                  <a:pt x="25907" y="12954"/>
                </a:moveTo>
                <a:lnTo>
                  <a:pt x="24764" y="8128"/>
                </a:lnTo>
                <a:lnTo>
                  <a:pt x="22098" y="3810"/>
                </a:lnTo>
                <a:lnTo>
                  <a:pt x="17780" y="508"/>
                </a:lnTo>
                <a:lnTo>
                  <a:pt x="12954" y="0"/>
                </a:lnTo>
                <a:lnTo>
                  <a:pt x="8128" y="508"/>
                </a:lnTo>
                <a:lnTo>
                  <a:pt x="4318" y="3810"/>
                </a:lnTo>
                <a:lnTo>
                  <a:pt x="1016" y="8128"/>
                </a:lnTo>
                <a:lnTo>
                  <a:pt x="0" y="12954"/>
                </a:lnTo>
                <a:lnTo>
                  <a:pt x="1016" y="17780"/>
                </a:lnTo>
                <a:lnTo>
                  <a:pt x="4318" y="22098"/>
                </a:lnTo>
                <a:lnTo>
                  <a:pt x="8128" y="24765"/>
                </a:lnTo>
                <a:lnTo>
                  <a:pt x="12954" y="25908"/>
                </a:lnTo>
                <a:lnTo>
                  <a:pt x="15112" y="25400"/>
                </a:lnTo>
                <a:lnTo>
                  <a:pt x="17780" y="24765"/>
                </a:lnTo>
                <a:lnTo>
                  <a:pt x="19431" y="23241"/>
                </a:lnTo>
                <a:lnTo>
                  <a:pt x="22098" y="22098"/>
                </a:lnTo>
                <a:lnTo>
                  <a:pt x="23749" y="19431"/>
                </a:lnTo>
                <a:lnTo>
                  <a:pt x="24764" y="17780"/>
                </a:lnTo>
                <a:lnTo>
                  <a:pt x="25400" y="15112"/>
                </a:lnTo>
                <a:lnTo>
                  <a:pt x="25907" y="12954"/>
                </a:lnTo>
                <a:close/>
              </a:path>
            </a:pathLst>
          </a:custGeom>
          <a:solidFill>
            <a:srgbClr val="FFE699"/>
          </a:solidFill>
        </p:spPr>
        <p:txBody>
          <a:bodyPr wrap="square" lIns="0" tIns="0" rIns="0" bIns="0" rtlCol="0">
            <a:noAutofit/>
          </a:bodyPr>
          <a:lstStyle/>
          <a:p>
            <a:endParaRPr sz="1987"/>
          </a:p>
        </p:txBody>
      </p:sp>
      <p:sp>
        <p:nvSpPr>
          <p:cNvPr id="302" name="object 302"/>
          <p:cNvSpPr/>
          <p:nvPr/>
        </p:nvSpPr>
        <p:spPr>
          <a:xfrm>
            <a:off x="3296288" y="5358993"/>
            <a:ext cx="28594" cy="28595"/>
          </a:xfrm>
          <a:custGeom>
            <a:avLst/>
            <a:gdLst/>
            <a:ahLst/>
            <a:cxnLst/>
            <a:rect l="l" t="t" r="r" b="b"/>
            <a:pathLst>
              <a:path w="25907" h="25908">
                <a:moveTo>
                  <a:pt x="25907" y="12954"/>
                </a:moveTo>
                <a:lnTo>
                  <a:pt x="25400" y="12954"/>
                </a:lnTo>
                <a:lnTo>
                  <a:pt x="25400" y="13462"/>
                </a:lnTo>
                <a:lnTo>
                  <a:pt x="25400" y="15112"/>
                </a:lnTo>
                <a:lnTo>
                  <a:pt x="24764" y="17780"/>
                </a:lnTo>
                <a:lnTo>
                  <a:pt x="23749" y="19431"/>
                </a:lnTo>
                <a:lnTo>
                  <a:pt x="22098" y="22098"/>
                </a:lnTo>
                <a:lnTo>
                  <a:pt x="19431" y="23241"/>
                </a:lnTo>
                <a:lnTo>
                  <a:pt x="17780" y="24765"/>
                </a:lnTo>
                <a:lnTo>
                  <a:pt x="15112" y="25400"/>
                </a:lnTo>
                <a:lnTo>
                  <a:pt x="13969" y="25400"/>
                </a:lnTo>
                <a:lnTo>
                  <a:pt x="12954" y="25400"/>
                </a:lnTo>
                <a:lnTo>
                  <a:pt x="8128" y="24765"/>
                </a:lnTo>
                <a:lnTo>
                  <a:pt x="4318" y="22098"/>
                </a:lnTo>
                <a:lnTo>
                  <a:pt x="1016" y="17780"/>
                </a:lnTo>
                <a:lnTo>
                  <a:pt x="0" y="12954"/>
                </a:lnTo>
                <a:lnTo>
                  <a:pt x="1016" y="8128"/>
                </a:lnTo>
                <a:lnTo>
                  <a:pt x="4318" y="3810"/>
                </a:lnTo>
                <a:lnTo>
                  <a:pt x="8128" y="508"/>
                </a:lnTo>
                <a:lnTo>
                  <a:pt x="12954" y="0"/>
                </a:lnTo>
                <a:lnTo>
                  <a:pt x="17780" y="508"/>
                </a:lnTo>
                <a:lnTo>
                  <a:pt x="22098" y="3810"/>
                </a:lnTo>
                <a:lnTo>
                  <a:pt x="24764" y="8128"/>
                </a:lnTo>
                <a:lnTo>
                  <a:pt x="25907" y="12954"/>
                </a:lnTo>
                <a:close/>
              </a:path>
            </a:pathLst>
          </a:custGeom>
          <a:ln w="9144">
            <a:solidFill>
              <a:srgbClr val="000000"/>
            </a:solidFill>
          </a:ln>
        </p:spPr>
        <p:txBody>
          <a:bodyPr wrap="square" lIns="0" tIns="0" rIns="0" bIns="0" rtlCol="0">
            <a:noAutofit/>
          </a:bodyPr>
          <a:lstStyle/>
          <a:p>
            <a:endParaRPr sz="1987"/>
          </a:p>
        </p:txBody>
      </p:sp>
      <p:sp>
        <p:nvSpPr>
          <p:cNvPr id="299" name="object 299"/>
          <p:cNvSpPr/>
          <p:nvPr/>
        </p:nvSpPr>
        <p:spPr>
          <a:xfrm>
            <a:off x="3366934" y="5358993"/>
            <a:ext cx="28595" cy="28595"/>
          </a:xfrm>
          <a:custGeom>
            <a:avLst/>
            <a:gdLst/>
            <a:ahLst/>
            <a:cxnLst/>
            <a:rect l="l" t="t" r="r" b="b"/>
            <a:pathLst>
              <a:path w="25908" h="25908">
                <a:moveTo>
                  <a:pt x="0" y="12954"/>
                </a:moveTo>
                <a:lnTo>
                  <a:pt x="1143" y="17780"/>
                </a:lnTo>
                <a:lnTo>
                  <a:pt x="4318" y="22098"/>
                </a:lnTo>
                <a:lnTo>
                  <a:pt x="8128" y="24765"/>
                </a:lnTo>
                <a:lnTo>
                  <a:pt x="12954" y="25908"/>
                </a:lnTo>
                <a:lnTo>
                  <a:pt x="15112" y="25400"/>
                </a:lnTo>
                <a:lnTo>
                  <a:pt x="17780" y="24765"/>
                </a:lnTo>
                <a:lnTo>
                  <a:pt x="19431" y="23241"/>
                </a:lnTo>
                <a:lnTo>
                  <a:pt x="22098" y="22098"/>
                </a:lnTo>
                <a:lnTo>
                  <a:pt x="23749" y="19431"/>
                </a:lnTo>
                <a:lnTo>
                  <a:pt x="24892" y="17780"/>
                </a:lnTo>
                <a:lnTo>
                  <a:pt x="25400" y="15112"/>
                </a:lnTo>
                <a:lnTo>
                  <a:pt x="25908" y="12954"/>
                </a:lnTo>
                <a:lnTo>
                  <a:pt x="24892" y="8128"/>
                </a:lnTo>
                <a:lnTo>
                  <a:pt x="22098" y="3810"/>
                </a:lnTo>
                <a:lnTo>
                  <a:pt x="17780" y="508"/>
                </a:lnTo>
                <a:lnTo>
                  <a:pt x="12954" y="0"/>
                </a:lnTo>
                <a:lnTo>
                  <a:pt x="8128" y="508"/>
                </a:lnTo>
                <a:lnTo>
                  <a:pt x="4318" y="3810"/>
                </a:lnTo>
                <a:lnTo>
                  <a:pt x="1143" y="8128"/>
                </a:lnTo>
                <a:lnTo>
                  <a:pt x="0" y="12954"/>
                </a:lnTo>
                <a:close/>
              </a:path>
            </a:pathLst>
          </a:custGeom>
          <a:solidFill>
            <a:srgbClr val="000000"/>
          </a:solidFill>
        </p:spPr>
        <p:txBody>
          <a:bodyPr wrap="square" lIns="0" tIns="0" rIns="0" bIns="0" rtlCol="0">
            <a:noAutofit/>
          </a:bodyPr>
          <a:lstStyle/>
          <a:p>
            <a:endParaRPr sz="1987"/>
          </a:p>
        </p:txBody>
      </p:sp>
      <p:sp>
        <p:nvSpPr>
          <p:cNvPr id="300" name="object 300"/>
          <p:cNvSpPr/>
          <p:nvPr/>
        </p:nvSpPr>
        <p:spPr>
          <a:xfrm>
            <a:off x="3366934" y="5358993"/>
            <a:ext cx="28595" cy="28595"/>
          </a:xfrm>
          <a:custGeom>
            <a:avLst/>
            <a:gdLst/>
            <a:ahLst/>
            <a:cxnLst/>
            <a:rect l="l" t="t" r="r" b="b"/>
            <a:pathLst>
              <a:path w="25908" h="25908">
                <a:moveTo>
                  <a:pt x="25908" y="12954"/>
                </a:moveTo>
                <a:lnTo>
                  <a:pt x="25400" y="12954"/>
                </a:lnTo>
                <a:lnTo>
                  <a:pt x="25400" y="13462"/>
                </a:lnTo>
                <a:lnTo>
                  <a:pt x="25400" y="15112"/>
                </a:lnTo>
                <a:lnTo>
                  <a:pt x="24892" y="17780"/>
                </a:lnTo>
                <a:lnTo>
                  <a:pt x="23749" y="19431"/>
                </a:lnTo>
                <a:lnTo>
                  <a:pt x="22098" y="22098"/>
                </a:lnTo>
                <a:lnTo>
                  <a:pt x="19431" y="23241"/>
                </a:lnTo>
                <a:lnTo>
                  <a:pt x="17780" y="24765"/>
                </a:lnTo>
                <a:lnTo>
                  <a:pt x="15112" y="25400"/>
                </a:lnTo>
                <a:lnTo>
                  <a:pt x="13970" y="25400"/>
                </a:lnTo>
                <a:lnTo>
                  <a:pt x="12954" y="25400"/>
                </a:lnTo>
                <a:lnTo>
                  <a:pt x="12954" y="25908"/>
                </a:lnTo>
                <a:lnTo>
                  <a:pt x="8128" y="24765"/>
                </a:lnTo>
                <a:lnTo>
                  <a:pt x="4318" y="22098"/>
                </a:lnTo>
                <a:lnTo>
                  <a:pt x="1143" y="17780"/>
                </a:lnTo>
                <a:lnTo>
                  <a:pt x="0" y="12954"/>
                </a:lnTo>
                <a:lnTo>
                  <a:pt x="1143" y="8128"/>
                </a:lnTo>
                <a:lnTo>
                  <a:pt x="4318" y="3810"/>
                </a:lnTo>
                <a:lnTo>
                  <a:pt x="8128" y="508"/>
                </a:lnTo>
                <a:lnTo>
                  <a:pt x="12954" y="0"/>
                </a:lnTo>
                <a:lnTo>
                  <a:pt x="17780" y="508"/>
                </a:lnTo>
                <a:lnTo>
                  <a:pt x="22098" y="3810"/>
                </a:lnTo>
                <a:lnTo>
                  <a:pt x="24892" y="8128"/>
                </a:lnTo>
                <a:lnTo>
                  <a:pt x="25908" y="12954"/>
                </a:lnTo>
                <a:close/>
              </a:path>
            </a:pathLst>
          </a:custGeom>
          <a:ln w="9144">
            <a:solidFill>
              <a:srgbClr val="000000"/>
            </a:solidFill>
          </a:ln>
        </p:spPr>
        <p:txBody>
          <a:bodyPr wrap="square" lIns="0" tIns="0" rIns="0" bIns="0" rtlCol="0">
            <a:noAutofit/>
          </a:bodyPr>
          <a:lstStyle/>
          <a:p>
            <a:endParaRPr sz="1987"/>
          </a:p>
        </p:txBody>
      </p:sp>
      <p:sp>
        <p:nvSpPr>
          <p:cNvPr id="297" name="object 297"/>
          <p:cNvSpPr/>
          <p:nvPr/>
        </p:nvSpPr>
        <p:spPr>
          <a:xfrm>
            <a:off x="3437580" y="5358993"/>
            <a:ext cx="26912" cy="28595"/>
          </a:xfrm>
          <a:custGeom>
            <a:avLst/>
            <a:gdLst/>
            <a:ahLst/>
            <a:cxnLst/>
            <a:rect l="l" t="t" r="r" b="b"/>
            <a:pathLst>
              <a:path w="24383" h="25908">
                <a:moveTo>
                  <a:pt x="0" y="12954"/>
                </a:moveTo>
                <a:lnTo>
                  <a:pt x="1015" y="17780"/>
                </a:lnTo>
                <a:lnTo>
                  <a:pt x="4063" y="22098"/>
                </a:lnTo>
                <a:lnTo>
                  <a:pt x="7619" y="24765"/>
                </a:lnTo>
                <a:lnTo>
                  <a:pt x="12191" y="25908"/>
                </a:lnTo>
                <a:lnTo>
                  <a:pt x="14223" y="25400"/>
                </a:lnTo>
                <a:lnTo>
                  <a:pt x="16763" y="24765"/>
                </a:lnTo>
                <a:lnTo>
                  <a:pt x="20827" y="22098"/>
                </a:lnTo>
                <a:lnTo>
                  <a:pt x="22351" y="19431"/>
                </a:lnTo>
                <a:lnTo>
                  <a:pt x="23367" y="17780"/>
                </a:lnTo>
                <a:lnTo>
                  <a:pt x="23875" y="15112"/>
                </a:lnTo>
                <a:lnTo>
                  <a:pt x="24383" y="12954"/>
                </a:lnTo>
                <a:lnTo>
                  <a:pt x="23367" y="8128"/>
                </a:lnTo>
                <a:lnTo>
                  <a:pt x="20827" y="3810"/>
                </a:lnTo>
                <a:lnTo>
                  <a:pt x="16763" y="508"/>
                </a:lnTo>
                <a:lnTo>
                  <a:pt x="12191" y="0"/>
                </a:lnTo>
                <a:lnTo>
                  <a:pt x="7619" y="508"/>
                </a:lnTo>
                <a:lnTo>
                  <a:pt x="4063" y="3810"/>
                </a:lnTo>
                <a:lnTo>
                  <a:pt x="1015" y="8128"/>
                </a:lnTo>
                <a:lnTo>
                  <a:pt x="0" y="12954"/>
                </a:lnTo>
                <a:close/>
              </a:path>
            </a:pathLst>
          </a:custGeom>
          <a:solidFill>
            <a:srgbClr val="000000"/>
          </a:solidFill>
        </p:spPr>
        <p:txBody>
          <a:bodyPr wrap="square" lIns="0" tIns="0" rIns="0" bIns="0" rtlCol="0">
            <a:noAutofit/>
          </a:bodyPr>
          <a:lstStyle/>
          <a:p>
            <a:endParaRPr sz="1987"/>
          </a:p>
        </p:txBody>
      </p:sp>
      <p:sp>
        <p:nvSpPr>
          <p:cNvPr id="298" name="object 298"/>
          <p:cNvSpPr/>
          <p:nvPr/>
        </p:nvSpPr>
        <p:spPr>
          <a:xfrm>
            <a:off x="3437580" y="5358993"/>
            <a:ext cx="26912" cy="28595"/>
          </a:xfrm>
          <a:custGeom>
            <a:avLst/>
            <a:gdLst/>
            <a:ahLst/>
            <a:cxnLst/>
            <a:rect l="l" t="t" r="r" b="b"/>
            <a:pathLst>
              <a:path w="24383" h="25908">
                <a:moveTo>
                  <a:pt x="24383" y="12954"/>
                </a:moveTo>
                <a:lnTo>
                  <a:pt x="23875" y="12954"/>
                </a:lnTo>
                <a:lnTo>
                  <a:pt x="23875" y="13462"/>
                </a:lnTo>
                <a:lnTo>
                  <a:pt x="23875" y="15112"/>
                </a:lnTo>
                <a:lnTo>
                  <a:pt x="23367" y="17780"/>
                </a:lnTo>
                <a:lnTo>
                  <a:pt x="22351" y="19431"/>
                </a:lnTo>
                <a:lnTo>
                  <a:pt x="20827" y="22098"/>
                </a:lnTo>
                <a:lnTo>
                  <a:pt x="18287" y="23241"/>
                </a:lnTo>
                <a:lnTo>
                  <a:pt x="16763" y="24765"/>
                </a:lnTo>
                <a:lnTo>
                  <a:pt x="14223" y="25400"/>
                </a:lnTo>
                <a:lnTo>
                  <a:pt x="13207" y="25400"/>
                </a:lnTo>
                <a:lnTo>
                  <a:pt x="12191" y="25400"/>
                </a:lnTo>
                <a:lnTo>
                  <a:pt x="12191" y="25908"/>
                </a:lnTo>
                <a:lnTo>
                  <a:pt x="7619" y="24765"/>
                </a:lnTo>
                <a:lnTo>
                  <a:pt x="4063" y="22098"/>
                </a:lnTo>
                <a:lnTo>
                  <a:pt x="1015" y="17780"/>
                </a:lnTo>
                <a:lnTo>
                  <a:pt x="0" y="12954"/>
                </a:lnTo>
                <a:lnTo>
                  <a:pt x="1015" y="8128"/>
                </a:lnTo>
                <a:lnTo>
                  <a:pt x="4063" y="3810"/>
                </a:lnTo>
                <a:lnTo>
                  <a:pt x="7619" y="508"/>
                </a:lnTo>
                <a:lnTo>
                  <a:pt x="12191" y="0"/>
                </a:lnTo>
                <a:lnTo>
                  <a:pt x="16763" y="508"/>
                </a:lnTo>
                <a:lnTo>
                  <a:pt x="20827" y="3810"/>
                </a:lnTo>
                <a:lnTo>
                  <a:pt x="23367" y="8128"/>
                </a:lnTo>
                <a:lnTo>
                  <a:pt x="24383" y="12954"/>
                </a:lnTo>
                <a:close/>
              </a:path>
            </a:pathLst>
          </a:custGeom>
          <a:ln w="9144">
            <a:solidFill>
              <a:srgbClr val="000000"/>
            </a:solidFill>
          </a:ln>
        </p:spPr>
        <p:txBody>
          <a:bodyPr wrap="square" lIns="0" tIns="0" rIns="0" bIns="0" rtlCol="0">
            <a:noAutofit/>
          </a:bodyPr>
          <a:lstStyle/>
          <a:p>
            <a:endParaRPr sz="1987"/>
          </a:p>
        </p:txBody>
      </p:sp>
      <p:sp>
        <p:nvSpPr>
          <p:cNvPr id="295" name="object 295"/>
          <p:cNvSpPr/>
          <p:nvPr/>
        </p:nvSpPr>
        <p:spPr>
          <a:xfrm>
            <a:off x="3506544" y="5358993"/>
            <a:ext cx="28594" cy="28595"/>
          </a:xfrm>
          <a:custGeom>
            <a:avLst/>
            <a:gdLst/>
            <a:ahLst/>
            <a:cxnLst/>
            <a:rect l="l" t="t" r="r" b="b"/>
            <a:pathLst>
              <a:path w="25907" h="25908">
                <a:moveTo>
                  <a:pt x="25907" y="12954"/>
                </a:moveTo>
                <a:lnTo>
                  <a:pt x="24764" y="8128"/>
                </a:lnTo>
                <a:lnTo>
                  <a:pt x="22098" y="3810"/>
                </a:lnTo>
                <a:lnTo>
                  <a:pt x="17780" y="508"/>
                </a:lnTo>
                <a:lnTo>
                  <a:pt x="12954" y="0"/>
                </a:lnTo>
                <a:lnTo>
                  <a:pt x="8128" y="508"/>
                </a:lnTo>
                <a:lnTo>
                  <a:pt x="4318" y="3810"/>
                </a:lnTo>
                <a:lnTo>
                  <a:pt x="1016" y="8128"/>
                </a:lnTo>
                <a:lnTo>
                  <a:pt x="0" y="12954"/>
                </a:lnTo>
                <a:lnTo>
                  <a:pt x="1016" y="17780"/>
                </a:lnTo>
                <a:lnTo>
                  <a:pt x="4318" y="22098"/>
                </a:lnTo>
                <a:lnTo>
                  <a:pt x="8128" y="24765"/>
                </a:lnTo>
                <a:lnTo>
                  <a:pt x="12954" y="25908"/>
                </a:lnTo>
                <a:lnTo>
                  <a:pt x="15112" y="25400"/>
                </a:lnTo>
                <a:lnTo>
                  <a:pt x="17780" y="24765"/>
                </a:lnTo>
                <a:lnTo>
                  <a:pt x="19431" y="23241"/>
                </a:lnTo>
                <a:lnTo>
                  <a:pt x="22098" y="22098"/>
                </a:lnTo>
                <a:lnTo>
                  <a:pt x="23749" y="19431"/>
                </a:lnTo>
                <a:lnTo>
                  <a:pt x="24764" y="17780"/>
                </a:lnTo>
                <a:lnTo>
                  <a:pt x="25400" y="15112"/>
                </a:lnTo>
                <a:lnTo>
                  <a:pt x="25907" y="12954"/>
                </a:lnTo>
                <a:close/>
              </a:path>
            </a:pathLst>
          </a:custGeom>
          <a:solidFill>
            <a:srgbClr val="000000"/>
          </a:solidFill>
        </p:spPr>
        <p:txBody>
          <a:bodyPr wrap="square" lIns="0" tIns="0" rIns="0" bIns="0" rtlCol="0">
            <a:noAutofit/>
          </a:bodyPr>
          <a:lstStyle/>
          <a:p>
            <a:endParaRPr sz="1987"/>
          </a:p>
        </p:txBody>
      </p:sp>
      <p:sp>
        <p:nvSpPr>
          <p:cNvPr id="296" name="object 296"/>
          <p:cNvSpPr/>
          <p:nvPr/>
        </p:nvSpPr>
        <p:spPr>
          <a:xfrm>
            <a:off x="3506544" y="5358993"/>
            <a:ext cx="28594" cy="28595"/>
          </a:xfrm>
          <a:custGeom>
            <a:avLst/>
            <a:gdLst/>
            <a:ahLst/>
            <a:cxnLst/>
            <a:rect l="l" t="t" r="r" b="b"/>
            <a:pathLst>
              <a:path w="25907" h="25908">
                <a:moveTo>
                  <a:pt x="25907" y="12954"/>
                </a:moveTo>
                <a:lnTo>
                  <a:pt x="25400" y="12954"/>
                </a:lnTo>
                <a:lnTo>
                  <a:pt x="25400" y="13462"/>
                </a:lnTo>
                <a:lnTo>
                  <a:pt x="25400" y="15112"/>
                </a:lnTo>
                <a:lnTo>
                  <a:pt x="24764" y="17780"/>
                </a:lnTo>
                <a:lnTo>
                  <a:pt x="23749" y="19431"/>
                </a:lnTo>
                <a:lnTo>
                  <a:pt x="22098" y="22098"/>
                </a:lnTo>
                <a:lnTo>
                  <a:pt x="19431" y="23241"/>
                </a:lnTo>
                <a:lnTo>
                  <a:pt x="17780" y="24765"/>
                </a:lnTo>
                <a:lnTo>
                  <a:pt x="15112" y="25400"/>
                </a:lnTo>
                <a:lnTo>
                  <a:pt x="13969" y="25400"/>
                </a:lnTo>
                <a:lnTo>
                  <a:pt x="12954" y="25400"/>
                </a:lnTo>
                <a:lnTo>
                  <a:pt x="8128" y="24765"/>
                </a:lnTo>
                <a:lnTo>
                  <a:pt x="4318" y="22098"/>
                </a:lnTo>
                <a:lnTo>
                  <a:pt x="1016" y="17780"/>
                </a:lnTo>
                <a:lnTo>
                  <a:pt x="0" y="12954"/>
                </a:lnTo>
                <a:lnTo>
                  <a:pt x="1016" y="8128"/>
                </a:lnTo>
                <a:lnTo>
                  <a:pt x="4318" y="3810"/>
                </a:lnTo>
                <a:lnTo>
                  <a:pt x="8128" y="508"/>
                </a:lnTo>
                <a:lnTo>
                  <a:pt x="12954" y="0"/>
                </a:lnTo>
                <a:lnTo>
                  <a:pt x="17780" y="508"/>
                </a:lnTo>
                <a:lnTo>
                  <a:pt x="22098" y="3810"/>
                </a:lnTo>
                <a:lnTo>
                  <a:pt x="24764" y="8128"/>
                </a:lnTo>
                <a:lnTo>
                  <a:pt x="25907" y="12954"/>
                </a:lnTo>
                <a:close/>
              </a:path>
            </a:pathLst>
          </a:custGeom>
          <a:ln w="9144">
            <a:solidFill>
              <a:srgbClr val="000000"/>
            </a:solidFill>
          </a:ln>
        </p:spPr>
        <p:txBody>
          <a:bodyPr wrap="square" lIns="0" tIns="0" rIns="0" bIns="0" rtlCol="0">
            <a:noAutofit/>
          </a:bodyPr>
          <a:lstStyle/>
          <a:p>
            <a:endParaRPr sz="1987"/>
          </a:p>
        </p:txBody>
      </p:sp>
      <p:sp>
        <p:nvSpPr>
          <p:cNvPr id="293" name="object 293"/>
          <p:cNvSpPr/>
          <p:nvPr/>
        </p:nvSpPr>
        <p:spPr>
          <a:xfrm>
            <a:off x="3577189" y="5358993"/>
            <a:ext cx="28595" cy="28595"/>
          </a:xfrm>
          <a:custGeom>
            <a:avLst/>
            <a:gdLst/>
            <a:ahLst/>
            <a:cxnLst/>
            <a:rect l="l" t="t" r="r" b="b"/>
            <a:pathLst>
              <a:path w="25908" h="25908">
                <a:moveTo>
                  <a:pt x="0" y="12954"/>
                </a:moveTo>
                <a:lnTo>
                  <a:pt x="1143" y="17780"/>
                </a:lnTo>
                <a:lnTo>
                  <a:pt x="4318" y="22098"/>
                </a:lnTo>
                <a:lnTo>
                  <a:pt x="8128" y="24765"/>
                </a:lnTo>
                <a:lnTo>
                  <a:pt x="12954" y="25908"/>
                </a:lnTo>
                <a:lnTo>
                  <a:pt x="15112" y="25400"/>
                </a:lnTo>
                <a:lnTo>
                  <a:pt x="17780" y="24765"/>
                </a:lnTo>
                <a:lnTo>
                  <a:pt x="19431" y="23241"/>
                </a:lnTo>
                <a:lnTo>
                  <a:pt x="22098" y="22098"/>
                </a:lnTo>
                <a:lnTo>
                  <a:pt x="23749" y="19431"/>
                </a:lnTo>
                <a:lnTo>
                  <a:pt x="24892" y="17780"/>
                </a:lnTo>
                <a:lnTo>
                  <a:pt x="25400" y="15112"/>
                </a:lnTo>
                <a:lnTo>
                  <a:pt x="25908" y="12954"/>
                </a:lnTo>
                <a:lnTo>
                  <a:pt x="24892" y="8128"/>
                </a:lnTo>
                <a:lnTo>
                  <a:pt x="22098" y="3810"/>
                </a:lnTo>
                <a:lnTo>
                  <a:pt x="17780" y="508"/>
                </a:lnTo>
                <a:lnTo>
                  <a:pt x="12954" y="0"/>
                </a:lnTo>
                <a:lnTo>
                  <a:pt x="8128" y="508"/>
                </a:lnTo>
                <a:lnTo>
                  <a:pt x="4318" y="3810"/>
                </a:lnTo>
                <a:lnTo>
                  <a:pt x="1143" y="8128"/>
                </a:lnTo>
                <a:lnTo>
                  <a:pt x="0" y="12954"/>
                </a:lnTo>
                <a:close/>
              </a:path>
            </a:pathLst>
          </a:custGeom>
          <a:solidFill>
            <a:srgbClr val="000000"/>
          </a:solidFill>
        </p:spPr>
        <p:txBody>
          <a:bodyPr wrap="square" lIns="0" tIns="0" rIns="0" bIns="0" rtlCol="0">
            <a:noAutofit/>
          </a:bodyPr>
          <a:lstStyle/>
          <a:p>
            <a:endParaRPr sz="1987"/>
          </a:p>
        </p:txBody>
      </p:sp>
      <p:sp>
        <p:nvSpPr>
          <p:cNvPr id="294" name="object 294"/>
          <p:cNvSpPr/>
          <p:nvPr/>
        </p:nvSpPr>
        <p:spPr>
          <a:xfrm>
            <a:off x="3577189" y="5358993"/>
            <a:ext cx="28595" cy="28595"/>
          </a:xfrm>
          <a:custGeom>
            <a:avLst/>
            <a:gdLst/>
            <a:ahLst/>
            <a:cxnLst/>
            <a:rect l="l" t="t" r="r" b="b"/>
            <a:pathLst>
              <a:path w="25908" h="25908">
                <a:moveTo>
                  <a:pt x="25908" y="12954"/>
                </a:moveTo>
                <a:lnTo>
                  <a:pt x="25400" y="12954"/>
                </a:lnTo>
                <a:lnTo>
                  <a:pt x="25400" y="13462"/>
                </a:lnTo>
                <a:lnTo>
                  <a:pt x="25400" y="15112"/>
                </a:lnTo>
                <a:lnTo>
                  <a:pt x="24892" y="17780"/>
                </a:lnTo>
                <a:lnTo>
                  <a:pt x="23749" y="19431"/>
                </a:lnTo>
                <a:lnTo>
                  <a:pt x="22098" y="22098"/>
                </a:lnTo>
                <a:lnTo>
                  <a:pt x="19431" y="23241"/>
                </a:lnTo>
                <a:lnTo>
                  <a:pt x="17780" y="24765"/>
                </a:lnTo>
                <a:lnTo>
                  <a:pt x="15112" y="25400"/>
                </a:lnTo>
                <a:lnTo>
                  <a:pt x="13970" y="25400"/>
                </a:lnTo>
                <a:lnTo>
                  <a:pt x="12954" y="25400"/>
                </a:lnTo>
                <a:lnTo>
                  <a:pt x="12954" y="25908"/>
                </a:lnTo>
                <a:lnTo>
                  <a:pt x="8128" y="24765"/>
                </a:lnTo>
                <a:lnTo>
                  <a:pt x="4318" y="22098"/>
                </a:lnTo>
                <a:lnTo>
                  <a:pt x="1143" y="17780"/>
                </a:lnTo>
                <a:lnTo>
                  <a:pt x="0" y="12954"/>
                </a:lnTo>
                <a:lnTo>
                  <a:pt x="1143" y="8128"/>
                </a:lnTo>
                <a:lnTo>
                  <a:pt x="4318" y="3810"/>
                </a:lnTo>
                <a:lnTo>
                  <a:pt x="8128" y="508"/>
                </a:lnTo>
                <a:lnTo>
                  <a:pt x="12954" y="0"/>
                </a:lnTo>
                <a:lnTo>
                  <a:pt x="17780" y="508"/>
                </a:lnTo>
                <a:lnTo>
                  <a:pt x="22098" y="3810"/>
                </a:lnTo>
                <a:lnTo>
                  <a:pt x="24892" y="8128"/>
                </a:lnTo>
                <a:lnTo>
                  <a:pt x="25908" y="12954"/>
                </a:lnTo>
                <a:close/>
              </a:path>
            </a:pathLst>
          </a:custGeom>
          <a:ln w="9144">
            <a:solidFill>
              <a:srgbClr val="000000"/>
            </a:solidFill>
          </a:ln>
        </p:spPr>
        <p:txBody>
          <a:bodyPr wrap="square" lIns="0" tIns="0" rIns="0" bIns="0" rtlCol="0">
            <a:noAutofit/>
          </a:bodyPr>
          <a:lstStyle/>
          <a:p>
            <a:endParaRPr sz="1987"/>
          </a:p>
        </p:txBody>
      </p:sp>
      <p:sp>
        <p:nvSpPr>
          <p:cNvPr id="291" name="object 291"/>
          <p:cNvSpPr/>
          <p:nvPr/>
        </p:nvSpPr>
        <p:spPr>
          <a:xfrm>
            <a:off x="3647835" y="5358993"/>
            <a:ext cx="26912" cy="28595"/>
          </a:xfrm>
          <a:custGeom>
            <a:avLst/>
            <a:gdLst/>
            <a:ahLst/>
            <a:cxnLst/>
            <a:rect l="l" t="t" r="r" b="b"/>
            <a:pathLst>
              <a:path w="24383" h="25908">
                <a:moveTo>
                  <a:pt x="0" y="12954"/>
                </a:moveTo>
                <a:lnTo>
                  <a:pt x="1015" y="17780"/>
                </a:lnTo>
                <a:lnTo>
                  <a:pt x="3937" y="22098"/>
                </a:lnTo>
                <a:lnTo>
                  <a:pt x="7492" y="24765"/>
                </a:lnTo>
                <a:lnTo>
                  <a:pt x="12445" y="25908"/>
                </a:lnTo>
                <a:lnTo>
                  <a:pt x="12953" y="25400"/>
                </a:lnTo>
                <a:lnTo>
                  <a:pt x="16382" y="24765"/>
                </a:lnTo>
                <a:lnTo>
                  <a:pt x="20446" y="22098"/>
                </a:lnTo>
                <a:lnTo>
                  <a:pt x="21843" y="19431"/>
                </a:lnTo>
                <a:lnTo>
                  <a:pt x="22859" y="17780"/>
                </a:lnTo>
                <a:lnTo>
                  <a:pt x="23367" y="15112"/>
                </a:lnTo>
                <a:lnTo>
                  <a:pt x="24383" y="12954"/>
                </a:lnTo>
                <a:lnTo>
                  <a:pt x="22859" y="8128"/>
                </a:lnTo>
                <a:lnTo>
                  <a:pt x="20446" y="3810"/>
                </a:lnTo>
                <a:lnTo>
                  <a:pt x="16382" y="508"/>
                </a:lnTo>
                <a:lnTo>
                  <a:pt x="12445" y="0"/>
                </a:lnTo>
                <a:lnTo>
                  <a:pt x="7492" y="508"/>
                </a:lnTo>
                <a:lnTo>
                  <a:pt x="3937" y="3810"/>
                </a:lnTo>
                <a:lnTo>
                  <a:pt x="1015" y="8128"/>
                </a:lnTo>
                <a:lnTo>
                  <a:pt x="0" y="12954"/>
                </a:lnTo>
                <a:close/>
              </a:path>
            </a:pathLst>
          </a:custGeom>
          <a:solidFill>
            <a:srgbClr val="000000"/>
          </a:solidFill>
        </p:spPr>
        <p:txBody>
          <a:bodyPr wrap="square" lIns="0" tIns="0" rIns="0" bIns="0" rtlCol="0">
            <a:noAutofit/>
          </a:bodyPr>
          <a:lstStyle/>
          <a:p>
            <a:endParaRPr sz="1987"/>
          </a:p>
        </p:txBody>
      </p:sp>
      <p:sp>
        <p:nvSpPr>
          <p:cNvPr id="292" name="object 292"/>
          <p:cNvSpPr/>
          <p:nvPr/>
        </p:nvSpPr>
        <p:spPr>
          <a:xfrm>
            <a:off x="3647835" y="5358993"/>
            <a:ext cx="26912" cy="28595"/>
          </a:xfrm>
          <a:custGeom>
            <a:avLst/>
            <a:gdLst/>
            <a:ahLst/>
            <a:cxnLst/>
            <a:rect l="l" t="t" r="r" b="b"/>
            <a:pathLst>
              <a:path w="24383" h="25908">
                <a:moveTo>
                  <a:pt x="24383" y="12954"/>
                </a:moveTo>
                <a:lnTo>
                  <a:pt x="23367" y="12954"/>
                </a:lnTo>
                <a:lnTo>
                  <a:pt x="23367" y="13462"/>
                </a:lnTo>
                <a:lnTo>
                  <a:pt x="23367" y="15112"/>
                </a:lnTo>
                <a:lnTo>
                  <a:pt x="22859" y="17780"/>
                </a:lnTo>
                <a:lnTo>
                  <a:pt x="21843" y="19431"/>
                </a:lnTo>
                <a:lnTo>
                  <a:pt x="20446" y="22098"/>
                </a:lnTo>
                <a:lnTo>
                  <a:pt x="18414" y="23241"/>
                </a:lnTo>
                <a:lnTo>
                  <a:pt x="16382" y="24765"/>
                </a:lnTo>
                <a:lnTo>
                  <a:pt x="13969" y="25400"/>
                </a:lnTo>
                <a:lnTo>
                  <a:pt x="12953" y="25400"/>
                </a:lnTo>
                <a:lnTo>
                  <a:pt x="12445" y="25400"/>
                </a:lnTo>
                <a:lnTo>
                  <a:pt x="12445" y="25908"/>
                </a:lnTo>
                <a:lnTo>
                  <a:pt x="7492" y="24765"/>
                </a:lnTo>
                <a:lnTo>
                  <a:pt x="3937" y="22098"/>
                </a:lnTo>
                <a:lnTo>
                  <a:pt x="1015" y="17780"/>
                </a:lnTo>
                <a:lnTo>
                  <a:pt x="0" y="12954"/>
                </a:lnTo>
                <a:lnTo>
                  <a:pt x="1015" y="8128"/>
                </a:lnTo>
                <a:lnTo>
                  <a:pt x="3937" y="3810"/>
                </a:lnTo>
                <a:lnTo>
                  <a:pt x="7492" y="508"/>
                </a:lnTo>
                <a:lnTo>
                  <a:pt x="12445" y="0"/>
                </a:lnTo>
                <a:lnTo>
                  <a:pt x="16382" y="508"/>
                </a:lnTo>
                <a:lnTo>
                  <a:pt x="20446" y="3810"/>
                </a:lnTo>
                <a:lnTo>
                  <a:pt x="22859" y="8128"/>
                </a:lnTo>
                <a:lnTo>
                  <a:pt x="24383" y="12954"/>
                </a:lnTo>
                <a:close/>
              </a:path>
            </a:pathLst>
          </a:custGeom>
          <a:ln w="9144">
            <a:solidFill>
              <a:srgbClr val="000000"/>
            </a:solidFill>
          </a:ln>
        </p:spPr>
        <p:txBody>
          <a:bodyPr wrap="square" lIns="0" tIns="0" rIns="0" bIns="0" rtlCol="0">
            <a:noAutofit/>
          </a:bodyPr>
          <a:lstStyle/>
          <a:p>
            <a:endParaRPr sz="1987"/>
          </a:p>
        </p:txBody>
      </p:sp>
      <p:sp>
        <p:nvSpPr>
          <p:cNvPr id="289" name="object 289"/>
          <p:cNvSpPr/>
          <p:nvPr/>
        </p:nvSpPr>
        <p:spPr>
          <a:xfrm>
            <a:off x="3716799" y="5358993"/>
            <a:ext cx="28594" cy="28595"/>
          </a:xfrm>
          <a:custGeom>
            <a:avLst/>
            <a:gdLst/>
            <a:ahLst/>
            <a:cxnLst/>
            <a:rect l="l" t="t" r="r" b="b"/>
            <a:pathLst>
              <a:path w="25907" h="25908">
                <a:moveTo>
                  <a:pt x="0" y="12954"/>
                </a:moveTo>
                <a:lnTo>
                  <a:pt x="507" y="17780"/>
                </a:lnTo>
                <a:lnTo>
                  <a:pt x="3810" y="22098"/>
                </a:lnTo>
                <a:lnTo>
                  <a:pt x="7493" y="24765"/>
                </a:lnTo>
                <a:lnTo>
                  <a:pt x="12954" y="25908"/>
                </a:lnTo>
                <a:lnTo>
                  <a:pt x="14605" y="25400"/>
                </a:lnTo>
                <a:lnTo>
                  <a:pt x="17272" y="24765"/>
                </a:lnTo>
                <a:lnTo>
                  <a:pt x="21589" y="22098"/>
                </a:lnTo>
                <a:lnTo>
                  <a:pt x="23241" y="19431"/>
                </a:lnTo>
                <a:lnTo>
                  <a:pt x="24256" y="17780"/>
                </a:lnTo>
                <a:lnTo>
                  <a:pt x="24764" y="15112"/>
                </a:lnTo>
                <a:lnTo>
                  <a:pt x="25907" y="12954"/>
                </a:lnTo>
                <a:lnTo>
                  <a:pt x="24256" y="8128"/>
                </a:lnTo>
                <a:lnTo>
                  <a:pt x="21589" y="3810"/>
                </a:lnTo>
                <a:lnTo>
                  <a:pt x="17272" y="508"/>
                </a:lnTo>
                <a:lnTo>
                  <a:pt x="12954" y="0"/>
                </a:lnTo>
                <a:lnTo>
                  <a:pt x="7493" y="508"/>
                </a:lnTo>
                <a:lnTo>
                  <a:pt x="3810" y="3810"/>
                </a:lnTo>
                <a:lnTo>
                  <a:pt x="507" y="8128"/>
                </a:lnTo>
                <a:lnTo>
                  <a:pt x="0" y="12954"/>
                </a:lnTo>
                <a:close/>
              </a:path>
            </a:pathLst>
          </a:custGeom>
          <a:solidFill>
            <a:srgbClr val="000000"/>
          </a:solidFill>
        </p:spPr>
        <p:txBody>
          <a:bodyPr wrap="square" lIns="0" tIns="0" rIns="0" bIns="0" rtlCol="0">
            <a:noAutofit/>
          </a:bodyPr>
          <a:lstStyle/>
          <a:p>
            <a:endParaRPr sz="1987"/>
          </a:p>
        </p:txBody>
      </p:sp>
      <p:sp>
        <p:nvSpPr>
          <p:cNvPr id="290" name="object 290"/>
          <p:cNvSpPr/>
          <p:nvPr/>
        </p:nvSpPr>
        <p:spPr>
          <a:xfrm>
            <a:off x="3716799" y="5358993"/>
            <a:ext cx="28594" cy="28595"/>
          </a:xfrm>
          <a:custGeom>
            <a:avLst/>
            <a:gdLst/>
            <a:ahLst/>
            <a:cxnLst/>
            <a:rect l="l" t="t" r="r" b="b"/>
            <a:pathLst>
              <a:path w="25907" h="25908">
                <a:moveTo>
                  <a:pt x="25907" y="12954"/>
                </a:moveTo>
                <a:lnTo>
                  <a:pt x="24764" y="12954"/>
                </a:lnTo>
                <a:lnTo>
                  <a:pt x="24764" y="13462"/>
                </a:lnTo>
                <a:lnTo>
                  <a:pt x="24764" y="15112"/>
                </a:lnTo>
                <a:lnTo>
                  <a:pt x="24256" y="17780"/>
                </a:lnTo>
                <a:lnTo>
                  <a:pt x="23241" y="19431"/>
                </a:lnTo>
                <a:lnTo>
                  <a:pt x="21589" y="22098"/>
                </a:lnTo>
                <a:lnTo>
                  <a:pt x="19431" y="23241"/>
                </a:lnTo>
                <a:lnTo>
                  <a:pt x="17272" y="24765"/>
                </a:lnTo>
                <a:lnTo>
                  <a:pt x="14605" y="25400"/>
                </a:lnTo>
                <a:lnTo>
                  <a:pt x="13462" y="25400"/>
                </a:lnTo>
                <a:lnTo>
                  <a:pt x="12954" y="25400"/>
                </a:lnTo>
                <a:lnTo>
                  <a:pt x="7493" y="24765"/>
                </a:lnTo>
                <a:lnTo>
                  <a:pt x="3810" y="22098"/>
                </a:lnTo>
                <a:lnTo>
                  <a:pt x="507" y="17780"/>
                </a:lnTo>
                <a:lnTo>
                  <a:pt x="0" y="12954"/>
                </a:lnTo>
                <a:lnTo>
                  <a:pt x="507" y="8128"/>
                </a:lnTo>
                <a:lnTo>
                  <a:pt x="3810" y="3810"/>
                </a:lnTo>
                <a:lnTo>
                  <a:pt x="7493" y="508"/>
                </a:lnTo>
                <a:lnTo>
                  <a:pt x="12954" y="0"/>
                </a:lnTo>
                <a:lnTo>
                  <a:pt x="17272" y="508"/>
                </a:lnTo>
                <a:lnTo>
                  <a:pt x="21589" y="3810"/>
                </a:lnTo>
                <a:lnTo>
                  <a:pt x="24256" y="8128"/>
                </a:lnTo>
                <a:lnTo>
                  <a:pt x="25907" y="12954"/>
                </a:lnTo>
                <a:close/>
              </a:path>
            </a:pathLst>
          </a:custGeom>
          <a:ln w="9144">
            <a:solidFill>
              <a:srgbClr val="000000"/>
            </a:solidFill>
          </a:ln>
        </p:spPr>
        <p:txBody>
          <a:bodyPr wrap="square" lIns="0" tIns="0" rIns="0" bIns="0" rtlCol="0">
            <a:noAutofit/>
          </a:bodyPr>
          <a:lstStyle/>
          <a:p>
            <a:endParaRPr sz="1987"/>
          </a:p>
        </p:txBody>
      </p:sp>
      <p:sp>
        <p:nvSpPr>
          <p:cNvPr id="287" name="object 287"/>
          <p:cNvSpPr/>
          <p:nvPr/>
        </p:nvSpPr>
        <p:spPr>
          <a:xfrm>
            <a:off x="3787445" y="5358993"/>
            <a:ext cx="28595" cy="28595"/>
          </a:xfrm>
          <a:custGeom>
            <a:avLst/>
            <a:gdLst/>
            <a:ahLst/>
            <a:cxnLst/>
            <a:rect l="l" t="t" r="r" b="b"/>
            <a:pathLst>
              <a:path w="25908" h="25908">
                <a:moveTo>
                  <a:pt x="0" y="12954"/>
                </a:moveTo>
                <a:lnTo>
                  <a:pt x="508" y="17780"/>
                </a:lnTo>
                <a:lnTo>
                  <a:pt x="3810" y="22098"/>
                </a:lnTo>
                <a:lnTo>
                  <a:pt x="7493" y="24765"/>
                </a:lnTo>
                <a:lnTo>
                  <a:pt x="12954" y="25908"/>
                </a:lnTo>
                <a:lnTo>
                  <a:pt x="14605" y="25400"/>
                </a:lnTo>
                <a:lnTo>
                  <a:pt x="17272" y="24765"/>
                </a:lnTo>
                <a:lnTo>
                  <a:pt x="21590" y="22098"/>
                </a:lnTo>
                <a:lnTo>
                  <a:pt x="23241" y="19431"/>
                </a:lnTo>
                <a:lnTo>
                  <a:pt x="24256" y="17780"/>
                </a:lnTo>
                <a:lnTo>
                  <a:pt x="24765" y="15112"/>
                </a:lnTo>
                <a:lnTo>
                  <a:pt x="25908" y="12954"/>
                </a:lnTo>
                <a:lnTo>
                  <a:pt x="24256" y="8128"/>
                </a:lnTo>
                <a:lnTo>
                  <a:pt x="21590" y="3810"/>
                </a:lnTo>
                <a:lnTo>
                  <a:pt x="17272" y="508"/>
                </a:lnTo>
                <a:lnTo>
                  <a:pt x="12954" y="0"/>
                </a:lnTo>
                <a:lnTo>
                  <a:pt x="7493" y="508"/>
                </a:lnTo>
                <a:lnTo>
                  <a:pt x="3810" y="3810"/>
                </a:lnTo>
                <a:lnTo>
                  <a:pt x="508" y="8128"/>
                </a:lnTo>
                <a:lnTo>
                  <a:pt x="0" y="12954"/>
                </a:lnTo>
                <a:close/>
              </a:path>
            </a:pathLst>
          </a:custGeom>
          <a:solidFill>
            <a:srgbClr val="000000"/>
          </a:solidFill>
        </p:spPr>
        <p:txBody>
          <a:bodyPr wrap="square" lIns="0" tIns="0" rIns="0" bIns="0" rtlCol="0">
            <a:noAutofit/>
          </a:bodyPr>
          <a:lstStyle/>
          <a:p>
            <a:endParaRPr sz="1987"/>
          </a:p>
        </p:txBody>
      </p:sp>
      <p:sp>
        <p:nvSpPr>
          <p:cNvPr id="288" name="object 288"/>
          <p:cNvSpPr/>
          <p:nvPr/>
        </p:nvSpPr>
        <p:spPr>
          <a:xfrm>
            <a:off x="3787445" y="5358993"/>
            <a:ext cx="28595" cy="28595"/>
          </a:xfrm>
          <a:custGeom>
            <a:avLst/>
            <a:gdLst/>
            <a:ahLst/>
            <a:cxnLst/>
            <a:rect l="l" t="t" r="r" b="b"/>
            <a:pathLst>
              <a:path w="25908" h="25908">
                <a:moveTo>
                  <a:pt x="25908" y="12954"/>
                </a:moveTo>
                <a:lnTo>
                  <a:pt x="24765" y="12954"/>
                </a:lnTo>
                <a:lnTo>
                  <a:pt x="24765" y="13462"/>
                </a:lnTo>
                <a:lnTo>
                  <a:pt x="24765" y="15112"/>
                </a:lnTo>
                <a:lnTo>
                  <a:pt x="24256" y="17780"/>
                </a:lnTo>
                <a:lnTo>
                  <a:pt x="23241" y="19431"/>
                </a:lnTo>
                <a:lnTo>
                  <a:pt x="21590" y="22098"/>
                </a:lnTo>
                <a:lnTo>
                  <a:pt x="19431" y="23241"/>
                </a:lnTo>
                <a:lnTo>
                  <a:pt x="17272" y="24765"/>
                </a:lnTo>
                <a:lnTo>
                  <a:pt x="14605" y="25400"/>
                </a:lnTo>
                <a:lnTo>
                  <a:pt x="13462" y="25400"/>
                </a:lnTo>
                <a:lnTo>
                  <a:pt x="12954" y="25400"/>
                </a:lnTo>
                <a:lnTo>
                  <a:pt x="7493" y="24765"/>
                </a:lnTo>
                <a:lnTo>
                  <a:pt x="3810" y="22098"/>
                </a:lnTo>
                <a:lnTo>
                  <a:pt x="508" y="17780"/>
                </a:lnTo>
                <a:lnTo>
                  <a:pt x="0" y="12954"/>
                </a:lnTo>
                <a:lnTo>
                  <a:pt x="508" y="8128"/>
                </a:lnTo>
                <a:lnTo>
                  <a:pt x="3810" y="3810"/>
                </a:lnTo>
                <a:lnTo>
                  <a:pt x="7493" y="508"/>
                </a:lnTo>
                <a:lnTo>
                  <a:pt x="12954" y="0"/>
                </a:lnTo>
                <a:lnTo>
                  <a:pt x="17272" y="508"/>
                </a:lnTo>
                <a:lnTo>
                  <a:pt x="21590" y="3810"/>
                </a:lnTo>
                <a:lnTo>
                  <a:pt x="24256" y="8128"/>
                </a:lnTo>
                <a:lnTo>
                  <a:pt x="25908" y="12954"/>
                </a:lnTo>
                <a:close/>
              </a:path>
            </a:pathLst>
          </a:custGeom>
          <a:ln w="9144">
            <a:solidFill>
              <a:srgbClr val="000000"/>
            </a:solidFill>
          </a:ln>
        </p:spPr>
        <p:txBody>
          <a:bodyPr wrap="square" lIns="0" tIns="0" rIns="0" bIns="0" rtlCol="0">
            <a:noAutofit/>
          </a:bodyPr>
          <a:lstStyle/>
          <a:p>
            <a:endParaRPr sz="1987"/>
          </a:p>
        </p:txBody>
      </p:sp>
      <p:sp>
        <p:nvSpPr>
          <p:cNvPr id="285" name="object 285"/>
          <p:cNvSpPr/>
          <p:nvPr/>
        </p:nvSpPr>
        <p:spPr>
          <a:xfrm>
            <a:off x="3858091" y="5358993"/>
            <a:ext cx="26912" cy="28595"/>
          </a:xfrm>
          <a:custGeom>
            <a:avLst/>
            <a:gdLst/>
            <a:ahLst/>
            <a:cxnLst/>
            <a:rect l="l" t="t" r="r" b="b"/>
            <a:pathLst>
              <a:path w="24383" h="25908">
                <a:moveTo>
                  <a:pt x="0" y="12954"/>
                </a:moveTo>
                <a:lnTo>
                  <a:pt x="507" y="17780"/>
                </a:lnTo>
                <a:lnTo>
                  <a:pt x="3556" y="22098"/>
                </a:lnTo>
                <a:lnTo>
                  <a:pt x="7112" y="24765"/>
                </a:lnTo>
                <a:lnTo>
                  <a:pt x="12191" y="25908"/>
                </a:lnTo>
                <a:lnTo>
                  <a:pt x="13715" y="25400"/>
                </a:lnTo>
                <a:lnTo>
                  <a:pt x="16256" y="24765"/>
                </a:lnTo>
                <a:lnTo>
                  <a:pt x="20319" y="22098"/>
                </a:lnTo>
                <a:lnTo>
                  <a:pt x="21843" y="19431"/>
                </a:lnTo>
                <a:lnTo>
                  <a:pt x="22859" y="17780"/>
                </a:lnTo>
                <a:lnTo>
                  <a:pt x="23367" y="15112"/>
                </a:lnTo>
                <a:lnTo>
                  <a:pt x="24383" y="12954"/>
                </a:lnTo>
                <a:lnTo>
                  <a:pt x="22859" y="8128"/>
                </a:lnTo>
                <a:lnTo>
                  <a:pt x="20319" y="3810"/>
                </a:lnTo>
                <a:lnTo>
                  <a:pt x="16256" y="508"/>
                </a:lnTo>
                <a:lnTo>
                  <a:pt x="12191" y="0"/>
                </a:lnTo>
                <a:lnTo>
                  <a:pt x="7112" y="508"/>
                </a:lnTo>
                <a:lnTo>
                  <a:pt x="3556" y="3810"/>
                </a:lnTo>
                <a:lnTo>
                  <a:pt x="507" y="8128"/>
                </a:lnTo>
                <a:lnTo>
                  <a:pt x="0" y="12954"/>
                </a:lnTo>
                <a:close/>
              </a:path>
            </a:pathLst>
          </a:custGeom>
          <a:solidFill>
            <a:srgbClr val="000000"/>
          </a:solidFill>
        </p:spPr>
        <p:txBody>
          <a:bodyPr wrap="square" lIns="0" tIns="0" rIns="0" bIns="0" rtlCol="0">
            <a:noAutofit/>
          </a:bodyPr>
          <a:lstStyle/>
          <a:p>
            <a:endParaRPr sz="1987"/>
          </a:p>
        </p:txBody>
      </p:sp>
      <p:sp>
        <p:nvSpPr>
          <p:cNvPr id="286" name="object 286"/>
          <p:cNvSpPr/>
          <p:nvPr/>
        </p:nvSpPr>
        <p:spPr>
          <a:xfrm>
            <a:off x="3858091" y="5358993"/>
            <a:ext cx="26912" cy="28595"/>
          </a:xfrm>
          <a:custGeom>
            <a:avLst/>
            <a:gdLst/>
            <a:ahLst/>
            <a:cxnLst/>
            <a:rect l="l" t="t" r="r" b="b"/>
            <a:pathLst>
              <a:path w="24383" h="25908">
                <a:moveTo>
                  <a:pt x="24383" y="12954"/>
                </a:moveTo>
                <a:lnTo>
                  <a:pt x="23367" y="12954"/>
                </a:lnTo>
                <a:lnTo>
                  <a:pt x="23367" y="13462"/>
                </a:lnTo>
                <a:lnTo>
                  <a:pt x="23367" y="15112"/>
                </a:lnTo>
                <a:lnTo>
                  <a:pt x="22859" y="17780"/>
                </a:lnTo>
                <a:lnTo>
                  <a:pt x="21843" y="19431"/>
                </a:lnTo>
                <a:lnTo>
                  <a:pt x="20319" y="22098"/>
                </a:lnTo>
                <a:lnTo>
                  <a:pt x="18287" y="23241"/>
                </a:lnTo>
                <a:lnTo>
                  <a:pt x="16256" y="24765"/>
                </a:lnTo>
                <a:lnTo>
                  <a:pt x="13715" y="25400"/>
                </a:lnTo>
                <a:lnTo>
                  <a:pt x="12700" y="25400"/>
                </a:lnTo>
                <a:lnTo>
                  <a:pt x="12191" y="25400"/>
                </a:lnTo>
                <a:lnTo>
                  <a:pt x="12191" y="25908"/>
                </a:lnTo>
                <a:lnTo>
                  <a:pt x="7112" y="24765"/>
                </a:lnTo>
                <a:lnTo>
                  <a:pt x="3556" y="22098"/>
                </a:lnTo>
                <a:lnTo>
                  <a:pt x="507" y="17780"/>
                </a:lnTo>
                <a:lnTo>
                  <a:pt x="0" y="12954"/>
                </a:lnTo>
                <a:lnTo>
                  <a:pt x="507" y="8128"/>
                </a:lnTo>
                <a:lnTo>
                  <a:pt x="3556" y="3810"/>
                </a:lnTo>
                <a:lnTo>
                  <a:pt x="7112" y="508"/>
                </a:lnTo>
                <a:lnTo>
                  <a:pt x="12191" y="0"/>
                </a:lnTo>
                <a:lnTo>
                  <a:pt x="16256" y="508"/>
                </a:lnTo>
                <a:lnTo>
                  <a:pt x="20319" y="3810"/>
                </a:lnTo>
                <a:lnTo>
                  <a:pt x="22859" y="8128"/>
                </a:lnTo>
                <a:lnTo>
                  <a:pt x="24383" y="12954"/>
                </a:lnTo>
                <a:close/>
              </a:path>
            </a:pathLst>
          </a:custGeom>
          <a:ln w="9144">
            <a:solidFill>
              <a:srgbClr val="000000"/>
            </a:solidFill>
          </a:ln>
        </p:spPr>
        <p:txBody>
          <a:bodyPr wrap="square" lIns="0" tIns="0" rIns="0" bIns="0" rtlCol="0">
            <a:noAutofit/>
          </a:bodyPr>
          <a:lstStyle/>
          <a:p>
            <a:endParaRPr sz="1987"/>
          </a:p>
        </p:txBody>
      </p:sp>
      <p:sp>
        <p:nvSpPr>
          <p:cNvPr id="283" name="object 283"/>
          <p:cNvSpPr/>
          <p:nvPr/>
        </p:nvSpPr>
        <p:spPr>
          <a:xfrm>
            <a:off x="3927055" y="5358993"/>
            <a:ext cx="28594" cy="28595"/>
          </a:xfrm>
          <a:custGeom>
            <a:avLst/>
            <a:gdLst/>
            <a:ahLst/>
            <a:cxnLst/>
            <a:rect l="l" t="t" r="r" b="b"/>
            <a:pathLst>
              <a:path w="25907" h="25908">
                <a:moveTo>
                  <a:pt x="0" y="12954"/>
                </a:moveTo>
                <a:lnTo>
                  <a:pt x="507" y="17780"/>
                </a:lnTo>
                <a:lnTo>
                  <a:pt x="3809" y="22098"/>
                </a:lnTo>
                <a:lnTo>
                  <a:pt x="7492" y="24765"/>
                </a:lnTo>
                <a:lnTo>
                  <a:pt x="12953" y="25908"/>
                </a:lnTo>
                <a:lnTo>
                  <a:pt x="14604" y="25400"/>
                </a:lnTo>
                <a:lnTo>
                  <a:pt x="17271" y="24765"/>
                </a:lnTo>
                <a:lnTo>
                  <a:pt x="21589" y="22098"/>
                </a:lnTo>
                <a:lnTo>
                  <a:pt x="23240" y="19431"/>
                </a:lnTo>
                <a:lnTo>
                  <a:pt x="24256" y="17780"/>
                </a:lnTo>
                <a:lnTo>
                  <a:pt x="24764" y="15112"/>
                </a:lnTo>
                <a:lnTo>
                  <a:pt x="25907" y="12954"/>
                </a:lnTo>
                <a:lnTo>
                  <a:pt x="24256" y="8128"/>
                </a:lnTo>
                <a:lnTo>
                  <a:pt x="21589" y="3810"/>
                </a:lnTo>
                <a:lnTo>
                  <a:pt x="17271" y="508"/>
                </a:lnTo>
                <a:lnTo>
                  <a:pt x="12953" y="0"/>
                </a:lnTo>
                <a:lnTo>
                  <a:pt x="7492" y="508"/>
                </a:lnTo>
                <a:lnTo>
                  <a:pt x="3809" y="3810"/>
                </a:lnTo>
                <a:lnTo>
                  <a:pt x="507" y="8128"/>
                </a:lnTo>
                <a:lnTo>
                  <a:pt x="0" y="12954"/>
                </a:lnTo>
                <a:close/>
              </a:path>
            </a:pathLst>
          </a:custGeom>
          <a:solidFill>
            <a:srgbClr val="000000"/>
          </a:solidFill>
        </p:spPr>
        <p:txBody>
          <a:bodyPr wrap="square" lIns="0" tIns="0" rIns="0" bIns="0" rtlCol="0">
            <a:noAutofit/>
          </a:bodyPr>
          <a:lstStyle/>
          <a:p>
            <a:endParaRPr sz="1987"/>
          </a:p>
        </p:txBody>
      </p:sp>
      <p:sp>
        <p:nvSpPr>
          <p:cNvPr id="284" name="object 284"/>
          <p:cNvSpPr/>
          <p:nvPr/>
        </p:nvSpPr>
        <p:spPr>
          <a:xfrm>
            <a:off x="3927055" y="5358993"/>
            <a:ext cx="28594" cy="28595"/>
          </a:xfrm>
          <a:custGeom>
            <a:avLst/>
            <a:gdLst/>
            <a:ahLst/>
            <a:cxnLst/>
            <a:rect l="l" t="t" r="r" b="b"/>
            <a:pathLst>
              <a:path w="25907" h="25908">
                <a:moveTo>
                  <a:pt x="25907" y="12954"/>
                </a:moveTo>
                <a:lnTo>
                  <a:pt x="24764" y="12954"/>
                </a:lnTo>
                <a:lnTo>
                  <a:pt x="24764" y="13462"/>
                </a:lnTo>
                <a:lnTo>
                  <a:pt x="24764" y="15112"/>
                </a:lnTo>
                <a:lnTo>
                  <a:pt x="24256" y="17780"/>
                </a:lnTo>
                <a:lnTo>
                  <a:pt x="23240" y="19431"/>
                </a:lnTo>
                <a:lnTo>
                  <a:pt x="21589" y="22098"/>
                </a:lnTo>
                <a:lnTo>
                  <a:pt x="19430" y="23241"/>
                </a:lnTo>
                <a:lnTo>
                  <a:pt x="17271" y="24765"/>
                </a:lnTo>
                <a:lnTo>
                  <a:pt x="14604" y="25400"/>
                </a:lnTo>
                <a:lnTo>
                  <a:pt x="13461" y="25400"/>
                </a:lnTo>
                <a:lnTo>
                  <a:pt x="12953" y="25400"/>
                </a:lnTo>
                <a:lnTo>
                  <a:pt x="7492" y="24765"/>
                </a:lnTo>
                <a:lnTo>
                  <a:pt x="3809" y="22098"/>
                </a:lnTo>
                <a:lnTo>
                  <a:pt x="507" y="17780"/>
                </a:lnTo>
                <a:lnTo>
                  <a:pt x="0" y="12954"/>
                </a:lnTo>
                <a:lnTo>
                  <a:pt x="507" y="8128"/>
                </a:lnTo>
                <a:lnTo>
                  <a:pt x="3809" y="3810"/>
                </a:lnTo>
                <a:lnTo>
                  <a:pt x="7492" y="508"/>
                </a:lnTo>
                <a:lnTo>
                  <a:pt x="12953" y="0"/>
                </a:lnTo>
                <a:lnTo>
                  <a:pt x="17271" y="508"/>
                </a:lnTo>
                <a:lnTo>
                  <a:pt x="21589" y="3810"/>
                </a:lnTo>
                <a:lnTo>
                  <a:pt x="24256" y="8128"/>
                </a:lnTo>
                <a:lnTo>
                  <a:pt x="25907" y="12954"/>
                </a:lnTo>
                <a:close/>
              </a:path>
            </a:pathLst>
          </a:custGeom>
          <a:ln w="9143">
            <a:solidFill>
              <a:srgbClr val="000000"/>
            </a:solidFill>
          </a:ln>
        </p:spPr>
        <p:txBody>
          <a:bodyPr wrap="square" lIns="0" tIns="0" rIns="0" bIns="0" rtlCol="0">
            <a:noAutofit/>
          </a:bodyPr>
          <a:lstStyle/>
          <a:p>
            <a:endParaRPr sz="1987"/>
          </a:p>
        </p:txBody>
      </p:sp>
      <p:sp>
        <p:nvSpPr>
          <p:cNvPr id="281" name="object 281"/>
          <p:cNvSpPr/>
          <p:nvPr/>
        </p:nvSpPr>
        <p:spPr>
          <a:xfrm>
            <a:off x="3997700" y="5358993"/>
            <a:ext cx="28595" cy="28595"/>
          </a:xfrm>
          <a:custGeom>
            <a:avLst/>
            <a:gdLst/>
            <a:ahLst/>
            <a:cxnLst/>
            <a:rect l="l" t="t" r="r" b="b"/>
            <a:pathLst>
              <a:path w="25908" h="25908">
                <a:moveTo>
                  <a:pt x="0" y="12954"/>
                </a:moveTo>
                <a:lnTo>
                  <a:pt x="508" y="17780"/>
                </a:lnTo>
                <a:lnTo>
                  <a:pt x="3810" y="22098"/>
                </a:lnTo>
                <a:lnTo>
                  <a:pt x="7493" y="24765"/>
                </a:lnTo>
                <a:lnTo>
                  <a:pt x="12953" y="25908"/>
                </a:lnTo>
                <a:lnTo>
                  <a:pt x="14605" y="25400"/>
                </a:lnTo>
                <a:lnTo>
                  <a:pt x="17272" y="24765"/>
                </a:lnTo>
                <a:lnTo>
                  <a:pt x="21589" y="22098"/>
                </a:lnTo>
                <a:lnTo>
                  <a:pt x="23240" y="19431"/>
                </a:lnTo>
                <a:lnTo>
                  <a:pt x="24257" y="17780"/>
                </a:lnTo>
                <a:lnTo>
                  <a:pt x="24764" y="15112"/>
                </a:lnTo>
                <a:lnTo>
                  <a:pt x="25908" y="12954"/>
                </a:lnTo>
                <a:lnTo>
                  <a:pt x="24257" y="8128"/>
                </a:lnTo>
                <a:lnTo>
                  <a:pt x="21589" y="3810"/>
                </a:lnTo>
                <a:lnTo>
                  <a:pt x="17272" y="508"/>
                </a:lnTo>
                <a:lnTo>
                  <a:pt x="12953" y="0"/>
                </a:lnTo>
                <a:lnTo>
                  <a:pt x="7493" y="508"/>
                </a:lnTo>
                <a:lnTo>
                  <a:pt x="3810" y="3810"/>
                </a:lnTo>
                <a:lnTo>
                  <a:pt x="508" y="8128"/>
                </a:lnTo>
                <a:lnTo>
                  <a:pt x="0" y="12954"/>
                </a:lnTo>
                <a:close/>
              </a:path>
            </a:pathLst>
          </a:custGeom>
          <a:solidFill>
            <a:srgbClr val="000000"/>
          </a:solidFill>
        </p:spPr>
        <p:txBody>
          <a:bodyPr wrap="square" lIns="0" tIns="0" rIns="0" bIns="0" rtlCol="0">
            <a:noAutofit/>
          </a:bodyPr>
          <a:lstStyle/>
          <a:p>
            <a:endParaRPr sz="1987"/>
          </a:p>
        </p:txBody>
      </p:sp>
      <p:sp>
        <p:nvSpPr>
          <p:cNvPr id="282" name="object 282"/>
          <p:cNvSpPr/>
          <p:nvPr/>
        </p:nvSpPr>
        <p:spPr>
          <a:xfrm>
            <a:off x="3997700" y="5358993"/>
            <a:ext cx="28595" cy="28595"/>
          </a:xfrm>
          <a:custGeom>
            <a:avLst/>
            <a:gdLst/>
            <a:ahLst/>
            <a:cxnLst/>
            <a:rect l="l" t="t" r="r" b="b"/>
            <a:pathLst>
              <a:path w="25908" h="25908">
                <a:moveTo>
                  <a:pt x="25908" y="12954"/>
                </a:moveTo>
                <a:lnTo>
                  <a:pt x="24764" y="12954"/>
                </a:lnTo>
                <a:lnTo>
                  <a:pt x="24764" y="13462"/>
                </a:lnTo>
                <a:lnTo>
                  <a:pt x="24764" y="15112"/>
                </a:lnTo>
                <a:lnTo>
                  <a:pt x="24257" y="17780"/>
                </a:lnTo>
                <a:lnTo>
                  <a:pt x="23240" y="19431"/>
                </a:lnTo>
                <a:lnTo>
                  <a:pt x="21589" y="22098"/>
                </a:lnTo>
                <a:lnTo>
                  <a:pt x="19431" y="23241"/>
                </a:lnTo>
                <a:lnTo>
                  <a:pt x="17272" y="24765"/>
                </a:lnTo>
                <a:lnTo>
                  <a:pt x="14605" y="25400"/>
                </a:lnTo>
                <a:lnTo>
                  <a:pt x="13462" y="25400"/>
                </a:lnTo>
                <a:lnTo>
                  <a:pt x="12953" y="25400"/>
                </a:lnTo>
                <a:lnTo>
                  <a:pt x="7493" y="24765"/>
                </a:lnTo>
                <a:lnTo>
                  <a:pt x="3810" y="22098"/>
                </a:lnTo>
                <a:lnTo>
                  <a:pt x="508" y="17780"/>
                </a:lnTo>
                <a:lnTo>
                  <a:pt x="0" y="12954"/>
                </a:lnTo>
                <a:lnTo>
                  <a:pt x="508" y="8128"/>
                </a:lnTo>
                <a:lnTo>
                  <a:pt x="3810" y="3810"/>
                </a:lnTo>
                <a:lnTo>
                  <a:pt x="7493" y="508"/>
                </a:lnTo>
                <a:lnTo>
                  <a:pt x="12953" y="0"/>
                </a:lnTo>
                <a:lnTo>
                  <a:pt x="17272" y="508"/>
                </a:lnTo>
                <a:lnTo>
                  <a:pt x="21589" y="3810"/>
                </a:lnTo>
                <a:lnTo>
                  <a:pt x="24257" y="8128"/>
                </a:lnTo>
                <a:lnTo>
                  <a:pt x="25908" y="12954"/>
                </a:lnTo>
                <a:close/>
              </a:path>
            </a:pathLst>
          </a:custGeom>
          <a:ln w="9144">
            <a:solidFill>
              <a:srgbClr val="000000"/>
            </a:solidFill>
          </a:ln>
        </p:spPr>
        <p:txBody>
          <a:bodyPr wrap="square" lIns="0" tIns="0" rIns="0" bIns="0" rtlCol="0">
            <a:noAutofit/>
          </a:bodyPr>
          <a:lstStyle/>
          <a:p>
            <a:endParaRPr sz="1987"/>
          </a:p>
        </p:txBody>
      </p:sp>
      <p:sp>
        <p:nvSpPr>
          <p:cNvPr id="279" name="object 279"/>
          <p:cNvSpPr/>
          <p:nvPr/>
        </p:nvSpPr>
        <p:spPr>
          <a:xfrm>
            <a:off x="4068346" y="5358993"/>
            <a:ext cx="26913" cy="28595"/>
          </a:xfrm>
          <a:custGeom>
            <a:avLst/>
            <a:gdLst/>
            <a:ahLst/>
            <a:cxnLst/>
            <a:rect l="l" t="t" r="r" b="b"/>
            <a:pathLst>
              <a:path w="24384" h="25908">
                <a:moveTo>
                  <a:pt x="0" y="12954"/>
                </a:moveTo>
                <a:lnTo>
                  <a:pt x="507" y="17780"/>
                </a:lnTo>
                <a:lnTo>
                  <a:pt x="3555" y="22098"/>
                </a:lnTo>
                <a:lnTo>
                  <a:pt x="7112" y="24765"/>
                </a:lnTo>
                <a:lnTo>
                  <a:pt x="12191" y="25908"/>
                </a:lnTo>
                <a:lnTo>
                  <a:pt x="12700" y="25400"/>
                </a:lnTo>
                <a:lnTo>
                  <a:pt x="16255" y="24765"/>
                </a:lnTo>
                <a:lnTo>
                  <a:pt x="20319" y="22098"/>
                </a:lnTo>
                <a:lnTo>
                  <a:pt x="21843" y="19431"/>
                </a:lnTo>
                <a:lnTo>
                  <a:pt x="22860" y="17780"/>
                </a:lnTo>
                <a:lnTo>
                  <a:pt x="23367" y="15112"/>
                </a:lnTo>
                <a:lnTo>
                  <a:pt x="24384" y="12954"/>
                </a:lnTo>
                <a:lnTo>
                  <a:pt x="22860" y="8128"/>
                </a:lnTo>
                <a:lnTo>
                  <a:pt x="20319" y="3810"/>
                </a:lnTo>
                <a:lnTo>
                  <a:pt x="16255" y="508"/>
                </a:lnTo>
                <a:lnTo>
                  <a:pt x="12191" y="0"/>
                </a:lnTo>
                <a:lnTo>
                  <a:pt x="7112" y="508"/>
                </a:lnTo>
                <a:lnTo>
                  <a:pt x="3555" y="3810"/>
                </a:lnTo>
                <a:lnTo>
                  <a:pt x="507" y="8128"/>
                </a:lnTo>
                <a:lnTo>
                  <a:pt x="0" y="12954"/>
                </a:lnTo>
                <a:close/>
              </a:path>
            </a:pathLst>
          </a:custGeom>
          <a:solidFill>
            <a:srgbClr val="000000"/>
          </a:solidFill>
        </p:spPr>
        <p:txBody>
          <a:bodyPr wrap="square" lIns="0" tIns="0" rIns="0" bIns="0" rtlCol="0">
            <a:noAutofit/>
          </a:bodyPr>
          <a:lstStyle/>
          <a:p>
            <a:endParaRPr sz="1987"/>
          </a:p>
        </p:txBody>
      </p:sp>
      <p:sp>
        <p:nvSpPr>
          <p:cNvPr id="280" name="object 280"/>
          <p:cNvSpPr/>
          <p:nvPr/>
        </p:nvSpPr>
        <p:spPr>
          <a:xfrm>
            <a:off x="4068346" y="5358993"/>
            <a:ext cx="26913" cy="28595"/>
          </a:xfrm>
          <a:custGeom>
            <a:avLst/>
            <a:gdLst/>
            <a:ahLst/>
            <a:cxnLst/>
            <a:rect l="l" t="t" r="r" b="b"/>
            <a:pathLst>
              <a:path w="24384" h="25908">
                <a:moveTo>
                  <a:pt x="24384" y="12954"/>
                </a:moveTo>
                <a:lnTo>
                  <a:pt x="23367" y="12954"/>
                </a:lnTo>
                <a:lnTo>
                  <a:pt x="23367" y="13462"/>
                </a:lnTo>
                <a:lnTo>
                  <a:pt x="23367" y="15112"/>
                </a:lnTo>
                <a:lnTo>
                  <a:pt x="22860" y="17780"/>
                </a:lnTo>
                <a:lnTo>
                  <a:pt x="21843" y="19431"/>
                </a:lnTo>
                <a:lnTo>
                  <a:pt x="20319" y="22098"/>
                </a:lnTo>
                <a:lnTo>
                  <a:pt x="18287" y="23241"/>
                </a:lnTo>
                <a:lnTo>
                  <a:pt x="16255" y="24765"/>
                </a:lnTo>
                <a:lnTo>
                  <a:pt x="13715" y="25400"/>
                </a:lnTo>
                <a:lnTo>
                  <a:pt x="12700" y="25400"/>
                </a:lnTo>
                <a:lnTo>
                  <a:pt x="12191" y="25400"/>
                </a:lnTo>
                <a:lnTo>
                  <a:pt x="12191" y="25908"/>
                </a:lnTo>
                <a:lnTo>
                  <a:pt x="7112" y="24765"/>
                </a:lnTo>
                <a:lnTo>
                  <a:pt x="3555" y="22098"/>
                </a:lnTo>
                <a:lnTo>
                  <a:pt x="507" y="17780"/>
                </a:lnTo>
                <a:lnTo>
                  <a:pt x="0" y="12954"/>
                </a:lnTo>
                <a:lnTo>
                  <a:pt x="507" y="8128"/>
                </a:lnTo>
                <a:lnTo>
                  <a:pt x="3555" y="3810"/>
                </a:lnTo>
                <a:lnTo>
                  <a:pt x="7112" y="508"/>
                </a:lnTo>
                <a:lnTo>
                  <a:pt x="12191" y="0"/>
                </a:lnTo>
                <a:lnTo>
                  <a:pt x="16255" y="508"/>
                </a:lnTo>
                <a:lnTo>
                  <a:pt x="20319" y="3810"/>
                </a:lnTo>
                <a:lnTo>
                  <a:pt x="22860" y="8128"/>
                </a:lnTo>
                <a:lnTo>
                  <a:pt x="24384" y="12954"/>
                </a:lnTo>
                <a:close/>
              </a:path>
            </a:pathLst>
          </a:custGeom>
          <a:ln w="9144">
            <a:solidFill>
              <a:srgbClr val="000000"/>
            </a:solidFill>
          </a:ln>
        </p:spPr>
        <p:txBody>
          <a:bodyPr wrap="square" lIns="0" tIns="0" rIns="0" bIns="0" rtlCol="0">
            <a:noAutofit/>
          </a:bodyPr>
          <a:lstStyle/>
          <a:p>
            <a:endParaRPr sz="1987"/>
          </a:p>
        </p:txBody>
      </p:sp>
      <p:sp>
        <p:nvSpPr>
          <p:cNvPr id="277" name="object 277"/>
          <p:cNvSpPr/>
          <p:nvPr/>
        </p:nvSpPr>
        <p:spPr>
          <a:xfrm>
            <a:off x="4137310" y="5358993"/>
            <a:ext cx="28594" cy="28595"/>
          </a:xfrm>
          <a:custGeom>
            <a:avLst/>
            <a:gdLst/>
            <a:ahLst/>
            <a:cxnLst/>
            <a:rect l="l" t="t" r="r" b="b"/>
            <a:pathLst>
              <a:path w="25907" h="25908">
                <a:moveTo>
                  <a:pt x="0" y="12954"/>
                </a:moveTo>
                <a:lnTo>
                  <a:pt x="507" y="17780"/>
                </a:lnTo>
                <a:lnTo>
                  <a:pt x="3809" y="22098"/>
                </a:lnTo>
                <a:lnTo>
                  <a:pt x="7492" y="24765"/>
                </a:lnTo>
                <a:lnTo>
                  <a:pt x="12953" y="25908"/>
                </a:lnTo>
                <a:lnTo>
                  <a:pt x="14604" y="25400"/>
                </a:lnTo>
                <a:lnTo>
                  <a:pt x="17271" y="24765"/>
                </a:lnTo>
                <a:lnTo>
                  <a:pt x="21589" y="22098"/>
                </a:lnTo>
                <a:lnTo>
                  <a:pt x="23240" y="19431"/>
                </a:lnTo>
                <a:lnTo>
                  <a:pt x="24256" y="17780"/>
                </a:lnTo>
                <a:lnTo>
                  <a:pt x="24764" y="15112"/>
                </a:lnTo>
                <a:lnTo>
                  <a:pt x="25907" y="12954"/>
                </a:lnTo>
                <a:lnTo>
                  <a:pt x="24256" y="8128"/>
                </a:lnTo>
                <a:lnTo>
                  <a:pt x="21589" y="3810"/>
                </a:lnTo>
                <a:lnTo>
                  <a:pt x="17271" y="508"/>
                </a:lnTo>
                <a:lnTo>
                  <a:pt x="12953" y="0"/>
                </a:lnTo>
                <a:lnTo>
                  <a:pt x="7492" y="508"/>
                </a:lnTo>
                <a:lnTo>
                  <a:pt x="3809" y="3810"/>
                </a:lnTo>
                <a:lnTo>
                  <a:pt x="507" y="8128"/>
                </a:lnTo>
                <a:lnTo>
                  <a:pt x="0" y="12954"/>
                </a:lnTo>
                <a:close/>
              </a:path>
            </a:pathLst>
          </a:custGeom>
          <a:solidFill>
            <a:srgbClr val="000000"/>
          </a:solidFill>
        </p:spPr>
        <p:txBody>
          <a:bodyPr wrap="square" lIns="0" tIns="0" rIns="0" bIns="0" rtlCol="0">
            <a:noAutofit/>
          </a:bodyPr>
          <a:lstStyle/>
          <a:p>
            <a:endParaRPr sz="1987"/>
          </a:p>
        </p:txBody>
      </p:sp>
      <p:sp>
        <p:nvSpPr>
          <p:cNvPr id="278" name="object 278"/>
          <p:cNvSpPr/>
          <p:nvPr/>
        </p:nvSpPr>
        <p:spPr>
          <a:xfrm>
            <a:off x="4137310" y="5358993"/>
            <a:ext cx="28594" cy="28595"/>
          </a:xfrm>
          <a:custGeom>
            <a:avLst/>
            <a:gdLst/>
            <a:ahLst/>
            <a:cxnLst/>
            <a:rect l="l" t="t" r="r" b="b"/>
            <a:pathLst>
              <a:path w="25907" h="25908">
                <a:moveTo>
                  <a:pt x="25907" y="12954"/>
                </a:moveTo>
                <a:lnTo>
                  <a:pt x="24764" y="12954"/>
                </a:lnTo>
                <a:lnTo>
                  <a:pt x="24764" y="13462"/>
                </a:lnTo>
                <a:lnTo>
                  <a:pt x="24764" y="15112"/>
                </a:lnTo>
                <a:lnTo>
                  <a:pt x="24256" y="17780"/>
                </a:lnTo>
                <a:lnTo>
                  <a:pt x="23240" y="19431"/>
                </a:lnTo>
                <a:lnTo>
                  <a:pt x="21589" y="22098"/>
                </a:lnTo>
                <a:lnTo>
                  <a:pt x="19430" y="23241"/>
                </a:lnTo>
                <a:lnTo>
                  <a:pt x="17271" y="24765"/>
                </a:lnTo>
                <a:lnTo>
                  <a:pt x="14604" y="25400"/>
                </a:lnTo>
                <a:lnTo>
                  <a:pt x="13461" y="25400"/>
                </a:lnTo>
                <a:lnTo>
                  <a:pt x="12953" y="25400"/>
                </a:lnTo>
                <a:lnTo>
                  <a:pt x="7492" y="24765"/>
                </a:lnTo>
                <a:lnTo>
                  <a:pt x="3809" y="22098"/>
                </a:lnTo>
                <a:lnTo>
                  <a:pt x="507" y="17780"/>
                </a:lnTo>
                <a:lnTo>
                  <a:pt x="0" y="12954"/>
                </a:lnTo>
                <a:lnTo>
                  <a:pt x="507" y="8128"/>
                </a:lnTo>
                <a:lnTo>
                  <a:pt x="3809" y="3810"/>
                </a:lnTo>
                <a:lnTo>
                  <a:pt x="7492" y="508"/>
                </a:lnTo>
                <a:lnTo>
                  <a:pt x="12953" y="0"/>
                </a:lnTo>
                <a:lnTo>
                  <a:pt x="17271" y="508"/>
                </a:lnTo>
                <a:lnTo>
                  <a:pt x="21589" y="3810"/>
                </a:lnTo>
                <a:lnTo>
                  <a:pt x="24256" y="8128"/>
                </a:lnTo>
                <a:lnTo>
                  <a:pt x="25907" y="12954"/>
                </a:lnTo>
                <a:close/>
              </a:path>
            </a:pathLst>
          </a:custGeom>
          <a:ln w="9143">
            <a:solidFill>
              <a:srgbClr val="000000"/>
            </a:solidFill>
          </a:ln>
        </p:spPr>
        <p:txBody>
          <a:bodyPr wrap="square" lIns="0" tIns="0" rIns="0" bIns="0" rtlCol="0">
            <a:noAutofit/>
          </a:bodyPr>
          <a:lstStyle/>
          <a:p>
            <a:endParaRPr sz="1987"/>
          </a:p>
        </p:txBody>
      </p:sp>
      <p:sp>
        <p:nvSpPr>
          <p:cNvPr id="275" name="object 275"/>
          <p:cNvSpPr/>
          <p:nvPr/>
        </p:nvSpPr>
        <p:spPr>
          <a:xfrm>
            <a:off x="3072576" y="6403544"/>
            <a:ext cx="28595" cy="28594"/>
          </a:xfrm>
          <a:custGeom>
            <a:avLst/>
            <a:gdLst/>
            <a:ahLst/>
            <a:cxnLst/>
            <a:rect l="l" t="t" r="r" b="b"/>
            <a:pathLst>
              <a:path w="25908" h="25907">
                <a:moveTo>
                  <a:pt x="0" y="12953"/>
                </a:moveTo>
                <a:lnTo>
                  <a:pt x="1143" y="17271"/>
                </a:lnTo>
                <a:lnTo>
                  <a:pt x="4318" y="22123"/>
                </a:lnTo>
                <a:lnTo>
                  <a:pt x="8128" y="24282"/>
                </a:lnTo>
                <a:lnTo>
                  <a:pt x="12954" y="25907"/>
                </a:lnTo>
                <a:lnTo>
                  <a:pt x="15112" y="25361"/>
                </a:lnTo>
                <a:lnTo>
                  <a:pt x="17780" y="24282"/>
                </a:lnTo>
                <a:lnTo>
                  <a:pt x="19431" y="23202"/>
                </a:lnTo>
                <a:lnTo>
                  <a:pt x="22098" y="22123"/>
                </a:lnTo>
                <a:lnTo>
                  <a:pt x="23749" y="19430"/>
                </a:lnTo>
                <a:lnTo>
                  <a:pt x="24892" y="17271"/>
                </a:lnTo>
                <a:lnTo>
                  <a:pt x="25400" y="14566"/>
                </a:lnTo>
                <a:lnTo>
                  <a:pt x="25908" y="12953"/>
                </a:lnTo>
                <a:lnTo>
                  <a:pt x="24892" y="7556"/>
                </a:lnTo>
                <a:lnTo>
                  <a:pt x="22098" y="3771"/>
                </a:lnTo>
                <a:lnTo>
                  <a:pt x="17780" y="533"/>
                </a:lnTo>
                <a:lnTo>
                  <a:pt x="12954" y="0"/>
                </a:lnTo>
                <a:lnTo>
                  <a:pt x="8128" y="533"/>
                </a:lnTo>
                <a:lnTo>
                  <a:pt x="4318" y="3771"/>
                </a:lnTo>
                <a:lnTo>
                  <a:pt x="1143" y="7556"/>
                </a:lnTo>
                <a:lnTo>
                  <a:pt x="0" y="12953"/>
                </a:lnTo>
                <a:close/>
              </a:path>
            </a:pathLst>
          </a:custGeom>
          <a:solidFill>
            <a:srgbClr val="BCD6ED"/>
          </a:solidFill>
        </p:spPr>
        <p:txBody>
          <a:bodyPr wrap="square" lIns="0" tIns="0" rIns="0" bIns="0" rtlCol="0">
            <a:noAutofit/>
          </a:bodyPr>
          <a:lstStyle/>
          <a:p>
            <a:endParaRPr sz="1987"/>
          </a:p>
        </p:txBody>
      </p:sp>
      <p:sp>
        <p:nvSpPr>
          <p:cNvPr id="276" name="object 276"/>
          <p:cNvSpPr/>
          <p:nvPr/>
        </p:nvSpPr>
        <p:spPr>
          <a:xfrm>
            <a:off x="3072576" y="6403544"/>
            <a:ext cx="28595" cy="28594"/>
          </a:xfrm>
          <a:custGeom>
            <a:avLst/>
            <a:gdLst/>
            <a:ahLst/>
            <a:cxnLst/>
            <a:rect l="l" t="t" r="r" b="b"/>
            <a:pathLst>
              <a:path w="25908" h="25907">
                <a:moveTo>
                  <a:pt x="25908" y="12953"/>
                </a:moveTo>
                <a:lnTo>
                  <a:pt x="25400" y="12953"/>
                </a:lnTo>
                <a:lnTo>
                  <a:pt x="25400" y="13487"/>
                </a:lnTo>
                <a:lnTo>
                  <a:pt x="25400" y="14566"/>
                </a:lnTo>
                <a:lnTo>
                  <a:pt x="24892" y="17271"/>
                </a:lnTo>
                <a:lnTo>
                  <a:pt x="23749" y="19430"/>
                </a:lnTo>
                <a:lnTo>
                  <a:pt x="22098" y="22123"/>
                </a:lnTo>
                <a:lnTo>
                  <a:pt x="19431" y="23202"/>
                </a:lnTo>
                <a:lnTo>
                  <a:pt x="17780" y="24282"/>
                </a:lnTo>
                <a:lnTo>
                  <a:pt x="15112" y="25361"/>
                </a:lnTo>
                <a:lnTo>
                  <a:pt x="13970" y="25361"/>
                </a:lnTo>
                <a:lnTo>
                  <a:pt x="12954" y="25361"/>
                </a:lnTo>
                <a:lnTo>
                  <a:pt x="8128" y="24282"/>
                </a:lnTo>
                <a:lnTo>
                  <a:pt x="4318" y="22123"/>
                </a:lnTo>
                <a:lnTo>
                  <a:pt x="1143" y="17271"/>
                </a:lnTo>
                <a:lnTo>
                  <a:pt x="0" y="12953"/>
                </a:lnTo>
                <a:lnTo>
                  <a:pt x="1143" y="7556"/>
                </a:lnTo>
                <a:lnTo>
                  <a:pt x="4318" y="3771"/>
                </a:lnTo>
                <a:lnTo>
                  <a:pt x="8128" y="533"/>
                </a:lnTo>
                <a:lnTo>
                  <a:pt x="12954" y="0"/>
                </a:lnTo>
                <a:lnTo>
                  <a:pt x="17780" y="533"/>
                </a:lnTo>
                <a:lnTo>
                  <a:pt x="22098" y="3771"/>
                </a:lnTo>
                <a:lnTo>
                  <a:pt x="24892" y="7556"/>
                </a:lnTo>
                <a:lnTo>
                  <a:pt x="25908" y="12953"/>
                </a:lnTo>
                <a:close/>
              </a:path>
            </a:pathLst>
          </a:custGeom>
          <a:ln w="9144">
            <a:solidFill>
              <a:srgbClr val="000000"/>
            </a:solidFill>
          </a:ln>
        </p:spPr>
        <p:txBody>
          <a:bodyPr wrap="square" lIns="0" tIns="0" rIns="0" bIns="0" rtlCol="0">
            <a:noAutofit/>
          </a:bodyPr>
          <a:lstStyle/>
          <a:p>
            <a:endParaRPr sz="1987"/>
          </a:p>
        </p:txBody>
      </p:sp>
      <p:sp>
        <p:nvSpPr>
          <p:cNvPr id="273" name="object 273"/>
          <p:cNvSpPr/>
          <p:nvPr/>
        </p:nvSpPr>
        <p:spPr>
          <a:xfrm>
            <a:off x="3143222" y="6403544"/>
            <a:ext cx="26912" cy="28594"/>
          </a:xfrm>
          <a:custGeom>
            <a:avLst/>
            <a:gdLst/>
            <a:ahLst/>
            <a:cxnLst/>
            <a:rect l="l" t="t" r="r" b="b"/>
            <a:pathLst>
              <a:path w="24383" h="25907">
                <a:moveTo>
                  <a:pt x="0" y="12953"/>
                </a:moveTo>
                <a:lnTo>
                  <a:pt x="1015" y="17271"/>
                </a:lnTo>
                <a:lnTo>
                  <a:pt x="4063" y="22123"/>
                </a:lnTo>
                <a:lnTo>
                  <a:pt x="7619" y="24282"/>
                </a:lnTo>
                <a:lnTo>
                  <a:pt x="12191" y="25907"/>
                </a:lnTo>
                <a:lnTo>
                  <a:pt x="14223" y="25361"/>
                </a:lnTo>
                <a:lnTo>
                  <a:pt x="16763" y="24282"/>
                </a:lnTo>
                <a:lnTo>
                  <a:pt x="20827" y="22123"/>
                </a:lnTo>
                <a:lnTo>
                  <a:pt x="22351" y="19430"/>
                </a:lnTo>
                <a:lnTo>
                  <a:pt x="23367" y="17271"/>
                </a:lnTo>
                <a:lnTo>
                  <a:pt x="23875" y="14566"/>
                </a:lnTo>
                <a:lnTo>
                  <a:pt x="24383" y="12953"/>
                </a:lnTo>
                <a:lnTo>
                  <a:pt x="23367" y="7556"/>
                </a:lnTo>
                <a:lnTo>
                  <a:pt x="20827" y="3771"/>
                </a:lnTo>
                <a:lnTo>
                  <a:pt x="16763" y="533"/>
                </a:lnTo>
                <a:lnTo>
                  <a:pt x="12191" y="0"/>
                </a:lnTo>
                <a:lnTo>
                  <a:pt x="7619" y="533"/>
                </a:lnTo>
                <a:lnTo>
                  <a:pt x="4063" y="3771"/>
                </a:lnTo>
                <a:lnTo>
                  <a:pt x="1015" y="7556"/>
                </a:lnTo>
                <a:lnTo>
                  <a:pt x="0" y="12953"/>
                </a:lnTo>
                <a:close/>
              </a:path>
            </a:pathLst>
          </a:custGeom>
          <a:solidFill>
            <a:srgbClr val="FFE699"/>
          </a:solidFill>
        </p:spPr>
        <p:txBody>
          <a:bodyPr wrap="square" lIns="0" tIns="0" rIns="0" bIns="0" rtlCol="0">
            <a:noAutofit/>
          </a:bodyPr>
          <a:lstStyle/>
          <a:p>
            <a:endParaRPr sz="1987"/>
          </a:p>
        </p:txBody>
      </p:sp>
      <p:sp>
        <p:nvSpPr>
          <p:cNvPr id="274" name="object 274"/>
          <p:cNvSpPr/>
          <p:nvPr/>
        </p:nvSpPr>
        <p:spPr>
          <a:xfrm>
            <a:off x="3143222" y="6403544"/>
            <a:ext cx="26912" cy="28594"/>
          </a:xfrm>
          <a:custGeom>
            <a:avLst/>
            <a:gdLst/>
            <a:ahLst/>
            <a:cxnLst/>
            <a:rect l="l" t="t" r="r" b="b"/>
            <a:pathLst>
              <a:path w="24383" h="25907">
                <a:moveTo>
                  <a:pt x="24383" y="12953"/>
                </a:moveTo>
                <a:lnTo>
                  <a:pt x="23875" y="12953"/>
                </a:lnTo>
                <a:lnTo>
                  <a:pt x="23875" y="13487"/>
                </a:lnTo>
                <a:lnTo>
                  <a:pt x="23875" y="14566"/>
                </a:lnTo>
                <a:lnTo>
                  <a:pt x="23367" y="17271"/>
                </a:lnTo>
                <a:lnTo>
                  <a:pt x="22351" y="19430"/>
                </a:lnTo>
                <a:lnTo>
                  <a:pt x="20827" y="22123"/>
                </a:lnTo>
                <a:lnTo>
                  <a:pt x="18287" y="23202"/>
                </a:lnTo>
                <a:lnTo>
                  <a:pt x="16763" y="24282"/>
                </a:lnTo>
                <a:lnTo>
                  <a:pt x="14223" y="25361"/>
                </a:lnTo>
                <a:lnTo>
                  <a:pt x="13207" y="25361"/>
                </a:lnTo>
                <a:lnTo>
                  <a:pt x="12191" y="25361"/>
                </a:lnTo>
                <a:lnTo>
                  <a:pt x="7619" y="24282"/>
                </a:lnTo>
                <a:lnTo>
                  <a:pt x="4063" y="22123"/>
                </a:lnTo>
                <a:lnTo>
                  <a:pt x="1015" y="17271"/>
                </a:lnTo>
                <a:lnTo>
                  <a:pt x="0" y="12953"/>
                </a:lnTo>
                <a:lnTo>
                  <a:pt x="1015" y="7556"/>
                </a:lnTo>
                <a:lnTo>
                  <a:pt x="4063" y="3771"/>
                </a:lnTo>
                <a:lnTo>
                  <a:pt x="7619" y="533"/>
                </a:lnTo>
                <a:lnTo>
                  <a:pt x="12191" y="0"/>
                </a:lnTo>
                <a:lnTo>
                  <a:pt x="16763" y="533"/>
                </a:lnTo>
                <a:lnTo>
                  <a:pt x="20827" y="3771"/>
                </a:lnTo>
                <a:lnTo>
                  <a:pt x="23367" y="7556"/>
                </a:lnTo>
                <a:lnTo>
                  <a:pt x="24383" y="12953"/>
                </a:lnTo>
                <a:close/>
              </a:path>
            </a:pathLst>
          </a:custGeom>
          <a:ln w="9144">
            <a:solidFill>
              <a:srgbClr val="000000"/>
            </a:solidFill>
          </a:ln>
        </p:spPr>
        <p:txBody>
          <a:bodyPr wrap="square" lIns="0" tIns="0" rIns="0" bIns="0" rtlCol="0">
            <a:noAutofit/>
          </a:bodyPr>
          <a:lstStyle/>
          <a:p>
            <a:endParaRPr sz="1987"/>
          </a:p>
        </p:txBody>
      </p:sp>
      <p:sp>
        <p:nvSpPr>
          <p:cNvPr id="271" name="object 271"/>
          <p:cNvSpPr/>
          <p:nvPr/>
        </p:nvSpPr>
        <p:spPr>
          <a:xfrm>
            <a:off x="3212186" y="6403544"/>
            <a:ext cx="28594" cy="28594"/>
          </a:xfrm>
          <a:custGeom>
            <a:avLst/>
            <a:gdLst/>
            <a:ahLst/>
            <a:cxnLst/>
            <a:rect l="l" t="t" r="r" b="b"/>
            <a:pathLst>
              <a:path w="25907" h="25907">
                <a:moveTo>
                  <a:pt x="0" y="12953"/>
                </a:moveTo>
                <a:lnTo>
                  <a:pt x="1016" y="17271"/>
                </a:lnTo>
                <a:lnTo>
                  <a:pt x="4318" y="22123"/>
                </a:lnTo>
                <a:lnTo>
                  <a:pt x="8128" y="24282"/>
                </a:lnTo>
                <a:lnTo>
                  <a:pt x="12954" y="25907"/>
                </a:lnTo>
                <a:lnTo>
                  <a:pt x="15112" y="25361"/>
                </a:lnTo>
                <a:lnTo>
                  <a:pt x="17780" y="24282"/>
                </a:lnTo>
                <a:lnTo>
                  <a:pt x="19431" y="23202"/>
                </a:lnTo>
                <a:lnTo>
                  <a:pt x="22098" y="22123"/>
                </a:lnTo>
                <a:lnTo>
                  <a:pt x="23749" y="19430"/>
                </a:lnTo>
                <a:lnTo>
                  <a:pt x="24764" y="17271"/>
                </a:lnTo>
                <a:lnTo>
                  <a:pt x="25400" y="14566"/>
                </a:lnTo>
                <a:lnTo>
                  <a:pt x="25907" y="12953"/>
                </a:lnTo>
                <a:lnTo>
                  <a:pt x="24764" y="7556"/>
                </a:lnTo>
                <a:lnTo>
                  <a:pt x="22098" y="3771"/>
                </a:lnTo>
                <a:lnTo>
                  <a:pt x="17780" y="533"/>
                </a:lnTo>
                <a:lnTo>
                  <a:pt x="12954" y="0"/>
                </a:lnTo>
                <a:lnTo>
                  <a:pt x="8128" y="533"/>
                </a:lnTo>
                <a:lnTo>
                  <a:pt x="4318" y="3771"/>
                </a:lnTo>
                <a:lnTo>
                  <a:pt x="1016" y="7556"/>
                </a:lnTo>
                <a:lnTo>
                  <a:pt x="0" y="12953"/>
                </a:lnTo>
                <a:close/>
              </a:path>
            </a:pathLst>
          </a:custGeom>
          <a:solidFill>
            <a:srgbClr val="FFE699"/>
          </a:solidFill>
        </p:spPr>
        <p:txBody>
          <a:bodyPr wrap="square" lIns="0" tIns="0" rIns="0" bIns="0" rtlCol="0">
            <a:noAutofit/>
          </a:bodyPr>
          <a:lstStyle/>
          <a:p>
            <a:endParaRPr sz="1987"/>
          </a:p>
        </p:txBody>
      </p:sp>
      <p:sp>
        <p:nvSpPr>
          <p:cNvPr id="272" name="object 272"/>
          <p:cNvSpPr/>
          <p:nvPr/>
        </p:nvSpPr>
        <p:spPr>
          <a:xfrm>
            <a:off x="3212186" y="6403544"/>
            <a:ext cx="28594" cy="28594"/>
          </a:xfrm>
          <a:custGeom>
            <a:avLst/>
            <a:gdLst/>
            <a:ahLst/>
            <a:cxnLst/>
            <a:rect l="l" t="t" r="r" b="b"/>
            <a:pathLst>
              <a:path w="25907" h="25907">
                <a:moveTo>
                  <a:pt x="25907" y="12953"/>
                </a:moveTo>
                <a:lnTo>
                  <a:pt x="25400" y="12953"/>
                </a:lnTo>
                <a:lnTo>
                  <a:pt x="25400" y="13487"/>
                </a:lnTo>
                <a:lnTo>
                  <a:pt x="25400" y="14566"/>
                </a:lnTo>
                <a:lnTo>
                  <a:pt x="24764" y="17271"/>
                </a:lnTo>
                <a:lnTo>
                  <a:pt x="23749" y="19430"/>
                </a:lnTo>
                <a:lnTo>
                  <a:pt x="22098" y="22123"/>
                </a:lnTo>
                <a:lnTo>
                  <a:pt x="19431" y="23202"/>
                </a:lnTo>
                <a:lnTo>
                  <a:pt x="17780" y="24282"/>
                </a:lnTo>
                <a:lnTo>
                  <a:pt x="15112" y="25361"/>
                </a:lnTo>
                <a:lnTo>
                  <a:pt x="13969" y="25361"/>
                </a:lnTo>
                <a:lnTo>
                  <a:pt x="12954" y="25361"/>
                </a:lnTo>
                <a:lnTo>
                  <a:pt x="8128" y="24282"/>
                </a:lnTo>
                <a:lnTo>
                  <a:pt x="4318" y="22123"/>
                </a:lnTo>
                <a:lnTo>
                  <a:pt x="1016" y="17271"/>
                </a:lnTo>
                <a:lnTo>
                  <a:pt x="0" y="12953"/>
                </a:lnTo>
                <a:lnTo>
                  <a:pt x="1016" y="7556"/>
                </a:lnTo>
                <a:lnTo>
                  <a:pt x="4318" y="3771"/>
                </a:lnTo>
                <a:lnTo>
                  <a:pt x="8128" y="533"/>
                </a:lnTo>
                <a:lnTo>
                  <a:pt x="12954" y="0"/>
                </a:lnTo>
                <a:lnTo>
                  <a:pt x="17780" y="533"/>
                </a:lnTo>
                <a:lnTo>
                  <a:pt x="22098" y="3771"/>
                </a:lnTo>
                <a:lnTo>
                  <a:pt x="24764" y="7556"/>
                </a:lnTo>
                <a:lnTo>
                  <a:pt x="25907" y="12953"/>
                </a:lnTo>
                <a:close/>
              </a:path>
            </a:pathLst>
          </a:custGeom>
          <a:ln w="9144">
            <a:solidFill>
              <a:srgbClr val="000000"/>
            </a:solidFill>
          </a:ln>
        </p:spPr>
        <p:txBody>
          <a:bodyPr wrap="square" lIns="0" tIns="0" rIns="0" bIns="0" rtlCol="0">
            <a:noAutofit/>
          </a:bodyPr>
          <a:lstStyle/>
          <a:p>
            <a:endParaRPr sz="1987"/>
          </a:p>
        </p:txBody>
      </p:sp>
      <p:sp>
        <p:nvSpPr>
          <p:cNvPr id="269" name="object 269"/>
          <p:cNvSpPr/>
          <p:nvPr/>
        </p:nvSpPr>
        <p:spPr>
          <a:xfrm>
            <a:off x="3282831" y="6403544"/>
            <a:ext cx="28595" cy="28594"/>
          </a:xfrm>
          <a:custGeom>
            <a:avLst/>
            <a:gdLst/>
            <a:ahLst/>
            <a:cxnLst/>
            <a:rect l="l" t="t" r="r" b="b"/>
            <a:pathLst>
              <a:path w="25908" h="25907">
                <a:moveTo>
                  <a:pt x="0" y="12953"/>
                </a:moveTo>
                <a:lnTo>
                  <a:pt x="1143" y="17271"/>
                </a:lnTo>
                <a:lnTo>
                  <a:pt x="4318" y="22123"/>
                </a:lnTo>
                <a:lnTo>
                  <a:pt x="8128" y="24282"/>
                </a:lnTo>
                <a:lnTo>
                  <a:pt x="12954" y="25907"/>
                </a:lnTo>
                <a:lnTo>
                  <a:pt x="15112" y="25361"/>
                </a:lnTo>
                <a:lnTo>
                  <a:pt x="17780" y="24282"/>
                </a:lnTo>
                <a:lnTo>
                  <a:pt x="19431" y="23202"/>
                </a:lnTo>
                <a:lnTo>
                  <a:pt x="22098" y="22123"/>
                </a:lnTo>
                <a:lnTo>
                  <a:pt x="23749" y="19430"/>
                </a:lnTo>
                <a:lnTo>
                  <a:pt x="24892" y="17271"/>
                </a:lnTo>
                <a:lnTo>
                  <a:pt x="25400" y="14566"/>
                </a:lnTo>
                <a:lnTo>
                  <a:pt x="25908" y="12953"/>
                </a:lnTo>
                <a:lnTo>
                  <a:pt x="24892" y="7556"/>
                </a:lnTo>
                <a:lnTo>
                  <a:pt x="22098" y="3771"/>
                </a:lnTo>
                <a:lnTo>
                  <a:pt x="17780" y="533"/>
                </a:lnTo>
                <a:lnTo>
                  <a:pt x="12954" y="0"/>
                </a:lnTo>
                <a:lnTo>
                  <a:pt x="8128" y="533"/>
                </a:lnTo>
                <a:lnTo>
                  <a:pt x="4318" y="3771"/>
                </a:lnTo>
                <a:lnTo>
                  <a:pt x="1143" y="7556"/>
                </a:lnTo>
                <a:lnTo>
                  <a:pt x="0" y="12953"/>
                </a:lnTo>
                <a:close/>
              </a:path>
            </a:pathLst>
          </a:custGeom>
          <a:solidFill>
            <a:srgbClr val="FFE699"/>
          </a:solidFill>
        </p:spPr>
        <p:txBody>
          <a:bodyPr wrap="square" lIns="0" tIns="0" rIns="0" bIns="0" rtlCol="0">
            <a:noAutofit/>
          </a:bodyPr>
          <a:lstStyle/>
          <a:p>
            <a:endParaRPr sz="1987"/>
          </a:p>
        </p:txBody>
      </p:sp>
      <p:sp>
        <p:nvSpPr>
          <p:cNvPr id="270" name="object 270"/>
          <p:cNvSpPr/>
          <p:nvPr/>
        </p:nvSpPr>
        <p:spPr>
          <a:xfrm>
            <a:off x="3282831" y="6403544"/>
            <a:ext cx="28595" cy="28594"/>
          </a:xfrm>
          <a:custGeom>
            <a:avLst/>
            <a:gdLst/>
            <a:ahLst/>
            <a:cxnLst/>
            <a:rect l="l" t="t" r="r" b="b"/>
            <a:pathLst>
              <a:path w="25908" h="25907">
                <a:moveTo>
                  <a:pt x="25908" y="12953"/>
                </a:moveTo>
                <a:lnTo>
                  <a:pt x="25400" y="12953"/>
                </a:lnTo>
                <a:lnTo>
                  <a:pt x="25400" y="13487"/>
                </a:lnTo>
                <a:lnTo>
                  <a:pt x="25400" y="14566"/>
                </a:lnTo>
                <a:lnTo>
                  <a:pt x="24892" y="17271"/>
                </a:lnTo>
                <a:lnTo>
                  <a:pt x="23749" y="19430"/>
                </a:lnTo>
                <a:lnTo>
                  <a:pt x="22098" y="22123"/>
                </a:lnTo>
                <a:lnTo>
                  <a:pt x="19431" y="23202"/>
                </a:lnTo>
                <a:lnTo>
                  <a:pt x="17780" y="24282"/>
                </a:lnTo>
                <a:lnTo>
                  <a:pt x="15112" y="25361"/>
                </a:lnTo>
                <a:lnTo>
                  <a:pt x="13970" y="25361"/>
                </a:lnTo>
                <a:lnTo>
                  <a:pt x="12954" y="25361"/>
                </a:lnTo>
                <a:lnTo>
                  <a:pt x="8128" y="24282"/>
                </a:lnTo>
                <a:lnTo>
                  <a:pt x="4318" y="22123"/>
                </a:lnTo>
                <a:lnTo>
                  <a:pt x="1143" y="17271"/>
                </a:lnTo>
                <a:lnTo>
                  <a:pt x="0" y="12953"/>
                </a:lnTo>
                <a:lnTo>
                  <a:pt x="1143" y="7556"/>
                </a:lnTo>
                <a:lnTo>
                  <a:pt x="4318" y="3771"/>
                </a:lnTo>
                <a:lnTo>
                  <a:pt x="8128" y="533"/>
                </a:lnTo>
                <a:lnTo>
                  <a:pt x="12954" y="0"/>
                </a:lnTo>
                <a:lnTo>
                  <a:pt x="17780" y="533"/>
                </a:lnTo>
                <a:lnTo>
                  <a:pt x="22098" y="3771"/>
                </a:lnTo>
                <a:lnTo>
                  <a:pt x="24892" y="7556"/>
                </a:lnTo>
                <a:lnTo>
                  <a:pt x="25908" y="12953"/>
                </a:lnTo>
                <a:close/>
              </a:path>
            </a:pathLst>
          </a:custGeom>
          <a:ln w="9144">
            <a:solidFill>
              <a:srgbClr val="000000"/>
            </a:solidFill>
          </a:ln>
        </p:spPr>
        <p:txBody>
          <a:bodyPr wrap="square" lIns="0" tIns="0" rIns="0" bIns="0" rtlCol="0">
            <a:noAutofit/>
          </a:bodyPr>
          <a:lstStyle/>
          <a:p>
            <a:endParaRPr sz="1987"/>
          </a:p>
        </p:txBody>
      </p:sp>
      <p:sp>
        <p:nvSpPr>
          <p:cNvPr id="267" name="object 267"/>
          <p:cNvSpPr/>
          <p:nvPr/>
        </p:nvSpPr>
        <p:spPr>
          <a:xfrm>
            <a:off x="3353478" y="6403544"/>
            <a:ext cx="26912" cy="28594"/>
          </a:xfrm>
          <a:custGeom>
            <a:avLst/>
            <a:gdLst/>
            <a:ahLst/>
            <a:cxnLst/>
            <a:rect l="l" t="t" r="r" b="b"/>
            <a:pathLst>
              <a:path w="24383" h="25907">
                <a:moveTo>
                  <a:pt x="0" y="12953"/>
                </a:moveTo>
                <a:lnTo>
                  <a:pt x="1015" y="17271"/>
                </a:lnTo>
                <a:lnTo>
                  <a:pt x="4063" y="22123"/>
                </a:lnTo>
                <a:lnTo>
                  <a:pt x="7619" y="24282"/>
                </a:lnTo>
                <a:lnTo>
                  <a:pt x="12191" y="25907"/>
                </a:lnTo>
                <a:lnTo>
                  <a:pt x="14223" y="25361"/>
                </a:lnTo>
                <a:lnTo>
                  <a:pt x="16763" y="24282"/>
                </a:lnTo>
                <a:lnTo>
                  <a:pt x="20827" y="22123"/>
                </a:lnTo>
                <a:lnTo>
                  <a:pt x="22351" y="19430"/>
                </a:lnTo>
                <a:lnTo>
                  <a:pt x="23367" y="17271"/>
                </a:lnTo>
                <a:lnTo>
                  <a:pt x="23875" y="14566"/>
                </a:lnTo>
                <a:lnTo>
                  <a:pt x="24383" y="12953"/>
                </a:lnTo>
                <a:lnTo>
                  <a:pt x="23367" y="7556"/>
                </a:lnTo>
                <a:lnTo>
                  <a:pt x="20827" y="3771"/>
                </a:lnTo>
                <a:lnTo>
                  <a:pt x="16763" y="533"/>
                </a:lnTo>
                <a:lnTo>
                  <a:pt x="12191" y="0"/>
                </a:lnTo>
                <a:lnTo>
                  <a:pt x="7619" y="533"/>
                </a:lnTo>
                <a:lnTo>
                  <a:pt x="4063" y="3771"/>
                </a:lnTo>
                <a:lnTo>
                  <a:pt x="1015" y="7556"/>
                </a:lnTo>
                <a:lnTo>
                  <a:pt x="0" y="12953"/>
                </a:lnTo>
                <a:close/>
              </a:path>
            </a:pathLst>
          </a:custGeom>
          <a:solidFill>
            <a:srgbClr val="000000"/>
          </a:solidFill>
        </p:spPr>
        <p:txBody>
          <a:bodyPr wrap="square" lIns="0" tIns="0" rIns="0" bIns="0" rtlCol="0">
            <a:noAutofit/>
          </a:bodyPr>
          <a:lstStyle/>
          <a:p>
            <a:endParaRPr sz="1987"/>
          </a:p>
        </p:txBody>
      </p:sp>
      <p:sp>
        <p:nvSpPr>
          <p:cNvPr id="268" name="object 268"/>
          <p:cNvSpPr/>
          <p:nvPr/>
        </p:nvSpPr>
        <p:spPr>
          <a:xfrm>
            <a:off x="3353478" y="6403544"/>
            <a:ext cx="26912" cy="28594"/>
          </a:xfrm>
          <a:custGeom>
            <a:avLst/>
            <a:gdLst/>
            <a:ahLst/>
            <a:cxnLst/>
            <a:rect l="l" t="t" r="r" b="b"/>
            <a:pathLst>
              <a:path w="24383" h="25907">
                <a:moveTo>
                  <a:pt x="24383" y="12953"/>
                </a:moveTo>
                <a:lnTo>
                  <a:pt x="23875" y="12953"/>
                </a:lnTo>
                <a:lnTo>
                  <a:pt x="23875" y="13487"/>
                </a:lnTo>
                <a:lnTo>
                  <a:pt x="23875" y="14566"/>
                </a:lnTo>
                <a:lnTo>
                  <a:pt x="23367" y="17271"/>
                </a:lnTo>
                <a:lnTo>
                  <a:pt x="22351" y="19430"/>
                </a:lnTo>
                <a:lnTo>
                  <a:pt x="20827" y="22123"/>
                </a:lnTo>
                <a:lnTo>
                  <a:pt x="18287" y="23202"/>
                </a:lnTo>
                <a:lnTo>
                  <a:pt x="16763" y="24282"/>
                </a:lnTo>
                <a:lnTo>
                  <a:pt x="14223" y="25361"/>
                </a:lnTo>
                <a:lnTo>
                  <a:pt x="13207" y="25361"/>
                </a:lnTo>
                <a:lnTo>
                  <a:pt x="12191" y="25361"/>
                </a:lnTo>
                <a:lnTo>
                  <a:pt x="7619" y="24282"/>
                </a:lnTo>
                <a:lnTo>
                  <a:pt x="4063" y="22123"/>
                </a:lnTo>
                <a:lnTo>
                  <a:pt x="1015" y="17271"/>
                </a:lnTo>
                <a:lnTo>
                  <a:pt x="0" y="12953"/>
                </a:lnTo>
                <a:lnTo>
                  <a:pt x="1015" y="7556"/>
                </a:lnTo>
                <a:lnTo>
                  <a:pt x="4063" y="3771"/>
                </a:lnTo>
                <a:lnTo>
                  <a:pt x="7619" y="533"/>
                </a:lnTo>
                <a:lnTo>
                  <a:pt x="12191" y="0"/>
                </a:lnTo>
                <a:lnTo>
                  <a:pt x="16763" y="533"/>
                </a:lnTo>
                <a:lnTo>
                  <a:pt x="20827" y="3771"/>
                </a:lnTo>
                <a:lnTo>
                  <a:pt x="23367" y="7556"/>
                </a:lnTo>
                <a:lnTo>
                  <a:pt x="24383" y="12953"/>
                </a:lnTo>
                <a:close/>
              </a:path>
            </a:pathLst>
          </a:custGeom>
          <a:ln w="9144">
            <a:solidFill>
              <a:srgbClr val="000000"/>
            </a:solidFill>
          </a:ln>
        </p:spPr>
        <p:txBody>
          <a:bodyPr wrap="square" lIns="0" tIns="0" rIns="0" bIns="0" rtlCol="0">
            <a:noAutofit/>
          </a:bodyPr>
          <a:lstStyle/>
          <a:p>
            <a:endParaRPr sz="1987"/>
          </a:p>
        </p:txBody>
      </p:sp>
      <p:sp>
        <p:nvSpPr>
          <p:cNvPr id="265" name="object 265"/>
          <p:cNvSpPr/>
          <p:nvPr/>
        </p:nvSpPr>
        <p:spPr>
          <a:xfrm>
            <a:off x="3422442" y="6403544"/>
            <a:ext cx="28594" cy="28594"/>
          </a:xfrm>
          <a:custGeom>
            <a:avLst/>
            <a:gdLst/>
            <a:ahLst/>
            <a:cxnLst/>
            <a:rect l="l" t="t" r="r" b="b"/>
            <a:pathLst>
              <a:path w="25907" h="25907">
                <a:moveTo>
                  <a:pt x="0" y="12953"/>
                </a:moveTo>
                <a:lnTo>
                  <a:pt x="1016" y="17271"/>
                </a:lnTo>
                <a:lnTo>
                  <a:pt x="4318" y="22123"/>
                </a:lnTo>
                <a:lnTo>
                  <a:pt x="8128" y="24282"/>
                </a:lnTo>
                <a:lnTo>
                  <a:pt x="12954" y="25907"/>
                </a:lnTo>
                <a:lnTo>
                  <a:pt x="15112" y="25361"/>
                </a:lnTo>
                <a:lnTo>
                  <a:pt x="17780" y="24282"/>
                </a:lnTo>
                <a:lnTo>
                  <a:pt x="19431" y="23202"/>
                </a:lnTo>
                <a:lnTo>
                  <a:pt x="22098" y="22123"/>
                </a:lnTo>
                <a:lnTo>
                  <a:pt x="23749" y="19430"/>
                </a:lnTo>
                <a:lnTo>
                  <a:pt x="24764" y="17271"/>
                </a:lnTo>
                <a:lnTo>
                  <a:pt x="25400" y="14566"/>
                </a:lnTo>
                <a:lnTo>
                  <a:pt x="25907" y="12953"/>
                </a:lnTo>
                <a:lnTo>
                  <a:pt x="24764" y="7556"/>
                </a:lnTo>
                <a:lnTo>
                  <a:pt x="22098" y="3771"/>
                </a:lnTo>
                <a:lnTo>
                  <a:pt x="17780" y="533"/>
                </a:lnTo>
                <a:lnTo>
                  <a:pt x="12954" y="0"/>
                </a:lnTo>
                <a:lnTo>
                  <a:pt x="8128" y="533"/>
                </a:lnTo>
                <a:lnTo>
                  <a:pt x="4318" y="3771"/>
                </a:lnTo>
                <a:lnTo>
                  <a:pt x="1016" y="7556"/>
                </a:lnTo>
                <a:lnTo>
                  <a:pt x="0" y="12953"/>
                </a:lnTo>
                <a:close/>
              </a:path>
            </a:pathLst>
          </a:custGeom>
          <a:solidFill>
            <a:srgbClr val="000000"/>
          </a:solidFill>
        </p:spPr>
        <p:txBody>
          <a:bodyPr wrap="square" lIns="0" tIns="0" rIns="0" bIns="0" rtlCol="0">
            <a:noAutofit/>
          </a:bodyPr>
          <a:lstStyle/>
          <a:p>
            <a:endParaRPr sz="1987"/>
          </a:p>
        </p:txBody>
      </p:sp>
      <p:sp>
        <p:nvSpPr>
          <p:cNvPr id="266" name="object 266"/>
          <p:cNvSpPr/>
          <p:nvPr/>
        </p:nvSpPr>
        <p:spPr>
          <a:xfrm>
            <a:off x="3422442" y="6403544"/>
            <a:ext cx="28594" cy="28594"/>
          </a:xfrm>
          <a:custGeom>
            <a:avLst/>
            <a:gdLst/>
            <a:ahLst/>
            <a:cxnLst/>
            <a:rect l="l" t="t" r="r" b="b"/>
            <a:pathLst>
              <a:path w="25907" h="25907">
                <a:moveTo>
                  <a:pt x="25907" y="12953"/>
                </a:moveTo>
                <a:lnTo>
                  <a:pt x="25400" y="12953"/>
                </a:lnTo>
                <a:lnTo>
                  <a:pt x="25400" y="13487"/>
                </a:lnTo>
                <a:lnTo>
                  <a:pt x="25400" y="14566"/>
                </a:lnTo>
                <a:lnTo>
                  <a:pt x="24764" y="17271"/>
                </a:lnTo>
                <a:lnTo>
                  <a:pt x="23749" y="19430"/>
                </a:lnTo>
                <a:lnTo>
                  <a:pt x="22098" y="22123"/>
                </a:lnTo>
                <a:lnTo>
                  <a:pt x="19431" y="23202"/>
                </a:lnTo>
                <a:lnTo>
                  <a:pt x="17780" y="24282"/>
                </a:lnTo>
                <a:lnTo>
                  <a:pt x="15112" y="25361"/>
                </a:lnTo>
                <a:lnTo>
                  <a:pt x="13969" y="25361"/>
                </a:lnTo>
                <a:lnTo>
                  <a:pt x="12954" y="25361"/>
                </a:lnTo>
                <a:lnTo>
                  <a:pt x="8128" y="24282"/>
                </a:lnTo>
                <a:lnTo>
                  <a:pt x="4318" y="22123"/>
                </a:lnTo>
                <a:lnTo>
                  <a:pt x="1016" y="17271"/>
                </a:lnTo>
                <a:lnTo>
                  <a:pt x="0" y="12953"/>
                </a:lnTo>
                <a:lnTo>
                  <a:pt x="1016" y="7556"/>
                </a:lnTo>
                <a:lnTo>
                  <a:pt x="4318" y="3771"/>
                </a:lnTo>
                <a:lnTo>
                  <a:pt x="8128" y="533"/>
                </a:lnTo>
                <a:lnTo>
                  <a:pt x="12954" y="0"/>
                </a:lnTo>
                <a:lnTo>
                  <a:pt x="17780" y="533"/>
                </a:lnTo>
                <a:lnTo>
                  <a:pt x="22098" y="3771"/>
                </a:lnTo>
                <a:lnTo>
                  <a:pt x="24764" y="7556"/>
                </a:lnTo>
                <a:lnTo>
                  <a:pt x="25907" y="12953"/>
                </a:lnTo>
                <a:close/>
              </a:path>
            </a:pathLst>
          </a:custGeom>
          <a:ln w="9144">
            <a:solidFill>
              <a:srgbClr val="000000"/>
            </a:solidFill>
          </a:ln>
        </p:spPr>
        <p:txBody>
          <a:bodyPr wrap="square" lIns="0" tIns="0" rIns="0" bIns="0" rtlCol="0">
            <a:noAutofit/>
          </a:bodyPr>
          <a:lstStyle/>
          <a:p>
            <a:endParaRPr sz="1987"/>
          </a:p>
        </p:txBody>
      </p:sp>
      <p:sp>
        <p:nvSpPr>
          <p:cNvPr id="263" name="object 263"/>
          <p:cNvSpPr/>
          <p:nvPr/>
        </p:nvSpPr>
        <p:spPr>
          <a:xfrm>
            <a:off x="3493087" y="6403544"/>
            <a:ext cx="28595" cy="28594"/>
          </a:xfrm>
          <a:custGeom>
            <a:avLst/>
            <a:gdLst/>
            <a:ahLst/>
            <a:cxnLst/>
            <a:rect l="l" t="t" r="r" b="b"/>
            <a:pathLst>
              <a:path w="25908" h="25907">
                <a:moveTo>
                  <a:pt x="0" y="12953"/>
                </a:moveTo>
                <a:lnTo>
                  <a:pt x="1143" y="17271"/>
                </a:lnTo>
                <a:lnTo>
                  <a:pt x="4318" y="22123"/>
                </a:lnTo>
                <a:lnTo>
                  <a:pt x="8128" y="24282"/>
                </a:lnTo>
                <a:lnTo>
                  <a:pt x="12954" y="25907"/>
                </a:lnTo>
                <a:lnTo>
                  <a:pt x="15112" y="25361"/>
                </a:lnTo>
                <a:lnTo>
                  <a:pt x="17780" y="24282"/>
                </a:lnTo>
                <a:lnTo>
                  <a:pt x="19431" y="23202"/>
                </a:lnTo>
                <a:lnTo>
                  <a:pt x="22098" y="22123"/>
                </a:lnTo>
                <a:lnTo>
                  <a:pt x="23749" y="19430"/>
                </a:lnTo>
                <a:lnTo>
                  <a:pt x="24892" y="17271"/>
                </a:lnTo>
                <a:lnTo>
                  <a:pt x="25400" y="14566"/>
                </a:lnTo>
                <a:lnTo>
                  <a:pt x="25908" y="12953"/>
                </a:lnTo>
                <a:lnTo>
                  <a:pt x="24892" y="7556"/>
                </a:lnTo>
                <a:lnTo>
                  <a:pt x="22098" y="3771"/>
                </a:lnTo>
                <a:lnTo>
                  <a:pt x="17780" y="533"/>
                </a:lnTo>
                <a:lnTo>
                  <a:pt x="12954" y="0"/>
                </a:lnTo>
                <a:lnTo>
                  <a:pt x="8128" y="533"/>
                </a:lnTo>
                <a:lnTo>
                  <a:pt x="4318" y="3771"/>
                </a:lnTo>
                <a:lnTo>
                  <a:pt x="1143" y="7556"/>
                </a:lnTo>
                <a:lnTo>
                  <a:pt x="0" y="12953"/>
                </a:lnTo>
                <a:close/>
              </a:path>
            </a:pathLst>
          </a:custGeom>
          <a:solidFill>
            <a:srgbClr val="000000"/>
          </a:solidFill>
        </p:spPr>
        <p:txBody>
          <a:bodyPr wrap="square" lIns="0" tIns="0" rIns="0" bIns="0" rtlCol="0">
            <a:noAutofit/>
          </a:bodyPr>
          <a:lstStyle/>
          <a:p>
            <a:endParaRPr sz="1987"/>
          </a:p>
        </p:txBody>
      </p:sp>
      <p:sp>
        <p:nvSpPr>
          <p:cNvPr id="264" name="object 264"/>
          <p:cNvSpPr/>
          <p:nvPr/>
        </p:nvSpPr>
        <p:spPr>
          <a:xfrm>
            <a:off x="3493087" y="6403544"/>
            <a:ext cx="28595" cy="28594"/>
          </a:xfrm>
          <a:custGeom>
            <a:avLst/>
            <a:gdLst/>
            <a:ahLst/>
            <a:cxnLst/>
            <a:rect l="l" t="t" r="r" b="b"/>
            <a:pathLst>
              <a:path w="25908" h="25907">
                <a:moveTo>
                  <a:pt x="25908" y="12953"/>
                </a:moveTo>
                <a:lnTo>
                  <a:pt x="25400" y="12953"/>
                </a:lnTo>
                <a:lnTo>
                  <a:pt x="25400" y="13487"/>
                </a:lnTo>
                <a:lnTo>
                  <a:pt x="25400" y="14566"/>
                </a:lnTo>
                <a:lnTo>
                  <a:pt x="24892" y="17271"/>
                </a:lnTo>
                <a:lnTo>
                  <a:pt x="23749" y="19430"/>
                </a:lnTo>
                <a:lnTo>
                  <a:pt x="22098" y="22123"/>
                </a:lnTo>
                <a:lnTo>
                  <a:pt x="19431" y="23202"/>
                </a:lnTo>
                <a:lnTo>
                  <a:pt x="17780" y="24282"/>
                </a:lnTo>
                <a:lnTo>
                  <a:pt x="15112" y="25361"/>
                </a:lnTo>
                <a:lnTo>
                  <a:pt x="13970" y="25361"/>
                </a:lnTo>
                <a:lnTo>
                  <a:pt x="12954" y="25361"/>
                </a:lnTo>
                <a:lnTo>
                  <a:pt x="8128" y="24282"/>
                </a:lnTo>
                <a:lnTo>
                  <a:pt x="4318" y="22123"/>
                </a:lnTo>
                <a:lnTo>
                  <a:pt x="1143" y="17271"/>
                </a:lnTo>
                <a:lnTo>
                  <a:pt x="0" y="12953"/>
                </a:lnTo>
                <a:lnTo>
                  <a:pt x="1143" y="7556"/>
                </a:lnTo>
                <a:lnTo>
                  <a:pt x="4318" y="3771"/>
                </a:lnTo>
                <a:lnTo>
                  <a:pt x="8128" y="533"/>
                </a:lnTo>
                <a:lnTo>
                  <a:pt x="12954" y="0"/>
                </a:lnTo>
                <a:lnTo>
                  <a:pt x="17780" y="533"/>
                </a:lnTo>
                <a:lnTo>
                  <a:pt x="22098" y="3771"/>
                </a:lnTo>
                <a:lnTo>
                  <a:pt x="24892" y="7556"/>
                </a:lnTo>
                <a:lnTo>
                  <a:pt x="25908" y="12953"/>
                </a:lnTo>
                <a:close/>
              </a:path>
            </a:pathLst>
          </a:custGeom>
          <a:ln w="9144">
            <a:solidFill>
              <a:srgbClr val="000000"/>
            </a:solidFill>
          </a:ln>
        </p:spPr>
        <p:txBody>
          <a:bodyPr wrap="square" lIns="0" tIns="0" rIns="0" bIns="0" rtlCol="0">
            <a:noAutofit/>
          </a:bodyPr>
          <a:lstStyle/>
          <a:p>
            <a:endParaRPr sz="1987"/>
          </a:p>
        </p:txBody>
      </p:sp>
      <p:sp>
        <p:nvSpPr>
          <p:cNvPr id="261" name="object 261"/>
          <p:cNvSpPr/>
          <p:nvPr/>
        </p:nvSpPr>
        <p:spPr>
          <a:xfrm>
            <a:off x="3563733" y="6403544"/>
            <a:ext cx="26912" cy="28594"/>
          </a:xfrm>
          <a:custGeom>
            <a:avLst/>
            <a:gdLst/>
            <a:ahLst/>
            <a:cxnLst/>
            <a:rect l="l" t="t" r="r" b="b"/>
            <a:pathLst>
              <a:path w="24383" h="25907">
                <a:moveTo>
                  <a:pt x="0" y="12953"/>
                </a:moveTo>
                <a:lnTo>
                  <a:pt x="1015" y="17271"/>
                </a:lnTo>
                <a:lnTo>
                  <a:pt x="4063" y="22123"/>
                </a:lnTo>
                <a:lnTo>
                  <a:pt x="7619" y="24282"/>
                </a:lnTo>
                <a:lnTo>
                  <a:pt x="12191" y="25907"/>
                </a:lnTo>
                <a:lnTo>
                  <a:pt x="14223" y="25361"/>
                </a:lnTo>
                <a:lnTo>
                  <a:pt x="16763" y="24282"/>
                </a:lnTo>
                <a:lnTo>
                  <a:pt x="20827" y="22123"/>
                </a:lnTo>
                <a:lnTo>
                  <a:pt x="22351" y="19430"/>
                </a:lnTo>
                <a:lnTo>
                  <a:pt x="23367" y="17271"/>
                </a:lnTo>
                <a:lnTo>
                  <a:pt x="23875" y="14566"/>
                </a:lnTo>
                <a:lnTo>
                  <a:pt x="24383" y="12953"/>
                </a:lnTo>
                <a:lnTo>
                  <a:pt x="23367" y="7556"/>
                </a:lnTo>
                <a:lnTo>
                  <a:pt x="20827" y="3771"/>
                </a:lnTo>
                <a:lnTo>
                  <a:pt x="16763" y="533"/>
                </a:lnTo>
                <a:lnTo>
                  <a:pt x="12191" y="0"/>
                </a:lnTo>
                <a:lnTo>
                  <a:pt x="7619" y="533"/>
                </a:lnTo>
                <a:lnTo>
                  <a:pt x="4063" y="3771"/>
                </a:lnTo>
                <a:lnTo>
                  <a:pt x="1015" y="7556"/>
                </a:lnTo>
                <a:lnTo>
                  <a:pt x="0" y="12953"/>
                </a:lnTo>
                <a:close/>
              </a:path>
            </a:pathLst>
          </a:custGeom>
          <a:solidFill>
            <a:srgbClr val="000000"/>
          </a:solidFill>
        </p:spPr>
        <p:txBody>
          <a:bodyPr wrap="square" lIns="0" tIns="0" rIns="0" bIns="0" rtlCol="0">
            <a:noAutofit/>
          </a:bodyPr>
          <a:lstStyle/>
          <a:p>
            <a:endParaRPr sz="1987"/>
          </a:p>
        </p:txBody>
      </p:sp>
      <p:sp>
        <p:nvSpPr>
          <p:cNvPr id="262" name="object 262"/>
          <p:cNvSpPr/>
          <p:nvPr/>
        </p:nvSpPr>
        <p:spPr>
          <a:xfrm>
            <a:off x="3563733" y="6403544"/>
            <a:ext cx="26912" cy="28594"/>
          </a:xfrm>
          <a:custGeom>
            <a:avLst/>
            <a:gdLst/>
            <a:ahLst/>
            <a:cxnLst/>
            <a:rect l="l" t="t" r="r" b="b"/>
            <a:pathLst>
              <a:path w="24383" h="25907">
                <a:moveTo>
                  <a:pt x="24383" y="12953"/>
                </a:moveTo>
                <a:lnTo>
                  <a:pt x="23875" y="12953"/>
                </a:lnTo>
                <a:lnTo>
                  <a:pt x="23875" y="13487"/>
                </a:lnTo>
                <a:lnTo>
                  <a:pt x="23875" y="14566"/>
                </a:lnTo>
                <a:lnTo>
                  <a:pt x="23367" y="17271"/>
                </a:lnTo>
                <a:lnTo>
                  <a:pt x="22351" y="19430"/>
                </a:lnTo>
                <a:lnTo>
                  <a:pt x="20827" y="22123"/>
                </a:lnTo>
                <a:lnTo>
                  <a:pt x="18287" y="23202"/>
                </a:lnTo>
                <a:lnTo>
                  <a:pt x="16763" y="24282"/>
                </a:lnTo>
                <a:lnTo>
                  <a:pt x="14223" y="25361"/>
                </a:lnTo>
                <a:lnTo>
                  <a:pt x="13207" y="25361"/>
                </a:lnTo>
                <a:lnTo>
                  <a:pt x="12191" y="25361"/>
                </a:lnTo>
                <a:lnTo>
                  <a:pt x="7619" y="24282"/>
                </a:lnTo>
                <a:lnTo>
                  <a:pt x="4063" y="22123"/>
                </a:lnTo>
                <a:lnTo>
                  <a:pt x="1015" y="17271"/>
                </a:lnTo>
                <a:lnTo>
                  <a:pt x="0" y="12953"/>
                </a:lnTo>
                <a:lnTo>
                  <a:pt x="1015" y="7556"/>
                </a:lnTo>
                <a:lnTo>
                  <a:pt x="4063" y="3771"/>
                </a:lnTo>
                <a:lnTo>
                  <a:pt x="7619" y="533"/>
                </a:lnTo>
                <a:lnTo>
                  <a:pt x="12191" y="0"/>
                </a:lnTo>
                <a:lnTo>
                  <a:pt x="16763" y="533"/>
                </a:lnTo>
                <a:lnTo>
                  <a:pt x="20827" y="3771"/>
                </a:lnTo>
                <a:lnTo>
                  <a:pt x="23367" y="7556"/>
                </a:lnTo>
                <a:lnTo>
                  <a:pt x="24383" y="12953"/>
                </a:lnTo>
                <a:close/>
              </a:path>
            </a:pathLst>
          </a:custGeom>
          <a:ln w="9144">
            <a:solidFill>
              <a:srgbClr val="000000"/>
            </a:solidFill>
          </a:ln>
        </p:spPr>
        <p:txBody>
          <a:bodyPr wrap="square" lIns="0" tIns="0" rIns="0" bIns="0" rtlCol="0">
            <a:noAutofit/>
          </a:bodyPr>
          <a:lstStyle/>
          <a:p>
            <a:endParaRPr sz="1987"/>
          </a:p>
        </p:txBody>
      </p:sp>
      <p:sp>
        <p:nvSpPr>
          <p:cNvPr id="259" name="object 259"/>
          <p:cNvSpPr/>
          <p:nvPr/>
        </p:nvSpPr>
        <p:spPr>
          <a:xfrm>
            <a:off x="3632697" y="6403544"/>
            <a:ext cx="28594" cy="28594"/>
          </a:xfrm>
          <a:custGeom>
            <a:avLst/>
            <a:gdLst/>
            <a:ahLst/>
            <a:cxnLst/>
            <a:rect l="l" t="t" r="r" b="b"/>
            <a:pathLst>
              <a:path w="25907" h="25907">
                <a:moveTo>
                  <a:pt x="0" y="12953"/>
                </a:moveTo>
                <a:lnTo>
                  <a:pt x="1016" y="17271"/>
                </a:lnTo>
                <a:lnTo>
                  <a:pt x="4191" y="22123"/>
                </a:lnTo>
                <a:lnTo>
                  <a:pt x="7874" y="24282"/>
                </a:lnTo>
                <a:lnTo>
                  <a:pt x="12700" y="25907"/>
                </a:lnTo>
                <a:lnTo>
                  <a:pt x="14858" y="25361"/>
                </a:lnTo>
                <a:lnTo>
                  <a:pt x="17399" y="24282"/>
                </a:lnTo>
                <a:lnTo>
                  <a:pt x="21717" y="22123"/>
                </a:lnTo>
                <a:lnTo>
                  <a:pt x="23241" y="19430"/>
                </a:lnTo>
                <a:lnTo>
                  <a:pt x="24383" y="17271"/>
                </a:lnTo>
                <a:lnTo>
                  <a:pt x="24892" y="14566"/>
                </a:lnTo>
                <a:lnTo>
                  <a:pt x="25907" y="12953"/>
                </a:lnTo>
                <a:lnTo>
                  <a:pt x="24383" y="7556"/>
                </a:lnTo>
                <a:lnTo>
                  <a:pt x="21717" y="3771"/>
                </a:lnTo>
                <a:lnTo>
                  <a:pt x="17399" y="533"/>
                </a:lnTo>
                <a:lnTo>
                  <a:pt x="12700" y="0"/>
                </a:lnTo>
                <a:lnTo>
                  <a:pt x="7874" y="533"/>
                </a:lnTo>
                <a:lnTo>
                  <a:pt x="4191" y="3771"/>
                </a:lnTo>
                <a:lnTo>
                  <a:pt x="1016" y="7556"/>
                </a:lnTo>
                <a:lnTo>
                  <a:pt x="0" y="12953"/>
                </a:lnTo>
                <a:close/>
              </a:path>
            </a:pathLst>
          </a:custGeom>
          <a:solidFill>
            <a:srgbClr val="000000"/>
          </a:solidFill>
        </p:spPr>
        <p:txBody>
          <a:bodyPr wrap="square" lIns="0" tIns="0" rIns="0" bIns="0" rtlCol="0">
            <a:noAutofit/>
          </a:bodyPr>
          <a:lstStyle/>
          <a:p>
            <a:endParaRPr sz="1987"/>
          </a:p>
        </p:txBody>
      </p:sp>
      <p:sp>
        <p:nvSpPr>
          <p:cNvPr id="260" name="object 260"/>
          <p:cNvSpPr/>
          <p:nvPr/>
        </p:nvSpPr>
        <p:spPr>
          <a:xfrm>
            <a:off x="3632697" y="6403544"/>
            <a:ext cx="28594" cy="28594"/>
          </a:xfrm>
          <a:custGeom>
            <a:avLst/>
            <a:gdLst/>
            <a:ahLst/>
            <a:cxnLst/>
            <a:rect l="l" t="t" r="r" b="b"/>
            <a:pathLst>
              <a:path w="25907" h="25907">
                <a:moveTo>
                  <a:pt x="25907" y="12953"/>
                </a:moveTo>
                <a:lnTo>
                  <a:pt x="24892" y="12953"/>
                </a:lnTo>
                <a:lnTo>
                  <a:pt x="24892" y="13487"/>
                </a:lnTo>
                <a:lnTo>
                  <a:pt x="24892" y="14566"/>
                </a:lnTo>
                <a:lnTo>
                  <a:pt x="24383" y="17271"/>
                </a:lnTo>
                <a:lnTo>
                  <a:pt x="23241" y="19430"/>
                </a:lnTo>
                <a:lnTo>
                  <a:pt x="21717" y="22123"/>
                </a:lnTo>
                <a:lnTo>
                  <a:pt x="19557" y="23202"/>
                </a:lnTo>
                <a:lnTo>
                  <a:pt x="17399" y="24282"/>
                </a:lnTo>
                <a:lnTo>
                  <a:pt x="14858" y="25361"/>
                </a:lnTo>
                <a:lnTo>
                  <a:pt x="13716" y="25361"/>
                </a:lnTo>
                <a:lnTo>
                  <a:pt x="12700" y="25361"/>
                </a:lnTo>
                <a:lnTo>
                  <a:pt x="7874" y="24282"/>
                </a:lnTo>
                <a:lnTo>
                  <a:pt x="4191" y="22123"/>
                </a:lnTo>
                <a:lnTo>
                  <a:pt x="1016" y="17271"/>
                </a:lnTo>
                <a:lnTo>
                  <a:pt x="0" y="12953"/>
                </a:lnTo>
                <a:lnTo>
                  <a:pt x="1016" y="7556"/>
                </a:lnTo>
                <a:lnTo>
                  <a:pt x="4191" y="3771"/>
                </a:lnTo>
                <a:lnTo>
                  <a:pt x="7874" y="533"/>
                </a:lnTo>
                <a:lnTo>
                  <a:pt x="12700" y="0"/>
                </a:lnTo>
                <a:lnTo>
                  <a:pt x="17399" y="533"/>
                </a:lnTo>
                <a:lnTo>
                  <a:pt x="21717" y="3771"/>
                </a:lnTo>
                <a:lnTo>
                  <a:pt x="24383" y="7556"/>
                </a:lnTo>
                <a:lnTo>
                  <a:pt x="25907" y="12953"/>
                </a:lnTo>
                <a:close/>
              </a:path>
            </a:pathLst>
          </a:custGeom>
          <a:ln w="9144">
            <a:solidFill>
              <a:srgbClr val="000000"/>
            </a:solidFill>
          </a:ln>
        </p:spPr>
        <p:txBody>
          <a:bodyPr wrap="square" lIns="0" tIns="0" rIns="0" bIns="0" rtlCol="0">
            <a:noAutofit/>
          </a:bodyPr>
          <a:lstStyle/>
          <a:p>
            <a:endParaRPr sz="1987"/>
          </a:p>
        </p:txBody>
      </p:sp>
      <p:sp>
        <p:nvSpPr>
          <p:cNvPr id="257" name="object 257"/>
          <p:cNvSpPr/>
          <p:nvPr/>
        </p:nvSpPr>
        <p:spPr>
          <a:xfrm>
            <a:off x="3703342" y="6403544"/>
            <a:ext cx="28595" cy="28594"/>
          </a:xfrm>
          <a:custGeom>
            <a:avLst/>
            <a:gdLst/>
            <a:ahLst/>
            <a:cxnLst/>
            <a:rect l="l" t="t" r="r" b="b"/>
            <a:pathLst>
              <a:path w="25908" h="25907">
                <a:moveTo>
                  <a:pt x="0" y="12953"/>
                </a:moveTo>
                <a:lnTo>
                  <a:pt x="508" y="17271"/>
                </a:lnTo>
                <a:lnTo>
                  <a:pt x="3810" y="22123"/>
                </a:lnTo>
                <a:lnTo>
                  <a:pt x="7620" y="24282"/>
                </a:lnTo>
                <a:lnTo>
                  <a:pt x="12954" y="25907"/>
                </a:lnTo>
                <a:lnTo>
                  <a:pt x="14605" y="25361"/>
                </a:lnTo>
                <a:lnTo>
                  <a:pt x="17272" y="24282"/>
                </a:lnTo>
                <a:lnTo>
                  <a:pt x="21590" y="22123"/>
                </a:lnTo>
                <a:lnTo>
                  <a:pt x="23241" y="19430"/>
                </a:lnTo>
                <a:lnTo>
                  <a:pt x="24256" y="17271"/>
                </a:lnTo>
                <a:lnTo>
                  <a:pt x="24892" y="14566"/>
                </a:lnTo>
                <a:lnTo>
                  <a:pt x="25908" y="12953"/>
                </a:lnTo>
                <a:lnTo>
                  <a:pt x="24256" y="7556"/>
                </a:lnTo>
                <a:lnTo>
                  <a:pt x="21590" y="3771"/>
                </a:lnTo>
                <a:lnTo>
                  <a:pt x="17272" y="533"/>
                </a:lnTo>
                <a:lnTo>
                  <a:pt x="12954" y="0"/>
                </a:lnTo>
                <a:lnTo>
                  <a:pt x="7620" y="533"/>
                </a:lnTo>
                <a:lnTo>
                  <a:pt x="3810" y="3771"/>
                </a:lnTo>
                <a:lnTo>
                  <a:pt x="508" y="7556"/>
                </a:lnTo>
                <a:lnTo>
                  <a:pt x="0" y="12953"/>
                </a:lnTo>
                <a:close/>
              </a:path>
            </a:pathLst>
          </a:custGeom>
          <a:solidFill>
            <a:srgbClr val="000000"/>
          </a:solidFill>
        </p:spPr>
        <p:txBody>
          <a:bodyPr wrap="square" lIns="0" tIns="0" rIns="0" bIns="0" rtlCol="0">
            <a:noAutofit/>
          </a:bodyPr>
          <a:lstStyle/>
          <a:p>
            <a:endParaRPr sz="1987"/>
          </a:p>
        </p:txBody>
      </p:sp>
      <p:sp>
        <p:nvSpPr>
          <p:cNvPr id="258" name="object 258"/>
          <p:cNvSpPr/>
          <p:nvPr/>
        </p:nvSpPr>
        <p:spPr>
          <a:xfrm>
            <a:off x="3703342" y="6403544"/>
            <a:ext cx="28595" cy="28594"/>
          </a:xfrm>
          <a:custGeom>
            <a:avLst/>
            <a:gdLst/>
            <a:ahLst/>
            <a:cxnLst/>
            <a:rect l="l" t="t" r="r" b="b"/>
            <a:pathLst>
              <a:path w="25908" h="25907">
                <a:moveTo>
                  <a:pt x="25908" y="12953"/>
                </a:moveTo>
                <a:lnTo>
                  <a:pt x="24892" y="12953"/>
                </a:lnTo>
                <a:lnTo>
                  <a:pt x="24892" y="13487"/>
                </a:lnTo>
                <a:lnTo>
                  <a:pt x="24892" y="14566"/>
                </a:lnTo>
                <a:lnTo>
                  <a:pt x="24256" y="17271"/>
                </a:lnTo>
                <a:lnTo>
                  <a:pt x="23241" y="19430"/>
                </a:lnTo>
                <a:lnTo>
                  <a:pt x="21590" y="22123"/>
                </a:lnTo>
                <a:lnTo>
                  <a:pt x="19431" y="23202"/>
                </a:lnTo>
                <a:lnTo>
                  <a:pt x="17272" y="24282"/>
                </a:lnTo>
                <a:lnTo>
                  <a:pt x="14605" y="25361"/>
                </a:lnTo>
                <a:lnTo>
                  <a:pt x="13462" y="25361"/>
                </a:lnTo>
                <a:lnTo>
                  <a:pt x="12954" y="25361"/>
                </a:lnTo>
                <a:lnTo>
                  <a:pt x="7620" y="24282"/>
                </a:lnTo>
                <a:lnTo>
                  <a:pt x="3810" y="22123"/>
                </a:lnTo>
                <a:lnTo>
                  <a:pt x="508" y="17271"/>
                </a:lnTo>
                <a:lnTo>
                  <a:pt x="0" y="12953"/>
                </a:lnTo>
                <a:lnTo>
                  <a:pt x="508" y="7556"/>
                </a:lnTo>
                <a:lnTo>
                  <a:pt x="3810" y="3771"/>
                </a:lnTo>
                <a:lnTo>
                  <a:pt x="7620" y="533"/>
                </a:lnTo>
                <a:lnTo>
                  <a:pt x="12954" y="0"/>
                </a:lnTo>
                <a:lnTo>
                  <a:pt x="17272" y="533"/>
                </a:lnTo>
                <a:lnTo>
                  <a:pt x="21590" y="3771"/>
                </a:lnTo>
                <a:lnTo>
                  <a:pt x="24256" y="7556"/>
                </a:lnTo>
                <a:lnTo>
                  <a:pt x="25908" y="12953"/>
                </a:lnTo>
                <a:close/>
              </a:path>
            </a:pathLst>
          </a:custGeom>
          <a:ln w="9144">
            <a:solidFill>
              <a:srgbClr val="000000"/>
            </a:solidFill>
          </a:ln>
        </p:spPr>
        <p:txBody>
          <a:bodyPr wrap="square" lIns="0" tIns="0" rIns="0" bIns="0" rtlCol="0">
            <a:noAutofit/>
          </a:bodyPr>
          <a:lstStyle/>
          <a:p>
            <a:endParaRPr sz="1987"/>
          </a:p>
        </p:txBody>
      </p:sp>
      <p:sp>
        <p:nvSpPr>
          <p:cNvPr id="255" name="object 255"/>
          <p:cNvSpPr/>
          <p:nvPr/>
        </p:nvSpPr>
        <p:spPr>
          <a:xfrm>
            <a:off x="3773989" y="6403544"/>
            <a:ext cx="26912" cy="28594"/>
          </a:xfrm>
          <a:custGeom>
            <a:avLst/>
            <a:gdLst/>
            <a:ahLst/>
            <a:cxnLst/>
            <a:rect l="l" t="t" r="r" b="b"/>
            <a:pathLst>
              <a:path w="24383" h="25907">
                <a:moveTo>
                  <a:pt x="0" y="12953"/>
                </a:moveTo>
                <a:lnTo>
                  <a:pt x="507" y="17271"/>
                </a:lnTo>
                <a:lnTo>
                  <a:pt x="3556" y="22123"/>
                </a:lnTo>
                <a:lnTo>
                  <a:pt x="7112" y="24282"/>
                </a:lnTo>
                <a:lnTo>
                  <a:pt x="12191" y="25907"/>
                </a:lnTo>
                <a:lnTo>
                  <a:pt x="13715" y="25361"/>
                </a:lnTo>
                <a:lnTo>
                  <a:pt x="16256" y="24282"/>
                </a:lnTo>
                <a:lnTo>
                  <a:pt x="20319" y="22123"/>
                </a:lnTo>
                <a:lnTo>
                  <a:pt x="21843" y="19430"/>
                </a:lnTo>
                <a:lnTo>
                  <a:pt x="22859" y="17271"/>
                </a:lnTo>
                <a:lnTo>
                  <a:pt x="23367" y="14566"/>
                </a:lnTo>
                <a:lnTo>
                  <a:pt x="24383" y="12953"/>
                </a:lnTo>
                <a:lnTo>
                  <a:pt x="22859" y="7556"/>
                </a:lnTo>
                <a:lnTo>
                  <a:pt x="20319" y="3771"/>
                </a:lnTo>
                <a:lnTo>
                  <a:pt x="16256" y="533"/>
                </a:lnTo>
                <a:lnTo>
                  <a:pt x="12191" y="0"/>
                </a:lnTo>
                <a:lnTo>
                  <a:pt x="7112" y="533"/>
                </a:lnTo>
                <a:lnTo>
                  <a:pt x="3556" y="3771"/>
                </a:lnTo>
                <a:lnTo>
                  <a:pt x="507" y="7556"/>
                </a:lnTo>
                <a:lnTo>
                  <a:pt x="0" y="12953"/>
                </a:lnTo>
                <a:close/>
              </a:path>
            </a:pathLst>
          </a:custGeom>
          <a:solidFill>
            <a:srgbClr val="000000"/>
          </a:solidFill>
        </p:spPr>
        <p:txBody>
          <a:bodyPr wrap="square" lIns="0" tIns="0" rIns="0" bIns="0" rtlCol="0">
            <a:noAutofit/>
          </a:bodyPr>
          <a:lstStyle/>
          <a:p>
            <a:endParaRPr sz="1987"/>
          </a:p>
        </p:txBody>
      </p:sp>
      <p:sp>
        <p:nvSpPr>
          <p:cNvPr id="256" name="object 256"/>
          <p:cNvSpPr/>
          <p:nvPr/>
        </p:nvSpPr>
        <p:spPr>
          <a:xfrm>
            <a:off x="3773989" y="6403544"/>
            <a:ext cx="26912" cy="28594"/>
          </a:xfrm>
          <a:custGeom>
            <a:avLst/>
            <a:gdLst/>
            <a:ahLst/>
            <a:cxnLst/>
            <a:rect l="l" t="t" r="r" b="b"/>
            <a:pathLst>
              <a:path w="24383" h="25907">
                <a:moveTo>
                  <a:pt x="24383" y="12953"/>
                </a:moveTo>
                <a:lnTo>
                  <a:pt x="23367" y="12953"/>
                </a:lnTo>
                <a:lnTo>
                  <a:pt x="23367" y="13487"/>
                </a:lnTo>
                <a:lnTo>
                  <a:pt x="23367" y="14566"/>
                </a:lnTo>
                <a:lnTo>
                  <a:pt x="22859" y="17271"/>
                </a:lnTo>
                <a:lnTo>
                  <a:pt x="21843" y="19430"/>
                </a:lnTo>
                <a:lnTo>
                  <a:pt x="20319" y="22123"/>
                </a:lnTo>
                <a:lnTo>
                  <a:pt x="18287" y="23202"/>
                </a:lnTo>
                <a:lnTo>
                  <a:pt x="16256" y="24282"/>
                </a:lnTo>
                <a:lnTo>
                  <a:pt x="13715" y="25361"/>
                </a:lnTo>
                <a:lnTo>
                  <a:pt x="12700" y="25361"/>
                </a:lnTo>
                <a:lnTo>
                  <a:pt x="12191" y="25361"/>
                </a:lnTo>
                <a:lnTo>
                  <a:pt x="7112" y="24282"/>
                </a:lnTo>
                <a:lnTo>
                  <a:pt x="3556" y="22123"/>
                </a:lnTo>
                <a:lnTo>
                  <a:pt x="507" y="17271"/>
                </a:lnTo>
                <a:lnTo>
                  <a:pt x="0" y="12953"/>
                </a:lnTo>
                <a:lnTo>
                  <a:pt x="507" y="7556"/>
                </a:lnTo>
                <a:lnTo>
                  <a:pt x="3556" y="3771"/>
                </a:lnTo>
                <a:lnTo>
                  <a:pt x="7112" y="533"/>
                </a:lnTo>
                <a:lnTo>
                  <a:pt x="12191" y="0"/>
                </a:lnTo>
                <a:lnTo>
                  <a:pt x="16256" y="533"/>
                </a:lnTo>
                <a:lnTo>
                  <a:pt x="20319" y="3771"/>
                </a:lnTo>
                <a:lnTo>
                  <a:pt x="22859" y="7556"/>
                </a:lnTo>
                <a:lnTo>
                  <a:pt x="24383" y="12953"/>
                </a:lnTo>
                <a:close/>
              </a:path>
            </a:pathLst>
          </a:custGeom>
          <a:ln w="9144">
            <a:solidFill>
              <a:srgbClr val="000000"/>
            </a:solidFill>
          </a:ln>
        </p:spPr>
        <p:txBody>
          <a:bodyPr wrap="square" lIns="0" tIns="0" rIns="0" bIns="0" rtlCol="0">
            <a:noAutofit/>
          </a:bodyPr>
          <a:lstStyle/>
          <a:p>
            <a:endParaRPr sz="1987"/>
          </a:p>
        </p:txBody>
      </p:sp>
      <p:sp>
        <p:nvSpPr>
          <p:cNvPr id="253" name="object 253"/>
          <p:cNvSpPr/>
          <p:nvPr/>
        </p:nvSpPr>
        <p:spPr>
          <a:xfrm>
            <a:off x="3842953" y="6403544"/>
            <a:ext cx="28594" cy="28594"/>
          </a:xfrm>
          <a:custGeom>
            <a:avLst/>
            <a:gdLst/>
            <a:ahLst/>
            <a:cxnLst/>
            <a:rect l="l" t="t" r="r" b="b"/>
            <a:pathLst>
              <a:path w="25907" h="25907">
                <a:moveTo>
                  <a:pt x="0" y="12953"/>
                </a:moveTo>
                <a:lnTo>
                  <a:pt x="507" y="17271"/>
                </a:lnTo>
                <a:lnTo>
                  <a:pt x="3810" y="22123"/>
                </a:lnTo>
                <a:lnTo>
                  <a:pt x="7493" y="24282"/>
                </a:lnTo>
                <a:lnTo>
                  <a:pt x="12954" y="25907"/>
                </a:lnTo>
                <a:lnTo>
                  <a:pt x="14605" y="25361"/>
                </a:lnTo>
                <a:lnTo>
                  <a:pt x="17272" y="24282"/>
                </a:lnTo>
                <a:lnTo>
                  <a:pt x="21589" y="22123"/>
                </a:lnTo>
                <a:lnTo>
                  <a:pt x="23241" y="19430"/>
                </a:lnTo>
                <a:lnTo>
                  <a:pt x="24256" y="17271"/>
                </a:lnTo>
                <a:lnTo>
                  <a:pt x="24764" y="14566"/>
                </a:lnTo>
                <a:lnTo>
                  <a:pt x="25907" y="12953"/>
                </a:lnTo>
                <a:lnTo>
                  <a:pt x="24256" y="7556"/>
                </a:lnTo>
                <a:lnTo>
                  <a:pt x="21589" y="3771"/>
                </a:lnTo>
                <a:lnTo>
                  <a:pt x="17272" y="533"/>
                </a:lnTo>
                <a:lnTo>
                  <a:pt x="12954" y="0"/>
                </a:lnTo>
                <a:lnTo>
                  <a:pt x="7493" y="533"/>
                </a:lnTo>
                <a:lnTo>
                  <a:pt x="3810" y="3771"/>
                </a:lnTo>
                <a:lnTo>
                  <a:pt x="507" y="7556"/>
                </a:lnTo>
                <a:lnTo>
                  <a:pt x="0" y="12953"/>
                </a:lnTo>
                <a:close/>
              </a:path>
            </a:pathLst>
          </a:custGeom>
          <a:solidFill>
            <a:srgbClr val="000000"/>
          </a:solidFill>
        </p:spPr>
        <p:txBody>
          <a:bodyPr wrap="square" lIns="0" tIns="0" rIns="0" bIns="0" rtlCol="0">
            <a:noAutofit/>
          </a:bodyPr>
          <a:lstStyle/>
          <a:p>
            <a:endParaRPr sz="1987"/>
          </a:p>
        </p:txBody>
      </p:sp>
      <p:sp>
        <p:nvSpPr>
          <p:cNvPr id="254" name="object 254"/>
          <p:cNvSpPr/>
          <p:nvPr/>
        </p:nvSpPr>
        <p:spPr>
          <a:xfrm>
            <a:off x="3842953" y="6403544"/>
            <a:ext cx="28594" cy="28594"/>
          </a:xfrm>
          <a:custGeom>
            <a:avLst/>
            <a:gdLst/>
            <a:ahLst/>
            <a:cxnLst/>
            <a:rect l="l" t="t" r="r" b="b"/>
            <a:pathLst>
              <a:path w="25907" h="25907">
                <a:moveTo>
                  <a:pt x="25907" y="12953"/>
                </a:moveTo>
                <a:lnTo>
                  <a:pt x="24764" y="12953"/>
                </a:lnTo>
                <a:lnTo>
                  <a:pt x="24764" y="13487"/>
                </a:lnTo>
                <a:lnTo>
                  <a:pt x="24764" y="14566"/>
                </a:lnTo>
                <a:lnTo>
                  <a:pt x="24256" y="17271"/>
                </a:lnTo>
                <a:lnTo>
                  <a:pt x="23241" y="19430"/>
                </a:lnTo>
                <a:lnTo>
                  <a:pt x="21589" y="22123"/>
                </a:lnTo>
                <a:lnTo>
                  <a:pt x="19431" y="23202"/>
                </a:lnTo>
                <a:lnTo>
                  <a:pt x="17272" y="24282"/>
                </a:lnTo>
                <a:lnTo>
                  <a:pt x="14605" y="25361"/>
                </a:lnTo>
                <a:lnTo>
                  <a:pt x="13462" y="25361"/>
                </a:lnTo>
                <a:lnTo>
                  <a:pt x="12954" y="25361"/>
                </a:lnTo>
                <a:lnTo>
                  <a:pt x="7493" y="24282"/>
                </a:lnTo>
                <a:lnTo>
                  <a:pt x="3810" y="22123"/>
                </a:lnTo>
                <a:lnTo>
                  <a:pt x="507" y="17271"/>
                </a:lnTo>
                <a:lnTo>
                  <a:pt x="0" y="12953"/>
                </a:lnTo>
                <a:lnTo>
                  <a:pt x="507" y="7556"/>
                </a:lnTo>
                <a:lnTo>
                  <a:pt x="3810" y="3771"/>
                </a:lnTo>
                <a:lnTo>
                  <a:pt x="7493" y="533"/>
                </a:lnTo>
                <a:lnTo>
                  <a:pt x="12954" y="0"/>
                </a:lnTo>
                <a:lnTo>
                  <a:pt x="17272" y="533"/>
                </a:lnTo>
                <a:lnTo>
                  <a:pt x="21589" y="3771"/>
                </a:lnTo>
                <a:lnTo>
                  <a:pt x="24256" y="7556"/>
                </a:lnTo>
                <a:lnTo>
                  <a:pt x="25907" y="12953"/>
                </a:lnTo>
                <a:close/>
              </a:path>
            </a:pathLst>
          </a:custGeom>
          <a:ln w="9144">
            <a:solidFill>
              <a:srgbClr val="000000"/>
            </a:solidFill>
          </a:ln>
        </p:spPr>
        <p:txBody>
          <a:bodyPr wrap="square" lIns="0" tIns="0" rIns="0" bIns="0" rtlCol="0">
            <a:noAutofit/>
          </a:bodyPr>
          <a:lstStyle/>
          <a:p>
            <a:endParaRPr sz="1987"/>
          </a:p>
        </p:txBody>
      </p:sp>
      <p:sp>
        <p:nvSpPr>
          <p:cNvPr id="251" name="object 251"/>
          <p:cNvSpPr/>
          <p:nvPr/>
        </p:nvSpPr>
        <p:spPr>
          <a:xfrm>
            <a:off x="3913598" y="6403544"/>
            <a:ext cx="28595" cy="28594"/>
          </a:xfrm>
          <a:custGeom>
            <a:avLst/>
            <a:gdLst/>
            <a:ahLst/>
            <a:cxnLst/>
            <a:rect l="l" t="t" r="r" b="b"/>
            <a:pathLst>
              <a:path w="25908" h="25907">
                <a:moveTo>
                  <a:pt x="0" y="12953"/>
                </a:moveTo>
                <a:lnTo>
                  <a:pt x="508" y="17271"/>
                </a:lnTo>
                <a:lnTo>
                  <a:pt x="3810" y="22123"/>
                </a:lnTo>
                <a:lnTo>
                  <a:pt x="7493" y="24282"/>
                </a:lnTo>
                <a:lnTo>
                  <a:pt x="12953" y="25907"/>
                </a:lnTo>
                <a:lnTo>
                  <a:pt x="14605" y="25361"/>
                </a:lnTo>
                <a:lnTo>
                  <a:pt x="17272" y="24282"/>
                </a:lnTo>
                <a:lnTo>
                  <a:pt x="21589" y="22123"/>
                </a:lnTo>
                <a:lnTo>
                  <a:pt x="23240" y="19430"/>
                </a:lnTo>
                <a:lnTo>
                  <a:pt x="24257" y="17271"/>
                </a:lnTo>
                <a:lnTo>
                  <a:pt x="24764" y="14566"/>
                </a:lnTo>
                <a:lnTo>
                  <a:pt x="25908" y="12953"/>
                </a:lnTo>
                <a:lnTo>
                  <a:pt x="24257" y="7556"/>
                </a:lnTo>
                <a:lnTo>
                  <a:pt x="21589" y="3771"/>
                </a:lnTo>
                <a:lnTo>
                  <a:pt x="17272" y="533"/>
                </a:lnTo>
                <a:lnTo>
                  <a:pt x="12953" y="0"/>
                </a:lnTo>
                <a:lnTo>
                  <a:pt x="7493" y="533"/>
                </a:lnTo>
                <a:lnTo>
                  <a:pt x="3810" y="3771"/>
                </a:lnTo>
                <a:lnTo>
                  <a:pt x="508" y="7556"/>
                </a:lnTo>
                <a:lnTo>
                  <a:pt x="0" y="12953"/>
                </a:lnTo>
                <a:close/>
              </a:path>
            </a:pathLst>
          </a:custGeom>
          <a:solidFill>
            <a:srgbClr val="000000"/>
          </a:solidFill>
        </p:spPr>
        <p:txBody>
          <a:bodyPr wrap="square" lIns="0" tIns="0" rIns="0" bIns="0" rtlCol="0">
            <a:noAutofit/>
          </a:bodyPr>
          <a:lstStyle/>
          <a:p>
            <a:endParaRPr sz="1987"/>
          </a:p>
        </p:txBody>
      </p:sp>
      <p:sp>
        <p:nvSpPr>
          <p:cNvPr id="252" name="object 252"/>
          <p:cNvSpPr/>
          <p:nvPr/>
        </p:nvSpPr>
        <p:spPr>
          <a:xfrm>
            <a:off x="3913598" y="6403544"/>
            <a:ext cx="28595" cy="28594"/>
          </a:xfrm>
          <a:custGeom>
            <a:avLst/>
            <a:gdLst/>
            <a:ahLst/>
            <a:cxnLst/>
            <a:rect l="l" t="t" r="r" b="b"/>
            <a:pathLst>
              <a:path w="25908" h="25907">
                <a:moveTo>
                  <a:pt x="25908" y="12953"/>
                </a:moveTo>
                <a:lnTo>
                  <a:pt x="24764" y="12953"/>
                </a:lnTo>
                <a:lnTo>
                  <a:pt x="24764" y="13487"/>
                </a:lnTo>
                <a:lnTo>
                  <a:pt x="24764" y="14566"/>
                </a:lnTo>
                <a:lnTo>
                  <a:pt x="24257" y="17271"/>
                </a:lnTo>
                <a:lnTo>
                  <a:pt x="23240" y="19430"/>
                </a:lnTo>
                <a:lnTo>
                  <a:pt x="21589" y="22123"/>
                </a:lnTo>
                <a:lnTo>
                  <a:pt x="19431" y="23202"/>
                </a:lnTo>
                <a:lnTo>
                  <a:pt x="17272" y="24282"/>
                </a:lnTo>
                <a:lnTo>
                  <a:pt x="14605" y="25361"/>
                </a:lnTo>
                <a:lnTo>
                  <a:pt x="13462" y="25361"/>
                </a:lnTo>
                <a:lnTo>
                  <a:pt x="12953" y="25361"/>
                </a:lnTo>
                <a:lnTo>
                  <a:pt x="7493" y="24282"/>
                </a:lnTo>
                <a:lnTo>
                  <a:pt x="3810" y="22123"/>
                </a:lnTo>
                <a:lnTo>
                  <a:pt x="508" y="17271"/>
                </a:lnTo>
                <a:lnTo>
                  <a:pt x="0" y="12953"/>
                </a:lnTo>
                <a:lnTo>
                  <a:pt x="508" y="7556"/>
                </a:lnTo>
                <a:lnTo>
                  <a:pt x="3810" y="3771"/>
                </a:lnTo>
                <a:lnTo>
                  <a:pt x="7493" y="533"/>
                </a:lnTo>
                <a:lnTo>
                  <a:pt x="12953" y="0"/>
                </a:lnTo>
                <a:lnTo>
                  <a:pt x="17272" y="533"/>
                </a:lnTo>
                <a:lnTo>
                  <a:pt x="21589" y="3771"/>
                </a:lnTo>
                <a:lnTo>
                  <a:pt x="24257" y="7556"/>
                </a:lnTo>
                <a:lnTo>
                  <a:pt x="25908" y="12953"/>
                </a:lnTo>
                <a:close/>
              </a:path>
            </a:pathLst>
          </a:custGeom>
          <a:ln w="9144">
            <a:solidFill>
              <a:srgbClr val="000000"/>
            </a:solidFill>
          </a:ln>
        </p:spPr>
        <p:txBody>
          <a:bodyPr wrap="square" lIns="0" tIns="0" rIns="0" bIns="0" rtlCol="0">
            <a:noAutofit/>
          </a:bodyPr>
          <a:lstStyle/>
          <a:p>
            <a:endParaRPr sz="1987"/>
          </a:p>
        </p:txBody>
      </p:sp>
      <p:sp>
        <p:nvSpPr>
          <p:cNvPr id="249" name="object 249"/>
          <p:cNvSpPr/>
          <p:nvPr/>
        </p:nvSpPr>
        <p:spPr>
          <a:xfrm>
            <a:off x="3984244" y="6403544"/>
            <a:ext cx="26913" cy="28594"/>
          </a:xfrm>
          <a:custGeom>
            <a:avLst/>
            <a:gdLst/>
            <a:ahLst/>
            <a:cxnLst/>
            <a:rect l="l" t="t" r="r" b="b"/>
            <a:pathLst>
              <a:path w="24384" h="25907">
                <a:moveTo>
                  <a:pt x="0" y="12953"/>
                </a:moveTo>
                <a:lnTo>
                  <a:pt x="507" y="17271"/>
                </a:lnTo>
                <a:lnTo>
                  <a:pt x="3555" y="22123"/>
                </a:lnTo>
                <a:lnTo>
                  <a:pt x="7112" y="24282"/>
                </a:lnTo>
                <a:lnTo>
                  <a:pt x="12191" y="25907"/>
                </a:lnTo>
                <a:lnTo>
                  <a:pt x="12700" y="25361"/>
                </a:lnTo>
                <a:lnTo>
                  <a:pt x="16255" y="24282"/>
                </a:lnTo>
                <a:lnTo>
                  <a:pt x="20319" y="22123"/>
                </a:lnTo>
                <a:lnTo>
                  <a:pt x="21843" y="19430"/>
                </a:lnTo>
                <a:lnTo>
                  <a:pt x="22860" y="17271"/>
                </a:lnTo>
                <a:lnTo>
                  <a:pt x="23367" y="14566"/>
                </a:lnTo>
                <a:lnTo>
                  <a:pt x="24384" y="12953"/>
                </a:lnTo>
                <a:lnTo>
                  <a:pt x="22860" y="7556"/>
                </a:lnTo>
                <a:lnTo>
                  <a:pt x="20319" y="3771"/>
                </a:lnTo>
                <a:lnTo>
                  <a:pt x="16255" y="533"/>
                </a:lnTo>
                <a:lnTo>
                  <a:pt x="12191" y="0"/>
                </a:lnTo>
                <a:lnTo>
                  <a:pt x="7112" y="533"/>
                </a:lnTo>
                <a:lnTo>
                  <a:pt x="3555" y="3771"/>
                </a:lnTo>
                <a:lnTo>
                  <a:pt x="507" y="7556"/>
                </a:lnTo>
                <a:lnTo>
                  <a:pt x="0" y="12953"/>
                </a:lnTo>
                <a:close/>
              </a:path>
            </a:pathLst>
          </a:custGeom>
          <a:solidFill>
            <a:srgbClr val="000000"/>
          </a:solidFill>
        </p:spPr>
        <p:txBody>
          <a:bodyPr wrap="square" lIns="0" tIns="0" rIns="0" bIns="0" rtlCol="0">
            <a:noAutofit/>
          </a:bodyPr>
          <a:lstStyle/>
          <a:p>
            <a:endParaRPr sz="1987"/>
          </a:p>
        </p:txBody>
      </p:sp>
      <p:sp>
        <p:nvSpPr>
          <p:cNvPr id="250" name="object 250"/>
          <p:cNvSpPr/>
          <p:nvPr/>
        </p:nvSpPr>
        <p:spPr>
          <a:xfrm>
            <a:off x="3984244" y="6403544"/>
            <a:ext cx="26913" cy="28594"/>
          </a:xfrm>
          <a:custGeom>
            <a:avLst/>
            <a:gdLst/>
            <a:ahLst/>
            <a:cxnLst/>
            <a:rect l="l" t="t" r="r" b="b"/>
            <a:pathLst>
              <a:path w="24384" h="25907">
                <a:moveTo>
                  <a:pt x="24384" y="12953"/>
                </a:moveTo>
                <a:lnTo>
                  <a:pt x="23367" y="12953"/>
                </a:lnTo>
                <a:lnTo>
                  <a:pt x="23367" y="13487"/>
                </a:lnTo>
                <a:lnTo>
                  <a:pt x="23367" y="14566"/>
                </a:lnTo>
                <a:lnTo>
                  <a:pt x="22860" y="17271"/>
                </a:lnTo>
                <a:lnTo>
                  <a:pt x="21843" y="19430"/>
                </a:lnTo>
                <a:lnTo>
                  <a:pt x="20319" y="22123"/>
                </a:lnTo>
                <a:lnTo>
                  <a:pt x="18287" y="23202"/>
                </a:lnTo>
                <a:lnTo>
                  <a:pt x="16255" y="24282"/>
                </a:lnTo>
                <a:lnTo>
                  <a:pt x="13715" y="25361"/>
                </a:lnTo>
                <a:lnTo>
                  <a:pt x="12700" y="25361"/>
                </a:lnTo>
                <a:lnTo>
                  <a:pt x="12191" y="25361"/>
                </a:lnTo>
                <a:lnTo>
                  <a:pt x="7112" y="24282"/>
                </a:lnTo>
                <a:lnTo>
                  <a:pt x="3555" y="22123"/>
                </a:lnTo>
                <a:lnTo>
                  <a:pt x="507" y="17271"/>
                </a:lnTo>
                <a:lnTo>
                  <a:pt x="0" y="12953"/>
                </a:lnTo>
                <a:lnTo>
                  <a:pt x="507" y="7556"/>
                </a:lnTo>
                <a:lnTo>
                  <a:pt x="3555" y="3771"/>
                </a:lnTo>
                <a:lnTo>
                  <a:pt x="7112" y="533"/>
                </a:lnTo>
                <a:lnTo>
                  <a:pt x="12191" y="0"/>
                </a:lnTo>
                <a:lnTo>
                  <a:pt x="16255" y="533"/>
                </a:lnTo>
                <a:lnTo>
                  <a:pt x="20319" y="3771"/>
                </a:lnTo>
                <a:lnTo>
                  <a:pt x="22860" y="7556"/>
                </a:lnTo>
                <a:lnTo>
                  <a:pt x="24384" y="12953"/>
                </a:lnTo>
                <a:close/>
              </a:path>
            </a:pathLst>
          </a:custGeom>
          <a:ln w="9144">
            <a:solidFill>
              <a:srgbClr val="000000"/>
            </a:solidFill>
          </a:ln>
        </p:spPr>
        <p:txBody>
          <a:bodyPr wrap="square" lIns="0" tIns="0" rIns="0" bIns="0" rtlCol="0">
            <a:noAutofit/>
          </a:bodyPr>
          <a:lstStyle/>
          <a:p>
            <a:endParaRPr sz="1987"/>
          </a:p>
        </p:txBody>
      </p:sp>
      <p:sp>
        <p:nvSpPr>
          <p:cNvPr id="247" name="object 247"/>
          <p:cNvSpPr/>
          <p:nvPr/>
        </p:nvSpPr>
        <p:spPr>
          <a:xfrm>
            <a:off x="4053208" y="6403544"/>
            <a:ext cx="28594" cy="28594"/>
          </a:xfrm>
          <a:custGeom>
            <a:avLst/>
            <a:gdLst/>
            <a:ahLst/>
            <a:cxnLst/>
            <a:rect l="l" t="t" r="r" b="b"/>
            <a:pathLst>
              <a:path w="25907" h="25907">
                <a:moveTo>
                  <a:pt x="0" y="12953"/>
                </a:moveTo>
                <a:lnTo>
                  <a:pt x="507" y="17271"/>
                </a:lnTo>
                <a:lnTo>
                  <a:pt x="3809" y="22123"/>
                </a:lnTo>
                <a:lnTo>
                  <a:pt x="7492" y="24282"/>
                </a:lnTo>
                <a:lnTo>
                  <a:pt x="12953" y="25907"/>
                </a:lnTo>
                <a:lnTo>
                  <a:pt x="14604" y="25361"/>
                </a:lnTo>
                <a:lnTo>
                  <a:pt x="17271" y="24282"/>
                </a:lnTo>
                <a:lnTo>
                  <a:pt x="21589" y="22123"/>
                </a:lnTo>
                <a:lnTo>
                  <a:pt x="23240" y="19430"/>
                </a:lnTo>
                <a:lnTo>
                  <a:pt x="24256" y="17271"/>
                </a:lnTo>
                <a:lnTo>
                  <a:pt x="24764" y="14566"/>
                </a:lnTo>
                <a:lnTo>
                  <a:pt x="25907" y="12953"/>
                </a:lnTo>
                <a:lnTo>
                  <a:pt x="24256" y="7556"/>
                </a:lnTo>
                <a:lnTo>
                  <a:pt x="21589" y="3771"/>
                </a:lnTo>
                <a:lnTo>
                  <a:pt x="17271" y="533"/>
                </a:lnTo>
                <a:lnTo>
                  <a:pt x="12953" y="0"/>
                </a:lnTo>
                <a:lnTo>
                  <a:pt x="7492" y="533"/>
                </a:lnTo>
                <a:lnTo>
                  <a:pt x="3809" y="3771"/>
                </a:lnTo>
                <a:lnTo>
                  <a:pt x="507" y="7556"/>
                </a:lnTo>
                <a:lnTo>
                  <a:pt x="0" y="12953"/>
                </a:lnTo>
                <a:close/>
              </a:path>
            </a:pathLst>
          </a:custGeom>
          <a:solidFill>
            <a:srgbClr val="000000"/>
          </a:solidFill>
        </p:spPr>
        <p:txBody>
          <a:bodyPr wrap="square" lIns="0" tIns="0" rIns="0" bIns="0" rtlCol="0">
            <a:noAutofit/>
          </a:bodyPr>
          <a:lstStyle/>
          <a:p>
            <a:endParaRPr sz="1987"/>
          </a:p>
        </p:txBody>
      </p:sp>
      <p:sp>
        <p:nvSpPr>
          <p:cNvPr id="248" name="object 248"/>
          <p:cNvSpPr/>
          <p:nvPr/>
        </p:nvSpPr>
        <p:spPr>
          <a:xfrm>
            <a:off x="4053208" y="6403544"/>
            <a:ext cx="28594" cy="28594"/>
          </a:xfrm>
          <a:custGeom>
            <a:avLst/>
            <a:gdLst/>
            <a:ahLst/>
            <a:cxnLst/>
            <a:rect l="l" t="t" r="r" b="b"/>
            <a:pathLst>
              <a:path w="25907" h="25907">
                <a:moveTo>
                  <a:pt x="25907" y="12953"/>
                </a:moveTo>
                <a:lnTo>
                  <a:pt x="24764" y="12953"/>
                </a:lnTo>
                <a:lnTo>
                  <a:pt x="24764" y="13487"/>
                </a:lnTo>
                <a:lnTo>
                  <a:pt x="24764" y="14566"/>
                </a:lnTo>
                <a:lnTo>
                  <a:pt x="24256" y="17271"/>
                </a:lnTo>
                <a:lnTo>
                  <a:pt x="23240" y="19430"/>
                </a:lnTo>
                <a:lnTo>
                  <a:pt x="21589" y="22123"/>
                </a:lnTo>
                <a:lnTo>
                  <a:pt x="19430" y="23202"/>
                </a:lnTo>
                <a:lnTo>
                  <a:pt x="17271" y="24282"/>
                </a:lnTo>
                <a:lnTo>
                  <a:pt x="14604" y="25361"/>
                </a:lnTo>
                <a:lnTo>
                  <a:pt x="13461" y="25361"/>
                </a:lnTo>
                <a:lnTo>
                  <a:pt x="12953" y="25361"/>
                </a:lnTo>
                <a:lnTo>
                  <a:pt x="7492" y="24282"/>
                </a:lnTo>
                <a:lnTo>
                  <a:pt x="3809" y="22123"/>
                </a:lnTo>
                <a:lnTo>
                  <a:pt x="507" y="17271"/>
                </a:lnTo>
                <a:lnTo>
                  <a:pt x="0" y="12953"/>
                </a:lnTo>
                <a:lnTo>
                  <a:pt x="507" y="7556"/>
                </a:lnTo>
                <a:lnTo>
                  <a:pt x="3809" y="3771"/>
                </a:lnTo>
                <a:lnTo>
                  <a:pt x="7492" y="533"/>
                </a:lnTo>
                <a:lnTo>
                  <a:pt x="12953" y="0"/>
                </a:lnTo>
                <a:lnTo>
                  <a:pt x="17271" y="533"/>
                </a:lnTo>
                <a:lnTo>
                  <a:pt x="21589" y="3771"/>
                </a:lnTo>
                <a:lnTo>
                  <a:pt x="24256" y="7556"/>
                </a:lnTo>
                <a:lnTo>
                  <a:pt x="25907" y="12953"/>
                </a:lnTo>
                <a:close/>
              </a:path>
            </a:pathLst>
          </a:custGeom>
          <a:ln w="9144">
            <a:solidFill>
              <a:srgbClr val="000000"/>
            </a:solidFill>
          </a:ln>
        </p:spPr>
        <p:txBody>
          <a:bodyPr wrap="square" lIns="0" tIns="0" rIns="0" bIns="0" rtlCol="0">
            <a:noAutofit/>
          </a:bodyPr>
          <a:lstStyle/>
          <a:p>
            <a:endParaRPr sz="1987"/>
          </a:p>
        </p:txBody>
      </p:sp>
      <p:sp>
        <p:nvSpPr>
          <p:cNvPr id="245" name="object 245"/>
          <p:cNvSpPr/>
          <p:nvPr/>
        </p:nvSpPr>
        <p:spPr>
          <a:xfrm>
            <a:off x="4123854" y="6403544"/>
            <a:ext cx="28595" cy="28594"/>
          </a:xfrm>
          <a:custGeom>
            <a:avLst/>
            <a:gdLst/>
            <a:ahLst/>
            <a:cxnLst/>
            <a:rect l="l" t="t" r="r" b="b"/>
            <a:pathLst>
              <a:path w="25908" h="25907">
                <a:moveTo>
                  <a:pt x="0" y="12953"/>
                </a:moveTo>
                <a:lnTo>
                  <a:pt x="508" y="17271"/>
                </a:lnTo>
                <a:lnTo>
                  <a:pt x="3810" y="22123"/>
                </a:lnTo>
                <a:lnTo>
                  <a:pt x="7493" y="24282"/>
                </a:lnTo>
                <a:lnTo>
                  <a:pt x="12953" y="25907"/>
                </a:lnTo>
                <a:lnTo>
                  <a:pt x="14605" y="25361"/>
                </a:lnTo>
                <a:lnTo>
                  <a:pt x="17272" y="24282"/>
                </a:lnTo>
                <a:lnTo>
                  <a:pt x="21589" y="22123"/>
                </a:lnTo>
                <a:lnTo>
                  <a:pt x="23240" y="19430"/>
                </a:lnTo>
                <a:lnTo>
                  <a:pt x="24257" y="17271"/>
                </a:lnTo>
                <a:lnTo>
                  <a:pt x="24764" y="14566"/>
                </a:lnTo>
                <a:lnTo>
                  <a:pt x="25908" y="12953"/>
                </a:lnTo>
                <a:lnTo>
                  <a:pt x="24257" y="7556"/>
                </a:lnTo>
                <a:lnTo>
                  <a:pt x="21589" y="3771"/>
                </a:lnTo>
                <a:lnTo>
                  <a:pt x="17272" y="533"/>
                </a:lnTo>
                <a:lnTo>
                  <a:pt x="12953" y="0"/>
                </a:lnTo>
                <a:lnTo>
                  <a:pt x="7493" y="533"/>
                </a:lnTo>
                <a:lnTo>
                  <a:pt x="3810" y="3771"/>
                </a:lnTo>
                <a:lnTo>
                  <a:pt x="508" y="7556"/>
                </a:lnTo>
                <a:lnTo>
                  <a:pt x="0" y="12953"/>
                </a:lnTo>
                <a:close/>
              </a:path>
            </a:pathLst>
          </a:custGeom>
          <a:solidFill>
            <a:srgbClr val="000000"/>
          </a:solidFill>
        </p:spPr>
        <p:txBody>
          <a:bodyPr wrap="square" lIns="0" tIns="0" rIns="0" bIns="0" rtlCol="0">
            <a:noAutofit/>
          </a:bodyPr>
          <a:lstStyle/>
          <a:p>
            <a:endParaRPr sz="1987"/>
          </a:p>
        </p:txBody>
      </p:sp>
      <p:sp>
        <p:nvSpPr>
          <p:cNvPr id="246" name="object 246"/>
          <p:cNvSpPr/>
          <p:nvPr/>
        </p:nvSpPr>
        <p:spPr>
          <a:xfrm>
            <a:off x="4123854" y="6403544"/>
            <a:ext cx="28595" cy="28594"/>
          </a:xfrm>
          <a:custGeom>
            <a:avLst/>
            <a:gdLst/>
            <a:ahLst/>
            <a:cxnLst/>
            <a:rect l="l" t="t" r="r" b="b"/>
            <a:pathLst>
              <a:path w="25908" h="25907">
                <a:moveTo>
                  <a:pt x="25908" y="12953"/>
                </a:moveTo>
                <a:lnTo>
                  <a:pt x="24764" y="12953"/>
                </a:lnTo>
                <a:lnTo>
                  <a:pt x="24764" y="13487"/>
                </a:lnTo>
                <a:lnTo>
                  <a:pt x="24764" y="14566"/>
                </a:lnTo>
                <a:lnTo>
                  <a:pt x="24257" y="17271"/>
                </a:lnTo>
                <a:lnTo>
                  <a:pt x="23240" y="19430"/>
                </a:lnTo>
                <a:lnTo>
                  <a:pt x="21589" y="22123"/>
                </a:lnTo>
                <a:lnTo>
                  <a:pt x="19431" y="23202"/>
                </a:lnTo>
                <a:lnTo>
                  <a:pt x="17272" y="24282"/>
                </a:lnTo>
                <a:lnTo>
                  <a:pt x="14605" y="25361"/>
                </a:lnTo>
                <a:lnTo>
                  <a:pt x="13462" y="25361"/>
                </a:lnTo>
                <a:lnTo>
                  <a:pt x="12953" y="25361"/>
                </a:lnTo>
                <a:lnTo>
                  <a:pt x="7493" y="24282"/>
                </a:lnTo>
                <a:lnTo>
                  <a:pt x="3810" y="22123"/>
                </a:lnTo>
                <a:lnTo>
                  <a:pt x="508" y="17271"/>
                </a:lnTo>
                <a:lnTo>
                  <a:pt x="0" y="12953"/>
                </a:lnTo>
                <a:lnTo>
                  <a:pt x="508" y="7556"/>
                </a:lnTo>
                <a:lnTo>
                  <a:pt x="3810" y="3771"/>
                </a:lnTo>
                <a:lnTo>
                  <a:pt x="7493" y="533"/>
                </a:lnTo>
                <a:lnTo>
                  <a:pt x="12953" y="0"/>
                </a:lnTo>
                <a:lnTo>
                  <a:pt x="17272" y="533"/>
                </a:lnTo>
                <a:lnTo>
                  <a:pt x="21589" y="3771"/>
                </a:lnTo>
                <a:lnTo>
                  <a:pt x="24257" y="7556"/>
                </a:lnTo>
                <a:lnTo>
                  <a:pt x="25908" y="12953"/>
                </a:lnTo>
                <a:close/>
              </a:path>
            </a:pathLst>
          </a:custGeom>
          <a:ln w="9144">
            <a:solidFill>
              <a:srgbClr val="000000"/>
            </a:solidFill>
          </a:ln>
        </p:spPr>
        <p:txBody>
          <a:bodyPr wrap="square" lIns="0" tIns="0" rIns="0" bIns="0" rtlCol="0">
            <a:noAutofit/>
          </a:bodyPr>
          <a:lstStyle/>
          <a:p>
            <a:endParaRPr sz="1987"/>
          </a:p>
        </p:txBody>
      </p:sp>
      <p:sp>
        <p:nvSpPr>
          <p:cNvPr id="241" name="object 241"/>
          <p:cNvSpPr txBox="1"/>
          <p:nvPr/>
        </p:nvSpPr>
        <p:spPr>
          <a:xfrm>
            <a:off x="1663808" y="1936593"/>
            <a:ext cx="927128" cy="251746"/>
          </a:xfrm>
          <a:prstGeom prst="rect">
            <a:avLst/>
          </a:prstGeom>
        </p:spPr>
        <p:txBody>
          <a:bodyPr wrap="square" lIns="0" tIns="0" rIns="0" bIns="0" rtlCol="0">
            <a:noAutofit/>
          </a:bodyPr>
          <a:lstStyle/>
          <a:p>
            <a:pPr marL="14017">
              <a:lnSpc>
                <a:spcPts val="1904"/>
              </a:lnSpc>
              <a:spcBef>
                <a:spcPts val="95"/>
              </a:spcBef>
            </a:pPr>
            <a:r>
              <a:rPr sz="2649" b="1" baseline="3413" dirty="0">
                <a:latin typeface="Calibri"/>
                <a:cs typeface="Calibri"/>
              </a:rPr>
              <a:t>O</a:t>
            </a:r>
            <a:r>
              <a:rPr sz="2649" b="1" spc="4" baseline="3413" dirty="0">
                <a:latin typeface="Calibri"/>
                <a:cs typeface="Calibri"/>
              </a:rPr>
              <a:t>S</a:t>
            </a:r>
            <a:r>
              <a:rPr sz="2649" b="1" baseline="3413" dirty="0">
                <a:latin typeface="Calibri"/>
                <a:cs typeface="Calibri"/>
              </a:rPr>
              <a:t>I</a:t>
            </a:r>
            <a:r>
              <a:rPr sz="2649" b="1" spc="-8" baseline="3413" dirty="0">
                <a:latin typeface="Calibri"/>
                <a:cs typeface="Calibri"/>
              </a:rPr>
              <a:t> </a:t>
            </a:r>
            <a:r>
              <a:rPr sz="2649" b="1" baseline="3413" dirty="0">
                <a:latin typeface="Calibri"/>
                <a:cs typeface="Calibri"/>
              </a:rPr>
              <a:t>S</a:t>
            </a:r>
            <a:r>
              <a:rPr sz="2649" b="1" spc="-4" baseline="3413" dirty="0">
                <a:latin typeface="Calibri"/>
                <a:cs typeface="Calibri"/>
              </a:rPr>
              <a:t>t</a:t>
            </a:r>
            <a:r>
              <a:rPr sz="2649" b="1" spc="4" baseline="3413" dirty="0">
                <a:latin typeface="Calibri"/>
                <a:cs typeface="Calibri"/>
              </a:rPr>
              <a:t>ac</a:t>
            </a:r>
            <a:r>
              <a:rPr sz="2649" b="1" baseline="3413" dirty="0">
                <a:latin typeface="Calibri"/>
                <a:cs typeface="Calibri"/>
              </a:rPr>
              <a:t>k</a:t>
            </a:r>
            <a:endParaRPr sz="1766">
              <a:latin typeface="Calibri"/>
              <a:cs typeface="Calibri"/>
            </a:endParaRPr>
          </a:p>
        </p:txBody>
      </p:sp>
      <p:sp>
        <p:nvSpPr>
          <p:cNvPr id="240" name="object 240"/>
          <p:cNvSpPr txBox="1"/>
          <p:nvPr/>
        </p:nvSpPr>
        <p:spPr>
          <a:xfrm>
            <a:off x="4357378" y="2553483"/>
            <a:ext cx="1888194" cy="251746"/>
          </a:xfrm>
          <a:prstGeom prst="rect">
            <a:avLst/>
          </a:prstGeom>
        </p:spPr>
        <p:txBody>
          <a:bodyPr wrap="square" lIns="0" tIns="0" rIns="0" bIns="0" rtlCol="0">
            <a:noAutofit/>
          </a:bodyPr>
          <a:lstStyle/>
          <a:p>
            <a:pPr marL="14017">
              <a:lnSpc>
                <a:spcPts val="1904"/>
              </a:lnSpc>
              <a:spcBef>
                <a:spcPts val="95"/>
              </a:spcBef>
            </a:pPr>
            <a:r>
              <a:rPr sz="2649" b="1" spc="-15" baseline="3413" dirty="0">
                <a:latin typeface="Calibri"/>
                <a:cs typeface="Calibri"/>
              </a:rPr>
              <a:t>F</a:t>
            </a:r>
            <a:r>
              <a:rPr sz="2649" b="1" baseline="3413" dirty="0">
                <a:latin typeface="Calibri"/>
                <a:cs typeface="Calibri"/>
              </a:rPr>
              <a:t>CoE</a:t>
            </a:r>
            <a:r>
              <a:rPr sz="2649" b="1" spc="-24" baseline="3413" dirty="0">
                <a:latin typeface="Calibri"/>
                <a:cs typeface="Calibri"/>
              </a:rPr>
              <a:t> </a:t>
            </a:r>
            <a:r>
              <a:rPr sz="2649" b="1" baseline="3413" dirty="0">
                <a:latin typeface="Calibri"/>
                <a:cs typeface="Calibri"/>
              </a:rPr>
              <a:t>P</a:t>
            </a:r>
            <a:r>
              <a:rPr sz="2649" b="1" spc="-28" baseline="3413" dirty="0">
                <a:latin typeface="Calibri"/>
                <a:cs typeface="Calibri"/>
              </a:rPr>
              <a:t>r</a:t>
            </a:r>
            <a:r>
              <a:rPr sz="2649" b="1" spc="4" baseline="3413" dirty="0">
                <a:latin typeface="Calibri"/>
                <a:cs typeface="Calibri"/>
              </a:rPr>
              <a:t>o</a:t>
            </a:r>
            <a:r>
              <a:rPr sz="2649" b="1" spc="-15" baseline="3413" dirty="0">
                <a:latin typeface="Calibri"/>
                <a:cs typeface="Calibri"/>
              </a:rPr>
              <a:t>t</a:t>
            </a:r>
            <a:r>
              <a:rPr sz="2649" b="1" spc="4" baseline="3413" dirty="0">
                <a:latin typeface="Calibri"/>
                <a:cs typeface="Calibri"/>
              </a:rPr>
              <a:t>o</a:t>
            </a:r>
            <a:r>
              <a:rPr sz="2649" b="1" spc="-4" baseline="3413" dirty="0">
                <a:latin typeface="Calibri"/>
                <a:cs typeface="Calibri"/>
              </a:rPr>
              <a:t>c</a:t>
            </a:r>
            <a:r>
              <a:rPr sz="2649" b="1" spc="4" baseline="3413" dirty="0">
                <a:latin typeface="Calibri"/>
                <a:cs typeface="Calibri"/>
              </a:rPr>
              <a:t>o</a:t>
            </a:r>
            <a:r>
              <a:rPr sz="2649" b="1" baseline="3413" dirty="0">
                <a:latin typeface="Calibri"/>
                <a:cs typeface="Calibri"/>
              </a:rPr>
              <a:t>l</a:t>
            </a:r>
            <a:r>
              <a:rPr sz="2649" b="1" spc="-62" baseline="3413" dirty="0">
                <a:latin typeface="Calibri"/>
                <a:cs typeface="Calibri"/>
              </a:rPr>
              <a:t> </a:t>
            </a:r>
            <a:r>
              <a:rPr sz="2649" b="1" baseline="3413" dirty="0">
                <a:latin typeface="Calibri"/>
                <a:cs typeface="Calibri"/>
              </a:rPr>
              <a:t>S</a:t>
            </a:r>
            <a:r>
              <a:rPr sz="2649" b="1" spc="-10" baseline="3413" dirty="0">
                <a:latin typeface="Calibri"/>
                <a:cs typeface="Calibri"/>
              </a:rPr>
              <a:t>t</a:t>
            </a:r>
            <a:r>
              <a:rPr sz="2649" b="1" baseline="3413" dirty="0">
                <a:latin typeface="Calibri"/>
                <a:cs typeface="Calibri"/>
              </a:rPr>
              <a:t>a</a:t>
            </a:r>
            <a:r>
              <a:rPr sz="2649" b="1" spc="4" baseline="3413" dirty="0">
                <a:latin typeface="Calibri"/>
                <a:cs typeface="Calibri"/>
              </a:rPr>
              <a:t>c</a:t>
            </a:r>
            <a:r>
              <a:rPr sz="2649" b="1" baseline="3413" dirty="0">
                <a:latin typeface="Calibri"/>
                <a:cs typeface="Calibri"/>
              </a:rPr>
              <a:t>k</a:t>
            </a:r>
            <a:endParaRPr sz="1766">
              <a:latin typeface="Calibri"/>
              <a:cs typeface="Calibri"/>
            </a:endParaRPr>
          </a:p>
        </p:txBody>
      </p:sp>
      <p:sp>
        <p:nvSpPr>
          <p:cNvPr id="239" name="object 239"/>
          <p:cNvSpPr txBox="1"/>
          <p:nvPr/>
        </p:nvSpPr>
        <p:spPr>
          <a:xfrm>
            <a:off x="7543170" y="2553483"/>
            <a:ext cx="1659560" cy="251746"/>
          </a:xfrm>
          <a:prstGeom prst="rect">
            <a:avLst/>
          </a:prstGeom>
        </p:spPr>
        <p:txBody>
          <a:bodyPr wrap="square" lIns="0" tIns="0" rIns="0" bIns="0" rtlCol="0">
            <a:noAutofit/>
          </a:bodyPr>
          <a:lstStyle/>
          <a:p>
            <a:pPr marL="14017">
              <a:lnSpc>
                <a:spcPts val="1904"/>
              </a:lnSpc>
              <a:spcBef>
                <a:spcPts val="95"/>
              </a:spcBef>
            </a:pPr>
            <a:r>
              <a:rPr sz="2649" b="1" spc="-15" baseline="3413" dirty="0">
                <a:latin typeface="Calibri"/>
                <a:cs typeface="Calibri"/>
              </a:rPr>
              <a:t>F</a:t>
            </a:r>
            <a:r>
              <a:rPr sz="2649" b="1" baseline="3413" dirty="0">
                <a:latin typeface="Calibri"/>
                <a:cs typeface="Calibri"/>
              </a:rPr>
              <a:t>C P</a:t>
            </a:r>
            <a:r>
              <a:rPr sz="2649" b="1" spc="-28" baseline="3413" dirty="0">
                <a:latin typeface="Calibri"/>
                <a:cs typeface="Calibri"/>
              </a:rPr>
              <a:t>r</a:t>
            </a:r>
            <a:r>
              <a:rPr sz="2649" b="1" spc="4" baseline="3413" dirty="0">
                <a:latin typeface="Calibri"/>
                <a:cs typeface="Calibri"/>
              </a:rPr>
              <a:t>o</a:t>
            </a:r>
            <a:r>
              <a:rPr sz="2649" b="1" spc="-15" baseline="3413" dirty="0">
                <a:latin typeface="Calibri"/>
                <a:cs typeface="Calibri"/>
              </a:rPr>
              <a:t>t</a:t>
            </a:r>
            <a:r>
              <a:rPr sz="2649" b="1" spc="4" baseline="3413" dirty="0">
                <a:latin typeface="Calibri"/>
                <a:cs typeface="Calibri"/>
              </a:rPr>
              <a:t>o</a:t>
            </a:r>
            <a:r>
              <a:rPr sz="2649" b="1" spc="-4" baseline="3413" dirty="0">
                <a:latin typeface="Calibri"/>
                <a:cs typeface="Calibri"/>
              </a:rPr>
              <a:t>c</a:t>
            </a:r>
            <a:r>
              <a:rPr sz="2649" b="1" spc="4" baseline="3413" dirty="0">
                <a:latin typeface="Calibri"/>
                <a:cs typeface="Calibri"/>
              </a:rPr>
              <a:t>o</a:t>
            </a:r>
            <a:r>
              <a:rPr sz="2649" b="1" baseline="3413" dirty="0">
                <a:latin typeface="Calibri"/>
                <a:cs typeface="Calibri"/>
              </a:rPr>
              <a:t>l</a:t>
            </a:r>
            <a:r>
              <a:rPr sz="2649" b="1" spc="-62" baseline="3413" dirty="0">
                <a:latin typeface="Calibri"/>
                <a:cs typeface="Calibri"/>
              </a:rPr>
              <a:t> </a:t>
            </a:r>
            <a:r>
              <a:rPr sz="2649" b="1" baseline="3413" dirty="0">
                <a:latin typeface="Calibri"/>
                <a:cs typeface="Calibri"/>
              </a:rPr>
              <a:t>S</a:t>
            </a:r>
            <a:r>
              <a:rPr sz="2649" b="1" spc="-10" baseline="3413" dirty="0">
                <a:latin typeface="Calibri"/>
                <a:cs typeface="Calibri"/>
              </a:rPr>
              <a:t>t</a:t>
            </a:r>
            <a:r>
              <a:rPr sz="2649" b="1" baseline="3413" dirty="0">
                <a:latin typeface="Calibri"/>
                <a:cs typeface="Calibri"/>
              </a:rPr>
              <a:t>a</a:t>
            </a:r>
            <a:r>
              <a:rPr sz="2649" b="1" spc="4" baseline="3413" dirty="0">
                <a:latin typeface="Calibri"/>
                <a:cs typeface="Calibri"/>
              </a:rPr>
              <a:t>c</a:t>
            </a:r>
            <a:r>
              <a:rPr sz="2649" b="1" baseline="3413" dirty="0">
                <a:latin typeface="Calibri"/>
                <a:cs typeface="Calibri"/>
              </a:rPr>
              <a:t>k</a:t>
            </a:r>
            <a:endParaRPr sz="1766">
              <a:latin typeface="Calibri"/>
              <a:cs typeface="Calibri"/>
            </a:endParaRPr>
          </a:p>
        </p:txBody>
      </p:sp>
      <p:sp>
        <p:nvSpPr>
          <p:cNvPr id="238" name="object 238"/>
          <p:cNvSpPr txBox="1"/>
          <p:nvPr/>
        </p:nvSpPr>
        <p:spPr>
          <a:xfrm>
            <a:off x="3223679" y="3660969"/>
            <a:ext cx="917496" cy="251746"/>
          </a:xfrm>
          <a:prstGeom prst="rect">
            <a:avLst/>
          </a:prstGeom>
        </p:spPr>
        <p:txBody>
          <a:bodyPr wrap="square" lIns="0" tIns="0" rIns="0" bIns="0" rtlCol="0">
            <a:noAutofit/>
          </a:bodyPr>
          <a:lstStyle/>
          <a:p>
            <a:pPr marL="14017">
              <a:lnSpc>
                <a:spcPts val="1904"/>
              </a:lnSpc>
              <a:spcBef>
                <a:spcPts val="95"/>
              </a:spcBef>
            </a:pPr>
            <a:r>
              <a:rPr sz="2649" b="1" spc="-15" baseline="3413" dirty="0">
                <a:latin typeface="Calibri"/>
                <a:cs typeface="Calibri"/>
              </a:rPr>
              <a:t>F</a:t>
            </a:r>
            <a:r>
              <a:rPr sz="2649" b="1" baseline="3413" dirty="0">
                <a:latin typeface="Calibri"/>
                <a:cs typeface="Calibri"/>
              </a:rPr>
              <a:t>C L</a:t>
            </a:r>
            <a:r>
              <a:rPr sz="2649" b="1" spc="-28" baseline="3413" dirty="0">
                <a:latin typeface="Calibri"/>
                <a:cs typeface="Calibri"/>
              </a:rPr>
              <a:t>a</a:t>
            </a:r>
            <a:r>
              <a:rPr sz="2649" b="1" spc="-10" baseline="3413" dirty="0">
                <a:latin typeface="Calibri"/>
                <a:cs typeface="Calibri"/>
              </a:rPr>
              <a:t>y</a:t>
            </a:r>
            <a:r>
              <a:rPr sz="2649" b="1" baseline="3413" dirty="0">
                <a:latin typeface="Calibri"/>
                <a:cs typeface="Calibri"/>
              </a:rPr>
              <a:t>e</a:t>
            </a:r>
            <a:r>
              <a:rPr sz="2649" b="1" spc="-28" baseline="3413" dirty="0">
                <a:latin typeface="Calibri"/>
                <a:cs typeface="Calibri"/>
              </a:rPr>
              <a:t>r</a:t>
            </a:r>
            <a:r>
              <a:rPr sz="2649" b="1" baseline="3413" dirty="0">
                <a:latin typeface="Calibri"/>
                <a:cs typeface="Calibri"/>
              </a:rPr>
              <a:t>s</a:t>
            </a:r>
            <a:endParaRPr sz="1766">
              <a:latin typeface="Calibri"/>
              <a:cs typeface="Calibri"/>
            </a:endParaRPr>
          </a:p>
        </p:txBody>
      </p:sp>
      <p:sp>
        <p:nvSpPr>
          <p:cNvPr id="237" name="object 237"/>
          <p:cNvSpPr txBox="1"/>
          <p:nvPr/>
        </p:nvSpPr>
        <p:spPr>
          <a:xfrm>
            <a:off x="7425847" y="5518648"/>
            <a:ext cx="1360926" cy="251746"/>
          </a:xfrm>
          <a:prstGeom prst="rect">
            <a:avLst/>
          </a:prstGeom>
        </p:spPr>
        <p:txBody>
          <a:bodyPr wrap="square" lIns="0" tIns="0" rIns="0" bIns="0" rtlCol="0">
            <a:noAutofit/>
          </a:bodyPr>
          <a:lstStyle/>
          <a:p>
            <a:pPr marL="14017">
              <a:lnSpc>
                <a:spcPts val="1904"/>
              </a:lnSpc>
              <a:spcBef>
                <a:spcPts val="95"/>
              </a:spcBef>
            </a:pPr>
            <a:r>
              <a:rPr sz="2649" b="1" spc="-15" baseline="3413" dirty="0">
                <a:latin typeface="Calibri"/>
                <a:cs typeface="Calibri"/>
              </a:rPr>
              <a:t>F</a:t>
            </a:r>
            <a:r>
              <a:rPr sz="2649" b="1" baseline="3413" dirty="0">
                <a:latin typeface="Calibri"/>
                <a:cs typeface="Calibri"/>
              </a:rPr>
              <a:t>C</a:t>
            </a:r>
            <a:r>
              <a:rPr sz="2649" b="1" spc="4" baseline="3413" dirty="0">
                <a:latin typeface="Calibri"/>
                <a:cs typeface="Calibri"/>
              </a:rPr>
              <a:t> </a:t>
            </a:r>
            <a:r>
              <a:rPr sz="2649" b="1" baseline="3413" dirty="0">
                <a:latin typeface="Calibri"/>
                <a:cs typeface="Calibri"/>
              </a:rPr>
              <a:t>-</a:t>
            </a:r>
            <a:r>
              <a:rPr sz="2649" b="1" spc="-15" baseline="3413" dirty="0">
                <a:latin typeface="Calibri"/>
                <a:cs typeface="Calibri"/>
              </a:rPr>
              <a:t> </a:t>
            </a:r>
            <a:r>
              <a:rPr sz="2649" b="1" baseline="3413" dirty="0">
                <a:latin typeface="Calibri"/>
                <a:cs typeface="Calibri"/>
              </a:rPr>
              <a:t>0</a:t>
            </a:r>
            <a:r>
              <a:rPr sz="2649" b="1" spc="-3" baseline="3413" dirty="0">
                <a:latin typeface="Calibri"/>
                <a:cs typeface="Calibri"/>
              </a:rPr>
              <a:t> </a:t>
            </a:r>
            <a:r>
              <a:rPr sz="2649" b="1" spc="4" baseline="3413" dirty="0">
                <a:latin typeface="Calibri"/>
                <a:cs typeface="Calibri"/>
              </a:rPr>
              <a:t>P</a:t>
            </a:r>
            <a:r>
              <a:rPr sz="2649" b="1" spc="-28" baseline="3413" dirty="0">
                <a:latin typeface="Calibri"/>
                <a:cs typeface="Calibri"/>
              </a:rPr>
              <a:t>h</a:t>
            </a:r>
            <a:r>
              <a:rPr sz="2649" b="1" spc="-10" baseline="3413" dirty="0">
                <a:latin typeface="Calibri"/>
                <a:cs typeface="Calibri"/>
              </a:rPr>
              <a:t>y</a:t>
            </a:r>
            <a:r>
              <a:rPr sz="2649" b="1" baseline="3413" dirty="0">
                <a:latin typeface="Calibri"/>
                <a:cs typeface="Calibri"/>
              </a:rPr>
              <a:t>s</a:t>
            </a:r>
            <a:r>
              <a:rPr sz="2649" b="1" spc="4" baseline="3413" dirty="0">
                <a:latin typeface="Calibri"/>
                <a:cs typeface="Calibri"/>
              </a:rPr>
              <a:t>i</a:t>
            </a:r>
            <a:r>
              <a:rPr sz="2649" b="1" baseline="3413" dirty="0">
                <a:latin typeface="Calibri"/>
                <a:cs typeface="Calibri"/>
              </a:rPr>
              <a:t>cal</a:t>
            </a:r>
            <a:endParaRPr sz="1766">
              <a:latin typeface="Calibri"/>
              <a:cs typeface="Calibri"/>
            </a:endParaRPr>
          </a:p>
        </p:txBody>
      </p:sp>
      <p:sp>
        <p:nvSpPr>
          <p:cNvPr id="236" name="object 236"/>
          <p:cNvSpPr txBox="1"/>
          <p:nvPr/>
        </p:nvSpPr>
        <p:spPr>
          <a:xfrm>
            <a:off x="3041459" y="5648446"/>
            <a:ext cx="1115587" cy="454992"/>
          </a:xfrm>
          <a:prstGeom prst="rect">
            <a:avLst/>
          </a:prstGeom>
        </p:spPr>
        <p:txBody>
          <a:bodyPr wrap="square" lIns="0" tIns="0" rIns="0" bIns="0" rtlCol="0">
            <a:noAutofit/>
          </a:bodyPr>
          <a:lstStyle/>
          <a:p>
            <a:pPr algn="ctr">
              <a:lnSpc>
                <a:spcPts val="1809"/>
              </a:lnSpc>
              <a:spcBef>
                <a:spcPts val="91"/>
              </a:spcBef>
            </a:pPr>
            <a:r>
              <a:rPr sz="1766" b="1" spc="-4" dirty="0">
                <a:latin typeface="Calibri"/>
                <a:cs typeface="Calibri"/>
              </a:rPr>
              <a:t>I</a:t>
            </a:r>
            <a:r>
              <a:rPr sz="1766" b="1" dirty="0">
                <a:latin typeface="Calibri"/>
                <a:cs typeface="Calibri"/>
              </a:rPr>
              <a:t>EEE</a:t>
            </a:r>
            <a:r>
              <a:rPr sz="1766" b="1" spc="-41" dirty="0">
                <a:latin typeface="Calibri"/>
                <a:cs typeface="Calibri"/>
              </a:rPr>
              <a:t> </a:t>
            </a:r>
            <a:r>
              <a:rPr sz="1766" b="1" spc="-4" dirty="0">
                <a:latin typeface="Calibri"/>
                <a:cs typeface="Calibri"/>
              </a:rPr>
              <a:t>802</a:t>
            </a:r>
            <a:r>
              <a:rPr sz="1766" b="1" spc="4" dirty="0">
                <a:latin typeface="Calibri"/>
                <a:cs typeface="Calibri"/>
              </a:rPr>
              <a:t>.</a:t>
            </a:r>
            <a:r>
              <a:rPr sz="1766" b="1" spc="-4" dirty="0">
                <a:latin typeface="Calibri"/>
                <a:cs typeface="Calibri"/>
              </a:rPr>
              <a:t>1</a:t>
            </a:r>
            <a:r>
              <a:rPr sz="1766" b="1" dirty="0">
                <a:latin typeface="Calibri"/>
                <a:cs typeface="Calibri"/>
              </a:rPr>
              <a:t>q</a:t>
            </a:r>
            <a:endParaRPr sz="1766">
              <a:latin typeface="Calibri"/>
              <a:cs typeface="Calibri"/>
            </a:endParaRPr>
          </a:p>
          <a:p>
            <a:pPr marL="247582" marR="220975" algn="ctr">
              <a:lnSpc>
                <a:spcPts val="1700"/>
              </a:lnSpc>
            </a:pPr>
            <a:r>
              <a:rPr sz="2649" b="1" baseline="3413" dirty="0">
                <a:latin typeface="Calibri"/>
                <a:cs typeface="Calibri"/>
              </a:rPr>
              <a:t>L</a:t>
            </a:r>
            <a:r>
              <a:rPr sz="2649" b="1" spc="-21" baseline="3413" dirty="0">
                <a:latin typeface="Calibri"/>
                <a:cs typeface="Calibri"/>
              </a:rPr>
              <a:t>a</a:t>
            </a:r>
            <a:r>
              <a:rPr sz="2649" b="1" spc="-10" baseline="3413" dirty="0">
                <a:latin typeface="Calibri"/>
                <a:cs typeface="Calibri"/>
              </a:rPr>
              <a:t>y</a:t>
            </a:r>
            <a:r>
              <a:rPr sz="2649" b="1" baseline="3413" dirty="0">
                <a:latin typeface="Calibri"/>
                <a:cs typeface="Calibri"/>
              </a:rPr>
              <a:t>e</a:t>
            </a:r>
            <a:r>
              <a:rPr sz="2649" b="1" spc="-21" baseline="3413" dirty="0">
                <a:latin typeface="Calibri"/>
                <a:cs typeface="Calibri"/>
              </a:rPr>
              <a:t>r</a:t>
            </a:r>
            <a:r>
              <a:rPr sz="2649" b="1" baseline="3413" dirty="0">
                <a:latin typeface="Calibri"/>
                <a:cs typeface="Calibri"/>
              </a:rPr>
              <a:t>s</a:t>
            </a:r>
            <a:endParaRPr sz="1766">
              <a:latin typeface="Calibri"/>
              <a:cs typeface="Calibri"/>
            </a:endParaRPr>
          </a:p>
        </p:txBody>
      </p:sp>
      <p:sp>
        <p:nvSpPr>
          <p:cNvPr id="235" name="object 235"/>
          <p:cNvSpPr txBox="1"/>
          <p:nvPr/>
        </p:nvSpPr>
        <p:spPr>
          <a:xfrm>
            <a:off x="6541092" y="6356306"/>
            <a:ext cx="864197" cy="251745"/>
          </a:xfrm>
          <a:prstGeom prst="rect">
            <a:avLst/>
          </a:prstGeom>
        </p:spPr>
        <p:txBody>
          <a:bodyPr wrap="square" lIns="0" tIns="0" rIns="0" bIns="0" rtlCol="0">
            <a:noAutofit/>
          </a:bodyPr>
          <a:lstStyle/>
          <a:p>
            <a:pPr marL="14017">
              <a:lnSpc>
                <a:spcPts val="1904"/>
              </a:lnSpc>
              <a:spcBef>
                <a:spcPts val="95"/>
              </a:spcBef>
            </a:pPr>
            <a:r>
              <a:rPr sz="2649" b="1" spc="-21" baseline="3413" dirty="0">
                <a:latin typeface="Calibri"/>
                <a:cs typeface="Calibri"/>
              </a:rPr>
              <a:t>E</a:t>
            </a:r>
            <a:r>
              <a:rPr sz="2649" b="1" baseline="3413" dirty="0">
                <a:latin typeface="Calibri"/>
                <a:cs typeface="Calibri"/>
              </a:rPr>
              <a:t>t</a:t>
            </a:r>
            <a:r>
              <a:rPr sz="2649" b="1" spc="-4" baseline="3413" dirty="0">
                <a:latin typeface="Calibri"/>
                <a:cs typeface="Calibri"/>
              </a:rPr>
              <a:t>h</a:t>
            </a:r>
            <a:r>
              <a:rPr sz="2649" b="1" baseline="3413" dirty="0">
                <a:latin typeface="Calibri"/>
                <a:cs typeface="Calibri"/>
              </a:rPr>
              <a:t>er</a:t>
            </a:r>
            <a:r>
              <a:rPr sz="2649" b="1" spc="-4" baseline="3413" dirty="0">
                <a:latin typeface="Calibri"/>
                <a:cs typeface="Calibri"/>
              </a:rPr>
              <a:t>n</a:t>
            </a:r>
            <a:r>
              <a:rPr sz="2649" b="1" spc="-10" baseline="3413" dirty="0">
                <a:latin typeface="Calibri"/>
                <a:cs typeface="Calibri"/>
              </a:rPr>
              <a:t>e</a:t>
            </a:r>
            <a:r>
              <a:rPr sz="2649" b="1" baseline="3413" dirty="0">
                <a:latin typeface="Calibri"/>
                <a:cs typeface="Calibri"/>
              </a:rPr>
              <a:t>t</a:t>
            </a:r>
            <a:endParaRPr sz="1766">
              <a:latin typeface="Calibri"/>
              <a:cs typeface="Calibri"/>
            </a:endParaRPr>
          </a:p>
        </p:txBody>
      </p:sp>
      <p:sp>
        <p:nvSpPr>
          <p:cNvPr id="234" name="object 234"/>
          <p:cNvSpPr txBox="1"/>
          <p:nvPr/>
        </p:nvSpPr>
        <p:spPr>
          <a:xfrm>
            <a:off x="7368517" y="2793876"/>
            <a:ext cx="68964" cy="145847"/>
          </a:xfrm>
          <a:prstGeom prst="rect">
            <a:avLst/>
          </a:prstGeom>
        </p:spPr>
        <p:txBody>
          <a:bodyPr wrap="square" lIns="0" tIns="0" rIns="0" bIns="0" rtlCol="0">
            <a:noAutofit/>
          </a:bodyPr>
          <a:lstStyle/>
          <a:p>
            <a:pPr marL="28034">
              <a:lnSpc>
                <a:spcPts val="1104"/>
              </a:lnSpc>
            </a:pPr>
            <a:endParaRPr sz="1104"/>
          </a:p>
        </p:txBody>
      </p:sp>
      <p:sp>
        <p:nvSpPr>
          <p:cNvPr id="233" name="object 233"/>
          <p:cNvSpPr txBox="1"/>
          <p:nvPr/>
        </p:nvSpPr>
        <p:spPr>
          <a:xfrm>
            <a:off x="7437482" y="2793876"/>
            <a:ext cx="1971355" cy="145847"/>
          </a:xfrm>
          <a:prstGeom prst="rect">
            <a:avLst/>
          </a:prstGeom>
        </p:spPr>
        <p:txBody>
          <a:bodyPr wrap="square" lIns="0" tIns="0" rIns="0" bIns="0" rtlCol="0">
            <a:noAutofit/>
          </a:bodyPr>
          <a:lstStyle/>
          <a:p>
            <a:pPr marL="28034">
              <a:lnSpc>
                <a:spcPts val="1104"/>
              </a:lnSpc>
            </a:pPr>
            <a:endParaRPr sz="1104"/>
          </a:p>
        </p:txBody>
      </p:sp>
      <p:sp>
        <p:nvSpPr>
          <p:cNvPr id="232" name="object 232"/>
          <p:cNvSpPr txBox="1"/>
          <p:nvPr/>
        </p:nvSpPr>
        <p:spPr>
          <a:xfrm>
            <a:off x="7368517" y="2939722"/>
            <a:ext cx="68964" cy="68613"/>
          </a:xfrm>
          <a:prstGeom prst="rect">
            <a:avLst/>
          </a:prstGeom>
        </p:spPr>
        <p:txBody>
          <a:bodyPr wrap="square" lIns="0" tIns="0" rIns="0" bIns="0" rtlCol="0">
            <a:noAutofit/>
          </a:bodyPr>
          <a:lstStyle/>
          <a:p>
            <a:endParaRPr sz="1987"/>
          </a:p>
        </p:txBody>
      </p:sp>
      <p:sp>
        <p:nvSpPr>
          <p:cNvPr id="231" name="object 231"/>
          <p:cNvSpPr txBox="1"/>
          <p:nvPr/>
        </p:nvSpPr>
        <p:spPr>
          <a:xfrm>
            <a:off x="7437482" y="2939722"/>
            <a:ext cx="1971355" cy="68613"/>
          </a:xfrm>
          <a:prstGeom prst="rect">
            <a:avLst/>
          </a:prstGeom>
        </p:spPr>
        <p:txBody>
          <a:bodyPr wrap="square" lIns="0" tIns="0" rIns="0" bIns="0" rtlCol="0">
            <a:noAutofit/>
          </a:bodyPr>
          <a:lstStyle/>
          <a:p>
            <a:endParaRPr sz="1987"/>
          </a:p>
        </p:txBody>
      </p:sp>
      <p:sp>
        <p:nvSpPr>
          <p:cNvPr id="230" name="object 230"/>
          <p:cNvSpPr txBox="1"/>
          <p:nvPr/>
        </p:nvSpPr>
        <p:spPr>
          <a:xfrm>
            <a:off x="7368517" y="3008337"/>
            <a:ext cx="68964" cy="52143"/>
          </a:xfrm>
          <a:prstGeom prst="rect">
            <a:avLst/>
          </a:prstGeom>
        </p:spPr>
        <p:txBody>
          <a:bodyPr wrap="square" lIns="0" tIns="0" rIns="0" bIns="0" rtlCol="0">
            <a:noAutofit/>
          </a:bodyPr>
          <a:lstStyle/>
          <a:p>
            <a:endParaRPr sz="1987"/>
          </a:p>
        </p:txBody>
      </p:sp>
      <p:sp>
        <p:nvSpPr>
          <p:cNvPr id="229" name="object 229"/>
          <p:cNvSpPr txBox="1"/>
          <p:nvPr/>
        </p:nvSpPr>
        <p:spPr>
          <a:xfrm>
            <a:off x="7437482" y="3008336"/>
            <a:ext cx="1971355" cy="296040"/>
          </a:xfrm>
          <a:prstGeom prst="rect">
            <a:avLst/>
          </a:prstGeom>
        </p:spPr>
        <p:txBody>
          <a:bodyPr wrap="square" lIns="0" tIns="0" rIns="0" bIns="0" rtlCol="0">
            <a:noAutofit/>
          </a:bodyPr>
          <a:lstStyle/>
          <a:p>
            <a:pPr marL="2382">
              <a:lnSpc>
                <a:spcPct val="101725"/>
              </a:lnSpc>
              <a:spcBef>
                <a:spcPts val="99"/>
              </a:spcBef>
            </a:pPr>
            <a:r>
              <a:rPr sz="1766" b="1" spc="-15" dirty="0">
                <a:latin typeface="Calibri"/>
                <a:cs typeface="Calibri"/>
              </a:rPr>
              <a:t>F</a:t>
            </a:r>
            <a:r>
              <a:rPr sz="1766" b="1" dirty="0">
                <a:latin typeface="Calibri"/>
                <a:cs typeface="Calibri"/>
              </a:rPr>
              <a:t>C</a:t>
            </a:r>
            <a:r>
              <a:rPr sz="1766" b="1" spc="4" dirty="0">
                <a:latin typeface="Calibri"/>
                <a:cs typeface="Calibri"/>
              </a:rPr>
              <a:t> </a:t>
            </a:r>
            <a:r>
              <a:rPr sz="1766" b="1" dirty="0">
                <a:latin typeface="Calibri"/>
                <a:cs typeface="Calibri"/>
              </a:rPr>
              <a:t>-</a:t>
            </a:r>
            <a:r>
              <a:rPr sz="1766" b="1" spc="-15" dirty="0">
                <a:latin typeface="Calibri"/>
                <a:cs typeface="Calibri"/>
              </a:rPr>
              <a:t> </a:t>
            </a:r>
            <a:r>
              <a:rPr sz="1766" b="1" dirty="0">
                <a:latin typeface="Calibri"/>
                <a:cs typeface="Calibri"/>
              </a:rPr>
              <a:t>4</a:t>
            </a:r>
            <a:r>
              <a:rPr sz="1766" b="1" spc="-3" dirty="0">
                <a:latin typeface="Calibri"/>
                <a:cs typeface="Calibri"/>
              </a:rPr>
              <a:t> </a:t>
            </a:r>
            <a:r>
              <a:rPr sz="1766" b="1" spc="4" dirty="0">
                <a:latin typeface="Calibri"/>
                <a:cs typeface="Calibri"/>
              </a:rPr>
              <a:t>P</a:t>
            </a:r>
            <a:r>
              <a:rPr sz="1766" b="1" spc="-28" dirty="0">
                <a:latin typeface="Calibri"/>
                <a:cs typeface="Calibri"/>
              </a:rPr>
              <a:t>r</a:t>
            </a:r>
            <a:r>
              <a:rPr sz="1766" b="1" spc="4" dirty="0">
                <a:latin typeface="Calibri"/>
                <a:cs typeface="Calibri"/>
              </a:rPr>
              <a:t>o</a:t>
            </a:r>
            <a:r>
              <a:rPr sz="1766" b="1" spc="-10" dirty="0">
                <a:latin typeface="Calibri"/>
                <a:cs typeface="Calibri"/>
              </a:rPr>
              <a:t>t</a:t>
            </a:r>
            <a:r>
              <a:rPr sz="1766" b="1" spc="4" dirty="0">
                <a:latin typeface="Calibri"/>
                <a:cs typeface="Calibri"/>
              </a:rPr>
              <a:t>o</a:t>
            </a:r>
            <a:r>
              <a:rPr sz="1766" b="1" dirty="0">
                <a:latin typeface="Calibri"/>
                <a:cs typeface="Calibri"/>
              </a:rPr>
              <a:t>col</a:t>
            </a:r>
            <a:r>
              <a:rPr sz="1766" b="1" spc="-45" dirty="0">
                <a:latin typeface="Calibri"/>
                <a:cs typeface="Calibri"/>
              </a:rPr>
              <a:t> </a:t>
            </a:r>
            <a:r>
              <a:rPr sz="1766" b="1" dirty="0">
                <a:latin typeface="Calibri"/>
                <a:cs typeface="Calibri"/>
              </a:rPr>
              <a:t>m</a:t>
            </a:r>
            <a:r>
              <a:rPr sz="1766" b="1" spc="4" dirty="0">
                <a:latin typeface="Calibri"/>
                <a:cs typeface="Calibri"/>
              </a:rPr>
              <a:t>a</a:t>
            </a:r>
            <a:r>
              <a:rPr sz="1766" b="1" dirty="0">
                <a:latin typeface="Calibri"/>
                <a:cs typeface="Calibri"/>
              </a:rPr>
              <a:t>p</a:t>
            </a:r>
            <a:endParaRPr sz="1766">
              <a:latin typeface="Calibri"/>
              <a:cs typeface="Calibri"/>
            </a:endParaRPr>
          </a:p>
        </p:txBody>
      </p:sp>
      <p:sp>
        <p:nvSpPr>
          <p:cNvPr id="228" name="object 228"/>
          <p:cNvSpPr txBox="1"/>
          <p:nvPr/>
        </p:nvSpPr>
        <p:spPr>
          <a:xfrm>
            <a:off x="7368517" y="3060481"/>
            <a:ext cx="68964" cy="201844"/>
          </a:xfrm>
          <a:prstGeom prst="rect">
            <a:avLst/>
          </a:prstGeom>
        </p:spPr>
        <p:txBody>
          <a:bodyPr wrap="square" lIns="0" tIns="0" rIns="0" bIns="0" rtlCol="0">
            <a:noAutofit/>
          </a:bodyPr>
          <a:lstStyle/>
          <a:p>
            <a:pPr marL="28034">
              <a:lnSpc>
                <a:spcPts val="1104"/>
              </a:lnSpc>
            </a:pPr>
            <a:endParaRPr sz="1104"/>
          </a:p>
        </p:txBody>
      </p:sp>
      <p:sp>
        <p:nvSpPr>
          <p:cNvPr id="227" name="object 227"/>
          <p:cNvSpPr txBox="1"/>
          <p:nvPr/>
        </p:nvSpPr>
        <p:spPr>
          <a:xfrm>
            <a:off x="7368517" y="3262325"/>
            <a:ext cx="68964" cy="42051"/>
          </a:xfrm>
          <a:prstGeom prst="rect">
            <a:avLst/>
          </a:prstGeom>
        </p:spPr>
        <p:txBody>
          <a:bodyPr wrap="square" lIns="0" tIns="0" rIns="0" bIns="0" rtlCol="0">
            <a:noAutofit/>
          </a:bodyPr>
          <a:lstStyle/>
          <a:p>
            <a:endParaRPr sz="1987"/>
          </a:p>
        </p:txBody>
      </p:sp>
      <p:sp>
        <p:nvSpPr>
          <p:cNvPr id="226" name="object 226"/>
          <p:cNvSpPr txBox="1"/>
          <p:nvPr/>
        </p:nvSpPr>
        <p:spPr>
          <a:xfrm>
            <a:off x="7368517" y="3304376"/>
            <a:ext cx="68964" cy="0"/>
          </a:xfrm>
          <a:prstGeom prst="rect">
            <a:avLst/>
          </a:prstGeom>
        </p:spPr>
        <p:txBody>
          <a:bodyPr wrap="square" lIns="0" tIns="0" rIns="0" bIns="0" rtlCol="0">
            <a:noAutofit/>
          </a:bodyPr>
          <a:lstStyle/>
          <a:p>
            <a:endParaRPr sz="1987"/>
          </a:p>
        </p:txBody>
      </p:sp>
      <p:sp>
        <p:nvSpPr>
          <p:cNvPr id="225" name="object 225"/>
          <p:cNvSpPr txBox="1"/>
          <p:nvPr/>
        </p:nvSpPr>
        <p:spPr>
          <a:xfrm>
            <a:off x="7437482" y="3304376"/>
            <a:ext cx="1971355" cy="26562"/>
          </a:xfrm>
          <a:prstGeom prst="rect">
            <a:avLst/>
          </a:prstGeom>
        </p:spPr>
        <p:txBody>
          <a:bodyPr wrap="square" lIns="0" tIns="0" rIns="0" bIns="0" rtlCol="0">
            <a:noAutofit/>
          </a:bodyPr>
          <a:lstStyle/>
          <a:p>
            <a:endParaRPr sz="1987"/>
          </a:p>
        </p:txBody>
      </p:sp>
      <p:sp>
        <p:nvSpPr>
          <p:cNvPr id="224" name="object 224"/>
          <p:cNvSpPr txBox="1"/>
          <p:nvPr/>
        </p:nvSpPr>
        <p:spPr>
          <a:xfrm>
            <a:off x="7368517" y="3251391"/>
            <a:ext cx="68964" cy="79546"/>
          </a:xfrm>
          <a:prstGeom prst="rect">
            <a:avLst/>
          </a:prstGeom>
        </p:spPr>
        <p:txBody>
          <a:bodyPr wrap="square" lIns="0" tIns="0" rIns="0" bIns="0" rtlCol="0">
            <a:noAutofit/>
          </a:bodyPr>
          <a:lstStyle/>
          <a:p>
            <a:pPr marL="28034">
              <a:lnSpc>
                <a:spcPts val="607"/>
              </a:lnSpc>
              <a:spcBef>
                <a:spcPts val="19"/>
              </a:spcBef>
            </a:pPr>
            <a:endParaRPr sz="607"/>
          </a:p>
        </p:txBody>
      </p:sp>
      <p:sp>
        <p:nvSpPr>
          <p:cNvPr id="223" name="object 223"/>
          <p:cNvSpPr txBox="1"/>
          <p:nvPr/>
        </p:nvSpPr>
        <p:spPr>
          <a:xfrm>
            <a:off x="7368517" y="3330938"/>
            <a:ext cx="68964" cy="222730"/>
          </a:xfrm>
          <a:prstGeom prst="rect">
            <a:avLst/>
          </a:prstGeom>
        </p:spPr>
        <p:txBody>
          <a:bodyPr wrap="square" lIns="0" tIns="0" rIns="0" bIns="0" rtlCol="0">
            <a:noAutofit/>
          </a:bodyPr>
          <a:lstStyle/>
          <a:p>
            <a:pPr marL="28034">
              <a:lnSpc>
                <a:spcPts val="1104"/>
              </a:lnSpc>
            </a:pPr>
            <a:endParaRPr sz="1104"/>
          </a:p>
        </p:txBody>
      </p:sp>
      <p:sp>
        <p:nvSpPr>
          <p:cNvPr id="222" name="object 222"/>
          <p:cNvSpPr txBox="1"/>
          <p:nvPr/>
        </p:nvSpPr>
        <p:spPr>
          <a:xfrm>
            <a:off x="7437482" y="3330938"/>
            <a:ext cx="1971355" cy="222730"/>
          </a:xfrm>
          <a:prstGeom prst="rect">
            <a:avLst/>
          </a:prstGeom>
        </p:spPr>
        <p:txBody>
          <a:bodyPr wrap="square" lIns="0" tIns="0" rIns="0" bIns="0" rtlCol="0">
            <a:noAutofit/>
          </a:bodyPr>
          <a:lstStyle/>
          <a:p>
            <a:pPr marL="28034">
              <a:lnSpc>
                <a:spcPts val="1104"/>
              </a:lnSpc>
            </a:pPr>
            <a:endParaRPr sz="1104"/>
          </a:p>
        </p:txBody>
      </p:sp>
      <p:sp>
        <p:nvSpPr>
          <p:cNvPr id="221" name="object 221"/>
          <p:cNvSpPr txBox="1"/>
          <p:nvPr/>
        </p:nvSpPr>
        <p:spPr>
          <a:xfrm>
            <a:off x="7368517" y="3553669"/>
            <a:ext cx="68964" cy="69454"/>
          </a:xfrm>
          <a:prstGeom prst="rect">
            <a:avLst/>
          </a:prstGeom>
        </p:spPr>
        <p:txBody>
          <a:bodyPr wrap="square" lIns="0" tIns="0" rIns="0" bIns="0" rtlCol="0">
            <a:noAutofit/>
          </a:bodyPr>
          <a:lstStyle/>
          <a:p>
            <a:endParaRPr sz="1987"/>
          </a:p>
        </p:txBody>
      </p:sp>
      <p:sp>
        <p:nvSpPr>
          <p:cNvPr id="220" name="object 220"/>
          <p:cNvSpPr txBox="1"/>
          <p:nvPr/>
        </p:nvSpPr>
        <p:spPr>
          <a:xfrm>
            <a:off x="7437482" y="3553669"/>
            <a:ext cx="1971355" cy="69454"/>
          </a:xfrm>
          <a:prstGeom prst="rect">
            <a:avLst/>
          </a:prstGeom>
        </p:spPr>
        <p:txBody>
          <a:bodyPr wrap="square" lIns="0" tIns="0" rIns="0" bIns="0" rtlCol="0">
            <a:noAutofit/>
          </a:bodyPr>
          <a:lstStyle/>
          <a:p>
            <a:endParaRPr sz="1987"/>
          </a:p>
        </p:txBody>
      </p:sp>
      <p:sp>
        <p:nvSpPr>
          <p:cNvPr id="219" name="object 219"/>
          <p:cNvSpPr txBox="1"/>
          <p:nvPr/>
        </p:nvSpPr>
        <p:spPr>
          <a:xfrm>
            <a:off x="7368517" y="3623124"/>
            <a:ext cx="68964" cy="53824"/>
          </a:xfrm>
          <a:prstGeom prst="rect">
            <a:avLst/>
          </a:prstGeom>
        </p:spPr>
        <p:txBody>
          <a:bodyPr wrap="square" lIns="0" tIns="0" rIns="0" bIns="0" rtlCol="0">
            <a:noAutofit/>
          </a:bodyPr>
          <a:lstStyle/>
          <a:p>
            <a:endParaRPr sz="1987"/>
          </a:p>
        </p:txBody>
      </p:sp>
      <p:sp>
        <p:nvSpPr>
          <p:cNvPr id="218" name="object 218"/>
          <p:cNvSpPr txBox="1"/>
          <p:nvPr/>
        </p:nvSpPr>
        <p:spPr>
          <a:xfrm>
            <a:off x="7437482" y="3623124"/>
            <a:ext cx="1971355" cy="297722"/>
          </a:xfrm>
          <a:prstGeom prst="rect">
            <a:avLst/>
          </a:prstGeom>
        </p:spPr>
        <p:txBody>
          <a:bodyPr wrap="square" lIns="0" tIns="0" rIns="0" bIns="0" rtlCol="0">
            <a:noAutofit/>
          </a:bodyPr>
          <a:lstStyle/>
          <a:p>
            <a:pPr marL="2382">
              <a:lnSpc>
                <a:spcPct val="101725"/>
              </a:lnSpc>
              <a:spcBef>
                <a:spcPts val="116"/>
              </a:spcBef>
            </a:pPr>
            <a:r>
              <a:rPr sz="1766" b="1" spc="-15" dirty="0">
                <a:latin typeface="Calibri"/>
                <a:cs typeface="Calibri"/>
              </a:rPr>
              <a:t>F</a:t>
            </a:r>
            <a:r>
              <a:rPr sz="1766" b="1" dirty="0">
                <a:latin typeface="Calibri"/>
                <a:cs typeface="Calibri"/>
              </a:rPr>
              <a:t>C</a:t>
            </a:r>
            <a:r>
              <a:rPr sz="1766" b="1" spc="4" dirty="0">
                <a:latin typeface="Calibri"/>
                <a:cs typeface="Calibri"/>
              </a:rPr>
              <a:t> </a:t>
            </a:r>
            <a:r>
              <a:rPr sz="1766" b="1" dirty="0">
                <a:latin typeface="Calibri"/>
                <a:cs typeface="Calibri"/>
              </a:rPr>
              <a:t>-</a:t>
            </a:r>
            <a:r>
              <a:rPr sz="1766" b="1" spc="-15" dirty="0">
                <a:latin typeface="Calibri"/>
                <a:cs typeface="Calibri"/>
              </a:rPr>
              <a:t> </a:t>
            </a:r>
            <a:r>
              <a:rPr sz="1766" b="1" dirty="0">
                <a:latin typeface="Calibri"/>
                <a:cs typeface="Calibri"/>
              </a:rPr>
              <a:t>3</a:t>
            </a:r>
            <a:r>
              <a:rPr sz="1766" b="1" spc="-3" dirty="0">
                <a:latin typeface="Calibri"/>
                <a:cs typeface="Calibri"/>
              </a:rPr>
              <a:t> </a:t>
            </a:r>
            <a:r>
              <a:rPr sz="1766" b="1" dirty="0">
                <a:latin typeface="Calibri"/>
                <a:cs typeface="Calibri"/>
              </a:rPr>
              <a:t>S</a:t>
            </a:r>
            <a:r>
              <a:rPr sz="1766" b="1" spc="4" dirty="0">
                <a:latin typeface="Calibri"/>
                <a:cs typeface="Calibri"/>
              </a:rPr>
              <a:t>e</a:t>
            </a:r>
            <a:r>
              <a:rPr sz="1766" b="1" spc="10" dirty="0">
                <a:latin typeface="Calibri"/>
                <a:cs typeface="Calibri"/>
              </a:rPr>
              <a:t>r</a:t>
            </a:r>
            <a:r>
              <a:rPr sz="1766" b="1" dirty="0">
                <a:latin typeface="Calibri"/>
                <a:cs typeface="Calibri"/>
              </a:rPr>
              <a:t>v</a:t>
            </a:r>
            <a:r>
              <a:rPr sz="1766" b="1" spc="4" dirty="0">
                <a:latin typeface="Calibri"/>
                <a:cs typeface="Calibri"/>
              </a:rPr>
              <a:t>ic</a:t>
            </a:r>
            <a:r>
              <a:rPr sz="1766" b="1" dirty="0">
                <a:latin typeface="Calibri"/>
                <a:cs typeface="Calibri"/>
              </a:rPr>
              <a:t>es</a:t>
            </a:r>
            <a:endParaRPr sz="1766">
              <a:latin typeface="Calibri"/>
              <a:cs typeface="Calibri"/>
            </a:endParaRPr>
          </a:p>
        </p:txBody>
      </p:sp>
      <p:sp>
        <p:nvSpPr>
          <p:cNvPr id="217" name="object 217"/>
          <p:cNvSpPr txBox="1"/>
          <p:nvPr/>
        </p:nvSpPr>
        <p:spPr>
          <a:xfrm>
            <a:off x="7368517" y="3676949"/>
            <a:ext cx="68964" cy="201845"/>
          </a:xfrm>
          <a:prstGeom prst="rect">
            <a:avLst/>
          </a:prstGeom>
        </p:spPr>
        <p:txBody>
          <a:bodyPr wrap="square" lIns="0" tIns="0" rIns="0" bIns="0" rtlCol="0">
            <a:noAutofit/>
          </a:bodyPr>
          <a:lstStyle/>
          <a:p>
            <a:pPr marL="28034">
              <a:lnSpc>
                <a:spcPts val="1104"/>
              </a:lnSpc>
            </a:pPr>
            <a:endParaRPr sz="1104"/>
          </a:p>
        </p:txBody>
      </p:sp>
      <p:sp>
        <p:nvSpPr>
          <p:cNvPr id="216" name="object 216"/>
          <p:cNvSpPr txBox="1"/>
          <p:nvPr/>
        </p:nvSpPr>
        <p:spPr>
          <a:xfrm>
            <a:off x="7368517" y="3878795"/>
            <a:ext cx="68964" cy="42051"/>
          </a:xfrm>
          <a:prstGeom prst="rect">
            <a:avLst/>
          </a:prstGeom>
        </p:spPr>
        <p:txBody>
          <a:bodyPr wrap="square" lIns="0" tIns="0" rIns="0" bIns="0" rtlCol="0">
            <a:noAutofit/>
          </a:bodyPr>
          <a:lstStyle/>
          <a:p>
            <a:endParaRPr sz="1987"/>
          </a:p>
        </p:txBody>
      </p:sp>
      <p:sp>
        <p:nvSpPr>
          <p:cNvPr id="215" name="object 215"/>
          <p:cNvSpPr txBox="1"/>
          <p:nvPr/>
        </p:nvSpPr>
        <p:spPr>
          <a:xfrm>
            <a:off x="7368517" y="3920846"/>
            <a:ext cx="68964" cy="0"/>
          </a:xfrm>
          <a:prstGeom prst="rect">
            <a:avLst/>
          </a:prstGeom>
        </p:spPr>
        <p:txBody>
          <a:bodyPr wrap="square" lIns="0" tIns="0" rIns="0" bIns="0" rtlCol="0">
            <a:noAutofit/>
          </a:bodyPr>
          <a:lstStyle/>
          <a:p>
            <a:endParaRPr sz="1987"/>
          </a:p>
        </p:txBody>
      </p:sp>
      <p:sp>
        <p:nvSpPr>
          <p:cNvPr id="214" name="object 214"/>
          <p:cNvSpPr txBox="1"/>
          <p:nvPr/>
        </p:nvSpPr>
        <p:spPr>
          <a:xfrm>
            <a:off x="7437482" y="3920845"/>
            <a:ext cx="1971355" cy="26562"/>
          </a:xfrm>
          <a:prstGeom prst="rect">
            <a:avLst/>
          </a:prstGeom>
        </p:spPr>
        <p:txBody>
          <a:bodyPr wrap="square" lIns="0" tIns="0" rIns="0" bIns="0" rtlCol="0">
            <a:noAutofit/>
          </a:bodyPr>
          <a:lstStyle/>
          <a:p>
            <a:endParaRPr sz="1987"/>
          </a:p>
        </p:txBody>
      </p:sp>
      <p:sp>
        <p:nvSpPr>
          <p:cNvPr id="213" name="object 213"/>
          <p:cNvSpPr txBox="1"/>
          <p:nvPr/>
        </p:nvSpPr>
        <p:spPr>
          <a:xfrm>
            <a:off x="7368517" y="3868702"/>
            <a:ext cx="68964" cy="78705"/>
          </a:xfrm>
          <a:prstGeom prst="rect">
            <a:avLst/>
          </a:prstGeom>
        </p:spPr>
        <p:txBody>
          <a:bodyPr wrap="square" lIns="0" tIns="0" rIns="0" bIns="0" rtlCol="0">
            <a:noAutofit/>
          </a:bodyPr>
          <a:lstStyle/>
          <a:p>
            <a:pPr marL="28034">
              <a:lnSpc>
                <a:spcPts val="607"/>
              </a:lnSpc>
              <a:spcBef>
                <a:spcPts val="12"/>
              </a:spcBef>
            </a:pPr>
            <a:endParaRPr sz="607"/>
          </a:p>
        </p:txBody>
      </p:sp>
      <p:sp>
        <p:nvSpPr>
          <p:cNvPr id="212" name="object 212"/>
          <p:cNvSpPr txBox="1"/>
          <p:nvPr/>
        </p:nvSpPr>
        <p:spPr>
          <a:xfrm>
            <a:off x="7368517" y="3947407"/>
            <a:ext cx="68964" cy="223571"/>
          </a:xfrm>
          <a:prstGeom prst="rect">
            <a:avLst/>
          </a:prstGeom>
        </p:spPr>
        <p:txBody>
          <a:bodyPr wrap="square" lIns="0" tIns="0" rIns="0" bIns="0" rtlCol="0">
            <a:noAutofit/>
          </a:bodyPr>
          <a:lstStyle/>
          <a:p>
            <a:pPr marL="28034">
              <a:lnSpc>
                <a:spcPts val="1104"/>
              </a:lnSpc>
            </a:pPr>
            <a:endParaRPr sz="1104"/>
          </a:p>
        </p:txBody>
      </p:sp>
      <p:sp>
        <p:nvSpPr>
          <p:cNvPr id="211" name="object 211"/>
          <p:cNvSpPr txBox="1"/>
          <p:nvPr/>
        </p:nvSpPr>
        <p:spPr>
          <a:xfrm>
            <a:off x="7437482" y="3947407"/>
            <a:ext cx="1971355" cy="223571"/>
          </a:xfrm>
          <a:prstGeom prst="rect">
            <a:avLst/>
          </a:prstGeom>
        </p:spPr>
        <p:txBody>
          <a:bodyPr wrap="square" lIns="0" tIns="0" rIns="0" bIns="0" rtlCol="0">
            <a:noAutofit/>
          </a:bodyPr>
          <a:lstStyle/>
          <a:p>
            <a:pPr marL="28034">
              <a:lnSpc>
                <a:spcPts val="1104"/>
              </a:lnSpc>
            </a:pPr>
            <a:endParaRPr sz="1104"/>
          </a:p>
        </p:txBody>
      </p:sp>
      <p:sp>
        <p:nvSpPr>
          <p:cNvPr id="210" name="object 210"/>
          <p:cNvSpPr txBox="1"/>
          <p:nvPr/>
        </p:nvSpPr>
        <p:spPr>
          <a:xfrm>
            <a:off x="7368517" y="4170979"/>
            <a:ext cx="68964" cy="68613"/>
          </a:xfrm>
          <a:prstGeom prst="rect">
            <a:avLst/>
          </a:prstGeom>
        </p:spPr>
        <p:txBody>
          <a:bodyPr wrap="square" lIns="0" tIns="0" rIns="0" bIns="0" rtlCol="0">
            <a:noAutofit/>
          </a:bodyPr>
          <a:lstStyle/>
          <a:p>
            <a:endParaRPr sz="1987"/>
          </a:p>
        </p:txBody>
      </p:sp>
      <p:sp>
        <p:nvSpPr>
          <p:cNvPr id="209" name="object 209"/>
          <p:cNvSpPr txBox="1"/>
          <p:nvPr/>
        </p:nvSpPr>
        <p:spPr>
          <a:xfrm>
            <a:off x="7437482" y="4170979"/>
            <a:ext cx="1971355" cy="68613"/>
          </a:xfrm>
          <a:prstGeom prst="rect">
            <a:avLst/>
          </a:prstGeom>
        </p:spPr>
        <p:txBody>
          <a:bodyPr wrap="square" lIns="0" tIns="0" rIns="0" bIns="0" rtlCol="0">
            <a:noAutofit/>
          </a:bodyPr>
          <a:lstStyle/>
          <a:p>
            <a:endParaRPr sz="1987"/>
          </a:p>
        </p:txBody>
      </p:sp>
      <p:sp>
        <p:nvSpPr>
          <p:cNvPr id="208" name="object 208"/>
          <p:cNvSpPr txBox="1"/>
          <p:nvPr/>
        </p:nvSpPr>
        <p:spPr>
          <a:xfrm>
            <a:off x="7368517" y="4239593"/>
            <a:ext cx="68964" cy="52984"/>
          </a:xfrm>
          <a:prstGeom prst="rect">
            <a:avLst/>
          </a:prstGeom>
        </p:spPr>
        <p:txBody>
          <a:bodyPr wrap="square" lIns="0" tIns="0" rIns="0" bIns="0" rtlCol="0">
            <a:noAutofit/>
          </a:bodyPr>
          <a:lstStyle/>
          <a:p>
            <a:endParaRPr sz="1987"/>
          </a:p>
        </p:txBody>
      </p:sp>
      <p:sp>
        <p:nvSpPr>
          <p:cNvPr id="207" name="object 207"/>
          <p:cNvSpPr txBox="1"/>
          <p:nvPr/>
        </p:nvSpPr>
        <p:spPr>
          <a:xfrm>
            <a:off x="7437482" y="4239593"/>
            <a:ext cx="1971355" cy="297721"/>
          </a:xfrm>
          <a:prstGeom prst="rect">
            <a:avLst/>
          </a:prstGeom>
        </p:spPr>
        <p:txBody>
          <a:bodyPr wrap="square" lIns="0" tIns="0" rIns="0" bIns="0" rtlCol="0">
            <a:noAutofit/>
          </a:bodyPr>
          <a:lstStyle/>
          <a:p>
            <a:pPr marL="2382">
              <a:lnSpc>
                <a:spcPct val="101725"/>
              </a:lnSpc>
              <a:spcBef>
                <a:spcPts val="121"/>
              </a:spcBef>
            </a:pPr>
            <a:r>
              <a:rPr sz="1766" b="1" spc="-15" dirty="0">
                <a:latin typeface="Calibri"/>
                <a:cs typeface="Calibri"/>
              </a:rPr>
              <a:t>F</a:t>
            </a:r>
            <a:r>
              <a:rPr sz="1766" b="1" dirty="0">
                <a:latin typeface="Calibri"/>
                <a:cs typeface="Calibri"/>
              </a:rPr>
              <a:t>C</a:t>
            </a:r>
            <a:r>
              <a:rPr sz="1766" b="1" spc="4" dirty="0">
                <a:latin typeface="Calibri"/>
                <a:cs typeface="Calibri"/>
              </a:rPr>
              <a:t> </a:t>
            </a:r>
            <a:r>
              <a:rPr sz="1766" b="1" dirty="0">
                <a:latin typeface="Calibri"/>
                <a:cs typeface="Calibri"/>
              </a:rPr>
              <a:t>-</a:t>
            </a:r>
            <a:r>
              <a:rPr sz="1766" b="1" spc="-15" dirty="0">
                <a:latin typeface="Calibri"/>
                <a:cs typeface="Calibri"/>
              </a:rPr>
              <a:t> </a:t>
            </a:r>
            <a:r>
              <a:rPr sz="1766" b="1" dirty="0">
                <a:latin typeface="Calibri"/>
                <a:cs typeface="Calibri"/>
              </a:rPr>
              <a:t>2</a:t>
            </a:r>
            <a:r>
              <a:rPr sz="1766" b="1" spc="-3" dirty="0">
                <a:latin typeface="Calibri"/>
                <a:cs typeface="Calibri"/>
              </a:rPr>
              <a:t> </a:t>
            </a:r>
            <a:r>
              <a:rPr sz="1766" b="1" dirty="0">
                <a:latin typeface="Calibri"/>
                <a:cs typeface="Calibri"/>
              </a:rPr>
              <a:t>F</a:t>
            </a:r>
            <a:r>
              <a:rPr sz="1766" b="1" spc="-38" dirty="0">
                <a:latin typeface="Calibri"/>
                <a:cs typeface="Calibri"/>
              </a:rPr>
              <a:t>r</a:t>
            </a:r>
            <a:r>
              <a:rPr sz="1766" b="1" spc="4" dirty="0">
                <a:latin typeface="Calibri"/>
                <a:cs typeface="Calibri"/>
              </a:rPr>
              <a:t>a</a:t>
            </a:r>
            <a:r>
              <a:rPr sz="1766" b="1" dirty="0">
                <a:latin typeface="Calibri"/>
                <a:cs typeface="Calibri"/>
              </a:rPr>
              <a:t>ming</a:t>
            </a:r>
            <a:endParaRPr sz="1766">
              <a:latin typeface="Calibri"/>
              <a:cs typeface="Calibri"/>
            </a:endParaRPr>
          </a:p>
        </p:txBody>
      </p:sp>
      <p:sp>
        <p:nvSpPr>
          <p:cNvPr id="206" name="object 206"/>
          <p:cNvSpPr txBox="1"/>
          <p:nvPr/>
        </p:nvSpPr>
        <p:spPr>
          <a:xfrm>
            <a:off x="7368517" y="4292578"/>
            <a:ext cx="68964" cy="202685"/>
          </a:xfrm>
          <a:prstGeom prst="rect">
            <a:avLst/>
          </a:prstGeom>
        </p:spPr>
        <p:txBody>
          <a:bodyPr wrap="square" lIns="0" tIns="0" rIns="0" bIns="0" rtlCol="0">
            <a:noAutofit/>
          </a:bodyPr>
          <a:lstStyle/>
          <a:p>
            <a:pPr marL="28034">
              <a:lnSpc>
                <a:spcPts val="1104"/>
              </a:lnSpc>
            </a:pPr>
            <a:endParaRPr sz="1104"/>
          </a:p>
        </p:txBody>
      </p:sp>
      <p:sp>
        <p:nvSpPr>
          <p:cNvPr id="205" name="object 205"/>
          <p:cNvSpPr txBox="1"/>
          <p:nvPr/>
        </p:nvSpPr>
        <p:spPr>
          <a:xfrm>
            <a:off x="7368517" y="4495264"/>
            <a:ext cx="68964" cy="42051"/>
          </a:xfrm>
          <a:prstGeom prst="rect">
            <a:avLst/>
          </a:prstGeom>
        </p:spPr>
        <p:txBody>
          <a:bodyPr wrap="square" lIns="0" tIns="0" rIns="0" bIns="0" rtlCol="0">
            <a:noAutofit/>
          </a:bodyPr>
          <a:lstStyle/>
          <a:p>
            <a:endParaRPr sz="1987"/>
          </a:p>
        </p:txBody>
      </p:sp>
      <p:sp>
        <p:nvSpPr>
          <p:cNvPr id="204" name="object 204"/>
          <p:cNvSpPr txBox="1"/>
          <p:nvPr/>
        </p:nvSpPr>
        <p:spPr>
          <a:xfrm>
            <a:off x="7368517" y="4537315"/>
            <a:ext cx="68964" cy="0"/>
          </a:xfrm>
          <a:prstGeom prst="rect">
            <a:avLst/>
          </a:prstGeom>
        </p:spPr>
        <p:txBody>
          <a:bodyPr wrap="square" lIns="0" tIns="0" rIns="0" bIns="0" rtlCol="0">
            <a:noAutofit/>
          </a:bodyPr>
          <a:lstStyle/>
          <a:p>
            <a:endParaRPr sz="1987"/>
          </a:p>
        </p:txBody>
      </p:sp>
      <p:sp>
        <p:nvSpPr>
          <p:cNvPr id="203" name="object 203"/>
          <p:cNvSpPr txBox="1"/>
          <p:nvPr/>
        </p:nvSpPr>
        <p:spPr>
          <a:xfrm>
            <a:off x="7437482" y="4537315"/>
            <a:ext cx="1971355" cy="27403"/>
          </a:xfrm>
          <a:prstGeom prst="rect">
            <a:avLst/>
          </a:prstGeom>
        </p:spPr>
        <p:txBody>
          <a:bodyPr wrap="square" lIns="0" tIns="0" rIns="0" bIns="0" rtlCol="0">
            <a:noAutofit/>
          </a:bodyPr>
          <a:lstStyle/>
          <a:p>
            <a:endParaRPr sz="1987"/>
          </a:p>
        </p:txBody>
      </p:sp>
      <p:sp>
        <p:nvSpPr>
          <p:cNvPr id="202" name="object 202"/>
          <p:cNvSpPr txBox="1"/>
          <p:nvPr/>
        </p:nvSpPr>
        <p:spPr>
          <a:xfrm>
            <a:off x="7368517" y="4484329"/>
            <a:ext cx="68964" cy="80387"/>
          </a:xfrm>
          <a:prstGeom prst="rect">
            <a:avLst/>
          </a:prstGeom>
        </p:spPr>
        <p:txBody>
          <a:bodyPr wrap="square" lIns="0" tIns="0" rIns="0" bIns="0" rtlCol="0">
            <a:noAutofit/>
          </a:bodyPr>
          <a:lstStyle/>
          <a:p>
            <a:pPr marL="28034">
              <a:lnSpc>
                <a:spcPts val="607"/>
              </a:lnSpc>
              <a:spcBef>
                <a:spcPts val="25"/>
              </a:spcBef>
            </a:pPr>
            <a:endParaRPr sz="607"/>
          </a:p>
        </p:txBody>
      </p:sp>
      <p:sp>
        <p:nvSpPr>
          <p:cNvPr id="201" name="object 201"/>
          <p:cNvSpPr txBox="1"/>
          <p:nvPr/>
        </p:nvSpPr>
        <p:spPr>
          <a:xfrm>
            <a:off x="7368517" y="4564717"/>
            <a:ext cx="68964" cy="223571"/>
          </a:xfrm>
          <a:prstGeom prst="rect">
            <a:avLst/>
          </a:prstGeom>
        </p:spPr>
        <p:txBody>
          <a:bodyPr wrap="square" lIns="0" tIns="0" rIns="0" bIns="0" rtlCol="0">
            <a:noAutofit/>
          </a:bodyPr>
          <a:lstStyle/>
          <a:p>
            <a:pPr marL="28034">
              <a:lnSpc>
                <a:spcPts val="1104"/>
              </a:lnSpc>
            </a:pPr>
            <a:endParaRPr sz="1104"/>
          </a:p>
        </p:txBody>
      </p:sp>
      <p:sp>
        <p:nvSpPr>
          <p:cNvPr id="200" name="object 200"/>
          <p:cNvSpPr txBox="1"/>
          <p:nvPr/>
        </p:nvSpPr>
        <p:spPr>
          <a:xfrm>
            <a:off x="7437482" y="4564717"/>
            <a:ext cx="1971355" cy="223571"/>
          </a:xfrm>
          <a:prstGeom prst="rect">
            <a:avLst/>
          </a:prstGeom>
        </p:spPr>
        <p:txBody>
          <a:bodyPr wrap="square" lIns="0" tIns="0" rIns="0" bIns="0" rtlCol="0">
            <a:noAutofit/>
          </a:bodyPr>
          <a:lstStyle/>
          <a:p>
            <a:pPr marL="28034">
              <a:lnSpc>
                <a:spcPts val="1104"/>
              </a:lnSpc>
            </a:pPr>
            <a:endParaRPr sz="1104"/>
          </a:p>
        </p:txBody>
      </p:sp>
      <p:sp>
        <p:nvSpPr>
          <p:cNvPr id="199" name="object 199"/>
          <p:cNvSpPr txBox="1"/>
          <p:nvPr/>
        </p:nvSpPr>
        <p:spPr>
          <a:xfrm>
            <a:off x="7368517" y="4788289"/>
            <a:ext cx="68964" cy="68613"/>
          </a:xfrm>
          <a:prstGeom prst="rect">
            <a:avLst/>
          </a:prstGeom>
        </p:spPr>
        <p:txBody>
          <a:bodyPr wrap="square" lIns="0" tIns="0" rIns="0" bIns="0" rtlCol="0">
            <a:noAutofit/>
          </a:bodyPr>
          <a:lstStyle/>
          <a:p>
            <a:endParaRPr sz="1987"/>
          </a:p>
        </p:txBody>
      </p:sp>
      <p:sp>
        <p:nvSpPr>
          <p:cNvPr id="198" name="object 198"/>
          <p:cNvSpPr txBox="1"/>
          <p:nvPr/>
        </p:nvSpPr>
        <p:spPr>
          <a:xfrm>
            <a:off x="7437482" y="4788289"/>
            <a:ext cx="1971355" cy="68613"/>
          </a:xfrm>
          <a:prstGeom prst="rect">
            <a:avLst/>
          </a:prstGeom>
        </p:spPr>
        <p:txBody>
          <a:bodyPr wrap="square" lIns="0" tIns="0" rIns="0" bIns="0" rtlCol="0">
            <a:noAutofit/>
          </a:bodyPr>
          <a:lstStyle/>
          <a:p>
            <a:endParaRPr sz="1987"/>
          </a:p>
        </p:txBody>
      </p:sp>
      <p:sp>
        <p:nvSpPr>
          <p:cNvPr id="197" name="object 197"/>
          <p:cNvSpPr txBox="1"/>
          <p:nvPr/>
        </p:nvSpPr>
        <p:spPr>
          <a:xfrm>
            <a:off x="7368517" y="4856904"/>
            <a:ext cx="68964" cy="52984"/>
          </a:xfrm>
          <a:prstGeom prst="rect">
            <a:avLst/>
          </a:prstGeom>
        </p:spPr>
        <p:txBody>
          <a:bodyPr wrap="square" lIns="0" tIns="0" rIns="0" bIns="0" rtlCol="0">
            <a:noAutofit/>
          </a:bodyPr>
          <a:lstStyle/>
          <a:p>
            <a:endParaRPr sz="1987"/>
          </a:p>
        </p:txBody>
      </p:sp>
      <p:sp>
        <p:nvSpPr>
          <p:cNvPr id="196" name="object 196"/>
          <p:cNvSpPr txBox="1"/>
          <p:nvPr/>
        </p:nvSpPr>
        <p:spPr>
          <a:xfrm>
            <a:off x="7437482" y="4856903"/>
            <a:ext cx="1971355" cy="297722"/>
          </a:xfrm>
          <a:prstGeom prst="rect">
            <a:avLst/>
          </a:prstGeom>
        </p:spPr>
        <p:txBody>
          <a:bodyPr wrap="square" lIns="0" tIns="0" rIns="0" bIns="0" rtlCol="0">
            <a:noAutofit/>
          </a:bodyPr>
          <a:lstStyle/>
          <a:p>
            <a:pPr marL="2382">
              <a:lnSpc>
                <a:spcPct val="101725"/>
              </a:lnSpc>
              <a:spcBef>
                <a:spcPts val="116"/>
              </a:spcBef>
            </a:pPr>
            <a:r>
              <a:rPr sz="1766" b="1" spc="-15" dirty="0">
                <a:latin typeface="Calibri"/>
                <a:cs typeface="Calibri"/>
              </a:rPr>
              <a:t>F</a:t>
            </a:r>
            <a:r>
              <a:rPr sz="1766" b="1" dirty="0">
                <a:latin typeface="Calibri"/>
                <a:cs typeface="Calibri"/>
              </a:rPr>
              <a:t>C</a:t>
            </a:r>
            <a:r>
              <a:rPr sz="1766" b="1" spc="4" dirty="0">
                <a:latin typeface="Calibri"/>
                <a:cs typeface="Calibri"/>
              </a:rPr>
              <a:t> </a:t>
            </a:r>
            <a:r>
              <a:rPr sz="1766" b="1" dirty="0">
                <a:latin typeface="Calibri"/>
                <a:cs typeface="Calibri"/>
              </a:rPr>
              <a:t>-</a:t>
            </a:r>
            <a:r>
              <a:rPr sz="1766" b="1" spc="-15" dirty="0">
                <a:latin typeface="Calibri"/>
                <a:cs typeface="Calibri"/>
              </a:rPr>
              <a:t> </a:t>
            </a:r>
            <a:r>
              <a:rPr sz="1766" b="1" dirty="0">
                <a:latin typeface="Calibri"/>
                <a:cs typeface="Calibri"/>
              </a:rPr>
              <a:t>1</a:t>
            </a:r>
            <a:r>
              <a:rPr sz="1766" b="1" spc="-3" dirty="0">
                <a:latin typeface="Calibri"/>
                <a:cs typeface="Calibri"/>
              </a:rPr>
              <a:t> </a:t>
            </a:r>
            <a:r>
              <a:rPr sz="1766" b="1" spc="4" dirty="0">
                <a:latin typeface="Calibri"/>
                <a:cs typeface="Calibri"/>
              </a:rPr>
              <a:t>D</a:t>
            </a:r>
            <a:r>
              <a:rPr sz="1766" b="1" spc="-4" dirty="0">
                <a:latin typeface="Calibri"/>
                <a:cs typeface="Calibri"/>
              </a:rPr>
              <a:t>a</a:t>
            </a:r>
            <a:r>
              <a:rPr sz="1766" b="1" spc="-10" dirty="0">
                <a:latin typeface="Calibri"/>
                <a:cs typeface="Calibri"/>
              </a:rPr>
              <a:t>t</a:t>
            </a:r>
            <a:r>
              <a:rPr sz="1766" b="1" dirty="0">
                <a:latin typeface="Calibri"/>
                <a:cs typeface="Calibri"/>
              </a:rPr>
              <a:t>a</a:t>
            </a:r>
            <a:r>
              <a:rPr sz="1766" b="1" spc="-45" dirty="0">
                <a:latin typeface="Calibri"/>
                <a:cs typeface="Calibri"/>
              </a:rPr>
              <a:t> </a:t>
            </a:r>
            <a:r>
              <a:rPr sz="1766" b="1" dirty="0">
                <a:latin typeface="Calibri"/>
                <a:cs typeface="Calibri"/>
              </a:rPr>
              <a:t>en</a:t>
            </a:r>
            <a:r>
              <a:rPr sz="1766" b="1" spc="4" dirty="0">
                <a:latin typeface="Calibri"/>
                <a:cs typeface="Calibri"/>
              </a:rPr>
              <a:t>c</a:t>
            </a:r>
            <a:r>
              <a:rPr sz="1766" b="1" dirty="0">
                <a:latin typeface="Calibri"/>
                <a:cs typeface="Calibri"/>
              </a:rPr>
              <a:t>/dec</a:t>
            </a:r>
            <a:endParaRPr sz="1766">
              <a:latin typeface="Calibri"/>
              <a:cs typeface="Calibri"/>
            </a:endParaRPr>
          </a:p>
        </p:txBody>
      </p:sp>
      <p:sp>
        <p:nvSpPr>
          <p:cNvPr id="195" name="object 195"/>
          <p:cNvSpPr txBox="1"/>
          <p:nvPr/>
        </p:nvSpPr>
        <p:spPr>
          <a:xfrm>
            <a:off x="7368517" y="4909888"/>
            <a:ext cx="68964" cy="202686"/>
          </a:xfrm>
          <a:prstGeom prst="rect">
            <a:avLst/>
          </a:prstGeom>
        </p:spPr>
        <p:txBody>
          <a:bodyPr wrap="square" lIns="0" tIns="0" rIns="0" bIns="0" rtlCol="0">
            <a:noAutofit/>
          </a:bodyPr>
          <a:lstStyle/>
          <a:p>
            <a:pPr marL="28034">
              <a:lnSpc>
                <a:spcPts val="1104"/>
              </a:lnSpc>
            </a:pPr>
            <a:endParaRPr sz="1104"/>
          </a:p>
        </p:txBody>
      </p:sp>
      <p:sp>
        <p:nvSpPr>
          <p:cNvPr id="194" name="object 194"/>
          <p:cNvSpPr txBox="1"/>
          <p:nvPr/>
        </p:nvSpPr>
        <p:spPr>
          <a:xfrm>
            <a:off x="7368517" y="5112574"/>
            <a:ext cx="68964" cy="42051"/>
          </a:xfrm>
          <a:prstGeom prst="rect">
            <a:avLst/>
          </a:prstGeom>
        </p:spPr>
        <p:txBody>
          <a:bodyPr wrap="square" lIns="0" tIns="0" rIns="0" bIns="0" rtlCol="0">
            <a:noAutofit/>
          </a:bodyPr>
          <a:lstStyle/>
          <a:p>
            <a:endParaRPr sz="1987"/>
          </a:p>
        </p:txBody>
      </p:sp>
      <p:sp>
        <p:nvSpPr>
          <p:cNvPr id="193" name="object 193"/>
          <p:cNvSpPr txBox="1"/>
          <p:nvPr/>
        </p:nvSpPr>
        <p:spPr>
          <a:xfrm>
            <a:off x="7368517" y="5154625"/>
            <a:ext cx="68964" cy="0"/>
          </a:xfrm>
          <a:prstGeom prst="rect">
            <a:avLst/>
          </a:prstGeom>
        </p:spPr>
        <p:txBody>
          <a:bodyPr wrap="square" lIns="0" tIns="0" rIns="0" bIns="0" rtlCol="0">
            <a:noAutofit/>
          </a:bodyPr>
          <a:lstStyle/>
          <a:p>
            <a:endParaRPr sz="1987"/>
          </a:p>
        </p:txBody>
      </p:sp>
      <p:sp>
        <p:nvSpPr>
          <p:cNvPr id="192" name="object 192"/>
          <p:cNvSpPr txBox="1"/>
          <p:nvPr/>
        </p:nvSpPr>
        <p:spPr>
          <a:xfrm>
            <a:off x="7437482" y="5154625"/>
            <a:ext cx="1971355" cy="26562"/>
          </a:xfrm>
          <a:prstGeom prst="rect">
            <a:avLst/>
          </a:prstGeom>
        </p:spPr>
        <p:txBody>
          <a:bodyPr wrap="square" lIns="0" tIns="0" rIns="0" bIns="0" rtlCol="0">
            <a:noAutofit/>
          </a:bodyPr>
          <a:lstStyle/>
          <a:p>
            <a:endParaRPr sz="1987"/>
          </a:p>
        </p:txBody>
      </p:sp>
      <p:sp>
        <p:nvSpPr>
          <p:cNvPr id="191" name="object 191"/>
          <p:cNvSpPr txBox="1"/>
          <p:nvPr/>
        </p:nvSpPr>
        <p:spPr>
          <a:xfrm>
            <a:off x="7368517" y="5101641"/>
            <a:ext cx="68964" cy="79546"/>
          </a:xfrm>
          <a:prstGeom prst="rect">
            <a:avLst/>
          </a:prstGeom>
        </p:spPr>
        <p:txBody>
          <a:bodyPr wrap="square" lIns="0" tIns="0" rIns="0" bIns="0" rtlCol="0">
            <a:noAutofit/>
          </a:bodyPr>
          <a:lstStyle/>
          <a:p>
            <a:pPr marL="28034">
              <a:lnSpc>
                <a:spcPts val="607"/>
              </a:lnSpc>
              <a:spcBef>
                <a:spcPts val="19"/>
              </a:spcBef>
            </a:pPr>
            <a:endParaRPr sz="607"/>
          </a:p>
        </p:txBody>
      </p:sp>
      <p:sp>
        <p:nvSpPr>
          <p:cNvPr id="190" name="object 190"/>
          <p:cNvSpPr txBox="1"/>
          <p:nvPr/>
        </p:nvSpPr>
        <p:spPr>
          <a:xfrm>
            <a:off x="7368517" y="5181187"/>
            <a:ext cx="68964" cy="222730"/>
          </a:xfrm>
          <a:prstGeom prst="rect">
            <a:avLst/>
          </a:prstGeom>
        </p:spPr>
        <p:txBody>
          <a:bodyPr wrap="square" lIns="0" tIns="0" rIns="0" bIns="0" rtlCol="0">
            <a:noAutofit/>
          </a:bodyPr>
          <a:lstStyle/>
          <a:p>
            <a:pPr marL="28034">
              <a:lnSpc>
                <a:spcPts val="1104"/>
              </a:lnSpc>
            </a:pPr>
            <a:endParaRPr sz="1104"/>
          </a:p>
        </p:txBody>
      </p:sp>
      <p:sp>
        <p:nvSpPr>
          <p:cNvPr id="189" name="object 189"/>
          <p:cNvSpPr txBox="1"/>
          <p:nvPr/>
        </p:nvSpPr>
        <p:spPr>
          <a:xfrm>
            <a:off x="7437482" y="5181187"/>
            <a:ext cx="1971355" cy="222730"/>
          </a:xfrm>
          <a:prstGeom prst="rect">
            <a:avLst/>
          </a:prstGeom>
        </p:spPr>
        <p:txBody>
          <a:bodyPr wrap="square" lIns="0" tIns="0" rIns="0" bIns="0" rtlCol="0">
            <a:noAutofit/>
          </a:bodyPr>
          <a:lstStyle/>
          <a:p>
            <a:pPr marL="28034">
              <a:lnSpc>
                <a:spcPts val="1104"/>
              </a:lnSpc>
            </a:pPr>
            <a:endParaRPr sz="1104"/>
          </a:p>
        </p:txBody>
      </p:sp>
      <p:sp>
        <p:nvSpPr>
          <p:cNvPr id="188" name="object 188"/>
          <p:cNvSpPr txBox="1"/>
          <p:nvPr/>
        </p:nvSpPr>
        <p:spPr>
          <a:xfrm>
            <a:off x="7368517" y="5403918"/>
            <a:ext cx="68964" cy="69454"/>
          </a:xfrm>
          <a:prstGeom prst="rect">
            <a:avLst/>
          </a:prstGeom>
        </p:spPr>
        <p:txBody>
          <a:bodyPr wrap="square" lIns="0" tIns="0" rIns="0" bIns="0" rtlCol="0">
            <a:noAutofit/>
          </a:bodyPr>
          <a:lstStyle/>
          <a:p>
            <a:endParaRPr sz="1987"/>
          </a:p>
        </p:txBody>
      </p:sp>
      <p:sp>
        <p:nvSpPr>
          <p:cNvPr id="187" name="object 187"/>
          <p:cNvSpPr txBox="1"/>
          <p:nvPr/>
        </p:nvSpPr>
        <p:spPr>
          <a:xfrm>
            <a:off x="7437482" y="5403918"/>
            <a:ext cx="1971355" cy="69454"/>
          </a:xfrm>
          <a:prstGeom prst="rect">
            <a:avLst/>
          </a:prstGeom>
        </p:spPr>
        <p:txBody>
          <a:bodyPr wrap="square" lIns="0" tIns="0" rIns="0" bIns="0" rtlCol="0">
            <a:noAutofit/>
          </a:bodyPr>
          <a:lstStyle/>
          <a:p>
            <a:endParaRPr sz="1987"/>
          </a:p>
        </p:txBody>
      </p:sp>
      <p:sp>
        <p:nvSpPr>
          <p:cNvPr id="186" name="object 186"/>
          <p:cNvSpPr txBox="1"/>
          <p:nvPr/>
        </p:nvSpPr>
        <p:spPr>
          <a:xfrm>
            <a:off x="7368517" y="5473373"/>
            <a:ext cx="68964" cy="75691"/>
          </a:xfrm>
          <a:prstGeom prst="rect">
            <a:avLst/>
          </a:prstGeom>
        </p:spPr>
        <p:txBody>
          <a:bodyPr wrap="square" lIns="0" tIns="0" rIns="0" bIns="0" rtlCol="0">
            <a:noAutofit/>
          </a:bodyPr>
          <a:lstStyle/>
          <a:p>
            <a:pPr marL="28034">
              <a:lnSpc>
                <a:spcPts val="552"/>
              </a:lnSpc>
              <a:spcBef>
                <a:spcPts val="43"/>
              </a:spcBef>
            </a:pPr>
            <a:endParaRPr sz="552"/>
          </a:p>
        </p:txBody>
      </p:sp>
      <p:sp>
        <p:nvSpPr>
          <p:cNvPr id="185" name="object 185"/>
          <p:cNvSpPr txBox="1"/>
          <p:nvPr/>
        </p:nvSpPr>
        <p:spPr>
          <a:xfrm>
            <a:off x="7437482" y="5473373"/>
            <a:ext cx="1311994" cy="144655"/>
          </a:xfrm>
          <a:prstGeom prst="rect">
            <a:avLst/>
          </a:prstGeom>
        </p:spPr>
        <p:txBody>
          <a:bodyPr wrap="square" lIns="0" tIns="0" rIns="0" bIns="0" rtlCol="0">
            <a:noAutofit/>
          </a:bodyPr>
          <a:lstStyle/>
          <a:p>
            <a:pPr marL="28034">
              <a:lnSpc>
                <a:spcPts val="1104"/>
              </a:lnSpc>
            </a:pPr>
            <a:endParaRPr sz="1104"/>
          </a:p>
        </p:txBody>
      </p:sp>
      <p:sp>
        <p:nvSpPr>
          <p:cNvPr id="184" name="object 184"/>
          <p:cNvSpPr txBox="1"/>
          <p:nvPr/>
        </p:nvSpPr>
        <p:spPr>
          <a:xfrm>
            <a:off x="8749477" y="5473373"/>
            <a:ext cx="659360" cy="53825"/>
          </a:xfrm>
          <a:prstGeom prst="rect">
            <a:avLst/>
          </a:prstGeom>
        </p:spPr>
        <p:txBody>
          <a:bodyPr wrap="square" lIns="0" tIns="0" rIns="0" bIns="0" rtlCol="0">
            <a:noAutofit/>
          </a:bodyPr>
          <a:lstStyle/>
          <a:p>
            <a:endParaRPr sz="1987"/>
          </a:p>
        </p:txBody>
      </p:sp>
      <p:sp>
        <p:nvSpPr>
          <p:cNvPr id="183" name="object 183"/>
          <p:cNvSpPr txBox="1"/>
          <p:nvPr/>
        </p:nvSpPr>
        <p:spPr>
          <a:xfrm>
            <a:off x="7368517" y="5549065"/>
            <a:ext cx="68964" cy="227566"/>
          </a:xfrm>
          <a:prstGeom prst="rect">
            <a:avLst/>
          </a:prstGeom>
        </p:spPr>
        <p:txBody>
          <a:bodyPr wrap="square" lIns="0" tIns="0" rIns="0" bIns="0" rtlCol="0">
            <a:noAutofit/>
          </a:bodyPr>
          <a:lstStyle/>
          <a:p>
            <a:pPr marL="28034">
              <a:lnSpc>
                <a:spcPts val="1104"/>
              </a:lnSpc>
            </a:pPr>
            <a:endParaRPr sz="1104"/>
          </a:p>
        </p:txBody>
      </p:sp>
      <p:sp>
        <p:nvSpPr>
          <p:cNvPr id="182" name="object 182"/>
          <p:cNvSpPr txBox="1"/>
          <p:nvPr/>
        </p:nvSpPr>
        <p:spPr>
          <a:xfrm>
            <a:off x="8749476" y="5527199"/>
            <a:ext cx="593762" cy="90829"/>
          </a:xfrm>
          <a:prstGeom prst="rect">
            <a:avLst/>
          </a:prstGeom>
        </p:spPr>
        <p:txBody>
          <a:bodyPr wrap="square" lIns="0" tIns="0" rIns="0" bIns="0" rtlCol="0">
            <a:noAutofit/>
          </a:bodyPr>
          <a:lstStyle/>
          <a:p>
            <a:pPr marL="28034">
              <a:lnSpc>
                <a:spcPts val="662"/>
              </a:lnSpc>
              <a:spcBef>
                <a:spcPts val="52"/>
              </a:spcBef>
            </a:pPr>
            <a:endParaRPr sz="662"/>
          </a:p>
        </p:txBody>
      </p:sp>
      <p:sp>
        <p:nvSpPr>
          <p:cNvPr id="181" name="object 181"/>
          <p:cNvSpPr txBox="1"/>
          <p:nvPr/>
        </p:nvSpPr>
        <p:spPr>
          <a:xfrm>
            <a:off x="9343238" y="5527199"/>
            <a:ext cx="65599" cy="90829"/>
          </a:xfrm>
          <a:prstGeom prst="rect">
            <a:avLst/>
          </a:prstGeom>
        </p:spPr>
        <p:txBody>
          <a:bodyPr wrap="square" lIns="0" tIns="0" rIns="0" bIns="0" rtlCol="0">
            <a:noAutofit/>
          </a:bodyPr>
          <a:lstStyle/>
          <a:p>
            <a:pPr marL="28034">
              <a:lnSpc>
                <a:spcPts val="662"/>
              </a:lnSpc>
              <a:spcBef>
                <a:spcPts val="52"/>
              </a:spcBef>
            </a:pPr>
            <a:endParaRPr sz="662"/>
          </a:p>
        </p:txBody>
      </p:sp>
      <p:sp>
        <p:nvSpPr>
          <p:cNvPr id="180" name="object 180"/>
          <p:cNvSpPr txBox="1"/>
          <p:nvPr/>
        </p:nvSpPr>
        <p:spPr>
          <a:xfrm>
            <a:off x="7437482" y="5618029"/>
            <a:ext cx="1311994" cy="158602"/>
          </a:xfrm>
          <a:prstGeom prst="rect">
            <a:avLst/>
          </a:prstGeom>
        </p:spPr>
        <p:txBody>
          <a:bodyPr wrap="square" lIns="0" tIns="0" rIns="0" bIns="0" rtlCol="0">
            <a:noAutofit/>
          </a:bodyPr>
          <a:lstStyle/>
          <a:p>
            <a:pPr marL="28034">
              <a:lnSpc>
                <a:spcPts val="1104"/>
              </a:lnSpc>
            </a:pPr>
            <a:endParaRPr sz="1104"/>
          </a:p>
        </p:txBody>
      </p:sp>
      <p:sp>
        <p:nvSpPr>
          <p:cNvPr id="179" name="object 179"/>
          <p:cNvSpPr txBox="1"/>
          <p:nvPr/>
        </p:nvSpPr>
        <p:spPr>
          <a:xfrm>
            <a:off x="8749476" y="5618029"/>
            <a:ext cx="593762" cy="158602"/>
          </a:xfrm>
          <a:prstGeom prst="rect">
            <a:avLst/>
          </a:prstGeom>
        </p:spPr>
        <p:txBody>
          <a:bodyPr wrap="square" lIns="0" tIns="0" rIns="0" bIns="0" rtlCol="0">
            <a:noAutofit/>
          </a:bodyPr>
          <a:lstStyle/>
          <a:p>
            <a:pPr marL="28034">
              <a:lnSpc>
                <a:spcPts val="1104"/>
              </a:lnSpc>
            </a:pPr>
            <a:endParaRPr sz="1104"/>
          </a:p>
        </p:txBody>
      </p:sp>
      <p:sp>
        <p:nvSpPr>
          <p:cNvPr id="178" name="object 178"/>
          <p:cNvSpPr txBox="1"/>
          <p:nvPr/>
        </p:nvSpPr>
        <p:spPr>
          <a:xfrm>
            <a:off x="9343238" y="5618029"/>
            <a:ext cx="65599" cy="195116"/>
          </a:xfrm>
          <a:prstGeom prst="rect">
            <a:avLst/>
          </a:prstGeom>
        </p:spPr>
        <p:txBody>
          <a:bodyPr wrap="square" lIns="0" tIns="0" rIns="0" bIns="0" rtlCol="0">
            <a:noAutofit/>
          </a:bodyPr>
          <a:lstStyle/>
          <a:p>
            <a:pPr marL="28034">
              <a:lnSpc>
                <a:spcPts val="1104"/>
              </a:lnSpc>
            </a:pPr>
            <a:endParaRPr sz="1104"/>
          </a:p>
        </p:txBody>
      </p:sp>
      <p:sp>
        <p:nvSpPr>
          <p:cNvPr id="177" name="object 177"/>
          <p:cNvSpPr txBox="1"/>
          <p:nvPr/>
        </p:nvSpPr>
        <p:spPr>
          <a:xfrm>
            <a:off x="7368518" y="5776631"/>
            <a:ext cx="1974720" cy="36514"/>
          </a:xfrm>
          <a:prstGeom prst="rect">
            <a:avLst/>
          </a:prstGeom>
        </p:spPr>
        <p:txBody>
          <a:bodyPr wrap="square" lIns="0" tIns="0" rIns="0" bIns="0" rtlCol="0">
            <a:noAutofit/>
          </a:bodyPr>
          <a:lstStyle/>
          <a:p>
            <a:endParaRPr sz="1987"/>
          </a:p>
        </p:txBody>
      </p:sp>
      <p:sp>
        <p:nvSpPr>
          <p:cNvPr id="176" name="object 176"/>
          <p:cNvSpPr txBox="1"/>
          <p:nvPr/>
        </p:nvSpPr>
        <p:spPr>
          <a:xfrm>
            <a:off x="4411482" y="2793876"/>
            <a:ext cx="38687" cy="145847"/>
          </a:xfrm>
          <a:prstGeom prst="rect">
            <a:avLst/>
          </a:prstGeom>
        </p:spPr>
        <p:txBody>
          <a:bodyPr wrap="square" lIns="0" tIns="0" rIns="0" bIns="0" rtlCol="0">
            <a:noAutofit/>
          </a:bodyPr>
          <a:lstStyle/>
          <a:p>
            <a:pPr marL="28034">
              <a:lnSpc>
                <a:spcPts val="1104"/>
              </a:lnSpc>
            </a:pPr>
            <a:endParaRPr sz="1104"/>
          </a:p>
        </p:txBody>
      </p:sp>
      <p:sp>
        <p:nvSpPr>
          <p:cNvPr id="175" name="object 175"/>
          <p:cNvSpPr txBox="1"/>
          <p:nvPr/>
        </p:nvSpPr>
        <p:spPr>
          <a:xfrm>
            <a:off x="4450171" y="2793876"/>
            <a:ext cx="1683726" cy="145847"/>
          </a:xfrm>
          <a:prstGeom prst="rect">
            <a:avLst/>
          </a:prstGeom>
        </p:spPr>
        <p:txBody>
          <a:bodyPr wrap="square" lIns="0" tIns="0" rIns="0" bIns="0" rtlCol="0">
            <a:noAutofit/>
          </a:bodyPr>
          <a:lstStyle/>
          <a:p>
            <a:pPr marL="28034">
              <a:lnSpc>
                <a:spcPts val="1104"/>
              </a:lnSpc>
            </a:pPr>
            <a:endParaRPr sz="1104"/>
          </a:p>
        </p:txBody>
      </p:sp>
      <p:sp>
        <p:nvSpPr>
          <p:cNvPr id="174" name="object 174"/>
          <p:cNvSpPr txBox="1"/>
          <p:nvPr/>
        </p:nvSpPr>
        <p:spPr>
          <a:xfrm>
            <a:off x="4411482" y="2939722"/>
            <a:ext cx="38687" cy="68613"/>
          </a:xfrm>
          <a:prstGeom prst="rect">
            <a:avLst/>
          </a:prstGeom>
        </p:spPr>
        <p:txBody>
          <a:bodyPr wrap="square" lIns="0" tIns="0" rIns="0" bIns="0" rtlCol="0">
            <a:noAutofit/>
          </a:bodyPr>
          <a:lstStyle/>
          <a:p>
            <a:endParaRPr sz="1987"/>
          </a:p>
        </p:txBody>
      </p:sp>
      <p:sp>
        <p:nvSpPr>
          <p:cNvPr id="173" name="object 173"/>
          <p:cNvSpPr txBox="1"/>
          <p:nvPr/>
        </p:nvSpPr>
        <p:spPr>
          <a:xfrm>
            <a:off x="4450171" y="2939722"/>
            <a:ext cx="1683726" cy="68613"/>
          </a:xfrm>
          <a:prstGeom prst="rect">
            <a:avLst/>
          </a:prstGeom>
        </p:spPr>
        <p:txBody>
          <a:bodyPr wrap="square" lIns="0" tIns="0" rIns="0" bIns="0" rtlCol="0">
            <a:noAutofit/>
          </a:bodyPr>
          <a:lstStyle/>
          <a:p>
            <a:endParaRPr sz="1987"/>
          </a:p>
        </p:txBody>
      </p:sp>
      <p:sp>
        <p:nvSpPr>
          <p:cNvPr id="172" name="object 172"/>
          <p:cNvSpPr txBox="1"/>
          <p:nvPr/>
        </p:nvSpPr>
        <p:spPr>
          <a:xfrm>
            <a:off x="4411482" y="3008337"/>
            <a:ext cx="38687" cy="52143"/>
          </a:xfrm>
          <a:prstGeom prst="rect">
            <a:avLst/>
          </a:prstGeom>
        </p:spPr>
        <p:txBody>
          <a:bodyPr wrap="square" lIns="0" tIns="0" rIns="0" bIns="0" rtlCol="0">
            <a:noAutofit/>
          </a:bodyPr>
          <a:lstStyle/>
          <a:p>
            <a:endParaRPr sz="1987"/>
          </a:p>
        </p:txBody>
      </p:sp>
      <p:sp>
        <p:nvSpPr>
          <p:cNvPr id="171" name="object 171"/>
          <p:cNvSpPr txBox="1"/>
          <p:nvPr/>
        </p:nvSpPr>
        <p:spPr>
          <a:xfrm>
            <a:off x="4450171" y="3008337"/>
            <a:ext cx="1683726" cy="52143"/>
          </a:xfrm>
          <a:prstGeom prst="rect">
            <a:avLst/>
          </a:prstGeom>
        </p:spPr>
        <p:txBody>
          <a:bodyPr wrap="square" lIns="0" tIns="0" rIns="0" bIns="0" rtlCol="0">
            <a:noAutofit/>
          </a:bodyPr>
          <a:lstStyle/>
          <a:p>
            <a:endParaRPr sz="1987"/>
          </a:p>
        </p:txBody>
      </p:sp>
      <p:sp>
        <p:nvSpPr>
          <p:cNvPr id="170" name="object 170"/>
          <p:cNvSpPr txBox="1"/>
          <p:nvPr/>
        </p:nvSpPr>
        <p:spPr>
          <a:xfrm>
            <a:off x="4411482" y="3060481"/>
            <a:ext cx="38687" cy="201844"/>
          </a:xfrm>
          <a:prstGeom prst="rect">
            <a:avLst/>
          </a:prstGeom>
        </p:spPr>
        <p:txBody>
          <a:bodyPr wrap="square" lIns="0" tIns="0" rIns="0" bIns="0" rtlCol="0">
            <a:noAutofit/>
          </a:bodyPr>
          <a:lstStyle/>
          <a:p>
            <a:pPr marL="28034">
              <a:lnSpc>
                <a:spcPts val="1104"/>
              </a:lnSpc>
            </a:pPr>
            <a:endParaRPr sz="1104"/>
          </a:p>
        </p:txBody>
      </p:sp>
      <p:sp>
        <p:nvSpPr>
          <p:cNvPr id="169" name="object 169"/>
          <p:cNvSpPr txBox="1"/>
          <p:nvPr/>
        </p:nvSpPr>
        <p:spPr>
          <a:xfrm>
            <a:off x="4450171" y="3060481"/>
            <a:ext cx="465925" cy="201844"/>
          </a:xfrm>
          <a:prstGeom prst="rect">
            <a:avLst/>
          </a:prstGeom>
        </p:spPr>
        <p:txBody>
          <a:bodyPr wrap="square" lIns="0" tIns="0" rIns="0" bIns="0" rtlCol="0">
            <a:noAutofit/>
          </a:bodyPr>
          <a:lstStyle/>
          <a:p>
            <a:pPr marL="28034">
              <a:lnSpc>
                <a:spcPts val="1104"/>
              </a:lnSpc>
            </a:pPr>
            <a:endParaRPr sz="1104"/>
          </a:p>
        </p:txBody>
      </p:sp>
      <p:sp>
        <p:nvSpPr>
          <p:cNvPr id="168" name="object 168"/>
          <p:cNvSpPr txBox="1"/>
          <p:nvPr/>
        </p:nvSpPr>
        <p:spPr>
          <a:xfrm>
            <a:off x="4916096" y="3060481"/>
            <a:ext cx="1217800" cy="201844"/>
          </a:xfrm>
          <a:prstGeom prst="rect">
            <a:avLst/>
          </a:prstGeom>
        </p:spPr>
        <p:txBody>
          <a:bodyPr wrap="square" lIns="0" tIns="0" rIns="0" bIns="0" rtlCol="0">
            <a:noAutofit/>
          </a:bodyPr>
          <a:lstStyle/>
          <a:p>
            <a:pPr marL="280">
              <a:lnSpc>
                <a:spcPts val="1589"/>
              </a:lnSpc>
              <a:spcBef>
                <a:spcPts val="79"/>
              </a:spcBef>
            </a:pPr>
            <a:r>
              <a:rPr sz="2649" b="1" spc="-15" baseline="-3413" dirty="0">
                <a:latin typeface="Calibri"/>
                <a:cs typeface="Calibri"/>
              </a:rPr>
              <a:t>F</a:t>
            </a:r>
            <a:r>
              <a:rPr sz="2649" b="1" baseline="-3413" dirty="0">
                <a:latin typeface="Calibri"/>
                <a:cs typeface="Calibri"/>
              </a:rPr>
              <a:t>C</a:t>
            </a:r>
            <a:r>
              <a:rPr sz="2649" b="1" spc="4" baseline="-3413" dirty="0">
                <a:latin typeface="Calibri"/>
                <a:cs typeface="Calibri"/>
              </a:rPr>
              <a:t> </a:t>
            </a:r>
            <a:r>
              <a:rPr sz="2649" b="1" baseline="-3413" dirty="0">
                <a:latin typeface="Calibri"/>
                <a:cs typeface="Calibri"/>
              </a:rPr>
              <a:t>-</a:t>
            </a:r>
            <a:r>
              <a:rPr sz="2649" b="1" spc="-15" baseline="-3413" dirty="0">
                <a:latin typeface="Calibri"/>
                <a:cs typeface="Calibri"/>
              </a:rPr>
              <a:t> </a:t>
            </a:r>
            <a:r>
              <a:rPr sz="2649" b="1" baseline="-3413" dirty="0">
                <a:latin typeface="Calibri"/>
                <a:cs typeface="Calibri"/>
              </a:rPr>
              <a:t>4</a:t>
            </a:r>
            <a:endParaRPr sz="1766">
              <a:latin typeface="Calibri"/>
              <a:cs typeface="Calibri"/>
            </a:endParaRPr>
          </a:p>
        </p:txBody>
      </p:sp>
      <p:sp>
        <p:nvSpPr>
          <p:cNvPr id="167" name="object 167"/>
          <p:cNvSpPr txBox="1"/>
          <p:nvPr/>
        </p:nvSpPr>
        <p:spPr>
          <a:xfrm>
            <a:off x="4411482" y="3262325"/>
            <a:ext cx="38687" cy="42051"/>
          </a:xfrm>
          <a:prstGeom prst="rect">
            <a:avLst/>
          </a:prstGeom>
        </p:spPr>
        <p:txBody>
          <a:bodyPr wrap="square" lIns="0" tIns="0" rIns="0" bIns="0" rtlCol="0">
            <a:noAutofit/>
          </a:bodyPr>
          <a:lstStyle/>
          <a:p>
            <a:endParaRPr sz="1987"/>
          </a:p>
        </p:txBody>
      </p:sp>
      <p:sp>
        <p:nvSpPr>
          <p:cNvPr id="166" name="object 166"/>
          <p:cNvSpPr txBox="1"/>
          <p:nvPr/>
        </p:nvSpPr>
        <p:spPr>
          <a:xfrm>
            <a:off x="4450171" y="3262325"/>
            <a:ext cx="1683726" cy="42051"/>
          </a:xfrm>
          <a:prstGeom prst="rect">
            <a:avLst/>
          </a:prstGeom>
        </p:spPr>
        <p:txBody>
          <a:bodyPr wrap="square" lIns="0" tIns="0" rIns="0" bIns="0" rtlCol="0">
            <a:noAutofit/>
          </a:bodyPr>
          <a:lstStyle/>
          <a:p>
            <a:endParaRPr sz="1987"/>
          </a:p>
        </p:txBody>
      </p:sp>
      <p:sp>
        <p:nvSpPr>
          <p:cNvPr id="165" name="object 165"/>
          <p:cNvSpPr txBox="1"/>
          <p:nvPr/>
        </p:nvSpPr>
        <p:spPr>
          <a:xfrm>
            <a:off x="4411482" y="3304376"/>
            <a:ext cx="38687" cy="0"/>
          </a:xfrm>
          <a:prstGeom prst="rect">
            <a:avLst/>
          </a:prstGeom>
        </p:spPr>
        <p:txBody>
          <a:bodyPr wrap="square" lIns="0" tIns="0" rIns="0" bIns="0" rtlCol="0">
            <a:noAutofit/>
          </a:bodyPr>
          <a:lstStyle/>
          <a:p>
            <a:endParaRPr sz="1987"/>
          </a:p>
        </p:txBody>
      </p:sp>
      <p:sp>
        <p:nvSpPr>
          <p:cNvPr id="164" name="object 164"/>
          <p:cNvSpPr txBox="1"/>
          <p:nvPr/>
        </p:nvSpPr>
        <p:spPr>
          <a:xfrm>
            <a:off x="4450171" y="3304376"/>
            <a:ext cx="465925" cy="0"/>
          </a:xfrm>
          <a:prstGeom prst="rect">
            <a:avLst/>
          </a:prstGeom>
        </p:spPr>
        <p:txBody>
          <a:bodyPr wrap="square" lIns="0" tIns="0" rIns="0" bIns="0" rtlCol="0">
            <a:noAutofit/>
          </a:bodyPr>
          <a:lstStyle/>
          <a:p>
            <a:endParaRPr sz="1987"/>
          </a:p>
        </p:txBody>
      </p:sp>
      <p:sp>
        <p:nvSpPr>
          <p:cNvPr id="163" name="object 163"/>
          <p:cNvSpPr txBox="1"/>
          <p:nvPr/>
        </p:nvSpPr>
        <p:spPr>
          <a:xfrm>
            <a:off x="4411482" y="3251391"/>
            <a:ext cx="38687" cy="79546"/>
          </a:xfrm>
          <a:prstGeom prst="rect">
            <a:avLst/>
          </a:prstGeom>
        </p:spPr>
        <p:txBody>
          <a:bodyPr wrap="square" lIns="0" tIns="0" rIns="0" bIns="0" rtlCol="0">
            <a:noAutofit/>
          </a:bodyPr>
          <a:lstStyle/>
          <a:p>
            <a:pPr marL="28034">
              <a:lnSpc>
                <a:spcPts val="607"/>
              </a:lnSpc>
              <a:spcBef>
                <a:spcPts val="19"/>
              </a:spcBef>
            </a:pPr>
            <a:endParaRPr sz="607"/>
          </a:p>
        </p:txBody>
      </p:sp>
      <p:sp>
        <p:nvSpPr>
          <p:cNvPr id="162" name="object 162"/>
          <p:cNvSpPr txBox="1"/>
          <p:nvPr/>
        </p:nvSpPr>
        <p:spPr>
          <a:xfrm>
            <a:off x="4450171" y="3251391"/>
            <a:ext cx="1683726" cy="79546"/>
          </a:xfrm>
          <a:prstGeom prst="rect">
            <a:avLst/>
          </a:prstGeom>
        </p:spPr>
        <p:txBody>
          <a:bodyPr wrap="square" lIns="0" tIns="0" rIns="0" bIns="0" rtlCol="0">
            <a:noAutofit/>
          </a:bodyPr>
          <a:lstStyle/>
          <a:p>
            <a:pPr marL="28034">
              <a:lnSpc>
                <a:spcPts val="607"/>
              </a:lnSpc>
              <a:spcBef>
                <a:spcPts val="19"/>
              </a:spcBef>
            </a:pPr>
            <a:endParaRPr sz="607"/>
          </a:p>
        </p:txBody>
      </p:sp>
      <p:sp>
        <p:nvSpPr>
          <p:cNvPr id="161" name="object 161"/>
          <p:cNvSpPr txBox="1"/>
          <p:nvPr/>
        </p:nvSpPr>
        <p:spPr>
          <a:xfrm>
            <a:off x="4411482" y="3330938"/>
            <a:ext cx="38687" cy="222730"/>
          </a:xfrm>
          <a:prstGeom prst="rect">
            <a:avLst/>
          </a:prstGeom>
        </p:spPr>
        <p:txBody>
          <a:bodyPr wrap="square" lIns="0" tIns="0" rIns="0" bIns="0" rtlCol="0">
            <a:noAutofit/>
          </a:bodyPr>
          <a:lstStyle/>
          <a:p>
            <a:pPr marL="28034">
              <a:lnSpc>
                <a:spcPts val="1104"/>
              </a:lnSpc>
            </a:pPr>
            <a:endParaRPr sz="1104"/>
          </a:p>
        </p:txBody>
      </p:sp>
      <p:sp>
        <p:nvSpPr>
          <p:cNvPr id="160" name="object 160"/>
          <p:cNvSpPr txBox="1"/>
          <p:nvPr/>
        </p:nvSpPr>
        <p:spPr>
          <a:xfrm>
            <a:off x="4450171" y="3330938"/>
            <a:ext cx="1683726" cy="222730"/>
          </a:xfrm>
          <a:prstGeom prst="rect">
            <a:avLst/>
          </a:prstGeom>
        </p:spPr>
        <p:txBody>
          <a:bodyPr wrap="square" lIns="0" tIns="0" rIns="0" bIns="0" rtlCol="0">
            <a:noAutofit/>
          </a:bodyPr>
          <a:lstStyle/>
          <a:p>
            <a:pPr marL="28034">
              <a:lnSpc>
                <a:spcPts val="1104"/>
              </a:lnSpc>
            </a:pPr>
            <a:endParaRPr sz="1104"/>
          </a:p>
        </p:txBody>
      </p:sp>
      <p:sp>
        <p:nvSpPr>
          <p:cNvPr id="159" name="object 159"/>
          <p:cNvSpPr txBox="1"/>
          <p:nvPr/>
        </p:nvSpPr>
        <p:spPr>
          <a:xfrm>
            <a:off x="4411482" y="3553669"/>
            <a:ext cx="38687" cy="69454"/>
          </a:xfrm>
          <a:prstGeom prst="rect">
            <a:avLst/>
          </a:prstGeom>
        </p:spPr>
        <p:txBody>
          <a:bodyPr wrap="square" lIns="0" tIns="0" rIns="0" bIns="0" rtlCol="0">
            <a:noAutofit/>
          </a:bodyPr>
          <a:lstStyle/>
          <a:p>
            <a:endParaRPr sz="1987"/>
          </a:p>
        </p:txBody>
      </p:sp>
      <p:sp>
        <p:nvSpPr>
          <p:cNvPr id="158" name="object 158"/>
          <p:cNvSpPr txBox="1"/>
          <p:nvPr/>
        </p:nvSpPr>
        <p:spPr>
          <a:xfrm>
            <a:off x="4450171" y="3553669"/>
            <a:ext cx="1683726" cy="69454"/>
          </a:xfrm>
          <a:prstGeom prst="rect">
            <a:avLst/>
          </a:prstGeom>
        </p:spPr>
        <p:txBody>
          <a:bodyPr wrap="square" lIns="0" tIns="0" rIns="0" bIns="0" rtlCol="0">
            <a:noAutofit/>
          </a:bodyPr>
          <a:lstStyle/>
          <a:p>
            <a:endParaRPr sz="1987"/>
          </a:p>
        </p:txBody>
      </p:sp>
      <p:sp>
        <p:nvSpPr>
          <p:cNvPr id="157" name="object 157"/>
          <p:cNvSpPr txBox="1"/>
          <p:nvPr/>
        </p:nvSpPr>
        <p:spPr>
          <a:xfrm>
            <a:off x="4411482" y="3623124"/>
            <a:ext cx="38687" cy="42891"/>
          </a:xfrm>
          <a:prstGeom prst="rect">
            <a:avLst/>
          </a:prstGeom>
        </p:spPr>
        <p:txBody>
          <a:bodyPr wrap="square" lIns="0" tIns="0" rIns="0" bIns="0" rtlCol="0">
            <a:noAutofit/>
          </a:bodyPr>
          <a:lstStyle/>
          <a:p>
            <a:endParaRPr sz="1987"/>
          </a:p>
        </p:txBody>
      </p:sp>
      <p:sp>
        <p:nvSpPr>
          <p:cNvPr id="156" name="object 156"/>
          <p:cNvSpPr txBox="1"/>
          <p:nvPr/>
        </p:nvSpPr>
        <p:spPr>
          <a:xfrm>
            <a:off x="4450171" y="3623124"/>
            <a:ext cx="1683726" cy="42891"/>
          </a:xfrm>
          <a:prstGeom prst="rect">
            <a:avLst/>
          </a:prstGeom>
        </p:spPr>
        <p:txBody>
          <a:bodyPr wrap="square" lIns="0" tIns="0" rIns="0" bIns="0" rtlCol="0">
            <a:noAutofit/>
          </a:bodyPr>
          <a:lstStyle/>
          <a:p>
            <a:endParaRPr sz="1987"/>
          </a:p>
        </p:txBody>
      </p:sp>
      <p:sp>
        <p:nvSpPr>
          <p:cNvPr id="155" name="object 155"/>
          <p:cNvSpPr txBox="1"/>
          <p:nvPr/>
        </p:nvSpPr>
        <p:spPr>
          <a:xfrm>
            <a:off x="4411482" y="3666015"/>
            <a:ext cx="38687" cy="212779"/>
          </a:xfrm>
          <a:prstGeom prst="rect">
            <a:avLst/>
          </a:prstGeom>
        </p:spPr>
        <p:txBody>
          <a:bodyPr wrap="square" lIns="0" tIns="0" rIns="0" bIns="0" rtlCol="0">
            <a:noAutofit/>
          </a:bodyPr>
          <a:lstStyle/>
          <a:p>
            <a:pPr marL="28034">
              <a:lnSpc>
                <a:spcPts val="1104"/>
              </a:lnSpc>
            </a:pPr>
            <a:endParaRPr sz="1104"/>
          </a:p>
        </p:txBody>
      </p:sp>
      <p:sp>
        <p:nvSpPr>
          <p:cNvPr id="154" name="object 154"/>
          <p:cNvSpPr txBox="1"/>
          <p:nvPr/>
        </p:nvSpPr>
        <p:spPr>
          <a:xfrm>
            <a:off x="4450171" y="3666015"/>
            <a:ext cx="465925" cy="212779"/>
          </a:xfrm>
          <a:prstGeom prst="rect">
            <a:avLst/>
          </a:prstGeom>
        </p:spPr>
        <p:txBody>
          <a:bodyPr wrap="square" lIns="0" tIns="0" rIns="0" bIns="0" rtlCol="0">
            <a:noAutofit/>
          </a:bodyPr>
          <a:lstStyle/>
          <a:p>
            <a:pPr marL="28034">
              <a:lnSpc>
                <a:spcPts val="1104"/>
              </a:lnSpc>
            </a:pPr>
            <a:endParaRPr sz="1104"/>
          </a:p>
        </p:txBody>
      </p:sp>
      <p:sp>
        <p:nvSpPr>
          <p:cNvPr id="153" name="object 153"/>
          <p:cNvSpPr txBox="1"/>
          <p:nvPr/>
        </p:nvSpPr>
        <p:spPr>
          <a:xfrm>
            <a:off x="4916096" y="3666015"/>
            <a:ext cx="1217800" cy="212779"/>
          </a:xfrm>
          <a:prstGeom prst="rect">
            <a:avLst/>
          </a:prstGeom>
        </p:spPr>
        <p:txBody>
          <a:bodyPr wrap="square" lIns="0" tIns="0" rIns="0" bIns="0" rtlCol="0">
            <a:noAutofit/>
          </a:bodyPr>
          <a:lstStyle/>
          <a:p>
            <a:pPr marL="280">
              <a:lnSpc>
                <a:spcPts val="1678"/>
              </a:lnSpc>
              <a:spcBef>
                <a:spcPts val="84"/>
              </a:spcBef>
            </a:pPr>
            <a:r>
              <a:rPr sz="2649" b="1" spc="-15" baseline="-6826" dirty="0">
                <a:latin typeface="Calibri"/>
                <a:cs typeface="Calibri"/>
              </a:rPr>
              <a:t>F</a:t>
            </a:r>
            <a:r>
              <a:rPr sz="2649" b="1" baseline="-6826" dirty="0">
                <a:latin typeface="Calibri"/>
                <a:cs typeface="Calibri"/>
              </a:rPr>
              <a:t>C</a:t>
            </a:r>
            <a:r>
              <a:rPr sz="2649" b="1" spc="4" baseline="-6826" dirty="0">
                <a:latin typeface="Calibri"/>
                <a:cs typeface="Calibri"/>
              </a:rPr>
              <a:t> </a:t>
            </a:r>
            <a:r>
              <a:rPr sz="2649" b="1" baseline="-6826" dirty="0">
                <a:latin typeface="Calibri"/>
                <a:cs typeface="Calibri"/>
              </a:rPr>
              <a:t>-</a:t>
            </a:r>
            <a:r>
              <a:rPr sz="2649" b="1" spc="-15" baseline="-6826" dirty="0">
                <a:latin typeface="Calibri"/>
                <a:cs typeface="Calibri"/>
              </a:rPr>
              <a:t> </a:t>
            </a:r>
            <a:r>
              <a:rPr sz="2649" b="1" baseline="-6826" dirty="0">
                <a:latin typeface="Calibri"/>
                <a:cs typeface="Calibri"/>
              </a:rPr>
              <a:t>3</a:t>
            </a:r>
            <a:endParaRPr sz="1766">
              <a:latin typeface="Calibri"/>
              <a:cs typeface="Calibri"/>
            </a:endParaRPr>
          </a:p>
        </p:txBody>
      </p:sp>
      <p:sp>
        <p:nvSpPr>
          <p:cNvPr id="152" name="object 152"/>
          <p:cNvSpPr txBox="1"/>
          <p:nvPr/>
        </p:nvSpPr>
        <p:spPr>
          <a:xfrm>
            <a:off x="4411482" y="3878795"/>
            <a:ext cx="38687" cy="42051"/>
          </a:xfrm>
          <a:prstGeom prst="rect">
            <a:avLst/>
          </a:prstGeom>
        </p:spPr>
        <p:txBody>
          <a:bodyPr wrap="square" lIns="0" tIns="0" rIns="0" bIns="0" rtlCol="0">
            <a:noAutofit/>
          </a:bodyPr>
          <a:lstStyle/>
          <a:p>
            <a:endParaRPr sz="1987"/>
          </a:p>
        </p:txBody>
      </p:sp>
      <p:sp>
        <p:nvSpPr>
          <p:cNvPr id="151" name="object 151"/>
          <p:cNvSpPr txBox="1"/>
          <p:nvPr/>
        </p:nvSpPr>
        <p:spPr>
          <a:xfrm>
            <a:off x="4450171" y="3878795"/>
            <a:ext cx="1683726" cy="42051"/>
          </a:xfrm>
          <a:prstGeom prst="rect">
            <a:avLst/>
          </a:prstGeom>
        </p:spPr>
        <p:txBody>
          <a:bodyPr wrap="square" lIns="0" tIns="0" rIns="0" bIns="0" rtlCol="0">
            <a:noAutofit/>
          </a:bodyPr>
          <a:lstStyle/>
          <a:p>
            <a:endParaRPr sz="1987"/>
          </a:p>
        </p:txBody>
      </p:sp>
      <p:sp>
        <p:nvSpPr>
          <p:cNvPr id="150" name="object 150"/>
          <p:cNvSpPr txBox="1"/>
          <p:nvPr/>
        </p:nvSpPr>
        <p:spPr>
          <a:xfrm>
            <a:off x="4411482" y="3920846"/>
            <a:ext cx="38687" cy="0"/>
          </a:xfrm>
          <a:prstGeom prst="rect">
            <a:avLst/>
          </a:prstGeom>
        </p:spPr>
        <p:txBody>
          <a:bodyPr wrap="square" lIns="0" tIns="0" rIns="0" bIns="0" rtlCol="0">
            <a:noAutofit/>
          </a:bodyPr>
          <a:lstStyle/>
          <a:p>
            <a:endParaRPr sz="1987"/>
          </a:p>
        </p:txBody>
      </p:sp>
      <p:sp>
        <p:nvSpPr>
          <p:cNvPr id="149" name="object 149"/>
          <p:cNvSpPr txBox="1"/>
          <p:nvPr/>
        </p:nvSpPr>
        <p:spPr>
          <a:xfrm>
            <a:off x="4450171" y="3920846"/>
            <a:ext cx="465925" cy="0"/>
          </a:xfrm>
          <a:prstGeom prst="rect">
            <a:avLst/>
          </a:prstGeom>
        </p:spPr>
        <p:txBody>
          <a:bodyPr wrap="square" lIns="0" tIns="0" rIns="0" bIns="0" rtlCol="0">
            <a:noAutofit/>
          </a:bodyPr>
          <a:lstStyle/>
          <a:p>
            <a:endParaRPr sz="1987"/>
          </a:p>
        </p:txBody>
      </p:sp>
      <p:sp>
        <p:nvSpPr>
          <p:cNvPr id="148" name="object 148"/>
          <p:cNvSpPr txBox="1"/>
          <p:nvPr/>
        </p:nvSpPr>
        <p:spPr>
          <a:xfrm>
            <a:off x="4411482" y="3868702"/>
            <a:ext cx="38687" cy="78705"/>
          </a:xfrm>
          <a:prstGeom prst="rect">
            <a:avLst/>
          </a:prstGeom>
        </p:spPr>
        <p:txBody>
          <a:bodyPr wrap="square" lIns="0" tIns="0" rIns="0" bIns="0" rtlCol="0">
            <a:noAutofit/>
          </a:bodyPr>
          <a:lstStyle/>
          <a:p>
            <a:pPr marL="28034">
              <a:lnSpc>
                <a:spcPts val="607"/>
              </a:lnSpc>
              <a:spcBef>
                <a:spcPts val="12"/>
              </a:spcBef>
            </a:pPr>
            <a:endParaRPr sz="607"/>
          </a:p>
        </p:txBody>
      </p:sp>
      <p:sp>
        <p:nvSpPr>
          <p:cNvPr id="147" name="object 147"/>
          <p:cNvSpPr txBox="1"/>
          <p:nvPr/>
        </p:nvSpPr>
        <p:spPr>
          <a:xfrm>
            <a:off x="4450171" y="3868702"/>
            <a:ext cx="1683726" cy="78705"/>
          </a:xfrm>
          <a:prstGeom prst="rect">
            <a:avLst/>
          </a:prstGeom>
        </p:spPr>
        <p:txBody>
          <a:bodyPr wrap="square" lIns="0" tIns="0" rIns="0" bIns="0" rtlCol="0">
            <a:noAutofit/>
          </a:bodyPr>
          <a:lstStyle/>
          <a:p>
            <a:pPr marL="28034">
              <a:lnSpc>
                <a:spcPts val="607"/>
              </a:lnSpc>
              <a:spcBef>
                <a:spcPts val="12"/>
              </a:spcBef>
            </a:pPr>
            <a:endParaRPr sz="607"/>
          </a:p>
        </p:txBody>
      </p:sp>
      <p:sp>
        <p:nvSpPr>
          <p:cNvPr id="146" name="object 146"/>
          <p:cNvSpPr txBox="1"/>
          <p:nvPr/>
        </p:nvSpPr>
        <p:spPr>
          <a:xfrm>
            <a:off x="4411482" y="3947407"/>
            <a:ext cx="38687" cy="223571"/>
          </a:xfrm>
          <a:prstGeom prst="rect">
            <a:avLst/>
          </a:prstGeom>
        </p:spPr>
        <p:txBody>
          <a:bodyPr wrap="square" lIns="0" tIns="0" rIns="0" bIns="0" rtlCol="0">
            <a:noAutofit/>
          </a:bodyPr>
          <a:lstStyle/>
          <a:p>
            <a:pPr marL="28034">
              <a:lnSpc>
                <a:spcPts val="1104"/>
              </a:lnSpc>
            </a:pPr>
            <a:endParaRPr sz="1104"/>
          </a:p>
        </p:txBody>
      </p:sp>
      <p:sp>
        <p:nvSpPr>
          <p:cNvPr id="145" name="object 145"/>
          <p:cNvSpPr txBox="1"/>
          <p:nvPr/>
        </p:nvSpPr>
        <p:spPr>
          <a:xfrm>
            <a:off x="4450171" y="3947407"/>
            <a:ext cx="1683726" cy="223571"/>
          </a:xfrm>
          <a:prstGeom prst="rect">
            <a:avLst/>
          </a:prstGeom>
        </p:spPr>
        <p:txBody>
          <a:bodyPr wrap="square" lIns="0" tIns="0" rIns="0" bIns="0" rtlCol="0">
            <a:noAutofit/>
          </a:bodyPr>
          <a:lstStyle/>
          <a:p>
            <a:pPr marL="28034">
              <a:lnSpc>
                <a:spcPts val="1104"/>
              </a:lnSpc>
            </a:pPr>
            <a:endParaRPr sz="1104"/>
          </a:p>
        </p:txBody>
      </p:sp>
      <p:sp>
        <p:nvSpPr>
          <p:cNvPr id="144" name="object 144"/>
          <p:cNvSpPr txBox="1"/>
          <p:nvPr/>
        </p:nvSpPr>
        <p:spPr>
          <a:xfrm>
            <a:off x="4411482" y="4170979"/>
            <a:ext cx="38687" cy="68613"/>
          </a:xfrm>
          <a:prstGeom prst="rect">
            <a:avLst/>
          </a:prstGeom>
        </p:spPr>
        <p:txBody>
          <a:bodyPr wrap="square" lIns="0" tIns="0" rIns="0" bIns="0" rtlCol="0">
            <a:noAutofit/>
          </a:bodyPr>
          <a:lstStyle/>
          <a:p>
            <a:endParaRPr sz="1987"/>
          </a:p>
        </p:txBody>
      </p:sp>
      <p:sp>
        <p:nvSpPr>
          <p:cNvPr id="143" name="object 143"/>
          <p:cNvSpPr txBox="1"/>
          <p:nvPr/>
        </p:nvSpPr>
        <p:spPr>
          <a:xfrm>
            <a:off x="4450171" y="4170979"/>
            <a:ext cx="1683726" cy="68613"/>
          </a:xfrm>
          <a:prstGeom prst="rect">
            <a:avLst/>
          </a:prstGeom>
        </p:spPr>
        <p:txBody>
          <a:bodyPr wrap="square" lIns="0" tIns="0" rIns="0" bIns="0" rtlCol="0">
            <a:noAutofit/>
          </a:bodyPr>
          <a:lstStyle/>
          <a:p>
            <a:endParaRPr sz="1987"/>
          </a:p>
        </p:txBody>
      </p:sp>
      <p:sp>
        <p:nvSpPr>
          <p:cNvPr id="142" name="object 142"/>
          <p:cNvSpPr txBox="1"/>
          <p:nvPr/>
        </p:nvSpPr>
        <p:spPr>
          <a:xfrm>
            <a:off x="4411482" y="4239593"/>
            <a:ext cx="38687" cy="42892"/>
          </a:xfrm>
          <a:prstGeom prst="rect">
            <a:avLst/>
          </a:prstGeom>
        </p:spPr>
        <p:txBody>
          <a:bodyPr wrap="square" lIns="0" tIns="0" rIns="0" bIns="0" rtlCol="0">
            <a:noAutofit/>
          </a:bodyPr>
          <a:lstStyle/>
          <a:p>
            <a:endParaRPr sz="1987"/>
          </a:p>
        </p:txBody>
      </p:sp>
      <p:sp>
        <p:nvSpPr>
          <p:cNvPr id="141" name="object 141"/>
          <p:cNvSpPr txBox="1"/>
          <p:nvPr/>
        </p:nvSpPr>
        <p:spPr>
          <a:xfrm>
            <a:off x="4450171" y="4239593"/>
            <a:ext cx="1683726" cy="42892"/>
          </a:xfrm>
          <a:prstGeom prst="rect">
            <a:avLst/>
          </a:prstGeom>
        </p:spPr>
        <p:txBody>
          <a:bodyPr wrap="square" lIns="0" tIns="0" rIns="0" bIns="0" rtlCol="0">
            <a:noAutofit/>
          </a:bodyPr>
          <a:lstStyle/>
          <a:p>
            <a:endParaRPr sz="1987"/>
          </a:p>
        </p:txBody>
      </p:sp>
      <p:sp>
        <p:nvSpPr>
          <p:cNvPr id="140" name="object 140"/>
          <p:cNvSpPr txBox="1"/>
          <p:nvPr/>
        </p:nvSpPr>
        <p:spPr>
          <a:xfrm>
            <a:off x="4411482" y="4282485"/>
            <a:ext cx="38687" cy="212778"/>
          </a:xfrm>
          <a:prstGeom prst="rect">
            <a:avLst/>
          </a:prstGeom>
        </p:spPr>
        <p:txBody>
          <a:bodyPr wrap="square" lIns="0" tIns="0" rIns="0" bIns="0" rtlCol="0">
            <a:noAutofit/>
          </a:bodyPr>
          <a:lstStyle/>
          <a:p>
            <a:pPr marL="28034">
              <a:lnSpc>
                <a:spcPts val="1104"/>
              </a:lnSpc>
            </a:pPr>
            <a:endParaRPr sz="1104"/>
          </a:p>
        </p:txBody>
      </p:sp>
      <p:sp>
        <p:nvSpPr>
          <p:cNvPr id="139" name="object 139"/>
          <p:cNvSpPr txBox="1"/>
          <p:nvPr/>
        </p:nvSpPr>
        <p:spPr>
          <a:xfrm>
            <a:off x="4450171" y="4282485"/>
            <a:ext cx="465925" cy="212778"/>
          </a:xfrm>
          <a:prstGeom prst="rect">
            <a:avLst/>
          </a:prstGeom>
        </p:spPr>
        <p:txBody>
          <a:bodyPr wrap="square" lIns="0" tIns="0" rIns="0" bIns="0" rtlCol="0">
            <a:noAutofit/>
          </a:bodyPr>
          <a:lstStyle/>
          <a:p>
            <a:pPr marL="28034">
              <a:lnSpc>
                <a:spcPts val="1104"/>
              </a:lnSpc>
            </a:pPr>
            <a:endParaRPr sz="1104"/>
          </a:p>
        </p:txBody>
      </p:sp>
      <p:sp>
        <p:nvSpPr>
          <p:cNvPr id="138" name="object 138"/>
          <p:cNvSpPr txBox="1"/>
          <p:nvPr/>
        </p:nvSpPr>
        <p:spPr>
          <a:xfrm>
            <a:off x="4916096" y="4282485"/>
            <a:ext cx="1217800" cy="212778"/>
          </a:xfrm>
          <a:prstGeom prst="rect">
            <a:avLst/>
          </a:prstGeom>
        </p:spPr>
        <p:txBody>
          <a:bodyPr wrap="square" lIns="0" tIns="0" rIns="0" bIns="0" rtlCol="0">
            <a:noAutofit/>
          </a:bodyPr>
          <a:lstStyle/>
          <a:p>
            <a:pPr marL="280">
              <a:lnSpc>
                <a:spcPts val="1678"/>
              </a:lnSpc>
              <a:spcBef>
                <a:spcPts val="84"/>
              </a:spcBef>
            </a:pPr>
            <a:r>
              <a:rPr sz="2649" b="1" spc="-15" baseline="-6826" dirty="0">
                <a:latin typeface="Calibri"/>
                <a:cs typeface="Calibri"/>
              </a:rPr>
              <a:t>F</a:t>
            </a:r>
            <a:r>
              <a:rPr sz="2649" b="1" baseline="-6826" dirty="0">
                <a:latin typeface="Calibri"/>
                <a:cs typeface="Calibri"/>
              </a:rPr>
              <a:t>C</a:t>
            </a:r>
            <a:r>
              <a:rPr sz="2649" b="1" spc="4" baseline="-6826" dirty="0">
                <a:latin typeface="Calibri"/>
                <a:cs typeface="Calibri"/>
              </a:rPr>
              <a:t> </a:t>
            </a:r>
            <a:r>
              <a:rPr sz="2649" b="1" baseline="-6826" dirty="0">
                <a:latin typeface="Calibri"/>
                <a:cs typeface="Calibri"/>
              </a:rPr>
              <a:t>-</a:t>
            </a:r>
            <a:r>
              <a:rPr sz="2649" b="1" spc="-15" baseline="-6826" dirty="0">
                <a:latin typeface="Calibri"/>
                <a:cs typeface="Calibri"/>
              </a:rPr>
              <a:t> </a:t>
            </a:r>
            <a:r>
              <a:rPr sz="2649" b="1" baseline="-6826" dirty="0">
                <a:latin typeface="Calibri"/>
                <a:cs typeface="Calibri"/>
              </a:rPr>
              <a:t>2</a:t>
            </a:r>
            <a:endParaRPr sz="1766">
              <a:latin typeface="Calibri"/>
              <a:cs typeface="Calibri"/>
            </a:endParaRPr>
          </a:p>
        </p:txBody>
      </p:sp>
      <p:sp>
        <p:nvSpPr>
          <p:cNvPr id="137" name="object 137"/>
          <p:cNvSpPr txBox="1"/>
          <p:nvPr/>
        </p:nvSpPr>
        <p:spPr>
          <a:xfrm>
            <a:off x="4411482" y="4495264"/>
            <a:ext cx="38687" cy="42051"/>
          </a:xfrm>
          <a:prstGeom prst="rect">
            <a:avLst/>
          </a:prstGeom>
        </p:spPr>
        <p:txBody>
          <a:bodyPr wrap="square" lIns="0" tIns="0" rIns="0" bIns="0" rtlCol="0">
            <a:noAutofit/>
          </a:bodyPr>
          <a:lstStyle/>
          <a:p>
            <a:endParaRPr sz="1987"/>
          </a:p>
        </p:txBody>
      </p:sp>
      <p:sp>
        <p:nvSpPr>
          <p:cNvPr id="136" name="object 136"/>
          <p:cNvSpPr txBox="1"/>
          <p:nvPr/>
        </p:nvSpPr>
        <p:spPr>
          <a:xfrm>
            <a:off x="4450171" y="4495264"/>
            <a:ext cx="1683726" cy="42051"/>
          </a:xfrm>
          <a:prstGeom prst="rect">
            <a:avLst/>
          </a:prstGeom>
        </p:spPr>
        <p:txBody>
          <a:bodyPr wrap="square" lIns="0" tIns="0" rIns="0" bIns="0" rtlCol="0">
            <a:noAutofit/>
          </a:bodyPr>
          <a:lstStyle/>
          <a:p>
            <a:endParaRPr sz="1987"/>
          </a:p>
        </p:txBody>
      </p:sp>
      <p:sp>
        <p:nvSpPr>
          <p:cNvPr id="135" name="object 135"/>
          <p:cNvSpPr txBox="1"/>
          <p:nvPr/>
        </p:nvSpPr>
        <p:spPr>
          <a:xfrm>
            <a:off x="4411482" y="4537315"/>
            <a:ext cx="38687" cy="0"/>
          </a:xfrm>
          <a:prstGeom prst="rect">
            <a:avLst/>
          </a:prstGeom>
        </p:spPr>
        <p:txBody>
          <a:bodyPr wrap="square" lIns="0" tIns="0" rIns="0" bIns="0" rtlCol="0">
            <a:noAutofit/>
          </a:bodyPr>
          <a:lstStyle/>
          <a:p>
            <a:endParaRPr sz="1987"/>
          </a:p>
        </p:txBody>
      </p:sp>
      <p:sp>
        <p:nvSpPr>
          <p:cNvPr id="134" name="object 134"/>
          <p:cNvSpPr txBox="1"/>
          <p:nvPr/>
        </p:nvSpPr>
        <p:spPr>
          <a:xfrm>
            <a:off x="4450171" y="4537315"/>
            <a:ext cx="465925" cy="0"/>
          </a:xfrm>
          <a:prstGeom prst="rect">
            <a:avLst/>
          </a:prstGeom>
        </p:spPr>
        <p:txBody>
          <a:bodyPr wrap="square" lIns="0" tIns="0" rIns="0" bIns="0" rtlCol="0">
            <a:noAutofit/>
          </a:bodyPr>
          <a:lstStyle/>
          <a:p>
            <a:endParaRPr sz="1987"/>
          </a:p>
        </p:txBody>
      </p:sp>
      <p:sp>
        <p:nvSpPr>
          <p:cNvPr id="133" name="object 133"/>
          <p:cNvSpPr txBox="1"/>
          <p:nvPr/>
        </p:nvSpPr>
        <p:spPr>
          <a:xfrm>
            <a:off x="4411482" y="4484329"/>
            <a:ext cx="38687" cy="80387"/>
          </a:xfrm>
          <a:prstGeom prst="rect">
            <a:avLst/>
          </a:prstGeom>
        </p:spPr>
        <p:txBody>
          <a:bodyPr wrap="square" lIns="0" tIns="0" rIns="0" bIns="0" rtlCol="0">
            <a:noAutofit/>
          </a:bodyPr>
          <a:lstStyle/>
          <a:p>
            <a:pPr marL="28034">
              <a:lnSpc>
                <a:spcPts val="607"/>
              </a:lnSpc>
              <a:spcBef>
                <a:spcPts val="25"/>
              </a:spcBef>
            </a:pPr>
            <a:endParaRPr sz="607"/>
          </a:p>
        </p:txBody>
      </p:sp>
      <p:sp>
        <p:nvSpPr>
          <p:cNvPr id="132" name="object 132"/>
          <p:cNvSpPr txBox="1"/>
          <p:nvPr/>
        </p:nvSpPr>
        <p:spPr>
          <a:xfrm>
            <a:off x="4450171" y="4484329"/>
            <a:ext cx="1683726" cy="80387"/>
          </a:xfrm>
          <a:prstGeom prst="rect">
            <a:avLst/>
          </a:prstGeom>
        </p:spPr>
        <p:txBody>
          <a:bodyPr wrap="square" lIns="0" tIns="0" rIns="0" bIns="0" rtlCol="0">
            <a:noAutofit/>
          </a:bodyPr>
          <a:lstStyle/>
          <a:p>
            <a:pPr marL="28034">
              <a:lnSpc>
                <a:spcPts val="607"/>
              </a:lnSpc>
              <a:spcBef>
                <a:spcPts val="25"/>
              </a:spcBef>
            </a:pPr>
            <a:endParaRPr sz="607"/>
          </a:p>
        </p:txBody>
      </p:sp>
      <p:sp>
        <p:nvSpPr>
          <p:cNvPr id="131" name="object 131"/>
          <p:cNvSpPr txBox="1"/>
          <p:nvPr/>
        </p:nvSpPr>
        <p:spPr>
          <a:xfrm>
            <a:off x="4411482" y="4564718"/>
            <a:ext cx="38687" cy="191612"/>
          </a:xfrm>
          <a:prstGeom prst="rect">
            <a:avLst/>
          </a:prstGeom>
        </p:spPr>
        <p:txBody>
          <a:bodyPr wrap="square" lIns="0" tIns="0" rIns="0" bIns="0" rtlCol="0">
            <a:noAutofit/>
          </a:bodyPr>
          <a:lstStyle/>
          <a:p>
            <a:pPr marL="28034">
              <a:lnSpc>
                <a:spcPts val="1104"/>
              </a:lnSpc>
            </a:pPr>
            <a:endParaRPr sz="1104"/>
          </a:p>
        </p:txBody>
      </p:sp>
      <p:sp>
        <p:nvSpPr>
          <p:cNvPr id="130" name="object 130"/>
          <p:cNvSpPr txBox="1"/>
          <p:nvPr/>
        </p:nvSpPr>
        <p:spPr>
          <a:xfrm>
            <a:off x="4450171" y="4564718"/>
            <a:ext cx="1683726" cy="191612"/>
          </a:xfrm>
          <a:prstGeom prst="rect">
            <a:avLst/>
          </a:prstGeom>
        </p:spPr>
        <p:txBody>
          <a:bodyPr wrap="square" lIns="0" tIns="0" rIns="0" bIns="0" rtlCol="0">
            <a:noAutofit/>
          </a:bodyPr>
          <a:lstStyle/>
          <a:p>
            <a:pPr marL="28034">
              <a:lnSpc>
                <a:spcPts val="1104"/>
              </a:lnSpc>
            </a:pPr>
            <a:endParaRPr sz="1104"/>
          </a:p>
        </p:txBody>
      </p:sp>
      <p:sp>
        <p:nvSpPr>
          <p:cNvPr id="129" name="object 129"/>
          <p:cNvSpPr txBox="1"/>
          <p:nvPr/>
        </p:nvSpPr>
        <p:spPr>
          <a:xfrm>
            <a:off x="4411482" y="4756331"/>
            <a:ext cx="38687" cy="48428"/>
          </a:xfrm>
          <a:prstGeom prst="rect">
            <a:avLst/>
          </a:prstGeom>
        </p:spPr>
        <p:txBody>
          <a:bodyPr wrap="square" lIns="0" tIns="0" rIns="0" bIns="0" rtlCol="0">
            <a:noAutofit/>
          </a:bodyPr>
          <a:lstStyle/>
          <a:p>
            <a:endParaRPr sz="1987"/>
          </a:p>
        </p:txBody>
      </p:sp>
      <p:sp>
        <p:nvSpPr>
          <p:cNvPr id="128" name="object 128"/>
          <p:cNvSpPr txBox="1"/>
          <p:nvPr/>
        </p:nvSpPr>
        <p:spPr>
          <a:xfrm>
            <a:off x="4450171" y="4756331"/>
            <a:ext cx="1683726" cy="48428"/>
          </a:xfrm>
          <a:prstGeom prst="rect">
            <a:avLst/>
          </a:prstGeom>
        </p:spPr>
        <p:txBody>
          <a:bodyPr wrap="square" lIns="0" tIns="0" rIns="0" bIns="0" rtlCol="0">
            <a:noAutofit/>
          </a:bodyPr>
          <a:lstStyle/>
          <a:p>
            <a:endParaRPr sz="1987"/>
          </a:p>
        </p:txBody>
      </p:sp>
      <p:sp>
        <p:nvSpPr>
          <p:cNvPr id="127" name="object 127"/>
          <p:cNvSpPr txBox="1"/>
          <p:nvPr/>
        </p:nvSpPr>
        <p:spPr>
          <a:xfrm>
            <a:off x="4411482" y="4804761"/>
            <a:ext cx="38687" cy="52142"/>
          </a:xfrm>
          <a:prstGeom prst="rect">
            <a:avLst/>
          </a:prstGeom>
        </p:spPr>
        <p:txBody>
          <a:bodyPr wrap="square" lIns="0" tIns="0" rIns="0" bIns="0" rtlCol="0">
            <a:noAutofit/>
          </a:bodyPr>
          <a:lstStyle/>
          <a:p>
            <a:endParaRPr sz="1987"/>
          </a:p>
        </p:txBody>
      </p:sp>
      <p:sp>
        <p:nvSpPr>
          <p:cNvPr id="126" name="object 126"/>
          <p:cNvSpPr txBox="1"/>
          <p:nvPr/>
        </p:nvSpPr>
        <p:spPr>
          <a:xfrm>
            <a:off x="4450171" y="4804761"/>
            <a:ext cx="1683726" cy="52142"/>
          </a:xfrm>
          <a:prstGeom prst="rect">
            <a:avLst/>
          </a:prstGeom>
        </p:spPr>
        <p:txBody>
          <a:bodyPr wrap="square" lIns="0" tIns="0" rIns="0" bIns="0" rtlCol="0">
            <a:noAutofit/>
          </a:bodyPr>
          <a:lstStyle/>
          <a:p>
            <a:endParaRPr sz="1987"/>
          </a:p>
        </p:txBody>
      </p:sp>
      <p:sp>
        <p:nvSpPr>
          <p:cNvPr id="125" name="object 125"/>
          <p:cNvSpPr txBox="1"/>
          <p:nvPr/>
        </p:nvSpPr>
        <p:spPr>
          <a:xfrm>
            <a:off x="4411482" y="4856904"/>
            <a:ext cx="38687" cy="52984"/>
          </a:xfrm>
          <a:prstGeom prst="rect">
            <a:avLst/>
          </a:prstGeom>
        </p:spPr>
        <p:txBody>
          <a:bodyPr wrap="square" lIns="0" tIns="0" rIns="0" bIns="0" rtlCol="0">
            <a:noAutofit/>
          </a:bodyPr>
          <a:lstStyle/>
          <a:p>
            <a:endParaRPr sz="1987"/>
          </a:p>
        </p:txBody>
      </p:sp>
      <p:sp>
        <p:nvSpPr>
          <p:cNvPr id="124" name="object 124"/>
          <p:cNvSpPr txBox="1"/>
          <p:nvPr/>
        </p:nvSpPr>
        <p:spPr>
          <a:xfrm>
            <a:off x="4450171" y="4856904"/>
            <a:ext cx="1683726" cy="52984"/>
          </a:xfrm>
          <a:prstGeom prst="rect">
            <a:avLst/>
          </a:prstGeom>
        </p:spPr>
        <p:txBody>
          <a:bodyPr wrap="square" lIns="0" tIns="0" rIns="0" bIns="0" rtlCol="0">
            <a:noAutofit/>
          </a:bodyPr>
          <a:lstStyle/>
          <a:p>
            <a:endParaRPr sz="1987"/>
          </a:p>
        </p:txBody>
      </p:sp>
      <p:sp>
        <p:nvSpPr>
          <p:cNvPr id="123" name="object 123"/>
          <p:cNvSpPr txBox="1"/>
          <p:nvPr/>
        </p:nvSpPr>
        <p:spPr>
          <a:xfrm>
            <a:off x="4411482" y="4909888"/>
            <a:ext cx="38687" cy="202686"/>
          </a:xfrm>
          <a:prstGeom prst="rect">
            <a:avLst/>
          </a:prstGeom>
        </p:spPr>
        <p:txBody>
          <a:bodyPr wrap="square" lIns="0" tIns="0" rIns="0" bIns="0" rtlCol="0">
            <a:noAutofit/>
          </a:bodyPr>
          <a:lstStyle/>
          <a:p>
            <a:pPr marL="28034">
              <a:lnSpc>
                <a:spcPts val="1104"/>
              </a:lnSpc>
            </a:pPr>
            <a:endParaRPr sz="1104"/>
          </a:p>
        </p:txBody>
      </p:sp>
      <p:sp>
        <p:nvSpPr>
          <p:cNvPr id="122" name="object 122"/>
          <p:cNvSpPr txBox="1"/>
          <p:nvPr/>
        </p:nvSpPr>
        <p:spPr>
          <a:xfrm>
            <a:off x="4450171" y="4909888"/>
            <a:ext cx="142973" cy="202686"/>
          </a:xfrm>
          <a:prstGeom prst="rect">
            <a:avLst/>
          </a:prstGeom>
        </p:spPr>
        <p:txBody>
          <a:bodyPr wrap="square" lIns="0" tIns="0" rIns="0" bIns="0" rtlCol="0">
            <a:noAutofit/>
          </a:bodyPr>
          <a:lstStyle/>
          <a:p>
            <a:pPr marL="28034">
              <a:lnSpc>
                <a:spcPts val="1104"/>
              </a:lnSpc>
            </a:pPr>
            <a:endParaRPr sz="1104"/>
          </a:p>
        </p:txBody>
      </p:sp>
      <p:sp>
        <p:nvSpPr>
          <p:cNvPr id="121" name="object 121"/>
          <p:cNvSpPr txBox="1"/>
          <p:nvPr/>
        </p:nvSpPr>
        <p:spPr>
          <a:xfrm>
            <a:off x="4593144" y="4909888"/>
            <a:ext cx="1540753" cy="202686"/>
          </a:xfrm>
          <a:prstGeom prst="rect">
            <a:avLst/>
          </a:prstGeom>
        </p:spPr>
        <p:txBody>
          <a:bodyPr wrap="square" lIns="0" tIns="0" rIns="0" bIns="0" rtlCol="0">
            <a:noAutofit/>
          </a:bodyPr>
          <a:lstStyle/>
          <a:p>
            <a:pPr marL="980">
              <a:lnSpc>
                <a:spcPts val="1595"/>
              </a:lnSpc>
              <a:spcBef>
                <a:spcPts val="79"/>
              </a:spcBef>
            </a:pPr>
            <a:r>
              <a:rPr sz="2649" b="1" spc="-15" baseline="-3413" dirty="0">
                <a:latin typeface="Calibri"/>
                <a:cs typeface="Calibri"/>
              </a:rPr>
              <a:t>F</a:t>
            </a:r>
            <a:r>
              <a:rPr sz="2649" b="1" baseline="-3413" dirty="0">
                <a:latin typeface="Calibri"/>
                <a:cs typeface="Calibri"/>
              </a:rPr>
              <a:t>CoE</a:t>
            </a:r>
            <a:r>
              <a:rPr sz="2649" b="1" spc="-19" baseline="-3413" dirty="0">
                <a:latin typeface="Calibri"/>
                <a:cs typeface="Calibri"/>
              </a:rPr>
              <a:t> </a:t>
            </a:r>
            <a:r>
              <a:rPr sz="2649" b="1" baseline="-3413" dirty="0">
                <a:latin typeface="Calibri"/>
                <a:cs typeface="Calibri"/>
              </a:rPr>
              <a:t>Map</a:t>
            </a:r>
            <a:r>
              <a:rPr sz="2649" b="1" spc="-10" baseline="-3413" dirty="0">
                <a:latin typeface="Calibri"/>
                <a:cs typeface="Calibri"/>
              </a:rPr>
              <a:t>p</a:t>
            </a:r>
            <a:r>
              <a:rPr sz="2649" b="1" baseline="-3413" dirty="0">
                <a:latin typeface="Calibri"/>
                <a:cs typeface="Calibri"/>
              </a:rPr>
              <a:t>ing</a:t>
            </a:r>
            <a:endParaRPr sz="1766">
              <a:latin typeface="Calibri"/>
              <a:cs typeface="Calibri"/>
            </a:endParaRPr>
          </a:p>
        </p:txBody>
      </p:sp>
      <p:sp>
        <p:nvSpPr>
          <p:cNvPr id="120" name="object 120"/>
          <p:cNvSpPr txBox="1"/>
          <p:nvPr/>
        </p:nvSpPr>
        <p:spPr>
          <a:xfrm>
            <a:off x="4411482" y="5112574"/>
            <a:ext cx="38687" cy="42051"/>
          </a:xfrm>
          <a:prstGeom prst="rect">
            <a:avLst/>
          </a:prstGeom>
        </p:spPr>
        <p:txBody>
          <a:bodyPr wrap="square" lIns="0" tIns="0" rIns="0" bIns="0" rtlCol="0">
            <a:noAutofit/>
          </a:bodyPr>
          <a:lstStyle/>
          <a:p>
            <a:endParaRPr sz="1987"/>
          </a:p>
        </p:txBody>
      </p:sp>
      <p:sp>
        <p:nvSpPr>
          <p:cNvPr id="119" name="object 119"/>
          <p:cNvSpPr txBox="1"/>
          <p:nvPr/>
        </p:nvSpPr>
        <p:spPr>
          <a:xfrm>
            <a:off x="4450171" y="5112574"/>
            <a:ext cx="1683726" cy="42051"/>
          </a:xfrm>
          <a:prstGeom prst="rect">
            <a:avLst/>
          </a:prstGeom>
        </p:spPr>
        <p:txBody>
          <a:bodyPr wrap="square" lIns="0" tIns="0" rIns="0" bIns="0" rtlCol="0">
            <a:noAutofit/>
          </a:bodyPr>
          <a:lstStyle/>
          <a:p>
            <a:endParaRPr sz="1987"/>
          </a:p>
        </p:txBody>
      </p:sp>
      <p:sp>
        <p:nvSpPr>
          <p:cNvPr id="118" name="object 118"/>
          <p:cNvSpPr txBox="1"/>
          <p:nvPr/>
        </p:nvSpPr>
        <p:spPr>
          <a:xfrm>
            <a:off x="4411482" y="5154625"/>
            <a:ext cx="38687" cy="0"/>
          </a:xfrm>
          <a:prstGeom prst="rect">
            <a:avLst/>
          </a:prstGeom>
        </p:spPr>
        <p:txBody>
          <a:bodyPr wrap="square" lIns="0" tIns="0" rIns="0" bIns="0" rtlCol="0">
            <a:noAutofit/>
          </a:bodyPr>
          <a:lstStyle/>
          <a:p>
            <a:endParaRPr sz="1987"/>
          </a:p>
        </p:txBody>
      </p:sp>
      <p:sp>
        <p:nvSpPr>
          <p:cNvPr id="117" name="object 117"/>
          <p:cNvSpPr txBox="1"/>
          <p:nvPr/>
        </p:nvSpPr>
        <p:spPr>
          <a:xfrm>
            <a:off x="4450171" y="5154625"/>
            <a:ext cx="142973" cy="0"/>
          </a:xfrm>
          <a:prstGeom prst="rect">
            <a:avLst/>
          </a:prstGeom>
        </p:spPr>
        <p:txBody>
          <a:bodyPr wrap="square" lIns="0" tIns="0" rIns="0" bIns="0" rtlCol="0">
            <a:noAutofit/>
          </a:bodyPr>
          <a:lstStyle/>
          <a:p>
            <a:endParaRPr sz="1987"/>
          </a:p>
        </p:txBody>
      </p:sp>
      <p:sp>
        <p:nvSpPr>
          <p:cNvPr id="116" name="object 116"/>
          <p:cNvSpPr txBox="1"/>
          <p:nvPr/>
        </p:nvSpPr>
        <p:spPr>
          <a:xfrm>
            <a:off x="4411482" y="5101641"/>
            <a:ext cx="38687" cy="79546"/>
          </a:xfrm>
          <a:prstGeom prst="rect">
            <a:avLst/>
          </a:prstGeom>
        </p:spPr>
        <p:txBody>
          <a:bodyPr wrap="square" lIns="0" tIns="0" rIns="0" bIns="0" rtlCol="0">
            <a:noAutofit/>
          </a:bodyPr>
          <a:lstStyle/>
          <a:p>
            <a:pPr marL="28034">
              <a:lnSpc>
                <a:spcPts val="607"/>
              </a:lnSpc>
              <a:spcBef>
                <a:spcPts val="19"/>
              </a:spcBef>
            </a:pPr>
            <a:endParaRPr sz="607"/>
          </a:p>
        </p:txBody>
      </p:sp>
      <p:sp>
        <p:nvSpPr>
          <p:cNvPr id="115" name="object 115"/>
          <p:cNvSpPr txBox="1"/>
          <p:nvPr/>
        </p:nvSpPr>
        <p:spPr>
          <a:xfrm>
            <a:off x="4450171" y="5101641"/>
            <a:ext cx="1683726" cy="79546"/>
          </a:xfrm>
          <a:prstGeom prst="rect">
            <a:avLst/>
          </a:prstGeom>
        </p:spPr>
        <p:txBody>
          <a:bodyPr wrap="square" lIns="0" tIns="0" rIns="0" bIns="0" rtlCol="0">
            <a:noAutofit/>
          </a:bodyPr>
          <a:lstStyle/>
          <a:p>
            <a:pPr marL="28034">
              <a:lnSpc>
                <a:spcPts val="607"/>
              </a:lnSpc>
              <a:spcBef>
                <a:spcPts val="19"/>
              </a:spcBef>
            </a:pPr>
            <a:endParaRPr sz="607"/>
          </a:p>
        </p:txBody>
      </p:sp>
      <p:sp>
        <p:nvSpPr>
          <p:cNvPr id="114" name="object 114"/>
          <p:cNvSpPr txBox="1"/>
          <p:nvPr/>
        </p:nvSpPr>
        <p:spPr>
          <a:xfrm>
            <a:off x="4411482" y="5181187"/>
            <a:ext cx="38687" cy="222730"/>
          </a:xfrm>
          <a:prstGeom prst="rect">
            <a:avLst/>
          </a:prstGeom>
        </p:spPr>
        <p:txBody>
          <a:bodyPr wrap="square" lIns="0" tIns="0" rIns="0" bIns="0" rtlCol="0">
            <a:noAutofit/>
          </a:bodyPr>
          <a:lstStyle/>
          <a:p>
            <a:pPr marL="28034">
              <a:lnSpc>
                <a:spcPts val="1104"/>
              </a:lnSpc>
            </a:pPr>
            <a:endParaRPr sz="1104"/>
          </a:p>
        </p:txBody>
      </p:sp>
      <p:sp>
        <p:nvSpPr>
          <p:cNvPr id="113" name="object 113"/>
          <p:cNvSpPr txBox="1"/>
          <p:nvPr/>
        </p:nvSpPr>
        <p:spPr>
          <a:xfrm>
            <a:off x="4450171" y="5181187"/>
            <a:ext cx="1683726" cy="222730"/>
          </a:xfrm>
          <a:prstGeom prst="rect">
            <a:avLst/>
          </a:prstGeom>
        </p:spPr>
        <p:txBody>
          <a:bodyPr wrap="square" lIns="0" tIns="0" rIns="0" bIns="0" rtlCol="0">
            <a:noAutofit/>
          </a:bodyPr>
          <a:lstStyle/>
          <a:p>
            <a:pPr marL="28034">
              <a:lnSpc>
                <a:spcPts val="1104"/>
              </a:lnSpc>
            </a:pPr>
            <a:endParaRPr sz="1104"/>
          </a:p>
        </p:txBody>
      </p:sp>
      <p:sp>
        <p:nvSpPr>
          <p:cNvPr id="112" name="object 112"/>
          <p:cNvSpPr txBox="1"/>
          <p:nvPr/>
        </p:nvSpPr>
        <p:spPr>
          <a:xfrm>
            <a:off x="4411482" y="5403918"/>
            <a:ext cx="38687" cy="69454"/>
          </a:xfrm>
          <a:prstGeom prst="rect">
            <a:avLst/>
          </a:prstGeom>
        </p:spPr>
        <p:txBody>
          <a:bodyPr wrap="square" lIns="0" tIns="0" rIns="0" bIns="0" rtlCol="0">
            <a:noAutofit/>
          </a:bodyPr>
          <a:lstStyle/>
          <a:p>
            <a:endParaRPr sz="1987"/>
          </a:p>
        </p:txBody>
      </p:sp>
      <p:sp>
        <p:nvSpPr>
          <p:cNvPr id="111" name="object 111"/>
          <p:cNvSpPr txBox="1"/>
          <p:nvPr/>
        </p:nvSpPr>
        <p:spPr>
          <a:xfrm>
            <a:off x="4450171" y="5403918"/>
            <a:ext cx="1683726" cy="69454"/>
          </a:xfrm>
          <a:prstGeom prst="rect">
            <a:avLst/>
          </a:prstGeom>
        </p:spPr>
        <p:txBody>
          <a:bodyPr wrap="square" lIns="0" tIns="0" rIns="0" bIns="0" rtlCol="0">
            <a:noAutofit/>
          </a:bodyPr>
          <a:lstStyle/>
          <a:p>
            <a:endParaRPr sz="1987"/>
          </a:p>
        </p:txBody>
      </p:sp>
      <p:sp>
        <p:nvSpPr>
          <p:cNvPr id="110" name="object 110"/>
          <p:cNvSpPr txBox="1"/>
          <p:nvPr/>
        </p:nvSpPr>
        <p:spPr>
          <a:xfrm>
            <a:off x="4411482" y="5473373"/>
            <a:ext cx="38687" cy="53825"/>
          </a:xfrm>
          <a:prstGeom prst="rect">
            <a:avLst/>
          </a:prstGeom>
        </p:spPr>
        <p:txBody>
          <a:bodyPr wrap="square" lIns="0" tIns="0" rIns="0" bIns="0" rtlCol="0">
            <a:noAutofit/>
          </a:bodyPr>
          <a:lstStyle/>
          <a:p>
            <a:endParaRPr sz="1987"/>
          </a:p>
        </p:txBody>
      </p:sp>
      <p:sp>
        <p:nvSpPr>
          <p:cNvPr id="109" name="object 109"/>
          <p:cNvSpPr txBox="1"/>
          <p:nvPr/>
        </p:nvSpPr>
        <p:spPr>
          <a:xfrm>
            <a:off x="4450171" y="5473373"/>
            <a:ext cx="1683726" cy="53825"/>
          </a:xfrm>
          <a:prstGeom prst="rect">
            <a:avLst/>
          </a:prstGeom>
        </p:spPr>
        <p:txBody>
          <a:bodyPr wrap="square" lIns="0" tIns="0" rIns="0" bIns="0" rtlCol="0">
            <a:noAutofit/>
          </a:bodyPr>
          <a:lstStyle/>
          <a:p>
            <a:endParaRPr sz="1987"/>
          </a:p>
        </p:txBody>
      </p:sp>
      <p:sp>
        <p:nvSpPr>
          <p:cNvPr id="108" name="object 108"/>
          <p:cNvSpPr txBox="1"/>
          <p:nvPr/>
        </p:nvSpPr>
        <p:spPr>
          <a:xfrm>
            <a:off x="4411482" y="5527198"/>
            <a:ext cx="38687" cy="249433"/>
          </a:xfrm>
          <a:prstGeom prst="rect">
            <a:avLst/>
          </a:prstGeom>
        </p:spPr>
        <p:txBody>
          <a:bodyPr wrap="square" lIns="0" tIns="0" rIns="0" bIns="0" rtlCol="0">
            <a:noAutofit/>
          </a:bodyPr>
          <a:lstStyle/>
          <a:p>
            <a:pPr marL="28034">
              <a:lnSpc>
                <a:spcPts val="1104"/>
              </a:lnSpc>
            </a:pPr>
            <a:endParaRPr sz="1104"/>
          </a:p>
        </p:txBody>
      </p:sp>
      <p:sp>
        <p:nvSpPr>
          <p:cNvPr id="107" name="object 107"/>
          <p:cNvSpPr txBox="1"/>
          <p:nvPr/>
        </p:nvSpPr>
        <p:spPr>
          <a:xfrm>
            <a:off x="4450171" y="5527198"/>
            <a:ext cx="282582" cy="249433"/>
          </a:xfrm>
          <a:prstGeom prst="rect">
            <a:avLst/>
          </a:prstGeom>
        </p:spPr>
        <p:txBody>
          <a:bodyPr wrap="square" lIns="0" tIns="0" rIns="0" bIns="0" rtlCol="0">
            <a:noAutofit/>
          </a:bodyPr>
          <a:lstStyle/>
          <a:p>
            <a:pPr marL="28034">
              <a:lnSpc>
                <a:spcPts val="1104"/>
              </a:lnSpc>
            </a:pPr>
            <a:endParaRPr sz="1104"/>
          </a:p>
        </p:txBody>
      </p:sp>
      <p:sp>
        <p:nvSpPr>
          <p:cNvPr id="106" name="object 106"/>
          <p:cNvSpPr txBox="1"/>
          <p:nvPr/>
        </p:nvSpPr>
        <p:spPr>
          <a:xfrm>
            <a:off x="4732754" y="5527198"/>
            <a:ext cx="1401143" cy="249433"/>
          </a:xfrm>
          <a:prstGeom prst="rect">
            <a:avLst/>
          </a:prstGeom>
        </p:spPr>
        <p:txBody>
          <a:bodyPr wrap="square" lIns="0" tIns="0" rIns="0" bIns="0" rtlCol="0">
            <a:noAutofit/>
          </a:bodyPr>
          <a:lstStyle/>
          <a:p>
            <a:pPr marL="1402">
              <a:lnSpc>
                <a:spcPts val="1837"/>
              </a:lnSpc>
              <a:spcBef>
                <a:spcPts val="92"/>
              </a:spcBef>
            </a:pPr>
            <a:r>
              <a:rPr sz="2649" b="1" baseline="3413" dirty="0">
                <a:latin typeface="Calibri"/>
                <a:cs typeface="Calibri"/>
              </a:rPr>
              <a:t>2</a:t>
            </a:r>
            <a:r>
              <a:rPr sz="2649" b="1" spc="-3" baseline="3413" dirty="0">
                <a:latin typeface="Calibri"/>
                <a:cs typeface="Calibri"/>
              </a:rPr>
              <a:t> </a:t>
            </a:r>
            <a:r>
              <a:rPr sz="2649" b="1" baseline="3413" dirty="0">
                <a:latin typeface="Calibri"/>
                <a:cs typeface="Calibri"/>
              </a:rPr>
              <a:t>-</a:t>
            </a:r>
            <a:r>
              <a:rPr sz="2649" b="1" spc="-4" baseline="3413" dirty="0">
                <a:latin typeface="Calibri"/>
                <a:cs typeface="Calibri"/>
              </a:rPr>
              <a:t> </a:t>
            </a:r>
            <a:r>
              <a:rPr sz="2649" b="1" baseline="3413" dirty="0">
                <a:latin typeface="Calibri"/>
                <a:cs typeface="Calibri"/>
              </a:rPr>
              <a:t>M</a:t>
            </a:r>
            <a:r>
              <a:rPr sz="2649" b="1" spc="-21" baseline="3413" dirty="0">
                <a:latin typeface="Calibri"/>
                <a:cs typeface="Calibri"/>
              </a:rPr>
              <a:t>A</a:t>
            </a:r>
            <a:r>
              <a:rPr sz="2649" b="1" baseline="3413" dirty="0">
                <a:latin typeface="Calibri"/>
                <a:cs typeface="Calibri"/>
              </a:rPr>
              <a:t>C</a:t>
            </a:r>
            <a:endParaRPr sz="1766">
              <a:latin typeface="Calibri"/>
              <a:cs typeface="Calibri"/>
            </a:endParaRPr>
          </a:p>
        </p:txBody>
      </p:sp>
      <p:sp>
        <p:nvSpPr>
          <p:cNvPr id="105" name="object 105"/>
          <p:cNvSpPr txBox="1"/>
          <p:nvPr/>
        </p:nvSpPr>
        <p:spPr>
          <a:xfrm>
            <a:off x="4411482" y="5776631"/>
            <a:ext cx="38687" cy="244596"/>
          </a:xfrm>
          <a:prstGeom prst="rect">
            <a:avLst/>
          </a:prstGeom>
        </p:spPr>
        <p:txBody>
          <a:bodyPr wrap="square" lIns="0" tIns="0" rIns="0" bIns="0" rtlCol="0">
            <a:noAutofit/>
          </a:bodyPr>
          <a:lstStyle/>
          <a:p>
            <a:pPr marL="28034">
              <a:lnSpc>
                <a:spcPts val="1104"/>
              </a:lnSpc>
            </a:pPr>
            <a:endParaRPr sz="1104"/>
          </a:p>
        </p:txBody>
      </p:sp>
      <p:sp>
        <p:nvSpPr>
          <p:cNvPr id="104" name="object 104"/>
          <p:cNvSpPr txBox="1"/>
          <p:nvPr/>
        </p:nvSpPr>
        <p:spPr>
          <a:xfrm>
            <a:off x="4450171" y="5776631"/>
            <a:ext cx="1683726" cy="244596"/>
          </a:xfrm>
          <a:prstGeom prst="rect">
            <a:avLst/>
          </a:prstGeom>
        </p:spPr>
        <p:txBody>
          <a:bodyPr wrap="square" lIns="0" tIns="0" rIns="0" bIns="0" rtlCol="0">
            <a:noAutofit/>
          </a:bodyPr>
          <a:lstStyle/>
          <a:p>
            <a:pPr marL="28034">
              <a:lnSpc>
                <a:spcPts val="1104"/>
              </a:lnSpc>
            </a:pPr>
            <a:endParaRPr sz="1104"/>
          </a:p>
        </p:txBody>
      </p:sp>
      <p:sp>
        <p:nvSpPr>
          <p:cNvPr id="103" name="object 103"/>
          <p:cNvSpPr txBox="1"/>
          <p:nvPr/>
        </p:nvSpPr>
        <p:spPr>
          <a:xfrm>
            <a:off x="4411482" y="6021228"/>
            <a:ext cx="38687" cy="68613"/>
          </a:xfrm>
          <a:prstGeom prst="rect">
            <a:avLst/>
          </a:prstGeom>
        </p:spPr>
        <p:txBody>
          <a:bodyPr wrap="square" lIns="0" tIns="0" rIns="0" bIns="0" rtlCol="0">
            <a:noAutofit/>
          </a:bodyPr>
          <a:lstStyle/>
          <a:p>
            <a:endParaRPr sz="1987"/>
          </a:p>
        </p:txBody>
      </p:sp>
      <p:sp>
        <p:nvSpPr>
          <p:cNvPr id="102" name="object 102"/>
          <p:cNvSpPr txBox="1"/>
          <p:nvPr/>
        </p:nvSpPr>
        <p:spPr>
          <a:xfrm>
            <a:off x="4450171" y="6021228"/>
            <a:ext cx="1683726" cy="68613"/>
          </a:xfrm>
          <a:prstGeom prst="rect">
            <a:avLst/>
          </a:prstGeom>
        </p:spPr>
        <p:txBody>
          <a:bodyPr wrap="square" lIns="0" tIns="0" rIns="0" bIns="0" rtlCol="0">
            <a:noAutofit/>
          </a:bodyPr>
          <a:lstStyle/>
          <a:p>
            <a:endParaRPr sz="1987"/>
          </a:p>
        </p:txBody>
      </p:sp>
      <p:sp>
        <p:nvSpPr>
          <p:cNvPr id="101" name="object 101"/>
          <p:cNvSpPr txBox="1"/>
          <p:nvPr/>
        </p:nvSpPr>
        <p:spPr>
          <a:xfrm>
            <a:off x="4411482" y="6089842"/>
            <a:ext cx="38687" cy="74850"/>
          </a:xfrm>
          <a:prstGeom prst="rect">
            <a:avLst/>
          </a:prstGeom>
        </p:spPr>
        <p:txBody>
          <a:bodyPr wrap="square" lIns="0" tIns="0" rIns="0" bIns="0" rtlCol="0">
            <a:noAutofit/>
          </a:bodyPr>
          <a:lstStyle/>
          <a:p>
            <a:pPr marL="28034">
              <a:lnSpc>
                <a:spcPts val="552"/>
              </a:lnSpc>
              <a:spcBef>
                <a:spcPts val="36"/>
              </a:spcBef>
            </a:pPr>
            <a:endParaRPr sz="552"/>
          </a:p>
        </p:txBody>
      </p:sp>
      <p:sp>
        <p:nvSpPr>
          <p:cNvPr id="100" name="object 100"/>
          <p:cNvSpPr txBox="1"/>
          <p:nvPr/>
        </p:nvSpPr>
        <p:spPr>
          <a:xfrm>
            <a:off x="4450171" y="6089842"/>
            <a:ext cx="269126" cy="74850"/>
          </a:xfrm>
          <a:prstGeom prst="rect">
            <a:avLst/>
          </a:prstGeom>
        </p:spPr>
        <p:txBody>
          <a:bodyPr wrap="square" lIns="0" tIns="0" rIns="0" bIns="0" rtlCol="0">
            <a:noAutofit/>
          </a:bodyPr>
          <a:lstStyle/>
          <a:p>
            <a:pPr marL="28034">
              <a:lnSpc>
                <a:spcPts val="552"/>
              </a:lnSpc>
              <a:spcBef>
                <a:spcPts val="36"/>
              </a:spcBef>
            </a:pPr>
            <a:endParaRPr sz="552"/>
          </a:p>
        </p:txBody>
      </p:sp>
      <p:sp>
        <p:nvSpPr>
          <p:cNvPr id="99" name="object 99"/>
          <p:cNvSpPr txBox="1"/>
          <p:nvPr/>
        </p:nvSpPr>
        <p:spPr>
          <a:xfrm>
            <a:off x="4719297" y="6089843"/>
            <a:ext cx="1075822" cy="238008"/>
          </a:xfrm>
          <a:prstGeom prst="rect">
            <a:avLst/>
          </a:prstGeom>
        </p:spPr>
        <p:txBody>
          <a:bodyPr wrap="square" lIns="0" tIns="0" rIns="0" bIns="0" rtlCol="0">
            <a:noAutofit/>
          </a:bodyPr>
          <a:lstStyle/>
          <a:p>
            <a:pPr marL="980">
              <a:lnSpc>
                <a:spcPts val="1766"/>
              </a:lnSpc>
              <a:spcBef>
                <a:spcPts val="199"/>
              </a:spcBef>
            </a:pPr>
            <a:r>
              <a:rPr sz="2649" b="1" baseline="-8533" dirty="0">
                <a:latin typeface="Calibri"/>
                <a:cs typeface="Calibri"/>
              </a:rPr>
              <a:t>1</a:t>
            </a:r>
            <a:r>
              <a:rPr sz="2649" b="1" spc="-3" baseline="-8533" dirty="0">
                <a:latin typeface="Calibri"/>
                <a:cs typeface="Calibri"/>
              </a:rPr>
              <a:t> </a:t>
            </a:r>
            <a:r>
              <a:rPr sz="2649" b="1" baseline="-8533" dirty="0">
                <a:latin typeface="Calibri"/>
                <a:cs typeface="Calibri"/>
              </a:rPr>
              <a:t>-</a:t>
            </a:r>
            <a:r>
              <a:rPr sz="2649" b="1" spc="-4" baseline="-8533" dirty="0">
                <a:latin typeface="Calibri"/>
                <a:cs typeface="Calibri"/>
              </a:rPr>
              <a:t> </a:t>
            </a:r>
            <a:r>
              <a:rPr sz="2649" b="1" baseline="-8533" dirty="0">
                <a:latin typeface="Calibri"/>
                <a:cs typeface="Calibri"/>
              </a:rPr>
              <a:t>P</a:t>
            </a:r>
            <a:r>
              <a:rPr sz="2649" b="1" spc="-28" baseline="-8533" dirty="0">
                <a:latin typeface="Calibri"/>
                <a:cs typeface="Calibri"/>
              </a:rPr>
              <a:t>h</a:t>
            </a:r>
            <a:r>
              <a:rPr sz="2649" b="1" spc="-10" baseline="-8533" dirty="0">
                <a:latin typeface="Calibri"/>
                <a:cs typeface="Calibri"/>
              </a:rPr>
              <a:t>y</a:t>
            </a:r>
            <a:r>
              <a:rPr sz="2649" b="1" baseline="-8533" dirty="0">
                <a:latin typeface="Calibri"/>
                <a:cs typeface="Calibri"/>
              </a:rPr>
              <a:t>sical</a:t>
            </a:r>
            <a:endParaRPr sz="1766">
              <a:latin typeface="Calibri"/>
              <a:cs typeface="Calibri"/>
            </a:endParaRPr>
          </a:p>
        </p:txBody>
      </p:sp>
      <p:sp>
        <p:nvSpPr>
          <p:cNvPr id="98" name="object 98"/>
          <p:cNvSpPr txBox="1"/>
          <p:nvPr/>
        </p:nvSpPr>
        <p:spPr>
          <a:xfrm>
            <a:off x="5757119" y="6089843"/>
            <a:ext cx="376777" cy="52983"/>
          </a:xfrm>
          <a:prstGeom prst="rect">
            <a:avLst/>
          </a:prstGeom>
        </p:spPr>
        <p:txBody>
          <a:bodyPr wrap="square" lIns="0" tIns="0" rIns="0" bIns="0" rtlCol="0">
            <a:noAutofit/>
          </a:bodyPr>
          <a:lstStyle/>
          <a:p>
            <a:endParaRPr sz="1987"/>
          </a:p>
        </p:txBody>
      </p:sp>
      <p:sp>
        <p:nvSpPr>
          <p:cNvPr id="97" name="object 97"/>
          <p:cNvSpPr txBox="1"/>
          <p:nvPr/>
        </p:nvSpPr>
        <p:spPr>
          <a:xfrm>
            <a:off x="4411482" y="6164693"/>
            <a:ext cx="38687" cy="163158"/>
          </a:xfrm>
          <a:prstGeom prst="rect">
            <a:avLst/>
          </a:prstGeom>
        </p:spPr>
        <p:txBody>
          <a:bodyPr wrap="square" lIns="0" tIns="0" rIns="0" bIns="0" rtlCol="0">
            <a:noAutofit/>
          </a:bodyPr>
          <a:lstStyle/>
          <a:p>
            <a:pPr marL="28034">
              <a:lnSpc>
                <a:spcPts val="1104"/>
              </a:lnSpc>
            </a:pPr>
            <a:endParaRPr sz="1104"/>
          </a:p>
        </p:txBody>
      </p:sp>
      <p:sp>
        <p:nvSpPr>
          <p:cNvPr id="96" name="object 96"/>
          <p:cNvSpPr txBox="1"/>
          <p:nvPr/>
        </p:nvSpPr>
        <p:spPr>
          <a:xfrm>
            <a:off x="4450171" y="6164693"/>
            <a:ext cx="269126" cy="163158"/>
          </a:xfrm>
          <a:prstGeom prst="rect">
            <a:avLst/>
          </a:prstGeom>
        </p:spPr>
        <p:txBody>
          <a:bodyPr wrap="square" lIns="0" tIns="0" rIns="0" bIns="0" rtlCol="0">
            <a:noAutofit/>
          </a:bodyPr>
          <a:lstStyle/>
          <a:p>
            <a:pPr marL="28034">
              <a:lnSpc>
                <a:spcPts val="1104"/>
              </a:lnSpc>
            </a:pPr>
            <a:endParaRPr sz="1104"/>
          </a:p>
        </p:txBody>
      </p:sp>
      <p:sp>
        <p:nvSpPr>
          <p:cNvPr id="95" name="object 95"/>
          <p:cNvSpPr txBox="1"/>
          <p:nvPr/>
        </p:nvSpPr>
        <p:spPr>
          <a:xfrm>
            <a:off x="5757119" y="6142826"/>
            <a:ext cx="376777" cy="185025"/>
          </a:xfrm>
          <a:prstGeom prst="rect">
            <a:avLst/>
          </a:prstGeom>
        </p:spPr>
        <p:txBody>
          <a:bodyPr wrap="square" lIns="0" tIns="0" rIns="0" bIns="0" rtlCol="0">
            <a:noAutofit/>
          </a:bodyPr>
          <a:lstStyle/>
          <a:p>
            <a:pPr marL="28034">
              <a:lnSpc>
                <a:spcPts val="1104"/>
              </a:lnSpc>
            </a:pPr>
            <a:endParaRPr sz="1104"/>
          </a:p>
        </p:txBody>
      </p:sp>
      <p:sp>
        <p:nvSpPr>
          <p:cNvPr id="94" name="object 94"/>
          <p:cNvSpPr txBox="1"/>
          <p:nvPr/>
        </p:nvSpPr>
        <p:spPr>
          <a:xfrm>
            <a:off x="4411482" y="6327851"/>
            <a:ext cx="38687" cy="49620"/>
          </a:xfrm>
          <a:prstGeom prst="rect">
            <a:avLst/>
          </a:prstGeom>
        </p:spPr>
        <p:txBody>
          <a:bodyPr wrap="square" lIns="0" tIns="0" rIns="0" bIns="0" rtlCol="0">
            <a:noAutofit/>
          </a:bodyPr>
          <a:lstStyle/>
          <a:p>
            <a:endParaRPr sz="1987"/>
          </a:p>
        </p:txBody>
      </p:sp>
      <p:sp>
        <p:nvSpPr>
          <p:cNvPr id="93" name="object 93"/>
          <p:cNvSpPr txBox="1"/>
          <p:nvPr/>
        </p:nvSpPr>
        <p:spPr>
          <a:xfrm>
            <a:off x="4450171" y="6327851"/>
            <a:ext cx="269126" cy="49620"/>
          </a:xfrm>
          <a:prstGeom prst="rect">
            <a:avLst/>
          </a:prstGeom>
        </p:spPr>
        <p:txBody>
          <a:bodyPr wrap="square" lIns="0" tIns="0" rIns="0" bIns="0" rtlCol="0">
            <a:noAutofit/>
          </a:bodyPr>
          <a:lstStyle/>
          <a:p>
            <a:endParaRPr sz="1987"/>
          </a:p>
        </p:txBody>
      </p:sp>
      <p:sp>
        <p:nvSpPr>
          <p:cNvPr id="92" name="object 92"/>
          <p:cNvSpPr txBox="1"/>
          <p:nvPr/>
        </p:nvSpPr>
        <p:spPr>
          <a:xfrm>
            <a:off x="4719298" y="6327851"/>
            <a:ext cx="1037821" cy="49620"/>
          </a:xfrm>
          <a:prstGeom prst="rect">
            <a:avLst/>
          </a:prstGeom>
        </p:spPr>
        <p:txBody>
          <a:bodyPr wrap="square" lIns="0" tIns="0" rIns="0" bIns="0" rtlCol="0">
            <a:noAutofit/>
          </a:bodyPr>
          <a:lstStyle/>
          <a:p>
            <a:endParaRPr sz="1987"/>
          </a:p>
        </p:txBody>
      </p:sp>
      <p:sp>
        <p:nvSpPr>
          <p:cNvPr id="91" name="object 91"/>
          <p:cNvSpPr txBox="1"/>
          <p:nvPr/>
        </p:nvSpPr>
        <p:spPr>
          <a:xfrm>
            <a:off x="5757119" y="6327851"/>
            <a:ext cx="376777" cy="49620"/>
          </a:xfrm>
          <a:prstGeom prst="rect">
            <a:avLst/>
          </a:prstGeom>
        </p:spPr>
        <p:txBody>
          <a:bodyPr wrap="square" lIns="0" tIns="0" rIns="0" bIns="0" rtlCol="0">
            <a:noAutofit/>
          </a:bodyPr>
          <a:lstStyle/>
          <a:p>
            <a:endParaRPr sz="1987"/>
          </a:p>
        </p:txBody>
      </p:sp>
      <p:sp>
        <p:nvSpPr>
          <p:cNvPr id="90" name="object 90"/>
          <p:cNvSpPr txBox="1"/>
          <p:nvPr/>
        </p:nvSpPr>
        <p:spPr>
          <a:xfrm>
            <a:off x="4411482" y="6377472"/>
            <a:ext cx="38687" cy="0"/>
          </a:xfrm>
          <a:prstGeom prst="rect">
            <a:avLst/>
          </a:prstGeom>
        </p:spPr>
        <p:txBody>
          <a:bodyPr wrap="square" lIns="0" tIns="0" rIns="0" bIns="0" rtlCol="0">
            <a:noAutofit/>
          </a:bodyPr>
          <a:lstStyle/>
          <a:p>
            <a:endParaRPr sz="1987"/>
          </a:p>
        </p:txBody>
      </p:sp>
      <p:sp>
        <p:nvSpPr>
          <p:cNvPr id="89" name="object 89"/>
          <p:cNvSpPr txBox="1"/>
          <p:nvPr/>
        </p:nvSpPr>
        <p:spPr>
          <a:xfrm>
            <a:off x="4450171" y="6377472"/>
            <a:ext cx="269126" cy="0"/>
          </a:xfrm>
          <a:prstGeom prst="rect">
            <a:avLst/>
          </a:prstGeom>
        </p:spPr>
        <p:txBody>
          <a:bodyPr wrap="square" lIns="0" tIns="0" rIns="0" bIns="0" rtlCol="0">
            <a:noAutofit/>
          </a:bodyPr>
          <a:lstStyle/>
          <a:p>
            <a:endParaRPr sz="1987"/>
          </a:p>
        </p:txBody>
      </p:sp>
      <p:sp>
        <p:nvSpPr>
          <p:cNvPr id="88" name="object 88"/>
          <p:cNvSpPr txBox="1"/>
          <p:nvPr/>
        </p:nvSpPr>
        <p:spPr>
          <a:xfrm>
            <a:off x="4411482" y="6334579"/>
            <a:ext cx="38687" cy="69805"/>
          </a:xfrm>
          <a:prstGeom prst="rect">
            <a:avLst/>
          </a:prstGeom>
        </p:spPr>
        <p:txBody>
          <a:bodyPr wrap="square" lIns="0" tIns="0" rIns="0" bIns="0" rtlCol="0">
            <a:noAutofit/>
          </a:bodyPr>
          <a:lstStyle/>
          <a:p>
            <a:endParaRPr sz="1987"/>
          </a:p>
        </p:txBody>
      </p:sp>
      <p:sp>
        <p:nvSpPr>
          <p:cNvPr id="87" name="object 87"/>
          <p:cNvSpPr txBox="1"/>
          <p:nvPr/>
        </p:nvSpPr>
        <p:spPr>
          <a:xfrm>
            <a:off x="4450171" y="6334579"/>
            <a:ext cx="269126" cy="69805"/>
          </a:xfrm>
          <a:prstGeom prst="rect">
            <a:avLst/>
          </a:prstGeom>
        </p:spPr>
        <p:txBody>
          <a:bodyPr wrap="square" lIns="0" tIns="0" rIns="0" bIns="0" rtlCol="0">
            <a:noAutofit/>
          </a:bodyPr>
          <a:lstStyle/>
          <a:p>
            <a:endParaRPr sz="1987"/>
          </a:p>
        </p:txBody>
      </p:sp>
      <p:sp>
        <p:nvSpPr>
          <p:cNvPr id="86" name="object 86"/>
          <p:cNvSpPr txBox="1"/>
          <p:nvPr/>
        </p:nvSpPr>
        <p:spPr>
          <a:xfrm>
            <a:off x="1282881" y="2169837"/>
            <a:ext cx="40368" cy="152575"/>
          </a:xfrm>
          <a:prstGeom prst="rect">
            <a:avLst/>
          </a:prstGeom>
        </p:spPr>
        <p:txBody>
          <a:bodyPr wrap="square" lIns="0" tIns="0" rIns="0" bIns="0" rtlCol="0">
            <a:noAutofit/>
          </a:bodyPr>
          <a:lstStyle/>
          <a:p>
            <a:pPr marL="28034">
              <a:lnSpc>
                <a:spcPts val="1104"/>
              </a:lnSpc>
            </a:pPr>
            <a:endParaRPr sz="1104"/>
          </a:p>
        </p:txBody>
      </p:sp>
      <p:sp>
        <p:nvSpPr>
          <p:cNvPr id="85" name="object 85"/>
          <p:cNvSpPr txBox="1"/>
          <p:nvPr/>
        </p:nvSpPr>
        <p:spPr>
          <a:xfrm>
            <a:off x="1323249" y="2169837"/>
            <a:ext cx="1663542" cy="152575"/>
          </a:xfrm>
          <a:prstGeom prst="rect">
            <a:avLst/>
          </a:prstGeom>
        </p:spPr>
        <p:txBody>
          <a:bodyPr wrap="square" lIns="0" tIns="0" rIns="0" bIns="0" rtlCol="0">
            <a:noAutofit/>
          </a:bodyPr>
          <a:lstStyle/>
          <a:p>
            <a:pPr marL="28034">
              <a:lnSpc>
                <a:spcPts val="1104"/>
              </a:lnSpc>
            </a:pPr>
            <a:endParaRPr sz="1104"/>
          </a:p>
        </p:txBody>
      </p:sp>
      <p:sp>
        <p:nvSpPr>
          <p:cNvPr id="84" name="object 84"/>
          <p:cNvSpPr txBox="1"/>
          <p:nvPr/>
        </p:nvSpPr>
        <p:spPr>
          <a:xfrm>
            <a:off x="1282881" y="2322412"/>
            <a:ext cx="40368" cy="68613"/>
          </a:xfrm>
          <a:prstGeom prst="rect">
            <a:avLst/>
          </a:prstGeom>
        </p:spPr>
        <p:txBody>
          <a:bodyPr wrap="square" lIns="0" tIns="0" rIns="0" bIns="0" rtlCol="0">
            <a:noAutofit/>
          </a:bodyPr>
          <a:lstStyle/>
          <a:p>
            <a:endParaRPr sz="1987"/>
          </a:p>
        </p:txBody>
      </p:sp>
      <p:sp>
        <p:nvSpPr>
          <p:cNvPr id="83" name="object 83"/>
          <p:cNvSpPr txBox="1"/>
          <p:nvPr/>
        </p:nvSpPr>
        <p:spPr>
          <a:xfrm>
            <a:off x="1323249" y="2322412"/>
            <a:ext cx="1663542" cy="68613"/>
          </a:xfrm>
          <a:prstGeom prst="rect">
            <a:avLst/>
          </a:prstGeom>
        </p:spPr>
        <p:txBody>
          <a:bodyPr wrap="square" lIns="0" tIns="0" rIns="0" bIns="0" rtlCol="0">
            <a:noAutofit/>
          </a:bodyPr>
          <a:lstStyle/>
          <a:p>
            <a:endParaRPr sz="1987"/>
          </a:p>
        </p:txBody>
      </p:sp>
      <p:sp>
        <p:nvSpPr>
          <p:cNvPr id="82" name="object 82"/>
          <p:cNvSpPr txBox="1"/>
          <p:nvPr/>
        </p:nvSpPr>
        <p:spPr>
          <a:xfrm>
            <a:off x="1282881" y="2391026"/>
            <a:ext cx="40368" cy="52143"/>
          </a:xfrm>
          <a:prstGeom prst="rect">
            <a:avLst/>
          </a:prstGeom>
        </p:spPr>
        <p:txBody>
          <a:bodyPr wrap="square" lIns="0" tIns="0" rIns="0" bIns="0" rtlCol="0">
            <a:noAutofit/>
          </a:bodyPr>
          <a:lstStyle/>
          <a:p>
            <a:endParaRPr sz="1987"/>
          </a:p>
        </p:txBody>
      </p:sp>
      <p:sp>
        <p:nvSpPr>
          <p:cNvPr id="81" name="object 81"/>
          <p:cNvSpPr txBox="1"/>
          <p:nvPr/>
        </p:nvSpPr>
        <p:spPr>
          <a:xfrm>
            <a:off x="1323249" y="2391026"/>
            <a:ext cx="1663542" cy="52143"/>
          </a:xfrm>
          <a:prstGeom prst="rect">
            <a:avLst/>
          </a:prstGeom>
        </p:spPr>
        <p:txBody>
          <a:bodyPr wrap="square" lIns="0" tIns="0" rIns="0" bIns="0" rtlCol="0">
            <a:noAutofit/>
          </a:bodyPr>
          <a:lstStyle/>
          <a:p>
            <a:endParaRPr sz="1987"/>
          </a:p>
        </p:txBody>
      </p:sp>
      <p:sp>
        <p:nvSpPr>
          <p:cNvPr id="80" name="object 80"/>
          <p:cNvSpPr txBox="1"/>
          <p:nvPr/>
        </p:nvSpPr>
        <p:spPr>
          <a:xfrm>
            <a:off x="1282881" y="2443169"/>
            <a:ext cx="40368" cy="251115"/>
          </a:xfrm>
          <a:prstGeom prst="rect">
            <a:avLst/>
          </a:prstGeom>
        </p:spPr>
        <p:txBody>
          <a:bodyPr wrap="square" lIns="0" tIns="0" rIns="0" bIns="0" rtlCol="0">
            <a:noAutofit/>
          </a:bodyPr>
          <a:lstStyle/>
          <a:p>
            <a:pPr marL="28034">
              <a:lnSpc>
                <a:spcPts val="1104"/>
              </a:lnSpc>
            </a:pPr>
            <a:endParaRPr sz="1104"/>
          </a:p>
        </p:txBody>
      </p:sp>
      <p:sp>
        <p:nvSpPr>
          <p:cNvPr id="79" name="object 79"/>
          <p:cNvSpPr txBox="1"/>
          <p:nvPr/>
        </p:nvSpPr>
        <p:spPr>
          <a:xfrm>
            <a:off x="1323248" y="2443169"/>
            <a:ext cx="102605" cy="251115"/>
          </a:xfrm>
          <a:prstGeom prst="rect">
            <a:avLst/>
          </a:prstGeom>
        </p:spPr>
        <p:txBody>
          <a:bodyPr wrap="square" lIns="0" tIns="0" rIns="0" bIns="0" rtlCol="0">
            <a:noAutofit/>
          </a:bodyPr>
          <a:lstStyle/>
          <a:p>
            <a:pPr marL="28034">
              <a:lnSpc>
                <a:spcPts val="1104"/>
              </a:lnSpc>
            </a:pPr>
            <a:endParaRPr sz="1104"/>
          </a:p>
        </p:txBody>
      </p:sp>
      <p:sp>
        <p:nvSpPr>
          <p:cNvPr id="78" name="object 78"/>
          <p:cNvSpPr txBox="1"/>
          <p:nvPr/>
        </p:nvSpPr>
        <p:spPr>
          <a:xfrm>
            <a:off x="1425855" y="2443169"/>
            <a:ext cx="1560936" cy="251115"/>
          </a:xfrm>
          <a:prstGeom prst="rect">
            <a:avLst/>
          </a:prstGeom>
        </p:spPr>
        <p:txBody>
          <a:bodyPr wrap="square" lIns="0" tIns="0" rIns="0" bIns="0" rtlCol="0">
            <a:noAutofit/>
          </a:bodyPr>
          <a:lstStyle/>
          <a:p>
            <a:pPr>
              <a:lnSpc>
                <a:spcPts val="1849"/>
              </a:lnSpc>
              <a:spcBef>
                <a:spcPts val="92"/>
              </a:spcBef>
            </a:pPr>
            <a:r>
              <a:rPr sz="2649" b="1" baseline="3413" dirty="0">
                <a:latin typeface="Calibri"/>
                <a:cs typeface="Calibri"/>
              </a:rPr>
              <a:t>7</a:t>
            </a:r>
            <a:r>
              <a:rPr sz="2649" b="1" spc="-3" baseline="3413" dirty="0">
                <a:latin typeface="Calibri"/>
                <a:cs typeface="Calibri"/>
              </a:rPr>
              <a:t> </a:t>
            </a:r>
            <a:r>
              <a:rPr sz="2649" b="1" baseline="3413" dirty="0">
                <a:latin typeface="Calibri"/>
                <a:cs typeface="Calibri"/>
              </a:rPr>
              <a:t>-</a:t>
            </a:r>
            <a:r>
              <a:rPr sz="2649" b="1" spc="-4" baseline="3413" dirty="0">
                <a:latin typeface="Calibri"/>
                <a:cs typeface="Calibri"/>
              </a:rPr>
              <a:t> </a:t>
            </a:r>
            <a:r>
              <a:rPr sz="2649" b="1" spc="4" baseline="3413" dirty="0">
                <a:latin typeface="Calibri"/>
                <a:cs typeface="Calibri"/>
              </a:rPr>
              <a:t>A</a:t>
            </a:r>
            <a:r>
              <a:rPr sz="2649" b="1" baseline="3413" dirty="0">
                <a:latin typeface="Calibri"/>
                <a:cs typeface="Calibri"/>
              </a:rPr>
              <a:t>p</a:t>
            </a:r>
            <a:r>
              <a:rPr sz="2649" b="1" spc="-4" baseline="3413" dirty="0">
                <a:latin typeface="Calibri"/>
                <a:cs typeface="Calibri"/>
              </a:rPr>
              <a:t>p</a:t>
            </a:r>
            <a:r>
              <a:rPr sz="2649" b="1" baseline="3413" dirty="0">
                <a:latin typeface="Calibri"/>
                <a:cs typeface="Calibri"/>
              </a:rPr>
              <a:t>l</a:t>
            </a:r>
            <a:r>
              <a:rPr sz="2649" b="1" spc="4" baseline="3413" dirty="0">
                <a:latin typeface="Calibri"/>
                <a:cs typeface="Calibri"/>
              </a:rPr>
              <a:t>i</a:t>
            </a:r>
            <a:r>
              <a:rPr sz="2649" b="1" baseline="3413" dirty="0">
                <a:latin typeface="Calibri"/>
                <a:cs typeface="Calibri"/>
              </a:rPr>
              <a:t>c</a:t>
            </a:r>
            <a:r>
              <a:rPr sz="2649" b="1" spc="-10" baseline="3413" dirty="0">
                <a:latin typeface="Calibri"/>
                <a:cs typeface="Calibri"/>
              </a:rPr>
              <a:t>a</a:t>
            </a:r>
            <a:r>
              <a:rPr sz="2649" b="1" baseline="3413" dirty="0">
                <a:latin typeface="Calibri"/>
                <a:cs typeface="Calibri"/>
              </a:rPr>
              <a:t>ti</a:t>
            </a:r>
            <a:r>
              <a:rPr sz="2649" b="1" spc="10" baseline="3413" dirty="0">
                <a:latin typeface="Calibri"/>
                <a:cs typeface="Calibri"/>
              </a:rPr>
              <a:t>o</a:t>
            </a:r>
            <a:r>
              <a:rPr sz="2649" b="1" baseline="3413" dirty="0">
                <a:latin typeface="Calibri"/>
                <a:cs typeface="Calibri"/>
              </a:rPr>
              <a:t>n</a:t>
            </a:r>
            <a:endParaRPr sz="1766">
              <a:latin typeface="Calibri"/>
              <a:cs typeface="Calibri"/>
            </a:endParaRPr>
          </a:p>
        </p:txBody>
      </p:sp>
      <p:sp>
        <p:nvSpPr>
          <p:cNvPr id="77" name="object 77"/>
          <p:cNvSpPr txBox="1"/>
          <p:nvPr/>
        </p:nvSpPr>
        <p:spPr>
          <a:xfrm>
            <a:off x="1282881" y="2694284"/>
            <a:ext cx="40368" cy="245437"/>
          </a:xfrm>
          <a:prstGeom prst="rect">
            <a:avLst/>
          </a:prstGeom>
        </p:spPr>
        <p:txBody>
          <a:bodyPr wrap="square" lIns="0" tIns="0" rIns="0" bIns="0" rtlCol="0">
            <a:noAutofit/>
          </a:bodyPr>
          <a:lstStyle/>
          <a:p>
            <a:pPr marL="28034">
              <a:lnSpc>
                <a:spcPts val="1104"/>
              </a:lnSpc>
            </a:pPr>
            <a:endParaRPr sz="1104"/>
          </a:p>
        </p:txBody>
      </p:sp>
      <p:sp>
        <p:nvSpPr>
          <p:cNvPr id="76" name="object 76"/>
          <p:cNvSpPr txBox="1"/>
          <p:nvPr/>
        </p:nvSpPr>
        <p:spPr>
          <a:xfrm>
            <a:off x="1323249" y="2694284"/>
            <a:ext cx="1663542" cy="245437"/>
          </a:xfrm>
          <a:prstGeom prst="rect">
            <a:avLst/>
          </a:prstGeom>
        </p:spPr>
        <p:txBody>
          <a:bodyPr wrap="square" lIns="0" tIns="0" rIns="0" bIns="0" rtlCol="0">
            <a:noAutofit/>
          </a:bodyPr>
          <a:lstStyle/>
          <a:p>
            <a:pPr marL="28034">
              <a:lnSpc>
                <a:spcPts val="1104"/>
              </a:lnSpc>
            </a:pPr>
            <a:endParaRPr sz="1104"/>
          </a:p>
        </p:txBody>
      </p:sp>
      <p:sp>
        <p:nvSpPr>
          <p:cNvPr id="75" name="object 75"/>
          <p:cNvSpPr txBox="1"/>
          <p:nvPr/>
        </p:nvSpPr>
        <p:spPr>
          <a:xfrm>
            <a:off x="1282881" y="2939722"/>
            <a:ext cx="40368" cy="68613"/>
          </a:xfrm>
          <a:prstGeom prst="rect">
            <a:avLst/>
          </a:prstGeom>
        </p:spPr>
        <p:txBody>
          <a:bodyPr wrap="square" lIns="0" tIns="0" rIns="0" bIns="0" rtlCol="0">
            <a:noAutofit/>
          </a:bodyPr>
          <a:lstStyle/>
          <a:p>
            <a:endParaRPr sz="1987"/>
          </a:p>
        </p:txBody>
      </p:sp>
      <p:sp>
        <p:nvSpPr>
          <p:cNvPr id="74" name="object 74"/>
          <p:cNvSpPr txBox="1"/>
          <p:nvPr/>
        </p:nvSpPr>
        <p:spPr>
          <a:xfrm>
            <a:off x="1323249" y="2939722"/>
            <a:ext cx="1663542" cy="68613"/>
          </a:xfrm>
          <a:prstGeom prst="rect">
            <a:avLst/>
          </a:prstGeom>
        </p:spPr>
        <p:txBody>
          <a:bodyPr wrap="square" lIns="0" tIns="0" rIns="0" bIns="0" rtlCol="0">
            <a:noAutofit/>
          </a:bodyPr>
          <a:lstStyle/>
          <a:p>
            <a:endParaRPr sz="1987"/>
          </a:p>
        </p:txBody>
      </p:sp>
      <p:sp>
        <p:nvSpPr>
          <p:cNvPr id="73" name="object 73"/>
          <p:cNvSpPr txBox="1"/>
          <p:nvPr/>
        </p:nvSpPr>
        <p:spPr>
          <a:xfrm>
            <a:off x="1282881" y="3008337"/>
            <a:ext cx="40368" cy="52143"/>
          </a:xfrm>
          <a:prstGeom prst="rect">
            <a:avLst/>
          </a:prstGeom>
        </p:spPr>
        <p:txBody>
          <a:bodyPr wrap="square" lIns="0" tIns="0" rIns="0" bIns="0" rtlCol="0">
            <a:noAutofit/>
          </a:bodyPr>
          <a:lstStyle/>
          <a:p>
            <a:endParaRPr sz="1987"/>
          </a:p>
        </p:txBody>
      </p:sp>
      <p:sp>
        <p:nvSpPr>
          <p:cNvPr id="72" name="object 72"/>
          <p:cNvSpPr txBox="1"/>
          <p:nvPr/>
        </p:nvSpPr>
        <p:spPr>
          <a:xfrm>
            <a:off x="1323249" y="3008337"/>
            <a:ext cx="1663542" cy="52143"/>
          </a:xfrm>
          <a:prstGeom prst="rect">
            <a:avLst/>
          </a:prstGeom>
        </p:spPr>
        <p:txBody>
          <a:bodyPr wrap="square" lIns="0" tIns="0" rIns="0" bIns="0" rtlCol="0">
            <a:noAutofit/>
          </a:bodyPr>
          <a:lstStyle/>
          <a:p>
            <a:endParaRPr sz="1987"/>
          </a:p>
        </p:txBody>
      </p:sp>
      <p:sp>
        <p:nvSpPr>
          <p:cNvPr id="71" name="object 71"/>
          <p:cNvSpPr txBox="1"/>
          <p:nvPr/>
        </p:nvSpPr>
        <p:spPr>
          <a:xfrm>
            <a:off x="1282881" y="3060481"/>
            <a:ext cx="40368" cy="201844"/>
          </a:xfrm>
          <a:prstGeom prst="rect">
            <a:avLst/>
          </a:prstGeom>
        </p:spPr>
        <p:txBody>
          <a:bodyPr wrap="square" lIns="0" tIns="0" rIns="0" bIns="0" rtlCol="0">
            <a:noAutofit/>
          </a:bodyPr>
          <a:lstStyle/>
          <a:p>
            <a:pPr marL="28034">
              <a:lnSpc>
                <a:spcPts val="1104"/>
              </a:lnSpc>
            </a:pPr>
            <a:endParaRPr sz="1104"/>
          </a:p>
        </p:txBody>
      </p:sp>
      <p:sp>
        <p:nvSpPr>
          <p:cNvPr id="70" name="object 70"/>
          <p:cNvSpPr txBox="1"/>
          <p:nvPr/>
        </p:nvSpPr>
        <p:spPr>
          <a:xfrm>
            <a:off x="1323249" y="3060481"/>
            <a:ext cx="45415" cy="201844"/>
          </a:xfrm>
          <a:prstGeom prst="rect">
            <a:avLst/>
          </a:prstGeom>
        </p:spPr>
        <p:txBody>
          <a:bodyPr wrap="square" lIns="0" tIns="0" rIns="0" bIns="0" rtlCol="0">
            <a:noAutofit/>
          </a:bodyPr>
          <a:lstStyle/>
          <a:p>
            <a:pPr marL="28034">
              <a:lnSpc>
                <a:spcPts val="1104"/>
              </a:lnSpc>
            </a:pPr>
            <a:endParaRPr sz="1104"/>
          </a:p>
        </p:txBody>
      </p:sp>
      <p:sp>
        <p:nvSpPr>
          <p:cNvPr id="69" name="object 69"/>
          <p:cNvSpPr txBox="1"/>
          <p:nvPr/>
        </p:nvSpPr>
        <p:spPr>
          <a:xfrm>
            <a:off x="1368665" y="3060481"/>
            <a:ext cx="1618126" cy="201844"/>
          </a:xfrm>
          <a:prstGeom prst="rect">
            <a:avLst/>
          </a:prstGeom>
        </p:spPr>
        <p:txBody>
          <a:bodyPr wrap="square" lIns="0" tIns="0" rIns="0" bIns="0" rtlCol="0">
            <a:noAutofit/>
          </a:bodyPr>
          <a:lstStyle/>
          <a:p>
            <a:pPr marL="1009">
              <a:lnSpc>
                <a:spcPts val="1589"/>
              </a:lnSpc>
              <a:spcBef>
                <a:spcPts val="79"/>
              </a:spcBef>
            </a:pPr>
            <a:r>
              <a:rPr sz="2649" b="1" baseline="-3413" dirty="0">
                <a:latin typeface="Calibri"/>
                <a:cs typeface="Calibri"/>
              </a:rPr>
              <a:t>6</a:t>
            </a:r>
            <a:r>
              <a:rPr sz="2649" b="1" spc="-3" baseline="-3413" dirty="0">
                <a:latin typeface="Calibri"/>
                <a:cs typeface="Calibri"/>
              </a:rPr>
              <a:t> </a:t>
            </a:r>
            <a:r>
              <a:rPr sz="2649" b="1" baseline="-3413" dirty="0">
                <a:latin typeface="Calibri"/>
                <a:cs typeface="Calibri"/>
              </a:rPr>
              <a:t>-</a:t>
            </a:r>
            <a:r>
              <a:rPr sz="2649" b="1" spc="-4" baseline="-3413" dirty="0">
                <a:latin typeface="Calibri"/>
                <a:cs typeface="Calibri"/>
              </a:rPr>
              <a:t> </a:t>
            </a:r>
            <a:r>
              <a:rPr sz="2649" b="1" baseline="-3413" dirty="0">
                <a:latin typeface="Calibri"/>
                <a:cs typeface="Calibri"/>
              </a:rPr>
              <a:t>P</a:t>
            </a:r>
            <a:r>
              <a:rPr sz="2649" b="1" spc="-10" baseline="-3413" dirty="0">
                <a:latin typeface="Calibri"/>
                <a:cs typeface="Calibri"/>
              </a:rPr>
              <a:t>r</a:t>
            </a:r>
            <a:r>
              <a:rPr sz="2649" b="1" baseline="-3413" dirty="0">
                <a:latin typeface="Calibri"/>
                <a:cs typeface="Calibri"/>
              </a:rPr>
              <a:t>ese</a:t>
            </a:r>
            <a:r>
              <a:rPr sz="2649" b="1" spc="-15" baseline="-3413" dirty="0">
                <a:latin typeface="Calibri"/>
                <a:cs typeface="Calibri"/>
              </a:rPr>
              <a:t>nt</a:t>
            </a:r>
            <a:r>
              <a:rPr sz="2649" b="1" spc="-4" baseline="-3413" dirty="0">
                <a:latin typeface="Calibri"/>
                <a:cs typeface="Calibri"/>
              </a:rPr>
              <a:t>a</a:t>
            </a:r>
            <a:r>
              <a:rPr sz="2649" b="1" baseline="-3413" dirty="0">
                <a:latin typeface="Calibri"/>
                <a:cs typeface="Calibri"/>
              </a:rPr>
              <a:t>ti</a:t>
            </a:r>
            <a:r>
              <a:rPr sz="2649" b="1" spc="4" baseline="-3413" dirty="0">
                <a:latin typeface="Calibri"/>
                <a:cs typeface="Calibri"/>
              </a:rPr>
              <a:t>o</a:t>
            </a:r>
            <a:r>
              <a:rPr sz="2649" b="1" baseline="-3413" dirty="0">
                <a:latin typeface="Calibri"/>
                <a:cs typeface="Calibri"/>
              </a:rPr>
              <a:t>n</a:t>
            </a:r>
            <a:endParaRPr sz="1766">
              <a:latin typeface="Calibri"/>
              <a:cs typeface="Calibri"/>
            </a:endParaRPr>
          </a:p>
        </p:txBody>
      </p:sp>
      <p:sp>
        <p:nvSpPr>
          <p:cNvPr id="68" name="object 68"/>
          <p:cNvSpPr txBox="1"/>
          <p:nvPr/>
        </p:nvSpPr>
        <p:spPr>
          <a:xfrm>
            <a:off x="1282881" y="3262325"/>
            <a:ext cx="40368" cy="42051"/>
          </a:xfrm>
          <a:prstGeom prst="rect">
            <a:avLst/>
          </a:prstGeom>
        </p:spPr>
        <p:txBody>
          <a:bodyPr wrap="square" lIns="0" tIns="0" rIns="0" bIns="0" rtlCol="0">
            <a:noAutofit/>
          </a:bodyPr>
          <a:lstStyle/>
          <a:p>
            <a:endParaRPr sz="1987"/>
          </a:p>
        </p:txBody>
      </p:sp>
      <p:sp>
        <p:nvSpPr>
          <p:cNvPr id="67" name="object 67"/>
          <p:cNvSpPr txBox="1"/>
          <p:nvPr/>
        </p:nvSpPr>
        <p:spPr>
          <a:xfrm>
            <a:off x="1323249" y="3262325"/>
            <a:ext cx="1663542" cy="42051"/>
          </a:xfrm>
          <a:prstGeom prst="rect">
            <a:avLst/>
          </a:prstGeom>
        </p:spPr>
        <p:txBody>
          <a:bodyPr wrap="square" lIns="0" tIns="0" rIns="0" bIns="0" rtlCol="0">
            <a:noAutofit/>
          </a:bodyPr>
          <a:lstStyle/>
          <a:p>
            <a:endParaRPr sz="1987"/>
          </a:p>
        </p:txBody>
      </p:sp>
      <p:sp>
        <p:nvSpPr>
          <p:cNvPr id="66" name="object 66"/>
          <p:cNvSpPr txBox="1"/>
          <p:nvPr/>
        </p:nvSpPr>
        <p:spPr>
          <a:xfrm>
            <a:off x="1282881" y="3304376"/>
            <a:ext cx="40368" cy="0"/>
          </a:xfrm>
          <a:prstGeom prst="rect">
            <a:avLst/>
          </a:prstGeom>
        </p:spPr>
        <p:txBody>
          <a:bodyPr wrap="square" lIns="0" tIns="0" rIns="0" bIns="0" rtlCol="0">
            <a:noAutofit/>
          </a:bodyPr>
          <a:lstStyle/>
          <a:p>
            <a:endParaRPr sz="1987"/>
          </a:p>
        </p:txBody>
      </p:sp>
      <p:sp>
        <p:nvSpPr>
          <p:cNvPr id="65" name="object 65"/>
          <p:cNvSpPr txBox="1"/>
          <p:nvPr/>
        </p:nvSpPr>
        <p:spPr>
          <a:xfrm>
            <a:off x="1323249" y="3304376"/>
            <a:ext cx="45415" cy="0"/>
          </a:xfrm>
          <a:prstGeom prst="rect">
            <a:avLst/>
          </a:prstGeom>
        </p:spPr>
        <p:txBody>
          <a:bodyPr wrap="square" lIns="0" tIns="0" rIns="0" bIns="0" rtlCol="0">
            <a:noAutofit/>
          </a:bodyPr>
          <a:lstStyle/>
          <a:p>
            <a:endParaRPr sz="1987"/>
          </a:p>
        </p:txBody>
      </p:sp>
      <p:sp>
        <p:nvSpPr>
          <p:cNvPr id="64" name="object 64"/>
          <p:cNvSpPr txBox="1"/>
          <p:nvPr/>
        </p:nvSpPr>
        <p:spPr>
          <a:xfrm>
            <a:off x="1282881" y="3251391"/>
            <a:ext cx="40368" cy="79546"/>
          </a:xfrm>
          <a:prstGeom prst="rect">
            <a:avLst/>
          </a:prstGeom>
        </p:spPr>
        <p:txBody>
          <a:bodyPr wrap="square" lIns="0" tIns="0" rIns="0" bIns="0" rtlCol="0">
            <a:noAutofit/>
          </a:bodyPr>
          <a:lstStyle/>
          <a:p>
            <a:pPr marL="28034">
              <a:lnSpc>
                <a:spcPts val="607"/>
              </a:lnSpc>
              <a:spcBef>
                <a:spcPts val="19"/>
              </a:spcBef>
            </a:pPr>
            <a:endParaRPr sz="607"/>
          </a:p>
        </p:txBody>
      </p:sp>
      <p:sp>
        <p:nvSpPr>
          <p:cNvPr id="63" name="object 63"/>
          <p:cNvSpPr txBox="1"/>
          <p:nvPr/>
        </p:nvSpPr>
        <p:spPr>
          <a:xfrm>
            <a:off x="1323249" y="3251391"/>
            <a:ext cx="1663542" cy="79546"/>
          </a:xfrm>
          <a:prstGeom prst="rect">
            <a:avLst/>
          </a:prstGeom>
        </p:spPr>
        <p:txBody>
          <a:bodyPr wrap="square" lIns="0" tIns="0" rIns="0" bIns="0" rtlCol="0">
            <a:noAutofit/>
          </a:bodyPr>
          <a:lstStyle/>
          <a:p>
            <a:pPr marL="28034">
              <a:lnSpc>
                <a:spcPts val="607"/>
              </a:lnSpc>
              <a:spcBef>
                <a:spcPts val="19"/>
              </a:spcBef>
            </a:pPr>
            <a:endParaRPr sz="607"/>
          </a:p>
        </p:txBody>
      </p:sp>
      <p:sp>
        <p:nvSpPr>
          <p:cNvPr id="62" name="object 62"/>
          <p:cNvSpPr txBox="1"/>
          <p:nvPr/>
        </p:nvSpPr>
        <p:spPr>
          <a:xfrm>
            <a:off x="1282881" y="3330938"/>
            <a:ext cx="40368" cy="222730"/>
          </a:xfrm>
          <a:prstGeom prst="rect">
            <a:avLst/>
          </a:prstGeom>
        </p:spPr>
        <p:txBody>
          <a:bodyPr wrap="square" lIns="0" tIns="0" rIns="0" bIns="0" rtlCol="0">
            <a:noAutofit/>
          </a:bodyPr>
          <a:lstStyle/>
          <a:p>
            <a:pPr marL="28034">
              <a:lnSpc>
                <a:spcPts val="1104"/>
              </a:lnSpc>
            </a:pPr>
            <a:endParaRPr sz="1104"/>
          </a:p>
        </p:txBody>
      </p:sp>
      <p:sp>
        <p:nvSpPr>
          <p:cNvPr id="61" name="object 61"/>
          <p:cNvSpPr txBox="1"/>
          <p:nvPr/>
        </p:nvSpPr>
        <p:spPr>
          <a:xfrm>
            <a:off x="1323249" y="3195884"/>
            <a:ext cx="1663542" cy="222730"/>
          </a:xfrm>
          <a:prstGeom prst="rect">
            <a:avLst/>
          </a:prstGeom>
        </p:spPr>
        <p:txBody>
          <a:bodyPr wrap="square" lIns="0" tIns="0" rIns="0" bIns="0" rtlCol="0">
            <a:noAutofit/>
          </a:bodyPr>
          <a:lstStyle/>
          <a:p>
            <a:pPr marL="28034">
              <a:lnSpc>
                <a:spcPts val="1104"/>
              </a:lnSpc>
            </a:pPr>
            <a:endParaRPr sz="1104"/>
          </a:p>
        </p:txBody>
      </p:sp>
      <p:sp>
        <p:nvSpPr>
          <p:cNvPr id="60" name="object 60"/>
          <p:cNvSpPr txBox="1"/>
          <p:nvPr/>
        </p:nvSpPr>
        <p:spPr>
          <a:xfrm>
            <a:off x="1282881" y="3553669"/>
            <a:ext cx="40368" cy="48428"/>
          </a:xfrm>
          <a:prstGeom prst="rect">
            <a:avLst/>
          </a:prstGeom>
        </p:spPr>
        <p:txBody>
          <a:bodyPr wrap="square" lIns="0" tIns="0" rIns="0" bIns="0" rtlCol="0">
            <a:noAutofit/>
          </a:bodyPr>
          <a:lstStyle/>
          <a:p>
            <a:endParaRPr sz="1987"/>
          </a:p>
        </p:txBody>
      </p:sp>
      <p:sp>
        <p:nvSpPr>
          <p:cNvPr id="59" name="object 59"/>
          <p:cNvSpPr txBox="1"/>
          <p:nvPr/>
        </p:nvSpPr>
        <p:spPr>
          <a:xfrm>
            <a:off x="1323249" y="3553669"/>
            <a:ext cx="1663542" cy="48428"/>
          </a:xfrm>
          <a:prstGeom prst="rect">
            <a:avLst/>
          </a:prstGeom>
        </p:spPr>
        <p:txBody>
          <a:bodyPr wrap="square" lIns="0" tIns="0" rIns="0" bIns="0" rtlCol="0">
            <a:noAutofit/>
          </a:bodyPr>
          <a:lstStyle/>
          <a:p>
            <a:endParaRPr sz="1987"/>
          </a:p>
        </p:txBody>
      </p:sp>
      <p:sp>
        <p:nvSpPr>
          <p:cNvPr id="58" name="object 58"/>
          <p:cNvSpPr txBox="1"/>
          <p:nvPr/>
        </p:nvSpPr>
        <p:spPr>
          <a:xfrm>
            <a:off x="1282881" y="3602099"/>
            <a:ext cx="40368" cy="74850"/>
          </a:xfrm>
          <a:prstGeom prst="rect">
            <a:avLst/>
          </a:prstGeom>
        </p:spPr>
        <p:txBody>
          <a:bodyPr wrap="square" lIns="0" tIns="0" rIns="0" bIns="0" rtlCol="0">
            <a:noAutofit/>
          </a:bodyPr>
          <a:lstStyle/>
          <a:p>
            <a:pPr marL="28034">
              <a:lnSpc>
                <a:spcPts val="552"/>
              </a:lnSpc>
              <a:spcBef>
                <a:spcPts val="36"/>
              </a:spcBef>
            </a:pPr>
            <a:endParaRPr sz="552"/>
          </a:p>
        </p:txBody>
      </p:sp>
      <p:sp>
        <p:nvSpPr>
          <p:cNvPr id="57" name="object 57"/>
          <p:cNvSpPr txBox="1"/>
          <p:nvPr/>
        </p:nvSpPr>
        <p:spPr>
          <a:xfrm>
            <a:off x="1323249" y="3602099"/>
            <a:ext cx="1663542" cy="74850"/>
          </a:xfrm>
          <a:prstGeom prst="rect">
            <a:avLst/>
          </a:prstGeom>
        </p:spPr>
        <p:txBody>
          <a:bodyPr wrap="square" lIns="0" tIns="0" rIns="0" bIns="0" rtlCol="0">
            <a:noAutofit/>
          </a:bodyPr>
          <a:lstStyle/>
          <a:p>
            <a:pPr marL="28034">
              <a:lnSpc>
                <a:spcPts val="552"/>
              </a:lnSpc>
              <a:spcBef>
                <a:spcPts val="36"/>
              </a:spcBef>
            </a:pPr>
            <a:endParaRPr sz="552"/>
          </a:p>
        </p:txBody>
      </p:sp>
      <p:sp>
        <p:nvSpPr>
          <p:cNvPr id="56" name="object 56"/>
          <p:cNvSpPr txBox="1"/>
          <p:nvPr/>
        </p:nvSpPr>
        <p:spPr>
          <a:xfrm>
            <a:off x="1282881" y="3676949"/>
            <a:ext cx="40368" cy="222871"/>
          </a:xfrm>
          <a:prstGeom prst="rect">
            <a:avLst/>
          </a:prstGeom>
        </p:spPr>
        <p:txBody>
          <a:bodyPr wrap="square" lIns="0" tIns="0" rIns="0" bIns="0" rtlCol="0">
            <a:noAutofit/>
          </a:bodyPr>
          <a:lstStyle/>
          <a:p>
            <a:pPr marL="28034">
              <a:lnSpc>
                <a:spcPts val="1104"/>
              </a:lnSpc>
            </a:pPr>
            <a:endParaRPr sz="1104"/>
          </a:p>
        </p:txBody>
      </p:sp>
      <p:sp>
        <p:nvSpPr>
          <p:cNvPr id="55" name="object 55"/>
          <p:cNvSpPr txBox="1"/>
          <p:nvPr/>
        </p:nvSpPr>
        <p:spPr>
          <a:xfrm>
            <a:off x="1323249" y="3676949"/>
            <a:ext cx="45415" cy="222871"/>
          </a:xfrm>
          <a:prstGeom prst="rect">
            <a:avLst/>
          </a:prstGeom>
        </p:spPr>
        <p:txBody>
          <a:bodyPr wrap="square" lIns="0" tIns="0" rIns="0" bIns="0" rtlCol="0">
            <a:noAutofit/>
          </a:bodyPr>
          <a:lstStyle/>
          <a:p>
            <a:pPr marL="28034">
              <a:lnSpc>
                <a:spcPts val="1104"/>
              </a:lnSpc>
            </a:pPr>
            <a:endParaRPr sz="1104"/>
          </a:p>
        </p:txBody>
      </p:sp>
      <p:sp>
        <p:nvSpPr>
          <p:cNvPr id="54" name="object 54"/>
          <p:cNvSpPr txBox="1"/>
          <p:nvPr/>
        </p:nvSpPr>
        <p:spPr>
          <a:xfrm>
            <a:off x="1368665" y="3676949"/>
            <a:ext cx="1618126" cy="222871"/>
          </a:xfrm>
          <a:prstGeom prst="rect">
            <a:avLst/>
          </a:prstGeom>
        </p:spPr>
        <p:txBody>
          <a:bodyPr wrap="square" lIns="0" tIns="0" rIns="0" bIns="0" rtlCol="0">
            <a:noAutofit/>
          </a:bodyPr>
          <a:lstStyle/>
          <a:p>
            <a:pPr marL="1009">
              <a:lnSpc>
                <a:spcPts val="1518"/>
              </a:lnSpc>
              <a:spcBef>
                <a:spcPts val="75"/>
              </a:spcBef>
            </a:pPr>
            <a:r>
              <a:rPr sz="2649" b="1" baseline="5120" dirty="0">
                <a:latin typeface="Calibri"/>
                <a:cs typeface="Calibri"/>
              </a:rPr>
              <a:t>5</a:t>
            </a:r>
            <a:r>
              <a:rPr sz="2649" b="1" spc="-3" baseline="5120" dirty="0">
                <a:latin typeface="Calibri"/>
                <a:cs typeface="Calibri"/>
              </a:rPr>
              <a:t> </a:t>
            </a:r>
            <a:r>
              <a:rPr sz="2649" b="1" baseline="5120" dirty="0">
                <a:latin typeface="Calibri"/>
                <a:cs typeface="Calibri"/>
              </a:rPr>
              <a:t>-</a:t>
            </a:r>
            <a:r>
              <a:rPr sz="2649" b="1" spc="-4" baseline="5120" dirty="0">
                <a:latin typeface="Calibri"/>
                <a:cs typeface="Calibri"/>
              </a:rPr>
              <a:t> </a:t>
            </a:r>
            <a:r>
              <a:rPr sz="2649" b="1" baseline="5120" dirty="0">
                <a:latin typeface="Calibri"/>
                <a:cs typeface="Calibri"/>
              </a:rPr>
              <a:t>Sessi</a:t>
            </a:r>
            <a:r>
              <a:rPr sz="2649" b="1" spc="10" baseline="5120" dirty="0">
                <a:latin typeface="Calibri"/>
                <a:cs typeface="Calibri"/>
              </a:rPr>
              <a:t>o</a:t>
            </a:r>
            <a:r>
              <a:rPr sz="2649" b="1" baseline="5120" dirty="0">
                <a:latin typeface="Calibri"/>
                <a:cs typeface="Calibri"/>
              </a:rPr>
              <a:t>n</a:t>
            </a:r>
            <a:endParaRPr sz="1766">
              <a:latin typeface="Calibri"/>
              <a:cs typeface="Calibri"/>
            </a:endParaRPr>
          </a:p>
        </p:txBody>
      </p:sp>
      <p:sp>
        <p:nvSpPr>
          <p:cNvPr id="53" name="object 53"/>
          <p:cNvSpPr txBox="1"/>
          <p:nvPr/>
        </p:nvSpPr>
        <p:spPr>
          <a:xfrm>
            <a:off x="1282881" y="3899820"/>
            <a:ext cx="40368" cy="47587"/>
          </a:xfrm>
          <a:prstGeom prst="rect">
            <a:avLst/>
          </a:prstGeom>
        </p:spPr>
        <p:txBody>
          <a:bodyPr wrap="square" lIns="0" tIns="0" rIns="0" bIns="0" rtlCol="0">
            <a:noAutofit/>
          </a:bodyPr>
          <a:lstStyle/>
          <a:p>
            <a:endParaRPr sz="1987"/>
          </a:p>
        </p:txBody>
      </p:sp>
      <p:sp>
        <p:nvSpPr>
          <p:cNvPr id="52" name="object 52"/>
          <p:cNvSpPr txBox="1"/>
          <p:nvPr/>
        </p:nvSpPr>
        <p:spPr>
          <a:xfrm>
            <a:off x="1323249" y="3899820"/>
            <a:ext cx="1663542" cy="47587"/>
          </a:xfrm>
          <a:prstGeom prst="rect">
            <a:avLst/>
          </a:prstGeom>
        </p:spPr>
        <p:txBody>
          <a:bodyPr wrap="square" lIns="0" tIns="0" rIns="0" bIns="0" rtlCol="0">
            <a:noAutofit/>
          </a:bodyPr>
          <a:lstStyle/>
          <a:p>
            <a:endParaRPr sz="1987"/>
          </a:p>
        </p:txBody>
      </p:sp>
      <p:sp>
        <p:nvSpPr>
          <p:cNvPr id="51" name="object 51"/>
          <p:cNvSpPr txBox="1"/>
          <p:nvPr/>
        </p:nvSpPr>
        <p:spPr>
          <a:xfrm>
            <a:off x="1282881" y="3947407"/>
            <a:ext cx="40368" cy="223571"/>
          </a:xfrm>
          <a:prstGeom prst="rect">
            <a:avLst/>
          </a:prstGeom>
        </p:spPr>
        <p:txBody>
          <a:bodyPr wrap="square" lIns="0" tIns="0" rIns="0" bIns="0" rtlCol="0">
            <a:noAutofit/>
          </a:bodyPr>
          <a:lstStyle/>
          <a:p>
            <a:pPr marL="28034">
              <a:lnSpc>
                <a:spcPts val="1104"/>
              </a:lnSpc>
            </a:pPr>
            <a:endParaRPr sz="1104"/>
          </a:p>
        </p:txBody>
      </p:sp>
      <p:sp>
        <p:nvSpPr>
          <p:cNvPr id="50" name="object 50"/>
          <p:cNvSpPr txBox="1"/>
          <p:nvPr/>
        </p:nvSpPr>
        <p:spPr>
          <a:xfrm>
            <a:off x="1323249" y="3947407"/>
            <a:ext cx="1663542" cy="223571"/>
          </a:xfrm>
          <a:prstGeom prst="rect">
            <a:avLst/>
          </a:prstGeom>
        </p:spPr>
        <p:txBody>
          <a:bodyPr wrap="square" lIns="0" tIns="0" rIns="0" bIns="0" rtlCol="0">
            <a:noAutofit/>
          </a:bodyPr>
          <a:lstStyle/>
          <a:p>
            <a:pPr marL="28034">
              <a:lnSpc>
                <a:spcPts val="1104"/>
              </a:lnSpc>
            </a:pPr>
            <a:endParaRPr sz="1104"/>
          </a:p>
        </p:txBody>
      </p:sp>
      <p:sp>
        <p:nvSpPr>
          <p:cNvPr id="49" name="object 49"/>
          <p:cNvSpPr txBox="1"/>
          <p:nvPr/>
        </p:nvSpPr>
        <p:spPr>
          <a:xfrm>
            <a:off x="1282881" y="4170979"/>
            <a:ext cx="40368" cy="58521"/>
          </a:xfrm>
          <a:prstGeom prst="rect">
            <a:avLst/>
          </a:prstGeom>
        </p:spPr>
        <p:txBody>
          <a:bodyPr wrap="square" lIns="0" tIns="0" rIns="0" bIns="0" rtlCol="0">
            <a:noAutofit/>
          </a:bodyPr>
          <a:lstStyle/>
          <a:p>
            <a:endParaRPr sz="1987"/>
          </a:p>
        </p:txBody>
      </p:sp>
      <p:sp>
        <p:nvSpPr>
          <p:cNvPr id="48" name="object 48"/>
          <p:cNvSpPr txBox="1"/>
          <p:nvPr/>
        </p:nvSpPr>
        <p:spPr>
          <a:xfrm>
            <a:off x="1323249" y="4170979"/>
            <a:ext cx="1663542" cy="58521"/>
          </a:xfrm>
          <a:prstGeom prst="rect">
            <a:avLst/>
          </a:prstGeom>
        </p:spPr>
        <p:txBody>
          <a:bodyPr wrap="square" lIns="0" tIns="0" rIns="0" bIns="0" rtlCol="0">
            <a:noAutofit/>
          </a:bodyPr>
          <a:lstStyle/>
          <a:p>
            <a:endParaRPr sz="1987"/>
          </a:p>
        </p:txBody>
      </p:sp>
      <p:sp>
        <p:nvSpPr>
          <p:cNvPr id="47" name="object 47"/>
          <p:cNvSpPr txBox="1"/>
          <p:nvPr/>
        </p:nvSpPr>
        <p:spPr>
          <a:xfrm>
            <a:off x="1282881" y="4229501"/>
            <a:ext cx="40368" cy="63077"/>
          </a:xfrm>
          <a:prstGeom prst="rect">
            <a:avLst/>
          </a:prstGeom>
        </p:spPr>
        <p:txBody>
          <a:bodyPr wrap="square" lIns="0" tIns="0" rIns="0" bIns="0" rtlCol="0">
            <a:noAutofit/>
          </a:bodyPr>
          <a:lstStyle/>
          <a:p>
            <a:endParaRPr sz="1987"/>
          </a:p>
        </p:txBody>
      </p:sp>
      <p:sp>
        <p:nvSpPr>
          <p:cNvPr id="46" name="object 46"/>
          <p:cNvSpPr txBox="1"/>
          <p:nvPr/>
        </p:nvSpPr>
        <p:spPr>
          <a:xfrm>
            <a:off x="1323249" y="4229501"/>
            <a:ext cx="1663542" cy="63077"/>
          </a:xfrm>
          <a:prstGeom prst="rect">
            <a:avLst/>
          </a:prstGeom>
        </p:spPr>
        <p:txBody>
          <a:bodyPr wrap="square" lIns="0" tIns="0" rIns="0" bIns="0" rtlCol="0">
            <a:noAutofit/>
          </a:bodyPr>
          <a:lstStyle/>
          <a:p>
            <a:endParaRPr sz="1987"/>
          </a:p>
        </p:txBody>
      </p:sp>
      <p:sp>
        <p:nvSpPr>
          <p:cNvPr id="45" name="object 45"/>
          <p:cNvSpPr txBox="1"/>
          <p:nvPr/>
        </p:nvSpPr>
        <p:spPr>
          <a:xfrm>
            <a:off x="1282881" y="4292578"/>
            <a:ext cx="40368" cy="234644"/>
          </a:xfrm>
          <a:prstGeom prst="rect">
            <a:avLst/>
          </a:prstGeom>
        </p:spPr>
        <p:txBody>
          <a:bodyPr wrap="square" lIns="0" tIns="0" rIns="0" bIns="0" rtlCol="0">
            <a:noAutofit/>
          </a:bodyPr>
          <a:lstStyle/>
          <a:p>
            <a:pPr marL="28034">
              <a:lnSpc>
                <a:spcPts val="1104"/>
              </a:lnSpc>
            </a:pPr>
            <a:endParaRPr sz="1104"/>
          </a:p>
        </p:txBody>
      </p:sp>
      <p:sp>
        <p:nvSpPr>
          <p:cNvPr id="44" name="object 44"/>
          <p:cNvSpPr txBox="1"/>
          <p:nvPr/>
        </p:nvSpPr>
        <p:spPr>
          <a:xfrm>
            <a:off x="1323249" y="4292578"/>
            <a:ext cx="1663542" cy="234644"/>
          </a:xfrm>
          <a:prstGeom prst="rect">
            <a:avLst/>
          </a:prstGeom>
        </p:spPr>
        <p:txBody>
          <a:bodyPr wrap="square" lIns="0" tIns="0" rIns="0" bIns="0" rtlCol="0">
            <a:noAutofit/>
          </a:bodyPr>
          <a:lstStyle/>
          <a:p>
            <a:pPr marL="46424">
              <a:lnSpc>
                <a:spcPts val="1749"/>
              </a:lnSpc>
              <a:spcBef>
                <a:spcPts val="87"/>
              </a:spcBef>
            </a:pPr>
            <a:r>
              <a:rPr sz="2649" b="1" baseline="3413" dirty="0">
                <a:latin typeface="Calibri"/>
                <a:cs typeface="Calibri"/>
              </a:rPr>
              <a:t>4</a:t>
            </a:r>
            <a:r>
              <a:rPr sz="2649" b="1" spc="-3" baseline="3413" dirty="0">
                <a:latin typeface="Calibri"/>
                <a:cs typeface="Calibri"/>
              </a:rPr>
              <a:t> </a:t>
            </a:r>
            <a:r>
              <a:rPr sz="2649" b="1" baseline="3413" dirty="0">
                <a:latin typeface="Calibri"/>
                <a:cs typeface="Calibri"/>
              </a:rPr>
              <a:t>-</a:t>
            </a:r>
            <a:r>
              <a:rPr sz="2649" b="1" spc="-4" baseline="3413" dirty="0">
                <a:latin typeface="Calibri"/>
                <a:cs typeface="Calibri"/>
              </a:rPr>
              <a:t> </a:t>
            </a:r>
            <a:r>
              <a:rPr sz="2649" b="1" spc="-87" baseline="3413" dirty="0">
                <a:latin typeface="Calibri"/>
                <a:cs typeface="Calibri"/>
              </a:rPr>
              <a:t>T</a:t>
            </a:r>
            <a:r>
              <a:rPr sz="2649" b="1" spc="-43" baseline="3413" dirty="0">
                <a:latin typeface="Calibri"/>
                <a:cs typeface="Calibri"/>
              </a:rPr>
              <a:t>r</a:t>
            </a:r>
            <a:r>
              <a:rPr sz="2649" b="1" baseline="3413" dirty="0">
                <a:latin typeface="Calibri"/>
                <a:cs typeface="Calibri"/>
              </a:rPr>
              <a:t>ans</a:t>
            </a:r>
            <a:r>
              <a:rPr sz="2649" b="1" spc="-4" baseline="3413" dirty="0">
                <a:latin typeface="Calibri"/>
                <a:cs typeface="Calibri"/>
              </a:rPr>
              <a:t>p</a:t>
            </a:r>
            <a:r>
              <a:rPr sz="2649" b="1" spc="4" baseline="3413" dirty="0">
                <a:latin typeface="Calibri"/>
                <a:cs typeface="Calibri"/>
              </a:rPr>
              <a:t>o</a:t>
            </a:r>
            <a:r>
              <a:rPr sz="2649" b="1" baseline="3413" dirty="0">
                <a:latin typeface="Calibri"/>
                <a:cs typeface="Calibri"/>
              </a:rPr>
              <a:t>rt</a:t>
            </a:r>
            <a:endParaRPr sz="1766">
              <a:latin typeface="Calibri"/>
              <a:cs typeface="Calibri"/>
            </a:endParaRPr>
          </a:p>
        </p:txBody>
      </p:sp>
      <p:sp>
        <p:nvSpPr>
          <p:cNvPr id="43" name="object 43"/>
          <p:cNvSpPr txBox="1"/>
          <p:nvPr/>
        </p:nvSpPr>
        <p:spPr>
          <a:xfrm>
            <a:off x="1368665" y="4292578"/>
            <a:ext cx="1618126" cy="191752"/>
          </a:xfrm>
          <a:prstGeom prst="rect">
            <a:avLst/>
          </a:prstGeom>
        </p:spPr>
        <p:txBody>
          <a:bodyPr wrap="square" lIns="0" tIns="0" rIns="0" bIns="0" rtlCol="0">
            <a:noAutofit/>
          </a:bodyPr>
          <a:lstStyle/>
          <a:p>
            <a:pPr marL="28034">
              <a:lnSpc>
                <a:spcPts val="1104"/>
              </a:lnSpc>
            </a:pPr>
            <a:endParaRPr sz="1104"/>
          </a:p>
        </p:txBody>
      </p:sp>
      <p:sp>
        <p:nvSpPr>
          <p:cNvPr id="42" name="object 42"/>
          <p:cNvSpPr txBox="1"/>
          <p:nvPr/>
        </p:nvSpPr>
        <p:spPr>
          <a:xfrm>
            <a:off x="1282881" y="4527223"/>
            <a:ext cx="40368" cy="0"/>
          </a:xfrm>
          <a:prstGeom prst="rect">
            <a:avLst/>
          </a:prstGeom>
        </p:spPr>
        <p:txBody>
          <a:bodyPr wrap="square" lIns="0" tIns="0" rIns="0" bIns="0" rtlCol="0">
            <a:noAutofit/>
          </a:bodyPr>
          <a:lstStyle/>
          <a:p>
            <a:endParaRPr sz="1987"/>
          </a:p>
        </p:txBody>
      </p:sp>
      <p:sp>
        <p:nvSpPr>
          <p:cNvPr id="41" name="object 41"/>
          <p:cNvSpPr txBox="1"/>
          <p:nvPr/>
        </p:nvSpPr>
        <p:spPr>
          <a:xfrm>
            <a:off x="1323249" y="4527223"/>
            <a:ext cx="45415" cy="0"/>
          </a:xfrm>
          <a:prstGeom prst="rect">
            <a:avLst/>
          </a:prstGeom>
        </p:spPr>
        <p:txBody>
          <a:bodyPr wrap="square" lIns="0" tIns="0" rIns="0" bIns="0" rtlCol="0">
            <a:noAutofit/>
          </a:bodyPr>
          <a:lstStyle/>
          <a:p>
            <a:endParaRPr sz="1987"/>
          </a:p>
        </p:txBody>
      </p:sp>
      <p:sp>
        <p:nvSpPr>
          <p:cNvPr id="40" name="object 40"/>
          <p:cNvSpPr txBox="1"/>
          <p:nvPr/>
        </p:nvSpPr>
        <p:spPr>
          <a:xfrm>
            <a:off x="1282881" y="4484329"/>
            <a:ext cx="40368" cy="80387"/>
          </a:xfrm>
          <a:prstGeom prst="rect">
            <a:avLst/>
          </a:prstGeom>
        </p:spPr>
        <p:txBody>
          <a:bodyPr wrap="square" lIns="0" tIns="0" rIns="0" bIns="0" rtlCol="0">
            <a:noAutofit/>
          </a:bodyPr>
          <a:lstStyle/>
          <a:p>
            <a:pPr marL="28034">
              <a:lnSpc>
                <a:spcPts val="607"/>
              </a:lnSpc>
              <a:spcBef>
                <a:spcPts val="25"/>
              </a:spcBef>
            </a:pPr>
            <a:endParaRPr sz="607"/>
          </a:p>
        </p:txBody>
      </p:sp>
      <p:sp>
        <p:nvSpPr>
          <p:cNvPr id="39" name="object 39"/>
          <p:cNvSpPr txBox="1"/>
          <p:nvPr/>
        </p:nvSpPr>
        <p:spPr>
          <a:xfrm>
            <a:off x="1323249" y="4484329"/>
            <a:ext cx="1663542" cy="80387"/>
          </a:xfrm>
          <a:prstGeom prst="rect">
            <a:avLst/>
          </a:prstGeom>
        </p:spPr>
        <p:txBody>
          <a:bodyPr wrap="square" lIns="0" tIns="0" rIns="0" bIns="0" rtlCol="0">
            <a:noAutofit/>
          </a:bodyPr>
          <a:lstStyle/>
          <a:p>
            <a:pPr marL="28034">
              <a:lnSpc>
                <a:spcPts val="607"/>
              </a:lnSpc>
              <a:spcBef>
                <a:spcPts val="25"/>
              </a:spcBef>
            </a:pPr>
            <a:endParaRPr sz="607"/>
          </a:p>
        </p:txBody>
      </p:sp>
      <p:sp>
        <p:nvSpPr>
          <p:cNvPr id="38" name="object 38"/>
          <p:cNvSpPr txBox="1"/>
          <p:nvPr/>
        </p:nvSpPr>
        <p:spPr>
          <a:xfrm>
            <a:off x="1282881" y="4564717"/>
            <a:ext cx="40368" cy="223571"/>
          </a:xfrm>
          <a:prstGeom prst="rect">
            <a:avLst/>
          </a:prstGeom>
        </p:spPr>
        <p:txBody>
          <a:bodyPr wrap="square" lIns="0" tIns="0" rIns="0" bIns="0" rtlCol="0">
            <a:noAutofit/>
          </a:bodyPr>
          <a:lstStyle/>
          <a:p>
            <a:pPr marL="28034">
              <a:lnSpc>
                <a:spcPts val="1104"/>
              </a:lnSpc>
            </a:pPr>
            <a:endParaRPr sz="1104"/>
          </a:p>
        </p:txBody>
      </p:sp>
      <p:sp>
        <p:nvSpPr>
          <p:cNvPr id="37" name="object 37"/>
          <p:cNvSpPr txBox="1"/>
          <p:nvPr/>
        </p:nvSpPr>
        <p:spPr>
          <a:xfrm>
            <a:off x="1323249" y="4564717"/>
            <a:ext cx="1663542" cy="223571"/>
          </a:xfrm>
          <a:prstGeom prst="rect">
            <a:avLst/>
          </a:prstGeom>
        </p:spPr>
        <p:txBody>
          <a:bodyPr wrap="square" lIns="0" tIns="0" rIns="0" bIns="0" rtlCol="0">
            <a:noAutofit/>
          </a:bodyPr>
          <a:lstStyle/>
          <a:p>
            <a:pPr marL="28034">
              <a:lnSpc>
                <a:spcPts val="1104"/>
              </a:lnSpc>
            </a:pPr>
            <a:endParaRPr sz="1104"/>
          </a:p>
        </p:txBody>
      </p:sp>
      <p:sp>
        <p:nvSpPr>
          <p:cNvPr id="36" name="object 36"/>
          <p:cNvSpPr txBox="1"/>
          <p:nvPr/>
        </p:nvSpPr>
        <p:spPr>
          <a:xfrm>
            <a:off x="1282881" y="4788289"/>
            <a:ext cx="40368" cy="68613"/>
          </a:xfrm>
          <a:prstGeom prst="rect">
            <a:avLst/>
          </a:prstGeom>
        </p:spPr>
        <p:txBody>
          <a:bodyPr wrap="square" lIns="0" tIns="0" rIns="0" bIns="0" rtlCol="0">
            <a:noAutofit/>
          </a:bodyPr>
          <a:lstStyle/>
          <a:p>
            <a:endParaRPr sz="1987"/>
          </a:p>
        </p:txBody>
      </p:sp>
      <p:sp>
        <p:nvSpPr>
          <p:cNvPr id="35" name="object 35"/>
          <p:cNvSpPr txBox="1"/>
          <p:nvPr/>
        </p:nvSpPr>
        <p:spPr>
          <a:xfrm>
            <a:off x="1323249" y="4788289"/>
            <a:ext cx="1663542" cy="68613"/>
          </a:xfrm>
          <a:prstGeom prst="rect">
            <a:avLst/>
          </a:prstGeom>
        </p:spPr>
        <p:txBody>
          <a:bodyPr wrap="square" lIns="0" tIns="0" rIns="0" bIns="0" rtlCol="0">
            <a:noAutofit/>
          </a:bodyPr>
          <a:lstStyle/>
          <a:p>
            <a:endParaRPr sz="1987"/>
          </a:p>
        </p:txBody>
      </p:sp>
      <p:sp>
        <p:nvSpPr>
          <p:cNvPr id="34" name="object 34"/>
          <p:cNvSpPr txBox="1"/>
          <p:nvPr/>
        </p:nvSpPr>
        <p:spPr>
          <a:xfrm>
            <a:off x="1282881" y="4856904"/>
            <a:ext cx="40368" cy="52984"/>
          </a:xfrm>
          <a:prstGeom prst="rect">
            <a:avLst/>
          </a:prstGeom>
        </p:spPr>
        <p:txBody>
          <a:bodyPr wrap="square" lIns="0" tIns="0" rIns="0" bIns="0" rtlCol="0">
            <a:noAutofit/>
          </a:bodyPr>
          <a:lstStyle/>
          <a:p>
            <a:endParaRPr sz="1987"/>
          </a:p>
        </p:txBody>
      </p:sp>
      <p:sp>
        <p:nvSpPr>
          <p:cNvPr id="33" name="object 33"/>
          <p:cNvSpPr txBox="1"/>
          <p:nvPr/>
        </p:nvSpPr>
        <p:spPr>
          <a:xfrm>
            <a:off x="1323249" y="4856904"/>
            <a:ext cx="1663542" cy="52984"/>
          </a:xfrm>
          <a:prstGeom prst="rect">
            <a:avLst/>
          </a:prstGeom>
        </p:spPr>
        <p:txBody>
          <a:bodyPr wrap="square" lIns="0" tIns="0" rIns="0" bIns="0" rtlCol="0">
            <a:noAutofit/>
          </a:bodyPr>
          <a:lstStyle/>
          <a:p>
            <a:endParaRPr sz="1987"/>
          </a:p>
        </p:txBody>
      </p:sp>
      <p:sp>
        <p:nvSpPr>
          <p:cNvPr id="32" name="object 32"/>
          <p:cNvSpPr txBox="1"/>
          <p:nvPr/>
        </p:nvSpPr>
        <p:spPr>
          <a:xfrm>
            <a:off x="1282881" y="4909888"/>
            <a:ext cx="40368" cy="202686"/>
          </a:xfrm>
          <a:prstGeom prst="rect">
            <a:avLst/>
          </a:prstGeom>
        </p:spPr>
        <p:txBody>
          <a:bodyPr wrap="square" lIns="0" tIns="0" rIns="0" bIns="0" rtlCol="0">
            <a:noAutofit/>
          </a:bodyPr>
          <a:lstStyle/>
          <a:p>
            <a:pPr marL="28034">
              <a:lnSpc>
                <a:spcPts val="1104"/>
              </a:lnSpc>
            </a:pPr>
            <a:endParaRPr sz="1104"/>
          </a:p>
        </p:txBody>
      </p:sp>
      <p:sp>
        <p:nvSpPr>
          <p:cNvPr id="31" name="object 31"/>
          <p:cNvSpPr txBox="1"/>
          <p:nvPr/>
        </p:nvSpPr>
        <p:spPr>
          <a:xfrm>
            <a:off x="1323249" y="4909888"/>
            <a:ext cx="45415" cy="202686"/>
          </a:xfrm>
          <a:prstGeom prst="rect">
            <a:avLst/>
          </a:prstGeom>
        </p:spPr>
        <p:txBody>
          <a:bodyPr wrap="square" lIns="0" tIns="0" rIns="0" bIns="0" rtlCol="0">
            <a:noAutofit/>
          </a:bodyPr>
          <a:lstStyle/>
          <a:p>
            <a:pPr marL="28034">
              <a:lnSpc>
                <a:spcPts val="1104"/>
              </a:lnSpc>
            </a:pPr>
            <a:endParaRPr sz="1104"/>
          </a:p>
        </p:txBody>
      </p:sp>
      <p:sp>
        <p:nvSpPr>
          <p:cNvPr id="30" name="object 30"/>
          <p:cNvSpPr txBox="1"/>
          <p:nvPr/>
        </p:nvSpPr>
        <p:spPr>
          <a:xfrm>
            <a:off x="1368665" y="4909888"/>
            <a:ext cx="1618126" cy="202686"/>
          </a:xfrm>
          <a:prstGeom prst="rect">
            <a:avLst/>
          </a:prstGeom>
        </p:spPr>
        <p:txBody>
          <a:bodyPr wrap="square" lIns="0" tIns="0" rIns="0" bIns="0" rtlCol="0">
            <a:noAutofit/>
          </a:bodyPr>
          <a:lstStyle/>
          <a:p>
            <a:pPr marL="1009">
              <a:lnSpc>
                <a:spcPts val="1595"/>
              </a:lnSpc>
              <a:spcBef>
                <a:spcPts val="79"/>
              </a:spcBef>
            </a:pPr>
            <a:r>
              <a:rPr sz="2649" b="1" baseline="-3413" dirty="0">
                <a:latin typeface="Calibri"/>
                <a:cs typeface="Calibri"/>
              </a:rPr>
              <a:t>3</a:t>
            </a:r>
            <a:r>
              <a:rPr sz="2649" b="1" spc="-3" baseline="-3413" dirty="0">
                <a:latin typeface="Calibri"/>
                <a:cs typeface="Calibri"/>
              </a:rPr>
              <a:t> </a:t>
            </a:r>
            <a:r>
              <a:rPr sz="2649" b="1" baseline="-3413" dirty="0">
                <a:latin typeface="Calibri"/>
                <a:cs typeface="Calibri"/>
              </a:rPr>
              <a:t>-</a:t>
            </a:r>
            <a:r>
              <a:rPr sz="2649" b="1" spc="-4" baseline="-3413" dirty="0">
                <a:latin typeface="Calibri"/>
                <a:cs typeface="Calibri"/>
              </a:rPr>
              <a:t> </a:t>
            </a:r>
            <a:r>
              <a:rPr sz="2649" b="1" baseline="-3413" dirty="0">
                <a:latin typeface="Calibri"/>
                <a:cs typeface="Calibri"/>
              </a:rPr>
              <a:t>N</a:t>
            </a:r>
            <a:r>
              <a:rPr sz="2649" b="1" spc="-4" baseline="-3413" dirty="0">
                <a:latin typeface="Calibri"/>
                <a:cs typeface="Calibri"/>
              </a:rPr>
              <a:t>e</a:t>
            </a:r>
            <a:r>
              <a:rPr sz="2649" b="1" baseline="-3413" dirty="0">
                <a:latin typeface="Calibri"/>
                <a:cs typeface="Calibri"/>
              </a:rPr>
              <a:t>t</a:t>
            </a:r>
            <a:r>
              <a:rPr sz="2649" b="1" spc="-15" baseline="-3413" dirty="0">
                <a:latin typeface="Calibri"/>
                <a:cs typeface="Calibri"/>
              </a:rPr>
              <a:t>w</a:t>
            </a:r>
            <a:r>
              <a:rPr sz="2649" b="1" spc="4" baseline="-3413" dirty="0">
                <a:latin typeface="Calibri"/>
                <a:cs typeface="Calibri"/>
              </a:rPr>
              <a:t>o</a:t>
            </a:r>
            <a:r>
              <a:rPr sz="2649" b="1" baseline="-3413" dirty="0">
                <a:latin typeface="Calibri"/>
                <a:cs typeface="Calibri"/>
              </a:rPr>
              <a:t>rk</a:t>
            </a:r>
            <a:endParaRPr sz="1766">
              <a:latin typeface="Calibri"/>
              <a:cs typeface="Calibri"/>
            </a:endParaRPr>
          </a:p>
        </p:txBody>
      </p:sp>
      <p:sp>
        <p:nvSpPr>
          <p:cNvPr id="29" name="object 29"/>
          <p:cNvSpPr txBox="1"/>
          <p:nvPr/>
        </p:nvSpPr>
        <p:spPr>
          <a:xfrm>
            <a:off x="1282881" y="5112574"/>
            <a:ext cx="40368" cy="42051"/>
          </a:xfrm>
          <a:prstGeom prst="rect">
            <a:avLst/>
          </a:prstGeom>
        </p:spPr>
        <p:txBody>
          <a:bodyPr wrap="square" lIns="0" tIns="0" rIns="0" bIns="0" rtlCol="0">
            <a:noAutofit/>
          </a:bodyPr>
          <a:lstStyle/>
          <a:p>
            <a:endParaRPr sz="1987"/>
          </a:p>
        </p:txBody>
      </p:sp>
      <p:sp>
        <p:nvSpPr>
          <p:cNvPr id="28" name="object 28"/>
          <p:cNvSpPr txBox="1"/>
          <p:nvPr/>
        </p:nvSpPr>
        <p:spPr>
          <a:xfrm>
            <a:off x="1323249" y="5112574"/>
            <a:ext cx="1663542" cy="42051"/>
          </a:xfrm>
          <a:prstGeom prst="rect">
            <a:avLst/>
          </a:prstGeom>
        </p:spPr>
        <p:txBody>
          <a:bodyPr wrap="square" lIns="0" tIns="0" rIns="0" bIns="0" rtlCol="0">
            <a:noAutofit/>
          </a:bodyPr>
          <a:lstStyle/>
          <a:p>
            <a:endParaRPr sz="1987"/>
          </a:p>
        </p:txBody>
      </p:sp>
      <p:sp>
        <p:nvSpPr>
          <p:cNvPr id="27" name="object 27"/>
          <p:cNvSpPr txBox="1"/>
          <p:nvPr/>
        </p:nvSpPr>
        <p:spPr>
          <a:xfrm>
            <a:off x="1282881" y="5154625"/>
            <a:ext cx="40368" cy="0"/>
          </a:xfrm>
          <a:prstGeom prst="rect">
            <a:avLst/>
          </a:prstGeom>
        </p:spPr>
        <p:txBody>
          <a:bodyPr wrap="square" lIns="0" tIns="0" rIns="0" bIns="0" rtlCol="0">
            <a:noAutofit/>
          </a:bodyPr>
          <a:lstStyle/>
          <a:p>
            <a:endParaRPr sz="1987"/>
          </a:p>
        </p:txBody>
      </p:sp>
      <p:sp>
        <p:nvSpPr>
          <p:cNvPr id="26" name="object 26"/>
          <p:cNvSpPr txBox="1"/>
          <p:nvPr/>
        </p:nvSpPr>
        <p:spPr>
          <a:xfrm>
            <a:off x="1323249" y="5154625"/>
            <a:ext cx="45415" cy="0"/>
          </a:xfrm>
          <a:prstGeom prst="rect">
            <a:avLst/>
          </a:prstGeom>
        </p:spPr>
        <p:txBody>
          <a:bodyPr wrap="square" lIns="0" tIns="0" rIns="0" bIns="0" rtlCol="0">
            <a:noAutofit/>
          </a:bodyPr>
          <a:lstStyle/>
          <a:p>
            <a:endParaRPr sz="1987"/>
          </a:p>
        </p:txBody>
      </p:sp>
      <p:sp>
        <p:nvSpPr>
          <p:cNvPr id="25" name="object 25"/>
          <p:cNvSpPr txBox="1"/>
          <p:nvPr/>
        </p:nvSpPr>
        <p:spPr>
          <a:xfrm>
            <a:off x="1282881" y="5101641"/>
            <a:ext cx="40368" cy="79546"/>
          </a:xfrm>
          <a:prstGeom prst="rect">
            <a:avLst/>
          </a:prstGeom>
        </p:spPr>
        <p:txBody>
          <a:bodyPr wrap="square" lIns="0" tIns="0" rIns="0" bIns="0" rtlCol="0">
            <a:noAutofit/>
          </a:bodyPr>
          <a:lstStyle/>
          <a:p>
            <a:pPr marL="28034">
              <a:lnSpc>
                <a:spcPts val="607"/>
              </a:lnSpc>
              <a:spcBef>
                <a:spcPts val="19"/>
              </a:spcBef>
            </a:pPr>
            <a:endParaRPr sz="607"/>
          </a:p>
        </p:txBody>
      </p:sp>
      <p:sp>
        <p:nvSpPr>
          <p:cNvPr id="24" name="object 24"/>
          <p:cNvSpPr txBox="1"/>
          <p:nvPr/>
        </p:nvSpPr>
        <p:spPr>
          <a:xfrm>
            <a:off x="1323249" y="5101641"/>
            <a:ext cx="1663542" cy="79546"/>
          </a:xfrm>
          <a:prstGeom prst="rect">
            <a:avLst/>
          </a:prstGeom>
        </p:spPr>
        <p:txBody>
          <a:bodyPr wrap="square" lIns="0" tIns="0" rIns="0" bIns="0" rtlCol="0">
            <a:noAutofit/>
          </a:bodyPr>
          <a:lstStyle/>
          <a:p>
            <a:pPr marL="28034">
              <a:lnSpc>
                <a:spcPts val="607"/>
              </a:lnSpc>
              <a:spcBef>
                <a:spcPts val="19"/>
              </a:spcBef>
            </a:pPr>
            <a:endParaRPr sz="607"/>
          </a:p>
        </p:txBody>
      </p:sp>
      <p:sp>
        <p:nvSpPr>
          <p:cNvPr id="23" name="object 23"/>
          <p:cNvSpPr txBox="1"/>
          <p:nvPr/>
        </p:nvSpPr>
        <p:spPr>
          <a:xfrm>
            <a:off x="1282881" y="5181187"/>
            <a:ext cx="40368" cy="222730"/>
          </a:xfrm>
          <a:prstGeom prst="rect">
            <a:avLst/>
          </a:prstGeom>
        </p:spPr>
        <p:txBody>
          <a:bodyPr wrap="square" lIns="0" tIns="0" rIns="0" bIns="0" rtlCol="0">
            <a:noAutofit/>
          </a:bodyPr>
          <a:lstStyle/>
          <a:p>
            <a:pPr marL="28034">
              <a:lnSpc>
                <a:spcPts val="1104"/>
              </a:lnSpc>
            </a:pPr>
            <a:endParaRPr sz="1104"/>
          </a:p>
        </p:txBody>
      </p:sp>
      <p:sp>
        <p:nvSpPr>
          <p:cNvPr id="22" name="object 22"/>
          <p:cNvSpPr txBox="1"/>
          <p:nvPr/>
        </p:nvSpPr>
        <p:spPr>
          <a:xfrm>
            <a:off x="1323249" y="5181187"/>
            <a:ext cx="1663542" cy="222730"/>
          </a:xfrm>
          <a:prstGeom prst="rect">
            <a:avLst/>
          </a:prstGeom>
        </p:spPr>
        <p:txBody>
          <a:bodyPr wrap="square" lIns="0" tIns="0" rIns="0" bIns="0" rtlCol="0">
            <a:noAutofit/>
          </a:bodyPr>
          <a:lstStyle/>
          <a:p>
            <a:pPr marL="28034">
              <a:lnSpc>
                <a:spcPts val="1104"/>
              </a:lnSpc>
            </a:pPr>
            <a:endParaRPr sz="1104"/>
          </a:p>
        </p:txBody>
      </p:sp>
      <p:sp>
        <p:nvSpPr>
          <p:cNvPr id="21" name="object 21"/>
          <p:cNvSpPr txBox="1"/>
          <p:nvPr/>
        </p:nvSpPr>
        <p:spPr>
          <a:xfrm>
            <a:off x="1282881" y="5403918"/>
            <a:ext cx="40368" cy="69454"/>
          </a:xfrm>
          <a:prstGeom prst="rect">
            <a:avLst/>
          </a:prstGeom>
        </p:spPr>
        <p:txBody>
          <a:bodyPr wrap="square" lIns="0" tIns="0" rIns="0" bIns="0" rtlCol="0">
            <a:noAutofit/>
          </a:bodyPr>
          <a:lstStyle/>
          <a:p>
            <a:endParaRPr sz="1987"/>
          </a:p>
        </p:txBody>
      </p:sp>
      <p:sp>
        <p:nvSpPr>
          <p:cNvPr id="20" name="object 20"/>
          <p:cNvSpPr txBox="1"/>
          <p:nvPr/>
        </p:nvSpPr>
        <p:spPr>
          <a:xfrm>
            <a:off x="1323249" y="5403918"/>
            <a:ext cx="1663542" cy="69454"/>
          </a:xfrm>
          <a:prstGeom prst="rect">
            <a:avLst/>
          </a:prstGeom>
        </p:spPr>
        <p:txBody>
          <a:bodyPr wrap="square" lIns="0" tIns="0" rIns="0" bIns="0" rtlCol="0">
            <a:noAutofit/>
          </a:bodyPr>
          <a:lstStyle/>
          <a:p>
            <a:endParaRPr sz="1987"/>
          </a:p>
        </p:txBody>
      </p:sp>
      <p:sp>
        <p:nvSpPr>
          <p:cNvPr id="19" name="object 19"/>
          <p:cNvSpPr txBox="1"/>
          <p:nvPr/>
        </p:nvSpPr>
        <p:spPr>
          <a:xfrm>
            <a:off x="1282881" y="5473373"/>
            <a:ext cx="40368" cy="53825"/>
          </a:xfrm>
          <a:prstGeom prst="rect">
            <a:avLst/>
          </a:prstGeom>
        </p:spPr>
        <p:txBody>
          <a:bodyPr wrap="square" lIns="0" tIns="0" rIns="0" bIns="0" rtlCol="0">
            <a:noAutofit/>
          </a:bodyPr>
          <a:lstStyle/>
          <a:p>
            <a:endParaRPr sz="1987"/>
          </a:p>
        </p:txBody>
      </p:sp>
      <p:sp>
        <p:nvSpPr>
          <p:cNvPr id="18" name="object 18"/>
          <p:cNvSpPr txBox="1"/>
          <p:nvPr/>
        </p:nvSpPr>
        <p:spPr>
          <a:xfrm>
            <a:off x="1323249" y="5473373"/>
            <a:ext cx="1663542" cy="53825"/>
          </a:xfrm>
          <a:prstGeom prst="rect">
            <a:avLst/>
          </a:prstGeom>
        </p:spPr>
        <p:txBody>
          <a:bodyPr wrap="square" lIns="0" tIns="0" rIns="0" bIns="0" rtlCol="0">
            <a:noAutofit/>
          </a:bodyPr>
          <a:lstStyle/>
          <a:p>
            <a:endParaRPr sz="1987"/>
          </a:p>
        </p:txBody>
      </p:sp>
      <p:sp>
        <p:nvSpPr>
          <p:cNvPr id="17" name="object 17"/>
          <p:cNvSpPr txBox="1"/>
          <p:nvPr/>
        </p:nvSpPr>
        <p:spPr>
          <a:xfrm>
            <a:off x="1282881" y="5527198"/>
            <a:ext cx="40368" cy="249433"/>
          </a:xfrm>
          <a:prstGeom prst="rect">
            <a:avLst/>
          </a:prstGeom>
        </p:spPr>
        <p:txBody>
          <a:bodyPr wrap="square" lIns="0" tIns="0" rIns="0" bIns="0" rtlCol="0">
            <a:noAutofit/>
          </a:bodyPr>
          <a:lstStyle/>
          <a:p>
            <a:pPr marL="28034">
              <a:lnSpc>
                <a:spcPts val="1104"/>
              </a:lnSpc>
            </a:pPr>
            <a:endParaRPr sz="1104"/>
          </a:p>
        </p:txBody>
      </p:sp>
      <p:sp>
        <p:nvSpPr>
          <p:cNvPr id="16" name="object 16"/>
          <p:cNvSpPr txBox="1"/>
          <p:nvPr/>
        </p:nvSpPr>
        <p:spPr>
          <a:xfrm>
            <a:off x="1323249" y="5527198"/>
            <a:ext cx="45415" cy="249433"/>
          </a:xfrm>
          <a:prstGeom prst="rect">
            <a:avLst/>
          </a:prstGeom>
        </p:spPr>
        <p:txBody>
          <a:bodyPr wrap="square" lIns="0" tIns="0" rIns="0" bIns="0" rtlCol="0">
            <a:noAutofit/>
          </a:bodyPr>
          <a:lstStyle/>
          <a:p>
            <a:pPr marL="28034">
              <a:lnSpc>
                <a:spcPts val="1104"/>
              </a:lnSpc>
            </a:pPr>
            <a:endParaRPr sz="1104"/>
          </a:p>
        </p:txBody>
      </p:sp>
      <p:sp>
        <p:nvSpPr>
          <p:cNvPr id="15" name="object 15"/>
          <p:cNvSpPr txBox="1"/>
          <p:nvPr/>
        </p:nvSpPr>
        <p:spPr>
          <a:xfrm>
            <a:off x="1368665" y="5527198"/>
            <a:ext cx="1618126" cy="249433"/>
          </a:xfrm>
          <a:prstGeom prst="rect">
            <a:avLst/>
          </a:prstGeom>
        </p:spPr>
        <p:txBody>
          <a:bodyPr wrap="square" lIns="0" tIns="0" rIns="0" bIns="0" rtlCol="0">
            <a:noAutofit/>
          </a:bodyPr>
          <a:lstStyle/>
          <a:p>
            <a:pPr marL="1009">
              <a:lnSpc>
                <a:spcPts val="1837"/>
              </a:lnSpc>
              <a:spcBef>
                <a:spcPts val="92"/>
              </a:spcBef>
            </a:pPr>
            <a:r>
              <a:rPr sz="2649" b="1" baseline="3413" dirty="0">
                <a:latin typeface="Calibri"/>
                <a:cs typeface="Calibri"/>
              </a:rPr>
              <a:t>2</a:t>
            </a:r>
            <a:r>
              <a:rPr sz="2649" b="1" spc="-3" baseline="3413" dirty="0">
                <a:latin typeface="Calibri"/>
                <a:cs typeface="Calibri"/>
              </a:rPr>
              <a:t> </a:t>
            </a:r>
            <a:r>
              <a:rPr sz="2649" b="1" baseline="3413" dirty="0">
                <a:latin typeface="Calibri"/>
                <a:cs typeface="Calibri"/>
              </a:rPr>
              <a:t>-</a:t>
            </a:r>
            <a:r>
              <a:rPr sz="2649" b="1" spc="-4" baseline="3413" dirty="0">
                <a:latin typeface="Calibri"/>
                <a:cs typeface="Calibri"/>
              </a:rPr>
              <a:t> </a:t>
            </a:r>
            <a:r>
              <a:rPr sz="2649" b="1" baseline="3413" dirty="0">
                <a:latin typeface="Calibri"/>
                <a:cs typeface="Calibri"/>
              </a:rPr>
              <a:t>D</a:t>
            </a:r>
            <a:r>
              <a:rPr sz="2649" b="1" spc="-4" baseline="3413" dirty="0">
                <a:latin typeface="Calibri"/>
                <a:cs typeface="Calibri"/>
              </a:rPr>
              <a:t>a</a:t>
            </a:r>
            <a:r>
              <a:rPr sz="2649" b="1" spc="-15" baseline="3413" dirty="0">
                <a:latin typeface="Calibri"/>
                <a:cs typeface="Calibri"/>
              </a:rPr>
              <a:t>t</a:t>
            </a:r>
            <a:r>
              <a:rPr sz="2649" b="1" baseline="3413" dirty="0">
                <a:latin typeface="Calibri"/>
                <a:cs typeface="Calibri"/>
              </a:rPr>
              <a:t>a</a:t>
            </a:r>
            <a:r>
              <a:rPr sz="2649" b="1" spc="-45" baseline="3413" dirty="0">
                <a:latin typeface="Calibri"/>
                <a:cs typeface="Calibri"/>
              </a:rPr>
              <a:t> </a:t>
            </a:r>
            <a:r>
              <a:rPr sz="2649" b="1" baseline="3413" dirty="0">
                <a:latin typeface="Calibri"/>
                <a:cs typeface="Calibri"/>
              </a:rPr>
              <a:t>Link</a:t>
            </a:r>
            <a:endParaRPr sz="1766">
              <a:latin typeface="Calibri"/>
              <a:cs typeface="Calibri"/>
            </a:endParaRPr>
          </a:p>
        </p:txBody>
      </p:sp>
      <p:sp>
        <p:nvSpPr>
          <p:cNvPr id="14" name="object 14"/>
          <p:cNvSpPr txBox="1"/>
          <p:nvPr/>
        </p:nvSpPr>
        <p:spPr>
          <a:xfrm>
            <a:off x="1282881" y="5776631"/>
            <a:ext cx="40368" cy="244596"/>
          </a:xfrm>
          <a:prstGeom prst="rect">
            <a:avLst/>
          </a:prstGeom>
        </p:spPr>
        <p:txBody>
          <a:bodyPr wrap="square" lIns="0" tIns="0" rIns="0" bIns="0" rtlCol="0">
            <a:noAutofit/>
          </a:bodyPr>
          <a:lstStyle/>
          <a:p>
            <a:pPr marL="28034">
              <a:lnSpc>
                <a:spcPts val="1104"/>
              </a:lnSpc>
            </a:pPr>
            <a:endParaRPr sz="1104"/>
          </a:p>
        </p:txBody>
      </p:sp>
      <p:sp>
        <p:nvSpPr>
          <p:cNvPr id="13" name="object 13"/>
          <p:cNvSpPr txBox="1"/>
          <p:nvPr/>
        </p:nvSpPr>
        <p:spPr>
          <a:xfrm>
            <a:off x="1323249" y="5776631"/>
            <a:ext cx="1663542" cy="244596"/>
          </a:xfrm>
          <a:prstGeom prst="rect">
            <a:avLst/>
          </a:prstGeom>
        </p:spPr>
        <p:txBody>
          <a:bodyPr wrap="square" lIns="0" tIns="0" rIns="0" bIns="0" rtlCol="0">
            <a:noAutofit/>
          </a:bodyPr>
          <a:lstStyle/>
          <a:p>
            <a:pPr marL="28034">
              <a:lnSpc>
                <a:spcPts val="1104"/>
              </a:lnSpc>
            </a:pPr>
            <a:endParaRPr sz="1104"/>
          </a:p>
        </p:txBody>
      </p:sp>
      <p:sp>
        <p:nvSpPr>
          <p:cNvPr id="12" name="object 12"/>
          <p:cNvSpPr txBox="1"/>
          <p:nvPr/>
        </p:nvSpPr>
        <p:spPr>
          <a:xfrm>
            <a:off x="1282881" y="6021228"/>
            <a:ext cx="40368" cy="68613"/>
          </a:xfrm>
          <a:prstGeom prst="rect">
            <a:avLst/>
          </a:prstGeom>
        </p:spPr>
        <p:txBody>
          <a:bodyPr wrap="square" lIns="0" tIns="0" rIns="0" bIns="0" rtlCol="0">
            <a:noAutofit/>
          </a:bodyPr>
          <a:lstStyle/>
          <a:p>
            <a:endParaRPr sz="1987"/>
          </a:p>
        </p:txBody>
      </p:sp>
      <p:sp>
        <p:nvSpPr>
          <p:cNvPr id="11" name="object 11"/>
          <p:cNvSpPr txBox="1"/>
          <p:nvPr/>
        </p:nvSpPr>
        <p:spPr>
          <a:xfrm>
            <a:off x="1323249" y="6021228"/>
            <a:ext cx="1663542" cy="68613"/>
          </a:xfrm>
          <a:prstGeom prst="rect">
            <a:avLst/>
          </a:prstGeom>
        </p:spPr>
        <p:txBody>
          <a:bodyPr wrap="square" lIns="0" tIns="0" rIns="0" bIns="0" rtlCol="0">
            <a:noAutofit/>
          </a:bodyPr>
          <a:lstStyle/>
          <a:p>
            <a:endParaRPr sz="1987"/>
          </a:p>
        </p:txBody>
      </p:sp>
      <p:sp>
        <p:nvSpPr>
          <p:cNvPr id="10" name="object 10"/>
          <p:cNvSpPr txBox="1"/>
          <p:nvPr/>
        </p:nvSpPr>
        <p:spPr>
          <a:xfrm>
            <a:off x="1282881" y="6089842"/>
            <a:ext cx="40368" cy="74850"/>
          </a:xfrm>
          <a:prstGeom prst="rect">
            <a:avLst/>
          </a:prstGeom>
        </p:spPr>
        <p:txBody>
          <a:bodyPr wrap="square" lIns="0" tIns="0" rIns="0" bIns="0" rtlCol="0">
            <a:noAutofit/>
          </a:bodyPr>
          <a:lstStyle/>
          <a:p>
            <a:pPr marL="28034">
              <a:lnSpc>
                <a:spcPts val="552"/>
              </a:lnSpc>
              <a:spcBef>
                <a:spcPts val="36"/>
              </a:spcBef>
            </a:pPr>
            <a:endParaRPr sz="552"/>
          </a:p>
        </p:txBody>
      </p:sp>
      <p:sp>
        <p:nvSpPr>
          <p:cNvPr id="9" name="object 9"/>
          <p:cNvSpPr txBox="1"/>
          <p:nvPr/>
        </p:nvSpPr>
        <p:spPr>
          <a:xfrm>
            <a:off x="1323249" y="6089842"/>
            <a:ext cx="45415" cy="74850"/>
          </a:xfrm>
          <a:prstGeom prst="rect">
            <a:avLst/>
          </a:prstGeom>
        </p:spPr>
        <p:txBody>
          <a:bodyPr wrap="square" lIns="0" tIns="0" rIns="0" bIns="0" rtlCol="0">
            <a:noAutofit/>
          </a:bodyPr>
          <a:lstStyle/>
          <a:p>
            <a:pPr marL="28034">
              <a:lnSpc>
                <a:spcPts val="552"/>
              </a:lnSpc>
              <a:spcBef>
                <a:spcPts val="36"/>
              </a:spcBef>
            </a:pPr>
            <a:endParaRPr sz="552"/>
          </a:p>
        </p:txBody>
      </p:sp>
      <p:sp>
        <p:nvSpPr>
          <p:cNvPr id="8" name="object 8"/>
          <p:cNvSpPr txBox="1"/>
          <p:nvPr/>
        </p:nvSpPr>
        <p:spPr>
          <a:xfrm>
            <a:off x="1368665" y="6089842"/>
            <a:ext cx="1075851" cy="296880"/>
          </a:xfrm>
          <a:prstGeom prst="rect">
            <a:avLst/>
          </a:prstGeom>
        </p:spPr>
        <p:txBody>
          <a:bodyPr wrap="square" lIns="0" tIns="0" rIns="0" bIns="0" rtlCol="0">
            <a:noAutofit/>
          </a:bodyPr>
          <a:lstStyle/>
          <a:p>
            <a:pPr marL="1009">
              <a:lnSpc>
                <a:spcPct val="101725"/>
              </a:lnSpc>
              <a:spcBef>
                <a:spcPts val="110"/>
              </a:spcBef>
            </a:pPr>
            <a:r>
              <a:rPr sz="1766" b="1" dirty="0">
                <a:latin typeface="Calibri"/>
                <a:cs typeface="Calibri"/>
              </a:rPr>
              <a:t>1</a:t>
            </a:r>
            <a:r>
              <a:rPr sz="1766" b="1" spc="-3" dirty="0">
                <a:latin typeface="Calibri"/>
                <a:cs typeface="Calibri"/>
              </a:rPr>
              <a:t> </a:t>
            </a:r>
            <a:r>
              <a:rPr sz="1766" b="1" dirty="0">
                <a:latin typeface="Calibri"/>
                <a:cs typeface="Calibri"/>
              </a:rPr>
              <a:t>-</a:t>
            </a:r>
            <a:r>
              <a:rPr sz="1766" b="1" spc="-4" dirty="0">
                <a:latin typeface="Calibri"/>
                <a:cs typeface="Calibri"/>
              </a:rPr>
              <a:t> </a:t>
            </a:r>
            <a:r>
              <a:rPr sz="1766" b="1" dirty="0">
                <a:latin typeface="Calibri"/>
                <a:cs typeface="Calibri"/>
              </a:rPr>
              <a:t>P</a:t>
            </a:r>
            <a:r>
              <a:rPr sz="1766" b="1" spc="-28" dirty="0">
                <a:latin typeface="Calibri"/>
                <a:cs typeface="Calibri"/>
              </a:rPr>
              <a:t>h</a:t>
            </a:r>
            <a:r>
              <a:rPr sz="1766" b="1" spc="-10" dirty="0">
                <a:latin typeface="Calibri"/>
                <a:cs typeface="Calibri"/>
              </a:rPr>
              <a:t>y</a:t>
            </a:r>
            <a:r>
              <a:rPr sz="1766" b="1" dirty="0">
                <a:latin typeface="Calibri"/>
                <a:cs typeface="Calibri"/>
              </a:rPr>
              <a:t>sical</a:t>
            </a:r>
            <a:endParaRPr sz="1766">
              <a:latin typeface="Calibri"/>
              <a:cs typeface="Calibri"/>
            </a:endParaRPr>
          </a:p>
        </p:txBody>
      </p:sp>
      <p:sp>
        <p:nvSpPr>
          <p:cNvPr id="7" name="object 7"/>
          <p:cNvSpPr txBox="1"/>
          <p:nvPr/>
        </p:nvSpPr>
        <p:spPr>
          <a:xfrm>
            <a:off x="2406487" y="6089843"/>
            <a:ext cx="580304" cy="52983"/>
          </a:xfrm>
          <a:prstGeom prst="rect">
            <a:avLst/>
          </a:prstGeom>
        </p:spPr>
        <p:txBody>
          <a:bodyPr wrap="square" lIns="0" tIns="0" rIns="0" bIns="0" rtlCol="0">
            <a:noAutofit/>
          </a:bodyPr>
          <a:lstStyle/>
          <a:p>
            <a:endParaRPr sz="1987"/>
          </a:p>
        </p:txBody>
      </p:sp>
      <p:sp>
        <p:nvSpPr>
          <p:cNvPr id="6" name="object 6"/>
          <p:cNvSpPr txBox="1"/>
          <p:nvPr/>
        </p:nvSpPr>
        <p:spPr>
          <a:xfrm>
            <a:off x="1282881" y="6164693"/>
            <a:ext cx="40368" cy="222030"/>
          </a:xfrm>
          <a:prstGeom prst="rect">
            <a:avLst/>
          </a:prstGeom>
        </p:spPr>
        <p:txBody>
          <a:bodyPr wrap="square" lIns="0" tIns="0" rIns="0" bIns="0" rtlCol="0">
            <a:noAutofit/>
          </a:bodyPr>
          <a:lstStyle/>
          <a:p>
            <a:pPr marL="28034">
              <a:lnSpc>
                <a:spcPts val="1104"/>
              </a:lnSpc>
            </a:pPr>
            <a:endParaRPr sz="1104"/>
          </a:p>
        </p:txBody>
      </p:sp>
      <p:sp>
        <p:nvSpPr>
          <p:cNvPr id="5" name="object 5"/>
          <p:cNvSpPr txBox="1"/>
          <p:nvPr/>
        </p:nvSpPr>
        <p:spPr>
          <a:xfrm>
            <a:off x="1323249" y="6164693"/>
            <a:ext cx="45415" cy="222030"/>
          </a:xfrm>
          <a:prstGeom prst="rect">
            <a:avLst/>
          </a:prstGeom>
        </p:spPr>
        <p:txBody>
          <a:bodyPr wrap="square" lIns="0" tIns="0" rIns="0" bIns="0" rtlCol="0">
            <a:noAutofit/>
          </a:bodyPr>
          <a:lstStyle/>
          <a:p>
            <a:pPr marL="28034">
              <a:lnSpc>
                <a:spcPts val="1104"/>
              </a:lnSpc>
            </a:pPr>
            <a:endParaRPr sz="1104"/>
          </a:p>
        </p:txBody>
      </p:sp>
      <p:sp>
        <p:nvSpPr>
          <p:cNvPr id="4" name="object 4"/>
          <p:cNvSpPr txBox="1"/>
          <p:nvPr/>
        </p:nvSpPr>
        <p:spPr>
          <a:xfrm>
            <a:off x="2406487" y="6142827"/>
            <a:ext cx="580304" cy="243896"/>
          </a:xfrm>
          <a:prstGeom prst="rect">
            <a:avLst/>
          </a:prstGeom>
        </p:spPr>
        <p:txBody>
          <a:bodyPr wrap="square" lIns="0" tIns="0" rIns="0" bIns="0" rtlCol="0">
            <a:noAutofit/>
          </a:bodyPr>
          <a:lstStyle/>
          <a:p>
            <a:pPr marL="28034">
              <a:lnSpc>
                <a:spcPts val="1104"/>
              </a:lnSpc>
            </a:pPr>
            <a:endParaRPr sz="1104"/>
          </a:p>
        </p:txBody>
      </p:sp>
      <p:sp>
        <p:nvSpPr>
          <p:cNvPr id="3" name="object 3"/>
          <p:cNvSpPr txBox="1"/>
          <p:nvPr/>
        </p:nvSpPr>
        <p:spPr>
          <a:xfrm>
            <a:off x="1282881" y="6386723"/>
            <a:ext cx="40368" cy="43733"/>
          </a:xfrm>
          <a:prstGeom prst="rect">
            <a:avLst/>
          </a:prstGeom>
        </p:spPr>
        <p:txBody>
          <a:bodyPr wrap="square" lIns="0" tIns="0" rIns="0" bIns="0" rtlCol="0">
            <a:noAutofit/>
          </a:bodyPr>
          <a:lstStyle/>
          <a:p>
            <a:endParaRPr sz="1987"/>
          </a:p>
        </p:txBody>
      </p:sp>
      <p:sp>
        <p:nvSpPr>
          <p:cNvPr id="2" name="object 2"/>
          <p:cNvSpPr txBox="1"/>
          <p:nvPr/>
        </p:nvSpPr>
        <p:spPr>
          <a:xfrm>
            <a:off x="1323249" y="6386723"/>
            <a:ext cx="1663542" cy="43733"/>
          </a:xfrm>
          <a:prstGeom prst="rect">
            <a:avLst/>
          </a:prstGeom>
        </p:spPr>
        <p:txBody>
          <a:bodyPr wrap="square" lIns="0" tIns="0" rIns="0" bIns="0" rtlCol="0">
            <a:noAutofit/>
          </a:bodyPr>
          <a:lstStyle/>
          <a:p>
            <a:endParaRPr sz="1987"/>
          </a:p>
        </p:txBody>
      </p:sp>
      <p:sp>
        <p:nvSpPr>
          <p:cNvPr id="1177" name="TextBox 1176">
            <a:extLst>
              <a:ext uri="{FF2B5EF4-FFF2-40B4-BE49-F238E27FC236}">
                <a16:creationId xmlns:a16="http://schemas.microsoft.com/office/drawing/2014/main" id="{5F5EF1AD-770C-8351-C41B-32350E51A026}"/>
              </a:ext>
            </a:extLst>
          </p:cNvPr>
          <p:cNvSpPr txBox="1"/>
          <p:nvPr/>
        </p:nvSpPr>
        <p:spPr>
          <a:xfrm>
            <a:off x="2588987" y="522537"/>
            <a:ext cx="5306850" cy="567848"/>
          </a:xfrm>
          <a:prstGeom prst="rect">
            <a:avLst/>
          </a:prstGeom>
          <a:noFill/>
        </p:spPr>
        <p:txBody>
          <a:bodyPr wrap="square" rtlCol="0">
            <a:spAutoFit/>
          </a:bodyPr>
          <a:lstStyle/>
          <a:p>
            <a:pPr algn="ctr"/>
            <a:r>
              <a:rPr lang="en-US" sz="3090" b="1" dirty="0" err="1">
                <a:latin typeface="Verdana" panose="020B0604030504040204" pitchFamily="34" charset="0"/>
                <a:ea typeface="Verdana" panose="020B0604030504040204" pitchFamily="34" charset="0"/>
              </a:rPr>
              <a:t>FCoE</a:t>
            </a:r>
            <a:r>
              <a:rPr lang="en-US" sz="3090" b="1" dirty="0">
                <a:latin typeface="Verdana" panose="020B0604030504040204" pitchFamily="34" charset="0"/>
                <a:ea typeface="Verdana" panose="020B0604030504040204" pitchFamily="34" charset="0"/>
              </a:rPr>
              <a:t> frame Mapping</a:t>
            </a:r>
            <a:endParaRPr lang="en-IN" sz="3090" b="1" dirty="0">
              <a:latin typeface="Verdana" panose="020B0604030504040204" pitchFamily="34" charset="0"/>
              <a:ea typeface="Verdana" panose="020B060403050404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586E83C5-540C-34E5-1255-010B648A7E40}"/>
              </a:ext>
            </a:extLst>
          </p:cNvPr>
          <p:cNvSpPr>
            <a:spLocks noGrp="1" noChangeArrowheads="1"/>
          </p:cNvSpPr>
          <p:nvPr>
            <p:ph type="title"/>
          </p:nvPr>
        </p:nvSpPr>
        <p:spPr/>
        <p:txBody>
          <a:bodyPr/>
          <a:lstStyle/>
          <a:p>
            <a:pPr>
              <a:defRPr/>
            </a:pPr>
            <a:r>
              <a:rPr lang="en-US">
                <a:ea typeface="+mj-ea"/>
              </a:rPr>
              <a:t>Disk Subsystem</a:t>
            </a:r>
          </a:p>
        </p:txBody>
      </p:sp>
      <p:sp>
        <p:nvSpPr>
          <p:cNvPr id="41987" name="Rectangle 7">
            <a:extLst>
              <a:ext uri="{FF2B5EF4-FFF2-40B4-BE49-F238E27FC236}">
                <a16:creationId xmlns:a16="http://schemas.microsoft.com/office/drawing/2014/main" id="{FDE68744-62FA-D682-6F5F-4B70BA6BD3ED}"/>
              </a:ext>
            </a:extLst>
          </p:cNvPr>
          <p:cNvSpPr>
            <a:spLocks noGrp="1" noChangeArrowheads="1"/>
          </p:cNvSpPr>
          <p:nvPr>
            <p:ph type="body" idx="1"/>
          </p:nvPr>
        </p:nvSpPr>
        <p:spPr>
          <a:xfrm>
            <a:off x="0" y="4166565"/>
            <a:ext cx="10693400" cy="2773622"/>
          </a:xfrm>
        </p:spPr>
        <p:txBody>
          <a:bodyPr>
            <a:noAutofit/>
          </a:bodyPr>
          <a:lstStyle/>
          <a:p>
            <a:pPr>
              <a:lnSpc>
                <a:spcPct val="80000"/>
              </a:lnSpc>
            </a:pPr>
            <a:r>
              <a:rPr lang="en-US" altLang="en-US" sz="1800" dirty="0">
                <a:latin typeface="Verdana" panose="020B0604030504040204" pitchFamily="34" charset="0"/>
                <a:ea typeface="Verdana" panose="020B0604030504040204" pitchFamily="34" charset="0"/>
              </a:rPr>
              <a:t>Multiple disks connected to a computer system through a controller</a:t>
            </a:r>
          </a:p>
          <a:p>
            <a:pPr>
              <a:lnSpc>
                <a:spcPct val="80000"/>
              </a:lnSpc>
            </a:pPr>
            <a:r>
              <a:rPr lang="en-US" altLang="en-US" sz="1800" dirty="0">
                <a:latin typeface="Verdana" panose="020B0604030504040204" pitchFamily="34" charset="0"/>
                <a:ea typeface="Verdana" panose="020B0604030504040204" pitchFamily="34" charset="0"/>
              </a:rPr>
              <a:t>DISK Type HDD, SSD, NVME, </a:t>
            </a:r>
            <a:r>
              <a:rPr lang="en-US" altLang="en-US" sz="1800" dirty="0" err="1">
                <a:latin typeface="Verdana" panose="020B0604030504040204" pitchFamily="34" charset="0"/>
                <a:ea typeface="Verdana" panose="020B0604030504040204" pitchFamily="34" charset="0"/>
              </a:rPr>
              <a:t>optane</a:t>
            </a:r>
            <a:endParaRPr lang="en-US" altLang="en-US" sz="1800" dirty="0">
              <a:latin typeface="Verdana" panose="020B0604030504040204" pitchFamily="34" charset="0"/>
              <a:ea typeface="Verdana" panose="020B0604030504040204" pitchFamily="34" charset="0"/>
            </a:endParaRPr>
          </a:p>
          <a:p>
            <a:pPr>
              <a:lnSpc>
                <a:spcPct val="80000"/>
              </a:lnSpc>
            </a:pPr>
            <a:r>
              <a:rPr lang="en-US" altLang="en-US" sz="1800" dirty="0">
                <a:latin typeface="Verdana" panose="020B0604030504040204" pitchFamily="34" charset="0"/>
                <a:ea typeface="Verdana" panose="020B0604030504040204" pitchFamily="34" charset="0"/>
              </a:rPr>
              <a:t>Disk interface standards families</a:t>
            </a:r>
          </a:p>
          <a:p>
            <a:pPr lvl="1">
              <a:lnSpc>
                <a:spcPct val="80000"/>
              </a:lnSpc>
            </a:pPr>
            <a:r>
              <a:rPr lang="en-US" altLang="en-US" sz="1800" dirty="0">
                <a:solidFill>
                  <a:srgbClr val="000099"/>
                </a:solidFill>
                <a:latin typeface="Verdana" panose="020B0604030504040204" pitchFamily="34" charset="0"/>
                <a:ea typeface="Verdana" panose="020B0604030504040204" pitchFamily="34" charset="0"/>
              </a:rPr>
              <a:t>ATA</a:t>
            </a:r>
            <a:r>
              <a:rPr lang="en-US" altLang="en-US" sz="1800" dirty="0">
                <a:latin typeface="Verdana" panose="020B0604030504040204" pitchFamily="34" charset="0"/>
                <a:ea typeface="Verdana" panose="020B0604030504040204" pitchFamily="34" charset="0"/>
              </a:rPr>
              <a:t> (AT adaptor) range of standards</a:t>
            </a:r>
          </a:p>
          <a:p>
            <a:pPr lvl="1">
              <a:lnSpc>
                <a:spcPct val="80000"/>
              </a:lnSpc>
            </a:pPr>
            <a:r>
              <a:rPr lang="en-US" altLang="en-US" sz="1800" dirty="0">
                <a:solidFill>
                  <a:srgbClr val="000099"/>
                </a:solidFill>
                <a:latin typeface="Verdana" panose="020B0604030504040204" pitchFamily="34" charset="0"/>
                <a:ea typeface="Verdana" panose="020B0604030504040204" pitchFamily="34" charset="0"/>
              </a:rPr>
              <a:t>SATA</a:t>
            </a:r>
            <a:r>
              <a:rPr lang="en-US" altLang="en-US" sz="1800" dirty="0">
                <a:latin typeface="Verdana" panose="020B0604030504040204" pitchFamily="34" charset="0"/>
                <a:ea typeface="Verdana" panose="020B0604030504040204" pitchFamily="34" charset="0"/>
              </a:rPr>
              <a:t> (Serial ATA) </a:t>
            </a:r>
          </a:p>
          <a:p>
            <a:pPr lvl="1">
              <a:lnSpc>
                <a:spcPct val="80000"/>
              </a:lnSpc>
            </a:pPr>
            <a:r>
              <a:rPr lang="en-US" altLang="en-US" sz="1800" dirty="0">
                <a:solidFill>
                  <a:srgbClr val="000099"/>
                </a:solidFill>
                <a:latin typeface="Verdana" panose="020B0604030504040204" pitchFamily="34" charset="0"/>
                <a:ea typeface="Verdana" panose="020B0604030504040204" pitchFamily="34" charset="0"/>
              </a:rPr>
              <a:t>SCSI</a:t>
            </a:r>
            <a:r>
              <a:rPr lang="en-US" altLang="en-US" sz="1800" dirty="0">
                <a:latin typeface="Verdana" panose="020B0604030504040204" pitchFamily="34" charset="0"/>
                <a:ea typeface="Verdana" panose="020B0604030504040204" pitchFamily="34" charset="0"/>
              </a:rPr>
              <a:t> (Small Computer System Interconnect) range of standards</a:t>
            </a:r>
          </a:p>
          <a:p>
            <a:pPr lvl="1">
              <a:lnSpc>
                <a:spcPct val="80000"/>
              </a:lnSpc>
            </a:pPr>
            <a:r>
              <a:rPr lang="en-US" altLang="en-US" sz="1800" dirty="0">
                <a:solidFill>
                  <a:srgbClr val="000099"/>
                </a:solidFill>
                <a:latin typeface="Verdana" panose="020B0604030504040204" pitchFamily="34" charset="0"/>
                <a:ea typeface="Verdana" panose="020B0604030504040204" pitchFamily="34" charset="0"/>
              </a:rPr>
              <a:t>SAS</a:t>
            </a:r>
            <a:r>
              <a:rPr lang="en-US" altLang="en-US" sz="1800" dirty="0">
                <a:latin typeface="Verdana" panose="020B0604030504040204" pitchFamily="34" charset="0"/>
                <a:ea typeface="Verdana" panose="020B0604030504040204" pitchFamily="34" charset="0"/>
              </a:rPr>
              <a:t> (Serial Attached SCSI)</a:t>
            </a:r>
          </a:p>
          <a:p>
            <a:pPr lvl="1">
              <a:lnSpc>
                <a:spcPct val="80000"/>
              </a:lnSpc>
            </a:pPr>
            <a:r>
              <a:rPr lang="en-US" altLang="en-US" sz="1800" dirty="0">
                <a:latin typeface="Verdana" panose="020B0604030504040204" pitchFamily="34" charset="0"/>
                <a:ea typeface="Verdana" panose="020B0604030504040204" pitchFamily="34" charset="0"/>
              </a:rPr>
              <a:t>Several variants of each standard (different speeds and capabilities)</a:t>
            </a:r>
          </a:p>
        </p:txBody>
      </p:sp>
      <p:pic>
        <p:nvPicPr>
          <p:cNvPr id="41988" name="Picture 9">
            <a:extLst>
              <a:ext uri="{FF2B5EF4-FFF2-40B4-BE49-F238E27FC236}">
                <a16:creationId xmlns:a16="http://schemas.microsoft.com/office/drawing/2014/main" id="{E75572DF-D79C-E7A3-90E7-41915C842A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3507" y="1021492"/>
            <a:ext cx="6088650" cy="255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5E7F63CC-E203-E47E-72FC-1F3F63E93065}"/>
              </a:ext>
            </a:extLst>
          </p:cNvPr>
          <p:cNvSpPr txBox="1"/>
          <p:nvPr/>
        </p:nvSpPr>
        <p:spPr>
          <a:xfrm>
            <a:off x="2549760" y="216006"/>
            <a:ext cx="5345082" cy="437043"/>
          </a:xfrm>
          <a:prstGeom prst="rect">
            <a:avLst/>
          </a:prstGeom>
          <a:noFill/>
        </p:spPr>
        <p:txBody>
          <a:bodyPr wrap="square">
            <a:spAutoFit/>
          </a:bodyPr>
          <a:lstStyle/>
          <a:p>
            <a:pPr marL="0" lvl="1" algn="ctr">
              <a:lnSpc>
                <a:spcPct val="80000"/>
              </a:lnSpc>
            </a:pPr>
            <a:r>
              <a:rPr lang="en-US" altLang="en-US" sz="2800" b="1" dirty="0">
                <a:latin typeface="Verdana"/>
              </a:rPr>
              <a:t>Single Disk Drive</a:t>
            </a:r>
          </a:p>
        </p:txBody>
      </p:sp>
    </p:spTree>
    <p:extLst>
      <p:ext uri="{BB962C8B-B14F-4D97-AF65-F5344CB8AC3E}">
        <p14:creationId xmlns:p14="http://schemas.microsoft.com/office/powerpoint/2010/main" val="17374889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7" name="object 7"/>
          <p:cNvSpPr txBox="1"/>
          <p:nvPr/>
        </p:nvSpPr>
        <p:spPr>
          <a:xfrm>
            <a:off x="2319021" y="462648"/>
            <a:ext cx="6263462" cy="532983"/>
          </a:xfrm>
          <a:prstGeom prst="rect">
            <a:avLst/>
          </a:prstGeom>
        </p:spPr>
        <p:txBody>
          <a:bodyPr wrap="square" lIns="0" tIns="0" rIns="0" bIns="0" rtlCol="0">
            <a:noAutofit/>
          </a:bodyPr>
          <a:lstStyle/>
          <a:p>
            <a:pPr marL="14017" algn="ctr">
              <a:lnSpc>
                <a:spcPts val="4161"/>
              </a:lnSpc>
              <a:spcBef>
                <a:spcPts val="207"/>
              </a:spcBef>
            </a:pPr>
            <a:r>
              <a:rPr sz="3090" b="1" baseline="3034" dirty="0">
                <a:latin typeface="Verdana" panose="020B0604030504040204" pitchFamily="34" charset="0"/>
                <a:ea typeface="Verdana" panose="020B0604030504040204" pitchFamily="34" charset="0"/>
                <a:cs typeface="Calibri Light"/>
              </a:rPr>
              <a:t>Co</a:t>
            </a:r>
            <a:r>
              <a:rPr sz="3090" b="1" spc="-65" baseline="3034" dirty="0">
                <a:latin typeface="Verdana" panose="020B0604030504040204" pitchFamily="34" charset="0"/>
                <a:ea typeface="Verdana" panose="020B0604030504040204" pitchFamily="34" charset="0"/>
                <a:cs typeface="Calibri Light"/>
              </a:rPr>
              <a:t>n</a:t>
            </a:r>
            <a:r>
              <a:rPr sz="3090" b="1" spc="-38" baseline="3034" dirty="0">
                <a:latin typeface="Verdana" panose="020B0604030504040204" pitchFamily="34" charset="0"/>
                <a:ea typeface="Verdana" panose="020B0604030504040204" pitchFamily="34" charset="0"/>
                <a:cs typeface="Calibri Light"/>
              </a:rPr>
              <a:t>v</a:t>
            </a:r>
            <a:r>
              <a:rPr sz="3090" b="1" baseline="3034" dirty="0">
                <a:latin typeface="Verdana" panose="020B0604030504040204" pitchFamily="34" charset="0"/>
                <a:ea typeface="Verdana" panose="020B0604030504040204" pitchFamily="34" charset="0"/>
                <a:cs typeface="Calibri Light"/>
              </a:rPr>
              <a:t>e</a:t>
            </a:r>
            <a:r>
              <a:rPr sz="3090" b="1" spc="-60" baseline="3034" dirty="0">
                <a:latin typeface="Verdana" panose="020B0604030504040204" pitchFamily="34" charset="0"/>
                <a:ea typeface="Verdana" panose="020B0604030504040204" pitchFamily="34" charset="0"/>
                <a:cs typeface="Calibri Light"/>
              </a:rPr>
              <a:t>r</a:t>
            </a:r>
            <a:r>
              <a:rPr sz="3090" b="1" spc="-21" baseline="3034" dirty="0">
                <a:latin typeface="Verdana" panose="020B0604030504040204" pitchFamily="34" charset="0"/>
                <a:ea typeface="Verdana" panose="020B0604030504040204" pitchFamily="34" charset="0"/>
                <a:cs typeface="Calibri Light"/>
              </a:rPr>
              <a:t>g</a:t>
            </a:r>
            <a:r>
              <a:rPr sz="3090" b="1" baseline="3034" dirty="0">
                <a:latin typeface="Verdana" panose="020B0604030504040204" pitchFamily="34" charset="0"/>
                <a:ea typeface="Verdana" panose="020B0604030504040204" pitchFamily="34" charset="0"/>
                <a:cs typeface="Calibri Light"/>
              </a:rPr>
              <a:t>ed</a:t>
            </a:r>
            <a:r>
              <a:rPr sz="3090" b="1" spc="-15" baseline="3034" dirty="0">
                <a:latin typeface="Verdana" panose="020B0604030504040204" pitchFamily="34" charset="0"/>
                <a:ea typeface="Verdana" panose="020B0604030504040204" pitchFamily="34" charset="0"/>
                <a:cs typeface="Calibri Light"/>
              </a:rPr>
              <a:t> </a:t>
            </a:r>
            <a:r>
              <a:rPr sz="3090" b="1" baseline="3034" dirty="0">
                <a:latin typeface="Verdana" panose="020B0604030504040204" pitchFamily="34" charset="0"/>
                <a:ea typeface="Verdana" panose="020B0604030504040204" pitchFamily="34" charset="0"/>
                <a:cs typeface="Calibri Light"/>
              </a:rPr>
              <a:t>Enhanced </a:t>
            </a:r>
            <a:r>
              <a:rPr sz="3090" b="1" spc="-38" baseline="3034" dirty="0">
                <a:latin typeface="Verdana" panose="020B0604030504040204" pitchFamily="34" charset="0"/>
                <a:ea typeface="Verdana" panose="020B0604030504040204" pitchFamily="34" charset="0"/>
                <a:cs typeface="Calibri Light"/>
              </a:rPr>
              <a:t>E</a:t>
            </a:r>
            <a:r>
              <a:rPr sz="3090" b="1" baseline="3034" dirty="0">
                <a:latin typeface="Verdana" panose="020B0604030504040204" pitchFamily="34" charset="0"/>
                <a:ea typeface="Verdana" panose="020B0604030504040204" pitchFamily="34" charset="0"/>
                <a:cs typeface="Calibri Light"/>
              </a:rPr>
              <a:t>thern</a:t>
            </a:r>
            <a:r>
              <a:rPr sz="3090" b="1" spc="-21" baseline="3034" dirty="0">
                <a:latin typeface="Verdana" panose="020B0604030504040204" pitchFamily="34" charset="0"/>
                <a:ea typeface="Verdana" panose="020B0604030504040204" pitchFamily="34" charset="0"/>
                <a:cs typeface="Calibri Light"/>
              </a:rPr>
              <a:t>e</a:t>
            </a:r>
            <a:r>
              <a:rPr sz="3090" b="1" baseline="3034" dirty="0">
                <a:latin typeface="Verdana" panose="020B0604030504040204" pitchFamily="34" charset="0"/>
                <a:ea typeface="Verdana" panose="020B0604030504040204" pitchFamily="34" charset="0"/>
                <a:cs typeface="Calibri Light"/>
              </a:rPr>
              <a:t>t</a:t>
            </a:r>
            <a:endParaRPr sz="3090" b="1" dirty="0">
              <a:latin typeface="Verdana" panose="020B0604030504040204" pitchFamily="34" charset="0"/>
              <a:ea typeface="Verdana" panose="020B0604030504040204" pitchFamily="34" charset="0"/>
              <a:cs typeface="Calibri Light"/>
            </a:endParaRPr>
          </a:p>
        </p:txBody>
      </p:sp>
      <p:sp>
        <p:nvSpPr>
          <p:cNvPr id="6" name="object 6"/>
          <p:cNvSpPr txBox="1"/>
          <p:nvPr/>
        </p:nvSpPr>
        <p:spPr>
          <a:xfrm>
            <a:off x="723881" y="1845681"/>
            <a:ext cx="224160" cy="985809"/>
          </a:xfrm>
          <a:prstGeom prst="rect">
            <a:avLst/>
          </a:prstGeom>
        </p:spPr>
        <p:txBody>
          <a:bodyPr wrap="square" lIns="0" tIns="0" rIns="0" bIns="0" rtlCol="0">
            <a:noAutofit/>
          </a:bodyPr>
          <a:lstStyle/>
          <a:p>
            <a:pPr marL="14017">
              <a:lnSpc>
                <a:spcPts val="3267"/>
              </a:lnSpc>
              <a:spcBef>
                <a:spcPts val="163"/>
              </a:spcBef>
            </a:pPr>
            <a:r>
              <a:rPr sz="3090" dirty="0">
                <a:latin typeface="Arial"/>
                <a:cs typeface="Arial"/>
              </a:rPr>
              <a:t>•</a:t>
            </a:r>
            <a:endParaRPr sz="3090">
              <a:latin typeface="Arial"/>
              <a:cs typeface="Arial"/>
            </a:endParaRPr>
          </a:p>
          <a:p>
            <a:pPr marL="14017" marR="168">
              <a:lnSpc>
                <a:spcPct val="95825"/>
              </a:lnSpc>
              <a:spcBef>
                <a:spcPts val="736"/>
              </a:spcBef>
            </a:pPr>
            <a:r>
              <a:rPr sz="3090" dirty="0">
                <a:latin typeface="Arial"/>
                <a:cs typeface="Arial"/>
              </a:rPr>
              <a:t>•</a:t>
            </a:r>
            <a:endParaRPr sz="3090">
              <a:latin typeface="Arial"/>
              <a:cs typeface="Arial"/>
            </a:endParaRPr>
          </a:p>
        </p:txBody>
      </p:sp>
      <p:sp>
        <p:nvSpPr>
          <p:cNvPr id="5" name="object 5"/>
          <p:cNvSpPr txBox="1"/>
          <p:nvPr/>
        </p:nvSpPr>
        <p:spPr>
          <a:xfrm>
            <a:off x="976188" y="1869340"/>
            <a:ext cx="5783102" cy="985790"/>
          </a:xfrm>
          <a:prstGeom prst="rect">
            <a:avLst/>
          </a:prstGeom>
        </p:spPr>
        <p:txBody>
          <a:bodyPr wrap="square" lIns="0" tIns="0" rIns="0" bIns="0" rtlCol="0">
            <a:noAutofit/>
          </a:bodyPr>
          <a:lstStyle/>
          <a:p>
            <a:pPr marL="14017" marR="58786">
              <a:lnSpc>
                <a:spcPts val="3256"/>
              </a:lnSpc>
              <a:spcBef>
                <a:spcPts val="162"/>
              </a:spcBef>
            </a:pPr>
            <a:r>
              <a:rPr sz="4636" baseline="2925" dirty="0">
                <a:latin typeface="Calibri"/>
                <a:cs typeface="Calibri"/>
              </a:rPr>
              <a:t>P</a:t>
            </a:r>
            <a:r>
              <a:rPr sz="4636" spc="-60" baseline="2925" dirty="0">
                <a:latin typeface="Calibri"/>
                <a:cs typeface="Calibri"/>
              </a:rPr>
              <a:t>r</a:t>
            </a:r>
            <a:r>
              <a:rPr sz="4636" spc="-10" baseline="2925" dirty="0">
                <a:latin typeface="Calibri"/>
                <a:cs typeface="Calibri"/>
              </a:rPr>
              <a:t>o</a:t>
            </a:r>
            <a:r>
              <a:rPr sz="4636" baseline="2925" dirty="0">
                <a:latin typeface="Calibri"/>
                <a:cs typeface="Calibri"/>
              </a:rPr>
              <a:t>v</a:t>
            </a:r>
            <a:r>
              <a:rPr sz="4636" spc="-10" baseline="2925" dirty="0">
                <a:latin typeface="Calibri"/>
                <a:cs typeface="Calibri"/>
              </a:rPr>
              <a:t>i</a:t>
            </a:r>
            <a:r>
              <a:rPr sz="4636" baseline="2925" dirty="0">
                <a:latin typeface="Calibri"/>
                <a:cs typeface="Calibri"/>
              </a:rPr>
              <a:t>des</a:t>
            </a:r>
            <a:r>
              <a:rPr sz="4636" spc="28" baseline="2925" dirty="0">
                <a:latin typeface="Calibri"/>
                <a:cs typeface="Calibri"/>
              </a:rPr>
              <a:t> </a:t>
            </a:r>
            <a:r>
              <a:rPr sz="4636" baseline="2925" dirty="0">
                <a:latin typeface="Calibri"/>
                <a:cs typeface="Calibri"/>
              </a:rPr>
              <a:t>lo</a:t>
            </a:r>
            <a:r>
              <a:rPr sz="4636" spc="-10" baseline="2925" dirty="0">
                <a:latin typeface="Calibri"/>
                <a:cs typeface="Calibri"/>
              </a:rPr>
              <a:t>s</a:t>
            </a:r>
            <a:r>
              <a:rPr sz="4636" baseline="2925" dirty="0">
                <a:latin typeface="Calibri"/>
                <a:cs typeface="Calibri"/>
              </a:rPr>
              <a:t>s</a:t>
            </a:r>
            <a:r>
              <a:rPr sz="4636" spc="-10" baseline="2925" dirty="0">
                <a:latin typeface="Calibri"/>
                <a:cs typeface="Calibri"/>
              </a:rPr>
              <a:t>l</a:t>
            </a:r>
            <a:r>
              <a:rPr sz="4636" baseline="2925" dirty="0">
                <a:latin typeface="Calibri"/>
                <a:cs typeface="Calibri"/>
              </a:rPr>
              <a:t>ess</a:t>
            </a:r>
            <a:r>
              <a:rPr sz="4636" spc="21" baseline="2925" dirty="0">
                <a:latin typeface="Calibri"/>
                <a:cs typeface="Calibri"/>
              </a:rPr>
              <a:t> </a:t>
            </a:r>
            <a:r>
              <a:rPr sz="4636" spc="-38" baseline="2925" dirty="0">
                <a:latin typeface="Calibri"/>
                <a:cs typeface="Calibri"/>
              </a:rPr>
              <a:t>E</a:t>
            </a:r>
            <a:r>
              <a:rPr sz="4636" baseline="2925" dirty="0">
                <a:latin typeface="Calibri"/>
                <a:cs typeface="Calibri"/>
              </a:rPr>
              <a:t>the</a:t>
            </a:r>
            <a:r>
              <a:rPr sz="4636" spc="-15" baseline="2925" dirty="0">
                <a:latin typeface="Calibri"/>
                <a:cs typeface="Calibri"/>
              </a:rPr>
              <a:t>r</a:t>
            </a:r>
            <a:r>
              <a:rPr sz="4636" baseline="2925" dirty="0">
                <a:latin typeface="Calibri"/>
                <a:cs typeface="Calibri"/>
              </a:rPr>
              <a:t>n</a:t>
            </a:r>
            <a:r>
              <a:rPr sz="4636" spc="-21" baseline="2925" dirty="0">
                <a:latin typeface="Calibri"/>
                <a:cs typeface="Calibri"/>
              </a:rPr>
              <a:t>e</a:t>
            </a:r>
            <a:r>
              <a:rPr sz="4636" baseline="2925" dirty="0">
                <a:latin typeface="Calibri"/>
                <a:cs typeface="Calibri"/>
              </a:rPr>
              <a:t>t</a:t>
            </a:r>
            <a:endParaRPr sz="3090">
              <a:latin typeface="Calibri"/>
              <a:cs typeface="Calibri"/>
            </a:endParaRPr>
          </a:p>
          <a:p>
            <a:pPr marL="14017">
              <a:lnSpc>
                <a:spcPct val="101725"/>
              </a:lnSpc>
              <a:spcBef>
                <a:spcPts val="518"/>
              </a:spcBef>
            </a:pPr>
            <a:r>
              <a:rPr sz="3090" dirty="0">
                <a:latin typeface="Calibri"/>
                <a:cs typeface="Calibri"/>
              </a:rPr>
              <a:t>Lossless</a:t>
            </a:r>
            <a:r>
              <a:rPr sz="3090" spc="-83" dirty="0">
                <a:latin typeface="Calibri"/>
                <a:cs typeface="Calibri"/>
              </a:rPr>
              <a:t> </a:t>
            </a:r>
            <a:r>
              <a:rPr sz="3090" spc="-38" dirty="0">
                <a:latin typeface="Calibri"/>
                <a:cs typeface="Calibri"/>
              </a:rPr>
              <a:t>E</a:t>
            </a:r>
            <a:r>
              <a:rPr sz="3090" dirty="0">
                <a:latin typeface="Calibri"/>
                <a:cs typeface="Calibri"/>
              </a:rPr>
              <a:t>the</a:t>
            </a:r>
            <a:r>
              <a:rPr sz="3090" spc="-4" dirty="0">
                <a:latin typeface="Calibri"/>
                <a:cs typeface="Calibri"/>
              </a:rPr>
              <a:t>r</a:t>
            </a:r>
            <a:r>
              <a:rPr sz="3090" dirty="0">
                <a:latin typeface="Calibri"/>
                <a:cs typeface="Calibri"/>
              </a:rPr>
              <a:t>n</a:t>
            </a:r>
            <a:r>
              <a:rPr sz="3090" spc="-15" dirty="0">
                <a:latin typeface="Calibri"/>
                <a:cs typeface="Calibri"/>
              </a:rPr>
              <a:t>e</a:t>
            </a:r>
            <a:r>
              <a:rPr sz="3090" dirty="0">
                <a:latin typeface="Calibri"/>
                <a:cs typeface="Calibri"/>
              </a:rPr>
              <a:t>t</a:t>
            </a:r>
            <a:r>
              <a:rPr sz="3090" spc="-19" dirty="0">
                <a:latin typeface="Calibri"/>
                <a:cs typeface="Calibri"/>
              </a:rPr>
              <a:t> </a:t>
            </a:r>
            <a:r>
              <a:rPr sz="3090" spc="-43" dirty="0">
                <a:latin typeface="Calibri"/>
                <a:cs typeface="Calibri"/>
              </a:rPr>
              <a:t>r</a:t>
            </a:r>
            <a:r>
              <a:rPr sz="3090" dirty="0">
                <a:latin typeface="Calibri"/>
                <a:cs typeface="Calibri"/>
              </a:rPr>
              <a:t>equ</a:t>
            </a:r>
            <a:r>
              <a:rPr sz="3090" spc="-15" dirty="0">
                <a:latin typeface="Calibri"/>
                <a:cs typeface="Calibri"/>
              </a:rPr>
              <a:t>i</a:t>
            </a:r>
            <a:r>
              <a:rPr sz="3090" spc="-43" dirty="0">
                <a:latin typeface="Calibri"/>
                <a:cs typeface="Calibri"/>
              </a:rPr>
              <a:t>r</a:t>
            </a:r>
            <a:r>
              <a:rPr sz="3090" dirty="0">
                <a:latin typeface="Calibri"/>
                <a:cs typeface="Calibri"/>
              </a:rPr>
              <a:t>es</a:t>
            </a:r>
            <a:r>
              <a:rPr sz="3090" spc="-60" dirty="0">
                <a:latin typeface="Calibri"/>
                <a:cs typeface="Calibri"/>
              </a:rPr>
              <a:t> </a:t>
            </a:r>
            <a:r>
              <a:rPr sz="3090" spc="-65" dirty="0">
                <a:latin typeface="Calibri"/>
                <a:cs typeface="Calibri"/>
              </a:rPr>
              <a:t>f</a:t>
            </a:r>
            <a:r>
              <a:rPr sz="3090" dirty="0">
                <a:latin typeface="Calibri"/>
                <a:cs typeface="Calibri"/>
              </a:rPr>
              <a:t>ol</a:t>
            </a:r>
            <a:r>
              <a:rPr sz="3090" spc="-10" dirty="0">
                <a:latin typeface="Calibri"/>
                <a:cs typeface="Calibri"/>
              </a:rPr>
              <a:t>lo</a:t>
            </a:r>
            <a:r>
              <a:rPr sz="3090" dirty="0">
                <a:latin typeface="Calibri"/>
                <a:cs typeface="Calibri"/>
              </a:rPr>
              <a:t>wing</a:t>
            </a:r>
            <a:endParaRPr sz="3090">
              <a:latin typeface="Calibri"/>
              <a:cs typeface="Calibri"/>
            </a:endParaRPr>
          </a:p>
        </p:txBody>
      </p:sp>
      <p:sp>
        <p:nvSpPr>
          <p:cNvPr id="4" name="object 4"/>
          <p:cNvSpPr txBox="1"/>
          <p:nvPr/>
        </p:nvSpPr>
        <p:spPr>
          <a:xfrm>
            <a:off x="6761266" y="2435181"/>
            <a:ext cx="2455790" cy="419949"/>
          </a:xfrm>
          <a:prstGeom prst="rect">
            <a:avLst/>
          </a:prstGeom>
        </p:spPr>
        <p:txBody>
          <a:bodyPr wrap="square" lIns="0" tIns="0" rIns="0" bIns="0" rtlCol="0">
            <a:noAutofit/>
          </a:bodyPr>
          <a:lstStyle/>
          <a:p>
            <a:pPr marL="14017">
              <a:lnSpc>
                <a:spcPts val="3256"/>
              </a:lnSpc>
              <a:spcBef>
                <a:spcPts val="162"/>
              </a:spcBef>
            </a:pPr>
            <a:r>
              <a:rPr sz="4636" baseline="2925" dirty="0">
                <a:latin typeface="Calibri"/>
                <a:cs typeface="Calibri"/>
              </a:rPr>
              <a:t>funct</a:t>
            </a:r>
            <a:r>
              <a:rPr sz="4636" spc="-10" baseline="2925" dirty="0">
                <a:latin typeface="Calibri"/>
                <a:cs typeface="Calibri"/>
              </a:rPr>
              <a:t>i</a:t>
            </a:r>
            <a:r>
              <a:rPr sz="4636" baseline="2925" dirty="0">
                <a:latin typeface="Calibri"/>
                <a:cs typeface="Calibri"/>
              </a:rPr>
              <a:t>onal</a:t>
            </a:r>
            <a:r>
              <a:rPr sz="4636" spc="-10" baseline="2925" dirty="0">
                <a:latin typeface="Calibri"/>
                <a:cs typeface="Calibri"/>
              </a:rPr>
              <a:t>i</a:t>
            </a:r>
            <a:r>
              <a:rPr sz="4636" baseline="2925" dirty="0">
                <a:latin typeface="Calibri"/>
                <a:cs typeface="Calibri"/>
              </a:rPr>
              <a:t>tie</a:t>
            </a:r>
            <a:r>
              <a:rPr sz="4636" spc="-4" baseline="2925" dirty="0">
                <a:latin typeface="Calibri"/>
                <a:cs typeface="Calibri"/>
              </a:rPr>
              <a:t>s</a:t>
            </a:r>
            <a:r>
              <a:rPr sz="4636" baseline="2925" dirty="0">
                <a:latin typeface="Calibri"/>
                <a:cs typeface="Calibri"/>
              </a:rPr>
              <a:t>:</a:t>
            </a:r>
            <a:endParaRPr sz="3090">
              <a:latin typeface="Calibri"/>
              <a:cs typeface="Calibri"/>
            </a:endParaRPr>
          </a:p>
        </p:txBody>
      </p:sp>
      <p:sp>
        <p:nvSpPr>
          <p:cNvPr id="3" name="object 3"/>
          <p:cNvSpPr txBox="1"/>
          <p:nvPr/>
        </p:nvSpPr>
        <p:spPr>
          <a:xfrm>
            <a:off x="1228495" y="2903944"/>
            <a:ext cx="196406" cy="1664943"/>
          </a:xfrm>
          <a:prstGeom prst="rect">
            <a:avLst/>
          </a:prstGeom>
        </p:spPr>
        <p:txBody>
          <a:bodyPr wrap="square" lIns="0" tIns="0" rIns="0" bIns="0" rtlCol="0">
            <a:noAutofit/>
          </a:bodyPr>
          <a:lstStyle/>
          <a:p>
            <a:pPr marL="14017" marR="168">
              <a:lnSpc>
                <a:spcPts val="2820"/>
              </a:lnSpc>
              <a:spcBef>
                <a:spcPts val="140"/>
              </a:spcBef>
            </a:pPr>
            <a:r>
              <a:rPr sz="2649" dirty="0">
                <a:solidFill>
                  <a:srgbClr val="006FC0"/>
                </a:solidFill>
                <a:latin typeface="Arial"/>
                <a:cs typeface="Arial"/>
              </a:rPr>
              <a:t>•</a:t>
            </a:r>
            <a:endParaRPr sz="2649">
              <a:latin typeface="Arial"/>
              <a:cs typeface="Arial"/>
            </a:endParaRPr>
          </a:p>
          <a:p>
            <a:pPr marL="14017">
              <a:lnSpc>
                <a:spcPct val="95825"/>
              </a:lnSpc>
              <a:spcBef>
                <a:spcPts val="228"/>
              </a:spcBef>
            </a:pPr>
            <a:r>
              <a:rPr sz="2649" dirty="0">
                <a:solidFill>
                  <a:srgbClr val="C00000"/>
                </a:solidFill>
                <a:latin typeface="Arial"/>
                <a:cs typeface="Arial"/>
              </a:rPr>
              <a:t>•</a:t>
            </a:r>
            <a:endParaRPr sz="2649">
              <a:latin typeface="Arial"/>
              <a:cs typeface="Arial"/>
            </a:endParaRPr>
          </a:p>
          <a:p>
            <a:pPr marL="14017" marR="168">
              <a:lnSpc>
                <a:spcPct val="95825"/>
              </a:lnSpc>
              <a:spcBef>
                <a:spcPts val="370"/>
              </a:spcBef>
            </a:pPr>
            <a:r>
              <a:rPr sz="2649" dirty="0">
                <a:solidFill>
                  <a:srgbClr val="00AF50"/>
                </a:solidFill>
                <a:latin typeface="Arial"/>
                <a:cs typeface="Arial"/>
              </a:rPr>
              <a:t>•</a:t>
            </a:r>
            <a:endParaRPr sz="2649">
              <a:latin typeface="Arial"/>
              <a:cs typeface="Arial"/>
            </a:endParaRPr>
          </a:p>
          <a:p>
            <a:pPr marL="14017" marR="168">
              <a:lnSpc>
                <a:spcPct val="95825"/>
              </a:lnSpc>
              <a:spcBef>
                <a:spcPts val="359"/>
              </a:spcBef>
            </a:pPr>
            <a:r>
              <a:rPr sz="2649" dirty="0">
                <a:solidFill>
                  <a:srgbClr val="6F2F9F"/>
                </a:solidFill>
                <a:latin typeface="Arial"/>
                <a:cs typeface="Arial"/>
              </a:rPr>
              <a:t>•</a:t>
            </a:r>
            <a:endParaRPr sz="2649">
              <a:latin typeface="Arial"/>
              <a:cs typeface="Arial"/>
            </a:endParaRPr>
          </a:p>
        </p:txBody>
      </p:sp>
      <p:sp>
        <p:nvSpPr>
          <p:cNvPr id="2" name="object 2"/>
          <p:cNvSpPr txBox="1"/>
          <p:nvPr/>
        </p:nvSpPr>
        <p:spPr>
          <a:xfrm>
            <a:off x="1481137" y="2924234"/>
            <a:ext cx="6377505" cy="1664944"/>
          </a:xfrm>
          <a:prstGeom prst="rect">
            <a:avLst/>
          </a:prstGeom>
        </p:spPr>
        <p:txBody>
          <a:bodyPr wrap="square" lIns="0" tIns="0" rIns="0" bIns="0" rtlCol="0">
            <a:noAutofit/>
          </a:bodyPr>
          <a:lstStyle/>
          <a:p>
            <a:pPr marL="14017" marR="50461">
              <a:lnSpc>
                <a:spcPts val="2809"/>
              </a:lnSpc>
              <a:spcBef>
                <a:spcPts val="140"/>
              </a:spcBef>
            </a:pPr>
            <a:r>
              <a:rPr sz="3973" baseline="3413" dirty="0">
                <a:solidFill>
                  <a:srgbClr val="006FC0"/>
                </a:solidFill>
                <a:latin typeface="Calibri"/>
                <a:cs typeface="Calibri"/>
              </a:rPr>
              <a:t>Pri</a:t>
            </a:r>
            <a:r>
              <a:rPr sz="3973" spc="-4" baseline="3413" dirty="0">
                <a:solidFill>
                  <a:srgbClr val="006FC0"/>
                </a:solidFill>
                <a:latin typeface="Calibri"/>
                <a:cs typeface="Calibri"/>
              </a:rPr>
              <a:t>o</a:t>
            </a:r>
            <a:r>
              <a:rPr sz="3973" baseline="3413" dirty="0">
                <a:solidFill>
                  <a:srgbClr val="006FC0"/>
                </a:solidFill>
                <a:latin typeface="Calibri"/>
                <a:cs typeface="Calibri"/>
              </a:rPr>
              <a:t>rit</a:t>
            </a:r>
            <a:r>
              <a:rPr sz="3973" spc="10" baseline="3413" dirty="0">
                <a:solidFill>
                  <a:srgbClr val="006FC0"/>
                </a:solidFill>
                <a:latin typeface="Calibri"/>
                <a:cs typeface="Calibri"/>
              </a:rPr>
              <a:t>y</a:t>
            </a:r>
            <a:r>
              <a:rPr sz="3973" spc="-4" baseline="3413" dirty="0">
                <a:solidFill>
                  <a:srgbClr val="006FC0"/>
                </a:solidFill>
                <a:latin typeface="Calibri"/>
                <a:cs typeface="Calibri"/>
              </a:rPr>
              <a:t>-</a:t>
            </a:r>
            <a:r>
              <a:rPr sz="3973" baseline="3413" dirty="0">
                <a:solidFill>
                  <a:srgbClr val="006FC0"/>
                </a:solidFill>
                <a:latin typeface="Calibri"/>
                <a:cs typeface="Calibri"/>
              </a:rPr>
              <a:t>based fl</a:t>
            </a:r>
            <a:r>
              <a:rPr sz="3973" spc="-15" baseline="3413" dirty="0">
                <a:solidFill>
                  <a:srgbClr val="006FC0"/>
                </a:solidFill>
                <a:latin typeface="Calibri"/>
                <a:cs typeface="Calibri"/>
              </a:rPr>
              <a:t>o</a:t>
            </a:r>
            <a:r>
              <a:rPr sz="3973" baseline="3413" dirty="0">
                <a:solidFill>
                  <a:srgbClr val="006FC0"/>
                </a:solidFill>
                <a:latin typeface="Calibri"/>
                <a:cs typeface="Calibri"/>
              </a:rPr>
              <a:t>w </a:t>
            </a:r>
            <a:r>
              <a:rPr sz="3973" spc="-21" baseline="3413" dirty="0">
                <a:solidFill>
                  <a:srgbClr val="006FC0"/>
                </a:solidFill>
                <a:latin typeface="Calibri"/>
                <a:cs typeface="Calibri"/>
              </a:rPr>
              <a:t>c</a:t>
            </a:r>
            <a:r>
              <a:rPr sz="3973" baseline="3413" dirty="0">
                <a:solidFill>
                  <a:srgbClr val="006FC0"/>
                </a:solidFill>
                <a:latin typeface="Calibri"/>
                <a:cs typeface="Calibri"/>
              </a:rPr>
              <a:t>o</a:t>
            </a:r>
            <a:r>
              <a:rPr sz="3973" spc="-32" baseline="3413" dirty="0">
                <a:solidFill>
                  <a:srgbClr val="006FC0"/>
                </a:solidFill>
                <a:latin typeface="Calibri"/>
                <a:cs typeface="Calibri"/>
              </a:rPr>
              <a:t>n</a:t>
            </a:r>
            <a:r>
              <a:rPr sz="3973" baseline="3413" dirty="0">
                <a:solidFill>
                  <a:srgbClr val="006FC0"/>
                </a:solidFill>
                <a:latin typeface="Calibri"/>
                <a:cs typeface="Calibri"/>
              </a:rPr>
              <a:t>t</a:t>
            </a:r>
            <a:r>
              <a:rPr sz="3973" spc="-38" baseline="3413" dirty="0">
                <a:solidFill>
                  <a:srgbClr val="006FC0"/>
                </a:solidFill>
                <a:latin typeface="Calibri"/>
                <a:cs typeface="Calibri"/>
              </a:rPr>
              <a:t>r</a:t>
            </a:r>
            <a:r>
              <a:rPr sz="3973" baseline="3413" dirty="0">
                <a:solidFill>
                  <a:srgbClr val="006FC0"/>
                </a:solidFill>
                <a:latin typeface="Calibri"/>
                <a:cs typeface="Calibri"/>
              </a:rPr>
              <a:t>ol</a:t>
            </a:r>
            <a:r>
              <a:rPr sz="3973" spc="-21" baseline="3413" dirty="0">
                <a:solidFill>
                  <a:srgbClr val="006FC0"/>
                </a:solidFill>
                <a:latin typeface="Calibri"/>
                <a:cs typeface="Calibri"/>
              </a:rPr>
              <a:t> </a:t>
            </a:r>
            <a:r>
              <a:rPr sz="3973" baseline="3413" dirty="0">
                <a:solidFill>
                  <a:srgbClr val="006FC0"/>
                </a:solidFill>
                <a:latin typeface="Calibri"/>
                <a:cs typeface="Calibri"/>
              </a:rPr>
              <a:t>(P</a:t>
            </a:r>
            <a:r>
              <a:rPr sz="3973" spc="-21" baseline="3413" dirty="0">
                <a:solidFill>
                  <a:srgbClr val="006FC0"/>
                </a:solidFill>
                <a:latin typeface="Calibri"/>
                <a:cs typeface="Calibri"/>
              </a:rPr>
              <a:t>F</a:t>
            </a:r>
            <a:r>
              <a:rPr sz="3973" baseline="3413" dirty="0">
                <a:solidFill>
                  <a:srgbClr val="006FC0"/>
                </a:solidFill>
                <a:latin typeface="Calibri"/>
                <a:cs typeface="Calibri"/>
              </a:rPr>
              <a:t>C)</a:t>
            </a:r>
            <a:endParaRPr sz="2649">
              <a:latin typeface="Calibri"/>
              <a:cs typeface="Calibri"/>
            </a:endParaRPr>
          </a:p>
          <a:p>
            <a:pPr marL="14017" marR="50461">
              <a:lnSpc>
                <a:spcPct val="101725"/>
              </a:lnSpc>
              <a:spcBef>
                <a:spcPts val="41"/>
              </a:spcBef>
            </a:pPr>
            <a:r>
              <a:rPr sz="2649" dirty="0">
                <a:solidFill>
                  <a:srgbClr val="C00000"/>
                </a:solidFill>
                <a:latin typeface="Calibri"/>
                <a:cs typeface="Calibri"/>
              </a:rPr>
              <a:t>Enhanc</a:t>
            </a:r>
            <a:r>
              <a:rPr sz="2649" spc="4" dirty="0">
                <a:solidFill>
                  <a:srgbClr val="C00000"/>
                </a:solidFill>
                <a:latin typeface="Calibri"/>
                <a:cs typeface="Calibri"/>
              </a:rPr>
              <a:t>e</a:t>
            </a:r>
            <a:r>
              <a:rPr sz="2649" dirty="0">
                <a:solidFill>
                  <a:srgbClr val="C00000"/>
                </a:solidFill>
                <a:latin typeface="Calibri"/>
                <a:cs typeface="Calibri"/>
              </a:rPr>
              <a:t>d t</a:t>
            </a:r>
            <a:r>
              <a:rPr sz="2649" spc="-55" dirty="0">
                <a:solidFill>
                  <a:srgbClr val="C00000"/>
                </a:solidFill>
                <a:latin typeface="Calibri"/>
                <a:cs typeface="Calibri"/>
              </a:rPr>
              <a:t>r</a:t>
            </a:r>
            <a:r>
              <a:rPr sz="2649" dirty="0">
                <a:solidFill>
                  <a:srgbClr val="C00000"/>
                </a:solidFill>
                <a:latin typeface="Calibri"/>
                <a:cs typeface="Calibri"/>
              </a:rPr>
              <a:t>ansmis</a:t>
            </a:r>
            <a:r>
              <a:rPr sz="2649" spc="-10" dirty="0">
                <a:solidFill>
                  <a:srgbClr val="C00000"/>
                </a:solidFill>
                <a:latin typeface="Calibri"/>
                <a:cs typeface="Calibri"/>
              </a:rPr>
              <a:t>s</a:t>
            </a:r>
            <a:r>
              <a:rPr sz="2649" dirty="0">
                <a:solidFill>
                  <a:srgbClr val="C00000"/>
                </a:solidFill>
                <a:latin typeface="Calibri"/>
                <a:cs typeface="Calibri"/>
              </a:rPr>
              <a:t>ion</a:t>
            </a:r>
            <a:r>
              <a:rPr sz="2649" spc="-21" dirty="0">
                <a:solidFill>
                  <a:srgbClr val="C00000"/>
                </a:solidFill>
                <a:latin typeface="Calibri"/>
                <a:cs typeface="Calibri"/>
              </a:rPr>
              <a:t> </a:t>
            </a:r>
            <a:r>
              <a:rPr sz="2649" dirty="0">
                <a:solidFill>
                  <a:srgbClr val="C00000"/>
                </a:solidFill>
                <a:latin typeface="Calibri"/>
                <a:cs typeface="Calibri"/>
              </a:rPr>
              <a:t>selection</a:t>
            </a:r>
            <a:r>
              <a:rPr sz="2649" spc="-15" dirty="0">
                <a:solidFill>
                  <a:srgbClr val="C00000"/>
                </a:solidFill>
                <a:latin typeface="Calibri"/>
                <a:cs typeface="Calibri"/>
              </a:rPr>
              <a:t> </a:t>
            </a:r>
            <a:r>
              <a:rPr sz="2649" dirty="0">
                <a:solidFill>
                  <a:srgbClr val="C00000"/>
                </a:solidFill>
                <a:latin typeface="Calibri"/>
                <a:cs typeface="Calibri"/>
              </a:rPr>
              <a:t>(</a:t>
            </a:r>
            <a:r>
              <a:rPr sz="2649" spc="4" dirty="0">
                <a:solidFill>
                  <a:srgbClr val="C00000"/>
                </a:solidFill>
                <a:latin typeface="Calibri"/>
                <a:cs typeface="Calibri"/>
              </a:rPr>
              <a:t>E</a:t>
            </a:r>
            <a:r>
              <a:rPr sz="2649" spc="-21" dirty="0">
                <a:solidFill>
                  <a:srgbClr val="C00000"/>
                </a:solidFill>
                <a:latin typeface="Calibri"/>
                <a:cs typeface="Calibri"/>
              </a:rPr>
              <a:t>T</a:t>
            </a:r>
            <a:r>
              <a:rPr sz="2649" dirty="0">
                <a:solidFill>
                  <a:srgbClr val="C00000"/>
                </a:solidFill>
                <a:latin typeface="Calibri"/>
                <a:cs typeface="Calibri"/>
              </a:rPr>
              <a:t>S)</a:t>
            </a:r>
            <a:endParaRPr sz="2649">
              <a:latin typeface="Calibri"/>
              <a:cs typeface="Calibri"/>
            </a:endParaRPr>
          </a:p>
          <a:p>
            <a:pPr marL="14017" marR="50461">
              <a:lnSpc>
                <a:spcPct val="101725"/>
              </a:lnSpc>
              <a:spcBef>
                <a:spcPts val="182"/>
              </a:spcBef>
            </a:pPr>
            <a:r>
              <a:rPr sz="2649" dirty="0">
                <a:solidFill>
                  <a:srgbClr val="00AF50"/>
                </a:solidFill>
                <a:latin typeface="Calibri"/>
                <a:cs typeface="Calibri"/>
              </a:rPr>
              <a:t>Con</a:t>
            </a:r>
            <a:r>
              <a:rPr sz="2649" spc="-32" dirty="0">
                <a:solidFill>
                  <a:srgbClr val="00AF50"/>
                </a:solidFill>
                <a:latin typeface="Calibri"/>
                <a:cs typeface="Calibri"/>
              </a:rPr>
              <a:t>g</a:t>
            </a:r>
            <a:r>
              <a:rPr sz="2649" dirty="0">
                <a:solidFill>
                  <a:srgbClr val="00AF50"/>
                </a:solidFill>
                <a:latin typeface="Calibri"/>
                <a:cs typeface="Calibri"/>
              </a:rPr>
              <a:t>e</a:t>
            </a:r>
            <a:r>
              <a:rPr sz="2649" spc="-21" dirty="0">
                <a:solidFill>
                  <a:srgbClr val="00AF50"/>
                </a:solidFill>
                <a:latin typeface="Calibri"/>
                <a:cs typeface="Calibri"/>
              </a:rPr>
              <a:t>s</a:t>
            </a:r>
            <a:r>
              <a:rPr sz="2649" dirty="0">
                <a:solidFill>
                  <a:srgbClr val="00AF50"/>
                </a:solidFill>
                <a:latin typeface="Calibri"/>
                <a:cs typeface="Calibri"/>
              </a:rPr>
              <a:t>tion</a:t>
            </a:r>
            <a:r>
              <a:rPr sz="2649" spc="-21" dirty="0">
                <a:solidFill>
                  <a:srgbClr val="00AF50"/>
                </a:solidFill>
                <a:latin typeface="Calibri"/>
                <a:cs typeface="Calibri"/>
              </a:rPr>
              <a:t> </a:t>
            </a:r>
            <a:r>
              <a:rPr sz="2649" dirty="0">
                <a:solidFill>
                  <a:srgbClr val="00AF50"/>
                </a:solidFill>
                <a:latin typeface="Calibri"/>
                <a:cs typeface="Calibri"/>
              </a:rPr>
              <a:t>notifi</a:t>
            </a:r>
            <a:r>
              <a:rPr sz="2649" spc="-28" dirty="0">
                <a:solidFill>
                  <a:srgbClr val="00AF50"/>
                </a:solidFill>
                <a:latin typeface="Calibri"/>
                <a:cs typeface="Calibri"/>
              </a:rPr>
              <a:t>c</a:t>
            </a:r>
            <a:r>
              <a:rPr sz="2649" spc="-21" dirty="0">
                <a:solidFill>
                  <a:srgbClr val="00AF50"/>
                </a:solidFill>
                <a:latin typeface="Calibri"/>
                <a:cs typeface="Calibri"/>
              </a:rPr>
              <a:t>a</a:t>
            </a:r>
            <a:r>
              <a:rPr sz="2649" dirty="0">
                <a:solidFill>
                  <a:srgbClr val="00AF50"/>
                </a:solidFill>
                <a:latin typeface="Calibri"/>
                <a:cs typeface="Calibri"/>
              </a:rPr>
              <a:t>tion</a:t>
            </a:r>
            <a:r>
              <a:rPr sz="2649" spc="-10" dirty="0">
                <a:solidFill>
                  <a:srgbClr val="00AF50"/>
                </a:solidFill>
                <a:latin typeface="Calibri"/>
                <a:cs typeface="Calibri"/>
              </a:rPr>
              <a:t> </a:t>
            </a:r>
            <a:r>
              <a:rPr sz="2649" dirty="0">
                <a:solidFill>
                  <a:srgbClr val="00AF50"/>
                </a:solidFill>
                <a:latin typeface="Calibri"/>
                <a:cs typeface="Calibri"/>
              </a:rPr>
              <a:t>(</a:t>
            </a:r>
            <a:r>
              <a:rPr sz="2649" spc="4" dirty="0">
                <a:solidFill>
                  <a:srgbClr val="00AF50"/>
                </a:solidFill>
                <a:latin typeface="Calibri"/>
                <a:cs typeface="Calibri"/>
              </a:rPr>
              <a:t>C</a:t>
            </a:r>
            <a:r>
              <a:rPr sz="2649" dirty="0">
                <a:solidFill>
                  <a:srgbClr val="00AF50"/>
                </a:solidFill>
                <a:latin typeface="Calibri"/>
                <a:cs typeface="Calibri"/>
              </a:rPr>
              <a:t>N)</a:t>
            </a:r>
            <a:endParaRPr sz="2649">
              <a:latin typeface="Calibri"/>
              <a:cs typeface="Calibri"/>
            </a:endParaRPr>
          </a:p>
          <a:p>
            <a:pPr marL="14017">
              <a:lnSpc>
                <a:spcPct val="101725"/>
              </a:lnSpc>
              <a:spcBef>
                <a:spcPts val="171"/>
              </a:spcBef>
            </a:pPr>
            <a:r>
              <a:rPr sz="2649" dirty="0">
                <a:solidFill>
                  <a:srgbClr val="6F2F9F"/>
                </a:solidFill>
                <a:latin typeface="Calibri"/>
                <a:cs typeface="Calibri"/>
              </a:rPr>
              <a:t>D</a:t>
            </a:r>
            <a:r>
              <a:rPr sz="2649" spc="-21" dirty="0">
                <a:solidFill>
                  <a:srgbClr val="6F2F9F"/>
                </a:solidFill>
                <a:latin typeface="Calibri"/>
                <a:cs typeface="Calibri"/>
              </a:rPr>
              <a:t>a</a:t>
            </a:r>
            <a:r>
              <a:rPr sz="2649" spc="-28" dirty="0">
                <a:solidFill>
                  <a:srgbClr val="6F2F9F"/>
                </a:solidFill>
                <a:latin typeface="Calibri"/>
                <a:cs typeface="Calibri"/>
              </a:rPr>
              <a:t>t</a:t>
            </a:r>
            <a:r>
              <a:rPr sz="2649" dirty="0">
                <a:solidFill>
                  <a:srgbClr val="6F2F9F"/>
                </a:solidFill>
                <a:latin typeface="Calibri"/>
                <a:cs typeface="Calibri"/>
              </a:rPr>
              <a:t>a</a:t>
            </a:r>
            <a:r>
              <a:rPr sz="2649" spc="-10" dirty="0">
                <a:solidFill>
                  <a:srgbClr val="6F2F9F"/>
                </a:solidFill>
                <a:latin typeface="Calibri"/>
                <a:cs typeface="Calibri"/>
              </a:rPr>
              <a:t> </a:t>
            </a:r>
            <a:r>
              <a:rPr sz="2649" dirty="0">
                <a:solidFill>
                  <a:srgbClr val="6F2F9F"/>
                </a:solidFill>
                <a:latin typeface="Calibri"/>
                <a:cs typeface="Calibri"/>
              </a:rPr>
              <a:t>c</a:t>
            </a:r>
            <a:r>
              <a:rPr sz="2649" spc="10" dirty="0">
                <a:solidFill>
                  <a:srgbClr val="6F2F9F"/>
                </a:solidFill>
                <a:latin typeface="Calibri"/>
                <a:cs typeface="Calibri"/>
              </a:rPr>
              <a:t>e</a:t>
            </a:r>
            <a:r>
              <a:rPr sz="2649" spc="-28" dirty="0">
                <a:solidFill>
                  <a:srgbClr val="6F2F9F"/>
                </a:solidFill>
                <a:latin typeface="Calibri"/>
                <a:cs typeface="Calibri"/>
              </a:rPr>
              <a:t>nt</a:t>
            </a:r>
            <a:r>
              <a:rPr sz="2649" dirty="0">
                <a:solidFill>
                  <a:srgbClr val="6F2F9F"/>
                </a:solidFill>
                <a:latin typeface="Calibri"/>
                <a:cs typeface="Calibri"/>
              </a:rPr>
              <a:t>er</a:t>
            </a:r>
            <a:r>
              <a:rPr sz="2649" spc="-21" dirty="0">
                <a:solidFill>
                  <a:srgbClr val="6F2F9F"/>
                </a:solidFill>
                <a:latin typeface="Calibri"/>
                <a:cs typeface="Calibri"/>
              </a:rPr>
              <a:t> </a:t>
            </a:r>
            <a:r>
              <a:rPr sz="2649" dirty="0">
                <a:solidFill>
                  <a:srgbClr val="6F2F9F"/>
                </a:solidFill>
                <a:latin typeface="Calibri"/>
                <a:cs typeface="Calibri"/>
              </a:rPr>
              <a:t>bridging </a:t>
            </a:r>
            <a:r>
              <a:rPr sz="2649" spc="-38" dirty="0">
                <a:solidFill>
                  <a:srgbClr val="6F2F9F"/>
                </a:solidFill>
                <a:latin typeface="Calibri"/>
                <a:cs typeface="Calibri"/>
              </a:rPr>
              <a:t>e</a:t>
            </a:r>
            <a:r>
              <a:rPr sz="2649" spc="-49" dirty="0">
                <a:solidFill>
                  <a:srgbClr val="6F2F9F"/>
                </a:solidFill>
                <a:latin typeface="Calibri"/>
                <a:cs typeface="Calibri"/>
              </a:rPr>
              <a:t>x</a:t>
            </a:r>
            <a:r>
              <a:rPr sz="2649" dirty="0">
                <a:solidFill>
                  <a:srgbClr val="6F2F9F"/>
                </a:solidFill>
                <a:latin typeface="Calibri"/>
                <a:cs typeface="Calibri"/>
              </a:rPr>
              <a:t>ch</a:t>
            </a:r>
            <a:r>
              <a:rPr sz="2649" spc="4" dirty="0">
                <a:solidFill>
                  <a:srgbClr val="6F2F9F"/>
                </a:solidFill>
                <a:latin typeface="Calibri"/>
                <a:cs typeface="Calibri"/>
              </a:rPr>
              <a:t>a</a:t>
            </a:r>
            <a:r>
              <a:rPr sz="2649" dirty="0">
                <a:solidFill>
                  <a:srgbClr val="6F2F9F"/>
                </a:solidFill>
                <a:latin typeface="Calibri"/>
                <a:cs typeface="Calibri"/>
              </a:rPr>
              <a:t>n</a:t>
            </a:r>
            <a:r>
              <a:rPr sz="2649" spc="-28" dirty="0">
                <a:solidFill>
                  <a:srgbClr val="6F2F9F"/>
                </a:solidFill>
                <a:latin typeface="Calibri"/>
                <a:cs typeface="Calibri"/>
              </a:rPr>
              <a:t>g</a:t>
            </a:r>
            <a:r>
              <a:rPr sz="2649" dirty="0">
                <a:solidFill>
                  <a:srgbClr val="6F2F9F"/>
                </a:solidFill>
                <a:latin typeface="Calibri"/>
                <a:cs typeface="Calibri"/>
              </a:rPr>
              <a:t>e</a:t>
            </a:r>
            <a:r>
              <a:rPr sz="2649" spc="-21" dirty="0">
                <a:solidFill>
                  <a:srgbClr val="6F2F9F"/>
                </a:solidFill>
                <a:latin typeface="Calibri"/>
                <a:cs typeface="Calibri"/>
              </a:rPr>
              <a:t> </a:t>
            </a:r>
            <a:r>
              <a:rPr sz="2649" dirty="0">
                <a:solidFill>
                  <a:srgbClr val="6F2F9F"/>
                </a:solidFill>
                <a:latin typeface="Calibri"/>
                <a:cs typeface="Calibri"/>
              </a:rPr>
              <a:t>p</a:t>
            </a:r>
            <a:r>
              <a:rPr sz="2649" spc="-38" dirty="0">
                <a:solidFill>
                  <a:srgbClr val="6F2F9F"/>
                </a:solidFill>
                <a:latin typeface="Calibri"/>
                <a:cs typeface="Calibri"/>
              </a:rPr>
              <a:t>r</a:t>
            </a:r>
            <a:r>
              <a:rPr sz="2649" dirty="0">
                <a:solidFill>
                  <a:srgbClr val="6F2F9F"/>
                </a:solidFill>
                <a:latin typeface="Calibri"/>
                <a:cs typeface="Calibri"/>
              </a:rPr>
              <a:t>o</a:t>
            </a:r>
            <a:r>
              <a:rPr sz="2649" spc="-32" dirty="0">
                <a:solidFill>
                  <a:srgbClr val="6F2F9F"/>
                </a:solidFill>
                <a:latin typeface="Calibri"/>
                <a:cs typeface="Calibri"/>
              </a:rPr>
              <a:t>t</a:t>
            </a:r>
            <a:r>
              <a:rPr sz="2649" dirty="0">
                <a:solidFill>
                  <a:srgbClr val="6F2F9F"/>
                </a:solidFill>
                <a:latin typeface="Calibri"/>
                <a:cs typeface="Calibri"/>
              </a:rPr>
              <a:t>o</a:t>
            </a:r>
            <a:r>
              <a:rPr sz="2649" spc="-28" dirty="0">
                <a:solidFill>
                  <a:srgbClr val="6F2F9F"/>
                </a:solidFill>
                <a:latin typeface="Calibri"/>
                <a:cs typeface="Calibri"/>
              </a:rPr>
              <a:t>c</a:t>
            </a:r>
            <a:r>
              <a:rPr sz="2649" dirty="0">
                <a:solidFill>
                  <a:srgbClr val="6F2F9F"/>
                </a:solidFill>
                <a:latin typeface="Calibri"/>
                <a:cs typeface="Calibri"/>
              </a:rPr>
              <a:t>ol(DC</a:t>
            </a:r>
            <a:r>
              <a:rPr sz="2649" spc="-43" dirty="0">
                <a:solidFill>
                  <a:srgbClr val="6F2F9F"/>
                </a:solidFill>
                <a:latin typeface="Calibri"/>
                <a:cs typeface="Calibri"/>
              </a:rPr>
              <a:t>B</a:t>
            </a:r>
            <a:r>
              <a:rPr sz="2649" dirty="0">
                <a:solidFill>
                  <a:srgbClr val="6F2F9F"/>
                </a:solidFill>
                <a:latin typeface="Calibri"/>
                <a:cs typeface="Calibri"/>
              </a:rPr>
              <a:t>X)</a:t>
            </a:r>
            <a:endParaRPr sz="2649">
              <a:latin typeface="Calibri"/>
              <a:cs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11" name="object 11"/>
          <p:cNvSpPr/>
          <p:nvPr/>
        </p:nvSpPr>
        <p:spPr>
          <a:xfrm>
            <a:off x="4805082" y="1788013"/>
            <a:ext cx="5360675" cy="4263983"/>
          </a:xfrm>
          <a:prstGeom prst="rect">
            <a:avLst/>
          </a:prstGeom>
          <a:blipFill>
            <a:blip r:embed="rId2" cstate="print"/>
            <a:stretch>
              <a:fillRect/>
            </a:stretch>
          </a:blipFill>
        </p:spPr>
        <p:txBody>
          <a:bodyPr wrap="square" lIns="0" tIns="0" rIns="0" bIns="0" rtlCol="0">
            <a:noAutofit/>
          </a:bodyPr>
          <a:lstStyle/>
          <a:p>
            <a:endParaRPr sz="1987"/>
          </a:p>
        </p:txBody>
      </p:sp>
      <p:sp>
        <p:nvSpPr>
          <p:cNvPr id="10" name="object 10"/>
          <p:cNvSpPr txBox="1"/>
          <p:nvPr/>
        </p:nvSpPr>
        <p:spPr>
          <a:xfrm>
            <a:off x="665345" y="371733"/>
            <a:ext cx="9514199" cy="532983"/>
          </a:xfrm>
          <a:prstGeom prst="rect">
            <a:avLst/>
          </a:prstGeom>
        </p:spPr>
        <p:txBody>
          <a:bodyPr wrap="square" lIns="0" tIns="0" rIns="0" bIns="0" rtlCol="0">
            <a:noAutofit/>
          </a:bodyPr>
          <a:lstStyle/>
          <a:p>
            <a:pPr marL="14017" algn="ctr">
              <a:lnSpc>
                <a:spcPts val="4161"/>
              </a:lnSpc>
              <a:spcBef>
                <a:spcPts val="207"/>
              </a:spcBef>
            </a:pPr>
            <a:r>
              <a:rPr sz="3090" b="1" spc="-49" baseline="3034" dirty="0">
                <a:latin typeface="Verdana" panose="020B0604030504040204" pitchFamily="34" charset="0"/>
                <a:ea typeface="Verdana" panose="020B0604030504040204" pitchFamily="34" charset="0"/>
                <a:cs typeface="Calibri Light"/>
              </a:rPr>
              <a:t>P</a:t>
            </a:r>
            <a:r>
              <a:rPr sz="3090" b="1" baseline="3034" dirty="0">
                <a:latin typeface="Verdana" panose="020B0604030504040204" pitchFamily="34" charset="0"/>
                <a:ea typeface="Verdana" panose="020B0604030504040204" pitchFamily="34" charset="0"/>
                <a:cs typeface="Calibri Light"/>
              </a:rPr>
              <a:t>r</a:t>
            </a:r>
            <a:r>
              <a:rPr sz="3090" b="1" spc="-10" baseline="3034" dirty="0">
                <a:latin typeface="Verdana" panose="020B0604030504040204" pitchFamily="34" charset="0"/>
                <a:ea typeface="Verdana" panose="020B0604030504040204" pitchFamily="34" charset="0"/>
                <a:cs typeface="Calibri Light"/>
              </a:rPr>
              <a:t>i</a:t>
            </a:r>
            <a:r>
              <a:rPr sz="3090" b="1" baseline="3034" dirty="0">
                <a:latin typeface="Verdana" panose="020B0604030504040204" pitchFamily="34" charset="0"/>
                <a:ea typeface="Verdana" panose="020B0604030504040204" pitchFamily="34" charset="0"/>
                <a:cs typeface="Calibri Light"/>
              </a:rPr>
              <a:t>o</a:t>
            </a:r>
            <a:r>
              <a:rPr sz="3090" b="1" spc="-10" baseline="3034" dirty="0">
                <a:latin typeface="Verdana" panose="020B0604030504040204" pitchFamily="34" charset="0"/>
                <a:ea typeface="Verdana" panose="020B0604030504040204" pitchFamily="34" charset="0"/>
                <a:cs typeface="Calibri Light"/>
              </a:rPr>
              <a:t>r</a:t>
            </a:r>
            <a:r>
              <a:rPr sz="3090" b="1" baseline="3034" dirty="0">
                <a:latin typeface="Verdana" panose="020B0604030504040204" pitchFamily="34" charset="0"/>
                <a:ea typeface="Verdana" panose="020B0604030504040204" pitchFamily="34" charset="0"/>
                <a:cs typeface="Calibri Light"/>
              </a:rPr>
              <a:t>ity-Based</a:t>
            </a:r>
            <a:r>
              <a:rPr sz="3090" b="1" spc="21" baseline="3034" dirty="0">
                <a:latin typeface="Verdana" panose="020B0604030504040204" pitchFamily="34" charset="0"/>
                <a:ea typeface="Verdana" panose="020B0604030504040204" pitchFamily="34" charset="0"/>
                <a:cs typeface="Calibri Light"/>
              </a:rPr>
              <a:t> </a:t>
            </a:r>
            <a:r>
              <a:rPr sz="3090" b="1" baseline="3034" dirty="0">
                <a:latin typeface="Verdana" panose="020B0604030504040204" pitchFamily="34" charset="0"/>
                <a:ea typeface="Verdana" panose="020B0604030504040204" pitchFamily="34" charset="0"/>
                <a:cs typeface="Calibri Light"/>
              </a:rPr>
              <a:t>Fl</a:t>
            </a:r>
            <a:r>
              <a:rPr sz="3090" b="1" spc="-21" baseline="3034" dirty="0">
                <a:latin typeface="Verdana" panose="020B0604030504040204" pitchFamily="34" charset="0"/>
                <a:ea typeface="Verdana" panose="020B0604030504040204" pitchFamily="34" charset="0"/>
                <a:cs typeface="Calibri Light"/>
              </a:rPr>
              <a:t>o</a:t>
            </a:r>
            <a:r>
              <a:rPr sz="3090" b="1" baseline="3034" dirty="0">
                <a:latin typeface="Verdana" panose="020B0604030504040204" pitchFamily="34" charset="0"/>
                <a:ea typeface="Verdana" panose="020B0604030504040204" pitchFamily="34" charset="0"/>
                <a:cs typeface="Calibri Light"/>
              </a:rPr>
              <a:t>w</a:t>
            </a:r>
            <a:r>
              <a:rPr lang="en-US" sz="3090" b="1" baseline="3034" dirty="0">
                <a:latin typeface="Verdana" panose="020B0604030504040204" pitchFamily="34" charset="0"/>
                <a:ea typeface="Verdana" panose="020B0604030504040204" pitchFamily="34" charset="0"/>
                <a:cs typeface="Calibri Light"/>
              </a:rPr>
              <a:t> Control</a:t>
            </a:r>
            <a:endParaRPr sz="3090" b="1" dirty="0">
              <a:latin typeface="Verdana" panose="020B0604030504040204" pitchFamily="34" charset="0"/>
              <a:ea typeface="Verdana" panose="020B0604030504040204" pitchFamily="34" charset="0"/>
              <a:cs typeface="Calibri Light"/>
            </a:endParaRPr>
          </a:p>
        </p:txBody>
      </p:sp>
      <p:sp>
        <p:nvSpPr>
          <p:cNvPr id="7" name="object 7"/>
          <p:cNvSpPr txBox="1"/>
          <p:nvPr/>
        </p:nvSpPr>
        <p:spPr>
          <a:xfrm>
            <a:off x="665345" y="1658265"/>
            <a:ext cx="223992" cy="419950"/>
          </a:xfrm>
          <a:prstGeom prst="rect">
            <a:avLst/>
          </a:prstGeom>
        </p:spPr>
        <p:txBody>
          <a:bodyPr wrap="square" lIns="0" tIns="0" rIns="0" bIns="0" rtlCol="0">
            <a:noAutofit/>
          </a:bodyPr>
          <a:lstStyle/>
          <a:p>
            <a:pPr marL="14017">
              <a:lnSpc>
                <a:spcPts val="3267"/>
              </a:lnSpc>
              <a:spcBef>
                <a:spcPts val="163"/>
              </a:spcBef>
            </a:pPr>
            <a:r>
              <a:rPr sz="3090" dirty="0">
                <a:latin typeface="Arial"/>
                <a:cs typeface="Arial"/>
              </a:rPr>
              <a:t>•</a:t>
            </a:r>
            <a:endParaRPr sz="3090">
              <a:latin typeface="Arial"/>
              <a:cs typeface="Arial"/>
            </a:endParaRPr>
          </a:p>
        </p:txBody>
      </p:sp>
      <p:sp>
        <p:nvSpPr>
          <p:cNvPr id="6" name="object 6"/>
          <p:cNvSpPr txBox="1"/>
          <p:nvPr/>
        </p:nvSpPr>
        <p:spPr>
          <a:xfrm>
            <a:off x="917653" y="1681905"/>
            <a:ext cx="3564957" cy="2681319"/>
          </a:xfrm>
          <a:prstGeom prst="rect">
            <a:avLst/>
          </a:prstGeom>
        </p:spPr>
        <p:txBody>
          <a:bodyPr wrap="square" lIns="0" tIns="0" rIns="0" bIns="0" rtlCol="0">
            <a:noAutofit/>
          </a:bodyPr>
          <a:lstStyle/>
          <a:p>
            <a:pPr marL="14017" marR="57847">
              <a:lnSpc>
                <a:spcPts val="3256"/>
              </a:lnSpc>
              <a:spcBef>
                <a:spcPts val="162"/>
              </a:spcBef>
            </a:pPr>
            <a:r>
              <a:rPr sz="4636" baseline="2925" dirty="0">
                <a:latin typeface="Calibri"/>
                <a:cs typeface="Calibri"/>
              </a:rPr>
              <a:t>C</a:t>
            </a:r>
            <a:r>
              <a:rPr sz="4636" spc="-43" baseline="2925" dirty="0">
                <a:latin typeface="Calibri"/>
                <a:cs typeface="Calibri"/>
              </a:rPr>
              <a:t>r</a:t>
            </a:r>
            <a:r>
              <a:rPr sz="4636" baseline="2925" dirty="0">
                <a:latin typeface="Calibri"/>
                <a:cs typeface="Calibri"/>
              </a:rPr>
              <a:t>e</a:t>
            </a:r>
            <a:r>
              <a:rPr sz="4636" spc="-21" baseline="2925" dirty="0">
                <a:latin typeface="Calibri"/>
                <a:cs typeface="Calibri"/>
              </a:rPr>
              <a:t>a</a:t>
            </a:r>
            <a:r>
              <a:rPr sz="4636" spc="-28" baseline="2925" dirty="0">
                <a:latin typeface="Calibri"/>
                <a:cs typeface="Calibri"/>
              </a:rPr>
              <a:t>t</a:t>
            </a:r>
            <a:r>
              <a:rPr sz="4636" baseline="2925" dirty="0">
                <a:latin typeface="Calibri"/>
                <a:cs typeface="Calibri"/>
              </a:rPr>
              <a:t>es</a:t>
            </a:r>
            <a:r>
              <a:rPr sz="4636" spc="-95" baseline="2925" dirty="0">
                <a:latin typeface="Calibri"/>
                <a:cs typeface="Calibri"/>
              </a:rPr>
              <a:t> </a:t>
            </a:r>
            <a:r>
              <a:rPr sz="4636" baseline="2925" dirty="0">
                <a:latin typeface="Calibri"/>
                <a:cs typeface="Calibri"/>
              </a:rPr>
              <a:t>eig</a:t>
            </a:r>
            <a:r>
              <a:rPr sz="4636" spc="-32" baseline="2925" dirty="0">
                <a:latin typeface="Calibri"/>
                <a:cs typeface="Calibri"/>
              </a:rPr>
              <a:t>h</a:t>
            </a:r>
            <a:r>
              <a:rPr sz="4636" baseline="2925" dirty="0">
                <a:latin typeface="Calibri"/>
                <a:cs typeface="Calibri"/>
              </a:rPr>
              <a:t>t</a:t>
            </a:r>
            <a:r>
              <a:rPr sz="4636" spc="-53" baseline="2925" dirty="0">
                <a:latin typeface="Calibri"/>
                <a:cs typeface="Calibri"/>
              </a:rPr>
              <a:t> </a:t>
            </a:r>
            <a:r>
              <a:rPr sz="4636" baseline="2925" dirty="0">
                <a:latin typeface="Calibri"/>
                <a:cs typeface="Calibri"/>
              </a:rPr>
              <a:t>vi</a:t>
            </a:r>
            <a:r>
              <a:rPr sz="4636" spc="-10" baseline="2925" dirty="0">
                <a:latin typeface="Calibri"/>
                <a:cs typeface="Calibri"/>
              </a:rPr>
              <a:t>r</a:t>
            </a:r>
            <a:r>
              <a:rPr sz="4636" baseline="2925" dirty="0">
                <a:latin typeface="Calibri"/>
                <a:cs typeface="Calibri"/>
              </a:rPr>
              <a:t>tual</a:t>
            </a:r>
            <a:endParaRPr sz="3090">
              <a:latin typeface="Calibri"/>
              <a:cs typeface="Calibri"/>
            </a:endParaRPr>
          </a:p>
          <a:p>
            <a:pPr marL="14017" marR="57847">
              <a:lnSpc>
                <a:spcPts val="3339"/>
              </a:lnSpc>
              <a:spcBef>
                <a:spcPts val="3"/>
              </a:spcBef>
            </a:pPr>
            <a:r>
              <a:rPr sz="4636" baseline="2925" dirty="0">
                <a:latin typeface="Calibri"/>
                <a:cs typeface="Calibri"/>
              </a:rPr>
              <a:t>l</a:t>
            </a:r>
            <a:r>
              <a:rPr sz="4636" spc="-10" baseline="2925" dirty="0">
                <a:latin typeface="Calibri"/>
                <a:cs typeface="Calibri"/>
              </a:rPr>
              <a:t>i</a:t>
            </a:r>
            <a:r>
              <a:rPr sz="4636" baseline="2925" dirty="0">
                <a:latin typeface="Calibri"/>
                <a:cs typeface="Calibri"/>
              </a:rPr>
              <a:t>n</a:t>
            </a:r>
            <a:r>
              <a:rPr sz="4636" spc="-32" baseline="2925" dirty="0">
                <a:latin typeface="Calibri"/>
                <a:cs typeface="Calibri"/>
              </a:rPr>
              <a:t>k</a:t>
            </a:r>
            <a:r>
              <a:rPr sz="4636" baseline="2925" dirty="0">
                <a:latin typeface="Calibri"/>
                <a:cs typeface="Calibri"/>
              </a:rPr>
              <a:t>s</a:t>
            </a:r>
            <a:r>
              <a:rPr sz="4636" spc="9" baseline="2925" dirty="0">
                <a:latin typeface="Calibri"/>
                <a:cs typeface="Calibri"/>
              </a:rPr>
              <a:t> </a:t>
            </a:r>
            <a:r>
              <a:rPr sz="4636" baseline="2925" dirty="0">
                <a:latin typeface="Calibri"/>
                <a:cs typeface="Calibri"/>
              </a:rPr>
              <a:t>on a</a:t>
            </a:r>
            <a:r>
              <a:rPr sz="4636" spc="-14" baseline="2925" dirty="0">
                <a:latin typeface="Calibri"/>
                <a:cs typeface="Calibri"/>
              </a:rPr>
              <a:t> </a:t>
            </a:r>
            <a:r>
              <a:rPr sz="4636" baseline="2925" dirty="0">
                <a:latin typeface="Calibri"/>
                <a:cs typeface="Calibri"/>
              </a:rPr>
              <a:t>sing</a:t>
            </a:r>
            <a:r>
              <a:rPr sz="4636" spc="-10" baseline="2925" dirty="0">
                <a:latin typeface="Calibri"/>
                <a:cs typeface="Calibri"/>
              </a:rPr>
              <a:t>l</a:t>
            </a:r>
            <a:r>
              <a:rPr sz="4636" baseline="2925" dirty="0">
                <a:latin typeface="Calibri"/>
                <a:cs typeface="Calibri"/>
              </a:rPr>
              <a:t>e</a:t>
            </a:r>
            <a:endParaRPr sz="3090">
              <a:latin typeface="Calibri"/>
              <a:cs typeface="Calibri"/>
            </a:endParaRPr>
          </a:p>
          <a:p>
            <a:pPr marL="14017" marR="57847">
              <a:lnSpc>
                <a:spcPts val="3339"/>
              </a:lnSpc>
            </a:pPr>
            <a:r>
              <a:rPr sz="4636" baseline="2925" dirty="0">
                <a:latin typeface="Calibri"/>
                <a:cs typeface="Calibri"/>
              </a:rPr>
              <a:t>p</a:t>
            </a:r>
            <a:r>
              <a:rPr sz="4636" spc="-65" baseline="2925" dirty="0">
                <a:latin typeface="Calibri"/>
                <a:cs typeface="Calibri"/>
              </a:rPr>
              <a:t>h</a:t>
            </a:r>
            <a:r>
              <a:rPr sz="4636" spc="-32" baseline="2925" dirty="0">
                <a:latin typeface="Calibri"/>
                <a:cs typeface="Calibri"/>
              </a:rPr>
              <a:t>y</a:t>
            </a:r>
            <a:r>
              <a:rPr sz="4636" baseline="2925" dirty="0">
                <a:latin typeface="Calibri"/>
                <a:cs typeface="Calibri"/>
              </a:rPr>
              <a:t>si</a:t>
            </a:r>
            <a:r>
              <a:rPr sz="4636" spc="-28" baseline="2925" dirty="0">
                <a:latin typeface="Calibri"/>
                <a:cs typeface="Calibri"/>
              </a:rPr>
              <a:t>c</a:t>
            </a:r>
            <a:r>
              <a:rPr sz="4636" baseline="2925" dirty="0">
                <a:latin typeface="Calibri"/>
                <a:cs typeface="Calibri"/>
              </a:rPr>
              <a:t>al</a:t>
            </a:r>
            <a:r>
              <a:rPr sz="4636" spc="-73" baseline="2925" dirty="0">
                <a:latin typeface="Calibri"/>
                <a:cs typeface="Calibri"/>
              </a:rPr>
              <a:t> </a:t>
            </a:r>
            <a:r>
              <a:rPr sz="4636" baseline="2925" dirty="0">
                <a:latin typeface="Calibri"/>
                <a:cs typeface="Calibri"/>
              </a:rPr>
              <a:t>l</a:t>
            </a:r>
            <a:r>
              <a:rPr sz="4636" spc="-10" baseline="2925" dirty="0">
                <a:latin typeface="Calibri"/>
                <a:cs typeface="Calibri"/>
              </a:rPr>
              <a:t>i</a:t>
            </a:r>
            <a:r>
              <a:rPr sz="4636" baseline="2925" dirty="0">
                <a:latin typeface="Calibri"/>
                <a:cs typeface="Calibri"/>
              </a:rPr>
              <a:t>nk</a:t>
            </a:r>
            <a:endParaRPr sz="3090">
              <a:latin typeface="Calibri"/>
              <a:cs typeface="Calibri"/>
            </a:endParaRPr>
          </a:p>
          <a:p>
            <a:pPr marL="14017">
              <a:lnSpc>
                <a:spcPts val="3771"/>
              </a:lnSpc>
              <a:spcBef>
                <a:spcPts val="849"/>
              </a:spcBef>
            </a:pPr>
            <a:r>
              <a:rPr sz="3090" dirty="0">
                <a:latin typeface="Calibri"/>
                <a:cs typeface="Calibri"/>
              </a:rPr>
              <a:t>Uses</a:t>
            </a:r>
            <a:r>
              <a:rPr sz="3090" spc="-36" dirty="0">
                <a:latin typeface="Calibri"/>
                <a:cs typeface="Calibri"/>
              </a:rPr>
              <a:t> </a:t>
            </a:r>
            <a:r>
              <a:rPr sz="3090" spc="-231" dirty="0">
                <a:latin typeface="Calibri"/>
                <a:cs typeface="Calibri"/>
              </a:rPr>
              <a:t>P</a:t>
            </a:r>
            <a:r>
              <a:rPr sz="3090" spc="-49" dirty="0">
                <a:latin typeface="Calibri"/>
                <a:cs typeface="Calibri"/>
              </a:rPr>
              <a:t>A</a:t>
            </a:r>
            <a:r>
              <a:rPr sz="3090" dirty="0">
                <a:latin typeface="Calibri"/>
                <a:cs typeface="Calibri"/>
              </a:rPr>
              <a:t>USE</a:t>
            </a:r>
            <a:r>
              <a:rPr sz="3090" spc="-61" dirty="0">
                <a:latin typeface="Calibri"/>
                <a:cs typeface="Calibri"/>
              </a:rPr>
              <a:t> </a:t>
            </a:r>
            <a:r>
              <a:rPr sz="3090" spc="-21" dirty="0">
                <a:latin typeface="Calibri"/>
                <a:cs typeface="Calibri"/>
              </a:rPr>
              <a:t>c</a:t>
            </a:r>
            <a:r>
              <a:rPr sz="3090" dirty="0">
                <a:latin typeface="Calibri"/>
                <a:cs typeface="Calibri"/>
              </a:rPr>
              <a:t>apabi</a:t>
            </a:r>
            <a:r>
              <a:rPr sz="3090" spc="-10" dirty="0">
                <a:latin typeface="Calibri"/>
                <a:cs typeface="Calibri"/>
              </a:rPr>
              <a:t>l</a:t>
            </a:r>
            <a:r>
              <a:rPr sz="3090" dirty="0">
                <a:latin typeface="Calibri"/>
                <a:cs typeface="Calibri"/>
              </a:rPr>
              <a:t>ity </a:t>
            </a:r>
            <a:endParaRPr sz="3090">
              <a:latin typeface="Calibri"/>
              <a:cs typeface="Calibri"/>
            </a:endParaRPr>
          </a:p>
          <a:p>
            <a:pPr marL="14017">
              <a:lnSpc>
                <a:spcPts val="3771"/>
              </a:lnSpc>
            </a:pPr>
            <a:r>
              <a:rPr sz="3090" dirty="0">
                <a:latin typeface="Calibri"/>
                <a:cs typeface="Calibri"/>
              </a:rPr>
              <a:t>of </a:t>
            </a:r>
            <a:r>
              <a:rPr sz="3090" spc="-32" dirty="0">
                <a:latin typeface="Calibri"/>
                <a:cs typeface="Calibri"/>
              </a:rPr>
              <a:t>E</a:t>
            </a:r>
            <a:r>
              <a:rPr sz="3090" dirty="0">
                <a:latin typeface="Calibri"/>
                <a:cs typeface="Calibri"/>
              </a:rPr>
              <a:t>the</a:t>
            </a:r>
            <a:r>
              <a:rPr sz="3090" spc="-15" dirty="0">
                <a:latin typeface="Calibri"/>
                <a:cs typeface="Calibri"/>
              </a:rPr>
              <a:t>r</a:t>
            </a:r>
            <a:r>
              <a:rPr sz="3090" dirty="0">
                <a:latin typeface="Calibri"/>
                <a:cs typeface="Calibri"/>
              </a:rPr>
              <a:t>n</a:t>
            </a:r>
            <a:r>
              <a:rPr sz="3090" spc="-21" dirty="0">
                <a:latin typeface="Calibri"/>
                <a:cs typeface="Calibri"/>
              </a:rPr>
              <a:t>e</a:t>
            </a:r>
            <a:r>
              <a:rPr sz="3090" dirty="0">
                <a:latin typeface="Calibri"/>
                <a:cs typeface="Calibri"/>
              </a:rPr>
              <a:t>t</a:t>
            </a:r>
            <a:r>
              <a:rPr sz="3090" spc="10" dirty="0">
                <a:latin typeface="Calibri"/>
                <a:cs typeface="Calibri"/>
              </a:rPr>
              <a:t> </a:t>
            </a:r>
            <a:r>
              <a:rPr sz="3090" spc="-65" dirty="0">
                <a:latin typeface="Calibri"/>
                <a:cs typeface="Calibri"/>
              </a:rPr>
              <a:t>f</a:t>
            </a:r>
            <a:r>
              <a:rPr sz="3090" dirty="0">
                <a:latin typeface="Calibri"/>
                <a:cs typeface="Calibri"/>
              </a:rPr>
              <a:t>or each </a:t>
            </a:r>
            <a:endParaRPr sz="3090">
              <a:latin typeface="Calibri"/>
              <a:cs typeface="Calibri"/>
            </a:endParaRPr>
          </a:p>
          <a:p>
            <a:pPr marL="14017">
              <a:lnSpc>
                <a:spcPts val="3771"/>
              </a:lnSpc>
            </a:pPr>
            <a:r>
              <a:rPr sz="3090" dirty="0">
                <a:latin typeface="Calibri"/>
                <a:cs typeface="Calibri"/>
              </a:rPr>
              <a:t>v</a:t>
            </a:r>
            <a:r>
              <a:rPr sz="3090" spc="-10" dirty="0">
                <a:latin typeface="Calibri"/>
                <a:cs typeface="Calibri"/>
              </a:rPr>
              <a:t>i</a:t>
            </a:r>
            <a:r>
              <a:rPr sz="3090" dirty="0">
                <a:latin typeface="Calibri"/>
                <a:cs typeface="Calibri"/>
              </a:rPr>
              <a:t>rtual</a:t>
            </a:r>
            <a:r>
              <a:rPr sz="3090" spc="-58" dirty="0">
                <a:latin typeface="Calibri"/>
                <a:cs typeface="Calibri"/>
              </a:rPr>
              <a:t> </a:t>
            </a:r>
            <a:r>
              <a:rPr sz="3090" dirty="0">
                <a:latin typeface="Calibri"/>
                <a:cs typeface="Calibri"/>
              </a:rPr>
              <a:t>l</a:t>
            </a:r>
            <a:r>
              <a:rPr sz="3090" spc="-10" dirty="0">
                <a:latin typeface="Calibri"/>
                <a:cs typeface="Calibri"/>
              </a:rPr>
              <a:t>i</a:t>
            </a:r>
            <a:r>
              <a:rPr sz="3090" dirty="0">
                <a:latin typeface="Calibri"/>
                <a:cs typeface="Calibri"/>
              </a:rPr>
              <a:t>nk</a:t>
            </a:r>
            <a:endParaRPr sz="3090">
              <a:latin typeface="Calibri"/>
              <a:cs typeface="Calibri"/>
            </a:endParaRPr>
          </a:p>
        </p:txBody>
      </p:sp>
      <p:sp>
        <p:nvSpPr>
          <p:cNvPr id="5" name="object 5"/>
          <p:cNvSpPr txBox="1"/>
          <p:nvPr/>
        </p:nvSpPr>
        <p:spPr>
          <a:xfrm>
            <a:off x="665345" y="3071463"/>
            <a:ext cx="223992" cy="419950"/>
          </a:xfrm>
          <a:prstGeom prst="rect">
            <a:avLst/>
          </a:prstGeom>
        </p:spPr>
        <p:txBody>
          <a:bodyPr wrap="square" lIns="0" tIns="0" rIns="0" bIns="0" rtlCol="0">
            <a:noAutofit/>
          </a:bodyPr>
          <a:lstStyle/>
          <a:p>
            <a:pPr marL="14017">
              <a:lnSpc>
                <a:spcPts val="3267"/>
              </a:lnSpc>
              <a:spcBef>
                <a:spcPts val="163"/>
              </a:spcBef>
            </a:pPr>
            <a:r>
              <a:rPr sz="3090" dirty="0">
                <a:latin typeface="Arial"/>
                <a:cs typeface="Arial"/>
              </a:rPr>
              <a:t>•</a:t>
            </a:r>
            <a:endParaRPr sz="3090">
              <a:latin typeface="Arial"/>
              <a:cs typeface="Arial"/>
            </a:endParaRPr>
          </a:p>
        </p:txBody>
      </p:sp>
      <p:sp>
        <p:nvSpPr>
          <p:cNvPr id="4" name="object 4"/>
          <p:cNvSpPr txBox="1"/>
          <p:nvPr/>
        </p:nvSpPr>
        <p:spPr>
          <a:xfrm>
            <a:off x="1169958" y="4412037"/>
            <a:ext cx="196239" cy="364443"/>
          </a:xfrm>
          <a:prstGeom prst="rect">
            <a:avLst/>
          </a:prstGeom>
        </p:spPr>
        <p:txBody>
          <a:bodyPr wrap="square" lIns="0" tIns="0" rIns="0" bIns="0" rtlCol="0">
            <a:noAutofit/>
          </a:bodyPr>
          <a:lstStyle/>
          <a:p>
            <a:pPr marL="14017">
              <a:lnSpc>
                <a:spcPts val="2820"/>
              </a:lnSpc>
              <a:spcBef>
                <a:spcPts val="140"/>
              </a:spcBef>
            </a:pPr>
            <a:r>
              <a:rPr sz="2649" dirty="0">
                <a:latin typeface="Arial"/>
                <a:cs typeface="Arial"/>
              </a:rPr>
              <a:t>•</a:t>
            </a:r>
            <a:endParaRPr sz="2649">
              <a:latin typeface="Arial"/>
              <a:cs typeface="Arial"/>
            </a:endParaRPr>
          </a:p>
        </p:txBody>
      </p:sp>
      <p:sp>
        <p:nvSpPr>
          <p:cNvPr id="3" name="object 3"/>
          <p:cNvSpPr txBox="1"/>
          <p:nvPr/>
        </p:nvSpPr>
        <p:spPr>
          <a:xfrm>
            <a:off x="1422265" y="4432328"/>
            <a:ext cx="3050317" cy="2615326"/>
          </a:xfrm>
          <a:prstGeom prst="rect">
            <a:avLst/>
          </a:prstGeom>
        </p:spPr>
        <p:txBody>
          <a:bodyPr wrap="square" lIns="0" tIns="0" rIns="0" bIns="0" rtlCol="0">
            <a:noAutofit/>
          </a:bodyPr>
          <a:lstStyle/>
          <a:p>
            <a:pPr marL="14017" marR="47581">
              <a:lnSpc>
                <a:spcPts val="2809"/>
              </a:lnSpc>
              <a:spcBef>
                <a:spcPts val="140"/>
              </a:spcBef>
            </a:pPr>
            <a:r>
              <a:rPr sz="3973" baseline="3413" dirty="0">
                <a:latin typeface="Calibri"/>
                <a:cs typeface="Calibri"/>
              </a:rPr>
              <a:t>A</a:t>
            </a:r>
            <a:r>
              <a:rPr sz="3973" spc="-10" baseline="3413" dirty="0">
                <a:latin typeface="Calibri"/>
                <a:cs typeface="Calibri"/>
              </a:rPr>
              <a:t> </a:t>
            </a:r>
            <a:r>
              <a:rPr sz="3973" baseline="3413" dirty="0">
                <a:latin typeface="Calibri"/>
                <a:cs typeface="Calibri"/>
              </a:rPr>
              <a:t>virtual link</a:t>
            </a:r>
            <a:r>
              <a:rPr sz="3973" spc="-15" baseline="3413" dirty="0">
                <a:latin typeface="Calibri"/>
                <a:cs typeface="Calibri"/>
              </a:rPr>
              <a:t> </a:t>
            </a:r>
            <a:r>
              <a:rPr sz="3973" spc="-21" baseline="3413" dirty="0">
                <a:latin typeface="Calibri"/>
                <a:cs typeface="Calibri"/>
              </a:rPr>
              <a:t>c</a:t>
            </a:r>
            <a:r>
              <a:rPr sz="3973" baseline="3413" dirty="0">
                <a:latin typeface="Calibri"/>
                <a:cs typeface="Calibri"/>
              </a:rPr>
              <a:t>an be</a:t>
            </a:r>
            <a:endParaRPr sz="2649">
              <a:latin typeface="Calibri"/>
              <a:cs typeface="Calibri"/>
            </a:endParaRPr>
          </a:p>
          <a:p>
            <a:pPr marL="14017" marR="47581">
              <a:lnSpc>
                <a:spcPts val="2859"/>
              </a:lnSpc>
              <a:spcBef>
                <a:spcPts val="2"/>
              </a:spcBef>
            </a:pPr>
            <a:r>
              <a:rPr sz="3973" baseline="3413" dirty="0">
                <a:latin typeface="Calibri"/>
                <a:cs typeface="Calibri"/>
              </a:rPr>
              <a:t>paused and </a:t>
            </a:r>
            <a:r>
              <a:rPr sz="3973" spc="-32" baseline="3413" dirty="0">
                <a:latin typeface="Calibri"/>
                <a:cs typeface="Calibri"/>
              </a:rPr>
              <a:t>r</a:t>
            </a:r>
            <a:r>
              <a:rPr sz="3973" baseline="3413" dirty="0">
                <a:latin typeface="Calibri"/>
                <a:cs typeface="Calibri"/>
              </a:rPr>
              <a:t>e</a:t>
            </a:r>
            <a:r>
              <a:rPr sz="3973" spc="-21" baseline="3413" dirty="0">
                <a:latin typeface="Calibri"/>
                <a:cs typeface="Calibri"/>
              </a:rPr>
              <a:t>s</a:t>
            </a:r>
            <a:r>
              <a:rPr sz="3973" spc="-28" baseline="3413" dirty="0">
                <a:latin typeface="Calibri"/>
                <a:cs typeface="Calibri"/>
              </a:rPr>
              <a:t>t</a:t>
            </a:r>
            <a:r>
              <a:rPr sz="3973" baseline="3413" dirty="0">
                <a:latin typeface="Calibri"/>
                <a:cs typeface="Calibri"/>
              </a:rPr>
              <a:t>ar</a:t>
            </a:r>
            <a:r>
              <a:rPr sz="3973" spc="-21" baseline="3413" dirty="0">
                <a:latin typeface="Calibri"/>
                <a:cs typeface="Calibri"/>
              </a:rPr>
              <a:t>t</a:t>
            </a:r>
            <a:r>
              <a:rPr sz="3973" baseline="3413" dirty="0">
                <a:latin typeface="Calibri"/>
                <a:cs typeface="Calibri"/>
              </a:rPr>
              <a:t>ed</a:t>
            </a:r>
            <a:endParaRPr sz="2649">
              <a:latin typeface="Calibri"/>
              <a:cs typeface="Calibri"/>
            </a:endParaRPr>
          </a:p>
          <a:p>
            <a:pPr marL="14017" marR="47581">
              <a:lnSpc>
                <a:spcPts val="2859"/>
              </a:lnSpc>
            </a:pPr>
            <a:r>
              <a:rPr sz="3973" baseline="3413" dirty="0">
                <a:latin typeface="Calibri"/>
                <a:cs typeface="Calibri"/>
              </a:rPr>
              <a:t>indep</a:t>
            </a:r>
            <a:r>
              <a:rPr sz="3973" spc="10" baseline="3413" dirty="0">
                <a:latin typeface="Calibri"/>
                <a:cs typeface="Calibri"/>
              </a:rPr>
              <a:t>e</a:t>
            </a:r>
            <a:r>
              <a:rPr sz="3973" baseline="3413" dirty="0">
                <a:latin typeface="Calibri"/>
                <a:cs typeface="Calibri"/>
              </a:rPr>
              <a:t>nde</a:t>
            </a:r>
            <a:r>
              <a:rPr sz="3973" spc="-21" baseline="3413" dirty="0">
                <a:latin typeface="Calibri"/>
                <a:cs typeface="Calibri"/>
              </a:rPr>
              <a:t>n</a:t>
            </a:r>
            <a:r>
              <a:rPr sz="3973" baseline="3413" dirty="0">
                <a:latin typeface="Calibri"/>
                <a:cs typeface="Calibri"/>
              </a:rPr>
              <a:t>tly</a:t>
            </a:r>
            <a:endParaRPr sz="2649">
              <a:latin typeface="Calibri"/>
              <a:cs typeface="Calibri"/>
            </a:endParaRPr>
          </a:p>
          <a:p>
            <a:pPr marL="14017">
              <a:lnSpc>
                <a:spcPts val="2859"/>
              </a:lnSpc>
              <a:spcBef>
                <a:spcPts val="419"/>
              </a:spcBef>
            </a:pPr>
            <a:r>
              <a:rPr sz="2649" spc="-203" dirty="0">
                <a:latin typeface="Calibri"/>
                <a:cs typeface="Calibri"/>
              </a:rPr>
              <a:t>P</a:t>
            </a:r>
            <a:r>
              <a:rPr sz="2649" spc="-38" dirty="0">
                <a:latin typeface="Calibri"/>
                <a:cs typeface="Calibri"/>
              </a:rPr>
              <a:t>A</a:t>
            </a:r>
            <a:r>
              <a:rPr sz="2649" dirty="0">
                <a:latin typeface="Calibri"/>
                <a:cs typeface="Calibri"/>
              </a:rPr>
              <a:t>USE</a:t>
            </a:r>
            <a:r>
              <a:rPr sz="2649" spc="-15" dirty="0">
                <a:latin typeface="Calibri"/>
                <a:cs typeface="Calibri"/>
              </a:rPr>
              <a:t> </a:t>
            </a:r>
            <a:r>
              <a:rPr sz="2649" dirty="0">
                <a:latin typeface="Calibri"/>
                <a:cs typeface="Calibri"/>
              </a:rPr>
              <a:t>me</a:t>
            </a:r>
            <a:r>
              <a:rPr sz="2649" spc="10" dirty="0">
                <a:latin typeface="Calibri"/>
                <a:cs typeface="Calibri"/>
              </a:rPr>
              <a:t>c</a:t>
            </a:r>
            <a:r>
              <a:rPr sz="2649" dirty="0">
                <a:latin typeface="Calibri"/>
                <a:cs typeface="Calibri"/>
              </a:rPr>
              <a:t>hanism</a:t>
            </a:r>
            <a:r>
              <a:rPr sz="2649" spc="-15" dirty="0">
                <a:latin typeface="Calibri"/>
                <a:cs typeface="Calibri"/>
              </a:rPr>
              <a:t> </a:t>
            </a:r>
            <a:r>
              <a:rPr sz="2649" dirty="0">
                <a:latin typeface="Calibri"/>
                <a:cs typeface="Calibri"/>
              </a:rPr>
              <a:t>is based on user priorities</a:t>
            </a:r>
            <a:r>
              <a:rPr sz="2649" spc="-4" dirty="0">
                <a:latin typeface="Calibri"/>
                <a:cs typeface="Calibri"/>
              </a:rPr>
              <a:t> </a:t>
            </a:r>
            <a:r>
              <a:rPr sz="2649" dirty="0">
                <a:latin typeface="Calibri"/>
                <a:cs typeface="Calibri"/>
              </a:rPr>
              <a:t>or classes</a:t>
            </a:r>
            <a:r>
              <a:rPr sz="2649" spc="-15" dirty="0">
                <a:latin typeface="Calibri"/>
                <a:cs typeface="Calibri"/>
              </a:rPr>
              <a:t> </a:t>
            </a:r>
            <a:r>
              <a:rPr sz="2649" dirty="0">
                <a:latin typeface="Calibri"/>
                <a:cs typeface="Calibri"/>
              </a:rPr>
              <a:t>of se</a:t>
            </a:r>
            <a:r>
              <a:rPr sz="2649" spc="32" dirty="0">
                <a:latin typeface="Calibri"/>
                <a:cs typeface="Calibri"/>
              </a:rPr>
              <a:t>r</a:t>
            </a:r>
            <a:r>
              <a:rPr sz="2649" dirty="0">
                <a:latin typeface="Calibri"/>
                <a:cs typeface="Calibri"/>
              </a:rPr>
              <a:t>vice</a:t>
            </a:r>
            <a:endParaRPr sz="2649">
              <a:latin typeface="Calibri"/>
              <a:cs typeface="Calibri"/>
            </a:endParaRPr>
          </a:p>
        </p:txBody>
      </p:sp>
      <p:sp>
        <p:nvSpPr>
          <p:cNvPr id="2" name="object 2"/>
          <p:cNvSpPr txBox="1"/>
          <p:nvPr/>
        </p:nvSpPr>
        <p:spPr>
          <a:xfrm>
            <a:off x="1169958" y="5572928"/>
            <a:ext cx="196239" cy="364443"/>
          </a:xfrm>
          <a:prstGeom prst="rect">
            <a:avLst/>
          </a:prstGeom>
        </p:spPr>
        <p:txBody>
          <a:bodyPr wrap="square" lIns="0" tIns="0" rIns="0" bIns="0" rtlCol="0">
            <a:noAutofit/>
          </a:bodyPr>
          <a:lstStyle/>
          <a:p>
            <a:pPr marL="14017">
              <a:lnSpc>
                <a:spcPts val="2820"/>
              </a:lnSpc>
              <a:spcBef>
                <a:spcPts val="140"/>
              </a:spcBef>
            </a:pPr>
            <a:r>
              <a:rPr sz="2649" dirty="0">
                <a:latin typeface="Arial"/>
                <a:cs typeface="Arial"/>
              </a:rPr>
              <a:t>•</a:t>
            </a:r>
            <a:endParaRPr sz="2649">
              <a:latin typeface="Arial"/>
              <a:cs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2" name="object 2"/>
          <p:cNvSpPr txBox="1"/>
          <p:nvPr/>
        </p:nvSpPr>
        <p:spPr>
          <a:xfrm>
            <a:off x="552873" y="1345636"/>
            <a:ext cx="9236329" cy="3130677"/>
          </a:xfrm>
          <a:prstGeom prst="rect">
            <a:avLst/>
          </a:prstGeom>
        </p:spPr>
        <p:txBody>
          <a:bodyPr wrap="square" lIns="0" tIns="0" rIns="0" bIns="0" rtlCol="0">
            <a:noAutofit/>
          </a:bodyPr>
          <a:lstStyle/>
          <a:p>
            <a:pPr marL="235709" marR="57847">
              <a:lnSpc>
                <a:spcPct val="101725"/>
              </a:lnSpc>
              <a:spcBef>
                <a:spcPts val="1993"/>
              </a:spcBef>
            </a:pPr>
            <a:r>
              <a:rPr sz="3090" dirty="0">
                <a:latin typeface="Arial"/>
                <a:cs typeface="Arial"/>
              </a:rPr>
              <a:t>•</a:t>
            </a:r>
            <a:r>
              <a:rPr sz="3090" spc="39" dirty="0">
                <a:latin typeface="Arial"/>
                <a:cs typeface="Arial"/>
              </a:rPr>
              <a:t> </a:t>
            </a:r>
            <a:r>
              <a:rPr sz="3090" dirty="0">
                <a:latin typeface="Calibri"/>
                <a:cs typeface="Calibri"/>
              </a:rPr>
              <a:t>Al</a:t>
            </a:r>
            <a:r>
              <a:rPr sz="3090" spc="-10" dirty="0">
                <a:latin typeface="Calibri"/>
                <a:cs typeface="Calibri"/>
              </a:rPr>
              <a:t>l</a:t>
            </a:r>
            <a:r>
              <a:rPr sz="3090" dirty="0">
                <a:latin typeface="Calibri"/>
                <a:cs typeface="Calibri"/>
              </a:rPr>
              <a:t>o</a:t>
            </a:r>
            <a:r>
              <a:rPr sz="3090" spc="-15" dirty="0">
                <a:latin typeface="Calibri"/>
                <a:cs typeface="Calibri"/>
              </a:rPr>
              <a:t>c</a:t>
            </a:r>
            <a:r>
              <a:rPr sz="3090" spc="-21" dirty="0">
                <a:latin typeface="Calibri"/>
                <a:cs typeface="Calibri"/>
              </a:rPr>
              <a:t>a</a:t>
            </a:r>
            <a:r>
              <a:rPr sz="3090" spc="-28" dirty="0">
                <a:latin typeface="Calibri"/>
                <a:cs typeface="Calibri"/>
              </a:rPr>
              <a:t>t</a:t>
            </a:r>
            <a:r>
              <a:rPr sz="3090" dirty="0">
                <a:latin typeface="Calibri"/>
                <a:cs typeface="Calibri"/>
              </a:rPr>
              <a:t>es</a:t>
            </a:r>
            <a:r>
              <a:rPr sz="3090" spc="-71" dirty="0">
                <a:latin typeface="Calibri"/>
                <a:cs typeface="Calibri"/>
              </a:rPr>
              <a:t> </a:t>
            </a:r>
            <a:r>
              <a:rPr sz="3090" dirty="0">
                <a:latin typeface="Calibri"/>
                <a:cs typeface="Calibri"/>
              </a:rPr>
              <a:t>bandwi</a:t>
            </a:r>
            <a:r>
              <a:rPr sz="3090" spc="-15" dirty="0">
                <a:latin typeface="Calibri"/>
                <a:cs typeface="Calibri"/>
              </a:rPr>
              <a:t>d</a:t>
            </a:r>
            <a:r>
              <a:rPr sz="3090" dirty="0">
                <a:latin typeface="Calibri"/>
                <a:cs typeface="Calibri"/>
              </a:rPr>
              <a:t>th</a:t>
            </a:r>
            <a:r>
              <a:rPr sz="3090" spc="-58" dirty="0">
                <a:latin typeface="Calibri"/>
                <a:cs typeface="Calibri"/>
              </a:rPr>
              <a:t> </a:t>
            </a:r>
            <a:r>
              <a:rPr sz="3090" spc="-28" dirty="0">
                <a:latin typeface="Calibri"/>
                <a:cs typeface="Calibri"/>
              </a:rPr>
              <a:t>t</a:t>
            </a:r>
            <a:r>
              <a:rPr sz="3090" dirty="0">
                <a:latin typeface="Calibri"/>
                <a:cs typeface="Calibri"/>
              </a:rPr>
              <a:t>o</a:t>
            </a:r>
            <a:r>
              <a:rPr sz="3090" spc="-15" dirty="0">
                <a:latin typeface="Calibri"/>
                <a:cs typeface="Calibri"/>
              </a:rPr>
              <a:t> </a:t>
            </a:r>
            <a:r>
              <a:rPr sz="3090" dirty="0">
                <a:latin typeface="Calibri"/>
                <a:cs typeface="Calibri"/>
              </a:rPr>
              <a:t>di</a:t>
            </a:r>
            <a:r>
              <a:rPr sz="3090" spc="-32" dirty="0">
                <a:latin typeface="Calibri"/>
                <a:cs typeface="Calibri"/>
              </a:rPr>
              <a:t>f</a:t>
            </a:r>
            <a:r>
              <a:rPr sz="3090" spc="-83" dirty="0">
                <a:latin typeface="Calibri"/>
                <a:cs typeface="Calibri"/>
              </a:rPr>
              <a:t>f</a:t>
            </a:r>
            <a:r>
              <a:rPr sz="3090" dirty="0">
                <a:latin typeface="Calibri"/>
                <a:cs typeface="Calibri"/>
              </a:rPr>
              <a:t>e</a:t>
            </a:r>
            <a:r>
              <a:rPr sz="3090" spc="-38" dirty="0">
                <a:latin typeface="Calibri"/>
                <a:cs typeface="Calibri"/>
              </a:rPr>
              <a:t>r</a:t>
            </a:r>
            <a:r>
              <a:rPr sz="3090" dirty="0">
                <a:latin typeface="Calibri"/>
                <a:cs typeface="Calibri"/>
              </a:rPr>
              <a:t>e</a:t>
            </a:r>
            <a:r>
              <a:rPr sz="3090" spc="-32" dirty="0">
                <a:latin typeface="Calibri"/>
                <a:cs typeface="Calibri"/>
              </a:rPr>
              <a:t>n</a:t>
            </a:r>
            <a:r>
              <a:rPr sz="3090" dirty="0">
                <a:latin typeface="Calibri"/>
                <a:cs typeface="Calibri"/>
              </a:rPr>
              <a:t>t</a:t>
            </a:r>
            <a:r>
              <a:rPr sz="3090" spc="-83" dirty="0">
                <a:latin typeface="Calibri"/>
                <a:cs typeface="Calibri"/>
              </a:rPr>
              <a:t> </a:t>
            </a:r>
            <a:r>
              <a:rPr sz="3090" dirty="0">
                <a:latin typeface="Calibri"/>
                <a:cs typeface="Calibri"/>
              </a:rPr>
              <a:t>t</a:t>
            </a:r>
            <a:r>
              <a:rPr sz="3090" spc="-71" dirty="0">
                <a:latin typeface="Calibri"/>
                <a:cs typeface="Calibri"/>
              </a:rPr>
              <a:t>r</a:t>
            </a:r>
            <a:r>
              <a:rPr sz="3090" dirty="0">
                <a:latin typeface="Calibri"/>
                <a:cs typeface="Calibri"/>
              </a:rPr>
              <a:t>a</a:t>
            </a:r>
            <a:r>
              <a:rPr sz="3090" spc="-32" dirty="0">
                <a:latin typeface="Calibri"/>
                <a:cs typeface="Calibri"/>
              </a:rPr>
              <a:t>f</a:t>
            </a:r>
            <a:r>
              <a:rPr sz="3090" dirty="0">
                <a:latin typeface="Calibri"/>
                <a:cs typeface="Calibri"/>
              </a:rPr>
              <a:t>fic</a:t>
            </a:r>
            <a:r>
              <a:rPr sz="3090" spc="-34" dirty="0">
                <a:latin typeface="Calibri"/>
                <a:cs typeface="Calibri"/>
              </a:rPr>
              <a:t> </a:t>
            </a:r>
            <a:r>
              <a:rPr sz="3090" dirty="0">
                <a:latin typeface="Calibri"/>
                <a:cs typeface="Calibri"/>
              </a:rPr>
              <a:t>classes</a:t>
            </a:r>
            <a:r>
              <a:rPr sz="3090" spc="-58" dirty="0">
                <a:latin typeface="Calibri"/>
                <a:cs typeface="Calibri"/>
              </a:rPr>
              <a:t> </a:t>
            </a:r>
            <a:r>
              <a:rPr sz="3090" dirty="0">
                <a:latin typeface="Calibri"/>
                <a:cs typeface="Calibri"/>
              </a:rPr>
              <a:t>such</a:t>
            </a:r>
            <a:r>
              <a:rPr sz="3090" spc="-35" dirty="0">
                <a:latin typeface="Calibri"/>
                <a:cs typeface="Calibri"/>
              </a:rPr>
              <a:t> </a:t>
            </a:r>
            <a:r>
              <a:rPr sz="3090" dirty="0">
                <a:latin typeface="Calibri"/>
                <a:cs typeface="Calibri"/>
              </a:rPr>
              <a:t>as</a:t>
            </a:r>
          </a:p>
          <a:p>
            <a:pPr marL="488015" marR="57847">
              <a:lnSpc>
                <a:spcPts val="3339"/>
              </a:lnSpc>
              <a:spcBef>
                <a:spcPts val="167"/>
              </a:spcBef>
            </a:pPr>
            <a:r>
              <a:rPr sz="4636" baseline="2925" dirty="0">
                <a:latin typeface="Calibri"/>
                <a:cs typeface="Calibri"/>
              </a:rPr>
              <a:t>LAN,</a:t>
            </a:r>
            <a:r>
              <a:rPr sz="4636" spc="15" baseline="2925" dirty="0">
                <a:latin typeface="Calibri"/>
                <a:cs typeface="Calibri"/>
              </a:rPr>
              <a:t> </a:t>
            </a:r>
            <a:r>
              <a:rPr sz="4636" spc="-28" baseline="2925" dirty="0">
                <a:latin typeface="Calibri"/>
                <a:cs typeface="Calibri"/>
              </a:rPr>
              <a:t>S</a:t>
            </a:r>
            <a:r>
              <a:rPr sz="4636" baseline="2925" dirty="0">
                <a:latin typeface="Calibri"/>
                <a:cs typeface="Calibri"/>
              </a:rPr>
              <a:t>AN,</a:t>
            </a:r>
            <a:r>
              <a:rPr sz="4636" spc="15" baseline="2925" dirty="0">
                <a:latin typeface="Calibri"/>
                <a:cs typeface="Calibri"/>
              </a:rPr>
              <a:t> </a:t>
            </a:r>
            <a:r>
              <a:rPr sz="4636" baseline="2925" dirty="0">
                <a:latin typeface="Calibri"/>
                <a:cs typeface="Calibri"/>
              </a:rPr>
              <a:t>and</a:t>
            </a:r>
            <a:r>
              <a:rPr sz="4636" spc="-30" baseline="2925" dirty="0">
                <a:latin typeface="Calibri"/>
                <a:cs typeface="Calibri"/>
              </a:rPr>
              <a:t> </a:t>
            </a:r>
            <a:r>
              <a:rPr sz="4636" baseline="2925" dirty="0">
                <a:latin typeface="Calibri"/>
                <a:cs typeface="Calibri"/>
              </a:rPr>
              <a:t>I</a:t>
            </a:r>
            <a:r>
              <a:rPr sz="4636" spc="-28" baseline="2925" dirty="0">
                <a:latin typeface="Calibri"/>
                <a:cs typeface="Calibri"/>
              </a:rPr>
              <a:t>nt</a:t>
            </a:r>
            <a:r>
              <a:rPr sz="4636" baseline="2925" dirty="0">
                <a:latin typeface="Calibri"/>
                <a:cs typeface="Calibri"/>
              </a:rPr>
              <a:t>er</a:t>
            </a:r>
            <a:r>
              <a:rPr sz="4636" spc="-10" baseline="2925" dirty="0">
                <a:latin typeface="Calibri"/>
                <a:cs typeface="Calibri"/>
              </a:rPr>
              <a:t> </a:t>
            </a:r>
            <a:r>
              <a:rPr sz="4636" baseline="2925" dirty="0">
                <a:latin typeface="Calibri"/>
                <a:cs typeface="Calibri"/>
              </a:rPr>
              <a:t>P</a:t>
            </a:r>
            <a:r>
              <a:rPr sz="4636" spc="-60" baseline="2925" dirty="0">
                <a:latin typeface="Calibri"/>
                <a:cs typeface="Calibri"/>
              </a:rPr>
              <a:t>r</a:t>
            </a:r>
            <a:r>
              <a:rPr sz="4636" baseline="2925" dirty="0">
                <a:latin typeface="Calibri"/>
                <a:cs typeface="Calibri"/>
              </a:rPr>
              <a:t>ocess</a:t>
            </a:r>
            <a:r>
              <a:rPr sz="4636" spc="38" baseline="2925" dirty="0">
                <a:latin typeface="Calibri"/>
                <a:cs typeface="Calibri"/>
              </a:rPr>
              <a:t> </a:t>
            </a:r>
            <a:r>
              <a:rPr sz="4636" baseline="2925" dirty="0">
                <a:latin typeface="Calibri"/>
                <a:cs typeface="Calibri"/>
              </a:rPr>
              <a:t>Com</a:t>
            </a:r>
            <a:r>
              <a:rPr sz="4636" spc="-10" baseline="2925" dirty="0">
                <a:latin typeface="Calibri"/>
                <a:cs typeface="Calibri"/>
              </a:rPr>
              <a:t>m</a:t>
            </a:r>
            <a:r>
              <a:rPr sz="4636" baseline="2925" dirty="0">
                <a:latin typeface="Calibri"/>
                <a:cs typeface="Calibri"/>
              </a:rPr>
              <a:t>u</a:t>
            </a:r>
            <a:r>
              <a:rPr sz="4636" spc="-15" baseline="2925" dirty="0">
                <a:latin typeface="Calibri"/>
                <a:cs typeface="Calibri"/>
              </a:rPr>
              <a:t>n</a:t>
            </a:r>
            <a:r>
              <a:rPr sz="4636" baseline="2925" dirty="0">
                <a:latin typeface="Calibri"/>
                <a:cs typeface="Calibri"/>
              </a:rPr>
              <a:t>i</a:t>
            </a:r>
            <a:r>
              <a:rPr sz="4636" spc="-28" baseline="2925" dirty="0">
                <a:latin typeface="Calibri"/>
                <a:cs typeface="Calibri"/>
              </a:rPr>
              <a:t>c</a:t>
            </a:r>
            <a:r>
              <a:rPr sz="4636" spc="-21" baseline="2925" dirty="0">
                <a:latin typeface="Calibri"/>
                <a:cs typeface="Calibri"/>
              </a:rPr>
              <a:t>a</a:t>
            </a:r>
            <a:r>
              <a:rPr sz="4636" baseline="2925" dirty="0">
                <a:latin typeface="Calibri"/>
                <a:cs typeface="Calibri"/>
              </a:rPr>
              <a:t>t</a:t>
            </a:r>
            <a:r>
              <a:rPr sz="4636" spc="-4" baseline="2925" dirty="0">
                <a:latin typeface="Calibri"/>
                <a:cs typeface="Calibri"/>
              </a:rPr>
              <a:t>i</a:t>
            </a:r>
            <a:r>
              <a:rPr sz="4636" baseline="2925" dirty="0">
                <a:latin typeface="Calibri"/>
                <a:cs typeface="Calibri"/>
              </a:rPr>
              <a:t>on</a:t>
            </a:r>
            <a:r>
              <a:rPr sz="4636" spc="18" baseline="2925" dirty="0">
                <a:latin typeface="Calibri"/>
                <a:cs typeface="Calibri"/>
              </a:rPr>
              <a:t> </a:t>
            </a:r>
            <a:r>
              <a:rPr sz="4636" baseline="2925" dirty="0">
                <a:latin typeface="Calibri"/>
                <a:cs typeface="Calibri"/>
              </a:rPr>
              <a:t>(IPC)</a:t>
            </a:r>
            <a:endParaRPr sz="3090" dirty="0">
              <a:latin typeface="Calibri"/>
              <a:cs typeface="Calibri"/>
            </a:endParaRPr>
          </a:p>
          <a:p>
            <a:pPr marL="488015" indent="-252306">
              <a:lnSpc>
                <a:spcPts val="3333"/>
              </a:lnSpc>
              <a:spcBef>
                <a:spcPts val="955"/>
              </a:spcBef>
            </a:pPr>
            <a:r>
              <a:rPr sz="3090" dirty="0">
                <a:latin typeface="Arial"/>
                <a:cs typeface="Arial"/>
              </a:rPr>
              <a:t>•</a:t>
            </a:r>
            <a:r>
              <a:rPr sz="3090" spc="39" dirty="0">
                <a:latin typeface="Arial"/>
                <a:cs typeface="Arial"/>
              </a:rPr>
              <a:t> </a:t>
            </a:r>
            <a:r>
              <a:rPr sz="3090" dirty="0">
                <a:latin typeface="Calibri"/>
                <a:cs typeface="Calibri"/>
              </a:rPr>
              <a:t>P</a:t>
            </a:r>
            <a:r>
              <a:rPr sz="3090" spc="-60" dirty="0">
                <a:latin typeface="Calibri"/>
                <a:cs typeface="Calibri"/>
              </a:rPr>
              <a:t>r</a:t>
            </a:r>
            <a:r>
              <a:rPr sz="3090" spc="-10" dirty="0">
                <a:latin typeface="Calibri"/>
                <a:cs typeface="Calibri"/>
              </a:rPr>
              <a:t>o</a:t>
            </a:r>
            <a:r>
              <a:rPr sz="3090" dirty="0">
                <a:latin typeface="Calibri"/>
                <a:cs typeface="Calibri"/>
              </a:rPr>
              <a:t>v</a:t>
            </a:r>
            <a:r>
              <a:rPr sz="3090" spc="-10" dirty="0">
                <a:latin typeface="Calibri"/>
                <a:cs typeface="Calibri"/>
              </a:rPr>
              <a:t>i</a:t>
            </a:r>
            <a:r>
              <a:rPr sz="3090" dirty="0">
                <a:latin typeface="Calibri"/>
                <a:cs typeface="Calibri"/>
              </a:rPr>
              <a:t>des</a:t>
            </a:r>
            <a:r>
              <a:rPr sz="3090" spc="-53" dirty="0">
                <a:latin typeface="Calibri"/>
                <a:cs typeface="Calibri"/>
              </a:rPr>
              <a:t> </a:t>
            </a:r>
            <a:r>
              <a:rPr sz="3090" spc="-43" dirty="0">
                <a:latin typeface="Calibri"/>
                <a:cs typeface="Calibri"/>
              </a:rPr>
              <a:t>av</a:t>
            </a:r>
            <a:r>
              <a:rPr sz="3090" dirty="0">
                <a:latin typeface="Calibri"/>
                <a:cs typeface="Calibri"/>
              </a:rPr>
              <a:t>ai</a:t>
            </a:r>
            <a:r>
              <a:rPr sz="3090" spc="-4" dirty="0">
                <a:latin typeface="Calibri"/>
                <a:cs typeface="Calibri"/>
              </a:rPr>
              <a:t>l</a:t>
            </a:r>
            <a:r>
              <a:rPr sz="3090" dirty="0">
                <a:latin typeface="Calibri"/>
                <a:cs typeface="Calibri"/>
              </a:rPr>
              <a:t>able</a:t>
            </a:r>
            <a:r>
              <a:rPr sz="3090" spc="-114" dirty="0">
                <a:latin typeface="Calibri"/>
                <a:cs typeface="Calibri"/>
              </a:rPr>
              <a:t> </a:t>
            </a:r>
            <a:r>
              <a:rPr sz="3090" dirty="0">
                <a:latin typeface="Calibri"/>
                <a:cs typeface="Calibri"/>
              </a:rPr>
              <a:t>bandw</a:t>
            </a:r>
            <a:r>
              <a:rPr sz="3090" spc="-10" dirty="0">
                <a:latin typeface="Calibri"/>
                <a:cs typeface="Calibri"/>
              </a:rPr>
              <a:t>i</a:t>
            </a:r>
            <a:r>
              <a:rPr sz="3090" dirty="0">
                <a:latin typeface="Calibri"/>
                <a:cs typeface="Calibri"/>
              </a:rPr>
              <a:t>dth</a:t>
            </a:r>
            <a:r>
              <a:rPr sz="3090" spc="-91" dirty="0">
                <a:latin typeface="Calibri"/>
                <a:cs typeface="Calibri"/>
              </a:rPr>
              <a:t> </a:t>
            </a:r>
            <a:r>
              <a:rPr sz="3090" spc="-28" dirty="0">
                <a:latin typeface="Calibri"/>
                <a:cs typeface="Calibri"/>
              </a:rPr>
              <a:t>t</a:t>
            </a:r>
            <a:r>
              <a:rPr sz="3090" dirty="0">
                <a:latin typeface="Calibri"/>
                <a:cs typeface="Calibri"/>
              </a:rPr>
              <a:t>o</a:t>
            </a:r>
            <a:r>
              <a:rPr sz="3090" spc="-15" dirty="0">
                <a:latin typeface="Calibri"/>
                <a:cs typeface="Calibri"/>
              </a:rPr>
              <a:t> </a:t>
            </a:r>
            <a:r>
              <a:rPr sz="3090" spc="4" dirty="0">
                <a:latin typeface="Calibri"/>
                <a:cs typeface="Calibri"/>
              </a:rPr>
              <a:t>o</a:t>
            </a:r>
            <a:r>
              <a:rPr sz="3090" dirty="0">
                <a:latin typeface="Calibri"/>
                <a:cs typeface="Calibri"/>
              </a:rPr>
              <a:t>ther</a:t>
            </a:r>
            <a:r>
              <a:rPr sz="3090" spc="-15" dirty="0">
                <a:latin typeface="Calibri"/>
                <a:cs typeface="Calibri"/>
              </a:rPr>
              <a:t> </a:t>
            </a:r>
            <a:r>
              <a:rPr sz="3090" dirty="0">
                <a:latin typeface="Calibri"/>
                <a:cs typeface="Calibri"/>
              </a:rPr>
              <a:t>classes</a:t>
            </a:r>
            <a:r>
              <a:rPr sz="3090" spc="-75" dirty="0">
                <a:latin typeface="Calibri"/>
                <a:cs typeface="Calibri"/>
              </a:rPr>
              <a:t> </a:t>
            </a:r>
            <a:r>
              <a:rPr sz="3090" dirty="0">
                <a:latin typeface="Calibri"/>
                <a:cs typeface="Calibri"/>
              </a:rPr>
              <a:t>of</a:t>
            </a:r>
            <a:r>
              <a:rPr sz="3090" spc="-25" dirty="0">
                <a:latin typeface="Calibri"/>
                <a:cs typeface="Calibri"/>
              </a:rPr>
              <a:t> </a:t>
            </a:r>
            <a:r>
              <a:rPr sz="3090" dirty="0">
                <a:latin typeface="Calibri"/>
                <a:cs typeface="Calibri"/>
              </a:rPr>
              <a:t>t</a:t>
            </a:r>
            <a:r>
              <a:rPr sz="3090" spc="-65" dirty="0">
                <a:latin typeface="Calibri"/>
                <a:cs typeface="Calibri"/>
              </a:rPr>
              <a:t>r</a:t>
            </a:r>
            <a:r>
              <a:rPr sz="3090" dirty="0">
                <a:latin typeface="Calibri"/>
                <a:cs typeface="Calibri"/>
              </a:rPr>
              <a:t>a</a:t>
            </a:r>
            <a:r>
              <a:rPr sz="3090" spc="-32" dirty="0">
                <a:latin typeface="Calibri"/>
                <a:cs typeface="Calibri"/>
              </a:rPr>
              <a:t>f</a:t>
            </a:r>
            <a:r>
              <a:rPr sz="3090" dirty="0">
                <a:latin typeface="Calibri"/>
                <a:cs typeface="Calibri"/>
              </a:rPr>
              <a:t>fic when</a:t>
            </a:r>
            <a:r>
              <a:rPr sz="3090" spc="-58" dirty="0">
                <a:latin typeface="Calibri"/>
                <a:cs typeface="Calibri"/>
              </a:rPr>
              <a:t> </a:t>
            </a:r>
            <a:r>
              <a:rPr sz="3090" dirty="0">
                <a:latin typeface="Calibri"/>
                <a:cs typeface="Calibri"/>
              </a:rPr>
              <a:t>a</a:t>
            </a:r>
            <a:r>
              <a:rPr sz="3090" spc="-14" dirty="0">
                <a:latin typeface="Calibri"/>
                <a:cs typeface="Calibri"/>
              </a:rPr>
              <a:t> </a:t>
            </a:r>
            <a:r>
              <a:rPr sz="3090" dirty="0">
                <a:latin typeface="Calibri"/>
                <a:cs typeface="Calibri"/>
              </a:rPr>
              <a:t>part</a:t>
            </a:r>
            <a:r>
              <a:rPr sz="3090" spc="-10" dirty="0">
                <a:latin typeface="Calibri"/>
                <a:cs typeface="Calibri"/>
              </a:rPr>
              <a:t>i</a:t>
            </a:r>
            <a:r>
              <a:rPr sz="3090" dirty="0">
                <a:latin typeface="Calibri"/>
                <a:cs typeface="Calibri"/>
              </a:rPr>
              <a:t>cular</a:t>
            </a:r>
            <a:r>
              <a:rPr sz="3090" spc="-98" dirty="0">
                <a:latin typeface="Calibri"/>
                <a:cs typeface="Calibri"/>
              </a:rPr>
              <a:t> </a:t>
            </a:r>
            <a:r>
              <a:rPr sz="3090" dirty="0">
                <a:latin typeface="Calibri"/>
                <a:cs typeface="Calibri"/>
              </a:rPr>
              <a:t>class</a:t>
            </a:r>
            <a:r>
              <a:rPr sz="3090" spc="-42" dirty="0">
                <a:latin typeface="Calibri"/>
                <a:cs typeface="Calibri"/>
              </a:rPr>
              <a:t> </a:t>
            </a:r>
            <a:r>
              <a:rPr sz="3090" dirty="0">
                <a:latin typeface="Calibri"/>
                <a:cs typeface="Calibri"/>
              </a:rPr>
              <a:t>of</a:t>
            </a:r>
            <a:r>
              <a:rPr sz="3090" spc="-25" dirty="0">
                <a:latin typeface="Calibri"/>
                <a:cs typeface="Calibri"/>
              </a:rPr>
              <a:t> </a:t>
            </a:r>
            <a:r>
              <a:rPr sz="3090" dirty="0">
                <a:latin typeface="Calibri"/>
                <a:cs typeface="Calibri"/>
              </a:rPr>
              <a:t>t</a:t>
            </a:r>
            <a:r>
              <a:rPr sz="3090" spc="-76" dirty="0">
                <a:latin typeface="Calibri"/>
                <a:cs typeface="Calibri"/>
              </a:rPr>
              <a:t>r</a:t>
            </a:r>
            <a:r>
              <a:rPr sz="3090" dirty="0">
                <a:latin typeface="Calibri"/>
                <a:cs typeface="Calibri"/>
              </a:rPr>
              <a:t>a</a:t>
            </a:r>
            <a:r>
              <a:rPr sz="3090" spc="-32" dirty="0">
                <a:latin typeface="Calibri"/>
                <a:cs typeface="Calibri"/>
              </a:rPr>
              <a:t>f</a:t>
            </a:r>
            <a:r>
              <a:rPr sz="3090" dirty="0">
                <a:latin typeface="Calibri"/>
                <a:cs typeface="Calibri"/>
              </a:rPr>
              <a:t>fic</a:t>
            </a:r>
            <a:r>
              <a:rPr sz="3090" spc="-23" dirty="0">
                <a:latin typeface="Calibri"/>
                <a:cs typeface="Calibri"/>
              </a:rPr>
              <a:t> </a:t>
            </a:r>
            <a:r>
              <a:rPr sz="3090" dirty="0">
                <a:latin typeface="Calibri"/>
                <a:cs typeface="Calibri"/>
              </a:rPr>
              <a:t>does</a:t>
            </a:r>
            <a:r>
              <a:rPr sz="3090" spc="-49" dirty="0">
                <a:latin typeface="Calibri"/>
                <a:cs typeface="Calibri"/>
              </a:rPr>
              <a:t> </a:t>
            </a:r>
            <a:r>
              <a:rPr sz="3090" dirty="0">
                <a:latin typeface="Calibri"/>
                <a:cs typeface="Calibri"/>
              </a:rPr>
              <a:t>not</a:t>
            </a:r>
            <a:r>
              <a:rPr sz="3090" spc="-31" dirty="0">
                <a:latin typeface="Calibri"/>
                <a:cs typeface="Calibri"/>
              </a:rPr>
              <a:t> </a:t>
            </a:r>
            <a:r>
              <a:rPr sz="3090" dirty="0">
                <a:latin typeface="Calibri"/>
                <a:cs typeface="Calibri"/>
              </a:rPr>
              <a:t>use</a:t>
            </a:r>
            <a:r>
              <a:rPr sz="3090" spc="-38" dirty="0">
                <a:latin typeface="Calibri"/>
                <a:cs typeface="Calibri"/>
              </a:rPr>
              <a:t> </a:t>
            </a:r>
            <a:r>
              <a:rPr sz="3090" dirty="0">
                <a:latin typeface="Calibri"/>
                <a:cs typeface="Calibri"/>
              </a:rPr>
              <a:t>its al</a:t>
            </a:r>
            <a:r>
              <a:rPr sz="3090" spc="-4" dirty="0">
                <a:latin typeface="Calibri"/>
                <a:cs typeface="Calibri"/>
              </a:rPr>
              <a:t>l</a:t>
            </a:r>
            <a:r>
              <a:rPr sz="3090" dirty="0">
                <a:latin typeface="Calibri"/>
                <a:cs typeface="Calibri"/>
              </a:rPr>
              <a:t>o</a:t>
            </a:r>
            <a:r>
              <a:rPr sz="3090" spc="-15" dirty="0">
                <a:latin typeface="Calibri"/>
                <a:cs typeface="Calibri"/>
              </a:rPr>
              <a:t>c</a:t>
            </a:r>
            <a:r>
              <a:rPr sz="3090" spc="-21" dirty="0">
                <a:latin typeface="Calibri"/>
                <a:cs typeface="Calibri"/>
              </a:rPr>
              <a:t>a</a:t>
            </a:r>
            <a:r>
              <a:rPr sz="3090" spc="-28" dirty="0">
                <a:latin typeface="Calibri"/>
                <a:cs typeface="Calibri"/>
              </a:rPr>
              <a:t>t</a:t>
            </a:r>
            <a:r>
              <a:rPr sz="3090" dirty="0">
                <a:latin typeface="Calibri"/>
                <a:cs typeface="Calibri"/>
              </a:rPr>
              <a:t>ed</a:t>
            </a:r>
            <a:r>
              <a:rPr sz="3090" spc="-115" dirty="0">
                <a:latin typeface="Calibri"/>
                <a:cs typeface="Calibri"/>
              </a:rPr>
              <a:t> </a:t>
            </a:r>
            <a:r>
              <a:rPr sz="3090" dirty="0">
                <a:latin typeface="Calibri"/>
                <a:cs typeface="Calibri"/>
              </a:rPr>
              <a:t>bandw</a:t>
            </a:r>
            <a:r>
              <a:rPr sz="3090" spc="-10" dirty="0">
                <a:latin typeface="Calibri"/>
                <a:cs typeface="Calibri"/>
              </a:rPr>
              <a:t>i</a:t>
            </a:r>
            <a:r>
              <a:rPr sz="3090" dirty="0">
                <a:latin typeface="Calibri"/>
                <a:cs typeface="Calibri"/>
              </a:rPr>
              <a:t>dth</a:t>
            </a:r>
          </a:p>
        </p:txBody>
      </p:sp>
      <p:sp>
        <p:nvSpPr>
          <p:cNvPr id="7" name="TextBox 6">
            <a:extLst>
              <a:ext uri="{FF2B5EF4-FFF2-40B4-BE49-F238E27FC236}">
                <a16:creationId xmlns:a16="http://schemas.microsoft.com/office/drawing/2014/main" id="{22587E60-20E6-85C2-81EC-F581D11D14B2}"/>
              </a:ext>
            </a:extLst>
          </p:cNvPr>
          <p:cNvSpPr txBox="1"/>
          <p:nvPr/>
        </p:nvSpPr>
        <p:spPr>
          <a:xfrm>
            <a:off x="2571327" y="420511"/>
            <a:ext cx="6181513" cy="578492"/>
          </a:xfrm>
          <a:prstGeom prst="rect">
            <a:avLst/>
          </a:prstGeom>
          <a:noFill/>
        </p:spPr>
        <p:txBody>
          <a:bodyPr wrap="square">
            <a:spAutoFit/>
          </a:bodyPr>
          <a:lstStyle/>
          <a:p>
            <a:pPr marL="14017" marR="57847">
              <a:lnSpc>
                <a:spcPts val="4161"/>
              </a:lnSpc>
              <a:spcBef>
                <a:spcPts val="207"/>
              </a:spcBef>
            </a:pPr>
            <a:r>
              <a:rPr lang="en-IN" sz="3090" b="1" baseline="3034" dirty="0">
                <a:latin typeface="Verdana" panose="020B0604030504040204" pitchFamily="34" charset="0"/>
                <a:ea typeface="Verdana" panose="020B0604030504040204" pitchFamily="34" charset="0"/>
                <a:cs typeface="Calibri Light"/>
              </a:rPr>
              <a:t>Enhanced </a:t>
            </a:r>
            <a:r>
              <a:rPr lang="en-IN" sz="3090" b="1" spc="-269" baseline="3034" dirty="0">
                <a:latin typeface="Verdana" panose="020B0604030504040204" pitchFamily="34" charset="0"/>
                <a:ea typeface="Verdana" panose="020B0604030504040204" pitchFamily="34" charset="0"/>
                <a:cs typeface="Calibri Light"/>
              </a:rPr>
              <a:t>T</a:t>
            </a:r>
            <a:r>
              <a:rPr lang="en-IN" sz="3090" b="1" spc="-87" baseline="3034" dirty="0">
                <a:latin typeface="Verdana" panose="020B0604030504040204" pitchFamily="34" charset="0"/>
                <a:ea typeface="Verdana" panose="020B0604030504040204" pitchFamily="34" charset="0"/>
                <a:cs typeface="Calibri Light"/>
              </a:rPr>
              <a:t>r</a:t>
            </a:r>
            <a:r>
              <a:rPr lang="en-IN" sz="3090" b="1" baseline="3034" dirty="0">
                <a:latin typeface="Verdana" panose="020B0604030504040204" pitchFamily="34" charset="0"/>
                <a:ea typeface="Verdana" panose="020B0604030504040204" pitchFamily="34" charset="0"/>
                <a:cs typeface="Calibri Light"/>
              </a:rPr>
              <a:t>ans</a:t>
            </a:r>
            <a:r>
              <a:rPr lang="en-IN" sz="3090" b="1" spc="-10" baseline="3034" dirty="0">
                <a:latin typeface="Verdana" panose="020B0604030504040204" pitchFamily="34" charset="0"/>
                <a:ea typeface="Verdana" panose="020B0604030504040204" pitchFamily="34" charset="0"/>
                <a:cs typeface="Calibri Light"/>
              </a:rPr>
              <a:t>m</a:t>
            </a:r>
            <a:r>
              <a:rPr lang="en-IN" sz="3090" b="1" baseline="3034" dirty="0">
                <a:latin typeface="Verdana" panose="020B0604030504040204" pitchFamily="34" charset="0"/>
                <a:ea typeface="Verdana" panose="020B0604030504040204" pitchFamily="34" charset="0"/>
                <a:cs typeface="Calibri Light"/>
              </a:rPr>
              <a:t>iss</a:t>
            </a:r>
            <a:r>
              <a:rPr lang="en-IN" sz="3090" b="1" spc="-4" baseline="3034" dirty="0">
                <a:latin typeface="Verdana" panose="020B0604030504040204" pitchFamily="34" charset="0"/>
                <a:ea typeface="Verdana" panose="020B0604030504040204" pitchFamily="34" charset="0"/>
                <a:cs typeface="Calibri Light"/>
              </a:rPr>
              <a:t>i</a:t>
            </a:r>
            <a:r>
              <a:rPr lang="en-IN" sz="3090" b="1" baseline="3034" dirty="0">
                <a:latin typeface="Verdana" panose="020B0604030504040204" pitchFamily="34" charset="0"/>
                <a:ea typeface="Verdana" panose="020B0604030504040204" pitchFamily="34" charset="0"/>
                <a:cs typeface="Calibri Light"/>
              </a:rPr>
              <a:t>on</a:t>
            </a:r>
            <a:r>
              <a:rPr lang="en-IN" sz="3090" b="1" spc="15" baseline="3034" dirty="0">
                <a:latin typeface="Verdana" panose="020B0604030504040204" pitchFamily="34" charset="0"/>
                <a:ea typeface="Verdana" panose="020B0604030504040204" pitchFamily="34" charset="0"/>
                <a:cs typeface="Calibri Light"/>
              </a:rPr>
              <a:t> </a:t>
            </a:r>
            <a:r>
              <a:rPr lang="en-IN" sz="3090" b="1" baseline="3034" dirty="0">
                <a:latin typeface="Verdana" panose="020B0604030504040204" pitchFamily="34" charset="0"/>
                <a:ea typeface="Verdana" panose="020B0604030504040204" pitchFamily="34" charset="0"/>
                <a:cs typeface="Calibri Light"/>
              </a:rPr>
              <a:t>Sel</a:t>
            </a:r>
            <a:r>
              <a:rPr lang="en-IN" sz="3090" b="1" spc="-10" baseline="3034" dirty="0">
                <a:latin typeface="Verdana" panose="020B0604030504040204" pitchFamily="34" charset="0"/>
                <a:ea typeface="Verdana" panose="020B0604030504040204" pitchFamily="34" charset="0"/>
                <a:cs typeface="Calibri Light"/>
              </a:rPr>
              <a:t>e</a:t>
            </a:r>
            <a:r>
              <a:rPr lang="en-IN" sz="3090" b="1" baseline="3034" dirty="0">
                <a:latin typeface="Verdana" panose="020B0604030504040204" pitchFamily="34" charset="0"/>
                <a:ea typeface="Verdana" panose="020B0604030504040204" pitchFamily="34" charset="0"/>
                <a:cs typeface="Calibri Light"/>
              </a:rPr>
              <a:t>ction</a:t>
            </a:r>
            <a:r>
              <a:rPr lang="en-IN" sz="3090" b="1" spc="-10" baseline="3034" dirty="0">
                <a:latin typeface="Verdana" panose="020B0604030504040204" pitchFamily="34" charset="0"/>
                <a:ea typeface="Verdana" panose="020B0604030504040204" pitchFamily="34" charset="0"/>
                <a:cs typeface="Calibri Light"/>
              </a:rPr>
              <a:t> </a:t>
            </a:r>
            <a:r>
              <a:rPr lang="en-IN" sz="3090" b="1" baseline="3034" dirty="0">
                <a:latin typeface="Verdana" panose="020B0604030504040204" pitchFamily="34" charset="0"/>
                <a:ea typeface="Verdana" panose="020B0604030504040204" pitchFamily="34" charset="0"/>
                <a:cs typeface="Calibri Light"/>
              </a:rPr>
              <a:t>(ETS)</a:t>
            </a:r>
            <a:endParaRPr lang="en-IN" sz="3090" b="1" dirty="0">
              <a:latin typeface="Verdana" panose="020B0604030504040204" pitchFamily="34" charset="0"/>
              <a:ea typeface="Verdana" panose="020B0604030504040204" pitchFamily="34" charset="0"/>
              <a:cs typeface="Calibri 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object 147"/>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24" name="object 24"/>
          <p:cNvSpPr/>
          <p:nvPr/>
        </p:nvSpPr>
        <p:spPr>
          <a:xfrm>
            <a:off x="1309793" y="4787098"/>
            <a:ext cx="862889" cy="0"/>
          </a:xfrm>
          <a:custGeom>
            <a:avLst/>
            <a:gdLst/>
            <a:ahLst/>
            <a:cxnLst/>
            <a:rect l="l" t="t" r="r" b="b"/>
            <a:pathLst>
              <a:path w="781812">
                <a:moveTo>
                  <a:pt x="781812" y="0"/>
                </a:moveTo>
                <a:lnTo>
                  <a:pt x="0" y="0"/>
                </a:lnTo>
              </a:path>
            </a:pathLst>
          </a:custGeom>
          <a:ln w="12192">
            <a:solidFill>
              <a:srgbClr val="0000FF"/>
            </a:solidFill>
          </a:ln>
        </p:spPr>
        <p:txBody>
          <a:bodyPr wrap="square" lIns="0" tIns="0" rIns="0" bIns="0" rtlCol="0">
            <a:noAutofit/>
          </a:bodyPr>
          <a:lstStyle/>
          <a:p>
            <a:endParaRPr sz="1987"/>
          </a:p>
        </p:txBody>
      </p:sp>
      <p:sp>
        <p:nvSpPr>
          <p:cNvPr id="25" name="object 25"/>
          <p:cNvSpPr/>
          <p:nvPr/>
        </p:nvSpPr>
        <p:spPr>
          <a:xfrm>
            <a:off x="1868233" y="4006630"/>
            <a:ext cx="1681" cy="578623"/>
          </a:xfrm>
          <a:custGeom>
            <a:avLst/>
            <a:gdLst/>
            <a:ahLst/>
            <a:cxnLst/>
            <a:rect l="l" t="t" r="r" b="b"/>
            <a:pathLst>
              <a:path w="1523" h="524255">
                <a:moveTo>
                  <a:pt x="0" y="0"/>
                </a:moveTo>
                <a:lnTo>
                  <a:pt x="1523" y="524255"/>
                </a:lnTo>
              </a:path>
            </a:pathLst>
          </a:custGeom>
          <a:ln w="36576">
            <a:solidFill>
              <a:srgbClr val="000000"/>
            </a:solidFill>
          </a:ln>
        </p:spPr>
        <p:txBody>
          <a:bodyPr wrap="square" lIns="0" tIns="0" rIns="0" bIns="0" rtlCol="0">
            <a:noAutofit/>
          </a:bodyPr>
          <a:lstStyle/>
          <a:p>
            <a:endParaRPr sz="1987"/>
          </a:p>
        </p:txBody>
      </p:sp>
      <p:sp>
        <p:nvSpPr>
          <p:cNvPr id="26" name="object 26"/>
          <p:cNvSpPr/>
          <p:nvPr/>
        </p:nvSpPr>
        <p:spPr>
          <a:xfrm>
            <a:off x="1775720" y="4541521"/>
            <a:ext cx="186707" cy="208572"/>
          </a:xfrm>
          <a:custGeom>
            <a:avLst/>
            <a:gdLst/>
            <a:ahLst/>
            <a:cxnLst/>
            <a:rect l="l" t="t" r="r" b="b"/>
            <a:pathLst>
              <a:path w="169164" h="188975">
                <a:moveTo>
                  <a:pt x="84836" y="39116"/>
                </a:moveTo>
                <a:lnTo>
                  <a:pt x="0" y="0"/>
                </a:lnTo>
                <a:lnTo>
                  <a:pt x="84836" y="188975"/>
                </a:lnTo>
                <a:lnTo>
                  <a:pt x="169164" y="0"/>
                </a:lnTo>
                <a:lnTo>
                  <a:pt x="84836" y="39116"/>
                </a:lnTo>
                <a:close/>
              </a:path>
            </a:pathLst>
          </a:custGeom>
          <a:solidFill>
            <a:srgbClr val="000000"/>
          </a:solidFill>
        </p:spPr>
        <p:txBody>
          <a:bodyPr wrap="square" lIns="0" tIns="0" rIns="0" bIns="0" rtlCol="0">
            <a:noAutofit/>
          </a:bodyPr>
          <a:lstStyle/>
          <a:p>
            <a:endParaRPr sz="1987"/>
          </a:p>
        </p:txBody>
      </p:sp>
      <p:sp>
        <p:nvSpPr>
          <p:cNvPr id="27" name="object 27"/>
          <p:cNvSpPr/>
          <p:nvPr/>
        </p:nvSpPr>
        <p:spPr>
          <a:xfrm>
            <a:off x="901056" y="4176515"/>
            <a:ext cx="526480" cy="1216118"/>
          </a:xfrm>
          <a:prstGeom prst="rect">
            <a:avLst/>
          </a:prstGeom>
          <a:blipFill>
            <a:blip r:embed="rId2" cstate="print"/>
            <a:stretch>
              <a:fillRect/>
            </a:stretch>
          </a:blipFill>
        </p:spPr>
        <p:txBody>
          <a:bodyPr wrap="square" lIns="0" tIns="0" rIns="0" bIns="0" rtlCol="0">
            <a:noAutofit/>
          </a:bodyPr>
          <a:lstStyle/>
          <a:p>
            <a:endParaRPr sz="1987"/>
          </a:p>
        </p:txBody>
      </p:sp>
      <p:sp>
        <p:nvSpPr>
          <p:cNvPr id="28" name="object 28"/>
          <p:cNvSpPr/>
          <p:nvPr/>
        </p:nvSpPr>
        <p:spPr>
          <a:xfrm>
            <a:off x="3244144" y="4896432"/>
            <a:ext cx="1056324" cy="302767"/>
          </a:xfrm>
          <a:custGeom>
            <a:avLst/>
            <a:gdLst/>
            <a:ahLst/>
            <a:cxnLst/>
            <a:rect l="l" t="t" r="r" b="b"/>
            <a:pathLst>
              <a:path w="957072" h="274319">
                <a:moveTo>
                  <a:pt x="957072" y="274319"/>
                </a:moveTo>
                <a:lnTo>
                  <a:pt x="541019" y="274319"/>
                </a:lnTo>
                <a:lnTo>
                  <a:pt x="541019" y="0"/>
                </a:lnTo>
                <a:lnTo>
                  <a:pt x="0" y="0"/>
                </a:lnTo>
              </a:path>
            </a:pathLst>
          </a:custGeom>
          <a:ln w="12192">
            <a:solidFill>
              <a:srgbClr val="0000FF"/>
            </a:solidFill>
          </a:ln>
        </p:spPr>
        <p:txBody>
          <a:bodyPr wrap="square" lIns="0" tIns="0" rIns="0" bIns="0" rtlCol="0">
            <a:noAutofit/>
          </a:bodyPr>
          <a:lstStyle/>
          <a:p>
            <a:endParaRPr sz="1987"/>
          </a:p>
        </p:txBody>
      </p:sp>
      <p:sp>
        <p:nvSpPr>
          <p:cNvPr id="29" name="object 29"/>
          <p:cNvSpPr/>
          <p:nvPr/>
        </p:nvSpPr>
        <p:spPr>
          <a:xfrm>
            <a:off x="5346701" y="5313579"/>
            <a:ext cx="1068097" cy="302767"/>
          </a:xfrm>
          <a:custGeom>
            <a:avLst/>
            <a:gdLst/>
            <a:ahLst/>
            <a:cxnLst/>
            <a:rect l="l" t="t" r="r" b="b"/>
            <a:pathLst>
              <a:path w="967739" h="274320">
                <a:moveTo>
                  <a:pt x="967739" y="274319"/>
                </a:moveTo>
                <a:lnTo>
                  <a:pt x="547370" y="274319"/>
                </a:lnTo>
                <a:lnTo>
                  <a:pt x="547370" y="0"/>
                </a:lnTo>
                <a:lnTo>
                  <a:pt x="0" y="0"/>
                </a:lnTo>
              </a:path>
            </a:pathLst>
          </a:custGeom>
          <a:ln w="12192">
            <a:solidFill>
              <a:srgbClr val="0000FF"/>
            </a:solidFill>
          </a:ln>
        </p:spPr>
        <p:txBody>
          <a:bodyPr wrap="square" lIns="0" tIns="0" rIns="0" bIns="0" rtlCol="0">
            <a:noAutofit/>
          </a:bodyPr>
          <a:lstStyle/>
          <a:p>
            <a:endParaRPr sz="1987"/>
          </a:p>
        </p:txBody>
      </p:sp>
      <p:sp>
        <p:nvSpPr>
          <p:cNvPr id="30" name="object 30"/>
          <p:cNvSpPr/>
          <p:nvPr/>
        </p:nvSpPr>
        <p:spPr>
          <a:xfrm>
            <a:off x="1646202" y="4955303"/>
            <a:ext cx="42051" cy="40368"/>
          </a:xfrm>
          <a:custGeom>
            <a:avLst/>
            <a:gdLst/>
            <a:ahLst/>
            <a:cxnLst/>
            <a:rect l="l" t="t" r="r" b="b"/>
            <a:pathLst>
              <a:path w="38100" h="36575">
                <a:moveTo>
                  <a:pt x="1638" y="24892"/>
                </a:moveTo>
                <a:lnTo>
                  <a:pt x="5981" y="31242"/>
                </a:lnTo>
                <a:lnTo>
                  <a:pt x="11430" y="34925"/>
                </a:lnTo>
                <a:lnTo>
                  <a:pt x="15240" y="36068"/>
                </a:lnTo>
                <a:lnTo>
                  <a:pt x="19050" y="36576"/>
                </a:lnTo>
                <a:lnTo>
                  <a:pt x="22313" y="36068"/>
                </a:lnTo>
                <a:lnTo>
                  <a:pt x="26123" y="34925"/>
                </a:lnTo>
                <a:lnTo>
                  <a:pt x="32118" y="31242"/>
                </a:lnTo>
                <a:lnTo>
                  <a:pt x="35928" y="24892"/>
                </a:lnTo>
                <a:lnTo>
                  <a:pt x="37007" y="21209"/>
                </a:lnTo>
                <a:lnTo>
                  <a:pt x="38100" y="18542"/>
                </a:lnTo>
                <a:lnTo>
                  <a:pt x="37007" y="14859"/>
                </a:lnTo>
                <a:lnTo>
                  <a:pt x="35928" y="11176"/>
                </a:lnTo>
                <a:lnTo>
                  <a:pt x="32118" y="5334"/>
                </a:lnTo>
                <a:lnTo>
                  <a:pt x="26123" y="1016"/>
                </a:lnTo>
                <a:lnTo>
                  <a:pt x="22313" y="0"/>
                </a:lnTo>
                <a:lnTo>
                  <a:pt x="19050" y="0"/>
                </a:lnTo>
                <a:lnTo>
                  <a:pt x="11430" y="1016"/>
                </a:lnTo>
                <a:lnTo>
                  <a:pt x="5981" y="5334"/>
                </a:lnTo>
                <a:lnTo>
                  <a:pt x="1638" y="11176"/>
                </a:lnTo>
                <a:lnTo>
                  <a:pt x="0" y="18542"/>
                </a:lnTo>
                <a:lnTo>
                  <a:pt x="0" y="21209"/>
                </a:lnTo>
                <a:lnTo>
                  <a:pt x="1638" y="24892"/>
                </a:lnTo>
                <a:close/>
              </a:path>
            </a:pathLst>
          </a:custGeom>
          <a:solidFill>
            <a:srgbClr val="000000"/>
          </a:solidFill>
        </p:spPr>
        <p:txBody>
          <a:bodyPr wrap="square" lIns="0" tIns="0" rIns="0" bIns="0" rtlCol="0">
            <a:noAutofit/>
          </a:bodyPr>
          <a:lstStyle/>
          <a:p>
            <a:endParaRPr sz="1987"/>
          </a:p>
        </p:txBody>
      </p:sp>
      <p:sp>
        <p:nvSpPr>
          <p:cNvPr id="31" name="object 31"/>
          <p:cNvSpPr/>
          <p:nvPr/>
        </p:nvSpPr>
        <p:spPr>
          <a:xfrm>
            <a:off x="1715167" y="4955303"/>
            <a:ext cx="40368" cy="40368"/>
          </a:xfrm>
          <a:custGeom>
            <a:avLst/>
            <a:gdLst/>
            <a:ahLst/>
            <a:cxnLst/>
            <a:rect l="l" t="t" r="r" b="b"/>
            <a:pathLst>
              <a:path w="36575" h="36575">
                <a:moveTo>
                  <a:pt x="36575" y="18542"/>
                </a:moveTo>
                <a:lnTo>
                  <a:pt x="36068" y="14859"/>
                </a:lnTo>
                <a:lnTo>
                  <a:pt x="34416" y="11176"/>
                </a:lnTo>
                <a:lnTo>
                  <a:pt x="31241" y="5334"/>
                </a:lnTo>
                <a:lnTo>
                  <a:pt x="24891" y="1016"/>
                </a:lnTo>
                <a:lnTo>
                  <a:pt x="21209" y="0"/>
                </a:lnTo>
                <a:lnTo>
                  <a:pt x="18034" y="0"/>
                </a:lnTo>
                <a:lnTo>
                  <a:pt x="11175" y="1016"/>
                </a:lnTo>
                <a:lnTo>
                  <a:pt x="5334" y="5334"/>
                </a:lnTo>
                <a:lnTo>
                  <a:pt x="1015" y="11176"/>
                </a:lnTo>
                <a:lnTo>
                  <a:pt x="0" y="18542"/>
                </a:lnTo>
                <a:lnTo>
                  <a:pt x="0" y="21209"/>
                </a:lnTo>
                <a:lnTo>
                  <a:pt x="1015" y="24892"/>
                </a:lnTo>
                <a:lnTo>
                  <a:pt x="5334" y="31242"/>
                </a:lnTo>
                <a:lnTo>
                  <a:pt x="11175" y="34925"/>
                </a:lnTo>
                <a:lnTo>
                  <a:pt x="14350" y="36068"/>
                </a:lnTo>
                <a:lnTo>
                  <a:pt x="18034" y="36576"/>
                </a:lnTo>
                <a:lnTo>
                  <a:pt x="21209" y="36068"/>
                </a:lnTo>
                <a:lnTo>
                  <a:pt x="24891" y="34925"/>
                </a:lnTo>
                <a:lnTo>
                  <a:pt x="31241" y="31242"/>
                </a:lnTo>
                <a:lnTo>
                  <a:pt x="34416" y="24892"/>
                </a:lnTo>
                <a:lnTo>
                  <a:pt x="36068" y="21209"/>
                </a:lnTo>
                <a:lnTo>
                  <a:pt x="36575" y="18542"/>
                </a:lnTo>
                <a:close/>
              </a:path>
            </a:pathLst>
          </a:custGeom>
          <a:solidFill>
            <a:srgbClr val="000000"/>
          </a:solidFill>
        </p:spPr>
        <p:txBody>
          <a:bodyPr wrap="square" lIns="0" tIns="0" rIns="0" bIns="0" rtlCol="0">
            <a:noAutofit/>
          </a:bodyPr>
          <a:lstStyle/>
          <a:p>
            <a:endParaRPr sz="1987"/>
          </a:p>
        </p:txBody>
      </p:sp>
      <p:sp>
        <p:nvSpPr>
          <p:cNvPr id="32" name="object 32"/>
          <p:cNvSpPr/>
          <p:nvPr/>
        </p:nvSpPr>
        <p:spPr>
          <a:xfrm>
            <a:off x="1780766" y="4955303"/>
            <a:ext cx="40369" cy="40368"/>
          </a:xfrm>
          <a:custGeom>
            <a:avLst/>
            <a:gdLst/>
            <a:ahLst/>
            <a:cxnLst/>
            <a:rect l="l" t="t" r="r" b="b"/>
            <a:pathLst>
              <a:path w="36576" h="36575">
                <a:moveTo>
                  <a:pt x="36576" y="18542"/>
                </a:moveTo>
                <a:lnTo>
                  <a:pt x="36068" y="14859"/>
                </a:lnTo>
                <a:lnTo>
                  <a:pt x="34925" y="11176"/>
                </a:lnTo>
                <a:lnTo>
                  <a:pt x="31242" y="5334"/>
                </a:lnTo>
                <a:lnTo>
                  <a:pt x="24892" y="1016"/>
                </a:lnTo>
                <a:lnTo>
                  <a:pt x="21209" y="0"/>
                </a:lnTo>
                <a:lnTo>
                  <a:pt x="18542" y="0"/>
                </a:lnTo>
                <a:lnTo>
                  <a:pt x="11176" y="1016"/>
                </a:lnTo>
                <a:lnTo>
                  <a:pt x="5334" y="5334"/>
                </a:lnTo>
                <a:lnTo>
                  <a:pt x="1016" y="11176"/>
                </a:lnTo>
                <a:lnTo>
                  <a:pt x="0" y="18542"/>
                </a:lnTo>
                <a:lnTo>
                  <a:pt x="0" y="21209"/>
                </a:lnTo>
                <a:lnTo>
                  <a:pt x="1016" y="24892"/>
                </a:lnTo>
                <a:lnTo>
                  <a:pt x="5334" y="31242"/>
                </a:lnTo>
                <a:lnTo>
                  <a:pt x="11176" y="34925"/>
                </a:lnTo>
                <a:lnTo>
                  <a:pt x="14859" y="36068"/>
                </a:lnTo>
                <a:lnTo>
                  <a:pt x="18542" y="36576"/>
                </a:lnTo>
                <a:lnTo>
                  <a:pt x="21209" y="36068"/>
                </a:lnTo>
                <a:lnTo>
                  <a:pt x="24892" y="34925"/>
                </a:lnTo>
                <a:lnTo>
                  <a:pt x="31242" y="31242"/>
                </a:lnTo>
                <a:lnTo>
                  <a:pt x="34925" y="24892"/>
                </a:lnTo>
                <a:lnTo>
                  <a:pt x="36068" y="21209"/>
                </a:lnTo>
                <a:lnTo>
                  <a:pt x="36576" y="18542"/>
                </a:lnTo>
                <a:close/>
              </a:path>
            </a:pathLst>
          </a:custGeom>
          <a:solidFill>
            <a:srgbClr val="000000"/>
          </a:solidFill>
        </p:spPr>
        <p:txBody>
          <a:bodyPr wrap="square" lIns="0" tIns="0" rIns="0" bIns="0" rtlCol="0">
            <a:noAutofit/>
          </a:bodyPr>
          <a:lstStyle/>
          <a:p>
            <a:endParaRPr sz="1987"/>
          </a:p>
        </p:txBody>
      </p:sp>
      <p:sp>
        <p:nvSpPr>
          <p:cNvPr id="33" name="object 33"/>
          <p:cNvSpPr/>
          <p:nvPr/>
        </p:nvSpPr>
        <p:spPr>
          <a:xfrm>
            <a:off x="1849730" y="4955303"/>
            <a:ext cx="40369" cy="40368"/>
          </a:xfrm>
          <a:custGeom>
            <a:avLst/>
            <a:gdLst/>
            <a:ahLst/>
            <a:cxnLst/>
            <a:rect l="l" t="t" r="r" b="b"/>
            <a:pathLst>
              <a:path w="36576" h="36575">
                <a:moveTo>
                  <a:pt x="1524" y="24892"/>
                </a:moveTo>
                <a:lnTo>
                  <a:pt x="5715" y="31242"/>
                </a:lnTo>
                <a:lnTo>
                  <a:pt x="10921" y="34925"/>
                </a:lnTo>
                <a:lnTo>
                  <a:pt x="14605" y="36068"/>
                </a:lnTo>
                <a:lnTo>
                  <a:pt x="18287" y="36576"/>
                </a:lnTo>
                <a:lnTo>
                  <a:pt x="21462" y="36068"/>
                </a:lnTo>
                <a:lnTo>
                  <a:pt x="25018" y="34925"/>
                </a:lnTo>
                <a:lnTo>
                  <a:pt x="30861" y="31242"/>
                </a:lnTo>
                <a:lnTo>
                  <a:pt x="34543" y="24892"/>
                </a:lnTo>
                <a:lnTo>
                  <a:pt x="35559" y="21209"/>
                </a:lnTo>
                <a:lnTo>
                  <a:pt x="36576" y="18542"/>
                </a:lnTo>
                <a:lnTo>
                  <a:pt x="35559" y="14859"/>
                </a:lnTo>
                <a:lnTo>
                  <a:pt x="34543" y="11176"/>
                </a:lnTo>
                <a:lnTo>
                  <a:pt x="30861" y="5334"/>
                </a:lnTo>
                <a:lnTo>
                  <a:pt x="25018" y="1016"/>
                </a:lnTo>
                <a:lnTo>
                  <a:pt x="21462" y="0"/>
                </a:lnTo>
                <a:lnTo>
                  <a:pt x="18287" y="0"/>
                </a:lnTo>
                <a:lnTo>
                  <a:pt x="10921" y="1016"/>
                </a:lnTo>
                <a:lnTo>
                  <a:pt x="5715" y="5334"/>
                </a:lnTo>
                <a:lnTo>
                  <a:pt x="1524" y="11176"/>
                </a:lnTo>
                <a:lnTo>
                  <a:pt x="0" y="18542"/>
                </a:lnTo>
                <a:lnTo>
                  <a:pt x="0" y="21209"/>
                </a:lnTo>
                <a:lnTo>
                  <a:pt x="1524" y="24892"/>
                </a:lnTo>
                <a:close/>
              </a:path>
            </a:pathLst>
          </a:custGeom>
          <a:solidFill>
            <a:srgbClr val="000000"/>
          </a:solidFill>
        </p:spPr>
        <p:txBody>
          <a:bodyPr wrap="square" lIns="0" tIns="0" rIns="0" bIns="0" rtlCol="0">
            <a:noAutofit/>
          </a:bodyPr>
          <a:lstStyle/>
          <a:p>
            <a:endParaRPr sz="1987"/>
          </a:p>
        </p:txBody>
      </p:sp>
      <p:sp>
        <p:nvSpPr>
          <p:cNvPr id="34" name="object 34"/>
          <p:cNvSpPr/>
          <p:nvPr/>
        </p:nvSpPr>
        <p:spPr>
          <a:xfrm>
            <a:off x="1915330" y="4955303"/>
            <a:ext cx="40368" cy="40368"/>
          </a:xfrm>
          <a:custGeom>
            <a:avLst/>
            <a:gdLst/>
            <a:ahLst/>
            <a:cxnLst/>
            <a:rect l="l" t="t" r="r" b="b"/>
            <a:pathLst>
              <a:path w="36575" h="36575">
                <a:moveTo>
                  <a:pt x="36575" y="18542"/>
                </a:moveTo>
                <a:lnTo>
                  <a:pt x="36068" y="14859"/>
                </a:lnTo>
                <a:lnTo>
                  <a:pt x="34416" y="11176"/>
                </a:lnTo>
                <a:lnTo>
                  <a:pt x="30734" y="5334"/>
                </a:lnTo>
                <a:lnTo>
                  <a:pt x="24891" y="1016"/>
                </a:lnTo>
                <a:lnTo>
                  <a:pt x="21209" y="0"/>
                </a:lnTo>
                <a:lnTo>
                  <a:pt x="18034" y="0"/>
                </a:lnTo>
                <a:lnTo>
                  <a:pt x="10540" y="1016"/>
                </a:lnTo>
                <a:lnTo>
                  <a:pt x="5334" y="5334"/>
                </a:lnTo>
                <a:lnTo>
                  <a:pt x="1015" y="11176"/>
                </a:lnTo>
                <a:lnTo>
                  <a:pt x="0" y="18542"/>
                </a:lnTo>
                <a:lnTo>
                  <a:pt x="0" y="21209"/>
                </a:lnTo>
                <a:lnTo>
                  <a:pt x="1015" y="24892"/>
                </a:lnTo>
                <a:lnTo>
                  <a:pt x="5334" y="31242"/>
                </a:lnTo>
                <a:lnTo>
                  <a:pt x="10540" y="34925"/>
                </a:lnTo>
                <a:lnTo>
                  <a:pt x="14350" y="36068"/>
                </a:lnTo>
                <a:lnTo>
                  <a:pt x="18034" y="36576"/>
                </a:lnTo>
                <a:lnTo>
                  <a:pt x="21209" y="36068"/>
                </a:lnTo>
                <a:lnTo>
                  <a:pt x="24891" y="34925"/>
                </a:lnTo>
                <a:lnTo>
                  <a:pt x="30734" y="31242"/>
                </a:lnTo>
                <a:lnTo>
                  <a:pt x="34416" y="24892"/>
                </a:lnTo>
                <a:lnTo>
                  <a:pt x="36068" y="21209"/>
                </a:lnTo>
                <a:lnTo>
                  <a:pt x="36575" y="18542"/>
                </a:lnTo>
                <a:close/>
              </a:path>
            </a:pathLst>
          </a:custGeom>
          <a:solidFill>
            <a:srgbClr val="000000"/>
          </a:solidFill>
        </p:spPr>
        <p:txBody>
          <a:bodyPr wrap="square" lIns="0" tIns="0" rIns="0" bIns="0" rtlCol="0">
            <a:noAutofit/>
          </a:bodyPr>
          <a:lstStyle/>
          <a:p>
            <a:endParaRPr sz="1987"/>
          </a:p>
        </p:txBody>
      </p:sp>
      <p:sp>
        <p:nvSpPr>
          <p:cNvPr id="35" name="object 35"/>
          <p:cNvSpPr/>
          <p:nvPr/>
        </p:nvSpPr>
        <p:spPr>
          <a:xfrm>
            <a:off x="1984294" y="4956985"/>
            <a:ext cx="40368" cy="40369"/>
          </a:xfrm>
          <a:custGeom>
            <a:avLst/>
            <a:gdLst/>
            <a:ahLst/>
            <a:cxnLst/>
            <a:rect l="l" t="t" r="r" b="b"/>
            <a:pathLst>
              <a:path w="36575" h="36575">
                <a:moveTo>
                  <a:pt x="36575" y="18542"/>
                </a:moveTo>
                <a:lnTo>
                  <a:pt x="36067" y="14859"/>
                </a:lnTo>
                <a:lnTo>
                  <a:pt x="34925" y="11176"/>
                </a:lnTo>
                <a:lnTo>
                  <a:pt x="31241" y="5842"/>
                </a:lnTo>
                <a:lnTo>
                  <a:pt x="24891" y="1651"/>
                </a:lnTo>
                <a:lnTo>
                  <a:pt x="21209" y="0"/>
                </a:lnTo>
                <a:lnTo>
                  <a:pt x="18541" y="0"/>
                </a:lnTo>
                <a:lnTo>
                  <a:pt x="11175" y="1651"/>
                </a:lnTo>
                <a:lnTo>
                  <a:pt x="5334" y="5842"/>
                </a:lnTo>
                <a:lnTo>
                  <a:pt x="1015" y="11176"/>
                </a:lnTo>
                <a:lnTo>
                  <a:pt x="0" y="18542"/>
                </a:lnTo>
                <a:lnTo>
                  <a:pt x="0" y="21717"/>
                </a:lnTo>
                <a:lnTo>
                  <a:pt x="1015" y="25400"/>
                </a:lnTo>
                <a:lnTo>
                  <a:pt x="5334" y="31242"/>
                </a:lnTo>
                <a:lnTo>
                  <a:pt x="11175" y="34925"/>
                </a:lnTo>
                <a:lnTo>
                  <a:pt x="14859" y="36068"/>
                </a:lnTo>
                <a:lnTo>
                  <a:pt x="18541" y="36576"/>
                </a:lnTo>
                <a:lnTo>
                  <a:pt x="21209" y="36068"/>
                </a:lnTo>
                <a:lnTo>
                  <a:pt x="24891" y="34925"/>
                </a:lnTo>
                <a:lnTo>
                  <a:pt x="31241" y="31242"/>
                </a:lnTo>
                <a:lnTo>
                  <a:pt x="34925" y="25400"/>
                </a:lnTo>
                <a:lnTo>
                  <a:pt x="36067" y="21717"/>
                </a:lnTo>
                <a:lnTo>
                  <a:pt x="36575" y="18542"/>
                </a:lnTo>
                <a:close/>
              </a:path>
            </a:pathLst>
          </a:custGeom>
          <a:solidFill>
            <a:srgbClr val="000000"/>
          </a:solidFill>
        </p:spPr>
        <p:txBody>
          <a:bodyPr wrap="square" lIns="0" tIns="0" rIns="0" bIns="0" rtlCol="0">
            <a:noAutofit/>
          </a:bodyPr>
          <a:lstStyle/>
          <a:p>
            <a:endParaRPr sz="1987"/>
          </a:p>
        </p:txBody>
      </p:sp>
      <p:sp>
        <p:nvSpPr>
          <p:cNvPr id="36" name="object 36"/>
          <p:cNvSpPr/>
          <p:nvPr/>
        </p:nvSpPr>
        <p:spPr>
          <a:xfrm>
            <a:off x="2051575" y="4956985"/>
            <a:ext cx="40368" cy="40369"/>
          </a:xfrm>
          <a:custGeom>
            <a:avLst/>
            <a:gdLst/>
            <a:ahLst/>
            <a:cxnLst/>
            <a:rect l="l" t="t" r="r" b="b"/>
            <a:pathLst>
              <a:path w="36575" h="36575">
                <a:moveTo>
                  <a:pt x="36575" y="18542"/>
                </a:moveTo>
                <a:lnTo>
                  <a:pt x="36068" y="14859"/>
                </a:lnTo>
                <a:lnTo>
                  <a:pt x="34925" y="11176"/>
                </a:lnTo>
                <a:lnTo>
                  <a:pt x="31241" y="5842"/>
                </a:lnTo>
                <a:lnTo>
                  <a:pt x="25400" y="1651"/>
                </a:lnTo>
                <a:lnTo>
                  <a:pt x="21716" y="0"/>
                </a:lnTo>
                <a:lnTo>
                  <a:pt x="18541" y="0"/>
                </a:lnTo>
                <a:lnTo>
                  <a:pt x="11175" y="1651"/>
                </a:lnTo>
                <a:lnTo>
                  <a:pt x="5841" y="5842"/>
                </a:lnTo>
                <a:lnTo>
                  <a:pt x="1650" y="11176"/>
                </a:lnTo>
                <a:lnTo>
                  <a:pt x="0" y="18542"/>
                </a:lnTo>
                <a:lnTo>
                  <a:pt x="0" y="21717"/>
                </a:lnTo>
                <a:lnTo>
                  <a:pt x="1650" y="25400"/>
                </a:lnTo>
                <a:lnTo>
                  <a:pt x="5841" y="31242"/>
                </a:lnTo>
                <a:lnTo>
                  <a:pt x="11175" y="34925"/>
                </a:lnTo>
                <a:lnTo>
                  <a:pt x="14859" y="36068"/>
                </a:lnTo>
                <a:lnTo>
                  <a:pt x="18541" y="36576"/>
                </a:lnTo>
                <a:lnTo>
                  <a:pt x="21716" y="36068"/>
                </a:lnTo>
                <a:lnTo>
                  <a:pt x="25400" y="34925"/>
                </a:lnTo>
                <a:lnTo>
                  <a:pt x="31241" y="31242"/>
                </a:lnTo>
                <a:lnTo>
                  <a:pt x="34925" y="25400"/>
                </a:lnTo>
                <a:lnTo>
                  <a:pt x="36068" y="21717"/>
                </a:lnTo>
                <a:lnTo>
                  <a:pt x="36575" y="18542"/>
                </a:lnTo>
                <a:close/>
              </a:path>
            </a:pathLst>
          </a:custGeom>
          <a:solidFill>
            <a:srgbClr val="000000"/>
          </a:solidFill>
        </p:spPr>
        <p:txBody>
          <a:bodyPr wrap="square" lIns="0" tIns="0" rIns="0" bIns="0" rtlCol="0">
            <a:noAutofit/>
          </a:bodyPr>
          <a:lstStyle/>
          <a:p>
            <a:endParaRPr sz="1987"/>
          </a:p>
        </p:txBody>
      </p:sp>
      <p:sp>
        <p:nvSpPr>
          <p:cNvPr id="37" name="object 37"/>
          <p:cNvSpPr/>
          <p:nvPr/>
        </p:nvSpPr>
        <p:spPr>
          <a:xfrm>
            <a:off x="2118857" y="4958668"/>
            <a:ext cx="40368" cy="40368"/>
          </a:xfrm>
          <a:custGeom>
            <a:avLst/>
            <a:gdLst/>
            <a:ahLst/>
            <a:cxnLst/>
            <a:rect l="l" t="t" r="r" b="b"/>
            <a:pathLst>
              <a:path w="36575" h="36575">
                <a:moveTo>
                  <a:pt x="36575" y="18034"/>
                </a:moveTo>
                <a:lnTo>
                  <a:pt x="36068" y="14350"/>
                </a:lnTo>
                <a:lnTo>
                  <a:pt x="34417" y="10541"/>
                </a:lnTo>
                <a:lnTo>
                  <a:pt x="30733" y="5334"/>
                </a:lnTo>
                <a:lnTo>
                  <a:pt x="24892" y="1016"/>
                </a:lnTo>
                <a:lnTo>
                  <a:pt x="21208" y="0"/>
                </a:lnTo>
                <a:lnTo>
                  <a:pt x="18033" y="0"/>
                </a:lnTo>
                <a:lnTo>
                  <a:pt x="10541" y="1016"/>
                </a:lnTo>
                <a:lnTo>
                  <a:pt x="5333" y="5334"/>
                </a:lnTo>
                <a:lnTo>
                  <a:pt x="1016" y="10541"/>
                </a:lnTo>
                <a:lnTo>
                  <a:pt x="0" y="18034"/>
                </a:lnTo>
                <a:lnTo>
                  <a:pt x="0" y="21209"/>
                </a:lnTo>
                <a:lnTo>
                  <a:pt x="1016" y="24892"/>
                </a:lnTo>
                <a:lnTo>
                  <a:pt x="5333" y="30734"/>
                </a:lnTo>
                <a:lnTo>
                  <a:pt x="10541" y="34417"/>
                </a:lnTo>
                <a:lnTo>
                  <a:pt x="14350" y="36068"/>
                </a:lnTo>
                <a:lnTo>
                  <a:pt x="18033" y="36575"/>
                </a:lnTo>
                <a:lnTo>
                  <a:pt x="21208" y="36068"/>
                </a:lnTo>
                <a:lnTo>
                  <a:pt x="24892" y="34417"/>
                </a:lnTo>
                <a:lnTo>
                  <a:pt x="30733" y="30734"/>
                </a:lnTo>
                <a:lnTo>
                  <a:pt x="34417" y="24892"/>
                </a:lnTo>
                <a:lnTo>
                  <a:pt x="36068" y="21209"/>
                </a:lnTo>
                <a:lnTo>
                  <a:pt x="36575" y="18034"/>
                </a:lnTo>
                <a:close/>
              </a:path>
            </a:pathLst>
          </a:custGeom>
          <a:solidFill>
            <a:srgbClr val="000000"/>
          </a:solidFill>
        </p:spPr>
        <p:txBody>
          <a:bodyPr wrap="square" lIns="0" tIns="0" rIns="0" bIns="0" rtlCol="0">
            <a:noAutofit/>
          </a:bodyPr>
          <a:lstStyle/>
          <a:p>
            <a:endParaRPr sz="1987"/>
          </a:p>
        </p:txBody>
      </p:sp>
      <p:sp>
        <p:nvSpPr>
          <p:cNvPr id="38" name="object 38"/>
          <p:cNvSpPr/>
          <p:nvPr/>
        </p:nvSpPr>
        <p:spPr>
          <a:xfrm>
            <a:off x="2186139" y="4960350"/>
            <a:ext cx="40368" cy="40368"/>
          </a:xfrm>
          <a:custGeom>
            <a:avLst/>
            <a:gdLst/>
            <a:ahLst/>
            <a:cxnLst/>
            <a:rect l="l" t="t" r="r" b="b"/>
            <a:pathLst>
              <a:path w="36575" h="36575">
                <a:moveTo>
                  <a:pt x="36575" y="18542"/>
                </a:moveTo>
                <a:lnTo>
                  <a:pt x="36068" y="14859"/>
                </a:lnTo>
                <a:lnTo>
                  <a:pt x="34416" y="11175"/>
                </a:lnTo>
                <a:lnTo>
                  <a:pt x="31241" y="5842"/>
                </a:lnTo>
                <a:lnTo>
                  <a:pt x="24891" y="1650"/>
                </a:lnTo>
                <a:lnTo>
                  <a:pt x="21208" y="0"/>
                </a:lnTo>
                <a:lnTo>
                  <a:pt x="18033" y="0"/>
                </a:lnTo>
                <a:lnTo>
                  <a:pt x="11175" y="1650"/>
                </a:lnTo>
                <a:lnTo>
                  <a:pt x="5333" y="5842"/>
                </a:lnTo>
                <a:lnTo>
                  <a:pt x="1015" y="11175"/>
                </a:lnTo>
                <a:lnTo>
                  <a:pt x="0" y="18542"/>
                </a:lnTo>
                <a:lnTo>
                  <a:pt x="0" y="21717"/>
                </a:lnTo>
                <a:lnTo>
                  <a:pt x="1015" y="25400"/>
                </a:lnTo>
                <a:lnTo>
                  <a:pt x="5333" y="31242"/>
                </a:lnTo>
                <a:lnTo>
                  <a:pt x="11175" y="34925"/>
                </a:lnTo>
                <a:lnTo>
                  <a:pt x="14350" y="36068"/>
                </a:lnTo>
                <a:lnTo>
                  <a:pt x="18033" y="36575"/>
                </a:lnTo>
                <a:lnTo>
                  <a:pt x="21208" y="36068"/>
                </a:lnTo>
                <a:lnTo>
                  <a:pt x="24891" y="34925"/>
                </a:lnTo>
                <a:lnTo>
                  <a:pt x="31241" y="31242"/>
                </a:lnTo>
                <a:lnTo>
                  <a:pt x="34416" y="25400"/>
                </a:lnTo>
                <a:lnTo>
                  <a:pt x="36068" y="21717"/>
                </a:lnTo>
                <a:lnTo>
                  <a:pt x="36575" y="18542"/>
                </a:lnTo>
                <a:close/>
              </a:path>
            </a:pathLst>
          </a:custGeom>
          <a:solidFill>
            <a:srgbClr val="000000"/>
          </a:solidFill>
        </p:spPr>
        <p:txBody>
          <a:bodyPr wrap="square" lIns="0" tIns="0" rIns="0" bIns="0" rtlCol="0">
            <a:noAutofit/>
          </a:bodyPr>
          <a:lstStyle/>
          <a:p>
            <a:endParaRPr sz="1987"/>
          </a:p>
        </p:txBody>
      </p:sp>
      <p:sp>
        <p:nvSpPr>
          <p:cNvPr id="39" name="object 39"/>
          <p:cNvSpPr/>
          <p:nvPr/>
        </p:nvSpPr>
        <p:spPr>
          <a:xfrm>
            <a:off x="2245011" y="4990626"/>
            <a:ext cx="40368" cy="40368"/>
          </a:xfrm>
          <a:custGeom>
            <a:avLst/>
            <a:gdLst/>
            <a:ahLst/>
            <a:cxnLst/>
            <a:rect l="l" t="t" r="r" b="b"/>
            <a:pathLst>
              <a:path w="36575" h="36575">
                <a:moveTo>
                  <a:pt x="36575" y="18034"/>
                </a:moveTo>
                <a:lnTo>
                  <a:pt x="36068" y="14351"/>
                </a:lnTo>
                <a:lnTo>
                  <a:pt x="34417" y="11176"/>
                </a:lnTo>
                <a:lnTo>
                  <a:pt x="30733" y="5334"/>
                </a:lnTo>
                <a:lnTo>
                  <a:pt x="24892" y="1016"/>
                </a:lnTo>
                <a:lnTo>
                  <a:pt x="21208" y="0"/>
                </a:lnTo>
                <a:lnTo>
                  <a:pt x="18033" y="0"/>
                </a:lnTo>
                <a:lnTo>
                  <a:pt x="10541" y="1016"/>
                </a:lnTo>
                <a:lnTo>
                  <a:pt x="5333" y="5334"/>
                </a:lnTo>
                <a:lnTo>
                  <a:pt x="1016" y="11176"/>
                </a:lnTo>
                <a:lnTo>
                  <a:pt x="0" y="18034"/>
                </a:lnTo>
                <a:lnTo>
                  <a:pt x="0" y="21209"/>
                </a:lnTo>
                <a:lnTo>
                  <a:pt x="1016" y="24892"/>
                </a:lnTo>
                <a:lnTo>
                  <a:pt x="5333" y="31242"/>
                </a:lnTo>
                <a:lnTo>
                  <a:pt x="10541" y="34925"/>
                </a:lnTo>
                <a:lnTo>
                  <a:pt x="14350" y="36068"/>
                </a:lnTo>
                <a:lnTo>
                  <a:pt x="18033" y="36576"/>
                </a:lnTo>
                <a:lnTo>
                  <a:pt x="21208" y="36068"/>
                </a:lnTo>
                <a:lnTo>
                  <a:pt x="24892" y="34925"/>
                </a:lnTo>
                <a:lnTo>
                  <a:pt x="30733" y="31242"/>
                </a:lnTo>
                <a:lnTo>
                  <a:pt x="34417" y="24892"/>
                </a:lnTo>
                <a:lnTo>
                  <a:pt x="36068" y="21209"/>
                </a:lnTo>
                <a:lnTo>
                  <a:pt x="36575" y="18034"/>
                </a:lnTo>
                <a:close/>
              </a:path>
            </a:pathLst>
          </a:custGeom>
          <a:solidFill>
            <a:srgbClr val="000000"/>
          </a:solidFill>
        </p:spPr>
        <p:txBody>
          <a:bodyPr wrap="square" lIns="0" tIns="0" rIns="0" bIns="0" rtlCol="0">
            <a:noAutofit/>
          </a:bodyPr>
          <a:lstStyle/>
          <a:p>
            <a:endParaRPr sz="1987"/>
          </a:p>
        </p:txBody>
      </p:sp>
      <p:sp>
        <p:nvSpPr>
          <p:cNvPr id="40" name="object 40"/>
          <p:cNvSpPr/>
          <p:nvPr/>
        </p:nvSpPr>
        <p:spPr>
          <a:xfrm>
            <a:off x="2307246" y="5019221"/>
            <a:ext cx="40368" cy="40368"/>
          </a:xfrm>
          <a:custGeom>
            <a:avLst/>
            <a:gdLst/>
            <a:ahLst/>
            <a:cxnLst/>
            <a:rect l="l" t="t" r="r" b="b"/>
            <a:pathLst>
              <a:path w="36575" h="36575">
                <a:moveTo>
                  <a:pt x="1524" y="24891"/>
                </a:moveTo>
                <a:lnTo>
                  <a:pt x="5715" y="31241"/>
                </a:lnTo>
                <a:lnTo>
                  <a:pt x="10922" y="34924"/>
                </a:lnTo>
                <a:lnTo>
                  <a:pt x="14605" y="36067"/>
                </a:lnTo>
                <a:lnTo>
                  <a:pt x="18287" y="36575"/>
                </a:lnTo>
                <a:lnTo>
                  <a:pt x="21462" y="36067"/>
                </a:lnTo>
                <a:lnTo>
                  <a:pt x="25018" y="34924"/>
                </a:lnTo>
                <a:lnTo>
                  <a:pt x="30861" y="31241"/>
                </a:lnTo>
                <a:lnTo>
                  <a:pt x="34543" y="24891"/>
                </a:lnTo>
                <a:lnTo>
                  <a:pt x="35560" y="21208"/>
                </a:lnTo>
                <a:lnTo>
                  <a:pt x="36575" y="18541"/>
                </a:lnTo>
                <a:lnTo>
                  <a:pt x="35560" y="14858"/>
                </a:lnTo>
                <a:lnTo>
                  <a:pt x="34543" y="11175"/>
                </a:lnTo>
                <a:lnTo>
                  <a:pt x="30861" y="5333"/>
                </a:lnTo>
                <a:lnTo>
                  <a:pt x="25018" y="1015"/>
                </a:lnTo>
                <a:lnTo>
                  <a:pt x="21462" y="0"/>
                </a:lnTo>
                <a:lnTo>
                  <a:pt x="18287" y="0"/>
                </a:lnTo>
                <a:lnTo>
                  <a:pt x="10922" y="1015"/>
                </a:lnTo>
                <a:lnTo>
                  <a:pt x="5715" y="5333"/>
                </a:lnTo>
                <a:lnTo>
                  <a:pt x="1524" y="11175"/>
                </a:lnTo>
                <a:lnTo>
                  <a:pt x="0" y="18541"/>
                </a:lnTo>
                <a:lnTo>
                  <a:pt x="0" y="21208"/>
                </a:lnTo>
                <a:lnTo>
                  <a:pt x="1524" y="24891"/>
                </a:lnTo>
                <a:close/>
              </a:path>
            </a:pathLst>
          </a:custGeom>
          <a:solidFill>
            <a:srgbClr val="000000"/>
          </a:solidFill>
        </p:spPr>
        <p:txBody>
          <a:bodyPr wrap="square" lIns="0" tIns="0" rIns="0" bIns="0" rtlCol="0">
            <a:noAutofit/>
          </a:bodyPr>
          <a:lstStyle/>
          <a:p>
            <a:endParaRPr sz="1987"/>
          </a:p>
        </p:txBody>
      </p:sp>
      <p:sp>
        <p:nvSpPr>
          <p:cNvPr id="41" name="object 41"/>
          <p:cNvSpPr/>
          <p:nvPr/>
        </p:nvSpPr>
        <p:spPr>
          <a:xfrm>
            <a:off x="2369482" y="5044452"/>
            <a:ext cx="40368" cy="40368"/>
          </a:xfrm>
          <a:custGeom>
            <a:avLst/>
            <a:gdLst/>
            <a:ahLst/>
            <a:cxnLst/>
            <a:rect l="l" t="t" r="r" b="b"/>
            <a:pathLst>
              <a:path w="36575" h="36575">
                <a:moveTo>
                  <a:pt x="36575" y="18542"/>
                </a:moveTo>
                <a:lnTo>
                  <a:pt x="36068" y="14859"/>
                </a:lnTo>
                <a:lnTo>
                  <a:pt x="34417" y="11175"/>
                </a:lnTo>
                <a:lnTo>
                  <a:pt x="30734" y="5842"/>
                </a:lnTo>
                <a:lnTo>
                  <a:pt x="24892" y="1650"/>
                </a:lnTo>
                <a:lnTo>
                  <a:pt x="21209" y="0"/>
                </a:lnTo>
                <a:lnTo>
                  <a:pt x="18034" y="0"/>
                </a:lnTo>
                <a:lnTo>
                  <a:pt x="10541" y="1650"/>
                </a:lnTo>
                <a:lnTo>
                  <a:pt x="5334" y="5842"/>
                </a:lnTo>
                <a:lnTo>
                  <a:pt x="1016" y="11175"/>
                </a:lnTo>
                <a:lnTo>
                  <a:pt x="0" y="18542"/>
                </a:lnTo>
                <a:lnTo>
                  <a:pt x="0" y="21717"/>
                </a:lnTo>
                <a:lnTo>
                  <a:pt x="1016" y="24892"/>
                </a:lnTo>
                <a:lnTo>
                  <a:pt x="5334" y="31242"/>
                </a:lnTo>
                <a:lnTo>
                  <a:pt x="10541" y="34925"/>
                </a:lnTo>
                <a:lnTo>
                  <a:pt x="14350" y="36068"/>
                </a:lnTo>
                <a:lnTo>
                  <a:pt x="18034" y="36575"/>
                </a:lnTo>
                <a:lnTo>
                  <a:pt x="21209" y="36068"/>
                </a:lnTo>
                <a:lnTo>
                  <a:pt x="24892" y="34925"/>
                </a:lnTo>
                <a:lnTo>
                  <a:pt x="30734" y="31242"/>
                </a:lnTo>
                <a:lnTo>
                  <a:pt x="34417" y="24892"/>
                </a:lnTo>
                <a:lnTo>
                  <a:pt x="36068" y="21717"/>
                </a:lnTo>
                <a:lnTo>
                  <a:pt x="36575" y="18542"/>
                </a:lnTo>
                <a:close/>
              </a:path>
            </a:pathLst>
          </a:custGeom>
          <a:solidFill>
            <a:srgbClr val="000000"/>
          </a:solidFill>
        </p:spPr>
        <p:txBody>
          <a:bodyPr wrap="square" lIns="0" tIns="0" rIns="0" bIns="0" rtlCol="0">
            <a:noAutofit/>
          </a:bodyPr>
          <a:lstStyle/>
          <a:p>
            <a:endParaRPr sz="1987"/>
          </a:p>
        </p:txBody>
      </p:sp>
      <p:sp>
        <p:nvSpPr>
          <p:cNvPr id="42" name="object 42"/>
          <p:cNvSpPr/>
          <p:nvPr/>
        </p:nvSpPr>
        <p:spPr>
          <a:xfrm>
            <a:off x="2431718" y="5071365"/>
            <a:ext cx="40368" cy="40368"/>
          </a:xfrm>
          <a:custGeom>
            <a:avLst/>
            <a:gdLst/>
            <a:ahLst/>
            <a:cxnLst/>
            <a:rect l="l" t="t" r="r" b="b"/>
            <a:pathLst>
              <a:path w="36575" h="36575">
                <a:moveTo>
                  <a:pt x="36575" y="18541"/>
                </a:moveTo>
                <a:lnTo>
                  <a:pt x="36068" y="14858"/>
                </a:lnTo>
                <a:lnTo>
                  <a:pt x="34417" y="11175"/>
                </a:lnTo>
                <a:lnTo>
                  <a:pt x="30734" y="5841"/>
                </a:lnTo>
                <a:lnTo>
                  <a:pt x="24892" y="1015"/>
                </a:lnTo>
                <a:lnTo>
                  <a:pt x="21209" y="0"/>
                </a:lnTo>
                <a:lnTo>
                  <a:pt x="18034" y="0"/>
                </a:lnTo>
                <a:lnTo>
                  <a:pt x="10541" y="1015"/>
                </a:lnTo>
                <a:lnTo>
                  <a:pt x="5334" y="5841"/>
                </a:lnTo>
                <a:lnTo>
                  <a:pt x="1016" y="11175"/>
                </a:lnTo>
                <a:lnTo>
                  <a:pt x="0" y="18541"/>
                </a:lnTo>
                <a:lnTo>
                  <a:pt x="0" y="21716"/>
                </a:lnTo>
                <a:lnTo>
                  <a:pt x="1016" y="24891"/>
                </a:lnTo>
                <a:lnTo>
                  <a:pt x="5334" y="31241"/>
                </a:lnTo>
                <a:lnTo>
                  <a:pt x="10541" y="34925"/>
                </a:lnTo>
                <a:lnTo>
                  <a:pt x="14350" y="36067"/>
                </a:lnTo>
                <a:lnTo>
                  <a:pt x="18034" y="36575"/>
                </a:lnTo>
                <a:lnTo>
                  <a:pt x="21209" y="36067"/>
                </a:lnTo>
                <a:lnTo>
                  <a:pt x="24892" y="34925"/>
                </a:lnTo>
                <a:lnTo>
                  <a:pt x="30734" y="31241"/>
                </a:lnTo>
                <a:lnTo>
                  <a:pt x="34417" y="24891"/>
                </a:lnTo>
                <a:lnTo>
                  <a:pt x="36068" y="21716"/>
                </a:lnTo>
                <a:lnTo>
                  <a:pt x="36575" y="18541"/>
                </a:lnTo>
                <a:close/>
              </a:path>
            </a:pathLst>
          </a:custGeom>
          <a:solidFill>
            <a:srgbClr val="000000"/>
          </a:solidFill>
        </p:spPr>
        <p:txBody>
          <a:bodyPr wrap="square" lIns="0" tIns="0" rIns="0" bIns="0" rtlCol="0">
            <a:noAutofit/>
          </a:bodyPr>
          <a:lstStyle/>
          <a:p>
            <a:endParaRPr sz="1987"/>
          </a:p>
        </p:txBody>
      </p:sp>
      <p:sp>
        <p:nvSpPr>
          <p:cNvPr id="43" name="object 43"/>
          <p:cNvSpPr/>
          <p:nvPr/>
        </p:nvSpPr>
        <p:spPr>
          <a:xfrm>
            <a:off x="2493952" y="5094913"/>
            <a:ext cx="40369" cy="40369"/>
          </a:xfrm>
          <a:custGeom>
            <a:avLst/>
            <a:gdLst/>
            <a:ahLst/>
            <a:cxnLst/>
            <a:rect l="l" t="t" r="r" b="b"/>
            <a:pathLst>
              <a:path w="36576" h="36575">
                <a:moveTo>
                  <a:pt x="36576" y="18033"/>
                </a:moveTo>
                <a:lnTo>
                  <a:pt x="36068" y="14858"/>
                </a:lnTo>
                <a:lnTo>
                  <a:pt x="34925" y="11175"/>
                </a:lnTo>
                <a:lnTo>
                  <a:pt x="31242" y="5333"/>
                </a:lnTo>
                <a:lnTo>
                  <a:pt x="24892" y="1015"/>
                </a:lnTo>
                <a:lnTo>
                  <a:pt x="21209" y="0"/>
                </a:lnTo>
                <a:lnTo>
                  <a:pt x="18542" y="0"/>
                </a:lnTo>
                <a:lnTo>
                  <a:pt x="11176" y="1015"/>
                </a:lnTo>
                <a:lnTo>
                  <a:pt x="5334" y="5333"/>
                </a:lnTo>
                <a:lnTo>
                  <a:pt x="1016" y="11175"/>
                </a:lnTo>
                <a:lnTo>
                  <a:pt x="0" y="18033"/>
                </a:lnTo>
                <a:lnTo>
                  <a:pt x="0" y="21208"/>
                </a:lnTo>
                <a:lnTo>
                  <a:pt x="1016" y="24891"/>
                </a:lnTo>
                <a:lnTo>
                  <a:pt x="5334" y="31241"/>
                </a:lnTo>
                <a:lnTo>
                  <a:pt x="11176" y="34924"/>
                </a:lnTo>
                <a:lnTo>
                  <a:pt x="14859" y="36067"/>
                </a:lnTo>
                <a:lnTo>
                  <a:pt x="18542" y="36575"/>
                </a:lnTo>
                <a:lnTo>
                  <a:pt x="21209" y="36067"/>
                </a:lnTo>
                <a:lnTo>
                  <a:pt x="24892" y="34924"/>
                </a:lnTo>
                <a:lnTo>
                  <a:pt x="31242" y="31241"/>
                </a:lnTo>
                <a:lnTo>
                  <a:pt x="34925" y="24891"/>
                </a:lnTo>
                <a:lnTo>
                  <a:pt x="36068" y="21208"/>
                </a:lnTo>
                <a:lnTo>
                  <a:pt x="36576" y="18033"/>
                </a:lnTo>
                <a:close/>
              </a:path>
            </a:pathLst>
          </a:custGeom>
          <a:solidFill>
            <a:srgbClr val="000000"/>
          </a:solidFill>
        </p:spPr>
        <p:txBody>
          <a:bodyPr wrap="square" lIns="0" tIns="0" rIns="0" bIns="0" rtlCol="0">
            <a:noAutofit/>
          </a:bodyPr>
          <a:lstStyle/>
          <a:p>
            <a:endParaRPr sz="1987"/>
          </a:p>
        </p:txBody>
      </p:sp>
      <p:sp>
        <p:nvSpPr>
          <p:cNvPr id="44" name="object 44"/>
          <p:cNvSpPr/>
          <p:nvPr/>
        </p:nvSpPr>
        <p:spPr>
          <a:xfrm>
            <a:off x="2557871" y="5120144"/>
            <a:ext cx="40368" cy="40368"/>
          </a:xfrm>
          <a:custGeom>
            <a:avLst/>
            <a:gdLst/>
            <a:ahLst/>
            <a:cxnLst/>
            <a:rect l="l" t="t" r="r" b="b"/>
            <a:pathLst>
              <a:path w="36575" h="36575">
                <a:moveTo>
                  <a:pt x="36575" y="18542"/>
                </a:moveTo>
                <a:lnTo>
                  <a:pt x="35560" y="14859"/>
                </a:lnTo>
                <a:lnTo>
                  <a:pt x="34543" y="11176"/>
                </a:lnTo>
                <a:lnTo>
                  <a:pt x="30861" y="5842"/>
                </a:lnTo>
                <a:lnTo>
                  <a:pt x="25018" y="1651"/>
                </a:lnTo>
                <a:lnTo>
                  <a:pt x="21462" y="0"/>
                </a:lnTo>
                <a:lnTo>
                  <a:pt x="18287" y="0"/>
                </a:lnTo>
                <a:lnTo>
                  <a:pt x="10922" y="1651"/>
                </a:lnTo>
                <a:lnTo>
                  <a:pt x="5715" y="5842"/>
                </a:lnTo>
                <a:lnTo>
                  <a:pt x="1524" y="11176"/>
                </a:lnTo>
                <a:lnTo>
                  <a:pt x="0" y="18542"/>
                </a:lnTo>
                <a:lnTo>
                  <a:pt x="0" y="21717"/>
                </a:lnTo>
                <a:lnTo>
                  <a:pt x="1524" y="24892"/>
                </a:lnTo>
                <a:lnTo>
                  <a:pt x="5715" y="31242"/>
                </a:lnTo>
                <a:lnTo>
                  <a:pt x="10922" y="34925"/>
                </a:lnTo>
                <a:lnTo>
                  <a:pt x="14605" y="36068"/>
                </a:lnTo>
                <a:lnTo>
                  <a:pt x="18287" y="36576"/>
                </a:lnTo>
                <a:lnTo>
                  <a:pt x="21462" y="36068"/>
                </a:lnTo>
                <a:lnTo>
                  <a:pt x="25018" y="34925"/>
                </a:lnTo>
                <a:lnTo>
                  <a:pt x="30861" y="31242"/>
                </a:lnTo>
                <a:lnTo>
                  <a:pt x="34543" y="24892"/>
                </a:lnTo>
                <a:lnTo>
                  <a:pt x="35560" y="21717"/>
                </a:lnTo>
                <a:lnTo>
                  <a:pt x="36575" y="18542"/>
                </a:lnTo>
                <a:close/>
              </a:path>
            </a:pathLst>
          </a:custGeom>
          <a:solidFill>
            <a:srgbClr val="000000"/>
          </a:solidFill>
        </p:spPr>
        <p:txBody>
          <a:bodyPr wrap="square" lIns="0" tIns="0" rIns="0" bIns="0" rtlCol="0">
            <a:noAutofit/>
          </a:bodyPr>
          <a:lstStyle/>
          <a:p>
            <a:endParaRPr sz="1987"/>
          </a:p>
        </p:txBody>
      </p:sp>
      <p:sp>
        <p:nvSpPr>
          <p:cNvPr id="45" name="object 45"/>
          <p:cNvSpPr/>
          <p:nvPr/>
        </p:nvSpPr>
        <p:spPr>
          <a:xfrm>
            <a:off x="2620106" y="5142010"/>
            <a:ext cx="40369" cy="38686"/>
          </a:xfrm>
          <a:custGeom>
            <a:avLst/>
            <a:gdLst/>
            <a:ahLst/>
            <a:cxnLst/>
            <a:rect l="l" t="t" r="r" b="b"/>
            <a:pathLst>
              <a:path w="36576" h="35051">
                <a:moveTo>
                  <a:pt x="36576" y="17779"/>
                </a:moveTo>
                <a:lnTo>
                  <a:pt x="36068" y="14223"/>
                </a:lnTo>
                <a:lnTo>
                  <a:pt x="34925" y="10667"/>
                </a:lnTo>
                <a:lnTo>
                  <a:pt x="31242" y="5587"/>
                </a:lnTo>
                <a:lnTo>
                  <a:pt x="24892" y="1523"/>
                </a:lnTo>
                <a:lnTo>
                  <a:pt x="21209" y="0"/>
                </a:lnTo>
                <a:lnTo>
                  <a:pt x="18034" y="0"/>
                </a:lnTo>
                <a:lnTo>
                  <a:pt x="11176" y="1523"/>
                </a:lnTo>
                <a:lnTo>
                  <a:pt x="5334" y="5587"/>
                </a:lnTo>
                <a:lnTo>
                  <a:pt x="1016" y="10667"/>
                </a:lnTo>
                <a:lnTo>
                  <a:pt x="0" y="17779"/>
                </a:lnTo>
                <a:lnTo>
                  <a:pt x="0" y="20827"/>
                </a:lnTo>
                <a:lnTo>
                  <a:pt x="1016" y="24383"/>
                </a:lnTo>
                <a:lnTo>
                  <a:pt x="5334" y="29971"/>
                </a:lnTo>
                <a:lnTo>
                  <a:pt x="11176" y="33527"/>
                </a:lnTo>
                <a:lnTo>
                  <a:pt x="14351" y="34543"/>
                </a:lnTo>
                <a:lnTo>
                  <a:pt x="18034" y="35051"/>
                </a:lnTo>
                <a:lnTo>
                  <a:pt x="21209" y="34543"/>
                </a:lnTo>
                <a:lnTo>
                  <a:pt x="24892" y="33527"/>
                </a:lnTo>
                <a:lnTo>
                  <a:pt x="31242" y="29971"/>
                </a:lnTo>
                <a:lnTo>
                  <a:pt x="34925" y="24383"/>
                </a:lnTo>
                <a:lnTo>
                  <a:pt x="36068" y="20827"/>
                </a:lnTo>
                <a:lnTo>
                  <a:pt x="36576" y="17779"/>
                </a:lnTo>
                <a:close/>
              </a:path>
            </a:pathLst>
          </a:custGeom>
          <a:solidFill>
            <a:srgbClr val="000000"/>
          </a:solidFill>
        </p:spPr>
        <p:txBody>
          <a:bodyPr wrap="square" lIns="0" tIns="0" rIns="0" bIns="0" rtlCol="0">
            <a:noAutofit/>
          </a:bodyPr>
          <a:lstStyle/>
          <a:p>
            <a:endParaRPr sz="1987"/>
          </a:p>
        </p:txBody>
      </p:sp>
      <p:sp>
        <p:nvSpPr>
          <p:cNvPr id="46" name="object 46"/>
          <p:cNvSpPr/>
          <p:nvPr/>
        </p:nvSpPr>
        <p:spPr>
          <a:xfrm>
            <a:off x="2685706" y="5163877"/>
            <a:ext cx="40368" cy="40368"/>
          </a:xfrm>
          <a:custGeom>
            <a:avLst/>
            <a:gdLst/>
            <a:ahLst/>
            <a:cxnLst/>
            <a:rect l="l" t="t" r="r" b="b"/>
            <a:pathLst>
              <a:path w="36575" h="36575">
                <a:moveTo>
                  <a:pt x="36575" y="18542"/>
                </a:moveTo>
                <a:lnTo>
                  <a:pt x="35560" y="14859"/>
                </a:lnTo>
                <a:lnTo>
                  <a:pt x="34543" y="11176"/>
                </a:lnTo>
                <a:lnTo>
                  <a:pt x="30861" y="5842"/>
                </a:lnTo>
                <a:lnTo>
                  <a:pt x="25018" y="1016"/>
                </a:lnTo>
                <a:lnTo>
                  <a:pt x="21462" y="0"/>
                </a:lnTo>
                <a:lnTo>
                  <a:pt x="18287" y="0"/>
                </a:lnTo>
                <a:lnTo>
                  <a:pt x="10922" y="1016"/>
                </a:lnTo>
                <a:lnTo>
                  <a:pt x="5715" y="5842"/>
                </a:lnTo>
                <a:lnTo>
                  <a:pt x="1524" y="11176"/>
                </a:lnTo>
                <a:lnTo>
                  <a:pt x="0" y="18542"/>
                </a:lnTo>
                <a:lnTo>
                  <a:pt x="0" y="21717"/>
                </a:lnTo>
                <a:lnTo>
                  <a:pt x="1524" y="24892"/>
                </a:lnTo>
                <a:lnTo>
                  <a:pt x="5715" y="31242"/>
                </a:lnTo>
                <a:lnTo>
                  <a:pt x="10922" y="34925"/>
                </a:lnTo>
                <a:lnTo>
                  <a:pt x="14605" y="36068"/>
                </a:lnTo>
                <a:lnTo>
                  <a:pt x="18287" y="36576"/>
                </a:lnTo>
                <a:lnTo>
                  <a:pt x="21462" y="36068"/>
                </a:lnTo>
                <a:lnTo>
                  <a:pt x="25018" y="34925"/>
                </a:lnTo>
                <a:lnTo>
                  <a:pt x="30861" y="31242"/>
                </a:lnTo>
                <a:lnTo>
                  <a:pt x="34543" y="24892"/>
                </a:lnTo>
                <a:lnTo>
                  <a:pt x="35560" y="21717"/>
                </a:lnTo>
                <a:lnTo>
                  <a:pt x="36575" y="18542"/>
                </a:lnTo>
                <a:close/>
              </a:path>
            </a:pathLst>
          </a:custGeom>
          <a:solidFill>
            <a:srgbClr val="000000"/>
          </a:solidFill>
        </p:spPr>
        <p:txBody>
          <a:bodyPr wrap="square" lIns="0" tIns="0" rIns="0" bIns="0" rtlCol="0">
            <a:noAutofit/>
          </a:bodyPr>
          <a:lstStyle/>
          <a:p>
            <a:endParaRPr sz="1987"/>
          </a:p>
        </p:txBody>
      </p:sp>
      <p:sp>
        <p:nvSpPr>
          <p:cNvPr id="47" name="object 47"/>
          <p:cNvSpPr/>
          <p:nvPr/>
        </p:nvSpPr>
        <p:spPr>
          <a:xfrm>
            <a:off x="2749624" y="5185744"/>
            <a:ext cx="40368" cy="40368"/>
          </a:xfrm>
          <a:custGeom>
            <a:avLst/>
            <a:gdLst/>
            <a:ahLst/>
            <a:cxnLst/>
            <a:rect l="l" t="t" r="r" b="b"/>
            <a:pathLst>
              <a:path w="36575" h="36575">
                <a:moveTo>
                  <a:pt x="36575" y="18541"/>
                </a:moveTo>
                <a:lnTo>
                  <a:pt x="36068" y="14858"/>
                </a:lnTo>
                <a:lnTo>
                  <a:pt x="34925" y="11175"/>
                </a:lnTo>
                <a:lnTo>
                  <a:pt x="31242" y="5333"/>
                </a:lnTo>
                <a:lnTo>
                  <a:pt x="24892" y="1015"/>
                </a:lnTo>
                <a:lnTo>
                  <a:pt x="21208" y="0"/>
                </a:lnTo>
                <a:lnTo>
                  <a:pt x="18542" y="0"/>
                </a:lnTo>
                <a:lnTo>
                  <a:pt x="11175" y="1015"/>
                </a:lnTo>
                <a:lnTo>
                  <a:pt x="5333" y="5333"/>
                </a:lnTo>
                <a:lnTo>
                  <a:pt x="1016" y="11175"/>
                </a:lnTo>
                <a:lnTo>
                  <a:pt x="0" y="18541"/>
                </a:lnTo>
                <a:lnTo>
                  <a:pt x="0" y="21208"/>
                </a:lnTo>
                <a:lnTo>
                  <a:pt x="1016" y="24891"/>
                </a:lnTo>
                <a:lnTo>
                  <a:pt x="5333" y="31241"/>
                </a:lnTo>
                <a:lnTo>
                  <a:pt x="11175" y="34924"/>
                </a:lnTo>
                <a:lnTo>
                  <a:pt x="14858" y="36067"/>
                </a:lnTo>
                <a:lnTo>
                  <a:pt x="18542" y="36575"/>
                </a:lnTo>
                <a:lnTo>
                  <a:pt x="21208" y="36067"/>
                </a:lnTo>
                <a:lnTo>
                  <a:pt x="24892" y="34924"/>
                </a:lnTo>
                <a:lnTo>
                  <a:pt x="31242" y="31241"/>
                </a:lnTo>
                <a:lnTo>
                  <a:pt x="34925" y="24891"/>
                </a:lnTo>
                <a:lnTo>
                  <a:pt x="36068" y="21208"/>
                </a:lnTo>
                <a:lnTo>
                  <a:pt x="36575" y="18541"/>
                </a:lnTo>
                <a:close/>
              </a:path>
            </a:pathLst>
          </a:custGeom>
          <a:solidFill>
            <a:srgbClr val="000000"/>
          </a:solidFill>
        </p:spPr>
        <p:txBody>
          <a:bodyPr wrap="square" lIns="0" tIns="0" rIns="0" bIns="0" rtlCol="0">
            <a:noAutofit/>
          </a:bodyPr>
          <a:lstStyle/>
          <a:p>
            <a:endParaRPr sz="1987"/>
          </a:p>
        </p:txBody>
      </p:sp>
      <p:sp>
        <p:nvSpPr>
          <p:cNvPr id="48" name="object 48"/>
          <p:cNvSpPr/>
          <p:nvPr/>
        </p:nvSpPr>
        <p:spPr>
          <a:xfrm>
            <a:off x="2815224" y="5204246"/>
            <a:ext cx="40368" cy="40368"/>
          </a:xfrm>
          <a:custGeom>
            <a:avLst/>
            <a:gdLst/>
            <a:ahLst/>
            <a:cxnLst/>
            <a:rect l="l" t="t" r="r" b="b"/>
            <a:pathLst>
              <a:path w="36575" h="36575">
                <a:moveTo>
                  <a:pt x="36575" y="18288"/>
                </a:moveTo>
                <a:lnTo>
                  <a:pt x="36068" y="14605"/>
                </a:lnTo>
                <a:lnTo>
                  <a:pt x="34417" y="10922"/>
                </a:lnTo>
                <a:lnTo>
                  <a:pt x="31242" y="5715"/>
                </a:lnTo>
                <a:lnTo>
                  <a:pt x="24892" y="1524"/>
                </a:lnTo>
                <a:lnTo>
                  <a:pt x="21208" y="0"/>
                </a:lnTo>
                <a:lnTo>
                  <a:pt x="18033" y="0"/>
                </a:lnTo>
                <a:lnTo>
                  <a:pt x="10540" y="1524"/>
                </a:lnTo>
                <a:lnTo>
                  <a:pt x="5333" y="5715"/>
                </a:lnTo>
                <a:lnTo>
                  <a:pt x="1015" y="10922"/>
                </a:lnTo>
                <a:lnTo>
                  <a:pt x="0" y="18288"/>
                </a:lnTo>
                <a:lnTo>
                  <a:pt x="0" y="21463"/>
                </a:lnTo>
                <a:lnTo>
                  <a:pt x="1015" y="25019"/>
                </a:lnTo>
                <a:lnTo>
                  <a:pt x="5333" y="30861"/>
                </a:lnTo>
                <a:lnTo>
                  <a:pt x="10540" y="34544"/>
                </a:lnTo>
                <a:lnTo>
                  <a:pt x="14350" y="35560"/>
                </a:lnTo>
                <a:lnTo>
                  <a:pt x="18033" y="36576"/>
                </a:lnTo>
                <a:lnTo>
                  <a:pt x="21208" y="35560"/>
                </a:lnTo>
                <a:lnTo>
                  <a:pt x="24892" y="34544"/>
                </a:lnTo>
                <a:lnTo>
                  <a:pt x="31242" y="30861"/>
                </a:lnTo>
                <a:lnTo>
                  <a:pt x="34417" y="25019"/>
                </a:lnTo>
                <a:lnTo>
                  <a:pt x="36068" y="21463"/>
                </a:lnTo>
                <a:lnTo>
                  <a:pt x="36575" y="18288"/>
                </a:lnTo>
                <a:close/>
              </a:path>
            </a:pathLst>
          </a:custGeom>
          <a:solidFill>
            <a:srgbClr val="000000"/>
          </a:solidFill>
        </p:spPr>
        <p:txBody>
          <a:bodyPr wrap="square" lIns="0" tIns="0" rIns="0" bIns="0" rtlCol="0">
            <a:noAutofit/>
          </a:bodyPr>
          <a:lstStyle/>
          <a:p>
            <a:endParaRPr sz="1987"/>
          </a:p>
        </p:txBody>
      </p:sp>
      <p:sp>
        <p:nvSpPr>
          <p:cNvPr id="49" name="object 49"/>
          <p:cNvSpPr/>
          <p:nvPr/>
        </p:nvSpPr>
        <p:spPr>
          <a:xfrm>
            <a:off x="2879141" y="5221066"/>
            <a:ext cx="40368" cy="40369"/>
          </a:xfrm>
          <a:custGeom>
            <a:avLst/>
            <a:gdLst/>
            <a:ahLst/>
            <a:cxnLst/>
            <a:rect l="l" t="t" r="r" b="b"/>
            <a:pathLst>
              <a:path w="36575" h="36575">
                <a:moveTo>
                  <a:pt x="36575" y="18287"/>
                </a:moveTo>
                <a:lnTo>
                  <a:pt x="36068" y="14604"/>
                </a:lnTo>
                <a:lnTo>
                  <a:pt x="34416" y="10921"/>
                </a:lnTo>
                <a:lnTo>
                  <a:pt x="30733" y="5714"/>
                </a:lnTo>
                <a:lnTo>
                  <a:pt x="24891" y="1523"/>
                </a:lnTo>
                <a:lnTo>
                  <a:pt x="21208" y="0"/>
                </a:lnTo>
                <a:lnTo>
                  <a:pt x="18033" y="0"/>
                </a:lnTo>
                <a:lnTo>
                  <a:pt x="10540" y="1523"/>
                </a:lnTo>
                <a:lnTo>
                  <a:pt x="5333" y="5714"/>
                </a:lnTo>
                <a:lnTo>
                  <a:pt x="1015" y="10921"/>
                </a:lnTo>
                <a:lnTo>
                  <a:pt x="0" y="18287"/>
                </a:lnTo>
                <a:lnTo>
                  <a:pt x="0" y="21462"/>
                </a:lnTo>
                <a:lnTo>
                  <a:pt x="1015" y="25018"/>
                </a:lnTo>
                <a:lnTo>
                  <a:pt x="5333" y="30860"/>
                </a:lnTo>
                <a:lnTo>
                  <a:pt x="10540" y="34543"/>
                </a:lnTo>
                <a:lnTo>
                  <a:pt x="14350" y="36067"/>
                </a:lnTo>
                <a:lnTo>
                  <a:pt x="18033" y="36575"/>
                </a:lnTo>
                <a:lnTo>
                  <a:pt x="21208" y="36067"/>
                </a:lnTo>
                <a:lnTo>
                  <a:pt x="24891" y="34543"/>
                </a:lnTo>
                <a:lnTo>
                  <a:pt x="30733" y="30860"/>
                </a:lnTo>
                <a:lnTo>
                  <a:pt x="34416" y="25018"/>
                </a:lnTo>
                <a:lnTo>
                  <a:pt x="36068" y="21462"/>
                </a:lnTo>
                <a:lnTo>
                  <a:pt x="36575" y="18287"/>
                </a:lnTo>
                <a:close/>
              </a:path>
            </a:pathLst>
          </a:custGeom>
          <a:solidFill>
            <a:srgbClr val="000000"/>
          </a:solidFill>
        </p:spPr>
        <p:txBody>
          <a:bodyPr wrap="square" lIns="0" tIns="0" rIns="0" bIns="0" rtlCol="0">
            <a:noAutofit/>
          </a:bodyPr>
          <a:lstStyle/>
          <a:p>
            <a:endParaRPr sz="1987"/>
          </a:p>
        </p:txBody>
      </p:sp>
      <p:sp>
        <p:nvSpPr>
          <p:cNvPr id="50" name="object 50"/>
          <p:cNvSpPr/>
          <p:nvPr/>
        </p:nvSpPr>
        <p:spPr>
          <a:xfrm>
            <a:off x="2946423" y="5239569"/>
            <a:ext cx="40368" cy="40368"/>
          </a:xfrm>
          <a:custGeom>
            <a:avLst/>
            <a:gdLst/>
            <a:ahLst/>
            <a:cxnLst/>
            <a:rect l="l" t="t" r="r" b="b"/>
            <a:pathLst>
              <a:path w="36575" h="36575">
                <a:moveTo>
                  <a:pt x="36575" y="18287"/>
                </a:moveTo>
                <a:lnTo>
                  <a:pt x="36068" y="14604"/>
                </a:lnTo>
                <a:lnTo>
                  <a:pt x="34417" y="10921"/>
                </a:lnTo>
                <a:lnTo>
                  <a:pt x="30734" y="5714"/>
                </a:lnTo>
                <a:lnTo>
                  <a:pt x="24892" y="1523"/>
                </a:lnTo>
                <a:lnTo>
                  <a:pt x="21209" y="0"/>
                </a:lnTo>
                <a:lnTo>
                  <a:pt x="18034" y="0"/>
                </a:lnTo>
                <a:lnTo>
                  <a:pt x="10541" y="1523"/>
                </a:lnTo>
                <a:lnTo>
                  <a:pt x="5334" y="5714"/>
                </a:lnTo>
                <a:lnTo>
                  <a:pt x="1016" y="10921"/>
                </a:lnTo>
                <a:lnTo>
                  <a:pt x="0" y="18287"/>
                </a:lnTo>
                <a:lnTo>
                  <a:pt x="0" y="21462"/>
                </a:lnTo>
                <a:lnTo>
                  <a:pt x="1016" y="25018"/>
                </a:lnTo>
                <a:lnTo>
                  <a:pt x="5334" y="30860"/>
                </a:lnTo>
                <a:lnTo>
                  <a:pt x="10541" y="34543"/>
                </a:lnTo>
                <a:lnTo>
                  <a:pt x="14350" y="35559"/>
                </a:lnTo>
                <a:lnTo>
                  <a:pt x="18034" y="36575"/>
                </a:lnTo>
                <a:lnTo>
                  <a:pt x="21209" y="35559"/>
                </a:lnTo>
                <a:lnTo>
                  <a:pt x="24892" y="34543"/>
                </a:lnTo>
                <a:lnTo>
                  <a:pt x="30734" y="30860"/>
                </a:lnTo>
                <a:lnTo>
                  <a:pt x="34417" y="25018"/>
                </a:lnTo>
                <a:lnTo>
                  <a:pt x="36068" y="21462"/>
                </a:lnTo>
                <a:lnTo>
                  <a:pt x="36575" y="18287"/>
                </a:lnTo>
                <a:close/>
              </a:path>
            </a:pathLst>
          </a:custGeom>
          <a:solidFill>
            <a:srgbClr val="000000"/>
          </a:solidFill>
        </p:spPr>
        <p:txBody>
          <a:bodyPr wrap="square" lIns="0" tIns="0" rIns="0" bIns="0" rtlCol="0">
            <a:noAutofit/>
          </a:bodyPr>
          <a:lstStyle/>
          <a:p>
            <a:endParaRPr sz="1987"/>
          </a:p>
        </p:txBody>
      </p:sp>
      <p:sp>
        <p:nvSpPr>
          <p:cNvPr id="51" name="object 51"/>
          <p:cNvSpPr/>
          <p:nvPr/>
        </p:nvSpPr>
        <p:spPr>
          <a:xfrm>
            <a:off x="3010341" y="5254707"/>
            <a:ext cx="40368" cy="40368"/>
          </a:xfrm>
          <a:custGeom>
            <a:avLst/>
            <a:gdLst/>
            <a:ahLst/>
            <a:cxnLst/>
            <a:rect l="l" t="t" r="r" b="b"/>
            <a:pathLst>
              <a:path w="36575" h="36575">
                <a:moveTo>
                  <a:pt x="1524" y="24892"/>
                </a:moveTo>
                <a:lnTo>
                  <a:pt x="5715" y="31242"/>
                </a:lnTo>
                <a:lnTo>
                  <a:pt x="10922" y="34925"/>
                </a:lnTo>
                <a:lnTo>
                  <a:pt x="14605" y="36068"/>
                </a:lnTo>
                <a:lnTo>
                  <a:pt x="18287" y="36575"/>
                </a:lnTo>
                <a:lnTo>
                  <a:pt x="21462" y="36068"/>
                </a:lnTo>
                <a:lnTo>
                  <a:pt x="25018" y="34925"/>
                </a:lnTo>
                <a:lnTo>
                  <a:pt x="30861" y="31242"/>
                </a:lnTo>
                <a:lnTo>
                  <a:pt x="34543" y="24892"/>
                </a:lnTo>
                <a:lnTo>
                  <a:pt x="35560" y="21209"/>
                </a:lnTo>
                <a:lnTo>
                  <a:pt x="36575" y="18034"/>
                </a:lnTo>
                <a:lnTo>
                  <a:pt x="35560" y="14859"/>
                </a:lnTo>
                <a:lnTo>
                  <a:pt x="34543" y="11175"/>
                </a:lnTo>
                <a:lnTo>
                  <a:pt x="30861" y="5334"/>
                </a:lnTo>
                <a:lnTo>
                  <a:pt x="25018" y="1016"/>
                </a:lnTo>
                <a:lnTo>
                  <a:pt x="21462" y="0"/>
                </a:lnTo>
                <a:lnTo>
                  <a:pt x="18287" y="0"/>
                </a:lnTo>
                <a:lnTo>
                  <a:pt x="10922" y="1016"/>
                </a:lnTo>
                <a:lnTo>
                  <a:pt x="5715" y="5334"/>
                </a:lnTo>
                <a:lnTo>
                  <a:pt x="1524" y="11175"/>
                </a:lnTo>
                <a:lnTo>
                  <a:pt x="0" y="18034"/>
                </a:lnTo>
                <a:lnTo>
                  <a:pt x="0" y="21209"/>
                </a:lnTo>
                <a:lnTo>
                  <a:pt x="1524" y="24892"/>
                </a:lnTo>
                <a:close/>
              </a:path>
            </a:pathLst>
          </a:custGeom>
          <a:solidFill>
            <a:srgbClr val="000000"/>
          </a:solidFill>
        </p:spPr>
        <p:txBody>
          <a:bodyPr wrap="square" lIns="0" tIns="0" rIns="0" bIns="0" rtlCol="0">
            <a:noAutofit/>
          </a:bodyPr>
          <a:lstStyle/>
          <a:p>
            <a:endParaRPr sz="1987"/>
          </a:p>
        </p:txBody>
      </p:sp>
      <p:sp>
        <p:nvSpPr>
          <p:cNvPr id="52" name="object 52"/>
          <p:cNvSpPr/>
          <p:nvPr/>
        </p:nvSpPr>
        <p:spPr>
          <a:xfrm>
            <a:off x="3075940" y="5269846"/>
            <a:ext cx="42051" cy="40368"/>
          </a:xfrm>
          <a:custGeom>
            <a:avLst/>
            <a:gdLst/>
            <a:ahLst/>
            <a:cxnLst/>
            <a:rect l="l" t="t" r="r" b="b"/>
            <a:pathLst>
              <a:path w="38100" h="36575">
                <a:moveTo>
                  <a:pt x="1650" y="24891"/>
                </a:moveTo>
                <a:lnTo>
                  <a:pt x="5968" y="31241"/>
                </a:lnTo>
                <a:lnTo>
                  <a:pt x="11430" y="34924"/>
                </a:lnTo>
                <a:lnTo>
                  <a:pt x="15239" y="36067"/>
                </a:lnTo>
                <a:lnTo>
                  <a:pt x="19050" y="36575"/>
                </a:lnTo>
                <a:lnTo>
                  <a:pt x="22351" y="36067"/>
                </a:lnTo>
                <a:lnTo>
                  <a:pt x="26162" y="34924"/>
                </a:lnTo>
                <a:lnTo>
                  <a:pt x="32131" y="31241"/>
                </a:lnTo>
                <a:lnTo>
                  <a:pt x="35941" y="24891"/>
                </a:lnTo>
                <a:lnTo>
                  <a:pt x="36956" y="21716"/>
                </a:lnTo>
                <a:lnTo>
                  <a:pt x="38100" y="18541"/>
                </a:lnTo>
                <a:lnTo>
                  <a:pt x="36956" y="14858"/>
                </a:lnTo>
                <a:lnTo>
                  <a:pt x="35941" y="11175"/>
                </a:lnTo>
                <a:lnTo>
                  <a:pt x="32131" y="5841"/>
                </a:lnTo>
                <a:lnTo>
                  <a:pt x="26162" y="1650"/>
                </a:lnTo>
                <a:lnTo>
                  <a:pt x="22351" y="0"/>
                </a:lnTo>
                <a:lnTo>
                  <a:pt x="19050" y="0"/>
                </a:lnTo>
                <a:lnTo>
                  <a:pt x="11430" y="1650"/>
                </a:lnTo>
                <a:lnTo>
                  <a:pt x="5968" y="5841"/>
                </a:lnTo>
                <a:lnTo>
                  <a:pt x="1650" y="11175"/>
                </a:lnTo>
                <a:lnTo>
                  <a:pt x="0" y="18541"/>
                </a:lnTo>
                <a:lnTo>
                  <a:pt x="0" y="21716"/>
                </a:lnTo>
                <a:lnTo>
                  <a:pt x="1650" y="24891"/>
                </a:lnTo>
                <a:close/>
              </a:path>
            </a:pathLst>
          </a:custGeom>
          <a:solidFill>
            <a:srgbClr val="000000"/>
          </a:solidFill>
        </p:spPr>
        <p:txBody>
          <a:bodyPr wrap="square" lIns="0" tIns="0" rIns="0" bIns="0" rtlCol="0">
            <a:noAutofit/>
          </a:bodyPr>
          <a:lstStyle/>
          <a:p>
            <a:endParaRPr sz="1987"/>
          </a:p>
        </p:txBody>
      </p:sp>
      <p:sp>
        <p:nvSpPr>
          <p:cNvPr id="53" name="object 53"/>
          <p:cNvSpPr/>
          <p:nvPr/>
        </p:nvSpPr>
        <p:spPr>
          <a:xfrm>
            <a:off x="3144904" y="5283301"/>
            <a:ext cx="40369" cy="40369"/>
          </a:xfrm>
          <a:custGeom>
            <a:avLst/>
            <a:gdLst/>
            <a:ahLst/>
            <a:cxnLst/>
            <a:rect l="l" t="t" r="r" b="b"/>
            <a:pathLst>
              <a:path w="36576" h="36575">
                <a:moveTo>
                  <a:pt x="36576" y="18288"/>
                </a:moveTo>
                <a:lnTo>
                  <a:pt x="36068" y="14605"/>
                </a:lnTo>
                <a:lnTo>
                  <a:pt x="34417" y="10922"/>
                </a:lnTo>
                <a:lnTo>
                  <a:pt x="30734" y="5715"/>
                </a:lnTo>
                <a:lnTo>
                  <a:pt x="24892" y="1524"/>
                </a:lnTo>
                <a:lnTo>
                  <a:pt x="21209" y="0"/>
                </a:lnTo>
                <a:lnTo>
                  <a:pt x="18034" y="0"/>
                </a:lnTo>
                <a:lnTo>
                  <a:pt x="10541" y="1524"/>
                </a:lnTo>
                <a:lnTo>
                  <a:pt x="5334" y="5715"/>
                </a:lnTo>
                <a:lnTo>
                  <a:pt x="1016" y="10922"/>
                </a:lnTo>
                <a:lnTo>
                  <a:pt x="0" y="18288"/>
                </a:lnTo>
                <a:lnTo>
                  <a:pt x="0" y="21463"/>
                </a:lnTo>
                <a:lnTo>
                  <a:pt x="1016" y="25019"/>
                </a:lnTo>
                <a:lnTo>
                  <a:pt x="5334" y="30861"/>
                </a:lnTo>
                <a:lnTo>
                  <a:pt x="10541" y="34544"/>
                </a:lnTo>
                <a:lnTo>
                  <a:pt x="14351" y="35560"/>
                </a:lnTo>
                <a:lnTo>
                  <a:pt x="18034" y="36576"/>
                </a:lnTo>
                <a:lnTo>
                  <a:pt x="21209" y="35560"/>
                </a:lnTo>
                <a:lnTo>
                  <a:pt x="24892" y="34544"/>
                </a:lnTo>
                <a:lnTo>
                  <a:pt x="30734" y="30861"/>
                </a:lnTo>
                <a:lnTo>
                  <a:pt x="34417" y="25019"/>
                </a:lnTo>
                <a:lnTo>
                  <a:pt x="36068" y="21463"/>
                </a:lnTo>
                <a:lnTo>
                  <a:pt x="36576" y="18288"/>
                </a:lnTo>
                <a:close/>
              </a:path>
            </a:pathLst>
          </a:custGeom>
          <a:solidFill>
            <a:srgbClr val="000000"/>
          </a:solidFill>
        </p:spPr>
        <p:txBody>
          <a:bodyPr wrap="square" lIns="0" tIns="0" rIns="0" bIns="0" rtlCol="0">
            <a:noAutofit/>
          </a:bodyPr>
          <a:lstStyle/>
          <a:p>
            <a:endParaRPr sz="1987"/>
          </a:p>
        </p:txBody>
      </p:sp>
      <p:sp>
        <p:nvSpPr>
          <p:cNvPr id="54" name="object 54"/>
          <p:cNvSpPr/>
          <p:nvPr/>
        </p:nvSpPr>
        <p:spPr>
          <a:xfrm>
            <a:off x="3210504" y="5295076"/>
            <a:ext cx="40368" cy="42051"/>
          </a:xfrm>
          <a:custGeom>
            <a:avLst/>
            <a:gdLst/>
            <a:ahLst/>
            <a:cxnLst/>
            <a:rect l="l" t="t" r="r" b="b"/>
            <a:pathLst>
              <a:path w="36575" h="38100">
                <a:moveTo>
                  <a:pt x="36575" y="19050"/>
                </a:moveTo>
                <a:lnTo>
                  <a:pt x="36068" y="15240"/>
                </a:lnTo>
                <a:lnTo>
                  <a:pt x="34417" y="11430"/>
                </a:lnTo>
                <a:lnTo>
                  <a:pt x="31242" y="5968"/>
                </a:lnTo>
                <a:lnTo>
                  <a:pt x="24892" y="1650"/>
                </a:lnTo>
                <a:lnTo>
                  <a:pt x="21209" y="0"/>
                </a:lnTo>
                <a:lnTo>
                  <a:pt x="18034" y="0"/>
                </a:lnTo>
                <a:lnTo>
                  <a:pt x="10541" y="1650"/>
                </a:lnTo>
                <a:lnTo>
                  <a:pt x="5334" y="5968"/>
                </a:lnTo>
                <a:lnTo>
                  <a:pt x="1016" y="11430"/>
                </a:lnTo>
                <a:lnTo>
                  <a:pt x="0" y="19050"/>
                </a:lnTo>
                <a:lnTo>
                  <a:pt x="0" y="22352"/>
                </a:lnTo>
                <a:lnTo>
                  <a:pt x="1016" y="26162"/>
                </a:lnTo>
                <a:lnTo>
                  <a:pt x="5334" y="32131"/>
                </a:lnTo>
                <a:lnTo>
                  <a:pt x="10541" y="35941"/>
                </a:lnTo>
                <a:lnTo>
                  <a:pt x="14350" y="36956"/>
                </a:lnTo>
                <a:lnTo>
                  <a:pt x="18034" y="38100"/>
                </a:lnTo>
                <a:lnTo>
                  <a:pt x="21209" y="36956"/>
                </a:lnTo>
                <a:lnTo>
                  <a:pt x="24892" y="35941"/>
                </a:lnTo>
                <a:lnTo>
                  <a:pt x="31242" y="32131"/>
                </a:lnTo>
                <a:lnTo>
                  <a:pt x="34417" y="26162"/>
                </a:lnTo>
                <a:lnTo>
                  <a:pt x="36068" y="22352"/>
                </a:lnTo>
                <a:lnTo>
                  <a:pt x="36575" y="19050"/>
                </a:lnTo>
                <a:close/>
              </a:path>
            </a:pathLst>
          </a:custGeom>
          <a:solidFill>
            <a:srgbClr val="000000"/>
          </a:solidFill>
        </p:spPr>
        <p:txBody>
          <a:bodyPr wrap="square" lIns="0" tIns="0" rIns="0" bIns="0" rtlCol="0">
            <a:noAutofit/>
          </a:bodyPr>
          <a:lstStyle/>
          <a:p>
            <a:endParaRPr sz="1987"/>
          </a:p>
        </p:txBody>
      </p:sp>
      <p:sp>
        <p:nvSpPr>
          <p:cNvPr id="55" name="object 55"/>
          <p:cNvSpPr/>
          <p:nvPr/>
        </p:nvSpPr>
        <p:spPr>
          <a:xfrm>
            <a:off x="3277786" y="5306851"/>
            <a:ext cx="40368" cy="40368"/>
          </a:xfrm>
          <a:custGeom>
            <a:avLst/>
            <a:gdLst/>
            <a:ahLst/>
            <a:cxnLst/>
            <a:rect l="l" t="t" r="r" b="b"/>
            <a:pathLst>
              <a:path w="36575" h="36575">
                <a:moveTo>
                  <a:pt x="36575" y="18541"/>
                </a:moveTo>
                <a:lnTo>
                  <a:pt x="36068" y="14858"/>
                </a:lnTo>
                <a:lnTo>
                  <a:pt x="34925" y="11175"/>
                </a:lnTo>
                <a:lnTo>
                  <a:pt x="31242" y="5333"/>
                </a:lnTo>
                <a:lnTo>
                  <a:pt x="24892" y="1015"/>
                </a:lnTo>
                <a:lnTo>
                  <a:pt x="21208" y="0"/>
                </a:lnTo>
                <a:lnTo>
                  <a:pt x="18033" y="0"/>
                </a:lnTo>
                <a:lnTo>
                  <a:pt x="11175" y="1015"/>
                </a:lnTo>
                <a:lnTo>
                  <a:pt x="5333" y="5333"/>
                </a:lnTo>
                <a:lnTo>
                  <a:pt x="1015" y="11175"/>
                </a:lnTo>
                <a:lnTo>
                  <a:pt x="0" y="18541"/>
                </a:lnTo>
                <a:lnTo>
                  <a:pt x="0" y="21208"/>
                </a:lnTo>
                <a:lnTo>
                  <a:pt x="1015" y="24891"/>
                </a:lnTo>
                <a:lnTo>
                  <a:pt x="5333" y="31241"/>
                </a:lnTo>
                <a:lnTo>
                  <a:pt x="11175" y="34924"/>
                </a:lnTo>
                <a:lnTo>
                  <a:pt x="14858" y="36067"/>
                </a:lnTo>
                <a:lnTo>
                  <a:pt x="18033" y="36575"/>
                </a:lnTo>
                <a:lnTo>
                  <a:pt x="21208" y="36067"/>
                </a:lnTo>
                <a:lnTo>
                  <a:pt x="24892" y="34924"/>
                </a:lnTo>
                <a:lnTo>
                  <a:pt x="31242" y="31241"/>
                </a:lnTo>
                <a:lnTo>
                  <a:pt x="34925" y="24891"/>
                </a:lnTo>
                <a:lnTo>
                  <a:pt x="36068" y="21208"/>
                </a:lnTo>
                <a:lnTo>
                  <a:pt x="36575" y="18541"/>
                </a:lnTo>
                <a:close/>
              </a:path>
            </a:pathLst>
          </a:custGeom>
          <a:solidFill>
            <a:srgbClr val="000000"/>
          </a:solidFill>
        </p:spPr>
        <p:txBody>
          <a:bodyPr wrap="square" lIns="0" tIns="0" rIns="0" bIns="0" rtlCol="0">
            <a:noAutofit/>
          </a:bodyPr>
          <a:lstStyle/>
          <a:p>
            <a:endParaRPr sz="1987"/>
          </a:p>
        </p:txBody>
      </p:sp>
      <p:sp>
        <p:nvSpPr>
          <p:cNvPr id="56" name="object 56"/>
          <p:cNvSpPr/>
          <p:nvPr/>
        </p:nvSpPr>
        <p:spPr>
          <a:xfrm>
            <a:off x="3343386" y="5318625"/>
            <a:ext cx="40368" cy="40368"/>
          </a:xfrm>
          <a:custGeom>
            <a:avLst/>
            <a:gdLst/>
            <a:ahLst/>
            <a:cxnLst/>
            <a:rect l="l" t="t" r="r" b="b"/>
            <a:pathLst>
              <a:path w="36575" h="36575">
                <a:moveTo>
                  <a:pt x="36575" y="18287"/>
                </a:moveTo>
                <a:lnTo>
                  <a:pt x="36067" y="14605"/>
                </a:lnTo>
                <a:lnTo>
                  <a:pt x="34925" y="10922"/>
                </a:lnTo>
                <a:lnTo>
                  <a:pt x="31241" y="5714"/>
                </a:lnTo>
                <a:lnTo>
                  <a:pt x="24891" y="1524"/>
                </a:lnTo>
                <a:lnTo>
                  <a:pt x="21716" y="0"/>
                </a:lnTo>
                <a:lnTo>
                  <a:pt x="18541" y="0"/>
                </a:lnTo>
                <a:lnTo>
                  <a:pt x="11175" y="1524"/>
                </a:lnTo>
                <a:lnTo>
                  <a:pt x="5841" y="5714"/>
                </a:lnTo>
                <a:lnTo>
                  <a:pt x="1015" y="10922"/>
                </a:lnTo>
                <a:lnTo>
                  <a:pt x="0" y="18287"/>
                </a:lnTo>
                <a:lnTo>
                  <a:pt x="0" y="21462"/>
                </a:lnTo>
                <a:lnTo>
                  <a:pt x="1015" y="25018"/>
                </a:lnTo>
                <a:lnTo>
                  <a:pt x="5841" y="30861"/>
                </a:lnTo>
                <a:lnTo>
                  <a:pt x="11175" y="34543"/>
                </a:lnTo>
                <a:lnTo>
                  <a:pt x="14858" y="35560"/>
                </a:lnTo>
                <a:lnTo>
                  <a:pt x="18541" y="36575"/>
                </a:lnTo>
                <a:lnTo>
                  <a:pt x="21716" y="35560"/>
                </a:lnTo>
                <a:lnTo>
                  <a:pt x="24891" y="34543"/>
                </a:lnTo>
                <a:lnTo>
                  <a:pt x="31241" y="30861"/>
                </a:lnTo>
                <a:lnTo>
                  <a:pt x="34925" y="25018"/>
                </a:lnTo>
                <a:lnTo>
                  <a:pt x="36067" y="21462"/>
                </a:lnTo>
                <a:lnTo>
                  <a:pt x="36575" y="18287"/>
                </a:lnTo>
                <a:close/>
              </a:path>
            </a:pathLst>
          </a:custGeom>
          <a:solidFill>
            <a:srgbClr val="000000"/>
          </a:solidFill>
        </p:spPr>
        <p:txBody>
          <a:bodyPr wrap="square" lIns="0" tIns="0" rIns="0" bIns="0" rtlCol="0">
            <a:noAutofit/>
          </a:bodyPr>
          <a:lstStyle/>
          <a:p>
            <a:endParaRPr sz="1987"/>
          </a:p>
        </p:txBody>
      </p:sp>
      <p:sp>
        <p:nvSpPr>
          <p:cNvPr id="57" name="object 57"/>
          <p:cNvSpPr/>
          <p:nvPr/>
        </p:nvSpPr>
        <p:spPr>
          <a:xfrm>
            <a:off x="3410667" y="5328717"/>
            <a:ext cx="40368" cy="40368"/>
          </a:xfrm>
          <a:custGeom>
            <a:avLst/>
            <a:gdLst/>
            <a:ahLst/>
            <a:cxnLst/>
            <a:rect l="l" t="t" r="r" b="b"/>
            <a:pathLst>
              <a:path w="36575" h="36575">
                <a:moveTo>
                  <a:pt x="1524" y="24892"/>
                </a:moveTo>
                <a:lnTo>
                  <a:pt x="5715" y="30734"/>
                </a:lnTo>
                <a:lnTo>
                  <a:pt x="10922" y="34417"/>
                </a:lnTo>
                <a:lnTo>
                  <a:pt x="14605" y="36068"/>
                </a:lnTo>
                <a:lnTo>
                  <a:pt x="18287" y="36576"/>
                </a:lnTo>
                <a:lnTo>
                  <a:pt x="21462" y="36068"/>
                </a:lnTo>
                <a:lnTo>
                  <a:pt x="25018" y="34417"/>
                </a:lnTo>
                <a:lnTo>
                  <a:pt x="30861" y="30734"/>
                </a:lnTo>
                <a:lnTo>
                  <a:pt x="34543" y="24892"/>
                </a:lnTo>
                <a:lnTo>
                  <a:pt x="35560" y="21209"/>
                </a:lnTo>
                <a:lnTo>
                  <a:pt x="36575" y="18034"/>
                </a:lnTo>
                <a:lnTo>
                  <a:pt x="35560" y="14351"/>
                </a:lnTo>
                <a:lnTo>
                  <a:pt x="34543" y="10541"/>
                </a:lnTo>
                <a:lnTo>
                  <a:pt x="30861" y="5334"/>
                </a:lnTo>
                <a:lnTo>
                  <a:pt x="25018" y="1016"/>
                </a:lnTo>
                <a:lnTo>
                  <a:pt x="21462" y="0"/>
                </a:lnTo>
                <a:lnTo>
                  <a:pt x="18287" y="0"/>
                </a:lnTo>
                <a:lnTo>
                  <a:pt x="10922" y="1016"/>
                </a:lnTo>
                <a:lnTo>
                  <a:pt x="5715" y="5334"/>
                </a:lnTo>
                <a:lnTo>
                  <a:pt x="1524" y="10541"/>
                </a:lnTo>
                <a:lnTo>
                  <a:pt x="0" y="18034"/>
                </a:lnTo>
                <a:lnTo>
                  <a:pt x="0" y="21209"/>
                </a:lnTo>
                <a:lnTo>
                  <a:pt x="1524" y="24892"/>
                </a:lnTo>
                <a:close/>
              </a:path>
            </a:pathLst>
          </a:custGeom>
          <a:solidFill>
            <a:srgbClr val="000000"/>
          </a:solidFill>
        </p:spPr>
        <p:txBody>
          <a:bodyPr wrap="square" lIns="0" tIns="0" rIns="0" bIns="0" rtlCol="0">
            <a:noAutofit/>
          </a:bodyPr>
          <a:lstStyle/>
          <a:p>
            <a:endParaRPr sz="1987"/>
          </a:p>
        </p:txBody>
      </p:sp>
      <p:sp>
        <p:nvSpPr>
          <p:cNvPr id="58" name="object 58"/>
          <p:cNvSpPr/>
          <p:nvPr/>
        </p:nvSpPr>
        <p:spPr>
          <a:xfrm>
            <a:off x="3479631" y="5337128"/>
            <a:ext cx="40368" cy="40368"/>
          </a:xfrm>
          <a:custGeom>
            <a:avLst/>
            <a:gdLst/>
            <a:ahLst/>
            <a:cxnLst/>
            <a:rect l="l" t="t" r="r" b="b"/>
            <a:pathLst>
              <a:path w="36575" h="36575">
                <a:moveTo>
                  <a:pt x="36575" y="18034"/>
                </a:moveTo>
                <a:lnTo>
                  <a:pt x="36067" y="14350"/>
                </a:lnTo>
                <a:lnTo>
                  <a:pt x="34416" y="10541"/>
                </a:lnTo>
                <a:lnTo>
                  <a:pt x="30733" y="5334"/>
                </a:lnTo>
                <a:lnTo>
                  <a:pt x="24891" y="1016"/>
                </a:lnTo>
                <a:lnTo>
                  <a:pt x="21208" y="0"/>
                </a:lnTo>
                <a:lnTo>
                  <a:pt x="18033" y="0"/>
                </a:lnTo>
                <a:lnTo>
                  <a:pt x="10540" y="1016"/>
                </a:lnTo>
                <a:lnTo>
                  <a:pt x="5333" y="5334"/>
                </a:lnTo>
                <a:lnTo>
                  <a:pt x="1015" y="10541"/>
                </a:lnTo>
                <a:lnTo>
                  <a:pt x="0" y="18034"/>
                </a:lnTo>
                <a:lnTo>
                  <a:pt x="0" y="21209"/>
                </a:lnTo>
                <a:lnTo>
                  <a:pt x="1015" y="24892"/>
                </a:lnTo>
                <a:lnTo>
                  <a:pt x="5333" y="30734"/>
                </a:lnTo>
                <a:lnTo>
                  <a:pt x="10540" y="34417"/>
                </a:lnTo>
                <a:lnTo>
                  <a:pt x="14350" y="36068"/>
                </a:lnTo>
                <a:lnTo>
                  <a:pt x="18033" y="36575"/>
                </a:lnTo>
                <a:lnTo>
                  <a:pt x="21208" y="36068"/>
                </a:lnTo>
                <a:lnTo>
                  <a:pt x="24891" y="34417"/>
                </a:lnTo>
                <a:lnTo>
                  <a:pt x="30733" y="30734"/>
                </a:lnTo>
                <a:lnTo>
                  <a:pt x="34416" y="24892"/>
                </a:lnTo>
                <a:lnTo>
                  <a:pt x="36067" y="21209"/>
                </a:lnTo>
                <a:lnTo>
                  <a:pt x="36575" y="18034"/>
                </a:lnTo>
                <a:close/>
              </a:path>
            </a:pathLst>
          </a:custGeom>
          <a:solidFill>
            <a:srgbClr val="000000"/>
          </a:solidFill>
        </p:spPr>
        <p:txBody>
          <a:bodyPr wrap="square" lIns="0" tIns="0" rIns="0" bIns="0" rtlCol="0">
            <a:noAutofit/>
          </a:bodyPr>
          <a:lstStyle/>
          <a:p>
            <a:endParaRPr sz="1987"/>
          </a:p>
        </p:txBody>
      </p:sp>
      <p:sp>
        <p:nvSpPr>
          <p:cNvPr id="59" name="object 59"/>
          <p:cNvSpPr/>
          <p:nvPr/>
        </p:nvSpPr>
        <p:spPr>
          <a:xfrm>
            <a:off x="3545230" y="5343856"/>
            <a:ext cx="40369" cy="40368"/>
          </a:xfrm>
          <a:custGeom>
            <a:avLst/>
            <a:gdLst/>
            <a:ahLst/>
            <a:cxnLst/>
            <a:rect l="l" t="t" r="r" b="b"/>
            <a:pathLst>
              <a:path w="36576" h="36575">
                <a:moveTo>
                  <a:pt x="36576" y="18541"/>
                </a:moveTo>
                <a:lnTo>
                  <a:pt x="36068" y="14858"/>
                </a:lnTo>
                <a:lnTo>
                  <a:pt x="34925" y="11175"/>
                </a:lnTo>
                <a:lnTo>
                  <a:pt x="31242" y="5841"/>
                </a:lnTo>
                <a:lnTo>
                  <a:pt x="24892" y="1650"/>
                </a:lnTo>
                <a:lnTo>
                  <a:pt x="21209" y="0"/>
                </a:lnTo>
                <a:lnTo>
                  <a:pt x="18542" y="0"/>
                </a:lnTo>
                <a:lnTo>
                  <a:pt x="11176" y="1650"/>
                </a:lnTo>
                <a:lnTo>
                  <a:pt x="5334" y="5841"/>
                </a:lnTo>
                <a:lnTo>
                  <a:pt x="1016" y="11175"/>
                </a:lnTo>
                <a:lnTo>
                  <a:pt x="0" y="18541"/>
                </a:lnTo>
                <a:lnTo>
                  <a:pt x="0" y="21716"/>
                </a:lnTo>
                <a:lnTo>
                  <a:pt x="1016" y="24891"/>
                </a:lnTo>
                <a:lnTo>
                  <a:pt x="5334" y="31241"/>
                </a:lnTo>
                <a:lnTo>
                  <a:pt x="11176" y="34925"/>
                </a:lnTo>
                <a:lnTo>
                  <a:pt x="14859" y="36068"/>
                </a:lnTo>
                <a:lnTo>
                  <a:pt x="18542" y="36575"/>
                </a:lnTo>
                <a:lnTo>
                  <a:pt x="21209" y="36068"/>
                </a:lnTo>
                <a:lnTo>
                  <a:pt x="24892" y="34925"/>
                </a:lnTo>
                <a:lnTo>
                  <a:pt x="31242" y="31241"/>
                </a:lnTo>
                <a:lnTo>
                  <a:pt x="34925" y="24891"/>
                </a:lnTo>
                <a:lnTo>
                  <a:pt x="36068" y="21716"/>
                </a:lnTo>
                <a:lnTo>
                  <a:pt x="36576" y="18541"/>
                </a:lnTo>
                <a:close/>
              </a:path>
            </a:pathLst>
          </a:custGeom>
          <a:solidFill>
            <a:srgbClr val="000000"/>
          </a:solidFill>
        </p:spPr>
        <p:txBody>
          <a:bodyPr wrap="square" lIns="0" tIns="0" rIns="0" bIns="0" rtlCol="0">
            <a:noAutofit/>
          </a:bodyPr>
          <a:lstStyle/>
          <a:p>
            <a:endParaRPr sz="1987"/>
          </a:p>
        </p:txBody>
      </p:sp>
      <p:sp>
        <p:nvSpPr>
          <p:cNvPr id="60" name="object 60"/>
          <p:cNvSpPr/>
          <p:nvPr/>
        </p:nvSpPr>
        <p:spPr>
          <a:xfrm>
            <a:off x="3614195" y="5352266"/>
            <a:ext cx="40368" cy="38686"/>
          </a:xfrm>
          <a:custGeom>
            <a:avLst/>
            <a:gdLst/>
            <a:ahLst/>
            <a:cxnLst/>
            <a:rect l="l" t="t" r="r" b="b"/>
            <a:pathLst>
              <a:path w="36575" h="35051">
                <a:moveTo>
                  <a:pt x="1524" y="23875"/>
                </a:moveTo>
                <a:lnTo>
                  <a:pt x="5714" y="29971"/>
                </a:lnTo>
                <a:lnTo>
                  <a:pt x="10921" y="33019"/>
                </a:lnTo>
                <a:lnTo>
                  <a:pt x="14605" y="34543"/>
                </a:lnTo>
                <a:lnTo>
                  <a:pt x="18287" y="35051"/>
                </a:lnTo>
                <a:lnTo>
                  <a:pt x="21462" y="34543"/>
                </a:lnTo>
                <a:lnTo>
                  <a:pt x="25018" y="33019"/>
                </a:lnTo>
                <a:lnTo>
                  <a:pt x="30861" y="29971"/>
                </a:lnTo>
                <a:lnTo>
                  <a:pt x="34543" y="23875"/>
                </a:lnTo>
                <a:lnTo>
                  <a:pt x="35559" y="20319"/>
                </a:lnTo>
                <a:lnTo>
                  <a:pt x="36575" y="17271"/>
                </a:lnTo>
                <a:lnTo>
                  <a:pt x="35559" y="13715"/>
                </a:lnTo>
                <a:lnTo>
                  <a:pt x="34543" y="10159"/>
                </a:lnTo>
                <a:lnTo>
                  <a:pt x="30861" y="5079"/>
                </a:lnTo>
                <a:lnTo>
                  <a:pt x="25018" y="1015"/>
                </a:lnTo>
                <a:lnTo>
                  <a:pt x="21462" y="0"/>
                </a:lnTo>
                <a:lnTo>
                  <a:pt x="18287" y="0"/>
                </a:lnTo>
                <a:lnTo>
                  <a:pt x="10921" y="1015"/>
                </a:lnTo>
                <a:lnTo>
                  <a:pt x="5714" y="5079"/>
                </a:lnTo>
                <a:lnTo>
                  <a:pt x="1524" y="10159"/>
                </a:lnTo>
                <a:lnTo>
                  <a:pt x="0" y="17271"/>
                </a:lnTo>
                <a:lnTo>
                  <a:pt x="0" y="20319"/>
                </a:lnTo>
                <a:lnTo>
                  <a:pt x="1524" y="23875"/>
                </a:lnTo>
                <a:close/>
              </a:path>
            </a:pathLst>
          </a:custGeom>
          <a:solidFill>
            <a:srgbClr val="000000"/>
          </a:solidFill>
        </p:spPr>
        <p:txBody>
          <a:bodyPr wrap="square" lIns="0" tIns="0" rIns="0" bIns="0" rtlCol="0">
            <a:noAutofit/>
          </a:bodyPr>
          <a:lstStyle/>
          <a:p>
            <a:endParaRPr sz="1987"/>
          </a:p>
        </p:txBody>
      </p:sp>
      <p:sp>
        <p:nvSpPr>
          <p:cNvPr id="61" name="object 61"/>
          <p:cNvSpPr/>
          <p:nvPr/>
        </p:nvSpPr>
        <p:spPr>
          <a:xfrm>
            <a:off x="3681476" y="5357312"/>
            <a:ext cx="40369" cy="40369"/>
          </a:xfrm>
          <a:custGeom>
            <a:avLst/>
            <a:gdLst/>
            <a:ahLst/>
            <a:cxnLst/>
            <a:rect l="l" t="t" r="r" b="b"/>
            <a:pathLst>
              <a:path w="36576" h="36576">
                <a:moveTo>
                  <a:pt x="36576" y="18542"/>
                </a:moveTo>
                <a:lnTo>
                  <a:pt x="36068" y="14859"/>
                </a:lnTo>
                <a:lnTo>
                  <a:pt x="34925" y="11176"/>
                </a:lnTo>
                <a:lnTo>
                  <a:pt x="31242" y="5334"/>
                </a:lnTo>
                <a:lnTo>
                  <a:pt x="24892" y="1016"/>
                </a:lnTo>
                <a:lnTo>
                  <a:pt x="21209" y="0"/>
                </a:lnTo>
                <a:lnTo>
                  <a:pt x="18034" y="0"/>
                </a:lnTo>
                <a:lnTo>
                  <a:pt x="11176" y="1016"/>
                </a:lnTo>
                <a:lnTo>
                  <a:pt x="5334" y="5334"/>
                </a:lnTo>
                <a:lnTo>
                  <a:pt x="1016" y="11176"/>
                </a:lnTo>
                <a:lnTo>
                  <a:pt x="0" y="18542"/>
                </a:lnTo>
                <a:lnTo>
                  <a:pt x="0" y="21209"/>
                </a:lnTo>
                <a:lnTo>
                  <a:pt x="1016" y="24892"/>
                </a:lnTo>
                <a:lnTo>
                  <a:pt x="5334" y="31242"/>
                </a:lnTo>
                <a:lnTo>
                  <a:pt x="11176" y="34925"/>
                </a:lnTo>
                <a:lnTo>
                  <a:pt x="14859" y="36068"/>
                </a:lnTo>
                <a:lnTo>
                  <a:pt x="18034" y="36576"/>
                </a:lnTo>
                <a:lnTo>
                  <a:pt x="21209" y="36068"/>
                </a:lnTo>
                <a:lnTo>
                  <a:pt x="24892" y="34925"/>
                </a:lnTo>
                <a:lnTo>
                  <a:pt x="31242" y="31242"/>
                </a:lnTo>
                <a:lnTo>
                  <a:pt x="34925" y="24892"/>
                </a:lnTo>
                <a:lnTo>
                  <a:pt x="36068" y="21209"/>
                </a:lnTo>
                <a:lnTo>
                  <a:pt x="36576" y="18542"/>
                </a:lnTo>
                <a:close/>
              </a:path>
            </a:pathLst>
          </a:custGeom>
          <a:solidFill>
            <a:srgbClr val="000000"/>
          </a:solidFill>
        </p:spPr>
        <p:txBody>
          <a:bodyPr wrap="square" lIns="0" tIns="0" rIns="0" bIns="0" rtlCol="0">
            <a:noAutofit/>
          </a:bodyPr>
          <a:lstStyle/>
          <a:p>
            <a:endParaRPr sz="1987"/>
          </a:p>
        </p:txBody>
      </p:sp>
      <p:sp>
        <p:nvSpPr>
          <p:cNvPr id="62" name="object 62"/>
          <p:cNvSpPr/>
          <p:nvPr/>
        </p:nvSpPr>
        <p:spPr>
          <a:xfrm>
            <a:off x="3748758" y="5362358"/>
            <a:ext cx="42051" cy="40368"/>
          </a:xfrm>
          <a:custGeom>
            <a:avLst/>
            <a:gdLst/>
            <a:ahLst/>
            <a:cxnLst/>
            <a:rect l="l" t="t" r="r" b="b"/>
            <a:pathLst>
              <a:path w="38100" h="36575">
                <a:moveTo>
                  <a:pt x="1650" y="24892"/>
                </a:moveTo>
                <a:lnTo>
                  <a:pt x="5968" y="31242"/>
                </a:lnTo>
                <a:lnTo>
                  <a:pt x="11430" y="34925"/>
                </a:lnTo>
                <a:lnTo>
                  <a:pt x="15239" y="36068"/>
                </a:lnTo>
                <a:lnTo>
                  <a:pt x="19050" y="36575"/>
                </a:lnTo>
                <a:lnTo>
                  <a:pt x="22351" y="36068"/>
                </a:lnTo>
                <a:lnTo>
                  <a:pt x="26162" y="34925"/>
                </a:lnTo>
                <a:lnTo>
                  <a:pt x="32131" y="31242"/>
                </a:lnTo>
                <a:lnTo>
                  <a:pt x="35941" y="24892"/>
                </a:lnTo>
                <a:lnTo>
                  <a:pt x="36956" y="21717"/>
                </a:lnTo>
                <a:lnTo>
                  <a:pt x="38100" y="18542"/>
                </a:lnTo>
                <a:lnTo>
                  <a:pt x="36956" y="14858"/>
                </a:lnTo>
                <a:lnTo>
                  <a:pt x="35941" y="11175"/>
                </a:lnTo>
                <a:lnTo>
                  <a:pt x="32131" y="5842"/>
                </a:lnTo>
                <a:lnTo>
                  <a:pt x="26162" y="1015"/>
                </a:lnTo>
                <a:lnTo>
                  <a:pt x="22351" y="0"/>
                </a:lnTo>
                <a:lnTo>
                  <a:pt x="19050" y="0"/>
                </a:lnTo>
                <a:lnTo>
                  <a:pt x="11430" y="1015"/>
                </a:lnTo>
                <a:lnTo>
                  <a:pt x="5968" y="5842"/>
                </a:lnTo>
                <a:lnTo>
                  <a:pt x="1650" y="11175"/>
                </a:lnTo>
                <a:lnTo>
                  <a:pt x="0" y="18542"/>
                </a:lnTo>
                <a:lnTo>
                  <a:pt x="0" y="21717"/>
                </a:lnTo>
                <a:lnTo>
                  <a:pt x="1650" y="24892"/>
                </a:lnTo>
                <a:close/>
              </a:path>
            </a:pathLst>
          </a:custGeom>
          <a:solidFill>
            <a:srgbClr val="000000"/>
          </a:solidFill>
        </p:spPr>
        <p:txBody>
          <a:bodyPr wrap="square" lIns="0" tIns="0" rIns="0" bIns="0" rtlCol="0">
            <a:noAutofit/>
          </a:bodyPr>
          <a:lstStyle/>
          <a:p>
            <a:endParaRPr sz="1987"/>
          </a:p>
        </p:txBody>
      </p:sp>
      <p:sp>
        <p:nvSpPr>
          <p:cNvPr id="63" name="object 63"/>
          <p:cNvSpPr/>
          <p:nvPr/>
        </p:nvSpPr>
        <p:spPr>
          <a:xfrm>
            <a:off x="3817722" y="5365722"/>
            <a:ext cx="40369" cy="40368"/>
          </a:xfrm>
          <a:custGeom>
            <a:avLst/>
            <a:gdLst/>
            <a:ahLst/>
            <a:cxnLst/>
            <a:rect l="l" t="t" r="r" b="b"/>
            <a:pathLst>
              <a:path w="36576" h="36575">
                <a:moveTo>
                  <a:pt x="36576" y="18541"/>
                </a:moveTo>
                <a:lnTo>
                  <a:pt x="36068" y="14858"/>
                </a:lnTo>
                <a:lnTo>
                  <a:pt x="34925" y="11175"/>
                </a:lnTo>
                <a:lnTo>
                  <a:pt x="31242" y="5333"/>
                </a:lnTo>
                <a:lnTo>
                  <a:pt x="24892" y="1015"/>
                </a:lnTo>
                <a:lnTo>
                  <a:pt x="21209" y="0"/>
                </a:lnTo>
                <a:lnTo>
                  <a:pt x="18034" y="0"/>
                </a:lnTo>
                <a:lnTo>
                  <a:pt x="11176" y="1015"/>
                </a:lnTo>
                <a:lnTo>
                  <a:pt x="5334" y="5333"/>
                </a:lnTo>
                <a:lnTo>
                  <a:pt x="1016" y="11175"/>
                </a:lnTo>
                <a:lnTo>
                  <a:pt x="0" y="18541"/>
                </a:lnTo>
                <a:lnTo>
                  <a:pt x="0" y="21208"/>
                </a:lnTo>
                <a:lnTo>
                  <a:pt x="1016" y="24891"/>
                </a:lnTo>
                <a:lnTo>
                  <a:pt x="5334" y="31241"/>
                </a:lnTo>
                <a:lnTo>
                  <a:pt x="11176" y="34925"/>
                </a:lnTo>
                <a:lnTo>
                  <a:pt x="14351" y="36067"/>
                </a:lnTo>
                <a:lnTo>
                  <a:pt x="18034" y="36575"/>
                </a:lnTo>
                <a:lnTo>
                  <a:pt x="21209" y="36067"/>
                </a:lnTo>
                <a:lnTo>
                  <a:pt x="24892" y="34925"/>
                </a:lnTo>
                <a:lnTo>
                  <a:pt x="31242" y="31241"/>
                </a:lnTo>
                <a:lnTo>
                  <a:pt x="34925" y="24891"/>
                </a:lnTo>
                <a:lnTo>
                  <a:pt x="36068" y="21208"/>
                </a:lnTo>
                <a:lnTo>
                  <a:pt x="36576" y="18541"/>
                </a:lnTo>
                <a:close/>
              </a:path>
            </a:pathLst>
          </a:custGeom>
          <a:solidFill>
            <a:srgbClr val="000000"/>
          </a:solidFill>
        </p:spPr>
        <p:txBody>
          <a:bodyPr wrap="square" lIns="0" tIns="0" rIns="0" bIns="0" rtlCol="0">
            <a:noAutofit/>
          </a:bodyPr>
          <a:lstStyle/>
          <a:p>
            <a:endParaRPr sz="1987"/>
          </a:p>
        </p:txBody>
      </p:sp>
      <p:sp>
        <p:nvSpPr>
          <p:cNvPr id="64" name="object 64"/>
          <p:cNvSpPr/>
          <p:nvPr/>
        </p:nvSpPr>
        <p:spPr>
          <a:xfrm>
            <a:off x="3885003" y="5367403"/>
            <a:ext cx="40369" cy="40369"/>
          </a:xfrm>
          <a:custGeom>
            <a:avLst/>
            <a:gdLst/>
            <a:ahLst/>
            <a:cxnLst/>
            <a:rect l="l" t="t" r="r" b="b"/>
            <a:pathLst>
              <a:path w="36576" h="36575">
                <a:moveTo>
                  <a:pt x="36576" y="18034"/>
                </a:moveTo>
                <a:lnTo>
                  <a:pt x="36068" y="14351"/>
                </a:lnTo>
                <a:lnTo>
                  <a:pt x="34925" y="10541"/>
                </a:lnTo>
                <a:lnTo>
                  <a:pt x="31242" y="5334"/>
                </a:lnTo>
                <a:lnTo>
                  <a:pt x="24892" y="1016"/>
                </a:lnTo>
                <a:lnTo>
                  <a:pt x="21208" y="0"/>
                </a:lnTo>
                <a:lnTo>
                  <a:pt x="18542" y="0"/>
                </a:lnTo>
                <a:lnTo>
                  <a:pt x="11176" y="1016"/>
                </a:lnTo>
                <a:lnTo>
                  <a:pt x="5333" y="5334"/>
                </a:lnTo>
                <a:lnTo>
                  <a:pt x="1016" y="10541"/>
                </a:lnTo>
                <a:lnTo>
                  <a:pt x="0" y="18034"/>
                </a:lnTo>
                <a:lnTo>
                  <a:pt x="0" y="21209"/>
                </a:lnTo>
                <a:lnTo>
                  <a:pt x="1016" y="24892"/>
                </a:lnTo>
                <a:lnTo>
                  <a:pt x="5333" y="30734"/>
                </a:lnTo>
                <a:lnTo>
                  <a:pt x="11176" y="34417"/>
                </a:lnTo>
                <a:lnTo>
                  <a:pt x="14858" y="36068"/>
                </a:lnTo>
                <a:lnTo>
                  <a:pt x="18542" y="36576"/>
                </a:lnTo>
                <a:lnTo>
                  <a:pt x="21208" y="36068"/>
                </a:lnTo>
                <a:lnTo>
                  <a:pt x="24892" y="34417"/>
                </a:lnTo>
                <a:lnTo>
                  <a:pt x="31242" y="30734"/>
                </a:lnTo>
                <a:lnTo>
                  <a:pt x="34925" y="24892"/>
                </a:lnTo>
                <a:lnTo>
                  <a:pt x="36068" y="21209"/>
                </a:lnTo>
                <a:lnTo>
                  <a:pt x="36576" y="18034"/>
                </a:lnTo>
                <a:close/>
              </a:path>
            </a:pathLst>
          </a:custGeom>
          <a:solidFill>
            <a:srgbClr val="000000"/>
          </a:solidFill>
        </p:spPr>
        <p:txBody>
          <a:bodyPr wrap="square" lIns="0" tIns="0" rIns="0" bIns="0" rtlCol="0">
            <a:noAutofit/>
          </a:bodyPr>
          <a:lstStyle/>
          <a:p>
            <a:endParaRPr sz="1987"/>
          </a:p>
        </p:txBody>
      </p:sp>
      <p:sp>
        <p:nvSpPr>
          <p:cNvPr id="65" name="object 65"/>
          <p:cNvSpPr/>
          <p:nvPr/>
        </p:nvSpPr>
        <p:spPr>
          <a:xfrm>
            <a:off x="3952286" y="5369086"/>
            <a:ext cx="40368" cy="40368"/>
          </a:xfrm>
          <a:custGeom>
            <a:avLst/>
            <a:gdLst/>
            <a:ahLst/>
            <a:cxnLst/>
            <a:rect l="l" t="t" r="r" b="b"/>
            <a:pathLst>
              <a:path w="36575" h="36575">
                <a:moveTo>
                  <a:pt x="1524" y="24892"/>
                </a:moveTo>
                <a:lnTo>
                  <a:pt x="5715" y="31242"/>
                </a:lnTo>
                <a:lnTo>
                  <a:pt x="10922" y="34925"/>
                </a:lnTo>
                <a:lnTo>
                  <a:pt x="14605" y="36068"/>
                </a:lnTo>
                <a:lnTo>
                  <a:pt x="18287" y="36576"/>
                </a:lnTo>
                <a:lnTo>
                  <a:pt x="21462" y="36068"/>
                </a:lnTo>
                <a:lnTo>
                  <a:pt x="25019" y="34925"/>
                </a:lnTo>
                <a:lnTo>
                  <a:pt x="30861" y="31242"/>
                </a:lnTo>
                <a:lnTo>
                  <a:pt x="34544" y="24892"/>
                </a:lnTo>
                <a:lnTo>
                  <a:pt x="35560" y="21209"/>
                </a:lnTo>
                <a:lnTo>
                  <a:pt x="36575" y="18542"/>
                </a:lnTo>
                <a:lnTo>
                  <a:pt x="35560" y="14859"/>
                </a:lnTo>
                <a:lnTo>
                  <a:pt x="34544" y="11176"/>
                </a:lnTo>
                <a:lnTo>
                  <a:pt x="30861" y="5334"/>
                </a:lnTo>
                <a:lnTo>
                  <a:pt x="25019" y="1016"/>
                </a:lnTo>
                <a:lnTo>
                  <a:pt x="21462" y="0"/>
                </a:lnTo>
                <a:lnTo>
                  <a:pt x="18287" y="0"/>
                </a:lnTo>
                <a:lnTo>
                  <a:pt x="10922" y="1016"/>
                </a:lnTo>
                <a:lnTo>
                  <a:pt x="5715" y="5334"/>
                </a:lnTo>
                <a:lnTo>
                  <a:pt x="1524" y="11176"/>
                </a:lnTo>
                <a:lnTo>
                  <a:pt x="0" y="18542"/>
                </a:lnTo>
                <a:lnTo>
                  <a:pt x="0" y="21209"/>
                </a:lnTo>
                <a:lnTo>
                  <a:pt x="1524" y="24892"/>
                </a:lnTo>
                <a:close/>
              </a:path>
            </a:pathLst>
          </a:custGeom>
          <a:solidFill>
            <a:srgbClr val="000000"/>
          </a:solidFill>
        </p:spPr>
        <p:txBody>
          <a:bodyPr wrap="square" lIns="0" tIns="0" rIns="0" bIns="0" rtlCol="0">
            <a:noAutofit/>
          </a:bodyPr>
          <a:lstStyle/>
          <a:p>
            <a:endParaRPr sz="1987"/>
          </a:p>
        </p:txBody>
      </p:sp>
      <p:sp>
        <p:nvSpPr>
          <p:cNvPr id="66" name="object 66"/>
          <p:cNvSpPr/>
          <p:nvPr/>
        </p:nvSpPr>
        <p:spPr>
          <a:xfrm>
            <a:off x="4019567" y="5370768"/>
            <a:ext cx="40368" cy="40368"/>
          </a:xfrm>
          <a:custGeom>
            <a:avLst/>
            <a:gdLst/>
            <a:ahLst/>
            <a:cxnLst/>
            <a:rect l="l" t="t" r="r" b="b"/>
            <a:pathLst>
              <a:path w="36575" h="36575">
                <a:moveTo>
                  <a:pt x="36575" y="18542"/>
                </a:moveTo>
                <a:lnTo>
                  <a:pt x="36068" y="14859"/>
                </a:lnTo>
                <a:lnTo>
                  <a:pt x="34925" y="11176"/>
                </a:lnTo>
                <a:lnTo>
                  <a:pt x="31241" y="5842"/>
                </a:lnTo>
                <a:lnTo>
                  <a:pt x="24891" y="1016"/>
                </a:lnTo>
                <a:lnTo>
                  <a:pt x="21209" y="0"/>
                </a:lnTo>
                <a:lnTo>
                  <a:pt x="18034" y="0"/>
                </a:lnTo>
                <a:lnTo>
                  <a:pt x="11175" y="1016"/>
                </a:lnTo>
                <a:lnTo>
                  <a:pt x="5334" y="5842"/>
                </a:lnTo>
                <a:lnTo>
                  <a:pt x="1015" y="11176"/>
                </a:lnTo>
                <a:lnTo>
                  <a:pt x="0" y="18542"/>
                </a:lnTo>
                <a:lnTo>
                  <a:pt x="0" y="21717"/>
                </a:lnTo>
                <a:lnTo>
                  <a:pt x="1015" y="24892"/>
                </a:lnTo>
                <a:lnTo>
                  <a:pt x="5334" y="31242"/>
                </a:lnTo>
                <a:lnTo>
                  <a:pt x="11175" y="34925"/>
                </a:lnTo>
                <a:lnTo>
                  <a:pt x="14859" y="36068"/>
                </a:lnTo>
                <a:lnTo>
                  <a:pt x="18034" y="36576"/>
                </a:lnTo>
                <a:lnTo>
                  <a:pt x="21209" y="36068"/>
                </a:lnTo>
                <a:lnTo>
                  <a:pt x="24891" y="34925"/>
                </a:lnTo>
                <a:lnTo>
                  <a:pt x="31241" y="31242"/>
                </a:lnTo>
                <a:lnTo>
                  <a:pt x="34925" y="24892"/>
                </a:lnTo>
                <a:lnTo>
                  <a:pt x="36068" y="21717"/>
                </a:lnTo>
                <a:lnTo>
                  <a:pt x="36575" y="18542"/>
                </a:lnTo>
                <a:close/>
              </a:path>
            </a:pathLst>
          </a:custGeom>
          <a:solidFill>
            <a:srgbClr val="000000"/>
          </a:solidFill>
        </p:spPr>
        <p:txBody>
          <a:bodyPr wrap="square" lIns="0" tIns="0" rIns="0" bIns="0" rtlCol="0">
            <a:noAutofit/>
          </a:bodyPr>
          <a:lstStyle/>
          <a:p>
            <a:endParaRPr sz="1987"/>
          </a:p>
        </p:txBody>
      </p:sp>
      <p:sp>
        <p:nvSpPr>
          <p:cNvPr id="67" name="object 67"/>
          <p:cNvSpPr/>
          <p:nvPr/>
        </p:nvSpPr>
        <p:spPr>
          <a:xfrm>
            <a:off x="4088531" y="5370768"/>
            <a:ext cx="40368" cy="40368"/>
          </a:xfrm>
          <a:custGeom>
            <a:avLst/>
            <a:gdLst/>
            <a:ahLst/>
            <a:cxnLst/>
            <a:rect l="l" t="t" r="r" b="b"/>
            <a:pathLst>
              <a:path w="36575" h="36575">
                <a:moveTo>
                  <a:pt x="36575" y="18542"/>
                </a:moveTo>
                <a:lnTo>
                  <a:pt x="35560" y="14859"/>
                </a:lnTo>
                <a:lnTo>
                  <a:pt x="34543" y="11176"/>
                </a:lnTo>
                <a:lnTo>
                  <a:pt x="30861" y="5842"/>
                </a:lnTo>
                <a:lnTo>
                  <a:pt x="25018" y="1016"/>
                </a:lnTo>
                <a:lnTo>
                  <a:pt x="21462" y="0"/>
                </a:lnTo>
                <a:lnTo>
                  <a:pt x="18287" y="0"/>
                </a:lnTo>
                <a:lnTo>
                  <a:pt x="10922" y="1016"/>
                </a:lnTo>
                <a:lnTo>
                  <a:pt x="5714" y="5842"/>
                </a:lnTo>
                <a:lnTo>
                  <a:pt x="1524" y="11176"/>
                </a:lnTo>
                <a:lnTo>
                  <a:pt x="0" y="18542"/>
                </a:lnTo>
                <a:lnTo>
                  <a:pt x="0" y="21717"/>
                </a:lnTo>
                <a:lnTo>
                  <a:pt x="1524" y="24892"/>
                </a:lnTo>
                <a:lnTo>
                  <a:pt x="5714" y="31242"/>
                </a:lnTo>
                <a:lnTo>
                  <a:pt x="10922" y="34925"/>
                </a:lnTo>
                <a:lnTo>
                  <a:pt x="14604" y="36068"/>
                </a:lnTo>
                <a:lnTo>
                  <a:pt x="18287" y="36576"/>
                </a:lnTo>
                <a:lnTo>
                  <a:pt x="21462" y="36068"/>
                </a:lnTo>
                <a:lnTo>
                  <a:pt x="25018" y="34925"/>
                </a:lnTo>
                <a:lnTo>
                  <a:pt x="30861" y="31242"/>
                </a:lnTo>
                <a:lnTo>
                  <a:pt x="34543" y="24892"/>
                </a:lnTo>
                <a:lnTo>
                  <a:pt x="35560" y="21717"/>
                </a:lnTo>
                <a:lnTo>
                  <a:pt x="36575" y="18542"/>
                </a:lnTo>
                <a:close/>
              </a:path>
            </a:pathLst>
          </a:custGeom>
          <a:solidFill>
            <a:srgbClr val="000000"/>
          </a:solidFill>
        </p:spPr>
        <p:txBody>
          <a:bodyPr wrap="square" lIns="0" tIns="0" rIns="0" bIns="0" rtlCol="0">
            <a:noAutofit/>
          </a:bodyPr>
          <a:lstStyle/>
          <a:p>
            <a:endParaRPr sz="1987"/>
          </a:p>
        </p:txBody>
      </p:sp>
      <p:sp>
        <p:nvSpPr>
          <p:cNvPr id="68" name="object 68"/>
          <p:cNvSpPr/>
          <p:nvPr/>
        </p:nvSpPr>
        <p:spPr>
          <a:xfrm>
            <a:off x="4155813" y="5369086"/>
            <a:ext cx="40368" cy="40368"/>
          </a:xfrm>
          <a:custGeom>
            <a:avLst/>
            <a:gdLst/>
            <a:ahLst/>
            <a:cxnLst/>
            <a:rect l="l" t="t" r="r" b="b"/>
            <a:pathLst>
              <a:path w="36575" h="36575">
                <a:moveTo>
                  <a:pt x="36575" y="18542"/>
                </a:moveTo>
                <a:lnTo>
                  <a:pt x="36067" y="14859"/>
                </a:lnTo>
                <a:lnTo>
                  <a:pt x="34416" y="11176"/>
                </a:lnTo>
                <a:lnTo>
                  <a:pt x="30733" y="5334"/>
                </a:lnTo>
                <a:lnTo>
                  <a:pt x="24891" y="1016"/>
                </a:lnTo>
                <a:lnTo>
                  <a:pt x="21208" y="0"/>
                </a:lnTo>
                <a:lnTo>
                  <a:pt x="18033" y="0"/>
                </a:lnTo>
                <a:lnTo>
                  <a:pt x="10540" y="1016"/>
                </a:lnTo>
                <a:lnTo>
                  <a:pt x="5333" y="5334"/>
                </a:lnTo>
                <a:lnTo>
                  <a:pt x="1015" y="11176"/>
                </a:lnTo>
                <a:lnTo>
                  <a:pt x="0" y="18542"/>
                </a:lnTo>
                <a:lnTo>
                  <a:pt x="0" y="21209"/>
                </a:lnTo>
                <a:lnTo>
                  <a:pt x="1015" y="24892"/>
                </a:lnTo>
                <a:lnTo>
                  <a:pt x="5333" y="31242"/>
                </a:lnTo>
                <a:lnTo>
                  <a:pt x="10540" y="34925"/>
                </a:lnTo>
                <a:lnTo>
                  <a:pt x="14350" y="36068"/>
                </a:lnTo>
                <a:lnTo>
                  <a:pt x="18033" y="36576"/>
                </a:lnTo>
                <a:lnTo>
                  <a:pt x="21208" y="36068"/>
                </a:lnTo>
                <a:lnTo>
                  <a:pt x="24891" y="34925"/>
                </a:lnTo>
                <a:lnTo>
                  <a:pt x="30733" y="31242"/>
                </a:lnTo>
                <a:lnTo>
                  <a:pt x="34416" y="24892"/>
                </a:lnTo>
                <a:lnTo>
                  <a:pt x="36067" y="21209"/>
                </a:lnTo>
                <a:lnTo>
                  <a:pt x="36575" y="18542"/>
                </a:lnTo>
                <a:close/>
              </a:path>
            </a:pathLst>
          </a:custGeom>
          <a:solidFill>
            <a:srgbClr val="000000"/>
          </a:solidFill>
        </p:spPr>
        <p:txBody>
          <a:bodyPr wrap="square" lIns="0" tIns="0" rIns="0" bIns="0" rtlCol="0">
            <a:noAutofit/>
          </a:bodyPr>
          <a:lstStyle/>
          <a:p>
            <a:endParaRPr sz="1987"/>
          </a:p>
        </p:txBody>
      </p:sp>
      <p:sp>
        <p:nvSpPr>
          <p:cNvPr id="69" name="object 69"/>
          <p:cNvSpPr/>
          <p:nvPr/>
        </p:nvSpPr>
        <p:spPr>
          <a:xfrm>
            <a:off x="4223093" y="5367403"/>
            <a:ext cx="40369" cy="40369"/>
          </a:xfrm>
          <a:custGeom>
            <a:avLst/>
            <a:gdLst/>
            <a:ahLst/>
            <a:cxnLst/>
            <a:rect l="l" t="t" r="r" b="b"/>
            <a:pathLst>
              <a:path w="36576" h="36575">
                <a:moveTo>
                  <a:pt x="36576" y="18034"/>
                </a:moveTo>
                <a:lnTo>
                  <a:pt x="36068" y="14351"/>
                </a:lnTo>
                <a:lnTo>
                  <a:pt x="34925" y="10541"/>
                </a:lnTo>
                <a:lnTo>
                  <a:pt x="31242" y="5334"/>
                </a:lnTo>
                <a:lnTo>
                  <a:pt x="24892" y="1016"/>
                </a:lnTo>
                <a:lnTo>
                  <a:pt x="21209" y="0"/>
                </a:lnTo>
                <a:lnTo>
                  <a:pt x="18542" y="0"/>
                </a:lnTo>
                <a:lnTo>
                  <a:pt x="11176" y="1016"/>
                </a:lnTo>
                <a:lnTo>
                  <a:pt x="5334" y="5334"/>
                </a:lnTo>
                <a:lnTo>
                  <a:pt x="1016" y="10541"/>
                </a:lnTo>
                <a:lnTo>
                  <a:pt x="0" y="18034"/>
                </a:lnTo>
                <a:lnTo>
                  <a:pt x="0" y="21209"/>
                </a:lnTo>
                <a:lnTo>
                  <a:pt x="1016" y="24892"/>
                </a:lnTo>
                <a:lnTo>
                  <a:pt x="5334" y="30734"/>
                </a:lnTo>
                <a:lnTo>
                  <a:pt x="11176" y="34417"/>
                </a:lnTo>
                <a:lnTo>
                  <a:pt x="14859" y="36068"/>
                </a:lnTo>
                <a:lnTo>
                  <a:pt x="18542" y="36576"/>
                </a:lnTo>
                <a:lnTo>
                  <a:pt x="21209" y="36068"/>
                </a:lnTo>
                <a:lnTo>
                  <a:pt x="24892" y="34417"/>
                </a:lnTo>
                <a:lnTo>
                  <a:pt x="31242" y="30734"/>
                </a:lnTo>
                <a:lnTo>
                  <a:pt x="34925" y="24892"/>
                </a:lnTo>
                <a:lnTo>
                  <a:pt x="36068" y="21209"/>
                </a:lnTo>
                <a:lnTo>
                  <a:pt x="36576" y="18034"/>
                </a:lnTo>
                <a:close/>
              </a:path>
            </a:pathLst>
          </a:custGeom>
          <a:solidFill>
            <a:srgbClr val="000000"/>
          </a:solidFill>
        </p:spPr>
        <p:txBody>
          <a:bodyPr wrap="square" lIns="0" tIns="0" rIns="0" bIns="0" rtlCol="0">
            <a:noAutofit/>
          </a:bodyPr>
          <a:lstStyle/>
          <a:p>
            <a:endParaRPr sz="1987"/>
          </a:p>
        </p:txBody>
      </p:sp>
      <p:sp>
        <p:nvSpPr>
          <p:cNvPr id="70" name="object 70"/>
          <p:cNvSpPr/>
          <p:nvPr/>
        </p:nvSpPr>
        <p:spPr>
          <a:xfrm>
            <a:off x="4290377" y="5364040"/>
            <a:ext cx="40368" cy="40368"/>
          </a:xfrm>
          <a:custGeom>
            <a:avLst/>
            <a:gdLst/>
            <a:ahLst/>
            <a:cxnLst/>
            <a:rect l="l" t="t" r="r" b="b"/>
            <a:pathLst>
              <a:path w="36575" h="36575">
                <a:moveTo>
                  <a:pt x="36575" y="18033"/>
                </a:moveTo>
                <a:lnTo>
                  <a:pt x="36068" y="14350"/>
                </a:lnTo>
                <a:lnTo>
                  <a:pt x="34925" y="11175"/>
                </a:lnTo>
                <a:lnTo>
                  <a:pt x="31242" y="5333"/>
                </a:lnTo>
                <a:lnTo>
                  <a:pt x="25400" y="1015"/>
                </a:lnTo>
                <a:lnTo>
                  <a:pt x="21717" y="0"/>
                </a:lnTo>
                <a:lnTo>
                  <a:pt x="18542" y="0"/>
                </a:lnTo>
                <a:lnTo>
                  <a:pt x="11175" y="1015"/>
                </a:lnTo>
                <a:lnTo>
                  <a:pt x="5842" y="5333"/>
                </a:lnTo>
                <a:lnTo>
                  <a:pt x="1650" y="11175"/>
                </a:lnTo>
                <a:lnTo>
                  <a:pt x="0" y="18033"/>
                </a:lnTo>
                <a:lnTo>
                  <a:pt x="0" y="21208"/>
                </a:lnTo>
                <a:lnTo>
                  <a:pt x="1650" y="24891"/>
                </a:lnTo>
                <a:lnTo>
                  <a:pt x="5842" y="31241"/>
                </a:lnTo>
                <a:lnTo>
                  <a:pt x="11175" y="34925"/>
                </a:lnTo>
                <a:lnTo>
                  <a:pt x="14859" y="36068"/>
                </a:lnTo>
                <a:lnTo>
                  <a:pt x="18542" y="36575"/>
                </a:lnTo>
                <a:lnTo>
                  <a:pt x="21717" y="36068"/>
                </a:lnTo>
                <a:lnTo>
                  <a:pt x="25400" y="34925"/>
                </a:lnTo>
                <a:lnTo>
                  <a:pt x="31242" y="31241"/>
                </a:lnTo>
                <a:lnTo>
                  <a:pt x="34925" y="24891"/>
                </a:lnTo>
                <a:lnTo>
                  <a:pt x="36068" y="21208"/>
                </a:lnTo>
                <a:lnTo>
                  <a:pt x="36575" y="18033"/>
                </a:lnTo>
                <a:close/>
              </a:path>
            </a:pathLst>
          </a:custGeom>
          <a:solidFill>
            <a:srgbClr val="000000"/>
          </a:solidFill>
        </p:spPr>
        <p:txBody>
          <a:bodyPr wrap="square" lIns="0" tIns="0" rIns="0" bIns="0" rtlCol="0">
            <a:noAutofit/>
          </a:bodyPr>
          <a:lstStyle/>
          <a:p>
            <a:endParaRPr sz="1987"/>
          </a:p>
        </p:txBody>
      </p:sp>
      <p:sp>
        <p:nvSpPr>
          <p:cNvPr id="71" name="object 71"/>
          <p:cNvSpPr/>
          <p:nvPr/>
        </p:nvSpPr>
        <p:spPr>
          <a:xfrm>
            <a:off x="4350929" y="5389270"/>
            <a:ext cx="42051" cy="40369"/>
          </a:xfrm>
          <a:custGeom>
            <a:avLst/>
            <a:gdLst/>
            <a:ahLst/>
            <a:cxnLst/>
            <a:rect l="l" t="t" r="r" b="b"/>
            <a:pathLst>
              <a:path w="38100" h="36575">
                <a:moveTo>
                  <a:pt x="1650" y="24891"/>
                </a:moveTo>
                <a:lnTo>
                  <a:pt x="5969" y="30733"/>
                </a:lnTo>
                <a:lnTo>
                  <a:pt x="11430" y="34416"/>
                </a:lnTo>
                <a:lnTo>
                  <a:pt x="15240" y="36067"/>
                </a:lnTo>
                <a:lnTo>
                  <a:pt x="19050" y="36575"/>
                </a:lnTo>
                <a:lnTo>
                  <a:pt x="22352" y="36067"/>
                </a:lnTo>
                <a:lnTo>
                  <a:pt x="26162" y="34416"/>
                </a:lnTo>
                <a:lnTo>
                  <a:pt x="32131" y="30733"/>
                </a:lnTo>
                <a:lnTo>
                  <a:pt x="35941" y="24891"/>
                </a:lnTo>
                <a:lnTo>
                  <a:pt x="36957" y="21208"/>
                </a:lnTo>
                <a:lnTo>
                  <a:pt x="38100" y="18033"/>
                </a:lnTo>
                <a:lnTo>
                  <a:pt x="36957" y="14350"/>
                </a:lnTo>
                <a:lnTo>
                  <a:pt x="35941" y="10540"/>
                </a:lnTo>
                <a:lnTo>
                  <a:pt x="32131" y="5333"/>
                </a:lnTo>
                <a:lnTo>
                  <a:pt x="26162" y="1015"/>
                </a:lnTo>
                <a:lnTo>
                  <a:pt x="22352" y="0"/>
                </a:lnTo>
                <a:lnTo>
                  <a:pt x="19050" y="0"/>
                </a:lnTo>
                <a:lnTo>
                  <a:pt x="11430" y="1015"/>
                </a:lnTo>
                <a:lnTo>
                  <a:pt x="5969" y="5333"/>
                </a:lnTo>
                <a:lnTo>
                  <a:pt x="1650" y="10540"/>
                </a:lnTo>
                <a:lnTo>
                  <a:pt x="0" y="18033"/>
                </a:lnTo>
                <a:lnTo>
                  <a:pt x="0" y="21208"/>
                </a:lnTo>
                <a:lnTo>
                  <a:pt x="1650" y="24891"/>
                </a:lnTo>
                <a:close/>
              </a:path>
            </a:pathLst>
          </a:custGeom>
          <a:solidFill>
            <a:srgbClr val="000000"/>
          </a:solidFill>
        </p:spPr>
        <p:txBody>
          <a:bodyPr wrap="square" lIns="0" tIns="0" rIns="0" bIns="0" rtlCol="0">
            <a:noAutofit/>
          </a:bodyPr>
          <a:lstStyle/>
          <a:p>
            <a:endParaRPr sz="1987"/>
          </a:p>
        </p:txBody>
      </p:sp>
      <p:sp>
        <p:nvSpPr>
          <p:cNvPr id="72" name="object 72"/>
          <p:cNvSpPr/>
          <p:nvPr/>
        </p:nvSpPr>
        <p:spPr>
          <a:xfrm>
            <a:off x="4414848" y="5416184"/>
            <a:ext cx="40368" cy="40368"/>
          </a:xfrm>
          <a:custGeom>
            <a:avLst/>
            <a:gdLst/>
            <a:ahLst/>
            <a:cxnLst/>
            <a:rect l="l" t="t" r="r" b="b"/>
            <a:pathLst>
              <a:path w="36575" h="36575">
                <a:moveTo>
                  <a:pt x="1524" y="24892"/>
                </a:moveTo>
                <a:lnTo>
                  <a:pt x="5715" y="30734"/>
                </a:lnTo>
                <a:lnTo>
                  <a:pt x="10922" y="34417"/>
                </a:lnTo>
                <a:lnTo>
                  <a:pt x="14605" y="36068"/>
                </a:lnTo>
                <a:lnTo>
                  <a:pt x="18287" y="36576"/>
                </a:lnTo>
                <a:lnTo>
                  <a:pt x="21462" y="36068"/>
                </a:lnTo>
                <a:lnTo>
                  <a:pt x="25019" y="34417"/>
                </a:lnTo>
                <a:lnTo>
                  <a:pt x="30861" y="30734"/>
                </a:lnTo>
                <a:lnTo>
                  <a:pt x="34544" y="24892"/>
                </a:lnTo>
                <a:lnTo>
                  <a:pt x="35560" y="21209"/>
                </a:lnTo>
                <a:lnTo>
                  <a:pt x="36575" y="18034"/>
                </a:lnTo>
                <a:lnTo>
                  <a:pt x="35560" y="14351"/>
                </a:lnTo>
                <a:lnTo>
                  <a:pt x="34544" y="10541"/>
                </a:lnTo>
                <a:lnTo>
                  <a:pt x="30861" y="5334"/>
                </a:lnTo>
                <a:lnTo>
                  <a:pt x="25019" y="1016"/>
                </a:lnTo>
                <a:lnTo>
                  <a:pt x="21462" y="0"/>
                </a:lnTo>
                <a:lnTo>
                  <a:pt x="18287" y="0"/>
                </a:lnTo>
                <a:lnTo>
                  <a:pt x="10922" y="1016"/>
                </a:lnTo>
                <a:lnTo>
                  <a:pt x="5715" y="5334"/>
                </a:lnTo>
                <a:lnTo>
                  <a:pt x="1524" y="10541"/>
                </a:lnTo>
                <a:lnTo>
                  <a:pt x="0" y="18034"/>
                </a:lnTo>
                <a:lnTo>
                  <a:pt x="0" y="21209"/>
                </a:lnTo>
                <a:lnTo>
                  <a:pt x="1524" y="24892"/>
                </a:lnTo>
                <a:close/>
              </a:path>
            </a:pathLst>
          </a:custGeom>
          <a:solidFill>
            <a:srgbClr val="000000"/>
          </a:solidFill>
        </p:spPr>
        <p:txBody>
          <a:bodyPr wrap="square" lIns="0" tIns="0" rIns="0" bIns="0" rtlCol="0">
            <a:noAutofit/>
          </a:bodyPr>
          <a:lstStyle/>
          <a:p>
            <a:endParaRPr sz="1987"/>
          </a:p>
        </p:txBody>
      </p:sp>
      <p:sp>
        <p:nvSpPr>
          <p:cNvPr id="73" name="object 73"/>
          <p:cNvSpPr/>
          <p:nvPr/>
        </p:nvSpPr>
        <p:spPr>
          <a:xfrm>
            <a:off x="4477082" y="5441414"/>
            <a:ext cx="40368" cy="42051"/>
          </a:xfrm>
          <a:custGeom>
            <a:avLst/>
            <a:gdLst/>
            <a:ahLst/>
            <a:cxnLst/>
            <a:rect l="l" t="t" r="r" b="b"/>
            <a:pathLst>
              <a:path w="36575" h="38100">
                <a:moveTo>
                  <a:pt x="36575" y="19050"/>
                </a:moveTo>
                <a:lnTo>
                  <a:pt x="36068" y="15240"/>
                </a:lnTo>
                <a:lnTo>
                  <a:pt x="34417" y="11430"/>
                </a:lnTo>
                <a:lnTo>
                  <a:pt x="30734" y="5968"/>
                </a:lnTo>
                <a:lnTo>
                  <a:pt x="24892" y="1651"/>
                </a:lnTo>
                <a:lnTo>
                  <a:pt x="21209" y="0"/>
                </a:lnTo>
                <a:lnTo>
                  <a:pt x="18034" y="0"/>
                </a:lnTo>
                <a:lnTo>
                  <a:pt x="10541" y="1651"/>
                </a:lnTo>
                <a:lnTo>
                  <a:pt x="5334" y="5968"/>
                </a:lnTo>
                <a:lnTo>
                  <a:pt x="1016" y="11430"/>
                </a:lnTo>
                <a:lnTo>
                  <a:pt x="0" y="19050"/>
                </a:lnTo>
                <a:lnTo>
                  <a:pt x="0" y="22352"/>
                </a:lnTo>
                <a:lnTo>
                  <a:pt x="1016" y="26162"/>
                </a:lnTo>
                <a:lnTo>
                  <a:pt x="5334" y="32131"/>
                </a:lnTo>
                <a:lnTo>
                  <a:pt x="10541" y="35941"/>
                </a:lnTo>
                <a:lnTo>
                  <a:pt x="14350" y="36957"/>
                </a:lnTo>
                <a:lnTo>
                  <a:pt x="18034" y="38100"/>
                </a:lnTo>
                <a:lnTo>
                  <a:pt x="21209" y="36957"/>
                </a:lnTo>
                <a:lnTo>
                  <a:pt x="24892" y="35941"/>
                </a:lnTo>
                <a:lnTo>
                  <a:pt x="30734" y="32131"/>
                </a:lnTo>
                <a:lnTo>
                  <a:pt x="34417" y="26162"/>
                </a:lnTo>
                <a:lnTo>
                  <a:pt x="36068" y="22352"/>
                </a:lnTo>
                <a:lnTo>
                  <a:pt x="36575" y="19050"/>
                </a:lnTo>
                <a:close/>
              </a:path>
            </a:pathLst>
          </a:custGeom>
          <a:solidFill>
            <a:srgbClr val="000000"/>
          </a:solidFill>
        </p:spPr>
        <p:txBody>
          <a:bodyPr wrap="square" lIns="0" tIns="0" rIns="0" bIns="0" rtlCol="0">
            <a:noAutofit/>
          </a:bodyPr>
          <a:lstStyle/>
          <a:p>
            <a:endParaRPr sz="1987"/>
          </a:p>
        </p:txBody>
      </p:sp>
      <p:sp>
        <p:nvSpPr>
          <p:cNvPr id="74" name="object 74"/>
          <p:cNvSpPr/>
          <p:nvPr/>
        </p:nvSpPr>
        <p:spPr>
          <a:xfrm>
            <a:off x="4541001" y="5466645"/>
            <a:ext cx="40368" cy="40368"/>
          </a:xfrm>
          <a:custGeom>
            <a:avLst/>
            <a:gdLst/>
            <a:ahLst/>
            <a:cxnLst/>
            <a:rect l="l" t="t" r="r" b="b"/>
            <a:pathLst>
              <a:path w="36575" h="36575">
                <a:moveTo>
                  <a:pt x="36575" y="18542"/>
                </a:moveTo>
                <a:lnTo>
                  <a:pt x="36068" y="14858"/>
                </a:lnTo>
                <a:lnTo>
                  <a:pt x="34925" y="11175"/>
                </a:lnTo>
                <a:lnTo>
                  <a:pt x="31242" y="5333"/>
                </a:lnTo>
                <a:lnTo>
                  <a:pt x="24892" y="1016"/>
                </a:lnTo>
                <a:lnTo>
                  <a:pt x="21209" y="0"/>
                </a:lnTo>
                <a:lnTo>
                  <a:pt x="18542" y="0"/>
                </a:lnTo>
                <a:lnTo>
                  <a:pt x="11175" y="1016"/>
                </a:lnTo>
                <a:lnTo>
                  <a:pt x="5334" y="5333"/>
                </a:lnTo>
                <a:lnTo>
                  <a:pt x="1016" y="11175"/>
                </a:lnTo>
                <a:lnTo>
                  <a:pt x="0" y="18542"/>
                </a:lnTo>
                <a:lnTo>
                  <a:pt x="0" y="21208"/>
                </a:lnTo>
                <a:lnTo>
                  <a:pt x="1016" y="24892"/>
                </a:lnTo>
                <a:lnTo>
                  <a:pt x="5334" y="31242"/>
                </a:lnTo>
                <a:lnTo>
                  <a:pt x="11175" y="34925"/>
                </a:lnTo>
                <a:lnTo>
                  <a:pt x="14859" y="36068"/>
                </a:lnTo>
                <a:lnTo>
                  <a:pt x="18542" y="36575"/>
                </a:lnTo>
                <a:lnTo>
                  <a:pt x="21209" y="36068"/>
                </a:lnTo>
                <a:lnTo>
                  <a:pt x="24892" y="34925"/>
                </a:lnTo>
                <a:lnTo>
                  <a:pt x="31242" y="31242"/>
                </a:lnTo>
                <a:lnTo>
                  <a:pt x="34925" y="24892"/>
                </a:lnTo>
                <a:lnTo>
                  <a:pt x="36068" y="21208"/>
                </a:lnTo>
                <a:lnTo>
                  <a:pt x="36575" y="18542"/>
                </a:lnTo>
                <a:close/>
              </a:path>
            </a:pathLst>
          </a:custGeom>
          <a:solidFill>
            <a:srgbClr val="000000"/>
          </a:solidFill>
        </p:spPr>
        <p:txBody>
          <a:bodyPr wrap="square" lIns="0" tIns="0" rIns="0" bIns="0" rtlCol="0">
            <a:noAutofit/>
          </a:bodyPr>
          <a:lstStyle/>
          <a:p>
            <a:endParaRPr sz="1987"/>
          </a:p>
        </p:txBody>
      </p:sp>
      <p:sp>
        <p:nvSpPr>
          <p:cNvPr id="75" name="object 75"/>
          <p:cNvSpPr/>
          <p:nvPr/>
        </p:nvSpPr>
        <p:spPr>
          <a:xfrm>
            <a:off x="4603237" y="5490194"/>
            <a:ext cx="40368" cy="40368"/>
          </a:xfrm>
          <a:custGeom>
            <a:avLst/>
            <a:gdLst/>
            <a:ahLst/>
            <a:cxnLst/>
            <a:rect l="l" t="t" r="r" b="b"/>
            <a:pathLst>
              <a:path w="36575" h="36575">
                <a:moveTo>
                  <a:pt x="1524" y="25018"/>
                </a:moveTo>
                <a:lnTo>
                  <a:pt x="5715" y="30861"/>
                </a:lnTo>
                <a:lnTo>
                  <a:pt x="10922" y="34543"/>
                </a:lnTo>
                <a:lnTo>
                  <a:pt x="14605" y="35559"/>
                </a:lnTo>
                <a:lnTo>
                  <a:pt x="18287" y="36575"/>
                </a:lnTo>
                <a:lnTo>
                  <a:pt x="21462" y="35559"/>
                </a:lnTo>
                <a:lnTo>
                  <a:pt x="25019" y="34543"/>
                </a:lnTo>
                <a:lnTo>
                  <a:pt x="30861" y="30861"/>
                </a:lnTo>
                <a:lnTo>
                  <a:pt x="34544" y="25018"/>
                </a:lnTo>
                <a:lnTo>
                  <a:pt x="35560" y="21462"/>
                </a:lnTo>
                <a:lnTo>
                  <a:pt x="36575" y="18287"/>
                </a:lnTo>
                <a:lnTo>
                  <a:pt x="35560" y="14605"/>
                </a:lnTo>
                <a:lnTo>
                  <a:pt x="34544" y="10921"/>
                </a:lnTo>
                <a:lnTo>
                  <a:pt x="30861" y="5714"/>
                </a:lnTo>
                <a:lnTo>
                  <a:pt x="25019" y="1524"/>
                </a:lnTo>
                <a:lnTo>
                  <a:pt x="21462" y="0"/>
                </a:lnTo>
                <a:lnTo>
                  <a:pt x="18287" y="0"/>
                </a:lnTo>
                <a:lnTo>
                  <a:pt x="10922" y="1524"/>
                </a:lnTo>
                <a:lnTo>
                  <a:pt x="5715" y="5714"/>
                </a:lnTo>
                <a:lnTo>
                  <a:pt x="1524" y="10921"/>
                </a:lnTo>
                <a:lnTo>
                  <a:pt x="0" y="18287"/>
                </a:lnTo>
                <a:lnTo>
                  <a:pt x="0" y="21462"/>
                </a:lnTo>
                <a:lnTo>
                  <a:pt x="1524" y="25018"/>
                </a:lnTo>
                <a:close/>
              </a:path>
            </a:pathLst>
          </a:custGeom>
          <a:solidFill>
            <a:srgbClr val="000000"/>
          </a:solidFill>
        </p:spPr>
        <p:txBody>
          <a:bodyPr wrap="square" lIns="0" tIns="0" rIns="0" bIns="0" rtlCol="0">
            <a:noAutofit/>
          </a:bodyPr>
          <a:lstStyle/>
          <a:p>
            <a:endParaRPr sz="1987"/>
          </a:p>
        </p:txBody>
      </p:sp>
      <p:sp>
        <p:nvSpPr>
          <p:cNvPr id="76" name="object 76"/>
          <p:cNvSpPr/>
          <p:nvPr/>
        </p:nvSpPr>
        <p:spPr>
          <a:xfrm>
            <a:off x="4667155" y="5512060"/>
            <a:ext cx="40368" cy="40368"/>
          </a:xfrm>
          <a:custGeom>
            <a:avLst/>
            <a:gdLst/>
            <a:ahLst/>
            <a:cxnLst/>
            <a:rect l="l" t="t" r="r" b="b"/>
            <a:pathLst>
              <a:path w="36575" h="36575">
                <a:moveTo>
                  <a:pt x="36575" y="18287"/>
                </a:moveTo>
                <a:lnTo>
                  <a:pt x="36068" y="14604"/>
                </a:lnTo>
                <a:lnTo>
                  <a:pt x="34925" y="10921"/>
                </a:lnTo>
                <a:lnTo>
                  <a:pt x="31242" y="5714"/>
                </a:lnTo>
                <a:lnTo>
                  <a:pt x="24892" y="1524"/>
                </a:lnTo>
                <a:lnTo>
                  <a:pt x="21209" y="0"/>
                </a:lnTo>
                <a:lnTo>
                  <a:pt x="18034" y="0"/>
                </a:lnTo>
                <a:lnTo>
                  <a:pt x="11175" y="1524"/>
                </a:lnTo>
                <a:lnTo>
                  <a:pt x="5334" y="5714"/>
                </a:lnTo>
                <a:lnTo>
                  <a:pt x="1016" y="10921"/>
                </a:lnTo>
                <a:lnTo>
                  <a:pt x="0" y="18287"/>
                </a:lnTo>
                <a:lnTo>
                  <a:pt x="0" y="21462"/>
                </a:lnTo>
                <a:lnTo>
                  <a:pt x="1016" y="25018"/>
                </a:lnTo>
                <a:lnTo>
                  <a:pt x="5334" y="30860"/>
                </a:lnTo>
                <a:lnTo>
                  <a:pt x="11175" y="34543"/>
                </a:lnTo>
                <a:lnTo>
                  <a:pt x="14350" y="36068"/>
                </a:lnTo>
                <a:lnTo>
                  <a:pt x="18034" y="36575"/>
                </a:lnTo>
                <a:lnTo>
                  <a:pt x="21209" y="36068"/>
                </a:lnTo>
                <a:lnTo>
                  <a:pt x="24892" y="34543"/>
                </a:lnTo>
                <a:lnTo>
                  <a:pt x="31242" y="30860"/>
                </a:lnTo>
                <a:lnTo>
                  <a:pt x="34925" y="25018"/>
                </a:lnTo>
                <a:lnTo>
                  <a:pt x="36068" y="21462"/>
                </a:lnTo>
                <a:lnTo>
                  <a:pt x="36575" y="18287"/>
                </a:lnTo>
                <a:close/>
              </a:path>
            </a:pathLst>
          </a:custGeom>
          <a:solidFill>
            <a:srgbClr val="000000"/>
          </a:solidFill>
        </p:spPr>
        <p:txBody>
          <a:bodyPr wrap="square" lIns="0" tIns="0" rIns="0" bIns="0" rtlCol="0">
            <a:noAutofit/>
          </a:bodyPr>
          <a:lstStyle/>
          <a:p>
            <a:endParaRPr sz="1987"/>
          </a:p>
        </p:txBody>
      </p:sp>
      <p:sp>
        <p:nvSpPr>
          <p:cNvPr id="77" name="object 77"/>
          <p:cNvSpPr/>
          <p:nvPr/>
        </p:nvSpPr>
        <p:spPr>
          <a:xfrm>
            <a:off x="4729390" y="5533927"/>
            <a:ext cx="42051" cy="40368"/>
          </a:xfrm>
          <a:custGeom>
            <a:avLst/>
            <a:gdLst/>
            <a:ahLst/>
            <a:cxnLst/>
            <a:rect l="l" t="t" r="r" b="b"/>
            <a:pathLst>
              <a:path w="38100" h="36575">
                <a:moveTo>
                  <a:pt x="1650" y="25018"/>
                </a:moveTo>
                <a:lnTo>
                  <a:pt x="5969" y="30860"/>
                </a:lnTo>
                <a:lnTo>
                  <a:pt x="11430" y="34543"/>
                </a:lnTo>
                <a:lnTo>
                  <a:pt x="15240" y="35559"/>
                </a:lnTo>
                <a:lnTo>
                  <a:pt x="19050" y="36575"/>
                </a:lnTo>
                <a:lnTo>
                  <a:pt x="22352" y="35559"/>
                </a:lnTo>
                <a:lnTo>
                  <a:pt x="26162" y="34543"/>
                </a:lnTo>
                <a:lnTo>
                  <a:pt x="32131" y="30860"/>
                </a:lnTo>
                <a:lnTo>
                  <a:pt x="35941" y="25018"/>
                </a:lnTo>
                <a:lnTo>
                  <a:pt x="36957" y="21462"/>
                </a:lnTo>
                <a:lnTo>
                  <a:pt x="38100" y="18287"/>
                </a:lnTo>
                <a:lnTo>
                  <a:pt x="36957" y="14604"/>
                </a:lnTo>
                <a:lnTo>
                  <a:pt x="35941" y="10921"/>
                </a:lnTo>
                <a:lnTo>
                  <a:pt x="32131" y="5714"/>
                </a:lnTo>
                <a:lnTo>
                  <a:pt x="26162" y="1523"/>
                </a:lnTo>
                <a:lnTo>
                  <a:pt x="22352" y="0"/>
                </a:lnTo>
                <a:lnTo>
                  <a:pt x="19050" y="0"/>
                </a:lnTo>
                <a:lnTo>
                  <a:pt x="11430" y="1523"/>
                </a:lnTo>
                <a:lnTo>
                  <a:pt x="5969" y="5714"/>
                </a:lnTo>
                <a:lnTo>
                  <a:pt x="1650" y="10921"/>
                </a:lnTo>
                <a:lnTo>
                  <a:pt x="0" y="18287"/>
                </a:lnTo>
                <a:lnTo>
                  <a:pt x="0" y="21462"/>
                </a:lnTo>
                <a:lnTo>
                  <a:pt x="1650" y="25018"/>
                </a:lnTo>
                <a:close/>
              </a:path>
            </a:pathLst>
          </a:custGeom>
          <a:solidFill>
            <a:srgbClr val="000000"/>
          </a:solidFill>
        </p:spPr>
        <p:txBody>
          <a:bodyPr wrap="square" lIns="0" tIns="0" rIns="0" bIns="0" rtlCol="0">
            <a:noAutofit/>
          </a:bodyPr>
          <a:lstStyle/>
          <a:p>
            <a:endParaRPr sz="1987"/>
          </a:p>
        </p:txBody>
      </p:sp>
      <p:sp>
        <p:nvSpPr>
          <p:cNvPr id="78" name="object 78"/>
          <p:cNvSpPr/>
          <p:nvPr/>
        </p:nvSpPr>
        <p:spPr>
          <a:xfrm>
            <a:off x="4794990" y="5554111"/>
            <a:ext cx="40368" cy="40368"/>
          </a:xfrm>
          <a:custGeom>
            <a:avLst/>
            <a:gdLst/>
            <a:ahLst/>
            <a:cxnLst/>
            <a:rect l="l" t="t" r="r" b="b"/>
            <a:pathLst>
              <a:path w="36575" h="36575">
                <a:moveTo>
                  <a:pt x="36575" y="18541"/>
                </a:moveTo>
                <a:lnTo>
                  <a:pt x="36068" y="14858"/>
                </a:lnTo>
                <a:lnTo>
                  <a:pt x="34925" y="11175"/>
                </a:lnTo>
                <a:lnTo>
                  <a:pt x="31242" y="5841"/>
                </a:lnTo>
                <a:lnTo>
                  <a:pt x="24892" y="1015"/>
                </a:lnTo>
                <a:lnTo>
                  <a:pt x="21209" y="0"/>
                </a:lnTo>
                <a:lnTo>
                  <a:pt x="18542" y="0"/>
                </a:lnTo>
                <a:lnTo>
                  <a:pt x="11175" y="1015"/>
                </a:lnTo>
                <a:lnTo>
                  <a:pt x="5334" y="5841"/>
                </a:lnTo>
                <a:lnTo>
                  <a:pt x="1016" y="11175"/>
                </a:lnTo>
                <a:lnTo>
                  <a:pt x="0" y="18541"/>
                </a:lnTo>
                <a:lnTo>
                  <a:pt x="0" y="21716"/>
                </a:lnTo>
                <a:lnTo>
                  <a:pt x="1016" y="24891"/>
                </a:lnTo>
                <a:lnTo>
                  <a:pt x="5334" y="31241"/>
                </a:lnTo>
                <a:lnTo>
                  <a:pt x="11175" y="34925"/>
                </a:lnTo>
                <a:lnTo>
                  <a:pt x="14859" y="36068"/>
                </a:lnTo>
                <a:lnTo>
                  <a:pt x="18542" y="36575"/>
                </a:lnTo>
                <a:lnTo>
                  <a:pt x="21209" y="36068"/>
                </a:lnTo>
                <a:lnTo>
                  <a:pt x="24892" y="34925"/>
                </a:lnTo>
                <a:lnTo>
                  <a:pt x="31242" y="31241"/>
                </a:lnTo>
                <a:lnTo>
                  <a:pt x="34925" y="24891"/>
                </a:lnTo>
                <a:lnTo>
                  <a:pt x="36068" y="21716"/>
                </a:lnTo>
                <a:lnTo>
                  <a:pt x="36575" y="18541"/>
                </a:lnTo>
                <a:close/>
              </a:path>
            </a:pathLst>
          </a:custGeom>
          <a:solidFill>
            <a:srgbClr val="000000"/>
          </a:solidFill>
        </p:spPr>
        <p:txBody>
          <a:bodyPr wrap="square" lIns="0" tIns="0" rIns="0" bIns="0" rtlCol="0">
            <a:noAutofit/>
          </a:bodyPr>
          <a:lstStyle/>
          <a:p>
            <a:endParaRPr sz="1987"/>
          </a:p>
        </p:txBody>
      </p:sp>
      <p:sp>
        <p:nvSpPr>
          <p:cNvPr id="79" name="object 79"/>
          <p:cNvSpPr/>
          <p:nvPr/>
        </p:nvSpPr>
        <p:spPr>
          <a:xfrm>
            <a:off x="4858908" y="5574296"/>
            <a:ext cx="40368" cy="40368"/>
          </a:xfrm>
          <a:custGeom>
            <a:avLst/>
            <a:gdLst/>
            <a:ahLst/>
            <a:cxnLst/>
            <a:rect l="l" t="t" r="r" b="b"/>
            <a:pathLst>
              <a:path w="36575" h="36575">
                <a:moveTo>
                  <a:pt x="36575" y="18033"/>
                </a:moveTo>
                <a:lnTo>
                  <a:pt x="36068" y="14350"/>
                </a:lnTo>
                <a:lnTo>
                  <a:pt x="34417" y="10540"/>
                </a:lnTo>
                <a:lnTo>
                  <a:pt x="31242" y="5333"/>
                </a:lnTo>
                <a:lnTo>
                  <a:pt x="24892" y="1015"/>
                </a:lnTo>
                <a:lnTo>
                  <a:pt x="21209" y="0"/>
                </a:lnTo>
                <a:lnTo>
                  <a:pt x="18034" y="0"/>
                </a:lnTo>
                <a:lnTo>
                  <a:pt x="11175" y="1015"/>
                </a:lnTo>
                <a:lnTo>
                  <a:pt x="5334" y="5333"/>
                </a:lnTo>
                <a:lnTo>
                  <a:pt x="1015" y="10540"/>
                </a:lnTo>
                <a:lnTo>
                  <a:pt x="0" y="18033"/>
                </a:lnTo>
                <a:lnTo>
                  <a:pt x="0" y="21208"/>
                </a:lnTo>
                <a:lnTo>
                  <a:pt x="1015" y="24891"/>
                </a:lnTo>
                <a:lnTo>
                  <a:pt x="5334" y="30733"/>
                </a:lnTo>
                <a:lnTo>
                  <a:pt x="11175" y="34416"/>
                </a:lnTo>
                <a:lnTo>
                  <a:pt x="14350" y="36068"/>
                </a:lnTo>
                <a:lnTo>
                  <a:pt x="18034" y="36575"/>
                </a:lnTo>
                <a:lnTo>
                  <a:pt x="21209" y="36068"/>
                </a:lnTo>
                <a:lnTo>
                  <a:pt x="24892" y="34416"/>
                </a:lnTo>
                <a:lnTo>
                  <a:pt x="31242" y="30733"/>
                </a:lnTo>
                <a:lnTo>
                  <a:pt x="34417" y="24891"/>
                </a:lnTo>
                <a:lnTo>
                  <a:pt x="36068" y="21208"/>
                </a:lnTo>
                <a:lnTo>
                  <a:pt x="36575" y="18033"/>
                </a:lnTo>
                <a:close/>
              </a:path>
            </a:pathLst>
          </a:custGeom>
          <a:solidFill>
            <a:srgbClr val="000000"/>
          </a:solidFill>
        </p:spPr>
        <p:txBody>
          <a:bodyPr wrap="square" lIns="0" tIns="0" rIns="0" bIns="0" rtlCol="0">
            <a:noAutofit/>
          </a:bodyPr>
          <a:lstStyle/>
          <a:p>
            <a:endParaRPr sz="1987"/>
          </a:p>
        </p:txBody>
      </p:sp>
      <p:sp>
        <p:nvSpPr>
          <p:cNvPr id="80" name="object 80"/>
          <p:cNvSpPr/>
          <p:nvPr/>
        </p:nvSpPr>
        <p:spPr>
          <a:xfrm>
            <a:off x="4924507" y="5592798"/>
            <a:ext cx="40368" cy="40368"/>
          </a:xfrm>
          <a:custGeom>
            <a:avLst/>
            <a:gdLst/>
            <a:ahLst/>
            <a:cxnLst/>
            <a:rect l="l" t="t" r="r" b="b"/>
            <a:pathLst>
              <a:path w="36575" h="36575">
                <a:moveTo>
                  <a:pt x="1524" y="24892"/>
                </a:moveTo>
                <a:lnTo>
                  <a:pt x="5714" y="31242"/>
                </a:lnTo>
                <a:lnTo>
                  <a:pt x="10922" y="34417"/>
                </a:lnTo>
                <a:lnTo>
                  <a:pt x="14604" y="36068"/>
                </a:lnTo>
                <a:lnTo>
                  <a:pt x="18287" y="36575"/>
                </a:lnTo>
                <a:lnTo>
                  <a:pt x="21462" y="36068"/>
                </a:lnTo>
                <a:lnTo>
                  <a:pt x="25019" y="34417"/>
                </a:lnTo>
                <a:lnTo>
                  <a:pt x="30861" y="31242"/>
                </a:lnTo>
                <a:lnTo>
                  <a:pt x="34544" y="24892"/>
                </a:lnTo>
                <a:lnTo>
                  <a:pt x="35560" y="21208"/>
                </a:lnTo>
                <a:lnTo>
                  <a:pt x="36575" y="18033"/>
                </a:lnTo>
                <a:lnTo>
                  <a:pt x="35560" y="14350"/>
                </a:lnTo>
                <a:lnTo>
                  <a:pt x="34544" y="10541"/>
                </a:lnTo>
                <a:lnTo>
                  <a:pt x="30861" y="5333"/>
                </a:lnTo>
                <a:lnTo>
                  <a:pt x="25019" y="1016"/>
                </a:lnTo>
                <a:lnTo>
                  <a:pt x="21462" y="0"/>
                </a:lnTo>
                <a:lnTo>
                  <a:pt x="18287" y="0"/>
                </a:lnTo>
                <a:lnTo>
                  <a:pt x="10922" y="1016"/>
                </a:lnTo>
                <a:lnTo>
                  <a:pt x="5714" y="5333"/>
                </a:lnTo>
                <a:lnTo>
                  <a:pt x="1524" y="10541"/>
                </a:lnTo>
                <a:lnTo>
                  <a:pt x="0" y="18033"/>
                </a:lnTo>
                <a:lnTo>
                  <a:pt x="0" y="21208"/>
                </a:lnTo>
                <a:lnTo>
                  <a:pt x="1524" y="24892"/>
                </a:lnTo>
                <a:close/>
              </a:path>
            </a:pathLst>
          </a:custGeom>
          <a:solidFill>
            <a:srgbClr val="000000"/>
          </a:solidFill>
        </p:spPr>
        <p:txBody>
          <a:bodyPr wrap="square" lIns="0" tIns="0" rIns="0" bIns="0" rtlCol="0">
            <a:noAutofit/>
          </a:bodyPr>
          <a:lstStyle/>
          <a:p>
            <a:endParaRPr sz="1987"/>
          </a:p>
        </p:txBody>
      </p:sp>
      <p:sp>
        <p:nvSpPr>
          <p:cNvPr id="81" name="object 81"/>
          <p:cNvSpPr/>
          <p:nvPr/>
        </p:nvSpPr>
        <p:spPr>
          <a:xfrm>
            <a:off x="4990107" y="5611301"/>
            <a:ext cx="38686" cy="40368"/>
          </a:xfrm>
          <a:custGeom>
            <a:avLst/>
            <a:gdLst/>
            <a:ahLst/>
            <a:cxnLst/>
            <a:rect l="l" t="t" r="r" b="b"/>
            <a:pathLst>
              <a:path w="35051" h="36575">
                <a:moveTo>
                  <a:pt x="35051" y="18034"/>
                </a:moveTo>
                <a:lnTo>
                  <a:pt x="34543" y="14350"/>
                </a:lnTo>
                <a:lnTo>
                  <a:pt x="33527" y="10541"/>
                </a:lnTo>
                <a:lnTo>
                  <a:pt x="29972" y="5334"/>
                </a:lnTo>
                <a:lnTo>
                  <a:pt x="24384" y="1016"/>
                </a:lnTo>
                <a:lnTo>
                  <a:pt x="20827" y="0"/>
                </a:lnTo>
                <a:lnTo>
                  <a:pt x="17779" y="0"/>
                </a:lnTo>
                <a:lnTo>
                  <a:pt x="10667" y="1016"/>
                </a:lnTo>
                <a:lnTo>
                  <a:pt x="5587" y="5334"/>
                </a:lnTo>
                <a:lnTo>
                  <a:pt x="1524" y="10541"/>
                </a:lnTo>
                <a:lnTo>
                  <a:pt x="0" y="18034"/>
                </a:lnTo>
                <a:lnTo>
                  <a:pt x="0" y="21209"/>
                </a:lnTo>
                <a:lnTo>
                  <a:pt x="1524" y="24892"/>
                </a:lnTo>
                <a:lnTo>
                  <a:pt x="5587" y="31242"/>
                </a:lnTo>
                <a:lnTo>
                  <a:pt x="10667" y="34417"/>
                </a:lnTo>
                <a:lnTo>
                  <a:pt x="14224" y="36068"/>
                </a:lnTo>
                <a:lnTo>
                  <a:pt x="17779" y="36575"/>
                </a:lnTo>
                <a:lnTo>
                  <a:pt x="20827" y="36068"/>
                </a:lnTo>
                <a:lnTo>
                  <a:pt x="24384" y="34417"/>
                </a:lnTo>
                <a:lnTo>
                  <a:pt x="29972" y="31242"/>
                </a:lnTo>
                <a:lnTo>
                  <a:pt x="33527" y="24892"/>
                </a:lnTo>
                <a:lnTo>
                  <a:pt x="34543" y="21209"/>
                </a:lnTo>
                <a:lnTo>
                  <a:pt x="35051" y="18034"/>
                </a:lnTo>
                <a:close/>
              </a:path>
            </a:pathLst>
          </a:custGeom>
          <a:solidFill>
            <a:srgbClr val="000000"/>
          </a:solidFill>
        </p:spPr>
        <p:txBody>
          <a:bodyPr wrap="square" lIns="0" tIns="0" rIns="0" bIns="0" rtlCol="0">
            <a:noAutofit/>
          </a:bodyPr>
          <a:lstStyle/>
          <a:p>
            <a:endParaRPr sz="1987"/>
          </a:p>
        </p:txBody>
      </p:sp>
      <p:sp>
        <p:nvSpPr>
          <p:cNvPr id="82" name="object 82"/>
          <p:cNvSpPr/>
          <p:nvPr/>
        </p:nvSpPr>
        <p:spPr>
          <a:xfrm>
            <a:off x="5055707" y="5626439"/>
            <a:ext cx="40368" cy="40368"/>
          </a:xfrm>
          <a:custGeom>
            <a:avLst/>
            <a:gdLst/>
            <a:ahLst/>
            <a:cxnLst/>
            <a:rect l="l" t="t" r="r" b="b"/>
            <a:pathLst>
              <a:path w="36575" h="36575">
                <a:moveTo>
                  <a:pt x="36575" y="18034"/>
                </a:moveTo>
                <a:lnTo>
                  <a:pt x="36067" y="14351"/>
                </a:lnTo>
                <a:lnTo>
                  <a:pt x="34925" y="10541"/>
                </a:lnTo>
                <a:lnTo>
                  <a:pt x="31241" y="5334"/>
                </a:lnTo>
                <a:lnTo>
                  <a:pt x="25400" y="1016"/>
                </a:lnTo>
                <a:lnTo>
                  <a:pt x="21716" y="0"/>
                </a:lnTo>
                <a:lnTo>
                  <a:pt x="18541" y="0"/>
                </a:lnTo>
                <a:lnTo>
                  <a:pt x="11175" y="1016"/>
                </a:lnTo>
                <a:lnTo>
                  <a:pt x="5841" y="5334"/>
                </a:lnTo>
                <a:lnTo>
                  <a:pt x="1650" y="10541"/>
                </a:lnTo>
                <a:lnTo>
                  <a:pt x="0" y="18034"/>
                </a:lnTo>
                <a:lnTo>
                  <a:pt x="0" y="21209"/>
                </a:lnTo>
                <a:lnTo>
                  <a:pt x="1650" y="24892"/>
                </a:lnTo>
                <a:lnTo>
                  <a:pt x="5841" y="30734"/>
                </a:lnTo>
                <a:lnTo>
                  <a:pt x="11175" y="34417"/>
                </a:lnTo>
                <a:lnTo>
                  <a:pt x="14859" y="36068"/>
                </a:lnTo>
                <a:lnTo>
                  <a:pt x="18541" y="36576"/>
                </a:lnTo>
                <a:lnTo>
                  <a:pt x="21716" y="36068"/>
                </a:lnTo>
                <a:lnTo>
                  <a:pt x="25400" y="34417"/>
                </a:lnTo>
                <a:lnTo>
                  <a:pt x="31241" y="30734"/>
                </a:lnTo>
                <a:lnTo>
                  <a:pt x="34925" y="24892"/>
                </a:lnTo>
                <a:lnTo>
                  <a:pt x="36067" y="21209"/>
                </a:lnTo>
                <a:lnTo>
                  <a:pt x="36575" y="18034"/>
                </a:lnTo>
                <a:close/>
              </a:path>
            </a:pathLst>
          </a:custGeom>
          <a:solidFill>
            <a:srgbClr val="000000"/>
          </a:solidFill>
        </p:spPr>
        <p:txBody>
          <a:bodyPr wrap="square" lIns="0" tIns="0" rIns="0" bIns="0" rtlCol="0">
            <a:noAutofit/>
          </a:bodyPr>
          <a:lstStyle/>
          <a:p>
            <a:endParaRPr sz="1987"/>
          </a:p>
        </p:txBody>
      </p:sp>
      <p:sp>
        <p:nvSpPr>
          <p:cNvPr id="83" name="object 83"/>
          <p:cNvSpPr/>
          <p:nvPr/>
        </p:nvSpPr>
        <p:spPr>
          <a:xfrm>
            <a:off x="5122989" y="5641577"/>
            <a:ext cx="40368" cy="40369"/>
          </a:xfrm>
          <a:custGeom>
            <a:avLst/>
            <a:gdLst/>
            <a:ahLst/>
            <a:cxnLst/>
            <a:rect l="l" t="t" r="r" b="b"/>
            <a:pathLst>
              <a:path w="36575" h="36575">
                <a:moveTo>
                  <a:pt x="36575" y="18541"/>
                </a:moveTo>
                <a:lnTo>
                  <a:pt x="36067" y="14858"/>
                </a:lnTo>
                <a:lnTo>
                  <a:pt x="34925" y="11175"/>
                </a:lnTo>
                <a:lnTo>
                  <a:pt x="31241" y="5333"/>
                </a:lnTo>
                <a:lnTo>
                  <a:pt x="25400" y="1015"/>
                </a:lnTo>
                <a:lnTo>
                  <a:pt x="21716" y="0"/>
                </a:lnTo>
                <a:lnTo>
                  <a:pt x="18541" y="0"/>
                </a:lnTo>
                <a:lnTo>
                  <a:pt x="11175" y="1015"/>
                </a:lnTo>
                <a:lnTo>
                  <a:pt x="5841" y="5333"/>
                </a:lnTo>
                <a:lnTo>
                  <a:pt x="1650" y="11175"/>
                </a:lnTo>
                <a:lnTo>
                  <a:pt x="0" y="18541"/>
                </a:lnTo>
                <a:lnTo>
                  <a:pt x="0" y="21208"/>
                </a:lnTo>
                <a:lnTo>
                  <a:pt x="1650" y="24891"/>
                </a:lnTo>
                <a:lnTo>
                  <a:pt x="5841" y="31241"/>
                </a:lnTo>
                <a:lnTo>
                  <a:pt x="11175" y="34924"/>
                </a:lnTo>
                <a:lnTo>
                  <a:pt x="14858" y="36067"/>
                </a:lnTo>
                <a:lnTo>
                  <a:pt x="18541" y="36575"/>
                </a:lnTo>
                <a:lnTo>
                  <a:pt x="21716" y="36067"/>
                </a:lnTo>
                <a:lnTo>
                  <a:pt x="25400" y="34924"/>
                </a:lnTo>
                <a:lnTo>
                  <a:pt x="31241" y="31241"/>
                </a:lnTo>
                <a:lnTo>
                  <a:pt x="34925" y="24891"/>
                </a:lnTo>
                <a:lnTo>
                  <a:pt x="36067" y="21208"/>
                </a:lnTo>
                <a:lnTo>
                  <a:pt x="36575" y="18541"/>
                </a:lnTo>
                <a:close/>
              </a:path>
            </a:pathLst>
          </a:custGeom>
          <a:solidFill>
            <a:srgbClr val="000000"/>
          </a:solidFill>
        </p:spPr>
        <p:txBody>
          <a:bodyPr wrap="square" lIns="0" tIns="0" rIns="0" bIns="0" rtlCol="0">
            <a:noAutofit/>
          </a:bodyPr>
          <a:lstStyle/>
          <a:p>
            <a:endParaRPr sz="1987"/>
          </a:p>
        </p:txBody>
      </p:sp>
      <p:sp>
        <p:nvSpPr>
          <p:cNvPr id="84" name="object 84"/>
          <p:cNvSpPr/>
          <p:nvPr/>
        </p:nvSpPr>
        <p:spPr>
          <a:xfrm>
            <a:off x="5186906" y="5656716"/>
            <a:ext cx="40368" cy="42051"/>
          </a:xfrm>
          <a:custGeom>
            <a:avLst/>
            <a:gdLst/>
            <a:ahLst/>
            <a:cxnLst/>
            <a:rect l="l" t="t" r="r" b="b"/>
            <a:pathLst>
              <a:path w="36575" h="38100">
                <a:moveTo>
                  <a:pt x="36575" y="19050"/>
                </a:moveTo>
                <a:lnTo>
                  <a:pt x="36067" y="15239"/>
                </a:lnTo>
                <a:lnTo>
                  <a:pt x="34925" y="11430"/>
                </a:lnTo>
                <a:lnTo>
                  <a:pt x="31241" y="5968"/>
                </a:lnTo>
                <a:lnTo>
                  <a:pt x="25400" y="1650"/>
                </a:lnTo>
                <a:lnTo>
                  <a:pt x="21716" y="0"/>
                </a:lnTo>
                <a:lnTo>
                  <a:pt x="18541" y="0"/>
                </a:lnTo>
                <a:lnTo>
                  <a:pt x="11175" y="1650"/>
                </a:lnTo>
                <a:lnTo>
                  <a:pt x="5841" y="5968"/>
                </a:lnTo>
                <a:lnTo>
                  <a:pt x="1650" y="11430"/>
                </a:lnTo>
                <a:lnTo>
                  <a:pt x="0" y="19050"/>
                </a:lnTo>
                <a:lnTo>
                  <a:pt x="0" y="22351"/>
                </a:lnTo>
                <a:lnTo>
                  <a:pt x="1650" y="26162"/>
                </a:lnTo>
                <a:lnTo>
                  <a:pt x="5841" y="32131"/>
                </a:lnTo>
                <a:lnTo>
                  <a:pt x="11175" y="35940"/>
                </a:lnTo>
                <a:lnTo>
                  <a:pt x="14858" y="36956"/>
                </a:lnTo>
                <a:lnTo>
                  <a:pt x="18541" y="38100"/>
                </a:lnTo>
                <a:lnTo>
                  <a:pt x="21716" y="36956"/>
                </a:lnTo>
                <a:lnTo>
                  <a:pt x="25400" y="35940"/>
                </a:lnTo>
                <a:lnTo>
                  <a:pt x="31241" y="32131"/>
                </a:lnTo>
                <a:lnTo>
                  <a:pt x="34925" y="26162"/>
                </a:lnTo>
                <a:lnTo>
                  <a:pt x="36067" y="22351"/>
                </a:lnTo>
                <a:lnTo>
                  <a:pt x="36575" y="19050"/>
                </a:lnTo>
                <a:close/>
              </a:path>
            </a:pathLst>
          </a:custGeom>
          <a:solidFill>
            <a:srgbClr val="000000"/>
          </a:solidFill>
        </p:spPr>
        <p:txBody>
          <a:bodyPr wrap="square" lIns="0" tIns="0" rIns="0" bIns="0" rtlCol="0">
            <a:noAutofit/>
          </a:bodyPr>
          <a:lstStyle/>
          <a:p>
            <a:endParaRPr sz="1987"/>
          </a:p>
        </p:txBody>
      </p:sp>
      <p:sp>
        <p:nvSpPr>
          <p:cNvPr id="85" name="object 85"/>
          <p:cNvSpPr/>
          <p:nvPr/>
        </p:nvSpPr>
        <p:spPr>
          <a:xfrm>
            <a:off x="5254188" y="5671854"/>
            <a:ext cx="42051" cy="40369"/>
          </a:xfrm>
          <a:custGeom>
            <a:avLst/>
            <a:gdLst/>
            <a:ahLst/>
            <a:cxnLst/>
            <a:rect l="l" t="t" r="r" b="b"/>
            <a:pathLst>
              <a:path w="38100" h="36575">
                <a:moveTo>
                  <a:pt x="1650" y="24892"/>
                </a:moveTo>
                <a:lnTo>
                  <a:pt x="5969" y="30734"/>
                </a:lnTo>
                <a:lnTo>
                  <a:pt x="11430" y="34417"/>
                </a:lnTo>
                <a:lnTo>
                  <a:pt x="15240" y="36068"/>
                </a:lnTo>
                <a:lnTo>
                  <a:pt x="19050" y="36576"/>
                </a:lnTo>
                <a:lnTo>
                  <a:pt x="22352" y="36068"/>
                </a:lnTo>
                <a:lnTo>
                  <a:pt x="26162" y="34417"/>
                </a:lnTo>
                <a:lnTo>
                  <a:pt x="32131" y="30734"/>
                </a:lnTo>
                <a:lnTo>
                  <a:pt x="35941" y="24892"/>
                </a:lnTo>
                <a:lnTo>
                  <a:pt x="36957" y="21209"/>
                </a:lnTo>
                <a:lnTo>
                  <a:pt x="38100" y="18034"/>
                </a:lnTo>
                <a:lnTo>
                  <a:pt x="36957" y="14351"/>
                </a:lnTo>
                <a:lnTo>
                  <a:pt x="35941" y="10541"/>
                </a:lnTo>
                <a:lnTo>
                  <a:pt x="32131" y="5334"/>
                </a:lnTo>
                <a:lnTo>
                  <a:pt x="26162" y="1016"/>
                </a:lnTo>
                <a:lnTo>
                  <a:pt x="22352" y="0"/>
                </a:lnTo>
                <a:lnTo>
                  <a:pt x="19050" y="0"/>
                </a:lnTo>
                <a:lnTo>
                  <a:pt x="11430" y="1016"/>
                </a:lnTo>
                <a:lnTo>
                  <a:pt x="5969" y="5334"/>
                </a:lnTo>
                <a:lnTo>
                  <a:pt x="1650" y="10541"/>
                </a:lnTo>
                <a:lnTo>
                  <a:pt x="0" y="18034"/>
                </a:lnTo>
                <a:lnTo>
                  <a:pt x="0" y="21209"/>
                </a:lnTo>
                <a:lnTo>
                  <a:pt x="1650" y="24892"/>
                </a:lnTo>
                <a:close/>
              </a:path>
            </a:pathLst>
          </a:custGeom>
          <a:solidFill>
            <a:srgbClr val="000000"/>
          </a:solidFill>
        </p:spPr>
        <p:txBody>
          <a:bodyPr wrap="square" lIns="0" tIns="0" rIns="0" bIns="0" rtlCol="0">
            <a:noAutofit/>
          </a:bodyPr>
          <a:lstStyle/>
          <a:p>
            <a:endParaRPr sz="1987"/>
          </a:p>
        </p:txBody>
      </p:sp>
      <p:sp>
        <p:nvSpPr>
          <p:cNvPr id="86" name="object 86"/>
          <p:cNvSpPr/>
          <p:nvPr/>
        </p:nvSpPr>
        <p:spPr>
          <a:xfrm>
            <a:off x="5319788" y="5683628"/>
            <a:ext cx="40368" cy="40369"/>
          </a:xfrm>
          <a:custGeom>
            <a:avLst/>
            <a:gdLst/>
            <a:ahLst/>
            <a:cxnLst/>
            <a:rect l="l" t="t" r="r" b="b"/>
            <a:pathLst>
              <a:path w="36575" h="36575">
                <a:moveTo>
                  <a:pt x="1524" y="24891"/>
                </a:moveTo>
                <a:lnTo>
                  <a:pt x="5714" y="30733"/>
                </a:lnTo>
                <a:lnTo>
                  <a:pt x="10922" y="34416"/>
                </a:lnTo>
                <a:lnTo>
                  <a:pt x="14605" y="36067"/>
                </a:lnTo>
                <a:lnTo>
                  <a:pt x="18287" y="36575"/>
                </a:lnTo>
                <a:lnTo>
                  <a:pt x="21462" y="36067"/>
                </a:lnTo>
                <a:lnTo>
                  <a:pt x="25019" y="34416"/>
                </a:lnTo>
                <a:lnTo>
                  <a:pt x="30861" y="30733"/>
                </a:lnTo>
                <a:lnTo>
                  <a:pt x="34544" y="24891"/>
                </a:lnTo>
                <a:lnTo>
                  <a:pt x="35560" y="21208"/>
                </a:lnTo>
                <a:lnTo>
                  <a:pt x="36575" y="18033"/>
                </a:lnTo>
                <a:lnTo>
                  <a:pt x="35560" y="14350"/>
                </a:lnTo>
                <a:lnTo>
                  <a:pt x="34544" y="10540"/>
                </a:lnTo>
                <a:lnTo>
                  <a:pt x="30861" y="5333"/>
                </a:lnTo>
                <a:lnTo>
                  <a:pt x="25019" y="1015"/>
                </a:lnTo>
                <a:lnTo>
                  <a:pt x="21462" y="0"/>
                </a:lnTo>
                <a:lnTo>
                  <a:pt x="18287" y="0"/>
                </a:lnTo>
                <a:lnTo>
                  <a:pt x="10922" y="1015"/>
                </a:lnTo>
                <a:lnTo>
                  <a:pt x="5714" y="5333"/>
                </a:lnTo>
                <a:lnTo>
                  <a:pt x="1524" y="10540"/>
                </a:lnTo>
                <a:lnTo>
                  <a:pt x="0" y="18033"/>
                </a:lnTo>
                <a:lnTo>
                  <a:pt x="0" y="21208"/>
                </a:lnTo>
                <a:lnTo>
                  <a:pt x="1524" y="24891"/>
                </a:lnTo>
                <a:close/>
              </a:path>
            </a:pathLst>
          </a:custGeom>
          <a:solidFill>
            <a:srgbClr val="000000"/>
          </a:solidFill>
        </p:spPr>
        <p:txBody>
          <a:bodyPr wrap="square" lIns="0" tIns="0" rIns="0" bIns="0" rtlCol="0">
            <a:noAutofit/>
          </a:bodyPr>
          <a:lstStyle/>
          <a:p>
            <a:endParaRPr sz="1987"/>
          </a:p>
        </p:txBody>
      </p:sp>
      <p:sp>
        <p:nvSpPr>
          <p:cNvPr id="87" name="object 87"/>
          <p:cNvSpPr/>
          <p:nvPr/>
        </p:nvSpPr>
        <p:spPr>
          <a:xfrm>
            <a:off x="5388752" y="5695403"/>
            <a:ext cx="40368" cy="40368"/>
          </a:xfrm>
          <a:custGeom>
            <a:avLst/>
            <a:gdLst/>
            <a:ahLst/>
            <a:cxnLst/>
            <a:rect l="l" t="t" r="r" b="b"/>
            <a:pathLst>
              <a:path w="36575" h="36575">
                <a:moveTo>
                  <a:pt x="36575" y="18542"/>
                </a:moveTo>
                <a:lnTo>
                  <a:pt x="36067" y="14859"/>
                </a:lnTo>
                <a:lnTo>
                  <a:pt x="34416" y="11175"/>
                </a:lnTo>
                <a:lnTo>
                  <a:pt x="31241" y="5842"/>
                </a:lnTo>
                <a:lnTo>
                  <a:pt x="24891" y="1016"/>
                </a:lnTo>
                <a:lnTo>
                  <a:pt x="21209" y="0"/>
                </a:lnTo>
                <a:lnTo>
                  <a:pt x="18034" y="0"/>
                </a:lnTo>
                <a:lnTo>
                  <a:pt x="11175" y="1016"/>
                </a:lnTo>
                <a:lnTo>
                  <a:pt x="5334" y="5842"/>
                </a:lnTo>
                <a:lnTo>
                  <a:pt x="1015" y="11175"/>
                </a:lnTo>
                <a:lnTo>
                  <a:pt x="0" y="18542"/>
                </a:lnTo>
                <a:lnTo>
                  <a:pt x="0" y="21717"/>
                </a:lnTo>
                <a:lnTo>
                  <a:pt x="1015" y="24892"/>
                </a:lnTo>
                <a:lnTo>
                  <a:pt x="5334" y="31242"/>
                </a:lnTo>
                <a:lnTo>
                  <a:pt x="11175" y="34925"/>
                </a:lnTo>
                <a:lnTo>
                  <a:pt x="14350" y="36068"/>
                </a:lnTo>
                <a:lnTo>
                  <a:pt x="18034" y="36575"/>
                </a:lnTo>
                <a:lnTo>
                  <a:pt x="21209" y="36068"/>
                </a:lnTo>
                <a:lnTo>
                  <a:pt x="24891" y="34925"/>
                </a:lnTo>
                <a:lnTo>
                  <a:pt x="31241" y="31242"/>
                </a:lnTo>
                <a:lnTo>
                  <a:pt x="34416" y="24892"/>
                </a:lnTo>
                <a:lnTo>
                  <a:pt x="36067" y="21717"/>
                </a:lnTo>
                <a:lnTo>
                  <a:pt x="36575" y="18542"/>
                </a:lnTo>
                <a:close/>
              </a:path>
            </a:pathLst>
          </a:custGeom>
          <a:solidFill>
            <a:srgbClr val="000000"/>
          </a:solidFill>
        </p:spPr>
        <p:txBody>
          <a:bodyPr wrap="square" lIns="0" tIns="0" rIns="0" bIns="0" rtlCol="0">
            <a:noAutofit/>
          </a:bodyPr>
          <a:lstStyle/>
          <a:p>
            <a:endParaRPr sz="1987"/>
          </a:p>
        </p:txBody>
      </p:sp>
      <p:sp>
        <p:nvSpPr>
          <p:cNvPr id="88" name="object 88"/>
          <p:cNvSpPr/>
          <p:nvPr/>
        </p:nvSpPr>
        <p:spPr>
          <a:xfrm>
            <a:off x="5456033" y="5707177"/>
            <a:ext cx="40368" cy="40368"/>
          </a:xfrm>
          <a:custGeom>
            <a:avLst/>
            <a:gdLst/>
            <a:ahLst/>
            <a:cxnLst/>
            <a:rect l="l" t="t" r="r" b="b"/>
            <a:pathLst>
              <a:path w="36575" h="36575">
                <a:moveTo>
                  <a:pt x="36575" y="18034"/>
                </a:moveTo>
                <a:lnTo>
                  <a:pt x="36067" y="14351"/>
                </a:lnTo>
                <a:lnTo>
                  <a:pt x="34925" y="10541"/>
                </a:lnTo>
                <a:lnTo>
                  <a:pt x="31241" y="5334"/>
                </a:lnTo>
                <a:lnTo>
                  <a:pt x="24891" y="1016"/>
                </a:lnTo>
                <a:lnTo>
                  <a:pt x="21209" y="0"/>
                </a:lnTo>
                <a:lnTo>
                  <a:pt x="18541" y="0"/>
                </a:lnTo>
                <a:lnTo>
                  <a:pt x="11175" y="1016"/>
                </a:lnTo>
                <a:lnTo>
                  <a:pt x="5334" y="5334"/>
                </a:lnTo>
                <a:lnTo>
                  <a:pt x="1015" y="10541"/>
                </a:lnTo>
                <a:lnTo>
                  <a:pt x="0" y="18034"/>
                </a:lnTo>
                <a:lnTo>
                  <a:pt x="0" y="21209"/>
                </a:lnTo>
                <a:lnTo>
                  <a:pt x="1015" y="24892"/>
                </a:lnTo>
                <a:lnTo>
                  <a:pt x="5334" y="30734"/>
                </a:lnTo>
                <a:lnTo>
                  <a:pt x="11175" y="34417"/>
                </a:lnTo>
                <a:lnTo>
                  <a:pt x="14859" y="36068"/>
                </a:lnTo>
                <a:lnTo>
                  <a:pt x="18541" y="36576"/>
                </a:lnTo>
                <a:lnTo>
                  <a:pt x="21209" y="36068"/>
                </a:lnTo>
                <a:lnTo>
                  <a:pt x="24891" y="34417"/>
                </a:lnTo>
                <a:lnTo>
                  <a:pt x="31241" y="30734"/>
                </a:lnTo>
                <a:lnTo>
                  <a:pt x="34925" y="24892"/>
                </a:lnTo>
                <a:lnTo>
                  <a:pt x="36067" y="21209"/>
                </a:lnTo>
                <a:lnTo>
                  <a:pt x="36575" y="18034"/>
                </a:lnTo>
                <a:close/>
              </a:path>
            </a:pathLst>
          </a:custGeom>
          <a:solidFill>
            <a:srgbClr val="000000"/>
          </a:solidFill>
        </p:spPr>
        <p:txBody>
          <a:bodyPr wrap="square" lIns="0" tIns="0" rIns="0" bIns="0" rtlCol="0">
            <a:noAutofit/>
          </a:bodyPr>
          <a:lstStyle/>
          <a:p>
            <a:endParaRPr sz="1987"/>
          </a:p>
        </p:txBody>
      </p:sp>
      <p:sp>
        <p:nvSpPr>
          <p:cNvPr id="89" name="object 89"/>
          <p:cNvSpPr/>
          <p:nvPr/>
        </p:nvSpPr>
        <p:spPr>
          <a:xfrm>
            <a:off x="5521633" y="5715588"/>
            <a:ext cx="40368" cy="40368"/>
          </a:xfrm>
          <a:custGeom>
            <a:avLst/>
            <a:gdLst/>
            <a:ahLst/>
            <a:cxnLst/>
            <a:rect l="l" t="t" r="r" b="b"/>
            <a:pathLst>
              <a:path w="36575" h="36575">
                <a:moveTo>
                  <a:pt x="36575" y="18034"/>
                </a:moveTo>
                <a:lnTo>
                  <a:pt x="36067" y="14859"/>
                </a:lnTo>
                <a:lnTo>
                  <a:pt x="34925" y="11175"/>
                </a:lnTo>
                <a:lnTo>
                  <a:pt x="31241" y="5334"/>
                </a:lnTo>
                <a:lnTo>
                  <a:pt x="25400" y="1016"/>
                </a:lnTo>
                <a:lnTo>
                  <a:pt x="21716" y="0"/>
                </a:lnTo>
                <a:lnTo>
                  <a:pt x="18541" y="0"/>
                </a:lnTo>
                <a:lnTo>
                  <a:pt x="11175" y="1016"/>
                </a:lnTo>
                <a:lnTo>
                  <a:pt x="5841" y="5334"/>
                </a:lnTo>
                <a:lnTo>
                  <a:pt x="1650" y="11175"/>
                </a:lnTo>
                <a:lnTo>
                  <a:pt x="0" y="18034"/>
                </a:lnTo>
                <a:lnTo>
                  <a:pt x="0" y="21209"/>
                </a:lnTo>
                <a:lnTo>
                  <a:pt x="1650" y="24892"/>
                </a:lnTo>
                <a:lnTo>
                  <a:pt x="5841" y="31242"/>
                </a:lnTo>
                <a:lnTo>
                  <a:pt x="11175" y="34925"/>
                </a:lnTo>
                <a:lnTo>
                  <a:pt x="14858" y="36068"/>
                </a:lnTo>
                <a:lnTo>
                  <a:pt x="18541" y="36575"/>
                </a:lnTo>
                <a:lnTo>
                  <a:pt x="21716" y="36068"/>
                </a:lnTo>
                <a:lnTo>
                  <a:pt x="25400" y="34925"/>
                </a:lnTo>
                <a:lnTo>
                  <a:pt x="31241" y="31242"/>
                </a:lnTo>
                <a:lnTo>
                  <a:pt x="34925" y="24892"/>
                </a:lnTo>
                <a:lnTo>
                  <a:pt x="36067" y="21209"/>
                </a:lnTo>
                <a:lnTo>
                  <a:pt x="36575" y="18034"/>
                </a:lnTo>
                <a:close/>
              </a:path>
            </a:pathLst>
          </a:custGeom>
          <a:solidFill>
            <a:srgbClr val="000000"/>
          </a:solidFill>
        </p:spPr>
        <p:txBody>
          <a:bodyPr wrap="square" lIns="0" tIns="0" rIns="0" bIns="0" rtlCol="0">
            <a:noAutofit/>
          </a:bodyPr>
          <a:lstStyle/>
          <a:p>
            <a:endParaRPr sz="1987"/>
          </a:p>
        </p:txBody>
      </p:sp>
      <p:sp>
        <p:nvSpPr>
          <p:cNvPr id="90" name="object 90"/>
          <p:cNvSpPr/>
          <p:nvPr/>
        </p:nvSpPr>
        <p:spPr>
          <a:xfrm>
            <a:off x="5590597" y="5723998"/>
            <a:ext cx="40368" cy="40368"/>
          </a:xfrm>
          <a:custGeom>
            <a:avLst/>
            <a:gdLst/>
            <a:ahLst/>
            <a:cxnLst/>
            <a:rect l="l" t="t" r="r" b="b"/>
            <a:pathLst>
              <a:path w="36575" h="36575">
                <a:moveTo>
                  <a:pt x="36575" y="18033"/>
                </a:moveTo>
                <a:lnTo>
                  <a:pt x="36068" y="14858"/>
                </a:lnTo>
                <a:lnTo>
                  <a:pt x="34417" y="11175"/>
                </a:lnTo>
                <a:lnTo>
                  <a:pt x="30734" y="5333"/>
                </a:lnTo>
                <a:lnTo>
                  <a:pt x="24892" y="1015"/>
                </a:lnTo>
                <a:lnTo>
                  <a:pt x="21209" y="0"/>
                </a:lnTo>
                <a:lnTo>
                  <a:pt x="18034" y="0"/>
                </a:lnTo>
                <a:lnTo>
                  <a:pt x="10541" y="1015"/>
                </a:lnTo>
                <a:lnTo>
                  <a:pt x="5334" y="5333"/>
                </a:lnTo>
                <a:lnTo>
                  <a:pt x="1016" y="11175"/>
                </a:lnTo>
                <a:lnTo>
                  <a:pt x="0" y="18033"/>
                </a:lnTo>
                <a:lnTo>
                  <a:pt x="0" y="21208"/>
                </a:lnTo>
                <a:lnTo>
                  <a:pt x="1016" y="24891"/>
                </a:lnTo>
                <a:lnTo>
                  <a:pt x="5334" y="31241"/>
                </a:lnTo>
                <a:lnTo>
                  <a:pt x="10541" y="34925"/>
                </a:lnTo>
                <a:lnTo>
                  <a:pt x="14350" y="36067"/>
                </a:lnTo>
                <a:lnTo>
                  <a:pt x="18034" y="36575"/>
                </a:lnTo>
                <a:lnTo>
                  <a:pt x="21209" y="36067"/>
                </a:lnTo>
                <a:lnTo>
                  <a:pt x="24892" y="34925"/>
                </a:lnTo>
                <a:lnTo>
                  <a:pt x="30734" y="31241"/>
                </a:lnTo>
                <a:lnTo>
                  <a:pt x="34417" y="24891"/>
                </a:lnTo>
                <a:lnTo>
                  <a:pt x="36068" y="21208"/>
                </a:lnTo>
                <a:lnTo>
                  <a:pt x="36575" y="18033"/>
                </a:lnTo>
                <a:close/>
              </a:path>
            </a:pathLst>
          </a:custGeom>
          <a:solidFill>
            <a:srgbClr val="000000"/>
          </a:solidFill>
        </p:spPr>
        <p:txBody>
          <a:bodyPr wrap="square" lIns="0" tIns="0" rIns="0" bIns="0" rtlCol="0">
            <a:noAutofit/>
          </a:bodyPr>
          <a:lstStyle/>
          <a:p>
            <a:endParaRPr sz="1987"/>
          </a:p>
        </p:txBody>
      </p:sp>
      <p:sp>
        <p:nvSpPr>
          <p:cNvPr id="91" name="object 91"/>
          <p:cNvSpPr/>
          <p:nvPr/>
        </p:nvSpPr>
        <p:spPr>
          <a:xfrm>
            <a:off x="5656197" y="5734090"/>
            <a:ext cx="40368" cy="40368"/>
          </a:xfrm>
          <a:custGeom>
            <a:avLst/>
            <a:gdLst/>
            <a:ahLst/>
            <a:cxnLst/>
            <a:rect l="l" t="t" r="r" b="b"/>
            <a:pathLst>
              <a:path w="36575" h="36575">
                <a:moveTo>
                  <a:pt x="36575" y="18033"/>
                </a:moveTo>
                <a:lnTo>
                  <a:pt x="36068" y="14350"/>
                </a:lnTo>
                <a:lnTo>
                  <a:pt x="34925" y="10540"/>
                </a:lnTo>
                <a:lnTo>
                  <a:pt x="31242" y="5333"/>
                </a:lnTo>
                <a:lnTo>
                  <a:pt x="24892" y="1015"/>
                </a:lnTo>
                <a:lnTo>
                  <a:pt x="21209" y="0"/>
                </a:lnTo>
                <a:lnTo>
                  <a:pt x="18034" y="0"/>
                </a:lnTo>
                <a:lnTo>
                  <a:pt x="11175" y="1015"/>
                </a:lnTo>
                <a:lnTo>
                  <a:pt x="5334" y="5333"/>
                </a:lnTo>
                <a:lnTo>
                  <a:pt x="1016" y="10540"/>
                </a:lnTo>
                <a:lnTo>
                  <a:pt x="0" y="18033"/>
                </a:lnTo>
                <a:lnTo>
                  <a:pt x="0" y="21208"/>
                </a:lnTo>
                <a:lnTo>
                  <a:pt x="1016" y="24891"/>
                </a:lnTo>
                <a:lnTo>
                  <a:pt x="5334" y="31241"/>
                </a:lnTo>
                <a:lnTo>
                  <a:pt x="11175" y="34416"/>
                </a:lnTo>
                <a:lnTo>
                  <a:pt x="14859" y="36067"/>
                </a:lnTo>
                <a:lnTo>
                  <a:pt x="18034" y="36575"/>
                </a:lnTo>
                <a:lnTo>
                  <a:pt x="21209" y="36067"/>
                </a:lnTo>
                <a:lnTo>
                  <a:pt x="24892" y="34416"/>
                </a:lnTo>
                <a:lnTo>
                  <a:pt x="31242" y="31241"/>
                </a:lnTo>
                <a:lnTo>
                  <a:pt x="34925" y="24891"/>
                </a:lnTo>
                <a:lnTo>
                  <a:pt x="36068" y="21208"/>
                </a:lnTo>
                <a:lnTo>
                  <a:pt x="36575" y="18033"/>
                </a:lnTo>
                <a:close/>
              </a:path>
            </a:pathLst>
          </a:custGeom>
          <a:solidFill>
            <a:srgbClr val="000000"/>
          </a:solidFill>
        </p:spPr>
        <p:txBody>
          <a:bodyPr wrap="square" lIns="0" tIns="0" rIns="0" bIns="0" rtlCol="0">
            <a:noAutofit/>
          </a:bodyPr>
          <a:lstStyle/>
          <a:p>
            <a:endParaRPr sz="1987"/>
          </a:p>
        </p:txBody>
      </p:sp>
      <p:sp>
        <p:nvSpPr>
          <p:cNvPr id="92" name="object 92"/>
          <p:cNvSpPr/>
          <p:nvPr/>
        </p:nvSpPr>
        <p:spPr>
          <a:xfrm>
            <a:off x="5723478" y="5740818"/>
            <a:ext cx="40368" cy="40368"/>
          </a:xfrm>
          <a:custGeom>
            <a:avLst/>
            <a:gdLst/>
            <a:ahLst/>
            <a:cxnLst/>
            <a:rect l="l" t="t" r="r" b="b"/>
            <a:pathLst>
              <a:path w="36575" h="36575">
                <a:moveTo>
                  <a:pt x="36575" y="18287"/>
                </a:moveTo>
                <a:lnTo>
                  <a:pt x="36068" y="14605"/>
                </a:lnTo>
                <a:lnTo>
                  <a:pt x="34925" y="10921"/>
                </a:lnTo>
                <a:lnTo>
                  <a:pt x="31241" y="5714"/>
                </a:lnTo>
                <a:lnTo>
                  <a:pt x="24891" y="1524"/>
                </a:lnTo>
                <a:lnTo>
                  <a:pt x="21716" y="0"/>
                </a:lnTo>
                <a:lnTo>
                  <a:pt x="18541" y="0"/>
                </a:lnTo>
                <a:lnTo>
                  <a:pt x="11175" y="1524"/>
                </a:lnTo>
                <a:lnTo>
                  <a:pt x="5841" y="5714"/>
                </a:lnTo>
                <a:lnTo>
                  <a:pt x="1015" y="10921"/>
                </a:lnTo>
                <a:lnTo>
                  <a:pt x="0" y="18287"/>
                </a:lnTo>
                <a:lnTo>
                  <a:pt x="0" y="21462"/>
                </a:lnTo>
                <a:lnTo>
                  <a:pt x="1015" y="25018"/>
                </a:lnTo>
                <a:lnTo>
                  <a:pt x="5841" y="30861"/>
                </a:lnTo>
                <a:lnTo>
                  <a:pt x="11175" y="34543"/>
                </a:lnTo>
                <a:lnTo>
                  <a:pt x="14859" y="35559"/>
                </a:lnTo>
                <a:lnTo>
                  <a:pt x="18541" y="36575"/>
                </a:lnTo>
                <a:lnTo>
                  <a:pt x="21716" y="35559"/>
                </a:lnTo>
                <a:lnTo>
                  <a:pt x="24891" y="34543"/>
                </a:lnTo>
                <a:lnTo>
                  <a:pt x="31241" y="30861"/>
                </a:lnTo>
                <a:lnTo>
                  <a:pt x="34925" y="25018"/>
                </a:lnTo>
                <a:lnTo>
                  <a:pt x="36068" y="21462"/>
                </a:lnTo>
                <a:lnTo>
                  <a:pt x="36575" y="18287"/>
                </a:lnTo>
                <a:close/>
              </a:path>
            </a:pathLst>
          </a:custGeom>
          <a:solidFill>
            <a:srgbClr val="000000"/>
          </a:solidFill>
        </p:spPr>
        <p:txBody>
          <a:bodyPr wrap="square" lIns="0" tIns="0" rIns="0" bIns="0" rtlCol="0">
            <a:noAutofit/>
          </a:bodyPr>
          <a:lstStyle/>
          <a:p>
            <a:endParaRPr sz="1987"/>
          </a:p>
        </p:txBody>
      </p:sp>
      <p:sp>
        <p:nvSpPr>
          <p:cNvPr id="93" name="object 93"/>
          <p:cNvSpPr/>
          <p:nvPr/>
        </p:nvSpPr>
        <p:spPr>
          <a:xfrm>
            <a:off x="5792442" y="5747546"/>
            <a:ext cx="40368" cy="40369"/>
          </a:xfrm>
          <a:custGeom>
            <a:avLst/>
            <a:gdLst/>
            <a:ahLst/>
            <a:cxnLst/>
            <a:rect l="l" t="t" r="r" b="b"/>
            <a:pathLst>
              <a:path w="36575" h="36575">
                <a:moveTo>
                  <a:pt x="1524" y="24892"/>
                </a:moveTo>
                <a:lnTo>
                  <a:pt x="5714" y="31242"/>
                </a:lnTo>
                <a:lnTo>
                  <a:pt x="10922" y="34925"/>
                </a:lnTo>
                <a:lnTo>
                  <a:pt x="14604" y="36068"/>
                </a:lnTo>
                <a:lnTo>
                  <a:pt x="18287" y="36576"/>
                </a:lnTo>
                <a:lnTo>
                  <a:pt x="21462" y="36068"/>
                </a:lnTo>
                <a:lnTo>
                  <a:pt x="25018" y="34925"/>
                </a:lnTo>
                <a:lnTo>
                  <a:pt x="30861" y="31242"/>
                </a:lnTo>
                <a:lnTo>
                  <a:pt x="34543" y="24892"/>
                </a:lnTo>
                <a:lnTo>
                  <a:pt x="35560" y="21209"/>
                </a:lnTo>
                <a:lnTo>
                  <a:pt x="36575" y="18034"/>
                </a:lnTo>
                <a:lnTo>
                  <a:pt x="35560" y="14351"/>
                </a:lnTo>
                <a:lnTo>
                  <a:pt x="34543" y="11176"/>
                </a:lnTo>
                <a:lnTo>
                  <a:pt x="30861" y="5334"/>
                </a:lnTo>
                <a:lnTo>
                  <a:pt x="25018" y="1016"/>
                </a:lnTo>
                <a:lnTo>
                  <a:pt x="21462" y="0"/>
                </a:lnTo>
                <a:lnTo>
                  <a:pt x="18287" y="0"/>
                </a:lnTo>
                <a:lnTo>
                  <a:pt x="10922" y="1016"/>
                </a:lnTo>
                <a:lnTo>
                  <a:pt x="5714" y="5334"/>
                </a:lnTo>
                <a:lnTo>
                  <a:pt x="1524" y="11176"/>
                </a:lnTo>
                <a:lnTo>
                  <a:pt x="0" y="18034"/>
                </a:lnTo>
                <a:lnTo>
                  <a:pt x="0" y="21209"/>
                </a:lnTo>
                <a:lnTo>
                  <a:pt x="1524" y="24892"/>
                </a:lnTo>
                <a:close/>
              </a:path>
            </a:pathLst>
          </a:custGeom>
          <a:solidFill>
            <a:srgbClr val="000000"/>
          </a:solidFill>
        </p:spPr>
        <p:txBody>
          <a:bodyPr wrap="square" lIns="0" tIns="0" rIns="0" bIns="0" rtlCol="0">
            <a:noAutofit/>
          </a:bodyPr>
          <a:lstStyle/>
          <a:p>
            <a:endParaRPr sz="1987"/>
          </a:p>
        </p:txBody>
      </p:sp>
      <p:sp>
        <p:nvSpPr>
          <p:cNvPr id="94" name="object 94"/>
          <p:cNvSpPr/>
          <p:nvPr/>
        </p:nvSpPr>
        <p:spPr>
          <a:xfrm>
            <a:off x="5858042" y="5752593"/>
            <a:ext cx="40368" cy="40368"/>
          </a:xfrm>
          <a:custGeom>
            <a:avLst/>
            <a:gdLst/>
            <a:ahLst/>
            <a:cxnLst/>
            <a:rect l="l" t="t" r="r" b="b"/>
            <a:pathLst>
              <a:path w="36575" h="36575">
                <a:moveTo>
                  <a:pt x="36575" y="18542"/>
                </a:moveTo>
                <a:lnTo>
                  <a:pt x="36067" y="14859"/>
                </a:lnTo>
                <a:lnTo>
                  <a:pt x="34416" y="11176"/>
                </a:lnTo>
                <a:lnTo>
                  <a:pt x="31241" y="5334"/>
                </a:lnTo>
                <a:lnTo>
                  <a:pt x="24891" y="1016"/>
                </a:lnTo>
                <a:lnTo>
                  <a:pt x="21208" y="0"/>
                </a:lnTo>
                <a:lnTo>
                  <a:pt x="18033" y="0"/>
                </a:lnTo>
                <a:lnTo>
                  <a:pt x="11175" y="1016"/>
                </a:lnTo>
                <a:lnTo>
                  <a:pt x="5333" y="5334"/>
                </a:lnTo>
                <a:lnTo>
                  <a:pt x="1015" y="11176"/>
                </a:lnTo>
                <a:lnTo>
                  <a:pt x="0" y="18542"/>
                </a:lnTo>
                <a:lnTo>
                  <a:pt x="0" y="21209"/>
                </a:lnTo>
                <a:lnTo>
                  <a:pt x="1015" y="24892"/>
                </a:lnTo>
                <a:lnTo>
                  <a:pt x="5333" y="31242"/>
                </a:lnTo>
                <a:lnTo>
                  <a:pt x="11175" y="34925"/>
                </a:lnTo>
                <a:lnTo>
                  <a:pt x="14350" y="36068"/>
                </a:lnTo>
                <a:lnTo>
                  <a:pt x="18033" y="36576"/>
                </a:lnTo>
                <a:lnTo>
                  <a:pt x="21208" y="36068"/>
                </a:lnTo>
                <a:lnTo>
                  <a:pt x="24891" y="34925"/>
                </a:lnTo>
                <a:lnTo>
                  <a:pt x="31241" y="31242"/>
                </a:lnTo>
                <a:lnTo>
                  <a:pt x="34416" y="24892"/>
                </a:lnTo>
                <a:lnTo>
                  <a:pt x="36067" y="21209"/>
                </a:lnTo>
                <a:lnTo>
                  <a:pt x="36575" y="18542"/>
                </a:lnTo>
                <a:close/>
              </a:path>
            </a:pathLst>
          </a:custGeom>
          <a:solidFill>
            <a:srgbClr val="000000"/>
          </a:solidFill>
        </p:spPr>
        <p:txBody>
          <a:bodyPr wrap="square" lIns="0" tIns="0" rIns="0" bIns="0" rtlCol="0">
            <a:noAutofit/>
          </a:bodyPr>
          <a:lstStyle/>
          <a:p>
            <a:endParaRPr sz="1987"/>
          </a:p>
        </p:txBody>
      </p:sp>
      <p:sp>
        <p:nvSpPr>
          <p:cNvPr id="95" name="object 95"/>
          <p:cNvSpPr/>
          <p:nvPr/>
        </p:nvSpPr>
        <p:spPr>
          <a:xfrm>
            <a:off x="5927006" y="5755956"/>
            <a:ext cx="40368" cy="40369"/>
          </a:xfrm>
          <a:custGeom>
            <a:avLst/>
            <a:gdLst/>
            <a:ahLst/>
            <a:cxnLst/>
            <a:rect l="l" t="t" r="r" b="b"/>
            <a:pathLst>
              <a:path w="36575" h="36575">
                <a:moveTo>
                  <a:pt x="36575" y="18542"/>
                </a:moveTo>
                <a:lnTo>
                  <a:pt x="36068" y="14859"/>
                </a:lnTo>
                <a:lnTo>
                  <a:pt x="34925" y="11176"/>
                </a:lnTo>
                <a:lnTo>
                  <a:pt x="31242" y="5334"/>
                </a:lnTo>
                <a:lnTo>
                  <a:pt x="24892" y="1016"/>
                </a:lnTo>
                <a:lnTo>
                  <a:pt x="21209" y="0"/>
                </a:lnTo>
                <a:lnTo>
                  <a:pt x="18542" y="0"/>
                </a:lnTo>
                <a:lnTo>
                  <a:pt x="11175" y="1016"/>
                </a:lnTo>
                <a:lnTo>
                  <a:pt x="5334" y="5334"/>
                </a:lnTo>
                <a:lnTo>
                  <a:pt x="1016" y="11176"/>
                </a:lnTo>
                <a:lnTo>
                  <a:pt x="0" y="18542"/>
                </a:lnTo>
                <a:lnTo>
                  <a:pt x="0" y="21209"/>
                </a:lnTo>
                <a:lnTo>
                  <a:pt x="1016" y="24892"/>
                </a:lnTo>
                <a:lnTo>
                  <a:pt x="5334" y="31242"/>
                </a:lnTo>
                <a:lnTo>
                  <a:pt x="11175" y="34925"/>
                </a:lnTo>
                <a:lnTo>
                  <a:pt x="14859" y="36068"/>
                </a:lnTo>
                <a:lnTo>
                  <a:pt x="18542" y="36576"/>
                </a:lnTo>
                <a:lnTo>
                  <a:pt x="21209" y="36068"/>
                </a:lnTo>
                <a:lnTo>
                  <a:pt x="24892" y="34925"/>
                </a:lnTo>
                <a:lnTo>
                  <a:pt x="31242" y="31242"/>
                </a:lnTo>
                <a:lnTo>
                  <a:pt x="34925" y="24892"/>
                </a:lnTo>
                <a:lnTo>
                  <a:pt x="36068" y="21209"/>
                </a:lnTo>
                <a:lnTo>
                  <a:pt x="36575" y="18542"/>
                </a:lnTo>
                <a:close/>
              </a:path>
            </a:pathLst>
          </a:custGeom>
          <a:solidFill>
            <a:srgbClr val="000000"/>
          </a:solidFill>
        </p:spPr>
        <p:txBody>
          <a:bodyPr wrap="square" lIns="0" tIns="0" rIns="0" bIns="0" rtlCol="0">
            <a:noAutofit/>
          </a:bodyPr>
          <a:lstStyle/>
          <a:p>
            <a:endParaRPr sz="1987"/>
          </a:p>
        </p:txBody>
      </p:sp>
      <p:sp>
        <p:nvSpPr>
          <p:cNvPr id="96" name="object 96"/>
          <p:cNvSpPr/>
          <p:nvPr/>
        </p:nvSpPr>
        <p:spPr>
          <a:xfrm>
            <a:off x="5992606" y="5759320"/>
            <a:ext cx="40368" cy="40369"/>
          </a:xfrm>
          <a:custGeom>
            <a:avLst/>
            <a:gdLst/>
            <a:ahLst/>
            <a:cxnLst/>
            <a:rect l="l" t="t" r="r" b="b"/>
            <a:pathLst>
              <a:path w="36575" h="36575">
                <a:moveTo>
                  <a:pt x="1524" y="24892"/>
                </a:moveTo>
                <a:lnTo>
                  <a:pt x="5714" y="31242"/>
                </a:lnTo>
                <a:lnTo>
                  <a:pt x="10922" y="34925"/>
                </a:lnTo>
                <a:lnTo>
                  <a:pt x="14605" y="36068"/>
                </a:lnTo>
                <a:lnTo>
                  <a:pt x="18287" y="36576"/>
                </a:lnTo>
                <a:lnTo>
                  <a:pt x="21462" y="36068"/>
                </a:lnTo>
                <a:lnTo>
                  <a:pt x="25019" y="34925"/>
                </a:lnTo>
                <a:lnTo>
                  <a:pt x="30861" y="31242"/>
                </a:lnTo>
                <a:lnTo>
                  <a:pt x="34544" y="24892"/>
                </a:lnTo>
                <a:lnTo>
                  <a:pt x="35560" y="21209"/>
                </a:lnTo>
                <a:lnTo>
                  <a:pt x="36575" y="18034"/>
                </a:lnTo>
                <a:lnTo>
                  <a:pt x="35560" y="14859"/>
                </a:lnTo>
                <a:lnTo>
                  <a:pt x="34544" y="11175"/>
                </a:lnTo>
                <a:lnTo>
                  <a:pt x="30861" y="5334"/>
                </a:lnTo>
                <a:lnTo>
                  <a:pt x="25019" y="1016"/>
                </a:lnTo>
                <a:lnTo>
                  <a:pt x="21462" y="0"/>
                </a:lnTo>
                <a:lnTo>
                  <a:pt x="18287" y="0"/>
                </a:lnTo>
                <a:lnTo>
                  <a:pt x="10922" y="1016"/>
                </a:lnTo>
                <a:lnTo>
                  <a:pt x="5714" y="5334"/>
                </a:lnTo>
                <a:lnTo>
                  <a:pt x="1524" y="11175"/>
                </a:lnTo>
                <a:lnTo>
                  <a:pt x="0" y="18034"/>
                </a:lnTo>
                <a:lnTo>
                  <a:pt x="0" y="21209"/>
                </a:lnTo>
                <a:lnTo>
                  <a:pt x="1524" y="24892"/>
                </a:lnTo>
                <a:close/>
              </a:path>
            </a:pathLst>
          </a:custGeom>
          <a:solidFill>
            <a:srgbClr val="000000"/>
          </a:solidFill>
        </p:spPr>
        <p:txBody>
          <a:bodyPr wrap="square" lIns="0" tIns="0" rIns="0" bIns="0" rtlCol="0">
            <a:noAutofit/>
          </a:bodyPr>
          <a:lstStyle/>
          <a:p>
            <a:endParaRPr sz="1987"/>
          </a:p>
        </p:txBody>
      </p:sp>
      <p:sp>
        <p:nvSpPr>
          <p:cNvPr id="97" name="object 97"/>
          <p:cNvSpPr/>
          <p:nvPr/>
        </p:nvSpPr>
        <p:spPr>
          <a:xfrm>
            <a:off x="6061569" y="5762685"/>
            <a:ext cx="40368" cy="40368"/>
          </a:xfrm>
          <a:custGeom>
            <a:avLst/>
            <a:gdLst/>
            <a:ahLst/>
            <a:cxnLst/>
            <a:rect l="l" t="t" r="r" b="b"/>
            <a:pathLst>
              <a:path w="36575" h="36575">
                <a:moveTo>
                  <a:pt x="36575" y="18287"/>
                </a:moveTo>
                <a:lnTo>
                  <a:pt x="36067" y="14604"/>
                </a:lnTo>
                <a:lnTo>
                  <a:pt x="34925" y="10921"/>
                </a:lnTo>
                <a:lnTo>
                  <a:pt x="31241" y="5714"/>
                </a:lnTo>
                <a:lnTo>
                  <a:pt x="24891" y="1524"/>
                </a:lnTo>
                <a:lnTo>
                  <a:pt x="21209" y="0"/>
                </a:lnTo>
                <a:lnTo>
                  <a:pt x="18034" y="0"/>
                </a:lnTo>
                <a:lnTo>
                  <a:pt x="11175" y="1524"/>
                </a:lnTo>
                <a:lnTo>
                  <a:pt x="5334" y="5714"/>
                </a:lnTo>
                <a:lnTo>
                  <a:pt x="1015" y="10921"/>
                </a:lnTo>
                <a:lnTo>
                  <a:pt x="0" y="18287"/>
                </a:lnTo>
                <a:lnTo>
                  <a:pt x="0" y="21462"/>
                </a:lnTo>
                <a:lnTo>
                  <a:pt x="1015" y="25018"/>
                </a:lnTo>
                <a:lnTo>
                  <a:pt x="5334" y="30860"/>
                </a:lnTo>
                <a:lnTo>
                  <a:pt x="11175" y="34543"/>
                </a:lnTo>
                <a:lnTo>
                  <a:pt x="14859" y="35559"/>
                </a:lnTo>
                <a:lnTo>
                  <a:pt x="18034" y="36575"/>
                </a:lnTo>
                <a:lnTo>
                  <a:pt x="21209" y="35559"/>
                </a:lnTo>
                <a:lnTo>
                  <a:pt x="24891" y="34543"/>
                </a:lnTo>
                <a:lnTo>
                  <a:pt x="31241" y="30860"/>
                </a:lnTo>
                <a:lnTo>
                  <a:pt x="34925" y="25018"/>
                </a:lnTo>
                <a:lnTo>
                  <a:pt x="36067" y="21462"/>
                </a:lnTo>
                <a:lnTo>
                  <a:pt x="36575" y="18287"/>
                </a:lnTo>
                <a:close/>
              </a:path>
            </a:pathLst>
          </a:custGeom>
          <a:solidFill>
            <a:srgbClr val="000000"/>
          </a:solidFill>
        </p:spPr>
        <p:txBody>
          <a:bodyPr wrap="square" lIns="0" tIns="0" rIns="0" bIns="0" rtlCol="0">
            <a:noAutofit/>
          </a:bodyPr>
          <a:lstStyle/>
          <a:p>
            <a:endParaRPr sz="1987"/>
          </a:p>
        </p:txBody>
      </p:sp>
      <p:sp>
        <p:nvSpPr>
          <p:cNvPr id="98" name="object 98"/>
          <p:cNvSpPr/>
          <p:nvPr/>
        </p:nvSpPr>
        <p:spPr>
          <a:xfrm>
            <a:off x="6130533" y="5764367"/>
            <a:ext cx="40368" cy="40368"/>
          </a:xfrm>
          <a:custGeom>
            <a:avLst/>
            <a:gdLst/>
            <a:ahLst/>
            <a:cxnLst/>
            <a:rect l="l" t="t" r="r" b="b"/>
            <a:pathLst>
              <a:path w="36575" h="36575">
                <a:moveTo>
                  <a:pt x="36575" y="18541"/>
                </a:moveTo>
                <a:lnTo>
                  <a:pt x="36067" y="14858"/>
                </a:lnTo>
                <a:lnTo>
                  <a:pt x="34925" y="11175"/>
                </a:lnTo>
                <a:lnTo>
                  <a:pt x="31241" y="5333"/>
                </a:lnTo>
                <a:lnTo>
                  <a:pt x="25400" y="1015"/>
                </a:lnTo>
                <a:lnTo>
                  <a:pt x="21716" y="0"/>
                </a:lnTo>
                <a:lnTo>
                  <a:pt x="18541" y="0"/>
                </a:lnTo>
                <a:lnTo>
                  <a:pt x="11175" y="1015"/>
                </a:lnTo>
                <a:lnTo>
                  <a:pt x="5841" y="5333"/>
                </a:lnTo>
                <a:lnTo>
                  <a:pt x="1650" y="11175"/>
                </a:lnTo>
                <a:lnTo>
                  <a:pt x="0" y="18541"/>
                </a:lnTo>
                <a:lnTo>
                  <a:pt x="0" y="21208"/>
                </a:lnTo>
                <a:lnTo>
                  <a:pt x="1650" y="24891"/>
                </a:lnTo>
                <a:lnTo>
                  <a:pt x="5841" y="31241"/>
                </a:lnTo>
                <a:lnTo>
                  <a:pt x="11175" y="34924"/>
                </a:lnTo>
                <a:lnTo>
                  <a:pt x="14858" y="36067"/>
                </a:lnTo>
                <a:lnTo>
                  <a:pt x="18541" y="36575"/>
                </a:lnTo>
                <a:lnTo>
                  <a:pt x="21716" y="36067"/>
                </a:lnTo>
                <a:lnTo>
                  <a:pt x="25400" y="34924"/>
                </a:lnTo>
                <a:lnTo>
                  <a:pt x="31241" y="31241"/>
                </a:lnTo>
                <a:lnTo>
                  <a:pt x="34925" y="24891"/>
                </a:lnTo>
                <a:lnTo>
                  <a:pt x="36067" y="21208"/>
                </a:lnTo>
                <a:lnTo>
                  <a:pt x="36575" y="18541"/>
                </a:lnTo>
                <a:close/>
              </a:path>
            </a:pathLst>
          </a:custGeom>
          <a:solidFill>
            <a:srgbClr val="000000"/>
          </a:solidFill>
        </p:spPr>
        <p:txBody>
          <a:bodyPr wrap="square" lIns="0" tIns="0" rIns="0" bIns="0" rtlCol="0">
            <a:noAutofit/>
          </a:bodyPr>
          <a:lstStyle/>
          <a:p>
            <a:endParaRPr sz="1987"/>
          </a:p>
        </p:txBody>
      </p:sp>
      <p:sp>
        <p:nvSpPr>
          <p:cNvPr id="99" name="object 99"/>
          <p:cNvSpPr/>
          <p:nvPr/>
        </p:nvSpPr>
        <p:spPr>
          <a:xfrm>
            <a:off x="6196133" y="5766049"/>
            <a:ext cx="40368" cy="40368"/>
          </a:xfrm>
          <a:custGeom>
            <a:avLst/>
            <a:gdLst/>
            <a:ahLst/>
            <a:cxnLst/>
            <a:rect l="l" t="t" r="r" b="b"/>
            <a:pathLst>
              <a:path w="36575" h="36575">
                <a:moveTo>
                  <a:pt x="36575" y="18541"/>
                </a:moveTo>
                <a:lnTo>
                  <a:pt x="36067" y="14858"/>
                </a:lnTo>
                <a:lnTo>
                  <a:pt x="34416" y="11175"/>
                </a:lnTo>
                <a:lnTo>
                  <a:pt x="30733" y="5841"/>
                </a:lnTo>
                <a:lnTo>
                  <a:pt x="24891" y="1650"/>
                </a:lnTo>
                <a:lnTo>
                  <a:pt x="21208" y="0"/>
                </a:lnTo>
                <a:lnTo>
                  <a:pt x="18033" y="0"/>
                </a:lnTo>
                <a:lnTo>
                  <a:pt x="10540" y="1650"/>
                </a:lnTo>
                <a:lnTo>
                  <a:pt x="5333" y="5841"/>
                </a:lnTo>
                <a:lnTo>
                  <a:pt x="1015" y="11175"/>
                </a:lnTo>
                <a:lnTo>
                  <a:pt x="0" y="18541"/>
                </a:lnTo>
                <a:lnTo>
                  <a:pt x="0" y="21716"/>
                </a:lnTo>
                <a:lnTo>
                  <a:pt x="1015" y="25399"/>
                </a:lnTo>
                <a:lnTo>
                  <a:pt x="5333" y="31241"/>
                </a:lnTo>
                <a:lnTo>
                  <a:pt x="10540" y="34924"/>
                </a:lnTo>
                <a:lnTo>
                  <a:pt x="14350" y="36067"/>
                </a:lnTo>
                <a:lnTo>
                  <a:pt x="18033" y="36575"/>
                </a:lnTo>
                <a:lnTo>
                  <a:pt x="21208" y="36067"/>
                </a:lnTo>
                <a:lnTo>
                  <a:pt x="24891" y="34924"/>
                </a:lnTo>
                <a:lnTo>
                  <a:pt x="30733" y="31241"/>
                </a:lnTo>
                <a:lnTo>
                  <a:pt x="34416" y="25399"/>
                </a:lnTo>
                <a:lnTo>
                  <a:pt x="36067" y="21716"/>
                </a:lnTo>
                <a:lnTo>
                  <a:pt x="36575" y="18541"/>
                </a:lnTo>
                <a:close/>
              </a:path>
            </a:pathLst>
          </a:custGeom>
          <a:solidFill>
            <a:srgbClr val="000000"/>
          </a:solidFill>
        </p:spPr>
        <p:txBody>
          <a:bodyPr wrap="square" lIns="0" tIns="0" rIns="0" bIns="0" rtlCol="0">
            <a:noAutofit/>
          </a:bodyPr>
          <a:lstStyle/>
          <a:p>
            <a:endParaRPr sz="1987"/>
          </a:p>
        </p:txBody>
      </p:sp>
      <p:sp>
        <p:nvSpPr>
          <p:cNvPr id="100" name="object 100"/>
          <p:cNvSpPr/>
          <p:nvPr/>
        </p:nvSpPr>
        <p:spPr>
          <a:xfrm>
            <a:off x="6265097" y="5766049"/>
            <a:ext cx="40368" cy="40368"/>
          </a:xfrm>
          <a:custGeom>
            <a:avLst/>
            <a:gdLst/>
            <a:ahLst/>
            <a:cxnLst/>
            <a:rect l="l" t="t" r="r" b="b"/>
            <a:pathLst>
              <a:path w="36575" h="36575">
                <a:moveTo>
                  <a:pt x="36575" y="18287"/>
                </a:moveTo>
                <a:lnTo>
                  <a:pt x="36068" y="14604"/>
                </a:lnTo>
                <a:lnTo>
                  <a:pt x="34925" y="10921"/>
                </a:lnTo>
                <a:lnTo>
                  <a:pt x="31242" y="5714"/>
                </a:lnTo>
                <a:lnTo>
                  <a:pt x="24892" y="1523"/>
                </a:lnTo>
                <a:lnTo>
                  <a:pt x="21209" y="0"/>
                </a:lnTo>
                <a:lnTo>
                  <a:pt x="18542" y="0"/>
                </a:lnTo>
                <a:lnTo>
                  <a:pt x="11175" y="1523"/>
                </a:lnTo>
                <a:lnTo>
                  <a:pt x="5334" y="5714"/>
                </a:lnTo>
                <a:lnTo>
                  <a:pt x="1016" y="10921"/>
                </a:lnTo>
                <a:lnTo>
                  <a:pt x="0" y="18287"/>
                </a:lnTo>
                <a:lnTo>
                  <a:pt x="0" y="21462"/>
                </a:lnTo>
                <a:lnTo>
                  <a:pt x="1016" y="25018"/>
                </a:lnTo>
                <a:lnTo>
                  <a:pt x="5334" y="30860"/>
                </a:lnTo>
                <a:lnTo>
                  <a:pt x="11175" y="34543"/>
                </a:lnTo>
                <a:lnTo>
                  <a:pt x="14859" y="35559"/>
                </a:lnTo>
                <a:lnTo>
                  <a:pt x="18542" y="36575"/>
                </a:lnTo>
                <a:lnTo>
                  <a:pt x="21209" y="35559"/>
                </a:lnTo>
                <a:lnTo>
                  <a:pt x="24892" y="34543"/>
                </a:lnTo>
                <a:lnTo>
                  <a:pt x="31242" y="30860"/>
                </a:lnTo>
                <a:lnTo>
                  <a:pt x="34925" y="25018"/>
                </a:lnTo>
                <a:lnTo>
                  <a:pt x="36068" y="21462"/>
                </a:lnTo>
                <a:lnTo>
                  <a:pt x="36575" y="18287"/>
                </a:lnTo>
                <a:close/>
              </a:path>
            </a:pathLst>
          </a:custGeom>
          <a:solidFill>
            <a:srgbClr val="000000"/>
          </a:solidFill>
        </p:spPr>
        <p:txBody>
          <a:bodyPr wrap="square" lIns="0" tIns="0" rIns="0" bIns="0" rtlCol="0">
            <a:noAutofit/>
          </a:bodyPr>
          <a:lstStyle/>
          <a:p>
            <a:endParaRPr sz="1987"/>
          </a:p>
        </p:txBody>
      </p:sp>
      <p:sp>
        <p:nvSpPr>
          <p:cNvPr id="101" name="object 101"/>
          <p:cNvSpPr/>
          <p:nvPr/>
        </p:nvSpPr>
        <p:spPr>
          <a:xfrm>
            <a:off x="6332379" y="5766049"/>
            <a:ext cx="40368" cy="40368"/>
          </a:xfrm>
          <a:custGeom>
            <a:avLst/>
            <a:gdLst/>
            <a:ahLst/>
            <a:cxnLst/>
            <a:rect l="l" t="t" r="r" b="b"/>
            <a:pathLst>
              <a:path w="36575" h="36575">
                <a:moveTo>
                  <a:pt x="36575" y="18541"/>
                </a:moveTo>
                <a:lnTo>
                  <a:pt x="36068" y="14858"/>
                </a:lnTo>
                <a:lnTo>
                  <a:pt x="34416" y="11175"/>
                </a:lnTo>
                <a:lnTo>
                  <a:pt x="30734" y="5841"/>
                </a:lnTo>
                <a:lnTo>
                  <a:pt x="24891" y="1650"/>
                </a:lnTo>
                <a:lnTo>
                  <a:pt x="21209" y="0"/>
                </a:lnTo>
                <a:lnTo>
                  <a:pt x="18034" y="0"/>
                </a:lnTo>
                <a:lnTo>
                  <a:pt x="10540" y="1650"/>
                </a:lnTo>
                <a:lnTo>
                  <a:pt x="5334" y="5841"/>
                </a:lnTo>
                <a:lnTo>
                  <a:pt x="1015" y="11175"/>
                </a:lnTo>
                <a:lnTo>
                  <a:pt x="0" y="18541"/>
                </a:lnTo>
                <a:lnTo>
                  <a:pt x="0" y="21716"/>
                </a:lnTo>
                <a:lnTo>
                  <a:pt x="1015" y="25399"/>
                </a:lnTo>
                <a:lnTo>
                  <a:pt x="5334" y="31241"/>
                </a:lnTo>
                <a:lnTo>
                  <a:pt x="10540" y="34924"/>
                </a:lnTo>
                <a:lnTo>
                  <a:pt x="14350" y="36067"/>
                </a:lnTo>
                <a:lnTo>
                  <a:pt x="18034" y="36575"/>
                </a:lnTo>
                <a:lnTo>
                  <a:pt x="21209" y="36067"/>
                </a:lnTo>
                <a:lnTo>
                  <a:pt x="24891" y="34924"/>
                </a:lnTo>
                <a:lnTo>
                  <a:pt x="30734" y="31241"/>
                </a:lnTo>
                <a:lnTo>
                  <a:pt x="34416" y="25399"/>
                </a:lnTo>
                <a:lnTo>
                  <a:pt x="36068" y="21716"/>
                </a:lnTo>
                <a:lnTo>
                  <a:pt x="36575" y="18541"/>
                </a:lnTo>
                <a:close/>
              </a:path>
            </a:pathLst>
          </a:custGeom>
          <a:solidFill>
            <a:srgbClr val="000000"/>
          </a:solidFill>
        </p:spPr>
        <p:txBody>
          <a:bodyPr wrap="square" lIns="0" tIns="0" rIns="0" bIns="0" rtlCol="0">
            <a:noAutofit/>
          </a:bodyPr>
          <a:lstStyle/>
          <a:p>
            <a:endParaRPr sz="1987"/>
          </a:p>
        </p:txBody>
      </p:sp>
      <p:sp>
        <p:nvSpPr>
          <p:cNvPr id="102" name="object 102"/>
          <p:cNvSpPr/>
          <p:nvPr/>
        </p:nvSpPr>
        <p:spPr>
          <a:xfrm>
            <a:off x="6399660" y="5764367"/>
            <a:ext cx="40368" cy="40368"/>
          </a:xfrm>
          <a:custGeom>
            <a:avLst/>
            <a:gdLst/>
            <a:ahLst/>
            <a:cxnLst/>
            <a:rect l="l" t="t" r="r" b="b"/>
            <a:pathLst>
              <a:path w="36575" h="36575">
                <a:moveTo>
                  <a:pt x="36575" y="18541"/>
                </a:moveTo>
                <a:lnTo>
                  <a:pt x="36067" y="14858"/>
                </a:lnTo>
                <a:lnTo>
                  <a:pt x="34925" y="11175"/>
                </a:lnTo>
                <a:lnTo>
                  <a:pt x="31241" y="5333"/>
                </a:lnTo>
                <a:lnTo>
                  <a:pt x="24891" y="1015"/>
                </a:lnTo>
                <a:lnTo>
                  <a:pt x="21209" y="0"/>
                </a:lnTo>
                <a:lnTo>
                  <a:pt x="18034" y="0"/>
                </a:lnTo>
                <a:lnTo>
                  <a:pt x="11175" y="1015"/>
                </a:lnTo>
                <a:lnTo>
                  <a:pt x="5334" y="5333"/>
                </a:lnTo>
                <a:lnTo>
                  <a:pt x="1015" y="11175"/>
                </a:lnTo>
                <a:lnTo>
                  <a:pt x="0" y="18541"/>
                </a:lnTo>
                <a:lnTo>
                  <a:pt x="0" y="21208"/>
                </a:lnTo>
                <a:lnTo>
                  <a:pt x="1015" y="24891"/>
                </a:lnTo>
                <a:lnTo>
                  <a:pt x="5334" y="31241"/>
                </a:lnTo>
                <a:lnTo>
                  <a:pt x="11175" y="34924"/>
                </a:lnTo>
                <a:lnTo>
                  <a:pt x="14859" y="36067"/>
                </a:lnTo>
                <a:lnTo>
                  <a:pt x="18034" y="36575"/>
                </a:lnTo>
                <a:lnTo>
                  <a:pt x="21209" y="36067"/>
                </a:lnTo>
                <a:lnTo>
                  <a:pt x="24891" y="34924"/>
                </a:lnTo>
                <a:lnTo>
                  <a:pt x="31241" y="31241"/>
                </a:lnTo>
                <a:lnTo>
                  <a:pt x="34925" y="24891"/>
                </a:lnTo>
                <a:lnTo>
                  <a:pt x="36067" y="21208"/>
                </a:lnTo>
                <a:lnTo>
                  <a:pt x="36575" y="18541"/>
                </a:lnTo>
                <a:close/>
              </a:path>
            </a:pathLst>
          </a:custGeom>
          <a:solidFill>
            <a:srgbClr val="000000"/>
          </a:solidFill>
        </p:spPr>
        <p:txBody>
          <a:bodyPr wrap="square" lIns="0" tIns="0" rIns="0" bIns="0" rtlCol="0">
            <a:noAutofit/>
          </a:bodyPr>
          <a:lstStyle/>
          <a:p>
            <a:endParaRPr sz="1987"/>
          </a:p>
        </p:txBody>
      </p:sp>
      <p:sp>
        <p:nvSpPr>
          <p:cNvPr id="103" name="object 103"/>
          <p:cNvSpPr/>
          <p:nvPr/>
        </p:nvSpPr>
        <p:spPr>
          <a:xfrm>
            <a:off x="2189503" y="4935119"/>
            <a:ext cx="15138" cy="48778"/>
          </a:xfrm>
          <a:custGeom>
            <a:avLst/>
            <a:gdLst/>
            <a:ahLst/>
            <a:cxnLst/>
            <a:rect l="l" t="t" r="r" b="b"/>
            <a:pathLst>
              <a:path w="13716" h="44196">
                <a:moveTo>
                  <a:pt x="13716" y="23748"/>
                </a:moveTo>
                <a:lnTo>
                  <a:pt x="13716" y="0"/>
                </a:lnTo>
                <a:lnTo>
                  <a:pt x="0" y="35051"/>
                </a:lnTo>
                <a:lnTo>
                  <a:pt x="5334" y="44195"/>
                </a:lnTo>
                <a:lnTo>
                  <a:pt x="13716" y="23748"/>
                </a:lnTo>
                <a:close/>
              </a:path>
            </a:pathLst>
          </a:custGeom>
          <a:solidFill>
            <a:srgbClr val="858585"/>
          </a:solidFill>
        </p:spPr>
        <p:txBody>
          <a:bodyPr wrap="square" lIns="0" tIns="0" rIns="0" bIns="0" rtlCol="0">
            <a:noAutofit/>
          </a:bodyPr>
          <a:lstStyle/>
          <a:p>
            <a:endParaRPr sz="1987"/>
          </a:p>
        </p:txBody>
      </p:sp>
      <p:sp>
        <p:nvSpPr>
          <p:cNvPr id="104" name="object 104"/>
          <p:cNvSpPr/>
          <p:nvPr/>
        </p:nvSpPr>
        <p:spPr>
          <a:xfrm>
            <a:off x="2182774" y="4908206"/>
            <a:ext cx="21867" cy="65600"/>
          </a:xfrm>
          <a:custGeom>
            <a:avLst/>
            <a:gdLst/>
            <a:ahLst/>
            <a:cxnLst/>
            <a:rect l="l" t="t" r="r" b="b"/>
            <a:pathLst>
              <a:path w="19812" h="59436">
                <a:moveTo>
                  <a:pt x="19812" y="24257"/>
                </a:moveTo>
                <a:lnTo>
                  <a:pt x="19812" y="0"/>
                </a:lnTo>
                <a:lnTo>
                  <a:pt x="0" y="49149"/>
                </a:lnTo>
                <a:lnTo>
                  <a:pt x="6223" y="59436"/>
                </a:lnTo>
                <a:lnTo>
                  <a:pt x="19812" y="24257"/>
                </a:lnTo>
                <a:close/>
              </a:path>
            </a:pathLst>
          </a:custGeom>
          <a:solidFill>
            <a:srgbClr val="828282"/>
          </a:solidFill>
        </p:spPr>
        <p:txBody>
          <a:bodyPr wrap="square" lIns="0" tIns="0" rIns="0" bIns="0" rtlCol="0">
            <a:noAutofit/>
          </a:bodyPr>
          <a:lstStyle/>
          <a:p>
            <a:endParaRPr sz="1987"/>
          </a:p>
        </p:txBody>
      </p:sp>
      <p:sp>
        <p:nvSpPr>
          <p:cNvPr id="105" name="object 105"/>
          <p:cNvSpPr/>
          <p:nvPr/>
        </p:nvSpPr>
        <p:spPr>
          <a:xfrm>
            <a:off x="2196231" y="4960349"/>
            <a:ext cx="8409" cy="33641"/>
          </a:xfrm>
          <a:custGeom>
            <a:avLst/>
            <a:gdLst/>
            <a:ahLst/>
            <a:cxnLst/>
            <a:rect l="l" t="t" r="r" b="b"/>
            <a:pathLst>
              <a:path w="7619" h="30479">
                <a:moveTo>
                  <a:pt x="0" y="20319"/>
                </a:moveTo>
                <a:lnTo>
                  <a:pt x="5841" y="30480"/>
                </a:lnTo>
                <a:lnTo>
                  <a:pt x="7619" y="23494"/>
                </a:lnTo>
                <a:lnTo>
                  <a:pt x="7619" y="0"/>
                </a:lnTo>
                <a:lnTo>
                  <a:pt x="0" y="20319"/>
                </a:lnTo>
                <a:close/>
              </a:path>
            </a:pathLst>
          </a:custGeom>
          <a:solidFill>
            <a:srgbClr val="878787"/>
          </a:solidFill>
        </p:spPr>
        <p:txBody>
          <a:bodyPr wrap="square" lIns="0" tIns="0" rIns="0" bIns="0" rtlCol="0">
            <a:noAutofit/>
          </a:bodyPr>
          <a:lstStyle/>
          <a:p>
            <a:endParaRPr sz="1987"/>
          </a:p>
        </p:txBody>
      </p:sp>
      <p:sp>
        <p:nvSpPr>
          <p:cNvPr id="106" name="object 106"/>
          <p:cNvSpPr/>
          <p:nvPr/>
        </p:nvSpPr>
        <p:spPr>
          <a:xfrm>
            <a:off x="2202959" y="4987262"/>
            <a:ext cx="1682" cy="11773"/>
          </a:xfrm>
          <a:custGeom>
            <a:avLst/>
            <a:gdLst/>
            <a:ahLst/>
            <a:cxnLst/>
            <a:rect l="l" t="t" r="r" b="b"/>
            <a:pathLst>
              <a:path w="1524" h="10667">
                <a:moveTo>
                  <a:pt x="1524" y="0"/>
                </a:moveTo>
                <a:lnTo>
                  <a:pt x="0" y="6603"/>
                </a:lnTo>
                <a:lnTo>
                  <a:pt x="1524" y="10667"/>
                </a:lnTo>
                <a:lnTo>
                  <a:pt x="1524" y="0"/>
                </a:lnTo>
                <a:close/>
              </a:path>
            </a:pathLst>
          </a:custGeom>
          <a:solidFill>
            <a:srgbClr val="8E8E8E"/>
          </a:solidFill>
        </p:spPr>
        <p:txBody>
          <a:bodyPr wrap="square" lIns="0" tIns="0" rIns="0" bIns="0" rtlCol="0">
            <a:noAutofit/>
          </a:bodyPr>
          <a:lstStyle/>
          <a:p>
            <a:endParaRPr sz="1987"/>
          </a:p>
        </p:txBody>
      </p:sp>
      <p:sp>
        <p:nvSpPr>
          <p:cNvPr id="107" name="object 107"/>
          <p:cNvSpPr/>
          <p:nvPr/>
        </p:nvSpPr>
        <p:spPr>
          <a:xfrm>
            <a:off x="2273605" y="4872182"/>
            <a:ext cx="1682" cy="46817"/>
          </a:xfrm>
          <a:custGeom>
            <a:avLst/>
            <a:gdLst/>
            <a:ahLst/>
            <a:cxnLst/>
            <a:rect l="l" t="t" r="r" b="b"/>
            <a:pathLst>
              <a:path w="1524" h="42418">
                <a:moveTo>
                  <a:pt x="0" y="42418"/>
                </a:moveTo>
                <a:lnTo>
                  <a:pt x="1524" y="42418"/>
                </a:lnTo>
                <a:lnTo>
                  <a:pt x="1524" y="0"/>
                </a:lnTo>
                <a:lnTo>
                  <a:pt x="0" y="0"/>
                </a:lnTo>
                <a:lnTo>
                  <a:pt x="0" y="42418"/>
                </a:lnTo>
                <a:close/>
              </a:path>
            </a:pathLst>
          </a:custGeom>
          <a:solidFill>
            <a:srgbClr val="DBDBDB"/>
          </a:solidFill>
        </p:spPr>
        <p:txBody>
          <a:bodyPr wrap="square" lIns="0" tIns="0" rIns="0" bIns="0" rtlCol="0">
            <a:noAutofit/>
          </a:bodyPr>
          <a:lstStyle/>
          <a:p>
            <a:endParaRPr sz="1987"/>
          </a:p>
        </p:txBody>
      </p:sp>
      <p:sp>
        <p:nvSpPr>
          <p:cNvPr id="108" name="object 108"/>
          <p:cNvSpPr/>
          <p:nvPr/>
        </p:nvSpPr>
        <p:spPr>
          <a:xfrm>
            <a:off x="2273605" y="4872182"/>
            <a:ext cx="1682" cy="46817"/>
          </a:xfrm>
          <a:custGeom>
            <a:avLst/>
            <a:gdLst/>
            <a:ahLst/>
            <a:cxnLst/>
            <a:rect l="l" t="t" r="r" b="b"/>
            <a:pathLst>
              <a:path w="1524" h="42418">
                <a:moveTo>
                  <a:pt x="0" y="42418"/>
                </a:moveTo>
                <a:lnTo>
                  <a:pt x="1524" y="42418"/>
                </a:lnTo>
                <a:lnTo>
                  <a:pt x="1524" y="0"/>
                </a:lnTo>
                <a:lnTo>
                  <a:pt x="0" y="0"/>
                </a:lnTo>
                <a:lnTo>
                  <a:pt x="0" y="42418"/>
                </a:lnTo>
                <a:close/>
              </a:path>
            </a:pathLst>
          </a:custGeom>
          <a:solidFill>
            <a:srgbClr val="DEDEDE"/>
          </a:solidFill>
        </p:spPr>
        <p:txBody>
          <a:bodyPr wrap="square" lIns="0" tIns="0" rIns="0" bIns="0" rtlCol="0">
            <a:noAutofit/>
          </a:bodyPr>
          <a:lstStyle/>
          <a:p>
            <a:endParaRPr sz="1987"/>
          </a:p>
        </p:txBody>
      </p:sp>
      <p:sp>
        <p:nvSpPr>
          <p:cNvPr id="109" name="object 109"/>
          <p:cNvSpPr/>
          <p:nvPr/>
        </p:nvSpPr>
        <p:spPr>
          <a:xfrm>
            <a:off x="2276969" y="4872182"/>
            <a:ext cx="1682" cy="46817"/>
          </a:xfrm>
          <a:custGeom>
            <a:avLst/>
            <a:gdLst/>
            <a:ahLst/>
            <a:cxnLst/>
            <a:rect l="l" t="t" r="r" b="b"/>
            <a:pathLst>
              <a:path w="1524" h="42418">
                <a:moveTo>
                  <a:pt x="0" y="42418"/>
                </a:moveTo>
                <a:lnTo>
                  <a:pt x="1524" y="42418"/>
                </a:lnTo>
                <a:lnTo>
                  <a:pt x="1524" y="0"/>
                </a:lnTo>
                <a:lnTo>
                  <a:pt x="0" y="0"/>
                </a:lnTo>
                <a:lnTo>
                  <a:pt x="0" y="42418"/>
                </a:lnTo>
                <a:close/>
              </a:path>
            </a:pathLst>
          </a:custGeom>
          <a:solidFill>
            <a:srgbClr val="E6E6E6"/>
          </a:solidFill>
        </p:spPr>
        <p:txBody>
          <a:bodyPr wrap="square" lIns="0" tIns="0" rIns="0" bIns="0" rtlCol="0">
            <a:noAutofit/>
          </a:bodyPr>
          <a:lstStyle/>
          <a:p>
            <a:endParaRPr sz="1987"/>
          </a:p>
        </p:txBody>
      </p:sp>
      <p:sp>
        <p:nvSpPr>
          <p:cNvPr id="110" name="object 110"/>
          <p:cNvSpPr/>
          <p:nvPr/>
        </p:nvSpPr>
        <p:spPr>
          <a:xfrm>
            <a:off x="2280333" y="4872182"/>
            <a:ext cx="1682" cy="46817"/>
          </a:xfrm>
          <a:custGeom>
            <a:avLst/>
            <a:gdLst/>
            <a:ahLst/>
            <a:cxnLst/>
            <a:rect l="l" t="t" r="r" b="b"/>
            <a:pathLst>
              <a:path w="1524" h="42418">
                <a:moveTo>
                  <a:pt x="0" y="42418"/>
                </a:moveTo>
                <a:lnTo>
                  <a:pt x="1524" y="42418"/>
                </a:lnTo>
                <a:lnTo>
                  <a:pt x="1524" y="0"/>
                </a:lnTo>
                <a:lnTo>
                  <a:pt x="0" y="0"/>
                </a:lnTo>
                <a:lnTo>
                  <a:pt x="0" y="42418"/>
                </a:lnTo>
                <a:close/>
              </a:path>
            </a:pathLst>
          </a:custGeom>
          <a:solidFill>
            <a:srgbClr val="F0F0F0"/>
          </a:solidFill>
        </p:spPr>
        <p:txBody>
          <a:bodyPr wrap="square" lIns="0" tIns="0" rIns="0" bIns="0" rtlCol="0">
            <a:noAutofit/>
          </a:bodyPr>
          <a:lstStyle/>
          <a:p>
            <a:endParaRPr sz="1987"/>
          </a:p>
        </p:txBody>
      </p:sp>
      <p:sp>
        <p:nvSpPr>
          <p:cNvPr id="111" name="object 111"/>
          <p:cNvSpPr/>
          <p:nvPr/>
        </p:nvSpPr>
        <p:spPr>
          <a:xfrm>
            <a:off x="2278651" y="4872182"/>
            <a:ext cx="1682" cy="46817"/>
          </a:xfrm>
          <a:custGeom>
            <a:avLst/>
            <a:gdLst/>
            <a:ahLst/>
            <a:cxnLst/>
            <a:rect l="l" t="t" r="r" b="b"/>
            <a:pathLst>
              <a:path w="1524" h="42418">
                <a:moveTo>
                  <a:pt x="0" y="42418"/>
                </a:moveTo>
                <a:lnTo>
                  <a:pt x="1524" y="42418"/>
                </a:lnTo>
                <a:lnTo>
                  <a:pt x="1524" y="0"/>
                </a:lnTo>
                <a:lnTo>
                  <a:pt x="0" y="0"/>
                </a:lnTo>
                <a:lnTo>
                  <a:pt x="0" y="42418"/>
                </a:lnTo>
                <a:close/>
              </a:path>
            </a:pathLst>
          </a:custGeom>
          <a:solidFill>
            <a:srgbClr val="E9E9E9"/>
          </a:solidFill>
        </p:spPr>
        <p:txBody>
          <a:bodyPr wrap="square" lIns="0" tIns="0" rIns="0" bIns="0" rtlCol="0">
            <a:noAutofit/>
          </a:bodyPr>
          <a:lstStyle/>
          <a:p>
            <a:endParaRPr sz="1987"/>
          </a:p>
        </p:txBody>
      </p:sp>
      <p:sp>
        <p:nvSpPr>
          <p:cNvPr id="112" name="object 112"/>
          <p:cNvSpPr/>
          <p:nvPr/>
        </p:nvSpPr>
        <p:spPr>
          <a:xfrm>
            <a:off x="2283696" y="4895590"/>
            <a:ext cx="15138" cy="0"/>
          </a:xfrm>
          <a:custGeom>
            <a:avLst/>
            <a:gdLst/>
            <a:ahLst/>
            <a:cxnLst/>
            <a:rect l="l" t="t" r="r" b="b"/>
            <a:pathLst>
              <a:path w="13716">
                <a:moveTo>
                  <a:pt x="0" y="0"/>
                </a:moveTo>
                <a:lnTo>
                  <a:pt x="13716" y="0"/>
                </a:lnTo>
              </a:path>
            </a:pathLst>
          </a:custGeom>
          <a:ln w="42418">
            <a:solidFill>
              <a:srgbClr val="FFFFFF"/>
            </a:solidFill>
          </a:ln>
        </p:spPr>
        <p:txBody>
          <a:bodyPr wrap="square" lIns="0" tIns="0" rIns="0" bIns="0" rtlCol="0">
            <a:noAutofit/>
          </a:bodyPr>
          <a:lstStyle/>
          <a:p>
            <a:endParaRPr sz="1987"/>
          </a:p>
        </p:txBody>
      </p:sp>
      <p:sp>
        <p:nvSpPr>
          <p:cNvPr id="113" name="object 113"/>
          <p:cNvSpPr/>
          <p:nvPr/>
        </p:nvSpPr>
        <p:spPr>
          <a:xfrm>
            <a:off x="2260989" y="4901478"/>
            <a:ext cx="0" cy="80737"/>
          </a:xfrm>
          <a:custGeom>
            <a:avLst/>
            <a:gdLst/>
            <a:ahLst/>
            <a:cxnLst/>
            <a:rect l="l" t="t" r="r" b="b"/>
            <a:pathLst>
              <a:path h="73151">
                <a:moveTo>
                  <a:pt x="0" y="0"/>
                </a:moveTo>
                <a:lnTo>
                  <a:pt x="0" y="73151"/>
                </a:lnTo>
              </a:path>
            </a:pathLst>
          </a:custGeom>
          <a:ln w="5842">
            <a:solidFill>
              <a:srgbClr val="B8B8B8"/>
            </a:solidFill>
          </a:ln>
        </p:spPr>
        <p:txBody>
          <a:bodyPr wrap="square" lIns="0" tIns="0" rIns="0" bIns="0" rtlCol="0">
            <a:noAutofit/>
          </a:bodyPr>
          <a:lstStyle/>
          <a:p>
            <a:endParaRPr sz="1987"/>
          </a:p>
        </p:txBody>
      </p:sp>
      <p:sp>
        <p:nvSpPr>
          <p:cNvPr id="114" name="object 114"/>
          <p:cNvSpPr/>
          <p:nvPr/>
        </p:nvSpPr>
        <p:spPr>
          <a:xfrm>
            <a:off x="2287411" y="4894749"/>
            <a:ext cx="0" cy="87466"/>
          </a:xfrm>
          <a:custGeom>
            <a:avLst/>
            <a:gdLst/>
            <a:ahLst/>
            <a:cxnLst/>
            <a:rect l="l" t="t" r="r" b="b"/>
            <a:pathLst>
              <a:path h="79248">
                <a:moveTo>
                  <a:pt x="0" y="0"/>
                </a:moveTo>
                <a:lnTo>
                  <a:pt x="0" y="79248"/>
                </a:lnTo>
              </a:path>
            </a:pathLst>
          </a:custGeom>
          <a:ln w="2794">
            <a:solidFill>
              <a:srgbClr val="F8F8F8"/>
            </a:solidFill>
          </a:ln>
        </p:spPr>
        <p:txBody>
          <a:bodyPr wrap="square" lIns="0" tIns="0" rIns="0" bIns="0" rtlCol="0">
            <a:noAutofit/>
          </a:bodyPr>
          <a:lstStyle/>
          <a:p>
            <a:endParaRPr sz="1987"/>
          </a:p>
        </p:txBody>
      </p:sp>
      <p:sp>
        <p:nvSpPr>
          <p:cNvPr id="115" name="object 115"/>
          <p:cNvSpPr/>
          <p:nvPr/>
        </p:nvSpPr>
        <p:spPr>
          <a:xfrm>
            <a:off x="2287411" y="4894749"/>
            <a:ext cx="0" cy="87466"/>
          </a:xfrm>
          <a:custGeom>
            <a:avLst/>
            <a:gdLst/>
            <a:ahLst/>
            <a:cxnLst/>
            <a:rect l="l" t="t" r="r" b="b"/>
            <a:pathLst>
              <a:path h="79248">
                <a:moveTo>
                  <a:pt x="0" y="0"/>
                </a:moveTo>
                <a:lnTo>
                  <a:pt x="0" y="79248"/>
                </a:lnTo>
              </a:path>
            </a:pathLst>
          </a:custGeom>
          <a:ln w="2794">
            <a:solidFill>
              <a:srgbClr val="F6F6F6"/>
            </a:solidFill>
          </a:ln>
        </p:spPr>
        <p:txBody>
          <a:bodyPr wrap="square" lIns="0" tIns="0" rIns="0" bIns="0" rtlCol="0">
            <a:noAutofit/>
          </a:bodyPr>
          <a:lstStyle/>
          <a:p>
            <a:endParaRPr sz="1987"/>
          </a:p>
        </p:txBody>
      </p:sp>
      <p:sp>
        <p:nvSpPr>
          <p:cNvPr id="116" name="object 116"/>
          <p:cNvSpPr/>
          <p:nvPr/>
        </p:nvSpPr>
        <p:spPr>
          <a:xfrm>
            <a:off x="2292948" y="4901478"/>
            <a:ext cx="0" cy="80737"/>
          </a:xfrm>
          <a:custGeom>
            <a:avLst/>
            <a:gdLst/>
            <a:ahLst/>
            <a:cxnLst/>
            <a:rect l="l" t="t" r="r" b="b"/>
            <a:pathLst>
              <a:path h="73151">
                <a:moveTo>
                  <a:pt x="0" y="0"/>
                </a:moveTo>
                <a:lnTo>
                  <a:pt x="0" y="73151"/>
                </a:lnTo>
              </a:path>
            </a:pathLst>
          </a:custGeom>
          <a:ln w="2794">
            <a:solidFill>
              <a:srgbClr val="F0F0F0"/>
            </a:solidFill>
          </a:ln>
        </p:spPr>
        <p:txBody>
          <a:bodyPr wrap="square" lIns="0" tIns="0" rIns="0" bIns="0" rtlCol="0">
            <a:noAutofit/>
          </a:bodyPr>
          <a:lstStyle/>
          <a:p>
            <a:endParaRPr sz="1987"/>
          </a:p>
        </p:txBody>
      </p:sp>
      <p:sp>
        <p:nvSpPr>
          <p:cNvPr id="117" name="object 117"/>
          <p:cNvSpPr/>
          <p:nvPr/>
        </p:nvSpPr>
        <p:spPr>
          <a:xfrm>
            <a:off x="2292948" y="4901478"/>
            <a:ext cx="0" cy="80737"/>
          </a:xfrm>
          <a:custGeom>
            <a:avLst/>
            <a:gdLst/>
            <a:ahLst/>
            <a:cxnLst/>
            <a:rect l="l" t="t" r="r" b="b"/>
            <a:pathLst>
              <a:path h="73151">
                <a:moveTo>
                  <a:pt x="0" y="0"/>
                </a:moveTo>
                <a:lnTo>
                  <a:pt x="0" y="73151"/>
                </a:lnTo>
              </a:path>
            </a:pathLst>
          </a:custGeom>
          <a:ln w="2794">
            <a:solidFill>
              <a:srgbClr val="EBEBEB"/>
            </a:solidFill>
          </a:ln>
        </p:spPr>
        <p:txBody>
          <a:bodyPr wrap="square" lIns="0" tIns="0" rIns="0" bIns="0" rtlCol="0">
            <a:noAutofit/>
          </a:bodyPr>
          <a:lstStyle/>
          <a:p>
            <a:endParaRPr sz="1987"/>
          </a:p>
        </p:txBody>
      </p:sp>
      <p:sp>
        <p:nvSpPr>
          <p:cNvPr id="118" name="object 118"/>
          <p:cNvSpPr/>
          <p:nvPr/>
        </p:nvSpPr>
        <p:spPr>
          <a:xfrm>
            <a:off x="2294630" y="4901478"/>
            <a:ext cx="0" cy="80737"/>
          </a:xfrm>
          <a:custGeom>
            <a:avLst/>
            <a:gdLst/>
            <a:ahLst/>
            <a:cxnLst/>
            <a:rect l="l" t="t" r="r" b="b"/>
            <a:pathLst>
              <a:path h="73151">
                <a:moveTo>
                  <a:pt x="0" y="0"/>
                </a:moveTo>
                <a:lnTo>
                  <a:pt x="0" y="73151"/>
                </a:lnTo>
              </a:path>
            </a:pathLst>
          </a:custGeom>
          <a:ln w="2794">
            <a:solidFill>
              <a:srgbClr val="E7E7E7"/>
            </a:solidFill>
          </a:ln>
        </p:spPr>
        <p:txBody>
          <a:bodyPr wrap="square" lIns="0" tIns="0" rIns="0" bIns="0" rtlCol="0">
            <a:noAutofit/>
          </a:bodyPr>
          <a:lstStyle/>
          <a:p>
            <a:endParaRPr sz="1987"/>
          </a:p>
        </p:txBody>
      </p:sp>
      <p:sp>
        <p:nvSpPr>
          <p:cNvPr id="119" name="object 119"/>
          <p:cNvSpPr/>
          <p:nvPr/>
        </p:nvSpPr>
        <p:spPr>
          <a:xfrm>
            <a:off x="2277810" y="4901478"/>
            <a:ext cx="0" cy="80737"/>
          </a:xfrm>
          <a:custGeom>
            <a:avLst/>
            <a:gdLst/>
            <a:ahLst/>
            <a:cxnLst/>
            <a:rect l="l" t="t" r="r" b="b"/>
            <a:pathLst>
              <a:path h="73151">
                <a:moveTo>
                  <a:pt x="0" y="0"/>
                </a:moveTo>
                <a:lnTo>
                  <a:pt x="0" y="73151"/>
                </a:lnTo>
              </a:path>
            </a:pathLst>
          </a:custGeom>
          <a:ln w="2794">
            <a:solidFill>
              <a:srgbClr val="FFFFFF"/>
            </a:solidFill>
          </a:ln>
        </p:spPr>
        <p:txBody>
          <a:bodyPr wrap="square" lIns="0" tIns="0" rIns="0" bIns="0" rtlCol="0">
            <a:noAutofit/>
          </a:bodyPr>
          <a:lstStyle/>
          <a:p>
            <a:endParaRPr sz="1987"/>
          </a:p>
        </p:txBody>
      </p:sp>
      <p:sp>
        <p:nvSpPr>
          <p:cNvPr id="120" name="object 120"/>
          <p:cNvSpPr/>
          <p:nvPr/>
        </p:nvSpPr>
        <p:spPr>
          <a:xfrm>
            <a:off x="2274446" y="4901478"/>
            <a:ext cx="0" cy="80737"/>
          </a:xfrm>
          <a:custGeom>
            <a:avLst/>
            <a:gdLst/>
            <a:ahLst/>
            <a:cxnLst/>
            <a:rect l="l" t="t" r="r" b="b"/>
            <a:pathLst>
              <a:path h="73151">
                <a:moveTo>
                  <a:pt x="0" y="0"/>
                </a:moveTo>
                <a:lnTo>
                  <a:pt x="0" y="73151"/>
                </a:lnTo>
              </a:path>
            </a:pathLst>
          </a:custGeom>
          <a:ln w="2794">
            <a:solidFill>
              <a:srgbClr val="F3F3F3"/>
            </a:solidFill>
          </a:ln>
        </p:spPr>
        <p:txBody>
          <a:bodyPr wrap="square" lIns="0" tIns="0" rIns="0" bIns="0" rtlCol="0">
            <a:noAutofit/>
          </a:bodyPr>
          <a:lstStyle/>
          <a:p>
            <a:endParaRPr sz="1987"/>
          </a:p>
        </p:txBody>
      </p:sp>
      <p:sp>
        <p:nvSpPr>
          <p:cNvPr id="121" name="object 121"/>
          <p:cNvSpPr/>
          <p:nvPr/>
        </p:nvSpPr>
        <p:spPr>
          <a:xfrm>
            <a:off x="2276618" y="4894749"/>
            <a:ext cx="0" cy="87466"/>
          </a:xfrm>
          <a:custGeom>
            <a:avLst/>
            <a:gdLst/>
            <a:ahLst/>
            <a:cxnLst/>
            <a:rect l="l" t="t" r="r" b="b"/>
            <a:pathLst>
              <a:path h="79248">
                <a:moveTo>
                  <a:pt x="0" y="0"/>
                </a:moveTo>
                <a:lnTo>
                  <a:pt x="0" y="79248"/>
                </a:lnTo>
              </a:path>
            </a:pathLst>
          </a:custGeom>
          <a:ln w="2794">
            <a:solidFill>
              <a:srgbClr val="ECECEC"/>
            </a:solidFill>
          </a:ln>
        </p:spPr>
        <p:txBody>
          <a:bodyPr wrap="square" lIns="0" tIns="0" rIns="0" bIns="0" rtlCol="0">
            <a:noAutofit/>
          </a:bodyPr>
          <a:lstStyle/>
          <a:p>
            <a:endParaRPr sz="1987"/>
          </a:p>
        </p:txBody>
      </p:sp>
      <p:sp>
        <p:nvSpPr>
          <p:cNvPr id="122" name="object 122"/>
          <p:cNvSpPr/>
          <p:nvPr/>
        </p:nvSpPr>
        <p:spPr>
          <a:xfrm>
            <a:off x="2264354" y="4901478"/>
            <a:ext cx="0" cy="80737"/>
          </a:xfrm>
          <a:custGeom>
            <a:avLst/>
            <a:gdLst/>
            <a:ahLst/>
            <a:cxnLst/>
            <a:rect l="l" t="t" r="r" b="b"/>
            <a:pathLst>
              <a:path h="73151">
                <a:moveTo>
                  <a:pt x="0" y="0"/>
                </a:moveTo>
                <a:lnTo>
                  <a:pt x="0" y="73151"/>
                </a:lnTo>
              </a:path>
            </a:pathLst>
          </a:custGeom>
          <a:ln w="2794">
            <a:solidFill>
              <a:srgbClr val="C1C1C1"/>
            </a:solidFill>
          </a:ln>
        </p:spPr>
        <p:txBody>
          <a:bodyPr wrap="square" lIns="0" tIns="0" rIns="0" bIns="0" rtlCol="0">
            <a:noAutofit/>
          </a:bodyPr>
          <a:lstStyle/>
          <a:p>
            <a:endParaRPr sz="1987"/>
          </a:p>
        </p:txBody>
      </p:sp>
      <p:sp>
        <p:nvSpPr>
          <p:cNvPr id="123" name="object 123"/>
          <p:cNvSpPr/>
          <p:nvPr/>
        </p:nvSpPr>
        <p:spPr>
          <a:xfrm>
            <a:off x="2267718" y="4901478"/>
            <a:ext cx="0" cy="80737"/>
          </a:xfrm>
          <a:custGeom>
            <a:avLst/>
            <a:gdLst/>
            <a:ahLst/>
            <a:cxnLst/>
            <a:rect l="l" t="t" r="r" b="b"/>
            <a:pathLst>
              <a:path h="73151">
                <a:moveTo>
                  <a:pt x="0" y="0"/>
                </a:moveTo>
                <a:lnTo>
                  <a:pt x="0" y="73151"/>
                </a:lnTo>
              </a:path>
            </a:pathLst>
          </a:custGeom>
          <a:ln w="2794">
            <a:solidFill>
              <a:srgbClr val="CECECE"/>
            </a:solidFill>
          </a:ln>
        </p:spPr>
        <p:txBody>
          <a:bodyPr wrap="square" lIns="0" tIns="0" rIns="0" bIns="0" rtlCol="0">
            <a:noAutofit/>
          </a:bodyPr>
          <a:lstStyle/>
          <a:p>
            <a:endParaRPr sz="1987"/>
          </a:p>
        </p:txBody>
      </p:sp>
      <p:sp>
        <p:nvSpPr>
          <p:cNvPr id="124" name="object 124"/>
          <p:cNvSpPr/>
          <p:nvPr/>
        </p:nvSpPr>
        <p:spPr>
          <a:xfrm>
            <a:off x="2269400" y="4901478"/>
            <a:ext cx="0" cy="80737"/>
          </a:xfrm>
          <a:custGeom>
            <a:avLst/>
            <a:gdLst/>
            <a:ahLst/>
            <a:cxnLst/>
            <a:rect l="l" t="t" r="r" b="b"/>
            <a:pathLst>
              <a:path h="73151">
                <a:moveTo>
                  <a:pt x="0" y="0"/>
                </a:moveTo>
                <a:lnTo>
                  <a:pt x="0" y="73151"/>
                </a:lnTo>
              </a:path>
            </a:pathLst>
          </a:custGeom>
          <a:ln w="2794">
            <a:solidFill>
              <a:srgbClr val="D6D6D6"/>
            </a:solidFill>
          </a:ln>
        </p:spPr>
        <p:txBody>
          <a:bodyPr wrap="square" lIns="0" tIns="0" rIns="0" bIns="0" rtlCol="0">
            <a:noAutofit/>
          </a:bodyPr>
          <a:lstStyle/>
          <a:p>
            <a:endParaRPr sz="1987"/>
          </a:p>
        </p:txBody>
      </p:sp>
      <p:sp>
        <p:nvSpPr>
          <p:cNvPr id="125" name="object 125"/>
          <p:cNvSpPr/>
          <p:nvPr/>
        </p:nvSpPr>
        <p:spPr>
          <a:xfrm>
            <a:off x="2267718" y="4901478"/>
            <a:ext cx="0" cy="80737"/>
          </a:xfrm>
          <a:custGeom>
            <a:avLst/>
            <a:gdLst/>
            <a:ahLst/>
            <a:cxnLst/>
            <a:rect l="l" t="t" r="r" b="b"/>
            <a:pathLst>
              <a:path h="73151">
                <a:moveTo>
                  <a:pt x="0" y="0"/>
                </a:moveTo>
                <a:lnTo>
                  <a:pt x="0" y="73151"/>
                </a:lnTo>
              </a:path>
            </a:pathLst>
          </a:custGeom>
          <a:ln w="2794">
            <a:solidFill>
              <a:srgbClr val="D2D2D2"/>
            </a:solidFill>
          </a:ln>
        </p:spPr>
        <p:txBody>
          <a:bodyPr wrap="square" lIns="0" tIns="0" rIns="0" bIns="0" rtlCol="0">
            <a:noAutofit/>
          </a:bodyPr>
          <a:lstStyle/>
          <a:p>
            <a:endParaRPr sz="1987"/>
          </a:p>
        </p:txBody>
      </p:sp>
      <p:sp>
        <p:nvSpPr>
          <p:cNvPr id="126" name="object 126"/>
          <p:cNvSpPr/>
          <p:nvPr/>
        </p:nvSpPr>
        <p:spPr>
          <a:xfrm>
            <a:off x="2271082" y="4901478"/>
            <a:ext cx="0" cy="80737"/>
          </a:xfrm>
          <a:custGeom>
            <a:avLst/>
            <a:gdLst/>
            <a:ahLst/>
            <a:cxnLst/>
            <a:rect l="l" t="t" r="r" b="b"/>
            <a:pathLst>
              <a:path h="73151">
                <a:moveTo>
                  <a:pt x="0" y="0"/>
                </a:moveTo>
                <a:lnTo>
                  <a:pt x="0" y="73151"/>
                </a:lnTo>
              </a:path>
            </a:pathLst>
          </a:custGeom>
          <a:ln w="2794">
            <a:solidFill>
              <a:srgbClr val="E0E0E0"/>
            </a:solidFill>
          </a:ln>
        </p:spPr>
        <p:txBody>
          <a:bodyPr wrap="square" lIns="0" tIns="0" rIns="0" bIns="0" rtlCol="0">
            <a:noAutofit/>
          </a:bodyPr>
          <a:lstStyle/>
          <a:p>
            <a:endParaRPr sz="1987"/>
          </a:p>
        </p:txBody>
      </p:sp>
      <p:sp>
        <p:nvSpPr>
          <p:cNvPr id="127" name="object 127"/>
          <p:cNvSpPr/>
          <p:nvPr/>
        </p:nvSpPr>
        <p:spPr>
          <a:xfrm>
            <a:off x="2272763" y="4901478"/>
            <a:ext cx="0" cy="80737"/>
          </a:xfrm>
          <a:custGeom>
            <a:avLst/>
            <a:gdLst/>
            <a:ahLst/>
            <a:cxnLst/>
            <a:rect l="l" t="t" r="r" b="b"/>
            <a:pathLst>
              <a:path h="73151">
                <a:moveTo>
                  <a:pt x="0" y="0"/>
                </a:moveTo>
                <a:lnTo>
                  <a:pt x="0" y="73151"/>
                </a:lnTo>
              </a:path>
            </a:pathLst>
          </a:custGeom>
          <a:ln w="2794">
            <a:solidFill>
              <a:srgbClr val="E7E7E7"/>
            </a:solidFill>
          </a:ln>
        </p:spPr>
        <p:txBody>
          <a:bodyPr wrap="square" lIns="0" tIns="0" rIns="0" bIns="0" rtlCol="0">
            <a:noAutofit/>
          </a:bodyPr>
          <a:lstStyle/>
          <a:p>
            <a:endParaRPr sz="1987"/>
          </a:p>
        </p:txBody>
      </p:sp>
      <p:sp>
        <p:nvSpPr>
          <p:cNvPr id="128" name="object 128"/>
          <p:cNvSpPr/>
          <p:nvPr/>
        </p:nvSpPr>
        <p:spPr>
          <a:xfrm>
            <a:off x="4276920" y="5338809"/>
            <a:ext cx="16819" cy="47097"/>
          </a:xfrm>
          <a:custGeom>
            <a:avLst/>
            <a:gdLst/>
            <a:ahLst/>
            <a:cxnLst/>
            <a:rect l="l" t="t" r="r" b="b"/>
            <a:pathLst>
              <a:path w="15239" h="42672">
                <a:moveTo>
                  <a:pt x="15239" y="22860"/>
                </a:moveTo>
                <a:lnTo>
                  <a:pt x="15239" y="0"/>
                </a:lnTo>
                <a:lnTo>
                  <a:pt x="0" y="33781"/>
                </a:lnTo>
                <a:lnTo>
                  <a:pt x="6350" y="42672"/>
                </a:lnTo>
                <a:lnTo>
                  <a:pt x="15239" y="22860"/>
                </a:lnTo>
                <a:close/>
              </a:path>
            </a:pathLst>
          </a:custGeom>
          <a:solidFill>
            <a:srgbClr val="858585"/>
          </a:solidFill>
        </p:spPr>
        <p:txBody>
          <a:bodyPr wrap="square" lIns="0" tIns="0" rIns="0" bIns="0" rtlCol="0">
            <a:noAutofit/>
          </a:bodyPr>
          <a:lstStyle/>
          <a:p>
            <a:endParaRPr sz="1987"/>
          </a:p>
        </p:txBody>
      </p:sp>
      <p:sp>
        <p:nvSpPr>
          <p:cNvPr id="129" name="object 129"/>
          <p:cNvSpPr/>
          <p:nvPr/>
        </p:nvSpPr>
        <p:spPr>
          <a:xfrm>
            <a:off x="4268509" y="5313579"/>
            <a:ext cx="25231" cy="63917"/>
          </a:xfrm>
          <a:custGeom>
            <a:avLst/>
            <a:gdLst/>
            <a:ahLst/>
            <a:cxnLst/>
            <a:rect l="l" t="t" r="r" b="b"/>
            <a:pathLst>
              <a:path w="22860" h="57911">
                <a:moveTo>
                  <a:pt x="22860" y="23748"/>
                </a:moveTo>
                <a:lnTo>
                  <a:pt x="22860" y="0"/>
                </a:lnTo>
                <a:lnTo>
                  <a:pt x="0" y="47878"/>
                </a:lnTo>
                <a:lnTo>
                  <a:pt x="6731" y="57911"/>
                </a:lnTo>
                <a:lnTo>
                  <a:pt x="22860" y="23748"/>
                </a:lnTo>
                <a:close/>
              </a:path>
            </a:pathLst>
          </a:custGeom>
          <a:solidFill>
            <a:srgbClr val="828282"/>
          </a:solidFill>
        </p:spPr>
        <p:txBody>
          <a:bodyPr wrap="square" lIns="0" tIns="0" rIns="0" bIns="0" rtlCol="0">
            <a:noAutofit/>
          </a:bodyPr>
          <a:lstStyle/>
          <a:p>
            <a:endParaRPr sz="1987"/>
          </a:p>
        </p:txBody>
      </p:sp>
      <p:sp>
        <p:nvSpPr>
          <p:cNvPr id="130" name="object 130"/>
          <p:cNvSpPr/>
          <p:nvPr/>
        </p:nvSpPr>
        <p:spPr>
          <a:xfrm>
            <a:off x="4283649" y="5365722"/>
            <a:ext cx="10091" cy="31959"/>
          </a:xfrm>
          <a:custGeom>
            <a:avLst/>
            <a:gdLst/>
            <a:ahLst/>
            <a:cxnLst/>
            <a:rect l="l" t="t" r="r" b="b"/>
            <a:pathLst>
              <a:path w="9143" h="28956">
                <a:moveTo>
                  <a:pt x="0" y="19684"/>
                </a:moveTo>
                <a:lnTo>
                  <a:pt x="6476" y="28956"/>
                </a:lnTo>
                <a:lnTo>
                  <a:pt x="9143" y="22732"/>
                </a:lnTo>
                <a:lnTo>
                  <a:pt x="9143" y="0"/>
                </a:lnTo>
                <a:lnTo>
                  <a:pt x="0" y="19684"/>
                </a:lnTo>
                <a:close/>
              </a:path>
            </a:pathLst>
          </a:custGeom>
          <a:solidFill>
            <a:srgbClr val="878787"/>
          </a:solidFill>
        </p:spPr>
        <p:txBody>
          <a:bodyPr wrap="square" lIns="0" tIns="0" rIns="0" bIns="0" rtlCol="0">
            <a:noAutofit/>
          </a:bodyPr>
          <a:lstStyle/>
          <a:p>
            <a:endParaRPr sz="1987"/>
          </a:p>
        </p:txBody>
      </p:sp>
      <p:sp>
        <p:nvSpPr>
          <p:cNvPr id="131" name="object 131"/>
          <p:cNvSpPr/>
          <p:nvPr/>
        </p:nvSpPr>
        <p:spPr>
          <a:xfrm>
            <a:off x="6443393" y="5695403"/>
            <a:ext cx="333044" cy="124471"/>
          </a:xfrm>
          <a:custGeom>
            <a:avLst/>
            <a:gdLst/>
            <a:ahLst/>
            <a:cxnLst/>
            <a:rect l="l" t="t" r="r" b="b"/>
            <a:pathLst>
              <a:path w="301751" h="112775">
                <a:moveTo>
                  <a:pt x="0" y="112776"/>
                </a:moveTo>
                <a:lnTo>
                  <a:pt x="301751" y="112776"/>
                </a:lnTo>
                <a:lnTo>
                  <a:pt x="301751" y="0"/>
                </a:lnTo>
                <a:lnTo>
                  <a:pt x="0" y="0"/>
                </a:lnTo>
                <a:lnTo>
                  <a:pt x="0" y="112776"/>
                </a:lnTo>
                <a:close/>
              </a:path>
            </a:pathLst>
          </a:custGeom>
          <a:ln w="3048">
            <a:solidFill>
              <a:srgbClr val="CCCCCC"/>
            </a:solidFill>
          </a:ln>
        </p:spPr>
        <p:txBody>
          <a:bodyPr wrap="square" lIns="0" tIns="0" rIns="0" bIns="0" rtlCol="0">
            <a:noAutofit/>
          </a:bodyPr>
          <a:lstStyle/>
          <a:p>
            <a:endParaRPr sz="1987"/>
          </a:p>
        </p:txBody>
      </p:sp>
      <p:sp>
        <p:nvSpPr>
          <p:cNvPr id="132" name="object 132"/>
          <p:cNvSpPr/>
          <p:nvPr/>
        </p:nvSpPr>
        <p:spPr>
          <a:xfrm>
            <a:off x="6814284" y="5788756"/>
            <a:ext cx="26913" cy="23549"/>
          </a:xfrm>
          <a:custGeom>
            <a:avLst/>
            <a:gdLst/>
            <a:ahLst/>
            <a:cxnLst/>
            <a:rect l="l" t="t" r="r" b="b"/>
            <a:pathLst>
              <a:path w="24384" h="21336">
                <a:moveTo>
                  <a:pt x="0" y="21335"/>
                </a:moveTo>
                <a:lnTo>
                  <a:pt x="24384" y="21335"/>
                </a:lnTo>
                <a:lnTo>
                  <a:pt x="24384" y="0"/>
                </a:lnTo>
                <a:lnTo>
                  <a:pt x="0" y="0"/>
                </a:lnTo>
                <a:lnTo>
                  <a:pt x="0" y="21335"/>
                </a:lnTo>
                <a:close/>
              </a:path>
            </a:pathLst>
          </a:custGeom>
          <a:ln w="7620">
            <a:solidFill>
              <a:srgbClr val="CCCCCC"/>
            </a:solidFill>
          </a:ln>
        </p:spPr>
        <p:txBody>
          <a:bodyPr wrap="square" lIns="0" tIns="0" rIns="0" bIns="0" rtlCol="0">
            <a:noAutofit/>
          </a:bodyPr>
          <a:lstStyle/>
          <a:p>
            <a:endParaRPr sz="1987"/>
          </a:p>
        </p:txBody>
      </p:sp>
      <p:sp>
        <p:nvSpPr>
          <p:cNvPr id="133" name="object 133"/>
          <p:cNvSpPr/>
          <p:nvPr/>
        </p:nvSpPr>
        <p:spPr>
          <a:xfrm>
            <a:off x="3173499" y="5505332"/>
            <a:ext cx="1682" cy="580305"/>
          </a:xfrm>
          <a:custGeom>
            <a:avLst/>
            <a:gdLst/>
            <a:ahLst/>
            <a:cxnLst/>
            <a:rect l="l" t="t" r="r" b="b"/>
            <a:pathLst>
              <a:path w="1524" h="525779">
                <a:moveTo>
                  <a:pt x="0" y="525780"/>
                </a:moveTo>
                <a:lnTo>
                  <a:pt x="1524" y="0"/>
                </a:lnTo>
              </a:path>
            </a:pathLst>
          </a:custGeom>
          <a:ln w="36575">
            <a:solidFill>
              <a:srgbClr val="000000"/>
            </a:solidFill>
          </a:ln>
        </p:spPr>
        <p:txBody>
          <a:bodyPr wrap="square" lIns="0" tIns="0" rIns="0" bIns="0" rtlCol="0">
            <a:noAutofit/>
          </a:bodyPr>
          <a:lstStyle/>
          <a:p>
            <a:endParaRPr sz="1987"/>
          </a:p>
        </p:txBody>
      </p:sp>
      <p:sp>
        <p:nvSpPr>
          <p:cNvPr id="134" name="object 134"/>
          <p:cNvSpPr/>
          <p:nvPr/>
        </p:nvSpPr>
        <p:spPr>
          <a:xfrm>
            <a:off x="3080987" y="5338809"/>
            <a:ext cx="186706" cy="210256"/>
          </a:xfrm>
          <a:custGeom>
            <a:avLst/>
            <a:gdLst/>
            <a:ahLst/>
            <a:cxnLst/>
            <a:rect l="l" t="t" r="r" b="b"/>
            <a:pathLst>
              <a:path w="169163" h="190500">
                <a:moveTo>
                  <a:pt x="84073" y="151130"/>
                </a:moveTo>
                <a:lnTo>
                  <a:pt x="169163" y="190500"/>
                </a:lnTo>
                <a:lnTo>
                  <a:pt x="84073" y="0"/>
                </a:lnTo>
                <a:lnTo>
                  <a:pt x="0" y="190500"/>
                </a:lnTo>
                <a:lnTo>
                  <a:pt x="84073" y="151130"/>
                </a:lnTo>
                <a:close/>
              </a:path>
            </a:pathLst>
          </a:custGeom>
          <a:solidFill>
            <a:srgbClr val="000000"/>
          </a:solidFill>
        </p:spPr>
        <p:txBody>
          <a:bodyPr wrap="square" lIns="0" tIns="0" rIns="0" bIns="0" rtlCol="0">
            <a:noAutofit/>
          </a:bodyPr>
          <a:lstStyle/>
          <a:p>
            <a:endParaRPr sz="1987"/>
          </a:p>
        </p:txBody>
      </p:sp>
      <p:sp>
        <p:nvSpPr>
          <p:cNvPr id="135" name="object 135"/>
          <p:cNvSpPr/>
          <p:nvPr/>
        </p:nvSpPr>
        <p:spPr>
          <a:xfrm>
            <a:off x="1587330" y="4877929"/>
            <a:ext cx="208574" cy="185024"/>
          </a:xfrm>
          <a:custGeom>
            <a:avLst/>
            <a:gdLst/>
            <a:ahLst/>
            <a:cxnLst/>
            <a:rect l="l" t="t" r="r" b="b"/>
            <a:pathLst>
              <a:path w="188976" h="167639">
                <a:moveTo>
                  <a:pt x="149859" y="84074"/>
                </a:moveTo>
                <a:lnTo>
                  <a:pt x="188976" y="0"/>
                </a:lnTo>
                <a:lnTo>
                  <a:pt x="0" y="84074"/>
                </a:lnTo>
                <a:lnTo>
                  <a:pt x="188976" y="167639"/>
                </a:lnTo>
                <a:lnTo>
                  <a:pt x="149859" y="84074"/>
                </a:lnTo>
                <a:close/>
              </a:path>
            </a:pathLst>
          </a:custGeom>
          <a:solidFill>
            <a:srgbClr val="000000"/>
          </a:solidFill>
        </p:spPr>
        <p:txBody>
          <a:bodyPr wrap="square" lIns="0" tIns="0" rIns="0" bIns="0" rtlCol="0">
            <a:noAutofit/>
          </a:bodyPr>
          <a:lstStyle/>
          <a:p>
            <a:endParaRPr sz="1987"/>
          </a:p>
        </p:txBody>
      </p:sp>
      <p:sp>
        <p:nvSpPr>
          <p:cNvPr id="136" name="object 136"/>
          <p:cNvSpPr/>
          <p:nvPr/>
        </p:nvSpPr>
        <p:spPr>
          <a:xfrm>
            <a:off x="6345835" y="5515424"/>
            <a:ext cx="544982" cy="536572"/>
          </a:xfrm>
          <a:custGeom>
            <a:avLst/>
            <a:gdLst/>
            <a:ahLst/>
            <a:cxnLst/>
            <a:rect l="l" t="t" r="r" b="b"/>
            <a:pathLst>
              <a:path w="493776" h="486156">
                <a:moveTo>
                  <a:pt x="139319" y="194309"/>
                </a:moveTo>
                <a:lnTo>
                  <a:pt x="0" y="215518"/>
                </a:lnTo>
                <a:lnTo>
                  <a:pt x="130810" y="266953"/>
                </a:lnTo>
                <a:lnTo>
                  <a:pt x="30734" y="365886"/>
                </a:lnTo>
                <a:lnTo>
                  <a:pt x="166878" y="330453"/>
                </a:lnTo>
                <a:lnTo>
                  <a:pt x="144653" y="469772"/>
                </a:lnTo>
                <a:lnTo>
                  <a:pt x="233680" y="360679"/>
                </a:lnTo>
                <a:lnTo>
                  <a:pt x="297180" y="486155"/>
                </a:lnTo>
                <a:lnTo>
                  <a:pt x="305689" y="345820"/>
                </a:lnTo>
                <a:lnTo>
                  <a:pt x="430784" y="410463"/>
                </a:lnTo>
                <a:lnTo>
                  <a:pt x="354457" y="291845"/>
                </a:lnTo>
                <a:lnTo>
                  <a:pt x="493776" y="270636"/>
                </a:lnTo>
                <a:lnTo>
                  <a:pt x="362331" y="219201"/>
                </a:lnTo>
                <a:lnTo>
                  <a:pt x="462534" y="120268"/>
                </a:lnTo>
                <a:lnTo>
                  <a:pt x="326390" y="155701"/>
                </a:lnTo>
                <a:lnTo>
                  <a:pt x="349123" y="16382"/>
                </a:lnTo>
                <a:lnTo>
                  <a:pt x="259588" y="125983"/>
                </a:lnTo>
                <a:lnTo>
                  <a:pt x="196596" y="0"/>
                </a:lnTo>
                <a:lnTo>
                  <a:pt x="188595" y="140334"/>
                </a:lnTo>
                <a:lnTo>
                  <a:pt x="62992" y="75691"/>
                </a:lnTo>
                <a:lnTo>
                  <a:pt x="139319" y="194309"/>
                </a:lnTo>
                <a:close/>
              </a:path>
            </a:pathLst>
          </a:custGeom>
          <a:solidFill>
            <a:srgbClr val="C5DFB4"/>
          </a:solidFill>
        </p:spPr>
        <p:txBody>
          <a:bodyPr wrap="square" lIns="0" tIns="0" rIns="0" bIns="0" rtlCol="0">
            <a:noAutofit/>
          </a:bodyPr>
          <a:lstStyle/>
          <a:p>
            <a:endParaRPr sz="1987"/>
          </a:p>
        </p:txBody>
      </p:sp>
      <p:sp>
        <p:nvSpPr>
          <p:cNvPr id="137" name="object 137"/>
          <p:cNvSpPr/>
          <p:nvPr/>
        </p:nvSpPr>
        <p:spPr>
          <a:xfrm>
            <a:off x="6345835" y="5515424"/>
            <a:ext cx="544982" cy="536572"/>
          </a:xfrm>
          <a:custGeom>
            <a:avLst/>
            <a:gdLst/>
            <a:ahLst/>
            <a:cxnLst/>
            <a:rect l="l" t="t" r="r" b="b"/>
            <a:pathLst>
              <a:path w="493776" h="486156">
                <a:moveTo>
                  <a:pt x="305689" y="345820"/>
                </a:moveTo>
                <a:lnTo>
                  <a:pt x="430784" y="410463"/>
                </a:lnTo>
                <a:lnTo>
                  <a:pt x="354457" y="291845"/>
                </a:lnTo>
                <a:lnTo>
                  <a:pt x="493776" y="270636"/>
                </a:lnTo>
                <a:lnTo>
                  <a:pt x="362331" y="219201"/>
                </a:lnTo>
                <a:lnTo>
                  <a:pt x="462534" y="120268"/>
                </a:lnTo>
                <a:lnTo>
                  <a:pt x="326390" y="155701"/>
                </a:lnTo>
                <a:lnTo>
                  <a:pt x="349123" y="16382"/>
                </a:lnTo>
                <a:lnTo>
                  <a:pt x="259588" y="125983"/>
                </a:lnTo>
                <a:lnTo>
                  <a:pt x="196596" y="0"/>
                </a:lnTo>
                <a:lnTo>
                  <a:pt x="188595" y="140334"/>
                </a:lnTo>
                <a:lnTo>
                  <a:pt x="62992" y="75691"/>
                </a:lnTo>
                <a:lnTo>
                  <a:pt x="139319" y="194309"/>
                </a:lnTo>
                <a:lnTo>
                  <a:pt x="0" y="215518"/>
                </a:lnTo>
                <a:lnTo>
                  <a:pt x="130810" y="266953"/>
                </a:lnTo>
                <a:lnTo>
                  <a:pt x="30734" y="365886"/>
                </a:lnTo>
                <a:lnTo>
                  <a:pt x="166878" y="330453"/>
                </a:lnTo>
                <a:lnTo>
                  <a:pt x="144653" y="469772"/>
                </a:lnTo>
                <a:lnTo>
                  <a:pt x="233680" y="360679"/>
                </a:lnTo>
                <a:lnTo>
                  <a:pt x="297180" y="486155"/>
                </a:lnTo>
                <a:lnTo>
                  <a:pt x="305689" y="345820"/>
                </a:lnTo>
                <a:close/>
              </a:path>
            </a:pathLst>
          </a:custGeom>
          <a:ln w="9144">
            <a:solidFill>
              <a:srgbClr val="FF0000"/>
            </a:solidFill>
          </a:ln>
        </p:spPr>
        <p:txBody>
          <a:bodyPr wrap="square" lIns="0" tIns="0" rIns="0" bIns="0" rtlCol="0">
            <a:noAutofit/>
          </a:bodyPr>
          <a:lstStyle/>
          <a:p>
            <a:endParaRPr sz="1987"/>
          </a:p>
        </p:txBody>
      </p:sp>
      <p:sp>
        <p:nvSpPr>
          <p:cNvPr id="138" name="object 138"/>
          <p:cNvSpPr/>
          <p:nvPr/>
        </p:nvSpPr>
        <p:spPr>
          <a:xfrm>
            <a:off x="6594777" y="6218518"/>
            <a:ext cx="1682" cy="580305"/>
          </a:xfrm>
          <a:custGeom>
            <a:avLst/>
            <a:gdLst/>
            <a:ahLst/>
            <a:cxnLst/>
            <a:rect l="l" t="t" r="r" b="b"/>
            <a:pathLst>
              <a:path w="1524" h="525779">
                <a:moveTo>
                  <a:pt x="0" y="525780"/>
                </a:moveTo>
                <a:lnTo>
                  <a:pt x="1524" y="0"/>
                </a:lnTo>
              </a:path>
            </a:pathLst>
          </a:custGeom>
          <a:ln w="36575">
            <a:solidFill>
              <a:srgbClr val="000000"/>
            </a:solidFill>
          </a:ln>
        </p:spPr>
        <p:txBody>
          <a:bodyPr wrap="square" lIns="0" tIns="0" rIns="0" bIns="0" rtlCol="0">
            <a:noAutofit/>
          </a:bodyPr>
          <a:lstStyle/>
          <a:p>
            <a:endParaRPr sz="1987"/>
          </a:p>
        </p:txBody>
      </p:sp>
      <p:sp>
        <p:nvSpPr>
          <p:cNvPr id="139" name="object 139"/>
          <p:cNvSpPr/>
          <p:nvPr/>
        </p:nvSpPr>
        <p:spPr>
          <a:xfrm>
            <a:off x="6503947" y="6053678"/>
            <a:ext cx="183342" cy="208574"/>
          </a:xfrm>
          <a:custGeom>
            <a:avLst/>
            <a:gdLst/>
            <a:ahLst/>
            <a:cxnLst/>
            <a:rect l="l" t="t" r="r" b="b"/>
            <a:pathLst>
              <a:path w="166115" h="188975">
                <a:moveTo>
                  <a:pt x="82803" y="149809"/>
                </a:moveTo>
                <a:lnTo>
                  <a:pt x="166115" y="188976"/>
                </a:lnTo>
                <a:lnTo>
                  <a:pt x="82803" y="0"/>
                </a:lnTo>
                <a:lnTo>
                  <a:pt x="0" y="188976"/>
                </a:lnTo>
                <a:lnTo>
                  <a:pt x="82803" y="149809"/>
                </a:lnTo>
                <a:close/>
              </a:path>
            </a:pathLst>
          </a:custGeom>
          <a:solidFill>
            <a:srgbClr val="000000"/>
          </a:solidFill>
        </p:spPr>
        <p:txBody>
          <a:bodyPr wrap="square" lIns="0" tIns="0" rIns="0" bIns="0" rtlCol="0">
            <a:noAutofit/>
          </a:bodyPr>
          <a:lstStyle/>
          <a:p>
            <a:endParaRPr sz="1987"/>
          </a:p>
        </p:txBody>
      </p:sp>
      <p:sp>
        <p:nvSpPr>
          <p:cNvPr id="140" name="object 140"/>
          <p:cNvSpPr/>
          <p:nvPr/>
        </p:nvSpPr>
        <p:spPr>
          <a:xfrm>
            <a:off x="2066713" y="4512925"/>
            <a:ext cx="1221164" cy="504613"/>
          </a:xfrm>
          <a:prstGeom prst="rect">
            <a:avLst/>
          </a:prstGeom>
          <a:blipFill>
            <a:blip r:embed="rId3" cstate="print"/>
            <a:stretch>
              <a:fillRect/>
            </a:stretch>
          </a:blipFill>
        </p:spPr>
        <p:txBody>
          <a:bodyPr wrap="square" lIns="0" tIns="0" rIns="0" bIns="0" rtlCol="0">
            <a:noAutofit/>
          </a:bodyPr>
          <a:lstStyle/>
          <a:p>
            <a:endParaRPr sz="1987"/>
          </a:p>
        </p:txBody>
      </p:sp>
      <p:sp>
        <p:nvSpPr>
          <p:cNvPr id="141" name="object 141"/>
          <p:cNvSpPr/>
          <p:nvPr/>
        </p:nvSpPr>
        <p:spPr>
          <a:xfrm>
            <a:off x="4192818" y="4919980"/>
            <a:ext cx="1222846" cy="504613"/>
          </a:xfrm>
          <a:prstGeom prst="rect">
            <a:avLst/>
          </a:prstGeom>
          <a:blipFill>
            <a:blip r:embed="rId3" cstate="print"/>
            <a:stretch>
              <a:fillRect/>
            </a:stretch>
          </a:blipFill>
        </p:spPr>
        <p:txBody>
          <a:bodyPr wrap="square" lIns="0" tIns="0" rIns="0" bIns="0" rtlCol="0">
            <a:noAutofit/>
          </a:bodyPr>
          <a:lstStyle/>
          <a:p>
            <a:endParaRPr sz="1987"/>
          </a:p>
        </p:txBody>
      </p:sp>
      <p:sp>
        <p:nvSpPr>
          <p:cNvPr id="142" name="object 142"/>
          <p:cNvSpPr/>
          <p:nvPr/>
        </p:nvSpPr>
        <p:spPr>
          <a:xfrm>
            <a:off x="7450097" y="5738295"/>
            <a:ext cx="1532342" cy="302768"/>
          </a:xfrm>
          <a:custGeom>
            <a:avLst/>
            <a:gdLst/>
            <a:ahLst/>
            <a:cxnLst/>
            <a:rect l="l" t="t" r="r" b="b"/>
            <a:pathLst>
              <a:path w="1388364" h="274320">
                <a:moveTo>
                  <a:pt x="1388364" y="274320"/>
                </a:moveTo>
                <a:lnTo>
                  <a:pt x="517906" y="274320"/>
                </a:lnTo>
                <a:lnTo>
                  <a:pt x="517906" y="0"/>
                </a:lnTo>
                <a:lnTo>
                  <a:pt x="0" y="0"/>
                </a:lnTo>
              </a:path>
            </a:pathLst>
          </a:custGeom>
          <a:ln w="38100">
            <a:solidFill>
              <a:srgbClr val="FF9900"/>
            </a:solidFill>
          </a:ln>
        </p:spPr>
        <p:txBody>
          <a:bodyPr wrap="square" lIns="0" tIns="0" rIns="0" bIns="0" rtlCol="0">
            <a:noAutofit/>
          </a:bodyPr>
          <a:lstStyle/>
          <a:p>
            <a:endParaRPr sz="1987"/>
          </a:p>
        </p:txBody>
      </p:sp>
      <p:sp>
        <p:nvSpPr>
          <p:cNvPr id="143" name="object 143"/>
          <p:cNvSpPr/>
          <p:nvPr/>
        </p:nvSpPr>
        <p:spPr>
          <a:xfrm>
            <a:off x="8878993" y="5244615"/>
            <a:ext cx="938581" cy="1594578"/>
          </a:xfrm>
          <a:prstGeom prst="rect">
            <a:avLst/>
          </a:prstGeom>
          <a:blipFill>
            <a:blip r:embed="rId4" cstate="print"/>
            <a:stretch>
              <a:fillRect/>
            </a:stretch>
          </a:blipFill>
        </p:spPr>
        <p:txBody>
          <a:bodyPr wrap="square" lIns="0" tIns="0" rIns="0" bIns="0" rtlCol="0">
            <a:noAutofit/>
          </a:bodyPr>
          <a:lstStyle/>
          <a:p>
            <a:endParaRPr sz="1987"/>
          </a:p>
        </p:txBody>
      </p:sp>
      <p:sp>
        <p:nvSpPr>
          <p:cNvPr id="144" name="object 144"/>
          <p:cNvSpPr/>
          <p:nvPr/>
        </p:nvSpPr>
        <p:spPr>
          <a:xfrm>
            <a:off x="6307148" y="5328717"/>
            <a:ext cx="1222846" cy="504613"/>
          </a:xfrm>
          <a:prstGeom prst="rect">
            <a:avLst/>
          </a:prstGeom>
          <a:blipFill>
            <a:blip r:embed="rId3" cstate="print"/>
            <a:stretch>
              <a:fillRect/>
            </a:stretch>
          </a:blipFill>
        </p:spPr>
        <p:txBody>
          <a:bodyPr wrap="square" lIns="0" tIns="0" rIns="0" bIns="0" rtlCol="0">
            <a:noAutofit/>
          </a:bodyPr>
          <a:lstStyle/>
          <a:p>
            <a:endParaRPr sz="1987"/>
          </a:p>
        </p:txBody>
      </p:sp>
      <p:sp>
        <p:nvSpPr>
          <p:cNvPr id="145" name="object 145"/>
          <p:cNvSpPr/>
          <p:nvPr/>
        </p:nvSpPr>
        <p:spPr>
          <a:xfrm>
            <a:off x="6345835" y="5515424"/>
            <a:ext cx="544982" cy="536572"/>
          </a:xfrm>
          <a:custGeom>
            <a:avLst/>
            <a:gdLst/>
            <a:ahLst/>
            <a:cxnLst/>
            <a:rect l="l" t="t" r="r" b="b"/>
            <a:pathLst>
              <a:path w="493776" h="486156">
                <a:moveTo>
                  <a:pt x="139319" y="194309"/>
                </a:moveTo>
                <a:lnTo>
                  <a:pt x="0" y="215518"/>
                </a:lnTo>
                <a:lnTo>
                  <a:pt x="130810" y="266953"/>
                </a:lnTo>
                <a:lnTo>
                  <a:pt x="30734" y="365886"/>
                </a:lnTo>
                <a:lnTo>
                  <a:pt x="166878" y="330453"/>
                </a:lnTo>
                <a:lnTo>
                  <a:pt x="144653" y="469772"/>
                </a:lnTo>
                <a:lnTo>
                  <a:pt x="233680" y="360679"/>
                </a:lnTo>
                <a:lnTo>
                  <a:pt x="297180" y="486155"/>
                </a:lnTo>
                <a:lnTo>
                  <a:pt x="305689" y="345820"/>
                </a:lnTo>
                <a:lnTo>
                  <a:pt x="430784" y="410463"/>
                </a:lnTo>
                <a:lnTo>
                  <a:pt x="354457" y="291845"/>
                </a:lnTo>
                <a:lnTo>
                  <a:pt x="493776" y="270636"/>
                </a:lnTo>
                <a:lnTo>
                  <a:pt x="362331" y="219201"/>
                </a:lnTo>
                <a:lnTo>
                  <a:pt x="462534" y="120268"/>
                </a:lnTo>
                <a:lnTo>
                  <a:pt x="326390" y="155701"/>
                </a:lnTo>
                <a:lnTo>
                  <a:pt x="349123" y="16382"/>
                </a:lnTo>
                <a:lnTo>
                  <a:pt x="259588" y="125983"/>
                </a:lnTo>
                <a:lnTo>
                  <a:pt x="196596" y="0"/>
                </a:lnTo>
                <a:lnTo>
                  <a:pt x="188595" y="140334"/>
                </a:lnTo>
                <a:lnTo>
                  <a:pt x="62992" y="75691"/>
                </a:lnTo>
                <a:lnTo>
                  <a:pt x="139319" y="194309"/>
                </a:lnTo>
                <a:close/>
              </a:path>
            </a:pathLst>
          </a:custGeom>
          <a:solidFill>
            <a:srgbClr val="FF0000"/>
          </a:solidFill>
        </p:spPr>
        <p:txBody>
          <a:bodyPr wrap="square" lIns="0" tIns="0" rIns="0" bIns="0" rtlCol="0">
            <a:noAutofit/>
          </a:bodyPr>
          <a:lstStyle/>
          <a:p>
            <a:endParaRPr sz="1987"/>
          </a:p>
        </p:txBody>
      </p:sp>
      <p:sp>
        <p:nvSpPr>
          <p:cNvPr id="146" name="object 146"/>
          <p:cNvSpPr/>
          <p:nvPr/>
        </p:nvSpPr>
        <p:spPr>
          <a:xfrm>
            <a:off x="6345835" y="5515424"/>
            <a:ext cx="544982" cy="536572"/>
          </a:xfrm>
          <a:custGeom>
            <a:avLst/>
            <a:gdLst/>
            <a:ahLst/>
            <a:cxnLst/>
            <a:rect l="l" t="t" r="r" b="b"/>
            <a:pathLst>
              <a:path w="493776" h="486156">
                <a:moveTo>
                  <a:pt x="430784" y="410463"/>
                </a:moveTo>
                <a:lnTo>
                  <a:pt x="354457" y="291845"/>
                </a:lnTo>
                <a:lnTo>
                  <a:pt x="493776" y="270636"/>
                </a:lnTo>
                <a:lnTo>
                  <a:pt x="362331" y="219201"/>
                </a:lnTo>
                <a:lnTo>
                  <a:pt x="462534" y="120268"/>
                </a:lnTo>
                <a:lnTo>
                  <a:pt x="326390" y="155701"/>
                </a:lnTo>
                <a:lnTo>
                  <a:pt x="349123" y="16382"/>
                </a:lnTo>
                <a:lnTo>
                  <a:pt x="259588" y="125983"/>
                </a:lnTo>
                <a:lnTo>
                  <a:pt x="196596" y="0"/>
                </a:lnTo>
                <a:lnTo>
                  <a:pt x="188595" y="140334"/>
                </a:lnTo>
                <a:lnTo>
                  <a:pt x="62992" y="75691"/>
                </a:lnTo>
                <a:lnTo>
                  <a:pt x="139319" y="194309"/>
                </a:lnTo>
                <a:lnTo>
                  <a:pt x="0" y="215518"/>
                </a:lnTo>
                <a:lnTo>
                  <a:pt x="130810" y="266953"/>
                </a:lnTo>
                <a:lnTo>
                  <a:pt x="30734" y="365886"/>
                </a:lnTo>
                <a:lnTo>
                  <a:pt x="166878" y="330453"/>
                </a:lnTo>
                <a:lnTo>
                  <a:pt x="144653" y="469772"/>
                </a:lnTo>
                <a:lnTo>
                  <a:pt x="233680" y="360679"/>
                </a:lnTo>
                <a:lnTo>
                  <a:pt x="297180" y="486155"/>
                </a:lnTo>
                <a:lnTo>
                  <a:pt x="305689" y="345820"/>
                </a:lnTo>
                <a:lnTo>
                  <a:pt x="430784" y="410463"/>
                </a:lnTo>
              </a:path>
            </a:pathLst>
          </a:custGeom>
          <a:ln w="24384">
            <a:solidFill>
              <a:srgbClr val="333333"/>
            </a:solidFill>
          </a:ln>
        </p:spPr>
        <p:txBody>
          <a:bodyPr wrap="square" lIns="0" tIns="0" rIns="0" bIns="0" rtlCol="0">
            <a:noAutofit/>
          </a:bodyPr>
          <a:lstStyle/>
          <a:p>
            <a:endParaRPr sz="1987"/>
          </a:p>
        </p:txBody>
      </p:sp>
      <p:sp>
        <p:nvSpPr>
          <p:cNvPr id="23" name="object 23"/>
          <p:cNvSpPr txBox="1"/>
          <p:nvPr/>
        </p:nvSpPr>
        <p:spPr>
          <a:xfrm>
            <a:off x="907535" y="832871"/>
            <a:ext cx="8777407" cy="1811477"/>
          </a:xfrm>
          <a:prstGeom prst="rect">
            <a:avLst/>
          </a:prstGeom>
        </p:spPr>
        <p:txBody>
          <a:bodyPr wrap="square" lIns="0" tIns="0" rIns="0" bIns="0" rtlCol="0">
            <a:noAutofit/>
          </a:bodyPr>
          <a:lstStyle/>
          <a:p>
            <a:pPr marL="235709">
              <a:lnSpc>
                <a:spcPct val="101725"/>
              </a:lnSpc>
              <a:spcBef>
                <a:spcPts val="2733"/>
              </a:spcBef>
            </a:pPr>
            <a:endParaRPr lang="en-US" sz="3090" dirty="0">
              <a:latin typeface="Arial"/>
              <a:cs typeface="Arial"/>
            </a:endParaRPr>
          </a:p>
          <a:p>
            <a:pPr marL="235709">
              <a:lnSpc>
                <a:spcPct val="101725"/>
              </a:lnSpc>
              <a:spcBef>
                <a:spcPts val="2733"/>
              </a:spcBef>
            </a:pPr>
            <a:r>
              <a:rPr sz="3090" dirty="0">
                <a:latin typeface="Arial"/>
                <a:cs typeface="Arial"/>
              </a:rPr>
              <a:t>•</a:t>
            </a:r>
            <a:r>
              <a:rPr sz="3090" spc="39" dirty="0">
                <a:latin typeface="Arial"/>
                <a:cs typeface="Arial"/>
              </a:rPr>
              <a:t> </a:t>
            </a:r>
            <a:r>
              <a:rPr sz="3090" dirty="0">
                <a:latin typeface="Calibri"/>
                <a:cs typeface="Calibri"/>
              </a:rPr>
              <a:t>P</a:t>
            </a:r>
            <a:r>
              <a:rPr sz="3090" spc="-60" dirty="0">
                <a:latin typeface="Calibri"/>
                <a:cs typeface="Calibri"/>
              </a:rPr>
              <a:t>r</a:t>
            </a:r>
            <a:r>
              <a:rPr sz="3090" spc="-10" dirty="0">
                <a:latin typeface="Calibri"/>
                <a:cs typeface="Calibri"/>
              </a:rPr>
              <a:t>o</a:t>
            </a:r>
            <a:r>
              <a:rPr sz="3090" dirty="0">
                <a:latin typeface="Calibri"/>
                <a:cs typeface="Calibri"/>
              </a:rPr>
              <a:t>v</a:t>
            </a:r>
            <a:r>
              <a:rPr sz="3090" spc="-10" dirty="0">
                <a:latin typeface="Calibri"/>
                <a:cs typeface="Calibri"/>
              </a:rPr>
              <a:t>i</a:t>
            </a:r>
            <a:r>
              <a:rPr sz="3090" dirty="0">
                <a:latin typeface="Calibri"/>
                <a:cs typeface="Calibri"/>
              </a:rPr>
              <a:t>des</a:t>
            </a:r>
            <a:r>
              <a:rPr sz="3090" spc="-53" dirty="0">
                <a:latin typeface="Calibri"/>
                <a:cs typeface="Calibri"/>
              </a:rPr>
              <a:t> </a:t>
            </a:r>
            <a:r>
              <a:rPr sz="3090" dirty="0">
                <a:latin typeface="Calibri"/>
                <a:cs typeface="Calibri"/>
              </a:rPr>
              <a:t>a</a:t>
            </a:r>
            <a:r>
              <a:rPr sz="3090" spc="-14" dirty="0">
                <a:latin typeface="Calibri"/>
                <a:cs typeface="Calibri"/>
              </a:rPr>
              <a:t> </a:t>
            </a:r>
            <a:r>
              <a:rPr sz="3090" dirty="0">
                <a:latin typeface="Calibri"/>
                <a:cs typeface="Calibri"/>
              </a:rPr>
              <a:t>mechan</a:t>
            </a:r>
            <a:r>
              <a:rPr sz="3090" spc="-10" dirty="0">
                <a:latin typeface="Calibri"/>
                <a:cs typeface="Calibri"/>
              </a:rPr>
              <a:t>i</a:t>
            </a:r>
            <a:r>
              <a:rPr sz="3090" dirty="0">
                <a:latin typeface="Calibri"/>
                <a:cs typeface="Calibri"/>
              </a:rPr>
              <a:t>sm</a:t>
            </a:r>
            <a:r>
              <a:rPr sz="3090" spc="-105" dirty="0">
                <a:latin typeface="Calibri"/>
                <a:cs typeface="Calibri"/>
              </a:rPr>
              <a:t> </a:t>
            </a:r>
            <a:r>
              <a:rPr sz="3090" spc="-65" dirty="0">
                <a:latin typeface="Calibri"/>
                <a:cs typeface="Calibri"/>
              </a:rPr>
              <a:t>f</a:t>
            </a:r>
            <a:r>
              <a:rPr sz="3090" dirty="0">
                <a:latin typeface="Calibri"/>
                <a:cs typeface="Calibri"/>
              </a:rPr>
              <a:t>or</a:t>
            </a:r>
            <a:r>
              <a:rPr sz="3090" spc="-36" dirty="0">
                <a:latin typeface="Calibri"/>
                <a:cs typeface="Calibri"/>
              </a:rPr>
              <a:t> </a:t>
            </a:r>
            <a:r>
              <a:rPr sz="3090" dirty="0">
                <a:latin typeface="Calibri"/>
                <a:cs typeface="Calibri"/>
              </a:rPr>
              <a:t>d</a:t>
            </a:r>
            <a:r>
              <a:rPr sz="3090" spc="-15" dirty="0">
                <a:latin typeface="Calibri"/>
                <a:cs typeface="Calibri"/>
              </a:rPr>
              <a:t>e</a:t>
            </a:r>
            <a:r>
              <a:rPr sz="3090" spc="-28" dirty="0">
                <a:latin typeface="Calibri"/>
                <a:cs typeface="Calibri"/>
              </a:rPr>
              <a:t>t</a:t>
            </a:r>
            <a:r>
              <a:rPr sz="3090" dirty="0">
                <a:latin typeface="Calibri"/>
                <a:cs typeface="Calibri"/>
              </a:rPr>
              <a:t>ecting</a:t>
            </a:r>
            <a:r>
              <a:rPr sz="3090" spc="-20" dirty="0">
                <a:latin typeface="Calibri"/>
                <a:cs typeface="Calibri"/>
              </a:rPr>
              <a:t> </a:t>
            </a:r>
            <a:r>
              <a:rPr sz="3090" spc="-21" dirty="0">
                <a:latin typeface="Calibri"/>
                <a:cs typeface="Calibri"/>
              </a:rPr>
              <a:t>c</a:t>
            </a:r>
            <a:r>
              <a:rPr sz="3090" dirty="0">
                <a:latin typeface="Calibri"/>
                <a:cs typeface="Calibri"/>
              </a:rPr>
              <a:t>on</a:t>
            </a:r>
            <a:r>
              <a:rPr sz="3090" spc="-28" dirty="0">
                <a:latin typeface="Calibri"/>
                <a:cs typeface="Calibri"/>
              </a:rPr>
              <a:t>g</a:t>
            </a:r>
            <a:r>
              <a:rPr sz="3090" dirty="0">
                <a:latin typeface="Calibri"/>
                <a:cs typeface="Calibri"/>
              </a:rPr>
              <a:t>e</a:t>
            </a:r>
            <a:r>
              <a:rPr sz="3090" spc="-38" dirty="0">
                <a:latin typeface="Calibri"/>
                <a:cs typeface="Calibri"/>
              </a:rPr>
              <a:t>s</a:t>
            </a:r>
            <a:r>
              <a:rPr sz="3090" dirty="0">
                <a:latin typeface="Calibri"/>
                <a:cs typeface="Calibri"/>
              </a:rPr>
              <a:t>tion</a:t>
            </a:r>
            <a:r>
              <a:rPr sz="3090" spc="-107" dirty="0">
                <a:latin typeface="Calibri"/>
                <a:cs typeface="Calibri"/>
              </a:rPr>
              <a:t> </a:t>
            </a:r>
            <a:r>
              <a:rPr sz="3090" dirty="0">
                <a:latin typeface="Calibri"/>
                <a:cs typeface="Calibri"/>
              </a:rPr>
              <a:t>and</a:t>
            </a:r>
          </a:p>
          <a:p>
            <a:pPr marL="488015" marR="71864">
              <a:lnSpc>
                <a:spcPts val="3339"/>
              </a:lnSpc>
              <a:spcBef>
                <a:spcPts val="167"/>
              </a:spcBef>
            </a:pPr>
            <a:r>
              <a:rPr sz="4636" baseline="2925" dirty="0">
                <a:latin typeface="Calibri"/>
                <a:cs typeface="Calibri"/>
              </a:rPr>
              <a:t>not</a:t>
            </a:r>
            <a:r>
              <a:rPr sz="4636" spc="-15" baseline="2925" dirty="0">
                <a:latin typeface="Calibri"/>
                <a:cs typeface="Calibri"/>
              </a:rPr>
              <a:t>i</a:t>
            </a:r>
            <a:r>
              <a:rPr sz="4636" spc="10" baseline="2925" dirty="0">
                <a:latin typeface="Calibri"/>
                <a:cs typeface="Calibri"/>
              </a:rPr>
              <a:t>f</a:t>
            </a:r>
            <a:r>
              <a:rPr sz="4636" baseline="2925" dirty="0">
                <a:latin typeface="Calibri"/>
                <a:cs typeface="Calibri"/>
              </a:rPr>
              <a:t>y</a:t>
            </a:r>
            <a:r>
              <a:rPr sz="4636" spc="-10" baseline="2925" dirty="0">
                <a:latin typeface="Calibri"/>
                <a:cs typeface="Calibri"/>
              </a:rPr>
              <a:t>i</a:t>
            </a:r>
            <a:r>
              <a:rPr sz="4636" baseline="2925" dirty="0">
                <a:latin typeface="Calibri"/>
                <a:cs typeface="Calibri"/>
              </a:rPr>
              <a:t>ng</a:t>
            </a:r>
            <a:r>
              <a:rPr sz="4636" spc="21" baseline="2925" dirty="0">
                <a:latin typeface="Calibri"/>
                <a:cs typeface="Calibri"/>
              </a:rPr>
              <a:t> </a:t>
            </a:r>
            <a:r>
              <a:rPr sz="4636" baseline="2925" dirty="0">
                <a:latin typeface="Calibri"/>
                <a:cs typeface="Calibri"/>
              </a:rPr>
              <a:t>the sou</a:t>
            </a:r>
            <a:r>
              <a:rPr sz="4636" spc="-43" baseline="2925" dirty="0">
                <a:latin typeface="Calibri"/>
                <a:cs typeface="Calibri"/>
              </a:rPr>
              <a:t>r</a:t>
            </a:r>
            <a:r>
              <a:rPr sz="4636" baseline="2925" dirty="0">
                <a:latin typeface="Calibri"/>
                <a:cs typeface="Calibri"/>
              </a:rPr>
              <a:t>ce</a:t>
            </a:r>
            <a:endParaRPr sz="3090" dirty="0">
              <a:latin typeface="Calibri"/>
              <a:cs typeface="Calibri"/>
            </a:endParaRPr>
          </a:p>
        </p:txBody>
      </p:sp>
      <p:sp>
        <p:nvSpPr>
          <p:cNvPr id="22" name="object 22"/>
          <p:cNvSpPr txBox="1"/>
          <p:nvPr/>
        </p:nvSpPr>
        <p:spPr>
          <a:xfrm>
            <a:off x="1228495" y="2693969"/>
            <a:ext cx="6738209" cy="384732"/>
          </a:xfrm>
          <a:prstGeom prst="rect">
            <a:avLst/>
          </a:prstGeom>
        </p:spPr>
        <p:txBody>
          <a:bodyPr wrap="square" lIns="0" tIns="0" rIns="0" bIns="0" rtlCol="0">
            <a:noAutofit/>
          </a:bodyPr>
          <a:lstStyle/>
          <a:p>
            <a:pPr marL="14017">
              <a:lnSpc>
                <a:spcPts val="2969"/>
              </a:lnSpc>
              <a:spcBef>
                <a:spcPts val="148"/>
              </a:spcBef>
            </a:pPr>
            <a:r>
              <a:rPr sz="3973" baseline="2415" dirty="0">
                <a:latin typeface="Arial"/>
                <a:cs typeface="Arial"/>
              </a:rPr>
              <a:t>•</a:t>
            </a:r>
            <a:r>
              <a:rPr sz="3973" spc="330" baseline="2415" dirty="0">
                <a:latin typeface="Arial"/>
                <a:cs typeface="Arial"/>
              </a:rPr>
              <a:t> </a:t>
            </a:r>
            <a:r>
              <a:rPr sz="3973" baseline="2275" dirty="0">
                <a:latin typeface="Calibri"/>
                <a:cs typeface="Calibri"/>
              </a:rPr>
              <a:t>En</a:t>
            </a:r>
            <a:r>
              <a:rPr sz="3973" spc="4" baseline="2275" dirty="0">
                <a:latin typeface="Calibri"/>
                <a:cs typeface="Calibri"/>
              </a:rPr>
              <a:t>a</a:t>
            </a:r>
            <a:r>
              <a:rPr sz="3973" baseline="2275" dirty="0">
                <a:latin typeface="Calibri"/>
                <a:cs typeface="Calibri"/>
              </a:rPr>
              <a:t>bles a </a:t>
            </a:r>
            <a:r>
              <a:rPr sz="3973" spc="-15" baseline="2275" dirty="0">
                <a:latin typeface="Calibri"/>
                <a:cs typeface="Calibri"/>
              </a:rPr>
              <a:t>s</a:t>
            </a:r>
            <a:r>
              <a:rPr sz="3973" baseline="2275" dirty="0">
                <a:latin typeface="Calibri"/>
                <a:cs typeface="Calibri"/>
              </a:rPr>
              <a:t>wi</a:t>
            </a:r>
            <a:r>
              <a:rPr sz="3973" spc="-21" baseline="2275" dirty="0">
                <a:latin typeface="Calibri"/>
                <a:cs typeface="Calibri"/>
              </a:rPr>
              <a:t>t</a:t>
            </a:r>
            <a:r>
              <a:rPr sz="3973" baseline="2275" dirty="0">
                <a:latin typeface="Calibri"/>
                <a:cs typeface="Calibri"/>
              </a:rPr>
              <a:t>ch</a:t>
            </a:r>
            <a:r>
              <a:rPr sz="3973" spc="-21" baseline="2275" dirty="0">
                <a:latin typeface="Calibri"/>
                <a:cs typeface="Calibri"/>
              </a:rPr>
              <a:t> </a:t>
            </a:r>
            <a:r>
              <a:rPr sz="3973" spc="-28" baseline="2275" dirty="0">
                <a:latin typeface="Calibri"/>
                <a:cs typeface="Calibri"/>
              </a:rPr>
              <a:t>t</a:t>
            </a:r>
            <a:r>
              <a:rPr sz="3973" baseline="2275" dirty="0">
                <a:latin typeface="Calibri"/>
                <a:cs typeface="Calibri"/>
              </a:rPr>
              <a:t>o</a:t>
            </a:r>
            <a:r>
              <a:rPr sz="3973" spc="-10" baseline="2275" dirty="0">
                <a:latin typeface="Calibri"/>
                <a:cs typeface="Calibri"/>
              </a:rPr>
              <a:t> </a:t>
            </a:r>
            <a:r>
              <a:rPr sz="3973" baseline="2275" dirty="0">
                <a:latin typeface="Calibri"/>
                <a:cs typeface="Calibri"/>
              </a:rPr>
              <a:t>send a signal</a:t>
            </a:r>
            <a:r>
              <a:rPr sz="3973" spc="-15" baseline="2275" dirty="0">
                <a:latin typeface="Calibri"/>
                <a:cs typeface="Calibri"/>
              </a:rPr>
              <a:t> </a:t>
            </a:r>
            <a:r>
              <a:rPr sz="3973" spc="-28" baseline="2275" dirty="0">
                <a:latin typeface="Calibri"/>
                <a:cs typeface="Calibri"/>
              </a:rPr>
              <a:t>t</a:t>
            </a:r>
            <a:r>
              <a:rPr sz="3973" baseline="2275" dirty="0">
                <a:latin typeface="Calibri"/>
                <a:cs typeface="Calibri"/>
              </a:rPr>
              <a:t>o</a:t>
            </a:r>
            <a:r>
              <a:rPr sz="3973" spc="-10" baseline="2275" dirty="0">
                <a:latin typeface="Calibri"/>
                <a:cs typeface="Calibri"/>
              </a:rPr>
              <a:t> </a:t>
            </a:r>
            <a:r>
              <a:rPr sz="3973" baseline="2275" dirty="0">
                <a:latin typeface="Calibri"/>
                <a:cs typeface="Calibri"/>
              </a:rPr>
              <a:t>other</a:t>
            </a:r>
            <a:r>
              <a:rPr sz="3973" spc="-10" baseline="2275" dirty="0">
                <a:latin typeface="Calibri"/>
                <a:cs typeface="Calibri"/>
              </a:rPr>
              <a:t> </a:t>
            </a:r>
            <a:r>
              <a:rPr sz="3973" baseline="2275" dirty="0">
                <a:latin typeface="Calibri"/>
                <a:cs typeface="Calibri"/>
              </a:rPr>
              <a:t>ports</a:t>
            </a:r>
            <a:endParaRPr sz="2649">
              <a:latin typeface="Calibri"/>
              <a:cs typeface="Calibri"/>
            </a:endParaRPr>
          </a:p>
        </p:txBody>
      </p:sp>
      <p:sp>
        <p:nvSpPr>
          <p:cNvPr id="21" name="object 21"/>
          <p:cNvSpPr txBox="1"/>
          <p:nvPr/>
        </p:nvSpPr>
        <p:spPr>
          <a:xfrm>
            <a:off x="7960035" y="2714259"/>
            <a:ext cx="638603" cy="364443"/>
          </a:xfrm>
          <a:prstGeom prst="rect">
            <a:avLst/>
          </a:prstGeom>
        </p:spPr>
        <p:txBody>
          <a:bodyPr wrap="square" lIns="0" tIns="0" rIns="0" bIns="0" rtlCol="0">
            <a:noAutofit/>
          </a:bodyPr>
          <a:lstStyle/>
          <a:p>
            <a:pPr marL="14017">
              <a:lnSpc>
                <a:spcPts val="2809"/>
              </a:lnSpc>
              <a:spcBef>
                <a:spcPts val="140"/>
              </a:spcBef>
            </a:pPr>
            <a:r>
              <a:rPr sz="3973" baseline="3413" dirty="0">
                <a:latin typeface="Calibri"/>
                <a:cs typeface="Calibri"/>
              </a:rPr>
              <a:t>th</a:t>
            </a:r>
            <a:r>
              <a:rPr sz="3973" spc="-21" baseline="3413" dirty="0">
                <a:latin typeface="Calibri"/>
                <a:cs typeface="Calibri"/>
              </a:rPr>
              <a:t>a</a:t>
            </a:r>
            <a:r>
              <a:rPr sz="3973" baseline="3413" dirty="0">
                <a:latin typeface="Calibri"/>
                <a:cs typeface="Calibri"/>
              </a:rPr>
              <a:t>t</a:t>
            </a:r>
            <a:endParaRPr sz="2649">
              <a:latin typeface="Calibri"/>
              <a:cs typeface="Calibri"/>
            </a:endParaRPr>
          </a:p>
        </p:txBody>
      </p:sp>
      <p:sp>
        <p:nvSpPr>
          <p:cNvPr id="20" name="object 20"/>
          <p:cNvSpPr txBox="1"/>
          <p:nvPr/>
        </p:nvSpPr>
        <p:spPr>
          <a:xfrm>
            <a:off x="8594166" y="2714259"/>
            <a:ext cx="767928" cy="364443"/>
          </a:xfrm>
          <a:prstGeom prst="rect">
            <a:avLst/>
          </a:prstGeom>
        </p:spPr>
        <p:txBody>
          <a:bodyPr wrap="square" lIns="0" tIns="0" rIns="0" bIns="0" rtlCol="0">
            <a:noAutofit/>
          </a:bodyPr>
          <a:lstStyle/>
          <a:p>
            <a:pPr marL="14017">
              <a:lnSpc>
                <a:spcPts val="2809"/>
              </a:lnSpc>
              <a:spcBef>
                <a:spcPts val="140"/>
              </a:spcBef>
            </a:pPr>
            <a:r>
              <a:rPr sz="3973" baseline="3413" dirty="0">
                <a:latin typeface="Calibri"/>
                <a:cs typeface="Calibri"/>
              </a:rPr>
              <a:t>ne</a:t>
            </a:r>
            <a:r>
              <a:rPr sz="3973" spc="10" baseline="3413" dirty="0">
                <a:latin typeface="Calibri"/>
                <a:cs typeface="Calibri"/>
              </a:rPr>
              <a:t>e</a:t>
            </a:r>
            <a:r>
              <a:rPr sz="3973" baseline="3413" dirty="0">
                <a:latin typeface="Calibri"/>
                <a:cs typeface="Calibri"/>
              </a:rPr>
              <a:t>d</a:t>
            </a:r>
            <a:endParaRPr sz="2649">
              <a:latin typeface="Calibri"/>
              <a:cs typeface="Calibri"/>
            </a:endParaRPr>
          </a:p>
        </p:txBody>
      </p:sp>
      <p:sp>
        <p:nvSpPr>
          <p:cNvPr id="19" name="object 19"/>
          <p:cNvSpPr txBox="1"/>
          <p:nvPr/>
        </p:nvSpPr>
        <p:spPr>
          <a:xfrm>
            <a:off x="9360506" y="2714259"/>
            <a:ext cx="365231" cy="364443"/>
          </a:xfrm>
          <a:prstGeom prst="rect">
            <a:avLst/>
          </a:prstGeom>
        </p:spPr>
        <p:txBody>
          <a:bodyPr wrap="square" lIns="0" tIns="0" rIns="0" bIns="0" rtlCol="0">
            <a:noAutofit/>
          </a:bodyPr>
          <a:lstStyle/>
          <a:p>
            <a:pPr marL="14017">
              <a:lnSpc>
                <a:spcPts val="2809"/>
              </a:lnSpc>
              <a:spcBef>
                <a:spcPts val="140"/>
              </a:spcBef>
            </a:pPr>
            <a:r>
              <a:rPr sz="3973" spc="-28" baseline="3413" dirty="0">
                <a:latin typeface="Calibri"/>
                <a:cs typeface="Calibri"/>
              </a:rPr>
              <a:t>t</a:t>
            </a:r>
            <a:r>
              <a:rPr sz="3973" baseline="3413" dirty="0">
                <a:latin typeface="Calibri"/>
                <a:cs typeface="Calibri"/>
              </a:rPr>
              <a:t>o</a:t>
            </a:r>
            <a:endParaRPr sz="2649">
              <a:latin typeface="Calibri"/>
              <a:cs typeface="Calibri"/>
            </a:endParaRPr>
          </a:p>
        </p:txBody>
      </p:sp>
      <p:sp>
        <p:nvSpPr>
          <p:cNvPr id="18" name="object 18"/>
          <p:cNvSpPr txBox="1"/>
          <p:nvPr/>
        </p:nvSpPr>
        <p:spPr>
          <a:xfrm>
            <a:off x="896458" y="3077581"/>
            <a:ext cx="2323299" cy="1430579"/>
          </a:xfrm>
          <a:prstGeom prst="rect">
            <a:avLst/>
          </a:prstGeom>
        </p:spPr>
        <p:txBody>
          <a:bodyPr wrap="square" lIns="0" tIns="0" rIns="0" bIns="0" rtlCol="0">
            <a:noAutofit/>
          </a:bodyPr>
          <a:lstStyle/>
          <a:p>
            <a:pPr marL="598693">
              <a:lnSpc>
                <a:spcPts val="2809"/>
              </a:lnSpc>
              <a:spcBef>
                <a:spcPts val="140"/>
              </a:spcBef>
            </a:pPr>
            <a:r>
              <a:rPr sz="3973" spc="-28" baseline="3413" dirty="0">
                <a:latin typeface="Calibri"/>
                <a:cs typeface="Calibri"/>
              </a:rPr>
              <a:t>st</a:t>
            </a:r>
            <a:r>
              <a:rPr sz="3973" baseline="3413" dirty="0">
                <a:latin typeface="Calibri"/>
                <a:cs typeface="Calibri"/>
              </a:rPr>
              <a:t>op</a:t>
            </a:r>
            <a:r>
              <a:rPr sz="3973" spc="-10" baseline="3413" dirty="0">
                <a:latin typeface="Calibri"/>
                <a:cs typeface="Calibri"/>
              </a:rPr>
              <a:t> </a:t>
            </a:r>
            <a:r>
              <a:rPr sz="3973" baseline="3413" dirty="0">
                <a:latin typeface="Calibri"/>
                <a:cs typeface="Calibri"/>
              </a:rPr>
              <a:t>or </a:t>
            </a:r>
            <a:r>
              <a:rPr sz="3973" spc="-4" baseline="3413" dirty="0">
                <a:latin typeface="Calibri"/>
                <a:cs typeface="Calibri"/>
              </a:rPr>
              <a:t>s</a:t>
            </a:r>
            <a:r>
              <a:rPr sz="3973" baseline="3413" dirty="0">
                <a:latin typeface="Calibri"/>
                <a:cs typeface="Calibri"/>
              </a:rPr>
              <a:t>l</a:t>
            </a:r>
            <a:r>
              <a:rPr sz="3973" spc="-15" baseline="3413" dirty="0">
                <a:latin typeface="Calibri"/>
                <a:cs typeface="Calibri"/>
              </a:rPr>
              <a:t>o</a:t>
            </a:r>
            <a:r>
              <a:rPr sz="3973" baseline="3413" dirty="0">
                <a:latin typeface="Calibri"/>
                <a:cs typeface="Calibri"/>
              </a:rPr>
              <a:t>w</a:t>
            </a:r>
            <a:endParaRPr sz="2649">
              <a:latin typeface="Calibri"/>
              <a:cs typeface="Calibri"/>
            </a:endParaRPr>
          </a:p>
          <a:p>
            <a:pPr marR="538792" algn="ctr">
              <a:lnSpc>
                <a:spcPct val="101725"/>
              </a:lnSpc>
              <a:spcBef>
                <a:spcPts val="598"/>
              </a:spcBef>
            </a:pPr>
            <a:r>
              <a:rPr sz="1545" b="1" dirty="0">
                <a:latin typeface="Calibri"/>
                <a:cs typeface="Calibri"/>
              </a:rPr>
              <a:t>R</a:t>
            </a:r>
            <a:r>
              <a:rPr sz="1545" b="1" spc="-10" dirty="0">
                <a:latin typeface="Calibri"/>
                <a:cs typeface="Calibri"/>
              </a:rPr>
              <a:t>at</a:t>
            </a:r>
            <a:r>
              <a:rPr sz="1545" b="1" dirty="0">
                <a:latin typeface="Calibri"/>
                <a:cs typeface="Calibri"/>
              </a:rPr>
              <a:t>e</a:t>
            </a:r>
            <a:r>
              <a:rPr sz="1545" b="1" spc="-43" dirty="0">
                <a:latin typeface="Calibri"/>
                <a:cs typeface="Calibri"/>
              </a:rPr>
              <a:t> </a:t>
            </a:r>
            <a:r>
              <a:rPr sz="1545" b="1" dirty="0">
                <a:latin typeface="Calibri"/>
                <a:cs typeface="Calibri"/>
              </a:rPr>
              <a:t>limi</a:t>
            </a:r>
            <a:r>
              <a:rPr sz="1545" b="1" spc="4" dirty="0">
                <a:latin typeface="Calibri"/>
                <a:cs typeface="Calibri"/>
              </a:rPr>
              <a:t>t</a:t>
            </a:r>
            <a:r>
              <a:rPr sz="1545" b="1" dirty="0">
                <a:latin typeface="Calibri"/>
                <a:cs typeface="Calibri"/>
              </a:rPr>
              <a:t>ing</a:t>
            </a:r>
            <a:r>
              <a:rPr sz="1545" b="1" spc="-4" dirty="0">
                <a:latin typeface="Calibri"/>
                <a:cs typeface="Calibri"/>
              </a:rPr>
              <a:t> </a:t>
            </a:r>
            <a:r>
              <a:rPr sz="1545" b="1" spc="-10" dirty="0">
                <a:latin typeface="Calibri"/>
                <a:cs typeface="Calibri"/>
              </a:rPr>
              <a:t>t</a:t>
            </a:r>
            <a:r>
              <a:rPr sz="1545" b="1" dirty="0">
                <a:latin typeface="Calibri"/>
                <a:cs typeface="Calibri"/>
              </a:rPr>
              <a:t>o</a:t>
            </a:r>
            <a:r>
              <a:rPr sz="1545" b="1" spc="-15" dirty="0">
                <a:latin typeface="Calibri"/>
                <a:cs typeface="Calibri"/>
              </a:rPr>
              <a:t> </a:t>
            </a:r>
            <a:r>
              <a:rPr sz="1545" b="1" spc="-21" dirty="0">
                <a:latin typeface="Calibri"/>
                <a:cs typeface="Calibri"/>
              </a:rPr>
              <a:t>a</a:t>
            </a:r>
            <a:r>
              <a:rPr sz="1545" b="1" spc="-15" dirty="0">
                <a:latin typeface="Calibri"/>
                <a:cs typeface="Calibri"/>
              </a:rPr>
              <a:t>v</a:t>
            </a:r>
            <a:r>
              <a:rPr sz="1545" b="1" dirty="0">
                <a:latin typeface="Calibri"/>
                <a:cs typeface="Calibri"/>
              </a:rPr>
              <a:t>oid</a:t>
            </a:r>
            <a:endParaRPr sz="1545">
              <a:latin typeface="Calibri"/>
              <a:cs typeface="Calibri"/>
            </a:endParaRPr>
          </a:p>
          <a:p>
            <a:pPr marL="451164" marR="918957" algn="ctr">
              <a:lnSpc>
                <a:spcPts val="1755"/>
              </a:lnSpc>
              <a:spcBef>
                <a:spcPts val="87"/>
              </a:spcBef>
            </a:pPr>
            <a:r>
              <a:rPr sz="2318" b="1" spc="4" baseline="1950" dirty="0">
                <a:latin typeface="Calibri"/>
                <a:cs typeface="Calibri"/>
              </a:rPr>
              <a:t>pa</a:t>
            </a:r>
            <a:r>
              <a:rPr sz="2318" b="1" baseline="1950" dirty="0">
                <a:latin typeface="Calibri"/>
                <a:cs typeface="Calibri"/>
              </a:rPr>
              <a:t>c</a:t>
            </a:r>
            <a:r>
              <a:rPr sz="2318" b="1" spc="-38" baseline="1950" dirty="0">
                <a:latin typeface="Calibri"/>
                <a:cs typeface="Calibri"/>
              </a:rPr>
              <a:t>k</a:t>
            </a:r>
            <a:r>
              <a:rPr sz="2318" b="1" spc="-10" baseline="1950" dirty="0">
                <a:latin typeface="Calibri"/>
                <a:cs typeface="Calibri"/>
              </a:rPr>
              <a:t>e</a:t>
            </a:r>
            <a:r>
              <a:rPr sz="2318" b="1" baseline="1950" dirty="0">
                <a:latin typeface="Calibri"/>
                <a:cs typeface="Calibri"/>
              </a:rPr>
              <a:t>t</a:t>
            </a:r>
            <a:r>
              <a:rPr sz="2318" b="1" spc="-26" baseline="1950" dirty="0">
                <a:latin typeface="Calibri"/>
                <a:cs typeface="Calibri"/>
              </a:rPr>
              <a:t> </a:t>
            </a:r>
            <a:r>
              <a:rPr sz="2318" b="1" baseline="1950" dirty="0">
                <a:latin typeface="Calibri"/>
                <a:cs typeface="Calibri"/>
              </a:rPr>
              <a:t>l</a:t>
            </a:r>
            <a:r>
              <a:rPr sz="2318" b="1" spc="4" baseline="1950" dirty="0">
                <a:latin typeface="Calibri"/>
                <a:cs typeface="Calibri"/>
              </a:rPr>
              <a:t>os</a:t>
            </a:r>
            <a:r>
              <a:rPr sz="2318" b="1" baseline="1950" dirty="0">
                <a:latin typeface="Calibri"/>
                <a:cs typeface="Calibri"/>
              </a:rPr>
              <a:t>s</a:t>
            </a:r>
            <a:endParaRPr sz="1545">
              <a:latin typeface="Calibri"/>
              <a:cs typeface="Calibri"/>
            </a:endParaRPr>
          </a:p>
          <a:p>
            <a:pPr marL="1517451" marR="230270" indent="84102">
              <a:lnSpc>
                <a:spcPts val="1755"/>
              </a:lnSpc>
              <a:spcBef>
                <a:spcPts val="419"/>
              </a:spcBef>
            </a:pPr>
            <a:r>
              <a:rPr sz="1545" b="1" spc="-10" dirty="0">
                <a:latin typeface="Calibri"/>
                <a:cs typeface="Calibri"/>
              </a:rPr>
              <a:t>F</a:t>
            </a:r>
            <a:r>
              <a:rPr sz="1545" b="1" dirty="0">
                <a:latin typeface="Calibri"/>
                <a:cs typeface="Calibri"/>
              </a:rPr>
              <a:t>CoE </a:t>
            </a:r>
            <a:r>
              <a:rPr sz="1545" b="1" spc="-15" dirty="0">
                <a:latin typeface="Calibri"/>
                <a:cs typeface="Calibri"/>
              </a:rPr>
              <a:t>S</a:t>
            </a:r>
            <a:r>
              <a:rPr sz="1545" b="1" dirty="0">
                <a:latin typeface="Calibri"/>
                <a:cs typeface="Calibri"/>
              </a:rPr>
              <a:t>wi</a:t>
            </a:r>
            <a:r>
              <a:rPr sz="1545" b="1" spc="-15" dirty="0">
                <a:latin typeface="Calibri"/>
                <a:cs typeface="Calibri"/>
              </a:rPr>
              <a:t>t</a:t>
            </a:r>
            <a:r>
              <a:rPr sz="1545" b="1" dirty="0">
                <a:latin typeface="Calibri"/>
                <a:cs typeface="Calibri"/>
              </a:rPr>
              <a:t>ch</a:t>
            </a:r>
            <a:endParaRPr sz="1545">
              <a:latin typeface="Calibri"/>
              <a:cs typeface="Calibri"/>
            </a:endParaRPr>
          </a:p>
        </p:txBody>
      </p:sp>
      <p:sp>
        <p:nvSpPr>
          <p:cNvPr id="17" name="object 17"/>
          <p:cNvSpPr txBox="1"/>
          <p:nvPr/>
        </p:nvSpPr>
        <p:spPr>
          <a:xfrm>
            <a:off x="3215325" y="3077581"/>
            <a:ext cx="847268" cy="364443"/>
          </a:xfrm>
          <a:prstGeom prst="rect">
            <a:avLst/>
          </a:prstGeom>
        </p:spPr>
        <p:txBody>
          <a:bodyPr wrap="square" lIns="0" tIns="0" rIns="0" bIns="0" rtlCol="0">
            <a:noAutofit/>
          </a:bodyPr>
          <a:lstStyle/>
          <a:p>
            <a:pPr marL="14017">
              <a:lnSpc>
                <a:spcPts val="2809"/>
              </a:lnSpc>
              <a:spcBef>
                <a:spcPts val="140"/>
              </a:spcBef>
            </a:pPr>
            <a:r>
              <a:rPr sz="3973" baseline="3413" dirty="0">
                <a:latin typeface="Calibri"/>
                <a:cs typeface="Calibri"/>
              </a:rPr>
              <a:t>d</a:t>
            </a:r>
            <a:r>
              <a:rPr sz="3973" spc="-21" baseline="3413" dirty="0">
                <a:latin typeface="Calibri"/>
                <a:cs typeface="Calibri"/>
              </a:rPr>
              <a:t>o</a:t>
            </a:r>
            <a:r>
              <a:rPr sz="3973" baseline="3413" dirty="0">
                <a:latin typeface="Calibri"/>
                <a:cs typeface="Calibri"/>
              </a:rPr>
              <a:t>wn</a:t>
            </a:r>
            <a:endParaRPr sz="2649">
              <a:latin typeface="Calibri"/>
              <a:cs typeface="Calibri"/>
            </a:endParaRPr>
          </a:p>
        </p:txBody>
      </p:sp>
      <p:sp>
        <p:nvSpPr>
          <p:cNvPr id="16" name="object 16"/>
          <p:cNvSpPr txBox="1"/>
          <p:nvPr/>
        </p:nvSpPr>
        <p:spPr>
          <a:xfrm>
            <a:off x="4061057" y="3077581"/>
            <a:ext cx="2669013" cy="364443"/>
          </a:xfrm>
          <a:prstGeom prst="rect">
            <a:avLst/>
          </a:prstGeom>
        </p:spPr>
        <p:txBody>
          <a:bodyPr wrap="square" lIns="0" tIns="0" rIns="0" bIns="0" rtlCol="0">
            <a:noAutofit/>
          </a:bodyPr>
          <a:lstStyle/>
          <a:p>
            <a:pPr marL="14017">
              <a:lnSpc>
                <a:spcPts val="2809"/>
              </a:lnSpc>
              <a:spcBef>
                <a:spcPts val="140"/>
              </a:spcBef>
            </a:pPr>
            <a:r>
              <a:rPr sz="3973" baseline="3413" dirty="0">
                <a:latin typeface="Calibri"/>
                <a:cs typeface="Calibri"/>
              </a:rPr>
              <a:t>their</a:t>
            </a:r>
            <a:r>
              <a:rPr sz="3973" spc="-4" baseline="3413" dirty="0">
                <a:latin typeface="Calibri"/>
                <a:cs typeface="Calibri"/>
              </a:rPr>
              <a:t> </a:t>
            </a:r>
            <a:r>
              <a:rPr sz="3973" baseline="3413" dirty="0">
                <a:latin typeface="Calibri"/>
                <a:cs typeface="Calibri"/>
              </a:rPr>
              <a:t>t</a:t>
            </a:r>
            <a:r>
              <a:rPr sz="3973" spc="-49" baseline="3413" dirty="0">
                <a:latin typeface="Calibri"/>
                <a:cs typeface="Calibri"/>
              </a:rPr>
              <a:t>r</a:t>
            </a:r>
            <a:r>
              <a:rPr sz="3973" baseline="3413" dirty="0">
                <a:latin typeface="Calibri"/>
                <a:cs typeface="Calibri"/>
              </a:rPr>
              <a:t>ansmissi</a:t>
            </a:r>
            <a:r>
              <a:rPr sz="3973" spc="-4" baseline="3413" dirty="0">
                <a:latin typeface="Calibri"/>
                <a:cs typeface="Calibri"/>
              </a:rPr>
              <a:t>o</a:t>
            </a:r>
            <a:r>
              <a:rPr sz="3973" baseline="3413" dirty="0">
                <a:latin typeface="Calibri"/>
                <a:cs typeface="Calibri"/>
              </a:rPr>
              <a:t>ns</a:t>
            </a:r>
            <a:endParaRPr sz="2649">
              <a:latin typeface="Calibri"/>
              <a:cs typeface="Calibri"/>
            </a:endParaRPr>
          </a:p>
        </p:txBody>
      </p:sp>
      <p:sp>
        <p:nvSpPr>
          <p:cNvPr id="15" name="object 15"/>
          <p:cNvSpPr txBox="1"/>
          <p:nvPr/>
        </p:nvSpPr>
        <p:spPr>
          <a:xfrm>
            <a:off x="4539459" y="4463726"/>
            <a:ext cx="582432" cy="447143"/>
          </a:xfrm>
          <a:prstGeom prst="rect">
            <a:avLst/>
          </a:prstGeom>
        </p:spPr>
        <p:txBody>
          <a:bodyPr wrap="square" lIns="0" tIns="0" rIns="0" bIns="0" rtlCol="0">
            <a:noAutofit/>
          </a:bodyPr>
          <a:lstStyle/>
          <a:p>
            <a:pPr marL="69341" marR="60424" algn="ctr">
              <a:lnSpc>
                <a:spcPts val="1689"/>
              </a:lnSpc>
              <a:spcBef>
                <a:spcPts val="84"/>
              </a:spcBef>
            </a:pPr>
            <a:r>
              <a:rPr sz="2318" b="1" spc="-10" baseline="1950" dirty="0">
                <a:latin typeface="Calibri"/>
                <a:cs typeface="Calibri"/>
              </a:rPr>
              <a:t>F</a:t>
            </a:r>
            <a:r>
              <a:rPr sz="2318" b="1" baseline="1950" dirty="0">
                <a:latin typeface="Calibri"/>
                <a:cs typeface="Calibri"/>
              </a:rPr>
              <a:t>CoE</a:t>
            </a:r>
            <a:endParaRPr sz="1545">
              <a:latin typeface="Calibri"/>
              <a:cs typeface="Calibri"/>
            </a:endParaRPr>
          </a:p>
          <a:p>
            <a:pPr algn="ctr">
              <a:lnSpc>
                <a:spcPts val="1749"/>
              </a:lnSpc>
              <a:spcBef>
                <a:spcPts val="2"/>
              </a:spcBef>
            </a:pPr>
            <a:r>
              <a:rPr sz="2318" b="1" spc="-15" baseline="1950" dirty="0">
                <a:latin typeface="Calibri"/>
                <a:cs typeface="Calibri"/>
              </a:rPr>
              <a:t>S</a:t>
            </a:r>
            <a:r>
              <a:rPr sz="2318" b="1" baseline="1950" dirty="0">
                <a:latin typeface="Calibri"/>
                <a:cs typeface="Calibri"/>
              </a:rPr>
              <a:t>wi</a:t>
            </a:r>
            <a:r>
              <a:rPr sz="2318" b="1" spc="-15" baseline="1950" dirty="0">
                <a:latin typeface="Calibri"/>
                <a:cs typeface="Calibri"/>
              </a:rPr>
              <a:t>t</a:t>
            </a:r>
            <a:r>
              <a:rPr sz="2318" b="1" baseline="1950" dirty="0">
                <a:latin typeface="Calibri"/>
                <a:cs typeface="Calibri"/>
              </a:rPr>
              <a:t>ch</a:t>
            </a:r>
            <a:endParaRPr sz="1545">
              <a:latin typeface="Calibri"/>
              <a:cs typeface="Calibri"/>
            </a:endParaRPr>
          </a:p>
        </p:txBody>
      </p:sp>
      <p:sp>
        <p:nvSpPr>
          <p:cNvPr id="14" name="object 14"/>
          <p:cNvSpPr txBox="1"/>
          <p:nvPr/>
        </p:nvSpPr>
        <p:spPr>
          <a:xfrm>
            <a:off x="6607393" y="4870359"/>
            <a:ext cx="582432" cy="445601"/>
          </a:xfrm>
          <a:prstGeom prst="rect">
            <a:avLst/>
          </a:prstGeom>
        </p:spPr>
        <p:txBody>
          <a:bodyPr wrap="square" lIns="0" tIns="0" rIns="0" bIns="0" rtlCol="0">
            <a:noAutofit/>
          </a:bodyPr>
          <a:lstStyle/>
          <a:p>
            <a:pPr marL="69341" marR="60424" algn="ctr">
              <a:lnSpc>
                <a:spcPts val="1689"/>
              </a:lnSpc>
              <a:spcBef>
                <a:spcPts val="84"/>
              </a:spcBef>
            </a:pPr>
            <a:r>
              <a:rPr sz="2318" b="1" spc="-10" baseline="1950" dirty="0">
                <a:latin typeface="Calibri"/>
                <a:cs typeface="Calibri"/>
              </a:rPr>
              <a:t>F</a:t>
            </a:r>
            <a:r>
              <a:rPr sz="2318" b="1" baseline="1950" dirty="0">
                <a:latin typeface="Calibri"/>
                <a:cs typeface="Calibri"/>
              </a:rPr>
              <a:t>CoE</a:t>
            </a:r>
            <a:endParaRPr sz="1545">
              <a:latin typeface="Calibri"/>
              <a:cs typeface="Calibri"/>
            </a:endParaRPr>
          </a:p>
          <a:p>
            <a:pPr algn="ctr">
              <a:lnSpc>
                <a:spcPts val="1738"/>
              </a:lnSpc>
              <a:spcBef>
                <a:spcPts val="2"/>
              </a:spcBef>
            </a:pPr>
            <a:r>
              <a:rPr sz="2318" b="1" spc="-15" baseline="1950" dirty="0">
                <a:latin typeface="Calibri"/>
                <a:cs typeface="Calibri"/>
              </a:rPr>
              <a:t>S</a:t>
            </a:r>
            <a:r>
              <a:rPr sz="2318" b="1" baseline="1950" dirty="0">
                <a:latin typeface="Calibri"/>
                <a:cs typeface="Calibri"/>
              </a:rPr>
              <a:t>wi</a:t>
            </a:r>
            <a:r>
              <a:rPr sz="2318" b="1" spc="-15" baseline="1950" dirty="0">
                <a:latin typeface="Calibri"/>
                <a:cs typeface="Calibri"/>
              </a:rPr>
              <a:t>t</a:t>
            </a:r>
            <a:r>
              <a:rPr sz="2318" b="1" baseline="1950" dirty="0">
                <a:latin typeface="Calibri"/>
                <a:cs typeface="Calibri"/>
              </a:rPr>
              <a:t>ch</a:t>
            </a:r>
            <a:endParaRPr sz="1545">
              <a:latin typeface="Calibri"/>
              <a:cs typeface="Calibri"/>
            </a:endParaRPr>
          </a:p>
        </p:txBody>
      </p:sp>
      <p:sp>
        <p:nvSpPr>
          <p:cNvPr id="13" name="object 13"/>
          <p:cNvSpPr txBox="1"/>
          <p:nvPr/>
        </p:nvSpPr>
        <p:spPr>
          <a:xfrm>
            <a:off x="774342" y="5400204"/>
            <a:ext cx="766992" cy="445685"/>
          </a:xfrm>
          <a:prstGeom prst="rect">
            <a:avLst/>
          </a:prstGeom>
        </p:spPr>
        <p:txBody>
          <a:bodyPr wrap="square" lIns="0" tIns="0" rIns="0" bIns="0" rtlCol="0">
            <a:noAutofit/>
          </a:bodyPr>
          <a:lstStyle/>
          <a:p>
            <a:pPr marL="152434" marR="180983" algn="ctr">
              <a:lnSpc>
                <a:spcPts val="1689"/>
              </a:lnSpc>
              <a:spcBef>
                <a:spcPts val="84"/>
              </a:spcBef>
            </a:pPr>
            <a:r>
              <a:rPr sz="2318" b="1" baseline="1950" dirty="0">
                <a:latin typeface="Calibri"/>
                <a:cs typeface="Calibri"/>
              </a:rPr>
              <a:t>Ho</a:t>
            </a:r>
            <a:r>
              <a:rPr sz="2318" b="1" spc="-4" baseline="1950" dirty="0">
                <a:latin typeface="Calibri"/>
                <a:cs typeface="Calibri"/>
              </a:rPr>
              <a:t>s</a:t>
            </a:r>
            <a:r>
              <a:rPr sz="2318" b="1" baseline="1950" dirty="0">
                <a:latin typeface="Calibri"/>
                <a:cs typeface="Calibri"/>
              </a:rPr>
              <a:t>t</a:t>
            </a:r>
            <a:endParaRPr sz="1545">
              <a:latin typeface="Calibri"/>
              <a:cs typeface="Calibri"/>
            </a:endParaRPr>
          </a:p>
          <a:p>
            <a:pPr algn="ctr">
              <a:lnSpc>
                <a:spcPts val="1738"/>
              </a:lnSpc>
              <a:spcBef>
                <a:spcPts val="2"/>
              </a:spcBef>
            </a:pPr>
            <a:r>
              <a:rPr sz="2318" b="1" spc="-4" baseline="1950" dirty="0">
                <a:latin typeface="Calibri"/>
                <a:cs typeface="Calibri"/>
              </a:rPr>
              <a:t>(</a:t>
            </a:r>
            <a:r>
              <a:rPr sz="2318" b="1" baseline="1950" dirty="0">
                <a:latin typeface="Calibri"/>
                <a:cs typeface="Calibri"/>
              </a:rPr>
              <a:t>Node</a:t>
            </a:r>
            <a:r>
              <a:rPr sz="2318" b="1" spc="-15" baseline="1950" dirty="0">
                <a:latin typeface="Calibri"/>
                <a:cs typeface="Calibri"/>
              </a:rPr>
              <a:t> </a:t>
            </a:r>
            <a:r>
              <a:rPr sz="2318" b="1" baseline="1950" dirty="0">
                <a:latin typeface="Calibri"/>
                <a:cs typeface="Calibri"/>
              </a:rPr>
              <a:t>A)</a:t>
            </a:r>
            <a:endParaRPr sz="1545">
              <a:latin typeface="Calibri"/>
              <a:cs typeface="Calibri"/>
            </a:endParaRPr>
          </a:p>
        </p:txBody>
      </p:sp>
      <p:sp>
        <p:nvSpPr>
          <p:cNvPr id="12" name="object 12"/>
          <p:cNvSpPr txBox="1"/>
          <p:nvPr/>
        </p:nvSpPr>
        <p:spPr>
          <a:xfrm>
            <a:off x="2233375" y="6139743"/>
            <a:ext cx="1771166" cy="447788"/>
          </a:xfrm>
          <a:prstGeom prst="rect">
            <a:avLst/>
          </a:prstGeom>
        </p:spPr>
        <p:txBody>
          <a:bodyPr wrap="square" lIns="0" tIns="0" rIns="0" bIns="0" rtlCol="0">
            <a:noAutofit/>
          </a:bodyPr>
          <a:lstStyle/>
          <a:p>
            <a:pPr marL="423526" marR="377055" algn="ctr">
              <a:lnSpc>
                <a:spcPts val="1689"/>
              </a:lnSpc>
              <a:spcBef>
                <a:spcPts val="84"/>
              </a:spcBef>
            </a:pPr>
            <a:r>
              <a:rPr sz="2318" b="1" baseline="1950" dirty="0">
                <a:latin typeface="Calibri"/>
                <a:cs typeface="Calibri"/>
              </a:rPr>
              <a:t>Con</a:t>
            </a:r>
            <a:r>
              <a:rPr sz="2318" b="1" spc="-21" baseline="1950" dirty="0">
                <a:latin typeface="Calibri"/>
                <a:cs typeface="Calibri"/>
              </a:rPr>
              <a:t>g</a:t>
            </a:r>
            <a:r>
              <a:rPr sz="2318" b="1" baseline="1950" dirty="0">
                <a:latin typeface="Calibri"/>
                <a:cs typeface="Calibri"/>
              </a:rPr>
              <a:t>e</a:t>
            </a:r>
            <a:r>
              <a:rPr sz="2318" b="1" spc="-10" baseline="1950" dirty="0">
                <a:latin typeface="Calibri"/>
                <a:cs typeface="Calibri"/>
              </a:rPr>
              <a:t>s</a:t>
            </a:r>
            <a:r>
              <a:rPr sz="2318" b="1" baseline="1950" dirty="0">
                <a:latin typeface="Calibri"/>
                <a:cs typeface="Calibri"/>
              </a:rPr>
              <a:t>t</a:t>
            </a:r>
            <a:r>
              <a:rPr sz="2318" b="1" spc="4" baseline="1950" dirty="0">
                <a:latin typeface="Calibri"/>
                <a:cs typeface="Calibri"/>
              </a:rPr>
              <a:t>i</a:t>
            </a:r>
            <a:r>
              <a:rPr sz="2318" b="1" baseline="1950" dirty="0">
                <a:latin typeface="Calibri"/>
                <a:cs typeface="Calibri"/>
              </a:rPr>
              <a:t>on</a:t>
            </a:r>
            <a:endParaRPr sz="1545">
              <a:latin typeface="Calibri"/>
              <a:cs typeface="Calibri"/>
            </a:endParaRPr>
          </a:p>
          <a:p>
            <a:pPr algn="ctr">
              <a:lnSpc>
                <a:spcPts val="1755"/>
              </a:lnSpc>
              <a:spcBef>
                <a:spcPts val="2"/>
              </a:spcBef>
            </a:pPr>
            <a:r>
              <a:rPr sz="2318" b="1" baseline="1950" dirty="0">
                <a:latin typeface="Calibri"/>
                <a:cs typeface="Calibri"/>
              </a:rPr>
              <a:t>N</a:t>
            </a:r>
            <a:r>
              <a:rPr sz="2318" b="1" spc="4" baseline="1950" dirty="0">
                <a:latin typeface="Calibri"/>
                <a:cs typeface="Calibri"/>
              </a:rPr>
              <a:t>ot</a:t>
            </a:r>
            <a:r>
              <a:rPr sz="2318" b="1" baseline="1950" dirty="0">
                <a:latin typeface="Calibri"/>
                <a:cs typeface="Calibri"/>
              </a:rPr>
              <a:t>if</a:t>
            </a:r>
            <a:r>
              <a:rPr sz="2318" b="1" spc="4" baseline="1950" dirty="0">
                <a:latin typeface="Calibri"/>
                <a:cs typeface="Calibri"/>
              </a:rPr>
              <a:t>i</a:t>
            </a:r>
            <a:r>
              <a:rPr sz="2318" b="1" spc="-10" baseline="1950" dirty="0">
                <a:latin typeface="Calibri"/>
                <a:cs typeface="Calibri"/>
              </a:rPr>
              <a:t>c</a:t>
            </a:r>
            <a:r>
              <a:rPr sz="2318" b="1" spc="-4" baseline="1950" dirty="0">
                <a:latin typeface="Calibri"/>
                <a:cs typeface="Calibri"/>
              </a:rPr>
              <a:t>a</a:t>
            </a:r>
            <a:r>
              <a:rPr sz="2318" b="1" spc="4" baseline="1950" dirty="0">
                <a:latin typeface="Calibri"/>
                <a:cs typeface="Calibri"/>
              </a:rPr>
              <a:t>t</a:t>
            </a:r>
            <a:r>
              <a:rPr sz="2318" b="1" baseline="1950" dirty="0">
                <a:latin typeface="Calibri"/>
                <a:cs typeface="Calibri"/>
              </a:rPr>
              <a:t>i</a:t>
            </a:r>
            <a:r>
              <a:rPr sz="2318" b="1" spc="4" baseline="1950" dirty="0">
                <a:latin typeface="Calibri"/>
                <a:cs typeface="Calibri"/>
              </a:rPr>
              <a:t>o</a:t>
            </a:r>
            <a:r>
              <a:rPr sz="2318" b="1" baseline="1950" dirty="0">
                <a:latin typeface="Calibri"/>
                <a:cs typeface="Calibri"/>
              </a:rPr>
              <a:t>n</a:t>
            </a:r>
            <a:r>
              <a:rPr sz="2318" b="1" spc="-38" baseline="1950" dirty="0">
                <a:latin typeface="Calibri"/>
                <a:cs typeface="Calibri"/>
              </a:rPr>
              <a:t> </a:t>
            </a:r>
            <a:r>
              <a:rPr sz="2318" b="1" baseline="1950" dirty="0">
                <a:latin typeface="Calibri"/>
                <a:cs typeface="Calibri"/>
              </a:rPr>
              <a:t>Me</a:t>
            </a:r>
            <a:r>
              <a:rPr sz="2318" b="1" spc="10" baseline="1950" dirty="0">
                <a:latin typeface="Calibri"/>
                <a:cs typeface="Calibri"/>
              </a:rPr>
              <a:t>s</a:t>
            </a:r>
            <a:r>
              <a:rPr sz="2318" b="1" spc="4" baseline="1950" dirty="0">
                <a:latin typeface="Calibri"/>
                <a:cs typeface="Calibri"/>
              </a:rPr>
              <a:t>sa</a:t>
            </a:r>
            <a:r>
              <a:rPr sz="2318" b="1" spc="-15" baseline="1950" dirty="0">
                <a:latin typeface="Calibri"/>
                <a:cs typeface="Calibri"/>
              </a:rPr>
              <a:t>g</a:t>
            </a:r>
            <a:r>
              <a:rPr sz="2318" b="1" baseline="1950" dirty="0">
                <a:latin typeface="Calibri"/>
                <a:cs typeface="Calibri"/>
              </a:rPr>
              <a:t>e</a:t>
            </a:r>
            <a:endParaRPr sz="1545">
              <a:latin typeface="Calibri"/>
              <a:cs typeface="Calibri"/>
            </a:endParaRPr>
          </a:p>
        </p:txBody>
      </p:sp>
      <p:sp>
        <p:nvSpPr>
          <p:cNvPr id="11" name="object 11"/>
          <p:cNvSpPr txBox="1"/>
          <p:nvPr/>
        </p:nvSpPr>
        <p:spPr>
          <a:xfrm>
            <a:off x="6093948" y="6853518"/>
            <a:ext cx="969487" cy="224833"/>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Con</a:t>
            </a:r>
            <a:r>
              <a:rPr sz="2318" b="1" spc="-15" baseline="1950" dirty="0">
                <a:latin typeface="Calibri"/>
                <a:cs typeface="Calibri"/>
              </a:rPr>
              <a:t>g</a:t>
            </a:r>
            <a:r>
              <a:rPr sz="2318" b="1" baseline="1950" dirty="0">
                <a:latin typeface="Calibri"/>
                <a:cs typeface="Calibri"/>
              </a:rPr>
              <a:t>e</a:t>
            </a:r>
            <a:r>
              <a:rPr sz="2318" b="1" spc="-10" baseline="1950" dirty="0">
                <a:latin typeface="Calibri"/>
                <a:cs typeface="Calibri"/>
              </a:rPr>
              <a:t>s</a:t>
            </a:r>
            <a:r>
              <a:rPr sz="2318" b="1" spc="4" baseline="1950" dirty="0">
                <a:latin typeface="Calibri"/>
                <a:cs typeface="Calibri"/>
              </a:rPr>
              <a:t>t</a:t>
            </a:r>
            <a:r>
              <a:rPr sz="2318" b="1" baseline="1950" dirty="0">
                <a:latin typeface="Calibri"/>
                <a:cs typeface="Calibri"/>
              </a:rPr>
              <a:t>ion</a:t>
            </a:r>
            <a:endParaRPr sz="1545">
              <a:latin typeface="Calibri"/>
              <a:cs typeface="Calibri"/>
            </a:endParaRPr>
          </a:p>
        </p:txBody>
      </p:sp>
      <p:sp>
        <p:nvSpPr>
          <p:cNvPr id="10" name="object 10"/>
          <p:cNvSpPr txBox="1"/>
          <p:nvPr/>
        </p:nvSpPr>
        <p:spPr>
          <a:xfrm>
            <a:off x="8794050" y="6856546"/>
            <a:ext cx="1144993" cy="447535"/>
          </a:xfrm>
          <a:prstGeom prst="rect">
            <a:avLst/>
          </a:prstGeom>
        </p:spPr>
        <p:txBody>
          <a:bodyPr wrap="square" lIns="0" tIns="0" rIns="0" bIns="0" rtlCol="0">
            <a:noAutofit/>
          </a:bodyPr>
          <a:lstStyle/>
          <a:p>
            <a:pPr algn="ctr">
              <a:lnSpc>
                <a:spcPts val="1689"/>
              </a:lnSpc>
              <a:spcBef>
                <a:spcPts val="84"/>
              </a:spcBef>
            </a:pPr>
            <a:r>
              <a:rPr sz="2318" b="1" baseline="1950" dirty="0">
                <a:latin typeface="Calibri"/>
                <a:cs typeface="Calibri"/>
              </a:rPr>
              <a:t>S</a:t>
            </a:r>
            <a:r>
              <a:rPr sz="2318" b="1" spc="-10" baseline="1950" dirty="0">
                <a:latin typeface="Calibri"/>
                <a:cs typeface="Calibri"/>
              </a:rPr>
              <a:t>t</a:t>
            </a:r>
            <a:r>
              <a:rPr sz="2318" b="1" baseline="1950" dirty="0">
                <a:latin typeface="Calibri"/>
                <a:cs typeface="Calibri"/>
              </a:rPr>
              <a:t>o</a:t>
            </a:r>
            <a:r>
              <a:rPr sz="2318" b="1" spc="-32" baseline="1950" dirty="0">
                <a:latin typeface="Calibri"/>
                <a:cs typeface="Calibri"/>
              </a:rPr>
              <a:t>r</a:t>
            </a:r>
            <a:r>
              <a:rPr sz="2318" b="1" baseline="1950" dirty="0">
                <a:latin typeface="Calibri"/>
                <a:cs typeface="Calibri"/>
              </a:rPr>
              <a:t>a</a:t>
            </a:r>
            <a:r>
              <a:rPr sz="2318" b="1" spc="-15" baseline="1950" dirty="0">
                <a:latin typeface="Calibri"/>
                <a:cs typeface="Calibri"/>
              </a:rPr>
              <a:t>g</a:t>
            </a:r>
            <a:r>
              <a:rPr sz="2318" b="1" baseline="1950" dirty="0">
                <a:latin typeface="Calibri"/>
                <a:cs typeface="Calibri"/>
              </a:rPr>
              <a:t>e</a:t>
            </a:r>
            <a:r>
              <a:rPr sz="2318" b="1" spc="-32" baseline="1950" dirty="0">
                <a:latin typeface="Calibri"/>
                <a:cs typeface="Calibri"/>
              </a:rPr>
              <a:t> </a:t>
            </a:r>
            <a:r>
              <a:rPr sz="2318" b="1" baseline="1950" dirty="0">
                <a:latin typeface="Calibri"/>
                <a:cs typeface="Calibri"/>
              </a:rPr>
              <a:t>A</a:t>
            </a:r>
            <a:r>
              <a:rPr sz="2318" b="1" spc="4" baseline="1950" dirty="0">
                <a:latin typeface="Calibri"/>
                <a:cs typeface="Calibri"/>
              </a:rPr>
              <a:t>r</a:t>
            </a:r>
            <a:r>
              <a:rPr sz="2318" b="1" spc="-32" baseline="1950" dirty="0">
                <a:latin typeface="Calibri"/>
                <a:cs typeface="Calibri"/>
              </a:rPr>
              <a:t>r</a:t>
            </a:r>
            <a:r>
              <a:rPr sz="2318" b="1" spc="-21" baseline="1950" dirty="0">
                <a:latin typeface="Calibri"/>
                <a:cs typeface="Calibri"/>
              </a:rPr>
              <a:t>a</a:t>
            </a:r>
            <a:r>
              <a:rPr sz="2318" b="1" baseline="1950" dirty="0">
                <a:latin typeface="Calibri"/>
                <a:cs typeface="Calibri"/>
              </a:rPr>
              <a:t>y</a:t>
            </a:r>
            <a:endParaRPr sz="1545">
              <a:latin typeface="Calibri"/>
              <a:cs typeface="Calibri"/>
            </a:endParaRPr>
          </a:p>
          <a:p>
            <a:pPr marL="204185" marR="167784" algn="ctr">
              <a:lnSpc>
                <a:spcPts val="1755"/>
              </a:lnSpc>
              <a:spcBef>
                <a:spcPts val="2"/>
              </a:spcBef>
            </a:pPr>
            <a:r>
              <a:rPr sz="2318" b="1" spc="-4" baseline="1950" dirty="0">
                <a:latin typeface="Calibri"/>
                <a:cs typeface="Calibri"/>
              </a:rPr>
              <a:t>(</a:t>
            </a:r>
            <a:r>
              <a:rPr sz="2318" b="1" baseline="1950" dirty="0">
                <a:latin typeface="Calibri"/>
                <a:cs typeface="Calibri"/>
              </a:rPr>
              <a:t>Node</a:t>
            </a:r>
            <a:r>
              <a:rPr sz="2318" b="1" spc="-10" baseline="1950" dirty="0">
                <a:latin typeface="Calibri"/>
                <a:cs typeface="Calibri"/>
              </a:rPr>
              <a:t> </a:t>
            </a:r>
            <a:r>
              <a:rPr sz="2318" b="1" spc="4" baseline="1950" dirty="0">
                <a:latin typeface="Calibri"/>
                <a:cs typeface="Calibri"/>
              </a:rPr>
              <a:t>B</a:t>
            </a:r>
            <a:r>
              <a:rPr sz="2318" b="1" baseline="1950" dirty="0">
                <a:latin typeface="Calibri"/>
                <a:cs typeface="Calibri"/>
              </a:rPr>
              <a:t>)</a:t>
            </a:r>
            <a:endParaRPr sz="1545">
              <a:latin typeface="Calibri"/>
              <a:cs typeface="Calibri"/>
            </a:endParaRPr>
          </a:p>
        </p:txBody>
      </p:sp>
      <p:sp>
        <p:nvSpPr>
          <p:cNvPr id="9" name="object 9"/>
          <p:cNvSpPr txBox="1"/>
          <p:nvPr/>
        </p:nvSpPr>
        <p:spPr>
          <a:xfrm>
            <a:off x="7450096" y="5738295"/>
            <a:ext cx="571615" cy="302768"/>
          </a:xfrm>
          <a:prstGeom prst="rect">
            <a:avLst/>
          </a:prstGeom>
        </p:spPr>
        <p:txBody>
          <a:bodyPr wrap="square" lIns="0" tIns="0" rIns="0" bIns="0" rtlCol="0">
            <a:noAutofit/>
          </a:bodyPr>
          <a:lstStyle/>
          <a:p>
            <a:pPr marL="28034">
              <a:lnSpc>
                <a:spcPts val="1104"/>
              </a:lnSpc>
            </a:pPr>
            <a:endParaRPr sz="1104"/>
          </a:p>
        </p:txBody>
      </p:sp>
      <p:sp>
        <p:nvSpPr>
          <p:cNvPr id="8" name="object 8"/>
          <p:cNvSpPr txBox="1"/>
          <p:nvPr/>
        </p:nvSpPr>
        <p:spPr>
          <a:xfrm>
            <a:off x="8021712" y="5738295"/>
            <a:ext cx="960727" cy="302768"/>
          </a:xfrm>
          <a:prstGeom prst="rect">
            <a:avLst/>
          </a:prstGeom>
        </p:spPr>
        <p:txBody>
          <a:bodyPr wrap="square" lIns="0" tIns="0" rIns="0" bIns="0" rtlCol="0">
            <a:noAutofit/>
          </a:bodyPr>
          <a:lstStyle/>
          <a:p>
            <a:pPr marL="28034">
              <a:lnSpc>
                <a:spcPts val="1104"/>
              </a:lnSpc>
            </a:pPr>
            <a:endParaRPr sz="1104"/>
          </a:p>
        </p:txBody>
      </p:sp>
      <p:sp>
        <p:nvSpPr>
          <p:cNvPr id="7" name="object 7"/>
          <p:cNvSpPr txBox="1"/>
          <p:nvPr/>
        </p:nvSpPr>
        <p:spPr>
          <a:xfrm>
            <a:off x="6443393" y="5695403"/>
            <a:ext cx="333044" cy="124471"/>
          </a:xfrm>
          <a:prstGeom prst="rect">
            <a:avLst/>
          </a:prstGeom>
        </p:spPr>
        <p:txBody>
          <a:bodyPr wrap="square" lIns="0" tIns="0" rIns="0" bIns="0" rtlCol="0">
            <a:noAutofit/>
          </a:bodyPr>
          <a:lstStyle/>
          <a:p>
            <a:pPr marL="28034">
              <a:lnSpc>
                <a:spcPts val="938"/>
              </a:lnSpc>
              <a:spcBef>
                <a:spcPts val="42"/>
              </a:spcBef>
            </a:pPr>
            <a:endParaRPr sz="938"/>
          </a:p>
        </p:txBody>
      </p:sp>
      <p:sp>
        <p:nvSpPr>
          <p:cNvPr id="6" name="object 6"/>
          <p:cNvSpPr txBox="1"/>
          <p:nvPr/>
        </p:nvSpPr>
        <p:spPr>
          <a:xfrm>
            <a:off x="6776438" y="5695403"/>
            <a:ext cx="64759" cy="124471"/>
          </a:xfrm>
          <a:prstGeom prst="rect">
            <a:avLst/>
          </a:prstGeom>
        </p:spPr>
        <p:txBody>
          <a:bodyPr wrap="square" lIns="0" tIns="0" rIns="0" bIns="0" rtlCol="0">
            <a:noAutofit/>
          </a:bodyPr>
          <a:lstStyle/>
          <a:p>
            <a:pPr marL="28034">
              <a:lnSpc>
                <a:spcPts val="938"/>
              </a:lnSpc>
              <a:spcBef>
                <a:spcPts val="42"/>
              </a:spcBef>
            </a:pPr>
            <a:endParaRPr sz="938"/>
          </a:p>
        </p:txBody>
      </p:sp>
      <p:sp>
        <p:nvSpPr>
          <p:cNvPr id="5" name="object 5"/>
          <p:cNvSpPr txBox="1"/>
          <p:nvPr/>
        </p:nvSpPr>
        <p:spPr>
          <a:xfrm>
            <a:off x="5346700" y="5313579"/>
            <a:ext cx="604134" cy="302767"/>
          </a:xfrm>
          <a:prstGeom prst="rect">
            <a:avLst/>
          </a:prstGeom>
        </p:spPr>
        <p:txBody>
          <a:bodyPr wrap="square" lIns="0" tIns="0" rIns="0" bIns="0" rtlCol="0">
            <a:noAutofit/>
          </a:bodyPr>
          <a:lstStyle/>
          <a:p>
            <a:pPr marL="28034">
              <a:lnSpc>
                <a:spcPts val="1104"/>
              </a:lnSpc>
            </a:pPr>
            <a:endParaRPr sz="1104"/>
          </a:p>
        </p:txBody>
      </p:sp>
      <p:sp>
        <p:nvSpPr>
          <p:cNvPr id="4" name="object 4"/>
          <p:cNvSpPr txBox="1"/>
          <p:nvPr/>
        </p:nvSpPr>
        <p:spPr>
          <a:xfrm>
            <a:off x="5950835" y="5313579"/>
            <a:ext cx="463963" cy="302767"/>
          </a:xfrm>
          <a:prstGeom prst="rect">
            <a:avLst/>
          </a:prstGeom>
        </p:spPr>
        <p:txBody>
          <a:bodyPr wrap="square" lIns="0" tIns="0" rIns="0" bIns="0" rtlCol="0">
            <a:noAutofit/>
          </a:bodyPr>
          <a:lstStyle/>
          <a:p>
            <a:pPr marL="28034">
              <a:lnSpc>
                <a:spcPts val="1104"/>
              </a:lnSpc>
            </a:pPr>
            <a:endParaRPr sz="1104"/>
          </a:p>
        </p:txBody>
      </p:sp>
      <p:sp>
        <p:nvSpPr>
          <p:cNvPr id="3" name="object 3"/>
          <p:cNvSpPr txBox="1"/>
          <p:nvPr/>
        </p:nvSpPr>
        <p:spPr>
          <a:xfrm>
            <a:off x="3244145" y="4896432"/>
            <a:ext cx="597125" cy="302767"/>
          </a:xfrm>
          <a:prstGeom prst="rect">
            <a:avLst/>
          </a:prstGeom>
        </p:spPr>
        <p:txBody>
          <a:bodyPr wrap="square" lIns="0" tIns="0" rIns="0" bIns="0" rtlCol="0">
            <a:noAutofit/>
          </a:bodyPr>
          <a:lstStyle/>
          <a:p>
            <a:pPr marL="28034">
              <a:lnSpc>
                <a:spcPts val="1104"/>
              </a:lnSpc>
            </a:pPr>
            <a:endParaRPr sz="1104"/>
          </a:p>
        </p:txBody>
      </p:sp>
      <p:sp>
        <p:nvSpPr>
          <p:cNvPr id="2" name="object 2"/>
          <p:cNvSpPr txBox="1"/>
          <p:nvPr/>
        </p:nvSpPr>
        <p:spPr>
          <a:xfrm>
            <a:off x="3841270" y="4896432"/>
            <a:ext cx="459198" cy="302767"/>
          </a:xfrm>
          <a:prstGeom prst="rect">
            <a:avLst/>
          </a:prstGeom>
        </p:spPr>
        <p:txBody>
          <a:bodyPr wrap="square" lIns="0" tIns="0" rIns="0" bIns="0" rtlCol="0">
            <a:noAutofit/>
          </a:bodyPr>
          <a:lstStyle/>
          <a:p>
            <a:pPr marL="28034">
              <a:lnSpc>
                <a:spcPts val="1104"/>
              </a:lnSpc>
            </a:pPr>
            <a:endParaRPr sz="1104"/>
          </a:p>
        </p:txBody>
      </p:sp>
      <p:sp>
        <p:nvSpPr>
          <p:cNvPr id="150" name="TextBox 149">
            <a:extLst>
              <a:ext uri="{FF2B5EF4-FFF2-40B4-BE49-F238E27FC236}">
                <a16:creationId xmlns:a16="http://schemas.microsoft.com/office/drawing/2014/main" id="{4883FBCF-4AF7-71CC-67AC-AD92812C5462}"/>
              </a:ext>
            </a:extLst>
          </p:cNvPr>
          <p:cNvSpPr txBox="1"/>
          <p:nvPr/>
        </p:nvSpPr>
        <p:spPr>
          <a:xfrm>
            <a:off x="1718125" y="420596"/>
            <a:ext cx="7114176" cy="873637"/>
          </a:xfrm>
          <a:prstGeom prst="rect">
            <a:avLst/>
          </a:prstGeom>
          <a:noFill/>
        </p:spPr>
        <p:txBody>
          <a:bodyPr wrap="square" rtlCol="0">
            <a:spAutoFit/>
          </a:bodyPr>
          <a:lstStyle/>
          <a:p>
            <a:pPr algn="ctr"/>
            <a:r>
              <a:rPr lang="en-IN" sz="3090" b="1" baseline="3034" dirty="0">
                <a:latin typeface="Verdana" panose="020B0604030504040204" pitchFamily="34" charset="0"/>
                <a:ea typeface="Verdana" panose="020B0604030504040204" pitchFamily="34" charset="0"/>
                <a:cs typeface="Calibri Light"/>
              </a:rPr>
              <a:t>Con</a:t>
            </a:r>
            <a:r>
              <a:rPr lang="en-IN" sz="3090" b="1" spc="-21" baseline="3034" dirty="0">
                <a:latin typeface="Verdana" panose="020B0604030504040204" pitchFamily="34" charset="0"/>
                <a:ea typeface="Verdana" panose="020B0604030504040204" pitchFamily="34" charset="0"/>
                <a:cs typeface="Calibri Light"/>
              </a:rPr>
              <a:t>g</a:t>
            </a:r>
            <a:r>
              <a:rPr lang="en-IN" sz="3090" b="1" baseline="3034" dirty="0">
                <a:latin typeface="Verdana" panose="020B0604030504040204" pitchFamily="34" charset="0"/>
                <a:ea typeface="Verdana" panose="020B0604030504040204" pitchFamily="34" charset="0"/>
                <a:cs typeface="Calibri Light"/>
              </a:rPr>
              <a:t>e</a:t>
            </a:r>
            <a:r>
              <a:rPr lang="en-IN" sz="3090" b="1" spc="-60" baseline="3034" dirty="0">
                <a:latin typeface="Verdana" panose="020B0604030504040204" pitchFamily="34" charset="0"/>
                <a:ea typeface="Verdana" panose="020B0604030504040204" pitchFamily="34" charset="0"/>
                <a:cs typeface="Calibri Light"/>
              </a:rPr>
              <a:t>s</a:t>
            </a:r>
            <a:r>
              <a:rPr lang="en-IN" sz="3090" b="1" baseline="3034" dirty="0">
                <a:latin typeface="Verdana" panose="020B0604030504040204" pitchFamily="34" charset="0"/>
                <a:ea typeface="Verdana" panose="020B0604030504040204" pitchFamily="34" charset="0"/>
                <a:cs typeface="Calibri Light"/>
              </a:rPr>
              <a:t>tion </a:t>
            </a:r>
            <a:r>
              <a:rPr lang="en-IN" sz="3090" b="1" spc="-10" baseline="3034" dirty="0">
                <a:latin typeface="Verdana" panose="020B0604030504040204" pitchFamily="34" charset="0"/>
                <a:ea typeface="Verdana" panose="020B0604030504040204" pitchFamily="34" charset="0"/>
                <a:cs typeface="Calibri Light"/>
              </a:rPr>
              <a:t>N</a:t>
            </a:r>
            <a:r>
              <a:rPr lang="en-IN" sz="3090" b="1" baseline="3034" dirty="0">
                <a:latin typeface="Verdana" panose="020B0604030504040204" pitchFamily="34" charset="0"/>
                <a:ea typeface="Verdana" panose="020B0604030504040204" pitchFamily="34" charset="0"/>
                <a:cs typeface="Calibri Light"/>
              </a:rPr>
              <a:t>otifi</a:t>
            </a:r>
            <a:r>
              <a:rPr lang="en-IN" sz="3090" b="1" spc="-43" baseline="3034" dirty="0">
                <a:latin typeface="Verdana" panose="020B0604030504040204" pitchFamily="34" charset="0"/>
                <a:ea typeface="Verdana" panose="020B0604030504040204" pitchFamily="34" charset="0"/>
                <a:cs typeface="Calibri Light"/>
              </a:rPr>
              <a:t>ca</a:t>
            </a:r>
            <a:r>
              <a:rPr lang="en-IN" sz="3090" b="1" baseline="3034" dirty="0">
                <a:latin typeface="Verdana" panose="020B0604030504040204" pitchFamily="34" charset="0"/>
                <a:ea typeface="Verdana" panose="020B0604030504040204" pitchFamily="34" charset="0"/>
                <a:cs typeface="Calibri Light"/>
              </a:rPr>
              <a:t>tion</a:t>
            </a:r>
            <a:r>
              <a:rPr lang="en-IN" sz="3090" b="1" spc="32" baseline="3034" dirty="0">
                <a:latin typeface="Verdana" panose="020B0604030504040204" pitchFamily="34" charset="0"/>
                <a:ea typeface="Verdana" panose="020B0604030504040204" pitchFamily="34" charset="0"/>
                <a:cs typeface="Calibri Light"/>
              </a:rPr>
              <a:t> </a:t>
            </a:r>
            <a:r>
              <a:rPr lang="en-IN" sz="3090" b="1" baseline="3034" dirty="0">
                <a:latin typeface="Verdana" panose="020B0604030504040204" pitchFamily="34" charset="0"/>
                <a:ea typeface="Verdana" panose="020B0604030504040204" pitchFamily="34" charset="0"/>
                <a:cs typeface="Calibri Light"/>
              </a:rPr>
              <a:t>(CN)</a:t>
            </a:r>
            <a:endParaRPr lang="en-IN" sz="3090" b="1" dirty="0">
              <a:latin typeface="Verdana" panose="020B0604030504040204" pitchFamily="34" charset="0"/>
              <a:ea typeface="Verdana" panose="020B0604030504040204" pitchFamily="34" charset="0"/>
              <a:cs typeface="Calibri Light"/>
            </a:endParaRPr>
          </a:p>
          <a:p>
            <a:endParaRPr lang="en-IN" sz="1987"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5" name="object 5"/>
          <p:cNvSpPr txBox="1"/>
          <p:nvPr/>
        </p:nvSpPr>
        <p:spPr>
          <a:xfrm>
            <a:off x="535840" y="324388"/>
            <a:ext cx="9621721" cy="532983"/>
          </a:xfrm>
          <a:prstGeom prst="rect">
            <a:avLst/>
          </a:prstGeom>
        </p:spPr>
        <p:txBody>
          <a:bodyPr wrap="square" lIns="0" tIns="0" rIns="0" bIns="0" rtlCol="0">
            <a:noAutofit/>
          </a:bodyPr>
          <a:lstStyle/>
          <a:p>
            <a:pPr marL="14017" algn="ctr">
              <a:lnSpc>
                <a:spcPts val="4161"/>
              </a:lnSpc>
              <a:spcBef>
                <a:spcPts val="207"/>
              </a:spcBef>
            </a:pPr>
            <a:r>
              <a:rPr sz="3090" b="1" baseline="3034" dirty="0">
                <a:latin typeface="Verdana" panose="020B0604030504040204" pitchFamily="34" charset="0"/>
                <a:ea typeface="Verdana" panose="020B0604030504040204" pitchFamily="34" charset="0"/>
                <a:cs typeface="Calibri Light"/>
              </a:rPr>
              <a:t>D</a:t>
            </a:r>
            <a:r>
              <a:rPr sz="3090" b="1" spc="-43" baseline="3034" dirty="0">
                <a:latin typeface="Verdana" panose="020B0604030504040204" pitchFamily="34" charset="0"/>
                <a:ea typeface="Verdana" panose="020B0604030504040204" pitchFamily="34" charset="0"/>
                <a:cs typeface="Calibri Light"/>
              </a:rPr>
              <a:t>a</a:t>
            </a:r>
            <a:r>
              <a:rPr sz="3090" b="1" spc="-49" baseline="3034" dirty="0">
                <a:latin typeface="Verdana" panose="020B0604030504040204" pitchFamily="34" charset="0"/>
                <a:ea typeface="Verdana" panose="020B0604030504040204" pitchFamily="34" charset="0"/>
                <a:cs typeface="Calibri Light"/>
              </a:rPr>
              <a:t>t</a:t>
            </a:r>
            <a:r>
              <a:rPr sz="3090" b="1" baseline="3034" dirty="0">
                <a:latin typeface="Verdana" panose="020B0604030504040204" pitchFamily="34" charset="0"/>
                <a:ea typeface="Verdana" panose="020B0604030504040204" pitchFamily="34" charset="0"/>
                <a:cs typeface="Calibri Light"/>
              </a:rPr>
              <a:t>a </a:t>
            </a:r>
            <a:r>
              <a:rPr sz="3090" b="1" spc="10" baseline="3034" dirty="0">
                <a:latin typeface="Verdana" panose="020B0604030504040204" pitchFamily="34" charset="0"/>
                <a:ea typeface="Verdana" panose="020B0604030504040204" pitchFamily="34" charset="0"/>
                <a:cs typeface="Calibri Light"/>
              </a:rPr>
              <a:t>C</a:t>
            </a:r>
            <a:r>
              <a:rPr sz="3090" b="1" baseline="3034" dirty="0">
                <a:latin typeface="Verdana" panose="020B0604030504040204" pitchFamily="34" charset="0"/>
                <a:ea typeface="Verdana" panose="020B0604030504040204" pitchFamily="34" charset="0"/>
                <a:cs typeface="Calibri Light"/>
              </a:rPr>
              <a:t>e</a:t>
            </a:r>
            <a:r>
              <a:rPr sz="3090" b="1" spc="-43" baseline="3034" dirty="0">
                <a:latin typeface="Verdana" panose="020B0604030504040204" pitchFamily="34" charset="0"/>
                <a:ea typeface="Verdana" panose="020B0604030504040204" pitchFamily="34" charset="0"/>
                <a:cs typeface="Calibri Light"/>
              </a:rPr>
              <a:t>n</a:t>
            </a:r>
            <a:r>
              <a:rPr sz="3090" b="1" spc="-32" baseline="3034" dirty="0">
                <a:latin typeface="Verdana" panose="020B0604030504040204" pitchFamily="34" charset="0"/>
                <a:ea typeface="Verdana" panose="020B0604030504040204" pitchFamily="34" charset="0"/>
                <a:cs typeface="Calibri Light"/>
              </a:rPr>
              <a:t>t</a:t>
            </a:r>
            <a:r>
              <a:rPr sz="3090" b="1" baseline="3034" dirty="0">
                <a:latin typeface="Verdana" panose="020B0604030504040204" pitchFamily="34" charset="0"/>
                <a:ea typeface="Verdana" panose="020B0604030504040204" pitchFamily="34" charset="0"/>
                <a:cs typeface="Calibri Light"/>
              </a:rPr>
              <a:t>er</a:t>
            </a:r>
            <a:r>
              <a:rPr sz="3090" b="1" spc="-21" baseline="3034" dirty="0">
                <a:latin typeface="Verdana" panose="020B0604030504040204" pitchFamily="34" charset="0"/>
                <a:ea typeface="Verdana" panose="020B0604030504040204" pitchFamily="34" charset="0"/>
                <a:cs typeface="Calibri Light"/>
              </a:rPr>
              <a:t> </a:t>
            </a:r>
            <a:r>
              <a:rPr sz="3090" b="1" baseline="3034" dirty="0">
                <a:latin typeface="Verdana" panose="020B0604030504040204" pitchFamily="34" charset="0"/>
                <a:ea typeface="Verdana" panose="020B0604030504040204" pitchFamily="34" charset="0"/>
                <a:cs typeface="Calibri Light"/>
              </a:rPr>
              <a:t>Bridging</a:t>
            </a:r>
            <a:r>
              <a:rPr sz="3090" b="1" spc="10" baseline="3034" dirty="0">
                <a:latin typeface="Verdana" panose="020B0604030504040204" pitchFamily="34" charset="0"/>
                <a:ea typeface="Verdana" panose="020B0604030504040204" pitchFamily="34" charset="0"/>
                <a:cs typeface="Calibri Light"/>
              </a:rPr>
              <a:t> </a:t>
            </a:r>
            <a:r>
              <a:rPr sz="3090" b="1" baseline="3034" dirty="0">
                <a:latin typeface="Verdana" panose="020B0604030504040204" pitchFamily="34" charset="0"/>
                <a:ea typeface="Verdana" panose="020B0604030504040204" pitchFamily="34" charset="0"/>
                <a:cs typeface="Calibri Light"/>
              </a:rPr>
              <a:t>E</a:t>
            </a:r>
            <a:r>
              <a:rPr sz="3090" b="1" spc="-76" baseline="3034" dirty="0">
                <a:latin typeface="Verdana" panose="020B0604030504040204" pitchFamily="34" charset="0"/>
                <a:ea typeface="Verdana" panose="020B0604030504040204" pitchFamily="34" charset="0"/>
                <a:cs typeface="Calibri Light"/>
              </a:rPr>
              <a:t>x</a:t>
            </a:r>
            <a:r>
              <a:rPr sz="3090" b="1" baseline="3034" dirty="0">
                <a:latin typeface="Verdana" panose="020B0604030504040204" pitchFamily="34" charset="0"/>
                <a:ea typeface="Verdana" panose="020B0604030504040204" pitchFamily="34" charset="0"/>
                <a:cs typeface="Calibri Light"/>
              </a:rPr>
              <a:t>chan</a:t>
            </a:r>
            <a:r>
              <a:rPr sz="3090" b="1" spc="-21" baseline="3034" dirty="0">
                <a:latin typeface="Verdana" panose="020B0604030504040204" pitchFamily="34" charset="0"/>
                <a:ea typeface="Verdana" panose="020B0604030504040204" pitchFamily="34" charset="0"/>
                <a:cs typeface="Calibri Light"/>
              </a:rPr>
              <a:t>g</a:t>
            </a:r>
            <a:r>
              <a:rPr sz="3090" b="1" baseline="3034" dirty="0">
                <a:latin typeface="Verdana" panose="020B0604030504040204" pitchFamily="34" charset="0"/>
                <a:ea typeface="Verdana" panose="020B0604030504040204" pitchFamily="34" charset="0"/>
                <a:cs typeface="Calibri Light"/>
              </a:rPr>
              <a:t>e</a:t>
            </a:r>
            <a:r>
              <a:rPr sz="3090" b="1" spc="-15" baseline="3034" dirty="0">
                <a:latin typeface="Verdana" panose="020B0604030504040204" pitchFamily="34" charset="0"/>
                <a:ea typeface="Verdana" panose="020B0604030504040204" pitchFamily="34" charset="0"/>
                <a:cs typeface="Calibri Light"/>
              </a:rPr>
              <a:t> </a:t>
            </a:r>
            <a:r>
              <a:rPr sz="3090" b="1" spc="-49" baseline="3034" dirty="0">
                <a:latin typeface="Verdana" panose="020B0604030504040204" pitchFamily="34" charset="0"/>
                <a:ea typeface="Verdana" panose="020B0604030504040204" pitchFamily="34" charset="0"/>
                <a:cs typeface="Calibri Light"/>
              </a:rPr>
              <a:t>P</a:t>
            </a:r>
            <a:r>
              <a:rPr sz="3090" b="1" spc="-87" baseline="3034" dirty="0">
                <a:latin typeface="Verdana" panose="020B0604030504040204" pitchFamily="34" charset="0"/>
                <a:ea typeface="Verdana" panose="020B0604030504040204" pitchFamily="34" charset="0"/>
                <a:cs typeface="Calibri Light"/>
              </a:rPr>
              <a:t>r</a:t>
            </a:r>
            <a:r>
              <a:rPr sz="3090" b="1" baseline="3034" dirty="0">
                <a:latin typeface="Verdana" panose="020B0604030504040204" pitchFamily="34" charset="0"/>
                <a:ea typeface="Verdana" panose="020B0604030504040204" pitchFamily="34" charset="0"/>
                <a:cs typeface="Calibri Light"/>
              </a:rPr>
              <a:t>o</a:t>
            </a:r>
            <a:r>
              <a:rPr sz="3090" b="1" spc="-43" baseline="3034" dirty="0">
                <a:latin typeface="Verdana" panose="020B0604030504040204" pitchFamily="34" charset="0"/>
                <a:ea typeface="Verdana" panose="020B0604030504040204" pitchFamily="34" charset="0"/>
                <a:cs typeface="Calibri Light"/>
              </a:rPr>
              <a:t>t</a:t>
            </a:r>
            <a:r>
              <a:rPr sz="3090" b="1" baseline="3034" dirty="0">
                <a:latin typeface="Verdana" panose="020B0604030504040204" pitchFamily="34" charset="0"/>
                <a:ea typeface="Verdana" panose="020B0604030504040204" pitchFamily="34" charset="0"/>
                <a:cs typeface="Calibri Light"/>
              </a:rPr>
              <a:t>o</a:t>
            </a:r>
            <a:r>
              <a:rPr sz="3090" b="1" spc="-43" baseline="3034" dirty="0">
                <a:latin typeface="Verdana" panose="020B0604030504040204" pitchFamily="34" charset="0"/>
                <a:ea typeface="Verdana" panose="020B0604030504040204" pitchFamily="34" charset="0"/>
                <a:cs typeface="Calibri Light"/>
              </a:rPr>
              <a:t>c</a:t>
            </a:r>
            <a:r>
              <a:rPr sz="3090" b="1" baseline="3034" dirty="0">
                <a:latin typeface="Verdana" panose="020B0604030504040204" pitchFamily="34" charset="0"/>
                <a:ea typeface="Verdana" panose="020B0604030504040204" pitchFamily="34" charset="0"/>
                <a:cs typeface="Calibri Light"/>
              </a:rPr>
              <a:t>ol (DC</a:t>
            </a:r>
            <a:r>
              <a:rPr sz="3090" b="1" spc="-65" baseline="3034" dirty="0">
                <a:latin typeface="Verdana" panose="020B0604030504040204" pitchFamily="34" charset="0"/>
                <a:ea typeface="Verdana" panose="020B0604030504040204" pitchFamily="34" charset="0"/>
                <a:cs typeface="Calibri Light"/>
              </a:rPr>
              <a:t>B</a:t>
            </a:r>
            <a:r>
              <a:rPr sz="3090" b="1" baseline="3034" dirty="0">
                <a:latin typeface="Verdana" panose="020B0604030504040204" pitchFamily="34" charset="0"/>
                <a:ea typeface="Verdana" panose="020B0604030504040204" pitchFamily="34" charset="0"/>
                <a:cs typeface="Calibri Light"/>
              </a:rPr>
              <a:t>X)</a:t>
            </a:r>
            <a:endParaRPr sz="3090" b="1" dirty="0">
              <a:latin typeface="Verdana" panose="020B0604030504040204" pitchFamily="34" charset="0"/>
              <a:ea typeface="Verdana" panose="020B0604030504040204" pitchFamily="34" charset="0"/>
              <a:cs typeface="Calibri Light"/>
            </a:endParaRPr>
          </a:p>
        </p:txBody>
      </p:sp>
      <p:sp>
        <p:nvSpPr>
          <p:cNvPr id="4" name="object 4"/>
          <p:cNvSpPr txBox="1"/>
          <p:nvPr/>
        </p:nvSpPr>
        <p:spPr>
          <a:xfrm>
            <a:off x="723881" y="1751907"/>
            <a:ext cx="224160" cy="420286"/>
          </a:xfrm>
          <a:prstGeom prst="rect">
            <a:avLst/>
          </a:prstGeom>
        </p:spPr>
        <p:txBody>
          <a:bodyPr wrap="square" lIns="0" tIns="0" rIns="0" bIns="0" rtlCol="0">
            <a:noAutofit/>
          </a:bodyPr>
          <a:lstStyle/>
          <a:p>
            <a:pPr marL="14017">
              <a:lnSpc>
                <a:spcPts val="3267"/>
              </a:lnSpc>
              <a:spcBef>
                <a:spcPts val="163"/>
              </a:spcBef>
            </a:pPr>
            <a:r>
              <a:rPr sz="3090" dirty="0">
                <a:latin typeface="Arial"/>
                <a:cs typeface="Arial"/>
              </a:rPr>
              <a:t>•</a:t>
            </a:r>
            <a:endParaRPr sz="3090">
              <a:latin typeface="Arial"/>
              <a:cs typeface="Arial"/>
            </a:endParaRPr>
          </a:p>
        </p:txBody>
      </p:sp>
      <p:sp>
        <p:nvSpPr>
          <p:cNvPr id="3" name="object 3"/>
          <p:cNvSpPr txBox="1"/>
          <p:nvPr/>
        </p:nvSpPr>
        <p:spPr>
          <a:xfrm>
            <a:off x="976188" y="1775566"/>
            <a:ext cx="8896948" cy="2629287"/>
          </a:xfrm>
          <a:prstGeom prst="rect">
            <a:avLst/>
          </a:prstGeom>
        </p:spPr>
        <p:txBody>
          <a:bodyPr wrap="square" lIns="0" tIns="0" rIns="0" bIns="0" rtlCol="0">
            <a:noAutofit/>
          </a:bodyPr>
          <a:lstStyle/>
          <a:p>
            <a:pPr marL="14017" marR="61597">
              <a:lnSpc>
                <a:spcPts val="3256"/>
              </a:lnSpc>
              <a:spcBef>
                <a:spcPts val="162"/>
              </a:spcBef>
            </a:pPr>
            <a:r>
              <a:rPr sz="4636" baseline="2925" dirty="0">
                <a:latin typeface="Calibri"/>
                <a:cs typeface="Calibri"/>
              </a:rPr>
              <a:t>Enab</a:t>
            </a:r>
            <a:r>
              <a:rPr sz="4636" spc="-15" baseline="2925" dirty="0">
                <a:latin typeface="Calibri"/>
                <a:cs typeface="Calibri"/>
              </a:rPr>
              <a:t>l</a:t>
            </a:r>
            <a:r>
              <a:rPr sz="4636" baseline="2925" dirty="0">
                <a:latin typeface="Calibri"/>
                <a:cs typeface="Calibri"/>
              </a:rPr>
              <a:t>es</a:t>
            </a:r>
            <a:r>
              <a:rPr sz="4636" spc="15" baseline="2925" dirty="0">
                <a:latin typeface="Calibri"/>
                <a:cs typeface="Calibri"/>
              </a:rPr>
              <a:t> </a:t>
            </a:r>
            <a:r>
              <a:rPr sz="4636" baseline="2925" dirty="0">
                <a:solidFill>
                  <a:srgbClr val="6F2F9F"/>
                </a:solidFill>
                <a:latin typeface="Calibri"/>
                <a:cs typeface="Calibri"/>
              </a:rPr>
              <a:t>Co</a:t>
            </a:r>
            <a:r>
              <a:rPr sz="4636" spc="-65" baseline="2925" dirty="0">
                <a:solidFill>
                  <a:srgbClr val="6F2F9F"/>
                </a:solidFill>
                <a:latin typeface="Calibri"/>
                <a:cs typeface="Calibri"/>
              </a:rPr>
              <a:t>n</a:t>
            </a:r>
            <a:r>
              <a:rPr sz="4636" spc="-28" baseline="2925" dirty="0">
                <a:solidFill>
                  <a:srgbClr val="6F2F9F"/>
                </a:solidFill>
                <a:latin typeface="Calibri"/>
                <a:cs typeface="Calibri"/>
              </a:rPr>
              <a:t>v</a:t>
            </a:r>
            <a:r>
              <a:rPr sz="4636" baseline="2925" dirty="0">
                <a:solidFill>
                  <a:srgbClr val="6F2F9F"/>
                </a:solidFill>
                <a:latin typeface="Calibri"/>
                <a:cs typeface="Calibri"/>
              </a:rPr>
              <a:t>e</a:t>
            </a:r>
            <a:r>
              <a:rPr sz="4636" spc="-43" baseline="2925" dirty="0">
                <a:solidFill>
                  <a:srgbClr val="6F2F9F"/>
                </a:solidFill>
                <a:latin typeface="Calibri"/>
                <a:cs typeface="Calibri"/>
              </a:rPr>
              <a:t>r</a:t>
            </a:r>
            <a:r>
              <a:rPr sz="4636" spc="-21" baseline="2925" dirty="0">
                <a:solidFill>
                  <a:srgbClr val="6F2F9F"/>
                </a:solidFill>
                <a:latin typeface="Calibri"/>
                <a:cs typeface="Calibri"/>
              </a:rPr>
              <a:t>g</a:t>
            </a:r>
            <a:r>
              <a:rPr sz="4636" baseline="2925" dirty="0">
                <a:solidFill>
                  <a:srgbClr val="6F2F9F"/>
                </a:solidFill>
                <a:latin typeface="Calibri"/>
                <a:cs typeface="Calibri"/>
              </a:rPr>
              <a:t>ence</a:t>
            </a:r>
            <a:r>
              <a:rPr sz="4636" spc="10" baseline="2925" dirty="0">
                <a:solidFill>
                  <a:srgbClr val="6F2F9F"/>
                </a:solidFill>
                <a:latin typeface="Calibri"/>
                <a:cs typeface="Calibri"/>
              </a:rPr>
              <a:t> </a:t>
            </a:r>
            <a:r>
              <a:rPr sz="4636" baseline="2925" dirty="0">
                <a:solidFill>
                  <a:srgbClr val="6F2F9F"/>
                </a:solidFill>
                <a:latin typeface="Calibri"/>
                <a:cs typeface="Calibri"/>
              </a:rPr>
              <a:t>Enha</a:t>
            </a:r>
            <a:r>
              <a:rPr sz="4636" spc="-10" baseline="2925" dirty="0">
                <a:solidFill>
                  <a:srgbClr val="6F2F9F"/>
                </a:solidFill>
                <a:latin typeface="Calibri"/>
                <a:cs typeface="Calibri"/>
              </a:rPr>
              <a:t>n</a:t>
            </a:r>
            <a:r>
              <a:rPr sz="4636" baseline="2925" dirty="0">
                <a:solidFill>
                  <a:srgbClr val="6F2F9F"/>
                </a:solidFill>
                <a:latin typeface="Calibri"/>
                <a:cs typeface="Calibri"/>
              </a:rPr>
              <a:t>ced</a:t>
            </a:r>
            <a:r>
              <a:rPr sz="4636" spc="26" baseline="2925" dirty="0">
                <a:solidFill>
                  <a:srgbClr val="6F2F9F"/>
                </a:solidFill>
                <a:latin typeface="Calibri"/>
                <a:cs typeface="Calibri"/>
              </a:rPr>
              <a:t> </a:t>
            </a:r>
            <a:r>
              <a:rPr sz="4636" spc="-38" baseline="2925" dirty="0">
                <a:solidFill>
                  <a:srgbClr val="6F2F9F"/>
                </a:solidFill>
                <a:latin typeface="Calibri"/>
                <a:cs typeface="Calibri"/>
              </a:rPr>
              <a:t>E</a:t>
            </a:r>
            <a:r>
              <a:rPr sz="4636" baseline="2925" dirty="0">
                <a:solidFill>
                  <a:srgbClr val="6F2F9F"/>
                </a:solidFill>
                <a:latin typeface="Calibri"/>
                <a:cs typeface="Calibri"/>
              </a:rPr>
              <a:t>the</a:t>
            </a:r>
            <a:r>
              <a:rPr sz="4636" spc="-15" baseline="2925" dirty="0">
                <a:solidFill>
                  <a:srgbClr val="6F2F9F"/>
                </a:solidFill>
                <a:latin typeface="Calibri"/>
                <a:cs typeface="Calibri"/>
              </a:rPr>
              <a:t>r</a:t>
            </a:r>
            <a:r>
              <a:rPr sz="4636" baseline="2925" dirty="0">
                <a:solidFill>
                  <a:srgbClr val="6F2F9F"/>
                </a:solidFill>
                <a:latin typeface="Calibri"/>
                <a:cs typeface="Calibri"/>
              </a:rPr>
              <a:t>n</a:t>
            </a:r>
            <a:r>
              <a:rPr sz="4636" spc="-21" baseline="2925" dirty="0">
                <a:solidFill>
                  <a:srgbClr val="6F2F9F"/>
                </a:solidFill>
                <a:latin typeface="Calibri"/>
                <a:cs typeface="Calibri"/>
              </a:rPr>
              <a:t>e</a:t>
            </a:r>
            <a:r>
              <a:rPr sz="4636" baseline="2925" dirty="0">
                <a:solidFill>
                  <a:srgbClr val="6F2F9F"/>
                </a:solidFill>
                <a:latin typeface="Calibri"/>
                <a:cs typeface="Calibri"/>
              </a:rPr>
              <a:t>t</a:t>
            </a:r>
            <a:r>
              <a:rPr sz="4636" spc="10" baseline="2925" dirty="0">
                <a:solidFill>
                  <a:srgbClr val="6F2F9F"/>
                </a:solidFill>
                <a:latin typeface="Calibri"/>
                <a:cs typeface="Calibri"/>
              </a:rPr>
              <a:t> </a:t>
            </a:r>
            <a:r>
              <a:rPr sz="4636" spc="21" baseline="2925" dirty="0">
                <a:solidFill>
                  <a:srgbClr val="6F2F9F"/>
                </a:solidFill>
                <a:latin typeface="Calibri"/>
                <a:cs typeface="Calibri"/>
              </a:rPr>
              <a:t>(</a:t>
            </a:r>
            <a:r>
              <a:rPr sz="4636" baseline="2925" dirty="0">
                <a:solidFill>
                  <a:srgbClr val="6F2F9F"/>
                </a:solidFill>
                <a:latin typeface="Calibri"/>
                <a:cs typeface="Calibri"/>
              </a:rPr>
              <a:t>CEE)</a:t>
            </a:r>
            <a:r>
              <a:rPr sz="4636" spc="-55" baseline="2925" dirty="0">
                <a:solidFill>
                  <a:srgbClr val="6F2F9F"/>
                </a:solidFill>
                <a:latin typeface="Calibri"/>
                <a:cs typeface="Calibri"/>
              </a:rPr>
              <a:t> </a:t>
            </a:r>
            <a:r>
              <a:rPr sz="4636" baseline="2925" dirty="0">
                <a:latin typeface="Calibri"/>
                <a:cs typeface="Calibri"/>
              </a:rPr>
              <a:t>d</a:t>
            </a:r>
            <a:r>
              <a:rPr sz="4636" spc="-21" baseline="2925" dirty="0">
                <a:latin typeface="Calibri"/>
                <a:cs typeface="Calibri"/>
              </a:rPr>
              <a:t>e</a:t>
            </a:r>
            <a:r>
              <a:rPr sz="4636" baseline="2925" dirty="0">
                <a:latin typeface="Calibri"/>
                <a:cs typeface="Calibri"/>
              </a:rPr>
              <a:t>v</a:t>
            </a:r>
            <a:r>
              <a:rPr sz="4636" spc="-10" baseline="2925" dirty="0">
                <a:latin typeface="Calibri"/>
                <a:cs typeface="Calibri"/>
              </a:rPr>
              <a:t>i</a:t>
            </a:r>
            <a:r>
              <a:rPr sz="4636" baseline="2925" dirty="0">
                <a:latin typeface="Calibri"/>
                <a:cs typeface="Calibri"/>
              </a:rPr>
              <a:t>ces</a:t>
            </a:r>
            <a:endParaRPr sz="3090">
              <a:latin typeface="Calibri"/>
              <a:cs typeface="Calibri"/>
            </a:endParaRPr>
          </a:p>
          <a:p>
            <a:pPr marL="14017" marR="61597">
              <a:lnSpc>
                <a:spcPts val="3339"/>
              </a:lnSpc>
              <a:spcBef>
                <a:spcPts val="3"/>
              </a:spcBef>
            </a:pPr>
            <a:r>
              <a:rPr sz="4636" spc="-28" baseline="2925" dirty="0">
                <a:latin typeface="Calibri"/>
                <a:cs typeface="Calibri"/>
              </a:rPr>
              <a:t>t</a:t>
            </a:r>
            <a:r>
              <a:rPr sz="4636" baseline="2925" dirty="0">
                <a:latin typeface="Calibri"/>
                <a:cs typeface="Calibri"/>
              </a:rPr>
              <a:t>o</a:t>
            </a:r>
            <a:r>
              <a:rPr sz="4636" spc="-15" baseline="2925" dirty="0">
                <a:latin typeface="Calibri"/>
                <a:cs typeface="Calibri"/>
              </a:rPr>
              <a:t> </a:t>
            </a:r>
            <a:r>
              <a:rPr sz="4636" spc="-10" baseline="2925" dirty="0">
                <a:latin typeface="Calibri"/>
                <a:cs typeface="Calibri"/>
              </a:rPr>
              <a:t>c</a:t>
            </a:r>
            <a:r>
              <a:rPr sz="4636" baseline="2925" dirty="0">
                <a:latin typeface="Calibri"/>
                <a:cs typeface="Calibri"/>
              </a:rPr>
              <a:t>o</a:t>
            </a:r>
            <a:r>
              <a:rPr sz="4636" spc="-55" baseline="2925" dirty="0">
                <a:latin typeface="Calibri"/>
                <a:cs typeface="Calibri"/>
              </a:rPr>
              <a:t>n</a:t>
            </a:r>
            <a:r>
              <a:rPr sz="4636" spc="-28" baseline="2925" dirty="0">
                <a:latin typeface="Calibri"/>
                <a:cs typeface="Calibri"/>
              </a:rPr>
              <a:t>v</a:t>
            </a:r>
            <a:r>
              <a:rPr sz="4636" spc="-10" baseline="2925" dirty="0">
                <a:latin typeface="Calibri"/>
                <a:cs typeface="Calibri"/>
              </a:rPr>
              <a:t>e</a:t>
            </a:r>
            <a:r>
              <a:rPr sz="4636" baseline="2925" dirty="0">
                <a:latin typeface="Calibri"/>
                <a:cs typeface="Calibri"/>
              </a:rPr>
              <a:t>y</a:t>
            </a:r>
            <a:r>
              <a:rPr sz="4636" spc="-61" baseline="2925" dirty="0">
                <a:latin typeface="Calibri"/>
                <a:cs typeface="Calibri"/>
              </a:rPr>
              <a:t> </a:t>
            </a:r>
            <a:r>
              <a:rPr sz="4636" baseline="2925" dirty="0">
                <a:latin typeface="Calibri"/>
                <a:cs typeface="Calibri"/>
              </a:rPr>
              <a:t>and</a:t>
            </a:r>
            <a:r>
              <a:rPr sz="4636" spc="-30" baseline="2925" dirty="0">
                <a:latin typeface="Calibri"/>
                <a:cs typeface="Calibri"/>
              </a:rPr>
              <a:t> </a:t>
            </a:r>
            <a:r>
              <a:rPr sz="4636" spc="-21" baseline="2925" dirty="0">
                <a:latin typeface="Calibri"/>
                <a:cs typeface="Calibri"/>
              </a:rPr>
              <a:t>c</a:t>
            </a:r>
            <a:r>
              <a:rPr sz="4636" baseline="2925" dirty="0">
                <a:latin typeface="Calibri"/>
                <a:cs typeface="Calibri"/>
              </a:rPr>
              <a:t>o</a:t>
            </a:r>
            <a:r>
              <a:rPr sz="4636" spc="-15" baseline="2925" dirty="0">
                <a:latin typeface="Calibri"/>
                <a:cs typeface="Calibri"/>
              </a:rPr>
              <a:t>n</a:t>
            </a:r>
            <a:r>
              <a:rPr sz="4636" baseline="2925" dirty="0">
                <a:latin typeface="Calibri"/>
                <a:cs typeface="Calibri"/>
              </a:rPr>
              <a:t>fig</a:t>
            </a:r>
            <a:r>
              <a:rPr sz="4636" spc="-10" baseline="2925" dirty="0">
                <a:latin typeface="Calibri"/>
                <a:cs typeface="Calibri"/>
              </a:rPr>
              <a:t>u</a:t>
            </a:r>
            <a:r>
              <a:rPr sz="4636" spc="-43" baseline="2925" dirty="0">
                <a:latin typeface="Calibri"/>
                <a:cs typeface="Calibri"/>
              </a:rPr>
              <a:t>r</a:t>
            </a:r>
            <a:r>
              <a:rPr sz="4636" baseline="2925" dirty="0">
                <a:latin typeface="Calibri"/>
                <a:cs typeface="Calibri"/>
              </a:rPr>
              <a:t>e</a:t>
            </a:r>
            <a:r>
              <a:rPr sz="4636" spc="-95" baseline="2925" dirty="0">
                <a:latin typeface="Calibri"/>
                <a:cs typeface="Calibri"/>
              </a:rPr>
              <a:t> </a:t>
            </a:r>
            <a:r>
              <a:rPr sz="4636" baseline="2925" dirty="0">
                <a:latin typeface="Calibri"/>
                <a:cs typeface="Calibri"/>
              </a:rPr>
              <a:t>their</a:t>
            </a:r>
            <a:r>
              <a:rPr sz="4636" spc="15" baseline="2925" dirty="0">
                <a:latin typeface="Calibri"/>
                <a:cs typeface="Calibri"/>
              </a:rPr>
              <a:t> </a:t>
            </a:r>
            <a:r>
              <a:rPr sz="4636" spc="-83" baseline="2925" dirty="0">
                <a:latin typeface="Calibri"/>
                <a:cs typeface="Calibri"/>
              </a:rPr>
              <a:t>f</a:t>
            </a:r>
            <a:r>
              <a:rPr sz="4636" baseline="2925" dirty="0">
                <a:latin typeface="Calibri"/>
                <a:cs typeface="Calibri"/>
              </a:rPr>
              <a:t>e</a:t>
            </a:r>
            <a:r>
              <a:rPr sz="4636" spc="-21" baseline="2925" dirty="0">
                <a:latin typeface="Calibri"/>
                <a:cs typeface="Calibri"/>
              </a:rPr>
              <a:t>a</a:t>
            </a:r>
            <a:r>
              <a:rPr sz="4636" baseline="2925" dirty="0">
                <a:latin typeface="Calibri"/>
                <a:cs typeface="Calibri"/>
              </a:rPr>
              <a:t>tu</a:t>
            </a:r>
            <a:r>
              <a:rPr sz="4636" spc="-49" baseline="2925" dirty="0">
                <a:latin typeface="Calibri"/>
                <a:cs typeface="Calibri"/>
              </a:rPr>
              <a:t>r</a:t>
            </a:r>
            <a:r>
              <a:rPr sz="4636" baseline="2925" dirty="0">
                <a:latin typeface="Calibri"/>
                <a:cs typeface="Calibri"/>
              </a:rPr>
              <a:t>es</a:t>
            </a:r>
            <a:r>
              <a:rPr sz="4636" spc="-66" baseline="2925" dirty="0">
                <a:latin typeface="Calibri"/>
                <a:cs typeface="Calibri"/>
              </a:rPr>
              <a:t> </a:t>
            </a:r>
            <a:r>
              <a:rPr sz="4636" baseline="2925" dirty="0">
                <a:latin typeface="Calibri"/>
                <a:cs typeface="Calibri"/>
              </a:rPr>
              <a:t>with</a:t>
            </a:r>
            <a:r>
              <a:rPr sz="4636" spc="10" baseline="2925" dirty="0">
                <a:latin typeface="Calibri"/>
                <a:cs typeface="Calibri"/>
              </a:rPr>
              <a:t> </a:t>
            </a:r>
            <a:r>
              <a:rPr sz="4636" baseline="2925" dirty="0">
                <a:latin typeface="Calibri"/>
                <a:cs typeface="Calibri"/>
              </a:rPr>
              <a:t>other</a:t>
            </a:r>
            <a:r>
              <a:rPr sz="4636" spc="-57" baseline="2925" dirty="0">
                <a:latin typeface="Calibri"/>
                <a:cs typeface="Calibri"/>
              </a:rPr>
              <a:t> </a:t>
            </a:r>
            <a:r>
              <a:rPr sz="4636" baseline="2925" dirty="0">
                <a:latin typeface="Calibri"/>
                <a:cs typeface="Calibri"/>
              </a:rPr>
              <a:t>CEE</a:t>
            </a:r>
            <a:endParaRPr sz="3090">
              <a:latin typeface="Calibri"/>
              <a:cs typeface="Calibri"/>
            </a:endParaRPr>
          </a:p>
          <a:p>
            <a:pPr marL="14017" marR="61597">
              <a:lnSpc>
                <a:spcPts val="3339"/>
              </a:lnSpc>
            </a:pPr>
            <a:r>
              <a:rPr sz="4636" baseline="2925" dirty="0">
                <a:latin typeface="Calibri"/>
                <a:cs typeface="Calibri"/>
              </a:rPr>
              <a:t>d</a:t>
            </a:r>
            <a:r>
              <a:rPr sz="4636" spc="-15" baseline="2925" dirty="0">
                <a:latin typeface="Calibri"/>
                <a:cs typeface="Calibri"/>
              </a:rPr>
              <a:t>e</a:t>
            </a:r>
            <a:r>
              <a:rPr sz="4636" baseline="2925" dirty="0">
                <a:latin typeface="Calibri"/>
                <a:cs typeface="Calibri"/>
              </a:rPr>
              <a:t>v</a:t>
            </a:r>
            <a:r>
              <a:rPr sz="4636" spc="-10" baseline="2925" dirty="0">
                <a:latin typeface="Calibri"/>
                <a:cs typeface="Calibri"/>
              </a:rPr>
              <a:t>i</a:t>
            </a:r>
            <a:r>
              <a:rPr sz="4636" baseline="2925" dirty="0">
                <a:latin typeface="Calibri"/>
                <a:cs typeface="Calibri"/>
              </a:rPr>
              <a:t>ces</a:t>
            </a:r>
            <a:r>
              <a:rPr sz="4636" spc="-55" baseline="2925" dirty="0">
                <a:latin typeface="Calibri"/>
                <a:cs typeface="Calibri"/>
              </a:rPr>
              <a:t> </a:t>
            </a:r>
            <a:r>
              <a:rPr sz="4636" baseline="2925" dirty="0">
                <a:latin typeface="Calibri"/>
                <a:cs typeface="Calibri"/>
              </a:rPr>
              <a:t>in</a:t>
            </a:r>
            <a:r>
              <a:rPr sz="4636" spc="-23" baseline="2925" dirty="0">
                <a:latin typeface="Calibri"/>
                <a:cs typeface="Calibri"/>
              </a:rPr>
              <a:t> </a:t>
            </a:r>
            <a:r>
              <a:rPr sz="4636" baseline="2925" dirty="0">
                <a:latin typeface="Calibri"/>
                <a:cs typeface="Calibri"/>
              </a:rPr>
              <a:t>the</a:t>
            </a:r>
            <a:r>
              <a:rPr sz="4636" spc="-30" baseline="2925" dirty="0">
                <a:latin typeface="Calibri"/>
                <a:cs typeface="Calibri"/>
              </a:rPr>
              <a:t> </a:t>
            </a:r>
            <a:r>
              <a:rPr sz="4636" baseline="2925" dirty="0">
                <a:latin typeface="Calibri"/>
                <a:cs typeface="Calibri"/>
              </a:rPr>
              <a:t>n</a:t>
            </a:r>
            <a:r>
              <a:rPr sz="4636" spc="-15" baseline="2925" dirty="0">
                <a:latin typeface="Calibri"/>
                <a:cs typeface="Calibri"/>
              </a:rPr>
              <a:t>e</a:t>
            </a:r>
            <a:r>
              <a:rPr sz="4636" baseline="2925" dirty="0">
                <a:latin typeface="Calibri"/>
                <a:cs typeface="Calibri"/>
              </a:rPr>
              <a:t>t</a:t>
            </a:r>
            <a:r>
              <a:rPr sz="4636" spc="-21" baseline="2925" dirty="0">
                <a:latin typeface="Calibri"/>
                <a:cs typeface="Calibri"/>
              </a:rPr>
              <a:t>w</a:t>
            </a:r>
            <a:r>
              <a:rPr sz="4636" baseline="2925" dirty="0">
                <a:latin typeface="Calibri"/>
                <a:cs typeface="Calibri"/>
              </a:rPr>
              <a:t>ork</a:t>
            </a:r>
            <a:endParaRPr sz="3090">
              <a:latin typeface="Calibri"/>
              <a:cs typeface="Calibri"/>
            </a:endParaRPr>
          </a:p>
          <a:p>
            <a:pPr marL="266323">
              <a:lnSpc>
                <a:spcPct val="101725"/>
              </a:lnSpc>
              <a:spcBef>
                <a:spcPts val="14"/>
              </a:spcBef>
            </a:pPr>
            <a:r>
              <a:rPr sz="2649" dirty="0">
                <a:latin typeface="Arial"/>
                <a:cs typeface="Arial"/>
              </a:rPr>
              <a:t>•</a:t>
            </a:r>
            <a:r>
              <a:rPr sz="2649" spc="330" dirty="0">
                <a:latin typeface="Arial"/>
                <a:cs typeface="Arial"/>
              </a:rPr>
              <a:t> </a:t>
            </a:r>
            <a:r>
              <a:rPr sz="2649" dirty="0">
                <a:latin typeface="Calibri"/>
                <a:cs typeface="Calibri"/>
              </a:rPr>
              <a:t>All</a:t>
            </a:r>
            <a:r>
              <a:rPr sz="2649" spc="-10" dirty="0">
                <a:latin typeface="Calibri"/>
                <a:cs typeface="Calibri"/>
              </a:rPr>
              <a:t>o</a:t>
            </a:r>
            <a:r>
              <a:rPr sz="2649" spc="-28" dirty="0">
                <a:latin typeface="Calibri"/>
                <a:cs typeface="Calibri"/>
              </a:rPr>
              <a:t>w</a:t>
            </a:r>
            <a:r>
              <a:rPr sz="2649" dirty="0">
                <a:latin typeface="Calibri"/>
                <a:cs typeface="Calibri"/>
              </a:rPr>
              <a:t>s a</a:t>
            </a:r>
            <a:r>
              <a:rPr sz="2649" spc="-15" dirty="0">
                <a:latin typeface="Calibri"/>
                <a:cs typeface="Calibri"/>
              </a:rPr>
              <a:t> s</a:t>
            </a:r>
            <a:r>
              <a:rPr sz="2649" dirty="0">
                <a:latin typeface="Calibri"/>
                <a:cs typeface="Calibri"/>
              </a:rPr>
              <a:t>wi</a:t>
            </a:r>
            <a:r>
              <a:rPr sz="2649" spc="-21" dirty="0">
                <a:latin typeface="Calibri"/>
                <a:cs typeface="Calibri"/>
              </a:rPr>
              <a:t>t</a:t>
            </a:r>
            <a:r>
              <a:rPr sz="2649" dirty="0">
                <a:latin typeface="Calibri"/>
                <a:cs typeface="Calibri"/>
              </a:rPr>
              <a:t>ch</a:t>
            </a:r>
            <a:r>
              <a:rPr sz="2649" spc="-10" dirty="0">
                <a:latin typeface="Calibri"/>
                <a:cs typeface="Calibri"/>
              </a:rPr>
              <a:t> </a:t>
            </a:r>
            <a:r>
              <a:rPr sz="2649" spc="-28" dirty="0">
                <a:latin typeface="Calibri"/>
                <a:cs typeface="Calibri"/>
              </a:rPr>
              <a:t>t</a:t>
            </a:r>
            <a:r>
              <a:rPr sz="2649" dirty="0">
                <a:latin typeface="Calibri"/>
                <a:cs typeface="Calibri"/>
              </a:rPr>
              <a:t>o</a:t>
            </a:r>
            <a:r>
              <a:rPr sz="2649" spc="-21" dirty="0">
                <a:latin typeface="Calibri"/>
                <a:cs typeface="Calibri"/>
              </a:rPr>
              <a:t> </a:t>
            </a:r>
            <a:r>
              <a:rPr sz="2649" dirty="0">
                <a:latin typeface="Calibri"/>
                <a:cs typeface="Calibri"/>
              </a:rPr>
              <a:t>di</a:t>
            </a:r>
            <a:r>
              <a:rPr sz="2649" spc="-28" dirty="0">
                <a:latin typeface="Calibri"/>
                <a:cs typeface="Calibri"/>
              </a:rPr>
              <a:t>s</a:t>
            </a:r>
            <a:r>
              <a:rPr sz="2649" dirty="0">
                <a:latin typeface="Calibri"/>
                <a:cs typeface="Calibri"/>
              </a:rPr>
              <a:t>tribu</a:t>
            </a:r>
            <a:r>
              <a:rPr sz="2649" spc="-21" dirty="0">
                <a:latin typeface="Calibri"/>
                <a:cs typeface="Calibri"/>
              </a:rPr>
              <a:t>t</a:t>
            </a:r>
            <a:r>
              <a:rPr sz="2649" dirty="0">
                <a:latin typeface="Calibri"/>
                <a:cs typeface="Calibri"/>
              </a:rPr>
              <a:t>e</a:t>
            </a:r>
            <a:r>
              <a:rPr sz="2649" spc="-10" dirty="0">
                <a:latin typeface="Calibri"/>
                <a:cs typeface="Calibri"/>
              </a:rPr>
              <a:t> </a:t>
            </a:r>
            <a:r>
              <a:rPr sz="2649" spc="-21" dirty="0">
                <a:latin typeface="Calibri"/>
                <a:cs typeface="Calibri"/>
              </a:rPr>
              <a:t>c</a:t>
            </a:r>
            <a:r>
              <a:rPr sz="2649" dirty="0">
                <a:latin typeface="Calibri"/>
                <a:cs typeface="Calibri"/>
              </a:rPr>
              <a:t>o</a:t>
            </a:r>
            <a:r>
              <a:rPr sz="2649" spc="-21" dirty="0">
                <a:latin typeface="Calibri"/>
                <a:cs typeface="Calibri"/>
              </a:rPr>
              <a:t>n</a:t>
            </a:r>
            <a:r>
              <a:rPr sz="2649" dirty="0">
                <a:latin typeface="Calibri"/>
                <a:cs typeface="Calibri"/>
              </a:rPr>
              <a:t>figu</a:t>
            </a:r>
            <a:r>
              <a:rPr sz="2649" spc="-49" dirty="0">
                <a:latin typeface="Calibri"/>
                <a:cs typeface="Calibri"/>
              </a:rPr>
              <a:t>r</a:t>
            </a:r>
            <a:r>
              <a:rPr sz="2649" spc="-21" dirty="0">
                <a:latin typeface="Calibri"/>
                <a:cs typeface="Calibri"/>
              </a:rPr>
              <a:t>a</a:t>
            </a:r>
            <a:r>
              <a:rPr sz="2649" dirty="0">
                <a:latin typeface="Calibri"/>
                <a:cs typeface="Calibri"/>
              </a:rPr>
              <a:t>tion</a:t>
            </a:r>
            <a:r>
              <a:rPr sz="2649" spc="-10" dirty="0">
                <a:latin typeface="Calibri"/>
                <a:cs typeface="Calibri"/>
              </a:rPr>
              <a:t> </a:t>
            </a:r>
            <a:r>
              <a:rPr sz="2649" spc="-43" dirty="0">
                <a:latin typeface="Calibri"/>
                <a:cs typeface="Calibri"/>
              </a:rPr>
              <a:t>v</a:t>
            </a:r>
            <a:r>
              <a:rPr sz="2649" dirty="0">
                <a:latin typeface="Calibri"/>
                <a:cs typeface="Calibri"/>
              </a:rPr>
              <a:t>alues </a:t>
            </a:r>
            <a:r>
              <a:rPr sz="2649" spc="-21" dirty="0">
                <a:latin typeface="Calibri"/>
                <a:cs typeface="Calibri"/>
              </a:rPr>
              <a:t>t</a:t>
            </a:r>
            <a:r>
              <a:rPr sz="2649" dirty="0">
                <a:latin typeface="Calibri"/>
                <a:cs typeface="Calibri"/>
              </a:rPr>
              <a:t>o</a:t>
            </a:r>
            <a:r>
              <a:rPr sz="2649" spc="-10" dirty="0">
                <a:latin typeface="Calibri"/>
                <a:cs typeface="Calibri"/>
              </a:rPr>
              <a:t> </a:t>
            </a:r>
            <a:r>
              <a:rPr sz="2649" spc="-21" dirty="0">
                <a:latin typeface="Calibri"/>
                <a:cs typeface="Calibri"/>
              </a:rPr>
              <a:t>a</a:t>
            </a:r>
            <a:r>
              <a:rPr sz="2649" spc="-38" dirty="0">
                <a:latin typeface="Calibri"/>
                <a:cs typeface="Calibri"/>
              </a:rPr>
              <a:t>t</a:t>
            </a:r>
            <a:r>
              <a:rPr sz="2649" spc="-28" dirty="0">
                <a:latin typeface="Calibri"/>
                <a:cs typeface="Calibri"/>
              </a:rPr>
              <a:t>t</a:t>
            </a:r>
            <a:r>
              <a:rPr sz="2649" dirty="0">
                <a:latin typeface="Calibri"/>
                <a:cs typeface="Calibri"/>
              </a:rPr>
              <a:t>ach</a:t>
            </a:r>
            <a:r>
              <a:rPr sz="2649" spc="10" dirty="0">
                <a:latin typeface="Calibri"/>
                <a:cs typeface="Calibri"/>
              </a:rPr>
              <a:t>e</a:t>
            </a:r>
            <a:r>
              <a:rPr sz="2649" dirty="0">
                <a:latin typeface="Calibri"/>
                <a:cs typeface="Calibri"/>
              </a:rPr>
              <a:t>d</a:t>
            </a:r>
            <a:endParaRPr sz="2649">
              <a:latin typeface="Calibri"/>
              <a:cs typeface="Calibri"/>
            </a:endParaRPr>
          </a:p>
          <a:p>
            <a:pPr marL="518964" marR="61597">
              <a:lnSpc>
                <a:spcPts val="2859"/>
              </a:lnSpc>
              <a:spcBef>
                <a:spcPts val="142"/>
              </a:spcBef>
            </a:pPr>
            <a:r>
              <a:rPr sz="3973" baseline="3413" dirty="0">
                <a:latin typeface="Calibri"/>
                <a:cs typeface="Calibri"/>
              </a:rPr>
              <a:t>ada</a:t>
            </a:r>
            <a:r>
              <a:rPr sz="3973" spc="-15" baseline="3413" dirty="0">
                <a:latin typeface="Calibri"/>
                <a:cs typeface="Calibri"/>
              </a:rPr>
              <a:t>p</a:t>
            </a:r>
            <a:r>
              <a:rPr sz="3973" spc="-28" baseline="3413" dirty="0">
                <a:latin typeface="Calibri"/>
                <a:cs typeface="Calibri"/>
              </a:rPr>
              <a:t>t</a:t>
            </a:r>
            <a:r>
              <a:rPr sz="3973" baseline="3413" dirty="0">
                <a:latin typeface="Calibri"/>
                <a:cs typeface="Calibri"/>
              </a:rPr>
              <a:t>e</a:t>
            </a:r>
            <a:r>
              <a:rPr sz="3973" spc="-32" baseline="3413" dirty="0">
                <a:latin typeface="Calibri"/>
                <a:cs typeface="Calibri"/>
              </a:rPr>
              <a:t>r</a:t>
            </a:r>
            <a:r>
              <a:rPr sz="3973" baseline="3413" dirty="0">
                <a:latin typeface="Calibri"/>
                <a:cs typeface="Calibri"/>
              </a:rPr>
              <a:t>s</a:t>
            </a:r>
            <a:endParaRPr sz="2649">
              <a:latin typeface="Calibri"/>
              <a:cs typeface="Calibri"/>
            </a:endParaRPr>
          </a:p>
          <a:p>
            <a:pPr marL="14017" marR="61597">
              <a:lnSpc>
                <a:spcPct val="101725"/>
              </a:lnSpc>
              <a:spcBef>
                <a:spcPts val="522"/>
              </a:spcBef>
            </a:pPr>
            <a:r>
              <a:rPr sz="3090" dirty="0">
                <a:latin typeface="Calibri"/>
                <a:cs typeface="Calibri"/>
              </a:rPr>
              <a:t>Ensu</a:t>
            </a:r>
            <a:r>
              <a:rPr sz="3090" spc="-49" dirty="0">
                <a:latin typeface="Calibri"/>
                <a:cs typeface="Calibri"/>
              </a:rPr>
              <a:t>r</a:t>
            </a:r>
            <a:r>
              <a:rPr sz="3090" dirty="0">
                <a:latin typeface="Calibri"/>
                <a:cs typeface="Calibri"/>
              </a:rPr>
              <a:t>es</a:t>
            </a:r>
            <a:r>
              <a:rPr sz="3090" spc="-58" dirty="0">
                <a:latin typeface="Calibri"/>
                <a:cs typeface="Calibri"/>
              </a:rPr>
              <a:t> </a:t>
            </a:r>
            <a:r>
              <a:rPr sz="3090" spc="-21" dirty="0">
                <a:latin typeface="Calibri"/>
                <a:cs typeface="Calibri"/>
              </a:rPr>
              <a:t>c</a:t>
            </a:r>
            <a:r>
              <a:rPr sz="3090" dirty="0">
                <a:latin typeface="Calibri"/>
                <a:cs typeface="Calibri"/>
              </a:rPr>
              <a:t>ons</a:t>
            </a:r>
            <a:r>
              <a:rPr sz="3090" spc="-10" dirty="0">
                <a:latin typeface="Calibri"/>
                <a:cs typeface="Calibri"/>
              </a:rPr>
              <a:t>i</a:t>
            </a:r>
            <a:r>
              <a:rPr sz="3090" spc="-38" dirty="0">
                <a:latin typeface="Calibri"/>
                <a:cs typeface="Calibri"/>
              </a:rPr>
              <a:t>s</a:t>
            </a:r>
            <a:r>
              <a:rPr sz="3090" spc="-28" dirty="0">
                <a:latin typeface="Calibri"/>
                <a:cs typeface="Calibri"/>
              </a:rPr>
              <a:t>t</a:t>
            </a:r>
            <a:r>
              <a:rPr sz="3090" dirty="0">
                <a:latin typeface="Calibri"/>
                <a:cs typeface="Calibri"/>
              </a:rPr>
              <a:t>e</a:t>
            </a:r>
            <a:r>
              <a:rPr sz="3090" spc="-32" dirty="0">
                <a:latin typeface="Calibri"/>
                <a:cs typeface="Calibri"/>
              </a:rPr>
              <a:t>n</a:t>
            </a:r>
            <a:r>
              <a:rPr sz="3090" dirty="0">
                <a:latin typeface="Calibri"/>
                <a:cs typeface="Calibri"/>
              </a:rPr>
              <a:t>t</a:t>
            </a:r>
            <a:r>
              <a:rPr sz="3090" spc="-56" dirty="0">
                <a:latin typeface="Calibri"/>
                <a:cs typeface="Calibri"/>
              </a:rPr>
              <a:t> </a:t>
            </a:r>
            <a:r>
              <a:rPr sz="3090" spc="-21" dirty="0">
                <a:latin typeface="Calibri"/>
                <a:cs typeface="Calibri"/>
              </a:rPr>
              <a:t>c</a:t>
            </a:r>
            <a:r>
              <a:rPr sz="3090" dirty="0">
                <a:latin typeface="Calibri"/>
                <a:cs typeface="Calibri"/>
              </a:rPr>
              <a:t>o</a:t>
            </a:r>
            <a:r>
              <a:rPr sz="3090" spc="-15" dirty="0">
                <a:latin typeface="Calibri"/>
                <a:cs typeface="Calibri"/>
              </a:rPr>
              <a:t>n</a:t>
            </a:r>
            <a:r>
              <a:rPr sz="3090" dirty="0">
                <a:latin typeface="Calibri"/>
                <a:cs typeface="Calibri"/>
              </a:rPr>
              <a:t>fig</a:t>
            </a:r>
            <a:r>
              <a:rPr sz="3090" spc="-10" dirty="0">
                <a:latin typeface="Calibri"/>
                <a:cs typeface="Calibri"/>
              </a:rPr>
              <a:t>u</a:t>
            </a:r>
            <a:r>
              <a:rPr sz="3090" spc="-71" dirty="0">
                <a:latin typeface="Calibri"/>
                <a:cs typeface="Calibri"/>
              </a:rPr>
              <a:t>r</a:t>
            </a:r>
            <a:r>
              <a:rPr sz="3090" spc="-21" dirty="0">
                <a:latin typeface="Calibri"/>
                <a:cs typeface="Calibri"/>
              </a:rPr>
              <a:t>a</a:t>
            </a:r>
            <a:r>
              <a:rPr sz="3090" dirty="0">
                <a:latin typeface="Calibri"/>
                <a:cs typeface="Calibri"/>
              </a:rPr>
              <a:t>tion</a:t>
            </a:r>
            <a:r>
              <a:rPr sz="3090" spc="-143" dirty="0">
                <a:latin typeface="Calibri"/>
                <a:cs typeface="Calibri"/>
              </a:rPr>
              <a:t> </a:t>
            </a:r>
            <a:r>
              <a:rPr sz="3090" dirty="0">
                <a:latin typeface="Calibri"/>
                <a:cs typeface="Calibri"/>
              </a:rPr>
              <a:t>a</a:t>
            </a:r>
            <a:r>
              <a:rPr sz="3090" spc="10" dirty="0">
                <a:latin typeface="Calibri"/>
                <a:cs typeface="Calibri"/>
              </a:rPr>
              <a:t>c</a:t>
            </a:r>
            <a:r>
              <a:rPr sz="3090" spc="-55" dirty="0">
                <a:latin typeface="Calibri"/>
                <a:cs typeface="Calibri"/>
              </a:rPr>
              <a:t>r</a:t>
            </a:r>
            <a:r>
              <a:rPr sz="3090" dirty="0">
                <a:latin typeface="Calibri"/>
                <a:cs typeface="Calibri"/>
              </a:rPr>
              <a:t>oss</a:t>
            </a:r>
            <a:r>
              <a:rPr sz="3090" spc="-40" dirty="0">
                <a:latin typeface="Calibri"/>
                <a:cs typeface="Calibri"/>
              </a:rPr>
              <a:t> </a:t>
            </a:r>
            <a:r>
              <a:rPr sz="3090" dirty="0">
                <a:latin typeface="Calibri"/>
                <a:cs typeface="Calibri"/>
              </a:rPr>
              <a:t>n</a:t>
            </a:r>
            <a:r>
              <a:rPr sz="3090" spc="-15" dirty="0">
                <a:latin typeface="Calibri"/>
                <a:cs typeface="Calibri"/>
              </a:rPr>
              <a:t>e</a:t>
            </a:r>
            <a:r>
              <a:rPr sz="3090" dirty="0">
                <a:latin typeface="Calibri"/>
                <a:cs typeface="Calibri"/>
              </a:rPr>
              <a:t>t</a:t>
            </a:r>
            <a:r>
              <a:rPr sz="3090" spc="-21" dirty="0">
                <a:latin typeface="Calibri"/>
                <a:cs typeface="Calibri"/>
              </a:rPr>
              <a:t>w</a:t>
            </a:r>
            <a:r>
              <a:rPr sz="3090" dirty="0">
                <a:latin typeface="Calibri"/>
                <a:cs typeface="Calibri"/>
              </a:rPr>
              <a:t>ork</a:t>
            </a:r>
            <a:endParaRPr sz="3090">
              <a:latin typeface="Calibri"/>
              <a:cs typeface="Calibri"/>
            </a:endParaRPr>
          </a:p>
        </p:txBody>
      </p:sp>
      <p:sp>
        <p:nvSpPr>
          <p:cNvPr id="2" name="object 2"/>
          <p:cNvSpPr txBox="1"/>
          <p:nvPr/>
        </p:nvSpPr>
        <p:spPr>
          <a:xfrm>
            <a:off x="723881" y="3961265"/>
            <a:ext cx="223992" cy="419950"/>
          </a:xfrm>
          <a:prstGeom prst="rect">
            <a:avLst/>
          </a:prstGeom>
        </p:spPr>
        <p:txBody>
          <a:bodyPr wrap="square" lIns="0" tIns="0" rIns="0" bIns="0" rtlCol="0">
            <a:noAutofit/>
          </a:bodyPr>
          <a:lstStyle/>
          <a:p>
            <a:pPr marL="14017">
              <a:lnSpc>
                <a:spcPts val="3267"/>
              </a:lnSpc>
              <a:spcBef>
                <a:spcPts val="163"/>
              </a:spcBef>
            </a:pPr>
            <a:r>
              <a:rPr sz="3090" dirty="0">
                <a:latin typeface="Arial"/>
                <a:cs typeface="Arial"/>
              </a:rPr>
              <a:t>•</a:t>
            </a:r>
            <a:endParaRPr sz="3090">
              <a:latin typeface="Arial"/>
              <a:cs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le storage - Free files and folders icons">
            <a:extLst>
              <a:ext uri="{FF2B5EF4-FFF2-40B4-BE49-F238E27FC236}">
                <a16:creationId xmlns:a16="http://schemas.microsoft.com/office/drawing/2014/main" id="{FDE2C88F-670A-4AA3-2F0E-3029752095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429" y="672818"/>
            <a:ext cx="5382542" cy="53825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90957EC-E4A1-65D8-5F15-19155F529E94}"/>
              </a:ext>
            </a:extLst>
          </p:cNvPr>
          <p:cNvSpPr txBox="1"/>
          <p:nvPr/>
        </p:nvSpPr>
        <p:spPr>
          <a:xfrm>
            <a:off x="4085167" y="6318903"/>
            <a:ext cx="3111782" cy="567848"/>
          </a:xfrm>
          <a:prstGeom prst="rect">
            <a:avLst/>
          </a:prstGeom>
          <a:noFill/>
        </p:spPr>
        <p:txBody>
          <a:bodyPr wrap="square" rtlCol="0">
            <a:spAutoFit/>
          </a:bodyPr>
          <a:lstStyle/>
          <a:p>
            <a:r>
              <a:rPr lang="en-US" sz="3090" b="1" dirty="0">
                <a:latin typeface="Verdana" panose="020B0604030504040204" pitchFamily="34" charset="0"/>
                <a:ea typeface="Verdana" panose="020B0604030504040204" pitchFamily="34" charset="0"/>
              </a:rPr>
              <a:t>File Storage</a:t>
            </a:r>
            <a:endParaRPr lang="en-IN" sz="309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036953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9" name="object 9"/>
          <p:cNvSpPr txBox="1"/>
          <p:nvPr/>
        </p:nvSpPr>
        <p:spPr>
          <a:xfrm>
            <a:off x="2204583" y="333356"/>
            <a:ext cx="6284235" cy="645343"/>
          </a:xfrm>
          <a:prstGeom prst="rect">
            <a:avLst/>
          </a:prstGeom>
        </p:spPr>
        <p:txBody>
          <a:bodyPr wrap="square" lIns="0" tIns="0" rIns="0" bIns="0" rtlCol="0">
            <a:noAutofit/>
          </a:bodyPr>
          <a:lstStyle/>
          <a:p>
            <a:pPr marL="14017" algn="ctr">
              <a:lnSpc>
                <a:spcPts val="5060"/>
              </a:lnSpc>
              <a:spcBef>
                <a:spcPts val="253"/>
              </a:spcBef>
            </a:pPr>
            <a:r>
              <a:rPr sz="3090" b="1" baseline="3103" dirty="0">
                <a:latin typeface="Verdana" panose="020B0604030504040204" pitchFamily="34" charset="0"/>
                <a:ea typeface="Verdana" panose="020B0604030504040204" pitchFamily="34" charset="0"/>
                <a:cs typeface="Calibri Light"/>
              </a:rPr>
              <a:t>File Sha</a:t>
            </a:r>
            <a:r>
              <a:rPr sz="3090" b="1" spc="15" baseline="3103" dirty="0">
                <a:latin typeface="Verdana" panose="020B0604030504040204" pitchFamily="34" charset="0"/>
                <a:ea typeface="Verdana" panose="020B0604030504040204" pitchFamily="34" charset="0"/>
                <a:cs typeface="Calibri Light"/>
              </a:rPr>
              <a:t>r</a:t>
            </a:r>
            <a:r>
              <a:rPr sz="3090" b="1" baseline="3103" dirty="0">
                <a:latin typeface="Verdana" panose="020B0604030504040204" pitchFamily="34" charset="0"/>
                <a:ea typeface="Verdana" panose="020B0604030504040204" pitchFamily="34" charset="0"/>
                <a:cs typeface="Calibri Light"/>
              </a:rPr>
              <a:t>ing</a:t>
            </a:r>
            <a:r>
              <a:rPr sz="3090" b="1" spc="-15" baseline="3103" dirty="0">
                <a:latin typeface="Verdana" panose="020B0604030504040204" pitchFamily="34" charset="0"/>
                <a:ea typeface="Verdana" panose="020B0604030504040204" pitchFamily="34" charset="0"/>
                <a:cs typeface="Calibri Light"/>
              </a:rPr>
              <a:t> </a:t>
            </a:r>
            <a:r>
              <a:rPr sz="3090" b="1" baseline="3103" dirty="0">
                <a:latin typeface="Verdana" panose="020B0604030504040204" pitchFamily="34" charset="0"/>
                <a:ea typeface="Verdana" panose="020B0604030504040204" pitchFamily="34" charset="0"/>
                <a:cs typeface="Calibri Light"/>
              </a:rPr>
              <a:t>E</a:t>
            </a:r>
            <a:r>
              <a:rPr sz="3090" b="1" spc="-76" baseline="3103" dirty="0">
                <a:latin typeface="Verdana" panose="020B0604030504040204" pitchFamily="34" charset="0"/>
                <a:ea typeface="Verdana" panose="020B0604030504040204" pitchFamily="34" charset="0"/>
                <a:cs typeface="Calibri Light"/>
              </a:rPr>
              <a:t>n</a:t>
            </a:r>
            <a:r>
              <a:rPr sz="3090" b="1" baseline="3103" dirty="0">
                <a:latin typeface="Verdana" panose="020B0604030504040204" pitchFamily="34" charset="0"/>
                <a:ea typeface="Verdana" panose="020B0604030504040204" pitchFamily="34" charset="0"/>
                <a:cs typeface="Calibri Light"/>
              </a:rPr>
              <a:t>vi</a:t>
            </a:r>
            <a:r>
              <a:rPr sz="3090" b="1" spc="-93" baseline="3103" dirty="0">
                <a:latin typeface="Verdana" panose="020B0604030504040204" pitchFamily="34" charset="0"/>
                <a:ea typeface="Verdana" panose="020B0604030504040204" pitchFamily="34" charset="0"/>
                <a:cs typeface="Calibri Light"/>
              </a:rPr>
              <a:t>r</a:t>
            </a:r>
            <a:r>
              <a:rPr sz="3090" b="1" baseline="3103" dirty="0">
                <a:latin typeface="Verdana" panose="020B0604030504040204" pitchFamily="34" charset="0"/>
                <a:ea typeface="Verdana" panose="020B0604030504040204" pitchFamily="34" charset="0"/>
                <a:cs typeface="Calibri Light"/>
              </a:rPr>
              <a:t>onme</a:t>
            </a:r>
            <a:r>
              <a:rPr sz="3090" b="1" spc="-55" baseline="3103" dirty="0">
                <a:latin typeface="Verdana" panose="020B0604030504040204" pitchFamily="34" charset="0"/>
                <a:ea typeface="Verdana" panose="020B0604030504040204" pitchFamily="34" charset="0"/>
                <a:cs typeface="Calibri Light"/>
              </a:rPr>
              <a:t>n</a:t>
            </a:r>
            <a:r>
              <a:rPr sz="3090" b="1" baseline="3103" dirty="0">
                <a:latin typeface="Verdana" panose="020B0604030504040204" pitchFamily="34" charset="0"/>
                <a:ea typeface="Verdana" panose="020B0604030504040204" pitchFamily="34" charset="0"/>
                <a:cs typeface="Calibri Light"/>
              </a:rPr>
              <a:t>t</a:t>
            </a:r>
            <a:endParaRPr sz="3090" b="1" dirty="0">
              <a:latin typeface="Verdana" panose="020B0604030504040204" pitchFamily="34" charset="0"/>
              <a:ea typeface="Verdana" panose="020B0604030504040204" pitchFamily="34" charset="0"/>
              <a:cs typeface="Calibri Light"/>
            </a:endParaRPr>
          </a:p>
        </p:txBody>
      </p:sp>
      <p:sp>
        <p:nvSpPr>
          <p:cNvPr id="8" name="object 8"/>
          <p:cNvSpPr txBox="1"/>
          <p:nvPr/>
        </p:nvSpPr>
        <p:spPr>
          <a:xfrm>
            <a:off x="735656" y="1670040"/>
            <a:ext cx="224160" cy="985180"/>
          </a:xfrm>
          <a:prstGeom prst="rect">
            <a:avLst/>
          </a:prstGeom>
        </p:spPr>
        <p:txBody>
          <a:bodyPr wrap="square" lIns="0" tIns="0" rIns="0" bIns="0" rtlCol="0">
            <a:noAutofit/>
          </a:bodyPr>
          <a:lstStyle/>
          <a:p>
            <a:pPr marL="14017" marR="168">
              <a:lnSpc>
                <a:spcPts val="3267"/>
              </a:lnSpc>
              <a:spcBef>
                <a:spcPts val="163"/>
              </a:spcBef>
            </a:pPr>
            <a:r>
              <a:rPr sz="3090" dirty="0">
                <a:latin typeface="Arial"/>
                <a:cs typeface="Arial"/>
              </a:rPr>
              <a:t>•</a:t>
            </a:r>
            <a:endParaRPr sz="3090">
              <a:latin typeface="Arial"/>
              <a:cs typeface="Arial"/>
            </a:endParaRPr>
          </a:p>
          <a:p>
            <a:pPr marL="14017">
              <a:lnSpc>
                <a:spcPct val="95825"/>
              </a:lnSpc>
              <a:spcBef>
                <a:spcPts val="733"/>
              </a:spcBef>
            </a:pPr>
            <a:r>
              <a:rPr sz="3090" dirty="0">
                <a:latin typeface="Arial"/>
                <a:cs typeface="Arial"/>
              </a:rPr>
              <a:t>•</a:t>
            </a:r>
            <a:endParaRPr sz="3090">
              <a:latin typeface="Arial"/>
              <a:cs typeface="Arial"/>
            </a:endParaRPr>
          </a:p>
        </p:txBody>
      </p:sp>
      <p:sp>
        <p:nvSpPr>
          <p:cNvPr id="7" name="object 7"/>
          <p:cNvSpPr txBox="1"/>
          <p:nvPr/>
        </p:nvSpPr>
        <p:spPr>
          <a:xfrm>
            <a:off x="987963" y="1693679"/>
            <a:ext cx="8960353" cy="2960537"/>
          </a:xfrm>
          <a:prstGeom prst="rect">
            <a:avLst/>
          </a:prstGeom>
        </p:spPr>
        <p:txBody>
          <a:bodyPr wrap="square" lIns="0" tIns="0" rIns="0" bIns="0" rtlCol="0">
            <a:noAutofit/>
          </a:bodyPr>
          <a:lstStyle/>
          <a:p>
            <a:pPr marL="14017" marR="4812">
              <a:lnSpc>
                <a:spcPts val="3256"/>
              </a:lnSpc>
              <a:spcBef>
                <a:spcPts val="162"/>
              </a:spcBef>
            </a:pPr>
            <a:r>
              <a:rPr sz="4636" baseline="2925" dirty="0">
                <a:latin typeface="Calibri"/>
                <a:cs typeface="Calibri"/>
              </a:rPr>
              <a:t>Fi</a:t>
            </a:r>
            <a:r>
              <a:rPr sz="4636" spc="-10" baseline="2925" dirty="0">
                <a:latin typeface="Calibri"/>
                <a:cs typeface="Calibri"/>
              </a:rPr>
              <a:t>l</a:t>
            </a:r>
            <a:r>
              <a:rPr sz="4636" baseline="2925" dirty="0">
                <a:latin typeface="Calibri"/>
                <a:cs typeface="Calibri"/>
              </a:rPr>
              <a:t>e</a:t>
            </a:r>
            <a:r>
              <a:rPr sz="4636" spc="-14" baseline="2925" dirty="0">
                <a:latin typeface="Calibri"/>
                <a:cs typeface="Calibri"/>
              </a:rPr>
              <a:t> </a:t>
            </a:r>
            <a:r>
              <a:rPr sz="4636" baseline="2925" dirty="0">
                <a:latin typeface="Calibri"/>
                <a:cs typeface="Calibri"/>
              </a:rPr>
              <a:t>shari</a:t>
            </a:r>
            <a:r>
              <a:rPr sz="4636" spc="-10" baseline="2925" dirty="0">
                <a:latin typeface="Calibri"/>
                <a:cs typeface="Calibri"/>
              </a:rPr>
              <a:t>n</a:t>
            </a:r>
            <a:r>
              <a:rPr sz="4636" baseline="2925" dirty="0">
                <a:latin typeface="Calibri"/>
                <a:cs typeface="Calibri"/>
              </a:rPr>
              <a:t>g</a:t>
            </a:r>
            <a:r>
              <a:rPr sz="4636" spc="-43" baseline="2925" dirty="0">
                <a:latin typeface="Calibri"/>
                <a:cs typeface="Calibri"/>
              </a:rPr>
              <a:t> </a:t>
            </a:r>
            <a:r>
              <a:rPr sz="4636" baseline="2925" dirty="0">
                <a:latin typeface="Calibri"/>
                <a:cs typeface="Calibri"/>
              </a:rPr>
              <a:t>enab</a:t>
            </a:r>
            <a:r>
              <a:rPr sz="4636" spc="-10" baseline="2925" dirty="0">
                <a:latin typeface="Calibri"/>
                <a:cs typeface="Calibri"/>
              </a:rPr>
              <a:t>l</a:t>
            </a:r>
            <a:r>
              <a:rPr sz="4636" baseline="2925" dirty="0">
                <a:latin typeface="Calibri"/>
                <a:cs typeface="Calibri"/>
              </a:rPr>
              <a:t>es</a:t>
            </a:r>
            <a:r>
              <a:rPr sz="4636" spc="-75" baseline="2925" dirty="0">
                <a:latin typeface="Calibri"/>
                <a:cs typeface="Calibri"/>
              </a:rPr>
              <a:t> </a:t>
            </a:r>
            <a:r>
              <a:rPr sz="4636" baseline="2925" dirty="0">
                <a:latin typeface="Calibri"/>
                <a:cs typeface="Calibri"/>
              </a:rPr>
              <a:t>use</a:t>
            </a:r>
            <a:r>
              <a:rPr sz="4636" spc="-65" baseline="2925" dirty="0">
                <a:latin typeface="Calibri"/>
                <a:cs typeface="Calibri"/>
              </a:rPr>
              <a:t>r</a:t>
            </a:r>
            <a:r>
              <a:rPr sz="4636" baseline="2925" dirty="0">
                <a:latin typeface="Calibri"/>
                <a:cs typeface="Calibri"/>
              </a:rPr>
              <a:t>s</a:t>
            </a:r>
            <a:r>
              <a:rPr sz="4636" spc="-39" baseline="2925" dirty="0">
                <a:latin typeface="Calibri"/>
                <a:cs typeface="Calibri"/>
              </a:rPr>
              <a:t> </a:t>
            </a:r>
            <a:r>
              <a:rPr sz="4636" spc="-28" baseline="2925" dirty="0">
                <a:latin typeface="Calibri"/>
                <a:cs typeface="Calibri"/>
              </a:rPr>
              <a:t>t</a:t>
            </a:r>
            <a:r>
              <a:rPr sz="4636" baseline="2925" dirty="0">
                <a:latin typeface="Calibri"/>
                <a:cs typeface="Calibri"/>
              </a:rPr>
              <a:t>o</a:t>
            </a:r>
            <a:r>
              <a:rPr sz="4636" spc="-15" baseline="2925" dirty="0">
                <a:latin typeface="Calibri"/>
                <a:cs typeface="Calibri"/>
              </a:rPr>
              <a:t> </a:t>
            </a:r>
            <a:r>
              <a:rPr sz="4636" baseline="2925" dirty="0">
                <a:latin typeface="Calibri"/>
                <a:cs typeface="Calibri"/>
              </a:rPr>
              <a:t>sha</a:t>
            </a:r>
            <a:r>
              <a:rPr sz="4636" spc="-38" baseline="2925" dirty="0">
                <a:latin typeface="Calibri"/>
                <a:cs typeface="Calibri"/>
              </a:rPr>
              <a:t>r</a:t>
            </a:r>
            <a:r>
              <a:rPr sz="4636" baseline="2925" dirty="0">
                <a:latin typeface="Calibri"/>
                <a:cs typeface="Calibri"/>
              </a:rPr>
              <a:t>e</a:t>
            </a:r>
            <a:r>
              <a:rPr sz="4636" spc="-52" baseline="2925" dirty="0">
                <a:latin typeface="Calibri"/>
                <a:cs typeface="Calibri"/>
              </a:rPr>
              <a:t> </a:t>
            </a:r>
            <a:r>
              <a:rPr sz="4636" baseline="2925" dirty="0">
                <a:latin typeface="Calibri"/>
                <a:cs typeface="Calibri"/>
              </a:rPr>
              <a:t>fi</a:t>
            </a:r>
            <a:r>
              <a:rPr sz="4636" spc="-10" baseline="2925" dirty="0">
                <a:latin typeface="Calibri"/>
                <a:cs typeface="Calibri"/>
              </a:rPr>
              <a:t>l</a:t>
            </a:r>
            <a:r>
              <a:rPr sz="4636" baseline="2925" dirty="0">
                <a:latin typeface="Calibri"/>
                <a:cs typeface="Calibri"/>
              </a:rPr>
              <a:t>es</a:t>
            </a:r>
            <a:r>
              <a:rPr sz="4636" spc="-26" baseline="2925" dirty="0">
                <a:latin typeface="Calibri"/>
                <a:cs typeface="Calibri"/>
              </a:rPr>
              <a:t> </a:t>
            </a:r>
            <a:r>
              <a:rPr sz="4636" baseline="2925" dirty="0">
                <a:latin typeface="Calibri"/>
                <a:cs typeface="Calibri"/>
              </a:rPr>
              <a:t>with</a:t>
            </a:r>
            <a:r>
              <a:rPr sz="4636" spc="10" baseline="2925" dirty="0">
                <a:latin typeface="Calibri"/>
                <a:cs typeface="Calibri"/>
              </a:rPr>
              <a:t> </a:t>
            </a:r>
            <a:r>
              <a:rPr sz="4636" baseline="2925" dirty="0">
                <a:latin typeface="Calibri"/>
                <a:cs typeface="Calibri"/>
              </a:rPr>
              <a:t>other</a:t>
            </a:r>
            <a:r>
              <a:rPr sz="4636" spc="-57" baseline="2925" dirty="0">
                <a:latin typeface="Calibri"/>
                <a:cs typeface="Calibri"/>
              </a:rPr>
              <a:t> </a:t>
            </a:r>
            <a:r>
              <a:rPr sz="4636" baseline="2925" dirty="0">
                <a:latin typeface="Calibri"/>
                <a:cs typeface="Calibri"/>
              </a:rPr>
              <a:t>use</a:t>
            </a:r>
            <a:r>
              <a:rPr sz="4636" spc="-65" baseline="2925" dirty="0">
                <a:latin typeface="Calibri"/>
                <a:cs typeface="Calibri"/>
              </a:rPr>
              <a:t>r</a:t>
            </a:r>
            <a:r>
              <a:rPr sz="4636" baseline="2925" dirty="0">
                <a:latin typeface="Calibri"/>
                <a:cs typeface="Calibri"/>
              </a:rPr>
              <a:t>s</a:t>
            </a:r>
            <a:endParaRPr sz="3090">
              <a:latin typeface="Calibri"/>
              <a:cs typeface="Calibri"/>
            </a:endParaRPr>
          </a:p>
          <a:p>
            <a:pPr marL="14017">
              <a:lnSpc>
                <a:spcPct val="101725"/>
              </a:lnSpc>
              <a:spcBef>
                <a:spcPts val="514"/>
              </a:spcBef>
            </a:pPr>
            <a:r>
              <a:rPr sz="3090" dirty="0">
                <a:latin typeface="Calibri"/>
                <a:cs typeface="Calibri"/>
              </a:rPr>
              <a:t>C</a:t>
            </a:r>
            <a:r>
              <a:rPr sz="3090" spc="-49" dirty="0">
                <a:latin typeface="Calibri"/>
                <a:cs typeface="Calibri"/>
              </a:rPr>
              <a:t>r</a:t>
            </a:r>
            <a:r>
              <a:rPr sz="3090" dirty="0">
                <a:latin typeface="Calibri"/>
                <a:cs typeface="Calibri"/>
              </a:rPr>
              <a:t>e</a:t>
            </a:r>
            <a:r>
              <a:rPr sz="3090" spc="-21" dirty="0">
                <a:latin typeface="Calibri"/>
                <a:cs typeface="Calibri"/>
              </a:rPr>
              <a:t>a</a:t>
            </a:r>
            <a:r>
              <a:rPr sz="3090" spc="-28" dirty="0">
                <a:latin typeface="Calibri"/>
                <a:cs typeface="Calibri"/>
              </a:rPr>
              <a:t>t</a:t>
            </a:r>
            <a:r>
              <a:rPr sz="3090" dirty="0">
                <a:latin typeface="Calibri"/>
                <a:cs typeface="Calibri"/>
              </a:rPr>
              <a:t>or</a:t>
            </a:r>
            <a:r>
              <a:rPr sz="3090" spc="-10" dirty="0">
                <a:latin typeface="Calibri"/>
                <a:cs typeface="Calibri"/>
              </a:rPr>
              <a:t> </a:t>
            </a:r>
            <a:r>
              <a:rPr sz="3090" dirty="0">
                <a:latin typeface="Calibri"/>
                <a:cs typeface="Calibri"/>
              </a:rPr>
              <a:t>or </a:t>
            </a:r>
            <a:r>
              <a:rPr sz="3090" spc="-10" dirty="0">
                <a:latin typeface="Calibri"/>
                <a:cs typeface="Calibri"/>
              </a:rPr>
              <a:t>o</a:t>
            </a:r>
            <a:r>
              <a:rPr sz="3090" dirty="0">
                <a:latin typeface="Calibri"/>
                <a:cs typeface="Calibri"/>
              </a:rPr>
              <a:t>wner </a:t>
            </a:r>
            <a:r>
              <a:rPr sz="3090" spc="4" dirty="0">
                <a:latin typeface="Calibri"/>
                <a:cs typeface="Calibri"/>
              </a:rPr>
              <a:t>o</a:t>
            </a:r>
            <a:r>
              <a:rPr sz="3090" dirty="0">
                <a:latin typeface="Calibri"/>
                <a:cs typeface="Calibri"/>
              </a:rPr>
              <a:t>f a</a:t>
            </a:r>
            <a:r>
              <a:rPr sz="3090" spc="-14" dirty="0">
                <a:latin typeface="Calibri"/>
                <a:cs typeface="Calibri"/>
              </a:rPr>
              <a:t> </a:t>
            </a:r>
            <a:r>
              <a:rPr sz="3090" dirty="0">
                <a:latin typeface="Calibri"/>
                <a:cs typeface="Calibri"/>
              </a:rPr>
              <a:t>f</a:t>
            </a:r>
            <a:r>
              <a:rPr sz="3090" spc="-4" dirty="0">
                <a:latin typeface="Calibri"/>
                <a:cs typeface="Calibri"/>
              </a:rPr>
              <a:t>i</a:t>
            </a:r>
            <a:r>
              <a:rPr sz="3090" dirty="0">
                <a:latin typeface="Calibri"/>
                <a:cs typeface="Calibri"/>
              </a:rPr>
              <a:t>le</a:t>
            </a:r>
            <a:r>
              <a:rPr sz="3090" spc="-15" dirty="0">
                <a:latin typeface="Calibri"/>
                <a:cs typeface="Calibri"/>
              </a:rPr>
              <a:t> </a:t>
            </a:r>
            <a:r>
              <a:rPr sz="3090" dirty="0">
                <a:latin typeface="Calibri"/>
                <a:cs typeface="Calibri"/>
              </a:rPr>
              <a:t>d</a:t>
            </a:r>
            <a:r>
              <a:rPr sz="3090" spc="-21" dirty="0">
                <a:latin typeface="Calibri"/>
                <a:cs typeface="Calibri"/>
              </a:rPr>
              <a:t>e</a:t>
            </a:r>
            <a:r>
              <a:rPr sz="3090" spc="-28" dirty="0">
                <a:latin typeface="Calibri"/>
                <a:cs typeface="Calibri"/>
              </a:rPr>
              <a:t>t</a:t>
            </a:r>
            <a:r>
              <a:rPr sz="3090" dirty="0">
                <a:latin typeface="Calibri"/>
                <a:cs typeface="Calibri"/>
              </a:rPr>
              <a:t>er</a:t>
            </a:r>
            <a:r>
              <a:rPr sz="3090" spc="-10" dirty="0">
                <a:latin typeface="Calibri"/>
                <a:cs typeface="Calibri"/>
              </a:rPr>
              <a:t>m</a:t>
            </a:r>
            <a:r>
              <a:rPr sz="3090" dirty="0">
                <a:latin typeface="Calibri"/>
                <a:cs typeface="Calibri"/>
              </a:rPr>
              <a:t>i</a:t>
            </a:r>
            <a:r>
              <a:rPr sz="3090" spc="-15" dirty="0">
                <a:latin typeface="Calibri"/>
                <a:cs typeface="Calibri"/>
              </a:rPr>
              <a:t>n</a:t>
            </a:r>
            <a:r>
              <a:rPr sz="3090" dirty="0">
                <a:latin typeface="Calibri"/>
                <a:cs typeface="Calibri"/>
              </a:rPr>
              <a:t>es</a:t>
            </a:r>
            <a:r>
              <a:rPr sz="3090" spc="21" dirty="0">
                <a:latin typeface="Calibri"/>
                <a:cs typeface="Calibri"/>
              </a:rPr>
              <a:t> </a:t>
            </a:r>
            <a:r>
              <a:rPr sz="3090" dirty="0">
                <a:latin typeface="Calibri"/>
                <a:cs typeface="Calibri"/>
              </a:rPr>
              <a:t>the type</a:t>
            </a:r>
            <a:r>
              <a:rPr sz="3090" spc="4" dirty="0">
                <a:latin typeface="Calibri"/>
                <a:cs typeface="Calibri"/>
              </a:rPr>
              <a:t> </a:t>
            </a:r>
            <a:r>
              <a:rPr sz="3090" dirty="0">
                <a:latin typeface="Calibri"/>
                <a:cs typeface="Calibri"/>
              </a:rPr>
              <a:t>of a</a:t>
            </a:r>
            <a:r>
              <a:rPr sz="3090" spc="10" dirty="0">
                <a:latin typeface="Calibri"/>
                <a:cs typeface="Calibri"/>
              </a:rPr>
              <a:t>c</a:t>
            </a:r>
            <a:r>
              <a:rPr sz="3090" dirty="0">
                <a:latin typeface="Calibri"/>
                <a:cs typeface="Calibri"/>
              </a:rPr>
              <a:t>cess</a:t>
            </a:r>
            <a:endParaRPr sz="3090">
              <a:latin typeface="Calibri"/>
              <a:cs typeface="Calibri"/>
            </a:endParaRPr>
          </a:p>
          <a:p>
            <a:pPr marL="14017" marR="63600">
              <a:lnSpc>
                <a:spcPts val="3339"/>
              </a:lnSpc>
              <a:spcBef>
                <a:spcPts val="167"/>
              </a:spcBef>
            </a:pPr>
            <a:r>
              <a:rPr sz="4636" spc="-28" baseline="2925" dirty="0">
                <a:latin typeface="Calibri"/>
                <a:cs typeface="Calibri"/>
              </a:rPr>
              <a:t>t</a:t>
            </a:r>
            <a:r>
              <a:rPr sz="4636" baseline="2925" dirty="0">
                <a:latin typeface="Calibri"/>
                <a:cs typeface="Calibri"/>
              </a:rPr>
              <a:t>o</a:t>
            </a:r>
            <a:r>
              <a:rPr sz="4636" spc="-15" baseline="2925" dirty="0">
                <a:latin typeface="Calibri"/>
                <a:cs typeface="Calibri"/>
              </a:rPr>
              <a:t> </a:t>
            </a:r>
            <a:r>
              <a:rPr sz="4636" baseline="2925" dirty="0">
                <a:latin typeface="Calibri"/>
                <a:cs typeface="Calibri"/>
              </a:rPr>
              <a:t>be</a:t>
            </a:r>
            <a:r>
              <a:rPr sz="4636" spc="-14" baseline="2925" dirty="0">
                <a:latin typeface="Calibri"/>
                <a:cs typeface="Calibri"/>
              </a:rPr>
              <a:t> </a:t>
            </a:r>
            <a:r>
              <a:rPr sz="4636" baseline="2925" dirty="0">
                <a:latin typeface="Calibri"/>
                <a:cs typeface="Calibri"/>
              </a:rPr>
              <a:t>gi</a:t>
            </a:r>
            <a:r>
              <a:rPr sz="4636" spc="-32" baseline="2925" dirty="0">
                <a:latin typeface="Calibri"/>
                <a:cs typeface="Calibri"/>
              </a:rPr>
              <a:t>v</a:t>
            </a:r>
            <a:r>
              <a:rPr sz="4636" baseline="2925" dirty="0">
                <a:latin typeface="Calibri"/>
                <a:cs typeface="Calibri"/>
              </a:rPr>
              <a:t>en</a:t>
            </a:r>
            <a:r>
              <a:rPr sz="4636" spc="-31" baseline="2925" dirty="0">
                <a:latin typeface="Calibri"/>
                <a:cs typeface="Calibri"/>
              </a:rPr>
              <a:t> </a:t>
            </a:r>
            <a:r>
              <a:rPr sz="4636" spc="-28" baseline="2925" dirty="0">
                <a:latin typeface="Calibri"/>
                <a:cs typeface="Calibri"/>
              </a:rPr>
              <a:t>t</a:t>
            </a:r>
            <a:r>
              <a:rPr sz="4636" baseline="2925" dirty="0">
                <a:latin typeface="Calibri"/>
                <a:cs typeface="Calibri"/>
              </a:rPr>
              <a:t>o</a:t>
            </a:r>
            <a:r>
              <a:rPr sz="4636" spc="-15" baseline="2925" dirty="0">
                <a:latin typeface="Calibri"/>
                <a:cs typeface="Calibri"/>
              </a:rPr>
              <a:t> </a:t>
            </a:r>
            <a:r>
              <a:rPr sz="4636" spc="4" baseline="2925" dirty="0">
                <a:latin typeface="Calibri"/>
                <a:cs typeface="Calibri"/>
              </a:rPr>
              <a:t>o</a:t>
            </a:r>
            <a:r>
              <a:rPr sz="4636" baseline="2925" dirty="0">
                <a:latin typeface="Calibri"/>
                <a:cs typeface="Calibri"/>
              </a:rPr>
              <a:t>ther</a:t>
            </a:r>
            <a:r>
              <a:rPr sz="4636" spc="-26" baseline="2925" dirty="0">
                <a:latin typeface="Calibri"/>
                <a:cs typeface="Calibri"/>
              </a:rPr>
              <a:t> </a:t>
            </a:r>
            <a:r>
              <a:rPr sz="4636" baseline="2925" dirty="0">
                <a:latin typeface="Calibri"/>
                <a:cs typeface="Calibri"/>
              </a:rPr>
              <a:t>use</a:t>
            </a:r>
            <a:r>
              <a:rPr sz="4636" spc="-55" baseline="2925" dirty="0">
                <a:latin typeface="Calibri"/>
                <a:cs typeface="Calibri"/>
              </a:rPr>
              <a:t>r</a:t>
            </a:r>
            <a:r>
              <a:rPr sz="4636" baseline="2925" dirty="0">
                <a:latin typeface="Calibri"/>
                <a:cs typeface="Calibri"/>
              </a:rPr>
              <a:t>s</a:t>
            </a:r>
            <a:endParaRPr sz="3090">
              <a:latin typeface="Calibri"/>
              <a:cs typeface="Calibri"/>
            </a:endParaRPr>
          </a:p>
          <a:p>
            <a:pPr marL="14017" marR="63600">
              <a:lnSpc>
                <a:spcPct val="101725"/>
              </a:lnSpc>
              <a:spcBef>
                <a:spcPts val="497"/>
              </a:spcBef>
            </a:pPr>
            <a:r>
              <a:rPr sz="3090" dirty="0">
                <a:latin typeface="Calibri"/>
                <a:cs typeface="Calibri"/>
              </a:rPr>
              <a:t>Fi</a:t>
            </a:r>
            <a:r>
              <a:rPr sz="3090" spc="-10" dirty="0">
                <a:latin typeface="Calibri"/>
                <a:cs typeface="Calibri"/>
              </a:rPr>
              <a:t>l</a:t>
            </a:r>
            <a:r>
              <a:rPr sz="3090" dirty="0">
                <a:latin typeface="Calibri"/>
                <a:cs typeface="Calibri"/>
              </a:rPr>
              <a:t>e</a:t>
            </a:r>
            <a:r>
              <a:rPr sz="3090" spc="-14" dirty="0">
                <a:latin typeface="Calibri"/>
                <a:cs typeface="Calibri"/>
              </a:rPr>
              <a:t> </a:t>
            </a:r>
            <a:r>
              <a:rPr sz="3090" dirty="0">
                <a:latin typeface="Calibri"/>
                <a:cs typeface="Calibri"/>
              </a:rPr>
              <a:t>shari</a:t>
            </a:r>
            <a:r>
              <a:rPr sz="3090" spc="-10" dirty="0">
                <a:latin typeface="Calibri"/>
                <a:cs typeface="Calibri"/>
              </a:rPr>
              <a:t>n</a:t>
            </a:r>
            <a:r>
              <a:rPr sz="3090" dirty="0">
                <a:latin typeface="Calibri"/>
                <a:cs typeface="Calibri"/>
              </a:rPr>
              <a:t>g</a:t>
            </a:r>
            <a:r>
              <a:rPr sz="3090" spc="-43" dirty="0">
                <a:latin typeface="Calibri"/>
                <a:cs typeface="Calibri"/>
              </a:rPr>
              <a:t> </a:t>
            </a:r>
            <a:r>
              <a:rPr sz="3090" dirty="0">
                <a:latin typeface="Calibri"/>
                <a:cs typeface="Calibri"/>
              </a:rPr>
              <a:t>e</a:t>
            </a:r>
            <a:r>
              <a:rPr sz="3090" spc="-60" dirty="0">
                <a:latin typeface="Calibri"/>
                <a:cs typeface="Calibri"/>
              </a:rPr>
              <a:t>n</a:t>
            </a:r>
            <a:r>
              <a:rPr sz="3090" dirty="0">
                <a:latin typeface="Calibri"/>
                <a:cs typeface="Calibri"/>
              </a:rPr>
              <a:t>v</a:t>
            </a:r>
            <a:r>
              <a:rPr sz="3090" spc="-10" dirty="0">
                <a:latin typeface="Calibri"/>
                <a:cs typeface="Calibri"/>
              </a:rPr>
              <a:t>i</a:t>
            </a:r>
            <a:r>
              <a:rPr sz="3090" spc="-55" dirty="0">
                <a:latin typeface="Calibri"/>
                <a:cs typeface="Calibri"/>
              </a:rPr>
              <a:t>r</a:t>
            </a:r>
            <a:r>
              <a:rPr sz="3090" dirty="0">
                <a:latin typeface="Calibri"/>
                <a:cs typeface="Calibri"/>
              </a:rPr>
              <a:t>onme</a:t>
            </a:r>
            <a:r>
              <a:rPr sz="3090" spc="-32" dirty="0">
                <a:latin typeface="Calibri"/>
                <a:cs typeface="Calibri"/>
              </a:rPr>
              <a:t>n</a:t>
            </a:r>
            <a:r>
              <a:rPr sz="3090" dirty="0">
                <a:latin typeface="Calibri"/>
                <a:cs typeface="Calibri"/>
              </a:rPr>
              <a:t>t</a:t>
            </a:r>
            <a:r>
              <a:rPr sz="3090" spc="-71" dirty="0">
                <a:latin typeface="Calibri"/>
                <a:cs typeface="Calibri"/>
              </a:rPr>
              <a:t> </a:t>
            </a:r>
            <a:r>
              <a:rPr sz="3090" dirty="0">
                <a:latin typeface="Calibri"/>
                <a:cs typeface="Calibri"/>
              </a:rPr>
              <a:t>ens</a:t>
            </a:r>
            <a:r>
              <a:rPr sz="3090" spc="-10" dirty="0">
                <a:latin typeface="Calibri"/>
                <a:cs typeface="Calibri"/>
              </a:rPr>
              <a:t>u</a:t>
            </a:r>
            <a:r>
              <a:rPr sz="3090" spc="-43" dirty="0">
                <a:latin typeface="Calibri"/>
                <a:cs typeface="Calibri"/>
              </a:rPr>
              <a:t>r</a:t>
            </a:r>
            <a:r>
              <a:rPr sz="3090" dirty="0">
                <a:latin typeface="Calibri"/>
                <a:cs typeface="Calibri"/>
              </a:rPr>
              <a:t>es</a:t>
            </a:r>
            <a:r>
              <a:rPr sz="3090" spc="-65" dirty="0">
                <a:latin typeface="Calibri"/>
                <a:cs typeface="Calibri"/>
              </a:rPr>
              <a:t> </a:t>
            </a:r>
            <a:r>
              <a:rPr sz="3090" dirty="0">
                <a:latin typeface="Calibri"/>
                <a:cs typeface="Calibri"/>
              </a:rPr>
              <a:t>d</a:t>
            </a:r>
            <a:r>
              <a:rPr sz="3090" spc="-28" dirty="0">
                <a:latin typeface="Calibri"/>
                <a:cs typeface="Calibri"/>
              </a:rPr>
              <a:t>a</a:t>
            </a:r>
            <a:r>
              <a:rPr sz="3090" spc="-38" dirty="0">
                <a:latin typeface="Calibri"/>
                <a:cs typeface="Calibri"/>
              </a:rPr>
              <a:t>t</a:t>
            </a:r>
            <a:r>
              <a:rPr sz="3090" dirty="0">
                <a:latin typeface="Calibri"/>
                <a:cs typeface="Calibri"/>
              </a:rPr>
              <a:t>a</a:t>
            </a:r>
            <a:r>
              <a:rPr sz="3090" spc="-45" dirty="0">
                <a:latin typeface="Calibri"/>
                <a:cs typeface="Calibri"/>
              </a:rPr>
              <a:t> </a:t>
            </a:r>
            <a:r>
              <a:rPr sz="3090" dirty="0">
                <a:latin typeface="Calibri"/>
                <a:cs typeface="Calibri"/>
              </a:rPr>
              <a:t>i</a:t>
            </a:r>
            <a:r>
              <a:rPr sz="3090" spc="-38" dirty="0">
                <a:latin typeface="Calibri"/>
                <a:cs typeface="Calibri"/>
              </a:rPr>
              <a:t>n</a:t>
            </a:r>
            <a:r>
              <a:rPr sz="3090" spc="-28" dirty="0">
                <a:latin typeface="Calibri"/>
                <a:cs typeface="Calibri"/>
              </a:rPr>
              <a:t>t</a:t>
            </a:r>
            <a:r>
              <a:rPr sz="3090" dirty="0">
                <a:latin typeface="Calibri"/>
                <a:cs typeface="Calibri"/>
              </a:rPr>
              <a:t>egri</a:t>
            </a:r>
            <a:r>
              <a:rPr sz="3090" spc="-4" dirty="0">
                <a:latin typeface="Calibri"/>
                <a:cs typeface="Calibri"/>
              </a:rPr>
              <a:t>t</a:t>
            </a:r>
            <a:r>
              <a:rPr sz="3090" dirty="0">
                <a:latin typeface="Calibri"/>
                <a:cs typeface="Calibri"/>
              </a:rPr>
              <a:t>y</a:t>
            </a:r>
            <a:r>
              <a:rPr sz="3090" spc="-36" dirty="0">
                <a:latin typeface="Calibri"/>
                <a:cs typeface="Calibri"/>
              </a:rPr>
              <a:t> </a:t>
            </a:r>
            <a:r>
              <a:rPr sz="3090" dirty="0">
                <a:latin typeface="Calibri"/>
                <a:cs typeface="Calibri"/>
              </a:rPr>
              <a:t>when</a:t>
            </a:r>
            <a:endParaRPr sz="3090">
              <a:latin typeface="Calibri"/>
              <a:cs typeface="Calibri"/>
            </a:endParaRPr>
          </a:p>
          <a:p>
            <a:pPr marL="14017" marR="63600">
              <a:lnSpc>
                <a:spcPts val="3339"/>
              </a:lnSpc>
              <a:spcBef>
                <a:spcPts val="167"/>
              </a:spcBef>
            </a:pPr>
            <a:r>
              <a:rPr sz="4636" baseline="2925" dirty="0">
                <a:latin typeface="Calibri"/>
                <a:cs typeface="Calibri"/>
              </a:rPr>
              <a:t>m</a:t>
            </a:r>
            <a:r>
              <a:rPr sz="4636" spc="-10" baseline="2925" dirty="0">
                <a:latin typeface="Calibri"/>
                <a:cs typeface="Calibri"/>
              </a:rPr>
              <a:t>u</a:t>
            </a:r>
            <a:r>
              <a:rPr sz="4636" baseline="2925" dirty="0">
                <a:latin typeface="Calibri"/>
                <a:cs typeface="Calibri"/>
              </a:rPr>
              <a:t>l</a:t>
            </a:r>
            <a:r>
              <a:rPr sz="4636" spc="-4" baseline="2925" dirty="0">
                <a:latin typeface="Calibri"/>
                <a:cs typeface="Calibri"/>
              </a:rPr>
              <a:t>t</a:t>
            </a:r>
            <a:r>
              <a:rPr sz="4636" baseline="2925" dirty="0">
                <a:latin typeface="Calibri"/>
                <a:cs typeface="Calibri"/>
              </a:rPr>
              <a:t>i</a:t>
            </a:r>
            <a:r>
              <a:rPr sz="4636" spc="-15" baseline="2925" dirty="0">
                <a:latin typeface="Calibri"/>
                <a:cs typeface="Calibri"/>
              </a:rPr>
              <a:t>p</a:t>
            </a:r>
            <a:r>
              <a:rPr sz="4636" baseline="2925" dirty="0">
                <a:latin typeface="Calibri"/>
                <a:cs typeface="Calibri"/>
              </a:rPr>
              <a:t>le</a:t>
            </a:r>
            <a:r>
              <a:rPr sz="4636" spc="32" baseline="2925" dirty="0">
                <a:latin typeface="Calibri"/>
                <a:cs typeface="Calibri"/>
              </a:rPr>
              <a:t> </a:t>
            </a:r>
            <a:r>
              <a:rPr sz="4636" baseline="2925" dirty="0">
                <a:latin typeface="Calibri"/>
                <a:cs typeface="Calibri"/>
              </a:rPr>
              <a:t>us</a:t>
            </a:r>
            <a:r>
              <a:rPr sz="4636" spc="-10" baseline="2925" dirty="0">
                <a:latin typeface="Calibri"/>
                <a:cs typeface="Calibri"/>
              </a:rPr>
              <a:t>e</a:t>
            </a:r>
            <a:r>
              <a:rPr sz="4636" spc="-55" baseline="2925" dirty="0">
                <a:latin typeface="Calibri"/>
                <a:cs typeface="Calibri"/>
              </a:rPr>
              <a:t>r</a:t>
            </a:r>
            <a:r>
              <a:rPr sz="4636" baseline="2925" dirty="0">
                <a:latin typeface="Calibri"/>
                <a:cs typeface="Calibri"/>
              </a:rPr>
              <a:t>s</a:t>
            </a:r>
            <a:r>
              <a:rPr sz="4636" spc="9" baseline="2925" dirty="0">
                <a:latin typeface="Calibri"/>
                <a:cs typeface="Calibri"/>
              </a:rPr>
              <a:t> </a:t>
            </a:r>
            <a:r>
              <a:rPr sz="4636" baseline="2925" dirty="0">
                <a:latin typeface="Calibri"/>
                <a:cs typeface="Calibri"/>
              </a:rPr>
              <a:t>ac</a:t>
            </a:r>
            <a:r>
              <a:rPr sz="4636" spc="10" baseline="2925" dirty="0">
                <a:latin typeface="Calibri"/>
                <a:cs typeface="Calibri"/>
              </a:rPr>
              <a:t>c</a:t>
            </a:r>
            <a:r>
              <a:rPr sz="4636" baseline="2925" dirty="0">
                <a:latin typeface="Calibri"/>
                <a:cs typeface="Calibri"/>
              </a:rPr>
              <a:t>ess a</a:t>
            </a:r>
            <a:r>
              <a:rPr sz="4636" spc="-14" baseline="2925" dirty="0">
                <a:latin typeface="Calibri"/>
                <a:cs typeface="Calibri"/>
              </a:rPr>
              <a:t> </a:t>
            </a:r>
            <a:r>
              <a:rPr sz="4636" baseline="2925" dirty="0">
                <a:latin typeface="Calibri"/>
                <a:cs typeface="Calibri"/>
              </a:rPr>
              <a:t>sha</a:t>
            </a:r>
            <a:r>
              <a:rPr sz="4636" spc="-43" baseline="2925" dirty="0">
                <a:latin typeface="Calibri"/>
                <a:cs typeface="Calibri"/>
              </a:rPr>
              <a:t>r</a:t>
            </a:r>
            <a:r>
              <a:rPr sz="4636" baseline="2925" dirty="0">
                <a:latin typeface="Calibri"/>
                <a:cs typeface="Calibri"/>
              </a:rPr>
              <a:t>ed</a:t>
            </a:r>
            <a:r>
              <a:rPr sz="4636" spc="15" baseline="2925" dirty="0">
                <a:latin typeface="Calibri"/>
                <a:cs typeface="Calibri"/>
              </a:rPr>
              <a:t> </a:t>
            </a:r>
            <a:r>
              <a:rPr sz="4636" baseline="2925" dirty="0">
                <a:latin typeface="Calibri"/>
                <a:cs typeface="Calibri"/>
              </a:rPr>
              <a:t>f</a:t>
            </a:r>
            <a:r>
              <a:rPr sz="4636" spc="-4" baseline="2925" dirty="0">
                <a:latin typeface="Calibri"/>
                <a:cs typeface="Calibri"/>
              </a:rPr>
              <a:t>i</a:t>
            </a:r>
            <a:r>
              <a:rPr sz="4636" baseline="2925" dirty="0">
                <a:latin typeface="Calibri"/>
                <a:cs typeface="Calibri"/>
              </a:rPr>
              <a:t>le </a:t>
            </a:r>
            <a:r>
              <a:rPr sz="4636" spc="-15" baseline="2925" dirty="0">
                <a:latin typeface="Calibri"/>
                <a:cs typeface="Calibri"/>
              </a:rPr>
              <a:t>a</a:t>
            </a:r>
            <a:r>
              <a:rPr sz="4636" baseline="2925" dirty="0">
                <a:latin typeface="Calibri"/>
                <a:cs typeface="Calibri"/>
              </a:rPr>
              <a:t>t</a:t>
            </a:r>
            <a:r>
              <a:rPr sz="4636" spc="-25" baseline="2925" dirty="0">
                <a:latin typeface="Calibri"/>
                <a:cs typeface="Calibri"/>
              </a:rPr>
              <a:t> </a:t>
            </a:r>
            <a:r>
              <a:rPr sz="4636" baseline="2925" dirty="0">
                <a:latin typeface="Calibri"/>
                <a:cs typeface="Calibri"/>
              </a:rPr>
              <a:t>the s</a:t>
            </a:r>
            <a:r>
              <a:rPr sz="4636" spc="4" baseline="2925" dirty="0">
                <a:latin typeface="Calibri"/>
                <a:cs typeface="Calibri"/>
              </a:rPr>
              <a:t>a</a:t>
            </a:r>
            <a:r>
              <a:rPr sz="4636" baseline="2925" dirty="0">
                <a:latin typeface="Calibri"/>
                <a:cs typeface="Calibri"/>
              </a:rPr>
              <a:t>me</a:t>
            </a:r>
            <a:r>
              <a:rPr sz="4636" spc="-26" baseline="2925" dirty="0">
                <a:latin typeface="Calibri"/>
                <a:cs typeface="Calibri"/>
              </a:rPr>
              <a:t> </a:t>
            </a:r>
            <a:r>
              <a:rPr sz="4636" baseline="2925" dirty="0">
                <a:latin typeface="Calibri"/>
                <a:cs typeface="Calibri"/>
              </a:rPr>
              <a:t>t</a:t>
            </a:r>
            <a:r>
              <a:rPr sz="4636" spc="-10" baseline="2925" dirty="0">
                <a:latin typeface="Calibri"/>
                <a:cs typeface="Calibri"/>
              </a:rPr>
              <a:t>i</a:t>
            </a:r>
            <a:r>
              <a:rPr sz="4636" baseline="2925" dirty="0">
                <a:latin typeface="Calibri"/>
                <a:cs typeface="Calibri"/>
              </a:rPr>
              <a:t>me</a:t>
            </a:r>
            <a:endParaRPr sz="3090">
              <a:latin typeface="Calibri"/>
              <a:cs typeface="Calibri"/>
            </a:endParaRPr>
          </a:p>
          <a:p>
            <a:pPr marL="14017" marR="63600">
              <a:lnSpc>
                <a:spcPct val="101725"/>
              </a:lnSpc>
              <a:spcBef>
                <a:spcPts val="500"/>
              </a:spcBef>
            </a:pPr>
            <a:r>
              <a:rPr sz="3090" dirty="0">
                <a:latin typeface="Calibri"/>
                <a:cs typeface="Calibri"/>
              </a:rPr>
              <a:t>E</a:t>
            </a:r>
            <a:r>
              <a:rPr sz="3090" spc="-49" dirty="0">
                <a:latin typeface="Calibri"/>
                <a:cs typeface="Calibri"/>
              </a:rPr>
              <a:t>x</a:t>
            </a:r>
            <a:r>
              <a:rPr sz="3090" dirty="0">
                <a:latin typeface="Calibri"/>
                <a:cs typeface="Calibri"/>
              </a:rPr>
              <a:t>ampl</a:t>
            </a:r>
            <a:r>
              <a:rPr sz="3090" spc="-4" dirty="0">
                <a:latin typeface="Calibri"/>
                <a:cs typeface="Calibri"/>
              </a:rPr>
              <a:t>e</a:t>
            </a:r>
            <a:r>
              <a:rPr sz="3090" dirty="0">
                <a:latin typeface="Calibri"/>
                <a:cs typeface="Calibri"/>
              </a:rPr>
              <a:t>s</a:t>
            </a:r>
            <a:r>
              <a:rPr sz="3090" spc="-107" dirty="0">
                <a:latin typeface="Calibri"/>
                <a:cs typeface="Calibri"/>
              </a:rPr>
              <a:t> </a:t>
            </a:r>
            <a:r>
              <a:rPr sz="3090" dirty="0">
                <a:latin typeface="Calibri"/>
                <a:cs typeface="Calibri"/>
              </a:rPr>
              <a:t>of</a:t>
            </a:r>
            <a:r>
              <a:rPr sz="3090" spc="-25" dirty="0">
                <a:latin typeface="Calibri"/>
                <a:cs typeface="Calibri"/>
              </a:rPr>
              <a:t> </a:t>
            </a:r>
            <a:r>
              <a:rPr sz="3090" dirty="0">
                <a:latin typeface="Calibri"/>
                <a:cs typeface="Calibri"/>
              </a:rPr>
              <a:t>fi</a:t>
            </a:r>
            <a:r>
              <a:rPr sz="3090" spc="-4" dirty="0">
                <a:latin typeface="Calibri"/>
                <a:cs typeface="Calibri"/>
              </a:rPr>
              <a:t>l</a:t>
            </a:r>
            <a:r>
              <a:rPr sz="3090" dirty="0">
                <a:latin typeface="Calibri"/>
                <a:cs typeface="Calibri"/>
              </a:rPr>
              <a:t>e</a:t>
            </a:r>
            <a:r>
              <a:rPr sz="3090" spc="-14" dirty="0">
                <a:latin typeface="Calibri"/>
                <a:cs typeface="Calibri"/>
              </a:rPr>
              <a:t> </a:t>
            </a:r>
            <a:r>
              <a:rPr sz="3090" spc="-10" dirty="0">
                <a:latin typeface="Calibri"/>
                <a:cs typeface="Calibri"/>
              </a:rPr>
              <a:t>s</a:t>
            </a:r>
            <a:r>
              <a:rPr sz="3090" dirty="0">
                <a:latin typeface="Calibri"/>
                <a:cs typeface="Calibri"/>
              </a:rPr>
              <a:t>har</a:t>
            </a:r>
            <a:r>
              <a:rPr sz="3090" spc="-10" dirty="0">
                <a:latin typeface="Calibri"/>
                <a:cs typeface="Calibri"/>
              </a:rPr>
              <a:t>i</a:t>
            </a:r>
            <a:r>
              <a:rPr sz="3090" dirty="0">
                <a:latin typeface="Calibri"/>
                <a:cs typeface="Calibri"/>
              </a:rPr>
              <a:t>ng</a:t>
            </a:r>
            <a:r>
              <a:rPr sz="3090" spc="-64" dirty="0">
                <a:latin typeface="Calibri"/>
                <a:cs typeface="Calibri"/>
              </a:rPr>
              <a:t> </a:t>
            </a:r>
            <a:r>
              <a:rPr sz="3090" dirty="0">
                <a:latin typeface="Calibri"/>
                <a:cs typeface="Calibri"/>
              </a:rPr>
              <a:t>m</a:t>
            </a:r>
            <a:r>
              <a:rPr sz="3090" spc="-10" dirty="0">
                <a:latin typeface="Calibri"/>
                <a:cs typeface="Calibri"/>
              </a:rPr>
              <a:t>e</a:t>
            </a:r>
            <a:r>
              <a:rPr sz="3090" dirty="0">
                <a:latin typeface="Calibri"/>
                <a:cs typeface="Calibri"/>
              </a:rPr>
              <a:t>thods:</a:t>
            </a:r>
            <a:endParaRPr sz="3090">
              <a:latin typeface="Calibri"/>
              <a:cs typeface="Calibri"/>
            </a:endParaRPr>
          </a:p>
        </p:txBody>
      </p:sp>
      <p:sp>
        <p:nvSpPr>
          <p:cNvPr id="6" name="object 6"/>
          <p:cNvSpPr txBox="1"/>
          <p:nvPr/>
        </p:nvSpPr>
        <p:spPr>
          <a:xfrm>
            <a:off x="735656" y="3222847"/>
            <a:ext cx="223992" cy="419950"/>
          </a:xfrm>
          <a:prstGeom prst="rect">
            <a:avLst/>
          </a:prstGeom>
        </p:spPr>
        <p:txBody>
          <a:bodyPr wrap="square" lIns="0" tIns="0" rIns="0" bIns="0" rtlCol="0">
            <a:noAutofit/>
          </a:bodyPr>
          <a:lstStyle/>
          <a:p>
            <a:pPr marL="14017">
              <a:lnSpc>
                <a:spcPts val="3267"/>
              </a:lnSpc>
              <a:spcBef>
                <a:spcPts val="163"/>
              </a:spcBef>
            </a:pPr>
            <a:r>
              <a:rPr sz="3090" dirty="0">
                <a:latin typeface="Arial"/>
                <a:cs typeface="Arial"/>
              </a:rPr>
              <a:t>•</a:t>
            </a:r>
            <a:endParaRPr sz="3090">
              <a:latin typeface="Arial"/>
              <a:cs typeface="Arial"/>
            </a:endParaRPr>
          </a:p>
        </p:txBody>
      </p:sp>
      <p:sp>
        <p:nvSpPr>
          <p:cNvPr id="5" name="object 5"/>
          <p:cNvSpPr txBox="1"/>
          <p:nvPr/>
        </p:nvSpPr>
        <p:spPr>
          <a:xfrm>
            <a:off x="735656" y="4210628"/>
            <a:ext cx="223991" cy="419949"/>
          </a:xfrm>
          <a:prstGeom prst="rect">
            <a:avLst/>
          </a:prstGeom>
        </p:spPr>
        <p:txBody>
          <a:bodyPr wrap="square" lIns="0" tIns="0" rIns="0" bIns="0" rtlCol="0">
            <a:noAutofit/>
          </a:bodyPr>
          <a:lstStyle/>
          <a:p>
            <a:pPr marL="14017">
              <a:lnSpc>
                <a:spcPts val="3267"/>
              </a:lnSpc>
              <a:spcBef>
                <a:spcPts val="163"/>
              </a:spcBef>
            </a:pPr>
            <a:r>
              <a:rPr sz="3090" dirty="0">
                <a:latin typeface="Arial"/>
                <a:cs typeface="Arial"/>
              </a:rPr>
              <a:t>•</a:t>
            </a:r>
            <a:endParaRPr sz="3090">
              <a:latin typeface="Arial"/>
              <a:cs typeface="Arial"/>
            </a:endParaRPr>
          </a:p>
        </p:txBody>
      </p:sp>
      <p:sp>
        <p:nvSpPr>
          <p:cNvPr id="4" name="object 4"/>
          <p:cNvSpPr txBox="1"/>
          <p:nvPr/>
        </p:nvSpPr>
        <p:spPr>
          <a:xfrm>
            <a:off x="1240269" y="4704713"/>
            <a:ext cx="196406" cy="1230759"/>
          </a:xfrm>
          <a:prstGeom prst="rect">
            <a:avLst/>
          </a:prstGeom>
        </p:spPr>
        <p:txBody>
          <a:bodyPr wrap="square" lIns="0" tIns="0" rIns="0" bIns="0" rtlCol="0">
            <a:noAutofit/>
          </a:bodyPr>
          <a:lstStyle/>
          <a:p>
            <a:pPr marL="14017" marR="168">
              <a:lnSpc>
                <a:spcPts val="2820"/>
              </a:lnSpc>
              <a:spcBef>
                <a:spcPts val="140"/>
              </a:spcBef>
            </a:pPr>
            <a:r>
              <a:rPr sz="2649" dirty="0">
                <a:solidFill>
                  <a:srgbClr val="D97B5B"/>
                </a:solidFill>
                <a:latin typeface="Arial"/>
                <a:cs typeface="Arial"/>
              </a:rPr>
              <a:t>•</a:t>
            </a:r>
            <a:endParaRPr sz="2649">
              <a:latin typeface="Arial"/>
              <a:cs typeface="Arial"/>
            </a:endParaRPr>
          </a:p>
          <a:p>
            <a:pPr marL="14017" marR="168">
              <a:lnSpc>
                <a:spcPct val="95825"/>
              </a:lnSpc>
              <a:spcBef>
                <a:spcPts val="228"/>
              </a:spcBef>
            </a:pPr>
            <a:r>
              <a:rPr sz="2649" dirty="0">
                <a:solidFill>
                  <a:srgbClr val="00AF50"/>
                </a:solidFill>
                <a:latin typeface="Arial"/>
                <a:cs typeface="Arial"/>
              </a:rPr>
              <a:t>•</a:t>
            </a:r>
            <a:endParaRPr sz="2649">
              <a:latin typeface="Arial"/>
              <a:cs typeface="Arial"/>
            </a:endParaRPr>
          </a:p>
          <a:p>
            <a:pPr marL="14017">
              <a:lnSpc>
                <a:spcPct val="95825"/>
              </a:lnSpc>
              <a:spcBef>
                <a:spcPts val="359"/>
              </a:spcBef>
            </a:pPr>
            <a:r>
              <a:rPr sz="2649" dirty="0">
                <a:solidFill>
                  <a:srgbClr val="006FC0"/>
                </a:solidFill>
                <a:latin typeface="Arial"/>
                <a:cs typeface="Arial"/>
              </a:rPr>
              <a:t>•</a:t>
            </a:r>
            <a:endParaRPr sz="2649">
              <a:latin typeface="Arial"/>
              <a:cs typeface="Arial"/>
            </a:endParaRPr>
          </a:p>
        </p:txBody>
      </p:sp>
      <p:sp>
        <p:nvSpPr>
          <p:cNvPr id="3" name="object 3"/>
          <p:cNvSpPr txBox="1"/>
          <p:nvPr/>
        </p:nvSpPr>
        <p:spPr>
          <a:xfrm>
            <a:off x="1492911" y="4725003"/>
            <a:ext cx="8365277" cy="2028293"/>
          </a:xfrm>
          <a:prstGeom prst="rect">
            <a:avLst/>
          </a:prstGeom>
        </p:spPr>
        <p:txBody>
          <a:bodyPr wrap="square" lIns="0" tIns="0" rIns="0" bIns="0" rtlCol="0">
            <a:noAutofit/>
          </a:bodyPr>
          <a:lstStyle/>
          <a:p>
            <a:pPr marL="14017" marR="61597">
              <a:lnSpc>
                <a:spcPts val="2809"/>
              </a:lnSpc>
              <a:spcBef>
                <a:spcPts val="140"/>
              </a:spcBef>
            </a:pPr>
            <a:r>
              <a:rPr sz="3973" baseline="3413" dirty="0">
                <a:solidFill>
                  <a:srgbClr val="D97B5B"/>
                </a:solidFill>
                <a:latin typeface="Calibri"/>
                <a:cs typeface="Calibri"/>
              </a:rPr>
              <a:t>File</a:t>
            </a:r>
            <a:r>
              <a:rPr sz="3973" spc="-4" baseline="3413" dirty="0">
                <a:solidFill>
                  <a:srgbClr val="D97B5B"/>
                </a:solidFill>
                <a:latin typeface="Calibri"/>
                <a:cs typeface="Calibri"/>
              </a:rPr>
              <a:t> </a:t>
            </a:r>
            <a:r>
              <a:rPr sz="3973" spc="-166" baseline="3413" dirty="0">
                <a:solidFill>
                  <a:srgbClr val="D97B5B"/>
                </a:solidFill>
                <a:latin typeface="Calibri"/>
                <a:cs typeface="Calibri"/>
              </a:rPr>
              <a:t>T</a:t>
            </a:r>
            <a:r>
              <a:rPr sz="3973" spc="-49" baseline="3413" dirty="0">
                <a:solidFill>
                  <a:srgbClr val="D97B5B"/>
                </a:solidFill>
                <a:latin typeface="Calibri"/>
                <a:cs typeface="Calibri"/>
              </a:rPr>
              <a:t>r</a:t>
            </a:r>
            <a:r>
              <a:rPr sz="3973" baseline="3413" dirty="0">
                <a:solidFill>
                  <a:srgbClr val="D97B5B"/>
                </a:solidFill>
                <a:latin typeface="Calibri"/>
                <a:cs typeface="Calibri"/>
              </a:rPr>
              <a:t>an</a:t>
            </a:r>
            <a:r>
              <a:rPr sz="3973" spc="-28" baseline="3413" dirty="0">
                <a:solidFill>
                  <a:srgbClr val="D97B5B"/>
                </a:solidFill>
                <a:latin typeface="Calibri"/>
                <a:cs typeface="Calibri"/>
              </a:rPr>
              <a:t>s</a:t>
            </a:r>
            <a:r>
              <a:rPr sz="3973" spc="-65" baseline="3413" dirty="0">
                <a:solidFill>
                  <a:srgbClr val="D97B5B"/>
                </a:solidFill>
                <a:latin typeface="Calibri"/>
                <a:cs typeface="Calibri"/>
              </a:rPr>
              <a:t>f</a:t>
            </a:r>
            <a:r>
              <a:rPr sz="3973" baseline="3413" dirty="0">
                <a:solidFill>
                  <a:srgbClr val="D97B5B"/>
                </a:solidFill>
                <a:latin typeface="Calibri"/>
                <a:cs typeface="Calibri"/>
              </a:rPr>
              <a:t>er</a:t>
            </a:r>
            <a:r>
              <a:rPr sz="3973" spc="15" baseline="3413" dirty="0">
                <a:solidFill>
                  <a:srgbClr val="D97B5B"/>
                </a:solidFill>
                <a:latin typeface="Calibri"/>
                <a:cs typeface="Calibri"/>
              </a:rPr>
              <a:t> </a:t>
            </a:r>
            <a:r>
              <a:rPr sz="3973" baseline="3413" dirty="0">
                <a:solidFill>
                  <a:srgbClr val="D97B5B"/>
                </a:solidFill>
                <a:latin typeface="Calibri"/>
                <a:cs typeface="Calibri"/>
              </a:rPr>
              <a:t>P</a:t>
            </a:r>
            <a:r>
              <a:rPr sz="3973" spc="-38" baseline="3413" dirty="0">
                <a:solidFill>
                  <a:srgbClr val="D97B5B"/>
                </a:solidFill>
                <a:latin typeface="Calibri"/>
                <a:cs typeface="Calibri"/>
              </a:rPr>
              <a:t>r</a:t>
            </a:r>
            <a:r>
              <a:rPr sz="3973" baseline="3413" dirty="0">
                <a:solidFill>
                  <a:srgbClr val="D97B5B"/>
                </a:solidFill>
                <a:latin typeface="Calibri"/>
                <a:cs typeface="Calibri"/>
              </a:rPr>
              <a:t>o</a:t>
            </a:r>
            <a:r>
              <a:rPr sz="3973" spc="-32" baseline="3413" dirty="0">
                <a:solidFill>
                  <a:srgbClr val="D97B5B"/>
                </a:solidFill>
                <a:latin typeface="Calibri"/>
                <a:cs typeface="Calibri"/>
              </a:rPr>
              <a:t>t</a:t>
            </a:r>
            <a:r>
              <a:rPr sz="3973" baseline="3413" dirty="0">
                <a:solidFill>
                  <a:srgbClr val="D97B5B"/>
                </a:solidFill>
                <a:latin typeface="Calibri"/>
                <a:cs typeface="Calibri"/>
              </a:rPr>
              <a:t>o</a:t>
            </a:r>
            <a:r>
              <a:rPr sz="3973" spc="-28" baseline="3413" dirty="0">
                <a:solidFill>
                  <a:srgbClr val="D97B5B"/>
                </a:solidFill>
                <a:latin typeface="Calibri"/>
                <a:cs typeface="Calibri"/>
              </a:rPr>
              <a:t>c</a:t>
            </a:r>
            <a:r>
              <a:rPr sz="3973" baseline="3413" dirty="0">
                <a:solidFill>
                  <a:srgbClr val="D97B5B"/>
                </a:solidFill>
                <a:latin typeface="Calibri"/>
                <a:cs typeface="Calibri"/>
              </a:rPr>
              <a:t>ol</a:t>
            </a:r>
            <a:r>
              <a:rPr sz="3973" spc="-21" baseline="3413" dirty="0">
                <a:solidFill>
                  <a:srgbClr val="D97B5B"/>
                </a:solidFill>
                <a:latin typeface="Calibri"/>
                <a:cs typeface="Calibri"/>
              </a:rPr>
              <a:t> </a:t>
            </a:r>
            <a:r>
              <a:rPr sz="3973" baseline="3413" dirty="0">
                <a:solidFill>
                  <a:srgbClr val="D97B5B"/>
                </a:solidFill>
                <a:latin typeface="Calibri"/>
                <a:cs typeface="Calibri"/>
              </a:rPr>
              <a:t>(</a:t>
            </a:r>
            <a:r>
              <a:rPr sz="3973" spc="4" baseline="3413" dirty="0">
                <a:solidFill>
                  <a:srgbClr val="D97B5B"/>
                </a:solidFill>
                <a:latin typeface="Calibri"/>
                <a:cs typeface="Calibri"/>
              </a:rPr>
              <a:t>F</a:t>
            </a:r>
            <a:r>
              <a:rPr sz="3973" baseline="3413" dirty="0">
                <a:solidFill>
                  <a:srgbClr val="D97B5B"/>
                </a:solidFill>
                <a:latin typeface="Calibri"/>
                <a:cs typeface="Calibri"/>
              </a:rPr>
              <a:t>T</a:t>
            </a:r>
            <a:r>
              <a:rPr sz="3973" spc="-10" baseline="3413" dirty="0">
                <a:solidFill>
                  <a:srgbClr val="D97B5B"/>
                </a:solidFill>
                <a:latin typeface="Calibri"/>
                <a:cs typeface="Calibri"/>
              </a:rPr>
              <a:t>P</a:t>
            </a:r>
            <a:r>
              <a:rPr sz="3973" baseline="3413" dirty="0">
                <a:solidFill>
                  <a:srgbClr val="D97B5B"/>
                </a:solidFill>
                <a:latin typeface="Calibri"/>
                <a:cs typeface="Calibri"/>
              </a:rPr>
              <a:t>)</a:t>
            </a:r>
            <a:endParaRPr sz="2649">
              <a:latin typeface="Calibri"/>
              <a:cs typeface="Calibri"/>
            </a:endParaRPr>
          </a:p>
          <a:p>
            <a:pPr marL="14017" marR="61597">
              <a:lnSpc>
                <a:spcPct val="101725"/>
              </a:lnSpc>
              <a:spcBef>
                <a:spcPts val="41"/>
              </a:spcBef>
            </a:pPr>
            <a:r>
              <a:rPr sz="2649" dirty="0">
                <a:solidFill>
                  <a:srgbClr val="00AF50"/>
                </a:solidFill>
                <a:latin typeface="Calibri"/>
                <a:cs typeface="Calibri"/>
              </a:rPr>
              <a:t>Di</a:t>
            </a:r>
            <a:r>
              <a:rPr sz="2649" spc="-28" dirty="0">
                <a:solidFill>
                  <a:srgbClr val="00AF50"/>
                </a:solidFill>
                <a:latin typeface="Calibri"/>
                <a:cs typeface="Calibri"/>
              </a:rPr>
              <a:t>s</a:t>
            </a:r>
            <a:r>
              <a:rPr sz="2649" dirty="0">
                <a:solidFill>
                  <a:srgbClr val="00AF50"/>
                </a:solidFill>
                <a:latin typeface="Calibri"/>
                <a:cs typeface="Calibri"/>
              </a:rPr>
              <a:t>tribu</a:t>
            </a:r>
            <a:r>
              <a:rPr sz="2649" spc="-21" dirty="0">
                <a:solidFill>
                  <a:srgbClr val="00AF50"/>
                </a:solidFill>
                <a:latin typeface="Calibri"/>
                <a:cs typeface="Calibri"/>
              </a:rPr>
              <a:t>t</a:t>
            </a:r>
            <a:r>
              <a:rPr sz="2649" dirty="0">
                <a:solidFill>
                  <a:srgbClr val="00AF50"/>
                </a:solidFill>
                <a:latin typeface="Calibri"/>
                <a:cs typeface="Calibri"/>
              </a:rPr>
              <a:t>ed</a:t>
            </a:r>
            <a:r>
              <a:rPr sz="2649" spc="-10" dirty="0">
                <a:solidFill>
                  <a:srgbClr val="00AF50"/>
                </a:solidFill>
                <a:latin typeface="Calibri"/>
                <a:cs typeface="Calibri"/>
              </a:rPr>
              <a:t> </a:t>
            </a:r>
            <a:r>
              <a:rPr sz="2649" dirty="0">
                <a:solidFill>
                  <a:srgbClr val="00AF50"/>
                </a:solidFill>
                <a:latin typeface="Calibri"/>
                <a:cs typeface="Calibri"/>
              </a:rPr>
              <a:t>File</a:t>
            </a:r>
            <a:r>
              <a:rPr sz="2649" spc="-4" dirty="0">
                <a:solidFill>
                  <a:srgbClr val="00AF50"/>
                </a:solidFill>
                <a:latin typeface="Calibri"/>
                <a:cs typeface="Calibri"/>
              </a:rPr>
              <a:t> </a:t>
            </a:r>
            <a:r>
              <a:rPr sz="2649" spc="-28" dirty="0">
                <a:solidFill>
                  <a:srgbClr val="00AF50"/>
                </a:solidFill>
                <a:latin typeface="Calibri"/>
                <a:cs typeface="Calibri"/>
              </a:rPr>
              <a:t>S</a:t>
            </a:r>
            <a:r>
              <a:rPr sz="2649" spc="-21" dirty="0">
                <a:solidFill>
                  <a:srgbClr val="00AF50"/>
                </a:solidFill>
                <a:latin typeface="Calibri"/>
                <a:cs typeface="Calibri"/>
              </a:rPr>
              <a:t>y</a:t>
            </a:r>
            <a:r>
              <a:rPr sz="2649" spc="-28" dirty="0">
                <a:solidFill>
                  <a:srgbClr val="00AF50"/>
                </a:solidFill>
                <a:latin typeface="Calibri"/>
                <a:cs typeface="Calibri"/>
              </a:rPr>
              <a:t>st</a:t>
            </a:r>
            <a:r>
              <a:rPr sz="2649" dirty="0">
                <a:solidFill>
                  <a:srgbClr val="00AF50"/>
                </a:solidFill>
                <a:latin typeface="Calibri"/>
                <a:cs typeface="Calibri"/>
              </a:rPr>
              <a:t>em</a:t>
            </a:r>
            <a:r>
              <a:rPr sz="2649" spc="-32" dirty="0">
                <a:solidFill>
                  <a:srgbClr val="00AF50"/>
                </a:solidFill>
                <a:latin typeface="Calibri"/>
                <a:cs typeface="Calibri"/>
              </a:rPr>
              <a:t> </a:t>
            </a:r>
            <a:r>
              <a:rPr sz="2649" dirty="0">
                <a:solidFill>
                  <a:srgbClr val="00AF50"/>
                </a:solidFill>
                <a:latin typeface="Calibri"/>
                <a:cs typeface="Calibri"/>
              </a:rPr>
              <a:t>(D</a:t>
            </a:r>
            <a:r>
              <a:rPr sz="2649" spc="-32" dirty="0">
                <a:solidFill>
                  <a:srgbClr val="00AF50"/>
                </a:solidFill>
                <a:latin typeface="Calibri"/>
                <a:cs typeface="Calibri"/>
              </a:rPr>
              <a:t>F</a:t>
            </a:r>
            <a:r>
              <a:rPr sz="2649" dirty="0">
                <a:solidFill>
                  <a:srgbClr val="00AF50"/>
                </a:solidFill>
                <a:latin typeface="Calibri"/>
                <a:cs typeface="Calibri"/>
              </a:rPr>
              <a:t>S)</a:t>
            </a:r>
            <a:endParaRPr sz="2649">
              <a:latin typeface="Calibri"/>
              <a:cs typeface="Calibri"/>
            </a:endParaRPr>
          </a:p>
          <a:p>
            <a:pPr marL="14017">
              <a:lnSpc>
                <a:spcPct val="101725"/>
              </a:lnSpc>
              <a:spcBef>
                <a:spcPts val="171"/>
              </a:spcBef>
            </a:pPr>
            <a:r>
              <a:rPr sz="2649" dirty="0">
                <a:solidFill>
                  <a:srgbClr val="006FC0"/>
                </a:solidFill>
                <a:latin typeface="Calibri"/>
                <a:cs typeface="Calibri"/>
              </a:rPr>
              <a:t>N</a:t>
            </a:r>
            <a:r>
              <a:rPr sz="2649" spc="-10" dirty="0">
                <a:solidFill>
                  <a:srgbClr val="006FC0"/>
                </a:solidFill>
                <a:latin typeface="Calibri"/>
                <a:cs typeface="Calibri"/>
              </a:rPr>
              <a:t>e</a:t>
            </a:r>
            <a:r>
              <a:rPr sz="2649" dirty="0">
                <a:solidFill>
                  <a:srgbClr val="006FC0"/>
                </a:solidFill>
                <a:latin typeface="Calibri"/>
                <a:cs typeface="Calibri"/>
              </a:rPr>
              <a:t>t</a:t>
            </a:r>
            <a:r>
              <a:rPr sz="2649" spc="-28" dirty="0">
                <a:solidFill>
                  <a:srgbClr val="006FC0"/>
                </a:solidFill>
                <a:latin typeface="Calibri"/>
                <a:cs typeface="Calibri"/>
              </a:rPr>
              <a:t>w</a:t>
            </a:r>
            <a:r>
              <a:rPr sz="2649" dirty="0">
                <a:solidFill>
                  <a:srgbClr val="006FC0"/>
                </a:solidFill>
                <a:latin typeface="Calibri"/>
                <a:cs typeface="Calibri"/>
              </a:rPr>
              <a:t>ork</a:t>
            </a:r>
            <a:r>
              <a:rPr sz="2649" spc="-21" dirty="0">
                <a:solidFill>
                  <a:srgbClr val="006FC0"/>
                </a:solidFill>
                <a:latin typeface="Calibri"/>
                <a:cs typeface="Calibri"/>
              </a:rPr>
              <a:t> </a:t>
            </a:r>
            <a:r>
              <a:rPr sz="2649" dirty="0">
                <a:solidFill>
                  <a:srgbClr val="006FC0"/>
                </a:solidFill>
                <a:latin typeface="Calibri"/>
                <a:cs typeface="Calibri"/>
              </a:rPr>
              <a:t>File</a:t>
            </a:r>
            <a:r>
              <a:rPr sz="2649" spc="-10" dirty="0">
                <a:solidFill>
                  <a:srgbClr val="006FC0"/>
                </a:solidFill>
                <a:latin typeface="Calibri"/>
                <a:cs typeface="Calibri"/>
              </a:rPr>
              <a:t> </a:t>
            </a:r>
            <a:r>
              <a:rPr sz="2649" spc="-28" dirty="0">
                <a:solidFill>
                  <a:srgbClr val="006FC0"/>
                </a:solidFill>
                <a:latin typeface="Calibri"/>
                <a:cs typeface="Calibri"/>
              </a:rPr>
              <a:t>S</a:t>
            </a:r>
            <a:r>
              <a:rPr sz="2649" spc="-21" dirty="0">
                <a:solidFill>
                  <a:srgbClr val="006FC0"/>
                </a:solidFill>
                <a:latin typeface="Calibri"/>
                <a:cs typeface="Calibri"/>
              </a:rPr>
              <a:t>y</a:t>
            </a:r>
            <a:r>
              <a:rPr sz="2649" spc="-28" dirty="0">
                <a:solidFill>
                  <a:srgbClr val="006FC0"/>
                </a:solidFill>
                <a:latin typeface="Calibri"/>
                <a:cs typeface="Calibri"/>
              </a:rPr>
              <a:t>st</a:t>
            </a:r>
            <a:r>
              <a:rPr sz="2649" dirty="0">
                <a:solidFill>
                  <a:srgbClr val="006FC0"/>
                </a:solidFill>
                <a:latin typeface="Calibri"/>
                <a:cs typeface="Calibri"/>
              </a:rPr>
              <a:t>em</a:t>
            </a:r>
            <a:r>
              <a:rPr sz="2649" spc="-21" dirty="0">
                <a:solidFill>
                  <a:srgbClr val="006FC0"/>
                </a:solidFill>
                <a:latin typeface="Calibri"/>
                <a:cs typeface="Calibri"/>
              </a:rPr>
              <a:t> </a:t>
            </a:r>
            <a:r>
              <a:rPr sz="2649" dirty="0">
                <a:solidFill>
                  <a:srgbClr val="006FC0"/>
                </a:solidFill>
                <a:latin typeface="Calibri"/>
                <a:cs typeface="Calibri"/>
              </a:rPr>
              <a:t>(N</a:t>
            </a:r>
            <a:r>
              <a:rPr sz="2649" spc="-38" dirty="0">
                <a:solidFill>
                  <a:srgbClr val="006FC0"/>
                </a:solidFill>
                <a:latin typeface="Calibri"/>
                <a:cs typeface="Calibri"/>
              </a:rPr>
              <a:t>F</a:t>
            </a:r>
            <a:r>
              <a:rPr sz="2649" dirty="0">
                <a:solidFill>
                  <a:srgbClr val="006FC0"/>
                </a:solidFill>
                <a:latin typeface="Calibri"/>
                <a:cs typeface="Calibri"/>
              </a:rPr>
              <a:t>S)</a:t>
            </a:r>
            <a:r>
              <a:rPr sz="2649" spc="-28" dirty="0">
                <a:solidFill>
                  <a:srgbClr val="006FC0"/>
                </a:solidFill>
                <a:latin typeface="Calibri"/>
                <a:cs typeface="Calibri"/>
              </a:rPr>
              <a:t> </a:t>
            </a:r>
            <a:r>
              <a:rPr sz="2649" dirty="0">
                <a:solidFill>
                  <a:srgbClr val="006FC0"/>
                </a:solidFill>
                <a:latin typeface="Calibri"/>
                <a:cs typeface="Calibri"/>
              </a:rPr>
              <a:t>and Comm</a:t>
            </a:r>
            <a:r>
              <a:rPr sz="2649" spc="-15" dirty="0">
                <a:solidFill>
                  <a:srgbClr val="006FC0"/>
                </a:solidFill>
                <a:latin typeface="Calibri"/>
                <a:cs typeface="Calibri"/>
              </a:rPr>
              <a:t>o</a:t>
            </a:r>
            <a:r>
              <a:rPr sz="2649" dirty="0">
                <a:solidFill>
                  <a:srgbClr val="006FC0"/>
                </a:solidFill>
                <a:latin typeface="Calibri"/>
                <a:cs typeface="Calibri"/>
              </a:rPr>
              <a:t>n</a:t>
            </a:r>
            <a:r>
              <a:rPr sz="2649" spc="-32" dirty="0">
                <a:solidFill>
                  <a:srgbClr val="006FC0"/>
                </a:solidFill>
                <a:latin typeface="Calibri"/>
                <a:cs typeface="Calibri"/>
              </a:rPr>
              <a:t> </a:t>
            </a:r>
            <a:r>
              <a:rPr sz="2649" dirty="0">
                <a:solidFill>
                  <a:srgbClr val="006FC0"/>
                </a:solidFill>
                <a:latin typeface="Calibri"/>
                <a:cs typeface="Calibri"/>
              </a:rPr>
              <a:t>I</a:t>
            </a:r>
            <a:r>
              <a:rPr sz="2649" spc="-32" dirty="0">
                <a:solidFill>
                  <a:srgbClr val="006FC0"/>
                </a:solidFill>
                <a:latin typeface="Calibri"/>
                <a:cs typeface="Calibri"/>
              </a:rPr>
              <a:t>n</a:t>
            </a:r>
            <a:r>
              <a:rPr sz="2649" spc="-28" dirty="0">
                <a:solidFill>
                  <a:srgbClr val="006FC0"/>
                </a:solidFill>
                <a:latin typeface="Calibri"/>
                <a:cs typeface="Calibri"/>
              </a:rPr>
              <a:t>t</a:t>
            </a:r>
            <a:r>
              <a:rPr sz="2649" dirty="0">
                <a:solidFill>
                  <a:srgbClr val="006FC0"/>
                </a:solidFill>
                <a:latin typeface="Calibri"/>
                <a:cs typeface="Calibri"/>
              </a:rPr>
              <a:t>ernet File</a:t>
            </a:r>
            <a:r>
              <a:rPr sz="2649" spc="-10" dirty="0">
                <a:solidFill>
                  <a:srgbClr val="006FC0"/>
                </a:solidFill>
                <a:latin typeface="Calibri"/>
                <a:cs typeface="Calibri"/>
              </a:rPr>
              <a:t> </a:t>
            </a:r>
            <a:r>
              <a:rPr sz="2649" spc="-28" dirty="0">
                <a:solidFill>
                  <a:srgbClr val="006FC0"/>
                </a:solidFill>
                <a:latin typeface="Calibri"/>
                <a:cs typeface="Calibri"/>
              </a:rPr>
              <a:t>S</a:t>
            </a:r>
            <a:r>
              <a:rPr sz="2649" spc="-21" dirty="0">
                <a:solidFill>
                  <a:srgbClr val="006FC0"/>
                </a:solidFill>
                <a:latin typeface="Calibri"/>
                <a:cs typeface="Calibri"/>
              </a:rPr>
              <a:t>y</a:t>
            </a:r>
            <a:r>
              <a:rPr sz="2649" spc="-28" dirty="0">
                <a:solidFill>
                  <a:srgbClr val="006FC0"/>
                </a:solidFill>
                <a:latin typeface="Calibri"/>
                <a:cs typeface="Calibri"/>
              </a:rPr>
              <a:t>st</a:t>
            </a:r>
            <a:r>
              <a:rPr sz="2649" dirty="0">
                <a:solidFill>
                  <a:srgbClr val="006FC0"/>
                </a:solidFill>
                <a:latin typeface="Calibri"/>
                <a:cs typeface="Calibri"/>
              </a:rPr>
              <a:t>em</a:t>
            </a:r>
            <a:endParaRPr sz="2649">
              <a:latin typeface="Calibri"/>
              <a:cs typeface="Calibri"/>
            </a:endParaRPr>
          </a:p>
          <a:p>
            <a:pPr marL="14017" marR="61597">
              <a:lnSpc>
                <a:spcPts val="2864"/>
              </a:lnSpc>
              <a:spcBef>
                <a:spcPts val="142"/>
              </a:spcBef>
            </a:pPr>
            <a:r>
              <a:rPr sz="3973" baseline="3413" dirty="0">
                <a:solidFill>
                  <a:srgbClr val="006FC0"/>
                </a:solidFill>
                <a:latin typeface="Calibri"/>
                <a:cs typeface="Calibri"/>
              </a:rPr>
              <a:t>(</a:t>
            </a:r>
            <a:r>
              <a:rPr sz="3973" spc="4" baseline="3413" dirty="0">
                <a:solidFill>
                  <a:srgbClr val="006FC0"/>
                </a:solidFill>
                <a:latin typeface="Calibri"/>
                <a:cs typeface="Calibri"/>
              </a:rPr>
              <a:t>C</a:t>
            </a:r>
            <a:r>
              <a:rPr sz="3973" baseline="3413" dirty="0">
                <a:solidFill>
                  <a:srgbClr val="006FC0"/>
                </a:solidFill>
                <a:latin typeface="Calibri"/>
                <a:cs typeface="Calibri"/>
              </a:rPr>
              <a:t>I</a:t>
            </a:r>
            <a:r>
              <a:rPr sz="3973" spc="-43" baseline="3413" dirty="0">
                <a:solidFill>
                  <a:srgbClr val="006FC0"/>
                </a:solidFill>
                <a:latin typeface="Calibri"/>
                <a:cs typeface="Calibri"/>
              </a:rPr>
              <a:t>F</a:t>
            </a:r>
            <a:r>
              <a:rPr sz="3973" baseline="3413" dirty="0">
                <a:solidFill>
                  <a:srgbClr val="006FC0"/>
                </a:solidFill>
                <a:latin typeface="Calibri"/>
                <a:cs typeface="Calibri"/>
              </a:rPr>
              <a:t>S)</a:t>
            </a:r>
            <a:endParaRPr sz="2649">
              <a:latin typeface="Calibri"/>
              <a:cs typeface="Calibri"/>
            </a:endParaRPr>
          </a:p>
          <a:p>
            <a:pPr marL="14017" marR="61597">
              <a:lnSpc>
                <a:spcPct val="101725"/>
              </a:lnSpc>
              <a:spcBef>
                <a:spcPts val="39"/>
              </a:spcBef>
            </a:pPr>
            <a:r>
              <a:rPr sz="2649" spc="-55" dirty="0">
                <a:solidFill>
                  <a:srgbClr val="C00000"/>
                </a:solidFill>
                <a:latin typeface="Calibri"/>
                <a:cs typeface="Calibri"/>
              </a:rPr>
              <a:t>P</a:t>
            </a:r>
            <a:r>
              <a:rPr sz="2649" dirty="0">
                <a:solidFill>
                  <a:srgbClr val="C00000"/>
                </a:solidFill>
                <a:latin typeface="Calibri"/>
                <a:cs typeface="Calibri"/>
              </a:rPr>
              <a:t>e</a:t>
            </a:r>
            <a:r>
              <a:rPr sz="2649" spc="10" dirty="0">
                <a:solidFill>
                  <a:srgbClr val="C00000"/>
                </a:solidFill>
                <a:latin typeface="Calibri"/>
                <a:cs typeface="Calibri"/>
              </a:rPr>
              <a:t>e</a:t>
            </a:r>
            <a:r>
              <a:rPr sz="2649" spc="4" dirty="0">
                <a:solidFill>
                  <a:srgbClr val="C00000"/>
                </a:solidFill>
                <a:latin typeface="Calibri"/>
                <a:cs typeface="Calibri"/>
              </a:rPr>
              <a:t>r</a:t>
            </a:r>
            <a:r>
              <a:rPr sz="2649" spc="-4" dirty="0">
                <a:solidFill>
                  <a:srgbClr val="C00000"/>
                </a:solidFill>
                <a:latin typeface="Calibri"/>
                <a:cs typeface="Calibri"/>
              </a:rPr>
              <a:t>-</a:t>
            </a:r>
            <a:r>
              <a:rPr sz="2649" spc="-28" dirty="0">
                <a:solidFill>
                  <a:srgbClr val="C00000"/>
                </a:solidFill>
                <a:latin typeface="Calibri"/>
                <a:cs typeface="Calibri"/>
              </a:rPr>
              <a:t>t</a:t>
            </a:r>
            <a:r>
              <a:rPr sz="2649" spc="-4" dirty="0">
                <a:solidFill>
                  <a:srgbClr val="C00000"/>
                </a:solidFill>
                <a:latin typeface="Calibri"/>
                <a:cs typeface="Calibri"/>
              </a:rPr>
              <a:t>o-</a:t>
            </a:r>
            <a:r>
              <a:rPr sz="2649" spc="-55" dirty="0">
                <a:solidFill>
                  <a:srgbClr val="C00000"/>
                </a:solidFill>
                <a:latin typeface="Calibri"/>
                <a:cs typeface="Calibri"/>
              </a:rPr>
              <a:t>P</a:t>
            </a:r>
            <a:r>
              <a:rPr sz="2649" dirty="0">
                <a:solidFill>
                  <a:srgbClr val="C00000"/>
                </a:solidFill>
                <a:latin typeface="Calibri"/>
                <a:cs typeface="Calibri"/>
              </a:rPr>
              <a:t>e</a:t>
            </a:r>
            <a:r>
              <a:rPr sz="2649" spc="10" dirty="0">
                <a:solidFill>
                  <a:srgbClr val="C00000"/>
                </a:solidFill>
                <a:latin typeface="Calibri"/>
                <a:cs typeface="Calibri"/>
              </a:rPr>
              <a:t>e</a:t>
            </a:r>
            <a:r>
              <a:rPr sz="2649" dirty="0">
                <a:solidFill>
                  <a:srgbClr val="C00000"/>
                </a:solidFill>
                <a:latin typeface="Calibri"/>
                <a:cs typeface="Calibri"/>
              </a:rPr>
              <a:t>r (P2</a:t>
            </a:r>
            <a:r>
              <a:rPr sz="2649" spc="-10" dirty="0">
                <a:solidFill>
                  <a:srgbClr val="C00000"/>
                </a:solidFill>
                <a:latin typeface="Calibri"/>
                <a:cs typeface="Calibri"/>
              </a:rPr>
              <a:t>P</a:t>
            </a:r>
            <a:r>
              <a:rPr sz="2649" dirty="0">
                <a:solidFill>
                  <a:srgbClr val="C00000"/>
                </a:solidFill>
                <a:latin typeface="Calibri"/>
                <a:cs typeface="Calibri"/>
              </a:rPr>
              <a:t>)</a:t>
            </a:r>
            <a:endParaRPr sz="2649">
              <a:latin typeface="Calibri"/>
              <a:cs typeface="Calibri"/>
            </a:endParaRPr>
          </a:p>
        </p:txBody>
      </p:sp>
      <p:sp>
        <p:nvSpPr>
          <p:cNvPr id="2" name="object 2"/>
          <p:cNvSpPr txBox="1"/>
          <p:nvPr/>
        </p:nvSpPr>
        <p:spPr>
          <a:xfrm>
            <a:off x="1240269" y="6368562"/>
            <a:ext cx="196239" cy="364443"/>
          </a:xfrm>
          <a:prstGeom prst="rect">
            <a:avLst/>
          </a:prstGeom>
        </p:spPr>
        <p:txBody>
          <a:bodyPr wrap="square" lIns="0" tIns="0" rIns="0" bIns="0" rtlCol="0">
            <a:noAutofit/>
          </a:bodyPr>
          <a:lstStyle/>
          <a:p>
            <a:pPr marL="14017">
              <a:lnSpc>
                <a:spcPts val="2820"/>
              </a:lnSpc>
              <a:spcBef>
                <a:spcPts val="140"/>
              </a:spcBef>
            </a:pPr>
            <a:r>
              <a:rPr sz="2649" dirty="0">
                <a:solidFill>
                  <a:srgbClr val="C00000"/>
                </a:solidFill>
                <a:latin typeface="Arial"/>
                <a:cs typeface="Arial"/>
              </a:rPr>
              <a:t>•</a:t>
            </a:r>
            <a:endParaRPr sz="2649">
              <a:latin typeface="Arial"/>
              <a:cs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object 98"/>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75" name="object 75"/>
          <p:cNvSpPr/>
          <p:nvPr/>
        </p:nvSpPr>
        <p:spPr>
          <a:xfrm>
            <a:off x="7702402" y="1973879"/>
            <a:ext cx="2464195" cy="3803102"/>
          </a:xfrm>
          <a:custGeom>
            <a:avLst/>
            <a:gdLst/>
            <a:ahLst/>
            <a:cxnLst/>
            <a:rect l="l" t="t" r="r" b="b"/>
            <a:pathLst>
              <a:path w="2232660" h="3445764">
                <a:moveTo>
                  <a:pt x="0" y="215264"/>
                </a:moveTo>
                <a:lnTo>
                  <a:pt x="6257" y="163539"/>
                </a:lnTo>
                <a:lnTo>
                  <a:pt x="24030" y="116345"/>
                </a:lnTo>
                <a:lnTo>
                  <a:pt x="51823" y="75179"/>
                </a:lnTo>
                <a:lnTo>
                  <a:pt x="88139" y="41538"/>
                </a:lnTo>
                <a:lnTo>
                  <a:pt x="131480" y="16918"/>
                </a:lnTo>
                <a:lnTo>
                  <a:pt x="180351" y="2817"/>
                </a:lnTo>
                <a:lnTo>
                  <a:pt x="215265" y="0"/>
                </a:lnTo>
                <a:lnTo>
                  <a:pt x="2017395" y="0"/>
                </a:lnTo>
                <a:lnTo>
                  <a:pt x="2069120" y="6257"/>
                </a:lnTo>
                <a:lnTo>
                  <a:pt x="2116314" y="24030"/>
                </a:lnTo>
                <a:lnTo>
                  <a:pt x="2157480" y="51823"/>
                </a:lnTo>
                <a:lnTo>
                  <a:pt x="2191121" y="88139"/>
                </a:lnTo>
                <a:lnTo>
                  <a:pt x="2215741" y="131480"/>
                </a:lnTo>
                <a:lnTo>
                  <a:pt x="2229842" y="180351"/>
                </a:lnTo>
                <a:lnTo>
                  <a:pt x="2232660" y="215264"/>
                </a:lnTo>
                <a:lnTo>
                  <a:pt x="2232660" y="3230499"/>
                </a:lnTo>
                <a:lnTo>
                  <a:pt x="2226402" y="3282224"/>
                </a:lnTo>
                <a:lnTo>
                  <a:pt x="2208629" y="3329418"/>
                </a:lnTo>
                <a:lnTo>
                  <a:pt x="2180836" y="3370584"/>
                </a:lnTo>
                <a:lnTo>
                  <a:pt x="2144520" y="3404225"/>
                </a:lnTo>
                <a:lnTo>
                  <a:pt x="2101179" y="3428845"/>
                </a:lnTo>
                <a:lnTo>
                  <a:pt x="2052308" y="3442946"/>
                </a:lnTo>
                <a:lnTo>
                  <a:pt x="2017395" y="3445764"/>
                </a:lnTo>
                <a:lnTo>
                  <a:pt x="215265" y="3445764"/>
                </a:lnTo>
                <a:lnTo>
                  <a:pt x="163539" y="3439506"/>
                </a:lnTo>
                <a:lnTo>
                  <a:pt x="116345" y="3421733"/>
                </a:lnTo>
                <a:lnTo>
                  <a:pt x="75179" y="3393940"/>
                </a:lnTo>
                <a:lnTo>
                  <a:pt x="41538" y="3357624"/>
                </a:lnTo>
                <a:lnTo>
                  <a:pt x="16918" y="3314283"/>
                </a:lnTo>
                <a:lnTo>
                  <a:pt x="2817" y="3265412"/>
                </a:lnTo>
                <a:lnTo>
                  <a:pt x="0" y="3230499"/>
                </a:lnTo>
                <a:lnTo>
                  <a:pt x="0" y="215264"/>
                </a:lnTo>
                <a:close/>
              </a:path>
            </a:pathLst>
          </a:custGeom>
          <a:ln w="28956">
            <a:solidFill>
              <a:srgbClr val="8A7D3C"/>
            </a:solidFill>
          </a:ln>
        </p:spPr>
        <p:txBody>
          <a:bodyPr wrap="square" lIns="0" tIns="0" rIns="0" bIns="0" rtlCol="0">
            <a:noAutofit/>
          </a:bodyPr>
          <a:lstStyle/>
          <a:p>
            <a:endParaRPr sz="1987"/>
          </a:p>
        </p:txBody>
      </p:sp>
      <p:sp>
        <p:nvSpPr>
          <p:cNvPr id="76" name="object 76"/>
          <p:cNvSpPr/>
          <p:nvPr/>
        </p:nvSpPr>
        <p:spPr>
          <a:xfrm>
            <a:off x="7857151" y="4320331"/>
            <a:ext cx="2141243" cy="0"/>
          </a:xfrm>
          <a:custGeom>
            <a:avLst/>
            <a:gdLst/>
            <a:ahLst/>
            <a:cxnLst/>
            <a:rect l="l" t="t" r="r" b="b"/>
            <a:pathLst>
              <a:path w="1940052">
                <a:moveTo>
                  <a:pt x="0" y="0"/>
                </a:moveTo>
                <a:lnTo>
                  <a:pt x="1940052" y="0"/>
                </a:lnTo>
              </a:path>
            </a:pathLst>
          </a:custGeom>
          <a:ln w="28956">
            <a:solidFill>
              <a:srgbClr val="FF9900"/>
            </a:solidFill>
          </a:ln>
        </p:spPr>
        <p:txBody>
          <a:bodyPr wrap="square" lIns="0" tIns="0" rIns="0" bIns="0" rtlCol="0">
            <a:noAutofit/>
          </a:bodyPr>
          <a:lstStyle/>
          <a:p>
            <a:endParaRPr sz="1987"/>
          </a:p>
        </p:txBody>
      </p:sp>
      <p:sp>
        <p:nvSpPr>
          <p:cNvPr id="77" name="object 77"/>
          <p:cNvSpPr/>
          <p:nvPr/>
        </p:nvSpPr>
        <p:spPr>
          <a:xfrm>
            <a:off x="8205335" y="4320331"/>
            <a:ext cx="0" cy="467608"/>
          </a:xfrm>
          <a:custGeom>
            <a:avLst/>
            <a:gdLst/>
            <a:ahLst/>
            <a:cxnLst/>
            <a:rect l="l" t="t" r="r" b="b"/>
            <a:pathLst>
              <a:path h="423672">
                <a:moveTo>
                  <a:pt x="0" y="0"/>
                </a:moveTo>
                <a:lnTo>
                  <a:pt x="0" y="423671"/>
                </a:lnTo>
              </a:path>
            </a:pathLst>
          </a:custGeom>
          <a:ln w="28956">
            <a:solidFill>
              <a:srgbClr val="FF9900"/>
            </a:solidFill>
          </a:ln>
        </p:spPr>
        <p:txBody>
          <a:bodyPr wrap="square" lIns="0" tIns="0" rIns="0" bIns="0" rtlCol="0">
            <a:noAutofit/>
          </a:bodyPr>
          <a:lstStyle/>
          <a:p>
            <a:endParaRPr sz="1987"/>
          </a:p>
        </p:txBody>
      </p:sp>
      <p:sp>
        <p:nvSpPr>
          <p:cNvPr id="78" name="object 78"/>
          <p:cNvSpPr/>
          <p:nvPr/>
        </p:nvSpPr>
        <p:spPr>
          <a:xfrm>
            <a:off x="9704036" y="4320331"/>
            <a:ext cx="0" cy="467608"/>
          </a:xfrm>
          <a:custGeom>
            <a:avLst/>
            <a:gdLst/>
            <a:ahLst/>
            <a:cxnLst/>
            <a:rect l="l" t="t" r="r" b="b"/>
            <a:pathLst>
              <a:path h="423672">
                <a:moveTo>
                  <a:pt x="0" y="0"/>
                </a:moveTo>
                <a:lnTo>
                  <a:pt x="0" y="423671"/>
                </a:lnTo>
              </a:path>
            </a:pathLst>
          </a:custGeom>
          <a:ln w="28956">
            <a:solidFill>
              <a:srgbClr val="FF9900"/>
            </a:solidFill>
          </a:ln>
        </p:spPr>
        <p:txBody>
          <a:bodyPr wrap="square" lIns="0" tIns="0" rIns="0" bIns="0" rtlCol="0">
            <a:noAutofit/>
          </a:bodyPr>
          <a:lstStyle/>
          <a:p>
            <a:endParaRPr sz="1987"/>
          </a:p>
        </p:txBody>
      </p:sp>
      <p:sp>
        <p:nvSpPr>
          <p:cNvPr id="79" name="object 79"/>
          <p:cNvSpPr/>
          <p:nvPr/>
        </p:nvSpPr>
        <p:spPr>
          <a:xfrm>
            <a:off x="7795757" y="2972173"/>
            <a:ext cx="2141243" cy="0"/>
          </a:xfrm>
          <a:custGeom>
            <a:avLst/>
            <a:gdLst/>
            <a:ahLst/>
            <a:cxnLst/>
            <a:rect l="l" t="t" r="r" b="b"/>
            <a:pathLst>
              <a:path w="1940052">
                <a:moveTo>
                  <a:pt x="0" y="0"/>
                </a:moveTo>
                <a:lnTo>
                  <a:pt x="1940052" y="0"/>
                </a:lnTo>
              </a:path>
            </a:pathLst>
          </a:custGeom>
          <a:ln w="12192">
            <a:solidFill>
              <a:srgbClr val="0000FF"/>
            </a:solidFill>
          </a:ln>
        </p:spPr>
        <p:txBody>
          <a:bodyPr wrap="square" lIns="0" tIns="0" rIns="0" bIns="0" rtlCol="0">
            <a:noAutofit/>
          </a:bodyPr>
          <a:lstStyle/>
          <a:p>
            <a:endParaRPr sz="1987"/>
          </a:p>
        </p:txBody>
      </p:sp>
      <p:sp>
        <p:nvSpPr>
          <p:cNvPr id="80" name="object 80"/>
          <p:cNvSpPr/>
          <p:nvPr/>
        </p:nvSpPr>
        <p:spPr>
          <a:xfrm>
            <a:off x="8480348" y="2987311"/>
            <a:ext cx="0" cy="467608"/>
          </a:xfrm>
          <a:custGeom>
            <a:avLst/>
            <a:gdLst/>
            <a:ahLst/>
            <a:cxnLst/>
            <a:rect l="l" t="t" r="r" b="b"/>
            <a:pathLst>
              <a:path h="423672">
                <a:moveTo>
                  <a:pt x="0" y="423672"/>
                </a:moveTo>
                <a:lnTo>
                  <a:pt x="0" y="0"/>
                </a:lnTo>
              </a:path>
            </a:pathLst>
          </a:custGeom>
          <a:ln w="12192">
            <a:solidFill>
              <a:srgbClr val="0000FF"/>
            </a:solidFill>
          </a:ln>
        </p:spPr>
        <p:txBody>
          <a:bodyPr wrap="square" lIns="0" tIns="0" rIns="0" bIns="0" rtlCol="0">
            <a:noAutofit/>
          </a:bodyPr>
          <a:lstStyle/>
          <a:p>
            <a:endParaRPr sz="1987"/>
          </a:p>
        </p:txBody>
      </p:sp>
      <p:sp>
        <p:nvSpPr>
          <p:cNvPr id="81" name="object 81"/>
          <p:cNvSpPr/>
          <p:nvPr/>
        </p:nvSpPr>
        <p:spPr>
          <a:xfrm>
            <a:off x="9324734" y="2982265"/>
            <a:ext cx="0" cy="467608"/>
          </a:xfrm>
          <a:custGeom>
            <a:avLst/>
            <a:gdLst/>
            <a:ahLst/>
            <a:cxnLst/>
            <a:rect l="l" t="t" r="r" b="b"/>
            <a:pathLst>
              <a:path h="423672">
                <a:moveTo>
                  <a:pt x="0" y="423672"/>
                </a:moveTo>
                <a:lnTo>
                  <a:pt x="0" y="0"/>
                </a:lnTo>
              </a:path>
            </a:pathLst>
          </a:custGeom>
          <a:ln w="12192">
            <a:solidFill>
              <a:srgbClr val="0000FF"/>
            </a:solidFill>
          </a:ln>
        </p:spPr>
        <p:txBody>
          <a:bodyPr wrap="square" lIns="0" tIns="0" rIns="0" bIns="0" rtlCol="0">
            <a:noAutofit/>
          </a:bodyPr>
          <a:lstStyle/>
          <a:p>
            <a:endParaRPr sz="1987"/>
          </a:p>
        </p:txBody>
      </p:sp>
      <p:sp>
        <p:nvSpPr>
          <p:cNvPr id="82" name="object 82"/>
          <p:cNvSpPr/>
          <p:nvPr/>
        </p:nvSpPr>
        <p:spPr>
          <a:xfrm>
            <a:off x="8492964" y="3847677"/>
            <a:ext cx="0" cy="469289"/>
          </a:xfrm>
          <a:custGeom>
            <a:avLst/>
            <a:gdLst/>
            <a:ahLst/>
            <a:cxnLst/>
            <a:rect l="l" t="t" r="r" b="b"/>
            <a:pathLst>
              <a:path h="425196">
                <a:moveTo>
                  <a:pt x="0" y="0"/>
                </a:moveTo>
                <a:lnTo>
                  <a:pt x="0" y="425195"/>
                </a:lnTo>
              </a:path>
            </a:pathLst>
          </a:custGeom>
          <a:ln w="28956">
            <a:solidFill>
              <a:srgbClr val="FF9900"/>
            </a:solidFill>
          </a:ln>
        </p:spPr>
        <p:txBody>
          <a:bodyPr wrap="square" lIns="0" tIns="0" rIns="0" bIns="0" rtlCol="0">
            <a:noAutofit/>
          </a:bodyPr>
          <a:lstStyle/>
          <a:p>
            <a:endParaRPr sz="1987"/>
          </a:p>
        </p:txBody>
      </p:sp>
      <p:sp>
        <p:nvSpPr>
          <p:cNvPr id="83" name="object 83"/>
          <p:cNvSpPr/>
          <p:nvPr/>
        </p:nvSpPr>
        <p:spPr>
          <a:xfrm>
            <a:off x="9330622" y="3867861"/>
            <a:ext cx="0" cy="467608"/>
          </a:xfrm>
          <a:custGeom>
            <a:avLst/>
            <a:gdLst/>
            <a:ahLst/>
            <a:cxnLst/>
            <a:rect l="l" t="t" r="r" b="b"/>
            <a:pathLst>
              <a:path h="423672">
                <a:moveTo>
                  <a:pt x="0" y="0"/>
                </a:moveTo>
                <a:lnTo>
                  <a:pt x="0" y="423672"/>
                </a:lnTo>
              </a:path>
            </a:pathLst>
          </a:custGeom>
          <a:ln w="28956">
            <a:solidFill>
              <a:srgbClr val="FF9900"/>
            </a:solidFill>
          </a:ln>
        </p:spPr>
        <p:txBody>
          <a:bodyPr wrap="square" lIns="0" tIns="0" rIns="0" bIns="0" rtlCol="0">
            <a:noAutofit/>
          </a:bodyPr>
          <a:lstStyle/>
          <a:p>
            <a:endParaRPr sz="1987"/>
          </a:p>
        </p:txBody>
      </p:sp>
      <p:sp>
        <p:nvSpPr>
          <p:cNvPr id="84" name="object 84"/>
          <p:cNvSpPr/>
          <p:nvPr/>
        </p:nvSpPr>
        <p:spPr>
          <a:xfrm>
            <a:off x="8957208" y="4320331"/>
            <a:ext cx="0" cy="467608"/>
          </a:xfrm>
          <a:custGeom>
            <a:avLst/>
            <a:gdLst/>
            <a:ahLst/>
            <a:cxnLst/>
            <a:rect l="l" t="t" r="r" b="b"/>
            <a:pathLst>
              <a:path h="423672">
                <a:moveTo>
                  <a:pt x="0" y="0"/>
                </a:moveTo>
                <a:lnTo>
                  <a:pt x="0" y="423671"/>
                </a:lnTo>
              </a:path>
            </a:pathLst>
          </a:custGeom>
          <a:ln w="28956">
            <a:solidFill>
              <a:srgbClr val="FF9900"/>
            </a:solidFill>
          </a:ln>
        </p:spPr>
        <p:txBody>
          <a:bodyPr wrap="square" lIns="0" tIns="0" rIns="0" bIns="0" rtlCol="0">
            <a:noAutofit/>
          </a:bodyPr>
          <a:lstStyle/>
          <a:p>
            <a:endParaRPr sz="1987"/>
          </a:p>
        </p:txBody>
      </p:sp>
      <p:sp>
        <p:nvSpPr>
          <p:cNvPr id="85" name="object 85"/>
          <p:cNvSpPr/>
          <p:nvPr/>
        </p:nvSpPr>
        <p:spPr>
          <a:xfrm>
            <a:off x="8145621" y="2630718"/>
            <a:ext cx="0" cy="333044"/>
          </a:xfrm>
          <a:custGeom>
            <a:avLst/>
            <a:gdLst/>
            <a:ahLst/>
            <a:cxnLst/>
            <a:rect l="l" t="t" r="r" b="b"/>
            <a:pathLst>
              <a:path h="301751">
                <a:moveTo>
                  <a:pt x="0" y="301751"/>
                </a:moveTo>
                <a:lnTo>
                  <a:pt x="0" y="0"/>
                </a:lnTo>
              </a:path>
            </a:pathLst>
          </a:custGeom>
          <a:ln w="12192">
            <a:solidFill>
              <a:srgbClr val="0000FF"/>
            </a:solidFill>
          </a:ln>
        </p:spPr>
        <p:txBody>
          <a:bodyPr wrap="square" lIns="0" tIns="0" rIns="0" bIns="0" rtlCol="0">
            <a:noAutofit/>
          </a:bodyPr>
          <a:lstStyle/>
          <a:p>
            <a:endParaRPr sz="1987"/>
          </a:p>
        </p:txBody>
      </p:sp>
      <p:sp>
        <p:nvSpPr>
          <p:cNvPr id="86" name="object 86"/>
          <p:cNvSpPr/>
          <p:nvPr/>
        </p:nvSpPr>
        <p:spPr>
          <a:xfrm>
            <a:off x="8890768" y="2630718"/>
            <a:ext cx="0" cy="333044"/>
          </a:xfrm>
          <a:custGeom>
            <a:avLst/>
            <a:gdLst/>
            <a:ahLst/>
            <a:cxnLst/>
            <a:rect l="l" t="t" r="r" b="b"/>
            <a:pathLst>
              <a:path h="301751">
                <a:moveTo>
                  <a:pt x="0" y="301751"/>
                </a:moveTo>
                <a:lnTo>
                  <a:pt x="0" y="0"/>
                </a:lnTo>
              </a:path>
            </a:pathLst>
          </a:custGeom>
          <a:ln w="12192">
            <a:solidFill>
              <a:srgbClr val="0000FF"/>
            </a:solidFill>
          </a:ln>
        </p:spPr>
        <p:txBody>
          <a:bodyPr wrap="square" lIns="0" tIns="0" rIns="0" bIns="0" rtlCol="0">
            <a:noAutofit/>
          </a:bodyPr>
          <a:lstStyle/>
          <a:p>
            <a:endParaRPr sz="1987"/>
          </a:p>
        </p:txBody>
      </p:sp>
      <p:sp>
        <p:nvSpPr>
          <p:cNvPr id="87" name="object 87"/>
          <p:cNvSpPr/>
          <p:nvPr/>
        </p:nvSpPr>
        <p:spPr>
          <a:xfrm>
            <a:off x="9635913" y="2630718"/>
            <a:ext cx="0" cy="333044"/>
          </a:xfrm>
          <a:custGeom>
            <a:avLst/>
            <a:gdLst/>
            <a:ahLst/>
            <a:cxnLst/>
            <a:rect l="l" t="t" r="r" b="b"/>
            <a:pathLst>
              <a:path h="301751">
                <a:moveTo>
                  <a:pt x="0" y="301751"/>
                </a:moveTo>
                <a:lnTo>
                  <a:pt x="0" y="0"/>
                </a:lnTo>
              </a:path>
            </a:pathLst>
          </a:custGeom>
          <a:ln w="12192">
            <a:solidFill>
              <a:srgbClr val="0000FF"/>
            </a:solidFill>
          </a:ln>
        </p:spPr>
        <p:txBody>
          <a:bodyPr wrap="square" lIns="0" tIns="0" rIns="0" bIns="0" rtlCol="0">
            <a:noAutofit/>
          </a:bodyPr>
          <a:lstStyle/>
          <a:p>
            <a:endParaRPr sz="1987"/>
          </a:p>
        </p:txBody>
      </p:sp>
      <p:sp>
        <p:nvSpPr>
          <p:cNvPr id="88" name="object 88"/>
          <p:cNvSpPr/>
          <p:nvPr/>
        </p:nvSpPr>
        <p:spPr>
          <a:xfrm>
            <a:off x="7365154" y="5781187"/>
            <a:ext cx="1682044" cy="958765"/>
          </a:xfrm>
          <a:prstGeom prst="rect">
            <a:avLst/>
          </a:prstGeom>
          <a:blipFill>
            <a:blip r:embed="rId2" cstate="print"/>
            <a:stretch>
              <a:fillRect/>
            </a:stretch>
          </a:blipFill>
        </p:spPr>
        <p:txBody>
          <a:bodyPr wrap="square" lIns="0" tIns="0" rIns="0" bIns="0" rtlCol="0">
            <a:noAutofit/>
          </a:bodyPr>
          <a:lstStyle/>
          <a:p>
            <a:endParaRPr sz="1987"/>
          </a:p>
        </p:txBody>
      </p:sp>
      <p:sp>
        <p:nvSpPr>
          <p:cNvPr id="89" name="object 89"/>
          <p:cNvSpPr/>
          <p:nvPr/>
        </p:nvSpPr>
        <p:spPr>
          <a:xfrm>
            <a:off x="7365154" y="5781187"/>
            <a:ext cx="1682044" cy="958765"/>
          </a:xfrm>
          <a:custGeom>
            <a:avLst/>
            <a:gdLst/>
            <a:ahLst/>
            <a:cxnLst/>
            <a:rect l="l" t="t" r="r" b="b"/>
            <a:pathLst>
              <a:path w="1524000" h="868680">
                <a:moveTo>
                  <a:pt x="1306829" y="0"/>
                </a:moveTo>
                <a:lnTo>
                  <a:pt x="1306829" y="542925"/>
                </a:lnTo>
                <a:lnTo>
                  <a:pt x="217170" y="542925"/>
                </a:lnTo>
                <a:lnTo>
                  <a:pt x="217170" y="434340"/>
                </a:lnTo>
                <a:lnTo>
                  <a:pt x="0" y="651510"/>
                </a:lnTo>
                <a:lnTo>
                  <a:pt x="217170" y="868680"/>
                </a:lnTo>
                <a:lnTo>
                  <a:pt x="217170" y="760095"/>
                </a:lnTo>
                <a:lnTo>
                  <a:pt x="1524000" y="760095"/>
                </a:lnTo>
                <a:lnTo>
                  <a:pt x="1524000" y="0"/>
                </a:lnTo>
                <a:lnTo>
                  <a:pt x="1306829" y="0"/>
                </a:lnTo>
                <a:close/>
              </a:path>
            </a:pathLst>
          </a:custGeom>
          <a:ln w="3048">
            <a:solidFill>
              <a:srgbClr val="000000"/>
            </a:solidFill>
          </a:ln>
        </p:spPr>
        <p:txBody>
          <a:bodyPr wrap="square" lIns="0" tIns="0" rIns="0" bIns="0" rtlCol="0">
            <a:noAutofit/>
          </a:bodyPr>
          <a:lstStyle/>
          <a:p>
            <a:endParaRPr sz="1987"/>
          </a:p>
        </p:txBody>
      </p:sp>
      <p:sp>
        <p:nvSpPr>
          <p:cNvPr id="90" name="object 90"/>
          <p:cNvSpPr/>
          <p:nvPr/>
        </p:nvSpPr>
        <p:spPr>
          <a:xfrm>
            <a:off x="7881541" y="4514607"/>
            <a:ext cx="681228" cy="1155565"/>
          </a:xfrm>
          <a:prstGeom prst="rect">
            <a:avLst/>
          </a:prstGeom>
          <a:blipFill>
            <a:blip r:embed="rId3" cstate="print"/>
            <a:stretch>
              <a:fillRect/>
            </a:stretch>
          </a:blipFill>
        </p:spPr>
        <p:txBody>
          <a:bodyPr wrap="square" lIns="0" tIns="0" rIns="0" bIns="0" rtlCol="0">
            <a:noAutofit/>
          </a:bodyPr>
          <a:lstStyle/>
          <a:p>
            <a:endParaRPr sz="1987"/>
          </a:p>
        </p:txBody>
      </p:sp>
      <p:sp>
        <p:nvSpPr>
          <p:cNvPr id="91" name="object 91"/>
          <p:cNvSpPr/>
          <p:nvPr/>
        </p:nvSpPr>
        <p:spPr>
          <a:xfrm>
            <a:off x="7905090" y="2134513"/>
            <a:ext cx="504613" cy="504613"/>
          </a:xfrm>
          <a:prstGeom prst="rect">
            <a:avLst/>
          </a:prstGeom>
          <a:blipFill>
            <a:blip r:embed="rId4" cstate="print"/>
            <a:stretch>
              <a:fillRect/>
            </a:stretch>
          </a:blipFill>
        </p:spPr>
        <p:txBody>
          <a:bodyPr wrap="square" lIns="0" tIns="0" rIns="0" bIns="0" rtlCol="0">
            <a:noAutofit/>
          </a:bodyPr>
          <a:lstStyle/>
          <a:p>
            <a:endParaRPr sz="1987"/>
          </a:p>
        </p:txBody>
      </p:sp>
      <p:sp>
        <p:nvSpPr>
          <p:cNvPr id="92" name="object 92"/>
          <p:cNvSpPr/>
          <p:nvPr/>
        </p:nvSpPr>
        <p:spPr>
          <a:xfrm>
            <a:off x="8638461" y="2134513"/>
            <a:ext cx="504613" cy="504613"/>
          </a:xfrm>
          <a:prstGeom prst="rect">
            <a:avLst/>
          </a:prstGeom>
          <a:blipFill>
            <a:blip r:embed="rId4" cstate="print"/>
            <a:stretch>
              <a:fillRect/>
            </a:stretch>
          </a:blipFill>
        </p:spPr>
        <p:txBody>
          <a:bodyPr wrap="square" lIns="0" tIns="0" rIns="0" bIns="0" rtlCol="0">
            <a:noAutofit/>
          </a:bodyPr>
          <a:lstStyle/>
          <a:p>
            <a:endParaRPr sz="1987"/>
          </a:p>
        </p:txBody>
      </p:sp>
      <p:sp>
        <p:nvSpPr>
          <p:cNvPr id="93" name="object 93"/>
          <p:cNvSpPr/>
          <p:nvPr/>
        </p:nvSpPr>
        <p:spPr>
          <a:xfrm>
            <a:off x="9383607" y="2134513"/>
            <a:ext cx="504613" cy="504613"/>
          </a:xfrm>
          <a:prstGeom prst="rect">
            <a:avLst/>
          </a:prstGeom>
          <a:blipFill>
            <a:blip r:embed="rId4" cstate="print"/>
            <a:stretch>
              <a:fillRect/>
            </a:stretch>
          </a:blipFill>
        </p:spPr>
        <p:txBody>
          <a:bodyPr wrap="square" lIns="0" tIns="0" rIns="0" bIns="0" rtlCol="0">
            <a:noAutofit/>
          </a:bodyPr>
          <a:lstStyle/>
          <a:p>
            <a:endParaRPr sz="1987"/>
          </a:p>
        </p:txBody>
      </p:sp>
      <p:sp>
        <p:nvSpPr>
          <p:cNvPr id="94" name="object 94"/>
          <p:cNvSpPr/>
          <p:nvPr/>
        </p:nvSpPr>
        <p:spPr>
          <a:xfrm>
            <a:off x="8302052" y="3253074"/>
            <a:ext cx="381824" cy="881391"/>
          </a:xfrm>
          <a:prstGeom prst="rect">
            <a:avLst/>
          </a:prstGeom>
          <a:blipFill>
            <a:blip r:embed="rId5" cstate="print"/>
            <a:stretch>
              <a:fillRect/>
            </a:stretch>
          </a:blipFill>
        </p:spPr>
        <p:txBody>
          <a:bodyPr wrap="square" lIns="0" tIns="0" rIns="0" bIns="0" rtlCol="0">
            <a:noAutofit/>
          </a:bodyPr>
          <a:lstStyle/>
          <a:p>
            <a:endParaRPr sz="1987"/>
          </a:p>
        </p:txBody>
      </p:sp>
      <p:sp>
        <p:nvSpPr>
          <p:cNvPr id="95" name="object 95"/>
          <p:cNvSpPr/>
          <p:nvPr/>
        </p:nvSpPr>
        <p:spPr>
          <a:xfrm>
            <a:off x="8628369" y="4514607"/>
            <a:ext cx="681228" cy="1155565"/>
          </a:xfrm>
          <a:prstGeom prst="rect">
            <a:avLst/>
          </a:prstGeom>
          <a:blipFill>
            <a:blip r:embed="rId3" cstate="print"/>
            <a:stretch>
              <a:fillRect/>
            </a:stretch>
          </a:blipFill>
        </p:spPr>
        <p:txBody>
          <a:bodyPr wrap="square" lIns="0" tIns="0" rIns="0" bIns="0" rtlCol="0">
            <a:noAutofit/>
          </a:bodyPr>
          <a:lstStyle/>
          <a:p>
            <a:endParaRPr sz="1987"/>
          </a:p>
        </p:txBody>
      </p:sp>
      <p:sp>
        <p:nvSpPr>
          <p:cNvPr id="96" name="object 96"/>
          <p:cNvSpPr/>
          <p:nvPr/>
        </p:nvSpPr>
        <p:spPr>
          <a:xfrm>
            <a:off x="9375196" y="4514607"/>
            <a:ext cx="681228" cy="1155565"/>
          </a:xfrm>
          <a:prstGeom prst="rect">
            <a:avLst/>
          </a:prstGeom>
          <a:blipFill>
            <a:blip r:embed="rId3" cstate="print"/>
            <a:stretch>
              <a:fillRect/>
            </a:stretch>
          </a:blipFill>
        </p:spPr>
        <p:txBody>
          <a:bodyPr wrap="square" lIns="0" tIns="0" rIns="0" bIns="0" rtlCol="0">
            <a:noAutofit/>
          </a:bodyPr>
          <a:lstStyle/>
          <a:p>
            <a:endParaRPr sz="1987"/>
          </a:p>
        </p:txBody>
      </p:sp>
      <p:sp>
        <p:nvSpPr>
          <p:cNvPr id="97" name="object 97"/>
          <p:cNvSpPr/>
          <p:nvPr/>
        </p:nvSpPr>
        <p:spPr>
          <a:xfrm>
            <a:off x="9143074" y="3253074"/>
            <a:ext cx="381824" cy="881391"/>
          </a:xfrm>
          <a:prstGeom prst="rect">
            <a:avLst/>
          </a:prstGeom>
          <a:blipFill>
            <a:blip r:embed="rId5" cstate="print"/>
            <a:stretch>
              <a:fillRect/>
            </a:stretch>
          </a:blipFill>
        </p:spPr>
        <p:txBody>
          <a:bodyPr wrap="square" lIns="0" tIns="0" rIns="0" bIns="0" rtlCol="0">
            <a:noAutofit/>
          </a:bodyPr>
          <a:lstStyle/>
          <a:p>
            <a:endParaRPr sz="1987"/>
          </a:p>
        </p:txBody>
      </p:sp>
      <p:sp>
        <p:nvSpPr>
          <p:cNvPr id="65" name="object 65"/>
          <p:cNvSpPr/>
          <p:nvPr/>
        </p:nvSpPr>
        <p:spPr>
          <a:xfrm>
            <a:off x="4861430" y="4660104"/>
            <a:ext cx="2331314" cy="2580256"/>
          </a:xfrm>
          <a:custGeom>
            <a:avLst/>
            <a:gdLst/>
            <a:ahLst/>
            <a:cxnLst/>
            <a:rect l="l" t="t" r="r" b="b"/>
            <a:pathLst>
              <a:path w="2112264" h="2337815">
                <a:moveTo>
                  <a:pt x="0" y="203707"/>
                </a:moveTo>
                <a:lnTo>
                  <a:pt x="5919" y="154749"/>
                </a:lnTo>
                <a:lnTo>
                  <a:pt x="22734" y="110084"/>
                </a:lnTo>
                <a:lnTo>
                  <a:pt x="49030" y="71130"/>
                </a:lnTo>
                <a:lnTo>
                  <a:pt x="83393" y="39298"/>
                </a:lnTo>
                <a:lnTo>
                  <a:pt x="124408" y="16005"/>
                </a:lnTo>
                <a:lnTo>
                  <a:pt x="170661" y="2665"/>
                </a:lnTo>
                <a:lnTo>
                  <a:pt x="203708" y="0"/>
                </a:lnTo>
                <a:lnTo>
                  <a:pt x="1908556" y="0"/>
                </a:lnTo>
                <a:lnTo>
                  <a:pt x="1957514" y="5919"/>
                </a:lnTo>
                <a:lnTo>
                  <a:pt x="2002179" y="22734"/>
                </a:lnTo>
                <a:lnTo>
                  <a:pt x="2041133" y="49030"/>
                </a:lnTo>
                <a:lnTo>
                  <a:pt x="2072965" y="83393"/>
                </a:lnTo>
                <a:lnTo>
                  <a:pt x="2096258" y="124408"/>
                </a:lnTo>
                <a:lnTo>
                  <a:pt x="2109598" y="170661"/>
                </a:lnTo>
                <a:lnTo>
                  <a:pt x="2112264" y="203707"/>
                </a:lnTo>
                <a:lnTo>
                  <a:pt x="2112264" y="2134107"/>
                </a:lnTo>
                <a:lnTo>
                  <a:pt x="2106344" y="2183062"/>
                </a:lnTo>
                <a:lnTo>
                  <a:pt x="2089529" y="2227725"/>
                </a:lnTo>
                <a:lnTo>
                  <a:pt x="2063233" y="2266680"/>
                </a:lnTo>
                <a:lnTo>
                  <a:pt x="2028870" y="2298513"/>
                </a:lnTo>
                <a:lnTo>
                  <a:pt x="1987855" y="2321808"/>
                </a:lnTo>
                <a:lnTo>
                  <a:pt x="1941602" y="2335149"/>
                </a:lnTo>
                <a:lnTo>
                  <a:pt x="1908556" y="2337815"/>
                </a:lnTo>
                <a:lnTo>
                  <a:pt x="203708" y="2337815"/>
                </a:lnTo>
                <a:lnTo>
                  <a:pt x="154749" y="2331895"/>
                </a:lnTo>
                <a:lnTo>
                  <a:pt x="110084" y="2315079"/>
                </a:lnTo>
                <a:lnTo>
                  <a:pt x="71130" y="2288781"/>
                </a:lnTo>
                <a:lnTo>
                  <a:pt x="39298" y="2254417"/>
                </a:lnTo>
                <a:lnTo>
                  <a:pt x="16005" y="2213402"/>
                </a:lnTo>
                <a:lnTo>
                  <a:pt x="2665" y="2167151"/>
                </a:lnTo>
                <a:lnTo>
                  <a:pt x="0" y="2134107"/>
                </a:lnTo>
                <a:lnTo>
                  <a:pt x="0" y="203707"/>
                </a:lnTo>
                <a:close/>
              </a:path>
            </a:pathLst>
          </a:custGeom>
          <a:ln w="28956">
            <a:solidFill>
              <a:srgbClr val="8A7D3C"/>
            </a:solidFill>
          </a:ln>
        </p:spPr>
        <p:txBody>
          <a:bodyPr wrap="square" lIns="0" tIns="0" rIns="0" bIns="0" rtlCol="0">
            <a:noAutofit/>
          </a:bodyPr>
          <a:lstStyle/>
          <a:p>
            <a:endParaRPr sz="1987"/>
          </a:p>
        </p:txBody>
      </p:sp>
      <p:sp>
        <p:nvSpPr>
          <p:cNvPr id="66" name="object 66"/>
          <p:cNvSpPr/>
          <p:nvPr/>
        </p:nvSpPr>
        <p:spPr>
          <a:xfrm>
            <a:off x="5982513" y="5488511"/>
            <a:ext cx="0" cy="467608"/>
          </a:xfrm>
          <a:custGeom>
            <a:avLst/>
            <a:gdLst/>
            <a:ahLst/>
            <a:cxnLst/>
            <a:rect l="l" t="t" r="r" b="b"/>
            <a:pathLst>
              <a:path h="423672">
                <a:moveTo>
                  <a:pt x="0" y="423672"/>
                </a:moveTo>
                <a:lnTo>
                  <a:pt x="0" y="0"/>
                </a:lnTo>
              </a:path>
            </a:pathLst>
          </a:custGeom>
          <a:ln w="12192">
            <a:solidFill>
              <a:srgbClr val="0000FF"/>
            </a:solidFill>
          </a:ln>
        </p:spPr>
        <p:txBody>
          <a:bodyPr wrap="square" lIns="0" tIns="0" rIns="0" bIns="0" rtlCol="0">
            <a:noAutofit/>
          </a:bodyPr>
          <a:lstStyle/>
          <a:p>
            <a:endParaRPr sz="1987"/>
          </a:p>
        </p:txBody>
      </p:sp>
      <p:sp>
        <p:nvSpPr>
          <p:cNvPr id="67" name="object 67"/>
          <p:cNvSpPr/>
          <p:nvPr/>
        </p:nvSpPr>
        <p:spPr>
          <a:xfrm>
            <a:off x="4936281" y="5488511"/>
            <a:ext cx="2141243" cy="0"/>
          </a:xfrm>
          <a:custGeom>
            <a:avLst/>
            <a:gdLst/>
            <a:ahLst/>
            <a:cxnLst/>
            <a:rect l="l" t="t" r="r" b="b"/>
            <a:pathLst>
              <a:path w="1940052">
                <a:moveTo>
                  <a:pt x="0" y="0"/>
                </a:moveTo>
                <a:lnTo>
                  <a:pt x="1940052" y="0"/>
                </a:lnTo>
              </a:path>
            </a:pathLst>
          </a:custGeom>
          <a:ln w="12192">
            <a:solidFill>
              <a:srgbClr val="0000FF"/>
            </a:solidFill>
          </a:ln>
        </p:spPr>
        <p:txBody>
          <a:bodyPr wrap="square" lIns="0" tIns="0" rIns="0" bIns="0" rtlCol="0">
            <a:noAutofit/>
          </a:bodyPr>
          <a:lstStyle/>
          <a:p>
            <a:endParaRPr sz="1987"/>
          </a:p>
        </p:txBody>
      </p:sp>
      <p:sp>
        <p:nvSpPr>
          <p:cNvPr id="68" name="object 68"/>
          <p:cNvSpPr/>
          <p:nvPr/>
        </p:nvSpPr>
        <p:spPr>
          <a:xfrm>
            <a:off x="5262598" y="5210974"/>
            <a:ext cx="0" cy="272490"/>
          </a:xfrm>
          <a:custGeom>
            <a:avLst/>
            <a:gdLst/>
            <a:ahLst/>
            <a:cxnLst/>
            <a:rect l="l" t="t" r="r" b="b"/>
            <a:pathLst>
              <a:path h="246887">
                <a:moveTo>
                  <a:pt x="0" y="246887"/>
                </a:moveTo>
                <a:lnTo>
                  <a:pt x="0" y="0"/>
                </a:lnTo>
              </a:path>
            </a:pathLst>
          </a:custGeom>
          <a:ln w="12192">
            <a:solidFill>
              <a:srgbClr val="0000FF"/>
            </a:solidFill>
          </a:ln>
        </p:spPr>
        <p:txBody>
          <a:bodyPr wrap="square" lIns="0" tIns="0" rIns="0" bIns="0" rtlCol="0">
            <a:noAutofit/>
          </a:bodyPr>
          <a:lstStyle/>
          <a:p>
            <a:endParaRPr sz="1987"/>
          </a:p>
        </p:txBody>
      </p:sp>
      <p:sp>
        <p:nvSpPr>
          <p:cNvPr id="69" name="object 69"/>
          <p:cNvSpPr/>
          <p:nvPr/>
        </p:nvSpPr>
        <p:spPr>
          <a:xfrm>
            <a:off x="5984195" y="5232841"/>
            <a:ext cx="0" cy="270808"/>
          </a:xfrm>
          <a:custGeom>
            <a:avLst/>
            <a:gdLst/>
            <a:ahLst/>
            <a:cxnLst/>
            <a:rect l="l" t="t" r="r" b="b"/>
            <a:pathLst>
              <a:path h="245363">
                <a:moveTo>
                  <a:pt x="0" y="245363"/>
                </a:moveTo>
                <a:lnTo>
                  <a:pt x="0" y="0"/>
                </a:lnTo>
              </a:path>
            </a:pathLst>
          </a:custGeom>
          <a:ln w="12192">
            <a:solidFill>
              <a:srgbClr val="0000FF"/>
            </a:solidFill>
          </a:ln>
        </p:spPr>
        <p:txBody>
          <a:bodyPr wrap="square" lIns="0" tIns="0" rIns="0" bIns="0" rtlCol="0">
            <a:noAutofit/>
          </a:bodyPr>
          <a:lstStyle/>
          <a:p>
            <a:endParaRPr sz="1987"/>
          </a:p>
        </p:txBody>
      </p:sp>
      <p:sp>
        <p:nvSpPr>
          <p:cNvPr id="70" name="object 70"/>
          <p:cNvSpPr/>
          <p:nvPr/>
        </p:nvSpPr>
        <p:spPr>
          <a:xfrm>
            <a:off x="6727658" y="5221066"/>
            <a:ext cx="0" cy="270809"/>
          </a:xfrm>
          <a:custGeom>
            <a:avLst/>
            <a:gdLst/>
            <a:ahLst/>
            <a:cxnLst/>
            <a:rect l="l" t="t" r="r" b="b"/>
            <a:pathLst>
              <a:path h="245364">
                <a:moveTo>
                  <a:pt x="0" y="245363"/>
                </a:moveTo>
                <a:lnTo>
                  <a:pt x="0" y="0"/>
                </a:lnTo>
              </a:path>
            </a:pathLst>
          </a:custGeom>
          <a:ln w="12192">
            <a:solidFill>
              <a:srgbClr val="0000FF"/>
            </a:solidFill>
          </a:ln>
        </p:spPr>
        <p:txBody>
          <a:bodyPr wrap="square" lIns="0" tIns="0" rIns="0" bIns="0" rtlCol="0">
            <a:noAutofit/>
          </a:bodyPr>
          <a:lstStyle/>
          <a:p>
            <a:endParaRPr sz="1987"/>
          </a:p>
        </p:txBody>
      </p:sp>
      <p:sp>
        <p:nvSpPr>
          <p:cNvPr id="71" name="object 71"/>
          <p:cNvSpPr/>
          <p:nvPr/>
        </p:nvSpPr>
        <p:spPr>
          <a:xfrm>
            <a:off x="5622556" y="5776141"/>
            <a:ext cx="736735" cy="1217800"/>
          </a:xfrm>
          <a:prstGeom prst="rect">
            <a:avLst/>
          </a:prstGeom>
          <a:blipFill>
            <a:blip r:embed="rId6" cstate="print"/>
            <a:stretch>
              <a:fillRect/>
            </a:stretch>
          </a:blipFill>
        </p:spPr>
        <p:txBody>
          <a:bodyPr wrap="square" lIns="0" tIns="0" rIns="0" bIns="0" rtlCol="0">
            <a:noAutofit/>
          </a:bodyPr>
          <a:lstStyle/>
          <a:p>
            <a:endParaRPr sz="1987"/>
          </a:p>
        </p:txBody>
      </p:sp>
      <p:sp>
        <p:nvSpPr>
          <p:cNvPr id="72" name="object 72"/>
          <p:cNvSpPr/>
          <p:nvPr/>
        </p:nvSpPr>
        <p:spPr>
          <a:xfrm>
            <a:off x="5010291" y="4766914"/>
            <a:ext cx="504613" cy="504613"/>
          </a:xfrm>
          <a:prstGeom prst="rect">
            <a:avLst/>
          </a:prstGeom>
          <a:blipFill>
            <a:blip r:embed="rId4" cstate="print"/>
            <a:stretch>
              <a:fillRect/>
            </a:stretch>
          </a:blipFill>
        </p:spPr>
        <p:txBody>
          <a:bodyPr wrap="square" lIns="0" tIns="0" rIns="0" bIns="0" rtlCol="0">
            <a:noAutofit/>
          </a:bodyPr>
          <a:lstStyle/>
          <a:p>
            <a:endParaRPr sz="1987"/>
          </a:p>
        </p:txBody>
      </p:sp>
      <p:sp>
        <p:nvSpPr>
          <p:cNvPr id="73" name="object 73"/>
          <p:cNvSpPr/>
          <p:nvPr/>
        </p:nvSpPr>
        <p:spPr>
          <a:xfrm>
            <a:off x="5743663" y="4766914"/>
            <a:ext cx="504613" cy="504613"/>
          </a:xfrm>
          <a:prstGeom prst="rect">
            <a:avLst/>
          </a:prstGeom>
          <a:blipFill>
            <a:blip r:embed="rId4" cstate="print"/>
            <a:stretch>
              <a:fillRect/>
            </a:stretch>
          </a:blipFill>
        </p:spPr>
        <p:txBody>
          <a:bodyPr wrap="square" lIns="0" tIns="0" rIns="0" bIns="0" rtlCol="0">
            <a:noAutofit/>
          </a:bodyPr>
          <a:lstStyle/>
          <a:p>
            <a:endParaRPr sz="1987"/>
          </a:p>
        </p:txBody>
      </p:sp>
      <p:sp>
        <p:nvSpPr>
          <p:cNvPr id="74" name="object 74"/>
          <p:cNvSpPr/>
          <p:nvPr/>
        </p:nvSpPr>
        <p:spPr>
          <a:xfrm>
            <a:off x="6488808" y="4766914"/>
            <a:ext cx="504613" cy="504613"/>
          </a:xfrm>
          <a:prstGeom prst="rect">
            <a:avLst/>
          </a:prstGeom>
          <a:blipFill>
            <a:blip r:embed="rId4" cstate="print"/>
            <a:stretch>
              <a:fillRect/>
            </a:stretch>
          </a:blipFill>
        </p:spPr>
        <p:txBody>
          <a:bodyPr wrap="square" lIns="0" tIns="0" rIns="0" bIns="0" rtlCol="0">
            <a:noAutofit/>
          </a:bodyPr>
          <a:lstStyle/>
          <a:p>
            <a:endParaRPr sz="1987"/>
          </a:p>
        </p:txBody>
      </p:sp>
      <p:sp>
        <p:nvSpPr>
          <p:cNvPr id="63" name="object 63"/>
          <p:cNvSpPr/>
          <p:nvPr/>
        </p:nvSpPr>
        <p:spPr>
          <a:xfrm>
            <a:off x="553713" y="2194228"/>
            <a:ext cx="1542435" cy="1562618"/>
          </a:xfrm>
          <a:custGeom>
            <a:avLst/>
            <a:gdLst/>
            <a:ahLst/>
            <a:cxnLst/>
            <a:rect l="l" t="t" r="r" b="b"/>
            <a:pathLst>
              <a:path w="1397508" h="1415795">
                <a:moveTo>
                  <a:pt x="0" y="134746"/>
                </a:moveTo>
                <a:lnTo>
                  <a:pt x="6865" y="92171"/>
                </a:lnTo>
                <a:lnTo>
                  <a:pt x="25982" y="55193"/>
                </a:lnTo>
                <a:lnTo>
                  <a:pt x="55135" y="26027"/>
                </a:lnTo>
                <a:lnTo>
                  <a:pt x="92106" y="6891"/>
                </a:lnTo>
                <a:lnTo>
                  <a:pt x="134772" y="0"/>
                </a:lnTo>
                <a:lnTo>
                  <a:pt x="1262761" y="0"/>
                </a:lnTo>
                <a:lnTo>
                  <a:pt x="1305339" y="6864"/>
                </a:lnTo>
                <a:lnTo>
                  <a:pt x="1342320" y="25981"/>
                </a:lnTo>
                <a:lnTo>
                  <a:pt x="1371487" y="55133"/>
                </a:lnTo>
                <a:lnTo>
                  <a:pt x="1390621" y="92103"/>
                </a:lnTo>
                <a:lnTo>
                  <a:pt x="1397508" y="134746"/>
                </a:lnTo>
                <a:lnTo>
                  <a:pt x="1397508" y="1281049"/>
                </a:lnTo>
                <a:lnTo>
                  <a:pt x="1390643" y="1323627"/>
                </a:lnTo>
                <a:lnTo>
                  <a:pt x="1371526" y="1360608"/>
                </a:lnTo>
                <a:lnTo>
                  <a:pt x="1342374" y="1389775"/>
                </a:lnTo>
                <a:lnTo>
                  <a:pt x="1305404" y="1408909"/>
                </a:lnTo>
                <a:lnTo>
                  <a:pt x="1262761" y="1415795"/>
                </a:lnTo>
                <a:lnTo>
                  <a:pt x="134772" y="1415795"/>
                </a:lnTo>
                <a:lnTo>
                  <a:pt x="92189" y="1408932"/>
                </a:lnTo>
                <a:lnTo>
                  <a:pt x="55204" y="1389818"/>
                </a:lnTo>
                <a:lnTo>
                  <a:pt x="26033" y="1360671"/>
                </a:lnTo>
                <a:lnTo>
                  <a:pt x="6892" y="1323707"/>
                </a:lnTo>
                <a:lnTo>
                  <a:pt x="0" y="1281049"/>
                </a:lnTo>
                <a:lnTo>
                  <a:pt x="0" y="134746"/>
                </a:lnTo>
                <a:close/>
              </a:path>
            </a:pathLst>
          </a:custGeom>
          <a:ln w="28956">
            <a:solidFill>
              <a:srgbClr val="8A7D3C"/>
            </a:solidFill>
          </a:ln>
        </p:spPr>
        <p:txBody>
          <a:bodyPr wrap="square" lIns="0" tIns="0" rIns="0" bIns="0" rtlCol="0">
            <a:noAutofit/>
          </a:bodyPr>
          <a:lstStyle/>
          <a:p>
            <a:endParaRPr sz="1987"/>
          </a:p>
        </p:txBody>
      </p:sp>
      <p:sp>
        <p:nvSpPr>
          <p:cNvPr id="64" name="object 64"/>
          <p:cNvSpPr/>
          <p:nvPr/>
        </p:nvSpPr>
        <p:spPr>
          <a:xfrm>
            <a:off x="1057487" y="2687907"/>
            <a:ext cx="504613" cy="504613"/>
          </a:xfrm>
          <a:prstGeom prst="rect">
            <a:avLst/>
          </a:prstGeom>
          <a:blipFill>
            <a:blip r:embed="rId4" cstate="print"/>
            <a:stretch>
              <a:fillRect/>
            </a:stretch>
          </a:blipFill>
        </p:spPr>
        <p:txBody>
          <a:bodyPr wrap="square" lIns="0" tIns="0" rIns="0" bIns="0" rtlCol="0">
            <a:noAutofit/>
          </a:bodyPr>
          <a:lstStyle/>
          <a:p>
            <a:endParaRPr sz="1987"/>
          </a:p>
        </p:txBody>
      </p:sp>
      <p:sp>
        <p:nvSpPr>
          <p:cNvPr id="51" name="object 51"/>
          <p:cNvSpPr/>
          <p:nvPr/>
        </p:nvSpPr>
        <p:spPr>
          <a:xfrm>
            <a:off x="4861430" y="1994064"/>
            <a:ext cx="2331314" cy="1957900"/>
          </a:xfrm>
          <a:custGeom>
            <a:avLst/>
            <a:gdLst/>
            <a:ahLst/>
            <a:cxnLst/>
            <a:rect l="l" t="t" r="r" b="b"/>
            <a:pathLst>
              <a:path w="2112264" h="1773936">
                <a:moveTo>
                  <a:pt x="0" y="171069"/>
                </a:moveTo>
                <a:lnTo>
                  <a:pt x="5468" y="127989"/>
                </a:lnTo>
                <a:lnTo>
                  <a:pt x="20958" y="88949"/>
                </a:lnTo>
                <a:lnTo>
                  <a:pt x="45094" y="55324"/>
                </a:lnTo>
                <a:lnTo>
                  <a:pt x="76500" y="28488"/>
                </a:lnTo>
                <a:lnTo>
                  <a:pt x="113802" y="9818"/>
                </a:lnTo>
                <a:lnTo>
                  <a:pt x="155625" y="687"/>
                </a:lnTo>
                <a:lnTo>
                  <a:pt x="171069" y="0"/>
                </a:lnTo>
                <a:lnTo>
                  <a:pt x="1941195" y="0"/>
                </a:lnTo>
                <a:lnTo>
                  <a:pt x="1984274" y="5468"/>
                </a:lnTo>
                <a:lnTo>
                  <a:pt x="2023314" y="20958"/>
                </a:lnTo>
                <a:lnTo>
                  <a:pt x="2056939" y="45094"/>
                </a:lnTo>
                <a:lnTo>
                  <a:pt x="2083775" y="76500"/>
                </a:lnTo>
                <a:lnTo>
                  <a:pt x="2102445" y="113802"/>
                </a:lnTo>
                <a:lnTo>
                  <a:pt x="2111576" y="155625"/>
                </a:lnTo>
                <a:lnTo>
                  <a:pt x="2112264" y="171069"/>
                </a:lnTo>
                <a:lnTo>
                  <a:pt x="2112264" y="1602867"/>
                </a:lnTo>
                <a:lnTo>
                  <a:pt x="2106795" y="1645946"/>
                </a:lnTo>
                <a:lnTo>
                  <a:pt x="2091305" y="1684986"/>
                </a:lnTo>
                <a:lnTo>
                  <a:pt x="2067169" y="1718611"/>
                </a:lnTo>
                <a:lnTo>
                  <a:pt x="2035763" y="1745447"/>
                </a:lnTo>
                <a:lnTo>
                  <a:pt x="1998461" y="1764117"/>
                </a:lnTo>
                <a:lnTo>
                  <a:pt x="1956638" y="1773248"/>
                </a:lnTo>
                <a:lnTo>
                  <a:pt x="1941195" y="1773936"/>
                </a:lnTo>
                <a:lnTo>
                  <a:pt x="171069" y="1773936"/>
                </a:lnTo>
                <a:lnTo>
                  <a:pt x="127989" y="1768467"/>
                </a:lnTo>
                <a:lnTo>
                  <a:pt x="88949" y="1752977"/>
                </a:lnTo>
                <a:lnTo>
                  <a:pt x="55324" y="1728841"/>
                </a:lnTo>
                <a:lnTo>
                  <a:pt x="28488" y="1697435"/>
                </a:lnTo>
                <a:lnTo>
                  <a:pt x="9818" y="1660133"/>
                </a:lnTo>
                <a:lnTo>
                  <a:pt x="687" y="1618310"/>
                </a:lnTo>
                <a:lnTo>
                  <a:pt x="0" y="1602867"/>
                </a:lnTo>
                <a:lnTo>
                  <a:pt x="0" y="171069"/>
                </a:lnTo>
                <a:close/>
              </a:path>
            </a:pathLst>
          </a:custGeom>
          <a:ln w="28956">
            <a:solidFill>
              <a:srgbClr val="8A7D3C"/>
            </a:solidFill>
          </a:ln>
        </p:spPr>
        <p:txBody>
          <a:bodyPr wrap="square" lIns="0" tIns="0" rIns="0" bIns="0" rtlCol="0">
            <a:noAutofit/>
          </a:bodyPr>
          <a:lstStyle/>
          <a:p>
            <a:endParaRPr sz="1987"/>
          </a:p>
        </p:txBody>
      </p:sp>
      <p:sp>
        <p:nvSpPr>
          <p:cNvPr id="52" name="object 52"/>
          <p:cNvSpPr/>
          <p:nvPr/>
        </p:nvSpPr>
        <p:spPr>
          <a:xfrm>
            <a:off x="4956465" y="2940214"/>
            <a:ext cx="2141243" cy="0"/>
          </a:xfrm>
          <a:custGeom>
            <a:avLst/>
            <a:gdLst/>
            <a:ahLst/>
            <a:cxnLst/>
            <a:rect l="l" t="t" r="r" b="b"/>
            <a:pathLst>
              <a:path w="1940052">
                <a:moveTo>
                  <a:pt x="0" y="0"/>
                </a:moveTo>
                <a:lnTo>
                  <a:pt x="1940052" y="0"/>
                </a:lnTo>
              </a:path>
            </a:pathLst>
          </a:custGeom>
          <a:ln w="12192">
            <a:solidFill>
              <a:srgbClr val="0000FF"/>
            </a:solidFill>
          </a:ln>
        </p:spPr>
        <p:txBody>
          <a:bodyPr wrap="square" lIns="0" tIns="0" rIns="0" bIns="0" rtlCol="0">
            <a:noAutofit/>
          </a:bodyPr>
          <a:lstStyle/>
          <a:p>
            <a:endParaRPr sz="1987"/>
          </a:p>
        </p:txBody>
      </p:sp>
      <p:sp>
        <p:nvSpPr>
          <p:cNvPr id="53" name="object 53"/>
          <p:cNvSpPr/>
          <p:nvPr/>
        </p:nvSpPr>
        <p:spPr>
          <a:xfrm>
            <a:off x="5624237" y="2953671"/>
            <a:ext cx="0" cy="467607"/>
          </a:xfrm>
          <a:custGeom>
            <a:avLst/>
            <a:gdLst/>
            <a:ahLst/>
            <a:cxnLst/>
            <a:rect l="l" t="t" r="r" b="b"/>
            <a:pathLst>
              <a:path h="423671">
                <a:moveTo>
                  <a:pt x="0" y="423671"/>
                </a:moveTo>
                <a:lnTo>
                  <a:pt x="0" y="0"/>
                </a:lnTo>
              </a:path>
            </a:pathLst>
          </a:custGeom>
          <a:ln w="12192">
            <a:solidFill>
              <a:srgbClr val="0000FF"/>
            </a:solidFill>
          </a:ln>
        </p:spPr>
        <p:txBody>
          <a:bodyPr wrap="square" lIns="0" tIns="0" rIns="0" bIns="0" rtlCol="0">
            <a:noAutofit/>
          </a:bodyPr>
          <a:lstStyle/>
          <a:p>
            <a:endParaRPr sz="1987"/>
          </a:p>
        </p:txBody>
      </p:sp>
      <p:sp>
        <p:nvSpPr>
          <p:cNvPr id="54" name="object 54"/>
          <p:cNvSpPr/>
          <p:nvPr/>
        </p:nvSpPr>
        <p:spPr>
          <a:xfrm>
            <a:off x="6465260" y="2950307"/>
            <a:ext cx="0" cy="467607"/>
          </a:xfrm>
          <a:custGeom>
            <a:avLst/>
            <a:gdLst/>
            <a:ahLst/>
            <a:cxnLst/>
            <a:rect l="l" t="t" r="r" b="b"/>
            <a:pathLst>
              <a:path h="423671">
                <a:moveTo>
                  <a:pt x="0" y="423671"/>
                </a:moveTo>
                <a:lnTo>
                  <a:pt x="0" y="0"/>
                </a:lnTo>
              </a:path>
            </a:pathLst>
          </a:custGeom>
          <a:ln w="12192">
            <a:solidFill>
              <a:srgbClr val="0000FF"/>
            </a:solidFill>
          </a:ln>
        </p:spPr>
        <p:txBody>
          <a:bodyPr wrap="square" lIns="0" tIns="0" rIns="0" bIns="0" rtlCol="0">
            <a:noAutofit/>
          </a:bodyPr>
          <a:lstStyle/>
          <a:p>
            <a:endParaRPr sz="1987"/>
          </a:p>
        </p:txBody>
      </p:sp>
      <p:sp>
        <p:nvSpPr>
          <p:cNvPr id="55" name="object 55"/>
          <p:cNvSpPr/>
          <p:nvPr/>
        </p:nvSpPr>
        <p:spPr>
          <a:xfrm>
            <a:off x="5284464" y="2603805"/>
            <a:ext cx="0" cy="333044"/>
          </a:xfrm>
          <a:custGeom>
            <a:avLst/>
            <a:gdLst/>
            <a:ahLst/>
            <a:cxnLst/>
            <a:rect l="l" t="t" r="r" b="b"/>
            <a:pathLst>
              <a:path h="301751">
                <a:moveTo>
                  <a:pt x="0" y="301751"/>
                </a:moveTo>
                <a:lnTo>
                  <a:pt x="0" y="0"/>
                </a:lnTo>
              </a:path>
            </a:pathLst>
          </a:custGeom>
          <a:ln w="12192">
            <a:solidFill>
              <a:srgbClr val="0000FF"/>
            </a:solidFill>
          </a:ln>
        </p:spPr>
        <p:txBody>
          <a:bodyPr wrap="square" lIns="0" tIns="0" rIns="0" bIns="0" rtlCol="0">
            <a:noAutofit/>
          </a:bodyPr>
          <a:lstStyle/>
          <a:p>
            <a:endParaRPr sz="1987"/>
          </a:p>
        </p:txBody>
      </p:sp>
      <p:sp>
        <p:nvSpPr>
          <p:cNvPr id="56" name="object 56"/>
          <p:cNvSpPr/>
          <p:nvPr/>
        </p:nvSpPr>
        <p:spPr>
          <a:xfrm>
            <a:off x="6031292" y="2603805"/>
            <a:ext cx="0" cy="333044"/>
          </a:xfrm>
          <a:custGeom>
            <a:avLst/>
            <a:gdLst/>
            <a:ahLst/>
            <a:cxnLst/>
            <a:rect l="l" t="t" r="r" b="b"/>
            <a:pathLst>
              <a:path h="301751">
                <a:moveTo>
                  <a:pt x="0" y="301751"/>
                </a:moveTo>
                <a:lnTo>
                  <a:pt x="0" y="0"/>
                </a:lnTo>
              </a:path>
            </a:pathLst>
          </a:custGeom>
          <a:ln w="12192">
            <a:solidFill>
              <a:srgbClr val="0000FF"/>
            </a:solidFill>
          </a:ln>
        </p:spPr>
        <p:txBody>
          <a:bodyPr wrap="square" lIns="0" tIns="0" rIns="0" bIns="0" rtlCol="0">
            <a:noAutofit/>
          </a:bodyPr>
          <a:lstStyle/>
          <a:p>
            <a:endParaRPr sz="1987"/>
          </a:p>
        </p:txBody>
      </p:sp>
      <p:sp>
        <p:nvSpPr>
          <p:cNvPr id="57" name="object 57"/>
          <p:cNvSpPr/>
          <p:nvPr/>
        </p:nvSpPr>
        <p:spPr>
          <a:xfrm>
            <a:off x="6776438" y="2613897"/>
            <a:ext cx="0" cy="331362"/>
          </a:xfrm>
          <a:custGeom>
            <a:avLst/>
            <a:gdLst/>
            <a:ahLst/>
            <a:cxnLst/>
            <a:rect l="l" t="t" r="r" b="b"/>
            <a:pathLst>
              <a:path h="300227">
                <a:moveTo>
                  <a:pt x="0" y="300227"/>
                </a:moveTo>
                <a:lnTo>
                  <a:pt x="0" y="0"/>
                </a:lnTo>
              </a:path>
            </a:pathLst>
          </a:custGeom>
          <a:ln w="12192">
            <a:solidFill>
              <a:srgbClr val="0000FF"/>
            </a:solidFill>
          </a:ln>
        </p:spPr>
        <p:txBody>
          <a:bodyPr wrap="square" lIns="0" tIns="0" rIns="0" bIns="0" rtlCol="0">
            <a:noAutofit/>
          </a:bodyPr>
          <a:lstStyle/>
          <a:p>
            <a:endParaRPr sz="1987"/>
          </a:p>
        </p:txBody>
      </p:sp>
      <p:sp>
        <p:nvSpPr>
          <p:cNvPr id="58" name="object 58"/>
          <p:cNvSpPr/>
          <p:nvPr/>
        </p:nvSpPr>
        <p:spPr>
          <a:xfrm>
            <a:off x="5382023" y="3337176"/>
            <a:ext cx="504613" cy="504613"/>
          </a:xfrm>
          <a:prstGeom prst="rect">
            <a:avLst/>
          </a:prstGeom>
          <a:blipFill>
            <a:blip r:embed="rId4" cstate="print"/>
            <a:stretch>
              <a:fillRect/>
            </a:stretch>
          </a:blipFill>
        </p:spPr>
        <p:txBody>
          <a:bodyPr wrap="square" lIns="0" tIns="0" rIns="0" bIns="0" rtlCol="0">
            <a:noAutofit/>
          </a:bodyPr>
          <a:lstStyle/>
          <a:p>
            <a:endParaRPr sz="1987"/>
          </a:p>
        </p:txBody>
      </p:sp>
      <p:sp>
        <p:nvSpPr>
          <p:cNvPr id="59" name="object 59"/>
          <p:cNvSpPr/>
          <p:nvPr/>
        </p:nvSpPr>
        <p:spPr>
          <a:xfrm>
            <a:off x="6223045" y="3337176"/>
            <a:ext cx="504613" cy="504613"/>
          </a:xfrm>
          <a:prstGeom prst="rect">
            <a:avLst/>
          </a:prstGeom>
          <a:blipFill>
            <a:blip r:embed="rId4" cstate="print"/>
            <a:stretch>
              <a:fillRect/>
            </a:stretch>
          </a:blipFill>
        </p:spPr>
        <p:txBody>
          <a:bodyPr wrap="square" lIns="0" tIns="0" rIns="0" bIns="0" rtlCol="0">
            <a:noAutofit/>
          </a:bodyPr>
          <a:lstStyle/>
          <a:p>
            <a:endParaRPr sz="1987"/>
          </a:p>
        </p:txBody>
      </p:sp>
      <p:sp>
        <p:nvSpPr>
          <p:cNvPr id="60" name="object 60"/>
          <p:cNvSpPr/>
          <p:nvPr/>
        </p:nvSpPr>
        <p:spPr>
          <a:xfrm>
            <a:off x="5045614" y="2134513"/>
            <a:ext cx="504613" cy="504613"/>
          </a:xfrm>
          <a:prstGeom prst="rect">
            <a:avLst/>
          </a:prstGeom>
          <a:blipFill>
            <a:blip r:embed="rId4" cstate="print"/>
            <a:stretch>
              <a:fillRect/>
            </a:stretch>
          </a:blipFill>
        </p:spPr>
        <p:txBody>
          <a:bodyPr wrap="square" lIns="0" tIns="0" rIns="0" bIns="0" rtlCol="0">
            <a:noAutofit/>
          </a:bodyPr>
          <a:lstStyle/>
          <a:p>
            <a:endParaRPr sz="1987"/>
          </a:p>
        </p:txBody>
      </p:sp>
      <p:sp>
        <p:nvSpPr>
          <p:cNvPr id="61" name="object 61"/>
          <p:cNvSpPr/>
          <p:nvPr/>
        </p:nvSpPr>
        <p:spPr>
          <a:xfrm>
            <a:off x="5778986" y="2134513"/>
            <a:ext cx="504613" cy="504613"/>
          </a:xfrm>
          <a:prstGeom prst="rect">
            <a:avLst/>
          </a:prstGeom>
          <a:blipFill>
            <a:blip r:embed="rId4" cstate="print"/>
            <a:stretch>
              <a:fillRect/>
            </a:stretch>
          </a:blipFill>
        </p:spPr>
        <p:txBody>
          <a:bodyPr wrap="square" lIns="0" tIns="0" rIns="0" bIns="0" rtlCol="0">
            <a:noAutofit/>
          </a:bodyPr>
          <a:lstStyle/>
          <a:p>
            <a:endParaRPr sz="1987"/>
          </a:p>
        </p:txBody>
      </p:sp>
      <p:sp>
        <p:nvSpPr>
          <p:cNvPr id="62" name="object 62"/>
          <p:cNvSpPr/>
          <p:nvPr/>
        </p:nvSpPr>
        <p:spPr>
          <a:xfrm>
            <a:off x="6524131" y="2134513"/>
            <a:ext cx="504613" cy="504613"/>
          </a:xfrm>
          <a:prstGeom prst="rect">
            <a:avLst/>
          </a:prstGeom>
          <a:blipFill>
            <a:blip r:embed="rId4" cstate="print"/>
            <a:stretch>
              <a:fillRect/>
            </a:stretch>
          </a:blipFill>
        </p:spPr>
        <p:txBody>
          <a:bodyPr wrap="square" lIns="0" tIns="0" rIns="0" bIns="0" rtlCol="0">
            <a:noAutofit/>
          </a:bodyPr>
          <a:lstStyle/>
          <a:p>
            <a:endParaRPr sz="1987"/>
          </a:p>
        </p:txBody>
      </p:sp>
      <p:sp>
        <p:nvSpPr>
          <p:cNvPr id="42" name="object 42"/>
          <p:cNvSpPr/>
          <p:nvPr/>
        </p:nvSpPr>
        <p:spPr>
          <a:xfrm>
            <a:off x="2604127" y="2190864"/>
            <a:ext cx="1747643" cy="1564300"/>
          </a:xfrm>
          <a:custGeom>
            <a:avLst/>
            <a:gdLst/>
            <a:ahLst/>
            <a:cxnLst/>
            <a:rect l="l" t="t" r="r" b="b"/>
            <a:pathLst>
              <a:path w="1583435" h="1417319">
                <a:moveTo>
                  <a:pt x="0" y="136651"/>
                </a:moveTo>
                <a:lnTo>
                  <a:pt x="6777" y="94053"/>
                </a:lnTo>
                <a:lnTo>
                  <a:pt x="25670" y="56931"/>
                </a:lnTo>
                <a:lnTo>
                  <a:pt x="54517" y="27448"/>
                </a:lnTo>
                <a:lnTo>
                  <a:pt x="91159" y="7763"/>
                </a:lnTo>
                <a:lnTo>
                  <a:pt x="133434" y="37"/>
                </a:lnTo>
                <a:lnTo>
                  <a:pt x="136651" y="0"/>
                </a:lnTo>
                <a:lnTo>
                  <a:pt x="1446783" y="0"/>
                </a:lnTo>
                <a:lnTo>
                  <a:pt x="1489382" y="6777"/>
                </a:lnTo>
                <a:lnTo>
                  <a:pt x="1526504" y="25670"/>
                </a:lnTo>
                <a:lnTo>
                  <a:pt x="1555987" y="54517"/>
                </a:lnTo>
                <a:lnTo>
                  <a:pt x="1575672" y="91159"/>
                </a:lnTo>
                <a:lnTo>
                  <a:pt x="1583398" y="133434"/>
                </a:lnTo>
                <a:lnTo>
                  <a:pt x="1583435" y="136651"/>
                </a:lnTo>
                <a:lnTo>
                  <a:pt x="1583435" y="1280667"/>
                </a:lnTo>
                <a:lnTo>
                  <a:pt x="1576658" y="1323266"/>
                </a:lnTo>
                <a:lnTo>
                  <a:pt x="1557765" y="1360388"/>
                </a:lnTo>
                <a:lnTo>
                  <a:pt x="1528918" y="1389871"/>
                </a:lnTo>
                <a:lnTo>
                  <a:pt x="1492276" y="1409556"/>
                </a:lnTo>
                <a:lnTo>
                  <a:pt x="1450001" y="1417282"/>
                </a:lnTo>
                <a:lnTo>
                  <a:pt x="1446783" y="1417319"/>
                </a:lnTo>
                <a:lnTo>
                  <a:pt x="136651" y="1417319"/>
                </a:lnTo>
                <a:lnTo>
                  <a:pt x="94053" y="1410542"/>
                </a:lnTo>
                <a:lnTo>
                  <a:pt x="56931" y="1391649"/>
                </a:lnTo>
                <a:lnTo>
                  <a:pt x="27448" y="1362802"/>
                </a:lnTo>
                <a:lnTo>
                  <a:pt x="7763" y="1326160"/>
                </a:lnTo>
                <a:lnTo>
                  <a:pt x="37" y="1283885"/>
                </a:lnTo>
                <a:lnTo>
                  <a:pt x="0" y="1280667"/>
                </a:lnTo>
                <a:lnTo>
                  <a:pt x="0" y="136651"/>
                </a:lnTo>
                <a:close/>
              </a:path>
            </a:pathLst>
          </a:custGeom>
          <a:ln w="28956">
            <a:solidFill>
              <a:srgbClr val="8A7D3C"/>
            </a:solidFill>
          </a:ln>
        </p:spPr>
        <p:txBody>
          <a:bodyPr wrap="square" lIns="0" tIns="0" rIns="0" bIns="0" rtlCol="0">
            <a:noAutofit/>
          </a:bodyPr>
          <a:lstStyle/>
          <a:p>
            <a:endParaRPr sz="1987"/>
          </a:p>
        </p:txBody>
      </p:sp>
      <p:sp>
        <p:nvSpPr>
          <p:cNvPr id="43" name="object 43"/>
          <p:cNvSpPr/>
          <p:nvPr/>
        </p:nvSpPr>
        <p:spPr>
          <a:xfrm>
            <a:off x="2914464" y="2686225"/>
            <a:ext cx="1125288" cy="592080"/>
          </a:xfrm>
          <a:prstGeom prst="rect">
            <a:avLst/>
          </a:prstGeom>
          <a:blipFill>
            <a:blip r:embed="rId7" cstate="print"/>
            <a:stretch>
              <a:fillRect/>
            </a:stretch>
          </a:blipFill>
        </p:spPr>
        <p:txBody>
          <a:bodyPr wrap="square" lIns="0" tIns="0" rIns="0" bIns="0" rtlCol="0">
            <a:noAutofit/>
          </a:bodyPr>
          <a:lstStyle/>
          <a:p>
            <a:endParaRPr sz="1987"/>
          </a:p>
        </p:txBody>
      </p:sp>
      <p:sp>
        <p:nvSpPr>
          <p:cNvPr id="44" name="object 44"/>
          <p:cNvSpPr/>
          <p:nvPr/>
        </p:nvSpPr>
        <p:spPr>
          <a:xfrm>
            <a:off x="2914464" y="2669404"/>
            <a:ext cx="1125288" cy="592080"/>
          </a:xfrm>
          <a:prstGeom prst="rect">
            <a:avLst/>
          </a:prstGeom>
          <a:blipFill>
            <a:blip r:embed="rId8" cstate="print"/>
            <a:stretch>
              <a:fillRect/>
            </a:stretch>
          </a:blipFill>
        </p:spPr>
        <p:txBody>
          <a:bodyPr wrap="square" lIns="0" tIns="0" rIns="0" bIns="0" rtlCol="0">
            <a:noAutofit/>
          </a:bodyPr>
          <a:lstStyle/>
          <a:p>
            <a:endParaRPr sz="1987"/>
          </a:p>
        </p:txBody>
      </p:sp>
      <p:sp>
        <p:nvSpPr>
          <p:cNvPr id="45" name="object 45"/>
          <p:cNvSpPr/>
          <p:nvPr/>
        </p:nvSpPr>
        <p:spPr>
          <a:xfrm>
            <a:off x="2936331" y="2679497"/>
            <a:ext cx="1079871" cy="570212"/>
          </a:xfrm>
          <a:prstGeom prst="rect">
            <a:avLst/>
          </a:prstGeom>
          <a:blipFill>
            <a:blip r:embed="rId9" cstate="print"/>
            <a:stretch>
              <a:fillRect/>
            </a:stretch>
          </a:blipFill>
        </p:spPr>
        <p:txBody>
          <a:bodyPr wrap="square" lIns="0" tIns="0" rIns="0" bIns="0" rtlCol="0">
            <a:noAutofit/>
          </a:bodyPr>
          <a:lstStyle/>
          <a:p>
            <a:endParaRPr sz="1987"/>
          </a:p>
        </p:txBody>
      </p:sp>
      <p:sp>
        <p:nvSpPr>
          <p:cNvPr id="46" name="object 46"/>
          <p:cNvSpPr/>
          <p:nvPr/>
        </p:nvSpPr>
        <p:spPr>
          <a:xfrm>
            <a:off x="3282832" y="2862840"/>
            <a:ext cx="386870" cy="203526"/>
          </a:xfrm>
          <a:prstGeom prst="rect">
            <a:avLst/>
          </a:prstGeom>
          <a:blipFill>
            <a:blip r:embed="rId10" cstate="print"/>
            <a:stretch>
              <a:fillRect/>
            </a:stretch>
          </a:blipFill>
        </p:spPr>
        <p:txBody>
          <a:bodyPr wrap="square" lIns="0" tIns="0" rIns="0" bIns="0" rtlCol="0">
            <a:noAutofit/>
          </a:bodyPr>
          <a:lstStyle/>
          <a:p>
            <a:endParaRPr sz="1987"/>
          </a:p>
        </p:txBody>
      </p:sp>
      <p:sp>
        <p:nvSpPr>
          <p:cNvPr id="47" name="object 47"/>
          <p:cNvSpPr/>
          <p:nvPr/>
        </p:nvSpPr>
        <p:spPr>
          <a:xfrm>
            <a:off x="3319837" y="2881343"/>
            <a:ext cx="314542" cy="166521"/>
          </a:xfrm>
          <a:prstGeom prst="rect">
            <a:avLst/>
          </a:prstGeom>
          <a:blipFill>
            <a:blip r:embed="rId11" cstate="print"/>
            <a:stretch>
              <a:fillRect/>
            </a:stretch>
          </a:blipFill>
        </p:spPr>
        <p:txBody>
          <a:bodyPr wrap="square" lIns="0" tIns="0" rIns="0" bIns="0" rtlCol="0">
            <a:noAutofit/>
          </a:bodyPr>
          <a:lstStyle/>
          <a:p>
            <a:endParaRPr sz="1987"/>
          </a:p>
        </p:txBody>
      </p:sp>
      <p:sp>
        <p:nvSpPr>
          <p:cNvPr id="48" name="object 48"/>
          <p:cNvSpPr/>
          <p:nvPr/>
        </p:nvSpPr>
        <p:spPr>
          <a:xfrm>
            <a:off x="3398893" y="2923394"/>
            <a:ext cx="154748" cy="82419"/>
          </a:xfrm>
          <a:custGeom>
            <a:avLst/>
            <a:gdLst/>
            <a:ahLst/>
            <a:cxnLst/>
            <a:rect l="l" t="t" r="r" b="b"/>
            <a:pathLst>
              <a:path w="140208" h="74675">
                <a:moveTo>
                  <a:pt x="0" y="37337"/>
                </a:moveTo>
                <a:lnTo>
                  <a:pt x="153" y="39826"/>
                </a:lnTo>
                <a:lnTo>
                  <a:pt x="3590" y="49150"/>
                </a:lnTo>
                <a:lnTo>
                  <a:pt x="11101" y="57492"/>
                </a:lnTo>
                <a:lnTo>
                  <a:pt x="22096" y="64533"/>
                </a:lnTo>
                <a:lnTo>
                  <a:pt x="35987" y="69956"/>
                </a:lnTo>
                <a:lnTo>
                  <a:pt x="52186" y="73443"/>
                </a:lnTo>
                <a:lnTo>
                  <a:pt x="70104" y="74675"/>
                </a:lnTo>
                <a:lnTo>
                  <a:pt x="74787" y="74593"/>
                </a:lnTo>
                <a:lnTo>
                  <a:pt x="92324" y="72758"/>
                </a:lnTo>
                <a:lnTo>
                  <a:pt x="107992" y="68749"/>
                </a:lnTo>
                <a:lnTo>
                  <a:pt x="121203" y="62885"/>
                </a:lnTo>
                <a:lnTo>
                  <a:pt x="131369" y="55483"/>
                </a:lnTo>
                <a:lnTo>
                  <a:pt x="137900" y="46861"/>
                </a:lnTo>
                <a:lnTo>
                  <a:pt x="140208" y="37337"/>
                </a:lnTo>
                <a:lnTo>
                  <a:pt x="140054" y="34849"/>
                </a:lnTo>
                <a:lnTo>
                  <a:pt x="136617" y="25525"/>
                </a:lnTo>
                <a:lnTo>
                  <a:pt x="129106" y="17183"/>
                </a:lnTo>
                <a:lnTo>
                  <a:pt x="118111" y="10142"/>
                </a:lnTo>
                <a:lnTo>
                  <a:pt x="104220" y="4719"/>
                </a:lnTo>
                <a:lnTo>
                  <a:pt x="88021" y="1232"/>
                </a:lnTo>
                <a:lnTo>
                  <a:pt x="70104" y="0"/>
                </a:lnTo>
                <a:lnTo>
                  <a:pt x="65420" y="82"/>
                </a:lnTo>
                <a:lnTo>
                  <a:pt x="47883" y="1917"/>
                </a:lnTo>
                <a:lnTo>
                  <a:pt x="32215" y="5926"/>
                </a:lnTo>
                <a:lnTo>
                  <a:pt x="19004" y="11790"/>
                </a:lnTo>
                <a:lnTo>
                  <a:pt x="8838" y="19192"/>
                </a:lnTo>
                <a:lnTo>
                  <a:pt x="2307" y="27814"/>
                </a:lnTo>
                <a:lnTo>
                  <a:pt x="0" y="37337"/>
                </a:lnTo>
                <a:close/>
              </a:path>
            </a:pathLst>
          </a:custGeom>
          <a:solidFill>
            <a:srgbClr val="FFFFFF"/>
          </a:solidFill>
        </p:spPr>
        <p:txBody>
          <a:bodyPr wrap="square" lIns="0" tIns="0" rIns="0" bIns="0" rtlCol="0">
            <a:noAutofit/>
          </a:bodyPr>
          <a:lstStyle/>
          <a:p>
            <a:endParaRPr sz="1987"/>
          </a:p>
        </p:txBody>
      </p:sp>
      <p:sp>
        <p:nvSpPr>
          <p:cNvPr id="49" name="object 49"/>
          <p:cNvSpPr/>
          <p:nvPr/>
        </p:nvSpPr>
        <p:spPr>
          <a:xfrm>
            <a:off x="3398893" y="2925076"/>
            <a:ext cx="154748" cy="82419"/>
          </a:xfrm>
          <a:prstGeom prst="rect">
            <a:avLst/>
          </a:prstGeom>
          <a:blipFill>
            <a:blip r:embed="rId12" cstate="print"/>
            <a:stretch>
              <a:fillRect/>
            </a:stretch>
          </a:blipFill>
        </p:spPr>
        <p:txBody>
          <a:bodyPr wrap="square" lIns="0" tIns="0" rIns="0" bIns="0" rtlCol="0">
            <a:noAutofit/>
          </a:bodyPr>
          <a:lstStyle/>
          <a:p>
            <a:endParaRPr sz="1987"/>
          </a:p>
        </p:txBody>
      </p:sp>
      <p:sp>
        <p:nvSpPr>
          <p:cNvPr id="50" name="object 50"/>
          <p:cNvSpPr/>
          <p:nvPr/>
        </p:nvSpPr>
        <p:spPr>
          <a:xfrm>
            <a:off x="3398893" y="2943578"/>
            <a:ext cx="154748" cy="63918"/>
          </a:xfrm>
          <a:custGeom>
            <a:avLst/>
            <a:gdLst/>
            <a:ahLst/>
            <a:cxnLst/>
            <a:rect l="l" t="t" r="r" b="b"/>
            <a:pathLst>
              <a:path w="140208" h="57912">
                <a:moveTo>
                  <a:pt x="0" y="28955"/>
                </a:moveTo>
                <a:lnTo>
                  <a:pt x="2390" y="36486"/>
                </a:lnTo>
                <a:lnTo>
                  <a:pt x="9398" y="43455"/>
                </a:lnTo>
                <a:lnTo>
                  <a:pt x="20350" y="49361"/>
                </a:lnTo>
                <a:lnTo>
                  <a:pt x="34569" y="53925"/>
                </a:lnTo>
                <a:lnTo>
                  <a:pt x="51378" y="56868"/>
                </a:lnTo>
                <a:lnTo>
                  <a:pt x="70104" y="57912"/>
                </a:lnTo>
                <a:lnTo>
                  <a:pt x="88333" y="56924"/>
                </a:lnTo>
                <a:lnTo>
                  <a:pt x="105205" y="54030"/>
                </a:lnTo>
                <a:lnTo>
                  <a:pt x="119505" y="49507"/>
                </a:lnTo>
                <a:lnTo>
                  <a:pt x="130555" y="43634"/>
                </a:lnTo>
                <a:lnTo>
                  <a:pt x="137682" y="36691"/>
                </a:lnTo>
                <a:lnTo>
                  <a:pt x="140208" y="28955"/>
                </a:lnTo>
                <a:lnTo>
                  <a:pt x="137817" y="21425"/>
                </a:lnTo>
                <a:lnTo>
                  <a:pt x="130809" y="14456"/>
                </a:lnTo>
                <a:lnTo>
                  <a:pt x="119857" y="8550"/>
                </a:lnTo>
                <a:lnTo>
                  <a:pt x="105638" y="3986"/>
                </a:lnTo>
                <a:lnTo>
                  <a:pt x="88829" y="1043"/>
                </a:lnTo>
                <a:lnTo>
                  <a:pt x="70104" y="0"/>
                </a:lnTo>
                <a:lnTo>
                  <a:pt x="51874" y="987"/>
                </a:lnTo>
                <a:lnTo>
                  <a:pt x="35002" y="3881"/>
                </a:lnTo>
                <a:lnTo>
                  <a:pt x="20702" y="8404"/>
                </a:lnTo>
                <a:lnTo>
                  <a:pt x="9652" y="14277"/>
                </a:lnTo>
                <a:lnTo>
                  <a:pt x="2525" y="21220"/>
                </a:lnTo>
                <a:lnTo>
                  <a:pt x="0" y="28955"/>
                </a:lnTo>
                <a:close/>
              </a:path>
            </a:pathLst>
          </a:custGeom>
          <a:solidFill>
            <a:srgbClr val="FFFFFF"/>
          </a:solidFill>
        </p:spPr>
        <p:txBody>
          <a:bodyPr wrap="square" lIns="0" tIns="0" rIns="0" bIns="0" rtlCol="0">
            <a:noAutofit/>
          </a:bodyPr>
          <a:lstStyle/>
          <a:p>
            <a:endParaRPr sz="1987"/>
          </a:p>
        </p:txBody>
      </p:sp>
      <p:sp>
        <p:nvSpPr>
          <p:cNvPr id="40" name="object 40"/>
          <p:cNvSpPr/>
          <p:nvPr/>
        </p:nvSpPr>
        <p:spPr>
          <a:xfrm>
            <a:off x="2177727" y="2691272"/>
            <a:ext cx="343137" cy="561802"/>
          </a:xfrm>
          <a:prstGeom prst="rect">
            <a:avLst/>
          </a:prstGeom>
          <a:blipFill>
            <a:blip r:embed="rId13" cstate="print"/>
            <a:stretch>
              <a:fillRect/>
            </a:stretch>
          </a:blipFill>
        </p:spPr>
        <p:txBody>
          <a:bodyPr wrap="square" lIns="0" tIns="0" rIns="0" bIns="0" rtlCol="0">
            <a:noAutofit/>
          </a:bodyPr>
          <a:lstStyle/>
          <a:p>
            <a:endParaRPr sz="1987"/>
          </a:p>
        </p:txBody>
      </p:sp>
      <p:sp>
        <p:nvSpPr>
          <p:cNvPr id="41" name="object 41"/>
          <p:cNvSpPr/>
          <p:nvPr/>
        </p:nvSpPr>
        <p:spPr>
          <a:xfrm>
            <a:off x="2177727" y="2691272"/>
            <a:ext cx="343137" cy="561802"/>
          </a:xfrm>
          <a:custGeom>
            <a:avLst/>
            <a:gdLst/>
            <a:ahLst/>
            <a:cxnLst/>
            <a:rect l="l" t="t" r="r" b="b"/>
            <a:pathLst>
              <a:path w="310896" h="509015">
                <a:moveTo>
                  <a:pt x="0" y="127253"/>
                </a:moveTo>
                <a:lnTo>
                  <a:pt x="95885" y="127253"/>
                </a:lnTo>
                <a:lnTo>
                  <a:pt x="95885" y="0"/>
                </a:lnTo>
                <a:lnTo>
                  <a:pt x="310896" y="254508"/>
                </a:lnTo>
                <a:lnTo>
                  <a:pt x="95885" y="509015"/>
                </a:lnTo>
                <a:lnTo>
                  <a:pt x="95885" y="381762"/>
                </a:lnTo>
                <a:lnTo>
                  <a:pt x="0" y="381762"/>
                </a:lnTo>
                <a:lnTo>
                  <a:pt x="0" y="127253"/>
                </a:lnTo>
                <a:close/>
              </a:path>
            </a:pathLst>
          </a:custGeom>
          <a:ln w="9143">
            <a:solidFill>
              <a:srgbClr val="463E1E"/>
            </a:solidFill>
          </a:ln>
        </p:spPr>
        <p:txBody>
          <a:bodyPr wrap="square" lIns="0" tIns="0" rIns="0" bIns="0" rtlCol="0">
            <a:noAutofit/>
          </a:bodyPr>
          <a:lstStyle/>
          <a:p>
            <a:endParaRPr sz="1987"/>
          </a:p>
        </p:txBody>
      </p:sp>
      <p:sp>
        <p:nvSpPr>
          <p:cNvPr id="38" name="object 38"/>
          <p:cNvSpPr/>
          <p:nvPr/>
        </p:nvSpPr>
        <p:spPr>
          <a:xfrm>
            <a:off x="4433349" y="2691272"/>
            <a:ext cx="343137" cy="561802"/>
          </a:xfrm>
          <a:prstGeom prst="rect">
            <a:avLst/>
          </a:prstGeom>
          <a:blipFill>
            <a:blip r:embed="rId14" cstate="print"/>
            <a:stretch>
              <a:fillRect/>
            </a:stretch>
          </a:blipFill>
        </p:spPr>
        <p:txBody>
          <a:bodyPr wrap="square" lIns="0" tIns="0" rIns="0" bIns="0" rtlCol="0">
            <a:noAutofit/>
          </a:bodyPr>
          <a:lstStyle/>
          <a:p>
            <a:endParaRPr sz="1987"/>
          </a:p>
        </p:txBody>
      </p:sp>
      <p:sp>
        <p:nvSpPr>
          <p:cNvPr id="39" name="object 39"/>
          <p:cNvSpPr/>
          <p:nvPr/>
        </p:nvSpPr>
        <p:spPr>
          <a:xfrm>
            <a:off x="4433349" y="2691272"/>
            <a:ext cx="343137" cy="561802"/>
          </a:xfrm>
          <a:custGeom>
            <a:avLst/>
            <a:gdLst/>
            <a:ahLst/>
            <a:cxnLst/>
            <a:rect l="l" t="t" r="r" b="b"/>
            <a:pathLst>
              <a:path w="310896" h="509015">
                <a:moveTo>
                  <a:pt x="0" y="127253"/>
                </a:moveTo>
                <a:lnTo>
                  <a:pt x="95885" y="127253"/>
                </a:lnTo>
                <a:lnTo>
                  <a:pt x="95885" y="0"/>
                </a:lnTo>
                <a:lnTo>
                  <a:pt x="310896" y="254508"/>
                </a:lnTo>
                <a:lnTo>
                  <a:pt x="95885" y="509015"/>
                </a:lnTo>
                <a:lnTo>
                  <a:pt x="95885" y="381762"/>
                </a:lnTo>
                <a:lnTo>
                  <a:pt x="0" y="381762"/>
                </a:lnTo>
                <a:lnTo>
                  <a:pt x="0" y="127253"/>
                </a:lnTo>
                <a:close/>
              </a:path>
            </a:pathLst>
          </a:custGeom>
          <a:ln w="9143">
            <a:solidFill>
              <a:srgbClr val="463E1E"/>
            </a:solidFill>
          </a:ln>
        </p:spPr>
        <p:txBody>
          <a:bodyPr wrap="square" lIns="0" tIns="0" rIns="0" bIns="0" rtlCol="0">
            <a:noAutofit/>
          </a:bodyPr>
          <a:lstStyle/>
          <a:p>
            <a:endParaRPr sz="1987"/>
          </a:p>
        </p:txBody>
      </p:sp>
      <p:sp>
        <p:nvSpPr>
          <p:cNvPr id="36" name="object 36"/>
          <p:cNvSpPr/>
          <p:nvPr/>
        </p:nvSpPr>
        <p:spPr>
          <a:xfrm>
            <a:off x="7274323" y="2691272"/>
            <a:ext cx="343137" cy="561802"/>
          </a:xfrm>
          <a:prstGeom prst="rect">
            <a:avLst/>
          </a:prstGeom>
          <a:blipFill>
            <a:blip r:embed="rId14" cstate="print"/>
            <a:stretch>
              <a:fillRect/>
            </a:stretch>
          </a:blipFill>
        </p:spPr>
        <p:txBody>
          <a:bodyPr wrap="square" lIns="0" tIns="0" rIns="0" bIns="0" rtlCol="0">
            <a:noAutofit/>
          </a:bodyPr>
          <a:lstStyle/>
          <a:p>
            <a:endParaRPr sz="1987"/>
          </a:p>
        </p:txBody>
      </p:sp>
      <p:sp>
        <p:nvSpPr>
          <p:cNvPr id="37" name="object 37"/>
          <p:cNvSpPr/>
          <p:nvPr/>
        </p:nvSpPr>
        <p:spPr>
          <a:xfrm>
            <a:off x="7274323" y="2691272"/>
            <a:ext cx="343137" cy="561802"/>
          </a:xfrm>
          <a:custGeom>
            <a:avLst/>
            <a:gdLst/>
            <a:ahLst/>
            <a:cxnLst/>
            <a:rect l="l" t="t" r="r" b="b"/>
            <a:pathLst>
              <a:path w="310896" h="509015">
                <a:moveTo>
                  <a:pt x="0" y="127253"/>
                </a:moveTo>
                <a:lnTo>
                  <a:pt x="95885" y="127253"/>
                </a:lnTo>
                <a:lnTo>
                  <a:pt x="95885" y="0"/>
                </a:lnTo>
                <a:lnTo>
                  <a:pt x="310896" y="254508"/>
                </a:lnTo>
                <a:lnTo>
                  <a:pt x="95885" y="509015"/>
                </a:lnTo>
                <a:lnTo>
                  <a:pt x="95885" y="381762"/>
                </a:lnTo>
                <a:lnTo>
                  <a:pt x="0" y="381762"/>
                </a:lnTo>
                <a:lnTo>
                  <a:pt x="0" y="127253"/>
                </a:lnTo>
                <a:close/>
              </a:path>
            </a:pathLst>
          </a:custGeom>
          <a:ln w="9143">
            <a:solidFill>
              <a:srgbClr val="463E1E"/>
            </a:solidFill>
          </a:ln>
        </p:spPr>
        <p:txBody>
          <a:bodyPr wrap="square" lIns="0" tIns="0" rIns="0" bIns="0" rtlCol="0">
            <a:noAutofit/>
          </a:bodyPr>
          <a:lstStyle/>
          <a:p>
            <a:endParaRPr sz="1987"/>
          </a:p>
        </p:txBody>
      </p:sp>
      <p:sp>
        <p:nvSpPr>
          <p:cNvPr id="35" name="object 35"/>
          <p:cNvSpPr txBox="1"/>
          <p:nvPr/>
        </p:nvSpPr>
        <p:spPr>
          <a:xfrm>
            <a:off x="1324931" y="193058"/>
            <a:ext cx="8356815" cy="645343"/>
          </a:xfrm>
          <a:prstGeom prst="rect">
            <a:avLst/>
          </a:prstGeom>
        </p:spPr>
        <p:txBody>
          <a:bodyPr wrap="square" lIns="0" tIns="0" rIns="0" bIns="0" rtlCol="0">
            <a:noAutofit/>
          </a:bodyPr>
          <a:lstStyle/>
          <a:p>
            <a:pPr marL="14017" algn="ctr">
              <a:lnSpc>
                <a:spcPts val="5060"/>
              </a:lnSpc>
              <a:spcBef>
                <a:spcPts val="253"/>
              </a:spcBef>
            </a:pPr>
            <a:r>
              <a:rPr sz="3090" b="1" baseline="3103" dirty="0">
                <a:latin typeface="Verdana" panose="020B0604030504040204" pitchFamily="34" charset="0"/>
                <a:ea typeface="Verdana" panose="020B0604030504040204" pitchFamily="34" charset="0"/>
                <a:cs typeface="Calibri Light"/>
              </a:rPr>
              <a:t>File Sha</a:t>
            </a:r>
            <a:r>
              <a:rPr sz="3090" b="1" spc="15" baseline="3103" dirty="0">
                <a:latin typeface="Verdana" panose="020B0604030504040204" pitchFamily="34" charset="0"/>
                <a:ea typeface="Verdana" panose="020B0604030504040204" pitchFamily="34" charset="0"/>
                <a:cs typeface="Calibri Light"/>
              </a:rPr>
              <a:t>r</a:t>
            </a:r>
            <a:r>
              <a:rPr sz="3090" b="1" baseline="3103" dirty="0">
                <a:latin typeface="Verdana" panose="020B0604030504040204" pitchFamily="34" charset="0"/>
                <a:ea typeface="Verdana" panose="020B0604030504040204" pitchFamily="34" charset="0"/>
                <a:cs typeface="Calibri Light"/>
              </a:rPr>
              <a:t>ing</a:t>
            </a:r>
            <a:r>
              <a:rPr sz="3090" b="1" spc="-15" baseline="3103" dirty="0">
                <a:latin typeface="Verdana" panose="020B0604030504040204" pitchFamily="34" charset="0"/>
                <a:ea typeface="Verdana" panose="020B0604030504040204" pitchFamily="34" charset="0"/>
                <a:cs typeface="Calibri Light"/>
              </a:rPr>
              <a:t> </a:t>
            </a:r>
            <a:r>
              <a:rPr sz="3090" b="1" spc="-441" baseline="3103" dirty="0">
                <a:latin typeface="Verdana" panose="020B0604030504040204" pitchFamily="34" charset="0"/>
                <a:ea typeface="Verdana" panose="020B0604030504040204" pitchFamily="34" charset="0"/>
                <a:cs typeface="Calibri Light"/>
              </a:rPr>
              <a:t>T</a:t>
            </a:r>
            <a:r>
              <a:rPr sz="3090" b="1" baseline="3103" dirty="0">
                <a:latin typeface="Verdana" panose="020B0604030504040204" pitchFamily="34" charset="0"/>
                <a:ea typeface="Verdana" panose="020B0604030504040204" pitchFamily="34" charset="0"/>
                <a:cs typeface="Calibri Light"/>
              </a:rPr>
              <a:t>echnology </a:t>
            </a:r>
            <a:r>
              <a:rPr sz="3090" b="1" spc="-98" baseline="3103" dirty="0">
                <a:latin typeface="Verdana" panose="020B0604030504040204" pitchFamily="34" charset="0"/>
                <a:ea typeface="Verdana" panose="020B0604030504040204" pitchFamily="34" charset="0"/>
                <a:cs typeface="Calibri Light"/>
              </a:rPr>
              <a:t>E</a:t>
            </a:r>
            <a:r>
              <a:rPr sz="3090" b="1" spc="-60" baseline="3103" dirty="0">
                <a:latin typeface="Verdana" panose="020B0604030504040204" pitchFamily="34" charset="0"/>
                <a:ea typeface="Verdana" panose="020B0604030504040204" pitchFamily="34" charset="0"/>
                <a:cs typeface="Calibri Light"/>
              </a:rPr>
              <a:t>v</a:t>
            </a:r>
            <a:r>
              <a:rPr sz="3090" b="1" baseline="3103" dirty="0">
                <a:latin typeface="Verdana" panose="020B0604030504040204" pitchFamily="34" charset="0"/>
                <a:ea typeface="Verdana" panose="020B0604030504040204" pitchFamily="34" charset="0"/>
                <a:cs typeface="Calibri Light"/>
              </a:rPr>
              <a:t>olution</a:t>
            </a:r>
            <a:endParaRPr sz="3090" b="1" dirty="0">
              <a:latin typeface="Verdana" panose="020B0604030504040204" pitchFamily="34" charset="0"/>
              <a:ea typeface="Verdana" panose="020B0604030504040204" pitchFamily="34" charset="0"/>
              <a:cs typeface="Calibri Light"/>
            </a:endParaRPr>
          </a:p>
        </p:txBody>
      </p:sp>
      <p:sp>
        <p:nvSpPr>
          <p:cNvPr id="34" name="object 34"/>
          <p:cNvSpPr txBox="1"/>
          <p:nvPr/>
        </p:nvSpPr>
        <p:spPr>
          <a:xfrm>
            <a:off x="5454492" y="1706434"/>
            <a:ext cx="1114373" cy="196239"/>
          </a:xfrm>
          <a:prstGeom prst="rect">
            <a:avLst/>
          </a:prstGeom>
        </p:spPr>
        <p:txBody>
          <a:bodyPr wrap="square" lIns="0" tIns="0" rIns="0" bIns="0" rtlCol="0">
            <a:noAutofit/>
          </a:bodyPr>
          <a:lstStyle/>
          <a:p>
            <a:pPr marL="14017">
              <a:lnSpc>
                <a:spcPts val="1457"/>
              </a:lnSpc>
              <a:spcBef>
                <a:spcPts val="73"/>
              </a:spcBef>
            </a:pPr>
            <a:r>
              <a:rPr sz="1987" b="1" baseline="2275" dirty="0">
                <a:solidFill>
                  <a:srgbClr val="001636"/>
                </a:solidFill>
                <a:latin typeface="Calibri"/>
                <a:cs typeface="Calibri"/>
              </a:rPr>
              <a:t>N</a:t>
            </a:r>
            <a:r>
              <a:rPr sz="1987" b="1" spc="-15" baseline="2275" dirty="0">
                <a:solidFill>
                  <a:srgbClr val="001636"/>
                </a:solidFill>
                <a:latin typeface="Calibri"/>
                <a:cs typeface="Calibri"/>
              </a:rPr>
              <a:t>e</a:t>
            </a:r>
            <a:r>
              <a:rPr sz="1987" b="1" baseline="2275" dirty="0">
                <a:solidFill>
                  <a:srgbClr val="001636"/>
                </a:solidFill>
                <a:latin typeface="Calibri"/>
                <a:cs typeface="Calibri"/>
              </a:rPr>
              <a:t>two</a:t>
            </a:r>
            <a:r>
              <a:rPr sz="1987" b="1" spc="4" baseline="2275" dirty="0">
                <a:solidFill>
                  <a:srgbClr val="001636"/>
                </a:solidFill>
                <a:latin typeface="Calibri"/>
                <a:cs typeface="Calibri"/>
              </a:rPr>
              <a:t>r</a:t>
            </a:r>
            <a:r>
              <a:rPr sz="1987" b="1" spc="-38" baseline="2275" dirty="0">
                <a:solidFill>
                  <a:srgbClr val="001636"/>
                </a:solidFill>
                <a:latin typeface="Calibri"/>
                <a:cs typeface="Calibri"/>
              </a:rPr>
              <a:t>k</a:t>
            </a:r>
            <a:r>
              <a:rPr sz="1987" b="1" spc="-4" baseline="2275" dirty="0">
                <a:solidFill>
                  <a:srgbClr val="001636"/>
                </a:solidFill>
                <a:latin typeface="Calibri"/>
                <a:cs typeface="Calibri"/>
              </a:rPr>
              <a:t>e</a:t>
            </a:r>
            <a:r>
              <a:rPr sz="1987" b="1" baseline="2275" dirty="0">
                <a:solidFill>
                  <a:srgbClr val="001636"/>
                </a:solidFill>
                <a:latin typeface="Calibri"/>
                <a:cs typeface="Calibri"/>
              </a:rPr>
              <a:t>d</a:t>
            </a:r>
            <a:r>
              <a:rPr sz="1987" b="1" spc="-4" baseline="2275" dirty="0">
                <a:solidFill>
                  <a:srgbClr val="001636"/>
                </a:solidFill>
                <a:latin typeface="Calibri"/>
                <a:cs typeface="Calibri"/>
              </a:rPr>
              <a:t> </a:t>
            </a:r>
            <a:r>
              <a:rPr sz="1987" b="1" baseline="2275" dirty="0">
                <a:solidFill>
                  <a:srgbClr val="001636"/>
                </a:solidFill>
                <a:latin typeface="Calibri"/>
                <a:cs typeface="Calibri"/>
              </a:rPr>
              <a:t>PCs</a:t>
            </a:r>
            <a:endParaRPr sz="1324">
              <a:latin typeface="Calibri"/>
              <a:cs typeface="Calibri"/>
            </a:endParaRPr>
          </a:p>
        </p:txBody>
      </p:sp>
      <p:sp>
        <p:nvSpPr>
          <p:cNvPr id="33" name="object 33"/>
          <p:cNvSpPr txBox="1"/>
          <p:nvPr/>
        </p:nvSpPr>
        <p:spPr>
          <a:xfrm>
            <a:off x="7917004" y="1706012"/>
            <a:ext cx="2106019" cy="196239"/>
          </a:xfrm>
          <a:prstGeom prst="rect">
            <a:avLst/>
          </a:prstGeom>
        </p:spPr>
        <p:txBody>
          <a:bodyPr wrap="square" lIns="0" tIns="0" rIns="0" bIns="0" rtlCol="0">
            <a:noAutofit/>
          </a:bodyPr>
          <a:lstStyle/>
          <a:p>
            <a:pPr marL="14017">
              <a:lnSpc>
                <a:spcPts val="1457"/>
              </a:lnSpc>
              <a:spcBef>
                <a:spcPts val="73"/>
              </a:spcBef>
            </a:pPr>
            <a:r>
              <a:rPr sz="1987" b="1" baseline="2275" dirty="0">
                <a:solidFill>
                  <a:srgbClr val="001636"/>
                </a:solidFill>
                <a:latin typeface="Calibri"/>
                <a:cs typeface="Calibri"/>
              </a:rPr>
              <a:t>F</a:t>
            </a:r>
            <a:r>
              <a:rPr sz="1987" b="1" spc="4" baseline="2275" dirty="0">
                <a:solidFill>
                  <a:srgbClr val="001636"/>
                </a:solidFill>
                <a:latin typeface="Calibri"/>
                <a:cs typeface="Calibri"/>
              </a:rPr>
              <a:t>il</a:t>
            </a:r>
            <a:r>
              <a:rPr sz="1987" b="1" baseline="2275" dirty="0">
                <a:solidFill>
                  <a:srgbClr val="001636"/>
                </a:solidFill>
                <a:latin typeface="Calibri"/>
                <a:cs typeface="Calibri"/>
              </a:rPr>
              <a:t>e Sh</a:t>
            </a:r>
            <a:r>
              <a:rPr sz="1987" b="1" spc="-4" baseline="2275" dirty="0">
                <a:solidFill>
                  <a:srgbClr val="001636"/>
                </a:solidFill>
                <a:latin typeface="Calibri"/>
                <a:cs typeface="Calibri"/>
              </a:rPr>
              <a:t>a</a:t>
            </a:r>
            <a:r>
              <a:rPr sz="1987" b="1" spc="4" baseline="2275" dirty="0">
                <a:solidFill>
                  <a:srgbClr val="001636"/>
                </a:solidFill>
                <a:latin typeface="Calibri"/>
                <a:cs typeface="Calibri"/>
              </a:rPr>
              <a:t>rin</a:t>
            </a:r>
            <a:r>
              <a:rPr sz="1987" b="1" baseline="2275" dirty="0">
                <a:solidFill>
                  <a:srgbClr val="001636"/>
                </a:solidFill>
                <a:latin typeface="Calibri"/>
                <a:cs typeface="Calibri"/>
              </a:rPr>
              <a:t>g </a:t>
            </a:r>
            <a:r>
              <a:rPr sz="1987" b="1" spc="4" baseline="2275" dirty="0">
                <a:solidFill>
                  <a:srgbClr val="001636"/>
                </a:solidFill>
                <a:latin typeface="Calibri"/>
                <a:cs typeface="Calibri"/>
              </a:rPr>
              <a:t>u</a:t>
            </a:r>
            <a:r>
              <a:rPr sz="1987" b="1" baseline="2275" dirty="0">
                <a:solidFill>
                  <a:srgbClr val="001636"/>
                </a:solidFill>
                <a:latin typeface="Calibri"/>
                <a:cs typeface="Calibri"/>
              </a:rPr>
              <a:t>s</a:t>
            </a:r>
            <a:r>
              <a:rPr sz="1987" b="1" spc="4" baseline="2275" dirty="0">
                <a:solidFill>
                  <a:srgbClr val="001636"/>
                </a:solidFill>
                <a:latin typeface="Calibri"/>
                <a:cs typeface="Calibri"/>
              </a:rPr>
              <a:t>in</a:t>
            </a:r>
            <a:r>
              <a:rPr sz="1987" b="1" baseline="2275" dirty="0">
                <a:solidFill>
                  <a:srgbClr val="001636"/>
                </a:solidFill>
                <a:latin typeface="Calibri"/>
                <a:cs typeface="Calibri"/>
              </a:rPr>
              <a:t>g</a:t>
            </a:r>
            <a:r>
              <a:rPr sz="1987" b="1" spc="10" baseline="2275" dirty="0">
                <a:solidFill>
                  <a:srgbClr val="001636"/>
                </a:solidFill>
                <a:latin typeface="Calibri"/>
                <a:cs typeface="Calibri"/>
              </a:rPr>
              <a:t> </a:t>
            </a:r>
            <a:r>
              <a:rPr sz="1987" b="1" baseline="2275" dirty="0">
                <a:solidFill>
                  <a:srgbClr val="001636"/>
                </a:solidFill>
                <a:latin typeface="Calibri"/>
                <a:cs typeface="Calibri"/>
              </a:rPr>
              <a:t>F</a:t>
            </a:r>
            <a:r>
              <a:rPr sz="1987" b="1" spc="4" baseline="2275" dirty="0">
                <a:solidFill>
                  <a:srgbClr val="001636"/>
                </a:solidFill>
                <a:latin typeface="Calibri"/>
                <a:cs typeface="Calibri"/>
              </a:rPr>
              <a:t>il</a:t>
            </a:r>
            <a:r>
              <a:rPr sz="1987" b="1" baseline="2275" dirty="0">
                <a:solidFill>
                  <a:srgbClr val="001636"/>
                </a:solidFill>
                <a:latin typeface="Calibri"/>
                <a:cs typeface="Calibri"/>
              </a:rPr>
              <a:t>e S</a:t>
            </a:r>
            <a:r>
              <a:rPr sz="1987" b="1" spc="-4" baseline="2275" dirty="0">
                <a:solidFill>
                  <a:srgbClr val="001636"/>
                </a:solidFill>
                <a:latin typeface="Calibri"/>
                <a:cs typeface="Calibri"/>
              </a:rPr>
              <a:t>e</a:t>
            </a:r>
            <a:r>
              <a:rPr sz="1987" b="1" spc="15" baseline="2275" dirty="0">
                <a:solidFill>
                  <a:srgbClr val="001636"/>
                </a:solidFill>
                <a:latin typeface="Calibri"/>
                <a:cs typeface="Calibri"/>
              </a:rPr>
              <a:t>r</a:t>
            </a:r>
            <a:r>
              <a:rPr sz="1987" b="1" spc="-15" baseline="2275" dirty="0">
                <a:solidFill>
                  <a:srgbClr val="001636"/>
                </a:solidFill>
                <a:latin typeface="Calibri"/>
                <a:cs typeface="Calibri"/>
              </a:rPr>
              <a:t>v</a:t>
            </a:r>
            <a:r>
              <a:rPr sz="1987" b="1" spc="-4" baseline="2275" dirty="0">
                <a:solidFill>
                  <a:srgbClr val="001636"/>
                </a:solidFill>
                <a:latin typeface="Calibri"/>
                <a:cs typeface="Calibri"/>
              </a:rPr>
              <a:t>er</a:t>
            </a:r>
            <a:r>
              <a:rPr sz="1987" b="1" baseline="2275" dirty="0">
                <a:solidFill>
                  <a:srgbClr val="001636"/>
                </a:solidFill>
                <a:latin typeface="Calibri"/>
                <a:cs typeface="Calibri"/>
              </a:rPr>
              <a:t>s</a:t>
            </a:r>
            <a:endParaRPr sz="1324">
              <a:latin typeface="Calibri"/>
              <a:cs typeface="Calibri"/>
            </a:endParaRPr>
          </a:p>
        </p:txBody>
      </p:sp>
      <p:sp>
        <p:nvSpPr>
          <p:cNvPr id="32" name="object 32"/>
          <p:cNvSpPr txBox="1"/>
          <p:nvPr/>
        </p:nvSpPr>
        <p:spPr>
          <a:xfrm>
            <a:off x="2882646" y="1728609"/>
            <a:ext cx="1134335" cy="398756"/>
          </a:xfrm>
          <a:prstGeom prst="rect">
            <a:avLst/>
          </a:prstGeom>
        </p:spPr>
        <p:txBody>
          <a:bodyPr wrap="square" lIns="0" tIns="0" rIns="0" bIns="0" rtlCol="0">
            <a:noAutofit/>
          </a:bodyPr>
          <a:lstStyle/>
          <a:p>
            <a:pPr marL="14017" marR="2923">
              <a:lnSpc>
                <a:spcPts val="1462"/>
              </a:lnSpc>
              <a:spcBef>
                <a:spcPts val="73"/>
              </a:spcBef>
            </a:pPr>
            <a:r>
              <a:rPr sz="1987" b="1" spc="-32" baseline="2275" dirty="0">
                <a:solidFill>
                  <a:srgbClr val="001636"/>
                </a:solidFill>
                <a:latin typeface="Calibri"/>
                <a:cs typeface="Calibri"/>
              </a:rPr>
              <a:t>P</a:t>
            </a:r>
            <a:r>
              <a:rPr sz="1987" b="1" baseline="2275" dirty="0">
                <a:solidFill>
                  <a:srgbClr val="001636"/>
                </a:solidFill>
                <a:latin typeface="Calibri"/>
                <a:cs typeface="Calibri"/>
              </a:rPr>
              <a:t>o</a:t>
            </a:r>
            <a:r>
              <a:rPr sz="1987" b="1" spc="4" baseline="2275" dirty="0">
                <a:solidFill>
                  <a:srgbClr val="001636"/>
                </a:solidFill>
                <a:latin typeface="Calibri"/>
                <a:cs typeface="Calibri"/>
              </a:rPr>
              <a:t>r</a:t>
            </a:r>
            <a:r>
              <a:rPr sz="1987" b="1" spc="-10" baseline="2275" dirty="0">
                <a:solidFill>
                  <a:srgbClr val="001636"/>
                </a:solidFill>
                <a:latin typeface="Calibri"/>
                <a:cs typeface="Calibri"/>
              </a:rPr>
              <a:t>t</a:t>
            </a:r>
            <a:r>
              <a:rPr sz="1987" b="1" spc="-4" baseline="2275" dirty="0">
                <a:solidFill>
                  <a:srgbClr val="001636"/>
                </a:solidFill>
                <a:latin typeface="Calibri"/>
                <a:cs typeface="Calibri"/>
              </a:rPr>
              <a:t>a</a:t>
            </a:r>
            <a:r>
              <a:rPr sz="1987" b="1" baseline="2275" dirty="0">
                <a:solidFill>
                  <a:srgbClr val="001636"/>
                </a:solidFill>
                <a:latin typeface="Calibri"/>
                <a:cs typeface="Calibri"/>
              </a:rPr>
              <a:t>b</a:t>
            </a:r>
            <a:r>
              <a:rPr sz="1987" b="1" spc="4" baseline="2275" dirty="0">
                <a:solidFill>
                  <a:srgbClr val="001636"/>
                </a:solidFill>
                <a:latin typeface="Calibri"/>
                <a:cs typeface="Calibri"/>
              </a:rPr>
              <a:t>l</a:t>
            </a:r>
            <a:r>
              <a:rPr sz="1987" b="1" baseline="2275" dirty="0">
                <a:solidFill>
                  <a:srgbClr val="001636"/>
                </a:solidFill>
                <a:latin typeface="Calibri"/>
                <a:cs typeface="Calibri"/>
              </a:rPr>
              <a:t>e </a:t>
            </a:r>
            <a:r>
              <a:rPr sz="1987" b="1" spc="-4" baseline="2275" dirty="0">
                <a:solidFill>
                  <a:srgbClr val="001636"/>
                </a:solidFill>
                <a:latin typeface="Calibri"/>
                <a:cs typeface="Calibri"/>
              </a:rPr>
              <a:t>Me</a:t>
            </a:r>
            <a:r>
              <a:rPr sz="1987" b="1" baseline="2275" dirty="0">
                <a:solidFill>
                  <a:srgbClr val="001636"/>
                </a:solidFill>
                <a:latin typeface="Calibri"/>
                <a:cs typeface="Calibri"/>
              </a:rPr>
              <a:t>d</a:t>
            </a:r>
            <a:r>
              <a:rPr sz="1987" b="1" spc="4" baseline="2275" dirty="0">
                <a:solidFill>
                  <a:srgbClr val="001636"/>
                </a:solidFill>
                <a:latin typeface="Calibri"/>
                <a:cs typeface="Calibri"/>
              </a:rPr>
              <a:t>i</a:t>
            </a:r>
            <a:r>
              <a:rPr sz="1987" b="1" baseline="2275" dirty="0">
                <a:solidFill>
                  <a:srgbClr val="001636"/>
                </a:solidFill>
                <a:latin typeface="Calibri"/>
                <a:cs typeface="Calibri"/>
              </a:rPr>
              <a:t>a</a:t>
            </a:r>
            <a:endParaRPr sz="1324">
              <a:latin typeface="Calibri"/>
              <a:cs typeface="Calibri"/>
            </a:endParaRPr>
          </a:p>
          <a:p>
            <a:pPr marL="47658">
              <a:lnSpc>
                <a:spcPts val="1595"/>
              </a:lnSpc>
              <a:spcBef>
                <a:spcPts val="6"/>
              </a:spcBef>
            </a:pPr>
            <a:r>
              <a:rPr sz="1987" b="1" spc="-10" baseline="2275" dirty="0">
                <a:solidFill>
                  <a:srgbClr val="001636"/>
                </a:solidFill>
                <a:latin typeface="Calibri"/>
                <a:cs typeface="Calibri"/>
              </a:rPr>
              <a:t>f</a:t>
            </a:r>
            <a:r>
              <a:rPr sz="1987" b="1" baseline="2275" dirty="0">
                <a:solidFill>
                  <a:srgbClr val="001636"/>
                </a:solidFill>
                <a:latin typeface="Calibri"/>
                <a:cs typeface="Calibri"/>
              </a:rPr>
              <a:t>or</a:t>
            </a:r>
            <a:r>
              <a:rPr sz="1987" b="1" spc="-10" baseline="2275" dirty="0">
                <a:solidFill>
                  <a:srgbClr val="001636"/>
                </a:solidFill>
                <a:latin typeface="Calibri"/>
                <a:cs typeface="Calibri"/>
              </a:rPr>
              <a:t> </a:t>
            </a:r>
            <a:r>
              <a:rPr sz="1987" b="1" baseline="2275" dirty="0">
                <a:solidFill>
                  <a:srgbClr val="001636"/>
                </a:solidFill>
                <a:latin typeface="Calibri"/>
                <a:cs typeface="Calibri"/>
              </a:rPr>
              <a:t>F</a:t>
            </a:r>
            <a:r>
              <a:rPr sz="1987" b="1" spc="4" baseline="2275" dirty="0">
                <a:solidFill>
                  <a:srgbClr val="001636"/>
                </a:solidFill>
                <a:latin typeface="Calibri"/>
                <a:cs typeface="Calibri"/>
              </a:rPr>
              <a:t>il</a:t>
            </a:r>
            <a:r>
              <a:rPr sz="1987" b="1" baseline="2275" dirty="0">
                <a:solidFill>
                  <a:srgbClr val="001636"/>
                </a:solidFill>
                <a:latin typeface="Calibri"/>
                <a:cs typeface="Calibri"/>
              </a:rPr>
              <a:t>e Sh</a:t>
            </a:r>
            <a:r>
              <a:rPr sz="1987" b="1" spc="-4" baseline="2275" dirty="0">
                <a:solidFill>
                  <a:srgbClr val="001636"/>
                </a:solidFill>
                <a:latin typeface="Calibri"/>
                <a:cs typeface="Calibri"/>
              </a:rPr>
              <a:t>a</a:t>
            </a:r>
            <a:r>
              <a:rPr sz="1987" b="1" spc="4" baseline="2275" dirty="0">
                <a:solidFill>
                  <a:srgbClr val="001636"/>
                </a:solidFill>
                <a:latin typeface="Calibri"/>
                <a:cs typeface="Calibri"/>
              </a:rPr>
              <a:t>rin</a:t>
            </a:r>
            <a:r>
              <a:rPr sz="1987" b="1" baseline="2275" dirty="0">
                <a:solidFill>
                  <a:srgbClr val="001636"/>
                </a:solidFill>
                <a:latin typeface="Calibri"/>
                <a:cs typeface="Calibri"/>
              </a:rPr>
              <a:t>g</a:t>
            </a:r>
            <a:endParaRPr sz="1324">
              <a:latin typeface="Calibri"/>
              <a:cs typeface="Calibri"/>
            </a:endParaRPr>
          </a:p>
        </p:txBody>
      </p:sp>
      <p:sp>
        <p:nvSpPr>
          <p:cNvPr id="31" name="object 31"/>
          <p:cNvSpPr txBox="1"/>
          <p:nvPr/>
        </p:nvSpPr>
        <p:spPr>
          <a:xfrm>
            <a:off x="745075" y="1939816"/>
            <a:ext cx="1117245" cy="196239"/>
          </a:xfrm>
          <a:prstGeom prst="rect">
            <a:avLst/>
          </a:prstGeom>
        </p:spPr>
        <p:txBody>
          <a:bodyPr wrap="square" lIns="0" tIns="0" rIns="0" bIns="0" rtlCol="0">
            <a:noAutofit/>
          </a:bodyPr>
          <a:lstStyle/>
          <a:p>
            <a:pPr marL="14017">
              <a:lnSpc>
                <a:spcPts val="1457"/>
              </a:lnSpc>
              <a:spcBef>
                <a:spcPts val="73"/>
              </a:spcBef>
            </a:pPr>
            <a:r>
              <a:rPr sz="1987" b="1" baseline="2275" dirty="0">
                <a:solidFill>
                  <a:srgbClr val="001636"/>
                </a:solidFill>
                <a:latin typeface="Calibri"/>
                <a:cs typeface="Calibri"/>
              </a:rPr>
              <a:t>S</a:t>
            </a:r>
            <a:r>
              <a:rPr sz="1987" b="1" spc="-10" baseline="2275" dirty="0">
                <a:solidFill>
                  <a:srgbClr val="001636"/>
                </a:solidFill>
                <a:latin typeface="Calibri"/>
                <a:cs typeface="Calibri"/>
              </a:rPr>
              <a:t>t</a:t>
            </a:r>
            <a:r>
              <a:rPr sz="1987" b="1" spc="-4" baseline="2275" dirty="0">
                <a:solidFill>
                  <a:srgbClr val="001636"/>
                </a:solidFill>
                <a:latin typeface="Calibri"/>
                <a:cs typeface="Calibri"/>
              </a:rPr>
              <a:t>a</a:t>
            </a:r>
            <a:r>
              <a:rPr sz="1987" b="1" spc="4" baseline="2275" dirty="0">
                <a:solidFill>
                  <a:srgbClr val="001636"/>
                </a:solidFill>
                <a:latin typeface="Calibri"/>
                <a:cs typeface="Calibri"/>
              </a:rPr>
              <a:t>n</a:t>
            </a:r>
            <a:r>
              <a:rPr sz="1987" b="1" baseline="2275" dirty="0">
                <a:solidFill>
                  <a:srgbClr val="001636"/>
                </a:solidFill>
                <a:latin typeface="Calibri"/>
                <a:cs typeface="Calibri"/>
              </a:rPr>
              <a:t>d</a:t>
            </a:r>
            <a:r>
              <a:rPr sz="1987" b="1" spc="-4" baseline="2275" dirty="0">
                <a:solidFill>
                  <a:srgbClr val="001636"/>
                </a:solidFill>
                <a:latin typeface="Calibri"/>
                <a:cs typeface="Calibri"/>
              </a:rPr>
              <a:t> </a:t>
            </a:r>
            <a:r>
              <a:rPr sz="1987" b="1" spc="4" baseline="2275" dirty="0">
                <a:solidFill>
                  <a:srgbClr val="001636"/>
                </a:solidFill>
                <a:latin typeface="Calibri"/>
                <a:cs typeface="Calibri"/>
              </a:rPr>
              <a:t>Al</a:t>
            </a:r>
            <a:r>
              <a:rPr sz="1987" b="1" baseline="2275" dirty="0">
                <a:solidFill>
                  <a:srgbClr val="001636"/>
                </a:solidFill>
                <a:latin typeface="Calibri"/>
                <a:cs typeface="Calibri"/>
              </a:rPr>
              <a:t>o</a:t>
            </a:r>
            <a:r>
              <a:rPr sz="1987" b="1" spc="4" baseline="2275" dirty="0">
                <a:solidFill>
                  <a:srgbClr val="001636"/>
                </a:solidFill>
                <a:latin typeface="Calibri"/>
                <a:cs typeface="Calibri"/>
              </a:rPr>
              <a:t>n</a:t>
            </a:r>
            <a:r>
              <a:rPr sz="1987" b="1" baseline="2275" dirty="0">
                <a:solidFill>
                  <a:srgbClr val="001636"/>
                </a:solidFill>
                <a:latin typeface="Calibri"/>
                <a:cs typeface="Calibri"/>
              </a:rPr>
              <a:t>e PC</a:t>
            </a:r>
            <a:endParaRPr sz="1324">
              <a:latin typeface="Calibri"/>
              <a:cs typeface="Calibri"/>
            </a:endParaRPr>
          </a:p>
        </p:txBody>
      </p:sp>
      <p:sp>
        <p:nvSpPr>
          <p:cNvPr id="30" name="object 30"/>
          <p:cNvSpPr txBox="1"/>
          <p:nvPr/>
        </p:nvSpPr>
        <p:spPr>
          <a:xfrm>
            <a:off x="5211576" y="4424898"/>
            <a:ext cx="1602538" cy="196239"/>
          </a:xfrm>
          <a:prstGeom prst="rect">
            <a:avLst/>
          </a:prstGeom>
        </p:spPr>
        <p:txBody>
          <a:bodyPr wrap="square" lIns="0" tIns="0" rIns="0" bIns="0" rtlCol="0">
            <a:noAutofit/>
          </a:bodyPr>
          <a:lstStyle/>
          <a:p>
            <a:pPr marL="14017">
              <a:lnSpc>
                <a:spcPts val="1457"/>
              </a:lnSpc>
              <a:spcBef>
                <a:spcPts val="73"/>
              </a:spcBef>
            </a:pPr>
            <a:r>
              <a:rPr sz="1987" b="1" baseline="2275" dirty="0">
                <a:solidFill>
                  <a:srgbClr val="001636"/>
                </a:solidFill>
                <a:latin typeface="Calibri"/>
                <a:cs typeface="Calibri"/>
              </a:rPr>
              <a:t>F</a:t>
            </a:r>
            <a:r>
              <a:rPr sz="1987" b="1" spc="4" baseline="2275" dirty="0">
                <a:solidFill>
                  <a:srgbClr val="001636"/>
                </a:solidFill>
                <a:latin typeface="Calibri"/>
                <a:cs typeface="Calibri"/>
              </a:rPr>
              <a:t>il</a:t>
            </a:r>
            <a:r>
              <a:rPr sz="1987" b="1" baseline="2275" dirty="0">
                <a:solidFill>
                  <a:srgbClr val="001636"/>
                </a:solidFill>
                <a:latin typeface="Calibri"/>
                <a:cs typeface="Calibri"/>
              </a:rPr>
              <a:t>e Sh</a:t>
            </a:r>
            <a:r>
              <a:rPr sz="1987" b="1" spc="-4" baseline="2275" dirty="0">
                <a:solidFill>
                  <a:srgbClr val="001636"/>
                </a:solidFill>
                <a:latin typeface="Calibri"/>
                <a:cs typeface="Calibri"/>
              </a:rPr>
              <a:t>a</a:t>
            </a:r>
            <a:r>
              <a:rPr sz="1987" b="1" spc="4" baseline="2275" dirty="0">
                <a:solidFill>
                  <a:srgbClr val="001636"/>
                </a:solidFill>
                <a:latin typeface="Calibri"/>
                <a:cs typeface="Calibri"/>
              </a:rPr>
              <a:t>rin</a:t>
            </a:r>
            <a:r>
              <a:rPr sz="1987" b="1" baseline="2275" dirty="0">
                <a:solidFill>
                  <a:srgbClr val="001636"/>
                </a:solidFill>
                <a:latin typeface="Calibri"/>
                <a:cs typeface="Calibri"/>
              </a:rPr>
              <a:t>g </a:t>
            </a:r>
            <a:r>
              <a:rPr sz="1987" b="1" spc="4" baseline="2275" dirty="0">
                <a:solidFill>
                  <a:srgbClr val="001636"/>
                </a:solidFill>
                <a:latin typeface="Calibri"/>
                <a:cs typeface="Calibri"/>
              </a:rPr>
              <a:t>u</a:t>
            </a:r>
            <a:r>
              <a:rPr sz="1987" b="1" baseline="2275" dirty="0">
                <a:solidFill>
                  <a:srgbClr val="001636"/>
                </a:solidFill>
                <a:latin typeface="Calibri"/>
                <a:cs typeface="Calibri"/>
              </a:rPr>
              <a:t>s</a:t>
            </a:r>
            <a:r>
              <a:rPr sz="1987" b="1" spc="4" baseline="2275" dirty="0">
                <a:solidFill>
                  <a:srgbClr val="001636"/>
                </a:solidFill>
                <a:latin typeface="Calibri"/>
                <a:cs typeface="Calibri"/>
              </a:rPr>
              <a:t>in</a:t>
            </a:r>
            <a:r>
              <a:rPr sz="1987" b="1" baseline="2275" dirty="0">
                <a:solidFill>
                  <a:srgbClr val="001636"/>
                </a:solidFill>
                <a:latin typeface="Calibri"/>
                <a:cs typeface="Calibri"/>
              </a:rPr>
              <a:t>g</a:t>
            </a:r>
            <a:r>
              <a:rPr sz="1987" b="1" spc="10" baseline="2275" dirty="0">
                <a:solidFill>
                  <a:srgbClr val="001636"/>
                </a:solidFill>
                <a:latin typeface="Calibri"/>
                <a:cs typeface="Calibri"/>
              </a:rPr>
              <a:t> </a:t>
            </a:r>
            <a:r>
              <a:rPr sz="1987" b="1" baseline="2275" dirty="0">
                <a:solidFill>
                  <a:srgbClr val="001636"/>
                </a:solidFill>
                <a:latin typeface="Calibri"/>
                <a:cs typeface="Calibri"/>
              </a:rPr>
              <a:t>N</a:t>
            </a:r>
            <a:r>
              <a:rPr sz="1987" b="1" spc="4" baseline="2275" dirty="0">
                <a:solidFill>
                  <a:srgbClr val="001636"/>
                </a:solidFill>
                <a:latin typeface="Calibri"/>
                <a:cs typeface="Calibri"/>
              </a:rPr>
              <a:t>A</a:t>
            </a:r>
            <a:r>
              <a:rPr sz="1987" b="1" baseline="2275" dirty="0">
                <a:solidFill>
                  <a:srgbClr val="001636"/>
                </a:solidFill>
                <a:latin typeface="Calibri"/>
                <a:cs typeface="Calibri"/>
              </a:rPr>
              <a:t>S</a:t>
            </a:r>
            <a:endParaRPr sz="1324">
              <a:latin typeface="Calibri"/>
              <a:cs typeface="Calibri"/>
            </a:endParaRPr>
          </a:p>
        </p:txBody>
      </p:sp>
      <p:sp>
        <p:nvSpPr>
          <p:cNvPr id="29" name="object 29"/>
          <p:cNvSpPr txBox="1"/>
          <p:nvPr/>
        </p:nvSpPr>
        <p:spPr>
          <a:xfrm>
            <a:off x="6417321" y="6600117"/>
            <a:ext cx="519597" cy="398084"/>
          </a:xfrm>
          <a:prstGeom prst="rect">
            <a:avLst/>
          </a:prstGeom>
        </p:spPr>
        <p:txBody>
          <a:bodyPr wrap="square" lIns="0" tIns="0" rIns="0" bIns="0" rtlCol="0">
            <a:noAutofit/>
          </a:bodyPr>
          <a:lstStyle/>
          <a:p>
            <a:pPr marL="81299" marR="25231">
              <a:lnSpc>
                <a:spcPts val="1457"/>
              </a:lnSpc>
              <a:spcBef>
                <a:spcPts val="73"/>
              </a:spcBef>
            </a:pPr>
            <a:r>
              <a:rPr sz="1987" b="1" baseline="2275" dirty="0">
                <a:solidFill>
                  <a:srgbClr val="001636"/>
                </a:solidFill>
                <a:latin typeface="Calibri"/>
                <a:cs typeface="Calibri"/>
              </a:rPr>
              <a:t>N</a:t>
            </a:r>
            <a:r>
              <a:rPr sz="1987" b="1" spc="4" baseline="2275" dirty="0">
                <a:solidFill>
                  <a:srgbClr val="001636"/>
                </a:solidFill>
                <a:latin typeface="Calibri"/>
                <a:cs typeface="Calibri"/>
              </a:rPr>
              <a:t>A</a:t>
            </a:r>
            <a:r>
              <a:rPr sz="1987" b="1" baseline="2275" dirty="0">
                <a:solidFill>
                  <a:srgbClr val="001636"/>
                </a:solidFill>
                <a:latin typeface="Calibri"/>
                <a:cs typeface="Calibri"/>
              </a:rPr>
              <a:t>S</a:t>
            </a:r>
            <a:endParaRPr sz="1324">
              <a:latin typeface="Calibri"/>
              <a:cs typeface="Calibri"/>
            </a:endParaRPr>
          </a:p>
          <a:p>
            <a:pPr marL="14017">
              <a:lnSpc>
                <a:spcPts val="1589"/>
              </a:lnSpc>
              <a:spcBef>
                <a:spcPts val="7"/>
              </a:spcBef>
            </a:pPr>
            <a:r>
              <a:rPr sz="1987" b="1" baseline="2275" dirty="0">
                <a:solidFill>
                  <a:srgbClr val="001636"/>
                </a:solidFill>
                <a:latin typeface="Calibri"/>
                <a:cs typeface="Calibri"/>
              </a:rPr>
              <a:t>D</a:t>
            </a:r>
            <a:r>
              <a:rPr sz="1987" b="1" spc="-4" baseline="2275" dirty="0">
                <a:solidFill>
                  <a:srgbClr val="001636"/>
                </a:solidFill>
                <a:latin typeface="Calibri"/>
                <a:cs typeface="Calibri"/>
              </a:rPr>
              <a:t>e</a:t>
            </a:r>
            <a:r>
              <a:rPr sz="1987" b="1" baseline="2275" dirty="0">
                <a:solidFill>
                  <a:srgbClr val="001636"/>
                </a:solidFill>
                <a:latin typeface="Calibri"/>
                <a:cs typeface="Calibri"/>
              </a:rPr>
              <a:t>vice</a:t>
            </a:r>
            <a:endParaRPr sz="1324">
              <a:latin typeface="Calibri"/>
              <a:cs typeface="Calibri"/>
            </a:endParaRPr>
          </a:p>
        </p:txBody>
      </p:sp>
      <p:sp>
        <p:nvSpPr>
          <p:cNvPr id="28" name="object 28"/>
          <p:cNvSpPr txBox="1"/>
          <p:nvPr/>
        </p:nvSpPr>
        <p:spPr>
          <a:xfrm>
            <a:off x="4936281" y="5210974"/>
            <a:ext cx="326316" cy="277537"/>
          </a:xfrm>
          <a:prstGeom prst="rect">
            <a:avLst/>
          </a:prstGeom>
        </p:spPr>
        <p:txBody>
          <a:bodyPr wrap="square" lIns="0" tIns="0" rIns="0" bIns="0" rtlCol="0">
            <a:noAutofit/>
          </a:bodyPr>
          <a:lstStyle/>
          <a:p>
            <a:pPr marL="28034">
              <a:lnSpc>
                <a:spcPts val="1104"/>
              </a:lnSpc>
            </a:pPr>
            <a:endParaRPr sz="1104"/>
          </a:p>
        </p:txBody>
      </p:sp>
      <p:sp>
        <p:nvSpPr>
          <p:cNvPr id="27" name="object 27"/>
          <p:cNvSpPr txBox="1"/>
          <p:nvPr/>
        </p:nvSpPr>
        <p:spPr>
          <a:xfrm>
            <a:off x="5262598" y="5210974"/>
            <a:ext cx="719915" cy="277537"/>
          </a:xfrm>
          <a:prstGeom prst="rect">
            <a:avLst/>
          </a:prstGeom>
        </p:spPr>
        <p:txBody>
          <a:bodyPr wrap="square" lIns="0" tIns="0" rIns="0" bIns="0" rtlCol="0">
            <a:noAutofit/>
          </a:bodyPr>
          <a:lstStyle/>
          <a:p>
            <a:pPr marL="28034">
              <a:lnSpc>
                <a:spcPts val="1104"/>
              </a:lnSpc>
            </a:pPr>
            <a:endParaRPr sz="1104"/>
          </a:p>
        </p:txBody>
      </p:sp>
      <p:sp>
        <p:nvSpPr>
          <p:cNvPr id="26" name="object 26"/>
          <p:cNvSpPr txBox="1"/>
          <p:nvPr/>
        </p:nvSpPr>
        <p:spPr>
          <a:xfrm>
            <a:off x="5982513" y="5210974"/>
            <a:ext cx="745145" cy="277537"/>
          </a:xfrm>
          <a:prstGeom prst="rect">
            <a:avLst/>
          </a:prstGeom>
        </p:spPr>
        <p:txBody>
          <a:bodyPr wrap="square" lIns="0" tIns="0" rIns="0" bIns="0" rtlCol="0">
            <a:noAutofit/>
          </a:bodyPr>
          <a:lstStyle/>
          <a:p>
            <a:pPr marL="28034">
              <a:lnSpc>
                <a:spcPts val="1104"/>
              </a:lnSpc>
            </a:pPr>
            <a:endParaRPr sz="1104"/>
          </a:p>
        </p:txBody>
      </p:sp>
      <p:sp>
        <p:nvSpPr>
          <p:cNvPr id="25" name="object 25"/>
          <p:cNvSpPr txBox="1"/>
          <p:nvPr/>
        </p:nvSpPr>
        <p:spPr>
          <a:xfrm>
            <a:off x="6727659" y="5210974"/>
            <a:ext cx="349865" cy="277537"/>
          </a:xfrm>
          <a:prstGeom prst="rect">
            <a:avLst/>
          </a:prstGeom>
        </p:spPr>
        <p:txBody>
          <a:bodyPr wrap="square" lIns="0" tIns="0" rIns="0" bIns="0" rtlCol="0">
            <a:noAutofit/>
          </a:bodyPr>
          <a:lstStyle/>
          <a:p>
            <a:pPr marL="28034">
              <a:lnSpc>
                <a:spcPts val="1104"/>
              </a:lnSpc>
            </a:pPr>
            <a:endParaRPr sz="1104"/>
          </a:p>
        </p:txBody>
      </p:sp>
      <p:sp>
        <p:nvSpPr>
          <p:cNvPr id="24" name="object 24"/>
          <p:cNvSpPr txBox="1"/>
          <p:nvPr/>
        </p:nvSpPr>
        <p:spPr>
          <a:xfrm>
            <a:off x="4936281" y="5488511"/>
            <a:ext cx="1046231" cy="467608"/>
          </a:xfrm>
          <a:prstGeom prst="rect">
            <a:avLst/>
          </a:prstGeom>
        </p:spPr>
        <p:txBody>
          <a:bodyPr wrap="square" lIns="0" tIns="0" rIns="0" bIns="0" rtlCol="0">
            <a:noAutofit/>
          </a:bodyPr>
          <a:lstStyle/>
          <a:p>
            <a:pPr marL="28034">
              <a:lnSpc>
                <a:spcPts val="1104"/>
              </a:lnSpc>
            </a:pPr>
            <a:endParaRPr sz="1104"/>
          </a:p>
        </p:txBody>
      </p:sp>
      <p:sp>
        <p:nvSpPr>
          <p:cNvPr id="23" name="object 23"/>
          <p:cNvSpPr txBox="1"/>
          <p:nvPr/>
        </p:nvSpPr>
        <p:spPr>
          <a:xfrm>
            <a:off x="5982513" y="5488511"/>
            <a:ext cx="1095011" cy="467608"/>
          </a:xfrm>
          <a:prstGeom prst="rect">
            <a:avLst/>
          </a:prstGeom>
        </p:spPr>
        <p:txBody>
          <a:bodyPr wrap="square" lIns="0" tIns="0" rIns="0" bIns="0" rtlCol="0">
            <a:noAutofit/>
          </a:bodyPr>
          <a:lstStyle/>
          <a:p>
            <a:pPr marL="28034">
              <a:lnSpc>
                <a:spcPts val="1104"/>
              </a:lnSpc>
            </a:pPr>
            <a:endParaRPr sz="1104"/>
          </a:p>
        </p:txBody>
      </p:sp>
      <p:sp>
        <p:nvSpPr>
          <p:cNvPr id="22" name="object 22"/>
          <p:cNvSpPr txBox="1"/>
          <p:nvPr/>
        </p:nvSpPr>
        <p:spPr>
          <a:xfrm>
            <a:off x="7857151" y="3847677"/>
            <a:ext cx="635813" cy="472653"/>
          </a:xfrm>
          <a:prstGeom prst="rect">
            <a:avLst/>
          </a:prstGeom>
        </p:spPr>
        <p:txBody>
          <a:bodyPr wrap="square" lIns="0" tIns="0" rIns="0" bIns="0" rtlCol="0">
            <a:noAutofit/>
          </a:bodyPr>
          <a:lstStyle/>
          <a:p>
            <a:pPr marL="28034">
              <a:lnSpc>
                <a:spcPts val="1104"/>
              </a:lnSpc>
            </a:pPr>
            <a:endParaRPr sz="1104"/>
          </a:p>
        </p:txBody>
      </p:sp>
      <p:sp>
        <p:nvSpPr>
          <p:cNvPr id="21" name="object 21"/>
          <p:cNvSpPr txBox="1"/>
          <p:nvPr/>
        </p:nvSpPr>
        <p:spPr>
          <a:xfrm>
            <a:off x="8492965" y="3847677"/>
            <a:ext cx="837657" cy="472653"/>
          </a:xfrm>
          <a:prstGeom prst="rect">
            <a:avLst/>
          </a:prstGeom>
        </p:spPr>
        <p:txBody>
          <a:bodyPr wrap="square" lIns="0" tIns="0" rIns="0" bIns="0" rtlCol="0">
            <a:noAutofit/>
          </a:bodyPr>
          <a:lstStyle/>
          <a:p>
            <a:pPr marL="270148" marR="285399" algn="ctr">
              <a:lnSpc>
                <a:spcPct val="101725"/>
              </a:lnSpc>
              <a:spcBef>
                <a:spcPts val="414"/>
              </a:spcBef>
            </a:pPr>
            <a:r>
              <a:rPr sz="1214" b="1" dirty="0">
                <a:solidFill>
                  <a:srgbClr val="001636"/>
                </a:solidFill>
                <a:latin typeface="Calibri"/>
                <a:cs typeface="Calibri"/>
              </a:rPr>
              <a:t>Fi</a:t>
            </a:r>
            <a:r>
              <a:rPr sz="1214" b="1" spc="4" dirty="0">
                <a:solidFill>
                  <a:srgbClr val="001636"/>
                </a:solidFill>
                <a:latin typeface="Calibri"/>
                <a:cs typeface="Calibri"/>
              </a:rPr>
              <a:t>l</a:t>
            </a:r>
            <a:r>
              <a:rPr sz="1214" b="1" dirty="0">
                <a:solidFill>
                  <a:srgbClr val="001636"/>
                </a:solidFill>
                <a:latin typeface="Calibri"/>
                <a:cs typeface="Calibri"/>
              </a:rPr>
              <a:t>e</a:t>
            </a:r>
            <a:endParaRPr sz="1214">
              <a:latin typeface="Calibri"/>
              <a:cs typeface="Calibri"/>
            </a:endParaRPr>
          </a:p>
          <a:p>
            <a:pPr marL="166690" marR="146357" algn="ctr">
              <a:lnSpc>
                <a:spcPts val="1457"/>
              </a:lnSpc>
              <a:spcBef>
                <a:spcPts val="73"/>
              </a:spcBef>
            </a:pPr>
            <a:r>
              <a:rPr sz="1821" b="1" spc="-4" baseline="2482" dirty="0">
                <a:solidFill>
                  <a:srgbClr val="001636"/>
                </a:solidFill>
                <a:latin typeface="Calibri"/>
                <a:cs typeface="Calibri"/>
              </a:rPr>
              <a:t>Se</a:t>
            </a:r>
            <a:r>
              <a:rPr sz="1821" b="1" spc="4" baseline="2482" dirty="0">
                <a:solidFill>
                  <a:srgbClr val="001636"/>
                </a:solidFill>
                <a:latin typeface="Calibri"/>
                <a:cs typeface="Calibri"/>
              </a:rPr>
              <a:t>rv</a:t>
            </a:r>
            <a:r>
              <a:rPr sz="1821" b="1" spc="-4" baseline="2482" dirty="0">
                <a:solidFill>
                  <a:srgbClr val="001636"/>
                </a:solidFill>
                <a:latin typeface="Calibri"/>
                <a:cs typeface="Calibri"/>
              </a:rPr>
              <a:t>e</a:t>
            </a:r>
            <a:r>
              <a:rPr sz="1821" b="1" spc="4" baseline="2482" dirty="0">
                <a:solidFill>
                  <a:srgbClr val="001636"/>
                </a:solidFill>
                <a:latin typeface="Calibri"/>
                <a:cs typeface="Calibri"/>
              </a:rPr>
              <a:t>r</a:t>
            </a:r>
            <a:r>
              <a:rPr sz="1821" b="1" baseline="2482" dirty="0">
                <a:solidFill>
                  <a:srgbClr val="001636"/>
                </a:solidFill>
                <a:latin typeface="Calibri"/>
                <a:cs typeface="Calibri"/>
              </a:rPr>
              <a:t>s</a:t>
            </a:r>
            <a:endParaRPr sz="1214">
              <a:latin typeface="Calibri"/>
              <a:cs typeface="Calibri"/>
            </a:endParaRPr>
          </a:p>
        </p:txBody>
      </p:sp>
      <p:sp>
        <p:nvSpPr>
          <p:cNvPr id="20" name="object 20"/>
          <p:cNvSpPr txBox="1"/>
          <p:nvPr/>
        </p:nvSpPr>
        <p:spPr>
          <a:xfrm>
            <a:off x="9330623" y="3847677"/>
            <a:ext cx="667771" cy="472653"/>
          </a:xfrm>
          <a:prstGeom prst="rect">
            <a:avLst/>
          </a:prstGeom>
        </p:spPr>
        <p:txBody>
          <a:bodyPr wrap="square" lIns="0" tIns="0" rIns="0" bIns="0" rtlCol="0">
            <a:noAutofit/>
          </a:bodyPr>
          <a:lstStyle/>
          <a:p>
            <a:pPr marL="28034">
              <a:lnSpc>
                <a:spcPts val="1104"/>
              </a:lnSpc>
            </a:pPr>
            <a:endParaRPr sz="1104"/>
          </a:p>
        </p:txBody>
      </p:sp>
      <p:sp>
        <p:nvSpPr>
          <p:cNvPr id="19" name="object 19"/>
          <p:cNvSpPr txBox="1"/>
          <p:nvPr/>
        </p:nvSpPr>
        <p:spPr>
          <a:xfrm>
            <a:off x="7857151" y="4320330"/>
            <a:ext cx="348183" cy="467608"/>
          </a:xfrm>
          <a:prstGeom prst="rect">
            <a:avLst/>
          </a:prstGeom>
        </p:spPr>
        <p:txBody>
          <a:bodyPr wrap="square" lIns="0" tIns="0" rIns="0" bIns="0" rtlCol="0">
            <a:noAutofit/>
          </a:bodyPr>
          <a:lstStyle/>
          <a:p>
            <a:pPr marL="28034">
              <a:lnSpc>
                <a:spcPts val="1104"/>
              </a:lnSpc>
            </a:pPr>
            <a:endParaRPr sz="1104"/>
          </a:p>
        </p:txBody>
      </p:sp>
      <p:sp>
        <p:nvSpPr>
          <p:cNvPr id="18" name="object 18"/>
          <p:cNvSpPr txBox="1"/>
          <p:nvPr/>
        </p:nvSpPr>
        <p:spPr>
          <a:xfrm>
            <a:off x="8205335" y="4320330"/>
            <a:ext cx="751873" cy="467608"/>
          </a:xfrm>
          <a:prstGeom prst="rect">
            <a:avLst/>
          </a:prstGeom>
        </p:spPr>
        <p:txBody>
          <a:bodyPr wrap="square" lIns="0" tIns="0" rIns="0" bIns="0" rtlCol="0">
            <a:noAutofit/>
          </a:bodyPr>
          <a:lstStyle/>
          <a:p>
            <a:pPr marL="28034">
              <a:lnSpc>
                <a:spcPts val="1104"/>
              </a:lnSpc>
            </a:pPr>
            <a:endParaRPr sz="1104"/>
          </a:p>
        </p:txBody>
      </p:sp>
      <p:sp>
        <p:nvSpPr>
          <p:cNvPr id="17" name="object 17"/>
          <p:cNvSpPr txBox="1"/>
          <p:nvPr/>
        </p:nvSpPr>
        <p:spPr>
          <a:xfrm>
            <a:off x="8957209" y="4320330"/>
            <a:ext cx="746827" cy="467608"/>
          </a:xfrm>
          <a:prstGeom prst="rect">
            <a:avLst/>
          </a:prstGeom>
        </p:spPr>
        <p:txBody>
          <a:bodyPr wrap="square" lIns="0" tIns="0" rIns="0" bIns="0" rtlCol="0">
            <a:noAutofit/>
          </a:bodyPr>
          <a:lstStyle/>
          <a:p>
            <a:pPr marL="28034">
              <a:lnSpc>
                <a:spcPts val="1104"/>
              </a:lnSpc>
            </a:pPr>
            <a:endParaRPr sz="1104"/>
          </a:p>
        </p:txBody>
      </p:sp>
      <p:sp>
        <p:nvSpPr>
          <p:cNvPr id="16" name="object 16"/>
          <p:cNvSpPr txBox="1"/>
          <p:nvPr/>
        </p:nvSpPr>
        <p:spPr>
          <a:xfrm>
            <a:off x="9704036" y="4320330"/>
            <a:ext cx="294358" cy="467608"/>
          </a:xfrm>
          <a:prstGeom prst="rect">
            <a:avLst/>
          </a:prstGeom>
        </p:spPr>
        <p:txBody>
          <a:bodyPr wrap="square" lIns="0" tIns="0" rIns="0" bIns="0" rtlCol="0">
            <a:noAutofit/>
          </a:bodyPr>
          <a:lstStyle/>
          <a:p>
            <a:pPr marL="28034">
              <a:lnSpc>
                <a:spcPts val="1104"/>
              </a:lnSpc>
            </a:pPr>
            <a:endParaRPr sz="1104"/>
          </a:p>
        </p:txBody>
      </p:sp>
      <p:sp>
        <p:nvSpPr>
          <p:cNvPr id="15" name="object 15"/>
          <p:cNvSpPr txBox="1"/>
          <p:nvPr/>
        </p:nvSpPr>
        <p:spPr>
          <a:xfrm>
            <a:off x="4956466" y="2603805"/>
            <a:ext cx="327998" cy="336409"/>
          </a:xfrm>
          <a:prstGeom prst="rect">
            <a:avLst/>
          </a:prstGeom>
        </p:spPr>
        <p:txBody>
          <a:bodyPr wrap="square" lIns="0" tIns="0" rIns="0" bIns="0" rtlCol="0">
            <a:noAutofit/>
          </a:bodyPr>
          <a:lstStyle/>
          <a:p>
            <a:pPr marL="28034">
              <a:lnSpc>
                <a:spcPts val="1104"/>
              </a:lnSpc>
            </a:pPr>
            <a:endParaRPr sz="1104"/>
          </a:p>
        </p:txBody>
      </p:sp>
      <p:sp>
        <p:nvSpPr>
          <p:cNvPr id="14" name="object 14"/>
          <p:cNvSpPr txBox="1"/>
          <p:nvPr/>
        </p:nvSpPr>
        <p:spPr>
          <a:xfrm>
            <a:off x="5284464" y="2603805"/>
            <a:ext cx="746827" cy="336409"/>
          </a:xfrm>
          <a:prstGeom prst="rect">
            <a:avLst/>
          </a:prstGeom>
        </p:spPr>
        <p:txBody>
          <a:bodyPr wrap="square" lIns="0" tIns="0" rIns="0" bIns="0" rtlCol="0">
            <a:noAutofit/>
          </a:bodyPr>
          <a:lstStyle/>
          <a:p>
            <a:pPr marL="28034">
              <a:lnSpc>
                <a:spcPts val="1104"/>
              </a:lnSpc>
            </a:pPr>
            <a:endParaRPr sz="1104"/>
          </a:p>
        </p:txBody>
      </p:sp>
      <p:sp>
        <p:nvSpPr>
          <p:cNvPr id="13" name="object 13"/>
          <p:cNvSpPr txBox="1"/>
          <p:nvPr/>
        </p:nvSpPr>
        <p:spPr>
          <a:xfrm>
            <a:off x="6031291" y="2603805"/>
            <a:ext cx="745146" cy="336409"/>
          </a:xfrm>
          <a:prstGeom prst="rect">
            <a:avLst/>
          </a:prstGeom>
        </p:spPr>
        <p:txBody>
          <a:bodyPr wrap="square" lIns="0" tIns="0" rIns="0" bIns="0" rtlCol="0">
            <a:noAutofit/>
          </a:bodyPr>
          <a:lstStyle/>
          <a:p>
            <a:pPr marL="28034">
              <a:lnSpc>
                <a:spcPts val="1104"/>
              </a:lnSpc>
            </a:pPr>
            <a:endParaRPr sz="1104"/>
          </a:p>
        </p:txBody>
      </p:sp>
      <p:sp>
        <p:nvSpPr>
          <p:cNvPr id="12" name="object 12"/>
          <p:cNvSpPr txBox="1"/>
          <p:nvPr/>
        </p:nvSpPr>
        <p:spPr>
          <a:xfrm>
            <a:off x="6776438" y="2603805"/>
            <a:ext cx="321270" cy="336409"/>
          </a:xfrm>
          <a:prstGeom prst="rect">
            <a:avLst/>
          </a:prstGeom>
        </p:spPr>
        <p:txBody>
          <a:bodyPr wrap="square" lIns="0" tIns="0" rIns="0" bIns="0" rtlCol="0">
            <a:noAutofit/>
          </a:bodyPr>
          <a:lstStyle/>
          <a:p>
            <a:pPr marL="28034">
              <a:lnSpc>
                <a:spcPts val="1104"/>
              </a:lnSpc>
            </a:pPr>
            <a:endParaRPr sz="1104"/>
          </a:p>
        </p:txBody>
      </p:sp>
      <p:sp>
        <p:nvSpPr>
          <p:cNvPr id="11" name="object 11"/>
          <p:cNvSpPr txBox="1"/>
          <p:nvPr/>
        </p:nvSpPr>
        <p:spPr>
          <a:xfrm>
            <a:off x="4956466" y="2940214"/>
            <a:ext cx="667771" cy="481064"/>
          </a:xfrm>
          <a:prstGeom prst="rect">
            <a:avLst/>
          </a:prstGeom>
        </p:spPr>
        <p:txBody>
          <a:bodyPr wrap="square" lIns="0" tIns="0" rIns="0" bIns="0" rtlCol="0">
            <a:noAutofit/>
          </a:bodyPr>
          <a:lstStyle/>
          <a:p>
            <a:pPr marL="28034">
              <a:lnSpc>
                <a:spcPts val="1104"/>
              </a:lnSpc>
            </a:pPr>
            <a:endParaRPr sz="1104"/>
          </a:p>
        </p:txBody>
      </p:sp>
      <p:sp>
        <p:nvSpPr>
          <p:cNvPr id="10" name="object 10"/>
          <p:cNvSpPr txBox="1"/>
          <p:nvPr/>
        </p:nvSpPr>
        <p:spPr>
          <a:xfrm>
            <a:off x="5624236" y="2940214"/>
            <a:ext cx="841022" cy="481064"/>
          </a:xfrm>
          <a:prstGeom prst="rect">
            <a:avLst/>
          </a:prstGeom>
        </p:spPr>
        <p:txBody>
          <a:bodyPr wrap="square" lIns="0" tIns="0" rIns="0" bIns="0" rtlCol="0">
            <a:noAutofit/>
          </a:bodyPr>
          <a:lstStyle/>
          <a:p>
            <a:pPr marL="28034">
              <a:lnSpc>
                <a:spcPts val="1104"/>
              </a:lnSpc>
            </a:pPr>
            <a:endParaRPr sz="1104"/>
          </a:p>
        </p:txBody>
      </p:sp>
      <p:sp>
        <p:nvSpPr>
          <p:cNvPr id="9" name="object 9"/>
          <p:cNvSpPr txBox="1"/>
          <p:nvPr/>
        </p:nvSpPr>
        <p:spPr>
          <a:xfrm>
            <a:off x="6465258" y="2940214"/>
            <a:ext cx="632449" cy="481064"/>
          </a:xfrm>
          <a:prstGeom prst="rect">
            <a:avLst/>
          </a:prstGeom>
        </p:spPr>
        <p:txBody>
          <a:bodyPr wrap="square" lIns="0" tIns="0" rIns="0" bIns="0" rtlCol="0">
            <a:noAutofit/>
          </a:bodyPr>
          <a:lstStyle/>
          <a:p>
            <a:pPr marL="28034">
              <a:lnSpc>
                <a:spcPts val="1104"/>
              </a:lnSpc>
            </a:pPr>
            <a:endParaRPr sz="1104"/>
          </a:p>
        </p:txBody>
      </p:sp>
      <p:sp>
        <p:nvSpPr>
          <p:cNvPr id="8" name="object 8"/>
          <p:cNvSpPr txBox="1"/>
          <p:nvPr/>
        </p:nvSpPr>
        <p:spPr>
          <a:xfrm>
            <a:off x="7795757" y="2630718"/>
            <a:ext cx="349864" cy="341455"/>
          </a:xfrm>
          <a:prstGeom prst="rect">
            <a:avLst/>
          </a:prstGeom>
        </p:spPr>
        <p:txBody>
          <a:bodyPr wrap="square" lIns="0" tIns="0" rIns="0" bIns="0" rtlCol="0">
            <a:noAutofit/>
          </a:bodyPr>
          <a:lstStyle/>
          <a:p>
            <a:pPr marL="28034">
              <a:lnSpc>
                <a:spcPts val="1104"/>
              </a:lnSpc>
            </a:pPr>
            <a:endParaRPr sz="1104"/>
          </a:p>
        </p:txBody>
      </p:sp>
      <p:sp>
        <p:nvSpPr>
          <p:cNvPr id="7" name="object 7"/>
          <p:cNvSpPr txBox="1"/>
          <p:nvPr/>
        </p:nvSpPr>
        <p:spPr>
          <a:xfrm>
            <a:off x="8145621" y="2630718"/>
            <a:ext cx="745146" cy="341455"/>
          </a:xfrm>
          <a:prstGeom prst="rect">
            <a:avLst/>
          </a:prstGeom>
        </p:spPr>
        <p:txBody>
          <a:bodyPr wrap="square" lIns="0" tIns="0" rIns="0" bIns="0" rtlCol="0">
            <a:noAutofit/>
          </a:bodyPr>
          <a:lstStyle/>
          <a:p>
            <a:pPr marL="28034">
              <a:lnSpc>
                <a:spcPts val="1104"/>
              </a:lnSpc>
            </a:pPr>
            <a:endParaRPr sz="1104"/>
          </a:p>
        </p:txBody>
      </p:sp>
      <p:sp>
        <p:nvSpPr>
          <p:cNvPr id="6" name="object 6"/>
          <p:cNvSpPr txBox="1"/>
          <p:nvPr/>
        </p:nvSpPr>
        <p:spPr>
          <a:xfrm>
            <a:off x="8890768" y="2630718"/>
            <a:ext cx="745145" cy="341455"/>
          </a:xfrm>
          <a:prstGeom prst="rect">
            <a:avLst/>
          </a:prstGeom>
        </p:spPr>
        <p:txBody>
          <a:bodyPr wrap="square" lIns="0" tIns="0" rIns="0" bIns="0" rtlCol="0">
            <a:noAutofit/>
          </a:bodyPr>
          <a:lstStyle/>
          <a:p>
            <a:pPr marL="28034">
              <a:lnSpc>
                <a:spcPts val="1104"/>
              </a:lnSpc>
            </a:pPr>
            <a:endParaRPr sz="1104"/>
          </a:p>
        </p:txBody>
      </p:sp>
      <p:sp>
        <p:nvSpPr>
          <p:cNvPr id="5" name="object 5"/>
          <p:cNvSpPr txBox="1"/>
          <p:nvPr/>
        </p:nvSpPr>
        <p:spPr>
          <a:xfrm>
            <a:off x="9635913" y="2630718"/>
            <a:ext cx="301086" cy="341455"/>
          </a:xfrm>
          <a:prstGeom prst="rect">
            <a:avLst/>
          </a:prstGeom>
        </p:spPr>
        <p:txBody>
          <a:bodyPr wrap="square" lIns="0" tIns="0" rIns="0" bIns="0" rtlCol="0">
            <a:noAutofit/>
          </a:bodyPr>
          <a:lstStyle/>
          <a:p>
            <a:pPr marL="28034">
              <a:lnSpc>
                <a:spcPts val="1104"/>
              </a:lnSpc>
            </a:pPr>
            <a:endParaRPr sz="1104"/>
          </a:p>
        </p:txBody>
      </p:sp>
      <p:sp>
        <p:nvSpPr>
          <p:cNvPr id="4" name="object 4"/>
          <p:cNvSpPr txBox="1"/>
          <p:nvPr/>
        </p:nvSpPr>
        <p:spPr>
          <a:xfrm>
            <a:off x="7795757" y="2972173"/>
            <a:ext cx="684591" cy="482746"/>
          </a:xfrm>
          <a:prstGeom prst="rect">
            <a:avLst/>
          </a:prstGeom>
        </p:spPr>
        <p:txBody>
          <a:bodyPr wrap="square" lIns="0" tIns="0" rIns="0" bIns="0" rtlCol="0">
            <a:noAutofit/>
          </a:bodyPr>
          <a:lstStyle/>
          <a:p>
            <a:pPr marL="28034">
              <a:lnSpc>
                <a:spcPts val="1104"/>
              </a:lnSpc>
            </a:pPr>
            <a:endParaRPr sz="1104"/>
          </a:p>
        </p:txBody>
      </p:sp>
      <p:sp>
        <p:nvSpPr>
          <p:cNvPr id="3" name="object 3"/>
          <p:cNvSpPr txBox="1"/>
          <p:nvPr/>
        </p:nvSpPr>
        <p:spPr>
          <a:xfrm>
            <a:off x="8480348" y="2972173"/>
            <a:ext cx="844386" cy="482746"/>
          </a:xfrm>
          <a:prstGeom prst="rect">
            <a:avLst/>
          </a:prstGeom>
        </p:spPr>
        <p:txBody>
          <a:bodyPr wrap="square" lIns="0" tIns="0" rIns="0" bIns="0" rtlCol="0">
            <a:noAutofit/>
          </a:bodyPr>
          <a:lstStyle/>
          <a:p>
            <a:pPr marL="28034">
              <a:lnSpc>
                <a:spcPts val="1104"/>
              </a:lnSpc>
            </a:pPr>
            <a:endParaRPr sz="1104"/>
          </a:p>
        </p:txBody>
      </p:sp>
      <p:sp>
        <p:nvSpPr>
          <p:cNvPr id="2" name="object 2"/>
          <p:cNvSpPr txBox="1"/>
          <p:nvPr/>
        </p:nvSpPr>
        <p:spPr>
          <a:xfrm>
            <a:off x="9324734" y="2972173"/>
            <a:ext cx="612264" cy="482746"/>
          </a:xfrm>
          <a:prstGeom prst="rect">
            <a:avLst/>
          </a:prstGeom>
        </p:spPr>
        <p:txBody>
          <a:bodyPr wrap="square" lIns="0" tIns="0" rIns="0" bIns="0" rtlCol="0">
            <a:noAutofit/>
          </a:bodyPr>
          <a:lstStyle/>
          <a:p>
            <a:pPr marL="28034">
              <a:lnSpc>
                <a:spcPts val="1104"/>
              </a:lnSpc>
            </a:pPr>
            <a:endParaRPr sz="1104"/>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55"/>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
        <p:nvSpPr>
          <p:cNvPr id="50" name="object 50"/>
          <p:cNvSpPr/>
          <p:nvPr/>
        </p:nvSpPr>
        <p:spPr>
          <a:xfrm>
            <a:off x="636976" y="1670270"/>
            <a:ext cx="9503551" cy="756920"/>
          </a:xfrm>
          <a:custGeom>
            <a:avLst/>
            <a:gdLst/>
            <a:ahLst/>
            <a:cxnLst/>
            <a:rect l="l" t="t" r="r" b="b"/>
            <a:pathLst>
              <a:path w="8610600" h="685800">
                <a:moveTo>
                  <a:pt x="0" y="685800"/>
                </a:moveTo>
                <a:lnTo>
                  <a:pt x="8610600" y="685800"/>
                </a:lnTo>
                <a:lnTo>
                  <a:pt x="8610600" y="0"/>
                </a:lnTo>
                <a:lnTo>
                  <a:pt x="0" y="0"/>
                </a:lnTo>
                <a:lnTo>
                  <a:pt x="0" y="685800"/>
                </a:lnTo>
                <a:close/>
              </a:path>
            </a:pathLst>
          </a:custGeom>
          <a:solidFill>
            <a:srgbClr val="F1F1F1"/>
          </a:solidFill>
        </p:spPr>
        <p:txBody>
          <a:bodyPr wrap="square" lIns="0" tIns="0" rIns="0" bIns="0" rtlCol="0">
            <a:noAutofit/>
          </a:bodyPr>
          <a:lstStyle/>
          <a:p>
            <a:endParaRPr sz="1987"/>
          </a:p>
        </p:txBody>
      </p:sp>
      <p:sp>
        <p:nvSpPr>
          <p:cNvPr id="51" name="object 51"/>
          <p:cNvSpPr/>
          <p:nvPr/>
        </p:nvSpPr>
        <p:spPr>
          <a:xfrm>
            <a:off x="636976" y="1670270"/>
            <a:ext cx="9503551" cy="756920"/>
          </a:xfrm>
          <a:custGeom>
            <a:avLst/>
            <a:gdLst/>
            <a:ahLst/>
            <a:cxnLst/>
            <a:rect l="l" t="t" r="r" b="b"/>
            <a:pathLst>
              <a:path w="8610600" h="685800">
                <a:moveTo>
                  <a:pt x="0" y="685800"/>
                </a:moveTo>
                <a:lnTo>
                  <a:pt x="8610600" y="685800"/>
                </a:lnTo>
                <a:lnTo>
                  <a:pt x="8610600" y="0"/>
                </a:lnTo>
                <a:lnTo>
                  <a:pt x="0" y="0"/>
                </a:lnTo>
                <a:lnTo>
                  <a:pt x="0" y="685800"/>
                </a:lnTo>
                <a:close/>
              </a:path>
            </a:pathLst>
          </a:custGeom>
          <a:ln w="9144">
            <a:solidFill>
              <a:srgbClr val="00AF50"/>
            </a:solidFill>
          </a:ln>
        </p:spPr>
        <p:txBody>
          <a:bodyPr wrap="square" lIns="0" tIns="0" rIns="0" bIns="0" rtlCol="0">
            <a:noAutofit/>
          </a:bodyPr>
          <a:lstStyle/>
          <a:p>
            <a:endParaRPr sz="1987"/>
          </a:p>
        </p:txBody>
      </p:sp>
      <p:sp>
        <p:nvSpPr>
          <p:cNvPr id="52" name="object 52"/>
          <p:cNvSpPr/>
          <p:nvPr/>
        </p:nvSpPr>
        <p:spPr>
          <a:xfrm>
            <a:off x="904421" y="1458388"/>
            <a:ext cx="964975" cy="442181"/>
          </a:xfrm>
          <a:prstGeom prst="rect">
            <a:avLst/>
          </a:prstGeom>
          <a:blipFill>
            <a:blip r:embed="rId2" cstate="print"/>
            <a:stretch>
              <a:fillRect/>
            </a:stretch>
          </a:blipFill>
        </p:spPr>
        <p:txBody>
          <a:bodyPr wrap="square" lIns="0" tIns="0" rIns="0" bIns="0" rtlCol="0">
            <a:noAutofit/>
          </a:bodyPr>
          <a:lstStyle/>
          <a:p>
            <a:endParaRPr sz="1987"/>
          </a:p>
        </p:txBody>
      </p:sp>
      <p:sp>
        <p:nvSpPr>
          <p:cNvPr id="53" name="object 53"/>
          <p:cNvSpPr/>
          <p:nvPr/>
        </p:nvSpPr>
        <p:spPr>
          <a:xfrm>
            <a:off x="996933" y="1404521"/>
            <a:ext cx="780160" cy="591785"/>
          </a:xfrm>
          <a:prstGeom prst="rect">
            <a:avLst/>
          </a:prstGeom>
          <a:blipFill>
            <a:blip r:embed="rId3" cstate="print"/>
            <a:stretch>
              <a:fillRect/>
            </a:stretch>
          </a:blipFill>
        </p:spPr>
        <p:txBody>
          <a:bodyPr wrap="square" lIns="0" tIns="0" rIns="0" bIns="0" rtlCol="0">
            <a:noAutofit/>
          </a:bodyPr>
          <a:lstStyle/>
          <a:p>
            <a:endParaRPr sz="1987"/>
          </a:p>
        </p:txBody>
      </p:sp>
      <p:sp>
        <p:nvSpPr>
          <p:cNvPr id="54" name="object 54"/>
          <p:cNvSpPr/>
          <p:nvPr/>
        </p:nvSpPr>
        <p:spPr>
          <a:xfrm>
            <a:off x="970021" y="1502064"/>
            <a:ext cx="844386" cy="322953"/>
          </a:xfrm>
          <a:prstGeom prst="rect">
            <a:avLst/>
          </a:prstGeom>
          <a:blipFill>
            <a:blip r:embed="rId4" cstate="print"/>
            <a:stretch>
              <a:fillRect/>
            </a:stretch>
          </a:blipFill>
        </p:spPr>
        <p:txBody>
          <a:bodyPr wrap="square" lIns="0" tIns="0" rIns="0" bIns="0" rtlCol="0">
            <a:noAutofit/>
          </a:bodyPr>
          <a:lstStyle/>
          <a:p>
            <a:endParaRPr sz="1987"/>
          </a:p>
        </p:txBody>
      </p:sp>
      <p:sp>
        <p:nvSpPr>
          <p:cNvPr id="34" name="object 34"/>
          <p:cNvSpPr/>
          <p:nvPr/>
        </p:nvSpPr>
        <p:spPr>
          <a:xfrm>
            <a:off x="3858091" y="5148738"/>
            <a:ext cx="0" cy="1485245"/>
          </a:xfrm>
          <a:custGeom>
            <a:avLst/>
            <a:gdLst/>
            <a:ahLst/>
            <a:cxnLst/>
            <a:rect l="l" t="t" r="r" b="b"/>
            <a:pathLst>
              <a:path h="1345691">
                <a:moveTo>
                  <a:pt x="0" y="0"/>
                </a:moveTo>
                <a:lnTo>
                  <a:pt x="0" y="1345692"/>
                </a:lnTo>
              </a:path>
            </a:pathLst>
          </a:custGeom>
          <a:ln w="12192">
            <a:solidFill>
              <a:srgbClr val="0000FF"/>
            </a:solidFill>
          </a:ln>
        </p:spPr>
        <p:txBody>
          <a:bodyPr wrap="square" lIns="0" tIns="0" rIns="0" bIns="0" rtlCol="0">
            <a:noAutofit/>
          </a:bodyPr>
          <a:lstStyle/>
          <a:p>
            <a:endParaRPr sz="1987"/>
          </a:p>
        </p:txBody>
      </p:sp>
      <p:sp>
        <p:nvSpPr>
          <p:cNvPr id="35" name="object 35"/>
          <p:cNvSpPr/>
          <p:nvPr/>
        </p:nvSpPr>
        <p:spPr>
          <a:xfrm>
            <a:off x="5072527" y="5148738"/>
            <a:ext cx="0" cy="1485245"/>
          </a:xfrm>
          <a:custGeom>
            <a:avLst/>
            <a:gdLst/>
            <a:ahLst/>
            <a:cxnLst/>
            <a:rect l="l" t="t" r="r" b="b"/>
            <a:pathLst>
              <a:path h="1345691">
                <a:moveTo>
                  <a:pt x="0" y="0"/>
                </a:moveTo>
                <a:lnTo>
                  <a:pt x="0" y="1345692"/>
                </a:lnTo>
              </a:path>
            </a:pathLst>
          </a:custGeom>
          <a:ln w="12192">
            <a:solidFill>
              <a:srgbClr val="0000FF"/>
            </a:solidFill>
          </a:ln>
        </p:spPr>
        <p:txBody>
          <a:bodyPr wrap="square" lIns="0" tIns="0" rIns="0" bIns="0" rtlCol="0">
            <a:noAutofit/>
          </a:bodyPr>
          <a:lstStyle/>
          <a:p>
            <a:endParaRPr sz="1987"/>
          </a:p>
        </p:txBody>
      </p:sp>
      <p:sp>
        <p:nvSpPr>
          <p:cNvPr id="36" name="object 36"/>
          <p:cNvSpPr/>
          <p:nvPr/>
        </p:nvSpPr>
        <p:spPr>
          <a:xfrm>
            <a:off x="7351697" y="5148738"/>
            <a:ext cx="0" cy="1485245"/>
          </a:xfrm>
          <a:custGeom>
            <a:avLst/>
            <a:gdLst/>
            <a:ahLst/>
            <a:cxnLst/>
            <a:rect l="l" t="t" r="r" b="b"/>
            <a:pathLst>
              <a:path h="1345691">
                <a:moveTo>
                  <a:pt x="0" y="0"/>
                </a:moveTo>
                <a:lnTo>
                  <a:pt x="0" y="1345692"/>
                </a:lnTo>
              </a:path>
            </a:pathLst>
          </a:custGeom>
          <a:ln w="12192">
            <a:solidFill>
              <a:srgbClr val="0000FF"/>
            </a:solidFill>
          </a:ln>
        </p:spPr>
        <p:txBody>
          <a:bodyPr wrap="square" lIns="0" tIns="0" rIns="0" bIns="0" rtlCol="0">
            <a:noAutofit/>
          </a:bodyPr>
          <a:lstStyle/>
          <a:p>
            <a:endParaRPr sz="1987"/>
          </a:p>
        </p:txBody>
      </p:sp>
      <p:sp>
        <p:nvSpPr>
          <p:cNvPr id="37" name="object 37"/>
          <p:cNvSpPr/>
          <p:nvPr/>
        </p:nvSpPr>
        <p:spPr>
          <a:xfrm>
            <a:off x="2260149" y="5140328"/>
            <a:ext cx="6307666" cy="0"/>
          </a:xfrm>
          <a:custGeom>
            <a:avLst/>
            <a:gdLst/>
            <a:ahLst/>
            <a:cxnLst/>
            <a:rect l="l" t="t" r="r" b="b"/>
            <a:pathLst>
              <a:path w="5714999">
                <a:moveTo>
                  <a:pt x="0" y="0"/>
                </a:moveTo>
                <a:lnTo>
                  <a:pt x="5714999" y="0"/>
                </a:lnTo>
              </a:path>
            </a:pathLst>
          </a:custGeom>
          <a:ln w="12192">
            <a:solidFill>
              <a:srgbClr val="0000FF"/>
            </a:solidFill>
          </a:ln>
        </p:spPr>
        <p:txBody>
          <a:bodyPr wrap="square" lIns="0" tIns="0" rIns="0" bIns="0" rtlCol="0">
            <a:noAutofit/>
          </a:bodyPr>
          <a:lstStyle/>
          <a:p>
            <a:endParaRPr sz="1987"/>
          </a:p>
        </p:txBody>
      </p:sp>
      <p:sp>
        <p:nvSpPr>
          <p:cNvPr id="38" name="object 38"/>
          <p:cNvSpPr/>
          <p:nvPr/>
        </p:nvSpPr>
        <p:spPr>
          <a:xfrm>
            <a:off x="4763031" y="4837560"/>
            <a:ext cx="0" cy="306132"/>
          </a:xfrm>
          <a:custGeom>
            <a:avLst/>
            <a:gdLst/>
            <a:ahLst/>
            <a:cxnLst/>
            <a:rect l="l" t="t" r="r" b="b"/>
            <a:pathLst>
              <a:path h="277368">
                <a:moveTo>
                  <a:pt x="0" y="0"/>
                </a:moveTo>
                <a:lnTo>
                  <a:pt x="0" y="277368"/>
                </a:lnTo>
              </a:path>
            </a:pathLst>
          </a:custGeom>
          <a:ln w="12192">
            <a:solidFill>
              <a:srgbClr val="0000FF"/>
            </a:solidFill>
          </a:ln>
        </p:spPr>
        <p:txBody>
          <a:bodyPr wrap="square" lIns="0" tIns="0" rIns="0" bIns="0" rtlCol="0">
            <a:noAutofit/>
          </a:bodyPr>
          <a:lstStyle/>
          <a:p>
            <a:endParaRPr sz="1987"/>
          </a:p>
        </p:txBody>
      </p:sp>
      <p:sp>
        <p:nvSpPr>
          <p:cNvPr id="39" name="object 39"/>
          <p:cNvSpPr/>
          <p:nvPr/>
        </p:nvSpPr>
        <p:spPr>
          <a:xfrm>
            <a:off x="5915231" y="4837560"/>
            <a:ext cx="0" cy="306132"/>
          </a:xfrm>
          <a:custGeom>
            <a:avLst/>
            <a:gdLst/>
            <a:ahLst/>
            <a:cxnLst/>
            <a:rect l="l" t="t" r="r" b="b"/>
            <a:pathLst>
              <a:path h="277368">
                <a:moveTo>
                  <a:pt x="0" y="0"/>
                </a:moveTo>
                <a:lnTo>
                  <a:pt x="0" y="277368"/>
                </a:lnTo>
              </a:path>
            </a:pathLst>
          </a:custGeom>
          <a:ln w="12192">
            <a:solidFill>
              <a:srgbClr val="0000FF"/>
            </a:solidFill>
          </a:ln>
        </p:spPr>
        <p:txBody>
          <a:bodyPr wrap="square" lIns="0" tIns="0" rIns="0" bIns="0" rtlCol="0">
            <a:noAutofit/>
          </a:bodyPr>
          <a:lstStyle/>
          <a:p>
            <a:endParaRPr sz="1987"/>
          </a:p>
        </p:txBody>
      </p:sp>
      <p:sp>
        <p:nvSpPr>
          <p:cNvPr id="40" name="object 40"/>
          <p:cNvSpPr/>
          <p:nvPr/>
        </p:nvSpPr>
        <p:spPr>
          <a:xfrm>
            <a:off x="7637645" y="4837560"/>
            <a:ext cx="0" cy="306132"/>
          </a:xfrm>
          <a:custGeom>
            <a:avLst/>
            <a:gdLst/>
            <a:ahLst/>
            <a:cxnLst/>
            <a:rect l="l" t="t" r="r" b="b"/>
            <a:pathLst>
              <a:path h="277368">
                <a:moveTo>
                  <a:pt x="0" y="0"/>
                </a:moveTo>
                <a:lnTo>
                  <a:pt x="0" y="277368"/>
                </a:lnTo>
              </a:path>
            </a:pathLst>
          </a:custGeom>
          <a:ln w="12192">
            <a:solidFill>
              <a:srgbClr val="0000FF"/>
            </a:solidFill>
          </a:ln>
        </p:spPr>
        <p:txBody>
          <a:bodyPr wrap="square" lIns="0" tIns="0" rIns="0" bIns="0" rtlCol="0">
            <a:noAutofit/>
          </a:bodyPr>
          <a:lstStyle/>
          <a:p>
            <a:endParaRPr sz="1987"/>
          </a:p>
        </p:txBody>
      </p:sp>
      <p:sp>
        <p:nvSpPr>
          <p:cNvPr id="41" name="object 41"/>
          <p:cNvSpPr/>
          <p:nvPr/>
        </p:nvSpPr>
        <p:spPr>
          <a:xfrm>
            <a:off x="3610830" y="4837560"/>
            <a:ext cx="0" cy="294358"/>
          </a:xfrm>
          <a:custGeom>
            <a:avLst/>
            <a:gdLst/>
            <a:ahLst/>
            <a:cxnLst/>
            <a:rect l="l" t="t" r="r" b="b"/>
            <a:pathLst>
              <a:path h="266700">
                <a:moveTo>
                  <a:pt x="0" y="0"/>
                </a:moveTo>
                <a:lnTo>
                  <a:pt x="0" y="266700"/>
                </a:lnTo>
              </a:path>
            </a:pathLst>
          </a:custGeom>
          <a:ln w="12192">
            <a:solidFill>
              <a:srgbClr val="0000FF"/>
            </a:solidFill>
          </a:ln>
        </p:spPr>
        <p:txBody>
          <a:bodyPr wrap="square" lIns="0" tIns="0" rIns="0" bIns="0" rtlCol="0">
            <a:noAutofit/>
          </a:bodyPr>
          <a:lstStyle/>
          <a:p>
            <a:endParaRPr sz="1987"/>
          </a:p>
        </p:txBody>
      </p:sp>
      <p:sp>
        <p:nvSpPr>
          <p:cNvPr id="42" name="object 42"/>
          <p:cNvSpPr/>
          <p:nvPr/>
        </p:nvSpPr>
        <p:spPr>
          <a:xfrm>
            <a:off x="3146586" y="6633983"/>
            <a:ext cx="706459" cy="0"/>
          </a:xfrm>
          <a:custGeom>
            <a:avLst/>
            <a:gdLst/>
            <a:ahLst/>
            <a:cxnLst/>
            <a:rect l="l" t="t" r="r" b="b"/>
            <a:pathLst>
              <a:path w="640080">
                <a:moveTo>
                  <a:pt x="640080" y="0"/>
                </a:moveTo>
                <a:lnTo>
                  <a:pt x="0" y="0"/>
                </a:lnTo>
              </a:path>
            </a:pathLst>
          </a:custGeom>
          <a:ln w="12192">
            <a:solidFill>
              <a:srgbClr val="0000FF"/>
            </a:solidFill>
          </a:ln>
        </p:spPr>
        <p:txBody>
          <a:bodyPr wrap="square" lIns="0" tIns="0" rIns="0" bIns="0" rtlCol="0">
            <a:noAutofit/>
          </a:bodyPr>
          <a:lstStyle/>
          <a:p>
            <a:endParaRPr sz="1987"/>
          </a:p>
        </p:txBody>
      </p:sp>
      <p:sp>
        <p:nvSpPr>
          <p:cNvPr id="43" name="object 43"/>
          <p:cNvSpPr/>
          <p:nvPr/>
        </p:nvSpPr>
        <p:spPr>
          <a:xfrm>
            <a:off x="6880725" y="5560839"/>
            <a:ext cx="945309" cy="1560937"/>
          </a:xfrm>
          <a:prstGeom prst="rect">
            <a:avLst/>
          </a:prstGeom>
          <a:blipFill>
            <a:blip r:embed="rId5" cstate="print"/>
            <a:stretch>
              <a:fillRect/>
            </a:stretch>
          </a:blipFill>
        </p:spPr>
        <p:txBody>
          <a:bodyPr wrap="square" lIns="0" tIns="0" rIns="0" bIns="0" rtlCol="0">
            <a:noAutofit/>
          </a:bodyPr>
          <a:lstStyle/>
          <a:p>
            <a:endParaRPr sz="1987"/>
          </a:p>
        </p:txBody>
      </p:sp>
      <p:sp>
        <p:nvSpPr>
          <p:cNvPr id="44" name="object 44"/>
          <p:cNvSpPr/>
          <p:nvPr/>
        </p:nvSpPr>
        <p:spPr>
          <a:xfrm>
            <a:off x="4838723" y="5813146"/>
            <a:ext cx="472654" cy="1093329"/>
          </a:xfrm>
          <a:prstGeom prst="rect">
            <a:avLst/>
          </a:prstGeom>
          <a:blipFill>
            <a:blip r:embed="rId6" cstate="print"/>
            <a:stretch>
              <a:fillRect/>
            </a:stretch>
          </a:blipFill>
        </p:spPr>
        <p:txBody>
          <a:bodyPr wrap="square" lIns="0" tIns="0" rIns="0" bIns="0" rtlCol="0">
            <a:noAutofit/>
          </a:bodyPr>
          <a:lstStyle/>
          <a:p>
            <a:endParaRPr sz="1987"/>
          </a:p>
        </p:txBody>
      </p:sp>
      <p:sp>
        <p:nvSpPr>
          <p:cNvPr id="45" name="object 45"/>
          <p:cNvSpPr/>
          <p:nvPr/>
        </p:nvSpPr>
        <p:spPr>
          <a:xfrm>
            <a:off x="3353477" y="4299305"/>
            <a:ext cx="588716" cy="588716"/>
          </a:xfrm>
          <a:prstGeom prst="rect">
            <a:avLst/>
          </a:prstGeom>
          <a:blipFill>
            <a:blip r:embed="rId7" cstate="print"/>
            <a:stretch>
              <a:fillRect/>
            </a:stretch>
          </a:blipFill>
        </p:spPr>
        <p:txBody>
          <a:bodyPr wrap="square" lIns="0" tIns="0" rIns="0" bIns="0" rtlCol="0">
            <a:noAutofit/>
          </a:bodyPr>
          <a:lstStyle/>
          <a:p>
            <a:endParaRPr sz="1987"/>
          </a:p>
        </p:txBody>
      </p:sp>
      <p:sp>
        <p:nvSpPr>
          <p:cNvPr id="46" name="object 46"/>
          <p:cNvSpPr/>
          <p:nvPr/>
        </p:nvSpPr>
        <p:spPr>
          <a:xfrm>
            <a:off x="4507360" y="4299305"/>
            <a:ext cx="588716" cy="588716"/>
          </a:xfrm>
          <a:prstGeom prst="rect">
            <a:avLst/>
          </a:prstGeom>
          <a:blipFill>
            <a:blip r:embed="rId7" cstate="print"/>
            <a:stretch>
              <a:fillRect/>
            </a:stretch>
          </a:blipFill>
        </p:spPr>
        <p:txBody>
          <a:bodyPr wrap="square" lIns="0" tIns="0" rIns="0" bIns="0" rtlCol="0">
            <a:noAutofit/>
          </a:bodyPr>
          <a:lstStyle/>
          <a:p>
            <a:endParaRPr sz="1987"/>
          </a:p>
        </p:txBody>
      </p:sp>
      <p:sp>
        <p:nvSpPr>
          <p:cNvPr id="47" name="object 47"/>
          <p:cNvSpPr/>
          <p:nvPr/>
        </p:nvSpPr>
        <p:spPr>
          <a:xfrm>
            <a:off x="5673016" y="4299305"/>
            <a:ext cx="588716" cy="588716"/>
          </a:xfrm>
          <a:prstGeom prst="rect">
            <a:avLst/>
          </a:prstGeom>
          <a:blipFill>
            <a:blip r:embed="rId7" cstate="print"/>
            <a:stretch>
              <a:fillRect/>
            </a:stretch>
          </a:blipFill>
        </p:spPr>
        <p:txBody>
          <a:bodyPr wrap="square" lIns="0" tIns="0" rIns="0" bIns="0" rtlCol="0">
            <a:noAutofit/>
          </a:bodyPr>
          <a:lstStyle/>
          <a:p>
            <a:endParaRPr sz="1987"/>
          </a:p>
        </p:txBody>
      </p:sp>
      <p:sp>
        <p:nvSpPr>
          <p:cNvPr id="48" name="object 48"/>
          <p:cNvSpPr/>
          <p:nvPr/>
        </p:nvSpPr>
        <p:spPr>
          <a:xfrm>
            <a:off x="7390385" y="4299305"/>
            <a:ext cx="588714" cy="588716"/>
          </a:xfrm>
          <a:prstGeom prst="rect">
            <a:avLst/>
          </a:prstGeom>
          <a:blipFill>
            <a:blip r:embed="rId7" cstate="print"/>
            <a:stretch>
              <a:fillRect/>
            </a:stretch>
          </a:blipFill>
        </p:spPr>
        <p:txBody>
          <a:bodyPr wrap="square" lIns="0" tIns="0" rIns="0" bIns="0" rtlCol="0">
            <a:noAutofit/>
          </a:bodyPr>
          <a:lstStyle/>
          <a:p>
            <a:endParaRPr sz="1987"/>
          </a:p>
        </p:txBody>
      </p:sp>
      <p:sp>
        <p:nvSpPr>
          <p:cNvPr id="49" name="object 49"/>
          <p:cNvSpPr/>
          <p:nvPr/>
        </p:nvSpPr>
        <p:spPr>
          <a:xfrm>
            <a:off x="2463676" y="5308532"/>
            <a:ext cx="926806" cy="1934351"/>
          </a:xfrm>
          <a:prstGeom prst="rect">
            <a:avLst/>
          </a:prstGeom>
          <a:blipFill>
            <a:blip r:embed="rId8" cstate="print"/>
            <a:stretch>
              <a:fillRect/>
            </a:stretch>
          </a:blipFill>
        </p:spPr>
        <p:txBody>
          <a:bodyPr wrap="square" lIns="0" tIns="0" rIns="0" bIns="0" rtlCol="0">
            <a:noAutofit/>
          </a:bodyPr>
          <a:lstStyle/>
          <a:p>
            <a:endParaRPr sz="1987"/>
          </a:p>
        </p:txBody>
      </p:sp>
      <p:sp>
        <p:nvSpPr>
          <p:cNvPr id="33" name="object 33"/>
          <p:cNvSpPr/>
          <p:nvPr/>
        </p:nvSpPr>
        <p:spPr>
          <a:xfrm>
            <a:off x="6603187" y="4526380"/>
            <a:ext cx="68964" cy="68964"/>
          </a:xfrm>
          <a:custGeom>
            <a:avLst/>
            <a:gdLst/>
            <a:ahLst/>
            <a:cxnLst/>
            <a:rect l="l" t="t" r="r" b="b"/>
            <a:pathLst>
              <a:path w="62484" h="62484">
                <a:moveTo>
                  <a:pt x="0" y="31242"/>
                </a:moveTo>
                <a:lnTo>
                  <a:pt x="766" y="38160"/>
                </a:lnTo>
                <a:lnTo>
                  <a:pt x="6754" y="50659"/>
                </a:lnTo>
                <a:lnTo>
                  <a:pt x="17419" y="59274"/>
                </a:lnTo>
                <a:lnTo>
                  <a:pt x="31242" y="62484"/>
                </a:lnTo>
                <a:lnTo>
                  <a:pt x="38160" y="61717"/>
                </a:lnTo>
                <a:lnTo>
                  <a:pt x="50659" y="55729"/>
                </a:lnTo>
                <a:lnTo>
                  <a:pt x="59274" y="45064"/>
                </a:lnTo>
                <a:lnTo>
                  <a:pt x="62484" y="31242"/>
                </a:lnTo>
                <a:lnTo>
                  <a:pt x="61717" y="24323"/>
                </a:lnTo>
                <a:lnTo>
                  <a:pt x="55729" y="11824"/>
                </a:lnTo>
                <a:lnTo>
                  <a:pt x="45064" y="3209"/>
                </a:lnTo>
                <a:lnTo>
                  <a:pt x="31242" y="0"/>
                </a:lnTo>
                <a:lnTo>
                  <a:pt x="24323" y="766"/>
                </a:lnTo>
                <a:lnTo>
                  <a:pt x="11824" y="6754"/>
                </a:lnTo>
                <a:lnTo>
                  <a:pt x="3209" y="17419"/>
                </a:lnTo>
                <a:lnTo>
                  <a:pt x="0" y="31242"/>
                </a:lnTo>
                <a:close/>
              </a:path>
            </a:pathLst>
          </a:custGeom>
          <a:solidFill>
            <a:srgbClr val="8D8DB3"/>
          </a:solidFill>
        </p:spPr>
        <p:txBody>
          <a:bodyPr wrap="square" lIns="0" tIns="0" rIns="0" bIns="0" rtlCol="0">
            <a:noAutofit/>
          </a:bodyPr>
          <a:lstStyle/>
          <a:p>
            <a:endParaRPr sz="1987"/>
          </a:p>
        </p:txBody>
      </p:sp>
      <p:sp>
        <p:nvSpPr>
          <p:cNvPr id="32" name="object 32"/>
          <p:cNvSpPr/>
          <p:nvPr/>
        </p:nvSpPr>
        <p:spPr>
          <a:xfrm>
            <a:off x="6879042" y="4526380"/>
            <a:ext cx="68964" cy="68964"/>
          </a:xfrm>
          <a:custGeom>
            <a:avLst/>
            <a:gdLst/>
            <a:ahLst/>
            <a:cxnLst/>
            <a:rect l="l" t="t" r="r" b="b"/>
            <a:pathLst>
              <a:path w="62484" h="62484">
                <a:moveTo>
                  <a:pt x="0" y="31242"/>
                </a:moveTo>
                <a:lnTo>
                  <a:pt x="766" y="38160"/>
                </a:lnTo>
                <a:lnTo>
                  <a:pt x="6754" y="50659"/>
                </a:lnTo>
                <a:lnTo>
                  <a:pt x="17419" y="59274"/>
                </a:lnTo>
                <a:lnTo>
                  <a:pt x="31241" y="62484"/>
                </a:lnTo>
                <a:lnTo>
                  <a:pt x="38160" y="61717"/>
                </a:lnTo>
                <a:lnTo>
                  <a:pt x="50659" y="55729"/>
                </a:lnTo>
                <a:lnTo>
                  <a:pt x="59274" y="45064"/>
                </a:lnTo>
                <a:lnTo>
                  <a:pt x="62484" y="31242"/>
                </a:lnTo>
                <a:lnTo>
                  <a:pt x="61717" y="24323"/>
                </a:lnTo>
                <a:lnTo>
                  <a:pt x="55729" y="11824"/>
                </a:lnTo>
                <a:lnTo>
                  <a:pt x="45064" y="3209"/>
                </a:lnTo>
                <a:lnTo>
                  <a:pt x="31241" y="0"/>
                </a:lnTo>
                <a:lnTo>
                  <a:pt x="24323" y="766"/>
                </a:lnTo>
                <a:lnTo>
                  <a:pt x="11824" y="6754"/>
                </a:lnTo>
                <a:lnTo>
                  <a:pt x="3209" y="17419"/>
                </a:lnTo>
                <a:lnTo>
                  <a:pt x="0" y="31242"/>
                </a:lnTo>
                <a:close/>
              </a:path>
            </a:pathLst>
          </a:custGeom>
          <a:solidFill>
            <a:srgbClr val="8D8DB3"/>
          </a:solidFill>
        </p:spPr>
        <p:txBody>
          <a:bodyPr wrap="square" lIns="0" tIns="0" rIns="0" bIns="0" rtlCol="0">
            <a:noAutofit/>
          </a:bodyPr>
          <a:lstStyle/>
          <a:p>
            <a:endParaRPr sz="1987"/>
          </a:p>
        </p:txBody>
      </p:sp>
      <p:sp>
        <p:nvSpPr>
          <p:cNvPr id="31" name="object 31"/>
          <p:cNvSpPr/>
          <p:nvPr/>
        </p:nvSpPr>
        <p:spPr>
          <a:xfrm>
            <a:off x="6742797" y="4526380"/>
            <a:ext cx="68963" cy="68964"/>
          </a:xfrm>
          <a:custGeom>
            <a:avLst/>
            <a:gdLst/>
            <a:ahLst/>
            <a:cxnLst/>
            <a:rect l="l" t="t" r="r" b="b"/>
            <a:pathLst>
              <a:path w="62483" h="62484">
                <a:moveTo>
                  <a:pt x="0" y="31242"/>
                </a:moveTo>
                <a:lnTo>
                  <a:pt x="766" y="38160"/>
                </a:lnTo>
                <a:lnTo>
                  <a:pt x="6754" y="50659"/>
                </a:lnTo>
                <a:lnTo>
                  <a:pt x="17419" y="59274"/>
                </a:lnTo>
                <a:lnTo>
                  <a:pt x="31241" y="62484"/>
                </a:lnTo>
                <a:lnTo>
                  <a:pt x="38160" y="61717"/>
                </a:lnTo>
                <a:lnTo>
                  <a:pt x="50659" y="55729"/>
                </a:lnTo>
                <a:lnTo>
                  <a:pt x="59274" y="45064"/>
                </a:lnTo>
                <a:lnTo>
                  <a:pt x="62483" y="31242"/>
                </a:lnTo>
                <a:lnTo>
                  <a:pt x="61717" y="24323"/>
                </a:lnTo>
                <a:lnTo>
                  <a:pt x="55729" y="11824"/>
                </a:lnTo>
                <a:lnTo>
                  <a:pt x="45064" y="3209"/>
                </a:lnTo>
                <a:lnTo>
                  <a:pt x="31241" y="0"/>
                </a:lnTo>
                <a:lnTo>
                  <a:pt x="24323" y="766"/>
                </a:lnTo>
                <a:lnTo>
                  <a:pt x="11824" y="6754"/>
                </a:lnTo>
                <a:lnTo>
                  <a:pt x="3209" y="17419"/>
                </a:lnTo>
                <a:lnTo>
                  <a:pt x="0" y="31242"/>
                </a:lnTo>
                <a:close/>
              </a:path>
            </a:pathLst>
          </a:custGeom>
          <a:solidFill>
            <a:srgbClr val="8D8DB3"/>
          </a:solidFill>
        </p:spPr>
        <p:txBody>
          <a:bodyPr wrap="square" lIns="0" tIns="0" rIns="0" bIns="0" rtlCol="0">
            <a:noAutofit/>
          </a:bodyPr>
          <a:lstStyle/>
          <a:p>
            <a:endParaRPr sz="1987"/>
          </a:p>
        </p:txBody>
      </p:sp>
      <p:sp>
        <p:nvSpPr>
          <p:cNvPr id="30" name="object 30"/>
          <p:cNvSpPr txBox="1"/>
          <p:nvPr/>
        </p:nvSpPr>
        <p:spPr>
          <a:xfrm>
            <a:off x="723882" y="268052"/>
            <a:ext cx="9245252" cy="532983"/>
          </a:xfrm>
          <a:prstGeom prst="rect">
            <a:avLst/>
          </a:prstGeom>
        </p:spPr>
        <p:txBody>
          <a:bodyPr wrap="square" lIns="0" tIns="0" rIns="0" bIns="0" rtlCol="0">
            <a:noAutofit/>
          </a:bodyPr>
          <a:lstStyle/>
          <a:p>
            <a:pPr marL="14017" algn="ctr">
              <a:lnSpc>
                <a:spcPts val="4161"/>
              </a:lnSpc>
              <a:spcBef>
                <a:spcPts val="207"/>
              </a:spcBef>
            </a:pPr>
            <a:r>
              <a:rPr sz="3090" b="1" baseline="3034" dirty="0">
                <a:latin typeface="Verdana" panose="020B0604030504040204" pitchFamily="34" charset="0"/>
                <a:ea typeface="Verdana" panose="020B0604030504040204" pitchFamily="34" charset="0"/>
                <a:cs typeface="Calibri Light"/>
              </a:rPr>
              <a:t>Wh</a:t>
            </a:r>
            <a:r>
              <a:rPr sz="3090" b="1" spc="-49" baseline="3034" dirty="0">
                <a:latin typeface="Verdana" panose="020B0604030504040204" pitchFamily="34" charset="0"/>
                <a:ea typeface="Verdana" panose="020B0604030504040204" pitchFamily="34" charset="0"/>
                <a:cs typeface="Calibri Light"/>
              </a:rPr>
              <a:t>a</a:t>
            </a:r>
            <a:r>
              <a:rPr sz="3090" b="1" baseline="3034" dirty="0">
                <a:latin typeface="Verdana" panose="020B0604030504040204" pitchFamily="34" charset="0"/>
                <a:ea typeface="Verdana" panose="020B0604030504040204" pitchFamily="34" charset="0"/>
                <a:cs typeface="Calibri Light"/>
              </a:rPr>
              <a:t>t</a:t>
            </a:r>
            <a:r>
              <a:rPr sz="3090" b="1" spc="15" baseline="3034" dirty="0">
                <a:latin typeface="Verdana" panose="020B0604030504040204" pitchFamily="34" charset="0"/>
                <a:ea typeface="Verdana" panose="020B0604030504040204" pitchFamily="34" charset="0"/>
                <a:cs typeface="Calibri Light"/>
              </a:rPr>
              <a:t> </a:t>
            </a:r>
            <a:r>
              <a:rPr sz="3090" b="1" baseline="3034" dirty="0">
                <a:latin typeface="Verdana" panose="020B0604030504040204" pitchFamily="34" charset="0"/>
                <a:ea typeface="Verdana" panose="020B0604030504040204" pitchFamily="34" charset="0"/>
                <a:cs typeface="Calibri Light"/>
              </a:rPr>
              <a:t>is N</a:t>
            </a:r>
            <a:r>
              <a:rPr sz="3090" b="1" spc="-15" baseline="3034" dirty="0">
                <a:latin typeface="Verdana" panose="020B0604030504040204" pitchFamily="34" charset="0"/>
                <a:ea typeface="Verdana" panose="020B0604030504040204" pitchFamily="34" charset="0"/>
                <a:cs typeface="Calibri Light"/>
              </a:rPr>
              <a:t>A</a:t>
            </a:r>
            <a:r>
              <a:rPr sz="3090" b="1" baseline="3034" dirty="0">
                <a:latin typeface="Verdana" panose="020B0604030504040204" pitchFamily="34" charset="0"/>
                <a:ea typeface="Verdana" panose="020B0604030504040204" pitchFamily="34" charset="0"/>
                <a:cs typeface="Calibri Light"/>
              </a:rPr>
              <a:t>S (N</a:t>
            </a:r>
            <a:r>
              <a:rPr sz="3090" b="1" spc="-21" baseline="3034" dirty="0">
                <a:latin typeface="Verdana" panose="020B0604030504040204" pitchFamily="34" charset="0"/>
                <a:ea typeface="Verdana" panose="020B0604030504040204" pitchFamily="34" charset="0"/>
                <a:cs typeface="Calibri Light"/>
              </a:rPr>
              <a:t>e</a:t>
            </a:r>
            <a:r>
              <a:rPr sz="3090" b="1" baseline="3034" dirty="0">
                <a:latin typeface="Verdana" panose="020B0604030504040204" pitchFamily="34" charset="0"/>
                <a:ea typeface="Verdana" panose="020B0604030504040204" pitchFamily="34" charset="0"/>
                <a:cs typeface="Calibri Light"/>
              </a:rPr>
              <a:t>t</a:t>
            </a:r>
            <a:r>
              <a:rPr sz="3090" b="1" spc="-32" baseline="3034" dirty="0">
                <a:latin typeface="Verdana" panose="020B0604030504040204" pitchFamily="34" charset="0"/>
                <a:ea typeface="Verdana" panose="020B0604030504040204" pitchFamily="34" charset="0"/>
                <a:cs typeface="Calibri Light"/>
              </a:rPr>
              <a:t>w</a:t>
            </a:r>
            <a:r>
              <a:rPr sz="3090" b="1" baseline="3034" dirty="0">
                <a:latin typeface="Verdana" panose="020B0604030504040204" pitchFamily="34" charset="0"/>
                <a:ea typeface="Verdana" panose="020B0604030504040204" pitchFamily="34" charset="0"/>
                <a:cs typeface="Calibri Light"/>
              </a:rPr>
              <a:t>o</a:t>
            </a:r>
            <a:r>
              <a:rPr sz="3090" b="1" spc="-10" baseline="3034" dirty="0">
                <a:latin typeface="Verdana" panose="020B0604030504040204" pitchFamily="34" charset="0"/>
                <a:ea typeface="Verdana" panose="020B0604030504040204" pitchFamily="34" charset="0"/>
                <a:cs typeface="Calibri Light"/>
              </a:rPr>
              <a:t>r</a:t>
            </a:r>
            <a:r>
              <a:rPr sz="3090" b="1" spc="4" baseline="3034" dirty="0">
                <a:latin typeface="Verdana" panose="020B0604030504040204" pitchFamily="34" charset="0"/>
                <a:ea typeface="Verdana" panose="020B0604030504040204" pitchFamily="34" charset="0"/>
                <a:cs typeface="Calibri Light"/>
              </a:rPr>
              <a:t>k</a:t>
            </a:r>
            <a:r>
              <a:rPr sz="3090" b="1" baseline="3034" dirty="0">
                <a:latin typeface="Verdana" panose="020B0604030504040204" pitchFamily="34" charset="0"/>
                <a:ea typeface="Verdana" panose="020B0604030504040204" pitchFamily="34" charset="0"/>
                <a:cs typeface="Calibri Light"/>
              </a:rPr>
              <a:t>-</a:t>
            </a:r>
            <a:r>
              <a:rPr sz="3090" b="1" spc="-93" baseline="3034" dirty="0">
                <a:latin typeface="Verdana" panose="020B0604030504040204" pitchFamily="34" charset="0"/>
                <a:ea typeface="Verdana" panose="020B0604030504040204" pitchFamily="34" charset="0"/>
                <a:cs typeface="Calibri Light"/>
              </a:rPr>
              <a:t>A</a:t>
            </a:r>
            <a:r>
              <a:rPr sz="3090" b="1" spc="-49" baseline="3034" dirty="0">
                <a:latin typeface="Verdana" panose="020B0604030504040204" pitchFamily="34" charset="0"/>
                <a:ea typeface="Verdana" panose="020B0604030504040204" pitchFamily="34" charset="0"/>
                <a:cs typeface="Calibri Light"/>
              </a:rPr>
              <a:t>tt</a:t>
            </a:r>
            <a:r>
              <a:rPr sz="3090" b="1" baseline="3034" dirty="0">
                <a:latin typeface="Verdana" panose="020B0604030504040204" pitchFamily="34" charset="0"/>
                <a:ea typeface="Verdana" panose="020B0604030504040204" pitchFamily="34" charset="0"/>
                <a:cs typeface="Calibri Light"/>
              </a:rPr>
              <a:t>ached</a:t>
            </a:r>
            <a:r>
              <a:rPr sz="3090" b="1" spc="-26" baseline="3034" dirty="0">
                <a:latin typeface="Verdana" panose="020B0604030504040204" pitchFamily="34" charset="0"/>
                <a:ea typeface="Verdana" panose="020B0604030504040204" pitchFamily="34" charset="0"/>
                <a:cs typeface="Calibri Light"/>
              </a:rPr>
              <a:t> </a:t>
            </a:r>
            <a:r>
              <a:rPr sz="3090" b="1" baseline="3034" dirty="0">
                <a:latin typeface="Verdana" panose="020B0604030504040204" pitchFamily="34" charset="0"/>
                <a:ea typeface="Verdana" panose="020B0604030504040204" pitchFamily="34" charset="0"/>
                <a:cs typeface="Calibri Light"/>
              </a:rPr>
              <a:t>S</a:t>
            </a:r>
            <a:r>
              <a:rPr sz="3090" b="1" spc="-32" baseline="3034" dirty="0">
                <a:latin typeface="Verdana" panose="020B0604030504040204" pitchFamily="34" charset="0"/>
                <a:ea typeface="Verdana" panose="020B0604030504040204" pitchFamily="34" charset="0"/>
                <a:cs typeface="Calibri Light"/>
              </a:rPr>
              <a:t>t</a:t>
            </a:r>
            <a:r>
              <a:rPr sz="3090" b="1" baseline="3034" dirty="0">
                <a:latin typeface="Verdana" panose="020B0604030504040204" pitchFamily="34" charset="0"/>
                <a:ea typeface="Verdana" panose="020B0604030504040204" pitchFamily="34" charset="0"/>
                <a:cs typeface="Calibri Light"/>
              </a:rPr>
              <a:t>o</a:t>
            </a:r>
            <a:r>
              <a:rPr sz="3090" b="1" spc="-93" baseline="3034" dirty="0">
                <a:latin typeface="Verdana" panose="020B0604030504040204" pitchFamily="34" charset="0"/>
                <a:ea typeface="Verdana" panose="020B0604030504040204" pitchFamily="34" charset="0"/>
                <a:cs typeface="Calibri Light"/>
              </a:rPr>
              <a:t>r</a:t>
            </a:r>
            <a:r>
              <a:rPr sz="3090" b="1" baseline="3034" dirty="0">
                <a:latin typeface="Verdana" panose="020B0604030504040204" pitchFamily="34" charset="0"/>
                <a:ea typeface="Verdana" panose="020B0604030504040204" pitchFamily="34" charset="0"/>
                <a:cs typeface="Calibri Light"/>
              </a:rPr>
              <a:t>a</a:t>
            </a:r>
            <a:r>
              <a:rPr sz="3090" b="1" spc="-28" baseline="3034" dirty="0">
                <a:latin typeface="Verdana" panose="020B0604030504040204" pitchFamily="34" charset="0"/>
                <a:ea typeface="Verdana" panose="020B0604030504040204" pitchFamily="34" charset="0"/>
                <a:cs typeface="Calibri Light"/>
              </a:rPr>
              <a:t>g</a:t>
            </a:r>
            <a:r>
              <a:rPr sz="3090" b="1" baseline="3034" dirty="0">
                <a:latin typeface="Verdana" panose="020B0604030504040204" pitchFamily="34" charset="0"/>
                <a:ea typeface="Verdana" panose="020B0604030504040204" pitchFamily="34" charset="0"/>
                <a:cs typeface="Calibri Light"/>
              </a:rPr>
              <a:t>e)?</a:t>
            </a:r>
            <a:endParaRPr sz="3090" b="1" dirty="0">
              <a:latin typeface="Verdana" panose="020B0604030504040204" pitchFamily="34" charset="0"/>
              <a:ea typeface="Verdana" panose="020B0604030504040204" pitchFamily="34" charset="0"/>
              <a:cs typeface="Calibri Light"/>
            </a:endParaRPr>
          </a:p>
        </p:txBody>
      </p:sp>
      <p:sp>
        <p:nvSpPr>
          <p:cNvPr id="29" name="object 29"/>
          <p:cNvSpPr txBox="1"/>
          <p:nvPr/>
        </p:nvSpPr>
        <p:spPr>
          <a:xfrm>
            <a:off x="1182743" y="1544256"/>
            <a:ext cx="452030" cy="251746"/>
          </a:xfrm>
          <a:prstGeom prst="rect">
            <a:avLst/>
          </a:prstGeom>
        </p:spPr>
        <p:txBody>
          <a:bodyPr wrap="square" lIns="0" tIns="0" rIns="0" bIns="0" rtlCol="0">
            <a:noAutofit/>
          </a:bodyPr>
          <a:lstStyle/>
          <a:p>
            <a:pPr marL="14017">
              <a:lnSpc>
                <a:spcPts val="1904"/>
              </a:lnSpc>
              <a:spcBef>
                <a:spcPts val="95"/>
              </a:spcBef>
            </a:pPr>
            <a:r>
              <a:rPr sz="2649" b="1" spc="4" baseline="3413" dirty="0">
                <a:solidFill>
                  <a:srgbClr val="FFFFFF"/>
                </a:solidFill>
                <a:latin typeface="Calibri"/>
                <a:cs typeface="Calibri"/>
              </a:rPr>
              <a:t>NAS</a:t>
            </a:r>
            <a:endParaRPr sz="1766">
              <a:latin typeface="Calibri"/>
              <a:cs typeface="Calibri"/>
            </a:endParaRPr>
          </a:p>
        </p:txBody>
      </p:sp>
      <p:sp>
        <p:nvSpPr>
          <p:cNvPr id="28" name="object 28"/>
          <p:cNvSpPr txBox="1"/>
          <p:nvPr/>
        </p:nvSpPr>
        <p:spPr>
          <a:xfrm>
            <a:off x="723881" y="2634116"/>
            <a:ext cx="196239" cy="1372267"/>
          </a:xfrm>
          <a:prstGeom prst="rect">
            <a:avLst/>
          </a:prstGeom>
        </p:spPr>
        <p:txBody>
          <a:bodyPr wrap="square" lIns="0" tIns="0" rIns="0" bIns="0" rtlCol="0">
            <a:noAutofit/>
          </a:bodyPr>
          <a:lstStyle/>
          <a:p>
            <a:pPr marL="14017">
              <a:lnSpc>
                <a:spcPts val="2820"/>
              </a:lnSpc>
              <a:spcBef>
                <a:spcPts val="140"/>
              </a:spcBef>
            </a:pPr>
            <a:r>
              <a:rPr sz="2649" dirty="0">
                <a:latin typeface="Arial"/>
                <a:cs typeface="Arial"/>
              </a:rPr>
              <a:t>•</a:t>
            </a:r>
            <a:endParaRPr sz="2649">
              <a:latin typeface="Arial"/>
              <a:cs typeface="Arial"/>
            </a:endParaRPr>
          </a:p>
          <a:p>
            <a:pPr marL="14017">
              <a:lnSpc>
                <a:spcPct val="95825"/>
              </a:lnSpc>
              <a:spcBef>
                <a:spcPts val="786"/>
              </a:spcBef>
            </a:pPr>
            <a:r>
              <a:rPr sz="2649" dirty="0">
                <a:latin typeface="Arial"/>
                <a:cs typeface="Arial"/>
              </a:rPr>
              <a:t>•</a:t>
            </a:r>
            <a:endParaRPr sz="2649">
              <a:latin typeface="Arial"/>
              <a:cs typeface="Arial"/>
            </a:endParaRPr>
          </a:p>
          <a:p>
            <a:pPr marL="14017">
              <a:lnSpc>
                <a:spcPct val="95825"/>
              </a:lnSpc>
              <a:spcBef>
                <a:spcPts val="916"/>
              </a:spcBef>
            </a:pPr>
            <a:r>
              <a:rPr sz="2649" dirty="0">
                <a:latin typeface="Arial"/>
                <a:cs typeface="Arial"/>
              </a:rPr>
              <a:t>•</a:t>
            </a:r>
            <a:endParaRPr sz="2649">
              <a:latin typeface="Arial"/>
              <a:cs typeface="Arial"/>
            </a:endParaRPr>
          </a:p>
        </p:txBody>
      </p:sp>
      <p:sp>
        <p:nvSpPr>
          <p:cNvPr id="27" name="object 27"/>
          <p:cNvSpPr txBox="1"/>
          <p:nvPr/>
        </p:nvSpPr>
        <p:spPr>
          <a:xfrm>
            <a:off x="976188" y="2654406"/>
            <a:ext cx="7511441" cy="869056"/>
          </a:xfrm>
          <a:prstGeom prst="rect">
            <a:avLst/>
          </a:prstGeom>
        </p:spPr>
        <p:txBody>
          <a:bodyPr wrap="square" lIns="0" tIns="0" rIns="0" bIns="0" rtlCol="0">
            <a:noAutofit/>
          </a:bodyPr>
          <a:lstStyle/>
          <a:p>
            <a:pPr marL="14017" marR="50461">
              <a:lnSpc>
                <a:spcPts val="2809"/>
              </a:lnSpc>
              <a:spcBef>
                <a:spcPts val="140"/>
              </a:spcBef>
            </a:pPr>
            <a:r>
              <a:rPr sz="3973" baseline="3413" dirty="0">
                <a:latin typeface="Calibri"/>
                <a:cs typeface="Calibri"/>
              </a:rPr>
              <a:t>En</a:t>
            </a:r>
            <a:r>
              <a:rPr sz="3973" spc="4" baseline="3413" dirty="0">
                <a:latin typeface="Calibri"/>
                <a:cs typeface="Calibri"/>
              </a:rPr>
              <a:t>a</a:t>
            </a:r>
            <a:r>
              <a:rPr sz="3973" baseline="3413" dirty="0">
                <a:latin typeface="Calibri"/>
                <a:cs typeface="Calibri"/>
              </a:rPr>
              <a:t>bles NAS</a:t>
            </a:r>
            <a:r>
              <a:rPr sz="3973" spc="-10" baseline="3413" dirty="0">
                <a:latin typeface="Calibri"/>
                <a:cs typeface="Calibri"/>
              </a:rPr>
              <a:t> </a:t>
            </a:r>
            <a:r>
              <a:rPr sz="3973" baseline="3413" dirty="0">
                <a:latin typeface="Calibri"/>
                <a:cs typeface="Calibri"/>
              </a:rPr>
              <a:t>cli</a:t>
            </a:r>
            <a:r>
              <a:rPr sz="3973" spc="10" baseline="3413" dirty="0">
                <a:latin typeface="Calibri"/>
                <a:cs typeface="Calibri"/>
              </a:rPr>
              <a:t>e</a:t>
            </a:r>
            <a:r>
              <a:rPr sz="3973" spc="-28" baseline="3413" dirty="0">
                <a:latin typeface="Calibri"/>
                <a:cs typeface="Calibri"/>
              </a:rPr>
              <a:t>n</a:t>
            </a:r>
            <a:r>
              <a:rPr sz="3973" baseline="3413" dirty="0">
                <a:latin typeface="Calibri"/>
                <a:cs typeface="Calibri"/>
              </a:rPr>
              <a:t>ts</a:t>
            </a:r>
            <a:r>
              <a:rPr sz="3973" spc="-15" baseline="3413" dirty="0">
                <a:latin typeface="Calibri"/>
                <a:cs typeface="Calibri"/>
              </a:rPr>
              <a:t> </a:t>
            </a:r>
            <a:r>
              <a:rPr sz="3973" spc="-28" baseline="3413" dirty="0">
                <a:latin typeface="Calibri"/>
                <a:cs typeface="Calibri"/>
              </a:rPr>
              <a:t>t</a:t>
            </a:r>
            <a:r>
              <a:rPr sz="3973" baseline="3413" dirty="0">
                <a:latin typeface="Calibri"/>
                <a:cs typeface="Calibri"/>
              </a:rPr>
              <a:t>o</a:t>
            </a:r>
            <a:r>
              <a:rPr sz="3973" spc="-10" baseline="3413" dirty="0">
                <a:latin typeface="Calibri"/>
                <a:cs typeface="Calibri"/>
              </a:rPr>
              <a:t> </a:t>
            </a:r>
            <a:r>
              <a:rPr sz="3973" baseline="3413" dirty="0">
                <a:latin typeface="Calibri"/>
                <a:cs typeface="Calibri"/>
              </a:rPr>
              <a:t>sha</a:t>
            </a:r>
            <a:r>
              <a:rPr sz="3973" spc="-38" baseline="3413" dirty="0">
                <a:latin typeface="Calibri"/>
                <a:cs typeface="Calibri"/>
              </a:rPr>
              <a:t>r</a:t>
            </a:r>
            <a:r>
              <a:rPr sz="3973" baseline="3413" dirty="0">
                <a:latin typeface="Calibri"/>
                <a:cs typeface="Calibri"/>
              </a:rPr>
              <a:t>e files </a:t>
            </a:r>
            <a:r>
              <a:rPr sz="3973" spc="-15" baseline="3413" dirty="0">
                <a:latin typeface="Calibri"/>
                <a:cs typeface="Calibri"/>
              </a:rPr>
              <a:t>o</a:t>
            </a:r>
            <a:r>
              <a:rPr sz="3973" spc="-32" baseline="3413" dirty="0">
                <a:latin typeface="Calibri"/>
                <a:cs typeface="Calibri"/>
              </a:rPr>
              <a:t>v</a:t>
            </a:r>
            <a:r>
              <a:rPr sz="3973" baseline="3413" dirty="0">
                <a:latin typeface="Calibri"/>
                <a:cs typeface="Calibri"/>
              </a:rPr>
              <a:t>er</a:t>
            </a:r>
            <a:r>
              <a:rPr sz="3973" spc="15" baseline="3413" dirty="0">
                <a:latin typeface="Calibri"/>
                <a:cs typeface="Calibri"/>
              </a:rPr>
              <a:t> </a:t>
            </a:r>
            <a:r>
              <a:rPr sz="3973" baseline="3413" dirty="0">
                <a:latin typeface="Calibri"/>
                <a:cs typeface="Calibri"/>
              </a:rPr>
              <a:t>IP</a:t>
            </a:r>
            <a:r>
              <a:rPr sz="3973" spc="-10" baseline="3413" dirty="0">
                <a:latin typeface="Calibri"/>
                <a:cs typeface="Calibri"/>
              </a:rPr>
              <a:t> </a:t>
            </a:r>
            <a:r>
              <a:rPr sz="3973" baseline="3413" dirty="0">
                <a:latin typeface="Calibri"/>
                <a:cs typeface="Calibri"/>
              </a:rPr>
              <a:t>n</a:t>
            </a:r>
            <a:r>
              <a:rPr sz="3973" spc="-10" baseline="3413" dirty="0">
                <a:latin typeface="Calibri"/>
                <a:cs typeface="Calibri"/>
              </a:rPr>
              <a:t>e</a:t>
            </a:r>
            <a:r>
              <a:rPr sz="3973" baseline="3413" dirty="0">
                <a:latin typeface="Calibri"/>
                <a:cs typeface="Calibri"/>
              </a:rPr>
              <a:t>t</a:t>
            </a:r>
            <a:r>
              <a:rPr sz="3973" spc="-28" baseline="3413" dirty="0">
                <a:latin typeface="Calibri"/>
                <a:cs typeface="Calibri"/>
              </a:rPr>
              <a:t>w</a:t>
            </a:r>
            <a:r>
              <a:rPr sz="3973" baseline="3413" dirty="0">
                <a:latin typeface="Calibri"/>
                <a:cs typeface="Calibri"/>
              </a:rPr>
              <a:t>ork</a:t>
            </a:r>
            <a:endParaRPr sz="2649">
              <a:latin typeface="Calibri"/>
              <a:cs typeface="Calibri"/>
            </a:endParaRPr>
          </a:p>
          <a:p>
            <a:pPr marL="14017">
              <a:lnSpc>
                <a:spcPct val="101725"/>
              </a:lnSpc>
              <a:spcBef>
                <a:spcPts val="599"/>
              </a:spcBef>
            </a:pPr>
            <a:r>
              <a:rPr sz="2649" dirty="0">
                <a:latin typeface="Calibri"/>
                <a:cs typeface="Calibri"/>
              </a:rPr>
              <a:t>U</a:t>
            </a:r>
            <a:r>
              <a:rPr sz="2649" spc="-4" dirty="0">
                <a:latin typeface="Calibri"/>
                <a:cs typeface="Calibri"/>
              </a:rPr>
              <a:t>s</a:t>
            </a:r>
            <a:r>
              <a:rPr sz="2649" dirty="0">
                <a:latin typeface="Calibri"/>
                <a:cs typeface="Calibri"/>
              </a:rPr>
              <a:t>es speci</a:t>
            </a:r>
            <a:r>
              <a:rPr sz="2649" spc="10" dirty="0">
                <a:latin typeface="Calibri"/>
                <a:cs typeface="Calibri"/>
              </a:rPr>
              <a:t>a</a:t>
            </a:r>
            <a:r>
              <a:rPr sz="2649" dirty="0">
                <a:latin typeface="Calibri"/>
                <a:cs typeface="Calibri"/>
              </a:rPr>
              <a:t>li</a:t>
            </a:r>
            <a:r>
              <a:rPr sz="2649" spc="-49" dirty="0">
                <a:latin typeface="Calibri"/>
                <a:cs typeface="Calibri"/>
              </a:rPr>
              <a:t>z</a:t>
            </a:r>
            <a:r>
              <a:rPr sz="2649" dirty="0">
                <a:latin typeface="Calibri"/>
                <a:cs typeface="Calibri"/>
              </a:rPr>
              <a:t>ed</a:t>
            </a:r>
            <a:r>
              <a:rPr sz="2649" spc="-10" dirty="0">
                <a:latin typeface="Calibri"/>
                <a:cs typeface="Calibri"/>
              </a:rPr>
              <a:t> </a:t>
            </a:r>
            <a:r>
              <a:rPr sz="2649" dirty="0">
                <a:latin typeface="Calibri"/>
                <a:cs typeface="Calibri"/>
              </a:rPr>
              <a:t>ope</a:t>
            </a:r>
            <a:r>
              <a:rPr sz="2649" spc="-49" dirty="0">
                <a:latin typeface="Calibri"/>
                <a:cs typeface="Calibri"/>
              </a:rPr>
              <a:t>r</a:t>
            </a:r>
            <a:r>
              <a:rPr sz="2649" spc="-21" dirty="0">
                <a:latin typeface="Calibri"/>
                <a:cs typeface="Calibri"/>
              </a:rPr>
              <a:t>a</a:t>
            </a:r>
            <a:r>
              <a:rPr sz="2649" dirty="0">
                <a:latin typeface="Calibri"/>
                <a:cs typeface="Calibri"/>
              </a:rPr>
              <a:t>ting</a:t>
            </a:r>
            <a:r>
              <a:rPr sz="2649" spc="-15" dirty="0">
                <a:latin typeface="Calibri"/>
                <a:cs typeface="Calibri"/>
              </a:rPr>
              <a:t> </a:t>
            </a:r>
            <a:r>
              <a:rPr sz="2649" spc="-55" dirty="0">
                <a:latin typeface="Calibri"/>
                <a:cs typeface="Calibri"/>
              </a:rPr>
              <a:t>s</a:t>
            </a:r>
            <a:r>
              <a:rPr sz="2649" spc="-21" dirty="0">
                <a:latin typeface="Calibri"/>
                <a:cs typeface="Calibri"/>
              </a:rPr>
              <a:t>y</a:t>
            </a:r>
            <a:r>
              <a:rPr sz="2649" spc="-28" dirty="0">
                <a:latin typeface="Calibri"/>
                <a:cs typeface="Calibri"/>
              </a:rPr>
              <a:t>st</a:t>
            </a:r>
            <a:r>
              <a:rPr sz="2649" dirty="0">
                <a:latin typeface="Calibri"/>
                <a:cs typeface="Calibri"/>
              </a:rPr>
              <a:t>em</a:t>
            </a:r>
            <a:r>
              <a:rPr sz="2649" spc="-4" dirty="0">
                <a:latin typeface="Calibri"/>
                <a:cs typeface="Calibri"/>
              </a:rPr>
              <a:t> </a:t>
            </a:r>
            <a:r>
              <a:rPr sz="2649" dirty="0">
                <a:latin typeface="Calibri"/>
                <a:cs typeface="Calibri"/>
              </a:rPr>
              <a:t>th</a:t>
            </a:r>
            <a:r>
              <a:rPr sz="2649" spc="-21" dirty="0">
                <a:latin typeface="Calibri"/>
                <a:cs typeface="Calibri"/>
              </a:rPr>
              <a:t>a</a:t>
            </a:r>
            <a:r>
              <a:rPr sz="2649" dirty="0">
                <a:latin typeface="Calibri"/>
                <a:cs typeface="Calibri"/>
              </a:rPr>
              <a:t>t</a:t>
            </a:r>
            <a:r>
              <a:rPr sz="2649" spc="-15" dirty="0">
                <a:latin typeface="Calibri"/>
                <a:cs typeface="Calibri"/>
              </a:rPr>
              <a:t> </a:t>
            </a:r>
            <a:r>
              <a:rPr sz="2649" dirty="0">
                <a:latin typeface="Calibri"/>
                <a:cs typeface="Calibri"/>
              </a:rPr>
              <a:t>is </a:t>
            </a:r>
            <a:r>
              <a:rPr sz="2649" spc="-10" dirty="0">
                <a:latin typeface="Calibri"/>
                <a:cs typeface="Calibri"/>
              </a:rPr>
              <a:t>o</a:t>
            </a:r>
            <a:r>
              <a:rPr sz="2649" spc="-15" dirty="0">
                <a:latin typeface="Calibri"/>
                <a:cs typeface="Calibri"/>
              </a:rPr>
              <a:t>p</a:t>
            </a:r>
            <a:r>
              <a:rPr sz="2649" dirty="0">
                <a:latin typeface="Calibri"/>
                <a:cs typeface="Calibri"/>
              </a:rPr>
              <a:t>timi</a:t>
            </a:r>
            <a:r>
              <a:rPr sz="2649" spc="-49" dirty="0">
                <a:latin typeface="Calibri"/>
                <a:cs typeface="Calibri"/>
              </a:rPr>
              <a:t>z</a:t>
            </a:r>
            <a:r>
              <a:rPr sz="2649" dirty="0">
                <a:latin typeface="Calibri"/>
                <a:cs typeface="Calibri"/>
              </a:rPr>
              <a:t>ed</a:t>
            </a:r>
            <a:r>
              <a:rPr sz="2649" spc="-10" dirty="0">
                <a:latin typeface="Calibri"/>
                <a:cs typeface="Calibri"/>
              </a:rPr>
              <a:t> </a:t>
            </a:r>
            <a:r>
              <a:rPr sz="2649" spc="-55" dirty="0">
                <a:latin typeface="Calibri"/>
                <a:cs typeface="Calibri"/>
              </a:rPr>
              <a:t>f</a:t>
            </a:r>
            <a:r>
              <a:rPr sz="2649" dirty="0">
                <a:latin typeface="Calibri"/>
                <a:cs typeface="Calibri"/>
              </a:rPr>
              <a:t>or</a:t>
            </a:r>
            <a:endParaRPr sz="2649">
              <a:latin typeface="Calibri"/>
              <a:cs typeface="Calibri"/>
            </a:endParaRPr>
          </a:p>
        </p:txBody>
      </p:sp>
      <p:sp>
        <p:nvSpPr>
          <p:cNvPr id="26" name="object 26"/>
          <p:cNvSpPr txBox="1"/>
          <p:nvPr/>
        </p:nvSpPr>
        <p:spPr>
          <a:xfrm>
            <a:off x="8485170" y="3159020"/>
            <a:ext cx="1015844" cy="364443"/>
          </a:xfrm>
          <a:prstGeom prst="rect">
            <a:avLst/>
          </a:prstGeom>
        </p:spPr>
        <p:txBody>
          <a:bodyPr wrap="square" lIns="0" tIns="0" rIns="0" bIns="0" rtlCol="0">
            <a:noAutofit/>
          </a:bodyPr>
          <a:lstStyle/>
          <a:p>
            <a:pPr marL="14017">
              <a:lnSpc>
                <a:spcPts val="2809"/>
              </a:lnSpc>
              <a:spcBef>
                <a:spcPts val="140"/>
              </a:spcBef>
            </a:pPr>
            <a:r>
              <a:rPr sz="3973" baseline="3413" dirty="0">
                <a:latin typeface="Calibri"/>
                <a:cs typeface="Calibri"/>
              </a:rPr>
              <a:t>file </a:t>
            </a:r>
            <a:r>
              <a:rPr sz="3973" spc="-4" baseline="3413" dirty="0">
                <a:latin typeface="Calibri"/>
                <a:cs typeface="Calibri"/>
              </a:rPr>
              <a:t>I</a:t>
            </a:r>
            <a:r>
              <a:rPr sz="3973" baseline="3413" dirty="0">
                <a:latin typeface="Calibri"/>
                <a:cs typeface="Calibri"/>
              </a:rPr>
              <a:t>/O</a:t>
            </a:r>
            <a:endParaRPr sz="2649">
              <a:latin typeface="Calibri"/>
              <a:cs typeface="Calibri"/>
            </a:endParaRPr>
          </a:p>
        </p:txBody>
      </p:sp>
      <p:sp>
        <p:nvSpPr>
          <p:cNvPr id="25" name="object 25"/>
          <p:cNvSpPr txBox="1"/>
          <p:nvPr/>
        </p:nvSpPr>
        <p:spPr>
          <a:xfrm>
            <a:off x="976189" y="3662231"/>
            <a:ext cx="2620233" cy="364443"/>
          </a:xfrm>
          <a:prstGeom prst="rect">
            <a:avLst/>
          </a:prstGeom>
        </p:spPr>
        <p:txBody>
          <a:bodyPr wrap="square" lIns="0" tIns="0" rIns="0" bIns="0" rtlCol="0">
            <a:noAutofit/>
          </a:bodyPr>
          <a:lstStyle/>
          <a:p>
            <a:pPr marL="14017">
              <a:lnSpc>
                <a:spcPts val="2809"/>
              </a:lnSpc>
              <a:spcBef>
                <a:spcPts val="140"/>
              </a:spcBef>
            </a:pPr>
            <a:r>
              <a:rPr sz="3973" baseline="3413" dirty="0">
                <a:latin typeface="Calibri"/>
                <a:cs typeface="Calibri"/>
              </a:rPr>
              <a:t>En</a:t>
            </a:r>
            <a:r>
              <a:rPr sz="3973" spc="4" baseline="3413" dirty="0">
                <a:latin typeface="Calibri"/>
                <a:cs typeface="Calibri"/>
              </a:rPr>
              <a:t>a</a:t>
            </a:r>
            <a:r>
              <a:rPr sz="3973" baseline="3413" dirty="0">
                <a:latin typeface="Calibri"/>
                <a:cs typeface="Calibri"/>
              </a:rPr>
              <a:t>bles both </a:t>
            </a:r>
            <a:r>
              <a:rPr sz="3973" spc="-10" baseline="3413" dirty="0">
                <a:latin typeface="Calibri"/>
                <a:cs typeface="Calibri"/>
              </a:rPr>
              <a:t>U</a:t>
            </a:r>
            <a:r>
              <a:rPr sz="3973" baseline="3413" dirty="0">
                <a:latin typeface="Calibri"/>
                <a:cs typeface="Calibri"/>
              </a:rPr>
              <a:t>NIX</a:t>
            </a:r>
            <a:endParaRPr sz="2649">
              <a:latin typeface="Calibri"/>
              <a:cs typeface="Calibri"/>
            </a:endParaRPr>
          </a:p>
        </p:txBody>
      </p:sp>
      <p:sp>
        <p:nvSpPr>
          <p:cNvPr id="24" name="object 24"/>
          <p:cNvSpPr txBox="1"/>
          <p:nvPr/>
        </p:nvSpPr>
        <p:spPr>
          <a:xfrm>
            <a:off x="3593112" y="3662231"/>
            <a:ext cx="593128" cy="364443"/>
          </a:xfrm>
          <a:prstGeom prst="rect">
            <a:avLst/>
          </a:prstGeom>
        </p:spPr>
        <p:txBody>
          <a:bodyPr wrap="square" lIns="0" tIns="0" rIns="0" bIns="0" rtlCol="0">
            <a:noAutofit/>
          </a:bodyPr>
          <a:lstStyle/>
          <a:p>
            <a:pPr marL="14017">
              <a:lnSpc>
                <a:spcPts val="2809"/>
              </a:lnSpc>
              <a:spcBef>
                <a:spcPts val="140"/>
              </a:spcBef>
            </a:pPr>
            <a:r>
              <a:rPr sz="3973" baseline="3413" dirty="0">
                <a:latin typeface="Calibri"/>
                <a:cs typeface="Calibri"/>
              </a:rPr>
              <a:t>and</a:t>
            </a:r>
            <a:endParaRPr sz="2649">
              <a:latin typeface="Calibri"/>
              <a:cs typeface="Calibri"/>
            </a:endParaRPr>
          </a:p>
        </p:txBody>
      </p:sp>
      <p:sp>
        <p:nvSpPr>
          <p:cNvPr id="23" name="object 23"/>
          <p:cNvSpPr txBox="1"/>
          <p:nvPr/>
        </p:nvSpPr>
        <p:spPr>
          <a:xfrm>
            <a:off x="4183511" y="3662231"/>
            <a:ext cx="1352177" cy="364443"/>
          </a:xfrm>
          <a:prstGeom prst="rect">
            <a:avLst/>
          </a:prstGeom>
        </p:spPr>
        <p:txBody>
          <a:bodyPr wrap="square" lIns="0" tIns="0" rIns="0" bIns="0" rtlCol="0">
            <a:noAutofit/>
          </a:bodyPr>
          <a:lstStyle/>
          <a:p>
            <a:pPr marL="14017">
              <a:lnSpc>
                <a:spcPts val="2809"/>
              </a:lnSpc>
              <a:spcBef>
                <a:spcPts val="140"/>
              </a:spcBef>
            </a:pPr>
            <a:r>
              <a:rPr sz="3973" baseline="3413" dirty="0">
                <a:latin typeface="Calibri"/>
                <a:cs typeface="Calibri"/>
              </a:rPr>
              <a:t>Wind</a:t>
            </a:r>
            <a:r>
              <a:rPr sz="3973" spc="-15" baseline="3413" dirty="0">
                <a:latin typeface="Calibri"/>
                <a:cs typeface="Calibri"/>
              </a:rPr>
              <a:t>o</a:t>
            </a:r>
            <a:r>
              <a:rPr sz="3973" spc="-28" baseline="3413" dirty="0">
                <a:latin typeface="Calibri"/>
                <a:cs typeface="Calibri"/>
              </a:rPr>
              <a:t>w</a:t>
            </a:r>
            <a:r>
              <a:rPr sz="3973" baseline="3413" dirty="0">
                <a:latin typeface="Calibri"/>
                <a:cs typeface="Calibri"/>
              </a:rPr>
              <a:t>s</a:t>
            </a:r>
            <a:endParaRPr sz="2649">
              <a:latin typeface="Calibri"/>
              <a:cs typeface="Calibri"/>
            </a:endParaRPr>
          </a:p>
        </p:txBody>
      </p:sp>
      <p:sp>
        <p:nvSpPr>
          <p:cNvPr id="22" name="object 22"/>
          <p:cNvSpPr txBox="1"/>
          <p:nvPr/>
        </p:nvSpPr>
        <p:spPr>
          <a:xfrm>
            <a:off x="5533855" y="3662231"/>
            <a:ext cx="798785" cy="364443"/>
          </a:xfrm>
          <a:prstGeom prst="rect">
            <a:avLst/>
          </a:prstGeom>
        </p:spPr>
        <p:txBody>
          <a:bodyPr wrap="square" lIns="0" tIns="0" rIns="0" bIns="0" rtlCol="0">
            <a:noAutofit/>
          </a:bodyPr>
          <a:lstStyle/>
          <a:p>
            <a:pPr marL="14017">
              <a:lnSpc>
                <a:spcPts val="2809"/>
              </a:lnSpc>
              <a:spcBef>
                <a:spcPts val="140"/>
              </a:spcBef>
            </a:pPr>
            <a:r>
              <a:rPr sz="3973" baseline="3413" dirty="0">
                <a:latin typeface="Calibri"/>
                <a:cs typeface="Calibri"/>
              </a:rPr>
              <a:t>use</a:t>
            </a:r>
            <a:r>
              <a:rPr sz="3973" spc="-32" baseline="3413" dirty="0">
                <a:latin typeface="Calibri"/>
                <a:cs typeface="Calibri"/>
              </a:rPr>
              <a:t>r</a:t>
            </a:r>
            <a:r>
              <a:rPr sz="3973" baseline="3413" dirty="0">
                <a:latin typeface="Calibri"/>
                <a:cs typeface="Calibri"/>
              </a:rPr>
              <a:t>s</a:t>
            </a:r>
            <a:endParaRPr sz="2649">
              <a:latin typeface="Calibri"/>
              <a:cs typeface="Calibri"/>
            </a:endParaRPr>
          </a:p>
        </p:txBody>
      </p:sp>
      <p:sp>
        <p:nvSpPr>
          <p:cNvPr id="21" name="object 21"/>
          <p:cNvSpPr txBox="1"/>
          <p:nvPr/>
        </p:nvSpPr>
        <p:spPr>
          <a:xfrm>
            <a:off x="6330135" y="3662231"/>
            <a:ext cx="364558" cy="364443"/>
          </a:xfrm>
          <a:prstGeom prst="rect">
            <a:avLst/>
          </a:prstGeom>
        </p:spPr>
        <p:txBody>
          <a:bodyPr wrap="square" lIns="0" tIns="0" rIns="0" bIns="0" rtlCol="0">
            <a:noAutofit/>
          </a:bodyPr>
          <a:lstStyle/>
          <a:p>
            <a:pPr marL="14017">
              <a:lnSpc>
                <a:spcPts val="2809"/>
              </a:lnSpc>
              <a:spcBef>
                <a:spcPts val="140"/>
              </a:spcBef>
            </a:pPr>
            <a:r>
              <a:rPr sz="3973" spc="-32" baseline="3413" dirty="0">
                <a:latin typeface="Calibri"/>
                <a:cs typeface="Calibri"/>
              </a:rPr>
              <a:t>t</a:t>
            </a:r>
            <a:r>
              <a:rPr sz="3973" baseline="3413" dirty="0">
                <a:latin typeface="Calibri"/>
                <a:cs typeface="Calibri"/>
              </a:rPr>
              <a:t>o</a:t>
            </a:r>
            <a:endParaRPr sz="2649">
              <a:latin typeface="Calibri"/>
              <a:cs typeface="Calibri"/>
            </a:endParaRPr>
          </a:p>
        </p:txBody>
      </p:sp>
      <p:sp>
        <p:nvSpPr>
          <p:cNvPr id="20" name="object 20"/>
          <p:cNvSpPr txBox="1"/>
          <p:nvPr/>
        </p:nvSpPr>
        <p:spPr>
          <a:xfrm>
            <a:off x="6689420" y="3662231"/>
            <a:ext cx="827865" cy="364443"/>
          </a:xfrm>
          <a:prstGeom prst="rect">
            <a:avLst/>
          </a:prstGeom>
        </p:spPr>
        <p:txBody>
          <a:bodyPr wrap="square" lIns="0" tIns="0" rIns="0" bIns="0" rtlCol="0">
            <a:noAutofit/>
          </a:bodyPr>
          <a:lstStyle/>
          <a:p>
            <a:pPr marL="14017">
              <a:lnSpc>
                <a:spcPts val="2809"/>
              </a:lnSpc>
              <a:spcBef>
                <a:spcPts val="140"/>
              </a:spcBef>
            </a:pPr>
            <a:r>
              <a:rPr sz="3973" baseline="3413" dirty="0">
                <a:latin typeface="Calibri"/>
                <a:cs typeface="Calibri"/>
              </a:rPr>
              <a:t>sha</a:t>
            </a:r>
            <a:r>
              <a:rPr sz="3973" spc="-38" baseline="3413" dirty="0">
                <a:latin typeface="Calibri"/>
                <a:cs typeface="Calibri"/>
              </a:rPr>
              <a:t>r</a:t>
            </a:r>
            <a:r>
              <a:rPr sz="3973" baseline="3413" dirty="0">
                <a:latin typeface="Calibri"/>
                <a:cs typeface="Calibri"/>
              </a:rPr>
              <a:t>e</a:t>
            </a:r>
            <a:endParaRPr sz="2649">
              <a:latin typeface="Calibri"/>
              <a:cs typeface="Calibri"/>
            </a:endParaRPr>
          </a:p>
        </p:txBody>
      </p:sp>
      <p:sp>
        <p:nvSpPr>
          <p:cNvPr id="19" name="object 19"/>
          <p:cNvSpPr txBox="1"/>
          <p:nvPr/>
        </p:nvSpPr>
        <p:spPr>
          <a:xfrm>
            <a:off x="7514967" y="3662231"/>
            <a:ext cx="684033" cy="364443"/>
          </a:xfrm>
          <a:prstGeom prst="rect">
            <a:avLst/>
          </a:prstGeom>
        </p:spPr>
        <p:txBody>
          <a:bodyPr wrap="square" lIns="0" tIns="0" rIns="0" bIns="0" rtlCol="0">
            <a:noAutofit/>
          </a:bodyPr>
          <a:lstStyle/>
          <a:p>
            <a:pPr marL="14017">
              <a:lnSpc>
                <a:spcPts val="2809"/>
              </a:lnSpc>
              <a:spcBef>
                <a:spcPts val="140"/>
              </a:spcBef>
            </a:pPr>
            <a:r>
              <a:rPr sz="3973" baseline="3413" dirty="0">
                <a:latin typeface="Calibri"/>
                <a:cs typeface="Calibri"/>
              </a:rPr>
              <a:t>d</a:t>
            </a:r>
            <a:r>
              <a:rPr sz="3973" spc="-21" baseline="3413" dirty="0">
                <a:latin typeface="Calibri"/>
                <a:cs typeface="Calibri"/>
              </a:rPr>
              <a:t>a</a:t>
            </a:r>
            <a:r>
              <a:rPr sz="3973" spc="-28" baseline="3413" dirty="0">
                <a:latin typeface="Calibri"/>
                <a:cs typeface="Calibri"/>
              </a:rPr>
              <a:t>t</a:t>
            </a:r>
            <a:r>
              <a:rPr sz="3973" baseline="3413" dirty="0">
                <a:latin typeface="Calibri"/>
                <a:cs typeface="Calibri"/>
              </a:rPr>
              <a:t>a</a:t>
            </a:r>
            <a:endParaRPr sz="2649">
              <a:latin typeface="Calibri"/>
              <a:cs typeface="Calibri"/>
            </a:endParaRPr>
          </a:p>
        </p:txBody>
      </p:sp>
      <p:sp>
        <p:nvSpPr>
          <p:cNvPr id="18" name="object 18"/>
          <p:cNvSpPr txBox="1"/>
          <p:nvPr/>
        </p:nvSpPr>
        <p:spPr>
          <a:xfrm>
            <a:off x="2465498" y="4419993"/>
            <a:ext cx="609954" cy="224832"/>
          </a:xfrm>
          <a:prstGeom prst="rect">
            <a:avLst/>
          </a:prstGeom>
        </p:spPr>
        <p:txBody>
          <a:bodyPr wrap="square" lIns="0" tIns="0" rIns="0" bIns="0" rtlCol="0">
            <a:noAutofit/>
          </a:bodyPr>
          <a:lstStyle/>
          <a:p>
            <a:pPr marL="14017">
              <a:lnSpc>
                <a:spcPts val="1689"/>
              </a:lnSpc>
              <a:spcBef>
                <a:spcPts val="84"/>
              </a:spcBef>
            </a:pPr>
            <a:r>
              <a:rPr sz="2318" b="1" baseline="1950" dirty="0">
                <a:solidFill>
                  <a:srgbClr val="001636"/>
                </a:solidFill>
                <a:latin typeface="Calibri"/>
                <a:cs typeface="Calibri"/>
              </a:rPr>
              <a:t>Cl</a:t>
            </a:r>
            <a:r>
              <a:rPr sz="2318" b="1" spc="4" baseline="1950" dirty="0">
                <a:solidFill>
                  <a:srgbClr val="001636"/>
                </a:solidFill>
                <a:latin typeface="Calibri"/>
                <a:cs typeface="Calibri"/>
              </a:rPr>
              <a:t>i</a:t>
            </a:r>
            <a:r>
              <a:rPr sz="2318" b="1" baseline="1950" dirty="0">
                <a:solidFill>
                  <a:srgbClr val="001636"/>
                </a:solidFill>
                <a:latin typeface="Calibri"/>
                <a:cs typeface="Calibri"/>
              </a:rPr>
              <a:t>e</a:t>
            </a:r>
            <a:r>
              <a:rPr sz="2318" b="1" spc="-10" baseline="1950" dirty="0">
                <a:solidFill>
                  <a:srgbClr val="001636"/>
                </a:solidFill>
                <a:latin typeface="Calibri"/>
                <a:cs typeface="Calibri"/>
              </a:rPr>
              <a:t>n</a:t>
            </a:r>
            <a:r>
              <a:rPr sz="2318" b="1" spc="4" baseline="1950" dirty="0">
                <a:solidFill>
                  <a:srgbClr val="001636"/>
                </a:solidFill>
                <a:latin typeface="Calibri"/>
                <a:cs typeface="Calibri"/>
              </a:rPr>
              <a:t>t</a:t>
            </a:r>
            <a:r>
              <a:rPr sz="2318" b="1" baseline="1950" dirty="0">
                <a:solidFill>
                  <a:srgbClr val="001636"/>
                </a:solidFill>
                <a:latin typeface="Calibri"/>
                <a:cs typeface="Calibri"/>
              </a:rPr>
              <a:t>s</a:t>
            </a:r>
            <a:endParaRPr sz="1545">
              <a:latin typeface="Calibri"/>
              <a:cs typeface="Calibri"/>
            </a:endParaRPr>
          </a:p>
        </p:txBody>
      </p:sp>
      <p:sp>
        <p:nvSpPr>
          <p:cNvPr id="17" name="object 17"/>
          <p:cNvSpPr txBox="1"/>
          <p:nvPr/>
        </p:nvSpPr>
        <p:spPr>
          <a:xfrm>
            <a:off x="8616034" y="5037864"/>
            <a:ext cx="388894" cy="224832"/>
          </a:xfrm>
          <a:prstGeom prst="rect">
            <a:avLst/>
          </a:prstGeom>
        </p:spPr>
        <p:txBody>
          <a:bodyPr wrap="square" lIns="0" tIns="0" rIns="0" bIns="0" rtlCol="0">
            <a:noAutofit/>
          </a:bodyPr>
          <a:lstStyle/>
          <a:p>
            <a:pPr marL="14017">
              <a:lnSpc>
                <a:spcPts val="1689"/>
              </a:lnSpc>
              <a:spcBef>
                <a:spcPts val="84"/>
              </a:spcBef>
            </a:pPr>
            <a:r>
              <a:rPr sz="2318" b="1" spc="-4" baseline="1950" dirty="0">
                <a:latin typeface="Calibri"/>
                <a:cs typeface="Calibri"/>
              </a:rPr>
              <a:t>L</a:t>
            </a:r>
            <a:r>
              <a:rPr sz="2318" b="1" baseline="1950" dirty="0">
                <a:latin typeface="Calibri"/>
                <a:cs typeface="Calibri"/>
              </a:rPr>
              <a:t>AN</a:t>
            </a:r>
            <a:endParaRPr sz="1545">
              <a:latin typeface="Calibri"/>
              <a:cs typeface="Calibri"/>
            </a:endParaRPr>
          </a:p>
        </p:txBody>
      </p:sp>
      <p:sp>
        <p:nvSpPr>
          <p:cNvPr id="16" name="object 16"/>
          <p:cNvSpPr txBox="1"/>
          <p:nvPr/>
        </p:nvSpPr>
        <p:spPr>
          <a:xfrm>
            <a:off x="1326725" y="5415343"/>
            <a:ext cx="991135"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Ap</a:t>
            </a:r>
            <a:r>
              <a:rPr sz="2318" b="1" spc="4" baseline="1950" dirty="0">
                <a:latin typeface="Calibri"/>
                <a:cs typeface="Calibri"/>
              </a:rPr>
              <a:t>p</a:t>
            </a:r>
            <a:r>
              <a:rPr sz="2318" b="1" baseline="1950" dirty="0">
                <a:latin typeface="Calibri"/>
                <a:cs typeface="Calibri"/>
              </a:rPr>
              <a:t>l</a:t>
            </a:r>
            <a:r>
              <a:rPr sz="2318" b="1" spc="4" baseline="1950" dirty="0">
                <a:latin typeface="Calibri"/>
                <a:cs typeface="Calibri"/>
              </a:rPr>
              <a:t>i</a:t>
            </a:r>
            <a:r>
              <a:rPr sz="2318" b="1" spc="-10" baseline="1950" dirty="0">
                <a:latin typeface="Calibri"/>
                <a:cs typeface="Calibri"/>
              </a:rPr>
              <a:t>ca</a:t>
            </a:r>
            <a:r>
              <a:rPr sz="2318" b="1" spc="4" baseline="1950" dirty="0">
                <a:latin typeface="Calibri"/>
                <a:cs typeface="Calibri"/>
              </a:rPr>
              <a:t>t</a:t>
            </a:r>
            <a:r>
              <a:rPr sz="2318" b="1" baseline="1950" dirty="0">
                <a:latin typeface="Calibri"/>
                <a:cs typeface="Calibri"/>
              </a:rPr>
              <a:t>ion</a:t>
            </a:r>
            <a:endParaRPr sz="1545">
              <a:latin typeface="Calibri"/>
              <a:cs typeface="Calibri"/>
            </a:endParaRPr>
          </a:p>
        </p:txBody>
      </p:sp>
      <p:sp>
        <p:nvSpPr>
          <p:cNvPr id="15" name="object 15"/>
          <p:cNvSpPr txBox="1"/>
          <p:nvPr/>
        </p:nvSpPr>
        <p:spPr>
          <a:xfrm>
            <a:off x="1493248" y="5650829"/>
            <a:ext cx="659154" cy="224832"/>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Se</a:t>
            </a:r>
            <a:r>
              <a:rPr sz="2318" b="1" spc="15" baseline="1950" dirty="0">
                <a:latin typeface="Calibri"/>
                <a:cs typeface="Calibri"/>
              </a:rPr>
              <a:t>r</a:t>
            </a:r>
            <a:r>
              <a:rPr sz="2318" b="1" spc="-15" baseline="1950" dirty="0">
                <a:latin typeface="Calibri"/>
                <a:cs typeface="Calibri"/>
              </a:rPr>
              <a:t>v</a:t>
            </a:r>
            <a:r>
              <a:rPr sz="2318" b="1" baseline="1950" dirty="0">
                <a:latin typeface="Calibri"/>
                <a:cs typeface="Calibri"/>
              </a:rPr>
              <a:t>e</a:t>
            </a:r>
            <a:r>
              <a:rPr sz="2318" b="1" spc="-4" baseline="1950" dirty="0">
                <a:latin typeface="Calibri"/>
                <a:cs typeface="Calibri"/>
              </a:rPr>
              <a:t>r</a:t>
            </a:r>
            <a:r>
              <a:rPr sz="2318" b="1" baseline="1950" dirty="0">
                <a:latin typeface="Calibri"/>
                <a:cs typeface="Calibri"/>
              </a:rPr>
              <a:t>s</a:t>
            </a:r>
            <a:endParaRPr sz="1545">
              <a:latin typeface="Calibri"/>
              <a:cs typeface="Calibri"/>
            </a:endParaRPr>
          </a:p>
        </p:txBody>
      </p:sp>
      <p:sp>
        <p:nvSpPr>
          <p:cNvPr id="14" name="object 14"/>
          <p:cNvSpPr txBox="1"/>
          <p:nvPr/>
        </p:nvSpPr>
        <p:spPr>
          <a:xfrm>
            <a:off x="8573609" y="6088861"/>
            <a:ext cx="380427" cy="224833"/>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vice</a:t>
            </a:r>
            <a:endParaRPr sz="1545">
              <a:latin typeface="Calibri"/>
              <a:cs typeface="Calibri"/>
            </a:endParaRPr>
          </a:p>
        </p:txBody>
      </p:sp>
      <p:sp>
        <p:nvSpPr>
          <p:cNvPr id="13" name="object 13"/>
          <p:cNvSpPr txBox="1"/>
          <p:nvPr/>
        </p:nvSpPr>
        <p:spPr>
          <a:xfrm>
            <a:off x="4601975" y="7014321"/>
            <a:ext cx="1020076" cy="224833"/>
          </a:xfrm>
          <a:prstGeom prst="rect">
            <a:avLst/>
          </a:prstGeom>
        </p:spPr>
        <p:txBody>
          <a:bodyPr wrap="square" lIns="0" tIns="0" rIns="0" bIns="0" rtlCol="0">
            <a:noAutofit/>
          </a:bodyPr>
          <a:lstStyle/>
          <a:p>
            <a:pPr marL="14017">
              <a:lnSpc>
                <a:spcPts val="1689"/>
              </a:lnSpc>
              <a:spcBef>
                <a:spcPts val="84"/>
              </a:spcBef>
            </a:pPr>
            <a:r>
              <a:rPr sz="2318" b="1" baseline="1950" dirty="0">
                <a:latin typeface="Calibri"/>
                <a:cs typeface="Calibri"/>
              </a:rPr>
              <a:t>Pr</a:t>
            </a:r>
            <a:r>
              <a:rPr sz="2318" b="1" spc="4" baseline="1950" dirty="0">
                <a:latin typeface="Calibri"/>
                <a:cs typeface="Calibri"/>
              </a:rPr>
              <a:t>i</a:t>
            </a:r>
            <a:r>
              <a:rPr sz="2318" b="1" spc="-10" baseline="1950" dirty="0">
                <a:latin typeface="Calibri"/>
                <a:cs typeface="Calibri"/>
              </a:rPr>
              <a:t>n</a:t>
            </a:r>
            <a:r>
              <a:rPr sz="2318" b="1" baseline="1950" dirty="0">
                <a:latin typeface="Calibri"/>
                <a:cs typeface="Calibri"/>
              </a:rPr>
              <a:t>t</a:t>
            </a:r>
            <a:r>
              <a:rPr sz="2318" b="1" spc="-15" baseline="1950" dirty="0">
                <a:latin typeface="Calibri"/>
                <a:cs typeface="Calibri"/>
              </a:rPr>
              <a:t> </a:t>
            </a:r>
            <a:r>
              <a:rPr sz="2318" b="1" baseline="1950" dirty="0">
                <a:latin typeface="Calibri"/>
                <a:cs typeface="Calibri"/>
              </a:rPr>
              <a:t>Se</a:t>
            </a:r>
            <a:r>
              <a:rPr sz="2318" b="1" spc="15" baseline="1950" dirty="0">
                <a:latin typeface="Calibri"/>
                <a:cs typeface="Calibri"/>
              </a:rPr>
              <a:t>r</a:t>
            </a:r>
            <a:r>
              <a:rPr sz="2318" b="1" spc="-15" baseline="1950" dirty="0">
                <a:latin typeface="Calibri"/>
                <a:cs typeface="Calibri"/>
              </a:rPr>
              <a:t>v</a:t>
            </a:r>
            <a:r>
              <a:rPr sz="2318" b="1" baseline="1950" dirty="0">
                <a:latin typeface="Calibri"/>
                <a:cs typeface="Calibri"/>
              </a:rPr>
              <a:t>er</a:t>
            </a:r>
            <a:endParaRPr sz="1545">
              <a:latin typeface="Calibri"/>
              <a:cs typeface="Calibri"/>
            </a:endParaRPr>
          </a:p>
        </p:txBody>
      </p:sp>
      <p:sp>
        <p:nvSpPr>
          <p:cNvPr id="12" name="object 12"/>
          <p:cNvSpPr txBox="1"/>
          <p:nvPr/>
        </p:nvSpPr>
        <p:spPr>
          <a:xfrm>
            <a:off x="2260148" y="4837560"/>
            <a:ext cx="1350682" cy="302767"/>
          </a:xfrm>
          <a:prstGeom prst="rect">
            <a:avLst/>
          </a:prstGeom>
        </p:spPr>
        <p:txBody>
          <a:bodyPr wrap="square" lIns="0" tIns="0" rIns="0" bIns="0" rtlCol="0">
            <a:noAutofit/>
          </a:bodyPr>
          <a:lstStyle/>
          <a:p>
            <a:pPr marL="28034">
              <a:lnSpc>
                <a:spcPts val="1104"/>
              </a:lnSpc>
            </a:pPr>
            <a:endParaRPr sz="1104"/>
          </a:p>
        </p:txBody>
      </p:sp>
      <p:sp>
        <p:nvSpPr>
          <p:cNvPr id="11" name="object 11"/>
          <p:cNvSpPr txBox="1"/>
          <p:nvPr/>
        </p:nvSpPr>
        <p:spPr>
          <a:xfrm>
            <a:off x="3610831" y="4837560"/>
            <a:ext cx="1152199" cy="302767"/>
          </a:xfrm>
          <a:prstGeom prst="rect">
            <a:avLst/>
          </a:prstGeom>
        </p:spPr>
        <p:txBody>
          <a:bodyPr wrap="square" lIns="0" tIns="0" rIns="0" bIns="0" rtlCol="0">
            <a:noAutofit/>
          </a:bodyPr>
          <a:lstStyle/>
          <a:p>
            <a:pPr marL="28034">
              <a:lnSpc>
                <a:spcPts val="1104"/>
              </a:lnSpc>
            </a:pPr>
            <a:endParaRPr sz="1104"/>
          </a:p>
        </p:txBody>
      </p:sp>
      <p:sp>
        <p:nvSpPr>
          <p:cNvPr id="10" name="object 10"/>
          <p:cNvSpPr txBox="1"/>
          <p:nvPr/>
        </p:nvSpPr>
        <p:spPr>
          <a:xfrm>
            <a:off x="4763031" y="4837560"/>
            <a:ext cx="1152199" cy="302767"/>
          </a:xfrm>
          <a:prstGeom prst="rect">
            <a:avLst/>
          </a:prstGeom>
        </p:spPr>
        <p:txBody>
          <a:bodyPr wrap="square" lIns="0" tIns="0" rIns="0" bIns="0" rtlCol="0">
            <a:noAutofit/>
          </a:bodyPr>
          <a:lstStyle/>
          <a:p>
            <a:pPr marL="28034">
              <a:lnSpc>
                <a:spcPts val="1104"/>
              </a:lnSpc>
            </a:pPr>
            <a:endParaRPr sz="1104"/>
          </a:p>
        </p:txBody>
      </p:sp>
      <p:sp>
        <p:nvSpPr>
          <p:cNvPr id="9" name="object 9"/>
          <p:cNvSpPr txBox="1"/>
          <p:nvPr/>
        </p:nvSpPr>
        <p:spPr>
          <a:xfrm>
            <a:off x="5915230" y="4837560"/>
            <a:ext cx="1722414" cy="302767"/>
          </a:xfrm>
          <a:prstGeom prst="rect">
            <a:avLst/>
          </a:prstGeom>
        </p:spPr>
        <p:txBody>
          <a:bodyPr wrap="square" lIns="0" tIns="0" rIns="0" bIns="0" rtlCol="0">
            <a:noAutofit/>
          </a:bodyPr>
          <a:lstStyle/>
          <a:p>
            <a:pPr marL="28034">
              <a:lnSpc>
                <a:spcPts val="1104"/>
              </a:lnSpc>
            </a:pPr>
            <a:endParaRPr sz="1104"/>
          </a:p>
        </p:txBody>
      </p:sp>
      <p:sp>
        <p:nvSpPr>
          <p:cNvPr id="8" name="object 8"/>
          <p:cNvSpPr txBox="1"/>
          <p:nvPr/>
        </p:nvSpPr>
        <p:spPr>
          <a:xfrm>
            <a:off x="7637645" y="4837560"/>
            <a:ext cx="930169" cy="302767"/>
          </a:xfrm>
          <a:prstGeom prst="rect">
            <a:avLst/>
          </a:prstGeom>
        </p:spPr>
        <p:txBody>
          <a:bodyPr wrap="square" lIns="0" tIns="0" rIns="0" bIns="0" rtlCol="0">
            <a:noAutofit/>
          </a:bodyPr>
          <a:lstStyle/>
          <a:p>
            <a:pPr marL="28034">
              <a:lnSpc>
                <a:spcPts val="1104"/>
              </a:lnSpc>
            </a:pPr>
            <a:endParaRPr sz="1104"/>
          </a:p>
        </p:txBody>
      </p:sp>
      <p:sp>
        <p:nvSpPr>
          <p:cNvPr id="7" name="object 7"/>
          <p:cNvSpPr txBox="1"/>
          <p:nvPr/>
        </p:nvSpPr>
        <p:spPr>
          <a:xfrm>
            <a:off x="2260149" y="5140328"/>
            <a:ext cx="886436" cy="1493655"/>
          </a:xfrm>
          <a:prstGeom prst="rect">
            <a:avLst/>
          </a:prstGeom>
        </p:spPr>
        <p:txBody>
          <a:bodyPr wrap="square" lIns="0" tIns="0" rIns="0" bIns="0" rtlCol="0">
            <a:noAutofit/>
          </a:bodyPr>
          <a:lstStyle/>
          <a:p>
            <a:pPr marL="28034">
              <a:lnSpc>
                <a:spcPts val="1104"/>
              </a:lnSpc>
            </a:pPr>
            <a:endParaRPr sz="1104"/>
          </a:p>
        </p:txBody>
      </p:sp>
      <p:sp>
        <p:nvSpPr>
          <p:cNvPr id="6" name="object 6"/>
          <p:cNvSpPr txBox="1"/>
          <p:nvPr/>
        </p:nvSpPr>
        <p:spPr>
          <a:xfrm>
            <a:off x="3146586" y="5140328"/>
            <a:ext cx="711505" cy="1493655"/>
          </a:xfrm>
          <a:prstGeom prst="rect">
            <a:avLst/>
          </a:prstGeom>
        </p:spPr>
        <p:txBody>
          <a:bodyPr wrap="square" lIns="0" tIns="0" rIns="0" bIns="0" rtlCol="0">
            <a:noAutofit/>
          </a:bodyPr>
          <a:lstStyle/>
          <a:p>
            <a:pPr marL="28034">
              <a:lnSpc>
                <a:spcPts val="1104"/>
              </a:lnSpc>
            </a:pPr>
            <a:endParaRPr sz="1104"/>
          </a:p>
        </p:txBody>
      </p:sp>
      <p:sp>
        <p:nvSpPr>
          <p:cNvPr id="5" name="object 5"/>
          <p:cNvSpPr txBox="1"/>
          <p:nvPr/>
        </p:nvSpPr>
        <p:spPr>
          <a:xfrm>
            <a:off x="3858091" y="5140328"/>
            <a:ext cx="1214435" cy="1493655"/>
          </a:xfrm>
          <a:prstGeom prst="rect">
            <a:avLst/>
          </a:prstGeom>
        </p:spPr>
        <p:txBody>
          <a:bodyPr wrap="square" lIns="0" tIns="0" rIns="0" bIns="0" rtlCol="0">
            <a:noAutofit/>
          </a:bodyPr>
          <a:lstStyle/>
          <a:p>
            <a:pPr marL="28034">
              <a:lnSpc>
                <a:spcPts val="1104"/>
              </a:lnSpc>
            </a:pPr>
            <a:endParaRPr sz="1104"/>
          </a:p>
        </p:txBody>
      </p:sp>
      <p:sp>
        <p:nvSpPr>
          <p:cNvPr id="4" name="object 4"/>
          <p:cNvSpPr txBox="1"/>
          <p:nvPr/>
        </p:nvSpPr>
        <p:spPr>
          <a:xfrm>
            <a:off x="5072526" y="5140328"/>
            <a:ext cx="2279170" cy="1493655"/>
          </a:xfrm>
          <a:prstGeom prst="rect">
            <a:avLst/>
          </a:prstGeom>
        </p:spPr>
        <p:txBody>
          <a:bodyPr wrap="square" lIns="0" tIns="0" rIns="0" bIns="0" rtlCol="0">
            <a:noAutofit/>
          </a:bodyPr>
          <a:lstStyle/>
          <a:p>
            <a:pPr marL="28034">
              <a:lnSpc>
                <a:spcPts val="1104"/>
              </a:lnSpc>
            </a:pPr>
            <a:endParaRPr sz="1104"/>
          </a:p>
        </p:txBody>
      </p:sp>
      <p:sp>
        <p:nvSpPr>
          <p:cNvPr id="3" name="object 3"/>
          <p:cNvSpPr txBox="1"/>
          <p:nvPr/>
        </p:nvSpPr>
        <p:spPr>
          <a:xfrm>
            <a:off x="7351697" y="5140328"/>
            <a:ext cx="1280605" cy="1493655"/>
          </a:xfrm>
          <a:prstGeom prst="rect">
            <a:avLst/>
          </a:prstGeom>
        </p:spPr>
        <p:txBody>
          <a:bodyPr wrap="square" lIns="0" tIns="0" rIns="0" bIns="0" rtlCol="0">
            <a:noAutofit/>
          </a:bodyPr>
          <a:lstStyle/>
          <a:p>
            <a:pPr marR="64487">
              <a:lnSpc>
                <a:spcPts val="607"/>
              </a:lnSpc>
              <a:spcBef>
                <a:spcPts val="40"/>
              </a:spcBef>
            </a:pPr>
            <a:endParaRPr sz="607"/>
          </a:p>
          <a:p>
            <a:pPr marL="628802">
              <a:lnSpc>
                <a:spcPct val="101725"/>
              </a:lnSpc>
              <a:spcBef>
                <a:spcPts val="6622"/>
              </a:spcBef>
            </a:pPr>
            <a:r>
              <a:rPr sz="1545" b="1" dirty="0">
                <a:latin typeface="Calibri"/>
                <a:cs typeface="Calibri"/>
              </a:rPr>
              <a:t>NAS</a:t>
            </a:r>
            <a:r>
              <a:rPr sz="1545" b="1" spc="-10" dirty="0">
                <a:latin typeface="Calibri"/>
                <a:cs typeface="Calibri"/>
              </a:rPr>
              <a:t> </a:t>
            </a:r>
            <a:r>
              <a:rPr sz="1545" b="1" dirty="0">
                <a:latin typeface="Calibri"/>
                <a:cs typeface="Calibri"/>
              </a:rPr>
              <a:t>De</a:t>
            </a:r>
            <a:endParaRPr sz="1545">
              <a:latin typeface="Calibri"/>
              <a:cs typeface="Calibri"/>
            </a:endParaRPr>
          </a:p>
        </p:txBody>
      </p:sp>
      <p:sp>
        <p:nvSpPr>
          <p:cNvPr id="2" name="object 2"/>
          <p:cNvSpPr txBox="1"/>
          <p:nvPr/>
        </p:nvSpPr>
        <p:spPr>
          <a:xfrm>
            <a:off x="636976" y="1670270"/>
            <a:ext cx="9503551" cy="756920"/>
          </a:xfrm>
          <a:prstGeom prst="rect">
            <a:avLst/>
          </a:prstGeom>
        </p:spPr>
        <p:txBody>
          <a:bodyPr wrap="square" lIns="0" tIns="0" rIns="0" bIns="0" rtlCol="0">
            <a:noAutofit/>
          </a:bodyPr>
          <a:lstStyle/>
          <a:p>
            <a:pPr>
              <a:lnSpc>
                <a:spcPts val="993"/>
              </a:lnSpc>
              <a:spcBef>
                <a:spcPts val="28"/>
              </a:spcBef>
            </a:pPr>
            <a:endParaRPr sz="993"/>
          </a:p>
          <a:p>
            <a:pPr marL="328333">
              <a:lnSpc>
                <a:spcPct val="101725"/>
              </a:lnSpc>
              <a:spcBef>
                <a:spcPts val="1104"/>
              </a:spcBef>
            </a:pPr>
            <a:r>
              <a:rPr sz="2207" dirty="0">
                <a:latin typeface="Calibri"/>
                <a:cs typeface="Calibri"/>
              </a:rPr>
              <a:t>It</a:t>
            </a:r>
            <a:r>
              <a:rPr sz="2207" spc="-10" dirty="0">
                <a:latin typeface="Calibri"/>
                <a:cs typeface="Calibri"/>
              </a:rPr>
              <a:t> </a:t>
            </a:r>
            <a:r>
              <a:rPr sz="2207" dirty="0">
                <a:latin typeface="Calibri"/>
                <a:cs typeface="Calibri"/>
              </a:rPr>
              <a:t>is</a:t>
            </a:r>
            <a:r>
              <a:rPr sz="2207" spc="10" dirty="0">
                <a:latin typeface="Calibri"/>
                <a:cs typeface="Calibri"/>
              </a:rPr>
              <a:t> </a:t>
            </a:r>
            <a:r>
              <a:rPr sz="2207" dirty="0">
                <a:latin typeface="Calibri"/>
                <a:cs typeface="Calibri"/>
              </a:rPr>
              <a:t>an I</a:t>
            </a:r>
            <a:r>
              <a:rPr sz="2207" spc="-10" dirty="0">
                <a:latin typeface="Calibri"/>
                <a:cs typeface="Calibri"/>
              </a:rPr>
              <a:t>P</a:t>
            </a:r>
            <a:r>
              <a:rPr sz="2207" dirty="0">
                <a:latin typeface="Calibri"/>
                <a:cs typeface="Calibri"/>
              </a:rPr>
              <a:t>-based,</a:t>
            </a:r>
            <a:r>
              <a:rPr sz="2207" spc="4" dirty="0">
                <a:latin typeface="Calibri"/>
                <a:cs typeface="Calibri"/>
              </a:rPr>
              <a:t> </a:t>
            </a:r>
            <a:r>
              <a:rPr sz="2207" dirty="0">
                <a:latin typeface="Calibri"/>
                <a:cs typeface="Calibri"/>
              </a:rPr>
              <a:t>dedi</a:t>
            </a:r>
            <a:r>
              <a:rPr sz="2207" spc="-4" dirty="0">
                <a:latin typeface="Calibri"/>
                <a:cs typeface="Calibri"/>
              </a:rPr>
              <a:t>c</a:t>
            </a:r>
            <a:r>
              <a:rPr sz="2207" spc="-28" dirty="0">
                <a:latin typeface="Calibri"/>
                <a:cs typeface="Calibri"/>
              </a:rPr>
              <a:t>at</a:t>
            </a:r>
            <a:r>
              <a:rPr sz="2207" dirty="0">
                <a:latin typeface="Calibri"/>
                <a:cs typeface="Calibri"/>
              </a:rPr>
              <a:t>ed, hig</a:t>
            </a:r>
            <a:r>
              <a:rPr sz="2207" spc="10" dirty="0">
                <a:latin typeface="Calibri"/>
                <a:cs typeface="Calibri"/>
              </a:rPr>
              <a:t>h</a:t>
            </a:r>
            <a:r>
              <a:rPr sz="2207" dirty="0">
                <a:latin typeface="Calibri"/>
                <a:cs typeface="Calibri"/>
              </a:rPr>
              <a:t>-per</a:t>
            </a:r>
            <a:r>
              <a:rPr sz="2207" spc="-38" dirty="0">
                <a:latin typeface="Calibri"/>
                <a:cs typeface="Calibri"/>
              </a:rPr>
              <a:t>f</a:t>
            </a:r>
            <a:r>
              <a:rPr sz="2207" dirty="0">
                <a:latin typeface="Calibri"/>
                <a:cs typeface="Calibri"/>
              </a:rPr>
              <a:t>or</a:t>
            </a:r>
            <a:r>
              <a:rPr sz="2207" spc="-10" dirty="0">
                <a:latin typeface="Calibri"/>
                <a:cs typeface="Calibri"/>
              </a:rPr>
              <a:t>m</a:t>
            </a:r>
            <a:r>
              <a:rPr sz="2207" dirty="0">
                <a:latin typeface="Calibri"/>
                <a:cs typeface="Calibri"/>
              </a:rPr>
              <a:t>an</a:t>
            </a:r>
            <a:r>
              <a:rPr sz="2207" spc="4" dirty="0">
                <a:latin typeface="Calibri"/>
                <a:cs typeface="Calibri"/>
              </a:rPr>
              <a:t>c</a:t>
            </a:r>
            <a:r>
              <a:rPr sz="2207" dirty="0">
                <a:latin typeface="Calibri"/>
                <a:cs typeface="Calibri"/>
              </a:rPr>
              <a:t>e</a:t>
            </a:r>
            <a:r>
              <a:rPr sz="2207" spc="-21" dirty="0">
                <a:latin typeface="Calibri"/>
                <a:cs typeface="Calibri"/>
              </a:rPr>
              <a:t> </a:t>
            </a:r>
            <a:r>
              <a:rPr sz="2207" dirty="0">
                <a:latin typeface="Calibri"/>
                <a:cs typeface="Calibri"/>
              </a:rPr>
              <a:t>fi</a:t>
            </a:r>
            <a:r>
              <a:rPr sz="2207" spc="-10" dirty="0">
                <a:latin typeface="Calibri"/>
                <a:cs typeface="Calibri"/>
              </a:rPr>
              <a:t>l</a:t>
            </a:r>
            <a:r>
              <a:rPr sz="2207" dirty="0">
                <a:latin typeface="Calibri"/>
                <a:cs typeface="Calibri"/>
              </a:rPr>
              <a:t>e</a:t>
            </a:r>
            <a:r>
              <a:rPr sz="2207" spc="15" dirty="0">
                <a:latin typeface="Calibri"/>
                <a:cs typeface="Calibri"/>
              </a:rPr>
              <a:t> </a:t>
            </a:r>
            <a:r>
              <a:rPr sz="2207" dirty="0">
                <a:latin typeface="Calibri"/>
                <a:cs typeface="Calibri"/>
              </a:rPr>
              <a:t>shar</a:t>
            </a:r>
            <a:r>
              <a:rPr sz="2207" spc="-4" dirty="0">
                <a:latin typeface="Calibri"/>
                <a:cs typeface="Calibri"/>
              </a:rPr>
              <a:t>i</a:t>
            </a:r>
            <a:r>
              <a:rPr sz="2207" dirty="0">
                <a:latin typeface="Calibri"/>
                <a:cs typeface="Calibri"/>
              </a:rPr>
              <a:t>ng</a:t>
            </a:r>
            <a:r>
              <a:rPr sz="2207" spc="4" dirty="0">
                <a:latin typeface="Calibri"/>
                <a:cs typeface="Calibri"/>
              </a:rPr>
              <a:t> </a:t>
            </a:r>
            <a:r>
              <a:rPr sz="2207" dirty="0">
                <a:latin typeface="Calibri"/>
                <a:cs typeface="Calibri"/>
              </a:rPr>
              <a:t>a</a:t>
            </a:r>
            <a:r>
              <a:rPr sz="2207" spc="4" dirty="0">
                <a:latin typeface="Calibri"/>
                <a:cs typeface="Calibri"/>
              </a:rPr>
              <a:t>n</a:t>
            </a:r>
            <a:r>
              <a:rPr sz="2207" dirty="0">
                <a:latin typeface="Calibri"/>
                <a:cs typeface="Calibri"/>
              </a:rPr>
              <a:t>d</a:t>
            </a:r>
            <a:r>
              <a:rPr sz="2207" spc="-15" dirty="0">
                <a:latin typeface="Calibri"/>
                <a:cs typeface="Calibri"/>
              </a:rPr>
              <a:t> </a:t>
            </a:r>
            <a:r>
              <a:rPr sz="2207" spc="-32" dirty="0">
                <a:latin typeface="Calibri"/>
                <a:cs typeface="Calibri"/>
              </a:rPr>
              <a:t>s</a:t>
            </a:r>
            <a:r>
              <a:rPr sz="2207" spc="-28" dirty="0">
                <a:latin typeface="Calibri"/>
                <a:cs typeface="Calibri"/>
              </a:rPr>
              <a:t>t</a:t>
            </a:r>
            <a:r>
              <a:rPr sz="2207" dirty="0">
                <a:latin typeface="Calibri"/>
                <a:cs typeface="Calibri"/>
              </a:rPr>
              <a:t>o</a:t>
            </a:r>
            <a:r>
              <a:rPr sz="2207" spc="-43" dirty="0">
                <a:latin typeface="Calibri"/>
                <a:cs typeface="Calibri"/>
              </a:rPr>
              <a:t>r</a:t>
            </a:r>
            <a:r>
              <a:rPr sz="2207" dirty="0">
                <a:latin typeface="Calibri"/>
                <a:cs typeface="Calibri"/>
              </a:rPr>
              <a:t>a</a:t>
            </a:r>
            <a:r>
              <a:rPr sz="2207" spc="-4" dirty="0">
                <a:latin typeface="Calibri"/>
                <a:cs typeface="Calibri"/>
              </a:rPr>
              <a:t>g</a:t>
            </a:r>
            <a:r>
              <a:rPr sz="2207" dirty="0">
                <a:latin typeface="Calibri"/>
                <a:cs typeface="Calibri"/>
              </a:rPr>
              <a:t>e d</a:t>
            </a:r>
            <a:r>
              <a:rPr sz="2207" spc="-10" dirty="0">
                <a:latin typeface="Calibri"/>
                <a:cs typeface="Calibri"/>
              </a:rPr>
              <a:t>e</a:t>
            </a:r>
            <a:r>
              <a:rPr sz="2207" dirty="0">
                <a:latin typeface="Calibri"/>
                <a:cs typeface="Calibri"/>
              </a:rPr>
              <a:t>v</a:t>
            </a:r>
            <a:r>
              <a:rPr sz="2207" spc="-10" dirty="0">
                <a:latin typeface="Calibri"/>
                <a:cs typeface="Calibri"/>
              </a:rPr>
              <a:t>i</a:t>
            </a:r>
            <a:r>
              <a:rPr sz="2207" dirty="0">
                <a:latin typeface="Calibri"/>
                <a:cs typeface="Calibri"/>
              </a:rPr>
              <a:t>ce.</a:t>
            </a:r>
            <a:endParaRPr sz="2207">
              <a:latin typeface="Calibri"/>
              <a:cs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CDB092-E10B-1066-24AF-36220711C29E}"/>
              </a:ext>
            </a:extLst>
          </p:cNvPr>
          <p:cNvSpPr txBox="1"/>
          <p:nvPr/>
        </p:nvSpPr>
        <p:spPr>
          <a:xfrm>
            <a:off x="889282" y="336409"/>
            <a:ext cx="8578427" cy="567848"/>
          </a:xfrm>
          <a:prstGeom prst="rect">
            <a:avLst/>
          </a:prstGeom>
          <a:noFill/>
        </p:spPr>
        <p:txBody>
          <a:bodyPr wrap="square">
            <a:spAutoFit/>
          </a:bodyPr>
          <a:lstStyle/>
          <a:p>
            <a:r>
              <a:rPr lang="en-IN" sz="3090" dirty="0">
                <a:latin typeface="Verdana" panose="020B0604030504040204" pitchFamily="34" charset="0"/>
                <a:ea typeface="Verdana" panose="020B0604030504040204" pitchFamily="34" charset="0"/>
              </a:rPr>
              <a:t>General Purpose Servers Vs. NAS Devices</a:t>
            </a:r>
          </a:p>
        </p:txBody>
      </p:sp>
      <p:pic>
        <p:nvPicPr>
          <p:cNvPr id="5" name="Picture 4">
            <a:extLst>
              <a:ext uri="{FF2B5EF4-FFF2-40B4-BE49-F238E27FC236}">
                <a16:creationId xmlns:a16="http://schemas.microsoft.com/office/drawing/2014/main" id="{5C14BAC1-F4A5-87DF-1AA8-FDE3FDAC5B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975" y="1766146"/>
            <a:ext cx="8821451" cy="5162495"/>
          </a:xfrm>
          <a:prstGeom prst="rect">
            <a:avLst/>
          </a:prstGeom>
        </p:spPr>
      </p:pic>
      <p:sp>
        <p:nvSpPr>
          <p:cNvPr id="6" name="object 98">
            <a:extLst>
              <a:ext uri="{FF2B5EF4-FFF2-40B4-BE49-F238E27FC236}">
                <a16:creationId xmlns:a16="http://schemas.microsoft.com/office/drawing/2014/main" id="{5D80E0A8-1D8C-051B-BCA3-93877D23ACE5}"/>
              </a:ext>
            </a:extLst>
          </p:cNvPr>
          <p:cNvSpPr/>
          <p:nvPr/>
        </p:nvSpPr>
        <p:spPr>
          <a:xfrm>
            <a:off x="300567" y="7468276"/>
            <a:ext cx="10092267" cy="100923"/>
          </a:xfrm>
          <a:custGeom>
            <a:avLst/>
            <a:gdLst/>
            <a:ahLst/>
            <a:cxnLst/>
            <a:rect l="l" t="t" r="r" b="b"/>
            <a:pathLst>
              <a:path w="9144000" h="91440">
                <a:moveTo>
                  <a:pt x="9144000" y="0"/>
                </a:moveTo>
                <a:lnTo>
                  <a:pt x="0" y="0"/>
                </a:lnTo>
                <a:lnTo>
                  <a:pt x="0" y="91438"/>
                </a:lnTo>
                <a:lnTo>
                  <a:pt x="9144000" y="91438"/>
                </a:lnTo>
                <a:lnTo>
                  <a:pt x="9144000" y="0"/>
                </a:lnTo>
                <a:close/>
              </a:path>
            </a:pathLst>
          </a:custGeom>
          <a:solidFill>
            <a:srgbClr val="C8151E"/>
          </a:solidFill>
        </p:spPr>
        <p:txBody>
          <a:bodyPr wrap="square" lIns="0" tIns="0" rIns="0" bIns="0" rtlCol="0">
            <a:noAutofit/>
          </a:bodyPr>
          <a:lstStyle/>
          <a:p>
            <a:endParaRPr sz="1987"/>
          </a:p>
        </p:txBody>
      </p:sp>
    </p:spTree>
    <p:extLst>
      <p:ext uri="{BB962C8B-B14F-4D97-AF65-F5344CB8AC3E}">
        <p14:creationId xmlns:p14="http://schemas.microsoft.com/office/powerpoint/2010/main" val="17610133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541</TotalTime>
  <Words>10026</Words>
  <Application>Microsoft Office PowerPoint</Application>
  <PresentationFormat>Custom</PresentationFormat>
  <Paragraphs>1753</Paragraphs>
  <Slides>157</Slides>
  <Notes>38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157</vt:i4>
      </vt:variant>
    </vt:vector>
  </HeadingPairs>
  <TitlesOfParts>
    <vt:vector size="170" baseType="lpstr">
      <vt:lpstr>Arial</vt:lpstr>
      <vt:lpstr>Arial Black</vt:lpstr>
      <vt:lpstr>Calibri</vt:lpstr>
      <vt:lpstr>Calibri Light</vt:lpstr>
      <vt:lpstr>Gill Sans MT</vt:lpstr>
      <vt:lpstr>Helvetica</vt:lpstr>
      <vt:lpstr>Monotype Sorts</vt:lpstr>
      <vt:lpstr>Segoe</vt:lpstr>
      <vt:lpstr>Times New Roman</vt:lpstr>
      <vt:lpstr>Verdana</vt:lpstr>
      <vt:lpstr>Wingdings</vt:lpstr>
      <vt:lpstr>Wingdings 2</vt:lpstr>
      <vt:lpstr>Office Theme</vt:lpstr>
      <vt:lpstr>PowerPoint Presentation</vt:lpstr>
      <vt:lpstr>PowerPoint Presentation</vt:lpstr>
      <vt:lpstr>Classification of Physical Storage Media</vt:lpstr>
      <vt:lpstr>Physical Storage Media</vt:lpstr>
      <vt:lpstr>Physical Storage Media (Cont.)</vt:lpstr>
      <vt:lpstr>Physical Storage Media (Cont.)</vt:lpstr>
      <vt:lpstr>Physical Storage Media (Cont.)</vt:lpstr>
      <vt:lpstr>PowerPoint Presentation</vt:lpstr>
      <vt:lpstr>Disk Subsystem</vt:lpstr>
      <vt:lpstr>Storage Hierarchy</vt:lpstr>
      <vt:lpstr>Magnetic Hard Disk Mechanism</vt:lpstr>
      <vt:lpstr>PowerPoint Presentation</vt:lpstr>
      <vt:lpstr>PowerPoint Presentation</vt:lpstr>
      <vt:lpstr>Direct Attached Storage</vt:lpstr>
      <vt:lpstr>Magnetic Disks</vt:lpstr>
      <vt:lpstr>Magnetic Disks (Cont.)</vt:lpstr>
      <vt:lpstr>Performance Measures of Disks</vt:lpstr>
      <vt:lpstr>Flash Storage</vt:lpstr>
      <vt:lpstr>PowerPoint Presentation</vt:lpstr>
      <vt:lpstr>PowerPoint Presentation</vt:lpstr>
      <vt:lpstr>PowerPoint Presentation</vt:lpstr>
      <vt:lpstr>Performance Measures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RAID Levels</vt:lpstr>
      <vt:lpstr>PowerPoint Presentation</vt:lpstr>
      <vt:lpstr>RAID Levels (Cont.)</vt:lpstr>
      <vt:lpstr>PowerPoint Presentation</vt:lpstr>
      <vt:lpstr>RAID Levels (Cont.)</vt:lpstr>
      <vt:lpstr>PowerPoint Presentation</vt:lpstr>
      <vt:lpstr>RAID Levels (Cont.)</vt:lpstr>
      <vt:lpstr>PowerPoint Presentation</vt:lpstr>
      <vt:lpstr>PowerPoint Presentation</vt:lpstr>
      <vt:lpstr>PowerPoint Presentation</vt:lpstr>
      <vt:lpstr>PowerPoint Presentation</vt:lpstr>
      <vt:lpstr>PowerPoint Presentation</vt:lpstr>
      <vt:lpstr>Choice of RAID Level (Cont.)</vt:lpstr>
      <vt:lpstr>Hardware Issues</vt:lpstr>
      <vt:lpstr>Hardware Issues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DAS over Fiber Channel</vt:lpstr>
      <vt:lpstr>I/O Transfer</vt:lpstr>
      <vt:lpstr>PowerPoint Presentation</vt:lpstr>
      <vt:lpstr>Fibre Channel:  What is it?</vt:lpstr>
      <vt:lpstr>Fibre Channel Components</vt:lpstr>
      <vt:lpstr>SAN:  What is it?</vt:lpstr>
      <vt:lpstr>Benefits of SAN/Consolidated Storage</vt:lpstr>
      <vt:lpstr>PowerPoint Presentation</vt:lpstr>
      <vt:lpstr>Fibre Channel Technology</vt:lpstr>
      <vt:lpstr>Fibre Channel – (continued)</vt:lpstr>
      <vt:lpstr>Fibre Channel – Frame Dissection</vt:lpstr>
      <vt:lpstr>Fibre Channel</vt:lpstr>
      <vt:lpstr>Fibre Channel Interface Layers</vt:lpstr>
      <vt:lpstr>PowerPoint Presentation</vt:lpstr>
      <vt:lpstr>SCSI vs. Fibre Channel Protocol</vt:lpstr>
      <vt:lpstr>SCSI vs. FC Transmission</vt:lpstr>
      <vt:lpstr>SCSI vs. Fibre Channel</vt:lpstr>
      <vt:lpstr>Fibre Channel vs. iSCSI</vt:lpstr>
      <vt:lpstr>PowerPoint Presentation</vt:lpstr>
      <vt:lpstr>PowerPoint Presentation</vt:lpstr>
      <vt:lpstr>Networked Attached Storage</vt:lpstr>
      <vt:lpstr>iSCSI:  What is it?</vt:lpstr>
      <vt:lpstr>iSCSI 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abhishek</cp:lastModifiedBy>
  <cp:revision>20</cp:revision>
  <dcterms:modified xsi:type="dcterms:W3CDTF">2022-11-26T14:42:30Z</dcterms:modified>
</cp:coreProperties>
</file>